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39" r:id="rId3"/>
    <p:sldId id="341" r:id="rId4"/>
    <p:sldId id="337" r:id="rId5"/>
    <p:sldId id="345" r:id="rId6"/>
    <p:sldId id="362" r:id="rId7"/>
    <p:sldId id="344" r:id="rId8"/>
    <p:sldId id="304" r:id="rId9"/>
    <p:sldId id="306" r:id="rId10"/>
    <p:sldId id="259" r:id="rId11"/>
    <p:sldId id="313" r:id="rId12"/>
    <p:sldId id="278" r:id="rId13"/>
    <p:sldId id="674" r:id="rId14"/>
    <p:sldId id="760" r:id="rId15"/>
    <p:sldId id="816" r:id="rId16"/>
    <p:sldId id="813" r:id="rId17"/>
    <p:sldId id="815" r:id="rId18"/>
    <p:sldId id="817" r:id="rId19"/>
    <p:sldId id="818" r:id="rId20"/>
    <p:sldId id="819" r:id="rId21"/>
    <p:sldId id="523" r:id="rId22"/>
    <p:sldId id="807" r:id="rId23"/>
    <p:sldId id="814" r:id="rId24"/>
    <p:sldId id="270" r:id="rId25"/>
    <p:sldId id="271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883"/>
  </p:normalViewPr>
  <p:slideViewPr>
    <p:cSldViewPr snapToGrid="0" snapToObjects="1" showGuides="1">
      <p:cViewPr varScale="1">
        <p:scale>
          <a:sx n="64" d="100"/>
          <a:sy n="64" d="100"/>
        </p:scale>
        <p:origin x="9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236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Description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D-4CBD-B09C-278D952388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D-4CBD-B09C-278D952388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D-4CBD-B09C-278D9523882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D-4CBD-B09C-278D952388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5D-4CBD-B09C-278D95238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pyramid"/>
        <c:axId val="308968832"/>
        <c:axId val="308970624"/>
        <c:axId val="0"/>
      </c:bar3DChart>
      <c:catAx>
        <c:axId val="3089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70624"/>
        <c:crosses val="autoZero"/>
        <c:auto val="1"/>
        <c:lblAlgn val="ctr"/>
        <c:lblOffset val="100"/>
        <c:noMultiLvlLbl val="0"/>
      </c:catAx>
      <c:valAx>
        <c:axId val="308970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68832"/>
        <c:crosses val="autoZero"/>
        <c:crossBetween val="between"/>
      </c:valAx>
      <c:spPr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58681-4003-4E4A-A898-BB7B56974E5E}" type="datetimeFigureOut">
              <a:t>11/2/2020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DF13-F14C-4F49-9F10-E7E9073D4A8D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8DF13-F14C-4F49-9F10-E7E9073D4A8D}" type="slidenum"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27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8DF13-F14C-4F49-9F10-E7E9073D4A8D}" type="slidenum"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0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A896C5-4073-CB48-A980-A2B4A4EF16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4"/>
            <a:ext cx="11737976" cy="640715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59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5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7500" y="319881"/>
            <a:ext cx="11557000" cy="62182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2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3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15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257C21-197C-D54B-9116-4BC68EAD6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1657349"/>
            <a:ext cx="2411412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2FEA275-8E0E-8A4A-ADC5-71D5622964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6686" y="1657349"/>
            <a:ext cx="5402263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51CE3FF-8581-DD44-A74F-870700CEAA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7210" y="1657349"/>
            <a:ext cx="3607778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11F9FA-D386-1747-9C54-16562904FD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700210"/>
            <a:ext cx="1989137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6A3AEF-1D3E-5644-AD85-5BD78A0CFB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554" y="700210"/>
            <a:ext cx="2286000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666128-F39B-0D4C-BCC4-EE39320D0D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6554" y="700210"/>
            <a:ext cx="2286000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97981D2-33E7-D049-985B-CA22DAC274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2554" y="700210"/>
            <a:ext cx="2082434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749A3-D0D9-B542-8D80-0A31AC07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6150" y="700210"/>
            <a:ext cx="3094404" cy="4540250"/>
          </a:xfrm>
          <a:prstGeom prst="rect">
            <a:avLst/>
          </a:prstGeom>
          <a:solidFill>
            <a:schemeClr val="bg1"/>
          </a:solidFill>
          <a:effectLst>
            <a:outerShdw blurRad="749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9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48009D-5138-8B4F-AE38-AF244928D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5"/>
            <a:ext cx="11737975" cy="64071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35D487-A92B-9641-B599-3A1CA8FD2A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0116" y="2041710"/>
            <a:ext cx="2745442" cy="2745444"/>
          </a:xfrm>
          <a:custGeom>
            <a:avLst/>
            <a:gdLst>
              <a:gd name="connsiteX0" fmla="*/ 457583 w 2745442"/>
              <a:gd name="connsiteY0" fmla="*/ 0 h 2745444"/>
              <a:gd name="connsiteX1" fmla="*/ 2745442 w 2745442"/>
              <a:gd name="connsiteY1" fmla="*/ 0 h 2745444"/>
              <a:gd name="connsiteX2" fmla="*/ 2745442 w 2745442"/>
              <a:gd name="connsiteY2" fmla="*/ 2287861 h 2745444"/>
              <a:gd name="connsiteX3" fmla="*/ 2287859 w 2745442"/>
              <a:gd name="connsiteY3" fmla="*/ 2745444 h 2745444"/>
              <a:gd name="connsiteX4" fmla="*/ 0 w 2745442"/>
              <a:gd name="connsiteY4" fmla="*/ 2745444 h 2745444"/>
              <a:gd name="connsiteX5" fmla="*/ 0 w 2745442"/>
              <a:gd name="connsiteY5" fmla="*/ 457583 h 27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442" h="2745444">
                <a:moveTo>
                  <a:pt x="457583" y="0"/>
                </a:moveTo>
                <a:lnTo>
                  <a:pt x="2745442" y="0"/>
                </a:lnTo>
                <a:lnTo>
                  <a:pt x="2745442" y="2287861"/>
                </a:lnTo>
                <a:lnTo>
                  <a:pt x="2287859" y="2745444"/>
                </a:lnTo>
                <a:lnTo>
                  <a:pt x="0" y="2745444"/>
                </a:lnTo>
                <a:lnTo>
                  <a:pt x="0" y="4575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11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04D776A-B295-3344-AFA8-7A61C39E9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013" y="2297922"/>
            <a:ext cx="2554916" cy="3370520"/>
          </a:xfrm>
          <a:prstGeom prst="rect">
            <a:avLst/>
          </a:prstGeom>
          <a:solidFill>
            <a:schemeClr val="bg1"/>
          </a:solidFill>
          <a:effectLst>
            <a:outerShdw blurRad="406400" dist="1778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5EFF9EC-50DC-5E4B-AD61-EBF1D00961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37084" y="2297922"/>
            <a:ext cx="2327904" cy="3370520"/>
          </a:xfrm>
          <a:prstGeom prst="rect">
            <a:avLst/>
          </a:prstGeom>
          <a:solidFill>
            <a:schemeClr val="bg1"/>
          </a:solidFill>
          <a:effectLst>
            <a:outerShdw blurRad="444500" dist="190500" dir="2700000" algn="tl" rotWithShape="0">
              <a:prstClr val="black">
                <a:alpha val="11000"/>
              </a:prstClr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FC9D8C-362F-4847-9FEC-69843892D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1929" y="1877363"/>
            <a:ext cx="4618332" cy="4211637"/>
          </a:xfrm>
          <a:prstGeom prst="rect">
            <a:avLst/>
          </a:prstGeom>
          <a:solidFill>
            <a:schemeClr val="bg1"/>
          </a:solidFill>
          <a:effectLst>
            <a:outerShdw blurRad="635000" dist="254000" dir="2700000" algn="tl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2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E26D0B3-2715-B041-9FEF-9A9F3CED86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81946" cy="6858000"/>
          </a:xfrm>
          <a:custGeom>
            <a:avLst/>
            <a:gdLst>
              <a:gd name="connsiteX0" fmla="*/ 4058951 w 9181946"/>
              <a:gd name="connsiteY0" fmla="*/ 100656 h 6858000"/>
              <a:gd name="connsiteX1" fmla="*/ 1999437 w 9181946"/>
              <a:gd name="connsiteY1" fmla="*/ 938644 h 6858000"/>
              <a:gd name="connsiteX2" fmla="*/ 1305536 w 9181946"/>
              <a:gd name="connsiteY2" fmla="*/ 3425654 h 6858000"/>
              <a:gd name="connsiteX3" fmla="*/ 1992030 w 9181946"/>
              <a:gd name="connsiteY3" fmla="*/ 5909286 h 6858000"/>
              <a:gd name="connsiteX4" fmla="*/ 4044204 w 9181946"/>
              <a:gd name="connsiteY4" fmla="*/ 6743897 h 6858000"/>
              <a:gd name="connsiteX5" fmla="*/ 6782838 w 9181946"/>
              <a:gd name="connsiteY5" fmla="*/ 3425654 h 6858000"/>
              <a:gd name="connsiteX6" fmla="*/ 4058951 w 9181946"/>
              <a:gd name="connsiteY6" fmla="*/ 100656 h 6858000"/>
              <a:gd name="connsiteX7" fmla="*/ 0 w 9181946"/>
              <a:gd name="connsiteY7" fmla="*/ 0 h 6858000"/>
              <a:gd name="connsiteX8" fmla="*/ 8161111 w 9181946"/>
              <a:gd name="connsiteY8" fmla="*/ 0 h 6858000"/>
              <a:gd name="connsiteX9" fmla="*/ 8173108 w 9181946"/>
              <a:gd name="connsiteY9" fmla="*/ 14196 h 6858000"/>
              <a:gd name="connsiteX10" fmla="*/ 9181946 w 9181946"/>
              <a:gd name="connsiteY10" fmla="*/ 3425654 h 6858000"/>
              <a:gd name="connsiteX11" fmla="*/ 8164654 w 9181946"/>
              <a:gd name="connsiteY11" fmla="*/ 6835606 h 6858000"/>
              <a:gd name="connsiteX12" fmla="*/ 8145645 w 9181946"/>
              <a:gd name="connsiteY12" fmla="*/ 6858000 h 6858000"/>
              <a:gd name="connsiteX13" fmla="*/ 0 w 918194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81946" h="6858000">
                <a:moveTo>
                  <a:pt x="4058951" y="100656"/>
                </a:moveTo>
                <a:cubicBezTo>
                  <a:pt x="3148531" y="100656"/>
                  <a:pt x="2462004" y="379965"/>
                  <a:pt x="1999437" y="938644"/>
                </a:cubicBezTo>
                <a:cubicBezTo>
                  <a:pt x="1536836" y="1497292"/>
                  <a:pt x="1305536" y="2326296"/>
                  <a:pt x="1305536" y="3425654"/>
                </a:cubicBezTo>
                <a:cubicBezTo>
                  <a:pt x="1305536" y="4524981"/>
                  <a:pt x="1534356" y="5352869"/>
                  <a:pt x="1992030" y="5909286"/>
                </a:cubicBezTo>
                <a:cubicBezTo>
                  <a:pt x="2449704" y="6465704"/>
                  <a:pt x="3133750" y="6743897"/>
                  <a:pt x="4044204" y="6743897"/>
                </a:cubicBezTo>
                <a:cubicBezTo>
                  <a:pt x="5869971" y="6743897"/>
                  <a:pt x="6782838" y="5637816"/>
                  <a:pt x="6782838" y="3425654"/>
                </a:cubicBezTo>
                <a:cubicBezTo>
                  <a:pt x="6782838" y="1208968"/>
                  <a:pt x="5874898" y="100656"/>
                  <a:pt x="4058951" y="100656"/>
                </a:cubicBezTo>
                <a:close/>
                <a:moveTo>
                  <a:pt x="0" y="0"/>
                </a:moveTo>
                <a:lnTo>
                  <a:pt x="8161111" y="0"/>
                </a:lnTo>
                <a:lnTo>
                  <a:pt x="8173108" y="14196"/>
                </a:lnTo>
                <a:cubicBezTo>
                  <a:pt x="8845667" y="859332"/>
                  <a:pt x="9181946" y="1996478"/>
                  <a:pt x="9181946" y="3425654"/>
                </a:cubicBezTo>
                <a:cubicBezTo>
                  <a:pt x="9181946" y="4850872"/>
                  <a:pt x="8842856" y="5987523"/>
                  <a:pt x="8164654" y="6835606"/>
                </a:cubicBezTo>
                <a:lnTo>
                  <a:pt x="8145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9464" y="225425"/>
            <a:ext cx="2636371" cy="37593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77814" y="2877672"/>
            <a:ext cx="2636371" cy="3754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86164" y="1438835"/>
            <a:ext cx="2636371" cy="39803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50" y="685800"/>
            <a:ext cx="3562350" cy="550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4825" y="685800"/>
            <a:ext cx="3562350" cy="550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3" r:id="rId6"/>
    <p:sldLayoutId id="2147483676" r:id="rId7"/>
    <p:sldLayoutId id="2147483679" r:id="rId8"/>
    <p:sldLayoutId id="2147483681" r:id="rId9"/>
    <p:sldLayoutId id="2147483684" r:id="rId10"/>
    <p:sldLayoutId id="2147483685" r:id="rId11"/>
    <p:sldLayoutId id="2147483686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orient="horz" pos="4178" userDrawn="1">
          <p15:clr>
            <a:srgbClr val="F26B43"/>
          </p15:clr>
        </p15:guide>
        <p15:guide id="6" orient="horz" pos="142" userDrawn="1">
          <p15:clr>
            <a:srgbClr val="F26B43"/>
          </p15:clr>
        </p15:guide>
        <p15:guide id="7" pos="5065" userDrawn="1">
          <p15:clr>
            <a:srgbClr val="F26B43"/>
          </p15:clr>
        </p15:guide>
        <p15:guide id="8" pos="26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7D5B4E6-90AB-4AEC-9772-7DF1AEFE9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00" r="4200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79067-D154-D94D-AE67-0CCE0C30B290}"/>
              </a:ext>
            </a:extLst>
          </p:cNvPr>
          <p:cNvSpPr/>
          <p:nvPr/>
        </p:nvSpPr>
        <p:spPr>
          <a:xfrm>
            <a:off x="227013" y="225425"/>
            <a:ext cx="11737975" cy="6407150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C87FE-90F2-4C91-B807-AE37806F003B}"/>
              </a:ext>
            </a:extLst>
          </p:cNvPr>
          <p:cNvGrpSpPr/>
          <p:nvPr/>
        </p:nvGrpSpPr>
        <p:grpSpPr>
          <a:xfrm>
            <a:off x="4194838" y="2470501"/>
            <a:ext cx="3802324" cy="1197956"/>
            <a:chOff x="4194840" y="2470501"/>
            <a:chExt cx="3802324" cy="11979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C95E24-BC51-904C-9E79-B5980BFB77C8}"/>
                </a:ext>
              </a:extLst>
            </p:cNvPr>
            <p:cNvSpPr txBox="1"/>
            <p:nvPr/>
          </p:nvSpPr>
          <p:spPr>
            <a:xfrm>
              <a:off x="4194840" y="2470501"/>
              <a:ext cx="3802324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6000" dirty="0">
                <a:solidFill>
                  <a:schemeClr val="bg1"/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16E6A1-4906-3E4C-A4D6-75EAB1FC59D9}"/>
                </a:ext>
              </a:extLst>
            </p:cNvPr>
            <p:cNvSpPr txBox="1"/>
            <p:nvPr/>
          </p:nvSpPr>
          <p:spPr>
            <a:xfrm>
              <a:off x="4794362" y="3360680"/>
              <a:ext cx="26032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sz="2000" dirty="0">
                  <a:solidFill>
                    <a:schemeClr val="bg1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2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3979A98-7FE5-4DB7-83E2-06396A90C6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029" b="9029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962F0-BADD-6D4B-B0F0-DA619BBC0FC6}"/>
              </a:ext>
            </a:extLst>
          </p:cNvPr>
          <p:cNvSpPr/>
          <p:nvPr/>
        </p:nvSpPr>
        <p:spPr>
          <a:xfrm>
            <a:off x="227013" y="245561"/>
            <a:ext cx="11737975" cy="153225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F6562-55C7-5B40-A1FF-681FE388419D}"/>
              </a:ext>
            </a:extLst>
          </p:cNvPr>
          <p:cNvSpPr/>
          <p:nvPr/>
        </p:nvSpPr>
        <p:spPr>
          <a:xfrm>
            <a:off x="227013" y="1850390"/>
            <a:ext cx="11737975" cy="153225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38B02A-ABDC-8A41-80D2-0DFCA5B3FA71}"/>
              </a:ext>
            </a:extLst>
          </p:cNvPr>
          <p:cNvSpPr/>
          <p:nvPr/>
        </p:nvSpPr>
        <p:spPr>
          <a:xfrm>
            <a:off x="227013" y="3475355"/>
            <a:ext cx="11737975" cy="153225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9F5A5-CA1D-EC4E-96AC-2B4D78DDD371}"/>
              </a:ext>
            </a:extLst>
          </p:cNvPr>
          <p:cNvSpPr/>
          <p:nvPr/>
        </p:nvSpPr>
        <p:spPr>
          <a:xfrm>
            <a:off x="227013" y="5100319"/>
            <a:ext cx="11737975" cy="153225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F68F00A-FEE4-3944-A077-76A1481F59D4}"/>
              </a:ext>
            </a:extLst>
          </p:cNvPr>
          <p:cNvSpPr/>
          <p:nvPr/>
        </p:nvSpPr>
        <p:spPr>
          <a:xfrm rot="5400000">
            <a:off x="4151313" y="5100319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E02CF50-7111-F247-94C0-F7A26584E57B}"/>
              </a:ext>
            </a:extLst>
          </p:cNvPr>
          <p:cNvSpPr/>
          <p:nvPr/>
        </p:nvSpPr>
        <p:spPr>
          <a:xfrm rot="16200000">
            <a:off x="2532063" y="5100319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25778D0-75F2-344F-AFD2-39C1D48D06CC}"/>
              </a:ext>
            </a:extLst>
          </p:cNvPr>
          <p:cNvSpPr/>
          <p:nvPr/>
        </p:nvSpPr>
        <p:spPr>
          <a:xfrm rot="5400000">
            <a:off x="5770563" y="3475356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604ECC9-5A2F-BC4D-9142-B9D4906A4623}"/>
              </a:ext>
            </a:extLst>
          </p:cNvPr>
          <p:cNvSpPr/>
          <p:nvPr/>
        </p:nvSpPr>
        <p:spPr>
          <a:xfrm rot="16200000">
            <a:off x="4151313" y="3475356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FD38AB70-8B9E-4040-BA36-D275DA5809FC}"/>
              </a:ext>
            </a:extLst>
          </p:cNvPr>
          <p:cNvSpPr/>
          <p:nvPr/>
        </p:nvSpPr>
        <p:spPr>
          <a:xfrm rot="5400000">
            <a:off x="7389813" y="1850388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D4B9597-5E7C-9748-9128-C23EB66B80C8}"/>
              </a:ext>
            </a:extLst>
          </p:cNvPr>
          <p:cNvSpPr/>
          <p:nvPr/>
        </p:nvSpPr>
        <p:spPr>
          <a:xfrm rot="16200000">
            <a:off x="5770563" y="1850388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23A1E54D-483B-524F-BF86-9407A56BEA64}"/>
              </a:ext>
            </a:extLst>
          </p:cNvPr>
          <p:cNvSpPr/>
          <p:nvPr/>
        </p:nvSpPr>
        <p:spPr>
          <a:xfrm rot="5400000">
            <a:off x="9010650" y="225426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FE3FEBE3-E5D5-7C41-925E-2B3E5CED17BF}"/>
              </a:ext>
            </a:extLst>
          </p:cNvPr>
          <p:cNvSpPr/>
          <p:nvPr/>
        </p:nvSpPr>
        <p:spPr>
          <a:xfrm rot="16200000">
            <a:off x="7391400" y="225426"/>
            <a:ext cx="1532256" cy="1532256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7B4486-76A6-CF4B-8A3F-835F22323D30}"/>
              </a:ext>
            </a:extLst>
          </p:cNvPr>
          <p:cNvSpPr txBox="1"/>
          <p:nvPr/>
        </p:nvSpPr>
        <p:spPr>
          <a:xfrm>
            <a:off x="8501281" y="225423"/>
            <a:ext cx="59631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vi-VN" sz="11500" b="1">
                <a:ea typeface="Open Sans SemiBold" panose="020B0606030504020204" pitchFamily="34" charset="0"/>
                <a:cs typeface="Open Sans SemiBold" panose="020B0606030504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DE6DF6-4CC5-5E46-B037-38FF6D2362F8}"/>
              </a:ext>
            </a:extLst>
          </p:cNvPr>
          <p:cNvSpPr txBox="1"/>
          <p:nvPr/>
        </p:nvSpPr>
        <p:spPr>
          <a:xfrm>
            <a:off x="6793450" y="1850387"/>
            <a:ext cx="89287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vi-VN" sz="11500" b="1">
                <a:ea typeface="Open Sans SemiBold" panose="020B0606030504020204" pitchFamily="34" charset="0"/>
                <a:cs typeface="Open Sans SemiBold" panose="020B0606030504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3D198-EEA2-4145-98BD-4CA39E42D0CB}"/>
              </a:ext>
            </a:extLst>
          </p:cNvPr>
          <p:cNvSpPr txBox="1"/>
          <p:nvPr/>
        </p:nvSpPr>
        <p:spPr>
          <a:xfrm>
            <a:off x="5275118" y="3475350"/>
            <a:ext cx="88966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vi-VN" sz="11500" b="1">
                <a:ea typeface="Open Sans SemiBold" panose="020B0606030504020204" pitchFamily="34" charset="0"/>
                <a:cs typeface="Open Sans SemiBold" panose="020B0606030504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C3039C-1641-1A4D-97FE-CA68B29F418A}"/>
              </a:ext>
            </a:extLst>
          </p:cNvPr>
          <p:cNvSpPr txBox="1"/>
          <p:nvPr/>
        </p:nvSpPr>
        <p:spPr>
          <a:xfrm>
            <a:off x="3561120" y="5007611"/>
            <a:ext cx="894476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vi-VN" sz="11500" b="1">
                <a:ea typeface="Open Sans SemiBold" panose="020B0606030504020204" pitchFamily="34" charset="0"/>
                <a:cs typeface="Open Sans SemiBold" panose="020B0606030504020204" pitchFamily="34" charset="0"/>
              </a:rPr>
              <a:t>4</a:t>
            </a: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D68E06EB-49F4-3A4A-BB4B-14B98A47CC45}"/>
              </a:ext>
            </a:extLst>
          </p:cNvPr>
          <p:cNvSpPr/>
          <p:nvPr/>
        </p:nvSpPr>
        <p:spPr>
          <a:xfrm>
            <a:off x="234669" y="225425"/>
            <a:ext cx="7749375" cy="1532256"/>
          </a:xfrm>
          <a:prstGeom prst="homePlat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72391700-EB1A-214E-8C6A-95D2EB96F51A}"/>
              </a:ext>
            </a:extLst>
          </p:cNvPr>
          <p:cNvSpPr/>
          <p:nvPr/>
        </p:nvSpPr>
        <p:spPr>
          <a:xfrm>
            <a:off x="234670" y="1850385"/>
            <a:ext cx="6137992" cy="1532256"/>
          </a:xfrm>
          <a:prstGeom prst="homePlat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D707AB3E-625D-7241-B791-C5114FA72348}"/>
              </a:ext>
            </a:extLst>
          </p:cNvPr>
          <p:cNvSpPr/>
          <p:nvPr/>
        </p:nvSpPr>
        <p:spPr>
          <a:xfrm rot="10800000">
            <a:off x="6702552" y="3475355"/>
            <a:ext cx="5286484" cy="1532256"/>
          </a:xfrm>
          <a:prstGeom prst="homePlat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EAC18709-DEB4-FF4E-B2F3-CA8B6C72500B}"/>
              </a:ext>
            </a:extLst>
          </p:cNvPr>
          <p:cNvSpPr/>
          <p:nvPr/>
        </p:nvSpPr>
        <p:spPr>
          <a:xfrm rot="10800000">
            <a:off x="5093377" y="5100318"/>
            <a:ext cx="6895659" cy="1532256"/>
          </a:xfrm>
          <a:prstGeom prst="homePlat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29" name="Picture 28" descr="Shadows02.png">
            <a:extLst>
              <a:ext uri="{FF2B5EF4-FFF2-40B4-BE49-F238E27FC236}">
                <a16:creationId xmlns:a16="http://schemas.microsoft.com/office/drawing/2014/main" id="{F4A756C9-1CB8-1C42-A139-076488E7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34668" y="3434378"/>
            <a:ext cx="11730319" cy="456304"/>
          </a:xfrm>
          <a:prstGeom prst="rect">
            <a:avLst/>
          </a:prstGeom>
        </p:spPr>
      </p:pic>
      <p:pic>
        <p:nvPicPr>
          <p:cNvPr id="30" name="Picture 29" descr="Shadows02.png">
            <a:extLst>
              <a:ext uri="{FF2B5EF4-FFF2-40B4-BE49-F238E27FC236}">
                <a16:creationId xmlns:a16="http://schemas.microsoft.com/office/drawing/2014/main" id="{68323EF3-98BD-554E-874A-21F3FC66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34668" y="1766987"/>
            <a:ext cx="11730319" cy="456304"/>
          </a:xfrm>
          <a:prstGeom prst="rect">
            <a:avLst/>
          </a:prstGeom>
        </p:spPr>
      </p:pic>
      <p:pic>
        <p:nvPicPr>
          <p:cNvPr id="31" name="Picture 30" descr="Shadows02.png">
            <a:extLst>
              <a:ext uri="{FF2B5EF4-FFF2-40B4-BE49-F238E27FC236}">
                <a16:creationId xmlns:a16="http://schemas.microsoft.com/office/drawing/2014/main" id="{6575DB0A-F2BA-114D-B03F-4B24D81DF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34668" y="5004472"/>
            <a:ext cx="11730319" cy="456304"/>
          </a:xfrm>
          <a:prstGeom prst="rect">
            <a:avLst/>
          </a:prstGeom>
        </p:spPr>
      </p:pic>
      <p:pic>
        <p:nvPicPr>
          <p:cNvPr id="32" name="Picture 31" descr="Shadows02.png">
            <a:extLst>
              <a:ext uri="{FF2B5EF4-FFF2-40B4-BE49-F238E27FC236}">
                <a16:creationId xmlns:a16="http://schemas.microsoft.com/office/drawing/2014/main" id="{04899BCD-1FAA-8C4F-80F3-7AABE7E17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2678985" y="3473971"/>
            <a:ext cx="9555989" cy="4927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7B4B16-9A1E-C949-ABDF-06835CFC5E45}"/>
              </a:ext>
            </a:extLst>
          </p:cNvPr>
          <p:cNvSpPr txBox="1"/>
          <p:nvPr/>
        </p:nvSpPr>
        <p:spPr>
          <a:xfrm>
            <a:off x="6026675" y="5531552"/>
            <a:ext cx="24750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>
                <a:ea typeface="Open Sans SemiBold" charset="0"/>
                <a:cs typeface="Open Sans SemiBold" charset="0"/>
              </a:rPr>
              <a:t>Keyword targeting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439735-9E83-5B4E-B769-C167C3AB196D}"/>
              </a:ext>
            </a:extLst>
          </p:cNvPr>
          <p:cNvSpPr txBox="1"/>
          <p:nvPr/>
        </p:nvSpPr>
        <p:spPr>
          <a:xfrm flipH="1">
            <a:off x="6026674" y="5925103"/>
            <a:ext cx="5620840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886582-BF5F-9346-964D-2DBF1A072BE0}"/>
              </a:ext>
            </a:extLst>
          </p:cNvPr>
          <p:cNvSpPr txBox="1"/>
          <p:nvPr/>
        </p:nvSpPr>
        <p:spPr>
          <a:xfrm>
            <a:off x="7635028" y="3937179"/>
            <a:ext cx="24750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ea typeface="Open Sans SemiBold" charset="0"/>
                <a:cs typeface="Open Sans SemiBold" charset="0"/>
              </a:rPr>
              <a:t>Keyword targeting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D15DFF-E9C7-1E4D-B59F-AD7A843F2FCB}"/>
              </a:ext>
            </a:extLst>
          </p:cNvPr>
          <p:cNvSpPr txBox="1"/>
          <p:nvPr/>
        </p:nvSpPr>
        <p:spPr>
          <a:xfrm flipH="1">
            <a:off x="7635025" y="4330731"/>
            <a:ext cx="3923503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CF322-0AF8-BE43-B925-1A2148429321}"/>
              </a:ext>
            </a:extLst>
          </p:cNvPr>
          <p:cNvSpPr txBox="1"/>
          <p:nvPr/>
        </p:nvSpPr>
        <p:spPr>
          <a:xfrm flipH="1">
            <a:off x="2639239" y="2321312"/>
            <a:ext cx="24750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0" b="1">
                <a:ea typeface="Open Sans SemiBold" charset="0"/>
                <a:cs typeface="Open Sans SemiBold" charset="0"/>
              </a:rPr>
              <a:t>Keyword targeting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F4D5E-52DE-4840-A631-1F4286C2E044}"/>
              </a:ext>
            </a:extLst>
          </p:cNvPr>
          <p:cNvSpPr txBox="1"/>
          <p:nvPr/>
        </p:nvSpPr>
        <p:spPr>
          <a:xfrm>
            <a:off x="1396467" y="2714864"/>
            <a:ext cx="3923503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3FD8CF-7CC1-5A41-8A51-05CA808D1790}"/>
              </a:ext>
            </a:extLst>
          </p:cNvPr>
          <p:cNvSpPr txBox="1"/>
          <p:nvPr/>
        </p:nvSpPr>
        <p:spPr>
          <a:xfrm flipH="1">
            <a:off x="4092269" y="694954"/>
            <a:ext cx="24750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0" b="1">
                <a:ea typeface="Open Sans SemiBold" charset="0"/>
                <a:cs typeface="Open Sans SemiBold" charset="0"/>
              </a:rPr>
              <a:t>Keyword targeting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20812-1565-C940-A22A-47F864E92A97}"/>
              </a:ext>
            </a:extLst>
          </p:cNvPr>
          <p:cNvSpPr txBox="1"/>
          <p:nvPr/>
        </p:nvSpPr>
        <p:spPr>
          <a:xfrm>
            <a:off x="1241143" y="1088505"/>
            <a:ext cx="5620840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9E7C5F-6B4B-4546-ADFB-B3DE57C41450}"/>
              </a:ext>
            </a:extLst>
          </p:cNvPr>
          <p:cNvSpPr txBox="1"/>
          <p:nvPr/>
        </p:nvSpPr>
        <p:spPr>
          <a:xfrm>
            <a:off x="8420100" y="1619250"/>
            <a:ext cx="2162451" cy="8192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097FA-44AF-4645-BB50-499957B86B61}"/>
              </a:ext>
            </a:extLst>
          </p:cNvPr>
          <p:cNvSpPr txBox="1"/>
          <p:nvPr/>
        </p:nvSpPr>
        <p:spPr>
          <a:xfrm flipH="1">
            <a:off x="8420100" y="2556751"/>
            <a:ext cx="3200400" cy="1632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commo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73F6837-8B96-43DB-8F0C-D60404E61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647" r="17647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42E6E6-7246-4511-A335-FF703D3132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7247" r="19651"/>
          <a:stretch/>
        </p:blipFill>
        <p:spPr>
          <a:xfrm>
            <a:off x="4314825" y="685800"/>
            <a:ext cx="3562350" cy="5505450"/>
          </a:xfrm>
        </p:spPr>
      </p:pic>
    </p:spTree>
    <p:extLst>
      <p:ext uri="{BB962C8B-B14F-4D97-AF65-F5344CB8AC3E}">
        <p14:creationId xmlns:p14="http://schemas.microsoft.com/office/powerpoint/2010/main" val="426301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8E3DFB-2875-46D4-96FF-68A86D8F46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04" b="9604"/>
          <a:stretch>
            <a:fillRect/>
          </a:stretch>
        </p:blipFill>
        <p:spPr/>
      </p:pic>
      <p:sp>
        <p:nvSpPr>
          <p:cNvPr id="6" name="Freeform 5"/>
          <p:cNvSpPr/>
          <p:nvPr/>
        </p:nvSpPr>
        <p:spPr>
          <a:xfrm>
            <a:off x="317499" y="319881"/>
            <a:ext cx="11557000" cy="6218238"/>
          </a:xfrm>
          <a:custGeom>
            <a:avLst/>
            <a:gdLst>
              <a:gd name="connsiteX0" fmla="*/ 3514468 w 11557000"/>
              <a:gd name="connsiteY0" fmla="*/ 3610609 h 6218238"/>
              <a:gd name="connsiteX1" fmla="*/ 4117085 w 11557000"/>
              <a:gd name="connsiteY1" fmla="*/ 5616566 h 6218238"/>
              <a:gd name="connsiteX2" fmla="*/ 3112911 w 11557000"/>
              <a:gd name="connsiteY2" fmla="*/ 5816932 h 6218238"/>
              <a:gd name="connsiteX3" fmla="*/ 1405730 w 11557000"/>
              <a:gd name="connsiteY3" fmla="*/ 5215259 h 6218238"/>
              <a:gd name="connsiteX4" fmla="*/ 3514468 w 11557000"/>
              <a:gd name="connsiteY4" fmla="*/ 3610609 h 6218238"/>
              <a:gd name="connsiteX5" fmla="*/ 4650611 w 11557000"/>
              <a:gd name="connsiteY5" fmla="*/ 3383389 h 6218238"/>
              <a:gd name="connsiteX6" fmla="*/ 5723877 w 11557000"/>
              <a:gd name="connsiteY6" fmla="*/ 3510426 h 6218238"/>
              <a:gd name="connsiteX7" fmla="*/ 4518641 w 11557000"/>
              <a:gd name="connsiteY7" fmla="*/ 5315730 h 6218238"/>
              <a:gd name="connsiteX8" fmla="*/ 4016696 w 11557000"/>
              <a:gd name="connsiteY8" fmla="*/ 3409955 h 6218238"/>
              <a:gd name="connsiteX9" fmla="*/ 4650611 w 11557000"/>
              <a:gd name="connsiteY9" fmla="*/ 3383389 h 6218238"/>
              <a:gd name="connsiteX10" fmla="*/ 0 w 11557000"/>
              <a:gd name="connsiteY10" fmla="*/ 3109119 h 6218238"/>
              <a:gd name="connsiteX11" fmla="*/ 3112911 w 11557000"/>
              <a:gd name="connsiteY11" fmla="*/ 6218238 h 6218238"/>
              <a:gd name="connsiteX12" fmla="*/ 0 w 11557000"/>
              <a:gd name="connsiteY12" fmla="*/ 6218238 h 6218238"/>
              <a:gd name="connsiteX13" fmla="*/ 3112911 w 11557000"/>
              <a:gd name="connsiteY13" fmla="*/ 2707812 h 6218238"/>
              <a:gd name="connsiteX14" fmla="*/ 3313689 w 11557000"/>
              <a:gd name="connsiteY14" fmla="*/ 3109119 h 6218238"/>
              <a:gd name="connsiteX15" fmla="*/ 3213300 w 11557000"/>
              <a:gd name="connsiteY15" fmla="*/ 3109119 h 6218238"/>
              <a:gd name="connsiteX16" fmla="*/ 1104563 w 11557000"/>
              <a:gd name="connsiteY16" fmla="*/ 4914423 h 6218238"/>
              <a:gd name="connsiteX17" fmla="*/ 401556 w 11557000"/>
              <a:gd name="connsiteY17" fmla="*/ 3109119 h 6218238"/>
              <a:gd name="connsiteX18" fmla="*/ 401556 w 11557000"/>
              <a:gd name="connsiteY18" fmla="*/ 3008936 h 6218238"/>
              <a:gd name="connsiteX19" fmla="*/ 3112911 w 11557000"/>
              <a:gd name="connsiteY19" fmla="*/ 2707812 h 6218238"/>
              <a:gd name="connsiteX20" fmla="*/ 5121259 w 11557000"/>
              <a:gd name="connsiteY20" fmla="*/ 1504468 h 6218238"/>
              <a:gd name="connsiteX21" fmla="*/ 5723877 w 11557000"/>
              <a:gd name="connsiteY21" fmla="*/ 3109119 h 6218238"/>
              <a:gd name="connsiteX22" fmla="*/ 3916307 w 11557000"/>
              <a:gd name="connsiteY22" fmla="*/ 3008936 h 6218238"/>
              <a:gd name="connsiteX23" fmla="*/ 3815918 w 11557000"/>
              <a:gd name="connsiteY23" fmla="*/ 2908466 h 6218238"/>
              <a:gd name="connsiteX24" fmla="*/ 3615140 w 11557000"/>
              <a:gd name="connsiteY24" fmla="*/ 2507447 h 6218238"/>
              <a:gd name="connsiteX25" fmla="*/ 5121259 w 11557000"/>
              <a:gd name="connsiteY25" fmla="*/ 1504468 h 6218238"/>
              <a:gd name="connsiteX26" fmla="*/ 1907959 w 11557000"/>
              <a:gd name="connsiteY26" fmla="*/ 702143 h 6218238"/>
              <a:gd name="connsiteX27" fmla="*/ 2912133 w 11557000"/>
              <a:gd name="connsiteY27" fmla="*/ 2306794 h 6218238"/>
              <a:gd name="connsiteX28" fmla="*/ 501945 w 11557000"/>
              <a:gd name="connsiteY28" fmla="*/ 2607630 h 6218238"/>
              <a:gd name="connsiteX29" fmla="*/ 1907959 w 11557000"/>
              <a:gd name="connsiteY29" fmla="*/ 702143 h 6218238"/>
              <a:gd name="connsiteX30" fmla="*/ 3112911 w 11557000"/>
              <a:gd name="connsiteY30" fmla="*/ 501490 h 6218238"/>
              <a:gd name="connsiteX31" fmla="*/ 4820092 w 11557000"/>
              <a:gd name="connsiteY31" fmla="*/ 1203632 h 6218238"/>
              <a:gd name="connsiteX32" fmla="*/ 3414079 w 11557000"/>
              <a:gd name="connsiteY32" fmla="*/ 2106140 h 6218238"/>
              <a:gd name="connsiteX33" fmla="*/ 2409905 w 11557000"/>
              <a:gd name="connsiteY33" fmla="*/ 601672 h 6218238"/>
              <a:gd name="connsiteX34" fmla="*/ 3112911 w 11557000"/>
              <a:gd name="connsiteY34" fmla="*/ 501490 h 6218238"/>
              <a:gd name="connsiteX35" fmla="*/ 3112911 w 11557000"/>
              <a:gd name="connsiteY35" fmla="*/ 0 h 6218238"/>
              <a:gd name="connsiteX36" fmla="*/ 11557000 w 11557000"/>
              <a:gd name="connsiteY36" fmla="*/ 0 h 6218238"/>
              <a:gd name="connsiteX37" fmla="*/ 11557000 w 11557000"/>
              <a:gd name="connsiteY37" fmla="*/ 6218238 h 6218238"/>
              <a:gd name="connsiteX38" fmla="*/ 3112911 w 11557000"/>
              <a:gd name="connsiteY38" fmla="*/ 6218238 h 6218238"/>
              <a:gd name="connsiteX39" fmla="*/ 6125433 w 11557000"/>
              <a:gd name="connsiteY39" fmla="*/ 3109119 h 6218238"/>
              <a:gd name="connsiteX40" fmla="*/ 3112911 w 11557000"/>
              <a:gd name="connsiteY40" fmla="*/ 0 h 6218238"/>
              <a:gd name="connsiteX41" fmla="*/ 0 w 11557000"/>
              <a:gd name="connsiteY41" fmla="*/ 0 h 6218238"/>
              <a:gd name="connsiteX42" fmla="*/ 3112911 w 11557000"/>
              <a:gd name="connsiteY42" fmla="*/ 0 h 6218238"/>
              <a:gd name="connsiteX43" fmla="*/ 0 w 11557000"/>
              <a:gd name="connsiteY43" fmla="*/ 3109119 h 621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57000" h="6218238">
                <a:moveTo>
                  <a:pt x="3514468" y="3610609"/>
                </a:moveTo>
                <a:cubicBezTo>
                  <a:pt x="3916307" y="4513117"/>
                  <a:pt x="4016696" y="5315730"/>
                  <a:pt x="4117085" y="5616566"/>
                </a:cubicBezTo>
                <a:cubicBezTo>
                  <a:pt x="3815918" y="5716749"/>
                  <a:pt x="3414079" y="5816932"/>
                  <a:pt x="3112911" y="5816932"/>
                </a:cubicBezTo>
                <a:cubicBezTo>
                  <a:pt x="2409905" y="5816932"/>
                  <a:pt x="1807570" y="5516096"/>
                  <a:pt x="1405730" y="5215259"/>
                </a:cubicBezTo>
                <a:cubicBezTo>
                  <a:pt x="1907959" y="4112098"/>
                  <a:pt x="3514468" y="3610609"/>
                  <a:pt x="3514468" y="3610609"/>
                </a:cubicBezTo>
                <a:close/>
                <a:moveTo>
                  <a:pt x="4650611" y="3383389"/>
                </a:moveTo>
                <a:cubicBezTo>
                  <a:pt x="5234321" y="3397558"/>
                  <a:pt x="5648586" y="3510426"/>
                  <a:pt x="5723877" y="3510426"/>
                </a:cubicBezTo>
                <a:cubicBezTo>
                  <a:pt x="5522815" y="4312751"/>
                  <a:pt x="5121259" y="4914423"/>
                  <a:pt x="4518641" y="5315730"/>
                </a:cubicBezTo>
                <a:cubicBezTo>
                  <a:pt x="4518641" y="5215259"/>
                  <a:pt x="4418252" y="4412934"/>
                  <a:pt x="4016696" y="3409955"/>
                </a:cubicBezTo>
                <a:cubicBezTo>
                  <a:pt x="4242643" y="3384909"/>
                  <a:pt x="4456040" y="3378666"/>
                  <a:pt x="4650611" y="3383389"/>
                </a:cubicBezTo>
                <a:close/>
                <a:moveTo>
                  <a:pt x="0" y="3109119"/>
                </a:moveTo>
                <a:cubicBezTo>
                  <a:pt x="0" y="4814241"/>
                  <a:pt x="1405730" y="6218238"/>
                  <a:pt x="3112911" y="6218238"/>
                </a:cubicBezTo>
                <a:lnTo>
                  <a:pt x="0" y="6218238"/>
                </a:lnTo>
                <a:close/>
                <a:moveTo>
                  <a:pt x="3112911" y="2707812"/>
                </a:moveTo>
                <a:cubicBezTo>
                  <a:pt x="3213300" y="2808283"/>
                  <a:pt x="3313689" y="3008936"/>
                  <a:pt x="3313689" y="3109119"/>
                </a:cubicBezTo>
                <a:cubicBezTo>
                  <a:pt x="3313689" y="3109119"/>
                  <a:pt x="3313689" y="3109119"/>
                  <a:pt x="3213300" y="3109119"/>
                </a:cubicBezTo>
                <a:cubicBezTo>
                  <a:pt x="3213300" y="3109119"/>
                  <a:pt x="1807570" y="3610609"/>
                  <a:pt x="1104563" y="4914423"/>
                </a:cubicBezTo>
                <a:cubicBezTo>
                  <a:pt x="703007" y="4412934"/>
                  <a:pt x="401556" y="3811262"/>
                  <a:pt x="401556" y="3109119"/>
                </a:cubicBezTo>
                <a:cubicBezTo>
                  <a:pt x="401556" y="3109119"/>
                  <a:pt x="401556" y="3109119"/>
                  <a:pt x="401556" y="3008936"/>
                </a:cubicBezTo>
                <a:cubicBezTo>
                  <a:pt x="501945" y="3008936"/>
                  <a:pt x="1807570" y="3109119"/>
                  <a:pt x="3112911" y="2707812"/>
                </a:cubicBezTo>
                <a:close/>
                <a:moveTo>
                  <a:pt x="5121259" y="1504468"/>
                </a:moveTo>
                <a:cubicBezTo>
                  <a:pt x="5522815" y="1905487"/>
                  <a:pt x="5723877" y="2507447"/>
                  <a:pt x="5723877" y="3109119"/>
                </a:cubicBezTo>
                <a:cubicBezTo>
                  <a:pt x="5723877" y="3109119"/>
                  <a:pt x="4820092" y="2908466"/>
                  <a:pt x="3916307" y="3008936"/>
                </a:cubicBezTo>
                <a:cubicBezTo>
                  <a:pt x="3815918" y="3008936"/>
                  <a:pt x="3815918" y="2908466"/>
                  <a:pt x="3815918" y="2908466"/>
                </a:cubicBezTo>
                <a:cubicBezTo>
                  <a:pt x="3715529" y="2808283"/>
                  <a:pt x="3715529" y="2607630"/>
                  <a:pt x="3615140" y="2507447"/>
                </a:cubicBezTo>
                <a:cubicBezTo>
                  <a:pt x="4719703" y="2106140"/>
                  <a:pt x="5121259" y="1504468"/>
                  <a:pt x="5121259" y="1504468"/>
                </a:cubicBezTo>
                <a:close/>
                <a:moveTo>
                  <a:pt x="1907959" y="702143"/>
                </a:moveTo>
                <a:cubicBezTo>
                  <a:pt x="2008348" y="802326"/>
                  <a:pt x="2510294" y="1504468"/>
                  <a:pt x="2912133" y="2306794"/>
                </a:cubicBezTo>
                <a:cubicBezTo>
                  <a:pt x="1707181" y="2607630"/>
                  <a:pt x="602618" y="2607630"/>
                  <a:pt x="501945" y="2607630"/>
                </a:cubicBezTo>
                <a:cubicBezTo>
                  <a:pt x="703007" y="1805305"/>
                  <a:pt x="1204952" y="1103162"/>
                  <a:pt x="1907959" y="702143"/>
                </a:cubicBezTo>
                <a:close/>
                <a:moveTo>
                  <a:pt x="3112911" y="501490"/>
                </a:moveTo>
                <a:cubicBezTo>
                  <a:pt x="3715529" y="501490"/>
                  <a:pt x="4317863" y="702143"/>
                  <a:pt x="4820092" y="1203632"/>
                </a:cubicBezTo>
                <a:cubicBezTo>
                  <a:pt x="4820092" y="1203632"/>
                  <a:pt x="4418252" y="1705122"/>
                  <a:pt x="3414079" y="2106140"/>
                </a:cubicBezTo>
                <a:cubicBezTo>
                  <a:pt x="3012522" y="1303815"/>
                  <a:pt x="2510294" y="601672"/>
                  <a:pt x="2409905" y="601672"/>
                </a:cubicBezTo>
                <a:cubicBezTo>
                  <a:pt x="2610966" y="501490"/>
                  <a:pt x="2811744" y="501490"/>
                  <a:pt x="3112911" y="501490"/>
                </a:cubicBezTo>
                <a:close/>
                <a:moveTo>
                  <a:pt x="3112911" y="0"/>
                </a:moveTo>
                <a:lnTo>
                  <a:pt x="11557000" y="0"/>
                </a:lnTo>
                <a:lnTo>
                  <a:pt x="11557000" y="6218238"/>
                </a:lnTo>
                <a:lnTo>
                  <a:pt x="3112911" y="6218238"/>
                </a:lnTo>
                <a:cubicBezTo>
                  <a:pt x="4820092" y="6218238"/>
                  <a:pt x="6125433" y="4814241"/>
                  <a:pt x="6125433" y="3109119"/>
                </a:cubicBezTo>
                <a:cubicBezTo>
                  <a:pt x="6125433" y="1403998"/>
                  <a:pt x="4820092" y="0"/>
                  <a:pt x="3112911" y="0"/>
                </a:cubicBezTo>
                <a:close/>
                <a:moveTo>
                  <a:pt x="0" y="0"/>
                </a:moveTo>
                <a:lnTo>
                  <a:pt x="3112911" y="0"/>
                </a:lnTo>
                <a:cubicBezTo>
                  <a:pt x="1405730" y="0"/>
                  <a:pt x="0" y="1403998"/>
                  <a:pt x="0" y="3109119"/>
                </a:cubicBezTo>
                <a:close/>
              </a:path>
            </a:pathLst>
          </a:custGeom>
          <a:solidFill>
            <a:srgbClr val="F15892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lvl="0" algn="l" defTabSz="4572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121763" y="1915341"/>
            <a:ext cx="303929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Open Sans SemiBold" charset="0"/>
                <a:cs typeface="Open Sans SemiBold" charset="0"/>
              </a:rPr>
              <a:t>BRING UP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121762" y="2951372"/>
            <a:ext cx="4240781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endParaRPr lang="en-US" sz="1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2B0D51-E0BE-41F2-B030-B50473BC1BBB}"/>
              </a:ext>
            </a:extLst>
          </p:cNvPr>
          <p:cNvGrpSpPr/>
          <p:nvPr/>
        </p:nvGrpSpPr>
        <p:grpSpPr>
          <a:xfrm flipH="1">
            <a:off x="7121762" y="4179678"/>
            <a:ext cx="322182" cy="1176086"/>
            <a:chOff x="10306188" y="1883955"/>
            <a:chExt cx="907005" cy="331092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DA9D2F-4AAF-458F-876C-593854952814}"/>
                </a:ext>
              </a:extLst>
            </p:cNvPr>
            <p:cNvSpPr/>
            <p:nvPr/>
          </p:nvSpPr>
          <p:spPr>
            <a:xfrm>
              <a:off x="10306188" y="1883955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5FBD6F-8593-49D9-9A49-18E366EE112B}"/>
                </a:ext>
              </a:extLst>
            </p:cNvPr>
            <p:cNvSpPr/>
            <p:nvPr/>
          </p:nvSpPr>
          <p:spPr>
            <a:xfrm>
              <a:off x="10306188" y="3113811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E40A57-2D71-45A8-81CE-8E64749BC2CE}"/>
                </a:ext>
              </a:extLst>
            </p:cNvPr>
            <p:cNvSpPr/>
            <p:nvPr/>
          </p:nvSpPr>
          <p:spPr>
            <a:xfrm>
              <a:off x="10306188" y="4313836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15" name="Graphic 26" descr="Graduation cap">
              <a:extLst>
                <a:ext uri="{FF2B5EF4-FFF2-40B4-BE49-F238E27FC236}">
                  <a16:creationId xmlns:a16="http://schemas.microsoft.com/office/drawing/2014/main" id="{A8F02011-64AE-47DD-941D-399C358B2C4A}"/>
                </a:ext>
              </a:extLst>
            </p:cNvPr>
            <p:cNvGrpSpPr/>
            <p:nvPr/>
          </p:nvGrpSpPr>
          <p:grpSpPr>
            <a:xfrm>
              <a:off x="10376548" y="1966705"/>
              <a:ext cx="766284" cy="766284"/>
              <a:chOff x="7432834" y="1615190"/>
              <a:chExt cx="525064" cy="525064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652C73C-9A76-4613-A845-7D1BDD57FF4D}"/>
                  </a:ext>
                </a:extLst>
              </p:cNvPr>
              <p:cNvSpPr/>
              <p:nvPr/>
            </p:nvSpPr>
            <p:spPr>
              <a:xfrm>
                <a:off x="7542222" y="1884832"/>
                <a:ext cx="306287" cy="120327"/>
              </a:xfrm>
              <a:custGeom>
                <a:avLst/>
                <a:gdLst>
                  <a:gd name="connsiteX0" fmla="*/ 0 w 306287"/>
                  <a:gd name="connsiteY0" fmla="*/ 0 h 120327"/>
                  <a:gd name="connsiteX1" fmla="*/ 0 w 306287"/>
                  <a:gd name="connsiteY1" fmla="*/ 63992 h 120327"/>
                  <a:gd name="connsiteX2" fmla="*/ 153144 w 306287"/>
                  <a:gd name="connsiteY2" fmla="*/ 124156 h 120327"/>
                  <a:gd name="connsiteX3" fmla="*/ 306287 w 306287"/>
                  <a:gd name="connsiteY3" fmla="*/ 63992 h 120327"/>
                  <a:gd name="connsiteX4" fmla="*/ 306287 w 306287"/>
                  <a:gd name="connsiteY4" fmla="*/ 0 h 120327"/>
                  <a:gd name="connsiteX5" fmla="*/ 153144 w 306287"/>
                  <a:gd name="connsiteY5" fmla="*/ 54147 h 120327"/>
                  <a:gd name="connsiteX6" fmla="*/ 0 w 306287"/>
                  <a:gd name="connsiteY6" fmla="*/ 0 h 12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7" h="120327">
                    <a:moveTo>
                      <a:pt x="0" y="0"/>
                    </a:moveTo>
                    <a:lnTo>
                      <a:pt x="0" y="63992"/>
                    </a:lnTo>
                    <a:cubicBezTo>
                      <a:pt x="0" y="94074"/>
                      <a:pt x="68368" y="124156"/>
                      <a:pt x="153144" y="124156"/>
                    </a:cubicBezTo>
                    <a:cubicBezTo>
                      <a:pt x="237920" y="124156"/>
                      <a:pt x="306287" y="94074"/>
                      <a:pt x="306287" y="63992"/>
                    </a:cubicBezTo>
                    <a:lnTo>
                      <a:pt x="306287" y="0"/>
                    </a:lnTo>
                    <a:lnTo>
                      <a:pt x="153144" y="54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445AC4B-F505-4967-9D31-76DFED0F8A11}"/>
                  </a:ext>
                </a:extLst>
              </p:cNvPr>
              <p:cNvSpPr/>
              <p:nvPr/>
            </p:nvSpPr>
            <p:spPr>
              <a:xfrm>
                <a:off x="7456899" y="1746456"/>
                <a:ext cx="475839" cy="207838"/>
              </a:xfrm>
              <a:custGeom>
                <a:avLst/>
                <a:gdLst>
                  <a:gd name="connsiteX0" fmla="*/ 238467 w 475839"/>
                  <a:gd name="connsiteY0" fmla="*/ 169005 h 207837"/>
                  <a:gd name="connsiteX1" fmla="*/ 476933 w 475839"/>
                  <a:gd name="connsiteY1" fmla="*/ 85323 h 207837"/>
                  <a:gd name="connsiteX2" fmla="*/ 238467 w 475839"/>
                  <a:gd name="connsiteY2" fmla="*/ 0 h 207837"/>
                  <a:gd name="connsiteX3" fmla="*/ 0 w 475839"/>
                  <a:gd name="connsiteY3" fmla="*/ 85323 h 207837"/>
                  <a:gd name="connsiteX4" fmla="*/ 30629 w 475839"/>
                  <a:gd name="connsiteY4" fmla="*/ 96262 h 207837"/>
                  <a:gd name="connsiteX5" fmla="*/ 30629 w 475839"/>
                  <a:gd name="connsiteY5" fmla="*/ 196899 h 207837"/>
                  <a:gd name="connsiteX6" fmla="*/ 41568 w 475839"/>
                  <a:gd name="connsiteY6" fmla="*/ 207838 h 207837"/>
                  <a:gd name="connsiteX7" fmla="*/ 52506 w 475839"/>
                  <a:gd name="connsiteY7" fmla="*/ 196899 h 207837"/>
                  <a:gd name="connsiteX8" fmla="*/ 52506 w 475839"/>
                  <a:gd name="connsiteY8" fmla="*/ 103919 h 207837"/>
                  <a:gd name="connsiteX9" fmla="*/ 238467 w 475839"/>
                  <a:gd name="connsiteY9" fmla="*/ 169005 h 20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839" h="207837">
                    <a:moveTo>
                      <a:pt x="238467" y="169005"/>
                    </a:moveTo>
                    <a:lnTo>
                      <a:pt x="476933" y="85323"/>
                    </a:lnTo>
                    <a:lnTo>
                      <a:pt x="238467" y="0"/>
                    </a:lnTo>
                    <a:lnTo>
                      <a:pt x="0" y="85323"/>
                    </a:lnTo>
                    <a:lnTo>
                      <a:pt x="30629" y="96262"/>
                    </a:lnTo>
                    <a:lnTo>
                      <a:pt x="30629" y="196899"/>
                    </a:lnTo>
                    <a:cubicBezTo>
                      <a:pt x="30629" y="202915"/>
                      <a:pt x="35551" y="207838"/>
                      <a:pt x="41568" y="207838"/>
                    </a:cubicBezTo>
                    <a:cubicBezTo>
                      <a:pt x="47584" y="207838"/>
                      <a:pt x="52506" y="202915"/>
                      <a:pt x="52506" y="196899"/>
                    </a:cubicBezTo>
                    <a:lnTo>
                      <a:pt x="52506" y="103919"/>
                    </a:lnTo>
                    <a:lnTo>
                      <a:pt x="238467" y="169005"/>
                    </a:lnTo>
                    <a:close/>
                  </a:path>
                </a:pathLst>
              </a:custGeom>
              <a:grpFill/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6" name="Graphic 23" descr="Books">
              <a:extLst>
                <a:ext uri="{FF2B5EF4-FFF2-40B4-BE49-F238E27FC236}">
                  <a16:creationId xmlns:a16="http://schemas.microsoft.com/office/drawing/2014/main" id="{10707362-9A43-45E1-B896-F6AD0AFD5ACF}"/>
                </a:ext>
              </a:extLst>
            </p:cNvPr>
            <p:cNvSpPr/>
            <p:nvPr/>
          </p:nvSpPr>
          <p:spPr>
            <a:xfrm>
              <a:off x="10460204" y="3321764"/>
              <a:ext cx="558106" cy="518710"/>
            </a:xfrm>
            <a:custGeom>
              <a:avLst/>
              <a:gdLst>
                <a:gd name="connsiteX0" fmla="*/ 465994 w 464900"/>
                <a:gd name="connsiteY0" fmla="*/ 153144 h 432083"/>
                <a:gd name="connsiteX1" fmla="*/ 437553 w 464900"/>
                <a:gd name="connsiteY1" fmla="*/ 142752 h 432083"/>
                <a:gd name="connsiteX2" fmla="*/ 437553 w 464900"/>
                <a:gd name="connsiteY2" fmla="*/ 83135 h 432083"/>
                <a:gd name="connsiteX3" fmla="*/ 465994 w 464900"/>
                <a:gd name="connsiteY3" fmla="*/ 71102 h 432083"/>
                <a:gd name="connsiteX4" fmla="*/ 273471 w 464900"/>
                <a:gd name="connsiteY4" fmla="*/ 0 h 432083"/>
                <a:gd name="connsiteX5" fmla="*/ 39380 w 464900"/>
                <a:gd name="connsiteY5" fmla="*/ 82041 h 432083"/>
                <a:gd name="connsiteX6" fmla="*/ 16408 w 464900"/>
                <a:gd name="connsiteY6" fmla="*/ 147674 h 432083"/>
                <a:gd name="connsiteX7" fmla="*/ 19143 w 464900"/>
                <a:gd name="connsiteY7" fmla="*/ 171740 h 432083"/>
                <a:gd name="connsiteX8" fmla="*/ 0 w 464900"/>
                <a:gd name="connsiteY8" fmla="*/ 235185 h 432083"/>
                <a:gd name="connsiteX9" fmla="*/ 16408 w 464900"/>
                <a:gd name="connsiteY9" fmla="*/ 282769 h 432083"/>
                <a:gd name="connsiteX10" fmla="*/ 15314 w 464900"/>
                <a:gd name="connsiteY10" fmla="*/ 317226 h 432083"/>
                <a:gd name="connsiteX11" fmla="*/ 43755 w 464900"/>
                <a:gd name="connsiteY11" fmla="*/ 371920 h 432083"/>
                <a:gd name="connsiteX12" fmla="*/ 195805 w 464900"/>
                <a:gd name="connsiteY12" fmla="*/ 434819 h 432083"/>
                <a:gd name="connsiteX13" fmla="*/ 464900 w 464900"/>
                <a:gd name="connsiteY13" fmla="*/ 323243 h 432083"/>
                <a:gd name="connsiteX14" fmla="*/ 436459 w 464900"/>
                <a:gd name="connsiteY14" fmla="*/ 312851 h 432083"/>
                <a:gd name="connsiteX15" fmla="*/ 436459 w 464900"/>
                <a:gd name="connsiteY15" fmla="*/ 252687 h 432083"/>
                <a:gd name="connsiteX16" fmla="*/ 464900 w 464900"/>
                <a:gd name="connsiteY16" fmla="*/ 240654 h 432083"/>
                <a:gd name="connsiteX17" fmla="*/ 421145 w 464900"/>
                <a:gd name="connsiteY17" fmla="*/ 224246 h 432083"/>
                <a:gd name="connsiteX18" fmla="*/ 421145 w 464900"/>
                <a:gd name="connsiteY18" fmla="*/ 171740 h 432083"/>
                <a:gd name="connsiteX19" fmla="*/ 465994 w 464900"/>
                <a:gd name="connsiteY19" fmla="*/ 153144 h 432083"/>
                <a:gd name="connsiteX20" fmla="*/ 45943 w 464900"/>
                <a:gd name="connsiteY20" fmla="*/ 120327 h 432083"/>
                <a:gd name="connsiteX21" fmla="*/ 197993 w 464900"/>
                <a:gd name="connsiteY21" fmla="*/ 179944 h 432083"/>
                <a:gd name="connsiteX22" fmla="*/ 416223 w 464900"/>
                <a:gd name="connsiteY22" fmla="*/ 91886 h 432083"/>
                <a:gd name="connsiteX23" fmla="*/ 416223 w 464900"/>
                <a:gd name="connsiteY23" fmla="*/ 138923 h 432083"/>
                <a:gd name="connsiteX24" fmla="*/ 197993 w 464900"/>
                <a:gd name="connsiteY24" fmla="*/ 229716 h 432083"/>
                <a:gd name="connsiteX25" fmla="*/ 45943 w 464900"/>
                <a:gd name="connsiteY25" fmla="*/ 169552 h 432083"/>
                <a:gd name="connsiteX26" fmla="*/ 45943 w 464900"/>
                <a:gd name="connsiteY26" fmla="*/ 120327 h 432083"/>
                <a:gd name="connsiteX27" fmla="*/ 415129 w 464900"/>
                <a:gd name="connsiteY27" fmla="*/ 309022 h 432083"/>
                <a:gd name="connsiteX28" fmla="*/ 196899 w 464900"/>
                <a:gd name="connsiteY28" fmla="*/ 399267 h 432083"/>
                <a:gd name="connsiteX29" fmla="*/ 44302 w 464900"/>
                <a:gd name="connsiteY29" fmla="*/ 339104 h 432083"/>
                <a:gd name="connsiteX30" fmla="*/ 44302 w 464900"/>
                <a:gd name="connsiteY30" fmla="*/ 296442 h 432083"/>
                <a:gd name="connsiteX31" fmla="*/ 180491 w 464900"/>
                <a:gd name="connsiteY31" fmla="*/ 352230 h 432083"/>
                <a:gd name="connsiteX32" fmla="*/ 415676 w 464900"/>
                <a:gd name="connsiteY32" fmla="*/ 259250 h 432083"/>
                <a:gd name="connsiteX33" fmla="*/ 415129 w 464900"/>
                <a:gd name="connsiteY33" fmla="*/ 309022 h 432083"/>
                <a:gd name="connsiteX34" fmla="*/ 399814 w 464900"/>
                <a:gd name="connsiteY34" fmla="*/ 226981 h 432083"/>
                <a:gd name="connsiteX35" fmla="*/ 181585 w 464900"/>
                <a:gd name="connsiteY35" fmla="*/ 317226 h 432083"/>
                <a:gd name="connsiteX36" fmla="*/ 29535 w 464900"/>
                <a:gd name="connsiteY36" fmla="*/ 257063 h 432083"/>
                <a:gd name="connsiteX37" fmla="*/ 29535 w 464900"/>
                <a:gd name="connsiteY37" fmla="*/ 207838 h 432083"/>
                <a:gd name="connsiteX38" fmla="*/ 185960 w 464900"/>
                <a:gd name="connsiteY38" fmla="*/ 270189 h 432083"/>
                <a:gd name="connsiteX39" fmla="*/ 400361 w 464900"/>
                <a:gd name="connsiteY39" fmla="*/ 180491 h 432083"/>
                <a:gd name="connsiteX40" fmla="*/ 400361 w 464900"/>
                <a:gd name="connsiteY40" fmla="*/ 226981 h 4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4900" h="432083">
                  <a:moveTo>
                    <a:pt x="465994" y="153144"/>
                  </a:moveTo>
                  <a:lnTo>
                    <a:pt x="437553" y="142752"/>
                  </a:lnTo>
                  <a:lnTo>
                    <a:pt x="437553" y="83135"/>
                  </a:lnTo>
                  <a:lnTo>
                    <a:pt x="465994" y="71102"/>
                  </a:lnTo>
                  <a:lnTo>
                    <a:pt x="273471" y="0"/>
                  </a:lnTo>
                  <a:lnTo>
                    <a:pt x="39380" y="82041"/>
                  </a:lnTo>
                  <a:cubicBezTo>
                    <a:pt x="16955" y="92980"/>
                    <a:pt x="16408" y="123062"/>
                    <a:pt x="16408" y="147674"/>
                  </a:cubicBezTo>
                  <a:cubicBezTo>
                    <a:pt x="16408" y="155878"/>
                    <a:pt x="17502" y="164083"/>
                    <a:pt x="19143" y="171740"/>
                  </a:cubicBezTo>
                  <a:cubicBezTo>
                    <a:pt x="547" y="183772"/>
                    <a:pt x="0" y="211666"/>
                    <a:pt x="0" y="235185"/>
                  </a:cubicBezTo>
                  <a:cubicBezTo>
                    <a:pt x="0" y="254328"/>
                    <a:pt x="4376" y="271830"/>
                    <a:pt x="16408" y="282769"/>
                  </a:cubicBezTo>
                  <a:cubicBezTo>
                    <a:pt x="13674" y="292067"/>
                    <a:pt x="15314" y="303553"/>
                    <a:pt x="15314" y="317226"/>
                  </a:cubicBezTo>
                  <a:cubicBezTo>
                    <a:pt x="15314" y="341839"/>
                    <a:pt x="21878" y="364263"/>
                    <a:pt x="43755" y="371920"/>
                  </a:cubicBezTo>
                  <a:lnTo>
                    <a:pt x="195805" y="434819"/>
                  </a:lnTo>
                  <a:lnTo>
                    <a:pt x="464900" y="323243"/>
                  </a:lnTo>
                  <a:lnTo>
                    <a:pt x="436459" y="312851"/>
                  </a:lnTo>
                  <a:lnTo>
                    <a:pt x="436459" y="252687"/>
                  </a:lnTo>
                  <a:lnTo>
                    <a:pt x="464900" y="240654"/>
                  </a:lnTo>
                  <a:lnTo>
                    <a:pt x="421145" y="224246"/>
                  </a:lnTo>
                  <a:lnTo>
                    <a:pt x="421145" y="171740"/>
                  </a:lnTo>
                  <a:lnTo>
                    <a:pt x="465994" y="153144"/>
                  </a:lnTo>
                  <a:close/>
                  <a:moveTo>
                    <a:pt x="45943" y="120327"/>
                  </a:moveTo>
                  <a:lnTo>
                    <a:pt x="197993" y="179944"/>
                  </a:lnTo>
                  <a:lnTo>
                    <a:pt x="416223" y="91886"/>
                  </a:lnTo>
                  <a:lnTo>
                    <a:pt x="416223" y="138923"/>
                  </a:lnTo>
                  <a:lnTo>
                    <a:pt x="197993" y="229716"/>
                  </a:lnTo>
                  <a:lnTo>
                    <a:pt x="45943" y="169552"/>
                  </a:lnTo>
                  <a:lnTo>
                    <a:pt x="45943" y="120327"/>
                  </a:lnTo>
                  <a:close/>
                  <a:moveTo>
                    <a:pt x="415129" y="309022"/>
                  </a:moveTo>
                  <a:lnTo>
                    <a:pt x="196899" y="399267"/>
                  </a:lnTo>
                  <a:lnTo>
                    <a:pt x="44302" y="339104"/>
                  </a:lnTo>
                  <a:lnTo>
                    <a:pt x="44302" y="296442"/>
                  </a:lnTo>
                  <a:lnTo>
                    <a:pt x="180491" y="352230"/>
                  </a:lnTo>
                  <a:lnTo>
                    <a:pt x="415676" y="259250"/>
                  </a:lnTo>
                  <a:lnTo>
                    <a:pt x="415129" y="309022"/>
                  </a:lnTo>
                  <a:close/>
                  <a:moveTo>
                    <a:pt x="399814" y="226981"/>
                  </a:moveTo>
                  <a:lnTo>
                    <a:pt x="181585" y="317226"/>
                  </a:lnTo>
                  <a:lnTo>
                    <a:pt x="29535" y="257063"/>
                  </a:lnTo>
                  <a:lnTo>
                    <a:pt x="29535" y="207838"/>
                  </a:lnTo>
                  <a:lnTo>
                    <a:pt x="185960" y="270189"/>
                  </a:lnTo>
                  <a:lnTo>
                    <a:pt x="400361" y="180491"/>
                  </a:lnTo>
                  <a:lnTo>
                    <a:pt x="400361" y="226981"/>
                  </a:lnTo>
                  <a:close/>
                </a:path>
              </a:pathLst>
            </a:custGeom>
            <a:solidFill>
              <a:schemeClr val="bg1"/>
            </a:solidFill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89A69D3D-C50A-4957-AB58-598CB2A5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4607" y="4500887"/>
              <a:ext cx="384608" cy="484034"/>
            </a:xfrm>
            <a:custGeom>
              <a:avLst/>
              <a:gdLst>
                <a:gd name="T0" fmla="*/ 45 w 62"/>
                <a:gd name="T1" fmla="*/ 4 h 75"/>
                <a:gd name="T2" fmla="*/ 42 w 62"/>
                <a:gd name="T3" fmla="*/ 1 h 75"/>
                <a:gd name="T4" fmla="*/ 36 w 62"/>
                <a:gd name="T5" fmla="*/ 2 h 75"/>
                <a:gd name="T6" fmla="*/ 35 w 62"/>
                <a:gd name="T7" fmla="*/ 5 h 75"/>
                <a:gd name="T8" fmla="*/ 37 w 62"/>
                <a:gd name="T9" fmla="*/ 9 h 75"/>
                <a:gd name="T10" fmla="*/ 0 w 62"/>
                <a:gd name="T11" fmla="*/ 32 h 75"/>
                <a:gd name="T12" fmla="*/ 9 w 62"/>
                <a:gd name="T13" fmla="*/ 55 h 75"/>
                <a:gd name="T14" fmla="*/ 2 w 62"/>
                <a:gd name="T15" fmla="*/ 50 h 75"/>
                <a:gd name="T16" fmla="*/ 7 w 62"/>
                <a:gd name="T17" fmla="*/ 58 h 75"/>
                <a:gd name="T18" fmla="*/ 7 w 62"/>
                <a:gd name="T19" fmla="*/ 62 h 75"/>
                <a:gd name="T20" fmla="*/ 10 w 62"/>
                <a:gd name="T21" fmla="*/ 61 h 75"/>
                <a:gd name="T22" fmla="*/ 22 w 62"/>
                <a:gd name="T23" fmla="*/ 64 h 75"/>
                <a:gd name="T24" fmla="*/ 13 w 62"/>
                <a:gd name="T25" fmla="*/ 66 h 75"/>
                <a:gd name="T26" fmla="*/ 9 w 62"/>
                <a:gd name="T27" fmla="*/ 69 h 75"/>
                <a:gd name="T28" fmla="*/ 9 w 62"/>
                <a:gd name="T29" fmla="*/ 75 h 75"/>
                <a:gd name="T30" fmla="*/ 48 w 62"/>
                <a:gd name="T31" fmla="*/ 72 h 75"/>
                <a:gd name="T32" fmla="*/ 44 w 62"/>
                <a:gd name="T33" fmla="*/ 69 h 75"/>
                <a:gd name="T34" fmla="*/ 30 w 62"/>
                <a:gd name="T35" fmla="*/ 66 h 75"/>
                <a:gd name="T36" fmla="*/ 54 w 62"/>
                <a:gd name="T37" fmla="*/ 48 h 75"/>
                <a:gd name="T38" fmla="*/ 27 w 62"/>
                <a:gd name="T39" fmla="*/ 46 h 75"/>
                <a:gd name="T40" fmla="*/ 27 w 62"/>
                <a:gd name="T41" fmla="*/ 55 h 75"/>
                <a:gd name="T42" fmla="*/ 27 w 62"/>
                <a:gd name="T43" fmla="*/ 44 h 75"/>
                <a:gd name="T44" fmla="*/ 38 w 62"/>
                <a:gd name="T45" fmla="*/ 33 h 75"/>
                <a:gd name="T46" fmla="*/ 27 w 62"/>
                <a:gd name="T47" fmla="*/ 44 h 75"/>
                <a:gd name="T48" fmla="*/ 49 w 62"/>
                <a:gd name="T49" fmla="*/ 33 h 75"/>
                <a:gd name="T50" fmla="*/ 40 w 62"/>
                <a:gd name="T51" fmla="*/ 33 h 75"/>
                <a:gd name="T52" fmla="*/ 39 w 62"/>
                <a:gd name="T53" fmla="*/ 23 h 75"/>
                <a:gd name="T54" fmla="*/ 40 w 62"/>
                <a:gd name="T55" fmla="*/ 31 h 75"/>
                <a:gd name="T56" fmla="*/ 27 w 62"/>
                <a:gd name="T57" fmla="*/ 31 h 75"/>
                <a:gd name="T58" fmla="*/ 36 w 62"/>
                <a:gd name="T59" fmla="*/ 22 h 75"/>
                <a:gd name="T60" fmla="*/ 27 w 62"/>
                <a:gd name="T61" fmla="*/ 19 h 75"/>
                <a:gd name="T62" fmla="*/ 36 w 62"/>
                <a:gd name="T63" fmla="*/ 20 h 75"/>
                <a:gd name="T64" fmla="*/ 25 w 62"/>
                <a:gd name="T65" fmla="*/ 19 h 75"/>
                <a:gd name="T66" fmla="*/ 25 w 62"/>
                <a:gd name="T67" fmla="*/ 9 h 75"/>
                <a:gd name="T68" fmla="*/ 25 w 62"/>
                <a:gd name="T69" fmla="*/ 21 h 75"/>
                <a:gd name="T70" fmla="*/ 15 w 62"/>
                <a:gd name="T71" fmla="*/ 31 h 75"/>
                <a:gd name="T72" fmla="*/ 25 w 62"/>
                <a:gd name="T73" fmla="*/ 21 h 75"/>
                <a:gd name="T74" fmla="*/ 3 w 62"/>
                <a:gd name="T75" fmla="*/ 31 h 75"/>
                <a:gd name="T76" fmla="*/ 13 w 62"/>
                <a:gd name="T77" fmla="*/ 31 h 75"/>
                <a:gd name="T78" fmla="*/ 14 w 62"/>
                <a:gd name="T79" fmla="*/ 42 h 75"/>
                <a:gd name="T80" fmla="*/ 13 w 62"/>
                <a:gd name="T81" fmla="*/ 33 h 75"/>
                <a:gd name="T82" fmla="*/ 25 w 62"/>
                <a:gd name="T83" fmla="*/ 33 h 75"/>
                <a:gd name="T84" fmla="*/ 16 w 62"/>
                <a:gd name="T85" fmla="*/ 42 h 75"/>
                <a:gd name="T86" fmla="*/ 25 w 62"/>
                <a:gd name="T87" fmla="*/ 46 h 75"/>
                <a:gd name="T88" fmla="*/ 17 w 62"/>
                <a:gd name="T89" fmla="*/ 45 h 75"/>
                <a:gd name="T90" fmla="*/ 38 w 62"/>
                <a:gd name="T91" fmla="*/ 44 h 75"/>
                <a:gd name="T92" fmla="*/ 33 w 62"/>
                <a:gd name="T93" fmla="*/ 54 h 75"/>
                <a:gd name="T94" fmla="*/ 38 w 62"/>
                <a:gd name="T95" fmla="*/ 20 h 75"/>
                <a:gd name="T96" fmla="*/ 48 w 62"/>
                <a:gd name="T97" fmla="*/ 26 h 75"/>
                <a:gd name="T98" fmla="*/ 14 w 62"/>
                <a:gd name="T99" fmla="*/ 20 h 75"/>
                <a:gd name="T100" fmla="*/ 20 w 62"/>
                <a:gd name="T101" fmla="*/ 10 h 75"/>
                <a:gd name="T102" fmla="*/ 14 w 62"/>
                <a:gd name="T103" fmla="*/ 44 h 75"/>
                <a:gd name="T104" fmla="*/ 4 w 62"/>
                <a:gd name="T105" fmla="*/ 39 h 75"/>
                <a:gd name="T106" fmla="*/ 50 w 62"/>
                <a:gd name="T107" fmla="*/ 46 h 75"/>
                <a:gd name="T108" fmla="*/ 14 w 62"/>
                <a:gd name="T109" fmla="*/ 55 h 75"/>
                <a:gd name="T110" fmla="*/ 52 w 62"/>
                <a:gd name="T111" fmla="*/ 32 h 75"/>
                <a:gd name="T112" fmla="*/ 42 w 62"/>
                <a:gd name="T113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75">
                  <a:moveTo>
                    <a:pt x="44" y="6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5" y="1"/>
                    <a:pt x="45" y="1"/>
                  </a:cubicBezTo>
                  <a:cubicBezTo>
                    <a:pt x="44" y="0"/>
                    <a:pt x="42" y="0"/>
                    <a:pt x="42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9" y="3"/>
                    <a:pt x="38" y="2"/>
                    <a:pt x="36" y="2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4" y="5"/>
                    <a:pt x="35" y="5"/>
                  </a:cubicBezTo>
                  <a:cubicBezTo>
                    <a:pt x="36" y="6"/>
                    <a:pt x="37" y="6"/>
                    <a:pt x="38" y="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7"/>
                    <a:pt x="30" y="6"/>
                    <a:pt x="26" y="6"/>
                  </a:cubicBezTo>
                  <a:cubicBezTo>
                    <a:pt x="12" y="6"/>
                    <a:pt x="0" y="18"/>
                    <a:pt x="0" y="32"/>
                  </a:cubicBezTo>
                  <a:cubicBezTo>
                    <a:pt x="0" y="41"/>
                    <a:pt x="4" y="48"/>
                    <a:pt x="10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3"/>
                    <a:pt x="6" y="52"/>
                    <a:pt x="5" y="50"/>
                  </a:cubicBezTo>
                  <a:cubicBezTo>
                    <a:pt x="4" y="49"/>
                    <a:pt x="3" y="49"/>
                    <a:pt x="2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3" y="55"/>
                    <a:pt x="5" y="56"/>
                    <a:pt x="7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9" y="62"/>
                    <a:pt x="9" y="62"/>
                    <a:pt x="10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4" y="62"/>
                    <a:pt x="18" y="63"/>
                    <a:pt x="22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6"/>
                    <a:pt x="9" y="67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5" y="74"/>
                    <a:pt x="6" y="75"/>
                    <a:pt x="9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5"/>
                    <a:pt x="48" y="74"/>
                    <a:pt x="48" y="72"/>
                  </a:cubicBezTo>
                  <a:cubicBezTo>
                    <a:pt x="48" y="70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7"/>
                    <a:pt x="42" y="66"/>
                    <a:pt x="4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0" y="63"/>
                    <a:pt x="49" y="57"/>
                    <a:pt x="54" y="48"/>
                  </a:cubicBezTo>
                  <a:cubicBezTo>
                    <a:pt x="62" y="34"/>
                    <a:pt x="58" y="15"/>
                    <a:pt x="44" y="6"/>
                  </a:cubicBezTo>
                  <a:close/>
                  <a:moveTo>
                    <a:pt x="27" y="46"/>
                  </a:moveTo>
                  <a:cubicBezTo>
                    <a:pt x="30" y="46"/>
                    <a:pt x="33" y="45"/>
                    <a:pt x="36" y="45"/>
                  </a:cubicBezTo>
                  <a:cubicBezTo>
                    <a:pt x="34" y="50"/>
                    <a:pt x="31" y="55"/>
                    <a:pt x="27" y="55"/>
                  </a:cubicBezTo>
                  <a:lnTo>
                    <a:pt x="27" y="46"/>
                  </a:lnTo>
                  <a:close/>
                  <a:moveTo>
                    <a:pt x="27" y="4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6"/>
                    <a:pt x="37" y="40"/>
                    <a:pt x="36" y="42"/>
                  </a:cubicBezTo>
                  <a:cubicBezTo>
                    <a:pt x="34" y="43"/>
                    <a:pt x="31" y="44"/>
                    <a:pt x="27" y="44"/>
                  </a:cubicBezTo>
                  <a:close/>
                  <a:moveTo>
                    <a:pt x="4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7"/>
                    <a:pt x="45" y="40"/>
                    <a:pt x="39" y="42"/>
                  </a:cubicBezTo>
                  <a:cubicBezTo>
                    <a:pt x="39" y="39"/>
                    <a:pt x="40" y="36"/>
                    <a:pt x="40" y="33"/>
                  </a:cubicBezTo>
                  <a:close/>
                  <a:moveTo>
                    <a:pt x="40" y="31"/>
                  </a:moveTo>
                  <a:cubicBezTo>
                    <a:pt x="40" y="28"/>
                    <a:pt x="39" y="25"/>
                    <a:pt x="39" y="23"/>
                  </a:cubicBezTo>
                  <a:cubicBezTo>
                    <a:pt x="45" y="24"/>
                    <a:pt x="49" y="28"/>
                    <a:pt x="49" y="31"/>
                  </a:cubicBezTo>
                  <a:lnTo>
                    <a:pt x="40" y="31"/>
                  </a:lnTo>
                  <a:close/>
                  <a:moveTo>
                    <a:pt x="38" y="31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1"/>
                    <a:pt x="34" y="21"/>
                    <a:pt x="36" y="22"/>
                  </a:cubicBezTo>
                  <a:cubicBezTo>
                    <a:pt x="37" y="25"/>
                    <a:pt x="38" y="28"/>
                    <a:pt x="38" y="31"/>
                  </a:cubicBezTo>
                  <a:close/>
                  <a:moveTo>
                    <a:pt x="27" y="1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1" y="10"/>
                    <a:pt x="34" y="14"/>
                    <a:pt x="36" y="20"/>
                  </a:cubicBezTo>
                  <a:cubicBezTo>
                    <a:pt x="33" y="19"/>
                    <a:pt x="30" y="19"/>
                    <a:pt x="27" y="19"/>
                  </a:cubicBezTo>
                  <a:close/>
                  <a:moveTo>
                    <a:pt x="25" y="19"/>
                  </a:moveTo>
                  <a:cubicBezTo>
                    <a:pt x="22" y="19"/>
                    <a:pt x="19" y="19"/>
                    <a:pt x="17" y="20"/>
                  </a:cubicBezTo>
                  <a:cubicBezTo>
                    <a:pt x="19" y="14"/>
                    <a:pt x="22" y="10"/>
                    <a:pt x="25" y="9"/>
                  </a:cubicBezTo>
                  <a:lnTo>
                    <a:pt x="25" y="19"/>
                  </a:lnTo>
                  <a:close/>
                  <a:moveTo>
                    <a:pt x="25" y="2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8"/>
                    <a:pt x="15" y="25"/>
                    <a:pt x="16" y="22"/>
                  </a:cubicBezTo>
                  <a:cubicBezTo>
                    <a:pt x="19" y="21"/>
                    <a:pt x="22" y="21"/>
                    <a:pt x="25" y="21"/>
                  </a:cubicBezTo>
                  <a:close/>
                  <a:moveTo>
                    <a:pt x="1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4" y="28"/>
                    <a:pt x="8" y="24"/>
                    <a:pt x="14" y="23"/>
                  </a:cubicBezTo>
                  <a:cubicBezTo>
                    <a:pt x="13" y="25"/>
                    <a:pt x="13" y="28"/>
                    <a:pt x="13" y="31"/>
                  </a:cubicBezTo>
                  <a:close/>
                  <a:moveTo>
                    <a:pt x="13" y="33"/>
                  </a:moveTo>
                  <a:cubicBezTo>
                    <a:pt x="13" y="36"/>
                    <a:pt x="13" y="39"/>
                    <a:pt x="14" y="42"/>
                  </a:cubicBezTo>
                  <a:cubicBezTo>
                    <a:pt x="8" y="40"/>
                    <a:pt x="4" y="37"/>
                    <a:pt x="3" y="33"/>
                  </a:cubicBezTo>
                  <a:lnTo>
                    <a:pt x="13" y="33"/>
                  </a:lnTo>
                  <a:close/>
                  <a:moveTo>
                    <a:pt x="1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2" y="44"/>
                    <a:pt x="19" y="43"/>
                    <a:pt x="16" y="42"/>
                  </a:cubicBezTo>
                  <a:cubicBezTo>
                    <a:pt x="15" y="40"/>
                    <a:pt x="15" y="36"/>
                    <a:pt x="15" y="33"/>
                  </a:cubicBezTo>
                  <a:close/>
                  <a:moveTo>
                    <a:pt x="25" y="46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22" y="55"/>
                    <a:pt x="19" y="50"/>
                    <a:pt x="17" y="45"/>
                  </a:cubicBezTo>
                  <a:cubicBezTo>
                    <a:pt x="19" y="45"/>
                    <a:pt x="22" y="46"/>
                    <a:pt x="25" y="46"/>
                  </a:cubicBezTo>
                  <a:close/>
                  <a:moveTo>
                    <a:pt x="38" y="44"/>
                  </a:moveTo>
                  <a:cubicBezTo>
                    <a:pt x="43" y="43"/>
                    <a:pt x="46" y="41"/>
                    <a:pt x="48" y="39"/>
                  </a:cubicBezTo>
                  <a:cubicBezTo>
                    <a:pt x="46" y="46"/>
                    <a:pt x="40" y="52"/>
                    <a:pt x="33" y="54"/>
                  </a:cubicBezTo>
                  <a:cubicBezTo>
                    <a:pt x="35" y="52"/>
                    <a:pt x="37" y="48"/>
                    <a:pt x="38" y="44"/>
                  </a:cubicBezTo>
                  <a:close/>
                  <a:moveTo>
                    <a:pt x="38" y="20"/>
                  </a:moveTo>
                  <a:cubicBezTo>
                    <a:pt x="37" y="16"/>
                    <a:pt x="35" y="12"/>
                    <a:pt x="33" y="10"/>
                  </a:cubicBezTo>
                  <a:cubicBezTo>
                    <a:pt x="40" y="12"/>
                    <a:pt x="46" y="18"/>
                    <a:pt x="48" y="26"/>
                  </a:cubicBezTo>
                  <a:cubicBezTo>
                    <a:pt x="46" y="23"/>
                    <a:pt x="43" y="21"/>
                    <a:pt x="38" y="20"/>
                  </a:cubicBezTo>
                  <a:close/>
                  <a:moveTo>
                    <a:pt x="14" y="20"/>
                  </a:moveTo>
                  <a:cubicBezTo>
                    <a:pt x="10" y="21"/>
                    <a:pt x="6" y="23"/>
                    <a:pt x="4" y="26"/>
                  </a:cubicBezTo>
                  <a:cubicBezTo>
                    <a:pt x="6" y="18"/>
                    <a:pt x="12" y="12"/>
                    <a:pt x="20" y="10"/>
                  </a:cubicBezTo>
                  <a:cubicBezTo>
                    <a:pt x="17" y="12"/>
                    <a:pt x="16" y="16"/>
                    <a:pt x="14" y="20"/>
                  </a:cubicBezTo>
                  <a:close/>
                  <a:moveTo>
                    <a:pt x="14" y="44"/>
                  </a:moveTo>
                  <a:cubicBezTo>
                    <a:pt x="16" y="48"/>
                    <a:pt x="17" y="52"/>
                    <a:pt x="20" y="54"/>
                  </a:cubicBezTo>
                  <a:cubicBezTo>
                    <a:pt x="12" y="52"/>
                    <a:pt x="6" y="46"/>
                    <a:pt x="4" y="39"/>
                  </a:cubicBezTo>
                  <a:cubicBezTo>
                    <a:pt x="6" y="41"/>
                    <a:pt x="10" y="43"/>
                    <a:pt x="14" y="44"/>
                  </a:cubicBezTo>
                  <a:close/>
                  <a:moveTo>
                    <a:pt x="50" y="46"/>
                  </a:moveTo>
                  <a:cubicBezTo>
                    <a:pt x="43" y="59"/>
                    <a:pt x="26" y="64"/>
                    <a:pt x="13" y="57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7"/>
                    <a:pt x="22" y="58"/>
                    <a:pt x="26" y="58"/>
                  </a:cubicBezTo>
                  <a:cubicBezTo>
                    <a:pt x="41" y="58"/>
                    <a:pt x="52" y="47"/>
                    <a:pt x="52" y="32"/>
                  </a:cubicBezTo>
                  <a:cubicBezTo>
                    <a:pt x="52" y="23"/>
                    <a:pt x="48" y="15"/>
                    <a:pt x="41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4" y="17"/>
                    <a:pt x="58" y="33"/>
                    <a:pt x="5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E958AB-5B7D-43DA-B5B8-3FD2AF52B21A}"/>
              </a:ext>
            </a:extLst>
          </p:cNvPr>
          <p:cNvSpPr txBox="1"/>
          <p:nvPr/>
        </p:nvSpPr>
        <p:spPr>
          <a:xfrm flipH="1">
            <a:off x="7659475" y="4208106"/>
            <a:ext cx="3703067" cy="245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C7118B-EF2D-4FA9-9B7D-5B8C2E14E02C}"/>
              </a:ext>
            </a:extLst>
          </p:cNvPr>
          <p:cNvSpPr txBox="1"/>
          <p:nvPr/>
        </p:nvSpPr>
        <p:spPr>
          <a:xfrm flipH="1">
            <a:off x="7659475" y="4659647"/>
            <a:ext cx="3703067" cy="245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2B28B-A905-4DEC-B685-6BC1E1FB128D}"/>
              </a:ext>
            </a:extLst>
          </p:cNvPr>
          <p:cNvSpPr txBox="1"/>
          <p:nvPr/>
        </p:nvSpPr>
        <p:spPr>
          <a:xfrm flipH="1">
            <a:off x="7659475" y="5060654"/>
            <a:ext cx="3703067" cy="245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Rectangle 828">
            <a:extLst>
              <a:ext uri="{FF2B5EF4-FFF2-40B4-BE49-F238E27FC236}">
                <a16:creationId xmlns:a16="http://schemas.microsoft.com/office/drawing/2014/main" id="{2AC4FED0-A0ED-9645-934D-5A02A3DE8303}"/>
              </a:ext>
            </a:extLst>
          </p:cNvPr>
          <p:cNvSpPr/>
          <p:nvPr/>
        </p:nvSpPr>
        <p:spPr>
          <a:xfrm>
            <a:off x="4275" y="117373"/>
            <a:ext cx="12192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600"/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FE2E1057-5D92-4D40-973D-17D02022FEDA}"/>
              </a:ext>
            </a:extLst>
          </p:cNvPr>
          <p:cNvSpPr/>
          <p:nvPr/>
        </p:nvSpPr>
        <p:spPr>
          <a:xfrm>
            <a:off x="826688" y="2098246"/>
            <a:ext cx="404446" cy="4044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E982A9CC-81E4-4E46-9212-5D6B4B7EA1AB}"/>
              </a:ext>
            </a:extLst>
          </p:cNvPr>
          <p:cNvSpPr txBox="1"/>
          <p:nvPr/>
        </p:nvSpPr>
        <p:spPr>
          <a:xfrm>
            <a:off x="918207" y="2183919"/>
            <a:ext cx="23403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400" b="1">
                <a:ea typeface="Open Sans SemiBold" charset="0"/>
                <a:cs typeface="Open Sans SemiBold" charset="0"/>
              </a:rPr>
              <a:t>01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3D98B786-3652-1046-88BB-33BF85C2DE09}"/>
              </a:ext>
            </a:extLst>
          </p:cNvPr>
          <p:cNvSpPr txBox="1"/>
          <p:nvPr/>
        </p:nvSpPr>
        <p:spPr>
          <a:xfrm>
            <a:off x="1446541" y="2183919"/>
            <a:ext cx="1288943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Easy To Use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868823B2-C7C4-9249-A0F4-2B64BE6E1025}"/>
              </a:ext>
            </a:extLst>
          </p:cNvPr>
          <p:cNvSpPr txBox="1"/>
          <p:nvPr/>
        </p:nvSpPr>
        <p:spPr>
          <a:xfrm flipH="1">
            <a:off x="827310" y="2502692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C88B2ADE-3C6D-E148-BEA8-29D1C0A7AF41}"/>
              </a:ext>
            </a:extLst>
          </p:cNvPr>
          <p:cNvSpPr/>
          <p:nvPr/>
        </p:nvSpPr>
        <p:spPr>
          <a:xfrm>
            <a:off x="826688" y="3472024"/>
            <a:ext cx="404446" cy="4044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ACDF7469-ED2E-DC40-B0FA-4E292646938B}"/>
              </a:ext>
            </a:extLst>
          </p:cNvPr>
          <p:cNvSpPr txBox="1"/>
          <p:nvPr/>
        </p:nvSpPr>
        <p:spPr>
          <a:xfrm>
            <a:off x="918207" y="3557697"/>
            <a:ext cx="23403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400" b="1">
                <a:ea typeface="Open Sans SemiBold" charset="0"/>
                <a:cs typeface="Open Sans SemiBold" charset="0"/>
              </a:rPr>
              <a:t>02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EFE0109D-ECC4-E243-AB3C-60226050E9D3}"/>
              </a:ext>
            </a:extLst>
          </p:cNvPr>
          <p:cNvSpPr txBox="1"/>
          <p:nvPr/>
        </p:nvSpPr>
        <p:spPr>
          <a:xfrm>
            <a:off x="1446541" y="3557697"/>
            <a:ext cx="1529265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Global Design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F15B214B-189B-D648-91A7-EB5856A8444D}"/>
              </a:ext>
            </a:extLst>
          </p:cNvPr>
          <p:cNvSpPr txBox="1"/>
          <p:nvPr/>
        </p:nvSpPr>
        <p:spPr>
          <a:xfrm flipH="1">
            <a:off x="827310" y="3876470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9FB15B4E-141B-714E-B7EC-A794AC14203E}"/>
              </a:ext>
            </a:extLst>
          </p:cNvPr>
          <p:cNvSpPr/>
          <p:nvPr/>
        </p:nvSpPr>
        <p:spPr>
          <a:xfrm>
            <a:off x="826688" y="4845802"/>
            <a:ext cx="404446" cy="4044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653DC03F-71CF-814C-86FF-43C77B363591}"/>
              </a:ext>
            </a:extLst>
          </p:cNvPr>
          <p:cNvSpPr txBox="1"/>
          <p:nvPr/>
        </p:nvSpPr>
        <p:spPr>
          <a:xfrm>
            <a:off x="918207" y="4931475"/>
            <a:ext cx="23403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400" b="1">
                <a:ea typeface="Open Sans SemiBold" charset="0"/>
                <a:cs typeface="Open Sans SemiBold" charset="0"/>
              </a:rPr>
              <a:t>03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F552B965-F3A5-EA41-BBE6-A365BD66E957}"/>
              </a:ext>
            </a:extLst>
          </p:cNvPr>
          <p:cNvSpPr txBox="1"/>
          <p:nvPr/>
        </p:nvSpPr>
        <p:spPr>
          <a:xfrm>
            <a:off x="1446541" y="4931475"/>
            <a:ext cx="1436483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Free Support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1F161B34-441B-F645-B6ED-06D7F88141CB}"/>
              </a:ext>
            </a:extLst>
          </p:cNvPr>
          <p:cNvSpPr txBox="1"/>
          <p:nvPr/>
        </p:nvSpPr>
        <p:spPr>
          <a:xfrm flipH="1">
            <a:off x="827310" y="5250248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6B614541-DE93-5E4D-8ABC-286F6981E7C3}"/>
              </a:ext>
            </a:extLst>
          </p:cNvPr>
          <p:cNvSpPr/>
          <p:nvPr/>
        </p:nvSpPr>
        <p:spPr>
          <a:xfrm>
            <a:off x="8938891" y="2098246"/>
            <a:ext cx="404446" cy="4044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207C8741-749D-1D49-8088-87F57E178843}"/>
              </a:ext>
            </a:extLst>
          </p:cNvPr>
          <p:cNvSpPr txBox="1"/>
          <p:nvPr/>
        </p:nvSpPr>
        <p:spPr>
          <a:xfrm>
            <a:off x="9030410" y="2183919"/>
            <a:ext cx="234038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400" b="1">
                <a:ea typeface="Open Sans SemiBold" charset="0"/>
                <a:cs typeface="Open Sans SemiBold" charset="0"/>
              </a:rPr>
              <a:t>04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A81FD50B-DD18-A442-80C1-23EBA29317CB}"/>
              </a:ext>
            </a:extLst>
          </p:cNvPr>
          <p:cNvSpPr txBox="1"/>
          <p:nvPr/>
        </p:nvSpPr>
        <p:spPr>
          <a:xfrm>
            <a:off x="9558744" y="2183919"/>
            <a:ext cx="1367747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Drag &amp; Drop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82AB0942-BA6A-0B4A-A602-E449371320EE}"/>
              </a:ext>
            </a:extLst>
          </p:cNvPr>
          <p:cNvSpPr txBox="1"/>
          <p:nvPr/>
        </p:nvSpPr>
        <p:spPr>
          <a:xfrm flipH="1">
            <a:off x="8939513" y="2502692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F1105DD5-EC85-B749-A72B-4CBA76E56746}"/>
              </a:ext>
            </a:extLst>
          </p:cNvPr>
          <p:cNvSpPr/>
          <p:nvPr/>
        </p:nvSpPr>
        <p:spPr>
          <a:xfrm>
            <a:off x="8938891" y="3472024"/>
            <a:ext cx="404446" cy="4044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89371286-0CC6-C54D-A639-8804F9AF9263}"/>
              </a:ext>
            </a:extLst>
          </p:cNvPr>
          <p:cNvSpPr txBox="1"/>
          <p:nvPr/>
        </p:nvSpPr>
        <p:spPr>
          <a:xfrm>
            <a:off x="9030410" y="3557697"/>
            <a:ext cx="234038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200" b="1">
                <a:ea typeface="Open Sans SemiBold" charset="0"/>
                <a:cs typeface="Open Sans SemiBold" charset="0"/>
              </a:rPr>
              <a:t>05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4F261FBD-B58D-B844-835D-F13CD9B50F23}"/>
              </a:ext>
            </a:extLst>
          </p:cNvPr>
          <p:cNvSpPr txBox="1"/>
          <p:nvPr/>
        </p:nvSpPr>
        <p:spPr>
          <a:xfrm>
            <a:off x="9558744" y="3557697"/>
            <a:ext cx="1508426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Model Design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EE034D84-6DD1-7643-AC5B-91C956C24D8B}"/>
              </a:ext>
            </a:extLst>
          </p:cNvPr>
          <p:cNvSpPr txBox="1"/>
          <p:nvPr/>
        </p:nvSpPr>
        <p:spPr>
          <a:xfrm flipH="1">
            <a:off x="8939513" y="3876470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71D24B94-EF9D-2A46-96B7-455E7BD707A6}"/>
              </a:ext>
            </a:extLst>
          </p:cNvPr>
          <p:cNvSpPr/>
          <p:nvPr/>
        </p:nvSpPr>
        <p:spPr>
          <a:xfrm>
            <a:off x="8938891" y="4845802"/>
            <a:ext cx="404446" cy="4044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3AF633F8-AB3B-8E44-8F42-E72C94BA1D6A}"/>
              </a:ext>
            </a:extLst>
          </p:cNvPr>
          <p:cNvSpPr txBox="1"/>
          <p:nvPr/>
        </p:nvSpPr>
        <p:spPr>
          <a:xfrm>
            <a:off x="9030410" y="4931475"/>
            <a:ext cx="234038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Open Sans SemiBold" charset="0"/>
                <a:cs typeface="Open Sans SemiBold" charset="0"/>
              </a:rPr>
              <a:t>06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894C48AE-9D5B-0F48-AFF2-D8E54C2AA99A}"/>
              </a:ext>
            </a:extLst>
          </p:cNvPr>
          <p:cNvSpPr txBox="1"/>
          <p:nvPr/>
        </p:nvSpPr>
        <p:spPr>
          <a:xfrm>
            <a:off x="9558744" y="4931475"/>
            <a:ext cx="1362745" cy="2923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600" b="1">
                <a:ea typeface="Open Sans SemiBold" charset="0"/>
                <a:cs typeface="Open Sans SemiBold" charset="0"/>
              </a:rPr>
              <a:t>Free Update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AE33F735-48A1-DD44-AA5B-2D572F4D914D}"/>
              </a:ext>
            </a:extLst>
          </p:cNvPr>
          <p:cNvSpPr txBox="1"/>
          <p:nvPr/>
        </p:nvSpPr>
        <p:spPr>
          <a:xfrm flipH="1">
            <a:off x="8939513" y="5250248"/>
            <a:ext cx="2601899" cy="22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8B61976B-E9CD-C24B-8E2A-08D04AA88C72}"/>
              </a:ext>
            </a:extLst>
          </p:cNvPr>
          <p:cNvSpPr txBox="1"/>
          <p:nvPr/>
        </p:nvSpPr>
        <p:spPr>
          <a:xfrm>
            <a:off x="4457733" y="826961"/>
            <a:ext cx="34176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Open Sans SemiBold" charset="0"/>
                <a:cs typeface="Open Sans SemiBold" charset="0"/>
              </a:rPr>
              <a:t>SCHOOL EVENT</a:t>
            </a:r>
          </a:p>
        </p:txBody>
      </p:sp>
      <p:grpSp>
        <p:nvGrpSpPr>
          <p:cNvPr id="830" name="Group 829">
            <a:extLst>
              <a:ext uri="{FF2B5EF4-FFF2-40B4-BE49-F238E27FC236}">
                <a16:creationId xmlns:a16="http://schemas.microsoft.com/office/drawing/2014/main" id="{EA5D8F80-D5FA-8945-80F4-547269A91E64}"/>
              </a:ext>
            </a:extLst>
          </p:cNvPr>
          <p:cNvGrpSpPr/>
          <p:nvPr/>
        </p:nvGrpSpPr>
        <p:grpSpPr>
          <a:xfrm>
            <a:off x="4723305" y="2183919"/>
            <a:ext cx="3548186" cy="3556481"/>
            <a:chOff x="3368675" y="706438"/>
            <a:chExt cx="5432425" cy="5445125"/>
          </a:xfrm>
        </p:grpSpPr>
        <p:sp>
          <p:nvSpPr>
            <p:cNvPr id="831" name="Freeform 5">
              <a:extLst>
                <a:ext uri="{FF2B5EF4-FFF2-40B4-BE49-F238E27FC236}">
                  <a16:creationId xmlns:a16="http://schemas.microsoft.com/office/drawing/2014/main" id="{9503A574-1150-C848-8886-B6830F66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0" y="4527551"/>
              <a:ext cx="236538" cy="642938"/>
            </a:xfrm>
            <a:custGeom>
              <a:avLst/>
              <a:gdLst>
                <a:gd name="T0" fmla="*/ 0 w 21"/>
                <a:gd name="T1" fmla="*/ 0 h 57"/>
                <a:gd name="T2" fmla="*/ 0 w 21"/>
                <a:gd name="T3" fmla="*/ 55 h 57"/>
                <a:gd name="T4" fmla="*/ 2 w 21"/>
                <a:gd name="T5" fmla="*/ 57 h 57"/>
                <a:gd name="T6" fmla="*/ 19 w 21"/>
                <a:gd name="T7" fmla="*/ 57 h 57"/>
                <a:gd name="T8" fmla="*/ 21 w 21"/>
                <a:gd name="T9" fmla="*/ 55 h 57"/>
                <a:gd name="T10" fmla="*/ 21 w 21"/>
                <a:gd name="T11" fmla="*/ 0 h 57"/>
                <a:gd name="T12" fmla="*/ 0 w 21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2" name="Freeform 6">
              <a:extLst>
                <a:ext uri="{FF2B5EF4-FFF2-40B4-BE49-F238E27FC236}">
                  <a16:creationId xmlns:a16="http://schemas.microsoft.com/office/drawing/2014/main" id="{CFC92C27-CDA7-A144-A422-F2DC4326C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675" y="1709738"/>
              <a:ext cx="4711700" cy="4441825"/>
            </a:xfrm>
            <a:custGeom>
              <a:avLst/>
              <a:gdLst>
                <a:gd name="T0" fmla="*/ 272 w 418"/>
                <a:gd name="T1" fmla="*/ 394 h 394"/>
                <a:gd name="T2" fmla="*/ 243 w 418"/>
                <a:gd name="T3" fmla="*/ 379 h 394"/>
                <a:gd name="T4" fmla="*/ 238 w 418"/>
                <a:gd name="T5" fmla="*/ 332 h 394"/>
                <a:gd name="T6" fmla="*/ 204 w 418"/>
                <a:gd name="T7" fmla="*/ 344 h 394"/>
                <a:gd name="T8" fmla="*/ 203 w 418"/>
                <a:gd name="T9" fmla="*/ 344 h 394"/>
                <a:gd name="T10" fmla="*/ 154 w 418"/>
                <a:gd name="T11" fmla="*/ 359 h 394"/>
                <a:gd name="T12" fmla="*/ 97 w 418"/>
                <a:gd name="T13" fmla="*/ 351 h 394"/>
                <a:gd name="T14" fmla="*/ 61 w 418"/>
                <a:gd name="T15" fmla="*/ 307 h 394"/>
                <a:gd name="T16" fmla="*/ 56 w 418"/>
                <a:gd name="T17" fmla="*/ 289 h 394"/>
                <a:gd name="T18" fmla="*/ 28 w 418"/>
                <a:gd name="T19" fmla="*/ 298 h 394"/>
                <a:gd name="T20" fmla="*/ 4 w 418"/>
                <a:gd name="T21" fmla="*/ 282 h 394"/>
                <a:gd name="T22" fmla="*/ 8 w 418"/>
                <a:gd name="T23" fmla="*/ 257 h 394"/>
                <a:gd name="T24" fmla="*/ 33 w 418"/>
                <a:gd name="T25" fmla="*/ 249 h 394"/>
                <a:gd name="T26" fmla="*/ 59 w 418"/>
                <a:gd name="T27" fmla="*/ 274 h 394"/>
                <a:gd name="T28" fmla="*/ 64 w 418"/>
                <a:gd name="T29" fmla="*/ 268 h 394"/>
                <a:gd name="T30" fmla="*/ 70 w 418"/>
                <a:gd name="T31" fmla="*/ 238 h 394"/>
                <a:gd name="T32" fmla="*/ 32 w 418"/>
                <a:gd name="T33" fmla="*/ 196 h 394"/>
                <a:gd name="T34" fmla="*/ 10 w 418"/>
                <a:gd name="T35" fmla="*/ 161 h 394"/>
                <a:gd name="T36" fmla="*/ 28 w 418"/>
                <a:gd name="T37" fmla="*/ 102 h 394"/>
                <a:gd name="T38" fmla="*/ 35 w 418"/>
                <a:gd name="T39" fmla="*/ 6 h 394"/>
                <a:gd name="T40" fmla="*/ 41 w 418"/>
                <a:gd name="T41" fmla="*/ 0 h 394"/>
                <a:gd name="T42" fmla="*/ 55 w 418"/>
                <a:gd name="T43" fmla="*/ 50 h 394"/>
                <a:gd name="T44" fmla="*/ 34 w 418"/>
                <a:gd name="T45" fmla="*/ 107 h 394"/>
                <a:gd name="T46" fmla="*/ 18 w 418"/>
                <a:gd name="T47" fmla="*/ 160 h 394"/>
                <a:gd name="T48" fmla="*/ 36 w 418"/>
                <a:gd name="T49" fmla="*/ 189 h 394"/>
                <a:gd name="T50" fmla="*/ 78 w 418"/>
                <a:gd name="T51" fmla="*/ 236 h 394"/>
                <a:gd name="T52" fmla="*/ 71 w 418"/>
                <a:gd name="T53" fmla="*/ 272 h 394"/>
                <a:gd name="T54" fmla="*/ 63 w 418"/>
                <a:gd name="T55" fmla="*/ 283 h 394"/>
                <a:gd name="T56" fmla="*/ 69 w 418"/>
                <a:gd name="T57" fmla="*/ 306 h 394"/>
                <a:gd name="T58" fmla="*/ 100 w 418"/>
                <a:gd name="T59" fmla="*/ 344 h 394"/>
                <a:gd name="T60" fmla="*/ 199 w 418"/>
                <a:gd name="T61" fmla="*/ 338 h 394"/>
                <a:gd name="T62" fmla="*/ 242 w 418"/>
                <a:gd name="T63" fmla="*/ 323 h 394"/>
                <a:gd name="T64" fmla="*/ 243 w 418"/>
                <a:gd name="T65" fmla="*/ 323 h 394"/>
                <a:gd name="T66" fmla="*/ 254 w 418"/>
                <a:gd name="T67" fmla="*/ 309 h 394"/>
                <a:gd name="T68" fmla="*/ 296 w 418"/>
                <a:gd name="T69" fmla="*/ 293 h 394"/>
                <a:gd name="T70" fmla="*/ 354 w 418"/>
                <a:gd name="T71" fmla="*/ 353 h 394"/>
                <a:gd name="T72" fmla="*/ 376 w 418"/>
                <a:gd name="T73" fmla="*/ 375 h 394"/>
                <a:gd name="T74" fmla="*/ 391 w 418"/>
                <a:gd name="T75" fmla="*/ 371 h 394"/>
                <a:gd name="T76" fmla="*/ 400 w 418"/>
                <a:gd name="T77" fmla="*/ 308 h 394"/>
                <a:gd name="T78" fmla="*/ 407 w 418"/>
                <a:gd name="T79" fmla="*/ 306 h 394"/>
                <a:gd name="T80" fmla="*/ 396 w 418"/>
                <a:gd name="T81" fmla="*/ 378 h 394"/>
                <a:gd name="T82" fmla="*/ 374 w 418"/>
                <a:gd name="T83" fmla="*/ 383 h 394"/>
                <a:gd name="T84" fmla="*/ 347 w 418"/>
                <a:gd name="T85" fmla="*/ 357 h 394"/>
                <a:gd name="T86" fmla="*/ 294 w 418"/>
                <a:gd name="T87" fmla="*/ 301 h 394"/>
                <a:gd name="T88" fmla="*/ 260 w 418"/>
                <a:gd name="T89" fmla="*/ 315 h 394"/>
                <a:gd name="T90" fmla="*/ 252 w 418"/>
                <a:gd name="T91" fmla="*/ 324 h 394"/>
                <a:gd name="T92" fmla="*/ 263 w 418"/>
                <a:gd name="T93" fmla="*/ 327 h 394"/>
                <a:gd name="T94" fmla="*/ 298 w 418"/>
                <a:gd name="T95" fmla="*/ 366 h 394"/>
                <a:gd name="T96" fmla="*/ 288 w 418"/>
                <a:gd name="T97" fmla="*/ 390 h 394"/>
                <a:gd name="T98" fmla="*/ 272 w 418"/>
                <a:gd name="T99" fmla="*/ 394 h 394"/>
                <a:gd name="T100" fmla="*/ 247 w 418"/>
                <a:gd name="T101" fmla="*/ 332 h 394"/>
                <a:gd name="T102" fmla="*/ 250 w 418"/>
                <a:gd name="T103" fmla="*/ 374 h 394"/>
                <a:gd name="T104" fmla="*/ 284 w 418"/>
                <a:gd name="T105" fmla="*/ 383 h 394"/>
                <a:gd name="T106" fmla="*/ 290 w 418"/>
                <a:gd name="T107" fmla="*/ 367 h 394"/>
                <a:gd name="T108" fmla="*/ 261 w 418"/>
                <a:gd name="T109" fmla="*/ 334 h 394"/>
                <a:gd name="T110" fmla="*/ 247 w 418"/>
                <a:gd name="T111" fmla="*/ 332 h 394"/>
                <a:gd name="T112" fmla="*/ 26 w 418"/>
                <a:gd name="T113" fmla="*/ 256 h 394"/>
                <a:gd name="T114" fmla="*/ 14 w 418"/>
                <a:gd name="T115" fmla="*/ 262 h 394"/>
                <a:gd name="T116" fmla="*/ 11 w 418"/>
                <a:gd name="T117" fmla="*/ 279 h 394"/>
                <a:gd name="T118" fmla="*/ 29 w 418"/>
                <a:gd name="T119" fmla="*/ 290 h 394"/>
                <a:gd name="T120" fmla="*/ 53 w 418"/>
                <a:gd name="T121" fmla="*/ 281 h 394"/>
                <a:gd name="T122" fmla="*/ 31 w 418"/>
                <a:gd name="T123" fmla="*/ 256 h 394"/>
                <a:gd name="T124" fmla="*/ 26 w 418"/>
                <a:gd name="T125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394">
                  <a:moveTo>
                    <a:pt x="272" y="394"/>
                  </a:moveTo>
                  <a:cubicBezTo>
                    <a:pt x="262" y="394"/>
                    <a:pt x="251" y="389"/>
                    <a:pt x="243" y="379"/>
                  </a:cubicBezTo>
                  <a:cubicBezTo>
                    <a:pt x="234" y="367"/>
                    <a:pt x="231" y="350"/>
                    <a:pt x="238" y="332"/>
                  </a:cubicBezTo>
                  <a:cubicBezTo>
                    <a:pt x="218" y="333"/>
                    <a:pt x="204" y="344"/>
                    <a:pt x="204" y="344"/>
                  </a:cubicBezTo>
                  <a:cubicBezTo>
                    <a:pt x="203" y="344"/>
                    <a:pt x="203" y="344"/>
                    <a:pt x="203" y="344"/>
                  </a:cubicBezTo>
                  <a:cubicBezTo>
                    <a:pt x="192" y="352"/>
                    <a:pt x="174" y="358"/>
                    <a:pt x="154" y="359"/>
                  </a:cubicBezTo>
                  <a:cubicBezTo>
                    <a:pt x="133" y="361"/>
                    <a:pt x="113" y="358"/>
                    <a:pt x="97" y="351"/>
                  </a:cubicBezTo>
                  <a:cubicBezTo>
                    <a:pt x="76" y="342"/>
                    <a:pt x="64" y="327"/>
                    <a:pt x="61" y="307"/>
                  </a:cubicBezTo>
                  <a:cubicBezTo>
                    <a:pt x="60" y="301"/>
                    <a:pt x="58" y="294"/>
                    <a:pt x="56" y="289"/>
                  </a:cubicBezTo>
                  <a:cubicBezTo>
                    <a:pt x="47" y="295"/>
                    <a:pt x="38" y="299"/>
                    <a:pt x="28" y="298"/>
                  </a:cubicBezTo>
                  <a:cubicBezTo>
                    <a:pt x="17" y="297"/>
                    <a:pt x="8" y="291"/>
                    <a:pt x="4" y="282"/>
                  </a:cubicBezTo>
                  <a:cubicBezTo>
                    <a:pt x="0" y="274"/>
                    <a:pt x="2" y="265"/>
                    <a:pt x="8" y="257"/>
                  </a:cubicBezTo>
                  <a:cubicBezTo>
                    <a:pt x="14" y="249"/>
                    <a:pt x="23" y="246"/>
                    <a:pt x="33" y="249"/>
                  </a:cubicBezTo>
                  <a:cubicBezTo>
                    <a:pt x="39" y="250"/>
                    <a:pt x="50" y="255"/>
                    <a:pt x="59" y="274"/>
                  </a:cubicBezTo>
                  <a:cubicBezTo>
                    <a:pt x="61" y="272"/>
                    <a:pt x="62" y="270"/>
                    <a:pt x="64" y="268"/>
                  </a:cubicBezTo>
                  <a:cubicBezTo>
                    <a:pt x="70" y="258"/>
                    <a:pt x="73" y="248"/>
                    <a:pt x="70" y="238"/>
                  </a:cubicBezTo>
                  <a:cubicBezTo>
                    <a:pt x="66" y="217"/>
                    <a:pt x="41" y="202"/>
                    <a:pt x="32" y="196"/>
                  </a:cubicBezTo>
                  <a:cubicBezTo>
                    <a:pt x="20" y="189"/>
                    <a:pt x="12" y="177"/>
                    <a:pt x="10" y="161"/>
                  </a:cubicBezTo>
                  <a:cubicBezTo>
                    <a:pt x="7" y="141"/>
                    <a:pt x="14" y="119"/>
                    <a:pt x="28" y="102"/>
                  </a:cubicBezTo>
                  <a:cubicBezTo>
                    <a:pt x="52" y="74"/>
                    <a:pt x="52" y="23"/>
                    <a:pt x="35" y="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10"/>
                    <a:pt x="56" y="29"/>
                    <a:pt x="55" y="50"/>
                  </a:cubicBezTo>
                  <a:cubicBezTo>
                    <a:pt x="54" y="72"/>
                    <a:pt x="47" y="93"/>
                    <a:pt x="34" y="107"/>
                  </a:cubicBezTo>
                  <a:cubicBezTo>
                    <a:pt x="21" y="122"/>
                    <a:pt x="15" y="142"/>
                    <a:pt x="18" y="160"/>
                  </a:cubicBezTo>
                  <a:cubicBezTo>
                    <a:pt x="20" y="173"/>
                    <a:pt x="27" y="183"/>
                    <a:pt x="36" y="189"/>
                  </a:cubicBezTo>
                  <a:cubicBezTo>
                    <a:pt x="46" y="196"/>
                    <a:pt x="73" y="212"/>
                    <a:pt x="78" y="236"/>
                  </a:cubicBezTo>
                  <a:cubicBezTo>
                    <a:pt x="81" y="248"/>
                    <a:pt x="78" y="260"/>
                    <a:pt x="71" y="272"/>
                  </a:cubicBezTo>
                  <a:cubicBezTo>
                    <a:pt x="68" y="276"/>
                    <a:pt x="65" y="280"/>
                    <a:pt x="63" y="283"/>
                  </a:cubicBezTo>
                  <a:cubicBezTo>
                    <a:pt x="65" y="289"/>
                    <a:pt x="67" y="297"/>
                    <a:pt x="69" y="306"/>
                  </a:cubicBezTo>
                  <a:cubicBezTo>
                    <a:pt x="71" y="323"/>
                    <a:pt x="82" y="336"/>
                    <a:pt x="100" y="344"/>
                  </a:cubicBezTo>
                  <a:cubicBezTo>
                    <a:pt x="132" y="358"/>
                    <a:pt x="178" y="352"/>
                    <a:pt x="199" y="338"/>
                  </a:cubicBezTo>
                  <a:cubicBezTo>
                    <a:pt x="201" y="336"/>
                    <a:pt x="218" y="323"/>
                    <a:pt x="242" y="323"/>
                  </a:cubicBezTo>
                  <a:cubicBezTo>
                    <a:pt x="243" y="323"/>
                    <a:pt x="243" y="323"/>
                    <a:pt x="243" y="323"/>
                  </a:cubicBezTo>
                  <a:cubicBezTo>
                    <a:pt x="246" y="318"/>
                    <a:pt x="250" y="314"/>
                    <a:pt x="254" y="309"/>
                  </a:cubicBezTo>
                  <a:cubicBezTo>
                    <a:pt x="268" y="296"/>
                    <a:pt x="282" y="290"/>
                    <a:pt x="296" y="293"/>
                  </a:cubicBezTo>
                  <a:cubicBezTo>
                    <a:pt x="324" y="298"/>
                    <a:pt x="344" y="333"/>
                    <a:pt x="354" y="353"/>
                  </a:cubicBezTo>
                  <a:cubicBezTo>
                    <a:pt x="361" y="369"/>
                    <a:pt x="370" y="374"/>
                    <a:pt x="376" y="375"/>
                  </a:cubicBezTo>
                  <a:cubicBezTo>
                    <a:pt x="381" y="376"/>
                    <a:pt x="387" y="375"/>
                    <a:pt x="391" y="371"/>
                  </a:cubicBezTo>
                  <a:cubicBezTo>
                    <a:pt x="406" y="359"/>
                    <a:pt x="402" y="321"/>
                    <a:pt x="400" y="308"/>
                  </a:cubicBezTo>
                  <a:cubicBezTo>
                    <a:pt x="407" y="306"/>
                    <a:pt x="407" y="306"/>
                    <a:pt x="407" y="306"/>
                  </a:cubicBezTo>
                  <a:cubicBezTo>
                    <a:pt x="408" y="308"/>
                    <a:pt x="418" y="360"/>
                    <a:pt x="396" y="378"/>
                  </a:cubicBezTo>
                  <a:cubicBezTo>
                    <a:pt x="390" y="383"/>
                    <a:pt x="382" y="385"/>
                    <a:pt x="374" y="383"/>
                  </a:cubicBezTo>
                  <a:cubicBezTo>
                    <a:pt x="366" y="381"/>
                    <a:pt x="356" y="375"/>
                    <a:pt x="347" y="357"/>
                  </a:cubicBezTo>
                  <a:cubicBezTo>
                    <a:pt x="339" y="341"/>
                    <a:pt x="320" y="305"/>
                    <a:pt x="294" y="301"/>
                  </a:cubicBezTo>
                  <a:cubicBezTo>
                    <a:pt x="283" y="299"/>
                    <a:pt x="271" y="303"/>
                    <a:pt x="260" y="315"/>
                  </a:cubicBezTo>
                  <a:cubicBezTo>
                    <a:pt x="257" y="318"/>
                    <a:pt x="254" y="321"/>
                    <a:pt x="252" y="324"/>
                  </a:cubicBezTo>
                  <a:cubicBezTo>
                    <a:pt x="256" y="325"/>
                    <a:pt x="259" y="325"/>
                    <a:pt x="263" y="327"/>
                  </a:cubicBezTo>
                  <a:cubicBezTo>
                    <a:pt x="287" y="334"/>
                    <a:pt x="297" y="353"/>
                    <a:pt x="298" y="366"/>
                  </a:cubicBezTo>
                  <a:cubicBezTo>
                    <a:pt x="299" y="377"/>
                    <a:pt x="296" y="386"/>
                    <a:pt x="288" y="390"/>
                  </a:cubicBezTo>
                  <a:cubicBezTo>
                    <a:pt x="283" y="393"/>
                    <a:pt x="278" y="394"/>
                    <a:pt x="272" y="394"/>
                  </a:cubicBezTo>
                  <a:close/>
                  <a:moveTo>
                    <a:pt x="247" y="332"/>
                  </a:moveTo>
                  <a:cubicBezTo>
                    <a:pt x="239" y="349"/>
                    <a:pt x="242" y="364"/>
                    <a:pt x="250" y="374"/>
                  </a:cubicBezTo>
                  <a:cubicBezTo>
                    <a:pt x="259" y="386"/>
                    <a:pt x="273" y="389"/>
                    <a:pt x="284" y="383"/>
                  </a:cubicBezTo>
                  <a:cubicBezTo>
                    <a:pt x="289" y="380"/>
                    <a:pt x="291" y="374"/>
                    <a:pt x="290" y="367"/>
                  </a:cubicBezTo>
                  <a:cubicBezTo>
                    <a:pt x="289" y="356"/>
                    <a:pt x="281" y="341"/>
                    <a:pt x="261" y="334"/>
                  </a:cubicBezTo>
                  <a:cubicBezTo>
                    <a:pt x="256" y="333"/>
                    <a:pt x="252" y="332"/>
                    <a:pt x="247" y="332"/>
                  </a:cubicBezTo>
                  <a:close/>
                  <a:moveTo>
                    <a:pt x="26" y="256"/>
                  </a:moveTo>
                  <a:cubicBezTo>
                    <a:pt x="21" y="256"/>
                    <a:pt x="17" y="258"/>
                    <a:pt x="14" y="262"/>
                  </a:cubicBezTo>
                  <a:cubicBezTo>
                    <a:pt x="10" y="267"/>
                    <a:pt x="9" y="273"/>
                    <a:pt x="11" y="279"/>
                  </a:cubicBezTo>
                  <a:cubicBezTo>
                    <a:pt x="14" y="285"/>
                    <a:pt x="21" y="289"/>
                    <a:pt x="29" y="290"/>
                  </a:cubicBezTo>
                  <a:cubicBezTo>
                    <a:pt x="37" y="291"/>
                    <a:pt x="46" y="287"/>
                    <a:pt x="53" y="281"/>
                  </a:cubicBezTo>
                  <a:cubicBezTo>
                    <a:pt x="48" y="267"/>
                    <a:pt x="40" y="259"/>
                    <a:pt x="31" y="256"/>
                  </a:cubicBezTo>
                  <a:cubicBezTo>
                    <a:pt x="29" y="256"/>
                    <a:pt x="28" y="256"/>
                    <a:pt x="26" y="256"/>
                  </a:cubicBezTo>
                  <a:close/>
                </a:path>
              </a:pathLst>
            </a:custGeom>
            <a:solidFill>
              <a:srgbClr val="7C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3" name="Rectangle 7">
              <a:extLst>
                <a:ext uri="{FF2B5EF4-FFF2-40B4-BE49-F238E27FC236}">
                  <a16:creationId xmlns:a16="http://schemas.microsoft.com/office/drawing/2014/main" id="{60E40C2E-0404-534E-938A-D5B35BB8A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150" y="1439863"/>
              <a:ext cx="293688" cy="88900"/>
            </a:xfrm>
            <a:prstGeom prst="rect">
              <a:avLst/>
            </a:prstGeom>
            <a:solidFill>
              <a:srgbClr val="CA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4" name="Freeform 8">
              <a:extLst>
                <a:ext uri="{FF2B5EF4-FFF2-40B4-BE49-F238E27FC236}">
                  <a16:creationId xmlns:a16="http://schemas.microsoft.com/office/drawing/2014/main" id="{98063760-902E-7141-AC2F-05C3B5D6D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528763"/>
              <a:ext cx="360363" cy="508000"/>
            </a:xfrm>
            <a:custGeom>
              <a:avLst/>
              <a:gdLst>
                <a:gd name="T0" fmla="*/ 0 w 32"/>
                <a:gd name="T1" fmla="*/ 0 h 45"/>
                <a:gd name="T2" fmla="*/ 0 w 32"/>
                <a:gd name="T3" fmla="*/ 40 h 45"/>
                <a:gd name="T4" fmla="*/ 6 w 32"/>
                <a:gd name="T5" fmla="*/ 45 h 45"/>
                <a:gd name="T6" fmla="*/ 26 w 32"/>
                <a:gd name="T7" fmla="*/ 45 h 45"/>
                <a:gd name="T8" fmla="*/ 32 w 32"/>
                <a:gd name="T9" fmla="*/ 40 h 45"/>
                <a:gd name="T10" fmla="*/ 32 w 32"/>
                <a:gd name="T11" fmla="*/ 0 h 45"/>
                <a:gd name="T12" fmla="*/ 0 w 3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5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5"/>
                    <a:pt x="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9" y="45"/>
                    <a:pt x="32" y="43"/>
                    <a:pt x="32" y="4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5" name="Freeform 9">
              <a:extLst>
                <a:ext uri="{FF2B5EF4-FFF2-40B4-BE49-F238E27FC236}">
                  <a16:creationId xmlns:a16="http://schemas.microsoft.com/office/drawing/2014/main" id="{0998FA47-B3B4-EB46-A9CF-9C2A0758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924051"/>
              <a:ext cx="169863" cy="157163"/>
            </a:xfrm>
            <a:custGeom>
              <a:avLst/>
              <a:gdLst>
                <a:gd name="T0" fmla="*/ 3 w 15"/>
                <a:gd name="T1" fmla="*/ 11 h 14"/>
                <a:gd name="T2" fmla="*/ 11 w 15"/>
                <a:gd name="T3" fmla="*/ 10 h 14"/>
                <a:gd name="T4" fmla="*/ 13 w 15"/>
                <a:gd name="T5" fmla="*/ 0 h 14"/>
                <a:gd name="T6" fmla="*/ 3 w 15"/>
                <a:gd name="T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3" y="11"/>
                  </a:moveTo>
                  <a:cubicBezTo>
                    <a:pt x="3" y="11"/>
                    <a:pt x="7" y="14"/>
                    <a:pt x="11" y="10"/>
                  </a:cubicBezTo>
                  <a:cubicBezTo>
                    <a:pt x="15" y="6"/>
                    <a:pt x="13" y="0"/>
                    <a:pt x="13" y="0"/>
                  </a:cubicBezTo>
                  <a:cubicBezTo>
                    <a:pt x="13" y="0"/>
                    <a:pt x="0" y="1"/>
                    <a:pt x="3" y="11"/>
                  </a:cubicBezTo>
                  <a:close/>
                </a:path>
              </a:pathLst>
            </a:custGeom>
            <a:solidFill>
              <a:srgbClr val="97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6" name="Freeform 10">
              <a:extLst>
                <a:ext uri="{FF2B5EF4-FFF2-40B4-BE49-F238E27FC236}">
                  <a16:creationId xmlns:a16="http://schemas.microsoft.com/office/drawing/2014/main" id="{F988D26C-6B65-DE43-B111-B9EE10F8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1957388"/>
              <a:ext cx="90488" cy="203200"/>
            </a:xfrm>
            <a:custGeom>
              <a:avLst/>
              <a:gdLst>
                <a:gd name="T0" fmla="*/ 5 w 8"/>
                <a:gd name="T1" fmla="*/ 16 h 18"/>
                <a:gd name="T2" fmla="*/ 5 w 8"/>
                <a:gd name="T3" fmla="*/ 8 h 18"/>
                <a:gd name="T4" fmla="*/ 2 w 8"/>
                <a:gd name="T5" fmla="*/ 1 h 18"/>
                <a:gd name="T6" fmla="*/ 3 w 8"/>
                <a:gd name="T7" fmla="*/ 1 h 18"/>
                <a:gd name="T8" fmla="*/ 4 w 8"/>
                <a:gd name="T9" fmla="*/ 0 h 18"/>
                <a:gd name="T10" fmla="*/ 5 w 8"/>
                <a:gd name="T11" fmla="*/ 0 h 18"/>
                <a:gd name="T12" fmla="*/ 6 w 8"/>
                <a:gd name="T13" fmla="*/ 0 h 18"/>
                <a:gd name="T14" fmla="*/ 8 w 8"/>
                <a:gd name="T15" fmla="*/ 1 h 18"/>
                <a:gd name="T16" fmla="*/ 8 w 8"/>
                <a:gd name="T17" fmla="*/ 8 h 18"/>
                <a:gd name="T18" fmla="*/ 7 w 8"/>
                <a:gd name="T19" fmla="*/ 17 h 18"/>
                <a:gd name="T20" fmla="*/ 5 w 8"/>
                <a:gd name="T2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8">
                  <a:moveTo>
                    <a:pt x="5" y="16"/>
                  </a:moveTo>
                  <a:cubicBezTo>
                    <a:pt x="5" y="16"/>
                    <a:pt x="6" y="11"/>
                    <a:pt x="5" y="8"/>
                  </a:cubicBezTo>
                  <a:cubicBezTo>
                    <a:pt x="3" y="5"/>
                    <a:pt x="0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4" y="0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4"/>
                    <a:pt x="8" y="8"/>
                  </a:cubicBezTo>
                  <a:cubicBezTo>
                    <a:pt x="7" y="12"/>
                    <a:pt x="7" y="17"/>
                    <a:pt x="7" y="17"/>
                  </a:cubicBezTo>
                  <a:cubicBezTo>
                    <a:pt x="7" y="17"/>
                    <a:pt x="5" y="18"/>
                    <a:pt x="5" y="16"/>
                  </a:cubicBezTo>
                  <a:close/>
                </a:path>
              </a:pathLst>
            </a:custGeom>
            <a:solidFill>
              <a:srgbClr val="64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7" name="Freeform 11">
              <a:extLst>
                <a:ext uri="{FF2B5EF4-FFF2-40B4-BE49-F238E27FC236}">
                  <a16:creationId xmlns:a16="http://schemas.microsoft.com/office/drawing/2014/main" id="{00E411D8-26C0-F84A-91A3-6D85CCAC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300" y="2116138"/>
              <a:ext cx="676275" cy="630238"/>
            </a:xfrm>
            <a:custGeom>
              <a:avLst/>
              <a:gdLst>
                <a:gd name="T0" fmla="*/ 40 w 60"/>
                <a:gd name="T1" fmla="*/ 0 h 56"/>
                <a:gd name="T2" fmla="*/ 30 w 60"/>
                <a:gd name="T3" fmla="*/ 3 h 56"/>
                <a:gd name="T4" fmla="*/ 20 w 60"/>
                <a:gd name="T5" fmla="*/ 0 h 56"/>
                <a:gd name="T6" fmla="*/ 0 w 60"/>
                <a:gd name="T7" fmla="*/ 20 h 56"/>
                <a:gd name="T8" fmla="*/ 30 w 60"/>
                <a:gd name="T9" fmla="*/ 51 h 56"/>
                <a:gd name="T10" fmla="*/ 60 w 60"/>
                <a:gd name="T11" fmla="*/ 20 h 56"/>
                <a:gd name="T12" fmla="*/ 40 w 6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6">
                  <a:moveTo>
                    <a:pt x="40" y="0"/>
                  </a:moveTo>
                  <a:cubicBezTo>
                    <a:pt x="37" y="0"/>
                    <a:pt x="33" y="1"/>
                    <a:pt x="30" y="3"/>
                  </a:cubicBezTo>
                  <a:cubicBezTo>
                    <a:pt x="27" y="1"/>
                    <a:pt x="24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15" y="56"/>
                    <a:pt x="30" y="51"/>
                  </a:cubicBezTo>
                  <a:cubicBezTo>
                    <a:pt x="45" y="56"/>
                    <a:pt x="60" y="30"/>
                    <a:pt x="60" y="20"/>
                  </a:cubicBezTo>
                  <a:cubicBezTo>
                    <a:pt x="60" y="9"/>
                    <a:pt x="51" y="0"/>
                    <a:pt x="40" y="0"/>
                  </a:cubicBez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8" name="Freeform 12">
              <a:extLst>
                <a:ext uri="{FF2B5EF4-FFF2-40B4-BE49-F238E27FC236}">
                  <a16:creationId xmlns:a16="http://schemas.microsoft.com/office/drawing/2014/main" id="{1BA44532-83F7-E247-B6A8-7BDCC908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2498726"/>
              <a:ext cx="541338" cy="225425"/>
            </a:xfrm>
            <a:custGeom>
              <a:avLst/>
              <a:gdLst>
                <a:gd name="T0" fmla="*/ 26 w 48"/>
                <a:gd name="T1" fmla="*/ 12 h 20"/>
                <a:gd name="T2" fmla="*/ 0 w 48"/>
                <a:gd name="T3" fmla="*/ 0 h 20"/>
                <a:gd name="T4" fmla="*/ 26 w 48"/>
                <a:gd name="T5" fmla="*/ 17 h 20"/>
                <a:gd name="T6" fmla="*/ 48 w 48"/>
                <a:gd name="T7" fmla="*/ 6 h 20"/>
                <a:gd name="T8" fmla="*/ 26 w 48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">
                  <a:moveTo>
                    <a:pt x="26" y="12"/>
                  </a:moveTo>
                  <a:cubicBezTo>
                    <a:pt x="9" y="11"/>
                    <a:pt x="1" y="0"/>
                    <a:pt x="0" y="0"/>
                  </a:cubicBezTo>
                  <a:cubicBezTo>
                    <a:pt x="6" y="10"/>
                    <a:pt x="16" y="20"/>
                    <a:pt x="26" y="17"/>
                  </a:cubicBezTo>
                  <a:cubicBezTo>
                    <a:pt x="34" y="20"/>
                    <a:pt x="42" y="14"/>
                    <a:pt x="48" y="6"/>
                  </a:cubicBezTo>
                  <a:cubicBezTo>
                    <a:pt x="45" y="8"/>
                    <a:pt x="36" y="13"/>
                    <a:pt x="26" y="12"/>
                  </a:cubicBezTo>
                  <a:close/>
                </a:path>
              </a:pathLst>
            </a:custGeom>
            <a:solidFill>
              <a:srgbClr val="AA4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9" name="Freeform 13">
              <a:extLst>
                <a:ext uri="{FF2B5EF4-FFF2-40B4-BE49-F238E27FC236}">
                  <a16:creationId xmlns:a16="http://schemas.microsoft.com/office/drawing/2014/main" id="{677608A5-A219-5940-9F1A-0C634B16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138363"/>
              <a:ext cx="608013" cy="393700"/>
            </a:xfrm>
            <a:custGeom>
              <a:avLst/>
              <a:gdLst>
                <a:gd name="T0" fmla="*/ 10 w 54"/>
                <a:gd name="T1" fmla="*/ 29 h 35"/>
                <a:gd name="T2" fmla="*/ 23 w 54"/>
                <a:gd name="T3" fmla="*/ 13 h 35"/>
                <a:gd name="T4" fmla="*/ 47 w 54"/>
                <a:gd name="T5" fmla="*/ 23 h 35"/>
                <a:gd name="T6" fmla="*/ 49 w 54"/>
                <a:gd name="T7" fmla="*/ 30 h 35"/>
                <a:gd name="T8" fmla="*/ 51 w 54"/>
                <a:gd name="T9" fmla="*/ 29 h 35"/>
                <a:gd name="T10" fmla="*/ 54 w 54"/>
                <a:gd name="T11" fmla="*/ 18 h 35"/>
                <a:gd name="T12" fmla="*/ 36 w 54"/>
                <a:gd name="T13" fmla="*/ 0 h 35"/>
                <a:gd name="T14" fmla="*/ 27 w 54"/>
                <a:gd name="T15" fmla="*/ 3 h 35"/>
                <a:gd name="T16" fmla="*/ 18 w 54"/>
                <a:gd name="T17" fmla="*/ 0 h 35"/>
                <a:gd name="T18" fmla="*/ 0 w 54"/>
                <a:gd name="T19" fmla="*/ 18 h 35"/>
                <a:gd name="T20" fmla="*/ 5 w 54"/>
                <a:gd name="T21" fmla="*/ 32 h 35"/>
                <a:gd name="T22" fmla="*/ 10 w 54"/>
                <a:gd name="T2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35">
                  <a:moveTo>
                    <a:pt x="10" y="29"/>
                  </a:moveTo>
                  <a:cubicBezTo>
                    <a:pt x="11" y="27"/>
                    <a:pt x="15" y="18"/>
                    <a:pt x="23" y="13"/>
                  </a:cubicBezTo>
                  <a:cubicBezTo>
                    <a:pt x="34" y="7"/>
                    <a:pt x="45" y="14"/>
                    <a:pt x="47" y="23"/>
                  </a:cubicBezTo>
                  <a:cubicBezTo>
                    <a:pt x="48" y="25"/>
                    <a:pt x="49" y="28"/>
                    <a:pt x="49" y="30"/>
                  </a:cubicBezTo>
                  <a:cubicBezTo>
                    <a:pt x="50" y="31"/>
                    <a:pt x="50" y="31"/>
                    <a:pt x="51" y="29"/>
                  </a:cubicBezTo>
                  <a:cubicBezTo>
                    <a:pt x="53" y="25"/>
                    <a:pt x="54" y="21"/>
                    <a:pt x="54" y="18"/>
                  </a:cubicBezTo>
                  <a:cubicBezTo>
                    <a:pt x="54" y="9"/>
                    <a:pt x="46" y="0"/>
                    <a:pt x="36" y="0"/>
                  </a:cubicBezTo>
                  <a:cubicBezTo>
                    <a:pt x="33" y="0"/>
                    <a:pt x="30" y="1"/>
                    <a:pt x="27" y="3"/>
                  </a:cubicBezTo>
                  <a:cubicBezTo>
                    <a:pt x="24" y="1"/>
                    <a:pt x="21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2"/>
                    <a:pt x="2" y="27"/>
                    <a:pt x="5" y="32"/>
                  </a:cubicBezTo>
                  <a:cubicBezTo>
                    <a:pt x="5" y="33"/>
                    <a:pt x="7" y="35"/>
                    <a:pt x="10" y="29"/>
                  </a:cubicBezTo>
                  <a:close/>
                </a:path>
              </a:pathLst>
            </a:custGeom>
            <a:solidFill>
              <a:srgbClr val="D17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0" name="Freeform 14">
              <a:extLst>
                <a:ext uri="{FF2B5EF4-FFF2-40B4-BE49-F238E27FC236}">
                  <a16:creationId xmlns:a16="http://schemas.microsoft.com/office/drawing/2014/main" id="{4CA82070-E6BA-2840-B333-A0731D50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1924051"/>
              <a:ext cx="190500" cy="168275"/>
            </a:xfrm>
            <a:custGeom>
              <a:avLst/>
              <a:gdLst>
                <a:gd name="T0" fmla="*/ 0 w 17"/>
                <a:gd name="T1" fmla="*/ 12 h 15"/>
                <a:gd name="T2" fmla="*/ 0 w 17"/>
                <a:gd name="T3" fmla="*/ 15 h 15"/>
                <a:gd name="T4" fmla="*/ 17 w 17"/>
                <a:gd name="T5" fmla="*/ 1 h 15"/>
                <a:gd name="T6" fmla="*/ 17 w 17"/>
                <a:gd name="T7" fmla="*/ 0 h 15"/>
                <a:gd name="T8" fmla="*/ 16 w 17"/>
                <a:gd name="T9" fmla="*/ 0 h 15"/>
                <a:gd name="T10" fmla="*/ 0 w 17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2" y="13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64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1" name="Freeform 15">
              <a:extLst>
                <a:ext uri="{FF2B5EF4-FFF2-40B4-BE49-F238E27FC236}">
                  <a16:creationId xmlns:a16="http://schemas.microsoft.com/office/drawing/2014/main" id="{7F2D6BF0-0F2B-1E4D-9DB7-9346DCB2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1935163"/>
              <a:ext cx="90488" cy="79375"/>
            </a:xfrm>
            <a:custGeom>
              <a:avLst/>
              <a:gdLst>
                <a:gd name="T0" fmla="*/ 3 w 8"/>
                <a:gd name="T1" fmla="*/ 7 h 7"/>
                <a:gd name="T2" fmla="*/ 1 w 8"/>
                <a:gd name="T3" fmla="*/ 3 h 7"/>
                <a:gd name="T4" fmla="*/ 4 w 8"/>
                <a:gd name="T5" fmla="*/ 0 h 7"/>
                <a:gd name="T6" fmla="*/ 3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cubicBezTo>
                    <a:pt x="3" y="7"/>
                    <a:pt x="0" y="6"/>
                    <a:pt x="1" y="3"/>
                  </a:cubicBezTo>
                  <a:cubicBezTo>
                    <a:pt x="1" y="1"/>
                    <a:pt x="4" y="0"/>
                    <a:pt x="4" y="0"/>
                  </a:cubicBezTo>
                  <a:cubicBezTo>
                    <a:pt x="4" y="0"/>
                    <a:pt x="8" y="5"/>
                    <a:pt x="3" y="7"/>
                  </a:cubicBezTo>
                  <a:close/>
                </a:path>
              </a:pathLst>
            </a:custGeom>
            <a:solidFill>
              <a:srgbClr val="97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2" name="Freeform 16">
              <a:extLst>
                <a:ext uri="{FF2B5EF4-FFF2-40B4-BE49-F238E27FC236}">
                  <a16:creationId xmlns:a16="http://schemas.microsoft.com/office/drawing/2014/main" id="{91172AEE-39E4-044C-A762-59F1DB34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935163"/>
              <a:ext cx="44450" cy="123825"/>
            </a:xfrm>
            <a:custGeom>
              <a:avLst/>
              <a:gdLst>
                <a:gd name="T0" fmla="*/ 4 w 4"/>
                <a:gd name="T1" fmla="*/ 10 h 11"/>
                <a:gd name="T2" fmla="*/ 3 w 4"/>
                <a:gd name="T3" fmla="*/ 11 h 11"/>
                <a:gd name="T4" fmla="*/ 3 w 4"/>
                <a:gd name="T5" fmla="*/ 0 h 11"/>
                <a:gd name="T6" fmla="*/ 3 w 4"/>
                <a:gd name="T7" fmla="*/ 0 h 11"/>
                <a:gd name="T8" fmla="*/ 3 w 4"/>
                <a:gd name="T9" fmla="*/ 0 h 11"/>
                <a:gd name="T10" fmla="*/ 4 w 4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1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0" y="6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3" y="10"/>
                    <a:pt x="4" y="10"/>
                  </a:cubicBezTo>
                  <a:close/>
                </a:path>
              </a:pathLst>
            </a:custGeom>
            <a:solidFill>
              <a:srgbClr val="64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3" name="Freeform 17">
              <a:extLst>
                <a:ext uri="{FF2B5EF4-FFF2-40B4-BE49-F238E27FC236}">
                  <a16:creationId xmlns:a16="http://schemas.microsoft.com/office/drawing/2014/main" id="{EDE0764E-252B-3949-823B-B0B6EA95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3570288"/>
              <a:ext cx="1858963" cy="382588"/>
            </a:xfrm>
            <a:custGeom>
              <a:avLst/>
              <a:gdLst>
                <a:gd name="T0" fmla="*/ 162 w 165"/>
                <a:gd name="T1" fmla="*/ 28 h 34"/>
                <a:gd name="T2" fmla="*/ 17 w 165"/>
                <a:gd name="T3" fmla="*/ 28 h 34"/>
                <a:gd name="T4" fmla="*/ 6 w 165"/>
                <a:gd name="T5" fmla="*/ 17 h 34"/>
                <a:gd name="T6" fmla="*/ 17 w 165"/>
                <a:gd name="T7" fmla="*/ 6 h 34"/>
                <a:gd name="T8" fmla="*/ 162 w 165"/>
                <a:gd name="T9" fmla="*/ 6 h 34"/>
                <a:gd name="T10" fmla="*/ 165 w 165"/>
                <a:gd name="T11" fmla="*/ 3 h 34"/>
                <a:gd name="T12" fmla="*/ 162 w 165"/>
                <a:gd name="T13" fmla="*/ 0 h 34"/>
                <a:gd name="T14" fmla="*/ 17 w 165"/>
                <a:gd name="T15" fmla="*/ 0 h 34"/>
                <a:gd name="T16" fmla="*/ 0 w 165"/>
                <a:gd name="T17" fmla="*/ 17 h 34"/>
                <a:gd name="T18" fmla="*/ 17 w 165"/>
                <a:gd name="T19" fmla="*/ 34 h 34"/>
                <a:gd name="T20" fmla="*/ 17 w 165"/>
                <a:gd name="T21" fmla="*/ 34 h 34"/>
                <a:gd name="T22" fmla="*/ 162 w 165"/>
                <a:gd name="T23" fmla="*/ 34 h 34"/>
                <a:gd name="T24" fmla="*/ 165 w 165"/>
                <a:gd name="T25" fmla="*/ 31 h 34"/>
                <a:gd name="T26" fmla="*/ 162 w 165"/>
                <a:gd name="T2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34">
                  <a:moveTo>
                    <a:pt x="162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4" y="6"/>
                    <a:pt x="165" y="4"/>
                    <a:pt x="165" y="3"/>
                  </a:cubicBezTo>
                  <a:cubicBezTo>
                    <a:pt x="165" y="1"/>
                    <a:pt x="164" y="0"/>
                    <a:pt x="16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4"/>
                    <a:pt x="165" y="33"/>
                    <a:pt x="165" y="31"/>
                  </a:cubicBezTo>
                  <a:cubicBezTo>
                    <a:pt x="165" y="29"/>
                    <a:pt x="164" y="28"/>
                    <a:pt x="162" y="28"/>
                  </a:cubicBezTo>
                  <a:close/>
                </a:path>
              </a:pathLst>
            </a:custGeom>
            <a:solidFill>
              <a:srgbClr val="9AC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4" name="Freeform 18">
              <a:extLst>
                <a:ext uri="{FF2B5EF4-FFF2-40B4-BE49-F238E27FC236}">
                  <a16:creationId xmlns:a16="http://schemas.microsoft.com/office/drawing/2014/main" id="{EC6C6D25-559D-C046-8920-A3CC156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636963"/>
              <a:ext cx="1781175" cy="249238"/>
            </a:xfrm>
            <a:custGeom>
              <a:avLst/>
              <a:gdLst>
                <a:gd name="T0" fmla="*/ 15 w 158"/>
                <a:gd name="T1" fmla="*/ 0 h 22"/>
                <a:gd name="T2" fmla="*/ 13 w 158"/>
                <a:gd name="T3" fmla="*/ 0 h 22"/>
                <a:gd name="T4" fmla="*/ 13 w 158"/>
                <a:gd name="T5" fmla="*/ 22 h 22"/>
                <a:gd name="T6" fmla="*/ 15 w 158"/>
                <a:gd name="T7" fmla="*/ 22 h 22"/>
                <a:gd name="T8" fmla="*/ 158 w 158"/>
                <a:gd name="T9" fmla="*/ 22 h 22"/>
                <a:gd name="T10" fmla="*/ 158 w 158"/>
                <a:gd name="T11" fmla="*/ 0 h 22"/>
                <a:gd name="T12" fmla="*/ 15 w 15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2">
                  <a:moveTo>
                    <a:pt x="15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0" y="10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8" y="0"/>
                    <a:pt x="158" y="0"/>
                    <a:pt x="15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8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5" name="Freeform 19">
              <a:extLst>
                <a:ext uri="{FF2B5EF4-FFF2-40B4-BE49-F238E27FC236}">
                  <a16:creationId xmlns:a16="http://schemas.microsoft.com/office/drawing/2014/main" id="{9548EE00-5924-1040-A3C0-578A252E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3636963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6" name="Freeform 20">
              <a:extLst>
                <a:ext uri="{FF2B5EF4-FFF2-40B4-BE49-F238E27FC236}">
                  <a16:creationId xmlns:a16="http://schemas.microsoft.com/office/drawing/2014/main" id="{09E28350-3F1B-3640-9727-4CC90503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38862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7" name="Freeform 21">
              <a:extLst>
                <a:ext uri="{FF2B5EF4-FFF2-40B4-BE49-F238E27FC236}">
                  <a16:creationId xmlns:a16="http://schemas.microsoft.com/office/drawing/2014/main" id="{F53B8C11-88F0-FF4F-9B24-25F2F20A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636963"/>
              <a:ext cx="146050" cy="249238"/>
            </a:xfrm>
            <a:custGeom>
              <a:avLst/>
              <a:gdLst>
                <a:gd name="T0" fmla="*/ 13 w 13"/>
                <a:gd name="T1" fmla="*/ 0 h 22"/>
                <a:gd name="T2" fmla="*/ 4 w 13"/>
                <a:gd name="T3" fmla="*/ 11 h 22"/>
                <a:gd name="T4" fmla="*/ 13 w 13"/>
                <a:gd name="T5" fmla="*/ 22 h 22"/>
                <a:gd name="T6" fmla="*/ 13 w 13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cubicBezTo>
                    <a:pt x="8" y="1"/>
                    <a:pt x="4" y="5"/>
                    <a:pt x="4" y="11"/>
                  </a:cubicBezTo>
                  <a:cubicBezTo>
                    <a:pt x="4" y="16"/>
                    <a:pt x="8" y="21"/>
                    <a:pt x="13" y="22"/>
                  </a:cubicBezTo>
                  <a:cubicBezTo>
                    <a:pt x="0" y="1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8" name="Freeform 22">
              <a:extLst>
                <a:ext uri="{FF2B5EF4-FFF2-40B4-BE49-F238E27FC236}">
                  <a16:creationId xmlns:a16="http://schemas.microsoft.com/office/drawing/2014/main" id="{E5695623-C402-9248-B8A8-40D591C37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3806826"/>
              <a:ext cx="1690688" cy="11113"/>
            </a:xfrm>
            <a:custGeom>
              <a:avLst/>
              <a:gdLst>
                <a:gd name="T0" fmla="*/ 0 w 150"/>
                <a:gd name="T1" fmla="*/ 1 h 1"/>
                <a:gd name="T2" fmla="*/ 150 w 150"/>
                <a:gd name="T3" fmla="*/ 1 h 1"/>
                <a:gd name="T4" fmla="*/ 150 w 150"/>
                <a:gd name="T5" fmla="*/ 0 h 1"/>
                <a:gd name="T6" fmla="*/ 0 w 150"/>
                <a:gd name="T7" fmla="*/ 0 h 1"/>
                <a:gd name="T8" fmla="*/ 0 w 15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">
                  <a:moveTo>
                    <a:pt x="0" y="1"/>
                  </a:moveTo>
                  <a:cubicBezTo>
                    <a:pt x="150" y="1"/>
                    <a:pt x="150" y="1"/>
                    <a:pt x="150" y="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9" name="Freeform 23">
              <a:extLst>
                <a:ext uri="{FF2B5EF4-FFF2-40B4-BE49-F238E27FC236}">
                  <a16:creationId xmlns:a16="http://schemas.microsoft.com/office/drawing/2014/main" id="{CAF6DEB7-286C-DA4A-B022-DBE4A1CA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829051"/>
              <a:ext cx="1679575" cy="0"/>
            </a:xfrm>
            <a:custGeom>
              <a:avLst/>
              <a:gdLst>
                <a:gd name="T0" fmla="*/ 0 w 149"/>
                <a:gd name="T1" fmla="*/ 149 w 149"/>
                <a:gd name="T2" fmla="*/ 149 w 149"/>
                <a:gd name="T3" fmla="*/ 0 w 149"/>
                <a:gd name="T4" fmla="*/ 0 w 1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9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0" name="Freeform 24">
              <a:extLst>
                <a:ext uri="{FF2B5EF4-FFF2-40B4-BE49-F238E27FC236}">
                  <a16:creationId xmlns:a16="http://schemas.microsoft.com/office/drawing/2014/main" id="{A3ADCE39-CC74-984E-9323-0FC0FDA8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3795713"/>
              <a:ext cx="1701800" cy="0"/>
            </a:xfrm>
            <a:custGeom>
              <a:avLst/>
              <a:gdLst>
                <a:gd name="T0" fmla="*/ 1 w 151"/>
                <a:gd name="T1" fmla="*/ 151 w 151"/>
                <a:gd name="T2" fmla="*/ 151 w 151"/>
                <a:gd name="T3" fmla="*/ 0 w 151"/>
                <a:gd name="T4" fmla="*/ 1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1">
                  <a:moveTo>
                    <a:pt x="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1" name="Freeform 25">
              <a:extLst>
                <a:ext uri="{FF2B5EF4-FFF2-40B4-BE49-F238E27FC236}">
                  <a16:creationId xmlns:a16="http://schemas.microsoft.com/office/drawing/2014/main" id="{7264E73A-E66F-4B4E-88C8-2288B420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840163"/>
              <a:ext cx="1668463" cy="11113"/>
            </a:xfrm>
            <a:custGeom>
              <a:avLst/>
              <a:gdLst>
                <a:gd name="T0" fmla="*/ 0 w 148"/>
                <a:gd name="T1" fmla="*/ 1 h 1"/>
                <a:gd name="T2" fmla="*/ 148 w 148"/>
                <a:gd name="T3" fmla="*/ 1 h 1"/>
                <a:gd name="T4" fmla="*/ 148 w 148"/>
                <a:gd name="T5" fmla="*/ 0 h 1"/>
                <a:gd name="T6" fmla="*/ 0 w 148"/>
                <a:gd name="T7" fmla="*/ 0 h 1"/>
                <a:gd name="T8" fmla="*/ 0 w 14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">
                  <a:moveTo>
                    <a:pt x="0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2" name="Freeform 26">
              <a:extLst>
                <a:ext uri="{FF2B5EF4-FFF2-40B4-BE49-F238E27FC236}">
                  <a16:creationId xmlns:a16="http://schemas.microsoft.com/office/drawing/2014/main" id="{BBA9A74B-696F-6D4B-9E4C-B86272B52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3873501"/>
              <a:ext cx="1646238" cy="12700"/>
            </a:xfrm>
            <a:custGeom>
              <a:avLst/>
              <a:gdLst>
                <a:gd name="T0" fmla="*/ 1 w 146"/>
                <a:gd name="T1" fmla="*/ 1 h 1"/>
                <a:gd name="T2" fmla="*/ 146 w 146"/>
                <a:gd name="T3" fmla="*/ 1 h 1"/>
                <a:gd name="T4" fmla="*/ 146 w 146"/>
                <a:gd name="T5" fmla="*/ 0 h 1"/>
                <a:gd name="T6" fmla="*/ 0 w 146"/>
                <a:gd name="T7" fmla="*/ 0 h 1"/>
                <a:gd name="T8" fmla="*/ 1 w 14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">
                  <a:moveTo>
                    <a:pt x="1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3" name="Freeform 27">
              <a:extLst>
                <a:ext uri="{FF2B5EF4-FFF2-40B4-BE49-F238E27FC236}">
                  <a16:creationId xmlns:a16="http://schemas.microsoft.com/office/drawing/2014/main" id="{68355AE9-B2B4-654C-8754-B20F6957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3773488"/>
              <a:ext cx="1701800" cy="11113"/>
            </a:xfrm>
            <a:custGeom>
              <a:avLst/>
              <a:gdLst>
                <a:gd name="T0" fmla="*/ 0 w 151"/>
                <a:gd name="T1" fmla="*/ 1 h 1"/>
                <a:gd name="T2" fmla="*/ 151 w 151"/>
                <a:gd name="T3" fmla="*/ 1 h 1"/>
                <a:gd name="T4" fmla="*/ 151 w 151"/>
                <a:gd name="T5" fmla="*/ 0 h 1"/>
                <a:gd name="T6" fmla="*/ 0 w 151"/>
                <a:gd name="T7" fmla="*/ 0 h 1"/>
                <a:gd name="T8" fmla="*/ 0 w 15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">
                  <a:moveTo>
                    <a:pt x="0" y="1"/>
                  </a:moveTo>
                  <a:cubicBezTo>
                    <a:pt x="151" y="1"/>
                    <a:pt x="151" y="1"/>
                    <a:pt x="151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4" name="Freeform 28">
              <a:extLst>
                <a:ext uri="{FF2B5EF4-FFF2-40B4-BE49-F238E27FC236}">
                  <a16:creationId xmlns:a16="http://schemas.microsoft.com/office/drawing/2014/main" id="{248C9891-A069-734B-8940-AD26793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62388"/>
              <a:ext cx="1657350" cy="0"/>
            </a:xfrm>
            <a:custGeom>
              <a:avLst/>
              <a:gdLst>
                <a:gd name="T0" fmla="*/ 0 w 147"/>
                <a:gd name="T1" fmla="*/ 147 w 147"/>
                <a:gd name="T2" fmla="*/ 147 w 147"/>
                <a:gd name="T3" fmla="*/ 0 w 147"/>
                <a:gd name="T4" fmla="*/ 0 w 1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7">
                  <a:moveTo>
                    <a:pt x="0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5" name="Freeform 29">
              <a:extLst>
                <a:ext uri="{FF2B5EF4-FFF2-40B4-BE49-F238E27FC236}">
                  <a16:creationId xmlns:a16="http://schemas.microsoft.com/office/drawing/2014/main" id="{1F207FC1-1C3A-DD40-A3EF-23A66EBB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3727451"/>
              <a:ext cx="1701800" cy="0"/>
            </a:xfrm>
            <a:custGeom>
              <a:avLst/>
              <a:gdLst>
                <a:gd name="T0" fmla="*/ 0 w 151"/>
                <a:gd name="T1" fmla="*/ 151 w 151"/>
                <a:gd name="T2" fmla="*/ 151 w 151"/>
                <a:gd name="T3" fmla="*/ 0 w 151"/>
                <a:gd name="T4" fmla="*/ 0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1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6" name="Freeform 30">
              <a:extLst>
                <a:ext uri="{FF2B5EF4-FFF2-40B4-BE49-F238E27FC236}">
                  <a16:creationId xmlns:a16="http://schemas.microsoft.com/office/drawing/2014/main" id="{93F38202-CE81-DC4C-ACA5-4A90FE7CB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660776"/>
              <a:ext cx="1668463" cy="11113"/>
            </a:xfrm>
            <a:custGeom>
              <a:avLst/>
              <a:gdLst>
                <a:gd name="T0" fmla="*/ 0 w 148"/>
                <a:gd name="T1" fmla="*/ 1 h 1"/>
                <a:gd name="T2" fmla="*/ 148 w 148"/>
                <a:gd name="T3" fmla="*/ 1 h 1"/>
                <a:gd name="T4" fmla="*/ 148 w 148"/>
                <a:gd name="T5" fmla="*/ 0 h 1"/>
                <a:gd name="T6" fmla="*/ 1 w 148"/>
                <a:gd name="T7" fmla="*/ 0 h 1"/>
                <a:gd name="T8" fmla="*/ 0 w 14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">
                  <a:moveTo>
                    <a:pt x="0" y="1"/>
                  </a:moveTo>
                  <a:cubicBezTo>
                    <a:pt x="148" y="1"/>
                    <a:pt x="148" y="1"/>
                    <a:pt x="148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7" name="Freeform 31">
              <a:extLst>
                <a:ext uri="{FF2B5EF4-FFF2-40B4-BE49-F238E27FC236}">
                  <a16:creationId xmlns:a16="http://schemas.microsoft.com/office/drawing/2014/main" id="{CE005378-F3AA-C340-9952-EE0B7FD62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3648076"/>
              <a:ext cx="1646238" cy="0"/>
            </a:xfrm>
            <a:custGeom>
              <a:avLst/>
              <a:gdLst>
                <a:gd name="T0" fmla="*/ 0 w 146"/>
                <a:gd name="T1" fmla="*/ 146 w 146"/>
                <a:gd name="T2" fmla="*/ 146 w 146"/>
                <a:gd name="T3" fmla="*/ 0 w 146"/>
                <a:gd name="T4" fmla="*/ 0 w 1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6">
                  <a:moveTo>
                    <a:pt x="0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8" name="Freeform 32">
              <a:extLst>
                <a:ext uri="{FF2B5EF4-FFF2-40B4-BE49-F238E27FC236}">
                  <a16:creationId xmlns:a16="http://schemas.microsoft.com/office/drawing/2014/main" id="{DD2C5B38-1739-5A46-BA6E-E67E8FA60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683001"/>
              <a:ext cx="1679575" cy="0"/>
            </a:xfrm>
            <a:custGeom>
              <a:avLst/>
              <a:gdLst>
                <a:gd name="T0" fmla="*/ 0 w 149"/>
                <a:gd name="T1" fmla="*/ 149 w 149"/>
                <a:gd name="T2" fmla="*/ 149 w 149"/>
                <a:gd name="T3" fmla="*/ 0 w 149"/>
                <a:gd name="T4" fmla="*/ 0 w 1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9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9" name="Freeform 33">
              <a:extLst>
                <a:ext uri="{FF2B5EF4-FFF2-40B4-BE49-F238E27FC236}">
                  <a16:creationId xmlns:a16="http://schemas.microsoft.com/office/drawing/2014/main" id="{4F196264-386E-084C-AEC7-979FA496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3760788"/>
              <a:ext cx="1701800" cy="0"/>
            </a:xfrm>
            <a:custGeom>
              <a:avLst/>
              <a:gdLst>
                <a:gd name="T0" fmla="*/ 0 w 151"/>
                <a:gd name="T1" fmla="*/ 151 w 151"/>
                <a:gd name="T2" fmla="*/ 151 w 151"/>
                <a:gd name="T3" fmla="*/ 0 w 151"/>
                <a:gd name="T4" fmla="*/ 0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1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0" name="Freeform 34">
              <a:extLst>
                <a:ext uri="{FF2B5EF4-FFF2-40B4-BE49-F238E27FC236}">
                  <a16:creationId xmlns:a16="http://schemas.microsoft.com/office/drawing/2014/main" id="{26F12FE2-02CA-5D44-8CAA-C0B31854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13" y="3749676"/>
              <a:ext cx="1701800" cy="0"/>
            </a:xfrm>
            <a:custGeom>
              <a:avLst/>
              <a:gdLst>
                <a:gd name="T0" fmla="*/ 0 w 151"/>
                <a:gd name="T1" fmla="*/ 151 w 151"/>
                <a:gd name="T2" fmla="*/ 151 w 151"/>
                <a:gd name="T3" fmla="*/ 0 w 151"/>
                <a:gd name="T4" fmla="*/ 0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1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1" name="Freeform 35">
              <a:extLst>
                <a:ext uri="{FF2B5EF4-FFF2-40B4-BE49-F238E27FC236}">
                  <a16:creationId xmlns:a16="http://schemas.microsoft.com/office/drawing/2014/main" id="{50926C95-E087-DD4E-9604-267A492B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3694113"/>
              <a:ext cx="1690688" cy="11113"/>
            </a:xfrm>
            <a:custGeom>
              <a:avLst/>
              <a:gdLst>
                <a:gd name="T0" fmla="*/ 0 w 150"/>
                <a:gd name="T1" fmla="*/ 1 h 1"/>
                <a:gd name="T2" fmla="*/ 150 w 150"/>
                <a:gd name="T3" fmla="*/ 1 h 1"/>
                <a:gd name="T4" fmla="*/ 150 w 150"/>
                <a:gd name="T5" fmla="*/ 0 h 1"/>
                <a:gd name="T6" fmla="*/ 1 w 150"/>
                <a:gd name="T7" fmla="*/ 0 h 1"/>
                <a:gd name="T8" fmla="*/ 0 w 15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">
                  <a:moveTo>
                    <a:pt x="0" y="1"/>
                  </a:moveTo>
                  <a:cubicBezTo>
                    <a:pt x="150" y="1"/>
                    <a:pt x="150" y="1"/>
                    <a:pt x="150" y="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2" name="Freeform 36">
              <a:extLst>
                <a:ext uri="{FF2B5EF4-FFF2-40B4-BE49-F238E27FC236}">
                  <a16:creationId xmlns:a16="http://schemas.microsoft.com/office/drawing/2014/main" id="{5B01D6A8-BE53-A444-9A1D-D078FC57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3716338"/>
              <a:ext cx="1690688" cy="0"/>
            </a:xfrm>
            <a:custGeom>
              <a:avLst/>
              <a:gdLst>
                <a:gd name="T0" fmla="*/ 0 w 150"/>
                <a:gd name="T1" fmla="*/ 150 w 150"/>
                <a:gd name="T2" fmla="*/ 150 w 150"/>
                <a:gd name="T3" fmla="*/ 0 w 150"/>
                <a:gd name="T4" fmla="*/ 0 w 1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0">
                  <a:moveTo>
                    <a:pt x="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3" name="Rectangle 37">
              <a:extLst>
                <a:ext uri="{FF2B5EF4-FFF2-40B4-BE49-F238E27FC236}">
                  <a16:creationId xmlns:a16="http://schemas.microsoft.com/office/drawing/2014/main" id="{592AFE5F-5704-0047-9E71-B89F9B891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813" y="3276601"/>
              <a:ext cx="55563" cy="2365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4" name="Freeform 38">
              <a:extLst>
                <a:ext uri="{FF2B5EF4-FFF2-40B4-BE49-F238E27FC236}">
                  <a16:creationId xmlns:a16="http://schemas.microsoft.com/office/drawing/2014/main" id="{91F14D11-E2FB-F54F-8B69-9D43972D4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287713"/>
              <a:ext cx="1420813" cy="225425"/>
            </a:xfrm>
            <a:custGeom>
              <a:avLst/>
              <a:gdLst>
                <a:gd name="T0" fmla="*/ 2 w 126"/>
                <a:gd name="T1" fmla="*/ 0 h 20"/>
                <a:gd name="T2" fmla="*/ 0 w 126"/>
                <a:gd name="T3" fmla="*/ 1 h 20"/>
                <a:gd name="T4" fmla="*/ 0 w 126"/>
                <a:gd name="T5" fmla="*/ 1 h 20"/>
                <a:gd name="T6" fmla="*/ 0 w 126"/>
                <a:gd name="T7" fmla="*/ 19 h 20"/>
                <a:gd name="T8" fmla="*/ 0 w 126"/>
                <a:gd name="T9" fmla="*/ 19 h 20"/>
                <a:gd name="T10" fmla="*/ 2 w 126"/>
                <a:gd name="T11" fmla="*/ 20 h 20"/>
                <a:gd name="T12" fmla="*/ 126 w 126"/>
                <a:gd name="T13" fmla="*/ 20 h 20"/>
                <a:gd name="T14" fmla="*/ 126 w 126"/>
                <a:gd name="T15" fmla="*/ 0 h 20"/>
                <a:gd name="T16" fmla="*/ 2 w 1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0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5" name="Rectangle 39">
              <a:extLst>
                <a:ext uri="{FF2B5EF4-FFF2-40B4-BE49-F238E27FC236}">
                  <a16:creationId xmlns:a16="http://schemas.microsoft.com/office/drawing/2014/main" id="{CEF9E64C-6667-9141-BF7D-107A53877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46463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6" name="Rectangle 40">
              <a:extLst>
                <a:ext uri="{FF2B5EF4-FFF2-40B4-BE49-F238E27FC236}">
                  <a16:creationId xmlns:a16="http://schemas.microsoft.com/office/drawing/2014/main" id="{03978D18-4BC7-8E40-84BB-9EFFAAB5C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57576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7" name="Rectangle 41">
              <a:extLst>
                <a:ext uri="{FF2B5EF4-FFF2-40B4-BE49-F238E27FC236}">
                  <a16:creationId xmlns:a16="http://schemas.microsoft.com/office/drawing/2014/main" id="{75D41783-936F-1649-886E-8D12F600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35351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8" name="Rectangle 42">
              <a:extLst>
                <a:ext uri="{FF2B5EF4-FFF2-40B4-BE49-F238E27FC236}">
                  <a16:creationId xmlns:a16="http://schemas.microsoft.com/office/drawing/2014/main" id="{F81D2E91-2C23-804C-942F-093FE2D8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68688"/>
              <a:ext cx="1420813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9" name="Rectangle 43">
              <a:extLst>
                <a:ext uri="{FF2B5EF4-FFF2-40B4-BE49-F238E27FC236}">
                  <a16:creationId xmlns:a16="http://schemas.microsoft.com/office/drawing/2014/main" id="{19538460-FED7-7E42-A3AB-24EDB517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502026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0" name="Rectangle 44">
              <a:extLst>
                <a:ext uri="{FF2B5EF4-FFF2-40B4-BE49-F238E27FC236}">
                  <a16:creationId xmlns:a16="http://schemas.microsoft.com/office/drawing/2014/main" id="{140A7C3B-C3F6-7347-A6C9-CBE7CB1D6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11538"/>
              <a:ext cx="1420813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1" name="Rectangle 45">
              <a:extLst>
                <a:ext uri="{FF2B5EF4-FFF2-40B4-BE49-F238E27FC236}">
                  <a16:creationId xmlns:a16="http://schemas.microsoft.com/office/drawing/2014/main" id="{EB9C210E-B286-AA46-8764-8D15295E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90913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2" name="Rectangle 46">
              <a:extLst>
                <a:ext uri="{FF2B5EF4-FFF2-40B4-BE49-F238E27FC236}">
                  <a16:creationId xmlns:a16="http://schemas.microsoft.com/office/drawing/2014/main" id="{9A277AAD-4B2E-564D-B669-B1F695A0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78201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3" name="Rectangle 47">
              <a:extLst>
                <a:ext uri="{FF2B5EF4-FFF2-40B4-BE49-F238E27FC236}">
                  <a16:creationId xmlns:a16="http://schemas.microsoft.com/office/drawing/2014/main" id="{21E1A276-C575-8E4F-B7EC-7A98127A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22638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4" name="Rectangle 48">
              <a:extLst>
                <a:ext uri="{FF2B5EF4-FFF2-40B4-BE49-F238E27FC236}">
                  <a16:creationId xmlns:a16="http://schemas.microsoft.com/office/drawing/2014/main" id="{455DD40D-3CE0-2E4B-9E6D-CAA41DE5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298826"/>
              <a:ext cx="1420813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5" name="Rectangle 49">
              <a:extLst>
                <a:ext uri="{FF2B5EF4-FFF2-40B4-BE49-F238E27FC236}">
                  <a16:creationId xmlns:a16="http://schemas.microsoft.com/office/drawing/2014/main" id="{CFC45010-2CBB-BD4D-A877-CD87168C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33751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6" name="Rectangle 50">
              <a:extLst>
                <a:ext uri="{FF2B5EF4-FFF2-40B4-BE49-F238E27FC236}">
                  <a16:creationId xmlns:a16="http://schemas.microsoft.com/office/drawing/2014/main" id="{1841A1D0-21A2-C946-BC4E-34C88EC14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400426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7" name="Rectangle 51">
              <a:extLst>
                <a:ext uri="{FF2B5EF4-FFF2-40B4-BE49-F238E27FC236}">
                  <a16:creationId xmlns:a16="http://schemas.microsoft.com/office/drawing/2014/main" id="{BC9C148F-F180-F743-9189-E944F222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89313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8" name="Rectangle 52">
              <a:extLst>
                <a:ext uri="{FF2B5EF4-FFF2-40B4-BE49-F238E27FC236}">
                  <a16:creationId xmlns:a16="http://schemas.microsoft.com/office/drawing/2014/main" id="{6EB9E4EF-318A-7845-A732-180C9C63A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44863"/>
              <a:ext cx="1420813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9" name="Rectangle 53">
              <a:extLst>
                <a:ext uri="{FF2B5EF4-FFF2-40B4-BE49-F238E27FC236}">
                  <a16:creationId xmlns:a16="http://schemas.microsoft.com/office/drawing/2014/main" id="{246C3D30-0B57-B44B-9B83-AC9C78966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3355976"/>
              <a:ext cx="1420813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0" name="Freeform 54">
              <a:extLst>
                <a:ext uri="{FF2B5EF4-FFF2-40B4-BE49-F238E27FC236}">
                  <a16:creationId xmlns:a16="http://schemas.microsoft.com/office/drawing/2014/main" id="{766C7A4B-ACEA-AF4C-B473-8E80F629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3232151"/>
              <a:ext cx="1522413" cy="338138"/>
            </a:xfrm>
            <a:custGeom>
              <a:avLst/>
              <a:gdLst>
                <a:gd name="T0" fmla="*/ 134 w 135"/>
                <a:gd name="T1" fmla="*/ 25 h 30"/>
                <a:gd name="T2" fmla="*/ 9 w 135"/>
                <a:gd name="T3" fmla="*/ 25 h 30"/>
                <a:gd name="T4" fmla="*/ 5 w 135"/>
                <a:gd name="T5" fmla="*/ 15 h 30"/>
                <a:gd name="T6" fmla="*/ 9 w 135"/>
                <a:gd name="T7" fmla="*/ 5 h 30"/>
                <a:gd name="T8" fmla="*/ 134 w 135"/>
                <a:gd name="T9" fmla="*/ 5 h 30"/>
                <a:gd name="T10" fmla="*/ 134 w 135"/>
                <a:gd name="T11" fmla="*/ 0 h 30"/>
                <a:gd name="T12" fmla="*/ 9 w 135"/>
                <a:gd name="T13" fmla="*/ 0 h 30"/>
                <a:gd name="T14" fmla="*/ 0 w 135"/>
                <a:gd name="T15" fmla="*/ 15 h 30"/>
                <a:gd name="T16" fmla="*/ 9 w 135"/>
                <a:gd name="T17" fmla="*/ 30 h 30"/>
                <a:gd name="T18" fmla="*/ 9 w 135"/>
                <a:gd name="T19" fmla="*/ 30 h 30"/>
                <a:gd name="T20" fmla="*/ 134 w 135"/>
                <a:gd name="T21" fmla="*/ 30 h 30"/>
                <a:gd name="T22" fmla="*/ 134 w 135"/>
                <a:gd name="T2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30">
                  <a:moveTo>
                    <a:pt x="134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5" y="25"/>
                    <a:pt x="5" y="20"/>
                    <a:pt x="5" y="15"/>
                  </a:cubicBezTo>
                  <a:cubicBezTo>
                    <a:pt x="5" y="10"/>
                    <a:pt x="6" y="5"/>
                    <a:pt x="9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5" y="5"/>
                    <a:pt x="135" y="0"/>
                    <a:pt x="13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7"/>
                    <a:pt x="0" y="15"/>
                  </a:cubicBezTo>
                  <a:cubicBezTo>
                    <a:pt x="0" y="23"/>
                    <a:pt x="0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5" y="30"/>
                    <a:pt x="135" y="25"/>
                    <a:pt x="134" y="25"/>
                  </a:cubicBezTo>
                  <a:close/>
                </a:path>
              </a:pathLst>
            </a:custGeom>
            <a:solidFill>
              <a:srgbClr val="55A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1" name="Freeform 55">
              <a:extLst>
                <a:ext uri="{FF2B5EF4-FFF2-40B4-BE49-F238E27FC236}">
                  <a16:creationId xmlns:a16="http://schemas.microsoft.com/office/drawing/2014/main" id="{A045C627-CB30-1A4C-A4E8-9C56DFC2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298826"/>
              <a:ext cx="1111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2" name="Freeform 56">
              <a:extLst>
                <a:ext uri="{FF2B5EF4-FFF2-40B4-BE49-F238E27FC236}">
                  <a16:creationId xmlns:a16="http://schemas.microsoft.com/office/drawing/2014/main" id="{40CFD73D-D784-9E40-B46E-55F2E082C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50202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3" name="Freeform 57">
              <a:extLst>
                <a:ext uri="{FF2B5EF4-FFF2-40B4-BE49-F238E27FC236}">
                  <a16:creationId xmlns:a16="http://schemas.microsoft.com/office/drawing/2014/main" id="{5B542079-AC70-9349-9AD7-A5445BB0E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300" y="3333751"/>
              <a:ext cx="123825" cy="201613"/>
            </a:xfrm>
            <a:custGeom>
              <a:avLst/>
              <a:gdLst>
                <a:gd name="T0" fmla="*/ 0 w 11"/>
                <a:gd name="T1" fmla="*/ 0 h 18"/>
                <a:gd name="T2" fmla="*/ 7 w 11"/>
                <a:gd name="T3" fmla="*/ 0 h 18"/>
                <a:gd name="T4" fmla="*/ 8 w 11"/>
                <a:gd name="T5" fmla="*/ 6 h 18"/>
                <a:gd name="T6" fmla="*/ 11 w 11"/>
                <a:gd name="T7" fmla="*/ 18 h 18"/>
                <a:gd name="T8" fmla="*/ 6 w 11"/>
                <a:gd name="T9" fmla="*/ 14 h 18"/>
                <a:gd name="T10" fmla="*/ 5 w 11"/>
                <a:gd name="T11" fmla="*/ 18 h 18"/>
                <a:gd name="T12" fmla="*/ 1 w 11"/>
                <a:gd name="T13" fmla="*/ 7 h 18"/>
                <a:gd name="T14" fmla="*/ 0 w 11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9" y="0"/>
                    <a:pt x="8" y="6"/>
                  </a:cubicBezTo>
                  <a:cubicBezTo>
                    <a:pt x="7" y="10"/>
                    <a:pt x="9" y="13"/>
                    <a:pt x="11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0" y="12"/>
                    <a:pt x="1" y="7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4" name="Freeform 58">
              <a:extLst>
                <a:ext uri="{FF2B5EF4-FFF2-40B4-BE49-F238E27FC236}">
                  <a16:creationId xmlns:a16="http://schemas.microsoft.com/office/drawing/2014/main" id="{38068015-5F43-E147-B8D1-B7D7E145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3975101"/>
              <a:ext cx="55563" cy="158750"/>
            </a:xfrm>
            <a:custGeom>
              <a:avLst/>
              <a:gdLst>
                <a:gd name="T0" fmla="*/ 35 w 35"/>
                <a:gd name="T1" fmla="*/ 93 h 100"/>
                <a:gd name="T2" fmla="*/ 0 w 35"/>
                <a:gd name="T3" fmla="*/ 100 h 100"/>
                <a:gd name="T4" fmla="*/ 0 w 35"/>
                <a:gd name="T5" fmla="*/ 15 h 100"/>
                <a:gd name="T6" fmla="*/ 35 w 35"/>
                <a:gd name="T7" fmla="*/ 0 h 100"/>
                <a:gd name="T8" fmla="*/ 35 w 35"/>
                <a:gd name="T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0">
                  <a:moveTo>
                    <a:pt x="35" y="93"/>
                  </a:moveTo>
                  <a:lnTo>
                    <a:pt x="0" y="100"/>
                  </a:lnTo>
                  <a:lnTo>
                    <a:pt x="0" y="15"/>
                  </a:lnTo>
                  <a:lnTo>
                    <a:pt x="35" y="0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5" name="Freeform 59">
              <a:extLst>
                <a:ext uri="{FF2B5EF4-FFF2-40B4-BE49-F238E27FC236}">
                  <a16:creationId xmlns:a16="http://schemas.microsoft.com/office/drawing/2014/main" id="{367E5C15-8699-D34A-B211-D88B0904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986213"/>
              <a:ext cx="1849438" cy="136525"/>
            </a:xfrm>
            <a:custGeom>
              <a:avLst/>
              <a:gdLst>
                <a:gd name="T0" fmla="*/ 2 w 164"/>
                <a:gd name="T1" fmla="*/ 0 h 12"/>
                <a:gd name="T2" fmla="*/ 0 w 164"/>
                <a:gd name="T3" fmla="*/ 0 h 12"/>
                <a:gd name="T4" fmla="*/ 0 w 164"/>
                <a:gd name="T5" fmla="*/ 1 h 12"/>
                <a:gd name="T6" fmla="*/ 0 w 164"/>
                <a:gd name="T7" fmla="*/ 12 h 12"/>
                <a:gd name="T8" fmla="*/ 0 w 164"/>
                <a:gd name="T9" fmla="*/ 12 h 12"/>
                <a:gd name="T10" fmla="*/ 2 w 164"/>
                <a:gd name="T11" fmla="*/ 12 h 12"/>
                <a:gd name="T12" fmla="*/ 164 w 164"/>
                <a:gd name="T13" fmla="*/ 12 h 12"/>
                <a:gd name="T14" fmla="*/ 164 w 164"/>
                <a:gd name="T15" fmla="*/ 0 h 12"/>
                <a:gd name="T16" fmla="*/ 2 w 16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4" y="0"/>
                    <a:pt x="164" y="0"/>
                    <a:pt x="16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6" name="Rectangle 60">
              <a:extLst>
                <a:ext uri="{FF2B5EF4-FFF2-40B4-BE49-F238E27FC236}">
                  <a16:creationId xmlns:a16="http://schemas.microsoft.com/office/drawing/2014/main" id="{07E70F8E-F376-FA4C-B34C-8579ED31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54476"/>
              <a:ext cx="1849438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7" name="Rectangle 61">
              <a:extLst>
                <a:ext uri="{FF2B5EF4-FFF2-40B4-BE49-F238E27FC236}">
                  <a16:creationId xmlns:a16="http://schemas.microsoft.com/office/drawing/2014/main" id="{A4F76970-9F33-FE46-92E9-7D9D6A23E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65588"/>
              <a:ext cx="1849438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8" name="Rectangle 62">
              <a:extLst>
                <a:ext uri="{FF2B5EF4-FFF2-40B4-BE49-F238E27FC236}">
                  <a16:creationId xmlns:a16="http://schemas.microsoft.com/office/drawing/2014/main" id="{4AF6F922-18D7-BD48-8AC0-B9E9F89B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43363"/>
              <a:ext cx="1849438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9" name="Rectangle 63">
              <a:extLst>
                <a:ext uri="{FF2B5EF4-FFF2-40B4-BE49-F238E27FC236}">
                  <a16:creationId xmlns:a16="http://schemas.microsoft.com/office/drawing/2014/main" id="{47F55E2F-BCE8-0347-B74E-03A597FAF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87813"/>
              <a:ext cx="1849438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0" name="Rectangle 64">
              <a:extLst>
                <a:ext uri="{FF2B5EF4-FFF2-40B4-BE49-F238E27FC236}">
                  <a16:creationId xmlns:a16="http://schemas.microsoft.com/office/drawing/2014/main" id="{76AD4985-E0C1-5A41-92AA-BEFC0F251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111626"/>
              <a:ext cx="1849438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1" name="Rectangle 65">
              <a:extLst>
                <a:ext uri="{FF2B5EF4-FFF2-40B4-BE49-F238E27FC236}">
                  <a16:creationId xmlns:a16="http://schemas.microsoft.com/office/drawing/2014/main" id="{EA04E8CE-C720-AA4E-ACB1-3CC2FC321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32251"/>
              <a:ext cx="1849438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2" name="Rectangle 66">
              <a:extLst>
                <a:ext uri="{FF2B5EF4-FFF2-40B4-BE49-F238E27FC236}">
                  <a16:creationId xmlns:a16="http://schemas.microsoft.com/office/drawing/2014/main" id="{26C55162-F40F-8B46-A722-C7B2C31D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100513"/>
              <a:ext cx="1849438" cy="158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3" name="Rectangle 67">
              <a:extLst>
                <a:ext uri="{FF2B5EF4-FFF2-40B4-BE49-F238E27FC236}">
                  <a16:creationId xmlns:a16="http://schemas.microsoft.com/office/drawing/2014/main" id="{8E78F4A1-DF14-7547-BF5F-C79D5FCE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4010026"/>
              <a:ext cx="1849438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4" name="Rectangle 68">
              <a:extLst>
                <a:ext uri="{FF2B5EF4-FFF2-40B4-BE49-F238E27FC236}">
                  <a16:creationId xmlns:a16="http://schemas.microsoft.com/office/drawing/2014/main" id="{DC4C55C0-0947-D34A-90FF-E3232006C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3998913"/>
              <a:ext cx="1849438" cy="11113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5" name="Freeform 69">
              <a:extLst>
                <a:ext uri="{FF2B5EF4-FFF2-40B4-BE49-F238E27FC236}">
                  <a16:creationId xmlns:a16="http://schemas.microsoft.com/office/drawing/2014/main" id="{C7E3D708-1425-9941-A4E1-A5848BE2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952876"/>
              <a:ext cx="1927225" cy="203200"/>
            </a:xfrm>
            <a:custGeom>
              <a:avLst/>
              <a:gdLst>
                <a:gd name="T0" fmla="*/ 170 w 171"/>
                <a:gd name="T1" fmla="*/ 15 h 18"/>
                <a:gd name="T2" fmla="*/ 7 w 171"/>
                <a:gd name="T3" fmla="*/ 15 h 18"/>
                <a:gd name="T4" fmla="*/ 3 w 171"/>
                <a:gd name="T5" fmla="*/ 9 h 18"/>
                <a:gd name="T6" fmla="*/ 7 w 171"/>
                <a:gd name="T7" fmla="*/ 3 h 18"/>
                <a:gd name="T8" fmla="*/ 170 w 171"/>
                <a:gd name="T9" fmla="*/ 3 h 18"/>
                <a:gd name="T10" fmla="*/ 170 w 171"/>
                <a:gd name="T11" fmla="*/ 0 h 18"/>
                <a:gd name="T12" fmla="*/ 7 w 171"/>
                <a:gd name="T13" fmla="*/ 0 h 18"/>
                <a:gd name="T14" fmla="*/ 0 w 171"/>
                <a:gd name="T15" fmla="*/ 9 h 18"/>
                <a:gd name="T16" fmla="*/ 7 w 171"/>
                <a:gd name="T17" fmla="*/ 18 h 18"/>
                <a:gd name="T18" fmla="*/ 7 w 171"/>
                <a:gd name="T19" fmla="*/ 18 h 18"/>
                <a:gd name="T20" fmla="*/ 170 w 171"/>
                <a:gd name="T21" fmla="*/ 18 h 18"/>
                <a:gd name="T22" fmla="*/ 170 w 171"/>
                <a:gd name="T2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18">
                  <a:moveTo>
                    <a:pt x="170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4" y="15"/>
                    <a:pt x="3" y="14"/>
                    <a:pt x="3" y="9"/>
                  </a:cubicBezTo>
                  <a:cubicBezTo>
                    <a:pt x="3" y="4"/>
                    <a:pt x="4" y="3"/>
                    <a:pt x="7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1" y="3"/>
                    <a:pt x="171" y="0"/>
                    <a:pt x="17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1"/>
                    <a:pt x="0" y="9"/>
                  </a:cubicBezTo>
                  <a:cubicBezTo>
                    <a:pt x="0" y="17"/>
                    <a:pt x="2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1" y="18"/>
                    <a:pt x="171" y="15"/>
                    <a:pt x="170" y="15"/>
                  </a:cubicBezTo>
                  <a:close/>
                </a:path>
              </a:pathLst>
            </a:custGeom>
            <a:solidFill>
              <a:srgbClr val="266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6" name="Freeform 70">
              <a:extLst>
                <a:ext uri="{FF2B5EF4-FFF2-40B4-BE49-F238E27FC236}">
                  <a16:creationId xmlns:a16="http://schemas.microsoft.com/office/drawing/2014/main" id="{D8577C57-AC8F-C141-BB75-8E9C6F33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986213"/>
              <a:ext cx="1111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7" name="Freeform 71">
              <a:extLst>
                <a:ext uri="{FF2B5EF4-FFF2-40B4-BE49-F238E27FC236}">
                  <a16:creationId xmlns:a16="http://schemas.microsoft.com/office/drawing/2014/main" id="{66AEF572-49DF-2D45-A003-867A4BBB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12273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8" name="Freeform 72">
              <a:extLst>
                <a:ext uri="{FF2B5EF4-FFF2-40B4-BE49-F238E27FC236}">
                  <a16:creationId xmlns:a16="http://schemas.microsoft.com/office/drawing/2014/main" id="{C2EDCF33-8553-F24A-9920-89799768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3998913"/>
              <a:ext cx="112713" cy="134938"/>
            </a:xfrm>
            <a:custGeom>
              <a:avLst/>
              <a:gdLst>
                <a:gd name="T0" fmla="*/ 0 w 10"/>
                <a:gd name="T1" fmla="*/ 0 h 12"/>
                <a:gd name="T2" fmla="*/ 7 w 10"/>
                <a:gd name="T3" fmla="*/ 0 h 12"/>
                <a:gd name="T4" fmla="*/ 8 w 10"/>
                <a:gd name="T5" fmla="*/ 4 h 12"/>
                <a:gd name="T6" fmla="*/ 10 w 10"/>
                <a:gd name="T7" fmla="*/ 11 h 12"/>
                <a:gd name="T8" fmla="*/ 5 w 10"/>
                <a:gd name="T9" fmla="*/ 7 h 12"/>
                <a:gd name="T10" fmla="*/ 3 w 10"/>
                <a:gd name="T11" fmla="*/ 12 h 12"/>
                <a:gd name="T12" fmla="*/ 1 w 10"/>
                <a:gd name="T13" fmla="*/ 5 h 12"/>
                <a:gd name="T14" fmla="*/ 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4"/>
                  </a:cubicBezTo>
                  <a:cubicBezTo>
                    <a:pt x="8" y="8"/>
                    <a:pt x="8" y="7"/>
                    <a:pt x="10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1" y="10"/>
                    <a:pt x="1" y="5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9" name="Freeform 73">
              <a:extLst>
                <a:ext uri="{FF2B5EF4-FFF2-40B4-BE49-F238E27FC236}">
                  <a16:creationId xmlns:a16="http://schemas.microsoft.com/office/drawing/2014/main" id="{BD6F6F74-1C45-D14B-8DD3-28CE6F26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5" y="3479801"/>
              <a:ext cx="157163" cy="55563"/>
            </a:xfrm>
            <a:custGeom>
              <a:avLst/>
              <a:gdLst>
                <a:gd name="T0" fmla="*/ 7 w 99"/>
                <a:gd name="T1" fmla="*/ 35 h 35"/>
                <a:gd name="T2" fmla="*/ 0 w 99"/>
                <a:gd name="T3" fmla="*/ 0 h 35"/>
                <a:gd name="T4" fmla="*/ 85 w 99"/>
                <a:gd name="T5" fmla="*/ 0 h 35"/>
                <a:gd name="T6" fmla="*/ 99 w 99"/>
                <a:gd name="T7" fmla="*/ 35 h 35"/>
                <a:gd name="T8" fmla="*/ 7 w 9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" y="35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99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0" name="Freeform 74">
              <a:extLst>
                <a:ext uri="{FF2B5EF4-FFF2-40B4-BE49-F238E27FC236}">
                  <a16:creationId xmlns:a16="http://schemas.microsoft.com/office/drawing/2014/main" id="{096B368B-0A05-A54B-9CE4-614C4921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88" y="3524251"/>
              <a:ext cx="134938" cy="1354138"/>
            </a:xfrm>
            <a:custGeom>
              <a:avLst/>
              <a:gdLst>
                <a:gd name="T0" fmla="*/ 12 w 12"/>
                <a:gd name="T1" fmla="*/ 2 h 120"/>
                <a:gd name="T2" fmla="*/ 12 w 12"/>
                <a:gd name="T3" fmla="*/ 0 h 120"/>
                <a:gd name="T4" fmla="*/ 12 w 12"/>
                <a:gd name="T5" fmla="*/ 0 h 120"/>
                <a:gd name="T6" fmla="*/ 0 w 12"/>
                <a:gd name="T7" fmla="*/ 0 h 120"/>
                <a:gd name="T8" fmla="*/ 0 w 12"/>
                <a:gd name="T9" fmla="*/ 0 h 120"/>
                <a:gd name="T10" fmla="*/ 0 w 12"/>
                <a:gd name="T11" fmla="*/ 2 h 120"/>
                <a:gd name="T12" fmla="*/ 0 w 12"/>
                <a:gd name="T13" fmla="*/ 120 h 120"/>
                <a:gd name="T14" fmla="*/ 12 w 12"/>
                <a:gd name="T15" fmla="*/ 120 h 120"/>
                <a:gd name="T16" fmla="*/ 12 w 12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0">
                  <a:moveTo>
                    <a:pt x="12" y="2"/>
                  </a:moveTo>
                  <a:cubicBezTo>
                    <a:pt x="12" y="2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D8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1" name="Rectangle 75">
              <a:extLst>
                <a:ext uri="{FF2B5EF4-FFF2-40B4-BE49-F238E27FC236}">
                  <a16:creationId xmlns:a16="http://schemas.microsoft.com/office/drawing/2014/main" id="{ACC11F5C-E12A-0140-B918-3FA8F8DE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6950" y="3524251"/>
              <a:ext cx="11113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2" name="Rectangle 76">
              <a:extLst>
                <a:ext uri="{FF2B5EF4-FFF2-40B4-BE49-F238E27FC236}">
                  <a16:creationId xmlns:a16="http://schemas.microsoft.com/office/drawing/2014/main" id="{62071CCC-E1CC-2549-9C85-431F3E36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838" y="3524251"/>
              <a:ext cx="11113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3" name="Rectangle 77">
              <a:extLst>
                <a:ext uri="{FF2B5EF4-FFF2-40B4-BE49-F238E27FC236}">
                  <a16:creationId xmlns:a16="http://schemas.microsoft.com/office/drawing/2014/main" id="{2508A801-7169-2F45-82D9-621A1AA5F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3524251"/>
              <a:ext cx="1588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4" name="Rectangle 78">
              <a:extLst>
                <a:ext uri="{FF2B5EF4-FFF2-40B4-BE49-F238E27FC236}">
                  <a16:creationId xmlns:a16="http://schemas.microsoft.com/office/drawing/2014/main" id="{FB301C6A-44EA-EB43-901D-48287518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725" y="3524251"/>
              <a:ext cx="1588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5" name="Rectangle 79">
              <a:extLst>
                <a:ext uri="{FF2B5EF4-FFF2-40B4-BE49-F238E27FC236}">
                  <a16:creationId xmlns:a16="http://schemas.microsoft.com/office/drawing/2014/main" id="{15DFEC6B-CF90-BC48-87C9-F448F9A8A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3524251"/>
              <a:ext cx="11113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6" name="Rectangle 80">
              <a:extLst>
                <a:ext uri="{FF2B5EF4-FFF2-40B4-BE49-F238E27FC236}">
                  <a16:creationId xmlns:a16="http://schemas.microsoft.com/office/drawing/2014/main" id="{41EAE303-040B-EB46-8A74-4208BB8B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288" y="3524251"/>
              <a:ext cx="1588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7" name="Rectangle 81">
              <a:extLst>
                <a:ext uri="{FF2B5EF4-FFF2-40B4-BE49-F238E27FC236}">
                  <a16:creationId xmlns:a16="http://schemas.microsoft.com/office/drawing/2014/main" id="{2BA48CE3-84E7-7F4C-BF9B-52224880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3613" y="3524251"/>
              <a:ext cx="1588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8" name="Rectangle 82">
              <a:extLst>
                <a:ext uri="{FF2B5EF4-FFF2-40B4-BE49-F238E27FC236}">
                  <a16:creationId xmlns:a16="http://schemas.microsoft.com/office/drawing/2014/main" id="{460B6B1A-0371-A24A-B7C6-EBCCBD7C9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2988" y="3524251"/>
              <a:ext cx="11113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9" name="Rectangle 83">
              <a:extLst>
                <a:ext uri="{FF2B5EF4-FFF2-40B4-BE49-F238E27FC236}">
                  <a16:creationId xmlns:a16="http://schemas.microsoft.com/office/drawing/2014/main" id="{D60B0558-1FA0-0A49-B414-F9DC0D9A6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3" y="3524251"/>
              <a:ext cx="1588" cy="1354138"/>
            </a:xfrm>
            <a:prstGeom prst="rect">
              <a:avLst/>
            </a:pr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0" name="Freeform 84">
              <a:extLst>
                <a:ext uri="{FF2B5EF4-FFF2-40B4-BE49-F238E27FC236}">
                  <a16:creationId xmlns:a16="http://schemas.microsoft.com/office/drawing/2014/main" id="{D109F8B1-BD3B-C94F-8ACD-EE3C3AC9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0" y="3468688"/>
              <a:ext cx="214313" cy="1443038"/>
            </a:xfrm>
            <a:custGeom>
              <a:avLst/>
              <a:gdLst>
                <a:gd name="T0" fmla="*/ 4 w 19"/>
                <a:gd name="T1" fmla="*/ 126 h 128"/>
                <a:gd name="T2" fmla="*/ 4 w 19"/>
                <a:gd name="T3" fmla="*/ 7 h 128"/>
                <a:gd name="T4" fmla="*/ 10 w 19"/>
                <a:gd name="T5" fmla="*/ 3 h 128"/>
                <a:gd name="T6" fmla="*/ 16 w 19"/>
                <a:gd name="T7" fmla="*/ 7 h 128"/>
                <a:gd name="T8" fmla="*/ 16 w 19"/>
                <a:gd name="T9" fmla="*/ 126 h 128"/>
                <a:gd name="T10" fmla="*/ 19 w 19"/>
                <a:gd name="T11" fmla="*/ 126 h 128"/>
                <a:gd name="T12" fmla="*/ 19 w 19"/>
                <a:gd name="T13" fmla="*/ 7 h 128"/>
                <a:gd name="T14" fmla="*/ 10 w 19"/>
                <a:gd name="T15" fmla="*/ 0 h 128"/>
                <a:gd name="T16" fmla="*/ 0 w 19"/>
                <a:gd name="T17" fmla="*/ 7 h 128"/>
                <a:gd name="T18" fmla="*/ 0 w 19"/>
                <a:gd name="T19" fmla="*/ 7 h 128"/>
                <a:gd name="T20" fmla="*/ 0 w 19"/>
                <a:gd name="T21" fmla="*/ 126 h 128"/>
                <a:gd name="T22" fmla="*/ 4 w 19"/>
                <a:gd name="T23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28">
                  <a:moveTo>
                    <a:pt x="4" y="12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4" y="3"/>
                    <a:pt x="10" y="3"/>
                  </a:cubicBezTo>
                  <a:cubicBezTo>
                    <a:pt x="15" y="3"/>
                    <a:pt x="16" y="4"/>
                    <a:pt x="16" y="7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8"/>
                    <a:pt x="19" y="128"/>
                    <a:pt x="19" y="12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2"/>
                    <a:pt x="18" y="0"/>
                    <a:pt x="10" y="0"/>
                  </a:cubicBezTo>
                  <a:cubicBezTo>
                    <a:pt x="1" y="0"/>
                    <a:pt x="0" y="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8"/>
                    <a:pt x="4" y="128"/>
                    <a:pt x="4" y="126"/>
                  </a:cubicBez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1" name="Freeform 85">
              <a:extLst>
                <a:ext uri="{FF2B5EF4-FFF2-40B4-BE49-F238E27FC236}">
                  <a16:creationId xmlns:a16="http://schemas.microsoft.com/office/drawing/2014/main" id="{50ADABB7-07EE-8548-9EAC-D8BFE40B3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53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2" name="Freeform 86">
              <a:extLst>
                <a:ext uri="{FF2B5EF4-FFF2-40B4-BE49-F238E27FC236}">
                  <a16:creationId xmlns:a16="http://schemas.microsoft.com/office/drawing/2014/main" id="{75FC0031-4C85-5448-A2D0-540E3B492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88" y="353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3" name="Freeform 87">
              <a:extLst>
                <a:ext uri="{FF2B5EF4-FFF2-40B4-BE49-F238E27FC236}">
                  <a16:creationId xmlns:a16="http://schemas.microsoft.com/office/drawing/2014/main" id="{5ADDF71B-5D1C-7A41-AF61-69547301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0" y="3625851"/>
              <a:ext cx="77788" cy="101600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7 h 9"/>
                <a:gd name="T4" fmla="*/ 0 w 7"/>
                <a:gd name="T5" fmla="*/ 8 h 9"/>
                <a:gd name="T6" fmla="*/ 4 w 7"/>
                <a:gd name="T7" fmla="*/ 4 h 9"/>
                <a:gd name="T8" fmla="*/ 0 w 7"/>
                <a:gd name="T9" fmla="*/ 1 h 9"/>
                <a:gd name="T10" fmla="*/ 7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9"/>
                    <a:pt x="0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3"/>
                    <a:pt x="7" y="0"/>
                  </a:cubicBezTo>
                  <a:close/>
                </a:path>
              </a:pathLst>
            </a:cu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4" name="Rectangle 88">
              <a:extLst>
                <a:ext uri="{FF2B5EF4-FFF2-40B4-BE49-F238E27FC236}">
                  <a16:creationId xmlns:a16="http://schemas.microsoft.com/office/drawing/2014/main" id="{F59225B3-17FD-284D-9920-28E4D1525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4686301"/>
              <a:ext cx="1927225" cy="225425"/>
            </a:xfrm>
            <a:prstGeom prst="rect">
              <a:avLst/>
            </a:prstGeom>
            <a:solidFill>
              <a:srgbClr val="E55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5" name="Rectangle 89">
              <a:extLst>
                <a:ext uri="{FF2B5EF4-FFF2-40B4-BE49-F238E27FC236}">
                  <a16:creationId xmlns:a16="http://schemas.microsoft.com/office/drawing/2014/main" id="{53C5AD76-6DEB-FC41-85EA-B71C9E8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3" y="4686301"/>
              <a:ext cx="2222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6" name="Rectangle 90">
              <a:extLst>
                <a:ext uri="{FF2B5EF4-FFF2-40B4-BE49-F238E27FC236}">
                  <a16:creationId xmlns:a16="http://schemas.microsoft.com/office/drawing/2014/main" id="{A92983DB-B807-044D-AEE1-28961A6B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063" y="4686301"/>
              <a:ext cx="68263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7" name="Rectangle 91">
              <a:extLst>
                <a:ext uri="{FF2B5EF4-FFF2-40B4-BE49-F238E27FC236}">
                  <a16:creationId xmlns:a16="http://schemas.microsoft.com/office/drawing/2014/main" id="{A0E2D92E-0482-064E-914B-AC33FDCE6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4686301"/>
              <a:ext cx="23813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8" name="Rectangle 92">
              <a:extLst>
                <a:ext uri="{FF2B5EF4-FFF2-40B4-BE49-F238E27FC236}">
                  <a16:creationId xmlns:a16="http://schemas.microsoft.com/office/drawing/2014/main" id="{99D6879C-E85D-2C46-8120-88EC62581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4686301"/>
              <a:ext cx="6667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9" name="Rectangle 93">
              <a:extLst>
                <a:ext uri="{FF2B5EF4-FFF2-40B4-BE49-F238E27FC236}">
                  <a16:creationId xmlns:a16="http://schemas.microsoft.com/office/drawing/2014/main" id="{9D219BBB-0E5F-7948-908B-086CDC2C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50" y="4686301"/>
              <a:ext cx="11113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0" name="Rectangle 94">
              <a:extLst>
                <a:ext uri="{FF2B5EF4-FFF2-40B4-BE49-F238E27FC236}">
                  <a16:creationId xmlns:a16="http://schemas.microsoft.com/office/drawing/2014/main" id="{4B5FFEA8-7D2B-8243-BCBF-0987A559F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4686301"/>
              <a:ext cx="6667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1" name="Rectangle 95">
              <a:extLst>
                <a:ext uri="{FF2B5EF4-FFF2-40B4-BE49-F238E27FC236}">
                  <a16:creationId xmlns:a16="http://schemas.microsoft.com/office/drawing/2014/main" id="{625A1BEC-BA32-3141-8429-F22871FC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63" y="4686301"/>
              <a:ext cx="42862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2" name="Freeform 96">
              <a:extLst>
                <a:ext uri="{FF2B5EF4-FFF2-40B4-BE49-F238E27FC236}">
                  <a16:creationId xmlns:a16="http://schemas.microsoft.com/office/drawing/2014/main" id="{9C621981-7AB1-DD4F-BC88-25D3752A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4741863"/>
              <a:ext cx="125413" cy="123825"/>
            </a:xfrm>
            <a:custGeom>
              <a:avLst/>
              <a:gdLst>
                <a:gd name="T0" fmla="*/ 8 w 11"/>
                <a:gd name="T1" fmla="*/ 11 h 11"/>
                <a:gd name="T2" fmla="*/ 9 w 11"/>
                <a:gd name="T3" fmla="*/ 4 h 11"/>
                <a:gd name="T4" fmla="*/ 6 w 11"/>
                <a:gd name="T5" fmla="*/ 11 h 11"/>
                <a:gd name="T6" fmla="*/ 4 w 11"/>
                <a:gd name="T7" fmla="*/ 11 h 11"/>
                <a:gd name="T8" fmla="*/ 4 w 11"/>
                <a:gd name="T9" fmla="*/ 4 h 11"/>
                <a:gd name="T10" fmla="*/ 2 w 11"/>
                <a:gd name="T11" fmla="*/ 11 h 11"/>
                <a:gd name="T12" fmla="*/ 0 w 11"/>
                <a:gd name="T13" fmla="*/ 11 h 11"/>
                <a:gd name="T14" fmla="*/ 4 w 11"/>
                <a:gd name="T15" fmla="*/ 1 h 11"/>
                <a:gd name="T16" fmla="*/ 2 w 11"/>
                <a:gd name="T17" fmla="*/ 4 h 11"/>
                <a:gd name="T18" fmla="*/ 2 w 11"/>
                <a:gd name="T19" fmla="*/ 5 h 11"/>
                <a:gd name="T20" fmla="*/ 0 w 11"/>
                <a:gd name="T21" fmla="*/ 4 h 11"/>
                <a:gd name="T22" fmla="*/ 5 w 11"/>
                <a:gd name="T23" fmla="*/ 0 h 11"/>
                <a:gd name="T24" fmla="*/ 6 w 11"/>
                <a:gd name="T25" fmla="*/ 0 h 11"/>
                <a:gd name="T26" fmla="*/ 6 w 11"/>
                <a:gd name="T27" fmla="*/ 7 h 11"/>
                <a:gd name="T28" fmla="*/ 9 w 11"/>
                <a:gd name="T29" fmla="*/ 0 h 11"/>
                <a:gd name="T30" fmla="*/ 11 w 11"/>
                <a:gd name="T31" fmla="*/ 0 h 11"/>
                <a:gd name="T32" fmla="*/ 10 w 11"/>
                <a:gd name="T33" fmla="*/ 11 h 11"/>
                <a:gd name="T34" fmla="*/ 8 w 11"/>
                <a:gd name="T3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E55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3" name="Freeform 97">
              <a:extLst>
                <a:ext uri="{FF2B5EF4-FFF2-40B4-BE49-F238E27FC236}">
                  <a16:creationId xmlns:a16="http://schemas.microsoft.com/office/drawing/2014/main" id="{F851A03E-8AE1-0349-A939-FD9689979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9425" y="4776788"/>
              <a:ext cx="100013" cy="88900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5 h 8"/>
                <a:gd name="T4" fmla="*/ 6 w 9"/>
                <a:gd name="T5" fmla="*/ 6 h 8"/>
                <a:gd name="T6" fmla="*/ 7 w 9"/>
                <a:gd name="T7" fmla="*/ 6 h 8"/>
                <a:gd name="T8" fmla="*/ 8 w 9"/>
                <a:gd name="T9" fmla="*/ 5 h 8"/>
                <a:gd name="T10" fmla="*/ 9 w 9"/>
                <a:gd name="T11" fmla="*/ 5 h 8"/>
                <a:gd name="T12" fmla="*/ 6 w 9"/>
                <a:gd name="T13" fmla="*/ 8 h 8"/>
                <a:gd name="T14" fmla="*/ 4 w 9"/>
                <a:gd name="T15" fmla="*/ 6 h 8"/>
                <a:gd name="T16" fmla="*/ 2 w 9"/>
                <a:gd name="T17" fmla="*/ 8 h 8"/>
                <a:gd name="T18" fmla="*/ 0 w 9"/>
                <a:gd name="T19" fmla="*/ 5 h 8"/>
                <a:gd name="T20" fmla="*/ 4 w 9"/>
                <a:gd name="T21" fmla="*/ 0 h 8"/>
                <a:gd name="T22" fmla="*/ 5 w 9"/>
                <a:gd name="T23" fmla="*/ 1 h 8"/>
                <a:gd name="T24" fmla="*/ 5 w 9"/>
                <a:gd name="T25" fmla="*/ 1 h 8"/>
                <a:gd name="T26" fmla="*/ 5 w 9"/>
                <a:gd name="T27" fmla="*/ 0 h 8"/>
                <a:gd name="T28" fmla="*/ 7 w 9"/>
                <a:gd name="T29" fmla="*/ 0 h 8"/>
                <a:gd name="T30" fmla="*/ 2 w 9"/>
                <a:gd name="T31" fmla="*/ 5 h 8"/>
                <a:gd name="T32" fmla="*/ 3 w 9"/>
                <a:gd name="T33" fmla="*/ 6 h 8"/>
                <a:gd name="T34" fmla="*/ 4 w 9"/>
                <a:gd name="T35" fmla="*/ 5 h 8"/>
                <a:gd name="T36" fmla="*/ 5 w 9"/>
                <a:gd name="T37" fmla="*/ 2 h 8"/>
                <a:gd name="T38" fmla="*/ 4 w 9"/>
                <a:gd name="T39" fmla="*/ 1 h 8"/>
                <a:gd name="T40" fmla="*/ 2 w 9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6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3"/>
                    <a:pt x="1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0"/>
                  </a:lnTo>
                  <a:close/>
                  <a:moveTo>
                    <a:pt x="2" y="5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E55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4" name="Freeform 98">
              <a:extLst>
                <a:ext uri="{FF2B5EF4-FFF2-40B4-BE49-F238E27FC236}">
                  <a16:creationId xmlns:a16="http://schemas.microsoft.com/office/drawing/2014/main" id="{CB125BAD-EDCF-0147-83C9-7DD2A63CE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4752976"/>
              <a:ext cx="57150" cy="112713"/>
            </a:xfrm>
            <a:custGeom>
              <a:avLst/>
              <a:gdLst>
                <a:gd name="T0" fmla="*/ 4 w 5"/>
                <a:gd name="T1" fmla="*/ 0 h 10"/>
                <a:gd name="T2" fmla="*/ 3 w 5"/>
                <a:gd name="T3" fmla="*/ 2 h 10"/>
                <a:gd name="T4" fmla="*/ 4 w 5"/>
                <a:gd name="T5" fmla="*/ 2 h 10"/>
                <a:gd name="T6" fmla="*/ 4 w 5"/>
                <a:gd name="T7" fmla="*/ 3 h 10"/>
                <a:gd name="T8" fmla="*/ 3 w 5"/>
                <a:gd name="T9" fmla="*/ 3 h 10"/>
                <a:gd name="T10" fmla="*/ 2 w 5"/>
                <a:gd name="T11" fmla="*/ 7 h 10"/>
                <a:gd name="T12" fmla="*/ 2 w 5"/>
                <a:gd name="T13" fmla="*/ 8 h 10"/>
                <a:gd name="T14" fmla="*/ 3 w 5"/>
                <a:gd name="T15" fmla="*/ 8 h 10"/>
                <a:gd name="T16" fmla="*/ 4 w 5"/>
                <a:gd name="T17" fmla="*/ 7 h 10"/>
                <a:gd name="T18" fmla="*/ 5 w 5"/>
                <a:gd name="T19" fmla="*/ 7 h 10"/>
                <a:gd name="T20" fmla="*/ 1 w 5"/>
                <a:gd name="T21" fmla="*/ 10 h 10"/>
                <a:gd name="T22" fmla="*/ 0 w 5"/>
                <a:gd name="T23" fmla="*/ 8 h 10"/>
                <a:gd name="T24" fmla="*/ 0 w 5"/>
                <a:gd name="T25" fmla="*/ 7 h 10"/>
                <a:gd name="T26" fmla="*/ 1 w 5"/>
                <a:gd name="T27" fmla="*/ 3 h 10"/>
                <a:gd name="T28" fmla="*/ 0 w 5"/>
                <a:gd name="T29" fmla="*/ 3 h 10"/>
                <a:gd name="T30" fmla="*/ 1 w 5"/>
                <a:gd name="T31" fmla="*/ 2 h 10"/>
                <a:gd name="T32" fmla="*/ 1 w 5"/>
                <a:gd name="T33" fmla="*/ 2 h 10"/>
                <a:gd name="T34" fmla="*/ 1 w 5"/>
                <a:gd name="T35" fmla="*/ 0 h 10"/>
                <a:gd name="T36" fmla="*/ 4 w 5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55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5" name="Freeform 99">
              <a:extLst>
                <a:ext uri="{FF2B5EF4-FFF2-40B4-BE49-F238E27FC236}">
                  <a16:creationId xmlns:a16="http://schemas.microsoft.com/office/drawing/2014/main" id="{A7B62A73-4DBF-0049-9E4D-E8786EB25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4741863"/>
              <a:ext cx="88900" cy="123825"/>
            </a:xfrm>
            <a:custGeom>
              <a:avLst/>
              <a:gdLst>
                <a:gd name="T0" fmla="*/ 5 w 8"/>
                <a:gd name="T1" fmla="*/ 5 h 11"/>
                <a:gd name="T2" fmla="*/ 4 w 8"/>
                <a:gd name="T3" fmla="*/ 6 h 11"/>
                <a:gd name="T4" fmla="*/ 3 w 8"/>
                <a:gd name="T5" fmla="*/ 11 h 11"/>
                <a:gd name="T6" fmla="*/ 0 w 8"/>
                <a:gd name="T7" fmla="*/ 11 h 11"/>
                <a:gd name="T8" fmla="*/ 3 w 8"/>
                <a:gd name="T9" fmla="*/ 1 h 11"/>
                <a:gd name="T10" fmla="*/ 5 w 8"/>
                <a:gd name="T11" fmla="*/ 0 h 11"/>
                <a:gd name="T12" fmla="*/ 4 w 8"/>
                <a:gd name="T13" fmla="*/ 4 h 11"/>
                <a:gd name="T14" fmla="*/ 6 w 8"/>
                <a:gd name="T15" fmla="*/ 3 h 11"/>
                <a:gd name="T16" fmla="*/ 7 w 8"/>
                <a:gd name="T17" fmla="*/ 5 h 11"/>
                <a:gd name="T18" fmla="*/ 7 w 8"/>
                <a:gd name="T19" fmla="*/ 9 h 11"/>
                <a:gd name="T20" fmla="*/ 7 w 8"/>
                <a:gd name="T21" fmla="*/ 9 h 11"/>
                <a:gd name="T22" fmla="*/ 8 w 8"/>
                <a:gd name="T23" fmla="*/ 9 h 11"/>
                <a:gd name="T24" fmla="*/ 6 w 8"/>
                <a:gd name="T25" fmla="*/ 11 h 11"/>
                <a:gd name="T26" fmla="*/ 5 w 8"/>
                <a:gd name="T27" fmla="*/ 9 h 11"/>
                <a:gd name="T28" fmla="*/ 5 w 8"/>
                <a:gd name="T29" fmla="*/ 5 h 11"/>
                <a:gd name="T30" fmla="*/ 5 w 8"/>
                <a:gd name="T3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1">
                  <a:moveTo>
                    <a:pt x="5" y="5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6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8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E55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6" name="Freeform 100">
              <a:extLst>
                <a:ext uri="{FF2B5EF4-FFF2-40B4-BE49-F238E27FC236}">
                  <a16:creationId xmlns:a16="http://schemas.microsoft.com/office/drawing/2014/main" id="{2D116C56-1104-3641-9B01-BC97EB287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4038" y="4741863"/>
              <a:ext cx="112713" cy="112713"/>
            </a:xfrm>
            <a:custGeom>
              <a:avLst/>
              <a:gdLst>
                <a:gd name="T0" fmla="*/ 71 w 71"/>
                <a:gd name="T1" fmla="*/ 71 h 71"/>
                <a:gd name="T2" fmla="*/ 50 w 71"/>
                <a:gd name="T3" fmla="*/ 71 h 71"/>
                <a:gd name="T4" fmla="*/ 50 w 71"/>
                <a:gd name="T5" fmla="*/ 64 h 71"/>
                <a:gd name="T6" fmla="*/ 57 w 71"/>
                <a:gd name="T7" fmla="*/ 64 h 71"/>
                <a:gd name="T8" fmla="*/ 50 w 71"/>
                <a:gd name="T9" fmla="*/ 50 h 71"/>
                <a:gd name="T10" fmla="*/ 21 w 71"/>
                <a:gd name="T11" fmla="*/ 50 h 71"/>
                <a:gd name="T12" fmla="*/ 21 w 71"/>
                <a:gd name="T13" fmla="*/ 64 h 71"/>
                <a:gd name="T14" fmla="*/ 28 w 71"/>
                <a:gd name="T15" fmla="*/ 64 h 71"/>
                <a:gd name="T16" fmla="*/ 28 w 71"/>
                <a:gd name="T17" fmla="*/ 71 h 71"/>
                <a:gd name="T18" fmla="*/ 0 w 71"/>
                <a:gd name="T19" fmla="*/ 71 h 71"/>
                <a:gd name="T20" fmla="*/ 0 w 71"/>
                <a:gd name="T21" fmla="*/ 64 h 71"/>
                <a:gd name="T22" fmla="*/ 7 w 71"/>
                <a:gd name="T23" fmla="*/ 64 h 71"/>
                <a:gd name="T24" fmla="*/ 28 w 71"/>
                <a:gd name="T25" fmla="*/ 7 h 71"/>
                <a:gd name="T26" fmla="*/ 21 w 71"/>
                <a:gd name="T27" fmla="*/ 7 h 71"/>
                <a:gd name="T28" fmla="*/ 21 w 71"/>
                <a:gd name="T29" fmla="*/ 0 h 71"/>
                <a:gd name="T30" fmla="*/ 50 w 71"/>
                <a:gd name="T31" fmla="*/ 0 h 71"/>
                <a:gd name="T32" fmla="*/ 50 w 71"/>
                <a:gd name="T33" fmla="*/ 7 h 71"/>
                <a:gd name="T34" fmla="*/ 43 w 71"/>
                <a:gd name="T35" fmla="*/ 7 h 71"/>
                <a:gd name="T36" fmla="*/ 64 w 71"/>
                <a:gd name="T37" fmla="*/ 64 h 71"/>
                <a:gd name="T38" fmla="*/ 71 w 71"/>
                <a:gd name="T39" fmla="*/ 64 h 71"/>
                <a:gd name="T40" fmla="*/ 71 w 71"/>
                <a:gd name="T41" fmla="*/ 71 h 71"/>
                <a:gd name="T42" fmla="*/ 28 w 71"/>
                <a:gd name="T43" fmla="*/ 43 h 71"/>
                <a:gd name="T44" fmla="*/ 50 w 71"/>
                <a:gd name="T45" fmla="*/ 43 h 71"/>
                <a:gd name="T46" fmla="*/ 35 w 71"/>
                <a:gd name="T47" fmla="*/ 7 h 71"/>
                <a:gd name="T48" fmla="*/ 28 w 71"/>
                <a:gd name="T49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1">
                  <a:moveTo>
                    <a:pt x="71" y="71"/>
                  </a:moveTo>
                  <a:lnTo>
                    <a:pt x="50" y="71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50" y="50"/>
                  </a:lnTo>
                  <a:lnTo>
                    <a:pt x="21" y="50"/>
                  </a:lnTo>
                  <a:lnTo>
                    <a:pt x="21" y="64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21" y="0"/>
                  </a:lnTo>
                  <a:lnTo>
                    <a:pt x="50" y="0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64" y="64"/>
                  </a:lnTo>
                  <a:lnTo>
                    <a:pt x="71" y="64"/>
                  </a:lnTo>
                  <a:lnTo>
                    <a:pt x="71" y="71"/>
                  </a:lnTo>
                  <a:close/>
                  <a:moveTo>
                    <a:pt x="28" y="43"/>
                  </a:moveTo>
                  <a:lnTo>
                    <a:pt x="50" y="43"/>
                  </a:lnTo>
                  <a:lnTo>
                    <a:pt x="35" y="7"/>
                  </a:lnTo>
                  <a:lnTo>
                    <a:pt x="28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7" name="Freeform 101">
              <a:extLst>
                <a:ext uri="{FF2B5EF4-FFF2-40B4-BE49-F238E27FC236}">
                  <a16:creationId xmlns:a16="http://schemas.microsoft.com/office/drawing/2014/main" id="{A22D2EE8-0238-9B4B-B07D-5572F4E55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4741863"/>
              <a:ext cx="79375" cy="112713"/>
            </a:xfrm>
            <a:custGeom>
              <a:avLst/>
              <a:gdLst>
                <a:gd name="T0" fmla="*/ 50 w 50"/>
                <a:gd name="T1" fmla="*/ 57 h 71"/>
                <a:gd name="T2" fmla="*/ 50 w 50"/>
                <a:gd name="T3" fmla="*/ 71 h 71"/>
                <a:gd name="T4" fmla="*/ 0 w 50"/>
                <a:gd name="T5" fmla="*/ 71 h 71"/>
                <a:gd name="T6" fmla="*/ 0 w 50"/>
                <a:gd name="T7" fmla="*/ 64 h 71"/>
                <a:gd name="T8" fmla="*/ 7 w 50"/>
                <a:gd name="T9" fmla="*/ 64 h 71"/>
                <a:gd name="T10" fmla="*/ 7 w 50"/>
                <a:gd name="T11" fmla="*/ 7 h 71"/>
                <a:gd name="T12" fmla="*/ 0 w 50"/>
                <a:gd name="T13" fmla="*/ 7 h 71"/>
                <a:gd name="T14" fmla="*/ 0 w 50"/>
                <a:gd name="T15" fmla="*/ 0 h 71"/>
                <a:gd name="T16" fmla="*/ 28 w 50"/>
                <a:gd name="T17" fmla="*/ 0 h 71"/>
                <a:gd name="T18" fmla="*/ 28 w 50"/>
                <a:gd name="T19" fmla="*/ 7 h 71"/>
                <a:gd name="T20" fmla="*/ 21 w 50"/>
                <a:gd name="T21" fmla="*/ 7 h 71"/>
                <a:gd name="T22" fmla="*/ 21 w 50"/>
                <a:gd name="T23" fmla="*/ 64 h 71"/>
                <a:gd name="T24" fmla="*/ 43 w 50"/>
                <a:gd name="T25" fmla="*/ 64 h 71"/>
                <a:gd name="T26" fmla="*/ 43 w 50"/>
                <a:gd name="T27" fmla="*/ 57 h 71"/>
                <a:gd name="T28" fmla="*/ 50 w 50"/>
                <a:gd name="T29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71">
                  <a:moveTo>
                    <a:pt x="50" y="57"/>
                  </a:moveTo>
                  <a:lnTo>
                    <a:pt x="5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21" y="64"/>
                  </a:lnTo>
                  <a:lnTo>
                    <a:pt x="43" y="64"/>
                  </a:lnTo>
                  <a:lnTo>
                    <a:pt x="43" y="57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8" name="Freeform 102">
              <a:extLst>
                <a:ext uri="{FF2B5EF4-FFF2-40B4-BE49-F238E27FC236}">
                  <a16:creationId xmlns:a16="http://schemas.microsoft.com/office/drawing/2014/main" id="{BE19560A-175F-A048-90CD-1D937745F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730751"/>
              <a:ext cx="112713" cy="134938"/>
            </a:xfrm>
            <a:custGeom>
              <a:avLst/>
              <a:gdLst>
                <a:gd name="T0" fmla="*/ 5 w 10"/>
                <a:gd name="T1" fmla="*/ 7 h 12"/>
                <a:gd name="T2" fmla="*/ 5 w 10"/>
                <a:gd name="T3" fmla="*/ 6 h 12"/>
                <a:gd name="T4" fmla="*/ 10 w 10"/>
                <a:gd name="T5" fmla="*/ 6 h 12"/>
                <a:gd name="T6" fmla="*/ 10 w 10"/>
                <a:gd name="T7" fmla="*/ 11 h 12"/>
                <a:gd name="T8" fmla="*/ 9 w 10"/>
                <a:gd name="T9" fmla="*/ 11 h 12"/>
                <a:gd name="T10" fmla="*/ 9 w 10"/>
                <a:gd name="T11" fmla="*/ 10 h 12"/>
                <a:gd name="T12" fmla="*/ 8 w 10"/>
                <a:gd name="T13" fmla="*/ 11 h 12"/>
                <a:gd name="T14" fmla="*/ 8 w 10"/>
                <a:gd name="T15" fmla="*/ 11 h 12"/>
                <a:gd name="T16" fmla="*/ 7 w 10"/>
                <a:gd name="T17" fmla="*/ 11 h 12"/>
                <a:gd name="T18" fmla="*/ 5 w 10"/>
                <a:gd name="T19" fmla="*/ 12 h 12"/>
                <a:gd name="T20" fmla="*/ 3 w 10"/>
                <a:gd name="T21" fmla="*/ 11 h 12"/>
                <a:gd name="T22" fmla="*/ 1 w 10"/>
                <a:gd name="T23" fmla="*/ 10 h 12"/>
                <a:gd name="T24" fmla="*/ 0 w 10"/>
                <a:gd name="T25" fmla="*/ 8 h 12"/>
                <a:gd name="T26" fmla="*/ 0 w 10"/>
                <a:gd name="T27" fmla="*/ 6 h 12"/>
                <a:gd name="T28" fmla="*/ 0 w 10"/>
                <a:gd name="T29" fmla="*/ 4 h 12"/>
                <a:gd name="T30" fmla="*/ 1 w 10"/>
                <a:gd name="T31" fmla="*/ 2 h 12"/>
                <a:gd name="T32" fmla="*/ 3 w 10"/>
                <a:gd name="T33" fmla="*/ 1 h 12"/>
                <a:gd name="T34" fmla="*/ 5 w 10"/>
                <a:gd name="T35" fmla="*/ 0 h 12"/>
                <a:gd name="T36" fmla="*/ 7 w 10"/>
                <a:gd name="T37" fmla="*/ 1 h 12"/>
                <a:gd name="T38" fmla="*/ 8 w 10"/>
                <a:gd name="T39" fmla="*/ 1 h 12"/>
                <a:gd name="T40" fmla="*/ 8 w 10"/>
                <a:gd name="T41" fmla="*/ 0 h 12"/>
                <a:gd name="T42" fmla="*/ 10 w 10"/>
                <a:gd name="T43" fmla="*/ 0 h 12"/>
                <a:gd name="T44" fmla="*/ 10 w 10"/>
                <a:gd name="T45" fmla="*/ 4 h 12"/>
                <a:gd name="T46" fmla="*/ 8 w 10"/>
                <a:gd name="T47" fmla="*/ 4 h 12"/>
                <a:gd name="T48" fmla="*/ 8 w 10"/>
                <a:gd name="T49" fmla="*/ 3 h 12"/>
                <a:gd name="T50" fmla="*/ 7 w 10"/>
                <a:gd name="T51" fmla="*/ 2 h 12"/>
                <a:gd name="T52" fmla="*/ 5 w 10"/>
                <a:gd name="T53" fmla="*/ 2 h 12"/>
                <a:gd name="T54" fmla="*/ 3 w 10"/>
                <a:gd name="T55" fmla="*/ 2 h 12"/>
                <a:gd name="T56" fmla="*/ 2 w 10"/>
                <a:gd name="T57" fmla="*/ 3 h 12"/>
                <a:gd name="T58" fmla="*/ 1 w 10"/>
                <a:gd name="T59" fmla="*/ 4 h 12"/>
                <a:gd name="T60" fmla="*/ 1 w 10"/>
                <a:gd name="T61" fmla="*/ 6 h 12"/>
                <a:gd name="T62" fmla="*/ 1 w 10"/>
                <a:gd name="T63" fmla="*/ 8 h 12"/>
                <a:gd name="T64" fmla="*/ 2 w 10"/>
                <a:gd name="T65" fmla="*/ 9 h 12"/>
                <a:gd name="T66" fmla="*/ 3 w 10"/>
                <a:gd name="T67" fmla="*/ 10 h 12"/>
                <a:gd name="T68" fmla="*/ 5 w 10"/>
                <a:gd name="T69" fmla="*/ 10 h 12"/>
                <a:gd name="T70" fmla="*/ 7 w 10"/>
                <a:gd name="T71" fmla="*/ 10 h 12"/>
                <a:gd name="T72" fmla="*/ 8 w 10"/>
                <a:gd name="T73" fmla="*/ 9 h 12"/>
                <a:gd name="T74" fmla="*/ 8 w 10"/>
                <a:gd name="T75" fmla="*/ 8 h 12"/>
                <a:gd name="T76" fmla="*/ 9 w 10"/>
                <a:gd name="T77" fmla="*/ 7 h 12"/>
                <a:gd name="T78" fmla="*/ 5 w 10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2"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4" y="12"/>
                    <a:pt x="3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9" name="Freeform 103">
              <a:extLst>
                <a:ext uri="{FF2B5EF4-FFF2-40B4-BE49-F238E27FC236}">
                  <a16:creationId xmlns:a16="http://schemas.microsoft.com/office/drawing/2014/main" id="{0B9D9D86-D11C-D841-9AD9-15FFCF97C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4741863"/>
              <a:ext cx="79375" cy="112713"/>
            </a:xfrm>
            <a:custGeom>
              <a:avLst/>
              <a:gdLst>
                <a:gd name="T0" fmla="*/ 7 w 50"/>
                <a:gd name="T1" fmla="*/ 64 h 71"/>
                <a:gd name="T2" fmla="*/ 7 w 50"/>
                <a:gd name="T3" fmla="*/ 7 h 71"/>
                <a:gd name="T4" fmla="*/ 0 w 50"/>
                <a:gd name="T5" fmla="*/ 7 h 71"/>
                <a:gd name="T6" fmla="*/ 0 w 50"/>
                <a:gd name="T7" fmla="*/ 0 h 71"/>
                <a:gd name="T8" fmla="*/ 50 w 50"/>
                <a:gd name="T9" fmla="*/ 0 h 71"/>
                <a:gd name="T10" fmla="*/ 50 w 50"/>
                <a:gd name="T11" fmla="*/ 14 h 71"/>
                <a:gd name="T12" fmla="*/ 43 w 50"/>
                <a:gd name="T13" fmla="*/ 14 h 71"/>
                <a:gd name="T14" fmla="*/ 43 w 50"/>
                <a:gd name="T15" fmla="*/ 7 h 71"/>
                <a:gd name="T16" fmla="*/ 14 w 50"/>
                <a:gd name="T17" fmla="*/ 7 h 71"/>
                <a:gd name="T18" fmla="*/ 14 w 50"/>
                <a:gd name="T19" fmla="*/ 29 h 71"/>
                <a:gd name="T20" fmla="*/ 36 w 50"/>
                <a:gd name="T21" fmla="*/ 29 h 71"/>
                <a:gd name="T22" fmla="*/ 36 w 50"/>
                <a:gd name="T23" fmla="*/ 36 h 71"/>
                <a:gd name="T24" fmla="*/ 14 w 50"/>
                <a:gd name="T25" fmla="*/ 36 h 71"/>
                <a:gd name="T26" fmla="*/ 14 w 50"/>
                <a:gd name="T27" fmla="*/ 64 h 71"/>
                <a:gd name="T28" fmla="*/ 43 w 50"/>
                <a:gd name="T29" fmla="*/ 64 h 71"/>
                <a:gd name="T30" fmla="*/ 43 w 50"/>
                <a:gd name="T31" fmla="*/ 57 h 71"/>
                <a:gd name="T32" fmla="*/ 50 w 50"/>
                <a:gd name="T33" fmla="*/ 57 h 71"/>
                <a:gd name="T34" fmla="*/ 50 w 50"/>
                <a:gd name="T35" fmla="*/ 71 h 71"/>
                <a:gd name="T36" fmla="*/ 0 w 50"/>
                <a:gd name="T37" fmla="*/ 71 h 71"/>
                <a:gd name="T38" fmla="*/ 0 w 50"/>
                <a:gd name="T39" fmla="*/ 64 h 71"/>
                <a:gd name="T40" fmla="*/ 7 w 50"/>
                <a:gd name="T41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1">
                  <a:moveTo>
                    <a:pt x="7" y="64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43" y="7"/>
                  </a:lnTo>
                  <a:lnTo>
                    <a:pt x="14" y="7"/>
                  </a:lnTo>
                  <a:lnTo>
                    <a:pt x="14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14" y="36"/>
                  </a:lnTo>
                  <a:lnTo>
                    <a:pt x="14" y="64"/>
                  </a:lnTo>
                  <a:lnTo>
                    <a:pt x="43" y="64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0" name="Freeform 104">
              <a:extLst>
                <a:ext uri="{FF2B5EF4-FFF2-40B4-BE49-F238E27FC236}">
                  <a16:creationId xmlns:a16="http://schemas.microsoft.com/office/drawing/2014/main" id="{91BB897D-811B-4342-9C17-FBDB668A0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4888" y="4741863"/>
              <a:ext cx="90488" cy="112713"/>
            </a:xfrm>
            <a:custGeom>
              <a:avLst/>
              <a:gdLst>
                <a:gd name="T0" fmla="*/ 7 w 8"/>
                <a:gd name="T1" fmla="*/ 4 h 10"/>
                <a:gd name="T2" fmla="*/ 6 w 8"/>
                <a:gd name="T3" fmla="*/ 5 h 10"/>
                <a:gd name="T4" fmla="*/ 7 w 8"/>
                <a:gd name="T5" fmla="*/ 5 h 10"/>
                <a:gd name="T6" fmla="*/ 7 w 8"/>
                <a:gd name="T7" fmla="*/ 5 h 10"/>
                <a:gd name="T8" fmla="*/ 8 w 8"/>
                <a:gd name="T9" fmla="*/ 6 h 10"/>
                <a:gd name="T10" fmla="*/ 8 w 8"/>
                <a:gd name="T11" fmla="*/ 7 h 10"/>
                <a:gd name="T12" fmla="*/ 8 w 8"/>
                <a:gd name="T13" fmla="*/ 9 h 10"/>
                <a:gd name="T14" fmla="*/ 7 w 8"/>
                <a:gd name="T15" fmla="*/ 10 h 10"/>
                <a:gd name="T16" fmla="*/ 6 w 8"/>
                <a:gd name="T17" fmla="*/ 10 h 10"/>
                <a:gd name="T18" fmla="*/ 4 w 8"/>
                <a:gd name="T19" fmla="*/ 10 h 10"/>
                <a:gd name="T20" fmla="*/ 0 w 8"/>
                <a:gd name="T21" fmla="*/ 10 h 10"/>
                <a:gd name="T22" fmla="*/ 0 w 8"/>
                <a:gd name="T23" fmla="*/ 9 h 10"/>
                <a:gd name="T24" fmla="*/ 1 w 8"/>
                <a:gd name="T25" fmla="*/ 9 h 10"/>
                <a:gd name="T26" fmla="*/ 1 w 8"/>
                <a:gd name="T27" fmla="*/ 1 h 10"/>
                <a:gd name="T28" fmla="*/ 0 w 8"/>
                <a:gd name="T29" fmla="*/ 1 h 10"/>
                <a:gd name="T30" fmla="*/ 0 w 8"/>
                <a:gd name="T31" fmla="*/ 0 h 10"/>
                <a:gd name="T32" fmla="*/ 4 w 8"/>
                <a:gd name="T33" fmla="*/ 0 h 10"/>
                <a:gd name="T34" fmla="*/ 6 w 8"/>
                <a:gd name="T35" fmla="*/ 0 h 10"/>
                <a:gd name="T36" fmla="*/ 7 w 8"/>
                <a:gd name="T37" fmla="*/ 0 h 10"/>
                <a:gd name="T38" fmla="*/ 7 w 8"/>
                <a:gd name="T39" fmla="*/ 1 h 10"/>
                <a:gd name="T40" fmla="*/ 8 w 8"/>
                <a:gd name="T41" fmla="*/ 2 h 10"/>
                <a:gd name="T42" fmla="*/ 7 w 8"/>
                <a:gd name="T43" fmla="*/ 4 h 10"/>
                <a:gd name="T44" fmla="*/ 4 w 8"/>
                <a:gd name="T45" fmla="*/ 4 h 10"/>
                <a:gd name="T46" fmla="*/ 5 w 8"/>
                <a:gd name="T47" fmla="*/ 4 h 10"/>
                <a:gd name="T48" fmla="*/ 6 w 8"/>
                <a:gd name="T49" fmla="*/ 2 h 10"/>
                <a:gd name="T50" fmla="*/ 6 w 8"/>
                <a:gd name="T51" fmla="*/ 2 h 10"/>
                <a:gd name="T52" fmla="*/ 5 w 8"/>
                <a:gd name="T53" fmla="*/ 1 h 10"/>
                <a:gd name="T54" fmla="*/ 5 w 8"/>
                <a:gd name="T55" fmla="*/ 1 h 10"/>
                <a:gd name="T56" fmla="*/ 4 w 8"/>
                <a:gd name="T57" fmla="*/ 1 h 10"/>
                <a:gd name="T58" fmla="*/ 2 w 8"/>
                <a:gd name="T59" fmla="*/ 1 h 10"/>
                <a:gd name="T60" fmla="*/ 2 w 8"/>
                <a:gd name="T61" fmla="*/ 4 h 10"/>
                <a:gd name="T62" fmla="*/ 4 w 8"/>
                <a:gd name="T63" fmla="*/ 4 h 10"/>
                <a:gd name="T64" fmla="*/ 4 w 8"/>
                <a:gd name="T65" fmla="*/ 9 h 10"/>
                <a:gd name="T66" fmla="*/ 5 w 8"/>
                <a:gd name="T67" fmla="*/ 9 h 10"/>
                <a:gd name="T68" fmla="*/ 6 w 8"/>
                <a:gd name="T69" fmla="*/ 9 h 10"/>
                <a:gd name="T70" fmla="*/ 6 w 8"/>
                <a:gd name="T71" fmla="*/ 8 h 10"/>
                <a:gd name="T72" fmla="*/ 6 w 8"/>
                <a:gd name="T73" fmla="*/ 7 h 10"/>
                <a:gd name="T74" fmla="*/ 6 w 8"/>
                <a:gd name="T75" fmla="*/ 6 h 10"/>
                <a:gd name="T76" fmla="*/ 6 w 8"/>
                <a:gd name="T77" fmla="*/ 6 h 10"/>
                <a:gd name="T78" fmla="*/ 5 w 8"/>
                <a:gd name="T79" fmla="*/ 5 h 10"/>
                <a:gd name="T80" fmla="*/ 4 w 8"/>
                <a:gd name="T81" fmla="*/ 5 h 10"/>
                <a:gd name="T82" fmla="*/ 2 w 8"/>
                <a:gd name="T83" fmla="*/ 5 h 10"/>
                <a:gd name="T84" fmla="*/ 2 w 8"/>
                <a:gd name="T85" fmla="*/ 9 h 10"/>
                <a:gd name="T86" fmla="*/ 4 w 8"/>
                <a:gd name="T8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10">
                  <a:moveTo>
                    <a:pt x="7" y="4"/>
                  </a:move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3"/>
                    <a:pt x="7" y="3"/>
                    <a:pt x="7" y="4"/>
                  </a:cubicBezTo>
                  <a:close/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4" y="4"/>
                  </a:lnTo>
                  <a:close/>
                  <a:moveTo>
                    <a:pt x="4" y="9"/>
                  </a:move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1" name="Freeform 105">
              <a:extLst>
                <a:ext uri="{FF2B5EF4-FFF2-40B4-BE49-F238E27FC236}">
                  <a16:creationId xmlns:a16="http://schemas.microsoft.com/office/drawing/2014/main" id="{DCF644B3-BC05-B14D-8AE6-2AFBBA0D7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6488" y="4741863"/>
              <a:ext cx="101600" cy="112713"/>
            </a:xfrm>
            <a:custGeom>
              <a:avLst/>
              <a:gdLst>
                <a:gd name="T0" fmla="*/ 4 w 9"/>
                <a:gd name="T1" fmla="*/ 9 h 10"/>
                <a:gd name="T2" fmla="*/ 4 w 9"/>
                <a:gd name="T3" fmla="*/ 10 h 10"/>
                <a:gd name="T4" fmla="*/ 0 w 9"/>
                <a:gd name="T5" fmla="*/ 10 h 10"/>
                <a:gd name="T6" fmla="*/ 0 w 9"/>
                <a:gd name="T7" fmla="*/ 9 h 10"/>
                <a:gd name="T8" fmla="*/ 1 w 9"/>
                <a:gd name="T9" fmla="*/ 9 h 10"/>
                <a:gd name="T10" fmla="*/ 1 w 9"/>
                <a:gd name="T11" fmla="*/ 1 h 10"/>
                <a:gd name="T12" fmla="*/ 0 w 9"/>
                <a:gd name="T13" fmla="*/ 1 h 10"/>
                <a:gd name="T14" fmla="*/ 0 w 9"/>
                <a:gd name="T15" fmla="*/ 0 h 10"/>
                <a:gd name="T16" fmla="*/ 5 w 9"/>
                <a:gd name="T17" fmla="*/ 0 h 10"/>
                <a:gd name="T18" fmla="*/ 6 w 9"/>
                <a:gd name="T19" fmla="*/ 0 h 10"/>
                <a:gd name="T20" fmla="*/ 7 w 9"/>
                <a:gd name="T21" fmla="*/ 0 h 10"/>
                <a:gd name="T22" fmla="*/ 7 w 9"/>
                <a:gd name="T23" fmla="*/ 1 h 10"/>
                <a:gd name="T24" fmla="*/ 8 w 9"/>
                <a:gd name="T25" fmla="*/ 3 h 10"/>
                <a:gd name="T26" fmla="*/ 7 w 9"/>
                <a:gd name="T27" fmla="*/ 4 h 10"/>
                <a:gd name="T28" fmla="*/ 7 w 9"/>
                <a:gd name="T29" fmla="*/ 5 h 10"/>
                <a:gd name="T30" fmla="*/ 6 w 9"/>
                <a:gd name="T31" fmla="*/ 5 h 10"/>
                <a:gd name="T32" fmla="*/ 5 w 9"/>
                <a:gd name="T33" fmla="*/ 5 h 10"/>
                <a:gd name="T34" fmla="*/ 8 w 9"/>
                <a:gd name="T35" fmla="*/ 9 h 10"/>
                <a:gd name="T36" fmla="*/ 9 w 9"/>
                <a:gd name="T37" fmla="*/ 9 h 10"/>
                <a:gd name="T38" fmla="*/ 9 w 9"/>
                <a:gd name="T39" fmla="*/ 10 h 10"/>
                <a:gd name="T40" fmla="*/ 7 w 9"/>
                <a:gd name="T41" fmla="*/ 10 h 10"/>
                <a:gd name="T42" fmla="*/ 3 w 9"/>
                <a:gd name="T43" fmla="*/ 5 h 10"/>
                <a:gd name="T44" fmla="*/ 3 w 9"/>
                <a:gd name="T45" fmla="*/ 5 h 10"/>
                <a:gd name="T46" fmla="*/ 3 w 9"/>
                <a:gd name="T47" fmla="*/ 9 h 10"/>
                <a:gd name="T48" fmla="*/ 4 w 9"/>
                <a:gd name="T49" fmla="*/ 9 h 10"/>
                <a:gd name="T50" fmla="*/ 6 w 9"/>
                <a:gd name="T51" fmla="*/ 2 h 10"/>
                <a:gd name="T52" fmla="*/ 6 w 9"/>
                <a:gd name="T53" fmla="*/ 1 h 10"/>
                <a:gd name="T54" fmla="*/ 5 w 9"/>
                <a:gd name="T55" fmla="*/ 1 h 10"/>
                <a:gd name="T56" fmla="*/ 4 w 9"/>
                <a:gd name="T57" fmla="*/ 1 h 10"/>
                <a:gd name="T58" fmla="*/ 3 w 9"/>
                <a:gd name="T59" fmla="*/ 1 h 10"/>
                <a:gd name="T60" fmla="*/ 3 w 9"/>
                <a:gd name="T61" fmla="*/ 4 h 10"/>
                <a:gd name="T62" fmla="*/ 4 w 9"/>
                <a:gd name="T63" fmla="*/ 4 h 10"/>
                <a:gd name="T64" fmla="*/ 6 w 9"/>
                <a:gd name="T65" fmla="*/ 4 h 10"/>
                <a:gd name="T66" fmla="*/ 6 w 9"/>
                <a:gd name="T67" fmla="*/ 3 h 10"/>
                <a:gd name="T68" fmla="*/ 6 w 9"/>
                <a:gd name="T6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4" y="9"/>
                  </a:ln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2" name="Freeform 106">
              <a:extLst>
                <a:ext uri="{FF2B5EF4-FFF2-40B4-BE49-F238E27FC236}">
                  <a16:creationId xmlns:a16="http://schemas.microsoft.com/office/drawing/2014/main" id="{5571935E-DB66-E545-9FDD-8CE1AD3C3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9200" y="4741863"/>
              <a:ext cx="101600" cy="112713"/>
            </a:xfrm>
            <a:custGeom>
              <a:avLst/>
              <a:gdLst>
                <a:gd name="T0" fmla="*/ 64 w 64"/>
                <a:gd name="T1" fmla="*/ 71 h 71"/>
                <a:gd name="T2" fmla="*/ 42 w 64"/>
                <a:gd name="T3" fmla="*/ 71 h 71"/>
                <a:gd name="T4" fmla="*/ 42 w 64"/>
                <a:gd name="T5" fmla="*/ 64 h 71"/>
                <a:gd name="T6" fmla="*/ 50 w 64"/>
                <a:gd name="T7" fmla="*/ 64 h 71"/>
                <a:gd name="T8" fmla="*/ 42 w 64"/>
                <a:gd name="T9" fmla="*/ 50 h 71"/>
                <a:gd name="T10" fmla="*/ 21 w 64"/>
                <a:gd name="T11" fmla="*/ 50 h 71"/>
                <a:gd name="T12" fmla="*/ 14 w 64"/>
                <a:gd name="T13" fmla="*/ 64 h 71"/>
                <a:gd name="T14" fmla="*/ 21 w 64"/>
                <a:gd name="T15" fmla="*/ 64 h 71"/>
                <a:gd name="T16" fmla="*/ 21 w 64"/>
                <a:gd name="T17" fmla="*/ 71 h 71"/>
                <a:gd name="T18" fmla="*/ 0 w 64"/>
                <a:gd name="T19" fmla="*/ 71 h 71"/>
                <a:gd name="T20" fmla="*/ 0 w 64"/>
                <a:gd name="T21" fmla="*/ 64 h 71"/>
                <a:gd name="T22" fmla="*/ 0 w 64"/>
                <a:gd name="T23" fmla="*/ 64 h 71"/>
                <a:gd name="T24" fmla="*/ 21 w 64"/>
                <a:gd name="T25" fmla="*/ 7 h 71"/>
                <a:gd name="T26" fmla="*/ 14 w 64"/>
                <a:gd name="T27" fmla="*/ 7 h 71"/>
                <a:gd name="T28" fmla="*/ 14 w 64"/>
                <a:gd name="T29" fmla="*/ 0 h 71"/>
                <a:gd name="T30" fmla="*/ 50 w 64"/>
                <a:gd name="T31" fmla="*/ 0 h 71"/>
                <a:gd name="T32" fmla="*/ 50 w 64"/>
                <a:gd name="T33" fmla="*/ 7 h 71"/>
                <a:gd name="T34" fmla="*/ 42 w 64"/>
                <a:gd name="T35" fmla="*/ 7 h 71"/>
                <a:gd name="T36" fmla="*/ 64 w 64"/>
                <a:gd name="T37" fmla="*/ 64 h 71"/>
                <a:gd name="T38" fmla="*/ 64 w 64"/>
                <a:gd name="T39" fmla="*/ 64 h 71"/>
                <a:gd name="T40" fmla="*/ 64 w 64"/>
                <a:gd name="T41" fmla="*/ 71 h 71"/>
                <a:gd name="T42" fmla="*/ 21 w 64"/>
                <a:gd name="T43" fmla="*/ 43 h 71"/>
                <a:gd name="T44" fmla="*/ 42 w 64"/>
                <a:gd name="T45" fmla="*/ 43 h 71"/>
                <a:gd name="T46" fmla="*/ 35 w 64"/>
                <a:gd name="T47" fmla="*/ 7 h 71"/>
                <a:gd name="T48" fmla="*/ 21 w 64"/>
                <a:gd name="T49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1">
                  <a:moveTo>
                    <a:pt x="64" y="71"/>
                  </a:moveTo>
                  <a:lnTo>
                    <a:pt x="42" y="71"/>
                  </a:lnTo>
                  <a:lnTo>
                    <a:pt x="42" y="64"/>
                  </a:lnTo>
                  <a:lnTo>
                    <a:pt x="50" y="64"/>
                  </a:lnTo>
                  <a:lnTo>
                    <a:pt x="42" y="50"/>
                  </a:lnTo>
                  <a:lnTo>
                    <a:pt x="21" y="50"/>
                  </a:lnTo>
                  <a:lnTo>
                    <a:pt x="14" y="64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50" y="0"/>
                  </a:lnTo>
                  <a:lnTo>
                    <a:pt x="50" y="7"/>
                  </a:lnTo>
                  <a:lnTo>
                    <a:pt x="42" y="7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71"/>
                  </a:lnTo>
                  <a:close/>
                  <a:moveTo>
                    <a:pt x="21" y="43"/>
                  </a:moveTo>
                  <a:lnTo>
                    <a:pt x="42" y="43"/>
                  </a:lnTo>
                  <a:lnTo>
                    <a:pt x="35" y="7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3" name="Rectangle 107">
              <a:extLst>
                <a:ext uri="{FF2B5EF4-FFF2-40B4-BE49-F238E27FC236}">
                  <a16:creationId xmlns:a16="http://schemas.microsoft.com/office/drawing/2014/main" id="{521F970C-A3E5-3340-A42C-B59CD1C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2690813"/>
              <a:ext cx="1589088" cy="304800"/>
            </a:xfrm>
            <a:prstGeom prst="rect">
              <a:avLst/>
            </a:prstGeom>
            <a:solidFill>
              <a:srgbClr val="8C8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4" name="Rectangle 108">
              <a:extLst>
                <a:ext uri="{FF2B5EF4-FFF2-40B4-BE49-F238E27FC236}">
                  <a16:creationId xmlns:a16="http://schemas.microsoft.com/office/drawing/2014/main" id="{3C4DDB60-2E2A-8F4A-AC94-2AE4AD6E0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2690813"/>
              <a:ext cx="222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5" name="Rectangle 109">
              <a:extLst>
                <a:ext uri="{FF2B5EF4-FFF2-40B4-BE49-F238E27FC236}">
                  <a16:creationId xmlns:a16="http://schemas.microsoft.com/office/drawing/2014/main" id="{F68769F8-585B-3044-AD86-62CBEE7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0" y="2690813"/>
              <a:ext cx="889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6" name="Rectangle 110">
              <a:extLst>
                <a:ext uri="{FF2B5EF4-FFF2-40B4-BE49-F238E27FC236}">
                  <a16:creationId xmlns:a16="http://schemas.microsoft.com/office/drawing/2014/main" id="{347146FE-1900-8C46-BC18-3C4F04675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2690813"/>
              <a:ext cx="222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7" name="Rectangle 111">
              <a:extLst>
                <a:ext uri="{FF2B5EF4-FFF2-40B4-BE49-F238E27FC236}">
                  <a16:creationId xmlns:a16="http://schemas.microsoft.com/office/drawing/2014/main" id="{77AF1695-FDF7-5545-A7BB-2125993F8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2690813"/>
              <a:ext cx="90488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8" name="Freeform 112">
              <a:extLst>
                <a:ext uri="{FF2B5EF4-FFF2-40B4-BE49-F238E27FC236}">
                  <a16:creationId xmlns:a16="http://schemas.microsoft.com/office/drawing/2014/main" id="{B886B852-8EE5-904B-AE86-71F686F3B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25" y="2792413"/>
              <a:ext cx="88900" cy="134938"/>
            </a:xfrm>
            <a:custGeom>
              <a:avLst/>
              <a:gdLst>
                <a:gd name="T0" fmla="*/ 0 w 8"/>
                <a:gd name="T1" fmla="*/ 12 h 12"/>
                <a:gd name="T2" fmla="*/ 0 w 8"/>
                <a:gd name="T3" fmla="*/ 0 h 12"/>
                <a:gd name="T4" fmla="*/ 2 w 8"/>
                <a:gd name="T5" fmla="*/ 0 h 12"/>
                <a:gd name="T6" fmla="*/ 5 w 8"/>
                <a:gd name="T7" fmla="*/ 0 h 12"/>
                <a:gd name="T8" fmla="*/ 7 w 8"/>
                <a:gd name="T9" fmla="*/ 1 h 12"/>
                <a:gd name="T10" fmla="*/ 7 w 8"/>
                <a:gd name="T11" fmla="*/ 3 h 12"/>
                <a:gd name="T12" fmla="*/ 7 w 8"/>
                <a:gd name="T13" fmla="*/ 4 h 12"/>
                <a:gd name="T14" fmla="*/ 6 w 8"/>
                <a:gd name="T15" fmla="*/ 5 h 12"/>
                <a:gd name="T16" fmla="*/ 8 w 8"/>
                <a:gd name="T17" fmla="*/ 7 h 12"/>
                <a:gd name="T18" fmla="*/ 8 w 8"/>
                <a:gd name="T19" fmla="*/ 8 h 12"/>
                <a:gd name="T20" fmla="*/ 8 w 8"/>
                <a:gd name="T21" fmla="*/ 10 h 12"/>
                <a:gd name="T22" fmla="*/ 6 w 8"/>
                <a:gd name="T23" fmla="*/ 12 h 12"/>
                <a:gd name="T24" fmla="*/ 4 w 8"/>
                <a:gd name="T25" fmla="*/ 12 h 12"/>
                <a:gd name="T26" fmla="*/ 0 w 8"/>
                <a:gd name="T27" fmla="*/ 12 h 12"/>
                <a:gd name="T28" fmla="*/ 3 w 8"/>
                <a:gd name="T29" fmla="*/ 2 h 12"/>
                <a:gd name="T30" fmla="*/ 3 w 8"/>
                <a:gd name="T31" fmla="*/ 5 h 12"/>
                <a:gd name="T32" fmla="*/ 3 w 8"/>
                <a:gd name="T33" fmla="*/ 5 h 12"/>
                <a:gd name="T34" fmla="*/ 5 w 8"/>
                <a:gd name="T35" fmla="*/ 4 h 12"/>
                <a:gd name="T36" fmla="*/ 5 w 8"/>
                <a:gd name="T37" fmla="*/ 3 h 12"/>
                <a:gd name="T38" fmla="*/ 5 w 8"/>
                <a:gd name="T39" fmla="*/ 2 h 12"/>
                <a:gd name="T40" fmla="*/ 3 w 8"/>
                <a:gd name="T41" fmla="*/ 2 h 12"/>
                <a:gd name="T42" fmla="*/ 3 w 8"/>
                <a:gd name="T43" fmla="*/ 7 h 12"/>
                <a:gd name="T44" fmla="*/ 3 w 8"/>
                <a:gd name="T45" fmla="*/ 10 h 12"/>
                <a:gd name="T46" fmla="*/ 3 w 8"/>
                <a:gd name="T47" fmla="*/ 10 h 12"/>
                <a:gd name="T48" fmla="*/ 5 w 8"/>
                <a:gd name="T49" fmla="*/ 9 h 12"/>
                <a:gd name="T50" fmla="*/ 6 w 8"/>
                <a:gd name="T51" fmla="*/ 8 h 12"/>
                <a:gd name="T52" fmla="*/ 5 w 8"/>
                <a:gd name="T53" fmla="*/ 7 h 12"/>
                <a:gd name="T54" fmla="*/ 3 w 8"/>
                <a:gd name="T5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1"/>
                    <a:pt x="7" y="11"/>
                    <a:pt x="6" y="12"/>
                  </a:cubicBezTo>
                  <a:cubicBezTo>
                    <a:pt x="6" y="12"/>
                    <a:pt x="5" y="12"/>
                    <a:pt x="4" y="12"/>
                  </a:cubicBezTo>
                  <a:lnTo>
                    <a:pt x="0" y="12"/>
                  </a:lnTo>
                  <a:close/>
                  <a:moveTo>
                    <a:pt x="3" y="2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  <a:moveTo>
                    <a:pt x="3" y="7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5" y="10"/>
                    <a:pt x="5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9" name="Rectangle 113">
              <a:extLst>
                <a:ext uri="{FF2B5EF4-FFF2-40B4-BE49-F238E27FC236}">
                  <a16:creationId xmlns:a16="http://schemas.microsoft.com/office/drawing/2014/main" id="{FD1E42EB-58CA-5046-B389-E5BF11431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0438" y="2792413"/>
              <a:ext cx="33338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0" name="Freeform 114">
              <a:extLst>
                <a:ext uri="{FF2B5EF4-FFF2-40B4-BE49-F238E27FC236}">
                  <a16:creationId xmlns:a16="http://schemas.microsoft.com/office/drawing/2014/main" id="{80782E0A-41A2-514F-A837-A87288DBE3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2792413"/>
              <a:ext cx="146050" cy="134938"/>
            </a:xfrm>
            <a:custGeom>
              <a:avLst/>
              <a:gdLst>
                <a:gd name="T0" fmla="*/ 6 w 13"/>
                <a:gd name="T1" fmla="*/ 0 h 12"/>
                <a:gd name="T2" fmla="*/ 11 w 13"/>
                <a:gd name="T3" fmla="*/ 1 h 12"/>
                <a:gd name="T4" fmla="*/ 13 w 13"/>
                <a:gd name="T5" fmla="*/ 6 h 12"/>
                <a:gd name="T6" fmla="*/ 11 w 13"/>
                <a:gd name="T7" fmla="*/ 10 h 12"/>
                <a:gd name="T8" fmla="*/ 6 w 13"/>
                <a:gd name="T9" fmla="*/ 12 h 12"/>
                <a:gd name="T10" fmla="*/ 2 w 13"/>
                <a:gd name="T11" fmla="*/ 10 h 12"/>
                <a:gd name="T12" fmla="*/ 0 w 13"/>
                <a:gd name="T13" fmla="*/ 6 h 12"/>
                <a:gd name="T14" fmla="*/ 1 w 13"/>
                <a:gd name="T15" fmla="*/ 3 h 12"/>
                <a:gd name="T16" fmla="*/ 3 w 13"/>
                <a:gd name="T17" fmla="*/ 0 h 12"/>
                <a:gd name="T18" fmla="*/ 6 w 13"/>
                <a:gd name="T19" fmla="*/ 0 h 12"/>
                <a:gd name="T20" fmla="*/ 6 w 13"/>
                <a:gd name="T21" fmla="*/ 2 h 12"/>
                <a:gd name="T22" fmla="*/ 3 w 13"/>
                <a:gd name="T23" fmla="*/ 3 h 12"/>
                <a:gd name="T24" fmla="*/ 2 w 13"/>
                <a:gd name="T25" fmla="*/ 6 h 12"/>
                <a:gd name="T26" fmla="*/ 4 w 13"/>
                <a:gd name="T27" fmla="*/ 9 h 12"/>
                <a:gd name="T28" fmla="*/ 6 w 13"/>
                <a:gd name="T29" fmla="*/ 10 h 12"/>
                <a:gd name="T30" fmla="*/ 9 w 13"/>
                <a:gd name="T31" fmla="*/ 9 h 12"/>
                <a:gd name="T32" fmla="*/ 10 w 13"/>
                <a:gd name="T33" fmla="*/ 6 h 12"/>
                <a:gd name="T34" fmla="*/ 9 w 13"/>
                <a:gd name="T35" fmla="*/ 3 h 12"/>
                <a:gd name="T36" fmla="*/ 6 w 13"/>
                <a:gd name="T3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8" y="0"/>
                    <a:pt x="9" y="0"/>
                    <a:pt x="11" y="1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9" y="12"/>
                    <a:pt x="8" y="12"/>
                    <a:pt x="6" y="12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1" name="Freeform 115">
              <a:extLst>
                <a:ext uri="{FF2B5EF4-FFF2-40B4-BE49-F238E27FC236}">
                  <a16:creationId xmlns:a16="http://schemas.microsoft.com/office/drawing/2014/main" id="{0CD5DF9E-EB94-7141-9269-AA746A467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2792413"/>
              <a:ext cx="66675" cy="134938"/>
            </a:xfrm>
            <a:custGeom>
              <a:avLst/>
              <a:gdLst>
                <a:gd name="T0" fmla="*/ 0 w 42"/>
                <a:gd name="T1" fmla="*/ 0 h 85"/>
                <a:gd name="T2" fmla="*/ 14 w 42"/>
                <a:gd name="T3" fmla="*/ 0 h 85"/>
                <a:gd name="T4" fmla="*/ 14 w 42"/>
                <a:gd name="T5" fmla="*/ 71 h 85"/>
                <a:gd name="T6" fmla="*/ 42 w 42"/>
                <a:gd name="T7" fmla="*/ 71 h 85"/>
                <a:gd name="T8" fmla="*/ 42 w 42"/>
                <a:gd name="T9" fmla="*/ 85 h 85"/>
                <a:gd name="T10" fmla="*/ 0 w 42"/>
                <a:gd name="T11" fmla="*/ 85 h 85"/>
                <a:gd name="T12" fmla="*/ 0 w 42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14" y="0"/>
                  </a:lnTo>
                  <a:lnTo>
                    <a:pt x="14" y="71"/>
                  </a:lnTo>
                  <a:lnTo>
                    <a:pt x="42" y="71"/>
                  </a:lnTo>
                  <a:lnTo>
                    <a:pt x="42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2" name="Freeform 116">
              <a:extLst>
                <a:ext uri="{FF2B5EF4-FFF2-40B4-BE49-F238E27FC236}">
                  <a16:creationId xmlns:a16="http://schemas.microsoft.com/office/drawing/2014/main" id="{7A816C6C-26EC-E346-B4DA-135F21405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3650" y="2792413"/>
              <a:ext cx="147638" cy="134938"/>
            </a:xfrm>
            <a:custGeom>
              <a:avLst/>
              <a:gdLst>
                <a:gd name="T0" fmla="*/ 6 w 13"/>
                <a:gd name="T1" fmla="*/ 0 h 12"/>
                <a:gd name="T2" fmla="*/ 11 w 13"/>
                <a:gd name="T3" fmla="*/ 1 h 12"/>
                <a:gd name="T4" fmla="*/ 13 w 13"/>
                <a:gd name="T5" fmla="*/ 6 h 12"/>
                <a:gd name="T6" fmla="*/ 11 w 13"/>
                <a:gd name="T7" fmla="*/ 10 h 12"/>
                <a:gd name="T8" fmla="*/ 6 w 13"/>
                <a:gd name="T9" fmla="*/ 12 h 12"/>
                <a:gd name="T10" fmla="*/ 2 w 13"/>
                <a:gd name="T11" fmla="*/ 10 h 12"/>
                <a:gd name="T12" fmla="*/ 0 w 13"/>
                <a:gd name="T13" fmla="*/ 6 h 12"/>
                <a:gd name="T14" fmla="*/ 1 w 13"/>
                <a:gd name="T15" fmla="*/ 3 h 12"/>
                <a:gd name="T16" fmla="*/ 3 w 13"/>
                <a:gd name="T17" fmla="*/ 0 h 12"/>
                <a:gd name="T18" fmla="*/ 6 w 13"/>
                <a:gd name="T19" fmla="*/ 0 h 12"/>
                <a:gd name="T20" fmla="*/ 6 w 13"/>
                <a:gd name="T21" fmla="*/ 2 h 12"/>
                <a:gd name="T22" fmla="*/ 3 w 13"/>
                <a:gd name="T23" fmla="*/ 3 h 12"/>
                <a:gd name="T24" fmla="*/ 2 w 13"/>
                <a:gd name="T25" fmla="*/ 6 h 12"/>
                <a:gd name="T26" fmla="*/ 4 w 13"/>
                <a:gd name="T27" fmla="*/ 9 h 12"/>
                <a:gd name="T28" fmla="*/ 6 w 13"/>
                <a:gd name="T29" fmla="*/ 10 h 12"/>
                <a:gd name="T30" fmla="*/ 9 w 13"/>
                <a:gd name="T31" fmla="*/ 9 h 12"/>
                <a:gd name="T32" fmla="*/ 10 w 13"/>
                <a:gd name="T33" fmla="*/ 6 h 12"/>
                <a:gd name="T34" fmla="*/ 9 w 13"/>
                <a:gd name="T35" fmla="*/ 3 h 12"/>
                <a:gd name="T36" fmla="*/ 6 w 13"/>
                <a:gd name="T3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8" y="0"/>
                    <a:pt x="10" y="0"/>
                    <a:pt x="11" y="1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2"/>
                    <a:pt x="8" y="12"/>
                    <a:pt x="6" y="12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  <a:moveTo>
                    <a:pt x="6" y="2"/>
                  </a:moveTo>
                  <a:cubicBezTo>
                    <a:pt x="5" y="2"/>
                    <a:pt x="4" y="2"/>
                    <a:pt x="3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3" name="Freeform 117">
              <a:extLst>
                <a:ext uri="{FF2B5EF4-FFF2-40B4-BE49-F238E27FC236}">
                  <a16:creationId xmlns:a16="http://schemas.microsoft.com/office/drawing/2014/main" id="{0351DF67-B13A-3F4D-959E-1064CFC30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2792413"/>
              <a:ext cx="146050" cy="134938"/>
            </a:xfrm>
            <a:custGeom>
              <a:avLst/>
              <a:gdLst>
                <a:gd name="T0" fmla="*/ 12 w 13"/>
                <a:gd name="T1" fmla="*/ 2 h 12"/>
                <a:gd name="T2" fmla="*/ 11 w 13"/>
                <a:gd name="T3" fmla="*/ 3 h 12"/>
                <a:gd name="T4" fmla="*/ 7 w 13"/>
                <a:gd name="T5" fmla="*/ 2 h 12"/>
                <a:gd name="T6" fmla="*/ 4 w 13"/>
                <a:gd name="T7" fmla="*/ 3 h 12"/>
                <a:gd name="T8" fmla="*/ 3 w 13"/>
                <a:gd name="T9" fmla="*/ 6 h 12"/>
                <a:gd name="T10" fmla="*/ 4 w 13"/>
                <a:gd name="T11" fmla="*/ 9 h 12"/>
                <a:gd name="T12" fmla="*/ 7 w 13"/>
                <a:gd name="T13" fmla="*/ 10 h 12"/>
                <a:gd name="T14" fmla="*/ 9 w 13"/>
                <a:gd name="T15" fmla="*/ 10 h 12"/>
                <a:gd name="T16" fmla="*/ 11 w 13"/>
                <a:gd name="T17" fmla="*/ 8 h 12"/>
                <a:gd name="T18" fmla="*/ 7 w 13"/>
                <a:gd name="T19" fmla="*/ 8 h 12"/>
                <a:gd name="T20" fmla="*/ 7 w 13"/>
                <a:gd name="T21" fmla="*/ 6 h 12"/>
                <a:gd name="T22" fmla="*/ 13 w 13"/>
                <a:gd name="T23" fmla="*/ 6 h 12"/>
                <a:gd name="T24" fmla="*/ 13 w 13"/>
                <a:gd name="T25" fmla="*/ 6 h 12"/>
                <a:gd name="T26" fmla="*/ 12 w 13"/>
                <a:gd name="T27" fmla="*/ 9 h 12"/>
                <a:gd name="T28" fmla="*/ 10 w 13"/>
                <a:gd name="T29" fmla="*/ 12 h 12"/>
                <a:gd name="T30" fmla="*/ 7 w 13"/>
                <a:gd name="T31" fmla="*/ 12 h 12"/>
                <a:gd name="T32" fmla="*/ 4 w 13"/>
                <a:gd name="T33" fmla="*/ 11 h 12"/>
                <a:gd name="T34" fmla="*/ 1 w 13"/>
                <a:gd name="T35" fmla="*/ 9 h 12"/>
                <a:gd name="T36" fmla="*/ 0 w 13"/>
                <a:gd name="T37" fmla="*/ 6 h 12"/>
                <a:gd name="T38" fmla="*/ 2 w 13"/>
                <a:gd name="T39" fmla="*/ 2 h 12"/>
                <a:gd name="T40" fmla="*/ 7 w 13"/>
                <a:gd name="T41" fmla="*/ 0 h 12"/>
                <a:gd name="T42" fmla="*/ 10 w 13"/>
                <a:gd name="T43" fmla="*/ 0 h 12"/>
                <a:gd name="T44" fmla="*/ 12 w 13"/>
                <a:gd name="T4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2">
                  <a:moveTo>
                    <a:pt x="12" y="2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8" y="2"/>
                    <a:pt x="7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4" name="Freeform 118">
              <a:extLst>
                <a:ext uri="{FF2B5EF4-FFF2-40B4-BE49-F238E27FC236}">
                  <a16:creationId xmlns:a16="http://schemas.microsoft.com/office/drawing/2014/main" id="{5D3CE588-D862-994C-8501-B6A07EDA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2792413"/>
              <a:ext cx="101600" cy="134938"/>
            </a:xfrm>
            <a:custGeom>
              <a:avLst/>
              <a:gdLst>
                <a:gd name="T0" fmla="*/ 0 w 64"/>
                <a:gd name="T1" fmla="*/ 0 h 85"/>
                <a:gd name="T2" fmla="*/ 14 w 64"/>
                <a:gd name="T3" fmla="*/ 0 h 85"/>
                <a:gd name="T4" fmla="*/ 29 w 64"/>
                <a:gd name="T5" fmla="*/ 28 h 85"/>
                <a:gd name="T6" fmla="*/ 50 w 64"/>
                <a:gd name="T7" fmla="*/ 0 h 85"/>
                <a:gd name="T8" fmla="*/ 64 w 64"/>
                <a:gd name="T9" fmla="*/ 0 h 85"/>
                <a:gd name="T10" fmla="*/ 43 w 64"/>
                <a:gd name="T11" fmla="*/ 49 h 85"/>
                <a:gd name="T12" fmla="*/ 43 w 64"/>
                <a:gd name="T13" fmla="*/ 85 h 85"/>
                <a:gd name="T14" fmla="*/ 21 w 64"/>
                <a:gd name="T15" fmla="*/ 85 h 85"/>
                <a:gd name="T16" fmla="*/ 21 w 64"/>
                <a:gd name="T17" fmla="*/ 49 h 85"/>
                <a:gd name="T18" fmla="*/ 0 w 64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5">
                  <a:moveTo>
                    <a:pt x="0" y="0"/>
                  </a:moveTo>
                  <a:lnTo>
                    <a:pt x="14" y="0"/>
                  </a:lnTo>
                  <a:lnTo>
                    <a:pt x="29" y="28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43" y="49"/>
                  </a:lnTo>
                  <a:lnTo>
                    <a:pt x="43" y="85"/>
                  </a:lnTo>
                  <a:lnTo>
                    <a:pt x="21" y="85"/>
                  </a:lnTo>
                  <a:lnTo>
                    <a:pt x="21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5" name="Rectangle 119">
              <a:extLst>
                <a:ext uri="{FF2B5EF4-FFF2-40B4-BE49-F238E27FC236}">
                  <a16:creationId xmlns:a16="http://schemas.microsoft.com/office/drawing/2014/main" id="{AAE53623-B538-D245-AC2F-F4DF20F1A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995613"/>
              <a:ext cx="1657350" cy="247650"/>
            </a:xfrm>
            <a:prstGeom prst="rect">
              <a:avLst/>
            </a:prstGeom>
            <a:solidFill>
              <a:srgbClr val="C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6" name="Rectangle 120">
              <a:extLst>
                <a:ext uri="{FF2B5EF4-FFF2-40B4-BE49-F238E27FC236}">
                  <a16:creationId xmlns:a16="http://schemas.microsoft.com/office/drawing/2014/main" id="{2BE56CF9-0204-054C-96FF-A65FE3226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2995613"/>
              <a:ext cx="55563" cy="247650"/>
            </a:xfrm>
            <a:prstGeom prst="rect">
              <a:avLst/>
            </a:prstGeom>
            <a:solidFill>
              <a:srgbClr val="B3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7" name="Rectangle 121">
              <a:extLst>
                <a:ext uri="{FF2B5EF4-FFF2-40B4-BE49-F238E27FC236}">
                  <a16:creationId xmlns:a16="http://schemas.microsoft.com/office/drawing/2014/main" id="{4EFDCD72-B1A3-1F4F-8B7C-6017A1DC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2995613"/>
              <a:ext cx="1588" cy="247650"/>
            </a:xfrm>
            <a:prstGeom prst="rect">
              <a:avLst/>
            </a:prstGeom>
            <a:solidFill>
              <a:srgbClr val="D1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8" name="Rectangle 122">
              <a:extLst>
                <a:ext uri="{FF2B5EF4-FFF2-40B4-BE49-F238E27FC236}">
                  <a16:creationId xmlns:a16="http://schemas.microsoft.com/office/drawing/2014/main" id="{CC463F5D-930F-B449-A225-68F22FBD1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2995613"/>
              <a:ext cx="11113" cy="247650"/>
            </a:xfrm>
            <a:prstGeom prst="rect">
              <a:avLst/>
            </a:prstGeom>
            <a:solidFill>
              <a:srgbClr val="923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9" name="Rectangle 123">
              <a:extLst>
                <a:ext uri="{FF2B5EF4-FFF2-40B4-BE49-F238E27FC236}">
                  <a16:creationId xmlns:a16="http://schemas.microsoft.com/office/drawing/2014/main" id="{1035C722-89F5-9249-88D9-64F9E97B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995613"/>
              <a:ext cx="55563" cy="247650"/>
            </a:xfrm>
            <a:prstGeom prst="rect">
              <a:avLst/>
            </a:prstGeom>
            <a:solidFill>
              <a:srgbClr val="B3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0" name="Rectangle 124">
              <a:extLst>
                <a:ext uri="{FF2B5EF4-FFF2-40B4-BE49-F238E27FC236}">
                  <a16:creationId xmlns:a16="http://schemas.microsoft.com/office/drawing/2014/main" id="{143C3532-E7E2-8E46-8F49-508AA93B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995613"/>
              <a:ext cx="11113" cy="247650"/>
            </a:xfrm>
            <a:prstGeom prst="rect">
              <a:avLst/>
            </a:prstGeom>
            <a:solidFill>
              <a:srgbClr val="D1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1" name="Rectangle 125">
              <a:extLst>
                <a:ext uri="{FF2B5EF4-FFF2-40B4-BE49-F238E27FC236}">
                  <a16:creationId xmlns:a16="http://schemas.microsoft.com/office/drawing/2014/main" id="{5F026C96-9AC5-4347-9A9C-0F8EFE553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2995613"/>
              <a:ext cx="1588" cy="247650"/>
            </a:xfrm>
            <a:prstGeom prst="rect">
              <a:avLst/>
            </a:prstGeom>
            <a:solidFill>
              <a:srgbClr val="923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2" name="Rectangle 126">
              <a:extLst>
                <a:ext uri="{FF2B5EF4-FFF2-40B4-BE49-F238E27FC236}">
                  <a16:creationId xmlns:a16="http://schemas.microsoft.com/office/drawing/2014/main" id="{371F59BF-4899-DB40-AEDC-E2E24873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975" y="2995613"/>
              <a:ext cx="57150" cy="247650"/>
            </a:xfrm>
            <a:prstGeom prst="rect">
              <a:avLst/>
            </a:prstGeom>
            <a:solidFill>
              <a:srgbClr val="B3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3" name="Rectangle 127">
              <a:extLst>
                <a:ext uri="{FF2B5EF4-FFF2-40B4-BE49-F238E27FC236}">
                  <a16:creationId xmlns:a16="http://schemas.microsoft.com/office/drawing/2014/main" id="{86802C83-102D-1441-A2C2-A82291A34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975" y="2995613"/>
              <a:ext cx="1588" cy="247650"/>
            </a:xfrm>
            <a:prstGeom prst="rect">
              <a:avLst/>
            </a:prstGeom>
            <a:solidFill>
              <a:srgbClr val="D1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4" name="Rectangle 128">
              <a:extLst>
                <a:ext uri="{FF2B5EF4-FFF2-40B4-BE49-F238E27FC236}">
                  <a16:creationId xmlns:a16="http://schemas.microsoft.com/office/drawing/2014/main" id="{75329528-C78C-884C-82F0-D833E352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125" y="2995613"/>
              <a:ext cx="1588" cy="247650"/>
            </a:xfrm>
            <a:prstGeom prst="rect">
              <a:avLst/>
            </a:prstGeom>
            <a:solidFill>
              <a:srgbClr val="923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5" name="Rectangle 129">
              <a:extLst>
                <a:ext uri="{FF2B5EF4-FFF2-40B4-BE49-F238E27FC236}">
                  <a16:creationId xmlns:a16="http://schemas.microsoft.com/office/drawing/2014/main" id="{06BD91D1-D3C8-9849-A13E-4B4D094AB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00" y="2995613"/>
              <a:ext cx="57150" cy="247650"/>
            </a:xfrm>
            <a:prstGeom prst="rect">
              <a:avLst/>
            </a:prstGeom>
            <a:solidFill>
              <a:srgbClr val="B3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6" name="Rectangle 130">
              <a:extLst>
                <a:ext uri="{FF2B5EF4-FFF2-40B4-BE49-F238E27FC236}">
                  <a16:creationId xmlns:a16="http://schemas.microsoft.com/office/drawing/2014/main" id="{51FA91F5-645E-6F4E-A631-7D35B0C1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00" y="2995613"/>
              <a:ext cx="1588" cy="247650"/>
            </a:xfrm>
            <a:prstGeom prst="rect">
              <a:avLst/>
            </a:prstGeom>
            <a:solidFill>
              <a:srgbClr val="D1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7" name="Rectangle 131">
              <a:extLst>
                <a:ext uri="{FF2B5EF4-FFF2-40B4-BE49-F238E27FC236}">
                  <a16:creationId xmlns:a16="http://schemas.microsoft.com/office/drawing/2014/main" id="{42A5DC77-2CC8-6F43-BE29-87E61152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638" y="2995613"/>
              <a:ext cx="11113" cy="247650"/>
            </a:xfrm>
            <a:prstGeom prst="rect">
              <a:avLst/>
            </a:prstGeom>
            <a:solidFill>
              <a:srgbClr val="923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8" name="Rectangle 132">
              <a:extLst>
                <a:ext uri="{FF2B5EF4-FFF2-40B4-BE49-F238E27FC236}">
                  <a16:creationId xmlns:a16="http://schemas.microsoft.com/office/drawing/2014/main" id="{CAB2C4EF-43EF-7C4C-BC60-06011748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813" y="2995613"/>
              <a:ext cx="55563" cy="247650"/>
            </a:xfrm>
            <a:prstGeom prst="rect">
              <a:avLst/>
            </a:prstGeom>
            <a:solidFill>
              <a:srgbClr val="B3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9" name="Rectangle 133">
              <a:extLst>
                <a:ext uri="{FF2B5EF4-FFF2-40B4-BE49-F238E27FC236}">
                  <a16:creationId xmlns:a16="http://schemas.microsoft.com/office/drawing/2014/main" id="{991B3A8C-BF96-BA42-AA72-81E9BADEC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813" y="2995613"/>
              <a:ext cx="1588" cy="247650"/>
            </a:xfrm>
            <a:prstGeom prst="rect">
              <a:avLst/>
            </a:prstGeom>
            <a:solidFill>
              <a:srgbClr val="D16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0" name="Rectangle 134">
              <a:extLst>
                <a:ext uri="{FF2B5EF4-FFF2-40B4-BE49-F238E27FC236}">
                  <a16:creationId xmlns:a16="http://schemas.microsoft.com/office/drawing/2014/main" id="{89DF77E4-8A76-4F4C-BAF3-33BB2147C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2995613"/>
              <a:ext cx="11113" cy="247650"/>
            </a:xfrm>
            <a:prstGeom prst="rect">
              <a:avLst/>
            </a:prstGeom>
            <a:solidFill>
              <a:srgbClr val="923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1" name="Freeform 135">
              <a:extLst>
                <a:ext uri="{FF2B5EF4-FFF2-40B4-BE49-F238E27FC236}">
                  <a16:creationId xmlns:a16="http://schemas.microsoft.com/office/drawing/2014/main" id="{C04A8053-2104-E045-A0D1-139B36A22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051176"/>
              <a:ext cx="123825" cy="134938"/>
            </a:xfrm>
            <a:custGeom>
              <a:avLst/>
              <a:gdLst>
                <a:gd name="T0" fmla="*/ 11 w 11"/>
                <a:gd name="T1" fmla="*/ 8 h 12"/>
                <a:gd name="T2" fmla="*/ 6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4 h 12"/>
                <a:gd name="T10" fmla="*/ 8 w 11"/>
                <a:gd name="T11" fmla="*/ 4 h 12"/>
                <a:gd name="T12" fmla="*/ 6 w 11"/>
                <a:gd name="T13" fmla="*/ 2 h 12"/>
                <a:gd name="T14" fmla="*/ 3 w 11"/>
                <a:gd name="T15" fmla="*/ 6 h 12"/>
                <a:gd name="T16" fmla="*/ 5 w 11"/>
                <a:gd name="T17" fmla="*/ 10 h 12"/>
                <a:gd name="T18" fmla="*/ 8 w 11"/>
                <a:gd name="T19" fmla="*/ 8 h 12"/>
                <a:gd name="T20" fmla="*/ 11 w 1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11" y="8"/>
                  </a:moveTo>
                  <a:cubicBezTo>
                    <a:pt x="10" y="10"/>
                    <a:pt x="8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2"/>
                    <a:pt x="1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7" y="10"/>
                    <a:pt x="8" y="9"/>
                    <a:pt x="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2" name="Freeform 136">
              <a:extLst>
                <a:ext uri="{FF2B5EF4-FFF2-40B4-BE49-F238E27FC236}">
                  <a16:creationId xmlns:a16="http://schemas.microsoft.com/office/drawing/2014/main" id="{A014593E-F429-9949-BB7E-14749952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3051176"/>
              <a:ext cx="101600" cy="134938"/>
            </a:xfrm>
            <a:custGeom>
              <a:avLst/>
              <a:gdLst>
                <a:gd name="T0" fmla="*/ 50 w 64"/>
                <a:gd name="T1" fmla="*/ 85 h 85"/>
                <a:gd name="T2" fmla="*/ 50 w 64"/>
                <a:gd name="T3" fmla="*/ 50 h 85"/>
                <a:gd name="T4" fmla="*/ 14 w 64"/>
                <a:gd name="T5" fmla="*/ 50 h 85"/>
                <a:gd name="T6" fmla="*/ 14 w 64"/>
                <a:gd name="T7" fmla="*/ 85 h 85"/>
                <a:gd name="T8" fmla="*/ 0 w 64"/>
                <a:gd name="T9" fmla="*/ 85 h 85"/>
                <a:gd name="T10" fmla="*/ 0 w 64"/>
                <a:gd name="T11" fmla="*/ 0 h 85"/>
                <a:gd name="T12" fmla="*/ 14 w 64"/>
                <a:gd name="T13" fmla="*/ 0 h 85"/>
                <a:gd name="T14" fmla="*/ 14 w 64"/>
                <a:gd name="T15" fmla="*/ 36 h 85"/>
                <a:gd name="T16" fmla="*/ 50 w 64"/>
                <a:gd name="T17" fmla="*/ 36 h 85"/>
                <a:gd name="T18" fmla="*/ 50 w 64"/>
                <a:gd name="T19" fmla="*/ 0 h 85"/>
                <a:gd name="T20" fmla="*/ 64 w 64"/>
                <a:gd name="T21" fmla="*/ 0 h 85"/>
                <a:gd name="T22" fmla="*/ 64 w 64"/>
                <a:gd name="T23" fmla="*/ 85 h 85"/>
                <a:gd name="T24" fmla="*/ 50 w 6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5">
                  <a:moveTo>
                    <a:pt x="50" y="85"/>
                  </a:moveTo>
                  <a:lnTo>
                    <a:pt x="50" y="50"/>
                  </a:lnTo>
                  <a:lnTo>
                    <a:pt x="14" y="50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6"/>
                  </a:lnTo>
                  <a:lnTo>
                    <a:pt x="50" y="36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64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3" name="Freeform 137">
              <a:extLst>
                <a:ext uri="{FF2B5EF4-FFF2-40B4-BE49-F238E27FC236}">
                  <a16:creationId xmlns:a16="http://schemas.microsoft.com/office/drawing/2014/main" id="{4A6C82BD-B0AD-B849-B229-385F7DE1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38" y="3051176"/>
              <a:ext cx="101600" cy="134938"/>
            </a:xfrm>
            <a:custGeom>
              <a:avLst/>
              <a:gdLst>
                <a:gd name="T0" fmla="*/ 0 w 64"/>
                <a:gd name="T1" fmla="*/ 85 h 85"/>
                <a:gd name="T2" fmla="*/ 0 w 64"/>
                <a:gd name="T3" fmla="*/ 0 h 85"/>
                <a:gd name="T4" fmla="*/ 64 w 64"/>
                <a:gd name="T5" fmla="*/ 0 h 85"/>
                <a:gd name="T6" fmla="*/ 64 w 64"/>
                <a:gd name="T7" fmla="*/ 14 h 85"/>
                <a:gd name="T8" fmla="*/ 14 w 64"/>
                <a:gd name="T9" fmla="*/ 14 h 85"/>
                <a:gd name="T10" fmla="*/ 14 w 64"/>
                <a:gd name="T11" fmla="*/ 36 h 85"/>
                <a:gd name="T12" fmla="*/ 57 w 64"/>
                <a:gd name="T13" fmla="*/ 36 h 85"/>
                <a:gd name="T14" fmla="*/ 57 w 64"/>
                <a:gd name="T15" fmla="*/ 50 h 85"/>
                <a:gd name="T16" fmla="*/ 14 w 64"/>
                <a:gd name="T17" fmla="*/ 50 h 85"/>
                <a:gd name="T18" fmla="*/ 14 w 64"/>
                <a:gd name="T19" fmla="*/ 71 h 85"/>
                <a:gd name="T20" fmla="*/ 64 w 64"/>
                <a:gd name="T21" fmla="*/ 71 h 85"/>
                <a:gd name="T22" fmla="*/ 64 w 64"/>
                <a:gd name="T23" fmla="*/ 85 h 85"/>
                <a:gd name="T24" fmla="*/ 0 w 6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5">
                  <a:moveTo>
                    <a:pt x="0" y="85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57" y="36"/>
                  </a:lnTo>
                  <a:lnTo>
                    <a:pt x="57" y="50"/>
                  </a:lnTo>
                  <a:lnTo>
                    <a:pt x="14" y="50"/>
                  </a:lnTo>
                  <a:lnTo>
                    <a:pt x="14" y="71"/>
                  </a:lnTo>
                  <a:lnTo>
                    <a:pt x="64" y="71"/>
                  </a:lnTo>
                  <a:lnTo>
                    <a:pt x="64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4" name="Freeform 138">
              <a:extLst>
                <a:ext uri="{FF2B5EF4-FFF2-40B4-BE49-F238E27FC236}">
                  <a16:creationId xmlns:a16="http://schemas.microsoft.com/office/drawing/2014/main" id="{236AEBAC-DB06-2D4A-B37C-86C0629C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3051176"/>
              <a:ext cx="134938" cy="134938"/>
            </a:xfrm>
            <a:custGeom>
              <a:avLst/>
              <a:gdLst>
                <a:gd name="T0" fmla="*/ 64 w 85"/>
                <a:gd name="T1" fmla="*/ 85 h 85"/>
                <a:gd name="T2" fmla="*/ 64 w 85"/>
                <a:gd name="T3" fmla="*/ 28 h 85"/>
                <a:gd name="T4" fmla="*/ 50 w 85"/>
                <a:gd name="T5" fmla="*/ 85 h 85"/>
                <a:gd name="T6" fmla="*/ 36 w 85"/>
                <a:gd name="T7" fmla="*/ 85 h 85"/>
                <a:gd name="T8" fmla="*/ 21 w 85"/>
                <a:gd name="T9" fmla="*/ 28 h 85"/>
                <a:gd name="T10" fmla="*/ 21 w 85"/>
                <a:gd name="T11" fmla="*/ 85 h 85"/>
                <a:gd name="T12" fmla="*/ 0 w 85"/>
                <a:gd name="T13" fmla="*/ 85 h 85"/>
                <a:gd name="T14" fmla="*/ 0 w 85"/>
                <a:gd name="T15" fmla="*/ 0 h 85"/>
                <a:gd name="T16" fmla="*/ 28 w 85"/>
                <a:gd name="T17" fmla="*/ 0 h 85"/>
                <a:gd name="T18" fmla="*/ 43 w 85"/>
                <a:gd name="T19" fmla="*/ 64 h 85"/>
                <a:gd name="T20" fmla="*/ 57 w 85"/>
                <a:gd name="T21" fmla="*/ 0 h 85"/>
                <a:gd name="T22" fmla="*/ 85 w 85"/>
                <a:gd name="T23" fmla="*/ 0 h 85"/>
                <a:gd name="T24" fmla="*/ 85 w 85"/>
                <a:gd name="T25" fmla="*/ 85 h 85"/>
                <a:gd name="T26" fmla="*/ 64 w 8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5">
                  <a:moveTo>
                    <a:pt x="64" y="85"/>
                  </a:moveTo>
                  <a:lnTo>
                    <a:pt x="64" y="28"/>
                  </a:lnTo>
                  <a:lnTo>
                    <a:pt x="50" y="85"/>
                  </a:lnTo>
                  <a:lnTo>
                    <a:pt x="36" y="85"/>
                  </a:lnTo>
                  <a:lnTo>
                    <a:pt x="21" y="28"/>
                  </a:lnTo>
                  <a:lnTo>
                    <a:pt x="21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3" y="64"/>
                  </a:lnTo>
                  <a:lnTo>
                    <a:pt x="57" y="0"/>
                  </a:lnTo>
                  <a:lnTo>
                    <a:pt x="85" y="0"/>
                  </a:lnTo>
                  <a:lnTo>
                    <a:pt x="85" y="85"/>
                  </a:lnTo>
                  <a:lnTo>
                    <a:pt x="6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5" name="Rectangle 139">
              <a:extLst>
                <a:ext uri="{FF2B5EF4-FFF2-40B4-BE49-F238E27FC236}">
                  <a16:creationId xmlns:a16="http://schemas.microsoft.com/office/drawing/2014/main" id="{5D76BF61-4E9F-7A43-83B2-4EE6B65EB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075" y="3051176"/>
              <a:ext cx="34925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6" name="Freeform 140">
              <a:extLst>
                <a:ext uri="{FF2B5EF4-FFF2-40B4-BE49-F238E27FC236}">
                  <a16:creationId xmlns:a16="http://schemas.microsoft.com/office/drawing/2014/main" id="{1E70F8E9-2B6E-9347-8F61-6FF5A91B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3051176"/>
              <a:ext cx="112713" cy="134938"/>
            </a:xfrm>
            <a:custGeom>
              <a:avLst/>
              <a:gdLst>
                <a:gd name="T0" fmla="*/ 7 w 10"/>
                <a:gd name="T1" fmla="*/ 4 h 12"/>
                <a:gd name="T2" fmla="*/ 5 w 10"/>
                <a:gd name="T3" fmla="*/ 2 h 12"/>
                <a:gd name="T4" fmla="*/ 3 w 10"/>
                <a:gd name="T5" fmla="*/ 3 h 12"/>
                <a:gd name="T6" fmla="*/ 5 w 10"/>
                <a:gd name="T7" fmla="*/ 5 h 12"/>
                <a:gd name="T8" fmla="*/ 8 w 10"/>
                <a:gd name="T9" fmla="*/ 6 h 12"/>
                <a:gd name="T10" fmla="*/ 10 w 10"/>
                <a:gd name="T11" fmla="*/ 9 h 12"/>
                <a:gd name="T12" fmla="*/ 5 w 10"/>
                <a:gd name="T13" fmla="*/ 12 h 12"/>
                <a:gd name="T14" fmla="*/ 0 w 10"/>
                <a:gd name="T15" fmla="*/ 8 h 12"/>
                <a:gd name="T16" fmla="*/ 3 w 10"/>
                <a:gd name="T17" fmla="*/ 8 h 12"/>
                <a:gd name="T18" fmla="*/ 5 w 10"/>
                <a:gd name="T19" fmla="*/ 10 h 12"/>
                <a:gd name="T20" fmla="*/ 8 w 10"/>
                <a:gd name="T21" fmla="*/ 9 h 12"/>
                <a:gd name="T22" fmla="*/ 6 w 10"/>
                <a:gd name="T23" fmla="*/ 7 h 12"/>
                <a:gd name="T24" fmla="*/ 1 w 10"/>
                <a:gd name="T25" fmla="*/ 3 h 12"/>
                <a:gd name="T26" fmla="*/ 5 w 10"/>
                <a:gd name="T27" fmla="*/ 0 h 12"/>
                <a:gd name="T28" fmla="*/ 10 w 10"/>
                <a:gd name="T29" fmla="*/ 4 h 12"/>
                <a:gd name="T30" fmla="*/ 7 w 10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2">
                  <a:moveTo>
                    <a:pt x="7" y="4"/>
                  </a:move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5"/>
                    <a:pt x="5" y="5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6"/>
                    <a:pt x="10" y="7"/>
                    <a:pt x="10" y="9"/>
                  </a:cubicBezTo>
                  <a:cubicBezTo>
                    <a:pt x="10" y="11"/>
                    <a:pt x="8" y="12"/>
                    <a:pt x="5" y="12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7" y="8"/>
                    <a:pt x="6" y="7"/>
                  </a:cubicBezTo>
                  <a:cubicBezTo>
                    <a:pt x="2" y="7"/>
                    <a:pt x="1" y="6"/>
                    <a:pt x="1" y="3"/>
                  </a:cubicBezTo>
                  <a:cubicBezTo>
                    <a:pt x="1" y="2"/>
                    <a:pt x="2" y="0"/>
                    <a:pt x="5" y="0"/>
                  </a:cubicBezTo>
                  <a:cubicBezTo>
                    <a:pt x="8" y="0"/>
                    <a:pt x="9" y="2"/>
                    <a:pt x="10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7" name="Freeform 141">
              <a:extLst>
                <a:ext uri="{FF2B5EF4-FFF2-40B4-BE49-F238E27FC236}">
                  <a16:creationId xmlns:a16="http://schemas.microsoft.com/office/drawing/2014/main" id="{EBDB4E99-3AAC-194B-8597-DEC40590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3051176"/>
              <a:ext cx="100013" cy="134938"/>
            </a:xfrm>
            <a:custGeom>
              <a:avLst/>
              <a:gdLst>
                <a:gd name="T0" fmla="*/ 21 w 63"/>
                <a:gd name="T1" fmla="*/ 85 h 85"/>
                <a:gd name="T2" fmla="*/ 21 w 63"/>
                <a:gd name="T3" fmla="*/ 14 h 85"/>
                <a:gd name="T4" fmla="*/ 0 w 63"/>
                <a:gd name="T5" fmla="*/ 14 h 85"/>
                <a:gd name="T6" fmla="*/ 0 w 63"/>
                <a:gd name="T7" fmla="*/ 0 h 85"/>
                <a:gd name="T8" fmla="*/ 63 w 63"/>
                <a:gd name="T9" fmla="*/ 0 h 85"/>
                <a:gd name="T10" fmla="*/ 63 w 63"/>
                <a:gd name="T11" fmla="*/ 14 h 85"/>
                <a:gd name="T12" fmla="*/ 35 w 63"/>
                <a:gd name="T13" fmla="*/ 14 h 85"/>
                <a:gd name="T14" fmla="*/ 35 w 63"/>
                <a:gd name="T15" fmla="*/ 85 h 85"/>
                <a:gd name="T16" fmla="*/ 21 w 6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5">
                  <a:moveTo>
                    <a:pt x="21" y="85"/>
                  </a:moveTo>
                  <a:lnTo>
                    <a:pt x="2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14"/>
                  </a:lnTo>
                  <a:lnTo>
                    <a:pt x="35" y="14"/>
                  </a:lnTo>
                  <a:lnTo>
                    <a:pt x="35" y="85"/>
                  </a:lnTo>
                  <a:lnTo>
                    <a:pt x="2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8" name="Freeform 142">
              <a:extLst>
                <a:ext uri="{FF2B5EF4-FFF2-40B4-BE49-F238E27FC236}">
                  <a16:creationId xmlns:a16="http://schemas.microsoft.com/office/drawing/2014/main" id="{4E5F06C6-3D2A-6040-A185-6D9E552A4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6725" y="3051176"/>
              <a:ext cx="112713" cy="134938"/>
            </a:xfrm>
            <a:custGeom>
              <a:avLst/>
              <a:gdLst>
                <a:gd name="T0" fmla="*/ 7 w 10"/>
                <a:gd name="T1" fmla="*/ 12 h 12"/>
                <a:gd name="T2" fmla="*/ 7 w 10"/>
                <a:gd name="T3" fmla="*/ 9 h 12"/>
                <a:gd name="T4" fmla="*/ 5 w 10"/>
                <a:gd name="T5" fmla="*/ 7 h 12"/>
                <a:gd name="T6" fmla="*/ 3 w 10"/>
                <a:gd name="T7" fmla="*/ 7 h 12"/>
                <a:gd name="T8" fmla="*/ 3 w 10"/>
                <a:gd name="T9" fmla="*/ 12 h 12"/>
                <a:gd name="T10" fmla="*/ 0 w 10"/>
                <a:gd name="T11" fmla="*/ 12 h 12"/>
                <a:gd name="T12" fmla="*/ 0 w 10"/>
                <a:gd name="T13" fmla="*/ 0 h 12"/>
                <a:gd name="T14" fmla="*/ 6 w 10"/>
                <a:gd name="T15" fmla="*/ 0 h 12"/>
                <a:gd name="T16" fmla="*/ 10 w 10"/>
                <a:gd name="T17" fmla="*/ 4 h 12"/>
                <a:gd name="T18" fmla="*/ 8 w 10"/>
                <a:gd name="T19" fmla="*/ 6 h 12"/>
                <a:gd name="T20" fmla="*/ 10 w 10"/>
                <a:gd name="T21" fmla="*/ 9 h 12"/>
                <a:gd name="T22" fmla="*/ 10 w 10"/>
                <a:gd name="T23" fmla="*/ 12 h 12"/>
                <a:gd name="T24" fmla="*/ 7 w 10"/>
                <a:gd name="T25" fmla="*/ 12 h 12"/>
                <a:gd name="T26" fmla="*/ 3 w 10"/>
                <a:gd name="T27" fmla="*/ 2 h 12"/>
                <a:gd name="T28" fmla="*/ 3 w 10"/>
                <a:gd name="T29" fmla="*/ 5 h 12"/>
                <a:gd name="T30" fmla="*/ 6 w 10"/>
                <a:gd name="T31" fmla="*/ 5 h 12"/>
                <a:gd name="T32" fmla="*/ 8 w 10"/>
                <a:gd name="T33" fmla="*/ 4 h 12"/>
                <a:gd name="T34" fmla="*/ 6 w 10"/>
                <a:gd name="T35" fmla="*/ 2 h 12"/>
                <a:gd name="T36" fmla="*/ 3 w 10"/>
                <a:gd name="T3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7" y="12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5"/>
                    <a:pt x="9" y="6"/>
                    <a:pt x="8" y="6"/>
                  </a:cubicBezTo>
                  <a:cubicBezTo>
                    <a:pt x="9" y="7"/>
                    <a:pt x="10" y="7"/>
                    <a:pt x="10" y="9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7" y="12"/>
                  </a:lnTo>
                  <a:close/>
                  <a:moveTo>
                    <a:pt x="3" y="2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9" name="Freeform 143">
              <a:extLst>
                <a:ext uri="{FF2B5EF4-FFF2-40B4-BE49-F238E27FC236}">
                  <a16:creationId xmlns:a16="http://schemas.microsoft.com/office/drawing/2014/main" id="{C706114B-ECA7-6049-AA3C-B41C93E3B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3051176"/>
              <a:ext cx="112713" cy="134938"/>
            </a:xfrm>
            <a:custGeom>
              <a:avLst/>
              <a:gdLst>
                <a:gd name="T0" fmla="*/ 29 w 71"/>
                <a:gd name="T1" fmla="*/ 85 h 85"/>
                <a:gd name="T2" fmla="*/ 29 w 71"/>
                <a:gd name="T3" fmla="*/ 57 h 85"/>
                <a:gd name="T4" fmla="*/ 0 w 71"/>
                <a:gd name="T5" fmla="*/ 0 h 85"/>
                <a:gd name="T6" fmla="*/ 15 w 71"/>
                <a:gd name="T7" fmla="*/ 0 h 85"/>
                <a:gd name="T8" fmla="*/ 36 w 71"/>
                <a:gd name="T9" fmla="*/ 36 h 85"/>
                <a:gd name="T10" fmla="*/ 50 w 71"/>
                <a:gd name="T11" fmla="*/ 0 h 85"/>
                <a:gd name="T12" fmla="*/ 71 w 71"/>
                <a:gd name="T13" fmla="*/ 0 h 85"/>
                <a:gd name="T14" fmla="*/ 43 w 71"/>
                <a:gd name="T15" fmla="*/ 57 h 85"/>
                <a:gd name="T16" fmla="*/ 43 w 71"/>
                <a:gd name="T17" fmla="*/ 85 h 85"/>
                <a:gd name="T18" fmla="*/ 29 w 71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5">
                  <a:moveTo>
                    <a:pt x="29" y="85"/>
                  </a:moveTo>
                  <a:lnTo>
                    <a:pt x="29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6" y="36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43" y="57"/>
                  </a:lnTo>
                  <a:lnTo>
                    <a:pt x="43" y="85"/>
                  </a:lnTo>
                  <a:lnTo>
                    <a:pt x="2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0" name="Freeform 144">
              <a:extLst>
                <a:ext uri="{FF2B5EF4-FFF2-40B4-BE49-F238E27FC236}">
                  <a16:creationId xmlns:a16="http://schemas.microsoft.com/office/drawing/2014/main" id="{79A053C8-9394-CE43-925F-55A99CC1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4156076"/>
              <a:ext cx="1825625" cy="258763"/>
            </a:xfrm>
            <a:custGeom>
              <a:avLst/>
              <a:gdLst>
                <a:gd name="T0" fmla="*/ 157 w 162"/>
                <a:gd name="T1" fmla="*/ 0 h 23"/>
                <a:gd name="T2" fmla="*/ 162 w 162"/>
                <a:gd name="T3" fmla="*/ 6 h 23"/>
                <a:gd name="T4" fmla="*/ 162 w 162"/>
                <a:gd name="T5" fmla="*/ 18 h 23"/>
                <a:gd name="T6" fmla="*/ 157 w 162"/>
                <a:gd name="T7" fmla="*/ 23 h 23"/>
                <a:gd name="T8" fmla="*/ 6 w 162"/>
                <a:gd name="T9" fmla="*/ 23 h 23"/>
                <a:gd name="T10" fmla="*/ 0 w 162"/>
                <a:gd name="T11" fmla="*/ 18 h 23"/>
                <a:gd name="T12" fmla="*/ 0 w 162"/>
                <a:gd name="T13" fmla="*/ 6 h 23"/>
                <a:gd name="T14" fmla="*/ 6 w 162"/>
                <a:gd name="T15" fmla="*/ 0 h 23"/>
                <a:gd name="T16" fmla="*/ 157 w 162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3">
                  <a:moveTo>
                    <a:pt x="157" y="0"/>
                  </a:moveTo>
                  <a:cubicBezTo>
                    <a:pt x="160" y="0"/>
                    <a:pt x="162" y="3"/>
                    <a:pt x="162" y="6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2" y="21"/>
                    <a:pt x="160" y="23"/>
                    <a:pt x="15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3" y="23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8F1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1" name="Rectangle 145">
              <a:extLst>
                <a:ext uri="{FF2B5EF4-FFF2-40B4-BE49-F238E27FC236}">
                  <a16:creationId xmlns:a16="http://schemas.microsoft.com/office/drawing/2014/main" id="{91F4ADC4-3278-6244-A7BD-E428B8C7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5" y="4156076"/>
              <a:ext cx="11113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2" name="Rectangle 146">
              <a:extLst>
                <a:ext uri="{FF2B5EF4-FFF2-40B4-BE49-F238E27FC236}">
                  <a16:creationId xmlns:a16="http://schemas.microsoft.com/office/drawing/2014/main" id="{4F422532-2264-B34F-8686-1B303EB5E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4156076"/>
              <a:ext cx="11113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3" name="Rectangle 147">
              <a:extLst>
                <a:ext uri="{FF2B5EF4-FFF2-40B4-BE49-F238E27FC236}">
                  <a16:creationId xmlns:a16="http://schemas.microsoft.com/office/drawing/2014/main" id="{90E3F658-8AF1-2245-A758-8CC7A4E96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0" y="4156076"/>
              <a:ext cx="44450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4" name="Rectangle 148">
              <a:extLst>
                <a:ext uri="{FF2B5EF4-FFF2-40B4-BE49-F238E27FC236}">
                  <a16:creationId xmlns:a16="http://schemas.microsoft.com/office/drawing/2014/main" id="{D881980A-E04D-7646-B6BF-430D3D3C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4156076"/>
              <a:ext cx="44450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5" name="Rectangle 149">
              <a:extLst>
                <a:ext uri="{FF2B5EF4-FFF2-40B4-BE49-F238E27FC236}">
                  <a16:creationId xmlns:a16="http://schemas.microsoft.com/office/drawing/2014/main" id="{9D3DF5DC-4E47-7841-964A-C4D8F93FA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4156076"/>
              <a:ext cx="46038" cy="258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6" name="Oval 150">
              <a:extLst>
                <a:ext uri="{FF2B5EF4-FFF2-40B4-BE49-F238E27FC236}">
                  <a16:creationId xmlns:a16="http://schemas.microsoft.com/office/drawing/2014/main" id="{B1BEB1CC-9B1D-E843-BAF2-FCD1850C0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325" y="4178301"/>
              <a:ext cx="225425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7" name="Freeform 151">
              <a:extLst>
                <a:ext uri="{FF2B5EF4-FFF2-40B4-BE49-F238E27FC236}">
                  <a16:creationId xmlns:a16="http://schemas.microsoft.com/office/drawing/2014/main" id="{E14EF858-9650-C845-A605-4C2E9D97B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4224338"/>
              <a:ext cx="147638" cy="123825"/>
            </a:xfrm>
            <a:custGeom>
              <a:avLst/>
              <a:gdLst>
                <a:gd name="T0" fmla="*/ 13 w 13"/>
                <a:gd name="T1" fmla="*/ 8 h 11"/>
                <a:gd name="T2" fmla="*/ 3 w 13"/>
                <a:gd name="T3" fmla="*/ 11 h 11"/>
                <a:gd name="T4" fmla="*/ 0 w 13"/>
                <a:gd name="T5" fmla="*/ 11 h 11"/>
                <a:gd name="T6" fmla="*/ 3 w 13"/>
                <a:gd name="T7" fmla="*/ 6 h 11"/>
                <a:gd name="T8" fmla="*/ 9 w 13"/>
                <a:gd name="T9" fmla="*/ 7 h 11"/>
                <a:gd name="T10" fmla="*/ 10 w 13"/>
                <a:gd name="T11" fmla="*/ 5 h 11"/>
                <a:gd name="T12" fmla="*/ 9 w 13"/>
                <a:gd name="T13" fmla="*/ 5 h 11"/>
                <a:gd name="T14" fmla="*/ 3 w 13"/>
                <a:gd name="T15" fmla="*/ 5 h 11"/>
                <a:gd name="T16" fmla="*/ 0 w 13"/>
                <a:gd name="T17" fmla="*/ 0 h 11"/>
                <a:gd name="T18" fmla="*/ 3 w 13"/>
                <a:gd name="T19" fmla="*/ 1 h 11"/>
                <a:gd name="T20" fmla="*/ 13 w 13"/>
                <a:gd name="T21" fmla="*/ 3 h 11"/>
                <a:gd name="T22" fmla="*/ 2 w 13"/>
                <a:gd name="T23" fmla="*/ 1 h 11"/>
                <a:gd name="T24" fmla="*/ 0 w 13"/>
                <a:gd name="T25" fmla="*/ 1 h 11"/>
                <a:gd name="T26" fmla="*/ 2 w 13"/>
                <a:gd name="T27" fmla="*/ 5 h 11"/>
                <a:gd name="T28" fmla="*/ 9 w 13"/>
                <a:gd name="T29" fmla="*/ 4 h 11"/>
                <a:gd name="T30" fmla="*/ 10 w 13"/>
                <a:gd name="T31" fmla="*/ 5 h 11"/>
                <a:gd name="T32" fmla="*/ 10 w 13"/>
                <a:gd name="T33" fmla="*/ 7 h 11"/>
                <a:gd name="T34" fmla="*/ 2 w 13"/>
                <a:gd name="T35" fmla="*/ 7 h 11"/>
                <a:gd name="T36" fmla="*/ 0 w 13"/>
                <a:gd name="T37" fmla="*/ 7 h 11"/>
                <a:gd name="T38" fmla="*/ 2 w 13"/>
                <a:gd name="T39" fmla="*/ 11 h 11"/>
                <a:gd name="T40" fmla="*/ 10 w 13"/>
                <a:gd name="T41" fmla="*/ 10 h 11"/>
                <a:gd name="T42" fmla="*/ 12 w 13"/>
                <a:gd name="T43" fmla="*/ 3 h 11"/>
                <a:gd name="T44" fmla="*/ 12 w 13"/>
                <a:gd name="T45" fmla="*/ 3 h 11"/>
                <a:gd name="T46" fmla="*/ 10 w 13"/>
                <a:gd name="T47" fmla="*/ 10 h 11"/>
                <a:gd name="T48" fmla="*/ 2 w 13"/>
                <a:gd name="T49" fmla="*/ 10 h 11"/>
                <a:gd name="T50" fmla="*/ 1 w 13"/>
                <a:gd name="T51" fmla="*/ 7 h 11"/>
                <a:gd name="T52" fmla="*/ 2 w 13"/>
                <a:gd name="T53" fmla="*/ 8 h 11"/>
                <a:gd name="T54" fmla="*/ 10 w 13"/>
                <a:gd name="T55" fmla="*/ 7 h 11"/>
                <a:gd name="T56" fmla="*/ 10 w 13"/>
                <a:gd name="T57" fmla="*/ 4 h 11"/>
                <a:gd name="T58" fmla="*/ 2 w 13"/>
                <a:gd name="T59" fmla="*/ 5 h 11"/>
                <a:gd name="T60" fmla="*/ 1 w 13"/>
                <a:gd name="T61" fmla="*/ 1 h 11"/>
                <a:gd name="T62" fmla="*/ 2 w 13"/>
                <a:gd name="T63" fmla="*/ 2 h 11"/>
                <a:gd name="T64" fmla="*/ 12 w 13"/>
                <a:gd name="T6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13" y="3"/>
                  </a:lnTo>
                  <a:close/>
                  <a:moveTo>
                    <a:pt x="1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0" y="1"/>
                  </a:lnTo>
                  <a:close/>
                  <a:moveTo>
                    <a:pt x="12" y="3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8F1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8" name="Rectangle 152">
              <a:extLst>
                <a:ext uri="{FF2B5EF4-FFF2-40B4-BE49-F238E27FC236}">
                  <a16:creationId xmlns:a16="http://schemas.microsoft.com/office/drawing/2014/main" id="{91FC056E-D17A-C345-91AF-5EEA7BE6F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4414838"/>
              <a:ext cx="1792288" cy="271463"/>
            </a:xfrm>
            <a:prstGeom prst="rect">
              <a:avLst/>
            </a:prstGeom>
            <a:solidFill>
              <a:srgbClr val="DC4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9" name="Rectangle 153">
              <a:extLst>
                <a:ext uri="{FF2B5EF4-FFF2-40B4-BE49-F238E27FC236}">
                  <a16:creationId xmlns:a16="http://schemas.microsoft.com/office/drawing/2014/main" id="{4CDE02E8-624C-7746-8679-EF1655B95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8675" y="4414838"/>
              <a:ext cx="22225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0" name="Rectangle 154">
              <a:extLst>
                <a:ext uri="{FF2B5EF4-FFF2-40B4-BE49-F238E27FC236}">
                  <a16:creationId xmlns:a16="http://schemas.microsoft.com/office/drawing/2014/main" id="{0253E836-460A-CD48-BE2E-B8CA7A5E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4414838"/>
              <a:ext cx="77788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1" name="Rectangle 155">
              <a:extLst>
                <a:ext uri="{FF2B5EF4-FFF2-40B4-BE49-F238E27FC236}">
                  <a16:creationId xmlns:a16="http://schemas.microsoft.com/office/drawing/2014/main" id="{340D77E1-A78E-324A-841E-37FAC291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4414838"/>
              <a:ext cx="79375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2" name="Rectangle 156">
              <a:extLst>
                <a:ext uri="{FF2B5EF4-FFF2-40B4-BE49-F238E27FC236}">
                  <a16:creationId xmlns:a16="http://schemas.microsoft.com/office/drawing/2014/main" id="{DA2D71E9-5018-4A4C-B4F0-BA29A431D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4414838"/>
              <a:ext cx="9017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3" name="Oval 157">
              <a:extLst>
                <a:ext uri="{FF2B5EF4-FFF2-40B4-BE49-F238E27FC236}">
                  <a16:creationId xmlns:a16="http://schemas.microsoft.com/office/drawing/2014/main" id="{214D6D3E-3FC2-0F4A-A556-01F6E0E7D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325" y="4449763"/>
              <a:ext cx="192088" cy="190500"/>
            </a:xfrm>
            <a:prstGeom prst="ellipse">
              <a:avLst/>
            </a:prstGeom>
            <a:solidFill>
              <a:srgbClr val="F6D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4" name="Freeform 158">
              <a:extLst>
                <a:ext uri="{FF2B5EF4-FFF2-40B4-BE49-F238E27FC236}">
                  <a16:creationId xmlns:a16="http://schemas.microsoft.com/office/drawing/2014/main" id="{4F57A38E-73E1-1D47-8545-27CF985E9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1608138"/>
              <a:ext cx="1938338" cy="2830513"/>
            </a:xfrm>
            <a:custGeom>
              <a:avLst/>
              <a:gdLst>
                <a:gd name="T0" fmla="*/ 9 w 172"/>
                <a:gd name="T1" fmla="*/ 251 h 251"/>
                <a:gd name="T2" fmla="*/ 0 w 172"/>
                <a:gd name="T3" fmla="*/ 251 h 251"/>
                <a:gd name="T4" fmla="*/ 0 w 172"/>
                <a:gd name="T5" fmla="*/ 177 h 251"/>
                <a:gd name="T6" fmla="*/ 7 w 172"/>
                <a:gd name="T7" fmla="*/ 96 h 251"/>
                <a:gd name="T8" fmla="*/ 91 w 172"/>
                <a:gd name="T9" fmla="*/ 12 h 251"/>
                <a:gd name="T10" fmla="*/ 170 w 172"/>
                <a:gd name="T11" fmla="*/ 2 h 251"/>
                <a:gd name="T12" fmla="*/ 172 w 172"/>
                <a:gd name="T13" fmla="*/ 2 h 251"/>
                <a:gd name="T14" fmla="*/ 172 w 172"/>
                <a:gd name="T15" fmla="*/ 11 h 251"/>
                <a:gd name="T16" fmla="*/ 169 w 172"/>
                <a:gd name="T17" fmla="*/ 11 h 251"/>
                <a:gd name="T18" fmla="*/ 15 w 172"/>
                <a:gd name="T19" fmla="*/ 99 h 251"/>
                <a:gd name="T20" fmla="*/ 9 w 172"/>
                <a:gd name="T21" fmla="*/ 177 h 251"/>
                <a:gd name="T22" fmla="*/ 9 w 172"/>
                <a:gd name="T2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" h="251">
                  <a:moveTo>
                    <a:pt x="9" y="251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49"/>
                    <a:pt x="1" y="115"/>
                    <a:pt x="7" y="96"/>
                  </a:cubicBezTo>
                  <a:cubicBezTo>
                    <a:pt x="21" y="54"/>
                    <a:pt x="49" y="26"/>
                    <a:pt x="91" y="12"/>
                  </a:cubicBezTo>
                  <a:cubicBezTo>
                    <a:pt x="124" y="0"/>
                    <a:pt x="156" y="2"/>
                    <a:pt x="170" y="2"/>
                  </a:cubicBezTo>
                  <a:cubicBezTo>
                    <a:pt x="171" y="2"/>
                    <a:pt x="171" y="2"/>
                    <a:pt x="172" y="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0" y="11"/>
                    <a:pt x="169" y="11"/>
                  </a:cubicBezTo>
                  <a:cubicBezTo>
                    <a:pt x="88" y="8"/>
                    <a:pt x="36" y="38"/>
                    <a:pt x="15" y="99"/>
                  </a:cubicBezTo>
                  <a:cubicBezTo>
                    <a:pt x="10" y="117"/>
                    <a:pt x="9" y="150"/>
                    <a:pt x="9" y="177"/>
                  </a:cubicBezTo>
                  <a:lnTo>
                    <a:pt x="9" y="251"/>
                  </a:ln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5" name="Freeform 159">
              <a:extLst>
                <a:ext uri="{FF2B5EF4-FFF2-40B4-BE49-F238E27FC236}">
                  <a16:creationId xmlns:a16="http://schemas.microsoft.com/office/drawing/2014/main" id="{FBA131D2-9DC8-874E-94E3-D199292E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1495426"/>
              <a:ext cx="1871663" cy="936625"/>
            </a:xfrm>
            <a:custGeom>
              <a:avLst/>
              <a:gdLst>
                <a:gd name="T0" fmla="*/ 12 w 166"/>
                <a:gd name="T1" fmla="*/ 83 h 83"/>
                <a:gd name="T2" fmla="*/ 5 w 166"/>
                <a:gd name="T3" fmla="*/ 80 h 83"/>
                <a:gd name="T4" fmla="*/ 4 w 166"/>
                <a:gd name="T5" fmla="*/ 64 h 83"/>
                <a:gd name="T6" fmla="*/ 151 w 166"/>
                <a:gd name="T7" fmla="*/ 5 h 83"/>
                <a:gd name="T8" fmla="*/ 155 w 166"/>
                <a:gd name="T9" fmla="*/ 5 h 83"/>
                <a:gd name="T10" fmla="*/ 166 w 166"/>
                <a:gd name="T11" fmla="*/ 17 h 83"/>
                <a:gd name="T12" fmla="*/ 155 w 166"/>
                <a:gd name="T13" fmla="*/ 28 h 83"/>
                <a:gd name="T14" fmla="*/ 149 w 166"/>
                <a:gd name="T15" fmla="*/ 27 h 83"/>
                <a:gd name="T16" fmla="*/ 21 w 166"/>
                <a:gd name="T17" fmla="*/ 79 h 83"/>
                <a:gd name="T18" fmla="*/ 12 w 166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83">
                  <a:moveTo>
                    <a:pt x="12" y="83"/>
                  </a:moveTo>
                  <a:cubicBezTo>
                    <a:pt x="10" y="83"/>
                    <a:pt x="7" y="82"/>
                    <a:pt x="5" y="80"/>
                  </a:cubicBezTo>
                  <a:cubicBezTo>
                    <a:pt x="1" y="76"/>
                    <a:pt x="0" y="69"/>
                    <a:pt x="4" y="64"/>
                  </a:cubicBezTo>
                  <a:cubicBezTo>
                    <a:pt x="59" y="0"/>
                    <a:pt x="125" y="4"/>
                    <a:pt x="151" y="5"/>
                  </a:cubicBezTo>
                  <a:cubicBezTo>
                    <a:pt x="152" y="5"/>
                    <a:pt x="154" y="5"/>
                    <a:pt x="155" y="5"/>
                  </a:cubicBezTo>
                  <a:cubicBezTo>
                    <a:pt x="162" y="5"/>
                    <a:pt x="166" y="11"/>
                    <a:pt x="166" y="17"/>
                  </a:cubicBezTo>
                  <a:cubicBezTo>
                    <a:pt x="166" y="23"/>
                    <a:pt x="161" y="28"/>
                    <a:pt x="155" y="28"/>
                  </a:cubicBezTo>
                  <a:cubicBezTo>
                    <a:pt x="153" y="28"/>
                    <a:pt x="151" y="27"/>
                    <a:pt x="149" y="27"/>
                  </a:cubicBezTo>
                  <a:cubicBezTo>
                    <a:pt x="127" y="26"/>
                    <a:pt x="69" y="23"/>
                    <a:pt x="21" y="79"/>
                  </a:cubicBezTo>
                  <a:cubicBezTo>
                    <a:pt x="19" y="81"/>
                    <a:pt x="16" y="83"/>
                    <a:pt x="12" y="83"/>
                  </a:cubicBez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6" name="Freeform 160">
              <a:extLst>
                <a:ext uri="{FF2B5EF4-FFF2-40B4-BE49-F238E27FC236}">
                  <a16:creationId xmlns:a16="http://schemas.microsoft.com/office/drawing/2014/main" id="{1E7871AF-7B73-3044-A200-59D5BDEA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535363"/>
              <a:ext cx="247650" cy="1116013"/>
            </a:xfrm>
            <a:custGeom>
              <a:avLst/>
              <a:gdLst>
                <a:gd name="T0" fmla="*/ 22 w 22"/>
                <a:gd name="T1" fmla="*/ 0 h 99"/>
                <a:gd name="T2" fmla="*/ 22 w 22"/>
                <a:gd name="T3" fmla="*/ 99 h 99"/>
                <a:gd name="T4" fmla="*/ 0 w 22"/>
                <a:gd name="T5" fmla="*/ 49 h 99"/>
                <a:gd name="T6" fmla="*/ 22 w 22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9">
                  <a:moveTo>
                    <a:pt x="22" y="0"/>
                  </a:moveTo>
                  <a:cubicBezTo>
                    <a:pt x="22" y="99"/>
                    <a:pt x="22" y="99"/>
                    <a:pt x="22" y="99"/>
                  </a:cubicBezTo>
                  <a:cubicBezTo>
                    <a:pt x="10" y="99"/>
                    <a:pt x="0" y="78"/>
                    <a:pt x="0" y="49"/>
                  </a:cubicBezTo>
                  <a:cubicBezTo>
                    <a:pt x="0" y="17"/>
                    <a:pt x="10" y="0"/>
                    <a:pt x="22" y="0"/>
                  </a:cubicBezTo>
                  <a:close/>
                </a:path>
              </a:pathLst>
            </a:custGeom>
            <a:solidFill>
              <a:srgbClr val="8A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7" name="Freeform 161">
              <a:extLst>
                <a:ext uri="{FF2B5EF4-FFF2-40B4-BE49-F238E27FC236}">
                  <a16:creationId xmlns:a16="http://schemas.microsoft.com/office/drawing/2014/main" id="{F0F81301-543E-1C4D-8337-12DF88A76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5" y="3287713"/>
              <a:ext cx="574675" cy="1601788"/>
            </a:xfrm>
            <a:custGeom>
              <a:avLst/>
              <a:gdLst>
                <a:gd name="T0" fmla="*/ 51 w 51"/>
                <a:gd name="T1" fmla="*/ 0 h 142"/>
                <a:gd name="T2" fmla="*/ 51 w 51"/>
                <a:gd name="T3" fmla="*/ 142 h 142"/>
                <a:gd name="T4" fmla="*/ 0 w 51"/>
                <a:gd name="T5" fmla="*/ 71 h 142"/>
                <a:gd name="T6" fmla="*/ 51 w 51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2">
                  <a:moveTo>
                    <a:pt x="51" y="0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21" y="142"/>
                    <a:pt x="1" y="123"/>
                    <a:pt x="0" y="71"/>
                  </a:cubicBezTo>
                  <a:cubicBezTo>
                    <a:pt x="0" y="14"/>
                    <a:pt x="21" y="0"/>
                    <a:pt x="51" y="0"/>
                  </a:cubicBez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8" name="Rectangle 162">
              <a:extLst>
                <a:ext uri="{FF2B5EF4-FFF2-40B4-BE49-F238E27FC236}">
                  <a16:creationId xmlns:a16="http://schemas.microsoft.com/office/drawing/2014/main" id="{56FF1FF8-197E-CA4F-92A6-AA491266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8" y="3276601"/>
              <a:ext cx="46038" cy="1635125"/>
            </a:xfrm>
            <a:prstGeom prst="rect">
              <a:avLst/>
            </a:prstGeom>
            <a:solidFill>
              <a:srgbClr val="CA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9" name="Freeform 163">
              <a:extLst>
                <a:ext uri="{FF2B5EF4-FFF2-40B4-BE49-F238E27FC236}">
                  <a16:creationId xmlns:a16="http://schemas.microsoft.com/office/drawing/2014/main" id="{4A8E1CC3-0C8C-F447-863B-E7EA92C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3333751"/>
              <a:ext cx="461963" cy="1352550"/>
            </a:xfrm>
            <a:custGeom>
              <a:avLst/>
              <a:gdLst>
                <a:gd name="T0" fmla="*/ 39 w 41"/>
                <a:gd name="T1" fmla="*/ 9 h 120"/>
                <a:gd name="T2" fmla="*/ 22 w 41"/>
                <a:gd name="T3" fmla="*/ 7 h 120"/>
                <a:gd name="T4" fmla="*/ 0 w 41"/>
                <a:gd name="T5" fmla="*/ 63 h 120"/>
                <a:gd name="T6" fmla="*/ 12 w 41"/>
                <a:gd name="T7" fmla="*/ 110 h 120"/>
                <a:gd name="T8" fmla="*/ 11 w 41"/>
                <a:gd name="T9" fmla="*/ 71 h 120"/>
                <a:gd name="T10" fmla="*/ 39 w 41"/>
                <a:gd name="T1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20">
                  <a:moveTo>
                    <a:pt x="39" y="9"/>
                  </a:moveTo>
                  <a:cubicBezTo>
                    <a:pt x="38" y="0"/>
                    <a:pt x="27" y="3"/>
                    <a:pt x="22" y="7"/>
                  </a:cubicBezTo>
                  <a:cubicBezTo>
                    <a:pt x="1" y="24"/>
                    <a:pt x="0" y="47"/>
                    <a:pt x="0" y="63"/>
                  </a:cubicBezTo>
                  <a:cubicBezTo>
                    <a:pt x="1" y="97"/>
                    <a:pt x="12" y="110"/>
                    <a:pt x="12" y="110"/>
                  </a:cubicBezTo>
                  <a:cubicBezTo>
                    <a:pt x="22" y="120"/>
                    <a:pt x="7" y="110"/>
                    <a:pt x="11" y="71"/>
                  </a:cubicBezTo>
                  <a:cubicBezTo>
                    <a:pt x="16" y="16"/>
                    <a:pt x="41" y="33"/>
                    <a:pt x="39" y="9"/>
                  </a:cubicBezTo>
                  <a:close/>
                </a:path>
              </a:pathLst>
            </a:custGeom>
            <a:solidFill>
              <a:srgbClr val="B1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0" name="Freeform 164">
              <a:extLst>
                <a:ext uri="{FF2B5EF4-FFF2-40B4-BE49-F238E27FC236}">
                  <a16:creationId xmlns:a16="http://schemas.microsoft.com/office/drawing/2014/main" id="{4CD78344-A562-514F-A998-8DEB88CD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5" y="3254376"/>
              <a:ext cx="349250" cy="1679575"/>
            </a:xfrm>
            <a:custGeom>
              <a:avLst/>
              <a:gdLst>
                <a:gd name="T0" fmla="*/ 31 w 31"/>
                <a:gd name="T1" fmla="*/ 141 h 149"/>
                <a:gd name="T2" fmla="*/ 25 w 31"/>
                <a:gd name="T3" fmla="*/ 149 h 149"/>
                <a:gd name="T4" fmla="*/ 6 w 31"/>
                <a:gd name="T5" fmla="*/ 149 h 149"/>
                <a:gd name="T6" fmla="*/ 0 w 31"/>
                <a:gd name="T7" fmla="*/ 142 h 149"/>
                <a:gd name="T8" fmla="*/ 0 w 31"/>
                <a:gd name="T9" fmla="*/ 9 h 149"/>
                <a:gd name="T10" fmla="*/ 6 w 31"/>
                <a:gd name="T11" fmla="*/ 0 h 149"/>
                <a:gd name="T12" fmla="*/ 25 w 31"/>
                <a:gd name="T13" fmla="*/ 0 h 149"/>
                <a:gd name="T14" fmla="*/ 31 w 31"/>
                <a:gd name="T15" fmla="*/ 8 h 149"/>
                <a:gd name="T16" fmla="*/ 31 w 31"/>
                <a:gd name="T17" fmla="*/ 1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49">
                  <a:moveTo>
                    <a:pt x="31" y="141"/>
                  </a:moveTo>
                  <a:cubicBezTo>
                    <a:pt x="31" y="143"/>
                    <a:pt x="31" y="149"/>
                    <a:pt x="25" y="149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4" y="149"/>
                    <a:pt x="0" y="149"/>
                    <a:pt x="0" y="14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1" y="0"/>
                    <a:pt x="31" y="7"/>
                    <a:pt x="31" y="8"/>
                  </a:cubicBezTo>
                  <a:lnTo>
                    <a:pt x="31" y="141"/>
                  </a:lnTo>
                  <a:close/>
                </a:path>
              </a:pathLst>
            </a:custGeom>
            <a:solidFill>
              <a:srgbClr val="43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1" name="Freeform 165">
              <a:extLst>
                <a:ext uri="{FF2B5EF4-FFF2-40B4-BE49-F238E27FC236}">
                  <a16:creationId xmlns:a16="http://schemas.microsoft.com/office/drawing/2014/main" id="{4D44701A-456F-C142-AFC7-AAC71551D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0" y="1608138"/>
              <a:ext cx="1949450" cy="2830513"/>
            </a:xfrm>
            <a:custGeom>
              <a:avLst/>
              <a:gdLst>
                <a:gd name="T0" fmla="*/ 173 w 173"/>
                <a:gd name="T1" fmla="*/ 251 h 251"/>
                <a:gd name="T2" fmla="*/ 164 w 173"/>
                <a:gd name="T3" fmla="*/ 251 h 251"/>
                <a:gd name="T4" fmla="*/ 164 w 173"/>
                <a:gd name="T5" fmla="*/ 177 h 251"/>
                <a:gd name="T6" fmla="*/ 157 w 173"/>
                <a:gd name="T7" fmla="*/ 99 h 251"/>
                <a:gd name="T8" fmla="*/ 3 w 173"/>
                <a:gd name="T9" fmla="*/ 11 h 251"/>
                <a:gd name="T10" fmla="*/ 0 w 173"/>
                <a:gd name="T11" fmla="*/ 11 h 251"/>
                <a:gd name="T12" fmla="*/ 0 w 173"/>
                <a:gd name="T13" fmla="*/ 2 h 251"/>
                <a:gd name="T14" fmla="*/ 3 w 173"/>
                <a:gd name="T15" fmla="*/ 2 h 251"/>
                <a:gd name="T16" fmla="*/ 81 w 173"/>
                <a:gd name="T17" fmla="*/ 12 h 251"/>
                <a:gd name="T18" fmla="*/ 165 w 173"/>
                <a:gd name="T19" fmla="*/ 96 h 251"/>
                <a:gd name="T20" fmla="*/ 173 w 173"/>
                <a:gd name="T21" fmla="*/ 177 h 251"/>
                <a:gd name="T22" fmla="*/ 173 w 173"/>
                <a:gd name="T2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51">
                  <a:moveTo>
                    <a:pt x="173" y="251"/>
                  </a:moveTo>
                  <a:cubicBezTo>
                    <a:pt x="164" y="251"/>
                    <a:pt x="164" y="251"/>
                    <a:pt x="164" y="251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64" y="150"/>
                    <a:pt x="163" y="117"/>
                    <a:pt x="157" y="99"/>
                  </a:cubicBezTo>
                  <a:cubicBezTo>
                    <a:pt x="136" y="38"/>
                    <a:pt x="85" y="8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16" y="2"/>
                    <a:pt x="48" y="0"/>
                    <a:pt x="81" y="12"/>
                  </a:cubicBezTo>
                  <a:cubicBezTo>
                    <a:pt x="123" y="26"/>
                    <a:pt x="151" y="54"/>
                    <a:pt x="165" y="96"/>
                  </a:cubicBezTo>
                  <a:cubicBezTo>
                    <a:pt x="172" y="115"/>
                    <a:pt x="173" y="149"/>
                    <a:pt x="173" y="177"/>
                  </a:cubicBezTo>
                  <a:lnTo>
                    <a:pt x="173" y="251"/>
                  </a:ln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2" name="Freeform 166">
              <a:extLst>
                <a:ext uri="{FF2B5EF4-FFF2-40B4-BE49-F238E27FC236}">
                  <a16:creationId xmlns:a16="http://schemas.microsoft.com/office/drawing/2014/main" id="{EEC91C5A-941E-E946-8482-6890B7D5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495426"/>
              <a:ext cx="1870075" cy="936625"/>
            </a:xfrm>
            <a:custGeom>
              <a:avLst/>
              <a:gdLst>
                <a:gd name="T0" fmla="*/ 154 w 166"/>
                <a:gd name="T1" fmla="*/ 83 h 83"/>
                <a:gd name="T2" fmla="*/ 146 w 166"/>
                <a:gd name="T3" fmla="*/ 79 h 83"/>
                <a:gd name="T4" fmla="*/ 17 w 166"/>
                <a:gd name="T5" fmla="*/ 27 h 83"/>
                <a:gd name="T6" fmla="*/ 12 w 166"/>
                <a:gd name="T7" fmla="*/ 28 h 83"/>
                <a:gd name="T8" fmla="*/ 11 w 166"/>
                <a:gd name="T9" fmla="*/ 28 h 83"/>
                <a:gd name="T10" fmla="*/ 0 w 166"/>
                <a:gd name="T11" fmla="*/ 17 h 83"/>
                <a:gd name="T12" fmla="*/ 11 w 166"/>
                <a:gd name="T13" fmla="*/ 5 h 83"/>
                <a:gd name="T14" fmla="*/ 16 w 166"/>
                <a:gd name="T15" fmla="*/ 5 h 83"/>
                <a:gd name="T16" fmla="*/ 162 w 166"/>
                <a:gd name="T17" fmla="*/ 64 h 83"/>
                <a:gd name="T18" fmla="*/ 161 w 166"/>
                <a:gd name="T19" fmla="*/ 80 h 83"/>
                <a:gd name="T20" fmla="*/ 154 w 166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83">
                  <a:moveTo>
                    <a:pt x="154" y="83"/>
                  </a:moveTo>
                  <a:cubicBezTo>
                    <a:pt x="151" y="83"/>
                    <a:pt x="148" y="81"/>
                    <a:pt x="146" y="79"/>
                  </a:cubicBezTo>
                  <a:cubicBezTo>
                    <a:pt x="98" y="23"/>
                    <a:pt x="39" y="26"/>
                    <a:pt x="17" y="27"/>
                  </a:cubicBezTo>
                  <a:cubicBezTo>
                    <a:pt x="15" y="27"/>
                    <a:pt x="13" y="28"/>
                    <a:pt x="12" y="28"/>
                  </a:cubicBezTo>
                  <a:cubicBezTo>
                    <a:pt x="12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5" y="5"/>
                    <a:pt x="11" y="5"/>
                  </a:cubicBezTo>
                  <a:cubicBezTo>
                    <a:pt x="12" y="5"/>
                    <a:pt x="14" y="5"/>
                    <a:pt x="16" y="5"/>
                  </a:cubicBezTo>
                  <a:cubicBezTo>
                    <a:pt x="41" y="4"/>
                    <a:pt x="107" y="0"/>
                    <a:pt x="162" y="64"/>
                  </a:cubicBezTo>
                  <a:cubicBezTo>
                    <a:pt x="166" y="69"/>
                    <a:pt x="166" y="76"/>
                    <a:pt x="161" y="80"/>
                  </a:cubicBezTo>
                  <a:cubicBezTo>
                    <a:pt x="159" y="82"/>
                    <a:pt x="157" y="83"/>
                    <a:pt x="154" y="83"/>
                  </a:cubicBez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3" name="Freeform 167">
              <a:extLst>
                <a:ext uri="{FF2B5EF4-FFF2-40B4-BE49-F238E27FC236}">
                  <a16:creationId xmlns:a16="http://schemas.microsoft.com/office/drawing/2014/main" id="{0E41602D-0193-A14B-9E16-FE1FAB15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650" y="3535363"/>
              <a:ext cx="247650" cy="1116013"/>
            </a:xfrm>
            <a:custGeom>
              <a:avLst/>
              <a:gdLst>
                <a:gd name="T0" fmla="*/ 0 w 22"/>
                <a:gd name="T1" fmla="*/ 0 h 99"/>
                <a:gd name="T2" fmla="*/ 0 w 22"/>
                <a:gd name="T3" fmla="*/ 99 h 99"/>
                <a:gd name="T4" fmla="*/ 22 w 22"/>
                <a:gd name="T5" fmla="*/ 49 h 99"/>
                <a:gd name="T6" fmla="*/ 0 w 22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2" y="99"/>
                    <a:pt x="22" y="78"/>
                    <a:pt x="22" y="49"/>
                  </a:cubicBezTo>
                  <a:cubicBezTo>
                    <a:pt x="22" y="17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8A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4" name="Freeform 168">
              <a:extLst>
                <a:ext uri="{FF2B5EF4-FFF2-40B4-BE49-F238E27FC236}">
                  <a16:creationId xmlns:a16="http://schemas.microsoft.com/office/drawing/2014/main" id="{2F6EB1F0-0EFA-544B-A40F-6A3E5C5F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287713"/>
              <a:ext cx="574675" cy="1601788"/>
            </a:xfrm>
            <a:custGeom>
              <a:avLst/>
              <a:gdLst>
                <a:gd name="T0" fmla="*/ 0 w 51"/>
                <a:gd name="T1" fmla="*/ 0 h 142"/>
                <a:gd name="T2" fmla="*/ 0 w 51"/>
                <a:gd name="T3" fmla="*/ 142 h 142"/>
                <a:gd name="T4" fmla="*/ 51 w 51"/>
                <a:gd name="T5" fmla="*/ 71 h 142"/>
                <a:gd name="T6" fmla="*/ 0 w 51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30" y="142"/>
                    <a:pt x="51" y="123"/>
                    <a:pt x="51" y="71"/>
                  </a:cubicBezTo>
                  <a:cubicBezTo>
                    <a:pt x="51" y="14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9A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5" name="Rectangle 169">
              <a:extLst>
                <a:ext uri="{FF2B5EF4-FFF2-40B4-BE49-F238E27FC236}">
                  <a16:creationId xmlns:a16="http://schemas.microsoft.com/office/drawing/2014/main" id="{6BF61393-99EA-F240-B24E-4957C0C4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913" y="3276601"/>
              <a:ext cx="46038" cy="1635125"/>
            </a:xfrm>
            <a:prstGeom prst="rect">
              <a:avLst/>
            </a:prstGeom>
            <a:solidFill>
              <a:srgbClr val="CA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6" name="Freeform 170">
              <a:extLst>
                <a:ext uri="{FF2B5EF4-FFF2-40B4-BE49-F238E27FC236}">
                  <a16:creationId xmlns:a16="http://schemas.microsoft.com/office/drawing/2014/main" id="{553ACD46-B5B2-0F4A-B6FB-8502B6E1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3333751"/>
              <a:ext cx="473075" cy="1352550"/>
            </a:xfrm>
            <a:custGeom>
              <a:avLst/>
              <a:gdLst>
                <a:gd name="T0" fmla="*/ 2 w 42"/>
                <a:gd name="T1" fmla="*/ 9 h 120"/>
                <a:gd name="T2" fmla="*/ 19 w 42"/>
                <a:gd name="T3" fmla="*/ 7 h 120"/>
                <a:gd name="T4" fmla="*/ 41 w 42"/>
                <a:gd name="T5" fmla="*/ 63 h 120"/>
                <a:gd name="T6" fmla="*/ 29 w 42"/>
                <a:gd name="T7" fmla="*/ 110 h 120"/>
                <a:gd name="T8" fmla="*/ 31 w 42"/>
                <a:gd name="T9" fmla="*/ 71 h 120"/>
                <a:gd name="T10" fmla="*/ 2 w 42"/>
                <a:gd name="T1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0">
                  <a:moveTo>
                    <a:pt x="2" y="9"/>
                  </a:moveTo>
                  <a:cubicBezTo>
                    <a:pt x="3" y="0"/>
                    <a:pt x="14" y="3"/>
                    <a:pt x="19" y="7"/>
                  </a:cubicBezTo>
                  <a:cubicBezTo>
                    <a:pt x="41" y="24"/>
                    <a:pt x="42" y="47"/>
                    <a:pt x="41" y="63"/>
                  </a:cubicBezTo>
                  <a:cubicBezTo>
                    <a:pt x="41" y="97"/>
                    <a:pt x="30" y="110"/>
                    <a:pt x="29" y="110"/>
                  </a:cubicBezTo>
                  <a:cubicBezTo>
                    <a:pt x="20" y="120"/>
                    <a:pt x="34" y="110"/>
                    <a:pt x="31" y="71"/>
                  </a:cubicBezTo>
                  <a:cubicBezTo>
                    <a:pt x="25" y="16"/>
                    <a:pt x="0" y="33"/>
                    <a:pt x="2" y="9"/>
                  </a:cubicBezTo>
                  <a:close/>
                </a:path>
              </a:pathLst>
            </a:custGeom>
            <a:solidFill>
              <a:srgbClr val="B1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7" name="Freeform 171">
              <a:extLst>
                <a:ext uri="{FF2B5EF4-FFF2-40B4-BE49-F238E27FC236}">
                  <a16:creationId xmlns:a16="http://schemas.microsoft.com/office/drawing/2014/main" id="{C7A30CFB-710A-1746-B74B-FF2B476A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3254376"/>
              <a:ext cx="349250" cy="1679575"/>
            </a:xfrm>
            <a:custGeom>
              <a:avLst/>
              <a:gdLst>
                <a:gd name="T0" fmla="*/ 0 w 31"/>
                <a:gd name="T1" fmla="*/ 141 h 149"/>
                <a:gd name="T2" fmla="*/ 7 w 31"/>
                <a:gd name="T3" fmla="*/ 149 h 149"/>
                <a:gd name="T4" fmla="*/ 26 w 31"/>
                <a:gd name="T5" fmla="*/ 149 h 149"/>
                <a:gd name="T6" fmla="*/ 31 w 31"/>
                <a:gd name="T7" fmla="*/ 142 h 149"/>
                <a:gd name="T8" fmla="*/ 31 w 31"/>
                <a:gd name="T9" fmla="*/ 9 h 149"/>
                <a:gd name="T10" fmla="*/ 26 w 31"/>
                <a:gd name="T11" fmla="*/ 0 h 149"/>
                <a:gd name="T12" fmla="*/ 7 w 31"/>
                <a:gd name="T13" fmla="*/ 0 h 149"/>
                <a:gd name="T14" fmla="*/ 0 w 31"/>
                <a:gd name="T15" fmla="*/ 8 h 149"/>
                <a:gd name="T16" fmla="*/ 0 w 31"/>
                <a:gd name="T17" fmla="*/ 14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49">
                  <a:moveTo>
                    <a:pt x="0" y="141"/>
                  </a:moveTo>
                  <a:cubicBezTo>
                    <a:pt x="0" y="143"/>
                    <a:pt x="1" y="149"/>
                    <a:pt x="7" y="149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27" y="149"/>
                    <a:pt x="31" y="149"/>
                    <a:pt x="31" y="142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"/>
                    <a:pt x="27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0"/>
                    <a:pt x="0" y="7"/>
                    <a:pt x="0" y="8"/>
                  </a:cubicBezTo>
                  <a:lnTo>
                    <a:pt x="0" y="141"/>
                  </a:lnTo>
                  <a:close/>
                </a:path>
              </a:pathLst>
            </a:custGeom>
            <a:solidFill>
              <a:srgbClr val="43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8" name="Freeform 172">
              <a:extLst>
                <a:ext uri="{FF2B5EF4-FFF2-40B4-BE49-F238E27FC236}">
                  <a16:creationId xmlns:a16="http://schemas.microsoft.com/office/drawing/2014/main" id="{1CF270AE-5A78-DB42-AE0C-B4AB1E954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1800226"/>
              <a:ext cx="46038" cy="461963"/>
            </a:xfrm>
            <a:custGeom>
              <a:avLst/>
              <a:gdLst>
                <a:gd name="T0" fmla="*/ 2 w 4"/>
                <a:gd name="T1" fmla="*/ 41 h 41"/>
                <a:gd name="T2" fmla="*/ 4 w 4"/>
                <a:gd name="T3" fmla="*/ 38 h 41"/>
                <a:gd name="T4" fmla="*/ 4 w 4"/>
                <a:gd name="T5" fmla="*/ 0 h 41"/>
                <a:gd name="T6" fmla="*/ 0 w 4"/>
                <a:gd name="T7" fmla="*/ 1 h 41"/>
                <a:gd name="T8" fmla="*/ 0 w 4"/>
                <a:gd name="T9" fmla="*/ 39 h 41"/>
                <a:gd name="T10" fmla="*/ 2 w 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1">
                  <a:moveTo>
                    <a:pt x="2" y="41"/>
                  </a:moveTo>
                  <a:cubicBezTo>
                    <a:pt x="4" y="41"/>
                    <a:pt x="4" y="40"/>
                    <a:pt x="4" y="3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1"/>
                  </a:cubicBezTo>
                  <a:close/>
                </a:path>
              </a:pathLst>
            </a:custGeom>
            <a:solidFill>
              <a:srgbClr val="C30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9" name="Freeform 173">
              <a:extLst>
                <a:ext uri="{FF2B5EF4-FFF2-40B4-BE49-F238E27FC236}">
                  <a16:creationId xmlns:a16="http://schemas.microsoft.com/office/drawing/2014/main" id="{000089E2-2AA2-8641-A5BC-715646A0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5" y="2127251"/>
              <a:ext cx="79375" cy="44450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4 h 4"/>
                <a:gd name="T4" fmla="*/ 7 w 7"/>
                <a:gd name="T5" fmla="*/ 2 h 4"/>
                <a:gd name="T6" fmla="*/ 5 w 7"/>
                <a:gd name="T7" fmla="*/ 0 h 4"/>
                <a:gd name="T8" fmla="*/ 1 w 7"/>
                <a:gd name="T9" fmla="*/ 0 h 4"/>
                <a:gd name="T10" fmla="*/ 0 w 7"/>
                <a:gd name="T11" fmla="*/ 2 h 4"/>
                <a:gd name="T12" fmla="*/ 1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8C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0" name="Freeform 174">
              <a:extLst>
                <a:ext uri="{FF2B5EF4-FFF2-40B4-BE49-F238E27FC236}">
                  <a16:creationId xmlns:a16="http://schemas.microsoft.com/office/drawing/2014/main" id="{F1C49333-4C5A-2A47-BF2F-30FBC2B78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5" y="2160588"/>
              <a:ext cx="79375" cy="33338"/>
            </a:xfrm>
            <a:custGeom>
              <a:avLst/>
              <a:gdLst>
                <a:gd name="T0" fmla="*/ 1 w 7"/>
                <a:gd name="T1" fmla="*/ 3 h 3"/>
                <a:gd name="T2" fmla="*/ 5 w 7"/>
                <a:gd name="T3" fmla="*/ 3 h 3"/>
                <a:gd name="T4" fmla="*/ 7 w 7"/>
                <a:gd name="T5" fmla="*/ 1 h 3"/>
                <a:gd name="T6" fmla="*/ 5 w 7"/>
                <a:gd name="T7" fmla="*/ 0 h 3"/>
                <a:gd name="T8" fmla="*/ 1 w 7"/>
                <a:gd name="T9" fmla="*/ 0 h 3"/>
                <a:gd name="T10" fmla="*/ 0 w 7"/>
                <a:gd name="T11" fmla="*/ 1 h 3"/>
                <a:gd name="T12" fmla="*/ 1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B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1" name="Freeform 175">
              <a:extLst>
                <a:ext uri="{FF2B5EF4-FFF2-40B4-BE49-F238E27FC236}">
                  <a16:creationId xmlns:a16="http://schemas.microsoft.com/office/drawing/2014/main" id="{13646919-0400-A94D-8244-3F58B7236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5" y="2182813"/>
              <a:ext cx="79375" cy="34925"/>
            </a:xfrm>
            <a:custGeom>
              <a:avLst/>
              <a:gdLst>
                <a:gd name="T0" fmla="*/ 1 w 7"/>
                <a:gd name="T1" fmla="*/ 3 h 3"/>
                <a:gd name="T2" fmla="*/ 5 w 7"/>
                <a:gd name="T3" fmla="*/ 3 h 3"/>
                <a:gd name="T4" fmla="*/ 7 w 7"/>
                <a:gd name="T5" fmla="*/ 2 h 3"/>
                <a:gd name="T6" fmla="*/ 5 w 7"/>
                <a:gd name="T7" fmla="*/ 0 h 3"/>
                <a:gd name="T8" fmla="*/ 1 w 7"/>
                <a:gd name="T9" fmla="*/ 0 h 3"/>
                <a:gd name="T10" fmla="*/ 0 w 7"/>
                <a:gd name="T11" fmla="*/ 2 h 3"/>
                <a:gd name="T12" fmla="*/ 1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CB0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2" name="Rectangle 176">
              <a:extLst>
                <a:ext uri="{FF2B5EF4-FFF2-40B4-BE49-F238E27FC236}">
                  <a16:creationId xmlns:a16="http://schemas.microsoft.com/office/drawing/2014/main" id="{5A3F049D-5B0A-BC4D-B5A4-E06E6911F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188" y="2105026"/>
              <a:ext cx="57150" cy="22225"/>
            </a:xfrm>
            <a:prstGeom prst="rect">
              <a:avLst/>
            </a:prstGeom>
            <a:solidFill>
              <a:srgbClr val="F7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3" name="Freeform 177">
              <a:extLst>
                <a:ext uri="{FF2B5EF4-FFF2-40B4-BE49-F238E27FC236}">
                  <a16:creationId xmlns:a16="http://schemas.microsoft.com/office/drawing/2014/main" id="{89FACCE2-E251-D443-A6BF-C39346A7F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400" y="2239963"/>
              <a:ext cx="212725" cy="371475"/>
            </a:xfrm>
            <a:custGeom>
              <a:avLst/>
              <a:gdLst>
                <a:gd name="T0" fmla="*/ 12 w 19"/>
                <a:gd name="T1" fmla="*/ 0 h 33"/>
                <a:gd name="T2" fmla="*/ 15 w 19"/>
                <a:gd name="T3" fmla="*/ 14 h 33"/>
                <a:gd name="T4" fmla="*/ 12 w 19"/>
                <a:gd name="T5" fmla="*/ 28 h 33"/>
                <a:gd name="T6" fmla="*/ 11 w 19"/>
                <a:gd name="T7" fmla="*/ 26 h 33"/>
                <a:gd name="T8" fmla="*/ 12 w 19"/>
                <a:gd name="T9" fmla="*/ 33 h 33"/>
                <a:gd name="T10" fmla="*/ 4 w 19"/>
                <a:gd name="T11" fmla="*/ 16 h 33"/>
                <a:gd name="T12" fmla="*/ 3 w 19"/>
                <a:gd name="T13" fmla="*/ 20 h 33"/>
                <a:gd name="T14" fmla="*/ 8 w 19"/>
                <a:gd name="T15" fmla="*/ 0 h 33"/>
                <a:gd name="T16" fmla="*/ 12 w 1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3">
                  <a:moveTo>
                    <a:pt x="12" y="0"/>
                  </a:moveTo>
                  <a:cubicBezTo>
                    <a:pt x="12" y="0"/>
                    <a:pt x="19" y="4"/>
                    <a:pt x="15" y="14"/>
                  </a:cubicBezTo>
                  <a:cubicBezTo>
                    <a:pt x="12" y="22"/>
                    <a:pt x="12" y="28"/>
                    <a:pt x="12" y="2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32"/>
                    <a:pt x="12" y="33"/>
                  </a:cubicBezTo>
                  <a:cubicBezTo>
                    <a:pt x="12" y="33"/>
                    <a:pt x="2" y="28"/>
                    <a:pt x="4" y="16"/>
                  </a:cubicBezTo>
                  <a:cubicBezTo>
                    <a:pt x="4" y="16"/>
                    <a:pt x="2" y="20"/>
                    <a:pt x="3" y="20"/>
                  </a:cubicBezTo>
                  <a:cubicBezTo>
                    <a:pt x="3" y="20"/>
                    <a:pt x="0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9E1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4" name="Rectangle 178">
              <a:extLst>
                <a:ext uri="{FF2B5EF4-FFF2-40B4-BE49-F238E27FC236}">
                  <a16:creationId xmlns:a16="http://schemas.microsoft.com/office/drawing/2014/main" id="{7203A38B-3036-2349-BBEF-160B0E54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188" y="2217738"/>
              <a:ext cx="57150" cy="22225"/>
            </a:xfrm>
            <a:prstGeom prst="rect">
              <a:avLst/>
            </a:prstGeom>
            <a:solidFill>
              <a:srgbClr val="F7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5" name="Freeform 179">
              <a:extLst>
                <a:ext uri="{FF2B5EF4-FFF2-40B4-BE49-F238E27FC236}">
                  <a16:creationId xmlns:a16="http://schemas.microsoft.com/office/drawing/2014/main" id="{D9B2A8B2-9C62-1D44-A680-223FC0ECF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101726"/>
              <a:ext cx="2152650" cy="1487488"/>
            </a:xfrm>
            <a:custGeom>
              <a:avLst/>
              <a:gdLst>
                <a:gd name="T0" fmla="*/ 95 w 191"/>
                <a:gd name="T1" fmla="*/ 55 h 132"/>
                <a:gd name="T2" fmla="*/ 191 w 191"/>
                <a:gd name="T3" fmla="*/ 66 h 132"/>
                <a:gd name="T4" fmla="*/ 176 w 191"/>
                <a:gd name="T5" fmla="*/ 107 h 132"/>
                <a:gd name="T6" fmla="*/ 0 w 191"/>
                <a:gd name="T7" fmla="*/ 41 h 132"/>
                <a:gd name="T8" fmla="*/ 15 w 191"/>
                <a:gd name="T9" fmla="*/ 0 h 132"/>
                <a:gd name="T10" fmla="*/ 95 w 191"/>
                <a:gd name="T11" fmla="*/ 5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32">
                  <a:moveTo>
                    <a:pt x="95" y="55"/>
                  </a:moveTo>
                  <a:cubicBezTo>
                    <a:pt x="191" y="66"/>
                    <a:pt x="191" y="66"/>
                    <a:pt x="191" y="66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38" y="132"/>
                    <a:pt x="2" y="74"/>
                    <a:pt x="0" y="41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95" y="55"/>
                  </a:lnTo>
                  <a:close/>
                </a:path>
              </a:pathLst>
            </a:custGeom>
            <a:solidFill>
              <a:srgbClr val="1C5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6" name="Freeform 180">
              <a:extLst>
                <a:ext uri="{FF2B5EF4-FFF2-40B4-BE49-F238E27FC236}">
                  <a16:creationId xmlns:a16="http://schemas.microsoft.com/office/drawing/2014/main" id="{187CE4F0-CBE4-DA4D-99BA-A5E0C8CD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706438"/>
              <a:ext cx="2974975" cy="1104900"/>
            </a:xfrm>
            <a:custGeom>
              <a:avLst/>
              <a:gdLst>
                <a:gd name="T0" fmla="*/ 852 w 1874"/>
                <a:gd name="T1" fmla="*/ 582 h 696"/>
                <a:gd name="T2" fmla="*/ 1874 w 1874"/>
                <a:gd name="T3" fmla="*/ 696 h 696"/>
                <a:gd name="T4" fmla="*/ 1022 w 1874"/>
                <a:gd name="T5" fmla="*/ 114 h 696"/>
                <a:gd name="T6" fmla="*/ 0 w 1874"/>
                <a:gd name="T7" fmla="*/ 0 h 696"/>
                <a:gd name="T8" fmla="*/ 852 w 1874"/>
                <a:gd name="T9" fmla="*/ 582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696">
                  <a:moveTo>
                    <a:pt x="852" y="582"/>
                  </a:moveTo>
                  <a:lnTo>
                    <a:pt x="1874" y="696"/>
                  </a:lnTo>
                  <a:lnTo>
                    <a:pt x="1022" y="114"/>
                  </a:lnTo>
                  <a:lnTo>
                    <a:pt x="0" y="0"/>
                  </a:lnTo>
                  <a:lnTo>
                    <a:pt x="852" y="582"/>
                  </a:lnTo>
                  <a:close/>
                </a:path>
              </a:pathLst>
            </a:custGeom>
            <a:solidFill>
              <a:srgbClr val="266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7" name="Freeform 181">
              <a:extLst>
                <a:ext uri="{FF2B5EF4-FFF2-40B4-BE49-F238E27FC236}">
                  <a16:creationId xmlns:a16="http://schemas.microsoft.com/office/drawing/2014/main" id="{BB1CF2D0-AB41-5441-A2DD-47C55CBC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1630363"/>
              <a:ext cx="1657350" cy="271463"/>
            </a:xfrm>
            <a:custGeom>
              <a:avLst/>
              <a:gdLst>
                <a:gd name="T0" fmla="*/ 1044 w 1044"/>
                <a:gd name="T1" fmla="*/ 114 h 171"/>
                <a:gd name="T2" fmla="*/ 1030 w 1044"/>
                <a:gd name="T3" fmla="*/ 171 h 171"/>
                <a:gd name="T4" fmla="*/ 0 w 1044"/>
                <a:gd name="T5" fmla="*/ 57 h 171"/>
                <a:gd name="T6" fmla="*/ 22 w 1044"/>
                <a:gd name="T7" fmla="*/ 0 h 171"/>
                <a:gd name="T8" fmla="*/ 1044 w 1044"/>
                <a:gd name="T9" fmla="*/ 1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171">
                  <a:moveTo>
                    <a:pt x="1044" y="114"/>
                  </a:moveTo>
                  <a:lnTo>
                    <a:pt x="1030" y="171"/>
                  </a:lnTo>
                  <a:lnTo>
                    <a:pt x="0" y="57"/>
                  </a:lnTo>
                  <a:lnTo>
                    <a:pt x="22" y="0"/>
                  </a:lnTo>
                  <a:lnTo>
                    <a:pt x="1044" y="114"/>
                  </a:lnTo>
                  <a:close/>
                </a:path>
              </a:pathLst>
            </a:custGeom>
            <a:solidFill>
              <a:srgbClr val="3D7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8" name="Freeform 182">
              <a:extLst>
                <a:ext uri="{FF2B5EF4-FFF2-40B4-BE49-F238E27FC236}">
                  <a16:creationId xmlns:a16="http://schemas.microsoft.com/office/drawing/2014/main" id="{C8004391-C3E4-8543-A576-46E7120F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706438"/>
              <a:ext cx="1387475" cy="1014413"/>
            </a:xfrm>
            <a:custGeom>
              <a:avLst/>
              <a:gdLst>
                <a:gd name="T0" fmla="*/ 22 w 874"/>
                <a:gd name="T1" fmla="*/ 0 h 639"/>
                <a:gd name="T2" fmla="*/ 0 w 874"/>
                <a:gd name="T3" fmla="*/ 57 h 639"/>
                <a:gd name="T4" fmla="*/ 852 w 874"/>
                <a:gd name="T5" fmla="*/ 639 h 639"/>
                <a:gd name="T6" fmla="*/ 874 w 874"/>
                <a:gd name="T7" fmla="*/ 582 h 639"/>
                <a:gd name="T8" fmla="*/ 22 w 874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639">
                  <a:moveTo>
                    <a:pt x="22" y="0"/>
                  </a:moveTo>
                  <a:lnTo>
                    <a:pt x="0" y="57"/>
                  </a:lnTo>
                  <a:lnTo>
                    <a:pt x="852" y="639"/>
                  </a:lnTo>
                  <a:lnTo>
                    <a:pt x="874" y="58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7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9" name="Freeform 183">
              <a:extLst>
                <a:ext uri="{FF2B5EF4-FFF2-40B4-BE49-F238E27FC236}">
                  <a16:creationId xmlns:a16="http://schemas.microsoft.com/office/drawing/2014/main" id="{77FA5F8D-E759-ED46-8B8A-C0981D751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1201738"/>
              <a:ext cx="1308100" cy="428625"/>
            </a:xfrm>
            <a:custGeom>
              <a:avLst/>
              <a:gdLst>
                <a:gd name="T0" fmla="*/ 6 w 116"/>
                <a:gd name="T1" fmla="*/ 8 h 38"/>
                <a:gd name="T2" fmla="*/ 11 w 116"/>
                <a:gd name="T3" fmla="*/ 9 h 38"/>
                <a:gd name="T4" fmla="*/ 111 w 116"/>
                <a:gd name="T5" fmla="*/ 33 h 38"/>
                <a:gd name="T6" fmla="*/ 111 w 116"/>
                <a:gd name="T7" fmla="*/ 34 h 38"/>
                <a:gd name="T8" fmla="*/ 116 w 116"/>
                <a:gd name="T9" fmla="*/ 38 h 38"/>
                <a:gd name="T10" fmla="*/ 116 w 116"/>
                <a:gd name="T11" fmla="*/ 33 h 38"/>
                <a:gd name="T12" fmla="*/ 116 w 116"/>
                <a:gd name="T13" fmla="*/ 31 h 38"/>
                <a:gd name="T14" fmla="*/ 114 w 116"/>
                <a:gd name="T15" fmla="*/ 30 h 38"/>
                <a:gd name="T16" fmla="*/ 12 w 116"/>
                <a:gd name="T17" fmla="*/ 5 h 38"/>
                <a:gd name="T18" fmla="*/ 12 w 116"/>
                <a:gd name="T19" fmla="*/ 5 h 38"/>
                <a:gd name="T20" fmla="*/ 4 w 116"/>
                <a:gd name="T21" fmla="*/ 1 h 38"/>
                <a:gd name="T22" fmla="*/ 1 w 116"/>
                <a:gd name="T23" fmla="*/ 1 h 38"/>
                <a:gd name="T24" fmla="*/ 1 w 116"/>
                <a:gd name="T25" fmla="*/ 3 h 38"/>
                <a:gd name="T26" fmla="*/ 6 w 116"/>
                <a:gd name="T2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38">
                  <a:moveTo>
                    <a:pt x="6" y="8"/>
                  </a:moveTo>
                  <a:cubicBezTo>
                    <a:pt x="8" y="8"/>
                    <a:pt x="9" y="9"/>
                    <a:pt x="11" y="9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2"/>
                    <a:pt x="116" y="31"/>
                    <a:pt x="116" y="31"/>
                  </a:cubicBezTo>
                  <a:cubicBezTo>
                    <a:pt x="116" y="30"/>
                    <a:pt x="115" y="30"/>
                    <a:pt x="114" y="3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5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2" y="6"/>
                    <a:pt x="6" y="8"/>
                  </a:cubicBezTo>
                  <a:close/>
                </a:path>
              </a:pathLst>
            </a:custGeom>
            <a:solidFill>
              <a:srgbClr val="C30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0" name="Freeform 184">
              <a:extLst>
                <a:ext uri="{FF2B5EF4-FFF2-40B4-BE49-F238E27FC236}">
                  <a16:creationId xmlns:a16="http://schemas.microsoft.com/office/drawing/2014/main" id="{BBB12B2E-A9C9-7F48-A909-5FD0FAF9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1112838"/>
              <a:ext cx="225425" cy="112713"/>
            </a:xfrm>
            <a:custGeom>
              <a:avLst/>
              <a:gdLst>
                <a:gd name="T0" fmla="*/ 0 w 20"/>
                <a:gd name="T1" fmla="*/ 1 h 10"/>
                <a:gd name="T2" fmla="*/ 9 w 20"/>
                <a:gd name="T3" fmla="*/ 8 h 10"/>
                <a:gd name="T4" fmla="*/ 20 w 20"/>
                <a:gd name="T5" fmla="*/ 9 h 10"/>
                <a:gd name="T6" fmla="*/ 11 w 20"/>
                <a:gd name="T7" fmla="*/ 2 h 10"/>
                <a:gd name="T8" fmla="*/ 0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0" y="1"/>
                  </a:moveTo>
                  <a:cubicBezTo>
                    <a:pt x="0" y="3"/>
                    <a:pt x="4" y="6"/>
                    <a:pt x="9" y="8"/>
                  </a:cubicBezTo>
                  <a:cubicBezTo>
                    <a:pt x="14" y="10"/>
                    <a:pt x="19" y="10"/>
                    <a:pt x="20" y="9"/>
                  </a:cubicBezTo>
                  <a:cubicBezTo>
                    <a:pt x="20" y="7"/>
                    <a:pt x="16" y="4"/>
                    <a:pt x="11" y="2"/>
                  </a:cubicBezTo>
                  <a:cubicBezTo>
                    <a:pt x="6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D7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1" name="Freeform 185">
              <a:extLst>
                <a:ext uri="{FF2B5EF4-FFF2-40B4-BE49-F238E27FC236}">
                  <a16:creationId xmlns:a16="http://schemas.microsoft.com/office/drawing/2014/main" id="{D5F59CF4-D85D-9844-9B1C-4708C75A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1123951"/>
              <a:ext cx="247650" cy="157163"/>
            </a:xfrm>
            <a:custGeom>
              <a:avLst/>
              <a:gdLst>
                <a:gd name="T0" fmla="*/ 11 w 22"/>
                <a:gd name="T1" fmla="*/ 7 h 14"/>
                <a:gd name="T2" fmla="*/ 22 w 22"/>
                <a:gd name="T3" fmla="*/ 8 h 14"/>
                <a:gd name="T4" fmla="*/ 20 w 22"/>
                <a:gd name="T5" fmla="*/ 12 h 14"/>
                <a:gd name="T6" fmla="*/ 9 w 22"/>
                <a:gd name="T7" fmla="*/ 12 h 14"/>
                <a:gd name="T8" fmla="*/ 1 w 22"/>
                <a:gd name="T9" fmla="*/ 5 h 14"/>
                <a:gd name="T10" fmla="*/ 2 w 22"/>
                <a:gd name="T11" fmla="*/ 0 h 14"/>
                <a:gd name="T12" fmla="*/ 11 w 22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1" y="7"/>
                  </a:moveTo>
                  <a:cubicBezTo>
                    <a:pt x="16" y="9"/>
                    <a:pt x="21" y="9"/>
                    <a:pt x="22" y="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4" y="13"/>
                    <a:pt x="9" y="12"/>
                  </a:cubicBezTo>
                  <a:cubicBezTo>
                    <a:pt x="4" y="10"/>
                    <a:pt x="0" y="7"/>
                    <a:pt x="1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6" y="5"/>
                    <a:pt x="11" y="7"/>
                  </a:cubicBezTo>
                  <a:close/>
                </a:path>
              </a:pathLst>
            </a:custGeom>
            <a:solidFill>
              <a:srgbClr val="397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806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90784F-49A6-4ECD-A1C4-942BD8042011}"/>
              </a:ext>
            </a:extLst>
          </p:cNvPr>
          <p:cNvGrpSpPr/>
          <p:nvPr/>
        </p:nvGrpSpPr>
        <p:grpSpPr>
          <a:xfrm>
            <a:off x="803774" y="1299117"/>
            <a:ext cx="5365492" cy="4259766"/>
            <a:chOff x="4030663" y="9123363"/>
            <a:chExt cx="1879601" cy="1492251"/>
          </a:xfrm>
        </p:grpSpPr>
        <p:sp>
          <p:nvSpPr>
            <p:cNvPr id="3" name="Rectangle 1357">
              <a:extLst>
                <a:ext uri="{FF2B5EF4-FFF2-40B4-BE49-F238E27FC236}">
                  <a16:creationId xmlns:a16="http://schemas.microsoft.com/office/drawing/2014/main" id="{5CA6AFC2-FAE8-49C0-A37B-CC45EE013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10304463"/>
              <a:ext cx="111125" cy="38100"/>
            </a:xfrm>
            <a:prstGeom prst="rect">
              <a:avLst/>
            </a:prstGeom>
            <a:solidFill>
              <a:srgbClr val="D18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1358">
              <a:extLst>
                <a:ext uri="{FF2B5EF4-FFF2-40B4-BE49-F238E27FC236}">
                  <a16:creationId xmlns:a16="http://schemas.microsoft.com/office/drawing/2014/main" id="{30EEAE7B-50A7-4937-97B2-D3F4A4F34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188" y="10304463"/>
              <a:ext cx="112713" cy="38100"/>
            </a:xfrm>
            <a:prstGeom prst="rect">
              <a:avLst/>
            </a:prstGeom>
            <a:solidFill>
              <a:srgbClr val="D18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359">
              <a:extLst>
                <a:ext uri="{FF2B5EF4-FFF2-40B4-BE49-F238E27FC236}">
                  <a16:creationId xmlns:a16="http://schemas.microsoft.com/office/drawing/2014/main" id="{6A8EBB89-FEA3-4FD3-AB7B-02B97506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9123363"/>
              <a:ext cx="903288" cy="85725"/>
            </a:xfrm>
            <a:custGeom>
              <a:avLst/>
              <a:gdLst>
                <a:gd name="T0" fmla="*/ 1664 w 1664"/>
                <a:gd name="T1" fmla="*/ 125 h 158"/>
                <a:gd name="T2" fmla="*/ 1631 w 1664"/>
                <a:gd name="T3" fmla="*/ 158 h 158"/>
                <a:gd name="T4" fmla="*/ 33 w 1664"/>
                <a:gd name="T5" fmla="*/ 158 h 158"/>
                <a:gd name="T6" fmla="*/ 0 w 1664"/>
                <a:gd name="T7" fmla="*/ 125 h 158"/>
                <a:gd name="T8" fmla="*/ 0 w 1664"/>
                <a:gd name="T9" fmla="*/ 33 h 158"/>
                <a:gd name="T10" fmla="*/ 33 w 1664"/>
                <a:gd name="T11" fmla="*/ 0 h 158"/>
                <a:gd name="T12" fmla="*/ 1631 w 1664"/>
                <a:gd name="T13" fmla="*/ 0 h 158"/>
                <a:gd name="T14" fmla="*/ 1664 w 1664"/>
                <a:gd name="T15" fmla="*/ 33 h 158"/>
                <a:gd name="T16" fmla="*/ 1664 w 1664"/>
                <a:gd name="T17" fmla="*/ 12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4" h="158">
                  <a:moveTo>
                    <a:pt x="1664" y="125"/>
                  </a:moveTo>
                  <a:cubicBezTo>
                    <a:pt x="1664" y="143"/>
                    <a:pt x="1649" y="158"/>
                    <a:pt x="1631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15" y="158"/>
                    <a:pt x="0" y="143"/>
                    <a:pt x="0" y="1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31" y="0"/>
                    <a:pt x="1631" y="0"/>
                    <a:pt x="1631" y="0"/>
                  </a:cubicBezTo>
                  <a:cubicBezTo>
                    <a:pt x="1649" y="0"/>
                    <a:pt x="1664" y="15"/>
                    <a:pt x="1664" y="33"/>
                  </a:cubicBezTo>
                  <a:lnTo>
                    <a:pt x="1664" y="125"/>
                  </a:lnTo>
                  <a:close/>
                </a:path>
              </a:pathLst>
            </a:custGeom>
            <a:solidFill>
              <a:srgbClr val="DF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60">
              <a:extLst>
                <a:ext uri="{FF2B5EF4-FFF2-40B4-BE49-F238E27FC236}">
                  <a16:creationId xmlns:a16="http://schemas.microsoft.com/office/drawing/2014/main" id="{5CB6E80F-6543-4874-B2EF-BA0FB49C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10231438"/>
              <a:ext cx="903288" cy="84138"/>
            </a:xfrm>
            <a:custGeom>
              <a:avLst/>
              <a:gdLst>
                <a:gd name="T0" fmla="*/ 1665 w 1665"/>
                <a:gd name="T1" fmla="*/ 125 h 158"/>
                <a:gd name="T2" fmla="*/ 1632 w 1665"/>
                <a:gd name="T3" fmla="*/ 158 h 158"/>
                <a:gd name="T4" fmla="*/ 34 w 1665"/>
                <a:gd name="T5" fmla="*/ 158 h 158"/>
                <a:gd name="T6" fmla="*/ 0 w 1665"/>
                <a:gd name="T7" fmla="*/ 125 h 158"/>
                <a:gd name="T8" fmla="*/ 0 w 1665"/>
                <a:gd name="T9" fmla="*/ 33 h 158"/>
                <a:gd name="T10" fmla="*/ 34 w 1665"/>
                <a:gd name="T11" fmla="*/ 0 h 158"/>
                <a:gd name="T12" fmla="*/ 1632 w 1665"/>
                <a:gd name="T13" fmla="*/ 0 h 158"/>
                <a:gd name="T14" fmla="*/ 1665 w 1665"/>
                <a:gd name="T15" fmla="*/ 33 h 158"/>
                <a:gd name="T16" fmla="*/ 1665 w 1665"/>
                <a:gd name="T17" fmla="*/ 12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5" h="158">
                  <a:moveTo>
                    <a:pt x="1665" y="125"/>
                  </a:moveTo>
                  <a:cubicBezTo>
                    <a:pt x="1665" y="143"/>
                    <a:pt x="1650" y="158"/>
                    <a:pt x="1632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15" y="158"/>
                    <a:pt x="0" y="143"/>
                    <a:pt x="0" y="1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632" y="0"/>
                    <a:pt x="1632" y="0"/>
                    <a:pt x="1632" y="0"/>
                  </a:cubicBezTo>
                  <a:cubicBezTo>
                    <a:pt x="1650" y="0"/>
                    <a:pt x="1665" y="15"/>
                    <a:pt x="1665" y="33"/>
                  </a:cubicBezTo>
                  <a:lnTo>
                    <a:pt x="1665" y="125"/>
                  </a:lnTo>
                  <a:close/>
                </a:path>
              </a:pathLst>
            </a:custGeom>
            <a:solidFill>
              <a:srgbClr val="DF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361">
              <a:extLst>
                <a:ext uri="{FF2B5EF4-FFF2-40B4-BE49-F238E27FC236}">
                  <a16:creationId xmlns:a16="http://schemas.microsoft.com/office/drawing/2014/main" id="{4BD89968-95E7-4F88-A115-CC146228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9209088"/>
              <a:ext cx="865188" cy="20638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362">
              <a:extLst>
                <a:ext uri="{FF2B5EF4-FFF2-40B4-BE49-F238E27FC236}">
                  <a16:creationId xmlns:a16="http://schemas.microsoft.com/office/drawing/2014/main" id="{F7DD2053-A72C-48DF-988E-D99A4A7E3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10204451"/>
              <a:ext cx="865188" cy="26988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363">
              <a:extLst>
                <a:ext uri="{FF2B5EF4-FFF2-40B4-BE49-F238E27FC236}">
                  <a16:creationId xmlns:a16="http://schemas.microsoft.com/office/drawing/2014/main" id="{935A592D-85BE-4D98-B7DB-B2BE9D85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10204451"/>
              <a:ext cx="8651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364">
              <a:extLst>
                <a:ext uri="{FF2B5EF4-FFF2-40B4-BE49-F238E27FC236}">
                  <a16:creationId xmlns:a16="http://schemas.microsoft.com/office/drawing/2014/main" id="{6F806205-FDEA-4C5F-823D-EBEFCF6E0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9229726"/>
              <a:ext cx="31750" cy="100171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65">
              <a:extLst>
                <a:ext uri="{FF2B5EF4-FFF2-40B4-BE49-F238E27FC236}">
                  <a16:creationId xmlns:a16="http://schemas.microsoft.com/office/drawing/2014/main" id="{4C8355BD-2E11-46D6-A8F2-C07DE16A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713" y="9229726"/>
              <a:ext cx="31750" cy="100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66">
              <a:extLst>
                <a:ext uri="{FF2B5EF4-FFF2-40B4-BE49-F238E27FC236}">
                  <a16:creationId xmlns:a16="http://schemas.microsoft.com/office/drawing/2014/main" id="{82F09368-BCF3-4181-8454-C48C20634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1" y="9229726"/>
              <a:ext cx="31750" cy="100171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67">
              <a:extLst>
                <a:ext uri="{FF2B5EF4-FFF2-40B4-BE49-F238E27FC236}">
                  <a16:creationId xmlns:a16="http://schemas.microsoft.com/office/drawing/2014/main" id="{EFC80ED8-3312-469C-8A16-16D97BED1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1" y="9229726"/>
              <a:ext cx="31750" cy="100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68">
              <a:extLst>
                <a:ext uri="{FF2B5EF4-FFF2-40B4-BE49-F238E27FC236}">
                  <a16:creationId xmlns:a16="http://schemas.microsoft.com/office/drawing/2014/main" id="{A95B5B5B-FD50-4DEF-8D37-A1D200586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359901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69">
              <a:extLst>
                <a:ext uri="{FF2B5EF4-FFF2-40B4-BE49-F238E27FC236}">
                  <a16:creationId xmlns:a16="http://schemas.microsoft.com/office/drawing/2014/main" id="{8B0E7200-ED88-4949-842A-AF8010680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359901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70">
              <a:extLst>
                <a:ext uri="{FF2B5EF4-FFF2-40B4-BE49-F238E27FC236}">
                  <a16:creationId xmlns:a16="http://schemas.microsoft.com/office/drawing/2014/main" id="{58C8E80A-BC2A-42DC-BC09-37353BF6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629776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71">
              <a:extLst>
                <a:ext uri="{FF2B5EF4-FFF2-40B4-BE49-F238E27FC236}">
                  <a16:creationId xmlns:a16="http://schemas.microsoft.com/office/drawing/2014/main" id="{EBFF77BC-E9F7-4749-A233-525C3DED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629776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72">
              <a:extLst>
                <a:ext uri="{FF2B5EF4-FFF2-40B4-BE49-F238E27FC236}">
                  <a16:creationId xmlns:a16="http://schemas.microsoft.com/office/drawing/2014/main" id="{54B99F1F-7EFB-49C9-B14E-DC7B096D4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904413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73">
              <a:extLst>
                <a:ext uri="{FF2B5EF4-FFF2-40B4-BE49-F238E27FC236}">
                  <a16:creationId xmlns:a16="http://schemas.microsoft.com/office/drawing/2014/main" id="{FBF4E359-94AF-42B2-AA75-788697DF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113" y="9904413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74">
              <a:extLst>
                <a:ext uri="{FF2B5EF4-FFF2-40B4-BE49-F238E27FC236}">
                  <a16:creationId xmlns:a16="http://schemas.microsoft.com/office/drawing/2014/main" id="{4232F4BC-4322-4F53-ACBA-7A4B6276D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3" y="9499601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375">
              <a:extLst>
                <a:ext uri="{FF2B5EF4-FFF2-40B4-BE49-F238E27FC236}">
                  <a16:creationId xmlns:a16="http://schemas.microsoft.com/office/drawing/2014/main" id="{B162004B-ABB8-4521-AD9D-C5028293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3" y="9499601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76">
              <a:extLst>
                <a:ext uri="{FF2B5EF4-FFF2-40B4-BE49-F238E27FC236}">
                  <a16:creationId xmlns:a16="http://schemas.microsoft.com/office/drawing/2014/main" id="{4F9A162C-05E2-41DD-A591-C7D62CDB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9772651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377">
              <a:extLst>
                <a:ext uri="{FF2B5EF4-FFF2-40B4-BE49-F238E27FC236}">
                  <a16:creationId xmlns:a16="http://schemas.microsoft.com/office/drawing/2014/main" id="{49C955AC-1390-4226-A497-0514423D1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9772651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378">
              <a:extLst>
                <a:ext uri="{FF2B5EF4-FFF2-40B4-BE49-F238E27FC236}">
                  <a16:creationId xmlns:a16="http://schemas.microsoft.com/office/drawing/2014/main" id="{D27AFF08-BEF5-44BC-8E8C-501AABDD5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10044113"/>
              <a:ext cx="419100" cy="30163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379">
              <a:extLst>
                <a:ext uri="{FF2B5EF4-FFF2-40B4-BE49-F238E27FC236}">
                  <a16:creationId xmlns:a16="http://schemas.microsoft.com/office/drawing/2014/main" id="{BB90013D-E69C-4270-B879-02B23A6B2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10044113"/>
              <a:ext cx="4191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80">
              <a:extLst>
                <a:ext uri="{FF2B5EF4-FFF2-40B4-BE49-F238E27FC236}">
                  <a16:creationId xmlns:a16="http://schemas.microsoft.com/office/drawing/2014/main" id="{0DDFEB8E-6747-466F-A7CF-DB24F207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9390063"/>
              <a:ext cx="26988" cy="249238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381">
              <a:extLst>
                <a:ext uri="{FF2B5EF4-FFF2-40B4-BE49-F238E27FC236}">
                  <a16:creationId xmlns:a16="http://schemas.microsoft.com/office/drawing/2014/main" id="{367FF293-DF49-432B-8DF0-50429691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9796463"/>
              <a:ext cx="26988" cy="247650"/>
            </a:xfrm>
            <a:prstGeom prst="rect">
              <a:avLst/>
            </a:prstGeom>
            <a:solidFill>
              <a:srgbClr val="E5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82">
              <a:extLst>
                <a:ext uri="{FF2B5EF4-FFF2-40B4-BE49-F238E27FC236}">
                  <a16:creationId xmlns:a16="http://schemas.microsoft.com/office/drawing/2014/main" id="{AAE4C78D-3C69-45C5-9D21-AE1297090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6" y="9796463"/>
              <a:ext cx="269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83">
              <a:extLst>
                <a:ext uri="{FF2B5EF4-FFF2-40B4-BE49-F238E27FC236}">
                  <a16:creationId xmlns:a16="http://schemas.microsoft.com/office/drawing/2014/main" id="{99BA99B0-0EAD-48FA-B036-5EF7179A7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037763"/>
              <a:ext cx="41275" cy="161925"/>
            </a:xfrm>
            <a:custGeom>
              <a:avLst/>
              <a:gdLst>
                <a:gd name="T0" fmla="*/ 0 w 26"/>
                <a:gd name="T1" fmla="*/ 0 h 102"/>
                <a:gd name="T2" fmla="*/ 0 w 26"/>
                <a:gd name="T3" fmla="*/ 102 h 102"/>
                <a:gd name="T4" fmla="*/ 25 w 26"/>
                <a:gd name="T5" fmla="*/ 102 h 102"/>
                <a:gd name="T6" fmla="*/ 26 w 26"/>
                <a:gd name="T7" fmla="*/ 0 h 102"/>
                <a:gd name="T8" fmla="*/ 0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0" y="0"/>
                  </a:moveTo>
                  <a:lnTo>
                    <a:pt x="0" y="102"/>
                  </a:lnTo>
                  <a:lnTo>
                    <a:pt x="25" y="10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84">
              <a:extLst>
                <a:ext uri="{FF2B5EF4-FFF2-40B4-BE49-F238E27FC236}">
                  <a16:creationId xmlns:a16="http://schemas.microsoft.com/office/drawing/2014/main" id="{3620A943-4D42-4335-A16B-77517274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037763"/>
              <a:ext cx="41275" cy="161925"/>
            </a:xfrm>
            <a:custGeom>
              <a:avLst/>
              <a:gdLst>
                <a:gd name="T0" fmla="*/ 0 w 26"/>
                <a:gd name="T1" fmla="*/ 0 h 102"/>
                <a:gd name="T2" fmla="*/ 0 w 26"/>
                <a:gd name="T3" fmla="*/ 102 h 102"/>
                <a:gd name="T4" fmla="*/ 25 w 26"/>
                <a:gd name="T5" fmla="*/ 102 h 102"/>
                <a:gd name="T6" fmla="*/ 26 w 26"/>
                <a:gd name="T7" fmla="*/ 0 h 102"/>
                <a:gd name="T8" fmla="*/ 0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0" y="0"/>
                  </a:moveTo>
                  <a:lnTo>
                    <a:pt x="0" y="102"/>
                  </a:lnTo>
                  <a:lnTo>
                    <a:pt x="25" y="102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385">
              <a:extLst>
                <a:ext uri="{FF2B5EF4-FFF2-40B4-BE49-F238E27FC236}">
                  <a16:creationId xmlns:a16="http://schemas.microsoft.com/office/drawing/2014/main" id="{F90B04FE-8140-4965-95C4-C78EBB051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52051"/>
              <a:ext cx="41275" cy="952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386">
              <a:extLst>
                <a:ext uri="{FF2B5EF4-FFF2-40B4-BE49-F238E27FC236}">
                  <a16:creationId xmlns:a16="http://schemas.microsoft.com/office/drawing/2014/main" id="{B365F173-BF33-4166-B0A6-1C08B3D77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52051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387">
              <a:extLst>
                <a:ext uri="{FF2B5EF4-FFF2-40B4-BE49-F238E27FC236}">
                  <a16:creationId xmlns:a16="http://schemas.microsoft.com/office/drawing/2014/main" id="{2DDD7AEB-C439-4CD5-A343-BE72C0EA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64751"/>
              <a:ext cx="41275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388">
              <a:extLst>
                <a:ext uri="{FF2B5EF4-FFF2-40B4-BE49-F238E27FC236}">
                  <a16:creationId xmlns:a16="http://schemas.microsoft.com/office/drawing/2014/main" id="{AB0A5DD9-9106-4CA1-B9E4-7DFC263D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64751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389">
              <a:extLst>
                <a:ext uri="{FF2B5EF4-FFF2-40B4-BE49-F238E27FC236}">
                  <a16:creationId xmlns:a16="http://schemas.microsoft.com/office/drawing/2014/main" id="{60866DA4-F736-4A98-9A0A-0BA8BCD3B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10093326"/>
              <a:ext cx="22225" cy="69850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390">
              <a:extLst>
                <a:ext uri="{FF2B5EF4-FFF2-40B4-BE49-F238E27FC236}">
                  <a16:creationId xmlns:a16="http://schemas.microsoft.com/office/drawing/2014/main" id="{5211C752-BE70-46BF-B0FB-DC803C696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10093326"/>
              <a:ext cx="22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391">
              <a:extLst>
                <a:ext uri="{FF2B5EF4-FFF2-40B4-BE49-F238E27FC236}">
                  <a16:creationId xmlns:a16="http://schemas.microsoft.com/office/drawing/2014/main" id="{1E4E241C-D8CC-48E8-9892-D48EA1C9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0638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392">
              <a:extLst>
                <a:ext uri="{FF2B5EF4-FFF2-40B4-BE49-F238E27FC236}">
                  <a16:creationId xmlns:a16="http://schemas.microsoft.com/office/drawing/2014/main" id="{79524F30-A0A1-4B7A-AB27-1669B357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0638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93">
              <a:extLst>
                <a:ext uri="{FF2B5EF4-FFF2-40B4-BE49-F238E27FC236}">
                  <a16:creationId xmlns:a16="http://schemas.microsoft.com/office/drawing/2014/main" id="{C804A566-6A18-4111-9E1F-08F05B413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8576"/>
              <a:ext cx="41275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394">
              <a:extLst>
                <a:ext uri="{FF2B5EF4-FFF2-40B4-BE49-F238E27FC236}">
                  <a16:creationId xmlns:a16="http://schemas.microsoft.com/office/drawing/2014/main" id="{1D4785F0-9D1E-4481-9846-8FAFB7F15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8576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95">
              <a:extLst>
                <a:ext uri="{FF2B5EF4-FFF2-40B4-BE49-F238E27FC236}">
                  <a16:creationId xmlns:a16="http://schemas.microsoft.com/office/drawing/2014/main" id="{F5D4072E-11FB-4ECE-BA37-2A2776D91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1" y="10037763"/>
              <a:ext cx="19050" cy="142875"/>
            </a:xfrm>
            <a:custGeom>
              <a:avLst/>
              <a:gdLst>
                <a:gd name="T0" fmla="*/ 0 w 12"/>
                <a:gd name="T1" fmla="*/ 11 h 90"/>
                <a:gd name="T2" fmla="*/ 0 w 12"/>
                <a:gd name="T3" fmla="*/ 90 h 90"/>
                <a:gd name="T4" fmla="*/ 12 w 12"/>
                <a:gd name="T5" fmla="*/ 90 h 90"/>
                <a:gd name="T6" fmla="*/ 12 w 12"/>
                <a:gd name="T7" fmla="*/ 79 h 90"/>
                <a:gd name="T8" fmla="*/ 5 w 12"/>
                <a:gd name="T9" fmla="*/ 79 h 90"/>
                <a:gd name="T10" fmla="*/ 5 w 12"/>
                <a:gd name="T11" fmla="*/ 35 h 90"/>
                <a:gd name="T12" fmla="*/ 12 w 12"/>
                <a:gd name="T13" fmla="*/ 35 h 90"/>
                <a:gd name="T14" fmla="*/ 12 w 12"/>
                <a:gd name="T15" fmla="*/ 18 h 90"/>
                <a:gd name="T16" fmla="*/ 0 w 12"/>
                <a:gd name="T17" fmla="*/ 18 h 90"/>
                <a:gd name="T18" fmla="*/ 0 w 12"/>
                <a:gd name="T19" fmla="*/ 17 h 90"/>
                <a:gd name="T20" fmla="*/ 12 w 12"/>
                <a:gd name="T21" fmla="*/ 17 h 90"/>
                <a:gd name="T22" fmla="*/ 12 w 12"/>
                <a:gd name="T23" fmla="*/ 15 h 90"/>
                <a:gd name="T24" fmla="*/ 0 w 12"/>
                <a:gd name="T25" fmla="*/ 15 h 90"/>
                <a:gd name="T26" fmla="*/ 0 w 12"/>
                <a:gd name="T27" fmla="*/ 11 h 90"/>
                <a:gd name="T28" fmla="*/ 0 w 12"/>
                <a:gd name="T29" fmla="*/ 0 h 90"/>
                <a:gd name="T30" fmla="*/ 0 w 12"/>
                <a:gd name="T31" fmla="*/ 9 h 90"/>
                <a:gd name="T32" fmla="*/ 12 w 12"/>
                <a:gd name="T33" fmla="*/ 9 h 90"/>
                <a:gd name="T34" fmla="*/ 12 w 12"/>
                <a:gd name="T35" fmla="*/ 0 h 90"/>
                <a:gd name="T36" fmla="*/ 0 w 12"/>
                <a:gd name="T3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0">
                  <a:moveTo>
                    <a:pt x="0" y="11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5" y="79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0" y="15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96">
              <a:extLst>
                <a:ext uri="{FF2B5EF4-FFF2-40B4-BE49-F238E27FC236}">
                  <a16:creationId xmlns:a16="http://schemas.microsoft.com/office/drawing/2014/main" id="{234DAA5C-F590-482D-AAC1-E0D36282E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1" y="10037763"/>
              <a:ext cx="19050" cy="142875"/>
            </a:xfrm>
            <a:custGeom>
              <a:avLst/>
              <a:gdLst>
                <a:gd name="T0" fmla="*/ 0 w 12"/>
                <a:gd name="T1" fmla="*/ 11 h 90"/>
                <a:gd name="T2" fmla="*/ 0 w 12"/>
                <a:gd name="T3" fmla="*/ 90 h 90"/>
                <a:gd name="T4" fmla="*/ 12 w 12"/>
                <a:gd name="T5" fmla="*/ 90 h 90"/>
                <a:gd name="T6" fmla="*/ 12 w 12"/>
                <a:gd name="T7" fmla="*/ 79 h 90"/>
                <a:gd name="T8" fmla="*/ 5 w 12"/>
                <a:gd name="T9" fmla="*/ 79 h 90"/>
                <a:gd name="T10" fmla="*/ 5 w 12"/>
                <a:gd name="T11" fmla="*/ 35 h 90"/>
                <a:gd name="T12" fmla="*/ 12 w 12"/>
                <a:gd name="T13" fmla="*/ 35 h 90"/>
                <a:gd name="T14" fmla="*/ 12 w 12"/>
                <a:gd name="T15" fmla="*/ 18 h 90"/>
                <a:gd name="T16" fmla="*/ 0 w 12"/>
                <a:gd name="T17" fmla="*/ 18 h 90"/>
                <a:gd name="T18" fmla="*/ 0 w 12"/>
                <a:gd name="T19" fmla="*/ 17 h 90"/>
                <a:gd name="T20" fmla="*/ 12 w 12"/>
                <a:gd name="T21" fmla="*/ 17 h 90"/>
                <a:gd name="T22" fmla="*/ 12 w 12"/>
                <a:gd name="T23" fmla="*/ 15 h 90"/>
                <a:gd name="T24" fmla="*/ 0 w 12"/>
                <a:gd name="T25" fmla="*/ 15 h 90"/>
                <a:gd name="T26" fmla="*/ 0 w 12"/>
                <a:gd name="T27" fmla="*/ 11 h 90"/>
                <a:gd name="T28" fmla="*/ 0 w 12"/>
                <a:gd name="T29" fmla="*/ 0 h 90"/>
                <a:gd name="T30" fmla="*/ 0 w 12"/>
                <a:gd name="T31" fmla="*/ 9 h 90"/>
                <a:gd name="T32" fmla="*/ 12 w 12"/>
                <a:gd name="T33" fmla="*/ 9 h 90"/>
                <a:gd name="T34" fmla="*/ 12 w 12"/>
                <a:gd name="T35" fmla="*/ 0 h 90"/>
                <a:gd name="T36" fmla="*/ 0 w 12"/>
                <a:gd name="T3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0">
                  <a:moveTo>
                    <a:pt x="0" y="11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5" y="79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0" y="15"/>
                  </a:lnTo>
                  <a:lnTo>
                    <a:pt x="0" y="11"/>
                  </a:lnTo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97">
              <a:extLst>
                <a:ext uri="{FF2B5EF4-FFF2-40B4-BE49-F238E27FC236}">
                  <a16:creationId xmlns:a16="http://schemas.microsoft.com/office/drawing/2014/main" id="{5DB4950E-C1A3-4063-BFBA-087E75D6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052051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2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98">
              <a:extLst>
                <a:ext uri="{FF2B5EF4-FFF2-40B4-BE49-F238E27FC236}">
                  <a16:creationId xmlns:a16="http://schemas.microsoft.com/office/drawing/2014/main" id="{7CC8E250-27D7-439D-B657-185D7DF1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052051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2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399">
              <a:extLst>
                <a:ext uri="{FF2B5EF4-FFF2-40B4-BE49-F238E27FC236}">
                  <a16:creationId xmlns:a16="http://schemas.microsoft.com/office/drawing/2014/main" id="{26F7613B-27FA-4315-8E6F-3BF97782E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3813"/>
              <a:ext cx="19050" cy="4763"/>
            </a:xfrm>
            <a:prstGeom prst="rect">
              <a:avLst/>
            </a:pr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400">
              <a:extLst>
                <a:ext uri="{FF2B5EF4-FFF2-40B4-BE49-F238E27FC236}">
                  <a16:creationId xmlns:a16="http://schemas.microsoft.com/office/drawing/2014/main" id="{2070A19F-7601-43FD-AA91-CC197D8FE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3813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01">
              <a:extLst>
                <a:ext uri="{FF2B5EF4-FFF2-40B4-BE49-F238E27FC236}">
                  <a16:creationId xmlns:a16="http://schemas.microsoft.com/office/drawing/2014/main" id="{D3F4C12F-EBA6-433F-BFC5-AB08234D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188576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02">
              <a:extLst>
                <a:ext uri="{FF2B5EF4-FFF2-40B4-BE49-F238E27FC236}">
                  <a16:creationId xmlns:a16="http://schemas.microsoft.com/office/drawing/2014/main" id="{7E019B7A-45FD-4572-8B5E-88F43772A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188576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03">
              <a:extLst>
                <a:ext uri="{FF2B5EF4-FFF2-40B4-BE49-F238E27FC236}">
                  <a16:creationId xmlns:a16="http://schemas.microsoft.com/office/drawing/2014/main" id="{413D827E-C259-4E21-AEC3-BC8A65E38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64751"/>
              <a:ext cx="19050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404">
              <a:extLst>
                <a:ext uri="{FF2B5EF4-FFF2-40B4-BE49-F238E27FC236}">
                  <a16:creationId xmlns:a16="http://schemas.microsoft.com/office/drawing/2014/main" id="{655ADAEF-5C14-4B20-AFFF-920C63E57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064751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405">
              <a:extLst>
                <a:ext uri="{FF2B5EF4-FFF2-40B4-BE49-F238E27FC236}">
                  <a16:creationId xmlns:a16="http://schemas.microsoft.com/office/drawing/2014/main" id="{A21625CA-E64D-46FC-A6D8-B5B89A4DF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10093326"/>
              <a:ext cx="11113" cy="698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406">
              <a:extLst>
                <a:ext uri="{FF2B5EF4-FFF2-40B4-BE49-F238E27FC236}">
                  <a16:creationId xmlns:a16="http://schemas.microsoft.com/office/drawing/2014/main" id="{C740EF74-0B32-4FF1-8A5B-A8D26F0DB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10093326"/>
              <a:ext cx="11113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407">
              <a:extLst>
                <a:ext uri="{FF2B5EF4-FFF2-40B4-BE49-F238E27FC236}">
                  <a16:creationId xmlns:a16="http://schemas.microsoft.com/office/drawing/2014/main" id="{65BC5F4B-BE54-4F1B-B163-345A9F85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0638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408">
              <a:extLst>
                <a:ext uri="{FF2B5EF4-FFF2-40B4-BE49-F238E27FC236}">
                  <a16:creationId xmlns:a16="http://schemas.microsoft.com/office/drawing/2014/main" id="{0460EE53-BFFF-4727-B22D-5EB8E401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1" y="10180638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09">
              <a:extLst>
                <a:ext uri="{FF2B5EF4-FFF2-40B4-BE49-F238E27FC236}">
                  <a16:creationId xmlns:a16="http://schemas.microsoft.com/office/drawing/2014/main" id="{592E19FA-FF46-4F73-8EF8-64221BC6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188576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10">
              <a:extLst>
                <a:ext uri="{FF2B5EF4-FFF2-40B4-BE49-F238E27FC236}">
                  <a16:creationId xmlns:a16="http://schemas.microsoft.com/office/drawing/2014/main" id="{39E5D1BF-B977-4F54-B503-91BEB1B3E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10188576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412">
              <a:extLst>
                <a:ext uri="{FF2B5EF4-FFF2-40B4-BE49-F238E27FC236}">
                  <a16:creationId xmlns:a16="http://schemas.microsoft.com/office/drawing/2014/main" id="{14F9664B-2991-4B3A-8033-D3D6D878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37763"/>
              <a:ext cx="41275" cy="161925"/>
            </a:xfrm>
            <a:prstGeom prst="rect">
              <a:avLst/>
            </a:pr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413">
              <a:extLst>
                <a:ext uri="{FF2B5EF4-FFF2-40B4-BE49-F238E27FC236}">
                  <a16:creationId xmlns:a16="http://schemas.microsoft.com/office/drawing/2014/main" id="{C64702DF-4ECF-47D5-98F6-5C41EFF2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37763"/>
              <a:ext cx="412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414">
              <a:extLst>
                <a:ext uri="{FF2B5EF4-FFF2-40B4-BE49-F238E27FC236}">
                  <a16:creationId xmlns:a16="http://schemas.microsoft.com/office/drawing/2014/main" id="{54C675A4-ACF4-45ED-A007-C1FC4F988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52051"/>
              <a:ext cx="41275" cy="952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415">
              <a:extLst>
                <a:ext uri="{FF2B5EF4-FFF2-40B4-BE49-F238E27FC236}">
                  <a16:creationId xmlns:a16="http://schemas.microsoft.com/office/drawing/2014/main" id="{6DE0CB8E-BEF6-43EA-A688-1277DD1FF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52051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416">
              <a:extLst>
                <a:ext uri="{FF2B5EF4-FFF2-40B4-BE49-F238E27FC236}">
                  <a16:creationId xmlns:a16="http://schemas.microsoft.com/office/drawing/2014/main" id="{F05B1828-D3E0-442C-80F4-716BAE34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64751"/>
              <a:ext cx="41275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417">
              <a:extLst>
                <a:ext uri="{FF2B5EF4-FFF2-40B4-BE49-F238E27FC236}">
                  <a16:creationId xmlns:a16="http://schemas.microsoft.com/office/drawing/2014/main" id="{BFB33582-46D9-4D18-862A-D9A9AC89F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64751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418">
              <a:extLst>
                <a:ext uri="{FF2B5EF4-FFF2-40B4-BE49-F238E27FC236}">
                  <a16:creationId xmlns:a16="http://schemas.microsoft.com/office/drawing/2014/main" id="{28907FBC-C87D-4C59-8451-02D7DDC1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0638"/>
              <a:ext cx="4127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419">
              <a:extLst>
                <a:ext uri="{FF2B5EF4-FFF2-40B4-BE49-F238E27FC236}">
                  <a16:creationId xmlns:a16="http://schemas.microsoft.com/office/drawing/2014/main" id="{2378C833-4380-4636-9120-10B7F28A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0638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420">
              <a:extLst>
                <a:ext uri="{FF2B5EF4-FFF2-40B4-BE49-F238E27FC236}">
                  <a16:creationId xmlns:a16="http://schemas.microsoft.com/office/drawing/2014/main" id="{34443856-6C78-41FE-8152-C80CA376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0096501"/>
              <a:ext cx="30163" cy="3016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421">
              <a:extLst>
                <a:ext uri="{FF2B5EF4-FFF2-40B4-BE49-F238E27FC236}">
                  <a16:creationId xmlns:a16="http://schemas.microsoft.com/office/drawing/2014/main" id="{9F8E89D1-2DC9-4D89-9DDC-7594D8BB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8576"/>
              <a:ext cx="41275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422">
              <a:extLst>
                <a:ext uri="{FF2B5EF4-FFF2-40B4-BE49-F238E27FC236}">
                  <a16:creationId xmlns:a16="http://schemas.microsoft.com/office/drawing/2014/main" id="{A536A294-B15C-42DF-8D9A-749D48F33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8576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23">
              <a:extLst>
                <a:ext uri="{FF2B5EF4-FFF2-40B4-BE49-F238E27FC236}">
                  <a16:creationId xmlns:a16="http://schemas.microsoft.com/office/drawing/2014/main" id="{D6A7B011-5745-4D08-9DF6-11F94471C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6551" y="10037763"/>
              <a:ext cx="19050" cy="142875"/>
            </a:xfrm>
            <a:custGeom>
              <a:avLst/>
              <a:gdLst>
                <a:gd name="T0" fmla="*/ 0 w 35"/>
                <a:gd name="T1" fmla="*/ 53 h 264"/>
                <a:gd name="T2" fmla="*/ 0 w 35"/>
                <a:gd name="T3" fmla="*/ 264 h 264"/>
                <a:gd name="T4" fmla="*/ 34 w 35"/>
                <a:gd name="T5" fmla="*/ 264 h 264"/>
                <a:gd name="T6" fmla="*/ 35 w 35"/>
                <a:gd name="T7" fmla="*/ 163 h 264"/>
                <a:gd name="T8" fmla="*/ 10 w 35"/>
                <a:gd name="T9" fmla="*/ 136 h 264"/>
                <a:gd name="T10" fmla="*/ 35 w 35"/>
                <a:gd name="T11" fmla="*/ 109 h 264"/>
                <a:gd name="T12" fmla="*/ 35 w 35"/>
                <a:gd name="T13" fmla="*/ 53 h 264"/>
                <a:gd name="T14" fmla="*/ 0 w 35"/>
                <a:gd name="T15" fmla="*/ 53 h 264"/>
                <a:gd name="T16" fmla="*/ 0 w 35"/>
                <a:gd name="T17" fmla="*/ 53 h 264"/>
                <a:gd name="T18" fmla="*/ 35 w 35"/>
                <a:gd name="T19" fmla="*/ 42 h 264"/>
                <a:gd name="T20" fmla="*/ 0 w 35"/>
                <a:gd name="T21" fmla="*/ 42 h 264"/>
                <a:gd name="T22" fmla="*/ 0 w 35"/>
                <a:gd name="T23" fmla="*/ 48 h 264"/>
                <a:gd name="T24" fmla="*/ 35 w 35"/>
                <a:gd name="T25" fmla="*/ 48 h 264"/>
                <a:gd name="T26" fmla="*/ 35 w 35"/>
                <a:gd name="T27" fmla="*/ 42 h 264"/>
                <a:gd name="T28" fmla="*/ 1 w 35"/>
                <a:gd name="T29" fmla="*/ 0 h 264"/>
                <a:gd name="T30" fmla="*/ 0 w 35"/>
                <a:gd name="T31" fmla="*/ 27 h 264"/>
                <a:gd name="T32" fmla="*/ 35 w 35"/>
                <a:gd name="T33" fmla="*/ 27 h 264"/>
                <a:gd name="T34" fmla="*/ 35 w 35"/>
                <a:gd name="T35" fmla="*/ 0 h 264"/>
                <a:gd name="T36" fmla="*/ 1 w 35"/>
                <a:gd name="T3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64">
                  <a:moveTo>
                    <a:pt x="0" y="53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1" y="162"/>
                    <a:pt x="10" y="150"/>
                    <a:pt x="10" y="136"/>
                  </a:cubicBezTo>
                  <a:cubicBezTo>
                    <a:pt x="10" y="122"/>
                    <a:pt x="21" y="111"/>
                    <a:pt x="35" y="109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35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2"/>
                    <a:pt x="35" y="42"/>
                    <a:pt x="35" y="42"/>
                  </a:cubicBezTo>
                  <a:moveTo>
                    <a:pt x="1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424">
              <a:extLst>
                <a:ext uri="{FF2B5EF4-FFF2-40B4-BE49-F238E27FC236}">
                  <a16:creationId xmlns:a16="http://schemas.microsoft.com/office/drawing/2014/main" id="{CD072AF0-AA50-4FFB-BDC1-7333FDBB3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52051"/>
              <a:ext cx="19050" cy="952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425">
              <a:extLst>
                <a:ext uri="{FF2B5EF4-FFF2-40B4-BE49-F238E27FC236}">
                  <a16:creationId xmlns:a16="http://schemas.microsoft.com/office/drawing/2014/main" id="{23EBB6D3-0A55-459A-A910-270CC110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052051"/>
              <a:ext cx="1905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26">
              <a:extLst>
                <a:ext uri="{FF2B5EF4-FFF2-40B4-BE49-F238E27FC236}">
                  <a16:creationId xmlns:a16="http://schemas.microsoft.com/office/drawing/2014/main" id="{F72C34A6-73F1-4CCB-BD83-0E94F52C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064751"/>
              <a:ext cx="19050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0 w 12"/>
                <a:gd name="T7" fmla="*/ 1 h 1"/>
                <a:gd name="T8" fmla="*/ 12 w 12"/>
                <a:gd name="T9" fmla="*/ 1 h 1"/>
                <a:gd name="T10" fmla="*/ 12 w 1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27">
              <a:extLst>
                <a:ext uri="{FF2B5EF4-FFF2-40B4-BE49-F238E27FC236}">
                  <a16:creationId xmlns:a16="http://schemas.microsoft.com/office/drawing/2014/main" id="{E52B1DC7-8852-4401-9F05-D281DAEF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064751"/>
              <a:ext cx="19050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0 w 12"/>
                <a:gd name="T7" fmla="*/ 1 h 1"/>
                <a:gd name="T8" fmla="*/ 12 w 12"/>
                <a:gd name="T9" fmla="*/ 1 h 1"/>
                <a:gd name="T10" fmla="*/ 12 w 1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428">
              <a:extLst>
                <a:ext uri="{FF2B5EF4-FFF2-40B4-BE49-F238E27FC236}">
                  <a16:creationId xmlns:a16="http://schemas.microsoft.com/office/drawing/2014/main" id="{B0856007-D62A-4B46-9803-E80237AF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3813"/>
              <a:ext cx="19050" cy="4763"/>
            </a:xfrm>
            <a:prstGeom prst="rect">
              <a:avLst/>
            </a:pr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429">
              <a:extLst>
                <a:ext uri="{FF2B5EF4-FFF2-40B4-BE49-F238E27FC236}">
                  <a16:creationId xmlns:a16="http://schemas.microsoft.com/office/drawing/2014/main" id="{71C8D76A-36E1-4AF6-A58E-83E6C0027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3813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430">
              <a:extLst>
                <a:ext uri="{FF2B5EF4-FFF2-40B4-BE49-F238E27FC236}">
                  <a16:creationId xmlns:a16="http://schemas.microsoft.com/office/drawing/2014/main" id="{369A8F9F-9FA9-4662-B289-A5AE86534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0638"/>
              <a:ext cx="19050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31">
              <a:extLst>
                <a:ext uri="{FF2B5EF4-FFF2-40B4-BE49-F238E27FC236}">
                  <a16:creationId xmlns:a16="http://schemas.microsoft.com/office/drawing/2014/main" id="{E83F961F-93A3-4A81-9AB6-DD0558C9A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1" y="10180638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32">
              <a:extLst>
                <a:ext uri="{FF2B5EF4-FFF2-40B4-BE49-F238E27FC236}">
                  <a16:creationId xmlns:a16="http://schemas.microsoft.com/office/drawing/2014/main" id="{D79D101C-2963-4D6E-AC3E-877DFBA2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10096501"/>
              <a:ext cx="14288" cy="30163"/>
            </a:xfrm>
            <a:custGeom>
              <a:avLst/>
              <a:gdLst>
                <a:gd name="T0" fmla="*/ 25 w 25"/>
                <a:gd name="T1" fmla="*/ 0 h 54"/>
                <a:gd name="T2" fmla="*/ 0 w 25"/>
                <a:gd name="T3" fmla="*/ 27 h 54"/>
                <a:gd name="T4" fmla="*/ 25 w 25"/>
                <a:gd name="T5" fmla="*/ 54 h 54"/>
                <a:gd name="T6" fmla="*/ 25 w 2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4">
                  <a:moveTo>
                    <a:pt x="25" y="0"/>
                  </a:moveTo>
                  <a:cubicBezTo>
                    <a:pt x="11" y="2"/>
                    <a:pt x="0" y="13"/>
                    <a:pt x="0" y="27"/>
                  </a:cubicBezTo>
                  <a:cubicBezTo>
                    <a:pt x="0" y="41"/>
                    <a:pt x="11" y="53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33">
              <a:extLst>
                <a:ext uri="{FF2B5EF4-FFF2-40B4-BE49-F238E27FC236}">
                  <a16:creationId xmlns:a16="http://schemas.microsoft.com/office/drawing/2014/main" id="{AECEE9FE-FE53-42B4-9989-EBA3491D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191751"/>
              <a:ext cx="19050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5 h 5"/>
                <a:gd name="T4" fmla="*/ 12 w 12"/>
                <a:gd name="T5" fmla="*/ 5 h 5"/>
                <a:gd name="T6" fmla="*/ 12 w 12"/>
                <a:gd name="T7" fmla="*/ 2 h 5"/>
                <a:gd name="T8" fmla="*/ 0 w 12"/>
                <a:gd name="T9" fmla="*/ 2 h 5"/>
                <a:gd name="T10" fmla="*/ 0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34">
              <a:extLst>
                <a:ext uri="{FF2B5EF4-FFF2-40B4-BE49-F238E27FC236}">
                  <a16:creationId xmlns:a16="http://schemas.microsoft.com/office/drawing/2014/main" id="{80DFD630-A0AE-4F7C-861C-3F42E274B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191751"/>
              <a:ext cx="19050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5 h 5"/>
                <a:gd name="T4" fmla="*/ 12 w 12"/>
                <a:gd name="T5" fmla="*/ 5 h 5"/>
                <a:gd name="T6" fmla="*/ 12 w 12"/>
                <a:gd name="T7" fmla="*/ 2 h 5"/>
                <a:gd name="T8" fmla="*/ 0 w 12"/>
                <a:gd name="T9" fmla="*/ 2 h 5"/>
                <a:gd name="T10" fmla="*/ 0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35">
              <a:extLst>
                <a:ext uri="{FF2B5EF4-FFF2-40B4-BE49-F238E27FC236}">
                  <a16:creationId xmlns:a16="http://schemas.microsoft.com/office/drawing/2014/main" id="{7884FFBE-F24E-470C-AB86-50115833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188576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2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36">
              <a:extLst>
                <a:ext uri="{FF2B5EF4-FFF2-40B4-BE49-F238E27FC236}">
                  <a16:creationId xmlns:a16="http://schemas.microsoft.com/office/drawing/2014/main" id="{AC919A0F-982D-4C1A-BA34-9D1481F0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0188576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2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37">
              <a:extLst>
                <a:ext uri="{FF2B5EF4-FFF2-40B4-BE49-F238E27FC236}">
                  <a16:creationId xmlns:a16="http://schemas.microsoft.com/office/drawing/2014/main" id="{9B5D9008-7B07-465B-B3C5-6295CF0AB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37763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8 w 16"/>
                <a:gd name="T3" fmla="*/ 102 h 102"/>
                <a:gd name="T4" fmla="*/ 16 w 16"/>
                <a:gd name="T5" fmla="*/ 101 h 102"/>
                <a:gd name="T6" fmla="*/ 7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8" y="102"/>
                  </a:lnTo>
                  <a:lnTo>
                    <a:pt x="16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38">
              <a:extLst>
                <a:ext uri="{FF2B5EF4-FFF2-40B4-BE49-F238E27FC236}">
                  <a16:creationId xmlns:a16="http://schemas.microsoft.com/office/drawing/2014/main" id="{6A8B2314-2400-445F-A8B4-E1D13340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37763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8 w 16"/>
                <a:gd name="T3" fmla="*/ 102 h 102"/>
                <a:gd name="T4" fmla="*/ 16 w 16"/>
                <a:gd name="T5" fmla="*/ 101 h 102"/>
                <a:gd name="T6" fmla="*/ 7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8" y="102"/>
                  </a:lnTo>
                  <a:lnTo>
                    <a:pt x="16" y="10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39">
              <a:extLst>
                <a:ext uri="{FF2B5EF4-FFF2-40B4-BE49-F238E27FC236}">
                  <a16:creationId xmlns:a16="http://schemas.microsoft.com/office/drawing/2014/main" id="{42E35C5A-CB66-4F6F-9C54-8EA47A89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52051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1 w 8"/>
                <a:gd name="T3" fmla="*/ 6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40">
              <a:extLst>
                <a:ext uri="{FF2B5EF4-FFF2-40B4-BE49-F238E27FC236}">
                  <a16:creationId xmlns:a16="http://schemas.microsoft.com/office/drawing/2014/main" id="{1AF85DAC-ABA5-40A2-ABE5-4301328F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52051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1 w 8"/>
                <a:gd name="T3" fmla="*/ 6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41">
              <a:extLst>
                <a:ext uri="{FF2B5EF4-FFF2-40B4-BE49-F238E27FC236}">
                  <a16:creationId xmlns:a16="http://schemas.microsoft.com/office/drawing/2014/main" id="{FFD8F385-844D-4333-86CF-A2892131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0063163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2 h 2"/>
                <a:gd name="T4" fmla="*/ 0 w 8"/>
                <a:gd name="T5" fmla="*/ 1 h 2"/>
                <a:gd name="T6" fmla="*/ 8 w 8"/>
                <a:gd name="T7" fmla="*/ 0 h 2"/>
                <a:gd name="T8" fmla="*/ 8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42">
              <a:extLst>
                <a:ext uri="{FF2B5EF4-FFF2-40B4-BE49-F238E27FC236}">
                  <a16:creationId xmlns:a16="http://schemas.microsoft.com/office/drawing/2014/main" id="{0A53C757-5C86-4A46-BF25-9F0FDC37D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0063163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2 h 2"/>
                <a:gd name="T4" fmla="*/ 0 w 8"/>
                <a:gd name="T5" fmla="*/ 1 h 2"/>
                <a:gd name="T6" fmla="*/ 8 w 8"/>
                <a:gd name="T7" fmla="*/ 0 h 2"/>
                <a:gd name="T8" fmla="*/ 8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43">
              <a:extLst>
                <a:ext uri="{FF2B5EF4-FFF2-40B4-BE49-F238E27FC236}">
                  <a16:creationId xmlns:a16="http://schemas.microsoft.com/office/drawing/2014/main" id="{91EE3E17-5864-4B7A-967B-13F9F85D4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79051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44">
              <a:extLst>
                <a:ext uri="{FF2B5EF4-FFF2-40B4-BE49-F238E27FC236}">
                  <a16:creationId xmlns:a16="http://schemas.microsoft.com/office/drawing/2014/main" id="{B4FE5E75-E9E1-4C6B-B6FA-D46AA1355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79051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45">
              <a:extLst>
                <a:ext uri="{FF2B5EF4-FFF2-40B4-BE49-F238E27FC236}">
                  <a16:creationId xmlns:a16="http://schemas.microsoft.com/office/drawing/2014/main" id="{EC94B704-EE31-4E08-94E0-FDA94E85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10096501"/>
              <a:ext cx="11113" cy="28575"/>
            </a:xfrm>
            <a:custGeom>
              <a:avLst/>
              <a:gdLst>
                <a:gd name="T0" fmla="*/ 18 w 19"/>
                <a:gd name="T1" fmla="*/ 27 h 55"/>
                <a:gd name="T2" fmla="*/ 12 w 19"/>
                <a:gd name="T3" fmla="*/ 55 h 55"/>
                <a:gd name="T4" fmla="*/ 2 w 19"/>
                <a:gd name="T5" fmla="*/ 28 h 55"/>
                <a:gd name="T6" fmla="*/ 8 w 19"/>
                <a:gd name="T7" fmla="*/ 1 h 55"/>
                <a:gd name="T8" fmla="*/ 18 w 19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5">
                  <a:moveTo>
                    <a:pt x="18" y="27"/>
                  </a:moveTo>
                  <a:cubicBezTo>
                    <a:pt x="19" y="42"/>
                    <a:pt x="17" y="54"/>
                    <a:pt x="12" y="55"/>
                  </a:cubicBezTo>
                  <a:cubicBezTo>
                    <a:pt x="8" y="55"/>
                    <a:pt x="3" y="43"/>
                    <a:pt x="2" y="28"/>
                  </a:cubicBezTo>
                  <a:cubicBezTo>
                    <a:pt x="0" y="14"/>
                    <a:pt x="3" y="1"/>
                    <a:pt x="8" y="1"/>
                  </a:cubicBezTo>
                  <a:cubicBezTo>
                    <a:pt x="12" y="0"/>
                    <a:pt x="17" y="12"/>
                    <a:pt x="18" y="2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46">
              <a:extLst>
                <a:ext uri="{FF2B5EF4-FFF2-40B4-BE49-F238E27FC236}">
                  <a16:creationId xmlns:a16="http://schemas.microsoft.com/office/drawing/2014/main" id="{F6D1E150-FB88-4A9B-B73C-22B0B061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86988"/>
              <a:ext cx="14288" cy="7938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5 h 5"/>
                <a:gd name="T4" fmla="*/ 0 w 9"/>
                <a:gd name="T5" fmla="*/ 0 h 5"/>
                <a:gd name="T6" fmla="*/ 8 w 9"/>
                <a:gd name="T7" fmla="*/ 0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7">
              <a:extLst>
                <a:ext uri="{FF2B5EF4-FFF2-40B4-BE49-F238E27FC236}">
                  <a16:creationId xmlns:a16="http://schemas.microsoft.com/office/drawing/2014/main" id="{CD96E229-C817-4E1A-89F3-193B7D7E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86988"/>
              <a:ext cx="14288" cy="7938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5 h 5"/>
                <a:gd name="T4" fmla="*/ 0 w 9"/>
                <a:gd name="T5" fmla="*/ 0 h 5"/>
                <a:gd name="T6" fmla="*/ 8 w 9"/>
                <a:gd name="T7" fmla="*/ 0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48">
              <a:extLst>
                <a:ext uri="{FF2B5EF4-FFF2-40B4-BE49-F238E27FC236}">
                  <a16:creationId xmlns:a16="http://schemas.microsoft.com/office/drawing/2014/main" id="{D61FF846-B574-410E-8568-CF70A986E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863" y="10037763"/>
              <a:ext cx="19050" cy="161925"/>
            </a:xfrm>
            <a:custGeom>
              <a:avLst/>
              <a:gdLst>
                <a:gd name="T0" fmla="*/ 12 w 12"/>
                <a:gd name="T1" fmla="*/ 101 h 102"/>
                <a:gd name="T2" fmla="*/ 8 w 12"/>
                <a:gd name="T3" fmla="*/ 102 h 102"/>
                <a:gd name="T4" fmla="*/ 12 w 12"/>
                <a:gd name="T5" fmla="*/ 101 h 102"/>
                <a:gd name="T6" fmla="*/ 12 w 12"/>
                <a:gd name="T7" fmla="*/ 101 h 102"/>
                <a:gd name="T8" fmla="*/ 3 w 12"/>
                <a:gd name="T9" fmla="*/ 0 h 102"/>
                <a:gd name="T10" fmla="*/ 0 w 12"/>
                <a:gd name="T11" fmla="*/ 0 h 102"/>
                <a:gd name="T12" fmla="*/ 3 w 12"/>
                <a:gd name="T13" fmla="*/ 0 h 102"/>
                <a:gd name="T14" fmla="*/ 3 w 12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2">
                  <a:moveTo>
                    <a:pt x="12" y="101"/>
                  </a:moveTo>
                  <a:lnTo>
                    <a:pt x="8" y="102"/>
                  </a:lnTo>
                  <a:lnTo>
                    <a:pt x="12" y="101"/>
                  </a:lnTo>
                  <a:lnTo>
                    <a:pt x="12" y="101"/>
                  </a:lnTo>
                  <a:close/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49">
              <a:extLst>
                <a:ext uri="{FF2B5EF4-FFF2-40B4-BE49-F238E27FC236}">
                  <a16:creationId xmlns:a16="http://schemas.microsoft.com/office/drawing/2014/main" id="{9B9474CF-9E2C-4605-8B78-8B60B8A55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863" y="10037763"/>
              <a:ext cx="19050" cy="161925"/>
            </a:xfrm>
            <a:custGeom>
              <a:avLst/>
              <a:gdLst>
                <a:gd name="T0" fmla="*/ 12 w 12"/>
                <a:gd name="T1" fmla="*/ 101 h 102"/>
                <a:gd name="T2" fmla="*/ 8 w 12"/>
                <a:gd name="T3" fmla="*/ 102 h 102"/>
                <a:gd name="T4" fmla="*/ 12 w 12"/>
                <a:gd name="T5" fmla="*/ 101 h 102"/>
                <a:gd name="T6" fmla="*/ 12 w 12"/>
                <a:gd name="T7" fmla="*/ 101 h 102"/>
                <a:gd name="T8" fmla="*/ 3 w 12"/>
                <a:gd name="T9" fmla="*/ 0 h 102"/>
                <a:gd name="T10" fmla="*/ 0 w 12"/>
                <a:gd name="T11" fmla="*/ 0 h 102"/>
                <a:gd name="T12" fmla="*/ 3 w 12"/>
                <a:gd name="T13" fmla="*/ 0 h 102"/>
                <a:gd name="T14" fmla="*/ 3 w 12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2">
                  <a:moveTo>
                    <a:pt x="12" y="101"/>
                  </a:moveTo>
                  <a:lnTo>
                    <a:pt x="8" y="102"/>
                  </a:lnTo>
                  <a:lnTo>
                    <a:pt x="12" y="101"/>
                  </a:lnTo>
                  <a:lnTo>
                    <a:pt x="12" y="101"/>
                  </a:lnTo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50">
              <a:extLst>
                <a:ext uri="{FF2B5EF4-FFF2-40B4-BE49-F238E27FC236}">
                  <a16:creationId xmlns:a16="http://schemas.microsoft.com/office/drawing/2014/main" id="{AA6031AB-9F95-4AF0-94FB-274CB7B1C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863" y="10037763"/>
              <a:ext cx="19050" cy="161925"/>
            </a:xfrm>
            <a:custGeom>
              <a:avLst/>
              <a:gdLst>
                <a:gd name="T0" fmla="*/ 33 w 36"/>
                <a:gd name="T1" fmla="*/ 269 h 299"/>
                <a:gd name="T2" fmla="*/ 23 w 36"/>
                <a:gd name="T3" fmla="*/ 270 h 299"/>
                <a:gd name="T4" fmla="*/ 25 w 36"/>
                <a:gd name="T5" fmla="*/ 299 h 299"/>
                <a:gd name="T6" fmla="*/ 36 w 36"/>
                <a:gd name="T7" fmla="*/ 298 h 299"/>
                <a:gd name="T8" fmla="*/ 35 w 36"/>
                <a:gd name="T9" fmla="*/ 289 h 299"/>
                <a:gd name="T10" fmla="*/ 24 w 36"/>
                <a:gd name="T11" fmla="*/ 290 h 299"/>
                <a:gd name="T12" fmla="*/ 23 w 36"/>
                <a:gd name="T13" fmla="*/ 277 h 299"/>
                <a:gd name="T14" fmla="*/ 34 w 36"/>
                <a:gd name="T15" fmla="*/ 276 h 299"/>
                <a:gd name="T16" fmla="*/ 33 w 36"/>
                <a:gd name="T17" fmla="*/ 269 h 299"/>
                <a:gd name="T18" fmla="*/ 11 w 36"/>
                <a:gd name="T19" fmla="*/ 0 h 299"/>
                <a:gd name="T20" fmla="*/ 0 w 36"/>
                <a:gd name="T21" fmla="*/ 1 h 299"/>
                <a:gd name="T22" fmla="*/ 22 w 36"/>
                <a:gd name="T23" fmla="*/ 264 h 299"/>
                <a:gd name="T24" fmla="*/ 33 w 36"/>
                <a:gd name="T25" fmla="*/ 264 h 299"/>
                <a:gd name="T26" fmla="*/ 24 w 36"/>
                <a:gd name="T27" fmla="*/ 163 h 299"/>
                <a:gd name="T28" fmla="*/ 15 w 36"/>
                <a:gd name="T29" fmla="*/ 136 h 299"/>
                <a:gd name="T30" fmla="*/ 20 w 36"/>
                <a:gd name="T31" fmla="*/ 109 h 299"/>
                <a:gd name="T32" fmla="*/ 15 w 36"/>
                <a:gd name="T33" fmla="*/ 53 h 299"/>
                <a:gd name="T34" fmla="*/ 5 w 36"/>
                <a:gd name="T35" fmla="*/ 54 h 299"/>
                <a:gd name="T36" fmla="*/ 4 w 36"/>
                <a:gd name="T37" fmla="*/ 49 h 299"/>
                <a:gd name="T38" fmla="*/ 15 w 36"/>
                <a:gd name="T39" fmla="*/ 48 h 299"/>
                <a:gd name="T40" fmla="*/ 14 w 36"/>
                <a:gd name="T41" fmla="*/ 42 h 299"/>
                <a:gd name="T42" fmla="*/ 4 w 36"/>
                <a:gd name="T43" fmla="*/ 43 h 299"/>
                <a:gd name="T44" fmla="*/ 2 w 36"/>
                <a:gd name="T45" fmla="*/ 28 h 299"/>
                <a:gd name="T46" fmla="*/ 13 w 36"/>
                <a:gd name="T47" fmla="*/ 27 h 299"/>
                <a:gd name="T48" fmla="*/ 11 w 36"/>
                <a:gd name="T4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99">
                  <a:moveTo>
                    <a:pt x="33" y="269"/>
                  </a:moveTo>
                  <a:cubicBezTo>
                    <a:pt x="23" y="270"/>
                    <a:pt x="23" y="270"/>
                    <a:pt x="23" y="270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36" y="298"/>
                    <a:pt x="36" y="298"/>
                    <a:pt x="36" y="298"/>
                  </a:cubicBezTo>
                  <a:cubicBezTo>
                    <a:pt x="35" y="289"/>
                    <a:pt x="35" y="289"/>
                    <a:pt x="35" y="289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3" y="277"/>
                    <a:pt x="23" y="277"/>
                    <a:pt x="23" y="277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69"/>
                    <a:pt x="33" y="269"/>
                    <a:pt x="33" y="269"/>
                  </a:cubicBezTo>
                  <a:moveTo>
                    <a:pt x="1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33" y="264"/>
                    <a:pt x="33" y="264"/>
                    <a:pt x="33" y="2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0" y="162"/>
                    <a:pt x="16" y="150"/>
                    <a:pt x="15" y="136"/>
                  </a:cubicBezTo>
                  <a:cubicBezTo>
                    <a:pt x="14" y="122"/>
                    <a:pt x="16" y="111"/>
                    <a:pt x="20" y="109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51">
              <a:extLst>
                <a:ext uri="{FF2B5EF4-FFF2-40B4-BE49-F238E27FC236}">
                  <a16:creationId xmlns:a16="http://schemas.microsoft.com/office/drawing/2014/main" id="{09D6502B-17A1-4BEE-A4D4-3DC2D773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52051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1 w 4"/>
                <a:gd name="T5" fmla="*/ 6 h 6"/>
                <a:gd name="T6" fmla="*/ 4 w 4"/>
                <a:gd name="T7" fmla="*/ 5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52">
              <a:extLst>
                <a:ext uri="{FF2B5EF4-FFF2-40B4-BE49-F238E27FC236}">
                  <a16:creationId xmlns:a16="http://schemas.microsoft.com/office/drawing/2014/main" id="{11EC8F68-4A30-4E24-822F-1C67B21C3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0052051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1 w 4"/>
                <a:gd name="T5" fmla="*/ 6 h 6"/>
                <a:gd name="T6" fmla="*/ 4 w 4"/>
                <a:gd name="T7" fmla="*/ 5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53">
              <a:extLst>
                <a:ext uri="{FF2B5EF4-FFF2-40B4-BE49-F238E27FC236}">
                  <a16:creationId xmlns:a16="http://schemas.microsoft.com/office/drawing/2014/main" id="{B8596FE4-5245-465D-A844-64E21A4A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0063163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54">
              <a:extLst>
                <a:ext uri="{FF2B5EF4-FFF2-40B4-BE49-F238E27FC236}">
                  <a16:creationId xmlns:a16="http://schemas.microsoft.com/office/drawing/2014/main" id="{D2E0F51E-1AF2-4270-8C2D-11179A02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1" y="10063163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455">
              <a:extLst>
                <a:ext uri="{FF2B5EF4-FFF2-40B4-BE49-F238E27FC236}">
                  <a16:creationId xmlns:a16="http://schemas.microsoft.com/office/drawing/2014/main" id="{E834CC0E-942D-4CD1-A935-1CDDA87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976" y="10180638"/>
              <a:ext cx="6350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456">
              <a:extLst>
                <a:ext uri="{FF2B5EF4-FFF2-40B4-BE49-F238E27FC236}">
                  <a16:creationId xmlns:a16="http://schemas.microsoft.com/office/drawing/2014/main" id="{8AB466D7-DA51-4585-9E72-E21AE072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976" y="10180638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457">
              <a:extLst>
                <a:ext uri="{FF2B5EF4-FFF2-40B4-BE49-F238E27FC236}">
                  <a16:creationId xmlns:a16="http://schemas.microsoft.com/office/drawing/2014/main" id="{F7FE6B31-984F-4D6A-ADBC-5450554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10096501"/>
              <a:ext cx="6350" cy="28575"/>
            </a:xfrm>
            <a:custGeom>
              <a:avLst/>
              <a:gdLst>
                <a:gd name="T0" fmla="*/ 6 w 10"/>
                <a:gd name="T1" fmla="*/ 0 h 54"/>
                <a:gd name="T2" fmla="*/ 1 w 10"/>
                <a:gd name="T3" fmla="*/ 27 h 54"/>
                <a:gd name="T4" fmla="*/ 10 w 10"/>
                <a:gd name="T5" fmla="*/ 54 h 54"/>
                <a:gd name="T6" fmla="*/ 6 w 1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4">
                  <a:moveTo>
                    <a:pt x="6" y="0"/>
                  </a:moveTo>
                  <a:cubicBezTo>
                    <a:pt x="2" y="2"/>
                    <a:pt x="0" y="13"/>
                    <a:pt x="1" y="27"/>
                  </a:cubicBezTo>
                  <a:cubicBezTo>
                    <a:pt x="2" y="41"/>
                    <a:pt x="6" y="53"/>
                    <a:pt x="10" y="5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458">
              <a:extLst>
                <a:ext uri="{FF2B5EF4-FFF2-40B4-BE49-F238E27FC236}">
                  <a16:creationId xmlns:a16="http://schemas.microsoft.com/office/drawing/2014/main" id="{F414CABB-A88D-49FB-9898-AB249C443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86988"/>
              <a:ext cx="7938" cy="793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0 h 5"/>
                <a:gd name="T4" fmla="*/ 1 w 5"/>
                <a:gd name="T5" fmla="*/ 5 h 5"/>
                <a:gd name="T6" fmla="*/ 5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5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59">
              <a:extLst>
                <a:ext uri="{FF2B5EF4-FFF2-40B4-BE49-F238E27FC236}">
                  <a16:creationId xmlns:a16="http://schemas.microsoft.com/office/drawing/2014/main" id="{40FD8D0B-0635-4E43-B47D-1FEE000C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0186988"/>
              <a:ext cx="7938" cy="793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0 h 5"/>
                <a:gd name="T4" fmla="*/ 1 w 5"/>
                <a:gd name="T5" fmla="*/ 5 h 5"/>
                <a:gd name="T6" fmla="*/ 5 w 5"/>
                <a:gd name="T7" fmla="*/ 4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5" y="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460">
              <a:extLst>
                <a:ext uri="{FF2B5EF4-FFF2-40B4-BE49-F238E27FC236}">
                  <a16:creationId xmlns:a16="http://schemas.microsoft.com/office/drawing/2014/main" id="{67602065-221E-46B1-BB4A-54C8BA4B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29826"/>
              <a:ext cx="11113" cy="169863"/>
            </a:xfrm>
            <a:prstGeom prst="rect">
              <a:avLst/>
            </a:pr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461">
              <a:extLst>
                <a:ext uri="{FF2B5EF4-FFF2-40B4-BE49-F238E27FC236}">
                  <a16:creationId xmlns:a16="http://schemas.microsoft.com/office/drawing/2014/main" id="{A9B6F8B0-ADDF-4C27-A50E-781D0288B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29826"/>
              <a:ext cx="111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462">
              <a:extLst>
                <a:ext uri="{FF2B5EF4-FFF2-40B4-BE49-F238E27FC236}">
                  <a16:creationId xmlns:a16="http://schemas.microsoft.com/office/drawing/2014/main" id="{9F73330E-1F52-4C52-89A4-FD0F94664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45701"/>
              <a:ext cx="111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463">
              <a:extLst>
                <a:ext uri="{FF2B5EF4-FFF2-40B4-BE49-F238E27FC236}">
                  <a16:creationId xmlns:a16="http://schemas.microsoft.com/office/drawing/2014/main" id="{810C89D3-5B42-4432-A145-A838C551A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45701"/>
              <a:ext cx="111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464">
              <a:extLst>
                <a:ext uri="{FF2B5EF4-FFF2-40B4-BE49-F238E27FC236}">
                  <a16:creationId xmlns:a16="http://schemas.microsoft.com/office/drawing/2014/main" id="{49850858-2095-46E6-A103-DBFBDEBE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56813"/>
              <a:ext cx="11113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465">
              <a:extLst>
                <a:ext uri="{FF2B5EF4-FFF2-40B4-BE49-F238E27FC236}">
                  <a16:creationId xmlns:a16="http://schemas.microsoft.com/office/drawing/2014/main" id="{CFEF5B3B-6F0D-4B2E-8CB1-ECAF4BAE0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56813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466">
              <a:extLst>
                <a:ext uri="{FF2B5EF4-FFF2-40B4-BE49-F238E27FC236}">
                  <a16:creationId xmlns:a16="http://schemas.microsoft.com/office/drawing/2014/main" id="{0890F14A-4294-4DBD-A8FB-99774633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0638"/>
              <a:ext cx="11113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467">
              <a:extLst>
                <a:ext uri="{FF2B5EF4-FFF2-40B4-BE49-F238E27FC236}">
                  <a16:creationId xmlns:a16="http://schemas.microsoft.com/office/drawing/2014/main" id="{61134AAD-6405-41F8-9C71-638B086BC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0638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68">
              <a:extLst>
                <a:ext uri="{FF2B5EF4-FFF2-40B4-BE49-F238E27FC236}">
                  <a16:creationId xmlns:a16="http://schemas.microsoft.com/office/drawing/2014/main" id="{9CB90FC0-400C-424B-AA8D-81D2376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0091738"/>
              <a:ext cx="7938" cy="30163"/>
            </a:xfrm>
            <a:custGeom>
              <a:avLst/>
              <a:gdLst>
                <a:gd name="T0" fmla="*/ 17 w 17"/>
                <a:gd name="T1" fmla="*/ 28 h 56"/>
                <a:gd name="T2" fmla="*/ 8 w 17"/>
                <a:gd name="T3" fmla="*/ 56 h 56"/>
                <a:gd name="T4" fmla="*/ 0 w 17"/>
                <a:gd name="T5" fmla="*/ 28 h 56"/>
                <a:gd name="T6" fmla="*/ 9 w 17"/>
                <a:gd name="T7" fmla="*/ 0 h 56"/>
                <a:gd name="T8" fmla="*/ 17 w 17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6">
                  <a:moveTo>
                    <a:pt x="17" y="28"/>
                  </a:moveTo>
                  <a:cubicBezTo>
                    <a:pt x="17" y="44"/>
                    <a:pt x="13" y="56"/>
                    <a:pt x="8" y="56"/>
                  </a:cubicBezTo>
                  <a:cubicBezTo>
                    <a:pt x="4" y="56"/>
                    <a:pt x="0" y="44"/>
                    <a:pt x="0" y="28"/>
                  </a:cubicBezTo>
                  <a:cubicBezTo>
                    <a:pt x="0" y="12"/>
                    <a:pt x="4" y="0"/>
                    <a:pt x="9" y="0"/>
                  </a:cubicBezTo>
                  <a:cubicBezTo>
                    <a:pt x="13" y="0"/>
                    <a:pt x="17" y="12"/>
                    <a:pt x="17" y="28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469">
              <a:extLst>
                <a:ext uri="{FF2B5EF4-FFF2-40B4-BE49-F238E27FC236}">
                  <a16:creationId xmlns:a16="http://schemas.microsoft.com/office/drawing/2014/main" id="{C54C0BE3-326E-4DB8-9A0B-14F0665C4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6988"/>
              <a:ext cx="111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470">
              <a:extLst>
                <a:ext uri="{FF2B5EF4-FFF2-40B4-BE49-F238E27FC236}">
                  <a16:creationId xmlns:a16="http://schemas.microsoft.com/office/drawing/2014/main" id="{13C5D79C-2086-4361-A5CA-17AB70981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6988"/>
              <a:ext cx="111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71">
              <a:extLst>
                <a:ext uri="{FF2B5EF4-FFF2-40B4-BE49-F238E27FC236}">
                  <a16:creationId xmlns:a16="http://schemas.microsoft.com/office/drawing/2014/main" id="{65106AB6-C4CF-4CC8-A3CB-4221E56F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029826"/>
              <a:ext cx="4763" cy="15875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0 w 3"/>
                <a:gd name="T5" fmla="*/ 0 h 10"/>
                <a:gd name="T6" fmla="*/ 3 w 3"/>
                <a:gd name="T7" fmla="*/ 0 h 10"/>
                <a:gd name="T8" fmla="*/ 3 w 3"/>
                <a:gd name="T9" fmla="*/ 0 h 10"/>
                <a:gd name="T10" fmla="*/ 0 w 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72">
              <a:extLst>
                <a:ext uri="{FF2B5EF4-FFF2-40B4-BE49-F238E27FC236}">
                  <a16:creationId xmlns:a16="http://schemas.microsoft.com/office/drawing/2014/main" id="{CFC489F3-D4E7-4A2A-814E-41EBD65A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029826"/>
              <a:ext cx="4763" cy="15875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0 w 3"/>
                <a:gd name="T5" fmla="*/ 0 h 10"/>
                <a:gd name="T6" fmla="*/ 3 w 3"/>
                <a:gd name="T7" fmla="*/ 0 h 10"/>
                <a:gd name="T8" fmla="*/ 3 w 3"/>
                <a:gd name="T9" fmla="*/ 0 h 10"/>
                <a:gd name="T10" fmla="*/ 0 w 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473">
              <a:extLst>
                <a:ext uri="{FF2B5EF4-FFF2-40B4-BE49-F238E27FC236}">
                  <a16:creationId xmlns:a16="http://schemas.microsoft.com/office/drawing/2014/main" id="{A264700E-58B4-4656-808F-34C7E6608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088" y="10029826"/>
              <a:ext cx="4763" cy="157163"/>
            </a:xfrm>
            <a:custGeom>
              <a:avLst/>
              <a:gdLst>
                <a:gd name="T0" fmla="*/ 0 w 11"/>
                <a:gd name="T1" fmla="*/ 284 h 291"/>
                <a:gd name="T2" fmla="*/ 0 w 11"/>
                <a:gd name="T3" fmla="*/ 291 h 291"/>
                <a:gd name="T4" fmla="*/ 10 w 11"/>
                <a:gd name="T5" fmla="*/ 291 h 291"/>
                <a:gd name="T6" fmla="*/ 10 w 11"/>
                <a:gd name="T7" fmla="*/ 284 h 291"/>
                <a:gd name="T8" fmla="*/ 0 w 11"/>
                <a:gd name="T9" fmla="*/ 284 h 291"/>
                <a:gd name="T10" fmla="*/ 1 w 11"/>
                <a:gd name="T11" fmla="*/ 32 h 291"/>
                <a:gd name="T12" fmla="*/ 0 w 11"/>
                <a:gd name="T13" fmla="*/ 278 h 291"/>
                <a:gd name="T14" fmla="*/ 10 w 11"/>
                <a:gd name="T15" fmla="*/ 278 h 291"/>
                <a:gd name="T16" fmla="*/ 11 w 11"/>
                <a:gd name="T17" fmla="*/ 171 h 291"/>
                <a:gd name="T18" fmla="*/ 3 w 11"/>
                <a:gd name="T19" fmla="*/ 143 h 291"/>
                <a:gd name="T20" fmla="*/ 11 w 11"/>
                <a:gd name="T21" fmla="*/ 115 h 291"/>
                <a:gd name="T22" fmla="*/ 11 w 11"/>
                <a:gd name="T23" fmla="*/ 56 h 291"/>
                <a:gd name="T24" fmla="*/ 1 w 11"/>
                <a:gd name="T25" fmla="*/ 56 h 291"/>
                <a:gd name="T26" fmla="*/ 1 w 11"/>
                <a:gd name="T27" fmla="*/ 50 h 291"/>
                <a:gd name="T28" fmla="*/ 11 w 11"/>
                <a:gd name="T29" fmla="*/ 50 h 291"/>
                <a:gd name="T30" fmla="*/ 11 w 11"/>
                <a:gd name="T31" fmla="*/ 44 h 291"/>
                <a:gd name="T32" fmla="*/ 1 w 11"/>
                <a:gd name="T33" fmla="*/ 44 h 291"/>
                <a:gd name="T34" fmla="*/ 1 w 11"/>
                <a:gd name="T35" fmla="*/ 32 h 291"/>
                <a:gd name="T36" fmla="*/ 1 w 11"/>
                <a:gd name="T37" fmla="*/ 0 h 291"/>
                <a:gd name="T38" fmla="*/ 1 w 11"/>
                <a:gd name="T39" fmla="*/ 28 h 291"/>
                <a:gd name="T40" fmla="*/ 11 w 11"/>
                <a:gd name="T41" fmla="*/ 28 h 291"/>
                <a:gd name="T42" fmla="*/ 11 w 11"/>
                <a:gd name="T43" fmla="*/ 0 h 291"/>
                <a:gd name="T44" fmla="*/ 1 w 11"/>
                <a:gd name="T4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291">
                  <a:moveTo>
                    <a:pt x="0" y="284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0" y="284"/>
                    <a:pt x="10" y="284"/>
                    <a:pt x="10" y="284"/>
                  </a:cubicBezTo>
                  <a:cubicBezTo>
                    <a:pt x="0" y="284"/>
                    <a:pt x="0" y="284"/>
                    <a:pt x="0" y="284"/>
                  </a:cubicBezTo>
                  <a:moveTo>
                    <a:pt x="1" y="32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10" y="278"/>
                    <a:pt x="10" y="278"/>
                    <a:pt x="10" y="27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7" y="170"/>
                    <a:pt x="3" y="158"/>
                    <a:pt x="3" y="143"/>
                  </a:cubicBezTo>
                  <a:cubicBezTo>
                    <a:pt x="3" y="128"/>
                    <a:pt x="7" y="11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1" y="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74">
              <a:extLst>
                <a:ext uri="{FF2B5EF4-FFF2-40B4-BE49-F238E27FC236}">
                  <a16:creationId xmlns:a16="http://schemas.microsoft.com/office/drawing/2014/main" id="{C1D08CAB-BE1D-43D9-A074-746FA283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045701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475">
              <a:extLst>
                <a:ext uri="{FF2B5EF4-FFF2-40B4-BE49-F238E27FC236}">
                  <a16:creationId xmlns:a16="http://schemas.microsoft.com/office/drawing/2014/main" id="{066CC578-179A-45D6-90D5-8B1A12F6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045701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476">
              <a:extLst>
                <a:ext uri="{FF2B5EF4-FFF2-40B4-BE49-F238E27FC236}">
                  <a16:creationId xmlns:a16="http://schemas.microsoft.com/office/drawing/2014/main" id="{0636D9DB-6F64-443B-82A6-B0407DFC8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56813"/>
              <a:ext cx="4763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477">
              <a:extLst>
                <a:ext uri="{FF2B5EF4-FFF2-40B4-BE49-F238E27FC236}">
                  <a16:creationId xmlns:a16="http://schemas.microsoft.com/office/drawing/2014/main" id="{42D199FE-F2C3-4D42-B92B-3006E0F6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056813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478">
              <a:extLst>
                <a:ext uri="{FF2B5EF4-FFF2-40B4-BE49-F238E27FC236}">
                  <a16:creationId xmlns:a16="http://schemas.microsoft.com/office/drawing/2014/main" id="{40C2DD32-F787-4395-93FB-804E3FAD6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0638"/>
              <a:ext cx="4763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479">
              <a:extLst>
                <a:ext uri="{FF2B5EF4-FFF2-40B4-BE49-F238E27FC236}">
                  <a16:creationId xmlns:a16="http://schemas.microsoft.com/office/drawing/2014/main" id="{82BC37F2-52C4-44DA-9F7D-B9F1B5A09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80638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480">
              <a:extLst>
                <a:ext uri="{FF2B5EF4-FFF2-40B4-BE49-F238E27FC236}">
                  <a16:creationId xmlns:a16="http://schemas.microsoft.com/office/drawing/2014/main" id="{C0D44E72-07A0-4F2A-9CD1-00A2C353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088" y="10199688"/>
              <a:ext cx="4763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81">
              <a:extLst>
                <a:ext uri="{FF2B5EF4-FFF2-40B4-BE49-F238E27FC236}">
                  <a16:creationId xmlns:a16="http://schemas.microsoft.com/office/drawing/2014/main" id="{D90CCE91-960B-495E-AC93-D2625DD6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199688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82">
              <a:extLst>
                <a:ext uri="{FF2B5EF4-FFF2-40B4-BE49-F238E27FC236}">
                  <a16:creationId xmlns:a16="http://schemas.microsoft.com/office/drawing/2014/main" id="{9DEA521B-4728-4BB7-A293-11CD7D91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186988"/>
              <a:ext cx="4763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8 h 8"/>
                <a:gd name="T6" fmla="*/ 3 w 3"/>
                <a:gd name="T7" fmla="*/ 5 h 8"/>
                <a:gd name="T8" fmla="*/ 0 w 3"/>
                <a:gd name="T9" fmla="*/ 5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483">
              <a:extLst>
                <a:ext uri="{FF2B5EF4-FFF2-40B4-BE49-F238E27FC236}">
                  <a16:creationId xmlns:a16="http://schemas.microsoft.com/office/drawing/2014/main" id="{6F172F48-7498-40B4-B7B2-1B38FB7D7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186988"/>
              <a:ext cx="4763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8 h 8"/>
                <a:gd name="T6" fmla="*/ 3 w 3"/>
                <a:gd name="T7" fmla="*/ 5 h 8"/>
                <a:gd name="T8" fmla="*/ 0 w 3"/>
                <a:gd name="T9" fmla="*/ 5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84">
              <a:extLst>
                <a:ext uri="{FF2B5EF4-FFF2-40B4-BE49-F238E27FC236}">
                  <a16:creationId xmlns:a16="http://schemas.microsoft.com/office/drawing/2014/main" id="{EADAE486-2EE2-4F97-A3F6-493593CD1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0091738"/>
              <a:ext cx="3175" cy="30163"/>
            </a:xfrm>
            <a:custGeom>
              <a:avLst/>
              <a:gdLst>
                <a:gd name="T0" fmla="*/ 8 w 8"/>
                <a:gd name="T1" fmla="*/ 0 h 56"/>
                <a:gd name="T2" fmla="*/ 0 w 8"/>
                <a:gd name="T3" fmla="*/ 28 h 56"/>
                <a:gd name="T4" fmla="*/ 8 w 8"/>
                <a:gd name="T5" fmla="*/ 56 h 56"/>
                <a:gd name="T6" fmla="*/ 8 w 8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6">
                  <a:moveTo>
                    <a:pt x="8" y="0"/>
                  </a:moveTo>
                  <a:cubicBezTo>
                    <a:pt x="4" y="1"/>
                    <a:pt x="0" y="13"/>
                    <a:pt x="0" y="28"/>
                  </a:cubicBezTo>
                  <a:cubicBezTo>
                    <a:pt x="0" y="43"/>
                    <a:pt x="4" y="55"/>
                    <a:pt x="8" y="56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85">
              <a:extLst>
                <a:ext uri="{FF2B5EF4-FFF2-40B4-BE49-F238E27FC236}">
                  <a16:creationId xmlns:a16="http://schemas.microsoft.com/office/drawing/2014/main" id="{7D46ED63-5354-4E10-B9C3-FB4583DA7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186988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86">
              <a:extLst>
                <a:ext uri="{FF2B5EF4-FFF2-40B4-BE49-F238E27FC236}">
                  <a16:creationId xmlns:a16="http://schemas.microsoft.com/office/drawing/2014/main" id="{E95E5F0F-8F5A-4817-9B00-2E265CE7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10186988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487">
              <a:extLst>
                <a:ext uri="{FF2B5EF4-FFF2-40B4-BE49-F238E27FC236}">
                  <a16:creationId xmlns:a16="http://schemas.microsoft.com/office/drawing/2014/main" id="{E6C6556D-DB40-4DD2-BAED-50885A4F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0613"/>
              <a:ext cx="41275" cy="217488"/>
            </a:xfrm>
            <a:prstGeom prst="rect">
              <a:avLst/>
            </a:prstGeom>
            <a:solidFill>
              <a:srgbClr val="005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488">
              <a:extLst>
                <a:ext uri="{FF2B5EF4-FFF2-40B4-BE49-F238E27FC236}">
                  <a16:creationId xmlns:a16="http://schemas.microsoft.com/office/drawing/2014/main" id="{AE9F60FA-FB56-4D0F-BE13-2F97D41F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0613"/>
              <a:ext cx="41275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489">
              <a:extLst>
                <a:ext uri="{FF2B5EF4-FFF2-40B4-BE49-F238E27FC236}">
                  <a16:creationId xmlns:a16="http://schemas.microsoft.com/office/drawing/2014/main" id="{49C58337-0F01-4FCB-AF6E-EF51474E8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5376"/>
              <a:ext cx="41275" cy="952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490">
              <a:extLst>
                <a:ext uri="{FF2B5EF4-FFF2-40B4-BE49-F238E27FC236}">
                  <a16:creationId xmlns:a16="http://schemas.microsoft.com/office/drawing/2014/main" id="{E7BB8003-7E71-474C-AE4A-7F8415352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5376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491">
              <a:extLst>
                <a:ext uri="{FF2B5EF4-FFF2-40B4-BE49-F238E27FC236}">
                  <a16:creationId xmlns:a16="http://schemas.microsoft.com/office/drawing/2014/main" id="{9AA75CA1-2CD4-46A5-ABE2-D1D2B2F96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96488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492">
              <a:extLst>
                <a:ext uri="{FF2B5EF4-FFF2-40B4-BE49-F238E27FC236}">
                  <a16:creationId xmlns:a16="http://schemas.microsoft.com/office/drawing/2014/main" id="{820C968F-7D66-4B12-BCCA-EA81F85D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96488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493">
              <a:extLst>
                <a:ext uri="{FF2B5EF4-FFF2-40B4-BE49-F238E27FC236}">
                  <a16:creationId xmlns:a16="http://schemas.microsoft.com/office/drawing/2014/main" id="{4BC9CE23-95EC-4981-B49E-729B074A5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0638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494">
              <a:extLst>
                <a:ext uri="{FF2B5EF4-FFF2-40B4-BE49-F238E27FC236}">
                  <a16:creationId xmlns:a16="http://schemas.microsoft.com/office/drawing/2014/main" id="{5F16938E-0346-4523-881C-698876092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0638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495">
              <a:extLst>
                <a:ext uri="{FF2B5EF4-FFF2-40B4-BE49-F238E27FC236}">
                  <a16:creationId xmlns:a16="http://schemas.microsoft.com/office/drawing/2014/main" id="{5650337F-7FE4-4489-B43F-3CF2F919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10050463"/>
              <a:ext cx="28575" cy="7461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96">
              <a:extLst>
                <a:ext uri="{FF2B5EF4-FFF2-40B4-BE49-F238E27FC236}">
                  <a16:creationId xmlns:a16="http://schemas.microsoft.com/office/drawing/2014/main" id="{9C3993B2-A931-4D80-8E54-F66EE45A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6988"/>
              <a:ext cx="41275" cy="6350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97">
              <a:extLst>
                <a:ext uri="{FF2B5EF4-FFF2-40B4-BE49-F238E27FC236}">
                  <a16:creationId xmlns:a16="http://schemas.microsoft.com/office/drawing/2014/main" id="{0A907E74-14F4-4141-8E73-467F083E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6988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498">
              <a:extLst>
                <a:ext uri="{FF2B5EF4-FFF2-40B4-BE49-F238E27FC236}">
                  <a16:creationId xmlns:a16="http://schemas.microsoft.com/office/drawing/2014/main" id="{7CE77BE2-6F26-4AB8-85C4-80FCBD51C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0613"/>
              <a:ext cx="19050" cy="4763"/>
            </a:xfrm>
            <a:prstGeom prst="rect">
              <a:avLst/>
            </a:prstGeom>
            <a:solidFill>
              <a:srgbClr val="00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99">
              <a:extLst>
                <a:ext uri="{FF2B5EF4-FFF2-40B4-BE49-F238E27FC236}">
                  <a16:creationId xmlns:a16="http://schemas.microsoft.com/office/drawing/2014/main" id="{19854A07-5393-4B7C-A0FF-4476E15B5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80613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500">
              <a:extLst>
                <a:ext uri="{FF2B5EF4-FFF2-40B4-BE49-F238E27FC236}">
                  <a16:creationId xmlns:a16="http://schemas.microsoft.com/office/drawing/2014/main" id="{93AAA7D4-D851-40CC-8DBF-ED770446D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9990138"/>
              <a:ext cx="19050" cy="190500"/>
            </a:xfrm>
            <a:custGeom>
              <a:avLst/>
              <a:gdLst>
                <a:gd name="T0" fmla="*/ 0 w 35"/>
                <a:gd name="T1" fmla="*/ 0 h 350"/>
                <a:gd name="T2" fmla="*/ 0 w 35"/>
                <a:gd name="T3" fmla="*/ 350 h 350"/>
                <a:gd name="T4" fmla="*/ 34 w 35"/>
                <a:gd name="T5" fmla="*/ 350 h 350"/>
                <a:gd name="T6" fmla="*/ 34 w 35"/>
                <a:gd name="T7" fmla="*/ 249 h 350"/>
                <a:gd name="T8" fmla="*/ 10 w 35"/>
                <a:gd name="T9" fmla="*/ 180 h 350"/>
                <a:gd name="T10" fmla="*/ 35 w 35"/>
                <a:gd name="T11" fmla="*/ 111 h 350"/>
                <a:gd name="T12" fmla="*/ 35 w 35"/>
                <a:gd name="T13" fmla="*/ 18 h 350"/>
                <a:gd name="T14" fmla="*/ 0 w 35"/>
                <a:gd name="T15" fmla="*/ 18 h 350"/>
                <a:gd name="T16" fmla="*/ 0 w 35"/>
                <a:gd name="T17" fmla="*/ 12 h 350"/>
                <a:gd name="T18" fmla="*/ 35 w 35"/>
                <a:gd name="T19" fmla="*/ 12 h 350"/>
                <a:gd name="T20" fmla="*/ 35 w 35"/>
                <a:gd name="T21" fmla="*/ 7 h 350"/>
                <a:gd name="T22" fmla="*/ 0 w 35"/>
                <a:gd name="T23" fmla="*/ 7 h 350"/>
                <a:gd name="T24" fmla="*/ 0 w 35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0">
                  <a:moveTo>
                    <a:pt x="0" y="0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34" y="350"/>
                    <a:pt x="34" y="350"/>
                    <a:pt x="34" y="350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21" y="245"/>
                    <a:pt x="10" y="216"/>
                    <a:pt x="10" y="180"/>
                  </a:cubicBezTo>
                  <a:cubicBezTo>
                    <a:pt x="10" y="144"/>
                    <a:pt x="21" y="114"/>
                    <a:pt x="35" y="11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501">
              <a:extLst>
                <a:ext uri="{FF2B5EF4-FFF2-40B4-BE49-F238E27FC236}">
                  <a16:creationId xmlns:a16="http://schemas.microsoft.com/office/drawing/2014/main" id="{F61C75E7-5022-4A96-9698-6D626852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10183813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02">
              <a:extLst>
                <a:ext uri="{FF2B5EF4-FFF2-40B4-BE49-F238E27FC236}">
                  <a16:creationId xmlns:a16="http://schemas.microsoft.com/office/drawing/2014/main" id="{AEE80616-3B64-470B-8E4E-FA5FEB05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10183813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03">
              <a:extLst>
                <a:ext uri="{FF2B5EF4-FFF2-40B4-BE49-F238E27FC236}">
                  <a16:creationId xmlns:a16="http://schemas.microsoft.com/office/drawing/2014/main" id="{18C6E43E-25FC-4210-BBA9-D570FB71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9985376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3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504">
              <a:extLst>
                <a:ext uri="{FF2B5EF4-FFF2-40B4-BE49-F238E27FC236}">
                  <a16:creationId xmlns:a16="http://schemas.microsoft.com/office/drawing/2014/main" id="{029BA8BF-8D98-4B54-A030-3D19F97C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9985376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3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505">
              <a:extLst>
                <a:ext uri="{FF2B5EF4-FFF2-40B4-BE49-F238E27FC236}">
                  <a16:creationId xmlns:a16="http://schemas.microsoft.com/office/drawing/2014/main" id="{C96B2703-D612-42F9-A01C-0C980565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96488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506">
              <a:extLst>
                <a:ext uri="{FF2B5EF4-FFF2-40B4-BE49-F238E27FC236}">
                  <a16:creationId xmlns:a16="http://schemas.microsoft.com/office/drawing/2014/main" id="{DA5DD85B-2A00-4081-9051-1DF608E3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9996488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507">
              <a:extLst>
                <a:ext uri="{FF2B5EF4-FFF2-40B4-BE49-F238E27FC236}">
                  <a16:creationId xmlns:a16="http://schemas.microsoft.com/office/drawing/2014/main" id="{575129D6-7B05-4B4A-AD65-A2F8FBA88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0638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08">
              <a:extLst>
                <a:ext uri="{FF2B5EF4-FFF2-40B4-BE49-F238E27FC236}">
                  <a16:creationId xmlns:a16="http://schemas.microsoft.com/office/drawing/2014/main" id="{DC50E03D-1B10-47FE-B68E-9DE66A19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0638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09">
              <a:extLst>
                <a:ext uri="{FF2B5EF4-FFF2-40B4-BE49-F238E27FC236}">
                  <a16:creationId xmlns:a16="http://schemas.microsoft.com/office/drawing/2014/main" id="{13FE6BCF-8BCA-499F-84C5-7D2E0D2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10050463"/>
              <a:ext cx="12700" cy="74613"/>
            </a:xfrm>
            <a:custGeom>
              <a:avLst/>
              <a:gdLst>
                <a:gd name="T0" fmla="*/ 25 w 25"/>
                <a:gd name="T1" fmla="*/ 0 h 138"/>
                <a:gd name="T2" fmla="*/ 0 w 25"/>
                <a:gd name="T3" fmla="*/ 69 h 138"/>
                <a:gd name="T4" fmla="*/ 24 w 25"/>
                <a:gd name="T5" fmla="*/ 138 h 138"/>
                <a:gd name="T6" fmla="*/ 25 w 25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8">
                  <a:moveTo>
                    <a:pt x="25" y="0"/>
                  </a:moveTo>
                  <a:cubicBezTo>
                    <a:pt x="11" y="3"/>
                    <a:pt x="0" y="33"/>
                    <a:pt x="0" y="69"/>
                  </a:cubicBezTo>
                  <a:cubicBezTo>
                    <a:pt x="0" y="105"/>
                    <a:pt x="11" y="134"/>
                    <a:pt x="24" y="138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10">
              <a:extLst>
                <a:ext uri="{FF2B5EF4-FFF2-40B4-BE49-F238E27FC236}">
                  <a16:creationId xmlns:a16="http://schemas.microsoft.com/office/drawing/2014/main" id="{42D32372-22E4-49A6-92ED-A253A312D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6988"/>
              <a:ext cx="19050" cy="6350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11">
              <a:extLst>
                <a:ext uri="{FF2B5EF4-FFF2-40B4-BE49-F238E27FC236}">
                  <a16:creationId xmlns:a16="http://schemas.microsoft.com/office/drawing/2014/main" id="{0A66E335-5329-45AC-B115-D377DD37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1" y="10186988"/>
              <a:ext cx="190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12">
              <a:extLst>
                <a:ext uri="{FF2B5EF4-FFF2-40B4-BE49-F238E27FC236}">
                  <a16:creationId xmlns:a16="http://schemas.microsoft.com/office/drawing/2014/main" id="{DD95C3DB-F56A-4E32-ADD3-886A406C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02851"/>
              <a:ext cx="23813" cy="100013"/>
            </a:xfrm>
            <a:prstGeom prst="rect">
              <a:avLst/>
            </a:prstGeom>
            <a:solidFill>
              <a:srgbClr val="00A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13">
              <a:extLst>
                <a:ext uri="{FF2B5EF4-FFF2-40B4-BE49-F238E27FC236}">
                  <a16:creationId xmlns:a16="http://schemas.microsoft.com/office/drawing/2014/main" id="{9A656194-DAE4-4671-AEF4-AF489733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02851"/>
              <a:ext cx="23813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14">
              <a:extLst>
                <a:ext uri="{FF2B5EF4-FFF2-40B4-BE49-F238E27FC236}">
                  <a16:creationId xmlns:a16="http://schemas.microsoft.com/office/drawing/2014/main" id="{50F900DB-077D-4178-AD08-12A9CF58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2376"/>
              <a:ext cx="23813" cy="4763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15">
              <a:extLst>
                <a:ext uri="{FF2B5EF4-FFF2-40B4-BE49-F238E27FC236}">
                  <a16:creationId xmlns:a16="http://schemas.microsoft.com/office/drawing/2014/main" id="{516D9463-3335-489A-A8B0-5BFE2F3AA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2376"/>
              <a:ext cx="238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16">
              <a:extLst>
                <a:ext uri="{FF2B5EF4-FFF2-40B4-BE49-F238E27FC236}">
                  <a16:creationId xmlns:a16="http://schemas.microsoft.com/office/drawing/2014/main" id="{45F0AC43-9978-4442-A14B-6665176F2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8726"/>
              <a:ext cx="23813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17">
              <a:extLst>
                <a:ext uri="{FF2B5EF4-FFF2-40B4-BE49-F238E27FC236}">
                  <a16:creationId xmlns:a16="http://schemas.microsoft.com/office/drawing/2014/main" id="{A23AE61A-89D7-4531-B09E-AF777444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8726"/>
              <a:ext cx="238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18">
              <a:extLst>
                <a:ext uri="{FF2B5EF4-FFF2-40B4-BE49-F238E27FC236}">
                  <a16:creationId xmlns:a16="http://schemas.microsoft.com/office/drawing/2014/main" id="{493CEC0A-FD5E-4056-A366-19327D157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1" y="10137776"/>
              <a:ext cx="14288" cy="42863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519">
              <a:extLst>
                <a:ext uri="{FF2B5EF4-FFF2-40B4-BE49-F238E27FC236}">
                  <a16:creationId xmlns:a16="http://schemas.microsoft.com/office/drawing/2014/main" id="{86ACA178-A865-4F8E-B614-D2151DE8A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1" y="10137776"/>
              <a:ext cx="14288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20">
              <a:extLst>
                <a:ext uri="{FF2B5EF4-FFF2-40B4-BE49-F238E27FC236}">
                  <a16:creationId xmlns:a16="http://schemas.microsoft.com/office/drawing/2014/main" id="{50966850-C97A-4646-A56B-18066692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1751"/>
              <a:ext cx="23813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21">
              <a:extLst>
                <a:ext uri="{FF2B5EF4-FFF2-40B4-BE49-F238E27FC236}">
                  <a16:creationId xmlns:a16="http://schemas.microsoft.com/office/drawing/2014/main" id="{00DCF39F-329C-4FAA-B13C-C5B029F85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1751"/>
              <a:ext cx="238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22">
              <a:extLst>
                <a:ext uri="{FF2B5EF4-FFF2-40B4-BE49-F238E27FC236}">
                  <a16:creationId xmlns:a16="http://schemas.microsoft.com/office/drawing/2014/main" id="{B6A97556-9D42-42F2-8CC7-2CD309704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4926"/>
              <a:ext cx="23813" cy="4763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23">
              <a:extLst>
                <a:ext uri="{FF2B5EF4-FFF2-40B4-BE49-F238E27FC236}">
                  <a16:creationId xmlns:a16="http://schemas.microsoft.com/office/drawing/2014/main" id="{E0454111-1EC4-4C69-9843-7D15ABFB0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4926"/>
              <a:ext cx="238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24">
              <a:extLst>
                <a:ext uri="{FF2B5EF4-FFF2-40B4-BE49-F238E27FC236}">
                  <a16:creationId xmlns:a16="http://schemas.microsoft.com/office/drawing/2014/main" id="{8C25B1FF-D0CF-4CAB-9C7B-31DEFC730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2438" y="10102851"/>
              <a:ext cx="11113" cy="100013"/>
            </a:xfrm>
            <a:custGeom>
              <a:avLst/>
              <a:gdLst>
                <a:gd name="T0" fmla="*/ 7 w 7"/>
                <a:gd name="T1" fmla="*/ 57 h 63"/>
                <a:gd name="T2" fmla="*/ 0 w 7"/>
                <a:gd name="T3" fmla="*/ 57 h 63"/>
                <a:gd name="T4" fmla="*/ 0 w 7"/>
                <a:gd name="T5" fmla="*/ 63 h 63"/>
                <a:gd name="T6" fmla="*/ 7 w 7"/>
                <a:gd name="T7" fmla="*/ 63 h 63"/>
                <a:gd name="T8" fmla="*/ 7 w 7"/>
                <a:gd name="T9" fmla="*/ 61 h 63"/>
                <a:gd name="T10" fmla="*/ 0 w 7"/>
                <a:gd name="T11" fmla="*/ 61 h 63"/>
                <a:gd name="T12" fmla="*/ 0 w 7"/>
                <a:gd name="T13" fmla="*/ 58 h 63"/>
                <a:gd name="T14" fmla="*/ 7 w 7"/>
                <a:gd name="T15" fmla="*/ 58 h 63"/>
                <a:gd name="T16" fmla="*/ 7 w 7"/>
                <a:gd name="T17" fmla="*/ 57 h 63"/>
                <a:gd name="T18" fmla="*/ 0 w 7"/>
                <a:gd name="T19" fmla="*/ 6 h 63"/>
                <a:gd name="T20" fmla="*/ 0 w 7"/>
                <a:gd name="T21" fmla="*/ 56 h 63"/>
                <a:gd name="T22" fmla="*/ 7 w 7"/>
                <a:gd name="T23" fmla="*/ 56 h 63"/>
                <a:gd name="T24" fmla="*/ 7 w 7"/>
                <a:gd name="T25" fmla="*/ 49 h 63"/>
                <a:gd name="T26" fmla="*/ 3 w 7"/>
                <a:gd name="T27" fmla="*/ 49 h 63"/>
                <a:gd name="T28" fmla="*/ 3 w 7"/>
                <a:gd name="T29" fmla="*/ 22 h 63"/>
                <a:gd name="T30" fmla="*/ 7 w 7"/>
                <a:gd name="T31" fmla="*/ 22 h 63"/>
                <a:gd name="T32" fmla="*/ 7 w 7"/>
                <a:gd name="T33" fmla="*/ 12 h 63"/>
                <a:gd name="T34" fmla="*/ 0 w 7"/>
                <a:gd name="T35" fmla="*/ 12 h 63"/>
                <a:gd name="T36" fmla="*/ 0 w 7"/>
                <a:gd name="T37" fmla="*/ 10 h 63"/>
                <a:gd name="T38" fmla="*/ 7 w 7"/>
                <a:gd name="T39" fmla="*/ 10 h 63"/>
                <a:gd name="T40" fmla="*/ 7 w 7"/>
                <a:gd name="T41" fmla="*/ 9 h 63"/>
                <a:gd name="T42" fmla="*/ 0 w 7"/>
                <a:gd name="T43" fmla="*/ 9 h 63"/>
                <a:gd name="T44" fmla="*/ 0 w 7"/>
                <a:gd name="T45" fmla="*/ 6 h 63"/>
                <a:gd name="T46" fmla="*/ 0 w 7"/>
                <a:gd name="T47" fmla="*/ 0 h 63"/>
                <a:gd name="T48" fmla="*/ 0 w 7"/>
                <a:gd name="T49" fmla="*/ 6 h 63"/>
                <a:gd name="T50" fmla="*/ 7 w 7"/>
                <a:gd name="T51" fmla="*/ 6 h 63"/>
                <a:gd name="T52" fmla="*/ 7 w 7"/>
                <a:gd name="T53" fmla="*/ 0 h 63"/>
                <a:gd name="T54" fmla="*/ 0 w 7"/>
                <a:gd name="T5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63">
                  <a:moveTo>
                    <a:pt x="7" y="57"/>
                  </a:moveTo>
                  <a:lnTo>
                    <a:pt x="0" y="57"/>
                  </a:lnTo>
                  <a:lnTo>
                    <a:pt x="0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" y="57"/>
                  </a:lnTo>
                  <a:close/>
                  <a:moveTo>
                    <a:pt x="0" y="6"/>
                  </a:moveTo>
                  <a:lnTo>
                    <a:pt x="0" y="56"/>
                  </a:lnTo>
                  <a:lnTo>
                    <a:pt x="7" y="56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6"/>
                  </a:lnTo>
                  <a:close/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25">
              <a:extLst>
                <a:ext uri="{FF2B5EF4-FFF2-40B4-BE49-F238E27FC236}">
                  <a16:creationId xmlns:a16="http://schemas.microsoft.com/office/drawing/2014/main" id="{CB4CBAA5-3C1C-4823-9AEF-4A3538A47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2438" y="10102851"/>
              <a:ext cx="11113" cy="100013"/>
            </a:xfrm>
            <a:custGeom>
              <a:avLst/>
              <a:gdLst>
                <a:gd name="T0" fmla="*/ 7 w 7"/>
                <a:gd name="T1" fmla="*/ 57 h 63"/>
                <a:gd name="T2" fmla="*/ 0 w 7"/>
                <a:gd name="T3" fmla="*/ 57 h 63"/>
                <a:gd name="T4" fmla="*/ 0 w 7"/>
                <a:gd name="T5" fmla="*/ 63 h 63"/>
                <a:gd name="T6" fmla="*/ 7 w 7"/>
                <a:gd name="T7" fmla="*/ 63 h 63"/>
                <a:gd name="T8" fmla="*/ 7 w 7"/>
                <a:gd name="T9" fmla="*/ 61 h 63"/>
                <a:gd name="T10" fmla="*/ 0 w 7"/>
                <a:gd name="T11" fmla="*/ 61 h 63"/>
                <a:gd name="T12" fmla="*/ 0 w 7"/>
                <a:gd name="T13" fmla="*/ 58 h 63"/>
                <a:gd name="T14" fmla="*/ 7 w 7"/>
                <a:gd name="T15" fmla="*/ 58 h 63"/>
                <a:gd name="T16" fmla="*/ 7 w 7"/>
                <a:gd name="T17" fmla="*/ 57 h 63"/>
                <a:gd name="T18" fmla="*/ 0 w 7"/>
                <a:gd name="T19" fmla="*/ 6 h 63"/>
                <a:gd name="T20" fmla="*/ 0 w 7"/>
                <a:gd name="T21" fmla="*/ 56 h 63"/>
                <a:gd name="T22" fmla="*/ 7 w 7"/>
                <a:gd name="T23" fmla="*/ 56 h 63"/>
                <a:gd name="T24" fmla="*/ 7 w 7"/>
                <a:gd name="T25" fmla="*/ 49 h 63"/>
                <a:gd name="T26" fmla="*/ 3 w 7"/>
                <a:gd name="T27" fmla="*/ 49 h 63"/>
                <a:gd name="T28" fmla="*/ 3 w 7"/>
                <a:gd name="T29" fmla="*/ 22 h 63"/>
                <a:gd name="T30" fmla="*/ 7 w 7"/>
                <a:gd name="T31" fmla="*/ 22 h 63"/>
                <a:gd name="T32" fmla="*/ 7 w 7"/>
                <a:gd name="T33" fmla="*/ 12 h 63"/>
                <a:gd name="T34" fmla="*/ 0 w 7"/>
                <a:gd name="T35" fmla="*/ 12 h 63"/>
                <a:gd name="T36" fmla="*/ 0 w 7"/>
                <a:gd name="T37" fmla="*/ 10 h 63"/>
                <a:gd name="T38" fmla="*/ 7 w 7"/>
                <a:gd name="T39" fmla="*/ 10 h 63"/>
                <a:gd name="T40" fmla="*/ 7 w 7"/>
                <a:gd name="T41" fmla="*/ 9 h 63"/>
                <a:gd name="T42" fmla="*/ 0 w 7"/>
                <a:gd name="T43" fmla="*/ 9 h 63"/>
                <a:gd name="T44" fmla="*/ 0 w 7"/>
                <a:gd name="T45" fmla="*/ 6 h 63"/>
                <a:gd name="T46" fmla="*/ 0 w 7"/>
                <a:gd name="T47" fmla="*/ 0 h 63"/>
                <a:gd name="T48" fmla="*/ 0 w 7"/>
                <a:gd name="T49" fmla="*/ 6 h 63"/>
                <a:gd name="T50" fmla="*/ 7 w 7"/>
                <a:gd name="T51" fmla="*/ 6 h 63"/>
                <a:gd name="T52" fmla="*/ 7 w 7"/>
                <a:gd name="T53" fmla="*/ 0 h 63"/>
                <a:gd name="T54" fmla="*/ 0 w 7"/>
                <a:gd name="T5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63">
                  <a:moveTo>
                    <a:pt x="7" y="57"/>
                  </a:moveTo>
                  <a:lnTo>
                    <a:pt x="0" y="57"/>
                  </a:lnTo>
                  <a:lnTo>
                    <a:pt x="0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" y="57"/>
                  </a:lnTo>
                  <a:moveTo>
                    <a:pt x="0" y="6"/>
                  </a:moveTo>
                  <a:lnTo>
                    <a:pt x="0" y="56"/>
                  </a:lnTo>
                  <a:lnTo>
                    <a:pt x="7" y="56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6"/>
                  </a:lnTo>
                  <a:moveTo>
                    <a:pt x="0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26">
              <a:extLst>
                <a:ext uri="{FF2B5EF4-FFF2-40B4-BE49-F238E27FC236}">
                  <a16:creationId xmlns:a16="http://schemas.microsoft.com/office/drawing/2014/main" id="{430D47DA-85CB-4B7B-9C80-ECB03E5C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10112376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7">
              <a:extLst>
                <a:ext uri="{FF2B5EF4-FFF2-40B4-BE49-F238E27FC236}">
                  <a16:creationId xmlns:a16="http://schemas.microsoft.com/office/drawing/2014/main" id="{66826224-7F68-43A7-9605-0634DDD76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10112376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28">
              <a:extLst>
                <a:ext uri="{FF2B5EF4-FFF2-40B4-BE49-F238E27FC236}">
                  <a16:creationId xmlns:a16="http://schemas.microsoft.com/office/drawing/2014/main" id="{C18F4E4F-BD9E-4792-897D-D6A8EB39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8726"/>
              <a:ext cx="11113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29">
              <a:extLst>
                <a:ext uri="{FF2B5EF4-FFF2-40B4-BE49-F238E27FC236}">
                  <a16:creationId xmlns:a16="http://schemas.microsoft.com/office/drawing/2014/main" id="{883ACC58-CABC-407B-A55E-D41DEB09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18726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30">
              <a:extLst>
                <a:ext uri="{FF2B5EF4-FFF2-40B4-BE49-F238E27FC236}">
                  <a16:creationId xmlns:a16="http://schemas.microsoft.com/office/drawing/2014/main" id="{FCECAFCB-E75A-4CEC-90C7-2C7334E31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1" y="10137776"/>
              <a:ext cx="6350" cy="4286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31">
              <a:extLst>
                <a:ext uri="{FF2B5EF4-FFF2-40B4-BE49-F238E27FC236}">
                  <a16:creationId xmlns:a16="http://schemas.microsoft.com/office/drawing/2014/main" id="{08C6824D-A51A-467E-B5A5-BDC9B36B2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1" y="10137776"/>
              <a:ext cx="635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32">
              <a:extLst>
                <a:ext uri="{FF2B5EF4-FFF2-40B4-BE49-F238E27FC236}">
                  <a16:creationId xmlns:a16="http://schemas.microsoft.com/office/drawing/2014/main" id="{D74A7DF3-270E-4459-A048-07F73F459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1751"/>
              <a:ext cx="11113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33">
              <a:extLst>
                <a:ext uri="{FF2B5EF4-FFF2-40B4-BE49-F238E27FC236}">
                  <a16:creationId xmlns:a16="http://schemas.microsoft.com/office/drawing/2014/main" id="{AF8EFE39-54DA-442E-A34E-6B3094352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1751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34">
              <a:extLst>
                <a:ext uri="{FF2B5EF4-FFF2-40B4-BE49-F238E27FC236}">
                  <a16:creationId xmlns:a16="http://schemas.microsoft.com/office/drawing/2014/main" id="{563B4739-C80D-45C2-A1C8-B3F988207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4926"/>
              <a:ext cx="11113" cy="4763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35">
              <a:extLst>
                <a:ext uri="{FF2B5EF4-FFF2-40B4-BE49-F238E27FC236}">
                  <a16:creationId xmlns:a16="http://schemas.microsoft.com/office/drawing/2014/main" id="{BB80E997-B809-4DBD-B4C2-A3A223B30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438" y="10194926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36">
              <a:extLst>
                <a:ext uri="{FF2B5EF4-FFF2-40B4-BE49-F238E27FC236}">
                  <a16:creationId xmlns:a16="http://schemas.microsoft.com/office/drawing/2014/main" id="{123951AF-4759-497B-B50A-54984BC7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02851"/>
              <a:ext cx="25400" cy="100013"/>
            </a:xfrm>
            <a:custGeom>
              <a:avLst/>
              <a:gdLst>
                <a:gd name="T0" fmla="*/ 1 w 16"/>
                <a:gd name="T1" fmla="*/ 0 h 63"/>
                <a:gd name="T2" fmla="*/ 0 w 16"/>
                <a:gd name="T3" fmla="*/ 63 h 63"/>
                <a:gd name="T4" fmla="*/ 16 w 16"/>
                <a:gd name="T5" fmla="*/ 63 h 63"/>
                <a:gd name="T6" fmla="*/ 16 w 16"/>
                <a:gd name="T7" fmla="*/ 0 h 63"/>
                <a:gd name="T8" fmla="*/ 1 w 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3">
                  <a:moveTo>
                    <a:pt x="1" y="0"/>
                  </a:moveTo>
                  <a:lnTo>
                    <a:pt x="0" y="63"/>
                  </a:lnTo>
                  <a:lnTo>
                    <a:pt x="16" y="63"/>
                  </a:lnTo>
                  <a:lnTo>
                    <a:pt x="1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37">
              <a:extLst>
                <a:ext uri="{FF2B5EF4-FFF2-40B4-BE49-F238E27FC236}">
                  <a16:creationId xmlns:a16="http://schemas.microsoft.com/office/drawing/2014/main" id="{F81F841B-EBC3-4F03-82E4-C87511B9B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02851"/>
              <a:ext cx="25400" cy="100013"/>
            </a:xfrm>
            <a:custGeom>
              <a:avLst/>
              <a:gdLst>
                <a:gd name="T0" fmla="*/ 1 w 16"/>
                <a:gd name="T1" fmla="*/ 0 h 63"/>
                <a:gd name="T2" fmla="*/ 0 w 16"/>
                <a:gd name="T3" fmla="*/ 63 h 63"/>
                <a:gd name="T4" fmla="*/ 16 w 16"/>
                <a:gd name="T5" fmla="*/ 63 h 63"/>
                <a:gd name="T6" fmla="*/ 16 w 16"/>
                <a:gd name="T7" fmla="*/ 0 h 63"/>
                <a:gd name="T8" fmla="*/ 1 w 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3">
                  <a:moveTo>
                    <a:pt x="1" y="0"/>
                  </a:moveTo>
                  <a:lnTo>
                    <a:pt x="0" y="63"/>
                  </a:lnTo>
                  <a:lnTo>
                    <a:pt x="16" y="63"/>
                  </a:lnTo>
                  <a:lnTo>
                    <a:pt x="1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38">
              <a:extLst>
                <a:ext uri="{FF2B5EF4-FFF2-40B4-BE49-F238E27FC236}">
                  <a16:creationId xmlns:a16="http://schemas.microsoft.com/office/drawing/2014/main" id="{A6914E8F-1611-419F-81E3-C9AA8E384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2376"/>
              <a:ext cx="23813" cy="4763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39">
              <a:extLst>
                <a:ext uri="{FF2B5EF4-FFF2-40B4-BE49-F238E27FC236}">
                  <a16:creationId xmlns:a16="http://schemas.microsoft.com/office/drawing/2014/main" id="{78D24FE0-4A8F-4FAA-8681-B42B20EF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2376"/>
              <a:ext cx="238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40">
              <a:extLst>
                <a:ext uri="{FF2B5EF4-FFF2-40B4-BE49-F238E27FC236}">
                  <a16:creationId xmlns:a16="http://schemas.microsoft.com/office/drawing/2014/main" id="{16FA167E-62B6-4B53-86B2-8C8F6ADB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8726"/>
              <a:ext cx="23813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541">
              <a:extLst>
                <a:ext uri="{FF2B5EF4-FFF2-40B4-BE49-F238E27FC236}">
                  <a16:creationId xmlns:a16="http://schemas.microsoft.com/office/drawing/2014/main" id="{5FC9FC50-67D8-4F68-8963-2E4E50D3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8726"/>
              <a:ext cx="238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542">
              <a:extLst>
                <a:ext uri="{FF2B5EF4-FFF2-40B4-BE49-F238E27FC236}">
                  <a16:creationId xmlns:a16="http://schemas.microsoft.com/office/drawing/2014/main" id="{21B9BFC7-CF9D-4C8B-9026-D4EA2683B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1751"/>
              <a:ext cx="25400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543">
              <a:extLst>
                <a:ext uri="{FF2B5EF4-FFF2-40B4-BE49-F238E27FC236}">
                  <a16:creationId xmlns:a16="http://schemas.microsoft.com/office/drawing/2014/main" id="{B052B4E5-60A3-4E76-9DA6-10E5309DA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1751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544">
              <a:extLst>
                <a:ext uri="{FF2B5EF4-FFF2-40B4-BE49-F238E27FC236}">
                  <a16:creationId xmlns:a16="http://schemas.microsoft.com/office/drawing/2014/main" id="{DAC86183-60A2-4377-9223-CB6EDB21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1" y="10139363"/>
              <a:ext cx="17463" cy="19050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545">
              <a:extLst>
                <a:ext uri="{FF2B5EF4-FFF2-40B4-BE49-F238E27FC236}">
                  <a16:creationId xmlns:a16="http://schemas.microsoft.com/office/drawing/2014/main" id="{AA1337A2-80DF-47FF-AE56-08BA4CDBE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4926"/>
              <a:ext cx="25400" cy="4763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546">
              <a:extLst>
                <a:ext uri="{FF2B5EF4-FFF2-40B4-BE49-F238E27FC236}">
                  <a16:creationId xmlns:a16="http://schemas.microsoft.com/office/drawing/2014/main" id="{21D17478-F992-4951-B4FC-AA0192BBF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4926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547">
              <a:extLst>
                <a:ext uri="{FF2B5EF4-FFF2-40B4-BE49-F238E27FC236}">
                  <a16:creationId xmlns:a16="http://schemas.microsoft.com/office/drawing/2014/main" id="{F61A6C10-578C-4233-91A0-8B36F5EF9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0538" y="10102851"/>
              <a:ext cx="12700" cy="88900"/>
            </a:xfrm>
            <a:custGeom>
              <a:avLst/>
              <a:gdLst>
                <a:gd name="T0" fmla="*/ 22 w 22"/>
                <a:gd name="T1" fmla="*/ 33 h 163"/>
                <a:gd name="T2" fmla="*/ 1 w 22"/>
                <a:gd name="T3" fmla="*/ 33 h 163"/>
                <a:gd name="T4" fmla="*/ 0 w 22"/>
                <a:gd name="T5" fmla="*/ 163 h 163"/>
                <a:gd name="T6" fmla="*/ 22 w 22"/>
                <a:gd name="T7" fmla="*/ 163 h 163"/>
                <a:gd name="T8" fmla="*/ 22 w 22"/>
                <a:gd name="T9" fmla="*/ 100 h 163"/>
                <a:gd name="T10" fmla="*/ 7 w 22"/>
                <a:gd name="T11" fmla="*/ 84 h 163"/>
                <a:gd name="T12" fmla="*/ 22 w 22"/>
                <a:gd name="T13" fmla="*/ 67 h 163"/>
                <a:gd name="T14" fmla="*/ 22 w 22"/>
                <a:gd name="T15" fmla="*/ 33 h 163"/>
                <a:gd name="T16" fmla="*/ 22 w 22"/>
                <a:gd name="T17" fmla="*/ 26 h 163"/>
                <a:gd name="T18" fmla="*/ 1 w 22"/>
                <a:gd name="T19" fmla="*/ 26 h 163"/>
                <a:gd name="T20" fmla="*/ 1 w 22"/>
                <a:gd name="T21" fmla="*/ 29 h 163"/>
                <a:gd name="T22" fmla="*/ 22 w 22"/>
                <a:gd name="T23" fmla="*/ 29 h 163"/>
                <a:gd name="T24" fmla="*/ 22 w 22"/>
                <a:gd name="T25" fmla="*/ 26 h 163"/>
                <a:gd name="T26" fmla="*/ 1 w 22"/>
                <a:gd name="T27" fmla="*/ 0 h 163"/>
                <a:gd name="T28" fmla="*/ 1 w 22"/>
                <a:gd name="T29" fmla="*/ 16 h 163"/>
                <a:gd name="T30" fmla="*/ 22 w 22"/>
                <a:gd name="T31" fmla="*/ 16 h 163"/>
                <a:gd name="T32" fmla="*/ 22 w 22"/>
                <a:gd name="T33" fmla="*/ 0 h 163"/>
                <a:gd name="T34" fmla="*/ 1 w 22"/>
                <a:gd name="T3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63">
                  <a:moveTo>
                    <a:pt x="22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3" y="100"/>
                    <a:pt x="7" y="92"/>
                    <a:pt x="7" y="84"/>
                  </a:cubicBezTo>
                  <a:cubicBezTo>
                    <a:pt x="7" y="75"/>
                    <a:pt x="13" y="68"/>
                    <a:pt x="22" y="67"/>
                  </a:cubicBezTo>
                  <a:cubicBezTo>
                    <a:pt x="22" y="33"/>
                    <a:pt x="22" y="33"/>
                    <a:pt x="22" y="33"/>
                  </a:cubicBezTo>
                  <a:moveTo>
                    <a:pt x="22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1" y="0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548">
              <a:extLst>
                <a:ext uri="{FF2B5EF4-FFF2-40B4-BE49-F238E27FC236}">
                  <a16:creationId xmlns:a16="http://schemas.microsoft.com/office/drawing/2014/main" id="{E7809944-30E5-4B99-83D0-CB5F2486F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2376"/>
              <a:ext cx="11113" cy="4763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549">
              <a:extLst>
                <a:ext uri="{FF2B5EF4-FFF2-40B4-BE49-F238E27FC236}">
                  <a16:creationId xmlns:a16="http://schemas.microsoft.com/office/drawing/2014/main" id="{7627A363-B5DB-43F6-825A-5EF061889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2376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550">
              <a:extLst>
                <a:ext uri="{FF2B5EF4-FFF2-40B4-BE49-F238E27FC236}">
                  <a16:creationId xmlns:a16="http://schemas.microsoft.com/office/drawing/2014/main" id="{32216C23-1524-4DE7-A728-54B130A6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8726"/>
              <a:ext cx="11113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551">
              <a:extLst>
                <a:ext uri="{FF2B5EF4-FFF2-40B4-BE49-F238E27FC236}">
                  <a16:creationId xmlns:a16="http://schemas.microsoft.com/office/drawing/2014/main" id="{5C911290-1357-4DDB-9614-9797BC03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26" y="10118726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552">
              <a:extLst>
                <a:ext uri="{FF2B5EF4-FFF2-40B4-BE49-F238E27FC236}">
                  <a16:creationId xmlns:a16="http://schemas.microsoft.com/office/drawing/2014/main" id="{4271B744-C6CA-47E4-A2A7-8FA1D096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93338"/>
              <a:ext cx="12700" cy="95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7 w 8"/>
                <a:gd name="T7" fmla="*/ 6 h 6"/>
                <a:gd name="T8" fmla="*/ 7 w 8"/>
                <a:gd name="T9" fmla="*/ 4 h 6"/>
                <a:gd name="T10" fmla="*/ 0 w 8"/>
                <a:gd name="T11" fmla="*/ 4 h 6"/>
                <a:gd name="T12" fmla="*/ 0 w 8"/>
                <a:gd name="T13" fmla="*/ 1 h 6"/>
                <a:gd name="T14" fmla="*/ 8 w 8"/>
                <a:gd name="T15" fmla="*/ 1 h 6"/>
                <a:gd name="T16" fmla="*/ 8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553">
              <a:extLst>
                <a:ext uri="{FF2B5EF4-FFF2-40B4-BE49-F238E27FC236}">
                  <a16:creationId xmlns:a16="http://schemas.microsoft.com/office/drawing/2014/main" id="{1385B2AB-8680-454D-94AE-9A6D5E9A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93338"/>
              <a:ext cx="12700" cy="95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7 w 8"/>
                <a:gd name="T7" fmla="*/ 6 h 6"/>
                <a:gd name="T8" fmla="*/ 7 w 8"/>
                <a:gd name="T9" fmla="*/ 4 h 6"/>
                <a:gd name="T10" fmla="*/ 0 w 8"/>
                <a:gd name="T11" fmla="*/ 4 h 6"/>
                <a:gd name="T12" fmla="*/ 0 w 8"/>
                <a:gd name="T13" fmla="*/ 1 h 6"/>
                <a:gd name="T14" fmla="*/ 8 w 8"/>
                <a:gd name="T15" fmla="*/ 1 h 6"/>
                <a:gd name="T16" fmla="*/ 8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54">
              <a:extLst>
                <a:ext uri="{FF2B5EF4-FFF2-40B4-BE49-F238E27FC236}">
                  <a16:creationId xmlns:a16="http://schemas.microsoft.com/office/drawing/2014/main" id="{A71267B4-0612-4BD0-A0B8-39BC9B52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1751"/>
              <a:ext cx="12700" cy="1588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55">
              <a:extLst>
                <a:ext uri="{FF2B5EF4-FFF2-40B4-BE49-F238E27FC236}">
                  <a16:creationId xmlns:a16="http://schemas.microsoft.com/office/drawing/2014/main" id="{15C0C140-D8A0-43C3-9567-7449B90D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538" y="10191751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556">
              <a:extLst>
                <a:ext uri="{FF2B5EF4-FFF2-40B4-BE49-F238E27FC236}">
                  <a16:creationId xmlns:a16="http://schemas.microsoft.com/office/drawing/2014/main" id="{C4B21402-A0B6-4106-8DAD-8C44139B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1" y="10139363"/>
              <a:ext cx="7938" cy="19050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17 h 33"/>
                <a:gd name="T4" fmla="*/ 15 w 15"/>
                <a:gd name="T5" fmla="*/ 33 h 33"/>
                <a:gd name="T6" fmla="*/ 15 w 1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cubicBezTo>
                    <a:pt x="6" y="1"/>
                    <a:pt x="0" y="8"/>
                    <a:pt x="0" y="17"/>
                  </a:cubicBezTo>
                  <a:cubicBezTo>
                    <a:pt x="0" y="25"/>
                    <a:pt x="6" y="33"/>
                    <a:pt x="15" y="3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557">
              <a:extLst>
                <a:ext uri="{FF2B5EF4-FFF2-40B4-BE49-F238E27FC236}">
                  <a16:creationId xmlns:a16="http://schemas.microsoft.com/office/drawing/2014/main" id="{7CD7308C-F919-43FB-9005-9B4169E0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94926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3 h 3"/>
                <a:gd name="T6" fmla="*/ 7 w 8"/>
                <a:gd name="T7" fmla="*/ 3 h 3"/>
                <a:gd name="T8" fmla="*/ 8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558">
              <a:extLst>
                <a:ext uri="{FF2B5EF4-FFF2-40B4-BE49-F238E27FC236}">
                  <a16:creationId xmlns:a16="http://schemas.microsoft.com/office/drawing/2014/main" id="{BE9B25CE-461B-4441-95A0-28A649DC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10194926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3 h 3"/>
                <a:gd name="T6" fmla="*/ 7 w 8"/>
                <a:gd name="T7" fmla="*/ 3 h 3"/>
                <a:gd name="T8" fmla="*/ 8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559">
              <a:extLst>
                <a:ext uri="{FF2B5EF4-FFF2-40B4-BE49-F238E27FC236}">
                  <a16:creationId xmlns:a16="http://schemas.microsoft.com/office/drawing/2014/main" id="{7A5FF84E-1A89-4C7D-B961-F3F01792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02851"/>
              <a:ext cx="15875" cy="100013"/>
            </a:xfrm>
            <a:custGeom>
              <a:avLst/>
              <a:gdLst>
                <a:gd name="T0" fmla="*/ 0 w 10"/>
                <a:gd name="T1" fmla="*/ 0 h 63"/>
                <a:gd name="T2" fmla="*/ 5 w 10"/>
                <a:gd name="T3" fmla="*/ 63 h 63"/>
                <a:gd name="T4" fmla="*/ 10 w 10"/>
                <a:gd name="T5" fmla="*/ 63 h 63"/>
                <a:gd name="T6" fmla="*/ 5 w 10"/>
                <a:gd name="T7" fmla="*/ 0 h 63"/>
                <a:gd name="T8" fmla="*/ 0 w 1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3">
                  <a:moveTo>
                    <a:pt x="0" y="0"/>
                  </a:moveTo>
                  <a:lnTo>
                    <a:pt x="5" y="63"/>
                  </a:lnTo>
                  <a:lnTo>
                    <a:pt x="10" y="6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560">
              <a:extLst>
                <a:ext uri="{FF2B5EF4-FFF2-40B4-BE49-F238E27FC236}">
                  <a16:creationId xmlns:a16="http://schemas.microsoft.com/office/drawing/2014/main" id="{9BC40A94-BDE2-4BFF-80C2-D591C06E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02851"/>
              <a:ext cx="15875" cy="100013"/>
            </a:xfrm>
            <a:custGeom>
              <a:avLst/>
              <a:gdLst>
                <a:gd name="T0" fmla="*/ 0 w 10"/>
                <a:gd name="T1" fmla="*/ 0 h 63"/>
                <a:gd name="T2" fmla="*/ 5 w 10"/>
                <a:gd name="T3" fmla="*/ 63 h 63"/>
                <a:gd name="T4" fmla="*/ 10 w 10"/>
                <a:gd name="T5" fmla="*/ 63 h 63"/>
                <a:gd name="T6" fmla="*/ 5 w 10"/>
                <a:gd name="T7" fmla="*/ 0 h 63"/>
                <a:gd name="T8" fmla="*/ 0 w 1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3">
                  <a:moveTo>
                    <a:pt x="0" y="0"/>
                  </a:moveTo>
                  <a:lnTo>
                    <a:pt x="5" y="63"/>
                  </a:lnTo>
                  <a:lnTo>
                    <a:pt x="10" y="6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61">
              <a:extLst>
                <a:ext uri="{FF2B5EF4-FFF2-40B4-BE49-F238E27FC236}">
                  <a16:creationId xmlns:a16="http://schemas.microsoft.com/office/drawing/2014/main" id="{890796DB-55CD-43AD-A017-D0647517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12376"/>
              <a:ext cx="9525" cy="4763"/>
            </a:xfrm>
            <a:custGeom>
              <a:avLst/>
              <a:gdLst>
                <a:gd name="T0" fmla="*/ 6 w 6"/>
                <a:gd name="T1" fmla="*/ 3 h 3"/>
                <a:gd name="T2" fmla="*/ 1 w 6"/>
                <a:gd name="T3" fmla="*/ 3 h 3"/>
                <a:gd name="T4" fmla="*/ 0 w 6"/>
                <a:gd name="T5" fmla="*/ 0 h 3"/>
                <a:gd name="T6" fmla="*/ 5 w 6"/>
                <a:gd name="T7" fmla="*/ 0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562">
              <a:extLst>
                <a:ext uri="{FF2B5EF4-FFF2-40B4-BE49-F238E27FC236}">
                  <a16:creationId xmlns:a16="http://schemas.microsoft.com/office/drawing/2014/main" id="{FD40EF95-0A60-4E76-80A1-C3A23F22F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12376"/>
              <a:ext cx="9525" cy="4763"/>
            </a:xfrm>
            <a:custGeom>
              <a:avLst/>
              <a:gdLst>
                <a:gd name="T0" fmla="*/ 6 w 6"/>
                <a:gd name="T1" fmla="*/ 3 h 3"/>
                <a:gd name="T2" fmla="*/ 1 w 6"/>
                <a:gd name="T3" fmla="*/ 3 h 3"/>
                <a:gd name="T4" fmla="*/ 0 w 6"/>
                <a:gd name="T5" fmla="*/ 0 h 3"/>
                <a:gd name="T6" fmla="*/ 5 w 6"/>
                <a:gd name="T7" fmla="*/ 0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563">
              <a:extLst>
                <a:ext uri="{FF2B5EF4-FFF2-40B4-BE49-F238E27FC236}">
                  <a16:creationId xmlns:a16="http://schemas.microsoft.com/office/drawing/2014/main" id="{569016D7-0E32-4CA0-B588-9487846D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1" y="10118726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564">
              <a:extLst>
                <a:ext uri="{FF2B5EF4-FFF2-40B4-BE49-F238E27FC236}">
                  <a16:creationId xmlns:a16="http://schemas.microsoft.com/office/drawing/2014/main" id="{9ED9B636-5BAB-4732-A285-A9662E5B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1" y="10118726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565">
              <a:extLst>
                <a:ext uri="{FF2B5EF4-FFF2-40B4-BE49-F238E27FC236}">
                  <a16:creationId xmlns:a16="http://schemas.microsoft.com/office/drawing/2014/main" id="{F4B2E910-E21A-45CA-B308-A26D2AB1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0163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1 h 2"/>
                <a:gd name="T6" fmla="*/ 4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566">
              <a:extLst>
                <a:ext uri="{FF2B5EF4-FFF2-40B4-BE49-F238E27FC236}">
                  <a16:creationId xmlns:a16="http://schemas.microsoft.com/office/drawing/2014/main" id="{684B9D06-FA48-49E5-9F9E-3267773D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0163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1 h 2"/>
                <a:gd name="T6" fmla="*/ 4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5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567">
              <a:extLst>
                <a:ext uri="{FF2B5EF4-FFF2-40B4-BE49-F238E27FC236}">
                  <a16:creationId xmlns:a16="http://schemas.microsoft.com/office/drawing/2014/main" id="{E8AEA79E-528A-4078-A048-6EF713D7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10139363"/>
              <a:ext cx="6350" cy="19050"/>
            </a:xfrm>
            <a:custGeom>
              <a:avLst/>
              <a:gdLst>
                <a:gd name="T0" fmla="*/ 11 w 12"/>
                <a:gd name="T1" fmla="*/ 16 h 34"/>
                <a:gd name="T2" fmla="*/ 7 w 12"/>
                <a:gd name="T3" fmla="*/ 33 h 34"/>
                <a:gd name="T4" fmla="*/ 1 w 12"/>
                <a:gd name="T5" fmla="*/ 17 h 34"/>
                <a:gd name="T6" fmla="*/ 4 w 12"/>
                <a:gd name="T7" fmla="*/ 0 h 34"/>
                <a:gd name="T8" fmla="*/ 11 w 12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11" y="16"/>
                  </a:moveTo>
                  <a:cubicBezTo>
                    <a:pt x="12" y="26"/>
                    <a:pt x="10" y="33"/>
                    <a:pt x="7" y="33"/>
                  </a:cubicBezTo>
                  <a:cubicBezTo>
                    <a:pt x="5" y="34"/>
                    <a:pt x="2" y="26"/>
                    <a:pt x="1" y="17"/>
                  </a:cubicBezTo>
                  <a:cubicBezTo>
                    <a:pt x="0" y="8"/>
                    <a:pt x="2" y="0"/>
                    <a:pt x="4" y="0"/>
                  </a:cubicBezTo>
                  <a:cubicBezTo>
                    <a:pt x="7" y="0"/>
                    <a:pt x="10" y="7"/>
                    <a:pt x="11" y="16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568">
              <a:extLst>
                <a:ext uri="{FF2B5EF4-FFF2-40B4-BE49-F238E27FC236}">
                  <a16:creationId xmlns:a16="http://schemas.microsoft.com/office/drawing/2014/main" id="{1E62858C-C23B-427C-A220-AFE21B60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1" y="10194926"/>
              <a:ext cx="7938" cy="47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569">
              <a:extLst>
                <a:ext uri="{FF2B5EF4-FFF2-40B4-BE49-F238E27FC236}">
                  <a16:creationId xmlns:a16="http://schemas.microsoft.com/office/drawing/2014/main" id="{04DAD55F-FEBB-44FF-A2BB-09E9B831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1" y="10194926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570">
              <a:extLst>
                <a:ext uri="{FF2B5EF4-FFF2-40B4-BE49-F238E27FC236}">
                  <a16:creationId xmlns:a16="http://schemas.microsoft.com/office/drawing/2014/main" id="{E2BCB9BA-EAFE-4BD6-9E63-4460B7D91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513" y="10102851"/>
              <a:ext cx="11113" cy="92075"/>
            </a:xfrm>
            <a:custGeom>
              <a:avLst/>
              <a:gdLst>
                <a:gd name="T0" fmla="*/ 20 w 21"/>
                <a:gd name="T1" fmla="*/ 166 h 171"/>
                <a:gd name="T2" fmla="*/ 14 w 21"/>
                <a:gd name="T3" fmla="*/ 167 h 171"/>
                <a:gd name="T4" fmla="*/ 14 w 21"/>
                <a:gd name="T5" fmla="*/ 171 h 171"/>
                <a:gd name="T6" fmla="*/ 21 w 21"/>
                <a:gd name="T7" fmla="*/ 170 h 171"/>
                <a:gd name="T8" fmla="*/ 20 w 21"/>
                <a:gd name="T9" fmla="*/ 166 h 171"/>
                <a:gd name="T10" fmla="*/ 9 w 21"/>
                <a:gd name="T11" fmla="*/ 33 h 171"/>
                <a:gd name="T12" fmla="*/ 3 w 21"/>
                <a:gd name="T13" fmla="*/ 34 h 171"/>
                <a:gd name="T14" fmla="*/ 14 w 21"/>
                <a:gd name="T15" fmla="*/ 163 h 171"/>
                <a:gd name="T16" fmla="*/ 20 w 21"/>
                <a:gd name="T17" fmla="*/ 162 h 171"/>
                <a:gd name="T18" fmla="*/ 15 w 21"/>
                <a:gd name="T19" fmla="*/ 100 h 171"/>
                <a:gd name="T20" fmla="*/ 9 w 21"/>
                <a:gd name="T21" fmla="*/ 84 h 171"/>
                <a:gd name="T22" fmla="*/ 12 w 21"/>
                <a:gd name="T23" fmla="*/ 67 h 171"/>
                <a:gd name="T24" fmla="*/ 9 w 21"/>
                <a:gd name="T25" fmla="*/ 33 h 171"/>
                <a:gd name="T26" fmla="*/ 9 w 21"/>
                <a:gd name="T27" fmla="*/ 26 h 171"/>
                <a:gd name="T28" fmla="*/ 2 w 21"/>
                <a:gd name="T29" fmla="*/ 27 h 171"/>
                <a:gd name="T30" fmla="*/ 2 w 21"/>
                <a:gd name="T31" fmla="*/ 31 h 171"/>
                <a:gd name="T32" fmla="*/ 2 w 21"/>
                <a:gd name="T33" fmla="*/ 30 h 171"/>
                <a:gd name="T34" fmla="*/ 9 w 21"/>
                <a:gd name="T35" fmla="*/ 30 h 171"/>
                <a:gd name="T36" fmla="*/ 9 w 21"/>
                <a:gd name="T37" fmla="*/ 26 h 171"/>
                <a:gd name="T38" fmla="*/ 6 w 21"/>
                <a:gd name="T39" fmla="*/ 0 h 171"/>
                <a:gd name="T40" fmla="*/ 0 w 21"/>
                <a:gd name="T41" fmla="*/ 1 h 171"/>
                <a:gd name="T42" fmla="*/ 1 w 21"/>
                <a:gd name="T43" fmla="*/ 17 h 171"/>
                <a:gd name="T44" fmla="*/ 8 w 21"/>
                <a:gd name="T45" fmla="*/ 17 h 171"/>
                <a:gd name="T46" fmla="*/ 6 w 21"/>
                <a:gd name="T4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171">
                  <a:moveTo>
                    <a:pt x="20" y="166"/>
                  </a:moveTo>
                  <a:cubicBezTo>
                    <a:pt x="14" y="167"/>
                    <a:pt x="14" y="167"/>
                    <a:pt x="14" y="167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0" y="166"/>
                    <a:pt x="20" y="166"/>
                    <a:pt x="20" y="166"/>
                  </a:cubicBezTo>
                  <a:moveTo>
                    <a:pt x="9" y="33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2" y="100"/>
                    <a:pt x="10" y="93"/>
                    <a:pt x="9" y="84"/>
                  </a:cubicBezTo>
                  <a:cubicBezTo>
                    <a:pt x="8" y="76"/>
                    <a:pt x="10" y="68"/>
                    <a:pt x="12" y="67"/>
                  </a:cubicBezTo>
                  <a:cubicBezTo>
                    <a:pt x="9" y="33"/>
                    <a:pt x="9" y="33"/>
                    <a:pt x="9" y="33"/>
                  </a:cubicBezTo>
                  <a:moveTo>
                    <a:pt x="9" y="2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0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571">
              <a:extLst>
                <a:ext uri="{FF2B5EF4-FFF2-40B4-BE49-F238E27FC236}">
                  <a16:creationId xmlns:a16="http://schemas.microsoft.com/office/drawing/2014/main" id="{CB56A781-FDBC-4AFA-B72D-5D0AE065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12376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1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572">
              <a:extLst>
                <a:ext uri="{FF2B5EF4-FFF2-40B4-BE49-F238E27FC236}">
                  <a16:creationId xmlns:a16="http://schemas.microsoft.com/office/drawing/2014/main" id="{1A6B2BF5-2EA9-4224-AC10-F7BA8923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0112376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1 w 3"/>
                <a:gd name="T5" fmla="*/ 3 h 3"/>
                <a:gd name="T6" fmla="*/ 3 w 3"/>
                <a:gd name="T7" fmla="*/ 3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573">
              <a:extLst>
                <a:ext uri="{FF2B5EF4-FFF2-40B4-BE49-F238E27FC236}">
                  <a16:creationId xmlns:a16="http://schemas.microsoft.com/office/drawing/2014/main" id="{F09C10DE-FAC5-4C57-8222-A1B65513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1" y="10118726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574">
              <a:extLst>
                <a:ext uri="{FF2B5EF4-FFF2-40B4-BE49-F238E27FC236}">
                  <a16:creationId xmlns:a16="http://schemas.microsoft.com/office/drawing/2014/main" id="{A69AE66F-C6D1-4B35-813A-0E108DF4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1" y="10118726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575">
              <a:extLst>
                <a:ext uri="{FF2B5EF4-FFF2-40B4-BE49-F238E27FC236}">
                  <a16:creationId xmlns:a16="http://schemas.microsoft.com/office/drawing/2014/main" id="{501BFAF0-66BD-457F-9268-F2DB41B66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01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576">
              <a:extLst>
                <a:ext uri="{FF2B5EF4-FFF2-40B4-BE49-F238E27FC236}">
                  <a16:creationId xmlns:a16="http://schemas.microsoft.com/office/drawing/2014/main" id="{C91BADC4-3C0F-4A4C-B66F-0EC38444B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01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577">
              <a:extLst>
                <a:ext uri="{FF2B5EF4-FFF2-40B4-BE49-F238E27FC236}">
                  <a16:creationId xmlns:a16="http://schemas.microsoft.com/office/drawing/2014/main" id="{D7FA3B83-C91C-47DD-8552-8023CA7F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10139363"/>
              <a:ext cx="3175" cy="17463"/>
            </a:xfrm>
            <a:custGeom>
              <a:avLst/>
              <a:gdLst>
                <a:gd name="T0" fmla="*/ 4 w 7"/>
                <a:gd name="T1" fmla="*/ 0 h 33"/>
                <a:gd name="T2" fmla="*/ 1 w 7"/>
                <a:gd name="T3" fmla="*/ 17 h 33"/>
                <a:gd name="T4" fmla="*/ 7 w 7"/>
                <a:gd name="T5" fmla="*/ 33 h 33"/>
                <a:gd name="T6" fmla="*/ 4 w 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4" y="0"/>
                  </a:moveTo>
                  <a:cubicBezTo>
                    <a:pt x="2" y="1"/>
                    <a:pt x="0" y="9"/>
                    <a:pt x="1" y="17"/>
                  </a:cubicBezTo>
                  <a:cubicBezTo>
                    <a:pt x="2" y="26"/>
                    <a:pt x="4" y="33"/>
                    <a:pt x="7" y="3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578">
              <a:extLst>
                <a:ext uri="{FF2B5EF4-FFF2-40B4-BE49-F238E27FC236}">
                  <a16:creationId xmlns:a16="http://schemas.microsoft.com/office/drawing/2014/main" id="{C2BF5925-9E1C-4882-AA58-07291DCA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202863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579">
              <a:extLst>
                <a:ext uri="{FF2B5EF4-FFF2-40B4-BE49-F238E27FC236}">
                  <a16:creationId xmlns:a16="http://schemas.microsoft.com/office/drawing/2014/main" id="{B1EE99F8-4ED2-4611-8350-F1F3BB19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202863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580">
              <a:extLst>
                <a:ext uri="{FF2B5EF4-FFF2-40B4-BE49-F238E27FC236}">
                  <a16:creationId xmlns:a16="http://schemas.microsoft.com/office/drawing/2014/main" id="{BCEB74F2-F9BF-4779-AC47-8EF55BCF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6513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2 w 3"/>
                <a:gd name="T7" fmla="*/ 2 h 4"/>
                <a:gd name="T8" fmla="*/ 0 w 3"/>
                <a:gd name="T9" fmla="*/ 2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581">
              <a:extLst>
                <a:ext uri="{FF2B5EF4-FFF2-40B4-BE49-F238E27FC236}">
                  <a16:creationId xmlns:a16="http://schemas.microsoft.com/office/drawing/2014/main" id="{A4B8A86F-483A-46D7-BD86-0B24B395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6513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2 w 3"/>
                <a:gd name="T7" fmla="*/ 2 h 4"/>
                <a:gd name="T8" fmla="*/ 0 w 3"/>
                <a:gd name="T9" fmla="*/ 2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582">
              <a:extLst>
                <a:ext uri="{FF2B5EF4-FFF2-40B4-BE49-F238E27FC236}">
                  <a16:creationId xmlns:a16="http://schemas.microsoft.com/office/drawing/2014/main" id="{8EFE13AA-6953-48D7-B44D-3AAC29D95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4926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583">
              <a:extLst>
                <a:ext uri="{FF2B5EF4-FFF2-40B4-BE49-F238E27FC236}">
                  <a16:creationId xmlns:a16="http://schemas.microsoft.com/office/drawing/2014/main" id="{6739B77D-FFB2-461C-8030-7597C51DC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0194926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584">
              <a:extLst>
                <a:ext uri="{FF2B5EF4-FFF2-40B4-BE49-F238E27FC236}">
                  <a16:creationId xmlns:a16="http://schemas.microsoft.com/office/drawing/2014/main" id="{3E2A149B-8941-440F-A737-F1DF6DAC9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098088"/>
              <a:ext cx="7938" cy="104775"/>
            </a:xfrm>
            <a:prstGeom prst="rect">
              <a:avLst/>
            </a:prstGeom>
            <a:solidFill>
              <a:srgbClr val="FFD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585">
              <a:extLst>
                <a:ext uri="{FF2B5EF4-FFF2-40B4-BE49-F238E27FC236}">
                  <a16:creationId xmlns:a16="http://schemas.microsoft.com/office/drawing/2014/main" id="{42477310-20D5-493B-B02C-DAD1B633D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098088"/>
              <a:ext cx="7938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586">
              <a:extLst>
                <a:ext uri="{FF2B5EF4-FFF2-40B4-BE49-F238E27FC236}">
                  <a16:creationId xmlns:a16="http://schemas.microsoft.com/office/drawing/2014/main" id="{7EDD2493-CB05-4BBF-B7E9-E7035F0E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07613"/>
              <a:ext cx="7938" cy="635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587">
              <a:extLst>
                <a:ext uri="{FF2B5EF4-FFF2-40B4-BE49-F238E27FC236}">
                  <a16:creationId xmlns:a16="http://schemas.microsoft.com/office/drawing/2014/main" id="{02793292-0CB8-4662-B938-60A9ACDE7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07613"/>
              <a:ext cx="793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588">
              <a:extLst>
                <a:ext uri="{FF2B5EF4-FFF2-40B4-BE49-F238E27FC236}">
                  <a16:creationId xmlns:a16="http://schemas.microsoft.com/office/drawing/2014/main" id="{9AC9F983-2795-4416-B0C9-E1BFB0D4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15551"/>
              <a:ext cx="7938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589">
              <a:extLst>
                <a:ext uri="{FF2B5EF4-FFF2-40B4-BE49-F238E27FC236}">
                  <a16:creationId xmlns:a16="http://schemas.microsoft.com/office/drawing/2014/main" id="{54ED2621-1E12-466D-99FE-D72C2C73C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15551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590">
              <a:extLst>
                <a:ext uri="{FF2B5EF4-FFF2-40B4-BE49-F238E27FC236}">
                  <a16:creationId xmlns:a16="http://schemas.microsoft.com/office/drawing/2014/main" id="{17E8A76C-21F9-42E7-B015-C5277FA6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1751"/>
              <a:ext cx="7938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591">
              <a:extLst>
                <a:ext uri="{FF2B5EF4-FFF2-40B4-BE49-F238E27FC236}">
                  <a16:creationId xmlns:a16="http://schemas.microsoft.com/office/drawing/2014/main" id="{BDD69577-CF8E-4F54-A403-02A18B8D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1751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1592">
              <a:extLst>
                <a:ext uri="{FF2B5EF4-FFF2-40B4-BE49-F238E27FC236}">
                  <a16:creationId xmlns:a16="http://schemas.microsoft.com/office/drawing/2014/main" id="{7FE7CED3-E17B-407B-A645-41AA59378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013" y="10136188"/>
              <a:ext cx="6350" cy="19050"/>
            </a:xfrm>
            <a:prstGeom prst="ellipse">
              <a:avLst/>
            </a:pr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593">
              <a:extLst>
                <a:ext uri="{FF2B5EF4-FFF2-40B4-BE49-F238E27FC236}">
                  <a16:creationId xmlns:a16="http://schemas.microsoft.com/office/drawing/2014/main" id="{3D3B646A-AF5D-43C1-BC77-3C1F6CEB7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4926"/>
              <a:ext cx="7938" cy="47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594">
              <a:extLst>
                <a:ext uri="{FF2B5EF4-FFF2-40B4-BE49-F238E27FC236}">
                  <a16:creationId xmlns:a16="http://schemas.microsoft.com/office/drawing/2014/main" id="{3CB22F46-EF72-4C6E-8FC7-C51A5203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4926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595">
              <a:extLst>
                <a:ext uri="{FF2B5EF4-FFF2-40B4-BE49-F238E27FC236}">
                  <a16:creationId xmlns:a16="http://schemas.microsoft.com/office/drawing/2014/main" id="{7D371CE7-96AF-4319-B59D-153EFE6F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098088"/>
              <a:ext cx="4763" cy="17463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1 h 11"/>
                <a:gd name="T4" fmla="*/ 0 w 3"/>
                <a:gd name="T5" fmla="*/ 0 h 11"/>
                <a:gd name="T6" fmla="*/ 3 w 3"/>
                <a:gd name="T7" fmla="*/ 0 h 11"/>
                <a:gd name="T8" fmla="*/ 3 w 3"/>
                <a:gd name="T9" fmla="*/ 0 h 11"/>
                <a:gd name="T10" fmla="*/ 0 w 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596">
              <a:extLst>
                <a:ext uri="{FF2B5EF4-FFF2-40B4-BE49-F238E27FC236}">
                  <a16:creationId xmlns:a16="http://schemas.microsoft.com/office/drawing/2014/main" id="{EBC4E873-F7C7-45DF-8879-0A0D34F4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098088"/>
              <a:ext cx="4763" cy="17463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1 h 11"/>
                <a:gd name="T4" fmla="*/ 0 w 3"/>
                <a:gd name="T5" fmla="*/ 0 h 11"/>
                <a:gd name="T6" fmla="*/ 3 w 3"/>
                <a:gd name="T7" fmla="*/ 0 h 11"/>
                <a:gd name="T8" fmla="*/ 3 w 3"/>
                <a:gd name="T9" fmla="*/ 0 h 11"/>
                <a:gd name="T10" fmla="*/ 0 w 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597">
              <a:extLst>
                <a:ext uri="{FF2B5EF4-FFF2-40B4-BE49-F238E27FC236}">
                  <a16:creationId xmlns:a16="http://schemas.microsoft.com/office/drawing/2014/main" id="{1E2A3E8F-EA08-4F86-B9A6-CDD17BFD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098088"/>
              <a:ext cx="4763" cy="17463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1 h 11"/>
                <a:gd name="T4" fmla="*/ 3 w 3"/>
                <a:gd name="T5" fmla="*/ 11 h 11"/>
                <a:gd name="T6" fmla="*/ 3 w 3"/>
                <a:gd name="T7" fmla="*/ 10 h 11"/>
                <a:gd name="T8" fmla="*/ 0 w 3"/>
                <a:gd name="T9" fmla="*/ 10 h 11"/>
                <a:gd name="T10" fmla="*/ 0 w 3"/>
                <a:gd name="T11" fmla="*/ 6 h 11"/>
                <a:gd name="T12" fmla="*/ 3 w 3"/>
                <a:gd name="T13" fmla="*/ 6 h 11"/>
                <a:gd name="T14" fmla="*/ 3 w 3"/>
                <a:gd name="T15" fmla="*/ 0 h 11"/>
                <a:gd name="T16" fmla="*/ 0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98">
              <a:extLst>
                <a:ext uri="{FF2B5EF4-FFF2-40B4-BE49-F238E27FC236}">
                  <a16:creationId xmlns:a16="http://schemas.microsoft.com/office/drawing/2014/main" id="{749B75A8-12BD-4560-9963-A6F9E7787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098088"/>
              <a:ext cx="4763" cy="17463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1 h 11"/>
                <a:gd name="T4" fmla="*/ 3 w 3"/>
                <a:gd name="T5" fmla="*/ 11 h 11"/>
                <a:gd name="T6" fmla="*/ 3 w 3"/>
                <a:gd name="T7" fmla="*/ 10 h 11"/>
                <a:gd name="T8" fmla="*/ 0 w 3"/>
                <a:gd name="T9" fmla="*/ 10 h 11"/>
                <a:gd name="T10" fmla="*/ 0 w 3"/>
                <a:gd name="T11" fmla="*/ 6 h 11"/>
                <a:gd name="T12" fmla="*/ 3 w 3"/>
                <a:gd name="T13" fmla="*/ 6 h 11"/>
                <a:gd name="T14" fmla="*/ 3 w 3"/>
                <a:gd name="T15" fmla="*/ 0 h 11"/>
                <a:gd name="T16" fmla="*/ 0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599">
              <a:extLst>
                <a:ext uri="{FF2B5EF4-FFF2-40B4-BE49-F238E27FC236}">
                  <a16:creationId xmlns:a16="http://schemas.microsoft.com/office/drawing/2014/main" id="{A8CC4A6F-F374-4FAC-B7DC-0E29E646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15551"/>
              <a:ext cx="4763" cy="76200"/>
            </a:xfrm>
            <a:custGeom>
              <a:avLst/>
              <a:gdLst>
                <a:gd name="T0" fmla="*/ 0 w 7"/>
                <a:gd name="T1" fmla="*/ 0 h 140"/>
                <a:gd name="T2" fmla="*/ 0 w 7"/>
                <a:gd name="T3" fmla="*/ 140 h 140"/>
                <a:gd name="T4" fmla="*/ 6 w 7"/>
                <a:gd name="T5" fmla="*/ 140 h 140"/>
                <a:gd name="T6" fmla="*/ 7 w 7"/>
                <a:gd name="T7" fmla="*/ 74 h 140"/>
                <a:gd name="T8" fmla="*/ 2 w 7"/>
                <a:gd name="T9" fmla="*/ 57 h 140"/>
                <a:gd name="T10" fmla="*/ 7 w 7"/>
                <a:gd name="T11" fmla="*/ 39 h 140"/>
                <a:gd name="T12" fmla="*/ 7 w 7"/>
                <a:gd name="T13" fmla="*/ 3 h 140"/>
                <a:gd name="T14" fmla="*/ 0 w 7"/>
                <a:gd name="T15" fmla="*/ 3 h 140"/>
                <a:gd name="T16" fmla="*/ 0 w 7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3"/>
                    <a:pt x="2" y="66"/>
                    <a:pt x="2" y="57"/>
                  </a:cubicBezTo>
                  <a:cubicBezTo>
                    <a:pt x="2" y="48"/>
                    <a:pt x="4" y="40"/>
                    <a:pt x="7" y="39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600">
              <a:extLst>
                <a:ext uri="{FF2B5EF4-FFF2-40B4-BE49-F238E27FC236}">
                  <a16:creationId xmlns:a16="http://schemas.microsoft.com/office/drawing/2014/main" id="{597E6920-ADB8-44A1-A1B7-CA006A4F4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3338"/>
              <a:ext cx="3175" cy="1588"/>
            </a:xfrm>
            <a:prstGeom prst="rect">
              <a:avLst/>
            </a:prstGeom>
            <a:solidFill>
              <a:srgbClr val="E5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601">
              <a:extLst>
                <a:ext uri="{FF2B5EF4-FFF2-40B4-BE49-F238E27FC236}">
                  <a16:creationId xmlns:a16="http://schemas.microsoft.com/office/drawing/2014/main" id="{95B2604D-9823-4514-8860-9DF3FCE4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3338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02">
              <a:extLst>
                <a:ext uri="{FF2B5EF4-FFF2-40B4-BE49-F238E27FC236}">
                  <a16:creationId xmlns:a16="http://schemas.microsoft.com/office/drawing/2014/main" id="{E6906384-0B77-4777-B6D8-8422BF8F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07613"/>
              <a:ext cx="4763" cy="6350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603">
              <a:extLst>
                <a:ext uri="{FF2B5EF4-FFF2-40B4-BE49-F238E27FC236}">
                  <a16:creationId xmlns:a16="http://schemas.microsoft.com/office/drawing/2014/main" id="{6A98A242-21DD-488F-84DA-44890E751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07613"/>
              <a:ext cx="47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604">
              <a:extLst>
                <a:ext uri="{FF2B5EF4-FFF2-40B4-BE49-F238E27FC236}">
                  <a16:creationId xmlns:a16="http://schemas.microsoft.com/office/drawing/2014/main" id="{E0102C91-F22B-4951-A5A3-77AEED09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15551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3 w 3"/>
                <a:gd name="T9" fmla="*/ 0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605">
              <a:extLst>
                <a:ext uri="{FF2B5EF4-FFF2-40B4-BE49-F238E27FC236}">
                  <a16:creationId xmlns:a16="http://schemas.microsoft.com/office/drawing/2014/main" id="{8AAA5F54-E756-4181-B85D-F38B887B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15551"/>
              <a:ext cx="4763" cy="1588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3 w 3"/>
                <a:gd name="T9" fmla="*/ 0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606">
              <a:extLst>
                <a:ext uri="{FF2B5EF4-FFF2-40B4-BE49-F238E27FC236}">
                  <a16:creationId xmlns:a16="http://schemas.microsoft.com/office/drawing/2014/main" id="{E0258547-1E8D-40BD-AF57-8AB8897E0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1751"/>
              <a:ext cx="3175" cy="158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1607">
              <a:extLst>
                <a:ext uri="{FF2B5EF4-FFF2-40B4-BE49-F238E27FC236}">
                  <a16:creationId xmlns:a16="http://schemas.microsoft.com/office/drawing/2014/main" id="{9EFCC585-30A0-4A26-819F-65E18D90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10191751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608">
              <a:extLst>
                <a:ext uri="{FF2B5EF4-FFF2-40B4-BE49-F238E27FC236}">
                  <a16:creationId xmlns:a16="http://schemas.microsoft.com/office/drawing/2014/main" id="{CAC0AB11-3DF1-4DCE-B411-B39461078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96513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2 h 4"/>
                <a:gd name="T8" fmla="*/ 0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09">
              <a:extLst>
                <a:ext uri="{FF2B5EF4-FFF2-40B4-BE49-F238E27FC236}">
                  <a16:creationId xmlns:a16="http://schemas.microsoft.com/office/drawing/2014/main" id="{102982FA-8E4B-480E-AE8B-6821BFDD7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96513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2 h 4"/>
                <a:gd name="T8" fmla="*/ 0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610">
              <a:extLst>
                <a:ext uri="{FF2B5EF4-FFF2-40B4-BE49-F238E27FC236}">
                  <a16:creationId xmlns:a16="http://schemas.microsoft.com/office/drawing/2014/main" id="{8634570A-AEA0-465B-BA1D-D7922BED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10136188"/>
              <a:ext cx="3175" cy="19050"/>
            </a:xfrm>
            <a:custGeom>
              <a:avLst/>
              <a:gdLst>
                <a:gd name="T0" fmla="*/ 5 w 5"/>
                <a:gd name="T1" fmla="*/ 0 h 35"/>
                <a:gd name="T2" fmla="*/ 0 w 5"/>
                <a:gd name="T3" fmla="*/ 18 h 35"/>
                <a:gd name="T4" fmla="*/ 5 w 5"/>
                <a:gd name="T5" fmla="*/ 35 h 35"/>
                <a:gd name="T6" fmla="*/ 5 w 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cubicBezTo>
                    <a:pt x="2" y="1"/>
                    <a:pt x="0" y="9"/>
                    <a:pt x="0" y="18"/>
                  </a:cubicBezTo>
                  <a:cubicBezTo>
                    <a:pt x="0" y="27"/>
                    <a:pt x="2" y="34"/>
                    <a:pt x="5" y="3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611">
              <a:extLst>
                <a:ext uri="{FF2B5EF4-FFF2-40B4-BE49-F238E27FC236}">
                  <a16:creationId xmlns:a16="http://schemas.microsoft.com/office/drawing/2014/main" id="{2C6A0319-04F5-4F97-94A3-6D3B56DE2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94926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613">
              <a:extLst>
                <a:ext uri="{FF2B5EF4-FFF2-40B4-BE49-F238E27FC236}">
                  <a16:creationId xmlns:a16="http://schemas.microsoft.com/office/drawing/2014/main" id="{DDE100C7-4FD4-46EA-80AD-1D8DA6EEB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10194926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14">
              <a:extLst>
                <a:ext uri="{FF2B5EF4-FFF2-40B4-BE49-F238E27FC236}">
                  <a16:creationId xmlns:a16="http://schemas.microsoft.com/office/drawing/2014/main" id="{450DC79B-2769-465B-BBD7-D57B245A2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67926"/>
              <a:ext cx="25400" cy="134938"/>
            </a:xfrm>
            <a:custGeom>
              <a:avLst/>
              <a:gdLst>
                <a:gd name="T0" fmla="*/ 0 w 16"/>
                <a:gd name="T1" fmla="*/ 0 h 85"/>
                <a:gd name="T2" fmla="*/ 0 w 16"/>
                <a:gd name="T3" fmla="*/ 85 h 85"/>
                <a:gd name="T4" fmla="*/ 15 w 16"/>
                <a:gd name="T5" fmla="*/ 85 h 85"/>
                <a:gd name="T6" fmla="*/ 16 w 16"/>
                <a:gd name="T7" fmla="*/ 0 h 85"/>
                <a:gd name="T8" fmla="*/ 0 w 1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5">
                  <a:moveTo>
                    <a:pt x="0" y="0"/>
                  </a:moveTo>
                  <a:lnTo>
                    <a:pt x="0" y="85"/>
                  </a:lnTo>
                  <a:lnTo>
                    <a:pt x="15" y="8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615">
              <a:extLst>
                <a:ext uri="{FF2B5EF4-FFF2-40B4-BE49-F238E27FC236}">
                  <a16:creationId xmlns:a16="http://schemas.microsoft.com/office/drawing/2014/main" id="{6E89F4AB-4DB2-41CB-9230-560502B90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67926"/>
              <a:ext cx="25400" cy="134938"/>
            </a:xfrm>
            <a:custGeom>
              <a:avLst/>
              <a:gdLst>
                <a:gd name="T0" fmla="*/ 0 w 16"/>
                <a:gd name="T1" fmla="*/ 0 h 85"/>
                <a:gd name="T2" fmla="*/ 0 w 16"/>
                <a:gd name="T3" fmla="*/ 85 h 85"/>
                <a:gd name="T4" fmla="*/ 15 w 16"/>
                <a:gd name="T5" fmla="*/ 85 h 85"/>
                <a:gd name="T6" fmla="*/ 16 w 16"/>
                <a:gd name="T7" fmla="*/ 0 h 85"/>
                <a:gd name="T8" fmla="*/ 0 w 1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5">
                  <a:moveTo>
                    <a:pt x="0" y="0"/>
                  </a:moveTo>
                  <a:lnTo>
                    <a:pt x="0" y="85"/>
                  </a:lnTo>
                  <a:lnTo>
                    <a:pt x="15" y="8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616">
              <a:extLst>
                <a:ext uri="{FF2B5EF4-FFF2-40B4-BE49-F238E27FC236}">
                  <a16:creationId xmlns:a16="http://schemas.microsoft.com/office/drawing/2014/main" id="{63FC84CD-C96E-40CF-B68F-4BE2EE573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1101"/>
              <a:ext cx="25400" cy="4763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617">
              <a:extLst>
                <a:ext uri="{FF2B5EF4-FFF2-40B4-BE49-F238E27FC236}">
                  <a16:creationId xmlns:a16="http://schemas.microsoft.com/office/drawing/2014/main" id="{E4EC5498-731B-472E-A7BF-DE16756A5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1101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618">
              <a:extLst>
                <a:ext uri="{FF2B5EF4-FFF2-40B4-BE49-F238E27FC236}">
                  <a16:creationId xmlns:a16="http://schemas.microsoft.com/office/drawing/2014/main" id="{431B0DAF-5598-4016-9921-C384785A6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7451"/>
              <a:ext cx="23813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619">
              <a:extLst>
                <a:ext uri="{FF2B5EF4-FFF2-40B4-BE49-F238E27FC236}">
                  <a16:creationId xmlns:a16="http://schemas.microsoft.com/office/drawing/2014/main" id="{5927179E-A607-46B7-90D5-115FA0579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7451"/>
              <a:ext cx="238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620">
              <a:extLst>
                <a:ext uri="{FF2B5EF4-FFF2-40B4-BE49-F238E27FC236}">
                  <a16:creationId xmlns:a16="http://schemas.microsoft.com/office/drawing/2014/main" id="{925D401F-0371-47DF-9D93-E6CC3D84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0163"/>
              <a:ext cx="23813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621">
              <a:extLst>
                <a:ext uri="{FF2B5EF4-FFF2-40B4-BE49-F238E27FC236}">
                  <a16:creationId xmlns:a16="http://schemas.microsoft.com/office/drawing/2014/main" id="{7B3AC9FD-844D-471D-B01F-C5760AC8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0163"/>
              <a:ext cx="238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1622">
              <a:extLst>
                <a:ext uri="{FF2B5EF4-FFF2-40B4-BE49-F238E27FC236}">
                  <a16:creationId xmlns:a16="http://schemas.microsoft.com/office/drawing/2014/main" id="{2E1ADE72-7435-4C12-989B-AEB0E0E9E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9" y="10110788"/>
              <a:ext cx="17463" cy="46038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623">
              <a:extLst>
                <a:ext uri="{FF2B5EF4-FFF2-40B4-BE49-F238E27FC236}">
                  <a16:creationId xmlns:a16="http://schemas.microsoft.com/office/drawing/2014/main" id="{A5F327A3-93D4-4FE3-9CF8-6FEE85B00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4926"/>
              <a:ext cx="23813" cy="4763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624">
              <a:extLst>
                <a:ext uri="{FF2B5EF4-FFF2-40B4-BE49-F238E27FC236}">
                  <a16:creationId xmlns:a16="http://schemas.microsoft.com/office/drawing/2014/main" id="{DFC9D1F4-E697-4F4F-81DA-93833F28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4926"/>
              <a:ext cx="238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625">
              <a:extLst>
                <a:ext uri="{FF2B5EF4-FFF2-40B4-BE49-F238E27FC236}">
                  <a16:creationId xmlns:a16="http://schemas.microsoft.com/office/drawing/2014/main" id="{6727DEAE-658B-4025-8926-80BAA23D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67926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2 h 2"/>
                <a:gd name="T4" fmla="*/ 0 w 7"/>
                <a:gd name="T5" fmla="*/ 0 h 2"/>
                <a:gd name="T6" fmla="*/ 7 w 7"/>
                <a:gd name="T7" fmla="*/ 0 h 2"/>
                <a:gd name="T8" fmla="*/ 7 w 7"/>
                <a:gd name="T9" fmla="*/ 0 h 2"/>
                <a:gd name="T10" fmla="*/ 0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626">
              <a:extLst>
                <a:ext uri="{FF2B5EF4-FFF2-40B4-BE49-F238E27FC236}">
                  <a16:creationId xmlns:a16="http://schemas.microsoft.com/office/drawing/2014/main" id="{64B64EA4-D65F-4631-8C4D-E9F6AAEB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67926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2 h 2"/>
                <a:gd name="T4" fmla="*/ 0 w 7"/>
                <a:gd name="T5" fmla="*/ 0 h 2"/>
                <a:gd name="T6" fmla="*/ 7 w 7"/>
                <a:gd name="T7" fmla="*/ 0 h 2"/>
                <a:gd name="T8" fmla="*/ 7 w 7"/>
                <a:gd name="T9" fmla="*/ 0 h 2"/>
                <a:gd name="T10" fmla="*/ 0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1627">
              <a:extLst>
                <a:ext uri="{FF2B5EF4-FFF2-40B4-BE49-F238E27FC236}">
                  <a16:creationId xmlns:a16="http://schemas.microsoft.com/office/drawing/2014/main" id="{409E0372-46ED-46DD-A673-9F1827AF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67926"/>
              <a:ext cx="11113" cy="3175"/>
            </a:xfrm>
            <a:prstGeom prst="rect">
              <a:avLst/>
            </a:pr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628">
              <a:extLst>
                <a:ext uri="{FF2B5EF4-FFF2-40B4-BE49-F238E27FC236}">
                  <a16:creationId xmlns:a16="http://schemas.microsoft.com/office/drawing/2014/main" id="{E6E1FA05-C483-477D-88DD-EAFD7AC05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67926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629">
              <a:extLst>
                <a:ext uri="{FF2B5EF4-FFF2-40B4-BE49-F238E27FC236}">
                  <a16:creationId xmlns:a16="http://schemas.microsoft.com/office/drawing/2014/main" id="{F5D81B8E-4313-4F07-A403-EEA90828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75863"/>
              <a:ext cx="11113" cy="114300"/>
            </a:xfrm>
            <a:custGeom>
              <a:avLst/>
              <a:gdLst>
                <a:gd name="T0" fmla="*/ 1 w 22"/>
                <a:gd name="T1" fmla="*/ 0 h 211"/>
                <a:gd name="T2" fmla="*/ 0 w 22"/>
                <a:gd name="T3" fmla="*/ 211 h 211"/>
                <a:gd name="T4" fmla="*/ 21 w 22"/>
                <a:gd name="T5" fmla="*/ 211 h 211"/>
                <a:gd name="T6" fmla="*/ 21 w 22"/>
                <a:gd name="T7" fmla="*/ 149 h 211"/>
                <a:gd name="T8" fmla="*/ 6 w 22"/>
                <a:gd name="T9" fmla="*/ 106 h 211"/>
                <a:gd name="T10" fmla="*/ 22 w 22"/>
                <a:gd name="T11" fmla="*/ 64 h 211"/>
                <a:gd name="T12" fmla="*/ 22 w 22"/>
                <a:gd name="T13" fmla="*/ 6 h 211"/>
                <a:gd name="T14" fmla="*/ 1 w 22"/>
                <a:gd name="T15" fmla="*/ 6 h 211"/>
                <a:gd name="T16" fmla="*/ 1 w 22"/>
                <a:gd name="T17" fmla="*/ 3 h 211"/>
                <a:gd name="T18" fmla="*/ 22 w 22"/>
                <a:gd name="T19" fmla="*/ 3 h 211"/>
                <a:gd name="T20" fmla="*/ 22 w 22"/>
                <a:gd name="T21" fmla="*/ 0 h 211"/>
                <a:gd name="T22" fmla="*/ 1 w 22"/>
                <a:gd name="T23" fmla="*/ 0 h 211"/>
                <a:gd name="T24" fmla="*/ 1 w 22"/>
                <a:gd name="T2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1">
                  <a:moveTo>
                    <a:pt x="1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47"/>
                    <a:pt x="6" y="129"/>
                    <a:pt x="6" y="106"/>
                  </a:cubicBezTo>
                  <a:cubicBezTo>
                    <a:pt x="6" y="84"/>
                    <a:pt x="13" y="66"/>
                    <a:pt x="22" y="6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630">
              <a:extLst>
                <a:ext uri="{FF2B5EF4-FFF2-40B4-BE49-F238E27FC236}">
                  <a16:creationId xmlns:a16="http://schemas.microsoft.com/office/drawing/2014/main" id="{2C7D00B5-2103-4784-9E0A-7E01CFF0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193338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6 h 6"/>
                <a:gd name="T8" fmla="*/ 7 w 7"/>
                <a:gd name="T9" fmla="*/ 4 h 6"/>
                <a:gd name="T10" fmla="*/ 0 w 7"/>
                <a:gd name="T11" fmla="*/ 4 h 6"/>
                <a:gd name="T12" fmla="*/ 0 w 7"/>
                <a:gd name="T13" fmla="*/ 1 h 6"/>
                <a:gd name="T14" fmla="*/ 7 w 7"/>
                <a:gd name="T15" fmla="*/ 1 h 6"/>
                <a:gd name="T16" fmla="*/ 7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631">
              <a:extLst>
                <a:ext uri="{FF2B5EF4-FFF2-40B4-BE49-F238E27FC236}">
                  <a16:creationId xmlns:a16="http://schemas.microsoft.com/office/drawing/2014/main" id="{D5BE8593-AA35-4E03-A63D-F13D1C25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193338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6 h 6"/>
                <a:gd name="T8" fmla="*/ 7 w 7"/>
                <a:gd name="T9" fmla="*/ 4 h 6"/>
                <a:gd name="T10" fmla="*/ 0 w 7"/>
                <a:gd name="T11" fmla="*/ 4 h 6"/>
                <a:gd name="T12" fmla="*/ 0 w 7"/>
                <a:gd name="T13" fmla="*/ 1 h 6"/>
                <a:gd name="T14" fmla="*/ 7 w 7"/>
                <a:gd name="T15" fmla="*/ 1 h 6"/>
                <a:gd name="T16" fmla="*/ 7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632">
              <a:extLst>
                <a:ext uri="{FF2B5EF4-FFF2-40B4-BE49-F238E27FC236}">
                  <a16:creationId xmlns:a16="http://schemas.microsoft.com/office/drawing/2014/main" id="{86A37C71-89E7-4B48-9593-4849AB6CA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71101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3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633">
              <a:extLst>
                <a:ext uri="{FF2B5EF4-FFF2-40B4-BE49-F238E27FC236}">
                  <a16:creationId xmlns:a16="http://schemas.microsoft.com/office/drawing/2014/main" id="{E82E46E5-84D3-49AD-9722-B435C88A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4" y="10071101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3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1634">
              <a:extLst>
                <a:ext uri="{FF2B5EF4-FFF2-40B4-BE49-F238E27FC236}">
                  <a16:creationId xmlns:a16="http://schemas.microsoft.com/office/drawing/2014/main" id="{A5CDCB3E-85C9-4C2D-81B5-09403A2F2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7451"/>
              <a:ext cx="11113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635">
              <a:extLst>
                <a:ext uri="{FF2B5EF4-FFF2-40B4-BE49-F238E27FC236}">
                  <a16:creationId xmlns:a16="http://schemas.microsoft.com/office/drawing/2014/main" id="{A3F4C645-E4D5-46DF-8E56-A3FCC61B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077451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1636">
              <a:extLst>
                <a:ext uri="{FF2B5EF4-FFF2-40B4-BE49-F238E27FC236}">
                  <a16:creationId xmlns:a16="http://schemas.microsoft.com/office/drawing/2014/main" id="{0D3DFEE4-13AF-49A2-A264-C16E5B3D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0163"/>
              <a:ext cx="11113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1637">
              <a:extLst>
                <a:ext uri="{FF2B5EF4-FFF2-40B4-BE49-F238E27FC236}">
                  <a16:creationId xmlns:a16="http://schemas.microsoft.com/office/drawing/2014/main" id="{FD58777E-AC82-4968-B558-635EC6075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0163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638">
              <a:extLst>
                <a:ext uri="{FF2B5EF4-FFF2-40B4-BE49-F238E27FC236}">
                  <a16:creationId xmlns:a16="http://schemas.microsoft.com/office/drawing/2014/main" id="{81604F78-46ED-426E-A3FB-0660BD72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9" y="10110788"/>
              <a:ext cx="7938" cy="46038"/>
            </a:xfrm>
            <a:custGeom>
              <a:avLst/>
              <a:gdLst>
                <a:gd name="T0" fmla="*/ 16 w 16"/>
                <a:gd name="T1" fmla="*/ 0 h 85"/>
                <a:gd name="T2" fmla="*/ 0 w 16"/>
                <a:gd name="T3" fmla="*/ 42 h 85"/>
                <a:gd name="T4" fmla="*/ 15 w 16"/>
                <a:gd name="T5" fmla="*/ 85 h 85"/>
                <a:gd name="T6" fmla="*/ 16 w 16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5">
                  <a:moveTo>
                    <a:pt x="16" y="0"/>
                  </a:moveTo>
                  <a:cubicBezTo>
                    <a:pt x="7" y="2"/>
                    <a:pt x="0" y="20"/>
                    <a:pt x="0" y="42"/>
                  </a:cubicBezTo>
                  <a:cubicBezTo>
                    <a:pt x="0" y="65"/>
                    <a:pt x="7" y="83"/>
                    <a:pt x="15" y="85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639">
              <a:extLst>
                <a:ext uri="{FF2B5EF4-FFF2-40B4-BE49-F238E27FC236}">
                  <a16:creationId xmlns:a16="http://schemas.microsoft.com/office/drawing/2014/main" id="{A2CD6431-D65B-44DD-A836-BEA0F4CDB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4926"/>
              <a:ext cx="11113" cy="4763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640">
              <a:extLst>
                <a:ext uri="{FF2B5EF4-FFF2-40B4-BE49-F238E27FC236}">
                  <a16:creationId xmlns:a16="http://schemas.microsoft.com/office/drawing/2014/main" id="{ECB2A294-DA48-4C09-87A6-93628577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4" y="10194926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641">
              <a:extLst>
                <a:ext uri="{FF2B5EF4-FFF2-40B4-BE49-F238E27FC236}">
                  <a16:creationId xmlns:a16="http://schemas.microsoft.com/office/drawing/2014/main" id="{D4052DAC-3EF3-4E31-B8F3-6E49F5EAB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02851"/>
              <a:ext cx="25400" cy="100013"/>
            </a:xfrm>
            <a:prstGeom prst="rect">
              <a:avLst/>
            </a:prstGeom>
            <a:solidFill>
              <a:srgbClr val="00A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642">
              <a:extLst>
                <a:ext uri="{FF2B5EF4-FFF2-40B4-BE49-F238E27FC236}">
                  <a16:creationId xmlns:a16="http://schemas.microsoft.com/office/drawing/2014/main" id="{3B9ABDD4-994B-4FC2-BCBD-25A78105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02851"/>
              <a:ext cx="25400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643">
              <a:extLst>
                <a:ext uri="{FF2B5EF4-FFF2-40B4-BE49-F238E27FC236}">
                  <a16:creationId xmlns:a16="http://schemas.microsoft.com/office/drawing/2014/main" id="{251F7975-D2E7-43C4-A33B-CD6820450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2376"/>
              <a:ext cx="25400" cy="4763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644">
              <a:extLst>
                <a:ext uri="{FF2B5EF4-FFF2-40B4-BE49-F238E27FC236}">
                  <a16:creationId xmlns:a16="http://schemas.microsoft.com/office/drawing/2014/main" id="{7E02EBE4-91CE-43EF-A109-0197074B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2376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45">
              <a:extLst>
                <a:ext uri="{FF2B5EF4-FFF2-40B4-BE49-F238E27FC236}">
                  <a16:creationId xmlns:a16="http://schemas.microsoft.com/office/drawing/2014/main" id="{2D945F22-079B-4762-8BA0-2AEB3DDA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8726"/>
              <a:ext cx="25400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646">
              <a:extLst>
                <a:ext uri="{FF2B5EF4-FFF2-40B4-BE49-F238E27FC236}">
                  <a16:creationId xmlns:a16="http://schemas.microsoft.com/office/drawing/2014/main" id="{A714A419-49C9-4ECD-BA53-EADD52EA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8726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647">
              <a:extLst>
                <a:ext uri="{FF2B5EF4-FFF2-40B4-BE49-F238E27FC236}">
                  <a16:creationId xmlns:a16="http://schemas.microsoft.com/office/drawing/2014/main" id="{83EE5A7A-EFB7-41F3-99B0-97FD712A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4" y="10137776"/>
              <a:ext cx="14288" cy="42863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648">
              <a:extLst>
                <a:ext uri="{FF2B5EF4-FFF2-40B4-BE49-F238E27FC236}">
                  <a16:creationId xmlns:a16="http://schemas.microsoft.com/office/drawing/2014/main" id="{2B8523D2-0FCC-4BD8-8EE4-DC81690E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4" y="10137776"/>
              <a:ext cx="14288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1649">
              <a:extLst>
                <a:ext uri="{FF2B5EF4-FFF2-40B4-BE49-F238E27FC236}">
                  <a16:creationId xmlns:a16="http://schemas.microsoft.com/office/drawing/2014/main" id="{CDD443A2-03C8-4E61-BD55-3DD0127F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1751"/>
              <a:ext cx="25400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1650">
              <a:extLst>
                <a:ext uri="{FF2B5EF4-FFF2-40B4-BE49-F238E27FC236}">
                  <a16:creationId xmlns:a16="http://schemas.microsoft.com/office/drawing/2014/main" id="{37DD16B9-05AB-48E3-BF5F-5BA6353D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1751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1651">
              <a:extLst>
                <a:ext uri="{FF2B5EF4-FFF2-40B4-BE49-F238E27FC236}">
                  <a16:creationId xmlns:a16="http://schemas.microsoft.com/office/drawing/2014/main" id="{B1ADDE7C-C6AF-44CE-8605-97E9BB11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4926"/>
              <a:ext cx="25400" cy="4763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1652">
              <a:extLst>
                <a:ext uri="{FF2B5EF4-FFF2-40B4-BE49-F238E27FC236}">
                  <a16:creationId xmlns:a16="http://schemas.microsoft.com/office/drawing/2014/main" id="{6A7398D0-941A-46A2-A7B4-DD6729BF3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4926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653">
              <a:extLst>
                <a:ext uri="{FF2B5EF4-FFF2-40B4-BE49-F238E27FC236}">
                  <a16:creationId xmlns:a16="http://schemas.microsoft.com/office/drawing/2014/main" id="{1E9FAD00-9CA4-4F58-9A26-45739DE1B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5151" y="10102851"/>
              <a:ext cx="12700" cy="100013"/>
            </a:xfrm>
            <a:custGeom>
              <a:avLst/>
              <a:gdLst>
                <a:gd name="T0" fmla="*/ 8 w 8"/>
                <a:gd name="T1" fmla="*/ 57 h 63"/>
                <a:gd name="T2" fmla="*/ 0 w 8"/>
                <a:gd name="T3" fmla="*/ 57 h 63"/>
                <a:gd name="T4" fmla="*/ 0 w 8"/>
                <a:gd name="T5" fmla="*/ 63 h 63"/>
                <a:gd name="T6" fmla="*/ 8 w 8"/>
                <a:gd name="T7" fmla="*/ 63 h 63"/>
                <a:gd name="T8" fmla="*/ 8 w 8"/>
                <a:gd name="T9" fmla="*/ 61 h 63"/>
                <a:gd name="T10" fmla="*/ 0 w 8"/>
                <a:gd name="T11" fmla="*/ 61 h 63"/>
                <a:gd name="T12" fmla="*/ 0 w 8"/>
                <a:gd name="T13" fmla="*/ 58 h 63"/>
                <a:gd name="T14" fmla="*/ 8 w 8"/>
                <a:gd name="T15" fmla="*/ 58 h 63"/>
                <a:gd name="T16" fmla="*/ 8 w 8"/>
                <a:gd name="T17" fmla="*/ 57 h 63"/>
                <a:gd name="T18" fmla="*/ 0 w 8"/>
                <a:gd name="T19" fmla="*/ 7 h 63"/>
                <a:gd name="T20" fmla="*/ 0 w 8"/>
                <a:gd name="T21" fmla="*/ 56 h 63"/>
                <a:gd name="T22" fmla="*/ 8 w 8"/>
                <a:gd name="T23" fmla="*/ 56 h 63"/>
                <a:gd name="T24" fmla="*/ 8 w 8"/>
                <a:gd name="T25" fmla="*/ 49 h 63"/>
                <a:gd name="T26" fmla="*/ 3 w 8"/>
                <a:gd name="T27" fmla="*/ 49 h 63"/>
                <a:gd name="T28" fmla="*/ 3 w 8"/>
                <a:gd name="T29" fmla="*/ 22 h 63"/>
                <a:gd name="T30" fmla="*/ 8 w 8"/>
                <a:gd name="T31" fmla="*/ 22 h 63"/>
                <a:gd name="T32" fmla="*/ 8 w 8"/>
                <a:gd name="T33" fmla="*/ 11 h 63"/>
                <a:gd name="T34" fmla="*/ 0 w 8"/>
                <a:gd name="T35" fmla="*/ 11 h 63"/>
                <a:gd name="T36" fmla="*/ 0 w 8"/>
                <a:gd name="T37" fmla="*/ 10 h 63"/>
                <a:gd name="T38" fmla="*/ 8 w 8"/>
                <a:gd name="T39" fmla="*/ 10 h 63"/>
                <a:gd name="T40" fmla="*/ 8 w 8"/>
                <a:gd name="T41" fmla="*/ 9 h 63"/>
                <a:gd name="T42" fmla="*/ 0 w 8"/>
                <a:gd name="T43" fmla="*/ 9 h 63"/>
                <a:gd name="T44" fmla="*/ 0 w 8"/>
                <a:gd name="T45" fmla="*/ 7 h 63"/>
                <a:gd name="T46" fmla="*/ 0 w 8"/>
                <a:gd name="T47" fmla="*/ 0 h 63"/>
                <a:gd name="T48" fmla="*/ 0 w 8"/>
                <a:gd name="T49" fmla="*/ 6 h 63"/>
                <a:gd name="T50" fmla="*/ 8 w 8"/>
                <a:gd name="T51" fmla="*/ 6 h 63"/>
                <a:gd name="T52" fmla="*/ 8 w 8"/>
                <a:gd name="T53" fmla="*/ 0 h 63"/>
                <a:gd name="T54" fmla="*/ 0 w 8"/>
                <a:gd name="T5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3">
                  <a:moveTo>
                    <a:pt x="8" y="57"/>
                  </a:moveTo>
                  <a:lnTo>
                    <a:pt x="0" y="57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8" y="58"/>
                  </a:lnTo>
                  <a:lnTo>
                    <a:pt x="8" y="57"/>
                  </a:lnTo>
                  <a:close/>
                  <a:moveTo>
                    <a:pt x="0" y="7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3" y="49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7"/>
                  </a:lnTo>
                  <a:close/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54">
              <a:extLst>
                <a:ext uri="{FF2B5EF4-FFF2-40B4-BE49-F238E27FC236}">
                  <a16:creationId xmlns:a16="http://schemas.microsoft.com/office/drawing/2014/main" id="{4F621DC9-EC05-4B70-8100-EF5B1F0F3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5151" y="10102851"/>
              <a:ext cx="12700" cy="100013"/>
            </a:xfrm>
            <a:custGeom>
              <a:avLst/>
              <a:gdLst>
                <a:gd name="T0" fmla="*/ 8 w 8"/>
                <a:gd name="T1" fmla="*/ 57 h 63"/>
                <a:gd name="T2" fmla="*/ 0 w 8"/>
                <a:gd name="T3" fmla="*/ 57 h 63"/>
                <a:gd name="T4" fmla="*/ 0 w 8"/>
                <a:gd name="T5" fmla="*/ 63 h 63"/>
                <a:gd name="T6" fmla="*/ 8 w 8"/>
                <a:gd name="T7" fmla="*/ 63 h 63"/>
                <a:gd name="T8" fmla="*/ 8 w 8"/>
                <a:gd name="T9" fmla="*/ 61 h 63"/>
                <a:gd name="T10" fmla="*/ 0 w 8"/>
                <a:gd name="T11" fmla="*/ 61 h 63"/>
                <a:gd name="T12" fmla="*/ 0 w 8"/>
                <a:gd name="T13" fmla="*/ 58 h 63"/>
                <a:gd name="T14" fmla="*/ 8 w 8"/>
                <a:gd name="T15" fmla="*/ 58 h 63"/>
                <a:gd name="T16" fmla="*/ 8 w 8"/>
                <a:gd name="T17" fmla="*/ 57 h 63"/>
                <a:gd name="T18" fmla="*/ 0 w 8"/>
                <a:gd name="T19" fmla="*/ 7 h 63"/>
                <a:gd name="T20" fmla="*/ 0 w 8"/>
                <a:gd name="T21" fmla="*/ 56 h 63"/>
                <a:gd name="T22" fmla="*/ 8 w 8"/>
                <a:gd name="T23" fmla="*/ 56 h 63"/>
                <a:gd name="T24" fmla="*/ 8 w 8"/>
                <a:gd name="T25" fmla="*/ 49 h 63"/>
                <a:gd name="T26" fmla="*/ 3 w 8"/>
                <a:gd name="T27" fmla="*/ 49 h 63"/>
                <a:gd name="T28" fmla="*/ 3 w 8"/>
                <a:gd name="T29" fmla="*/ 22 h 63"/>
                <a:gd name="T30" fmla="*/ 8 w 8"/>
                <a:gd name="T31" fmla="*/ 22 h 63"/>
                <a:gd name="T32" fmla="*/ 8 w 8"/>
                <a:gd name="T33" fmla="*/ 11 h 63"/>
                <a:gd name="T34" fmla="*/ 0 w 8"/>
                <a:gd name="T35" fmla="*/ 11 h 63"/>
                <a:gd name="T36" fmla="*/ 0 w 8"/>
                <a:gd name="T37" fmla="*/ 10 h 63"/>
                <a:gd name="T38" fmla="*/ 8 w 8"/>
                <a:gd name="T39" fmla="*/ 10 h 63"/>
                <a:gd name="T40" fmla="*/ 8 w 8"/>
                <a:gd name="T41" fmla="*/ 9 h 63"/>
                <a:gd name="T42" fmla="*/ 0 w 8"/>
                <a:gd name="T43" fmla="*/ 9 h 63"/>
                <a:gd name="T44" fmla="*/ 0 w 8"/>
                <a:gd name="T45" fmla="*/ 7 h 63"/>
                <a:gd name="T46" fmla="*/ 0 w 8"/>
                <a:gd name="T47" fmla="*/ 0 h 63"/>
                <a:gd name="T48" fmla="*/ 0 w 8"/>
                <a:gd name="T49" fmla="*/ 6 h 63"/>
                <a:gd name="T50" fmla="*/ 8 w 8"/>
                <a:gd name="T51" fmla="*/ 6 h 63"/>
                <a:gd name="T52" fmla="*/ 8 w 8"/>
                <a:gd name="T53" fmla="*/ 0 h 63"/>
                <a:gd name="T54" fmla="*/ 0 w 8"/>
                <a:gd name="T5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3">
                  <a:moveTo>
                    <a:pt x="8" y="57"/>
                  </a:moveTo>
                  <a:lnTo>
                    <a:pt x="0" y="57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8" y="58"/>
                  </a:lnTo>
                  <a:lnTo>
                    <a:pt x="8" y="57"/>
                  </a:lnTo>
                  <a:moveTo>
                    <a:pt x="0" y="7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3" y="49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7"/>
                  </a:lnTo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55">
              <a:extLst>
                <a:ext uri="{FF2B5EF4-FFF2-40B4-BE49-F238E27FC236}">
                  <a16:creationId xmlns:a16="http://schemas.microsoft.com/office/drawing/2014/main" id="{A6FD9424-6F38-4F3A-8714-548B539C7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1" y="10112376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1 h 3"/>
                <a:gd name="T6" fmla="*/ 0 w 8"/>
                <a:gd name="T7" fmla="*/ 3 h 3"/>
                <a:gd name="T8" fmla="*/ 8 w 8"/>
                <a:gd name="T9" fmla="*/ 3 h 3"/>
                <a:gd name="T10" fmla="*/ 8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656">
              <a:extLst>
                <a:ext uri="{FF2B5EF4-FFF2-40B4-BE49-F238E27FC236}">
                  <a16:creationId xmlns:a16="http://schemas.microsoft.com/office/drawing/2014/main" id="{6E399964-FB20-4ADE-AC8A-D1E7E69D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1" y="10112376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1 h 3"/>
                <a:gd name="T6" fmla="*/ 0 w 8"/>
                <a:gd name="T7" fmla="*/ 3 h 3"/>
                <a:gd name="T8" fmla="*/ 8 w 8"/>
                <a:gd name="T9" fmla="*/ 3 h 3"/>
                <a:gd name="T10" fmla="*/ 8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1657">
              <a:extLst>
                <a:ext uri="{FF2B5EF4-FFF2-40B4-BE49-F238E27FC236}">
                  <a16:creationId xmlns:a16="http://schemas.microsoft.com/office/drawing/2014/main" id="{6EA6786D-3861-48BC-88E7-5AA9A8A7E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8726"/>
              <a:ext cx="12700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658">
              <a:extLst>
                <a:ext uri="{FF2B5EF4-FFF2-40B4-BE49-F238E27FC236}">
                  <a16:creationId xmlns:a16="http://schemas.microsoft.com/office/drawing/2014/main" id="{EA64E3DB-1AFA-437D-A19F-E36BB8F2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18726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1659">
              <a:extLst>
                <a:ext uri="{FF2B5EF4-FFF2-40B4-BE49-F238E27FC236}">
                  <a16:creationId xmlns:a16="http://schemas.microsoft.com/office/drawing/2014/main" id="{A703FF20-4FA0-4D8F-87AA-756BEDFC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4" y="10137776"/>
              <a:ext cx="7938" cy="4286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1660">
              <a:extLst>
                <a:ext uri="{FF2B5EF4-FFF2-40B4-BE49-F238E27FC236}">
                  <a16:creationId xmlns:a16="http://schemas.microsoft.com/office/drawing/2014/main" id="{C3CC249D-0B71-49AD-A3F9-2F64D93C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4" y="10137776"/>
              <a:ext cx="7938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1661">
              <a:extLst>
                <a:ext uri="{FF2B5EF4-FFF2-40B4-BE49-F238E27FC236}">
                  <a16:creationId xmlns:a16="http://schemas.microsoft.com/office/drawing/2014/main" id="{8D1C5E3C-6F07-495F-99A3-995C69744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1751"/>
              <a:ext cx="12700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1662">
              <a:extLst>
                <a:ext uri="{FF2B5EF4-FFF2-40B4-BE49-F238E27FC236}">
                  <a16:creationId xmlns:a16="http://schemas.microsoft.com/office/drawing/2014/main" id="{219C0BE4-8C12-49EB-8518-A81F8C446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1751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1663">
              <a:extLst>
                <a:ext uri="{FF2B5EF4-FFF2-40B4-BE49-F238E27FC236}">
                  <a16:creationId xmlns:a16="http://schemas.microsoft.com/office/drawing/2014/main" id="{CB6849AA-559B-4367-ABA7-541E21BB7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4926"/>
              <a:ext cx="12700" cy="4763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1664">
              <a:extLst>
                <a:ext uri="{FF2B5EF4-FFF2-40B4-BE49-F238E27FC236}">
                  <a16:creationId xmlns:a16="http://schemas.microsoft.com/office/drawing/2014/main" id="{02524568-0C6F-4280-9A51-52D03D0AD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10194926"/>
              <a:ext cx="127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665">
              <a:extLst>
                <a:ext uri="{FF2B5EF4-FFF2-40B4-BE49-F238E27FC236}">
                  <a16:creationId xmlns:a16="http://schemas.microsoft.com/office/drawing/2014/main" id="{1EAA6597-7BAA-40E2-B495-9726D4A0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02851"/>
              <a:ext cx="25400" cy="100013"/>
            </a:xfrm>
            <a:prstGeom prst="rect">
              <a:avLst/>
            </a:pr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1666">
              <a:extLst>
                <a:ext uri="{FF2B5EF4-FFF2-40B4-BE49-F238E27FC236}">
                  <a16:creationId xmlns:a16="http://schemas.microsoft.com/office/drawing/2014/main" id="{EDB1C259-0A99-4CD0-A638-48C01F5F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02851"/>
              <a:ext cx="25400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667">
              <a:extLst>
                <a:ext uri="{FF2B5EF4-FFF2-40B4-BE49-F238E27FC236}">
                  <a16:creationId xmlns:a16="http://schemas.microsoft.com/office/drawing/2014/main" id="{DB558BC8-9CF6-45A2-953D-86ABA10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12376"/>
              <a:ext cx="25400" cy="4763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1668">
              <a:extLst>
                <a:ext uri="{FF2B5EF4-FFF2-40B4-BE49-F238E27FC236}">
                  <a16:creationId xmlns:a16="http://schemas.microsoft.com/office/drawing/2014/main" id="{6C35DD7C-5F5D-4E00-AF9D-A7EC81191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12376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669">
              <a:extLst>
                <a:ext uri="{FF2B5EF4-FFF2-40B4-BE49-F238E27FC236}">
                  <a16:creationId xmlns:a16="http://schemas.microsoft.com/office/drawing/2014/main" id="{9982C9B6-C3DD-4140-9293-CE37AFECA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18726"/>
              <a:ext cx="25400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670">
              <a:extLst>
                <a:ext uri="{FF2B5EF4-FFF2-40B4-BE49-F238E27FC236}">
                  <a16:creationId xmlns:a16="http://schemas.microsoft.com/office/drawing/2014/main" id="{C8460BF4-DF01-4050-AE70-E7B65BF4B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18726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1671">
              <a:extLst>
                <a:ext uri="{FF2B5EF4-FFF2-40B4-BE49-F238E27FC236}">
                  <a16:creationId xmlns:a16="http://schemas.microsoft.com/office/drawing/2014/main" id="{BD8293FB-C3F7-4718-8BC5-C5F3C3509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1751"/>
              <a:ext cx="25400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1672">
              <a:extLst>
                <a:ext uri="{FF2B5EF4-FFF2-40B4-BE49-F238E27FC236}">
                  <a16:creationId xmlns:a16="http://schemas.microsoft.com/office/drawing/2014/main" id="{E0AACADA-7D6D-4FE0-A23B-9D9DBD36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1751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1673">
              <a:extLst>
                <a:ext uri="{FF2B5EF4-FFF2-40B4-BE49-F238E27FC236}">
                  <a16:creationId xmlns:a16="http://schemas.microsoft.com/office/drawing/2014/main" id="{46AD3641-3088-4B55-B164-BA38210DB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4" y="10139363"/>
              <a:ext cx="17463" cy="19050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674">
              <a:extLst>
                <a:ext uri="{FF2B5EF4-FFF2-40B4-BE49-F238E27FC236}">
                  <a16:creationId xmlns:a16="http://schemas.microsoft.com/office/drawing/2014/main" id="{4E1F2725-7E39-488C-B4A6-7AA7923F2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4926"/>
              <a:ext cx="25400" cy="4763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675">
              <a:extLst>
                <a:ext uri="{FF2B5EF4-FFF2-40B4-BE49-F238E27FC236}">
                  <a16:creationId xmlns:a16="http://schemas.microsoft.com/office/drawing/2014/main" id="{24737DFF-2366-46FE-9C55-0702F78EE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4926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676">
              <a:extLst>
                <a:ext uri="{FF2B5EF4-FFF2-40B4-BE49-F238E27FC236}">
                  <a16:creationId xmlns:a16="http://schemas.microsoft.com/office/drawing/2014/main" id="{193628F0-4069-4D1A-A5FA-265A483E4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839" y="10102851"/>
              <a:ext cx="11113" cy="88900"/>
            </a:xfrm>
            <a:custGeom>
              <a:avLst/>
              <a:gdLst>
                <a:gd name="T0" fmla="*/ 0 w 21"/>
                <a:gd name="T1" fmla="*/ 33 h 163"/>
                <a:gd name="T2" fmla="*/ 0 w 21"/>
                <a:gd name="T3" fmla="*/ 163 h 163"/>
                <a:gd name="T4" fmla="*/ 21 w 21"/>
                <a:gd name="T5" fmla="*/ 163 h 163"/>
                <a:gd name="T6" fmla="*/ 21 w 21"/>
                <a:gd name="T7" fmla="*/ 101 h 163"/>
                <a:gd name="T8" fmla="*/ 6 w 21"/>
                <a:gd name="T9" fmla="*/ 84 h 163"/>
                <a:gd name="T10" fmla="*/ 21 w 21"/>
                <a:gd name="T11" fmla="*/ 68 h 163"/>
                <a:gd name="T12" fmla="*/ 21 w 21"/>
                <a:gd name="T13" fmla="*/ 33 h 163"/>
                <a:gd name="T14" fmla="*/ 0 w 21"/>
                <a:gd name="T15" fmla="*/ 33 h 163"/>
                <a:gd name="T16" fmla="*/ 0 w 21"/>
                <a:gd name="T17" fmla="*/ 33 h 163"/>
                <a:gd name="T18" fmla="*/ 0 w 21"/>
                <a:gd name="T19" fmla="*/ 22 h 163"/>
                <a:gd name="T20" fmla="*/ 0 w 21"/>
                <a:gd name="T21" fmla="*/ 30 h 163"/>
                <a:gd name="T22" fmla="*/ 21 w 21"/>
                <a:gd name="T23" fmla="*/ 30 h 163"/>
                <a:gd name="T24" fmla="*/ 21 w 21"/>
                <a:gd name="T25" fmla="*/ 26 h 163"/>
                <a:gd name="T26" fmla="*/ 0 w 21"/>
                <a:gd name="T27" fmla="*/ 26 h 163"/>
                <a:gd name="T28" fmla="*/ 0 w 21"/>
                <a:gd name="T29" fmla="*/ 22 h 163"/>
                <a:gd name="T30" fmla="*/ 0 w 21"/>
                <a:gd name="T31" fmla="*/ 0 h 163"/>
                <a:gd name="T32" fmla="*/ 0 w 21"/>
                <a:gd name="T33" fmla="*/ 17 h 163"/>
                <a:gd name="T34" fmla="*/ 21 w 21"/>
                <a:gd name="T35" fmla="*/ 17 h 163"/>
                <a:gd name="T36" fmla="*/ 21 w 21"/>
                <a:gd name="T37" fmla="*/ 0 h 163"/>
                <a:gd name="T38" fmla="*/ 0 w 21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3">
                  <a:moveTo>
                    <a:pt x="0" y="3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0"/>
                    <a:pt x="6" y="93"/>
                    <a:pt x="6" y="84"/>
                  </a:cubicBezTo>
                  <a:cubicBezTo>
                    <a:pt x="6" y="75"/>
                    <a:pt x="13" y="68"/>
                    <a:pt x="21" y="6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2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677">
              <a:extLst>
                <a:ext uri="{FF2B5EF4-FFF2-40B4-BE49-F238E27FC236}">
                  <a16:creationId xmlns:a16="http://schemas.microsoft.com/office/drawing/2014/main" id="{BCEE651D-657B-4CDF-8D04-0A243016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12376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678">
              <a:extLst>
                <a:ext uri="{FF2B5EF4-FFF2-40B4-BE49-F238E27FC236}">
                  <a16:creationId xmlns:a16="http://schemas.microsoft.com/office/drawing/2014/main" id="{C837BF8D-6CD1-4C9F-95F0-E50C20EC1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12376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679">
              <a:extLst>
                <a:ext uri="{FF2B5EF4-FFF2-40B4-BE49-F238E27FC236}">
                  <a16:creationId xmlns:a16="http://schemas.microsoft.com/office/drawing/2014/main" id="{403749C2-009A-40C0-BD14-9954A9E7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18726"/>
              <a:ext cx="11113" cy="1588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0 h 1"/>
                <a:gd name="T4" fmla="*/ 0 w 7"/>
                <a:gd name="T5" fmla="*/ 1 h 1"/>
                <a:gd name="T6" fmla="*/ 0 w 7"/>
                <a:gd name="T7" fmla="*/ 1 h 1"/>
                <a:gd name="T8" fmla="*/ 7 w 7"/>
                <a:gd name="T9" fmla="*/ 1 h 1"/>
                <a:gd name="T10" fmla="*/ 7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680">
              <a:extLst>
                <a:ext uri="{FF2B5EF4-FFF2-40B4-BE49-F238E27FC236}">
                  <a16:creationId xmlns:a16="http://schemas.microsoft.com/office/drawing/2014/main" id="{128AE783-7AAD-47C2-8440-1A4F908E0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18726"/>
              <a:ext cx="11113" cy="1588"/>
            </a:xfrm>
            <a:custGeom>
              <a:avLst/>
              <a:gdLst>
                <a:gd name="T0" fmla="*/ 7 w 7"/>
                <a:gd name="T1" fmla="*/ 0 h 1"/>
                <a:gd name="T2" fmla="*/ 0 w 7"/>
                <a:gd name="T3" fmla="*/ 0 h 1"/>
                <a:gd name="T4" fmla="*/ 0 w 7"/>
                <a:gd name="T5" fmla="*/ 1 h 1"/>
                <a:gd name="T6" fmla="*/ 0 w 7"/>
                <a:gd name="T7" fmla="*/ 1 h 1"/>
                <a:gd name="T8" fmla="*/ 7 w 7"/>
                <a:gd name="T9" fmla="*/ 1 h 1"/>
                <a:gd name="T10" fmla="*/ 7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81">
              <a:extLst>
                <a:ext uri="{FF2B5EF4-FFF2-40B4-BE49-F238E27FC236}">
                  <a16:creationId xmlns:a16="http://schemas.microsoft.com/office/drawing/2014/main" id="{FBEB4101-404E-4ADA-8FE0-EC1C580FC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93338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6 h 6"/>
                <a:gd name="T8" fmla="*/ 7 w 7"/>
                <a:gd name="T9" fmla="*/ 4 h 6"/>
                <a:gd name="T10" fmla="*/ 0 w 7"/>
                <a:gd name="T11" fmla="*/ 4 h 6"/>
                <a:gd name="T12" fmla="*/ 0 w 7"/>
                <a:gd name="T13" fmla="*/ 1 h 6"/>
                <a:gd name="T14" fmla="*/ 7 w 7"/>
                <a:gd name="T15" fmla="*/ 1 h 6"/>
                <a:gd name="T16" fmla="*/ 7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682">
              <a:extLst>
                <a:ext uri="{FF2B5EF4-FFF2-40B4-BE49-F238E27FC236}">
                  <a16:creationId xmlns:a16="http://schemas.microsoft.com/office/drawing/2014/main" id="{2EC60D31-E8DA-4185-82F2-D00A5C23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9" y="10193338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6 h 6"/>
                <a:gd name="T8" fmla="*/ 7 w 7"/>
                <a:gd name="T9" fmla="*/ 4 h 6"/>
                <a:gd name="T10" fmla="*/ 0 w 7"/>
                <a:gd name="T11" fmla="*/ 4 h 6"/>
                <a:gd name="T12" fmla="*/ 0 w 7"/>
                <a:gd name="T13" fmla="*/ 1 h 6"/>
                <a:gd name="T14" fmla="*/ 7 w 7"/>
                <a:gd name="T15" fmla="*/ 1 h 6"/>
                <a:gd name="T16" fmla="*/ 7 w 7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683">
              <a:extLst>
                <a:ext uri="{FF2B5EF4-FFF2-40B4-BE49-F238E27FC236}">
                  <a16:creationId xmlns:a16="http://schemas.microsoft.com/office/drawing/2014/main" id="{E7D73979-88C0-4D5C-AA8C-9BDE1BD72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1751"/>
              <a:ext cx="11113" cy="1588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684">
              <a:extLst>
                <a:ext uri="{FF2B5EF4-FFF2-40B4-BE49-F238E27FC236}">
                  <a16:creationId xmlns:a16="http://schemas.microsoft.com/office/drawing/2014/main" id="{00BFF013-55AF-478F-8892-5092ED80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1751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685">
              <a:extLst>
                <a:ext uri="{FF2B5EF4-FFF2-40B4-BE49-F238E27FC236}">
                  <a16:creationId xmlns:a16="http://schemas.microsoft.com/office/drawing/2014/main" id="{31CF9719-C7B0-4DB7-ACEB-DB0CA629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4" y="10139363"/>
              <a:ext cx="7938" cy="19050"/>
            </a:xfrm>
            <a:custGeom>
              <a:avLst/>
              <a:gdLst>
                <a:gd name="T0" fmla="*/ 15 w 15"/>
                <a:gd name="T1" fmla="*/ 0 h 33"/>
                <a:gd name="T2" fmla="*/ 0 w 15"/>
                <a:gd name="T3" fmla="*/ 16 h 33"/>
                <a:gd name="T4" fmla="*/ 15 w 15"/>
                <a:gd name="T5" fmla="*/ 33 h 33"/>
                <a:gd name="T6" fmla="*/ 15 w 1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5" y="3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1686">
              <a:extLst>
                <a:ext uri="{FF2B5EF4-FFF2-40B4-BE49-F238E27FC236}">
                  <a16:creationId xmlns:a16="http://schemas.microsoft.com/office/drawing/2014/main" id="{22AD8D43-BA50-47AF-8FD7-041B135A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4926"/>
              <a:ext cx="11113" cy="4763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1687">
              <a:extLst>
                <a:ext uri="{FF2B5EF4-FFF2-40B4-BE49-F238E27FC236}">
                  <a16:creationId xmlns:a16="http://schemas.microsoft.com/office/drawing/2014/main" id="{D8816FB2-B7E6-4910-A62D-D8E8B19D0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9" y="10194926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688">
              <a:extLst>
                <a:ext uri="{FF2B5EF4-FFF2-40B4-BE49-F238E27FC236}">
                  <a16:creationId xmlns:a16="http://schemas.microsoft.com/office/drawing/2014/main" id="{2DDDF4D4-F65C-497F-B94E-DC73E2D8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02851"/>
              <a:ext cx="15875" cy="100013"/>
            </a:xfrm>
            <a:custGeom>
              <a:avLst/>
              <a:gdLst>
                <a:gd name="T0" fmla="*/ 0 w 10"/>
                <a:gd name="T1" fmla="*/ 0 h 63"/>
                <a:gd name="T2" fmla="*/ 5 w 10"/>
                <a:gd name="T3" fmla="*/ 63 h 63"/>
                <a:gd name="T4" fmla="*/ 10 w 10"/>
                <a:gd name="T5" fmla="*/ 62 h 63"/>
                <a:gd name="T6" fmla="*/ 4 w 10"/>
                <a:gd name="T7" fmla="*/ 0 h 63"/>
                <a:gd name="T8" fmla="*/ 0 w 1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3">
                  <a:moveTo>
                    <a:pt x="0" y="0"/>
                  </a:moveTo>
                  <a:lnTo>
                    <a:pt x="5" y="63"/>
                  </a:lnTo>
                  <a:lnTo>
                    <a:pt x="10" y="6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3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689">
              <a:extLst>
                <a:ext uri="{FF2B5EF4-FFF2-40B4-BE49-F238E27FC236}">
                  <a16:creationId xmlns:a16="http://schemas.microsoft.com/office/drawing/2014/main" id="{42E2718E-AA51-41CE-9FED-DB3478D7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02851"/>
              <a:ext cx="15875" cy="100013"/>
            </a:xfrm>
            <a:custGeom>
              <a:avLst/>
              <a:gdLst>
                <a:gd name="T0" fmla="*/ 0 w 10"/>
                <a:gd name="T1" fmla="*/ 0 h 63"/>
                <a:gd name="T2" fmla="*/ 5 w 10"/>
                <a:gd name="T3" fmla="*/ 63 h 63"/>
                <a:gd name="T4" fmla="*/ 10 w 10"/>
                <a:gd name="T5" fmla="*/ 62 h 63"/>
                <a:gd name="T6" fmla="*/ 4 w 10"/>
                <a:gd name="T7" fmla="*/ 0 h 63"/>
                <a:gd name="T8" fmla="*/ 0 w 1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3">
                  <a:moveTo>
                    <a:pt x="0" y="0"/>
                  </a:moveTo>
                  <a:lnTo>
                    <a:pt x="5" y="63"/>
                  </a:lnTo>
                  <a:lnTo>
                    <a:pt x="10" y="6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690">
              <a:extLst>
                <a:ext uri="{FF2B5EF4-FFF2-40B4-BE49-F238E27FC236}">
                  <a16:creationId xmlns:a16="http://schemas.microsoft.com/office/drawing/2014/main" id="{2DB91C86-2C56-4833-B3F2-DF50DD1E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10788"/>
              <a:ext cx="7938" cy="6350"/>
            </a:xfrm>
            <a:custGeom>
              <a:avLst/>
              <a:gdLst>
                <a:gd name="T0" fmla="*/ 5 w 5"/>
                <a:gd name="T1" fmla="*/ 4 h 4"/>
                <a:gd name="T2" fmla="*/ 1 w 5"/>
                <a:gd name="T3" fmla="*/ 4 h 4"/>
                <a:gd name="T4" fmla="*/ 0 w 5"/>
                <a:gd name="T5" fmla="*/ 1 h 4"/>
                <a:gd name="T6" fmla="*/ 5 w 5"/>
                <a:gd name="T7" fmla="*/ 0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691">
              <a:extLst>
                <a:ext uri="{FF2B5EF4-FFF2-40B4-BE49-F238E27FC236}">
                  <a16:creationId xmlns:a16="http://schemas.microsoft.com/office/drawing/2014/main" id="{703A42AB-F430-45C2-A5FD-904CF1B56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10788"/>
              <a:ext cx="7938" cy="6350"/>
            </a:xfrm>
            <a:custGeom>
              <a:avLst/>
              <a:gdLst>
                <a:gd name="T0" fmla="*/ 5 w 5"/>
                <a:gd name="T1" fmla="*/ 4 h 4"/>
                <a:gd name="T2" fmla="*/ 1 w 5"/>
                <a:gd name="T3" fmla="*/ 4 h 4"/>
                <a:gd name="T4" fmla="*/ 0 w 5"/>
                <a:gd name="T5" fmla="*/ 1 h 4"/>
                <a:gd name="T6" fmla="*/ 5 w 5"/>
                <a:gd name="T7" fmla="*/ 0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1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1692">
              <a:extLst>
                <a:ext uri="{FF2B5EF4-FFF2-40B4-BE49-F238E27FC236}">
                  <a16:creationId xmlns:a16="http://schemas.microsoft.com/office/drawing/2014/main" id="{838D97E7-0D9F-4220-8E0D-B4915E16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401" y="10118726"/>
              <a:ext cx="6350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693">
              <a:extLst>
                <a:ext uri="{FF2B5EF4-FFF2-40B4-BE49-F238E27FC236}">
                  <a16:creationId xmlns:a16="http://schemas.microsoft.com/office/drawing/2014/main" id="{BD250F6A-8FDF-48BF-B081-A9397227F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401" y="10118726"/>
              <a:ext cx="63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694">
              <a:extLst>
                <a:ext uri="{FF2B5EF4-FFF2-40B4-BE49-F238E27FC236}">
                  <a16:creationId xmlns:a16="http://schemas.microsoft.com/office/drawing/2014/main" id="{072B9C99-1A55-44BD-A07F-5D3DEB83E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4" y="10190163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695">
              <a:extLst>
                <a:ext uri="{FF2B5EF4-FFF2-40B4-BE49-F238E27FC236}">
                  <a16:creationId xmlns:a16="http://schemas.microsoft.com/office/drawing/2014/main" id="{44F9712D-A5BF-4E00-8F6D-3A23DB7D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4" y="10190163"/>
              <a:ext cx="7938" cy="3175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2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696">
              <a:extLst>
                <a:ext uri="{FF2B5EF4-FFF2-40B4-BE49-F238E27FC236}">
                  <a16:creationId xmlns:a16="http://schemas.microsoft.com/office/drawing/2014/main" id="{B590F0DE-E79E-4D37-84C6-3F26328E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9" y="10139363"/>
              <a:ext cx="6350" cy="17463"/>
            </a:xfrm>
            <a:custGeom>
              <a:avLst/>
              <a:gdLst>
                <a:gd name="T0" fmla="*/ 11 w 12"/>
                <a:gd name="T1" fmla="*/ 17 h 34"/>
                <a:gd name="T2" fmla="*/ 8 w 12"/>
                <a:gd name="T3" fmla="*/ 34 h 34"/>
                <a:gd name="T4" fmla="*/ 1 w 12"/>
                <a:gd name="T5" fmla="*/ 18 h 34"/>
                <a:gd name="T6" fmla="*/ 5 w 12"/>
                <a:gd name="T7" fmla="*/ 1 h 34"/>
                <a:gd name="T8" fmla="*/ 11 w 12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11" y="17"/>
                  </a:moveTo>
                  <a:cubicBezTo>
                    <a:pt x="12" y="26"/>
                    <a:pt x="10" y="33"/>
                    <a:pt x="8" y="34"/>
                  </a:cubicBezTo>
                  <a:cubicBezTo>
                    <a:pt x="5" y="34"/>
                    <a:pt x="2" y="27"/>
                    <a:pt x="1" y="18"/>
                  </a:cubicBezTo>
                  <a:cubicBezTo>
                    <a:pt x="0" y="8"/>
                    <a:pt x="2" y="1"/>
                    <a:pt x="5" y="1"/>
                  </a:cubicBezTo>
                  <a:cubicBezTo>
                    <a:pt x="8" y="0"/>
                    <a:pt x="11" y="8"/>
                    <a:pt x="11" y="1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697">
              <a:extLst>
                <a:ext uri="{FF2B5EF4-FFF2-40B4-BE49-F238E27FC236}">
                  <a16:creationId xmlns:a16="http://schemas.microsoft.com/office/drawing/2014/main" id="{B0AD1B66-BAB5-4427-92C2-5A773A1D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10194926"/>
              <a:ext cx="6350" cy="476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698">
              <a:extLst>
                <a:ext uri="{FF2B5EF4-FFF2-40B4-BE49-F238E27FC236}">
                  <a16:creationId xmlns:a16="http://schemas.microsoft.com/office/drawing/2014/main" id="{885FAB52-D6F3-4961-9C38-6C7A2BB1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10194926"/>
              <a:ext cx="6350" cy="476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699">
              <a:extLst>
                <a:ext uri="{FF2B5EF4-FFF2-40B4-BE49-F238E27FC236}">
                  <a16:creationId xmlns:a16="http://schemas.microsoft.com/office/drawing/2014/main" id="{0657D52C-2BA9-4F57-8AB8-49509A78B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814" y="10102851"/>
              <a:ext cx="11113" cy="100013"/>
            </a:xfrm>
            <a:custGeom>
              <a:avLst/>
              <a:gdLst>
                <a:gd name="T0" fmla="*/ 7 w 7"/>
                <a:gd name="T1" fmla="*/ 63 h 63"/>
                <a:gd name="T2" fmla="*/ 5 w 7"/>
                <a:gd name="T3" fmla="*/ 63 h 63"/>
                <a:gd name="T4" fmla="*/ 7 w 7"/>
                <a:gd name="T5" fmla="*/ 63 h 63"/>
                <a:gd name="T6" fmla="*/ 7 w 7"/>
                <a:gd name="T7" fmla="*/ 63 h 63"/>
                <a:gd name="T8" fmla="*/ 2 w 7"/>
                <a:gd name="T9" fmla="*/ 0 h 63"/>
                <a:gd name="T10" fmla="*/ 0 w 7"/>
                <a:gd name="T11" fmla="*/ 0 h 63"/>
                <a:gd name="T12" fmla="*/ 2 w 7"/>
                <a:gd name="T13" fmla="*/ 0 h 63"/>
                <a:gd name="T14" fmla="*/ 2 w 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3">
                  <a:moveTo>
                    <a:pt x="7" y="63"/>
                  </a:move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700">
              <a:extLst>
                <a:ext uri="{FF2B5EF4-FFF2-40B4-BE49-F238E27FC236}">
                  <a16:creationId xmlns:a16="http://schemas.microsoft.com/office/drawing/2014/main" id="{03644BF8-50DF-4C0D-AECC-D25A0A9EC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814" y="10102851"/>
              <a:ext cx="11113" cy="100013"/>
            </a:xfrm>
            <a:custGeom>
              <a:avLst/>
              <a:gdLst>
                <a:gd name="T0" fmla="*/ 7 w 7"/>
                <a:gd name="T1" fmla="*/ 63 h 63"/>
                <a:gd name="T2" fmla="*/ 5 w 7"/>
                <a:gd name="T3" fmla="*/ 63 h 63"/>
                <a:gd name="T4" fmla="*/ 7 w 7"/>
                <a:gd name="T5" fmla="*/ 63 h 63"/>
                <a:gd name="T6" fmla="*/ 7 w 7"/>
                <a:gd name="T7" fmla="*/ 63 h 63"/>
                <a:gd name="T8" fmla="*/ 2 w 7"/>
                <a:gd name="T9" fmla="*/ 0 h 63"/>
                <a:gd name="T10" fmla="*/ 0 w 7"/>
                <a:gd name="T11" fmla="*/ 0 h 63"/>
                <a:gd name="T12" fmla="*/ 2 w 7"/>
                <a:gd name="T13" fmla="*/ 0 h 63"/>
                <a:gd name="T14" fmla="*/ 2 w 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3">
                  <a:moveTo>
                    <a:pt x="7" y="63"/>
                  </a:move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701">
              <a:extLst>
                <a:ext uri="{FF2B5EF4-FFF2-40B4-BE49-F238E27FC236}">
                  <a16:creationId xmlns:a16="http://schemas.microsoft.com/office/drawing/2014/main" id="{1C3A139F-65CA-4367-9297-B534D1FA6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8814" y="10102851"/>
              <a:ext cx="11113" cy="100013"/>
            </a:xfrm>
            <a:custGeom>
              <a:avLst/>
              <a:gdLst>
                <a:gd name="T0" fmla="*/ 21 w 22"/>
                <a:gd name="T1" fmla="*/ 165 h 184"/>
                <a:gd name="T2" fmla="*/ 14 w 22"/>
                <a:gd name="T3" fmla="*/ 166 h 184"/>
                <a:gd name="T4" fmla="*/ 16 w 22"/>
                <a:gd name="T5" fmla="*/ 184 h 184"/>
                <a:gd name="T6" fmla="*/ 22 w 22"/>
                <a:gd name="T7" fmla="*/ 183 h 184"/>
                <a:gd name="T8" fmla="*/ 22 w 22"/>
                <a:gd name="T9" fmla="*/ 177 h 184"/>
                <a:gd name="T10" fmla="*/ 15 w 22"/>
                <a:gd name="T11" fmla="*/ 178 h 184"/>
                <a:gd name="T12" fmla="*/ 15 w 22"/>
                <a:gd name="T13" fmla="*/ 170 h 184"/>
                <a:gd name="T14" fmla="*/ 21 w 22"/>
                <a:gd name="T15" fmla="*/ 169 h 184"/>
                <a:gd name="T16" fmla="*/ 21 w 22"/>
                <a:gd name="T17" fmla="*/ 165 h 184"/>
                <a:gd name="T18" fmla="*/ 3 w 22"/>
                <a:gd name="T19" fmla="*/ 30 h 184"/>
                <a:gd name="T20" fmla="*/ 14 w 22"/>
                <a:gd name="T21" fmla="*/ 162 h 184"/>
                <a:gd name="T22" fmla="*/ 20 w 22"/>
                <a:gd name="T23" fmla="*/ 162 h 184"/>
                <a:gd name="T24" fmla="*/ 15 w 22"/>
                <a:gd name="T25" fmla="*/ 100 h 184"/>
                <a:gd name="T26" fmla="*/ 9 w 22"/>
                <a:gd name="T27" fmla="*/ 84 h 184"/>
                <a:gd name="T28" fmla="*/ 12 w 22"/>
                <a:gd name="T29" fmla="*/ 67 h 184"/>
                <a:gd name="T30" fmla="*/ 9 w 22"/>
                <a:gd name="T31" fmla="*/ 32 h 184"/>
                <a:gd name="T32" fmla="*/ 3 w 22"/>
                <a:gd name="T33" fmla="*/ 33 h 184"/>
                <a:gd name="T34" fmla="*/ 3 w 22"/>
                <a:gd name="T35" fmla="*/ 30 h 184"/>
                <a:gd name="T36" fmla="*/ 2 w 22"/>
                <a:gd name="T37" fmla="*/ 22 h 184"/>
                <a:gd name="T38" fmla="*/ 3 w 22"/>
                <a:gd name="T39" fmla="*/ 30 h 184"/>
                <a:gd name="T40" fmla="*/ 9 w 22"/>
                <a:gd name="T41" fmla="*/ 29 h 184"/>
                <a:gd name="T42" fmla="*/ 9 w 22"/>
                <a:gd name="T43" fmla="*/ 25 h 184"/>
                <a:gd name="T44" fmla="*/ 3 w 22"/>
                <a:gd name="T45" fmla="*/ 26 h 184"/>
                <a:gd name="T46" fmla="*/ 2 w 22"/>
                <a:gd name="T47" fmla="*/ 22 h 184"/>
                <a:gd name="T48" fmla="*/ 7 w 22"/>
                <a:gd name="T49" fmla="*/ 0 h 184"/>
                <a:gd name="T50" fmla="*/ 0 w 22"/>
                <a:gd name="T51" fmla="*/ 0 h 184"/>
                <a:gd name="T52" fmla="*/ 2 w 22"/>
                <a:gd name="T53" fmla="*/ 17 h 184"/>
                <a:gd name="T54" fmla="*/ 8 w 22"/>
                <a:gd name="T55" fmla="*/ 16 h 184"/>
                <a:gd name="T56" fmla="*/ 7 w 22"/>
                <a:gd name="T5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184">
                  <a:moveTo>
                    <a:pt x="21" y="165"/>
                  </a:moveTo>
                  <a:cubicBezTo>
                    <a:pt x="14" y="166"/>
                    <a:pt x="14" y="166"/>
                    <a:pt x="14" y="166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165"/>
                    <a:pt x="21" y="165"/>
                    <a:pt x="21" y="165"/>
                  </a:cubicBezTo>
                  <a:moveTo>
                    <a:pt x="3" y="30"/>
                  </a:moveTo>
                  <a:cubicBezTo>
                    <a:pt x="14" y="162"/>
                    <a:pt x="14" y="162"/>
                    <a:pt x="14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3" y="99"/>
                    <a:pt x="10" y="92"/>
                    <a:pt x="9" y="84"/>
                  </a:cubicBezTo>
                  <a:cubicBezTo>
                    <a:pt x="8" y="75"/>
                    <a:pt x="10" y="68"/>
                    <a:pt x="12" y="6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2" y="2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0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702">
              <a:extLst>
                <a:ext uri="{FF2B5EF4-FFF2-40B4-BE49-F238E27FC236}">
                  <a16:creationId xmlns:a16="http://schemas.microsoft.com/office/drawing/2014/main" id="{2E179C21-1B09-4E88-A0FD-AB1FEC171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12376"/>
              <a:ext cx="4763" cy="476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703">
              <a:extLst>
                <a:ext uri="{FF2B5EF4-FFF2-40B4-BE49-F238E27FC236}">
                  <a16:creationId xmlns:a16="http://schemas.microsoft.com/office/drawing/2014/main" id="{DFB80660-0674-4339-B1A4-DB9E531B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10112376"/>
              <a:ext cx="4763" cy="476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704">
              <a:extLst>
                <a:ext uri="{FF2B5EF4-FFF2-40B4-BE49-F238E27FC236}">
                  <a16:creationId xmlns:a16="http://schemas.microsoft.com/office/drawing/2014/main" id="{37308359-E96D-475C-BC5C-1B289529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1" y="101187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705">
              <a:extLst>
                <a:ext uri="{FF2B5EF4-FFF2-40B4-BE49-F238E27FC236}">
                  <a16:creationId xmlns:a16="http://schemas.microsoft.com/office/drawing/2014/main" id="{D9B73C1C-7CCA-4058-89A5-D9A7C1D1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1" y="10118726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706">
              <a:extLst>
                <a:ext uri="{FF2B5EF4-FFF2-40B4-BE49-F238E27FC236}">
                  <a16:creationId xmlns:a16="http://schemas.microsoft.com/office/drawing/2014/main" id="{F8B10D0C-AEB9-4D3F-906A-DA701AED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4" y="10190163"/>
              <a:ext cx="4763" cy="3175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707">
              <a:extLst>
                <a:ext uri="{FF2B5EF4-FFF2-40B4-BE49-F238E27FC236}">
                  <a16:creationId xmlns:a16="http://schemas.microsoft.com/office/drawing/2014/main" id="{14048C72-837A-440D-9DE6-11AB4940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4" y="10190163"/>
              <a:ext cx="4763" cy="3175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708">
              <a:extLst>
                <a:ext uri="{FF2B5EF4-FFF2-40B4-BE49-F238E27FC236}">
                  <a16:creationId xmlns:a16="http://schemas.microsoft.com/office/drawing/2014/main" id="{94362D6B-A73D-4E8B-B195-3B701406C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9" y="10139363"/>
              <a:ext cx="4763" cy="17463"/>
            </a:xfrm>
            <a:custGeom>
              <a:avLst/>
              <a:gdLst>
                <a:gd name="T0" fmla="*/ 4 w 7"/>
                <a:gd name="T1" fmla="*/ 0 h 33"/>
                <a:gd name="T2" fmla="*/ 1 w 7"/>
                <a:gd name="T3" fmla="*/ 17 h 33"/>
                <a:gd name="T4" fmla="*/ 7 w 7"/>
                <a:gd name="T5" fmla="*/ 33 h 33"/>
                <a:gd name="T6" fmla="*/ 4 w 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4" y="0"/>
                  </a:moveTo>
                  <a:cubicBezTo>
                    <a:pt x="2" y="1"/>
                    <a:pt x="0" y="8"/>
                    <a:pt x="1" y="17"/>
                  </a:cubicBezTo>
                  <a:cubicBezTo>
                    <a:pt x="2" y="25"/>
                    <a:pt x="5" y="32"/>
                    <a:pt x="7" y="3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709">
              <a:extLst>
                <a:ext uri="{FF2B5EF4-FFF2-40B4-BE49-F238E27FC236}">
                  <a16:creationId xmlns:a16="http://schemas.microsoft.com/office/drawing/2014/main" id="{69A9033F-687E-4C67-8873-0D005F4A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10194926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710">
              <a:extLst>
                <a:ext uri="{FF2B5EF4-FFF2-40B4-BE49-F238E27FC236}">
                  <a16:creationId xmlns:a16="http://schemas.microsoft.com/office/drawing/2014/main" id="{BF659A18-4B55-4495-BF72-D7F79E8C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10194926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711">
              <a:extLst>
                <a:ext uri="{FF2B5EF4-FFF2-40B4-BE49-F238E27FC236}">
                  <a16:creationId xmlns:a16="http://schemas.microsoft.com/office/drawing/2014/main" id="{746CD70C-12F0-453D-A8EF-444995548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098088"/>
              <a:ext cx="7938" cy="104775"/>
            </a:xfrm>
            <a:prstGeom prst="rect">
              <a:avLst/>
            </a:prstGeom>
            <a:solidFill>
              <a:srgbClr val="FFD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712">
              <a:extLst>
                <a:ext uri="{FF2B5EF4-FFF2-40B4-BE49-F238E27FC236}">
                  <a16:creationId xmlns:a16="http://schemas.microsoft.com/office/drawing/2014/main" id="{BDFCEE04-1930-4A9B-92B7-57CF8190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098088"/>
              <a:ext cx="7938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713">
              <a:extLst>
                <a:ext uri="{FF2B5EF4-FFF2-40B4-BE49-F238E27FC236}">
                  <a16:creationId xmlns:a16="http://schemas.microsoft.com/office/drawing/2014/main" id="{D3E32BDC-1445-4220-B221-8B741162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07613"/>
              <a:ext cx="7938" cy="47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714">
              <a:extLst>
                <a:ext uri="{FF2B5EF4-FFF2-40B4-BE49-F238E27FC236}">
                  <a16:creationId xmlns:a16="http://schemas.microsoft.com/office/drawing/2014/main" id="{C7C9F927-2D20-44D1-B074-0A9469784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07613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715">
              <a:extLst>
                <a:ext uri="{FF2B5EF4-FFF2-40B4-BE49-F238E27FC236}">
                  <a16:creationId xmlns:a16="http://schemas.microsoft.com/office/drawing/2014/main" id="{CF8DA7B7-9DFC-49B2-9C8F-55B328D07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15551"/>
              <a:ext cx="7938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716">
              <a:extLst>
                <a:ext uri="{FF2B5EF4-FFF2-40B4-BE49-F238E27FC236}">
                  <a16:creationId xmlns:a16="http://schemas.microsoft.com/office/drawing/2014/main" id="{B99B6ED1-32F1-4C88-8AE9-1602E9C28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15551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717">
              <a:extLst>
                <a:ext uri="{FF2B5EF4-FFF2-40B4-BE49-F238E27FC236}">
                  <a16:creationId xmlns:a16="http://schemas.microsoft.com/office/drawing/2014/main" id="{AC8FB06E-35EC-4E11-9A5D-351075F7F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0163"/>
              <a:ext cx="7938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718">
              <a:extLst>
                <a:ext uri="{FF2B5EF4-FFF2-40B4-BE49-F238E27FC236}">
                  <a16:creationId xmlns:a16="http://schemas.microsoft.com/office/drawing/2014/main" id="{EA737F1B-AA8B-445D-8BD6-F2E832ADC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016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719">
              <a:extLst>
                <a:ext uri="{FF2B5EF4-FFF2-40B4-BE49-F238E27FC236}">
                  <a16:creationId xmlns:a16="http://schemas.microsoft.com/office/drawing/2014/main" id="{9011A5DE-5DE4-4194-80F3-2277E0E74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4" y="10136188"/>
              <a:ext cx="4763" cy="19050"/>
            </a:xfrm>
            <a:custGeom>
              <a:avLst/>
              <a:gdLst>
                <a:gd name="T0" fmla="*/ 11 w 11"/>
                <a:gd name="T1" fmla="*/ 18 h 35"/>
                <a:gd name="T2" fmla="*/ 5 w 11"/>
                <a:gd name="T3" fmla="*/ 35 h 35"/>
                <a:gd name="T4" fmla="*/ 0 w 11"/>
                <a:gd name="T5" fmla="*/ 18 h 35"/>
                <a:gd name="T6" fmla="*/ 6 w 11"/>
                <a:gd name="T7" fmla="*/ 0 h 35"/>
                <a:gd name="T8" fmla="*/ 11 w 11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5">
                  <a:moveTo>
                    <a:pt x="11" y="18"/>
                  </a:moveTo>
                  <a:cubicBezTo>
                    <a:pt x="10" y="28"/>
                    <a:pt x="8" y="35"/>
                    <a:pt x="5" y="35"/>
                  </a:cubicBezTo>
                  <a:cubicBezTo>
                    <a:pt x="3" y="35"/>
                    <a:pt x="0" y="28"/>
                    <a:pt x="0" y="18"/>
                  </a:cubicBezTo>
                  <a:cubicBezTo>
                    <a:pt x="0" y="8"/>
                    <a:pt x="3" y="0"/>
                    <a:pt x="6" y="0"/>
                  </a:cubicBezTo>
                  <a:cubicBezTo>
                    <a:pt x="8" y="0"/>
                    <a:pt x="11" y="8"/>
                    <a:pt x="11" y="18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720">
              <a:extLst>
                <a:ext uri="{FF2B5EF4-FFF2-40B4-BE49-F238E27FC236}">
                  <a16:creationId xmlns:a16="http://schemas.microsoft.com/office/drawing/2014/main" id="{0C25EE7D-25BD-4463-B12F-22E090147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4926"/>
              <a:ext cx="7938" cy="47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721">
              <a:extLst>
                <a:ext uri="{FF2B5EF4-FFF2-40B4-BE49-F238E27FC236}">
                  <a16:creationId xmlns:a16="http://schemas.microsoft.com/office/drawing/2014/main" id="{375324D7-3432-4C13-819A-8EBDC938D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4926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722">
              <a:extLst>
                <a:ext uri="{FF2B5EF4-FFF2-40B4-BE49-F238E27FC236}">
                  <a16:creationId xmlns:a16="http://schemas.microsoft.com/office/drawing/2014/main" id="{E161C1F6-4B8A-4868-91E8-A77BCDCC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10098088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0 w 2"/>
                <a:gd name="T5" fmla="*/ 0 h 6"/>
                <a:gd name="T6" fmla="*/ 2 w 2"/>
                <a:gd name="T7" fmla="*/ 0 h 6"/>
                <a:gd name="T8" fmla="*/ 2 w 2"/>
                <a:gd name="T9" fmla="*/ 0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723">
              <a:extLst>
                <a:ext uri="{FF2B5EF4-FFF2-40B4-BE49-F238E27FC236}">
                  <a16:creationId xmlns:a16="http://schemas.microsoft.com/office/drawing/2014/main" id="{BF108779-B1A0-4A18-92C5-7040EACCF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10098088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6 h 6"/>
                <a:gd name="T4" fmla="*/ 0 w 2"/>
                <a:gd name="T5" fmla="*/ 0 h 6"/>
                <a:gd name="T6" fmla="*/ 2 w 2"/>
                <a:gd name="T7" fmla="*/ 0 h 6"/>
                <a:gd name="T8" fmla="*/ 2 w 2"/>
                <a:gd name="T9" fmla="*/ 0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724">
              <a:extLst>
                <a:ext uri="{FF2B5EF4-FFF2-40B4-BE49-F238E27FC236}">
                  <a16:creationId xmlns:a16="http://schemas.microsoft.com/office/drawing/2014/main" id="{C1A5DEED-2654-48DE-9D90-0D43250CE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3726" y="10098088"/>
              <a:ext cx="3175" cy="104775"/>
            </a:xfrm>
            <a:custGeom>
              <a:avLst/>
              <a:gdLst>
                <a:gd name="T0" fmla="*/ 0 w 7"/>
                <a:gd name="T1" fmla="*/ 175 h 193"/>
                <a:gd name="T2" fmla="*/ 0 w 7"/>
                <a:gd name="T3" fmla="*/ 193 h 193"/>
                <a:gd name="T4" fmla="*/ 7 w 7"/>
                <a:gd name="T5" fmla="*/ 193 h 193"/>
                <a:gd name="T6" fmla="*/ 7 w 7"/>
                <a:gd name="T7" fmla="*/ 187 h 193"/>
                <a:gd name="T8" fmla="*/ 0 w 7"/>
                <a:gd name="T9" fmla="*/ 187 h 193"/>
                <a:gd name="T10" fmla="*/ 0 w 7"/>
                <a:gd name="T11" fmla="*/ 179 h 193"/>
                <a:gd name="T12" fmla="*/ 7 w 7"/>
                <a:gd name="T13" fmla="*/ 179 h 193"/>
                <a:gd name="T14" fmla="*/ 7 w 7"/>
                <a:gd name="T15" fmla="*/ 175 h 193"/>
                <a:gd name="T16" fmla="*/ 0 w 7"/>
                <a:gd name="T17" fmla="*/ 175 h 193"/>
                <a:gd name="T18" fmla="*/ 1 w 7"/>
                <a:gd name="T19" fmla="*/ 34 h 193"/>
                <a:gd name="T20" fmla="*/ 0 w 7"/>
                <a:gd name="T21" fmla="*/ 171 h 193"/>
                <a:gd name="T22" fmla="*/ 7 w 7"/>
                <a:gd name="T23" fmla="*/ 171 h 193"/>
                <a:gd name="T24" fmla="*/ 7 w 7"/>
                <a:gd name="T25" fmla="*/ 105 h 193"/>
                <a:gd name="T26" fmla="*/ 2 w 7"/>
                <a:gd name="T27" fmla="*/ 88 h 193"/>
                <a:gd name="T28" fmla="*/ 7 w 7"/>
                <a:gd name="T29" fmla="*/ 71 h 193"/>
                <a:gd name="T30" fmla="*/ 7 w 7"/>
                <a:gd name="T31" fmla="*/ 34 h 193"/>
                <a:gd name="T32" fmla="*/ 1 w 7"/>
                <a:gd name="T33" fmla="*/ 34 h 193"/>
                <a:gd name="T34" fmla="*/ 1 w 7"/>
                <a:gd name="T35" fmla="*/ 27 h 193"/>
                <a:gd name="T36" fmla="*/ 1 w 7"/>
                <a:gd name="T37" fmla="*/ 31 h 193"/>
                <a:gd name="T38" fmla="*/ 7 w 7"/>
                <a:gd name="T39" fmla="*/ 31 h 193"/>
                <a:gd name="T40" fmla="*/ 7 w 7"/>
                <a:gd name="T41" fmla="*/ 27 h 193"/>
                <a:gd name="T42" fmla="*/ 1 w 7"/>
                <a:gd name="T43" fmla="*/ 27 h 193"/>
                <a:gd name="T44" fmla="*/ 1 w 7"/>
                <a:gd name="T45" fmla="*/ 0 h 193"/>
                <a:gd name="T46" fmla="*/ 1 w 7"/>
                <a:gd name="T47" fmla="*/ 17 h 193"/>
                <a:gd name="T48" fmla="*/ 7 w 7"/>
                <a:gd name="T49" fmla="*/ 17 h 193"/>
                <a:gd name="T50" fmla="*/ 7 w 7"/>
                <a:gd name="T51" fmla="*/ 0 h 193"/>
                <a:gd name="T52" fmla="*/ 1 w 7"/>
                <a:gd name="T5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193">
                  <a:moveTo>
                    <a:pt x="0" y="175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7" y="193"/>
                    <a:pt x="7" y="193"/>
                    <a:pt x="7" y="193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0" y="175"/>
                    <a:pt x="0" y="175"/>
                    <a:pt x="0" y="175"/>
                  </a:cubicBezTo>
                  <a:moveTo>
                    <a:pt x="1" y="34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4" y="105"/>
                    <a:pt x="2" y="97"/>
                    <a:pt x="2" y="88"/>
                  </a:cubicBezTo>
                  <a:cubicBezTo>
                    <a:pt x="2" y="79"/>
                    <a:pt x="4" y="71"/>
                    <a:pt x="7" y="7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" y="34"/>
                    <a:pt x="1" y="34"/>
                    <a:pt x="1" y="34"/>
                  </a:cubicBezTo>
                  <a:moveTo>
                    <a:pt x="1" y="27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0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725">
              <a:extLst>
                <a:ext uri="{FF2B5EF4-FFF2-40B4-BE49-F238E27FC236}">
                  <a16:creationId xmlns:a16="http://schemas.microsoft.com/office/drawing/2014/main" id="{4FF09F55-74C5-48CB-8804-3D4BE702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07613"/>
              <a:ext cx="3175" cy="4763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726">
              <a:extLst>
                <a:ext uri="{FF2B5EF4-FFF2-40B4-BE49-F238E27FC236}">
                  <a16:creationId xmlns:a16="http://schemas.microsoft.com/office/drawing/2014/main" id="{BCD34FBD-0D09-422A-A697-2CA404AC0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07613"/>
              <a:ext cx="31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727">
              <a:extLst>
                <a:ext uri="{FF2B5EF4-FFF2-40B4-BE49-F238E27FC236}">
                  <a16:creationId xmlns:a16="http://schemas.microsoft.com/office/drawing/2014/main" id="{41CC8061-2268-4F52-B228-C1821C732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15551"/>
              <a:ext cx="3175" cy="158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728">
              <a:extLst>
                <a:ext uri="{FF2B5EF4-FFF2-40B4-BE49-F238E27FC236}">
                  <a16:creationId xmlns:a16="http://schemas.microsoft.com/office/drawing/2014/main" id="{E12024AB-6230-4C43-84C9-092BEFDE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15551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729">
              <a:extLst>
                <a:ext uri="{FF2B5EF4-FFF2-40B4-BE49-F238E27FC236}">
                  <a16:creationId xmlns:a16="http://schemas.microsoft.com/office/drawing/2014/main" id="{19DC6F7C-C2C7-4E4C-8580-E327C5F5E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0163"/>
              <a:ext cx="3175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30">
              <a:extLst>
                <a:ext uri="{FF2B5EF4-FFF2-40B4-BE49-F238E27FC236}">
                  <a16:creationId xmlns:a16="http://schemas.microsoft.com/office/drawing/2014/main" id="{073A695B-AB11-4E5D-A1E0-E36DC7C92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0163"/>
              <a:ext cx="31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731">
              <a:extLst>
                <a:ext uri="{FF2B5EF4-FFF2-40B4-BE49-F238E27FC236}">
                  <a16:creationId xmlns:a16="http://schemas.microsoft.com/office/drawing/2014/main" id="{256F9723-0220-490A-99DE-7DFE37DC7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4" y="10136188"/>
              <a:ext cx="1588" cy="19050"/>
            </a:xfrm>
            <a:custGeom>
              <a:avLst/>
              <a:gdLst>
                <a:gd name="T0" fmla="*/ 5 w 5"/>
                <a:gd name="T1" fmla="*/ 0 h 34"/>
                <a:gd name="T2" fmla="*/ 0 w 5"/>
                <a:gd name="T3" fmla="*/ 17 h 34"/>
                <a:gd name="T4" fmla="*/ 5 w 5"/>
                <a:gd name="T5" fmla="*/ 34 h 34"/>
                <a:gd name="T6" fmla="*/ 5 w 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4">
                  <a:moveTo>
                    <a:pt x="5" y="0"/>
                  </a:moveTo>
                  <a:cubicBezTo>
                    <a:pt x="2" y="0"/>
                    <a:pt x="0" y="8"/>
                    <a:pt x="0" y="17"/>
                  </a:cubicBezTo>
                  <a:cubicBezTo>
                    <a:pt x="0" y="26"/>
                    <a:pt x="2" y="34"/>
                    <a:pt x="5" y="3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732">
              <a:extLst>
                <a:ext uri="{FF2B5EF4-FFF2-40B4-BE49-F238E27FC236}">
                  <a16:creationId xmlns:a16="http://schemas.microsoft.com/office/drawing/2014/main" id="{2E0CE68D-69F3-420C-8CC3-40E132CE0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4926"/>
              <a:ext cx="3175" cy="4763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733">
              <a:extLst>
                <a:ext uri="{FF2B5EF4-FFF2-40B4-BE49-F238E27FC236}">
                  <a16:creationId xmlns:a16="http://schemas.microsoft.com/office/drawing/2014/main" id="{C2575986-DB59-4748-8F31-DE879521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726" y="10194926"/>
              <a:ext cx="31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1734">
              <a:extLst>
                <a:ext uri="{FF2B5EF4-FFF2-40B4-BE49-F238E27FC236}">
                  <a16:creationId xmlns:a16="http://schemas.microsoft.com/office/drawing/2014/main" id="{48D2037E-A17B-42F1-8475-9CB16F45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67926"/>
              <a:ext cx="25400" cy="134938"/>
            </a:xfrm>
            <a:prstGeom prst="rect">
              <a:avLst/>
            </a:prstGeom>
            <a:solidFill>
              <a:srgbClr val="A1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735">
              <a:extLst>
                <a:ext uri="{FF2B5EF4-FFF2-40B4-BE49-F238E27FC236}">
                  <a16:creationId xmlns:a16="http://schemas.microsoft.com/office/drawing/2014/main" id="{E2786D2F-AC53-4766-8BE3-219E0836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67926"/>
              <a:ext cx="25400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736">
              <a:extLst>
                <a:ext uri="{FF2B5EF4-FFF2-40B4-BE49-F238E27FC236}">
                  <a16:creationId xmlns:a16="http://schemas.microsoft.com/office/drawing/2014/main" id="{7364F8D7-36DA-4956-A150-632F4EF8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1101"/>
              <a:ext cx="25400" cy="4763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737">
              <a:extLst>
                <a:ext uri="{FF2B5EF4-FFF2-40B4-BE49-F238E27FC236}">
                  <a16:creationId xmlns:a16="http://schemas.microsoft.com/office/drawing/2014/main" id="{048AB780-17CF-4CA4-9407-09AB676C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1101"/>
              <a:ext cx="2540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738">
              <a:extLst>
                <a:ext uri="{FF2B5EF4-FFF2-40B4-BE49-F238E27FC236}">
                  <a16:creationId xmlns:a16="http://schemas.microsoft.com/office/drawing/2014/main" id="{F2AEFB81-BE20-4737-A837-95BC628A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7451"/>
              <a:ext cx="25400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739">
              <a:extLst>
                <a:ext uri="{FF2B5EF4-FFF2-40B4-BE49-F238E27FC236}">
                  <a16:creationId xmlns:a16="http://schemas.microsoft.com/office/drawing/2014/main" id="{4A4D9161-AD1F-4A99-BA02-E59A303B9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7451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740">
              <a:extLst>
                <a:ext uri="{FF2B5EF4-FFF2-40B4-BE49-F238E27FC236}">
                  <a16:creationId xmlns:a16="http://schemas.microsoft.com/office/drawing/2014/main" id="{BF15D224-B033-4E0A-A2C7-90D6928DD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0163"/>
              <a:ext cx="25400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741">
              <a:extLst>
                <a:ext uri="{FF2B5EF4-FFF2-40B4-BE49-F238E27FC236}">
                  <a16:creationId xmlns:a16="http://schemas.microsoft.com/office/drawing/2014/main" id="{1BEA56DA-3327-45E0-A1BC-BABAFBBA7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0163"/>
              <a:ext cx="254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1742">
              <a:extLst>
                <a:ext uri="{FF2B5EF4-FFF2-40B4-BE49-F238E27FC236}">
                  <a16:creationId xmlns:a16="http://schemas.microsoft.com/office/drawing/2014/main" id="{A2CE4401-9C6E-4A2E-A6E0-859794BBD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1" y="10110788"/>
              <a:ext cx="19050" cy="46038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743">
              <a:extLst>
                <a:ext uri="{FF2B5EF4-FFF2-40B4-BE49-F238E27FC236}">
                  <a16:creationId xmlns:a16="http://schemas.microsoft.com/office/drawing/2014/main" id="{70342A56-3BA2-4BE7-B88C-0952D80C8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4926"/>
              <a:ext cx="25400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744">
              <a:extLst>
                <a:ext uri="{FF2B5EF4-FFF2-40B4-BE49-F238E27FC236}">
                  <a16:creationId xmlns:a16="http://schemas.microsoft.com/office/drawing/2014/main" id="{81E3C912-42D4-4F1D-8B4D-27C38CD07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4926"/>
              <a:ext cx="254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1745">
              <a:extLst>
                <a:ext uri="{FF2B5EF4-FFF2-40B4-BE49-F238E27FC236}">
                  <a16:creationId xmlns:a16="http://schemas.microsoft.com/office/drawing/2014/main" id="{EA59DB8E-FAC1-4800-BC6D-6BEC8B52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67926"/>
              <a:ext cx="12700" cy="3175"/>
            </a:xfrm>
            <a:prstGeom prst="rect">
              <a:avLst/>
            </a:pr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1746">
              <a:extLst>
                <a:ext uri="{FF2B5EF4-FFF2-40B4-BE49-F238E27FC236}">
                  <a16:creationId xmlns:a16="http://schemas.microsoft.com/office/drawing/2014/main" id="{B08DB890-9A6F-4FBA-B6A9-5363799ED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67926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747">
              <a:extLst>
                <a:ext uri="{FF2B5EF4-FFF2-40B4-BE49-F238E27FC236}">
                  <a16:creationId xmlns:a16="http://schemas.microsoft.com/office/drawing/2014/main" id="{B704FB3A-A720-4C42-9C90-B190CA99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074276"/>
              <a:ext cx="12700" cy="115888"/>
            </a:xfrm>
            <a:custGeom>
              <a:avLst/>
              <a:gdLst>
                <a:gd name="T0" fmla="*/ 0 w 21"/>
                <a:gd name="T1" fmla="*/ 0 h 216"/>
                <a:gd name="T2" fmla="*/ 0 w 21"/>
                <a:gd name="T3" fmla="*/ 216 h 216"/>
                <a:gd name="T4" fmla="*/ 21 w 21"/>
                <a:gd name="T5" fmla="*/ 216 h 216"/>
                <a:gd name="T6" fmla="*/ 21 w 21"/>
                <a:gd name="T7" fmla="*/ 153 h 216"/>
                <a:gd name="T8" fmla="*/ 6 w 21"/>
                <a:gd name="T9" fmla="*/ 111 h 216"/>
                <a:gd name="T10" fmla="*/ 21 w 21"/>
                <a:gd name="T11" fmla="*/ 68 h 216"/>
                <a:gd name="T12" fmla="*/ 21 w 21"/>
                <a:gd name="T13" fmla="*/ 11 h 216"/>
                <a:gd name="T14" fmla="*/ 0 w 21"/>
                <a:gd name="T15" fmla="*/ 11 h 216"/>
                <a:gd name="T16" fmla="*/ 0 w 21"/>
                <a:gd name="T17" fmla="*/ 8 h 216"/>
                <a:gd name="T18" fmla="*/ 21 w 21"/>
                <a:gd name="T19" fmla="*/ 8 h 216"/>
                <a:gd name="T20" fmla="*/ 21 w 21"/>
                <a:gd name="T21" fmla="*/ 4 h 216"/>
                <a:gd name="T22" fmla="*/ 0 w 21"/>
                <a:gd name="T23" fmla="*/ 4 h 216"/>
                <a:gd name="T24" fmla="*/ 0 w 21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6">
                  <a:moveTo>
                    <a:pt x="0" y="0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2" y="151"/>
                    <a:pt x="6" y="133"/>
                    <a:pt x="6" y="111"/>
                  </a:cubicBezTo>
                  <a:cubicBezTo>
                    <a:pt x="6" y="88"/>
                    <a:pt x="12" y="70"/>
                    <a:pt x="21" y="6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748">
              <a:extLst>
                <a:ext uri="{FF2B5EF4-FFF2-40B4-BE49-F238E27FC236}">
                  <a16:creationId xmlns:a16="http://schemas.microsoft.com/office/drawing/2014/main" id="{D898FE24-7662-4D1F-BC7F-9516DAA81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202863"/>
              <a:ext cx="12700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749">
              <a:extLst>
                <a:ext uri="{FF2B5EF4-FFF2-40B4-BE49-F238E27FC236}">
                  <a16:creationId xmlns:a16="http://schemas.microsoft.com/office/drawing/2014/main" id="{0288CA6B-4B35-48D9-87B2-59799109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202863"/>
              <a:ext cx="12700" cy="0"/>
            </a:xfrm>
            <a:custGeom>
              <a:avLst/>
              <a:gdLst>
                <a:gd name="T0" fmla="*/ 0 w 8"/>
                <a:gd name="T1" fmla="*/ 8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750">
              <a:extLst>
                <a:ext uri="{FF2B5EF4-FFF2-40B4-BE49-F238E27FC236}">
                  <a16:creationId xmlns:a16="http://schemas.microsoft.com/office/drawing/2014/main" id="{41465452-0A4B-42DA-87EB-C1A950A3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191751"/>
              <a:ext cx="12700" cy="11113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0 h 7"/>
                <a:gd name="T4" fmla="*/ 0 w 8"/>
                <a:gd name="T5" fmla="*/ 7 h 7"/>
                <a:gd name="T6" fmla="*/ 8 w 8"/>
                <a:gd name="T7" fmla="*/ 7 h 7"/>
                <a:gd name="T8" fmla="*/ 8 w 8"/>
                <a:gd name="T9" fmla="*/ 4 h 7"/>
                <a:gd name="T10" fmla="*/ 0 w 8"/>
                <a:gd name="T11" fmla="*/ 4 h 7"/>
                <a:gd name="T12" fmla="*/ 0 w 8"/>
                <a:gd name="T13" fmla="*/ 2 h 7"/>
                <a:gd name="T14" fmla="*/ 8 w 8"/>
                <a:gd name="T15" fmla="*/ 2 h 7"/>
                <a:gd name="T16" fmla="*/ 8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751">
              <a:extLst>
                <a:ext uri="{FF2B5EF4-FFF2-40B4-BE49-F238E27FC236}">
                  <a16:creationId xmlns:a16="http://schemas.microsoft.com/office/drawing/2014/main" id="{72C01E18-ACF3-48DF-8C1D-0B6451741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191751"/>
              <a:ext cx="12700" cy="11113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0 h 7"/>
                <a:gd name="T4" fmla="*/ 0 w 8"/>
                <a:gd name="T5" fmla="*/ 7 h 7"/>
                <a:gd name="T6" fmla="*/ 8 w 8"/>
                <a:gd name="T7" fmla="*/ 7 h 7"/>
                <a:gd name="T8" fmla="*/ 8 w 8"/>
                <a:gd name="T9" fmla="*/ 4 h 7"/>
                <a:gd name="T10" fmla="*/ 0 w 8"/>
                <a:gd name="T11" fmla="*/ 4 h 7"/>
                <a:gd name="T12" fmla="*/ 0 w 8"/>
                <a:gd name="T13" fmla="*/ 2 h 7"/>
                <a:gd name="T14" fmla="*/ 8 w 8"/>
                <a:gd name="T15" fmla="*/ 2 h 7"/>
                <a:gd name="T16" fmla="*/ 8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752">
              <a:extLst>
                <a:ext uri="{FF2B5EF4-FFF2-40B4-BE49-F238E27FC236}">
                  <a16:creationId xmlns:a16="http://schemas.microsoft.com/office/drawing/2014/main" id="{AD99F3A6-176E-4AEC-849F-364AAFE75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071101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2 h 3"/>
                <a:gd name="T6" fmla="*/ 0 w 8"/>
                <a:gd name="T7" fmla="*/ 3 h 3"/>
                <a:gd name="T8" fmla="*/ 8 w 8"/>
                <a:gd name="T9" fmla="*/ 3 h 3"/>
                <a:gd name="T10" fmla="*/ 8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753">
              <a:extLst>
                <a:ext uri="{FF2B5EF4-FFF2-40B4-BE49-F238E27FC236}">
                  <a16:creationId xmlns:a16="http://schemas.microsoft.com/office/drawing/2014/main" id="{1F55EECE-C467-4B6B-AC85-751444BAA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10071101"/>
              <a:ext cx="12700" cy="476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0 w 8"/>
                <a:gd name="T5" fmla="*/ 2 h 3"/>
                <a:gd name="T6" fmla="*/ 0 w 8"/>
                <a:gd name="T7" fmla="*/ 3 h 3"/>
                <a:gd name="T8" fmla="*/ 8 w 8"/>
                <a:gd name="T9" fmla="*/ 3 h 3"/>
                <a:gd name="T10" fmla="*/ 8 w 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754">
              <a:extLst>
                <a:ext uri="{FF2B5EF4-FFF2-40B4-BE49-F238E27FC236}">
                  <a16:creationId xmlns:a16="http://schemas.microsoft.com/office/drawing/2014/main" id="{EC585448-0462-4D7B-A550-8F6F1279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7451"/>
              <a:ext cx="12700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755">
              <a:extLst>
                <a:ext uri="{FF2B5EF4-FFF2-40B4-BE49-F238E27FC236}">
                  <a16:creationId xmlns:a16="http://schemas.microsoft.com/office/drawing/2014/main" id="{4559C9EA-C7D0-4A80-8F1C-0E70D131B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077451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756">
              <a:extLst>
                <a:ext uri="{FF2B5EF4-FFF2-40B4-BE49-F238E27FC236}">
                  <a16:creationId xmlns:a16="http://schemas.microsoft.com/office/drawing/2014/main" id="{DB47CE49-B9D1-4DE0-991D-D9DB41FA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0163"/>
              <a:ext cx="12700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757">
              <a:extLst>
                <a:ext uri="{FF2B5EF4-FFF2-40B4-BE49-F238E27FC236}">
                  <a16:creationId xmlns:a16="http://schemas.microsoft.com/office/drawing/2014/main" id="{BD6AA39A-35C9-4E9C-B031-88EB4405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0163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758">
              <a:extLst>
                <a:ext uri="{FF2B5EF4-FFF2-40B4-BE49-F238E27FC236}">
                  <a16:creationId xmlns:a16="http://schemas.microsoft.com/office/drawing/2014/main" id="{3413ACED-952D-4D74-BDB2-9FC625520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0110788"/>
              <a:ext cx="9525" cy="46038"/>
            </a:xfrm>
            <a:custGeom>
              <a:avLst/>
              <a:gdLst>
                <a:gd name="T0" fmla="*/ 15 w 15"/>
                <a:gd name="T1" fmla="*/ 0 h 85"/>
                <a:gd name="T2" fmla="*/ 0 w 15"/>
                <a:gd name="T3" fmla="*/ 43 h 85"/>
                <a:gd name="T4" fmla="*/ 15 w 15"/>
                <a:gd name="T5" fmla="*/ 85 h 85"/>
                <a:gd name="T6" fmla="*/ 15 w 1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5">
                  <a:moveTo>
                    <a:pt x="15" y="0"/>
                  </a:moveTo>
                  <a:cubicBezTo>
                    <a:pt x="6" y="2"/>
                    <a:pt x="0" y="20"/>
                    <a:pt x="0" y="43"/>
                  </a:cubicBezTo>
                  <a:cubicBezTo>
                    <a:pt x="0" y="65"/>
                    <a:pt x="6" y="83"/>
                    <a:pt x="15" y="8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759">
              <a:extLst>
                <a:ext uri="{FF2B5EF4-FFF2-40B4-BE49-F238E27FC236}">
                  <a16:creationId xmlns:a16="http://schemas.microsoft.com/office/drawing/2014/main" id="{B20632F0-74F5-44C8-BD92-F927D322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4926"/>
              <a:ext cx="1270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760">
              <a:extLst>
                <a:ext uri="{FF2B5EF4-FFF2-40B4-BE49-F238E27FC236}">
                  <a16:creationId xmlns:a16="http://schemas.microsoft.com/office/drawing/2014/main" id="{A8567058-BCA5-4691-934D-39C4A2D8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6" y="10194926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761">
              <a:extLst>
                <a:ext uri="{FF2B5EF4-FFF2-40B4-BE49-F238E27FC236}">
                  <a16:creationId xmlns:a16="http://schemas.microsoft.com/office/drawing/2014/main" id="{F238D371-C4C5-4D18-BBB3-A8DEDF56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882188"/>
              <a:ext cx="41275" cy="161925"/>
            </a:xfrm>
            <a:prstGeom prst="rect">
              <a:avLst/>
            </a:pr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762">
              <a:extLst>
                <a:ext uri="{FF2B5EF4-FFF2-40B4-BE49-F238E27FC236}">
                  <a16:creationId xmlns:a16="http://schemas.microsoft.com/office/drawing/2014/main" id="{D317DD53-40A1-442B-BBB3-15A2D040F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882188"/>
              <a:ext cx="412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763">
              <a:extLst>
                <a:ext uri="{FF2B5EF4-FFF2-40B4-BE49-F238E27FC236}">
                  <a16:creationId xmlns:a16="http://schemas.microsoft.com/office/drawing/2014/main" id="{F19F32A7-BAF8-4626-B6E6-D9EF40407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896476"/>
              <a:ext cx="41275" cy="952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764">
              <a:extLst>
                <a:ext uri="{FF2B5EF4-FFF2-40B4-BE49-F238E27FC236}">
                  <a16:creationId xmlns:a16="http://schemas.microsoft.com/office/drawing/2014/main" id="{86A0F4B5-D9ED-4E7A-A82E-FCDB43B8A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896476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765">
              <a:extLst>
                <a:ext uri="{FF2B5EF4-FFF2-40B4-BE49-F238E27FC236}">
                  <a16:creationId xmlns:a16="http://schemas.microsoft.com/office/drawing/2014/main" id="{34506D83-B39E-4890-A948-AE8C7064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909176"/>
              <a:ext cx="41275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766">
              <a:extLst>
                <a:ext uri="{FF2B5EF4-FFF2-40B4-BE49-F238E27FC236}">
                  <a16:creationId xmlns:a16="http://schemas.microsoft.com/office/drawing/2014/main" id="{8BE780C9-705D-456B-BE84-8C1477FB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909176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767">
              <a:extLst>
                <a:ext uri="{FF2B5EF4-FFF2-40B4-BE49-F238E27FC236}">
                  <a16:creationId xmlns:a16="http://schemas.microsoft.com/office/drawing/2014/main" id="{0AFBA9C5-1E33-4E7E-B710-991919F0A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1" y="9937751"/>
              <a:ext cx="22225" cy="69850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768">
              <a:extLst>
                <a:ext uri="{FF2B5EF4-FFF2-40B4-BE49-F238E27FC236}">
                  <a16:creationId xmlns:a16="http://schemas.microsoft.com/office/drawing/2014/main" id="{850A1771-28A2-428D-929B-5A9FF8B3C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1" y="9937751"/>
              <a:ext cx="22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769">
              <a:extLst>
                <a:ext uri="{FF2B5EF4-FFF2-40B4-BE49-F238E27FC236}">
                  <a16:creationId xmlns:a16="http://schemas.microsoft.com/office/drawing/2014/main" id="{B31F008C-43AF-4414-B19B-CA11BAEE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25063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770">
              <a:extLst>
                <a:ext uri="{FF2B5EF4-FFF2-40B4-BE49-F238E27FC236}">
                  <a16:creationId xmlns:a16="http://schemas.microsoft.com/office/drawing/2014/main" id="{7C1AC021-0D7F-454B-96FD-B90F0A9E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250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771">
              <a:extLst>
                <a:ext uri="{FF2B5EF4-FFF2-40B4-BE49-F238E27FC236}">
                  <a16:creationId xmlns:a16="http://schemas.microsoft.com/office/drawing/2014/main" id="{9481AE01-F2ED-4851-AE69-523F2B70A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33001"/>
              <a:ext cx="41275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72">
              <a:extLst>
                <a:ext uri="{FF2B5EF4-FFF2-40B4-BE49-F238E27FC236}">
                  <a16:creationId xmlns:a16="http://schemas.microsoft.com/office/drawing/2014/main" id="{58DB6686-C007-4F6B-9B87-B2C6FF47C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33001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773">
              <a:extLst>
                <a:ext uri="{FF2B5EF4-FFF2-40B4-BE49-F238E27FC236}">
                  <a16:creationId xmlns:a16="http://schemas.microsoft.com/office/drawing/2014/main" id="{900D1DB1-ED3E-4083-8A7E-434030CC6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4" y="9882188"/>
              <a:ext cx="19050" cy="161925"/>
            </a:xfrm>
            <a:custGeom>
              <a:avLst/>
              <a:gdLst>
                <a:gd name="T0" fmla="*/ 0 w 12"/>
                <a:gd name="T1" fmla="*/ 96 h 102"/>
                <a:gd name="T2" fmla="*/ 0 w 12"/>
                <a:gd name="T3" fmla="*/ 102 h 102"/>
                <a:gd name="T4" fmla="*/ 12 w 12"/>
                <a:gd name="T5" fmla="*/ 102 h 102"/>
                <a:gd name="T6" fmla="*/ 12 w 12"/>
                <a:gd name="T7" fmla="*/ 99 h 102"/>
                <a:gd name="T8" fmla="*/ 0 w 12"/>
                <a:gd name="T9" fmla="*/ 99 h 102"/>
                <a:gd name="T10" fmla="*/ 0 w 12"/>
                <a:gd name="T11" fmla="*/ 96 h 102"/>
                <a:gd name="T12" fmla="*/ 12 w 12"/>
                <a:gd name="T13" fmla="*/ 92 h 102"/>
                <a:gd name="T14" fmla="*/ 0 w 12"/>
                <a:gd name="T15" fmla="*/ 92 h 102"/>
                <a:gd name="T16" fmla="*/ 0 w 12"/>
                <a:gd name="T17" fmla="*/ 95 h 102"/>
                <a:gd name="T18" fmla="*/ 12 w 12"/>
                <a:gd name="T19" fmla="*/ 95 h 102"/>
                <a:gd name="T20" fmla="*/ 12 w 12"/>
                <a:gd name="T21" fmla="*/ 92 h 102"/>
                <a:gd name="T22" fmla="*/ 12 w 12"/>
                <a:gd name="T23" fmla="*/ 15 h 102"/>
                <a:gd name="T24" fmla="*/ 0 w 12"/>
                <a:gd name="T25" fmla="*/ 15 h 102"/>
                <a:gd name="T26" fmla="*/ 0 w 12"/>
                <a:gd name="T27" fmla="*/ 90 h 102"/>
                <a:gd name="T28" fmla="*/ 12 w 12"/>
                <a:gd name="T29" fmla="*/ 90 h 102"/>
                <a:gd name="T30" fmla="*/ 12 w 12"/>
                <a:gd name="T31" fmla="*/ 79 h 102"/>
                <a:gd name="T32" fmla="*/ 5 w 12"/>
                <a:gd name="T33" fmla="*/ 79 h 102"/>
                <a:gd name="T34" fmla="*/ 5 w 12"/>
                <a:gd name="T35" fmla="*/ 35 h 102"/>
                <a:gd name="T36" fmla="*/ 12 w 12"/>
                <a:gd name="T37" fmla="*/ 35 h 102"/>
                <a:gd name="T38" fmla="*/ 12 w 12"/>
                <a:gd name="T39" fmla="*/ 18 h 102"/>
                <a:gd name="T40" fmla="*/ 0 w 12"/>
                <a:gd name="T41" fmla="*/ 18 h 102"/>
                <a:gd name="T42" fmla="*/ 0 w 12"/>
                <a:gd name="T43" fmla="*/ 17 h 102"/>
                <a:gd name="T44" fmla="*/ 12 w 12"/>
                <a:gd name="T45" fmla="*/ 17 h 102"/>
                <a:gd name="T46" fmla="*/ 12 w 12"/>
                <a:gd name="T47" fmla="*/ 15 h 102"/>
                <a:gd name="T48" fmla="*/ 0 w 12"/>
                <a:gd name="T49" fmla="*/ 0 h 102"/>
                <a:gd name="T50" fmla="*/ 0 w 12"/>
                <a:gd name="T51" fmla="*/ 9 h 102"/>
                <a:gd name="T52" fmla="*/ 12 w 12"/>
                <a:gd name="T53" fmla="*/ 9 h 102"/>
                <a:gd name="T54" fmla="*/ 12 w 12"/>
                <a:gd name="T55" fmla="*/ 0 h 102"/>
                <a:gd name="T56" fmla="*/ 0 w 12"/>
                <a:gd name="T5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02">
                  <a:moveTo>
                    <a:pt x="0" y="96"/>
                  </a:moveTo>
                  <a:lnTo>
                    <a:pt x="0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6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close/>
                  <a:moveTo>
                    <a:pt x="12" y="15"/>
                  </a:moveTo>
                  <a:lnTo>
                    <a:pt x="0" y="15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5" y="79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15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774">
              <a:extLst>
                <a:ext uri="{FF2B5EF4-FFF2-40B4-BE49-F238E27FC236}">
                  <a16:creationId xmlns:a16="http://schemas.microsoft.com/office/drawing/2014/main" id="{137CE974-6D95-4639-880D-59F081646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4" y="9882188"/>
              <a:ext cx="19050" cy="161925"/>
            </a:xfrm>
            <a:custGeom>
              <a:avLst/>
              <a:gdLst>
                <a:gd name="T0" fmla="*/ 0 w 12"/>
                <a:gd name="T1" fmla="*/ 96 h 102"/>
                <a:gd name="T2" fmla="*/ 0 w 12"/>
                <a:gd name="T3" fmla="*/ 102 h 102"/>
                <a:gd name="T4" fmla="*/ 12 w 12"/>
                <a:gd name="T5" fmla="*/ 102 h 102"/>
                <a:gd name="T6" fmla="*/ 12 w 12"/>
                <a:gd name="T7" fmla="*/ 99 h 102"/>
                <a:gd name="T8" fmla="*/ 0 w 12"/>
                <a:gd name="T9" fmla="*/ 99 h 102"/>
                <a:gd name="T10" fmla="*/ 0 w 12"/>
                <a:gd name="T11" fmla="*/ 96 h 102"/>
                <a:gd name="T12" fmla="*/ 12 w 12"/>
                <a:gd name="T13" fmla="*/ 92 h 102"/>
                <a:gd name="T14" fmla="*/ 0 w 12"/>
                <a:gd name="T15" fmla="*/ 92 h 102"/>
                <a:gd name="T16" fmla="*/ 0 w 12"/>
                <a:gd name="T17" fmla="*/ 95 h 102"/>
                <a:gd name="T18" fmla="*/ 12 w 12"/>
                <a:gd name="T19" fmla="*/ 95 h 102"/>
                <a:gd name="T20" fmla="*/ 12 w 12"/>
                <a:gd name="T21" fmla="*/ 92 h 102"/>
                <a:gd name="T22" fmla="*/ 12 w 12"/>
                <a:gd name="T23" fmla="*/ 15 h 102"/>
                <a:gd name="T24" fmla="*/ 0 w 12"/>
                <a:gd name="T25" fmla="*/ 15 h 102"/>
                <a:gd name="T26" fmla="*/ 0 w 12"/>
                <a:gd name="T27" fmla="*/ 90 h 102"/>
                <a:gd name="T28" fmla="*/ 12 w 12"/>
                <a:gd name="T29" fmla="*/ 90 h 102"/>
                <a:gd name="T30" fmla="*/ 12 w 12"/>
                <a:gd name="T31" fmla="*/ 79 h 102"/>
                <a:gd name="T32" fmla="*/ 5 w 12"/>
                <a:gd name="T33" fmla="*/ 79 h 102"/>
                <a:gd name="T34" fmla="*/ 5 w 12"/>
                <a:gd name="T35" fmla="*/ 35 h 102"/>
                <a:gd name="T36" fmla="*/ 12 w 12"/>
                <a:gd name="T37" fmla="*/ 35 h 102"/>
                <a:gd name="T38" fmla="*/ 12 w 12"/>
                <a:gd name="T39" fmla="*/ 18 h 102"/>
                <a:gd name="T40" fmla="*/ 0 w 12"/>
                <a:gd name="T41" fmla="*/ 18 h 102"/>
                <a:gd name="T42" fmla="*/ 0 w 12"/>
                <a:gd name="T43" fmla="*/ 17 h 102"/>
                <a:gd name="T44" fmla="*/ 12 w 12"/>
                <a:gd name="T45" fmla="*/ 17 h 102"/>
                <a:gd name="T46" fmla="*/ 12 w 12"/>
                <a:gd name="T47" fmla="*/ 15 h 102"/>
                <a:gd name="T48" fmla="*/ 0 w 12"/>
                <a:gd name="T49" fmla="*/ 0 h 102"/>
                <a:gd name="T50" fmla="*/ 0 w 12"/>
                <a:gd name="T51" fmla="*/ 9 h 102"/>
                <a:gd name="T52" fmla="*/ 12 w 12"/>
                <a:gd name="T53" fmla="*/ 9 h 102"/>
                <a:gd name="T54" fmla="*/ 12 w 12"/>
                <a:gd name="T55" fmla="*/ 0 h 102"/>
                <a:gd name="T56" fmla="*/ 0 w 12"/>
                <a:gd name="T5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02">
                  <a:moveTo>
                    <a:pt x="0" y="96"/>
                  </a:moveTo>
                  <a:lnTo>
                    <a:pt x="0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6"/>
                  </a:lnTo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moveTo>
                    <a:pt x="12" y="15"/>
                  </a:moveTo>
                  <a:lnTo>
                    <a:pt x="0" y="15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5" y="79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12" y="15"/>
                  </a:lnTo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775">
              <a:extLst>
                <a:ext uri="{FF2B5EF4-FFF2-40B4-BE49-F238E27FC236}">
                  <a16:creationId xmlns:a16="http://schemas.microsoft.com/office/drawing/2014/main" id="{0E3B05D5-7F27-4F2D-9B03-BCA4844C9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4" y="9896476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6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776">
              <a:extLst>
                <a:ext uri="{FF2B5EF4-FFF2-40B4-BE49-F238E27FC236}">
                  <a16:creationId xmlns:a16="http://schemas.microsoft.com/office/drawing/2014/main" id="{0F80C227-BFDE-402D-9F55-F795D93C8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4" y="9896476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6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777">
              <a:extLst>
                <a:ext uri="{FF2B5EF4-FFF2-40B4-BE49-F238E27FC236}">
                  <a16:creationId xmlns:a16="http://schemas.microsoft.com/office/drawing/2014/main" id="{A498CF64-F4F9-47D8-853D-BCD162785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909176"/>
              <a:ext cx="19050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1778">
              <a:extLst>
                <a:ext uri="{FF2B5EF4-FFF2-40B4-BE49-F238E27FC236}">
                  <a16:creationId xmlns:a16="http://schemas.microsoft.com/office/drawing/2014/main" id="{EB3DF0DE-500F-4754-B46B-8D1AA9613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9909176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779">
              <a:extLst>
                <a:ext uri="{FF2B5EF4-FFF2-40B4-BE49-F238E27FC236}">
                  <a16:creationId xmlns:a16="http://schemas.microsoft.com/office/drawing/2014/main" id="{C2CDA1ED-25E8-49C1-8AB4-AEE90DDA6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1" y="9937751"/>
              <a:ext cx="11113" cy="698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1780">
              <a:extLst>
                <a:ext uri="{FF2B5EF4-FFF2-40B4-BE49-F238E27FC236}">
                  <a16:creationId xmlns:a16="http://schemas.microsoft.com/office/drawing/2014/main" id="{CD8D65CA-A072-428B-850D-81ACE673B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1" y="9937751"/>
              <a:ext cx="11113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781">
              <a:extLst>
                <a:ext uri="{FF2B5EF4-FFF2-40B4-BE49-F238E27FC236}">
                  <a16:creationId xmlns:a16="http://schemas.microsoft.com/office/drawing/2014/main" id="{DF683516-B6CF-4163-A6E6-14368E96E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25063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1782">
              <a:extLst>
                <a:ext uri="{FF2B5EF4-FFF2-40B4-BE49-F238E27FC236}">
                  <a16:creationId xmlns:a16="http://schemas.microsoft.com/office/drawing/2014/main" id="{BC35168E-BD3A-4FE7-8461-03E29950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10025063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783">
              <a:extLst>
                <a:ext uri="{FF2B5EF4-FFF2-40B4-BE49-F238E27FC236}">
                  <a16:creationId xmlns:a16="http://schemas.microsoft.com/office/drawing/2014/main" id="{456A1FB7-9F35-4198-AD6C-25A2E778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4" y="100330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1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784">
              <a:extLst>
                <a:ext uri="{FF2B5EF4-FFF2-40B4-BE49-F238E27FC236}">
                  <a16:creationId xmlns:a16="http://schemas.microsoft.com/office/drawing/2014/main" id="{EEA25D5F-20D8-46E4-B86A-281AE60B9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4" y="100330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1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785">
              <a:extLst>
                <a:ext uri="{FF2B5EF4-FFF2-40B4-BE49-F238E27FC236}">
                  <a16:creationId xmlns:a16="http://schemas.microsoft.com/office/drawing/2014/main" id="{816E9A73-171B-4F2E-9BB5-9787E5E52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882188"/>
              <a:ext cx="39688" cy="161925"/>
            </a:xfrm>
            <a:prstGeom prst="rect">
              <a:avLst/>
            </a:pr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1786">
              <a:extLst>
                <a:ext uri="{FF2B5EF4-FFF2-40B4-BE49-F238E27FC236}">
                  <a16:creationId xmlns:a16="http://schemas.microsoft.com/office/drawing/2014/main" id="{DE030AE2-6533-4C72-A4AA-554394E7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882188"/>
              <a:ext cx="3968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787">
              <a:extLst>
                <a:ext uri="{FF2B5EF4-FFF2-40B4-BE49-F238E27FC236}">
                  <a16:creationId xmlns:a16="http://schemas.microsoft.com/office/drawing/2014/main" id="{5102AA52-29D5-4A21-8B94-65E705D8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896476"/>
              <a:ext cx="39688" cy="952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1788">
              <a:extLst>
                <a:ext uri="{FF2B5EF4-FFF2-40B4-BE49-F238E27FC236}">
                  <a16:creationId xmlns:a16="http://schemas.microsoft.com/office/drawing/2014/main" id="{021579A7-C1BB-436D-BC21-6B4F3485C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896476"/>
              <a:ext cx="396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1789">
              <a:extLst>
                <a:ext uri="{FF2B5EF4-FFF2-40B4-BE49-F238E27FC236}">
                  <a16:creationId xmlns:a16="http://schemas.microsoft.com/office/drawing/2014/main" id="{87137075-D4AE-443E-A953-483E0742A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909176"/>
              <a:ext cx="39688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1790">
              <a:extLst>
                <a:ext uri="{FF2B5EF4-FFF2-40B4-BE49-F238E27FC236}">
                  <a16:creationId xmlns:a16="http://schemas.microsoft.com/office/drawing/2014/main" id="{6D453962-9480-479B-B8E9-F0919212F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9909176"/>
              <a:ext cx="396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791">
              <a:extLst>
                <a:ext uri="{FF2B5EF4-FFF2-40B4-BE49-F238E27FC236}">
                  <a16:creationId xmlns:a16="http://schemas.microsoft.com/office/drawing/2014/main" id="{51970C26-91EB-4AFB-9401-AC3AA41F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25063"/>
              <a:ext cx="39688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1792">
              <a:extLst>
                <a:ext uri="{FF2B5EF4-FFF2-40B4-BE49-F238E27FC236}">
                  <a16:creationId xmlns:a16="http://schemas.microsoft.com/office/drawing/2014/main" id="{4D65533B-B6F1-44F9-A52D-CAA7474C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25063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1793">
              <a:extLst>
                <a:ext uri="{FF2B5EF4-FFF2-40B4-BE49-F238E27FC236}">
                  <a16:creationId xmlns:a16="http://schemas.microsoft.com/office/drawing/2014/main" id="{D5272B91-76BC-4CC5-A34D-84110672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76" y="9942513"/>
              <a:ext cx="30163" cy="28575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1794">
              <a:extLst>
                <a:ext uri="{FF2B5EF4-FFF2-40B4-BE49-F238E27FC236}">
                  <a16:creationId xmlns:a16="http://schemas.microsoft.com/office/drawing/2014/main" id="{D3AD4354-7784-43BA-AFB8-548914043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33001"/>
              <a:ext cx="39688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1795">
              <a:extLst>
                <a:ext uri="{FF2B5EF4-FFF2-40B4-BE49-F238E27FC236}">
                  <a16:creationId xmlns:a16="http://schemas.microsoft.com/office/drawing/2014/main" id="{25AD57BF-EF6D-4C15-8BFF-C790B882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33001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796">
              <a:extLst>
                <a:ext uri="{FF2B5EF4-FFF2-40B4-BE49-F238E27FC236}">
                  <a16:creationId xmlns:a16="http://schemas.microsoft.com/office/drawing/2014/main" id="{13D51BF4-DAE2-4662-8C2B-FFEC29A7D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7714" y="9882188"/>
              <a:ext cx="19050" cy="26988"/>
            </a:xfrm>
            <a:custGeom>
              <a:avLst/>
              <a:gdLst>
                <a:gd name="T0" fmla="*/ 0 w 34"/>
                <a:gd name="T1" fmla="*/ 38 h 48"/>
                <a:gd name="T2" fmla="*/ 0 w 34"/>
                <a:gd name="T3" fmla="*/ 48 h 48"/>
                <a:gd name="T4" fmla="*/ 4 w 34"/>
                <a:gd name="T5" fmla="*/ 48 h 48"/>
                <a:gd name="T6" fmla="*/ 13 w 34"/>
                <a:gd name="T7" fmla="*/ 42 h 48"/>
                <a:gd name="T8" fmla="*/ 0 w 34"/>
                <a:gd name="T9" fmla="*/ 42 h 48"/>
                <a:gd name="T10" fmla="*/ 0 w 34"/>
                <a:gd name="T11" fmla="*/ 38 h 48"/>
                <a:gd name="T12" fmla="*/ 0 w 34"/>
                <a:gd name="T13" fmla="*/ 0 h 48"/>
                <a:gd name="T14" fmla="*/ 0 w 34"/>
                <a:gd name="T15" fmla="*/ 26 h 48"/>
                <a:gd name="T16" fmla="*/ 34 w 34"/>
                <a:gd name="T17" fmla="*/ 26 h 48"/>
                <a:gd name="T18" fmla="*/ 34 w 34"/>
                <a:gd name="T19" fmla="*/ 0 h 48"/>
                <a:gd name="T20" fmla="*/ 0 w 3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8">
                  <a:moveTo>
                    <a:pt x="0" y="3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7" y="46"/>
                    <a:pt x="10" y="44"/>
                    <a:pt x="13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797">
              <a:extLst>
                <a:ext uri="{FF2B5EF4-FFF2-40B4-BE49-F238E27FC236}">
                  <a16:creationId xmlns:a16="http://schemas.microsoft.com/office/drawing/2014/main" id="{0C243B3E-5AC4-4F43-8565-DB252C6E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4" y="9896476"/>
              <a:ext cx="19050" cy="9525"/>
            </a:xfrm>
            <a:custGeom>
              <a:avLst/>
              <a:gdLst>
                <a:gd name="T0" fmla="*/ 34 w 34"/>
                <a:gd name="T1" fmla="*/ 0 h 16"/>
                <a:gd name="T2" fmla="*/ 0 w 34"/>
                <a:gd name="T3" fmla="*/ 0 h 16"/>
                <a:gd name="T4" fmla="*/ 0 w 34"/>
                <a:gd name="T5" fmla="*/ 12 h 16"/>
                <a:gd name="T6" fmla="*/ 0 w 34"/>
                <a:gd name="T7" fmla="*/ 16 h 16"/>
                <a:gd name="T8" fmla="*/ 13 w 34"/>
                <a:gd name="T9" fmla="*/ 16 h 16"/>
                <a:gd name="T10" fmla="*/ 34 w 34"/>
                <a:gd name="T11" fmla="*/ 5 h 16"/>
                <a:gd name="T12" fmla="*/ 34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12"/>
                    <a:pt x="26" y="8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798">
              <a:extLst>
                <a:ext uri="{FF2B5EF4-FFF2-40B4-BE49-F238E27FC236}">
                  <a16:creationId xmlns:a16="http://schemas.microsoft.com/office/drawing/2014/main" id="{309AACD7-91B5-4B07-B58C-F25F3FD7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4" y="9909176"/>
              <a:ext cx="3175" cy="1588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0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4" y="1"/>
                    <a:pt x="5" y="0"/>
                  </a:cubicBezTo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799">
              <a:extLst>
                <a:ext uri="{FF2B5EF4-FFF2-40B4-BE49-F238E27FC236}">
                  <a16:creationId xmlns:a16="http://schemas.microsoft.com/office/drawing/2014/main" id="{ECFF240F-19D7-4517-9B5E-C8F570D7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4" y="10029826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1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800">
              <a:extLst>
                <a:ext uri="{FF2B5EF4-FFF2-40B4-BE49-F238E27FC236}">
                  <a16:creationId xmlns:a16="http://schemas.microsoft.com/office/drawing/2014/main" id="{268DDA54-2297-495A-A511-22E1D34F2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4" y="10029826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1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1801">
              <a:extLst>
                <a:ext uri="{FF2B5EF4-FFF2-40B4-BE49-F238E27FC236}">
                  <a16:creationId xmlns:a16="http://schemas.microsoft.com/office/drawing/2014/main" id="{300A4430-F692-43D5-A8AB-C471328F1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33001"/>
              <a:ext cx="19050" cy="6350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1802">
              <a:extLst>
                <a:ext uri="{FF2B5EF4-FFF2-40B4-BE49-F238E27FC236}">
                  <a16:creationId xmlns:a16="http://schemas.microsoft.com/office/drawing/2014/main" id="{D13F0D73-D897-43F5-BF62-C9F0CB11D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4" y="10033001"/>
              <a:ext cx="190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803">
              <a:extLst>
                <a:ext uri="{FF2B5EF4-FFF2-40B4-BE49-F238E27FC236}">
                  <a16:creationId xmlns:a16="http://schemas.microsoft.com/office/drawing/2014/main" id="{70872BD0-9607-45C6-8893-D215F1D7B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8 w 16"/>
                <a:gd name="T3" fmla="*/ 102 h 102"/>
                <a:gd name="T4" fmla="*/ 16 w 16"/>
                <a:gd name="T5" fmla="*/ 101 h 102"/>
                <a:gd name="T6" fmla="*/ 7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8" y="102"/>
                  </a:lnTo>
                  <a:lnTo>
                    <a:pt x="16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804">
              <a:extLst>
                <a:ext uri="{FF2B5EF4-FFF2-40B4-BE49-F238E27FC236}">
                  <a16:creationId xmlns:a16="http://schemas.microsoft.com/office/drawing/2014/main" id="{66F21F44-7E0E-42D9-B81C-99D59B58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8 w 16"/>
                <a:gd name="T3" fmla="*/ 102 h 102"/>
                <a:gd name="T4" fmla="*/ 16 w 16"/>
                <a:gd name="T5" fmla="*/ 101 h 102"/>
                <a:gd name="T6" fmla="*/ 7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8" y="102"/>
                  </a:lnTo>
                  <a:lnTo>
                    <a:pt x="16" y="10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805">
              <a:extLst>
                <a:ext uri="{FF2B5EF4-FFF2-40B4-BE49-F238E27FC236}">
                  <a16:creationId xmlns:a16="http://schemas.microsoft.com/office/drawing/2014/main" id="{E55C8DC7-2957-4835-91C3-DB757AC25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4" y="9896476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0 w 8"/>
                <a:gd name="T5" fmla="*/ 0 h 6"/>
                <a:gd name="T6" fmla="*/ 7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806">
              <a:extLst>
                <a:ext uri="{FF2B5EF4-FFF2-40B4-BE49-F238E27FC236}">
                  <a16:creationId xmlns:a16="http://schemas.microsoft.com/office/drawing/2014/main" id="{3CFA43F6-27A9-4EF8-89EE-5EBDD099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4" y="9896476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0 w 8"/>
                <a:gd name="T5" fmla="*/ 0 h 6"/>
                <a:gd name="T6" fmla="*/ 7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807">
              <a:extLst>
                <a:ext uri="{FF2B5EF4-FFF2-40B4-BE49-F238E27FC236}">
                  <a16:creationId xmlns:a16="http://schemas.microsoft.com/office/drawing/2014/main" id="{B3CF36B3-2965-47EC-BC12-05532E1C1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614" y="9907588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808">
              <a:extLst>
                <a:ext uri="{FF2B5EF4-FFF2-40B4-BE49-F238E27FC236}">
                  <a16:creationId xmlns:a16="http://schemas.microsoft.com/office/drawing/2014/main" id="{A5E947D0-1ABF-43CC-A553-7E7E2809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614" y="9907588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809">
              <a:extLst>
                <a:ext uri="{FF2B5EF4-FFF2-40B4-BE49-F238E27FC236}">
                  <a16:creationId xmlns:a16="http://schemas.microsoft.com/office/drawing/2014/main" id="{BB26B222-E139-441B-A0D3-210ECEF4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9" y="100234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810">
              <a:extLst>
                <a:ext uri="{FF2B5EF4-FFF2-40B4-BE49-F238E27FC236}">
                  <a16:creationId xmlns:a16="http://schemas.microsoft.com/office/drawing/2014/main" id="{AF94ABBD-8E54-4A8D-B1CF-1FF984146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9" y="100234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811">
              <a:extLst>
                <a:ext uri="{FF2B5EF4-FFF2-40B4-BE49-F238E27FC236}">
                  <a16:creationId xmlns:a16="http://schemas.microsoft.com/office/drawing/2014/main" id="{2EB9570C-3077-4BBC-8116-C1032373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6" y="9940926"/>
              <a:ext cx="9525" cy="30163"/>
            </a:xfrm>
            <a:custGeom>
              <a:avLst/>
              <a:gdLst>
                <a:gd name="T0" fmla="*/ 17 w 18"/>
                <a:gd name="T1" fmla="*/ 27 h 55"/>
                <a:gd name="T2" fmla="*/ 11 w 18"/>
                <a:gd name="T3" fmla="*/ 54 h 55"/>
                <a:gd name="T4" fmla="*/ 1 w 18"/>
                <a:gd name="T5" fmla="*/ 28 h 55"/>
                <a:gd name="T6" fmla="*/ 7 w 18"/>
                <a:gd name="T7" fmla="*/ 0 h 55"/>
                <a:gd name="T8" fmla="*/ 17 w 18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17" y="27"/>
                  </a:moveTo>
                  <a:cubicBezTo>
                    <a:pt x="18" y="42"/>
                    <a:pt x="16" y="54"/>
                    <a:pt x="11" y="54"/>
                  </a:cubicBezTo>
                  <a:cubicBezTo>
                    <a:pt x="7" y="55"/>
                    <a:pt x="2" y="43"/>
                    <a:pt x="1" y="28"/>
                  </a:cubicBezTo>
                  <a:cubicBezTo>
                    <a:pt x="0" y="13"/>
                    <a:pt x="2" y="1"/>
                    <a:pt x="7" y="0"/>
                  </a:cubicBezTo>
                  <a:cubicBezTo>
                    <a:pt x="11" y="0"/>
                    <a:pt x="16" y="12"/>
                    <a:pt x="17" y="2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812">
              <a:extLst>
                <a:ext uri="{FF2B5EF4-FFF2-40B4-BE49-F238E27FC236}">
                  <a16:creationId xmlns:a16="http://schemas.microsoft.com/office/drawing/2014/main" id="{88CDCDFA-F005-4A45-99E5-CC4DC610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9" y="10031413"/>
              <a:ext cx="14288" cy="7938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5 h 5"/>
                <a:gd name="T4" fmla="*/ 0 w 9"/>
                <a:gd name="T5" fmla="*/ 0 h 5"/>
                <a:gd name="T6" fmla="*/ 8 w 9"/>
                <a:gd name="T7" fmla="*/ 0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814">
              <a:extLst>
                <a:ext uri="{FF2B5EF4-FFF2-40B4-BE49-F238E27FC236}">
                  <a16:creationId xmlns:a16="http://schemas.microsoft.com/office/drawing/2014/main" id="{81EBE2F8-BC07-483A-96F1-754D5FAF3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10031413"/>
              <a:ext cx="14288" cy="7938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5 h 5"/>
                <a:gd name="T4" fmla="*/ 0 w 9"/>
                <a:gd name="T5" fmla="*/ 0 h 5"/>
                <a:gd name="T6" fmla="*/ 8 w 9"/>
                <a:gd name="T7" fmla="*/ 0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815">
              <a:extLst>
                <a:ext uri="{FF2B5EF4-FFF2-40B4-BE49-F238E27FC236}">
                  <a16:creationId xmlns:a16="http://schemas.microsoft.com/office/drawing/2014/main" id="{B28444D0-DFE5-4DE9-8B1C-8B9539E6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816">
              <a:extLst>
                <a:ext uri="{FF2B5EF4-FFF2-40B4-BE49-F238E27FC236}">
                  <a16:creationId xmlns:a16="http://schemas.microsoft.com/office/drawing/2014/main" id="{494E4B24-A819-42CE-8FA7-7CF15AE9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817">
              <a:extLst>
                <a:ext uri="{FF2B5EF4-FFF2-40B4-BE49-F238E27FC236}">
                  <a16:creationId xmlns:a16="http://schemas.microsoft.com/office/drawing/2014/main" id="{35EE119D-3B4A-48FB-9057-2A3953108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6350" cy="12700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8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818">
              <a:extLst>
                <a:ext uri="{FF2B5EF4-FFF2-40B4-BE49-F238E27FC236}">
                  <a16:creationId xmlns:a16="http://schemas.microsoft.com/office/drawing/2014/main" id="{B5EBE88C-68AC-42B3-82A0-FAD4BA518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6" y="9882188"/>
              <a:ext cx="6350" cy="12700"/>
            </a:xfrm>
            <a:custGeom>
              <a:avLst/>
              <a:gdLst>
                <a:gd name="T0" fmla="*/ 3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8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819">
              <a:extLst>
                <a:ext uri="{FF2B5EF4-FFF2-40B4-BE49-F238E27FC236}">
                  <a16:creationId xmlns:a16="http://schemas.microsoft.com/office/drawing/2014/main" id="{EDBE4A87-6205-4ED0-B3A9-76E5E0EF3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874251"/>
              <a:ext cx="12700" cy="169863"/>
            </a:xfrm>
            <a:custGeom>
              <a:avLst/>
              <a:gdLst>
                <a:gd name="T0" fmla="*/ 0 w 8"/>
                <a:gd name="T1" fmla="*/ 0 h 107"/>
                <a:gd name="T2" fmla="*/ 0 w 8"/>
                <a:gd name="T3" fmla="*/ 107 h 107"/>
                <a:gd name="T4" fmla="*/ 7 w 8"/>
                <a:gd name="T5" fmla="*/ 107 h 107"/>
                <a:gd name="T6" fmla="*/ 8 w 8"/>
                <a:gd name="T7" fmla="*/ 0 h 107"/>
                <a:gd name="T8" fmla="*/ 0 w 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7">
                  <a:moveTo>
                    <a:pt x="0" y="0"/>
                  </a:moveTo>
                  <a:lnTo>
                    <a:pt x="0" y="107"/>
                  </a:lnTo>
                  <a:lnTo>
                    <a:pt x="7" y="10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820">
              <a:extLst>
                <a:ext uri="{FF2B5EF4-FFF2-40B4-BE49-F238E27FC236}">
                  <a16:creationId xmlns:a16="http://schemas.microsoft.com/office/drawing/2014/main" id="{D575F475-32EB-4C5A-A19E-27801A3D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874251"/>
              <a:ext cx="12700" cy="169863"/>
            </a:xfrm>
            <a:custGeom>
              <a:avLst/>
              <a:gdLst>
                <a:gd name="T0" fmla="*/ 0 w 8"/>
                <a:gd name="T1" fmla="*/ 0 h 107"/>
                <a:gd name="T2" fmla="*/ 0 w 8"/>
                <a:gd name="T3" fmla="*/ 107 h 107"/>
                <a:gd name="T4" fmla="*/ 7 w 8"/>
                <a:gd name="T5" fmla="*/ 107 h 107"/>
                <a:gd name="T6" fmla="*/ 8 w 8"/>
                <a:gd name="T7" fmla="*/ 0 h 107"/>
                <a:gd name="T8" fmla="*/ 0 w 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7">
                  <a:moveTo>
                    <a:pt x="0" y="0"/>
                  </a:moveTo>
                  <a:lnTo>
                    <a:pt x="0" y="107"/>
                  </a:lnTo>
                  <a:lnTo>
                    <a:pt x="7" y="10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1821">
              <a:extLst>
                <a:ext uri="{FF2B5EF4-FFF2-40B4-BE49-F238E27FC236}">
                  <a16:creationId xmlns:a16="http://schemas.microsoft.com/office/drawing/2014/main" id="{5C0E65F9-082A-4B20-885F-0CDE3C87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890126"/>
              <a:ext cx="111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822">
              <a:extLst>
                <a:ext uri="{FF2B5EF4-FFF2-40B4-BE49-F238E27FC236}">
                  <a16:creationId xmlns:a16="http://schemas.microsoft.com/office/drawing/2014/main" id="{F45EBA02-35D0-4169-A55C-214E32717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890126"/>
              <a:ext cx="111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1823">
              <a:extLst>
                <a:ext uri="{FF2B5EF4-FFF2-40B4-BE49-F238E27FC236}">
                  <a16:creationId xmlns:a16="http://schemas.microsoft.com/office/drawing/2014/main" id="{B110D8FD-914A-4719-9105-7648612D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901238"/>
              <a:ext cx="11113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1824">
              <a:extLst>
                <a:ext uri="{FF2B5EF4-FFF2-40B4-BE49-F238E27FC236}">
                  <a16:creationId xmlns:a16="http://schemas.microsoft.com/office/drawing/2014/main" id="{19701085-61FF-40FD-BA99-8D22F871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901238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1825">
              <a:extLst>
                <a:ext uri="{FF2B5EF4-FFF2-40B4-BE49-F238E27FC236}">
                  <a16:creationId xmlns:a16="http://schemas.microsoft.com/office/drawing/2014/main" id="{3B9F616E-7FE5-4CC3-9060-EED60C5B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25063"/>
              <a:ext cx="11113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1826">
              <a:extLst>
                <a:ext uri="{FF2B5EF4-FFF2-40B4-BE49-F238E27FC236}">
                  <a16:creationId xmlns:a16="http://schemas.microsoft.com/office/drawing/2014/main" id="{D2F8BF77-4DF3-4605-9AC5-9822C192F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25063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Oval 1827">
              <a:extLst>
                <a:ext uri="{FF2B5EF4-FFF2-40B4-BE49-F238E27FC236}">
                  <a16:creationId xmlns:a16="http://schemas.microsoft.com/office/drawing/2014/main" id="{31496216-523A-404F-BAEC-EE67F33D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838" y="9936163"/>
              <a:ext cx="7938" cy="31750"/>
            </a:xfrm>
            <a:prstGeom prst="ellipse">
              <a:avLst/>
            </a:pr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1828">
              <a:extLst>
                <a:ext uri="{FF2B5EF4-FFF2-40B4-BE49-F238E27FC236}">
                  <a16:creationId xmlns:a16="http://schemas.microsoft.com/office/drawing/2014/main" id="{E6243632-94C2-4139-99B5-53217286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31413"/>
              <a:ext cx="111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1829">
              <a:extLst>
                <a:ext uri="{FF2B5EF4-FFF2-40B4-BE49-F238E27FC236}">
                  <a16:creationId xmlns:a16="http://schemas.microsoft.com/office/drawing/2014/main" id="{D5E7D3CC-5751-42CA-BCDF-111B77019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31413"/>
              <a:ext cx="111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830">
              <a:extLst>
                <a:ext uri="{FF2B5EF4-FFF2-40B4-BE49-F238E27FC236}">
                  <a16:creationId xmlns:a16="http://schemas.microsoft.com/office/drawing/2014/main" id="{84654771-42C1-4700-8B99-1CA60B9E6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874251"/>
              <a:ext cx="4763" cy="26988"/>
            </a:xfrm>
            <a:custGeom>
              <a:avLst/>
              <a:gdLst>
                <a:gd name="T0" fmla="*/ 0 w 3"/>
                <a:gd name="T1" fmla="*/ 0 h 17"/>
                <a:gd name="T2" fmla="*/ 0 w 3"/>
                <a:gd name="T3" fmla="*/ 17 h 17"/>
                <a:gd name="T4" fmla="*/ 0 w 3"/>
                <a:gd name="T5" fmla="*/ 0 h 17"/>
                <a:gd name="T6" fmla="*/ 3 w 3"/>
                <a:gd name="T7" fmla="*/ 0 h 17"/>
                <a:gd name="T8" fmla="*/ 3 w 3"/>
                <a:gd name="T9" fmla="*/ 0 h 17"/>
                <a:gd name="T10" fmla="*/ 0 w 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831">
              <a:extLst>
                <a:ext uri="{FF2B5EF4-FFF2-40B4-BE49-F238E27FC236}">
                  <a16:creationId xmlns:a16="http://schemas.microsoft.com/office/drawing/2014/main" id="{B774493E-6BB3-4990-A972-C8239E8DE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874251"/>
              <a:ext cx="4763" cy="26988"/>
            </a:xfrm>
            <a:custGeom>
              <a:avLst/>
              <a:gdLst>
                <a:gd name="T0" fmla="*/ 0 w 3"/>
                <a:gd name="T1" fmla="*/ 0 h 17"/>
                <a:gd name="T2" fmla="*/ 0 w 3"/>
                <a:gd name="T3" fmla="*/ 17 h 17"/>
                <a:gd name="T4" fmla="*/ 0 w 3"/>
                <a:gd name="T5" fmla="*/ 0 h 17"/>
                <a:gd name="T6" fmla="*/ 3 w 3"/>
                <a:gd name="T7" fmla="*/ 0 h 17"/>
                <a:gd name="T8" fmla="*/ 3 w 3"/>
                <a:gd name="T9" fmla="*/ 0 h 17"/>
                <a:gd name="T10" fmla="*/ 0 w 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832">
              <a:extLst>
                <a:ext uri="{FF2B5EF4-FFF2-40B4-BE49-F238E27FC236}">
                  <a16:creationId xmlns:a16="http://schemas.microsoft.com/office/drawing/2014/main" id="{238CC366-BCEF-4720-BDAB-4B7627EE4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251" y="9874251"/>
              <a:ext cx="4763" cy="169863"/>
            </a:xfrm>
            <a:custGeom>
              <a:avLst/>
              <a:gdLst>
                <a:gd name="T0" fmla="*/ 0 w 11"/>
                <a:gd name="T1" fmla="*/ 288 h 315"/>
                <a:gd name="T2" fmla="*/ 0 w 11"/>
                <a:gd name="T3" fmla="*/ 315 h 315"/>
                <a:gd name="T4" fmla="*/ 10 w 11"/>
                <a:gd name="T5" fmla="*/ 315 h 315"/>
                <a:gd name="T6" fmla="*/ 10 w 11"/>
                <a:gd name="T7" fmla="*/ 305 h 315"/>
                <a:gd name="T8" fmla="*/ 0 w 11"/>
                <a:gd name="T9" fmla="*/ 305 h 315"/>
                <a:gd name="T10" fmla="*/ 0 w 11"/>
                <a:gd name="T11" fmla="*/ 291 h 315"/>
                <a:gd name="T12" fmla="*/ 10 w 11"/>
                <a:gd name="T13" fmla="*/ 291 h 315"/>
                <a:gd name="T14" fmla="*/ 10 w 11"/>
                <a:gd name="T15" fmla="*/ 288 h 315"/>
                <a:gd name="T16" fmla="*/ 3 w 11"/>
                <a:gd name="T17" fmla="*/ 288 h 315"/>
                <a:gd name="T18" fmla="*/ 0 w 11"/>
                <a:gd name="T19" fmla="*/ 288 h 315"/>
                <a:gd name="T20" fmla="*/ 6 w 11"/>
                <a:gd name="T21" fmla="*/ 164 h 315"/>
                <a:gd name="T22" fmla="*/ 0 w 11"/>
                <a:gd name="T23" fmla="*/ 164 h 315"/>
                <a:gd name="T24" fmla="*/ 0 w 11"/>
                <a:gd name="T25" fmla="*/ 164 h 315"/>
                <a:gd name="T26" fmla="*/ 3 w 11"/>
                <a:gd name="T27" fmla="*/ 164 h 315"/>
                <a:gd name="T28" fmla="*/ 6 w 11"/>
                <a:gd name="T29" fmla="*/ 164 h 315"/>
                <a:gd name="T30" fmla="*/ 6 w 11"/>
                <a:gd name="T31" fmla="*/ 164 h 315"/>
                <a:gd name="T32" fmla="*/ 1 w 11"/>
                <a:gd name="T33" fmla="*/ 55 h 315"/>
                <a:gd name="T34" fmla="*/ 0 w 11"/>
                <a:gd name="T35" fmla="*/ 111 h 315"/>
                <a:gd name="T36" fmla="*/ 11 w 11"/>
                <a:gd name="T37" fmla="*/ 92 h 315"/>
                <a:gd name="T38" fmla="*/ 11 w 11"/>
                <a:gd name="T39" fmla="*/ 57 h 315"/>
                <a:gd name="T40" fmla="*/ 1 w 11"/>
                <a:gd name="T41" fmla="*/ 57 h 315"/>
                <a:gd name="T42" fmla="*/ 1 w 11"/>
                <a:gd name="T43" fmla="*/ 55 h 315"/>
                <a:gd name="T44" fmla="*/ 1 w 11"/>
                <a:gd name="T45" fmla="*/ 0 h 315"/>
                <a:gd name="T46" fmla="*/ 1 w 11"/>
                <a:gd name="T47" fmla="*/ 51 h 315"/>
                <a:gd name="T48" fmla="*/ 11 w 11"/>
                <a:gd name="T49" fmla="*/ 51 h 315"/>
                <a:gd name="T50" fmla="*/ 11 w 11"/>
                <a:gd name="T51" fmla="*/ 45 h 315"/>
                <a:gd name="T52" fmla="*/ 1 w 11"/>
                <a:gd name="T53" fmla="*/ 45 h 315"/>
                <a:gd name="T54" fmla="*/ 1 w 11"/>
                <a:gd name="T55" fmla="*/ 29 h 315"/>
                <a:gd name="T56" fmla="*/ 11 w 11"/>
                <a:gd name="T57" fmla="*/ 29 h 315"/>
                <a:gd name="T58" fmla="*/ 11 w 11"/>
                <a:gd name="T59" fmla="*/ 0 h 315"/>
                <a:gd name="T60" fmla="*/ 1 w 11"/>
                <a:gd name="T6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315">
                  <a:moveTo>
                    <a:pt x="0" y="288"/>
                  </a:moveTo>
                  <a:cubicBezTo>
                    <a:pt x="0" y="315"/>
                    <a:pt x="0" y="315"/>
                    <a:pt x="0" y="315"/>
                  </a:cubicBezTo>
                  <a:cubicBezTo>
                    <a:pt x="10" y="315"/>
                    <a:pt x="10" y="315"/>
                    <a:pt x="10" y="315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0" y="288"/>
                    <a:pt x="10" y="288"/>
                    <a:pt x="10" y="288"/>
                  </a:cubicBezTo>
                  <a:cubicBezTo>
                    <a:pt x="3" y="288"/>
                    <a:pt x="3" y="288"/>
                    <a:pt x="3" y="288"/>
                  </a:cubicBezTo>
                  <a:cubicBezTo>
                    <a:pt x="2" y="288"/>
                    <a:pt x="1" y="288"/>
                    <a:pt x="0" y="288"/>
                  </a:cubicBezTo>
                  <a:moveTo>
                    <a:pt x="6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" y="164"/>
                    <a:pt x="2" y="164"/>
                    <a:pt x="3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6" y="164"/>
                    <a:pt x="6" y="164"/>
                    <a:pt x="6" y="164"/>
                  </a:cubicBezTo>
                  <a:moveTo>
                    <a:pt x="1" y="55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" y="104"/>
                    <a:pt x="7" y="98"/>
                    <a:pt x="11" y="9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1" y="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1833">
              <a:extLst>
                <a:ext uri="{FF2B5EF4-FFF2-40B4-BE49-F238E27FC236}">
                  <a16:creationId xmlns:a16="http://schemas.microsoft.com/office/drawing/2014/main" id="{5458303D-D011-4632-A952-1A786AD5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890126"/>
              <a:ext cx="4763" cy="793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1834">
              <a:extLst>
                <a:ext uri="{FF2B5EF4-FFF2-40B4-BE49-F238E27FC236}">
                  <a16:creationId xmlns:a16="http://schemas.microsoft.com/office/drawing/2014/main" id="{102FEBC3-2962-463C-A7F6-64986AD10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9890126"/>
              <a:ext cx="476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835">
              <a:extLst>
                <a:ext uri="{FF2B5EF4-FFF2-40B4-BE49-F238E27FC236}">
                  <a16:creationId xmlns:a16="http://schemas.microsoft.com/office/drawing/2014/main" id="{120B1C91-C5F1-4394-AE15-471E403D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901238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836">
              <a:extLst>
                <a:ext uri="{FF2B5EF4-FFF2-40B4-BE49-F238E27FC236}">
                  <a16:creationId xmlns:a16="http://schemas.microsoft.com/office/drawing/2014/main" id="{AB5F6C8A-0709-4ECF-A32D-4619A7B73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9901238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1837">
              <a:extLst>
                <a:ext uri="{FF2B5EF4-FFF2-40B4-BE49-F238E27FC236}">
                  <a16:creationId xmlns:a16="http://schemas.microsoft.com/office/drawing/2014/main" id="{070833B5-87A8-40E5-B856-D7074F5F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31413"/>
              <a:ext cx="4763" cy="793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1838">
              <a:extLst>
                <a:ext uri="{FF2B5EF4-FFF2-40B4-BE49-F238E27FC236}">
                  <a16:creationId xmlns:a16="http://schemas.microsoft.com/office/drawing/2014/main" id="{955FD9F6-2C7A-447E-937E-3F8203807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0031413"/>
              <a:ext cx="476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1839">
              <a:extLst>
                <a:ext uri="{FF2B5EF4-FFF2-40B4-BE49-F238E27FC236}">
                  <a16:creationId xmlns:a16="http://schemas.microsoft.com/office/drawing/2014/main" id="{87B60205-6FFE-4602-8893-E9685D4A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5038"/>
              <a:ext cx="41275" cy="219075"/>
            </a:xfrm>
            <a:prstGeom prst="rect">
              <a:avLst/>
            </a:prstGeom>
            <a:solidFill>
              <a:srgbClr val="FF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1840">
              <a:extLst>
                <a:ext uri="{FF2B5EF4-FFF2-40B4-BE49-F238E27FC236}">
                  <a16:creationId xmlns:a16="http://schemas.microsoft.com/office/drawing/2014/main" id="{1B6DF208-0486-488A-9A43-72A842E4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5038"/>
              <a:ext cx="412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1841">
              <a:extLst>
                <a:ext uri="{FF2B5EF4-FFF2-40B4-BE49-F238E27FC236}">
                  <a16:creationId xmlns:a16="http://schemas.microsoft.com/office/drawing/2014/main" id="{B52E3BC8-FA41-4DA7-93F9-F1352BA6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9801"/>
              <a:ext cx="41275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1842">
              <a:extLst>
                <a:ext uri="{FF2B5EF4-FFF2-40B4-BE49-F238E27FC236}">
                  <a16:creationId xmlns:a16="http://schemas.microsoft.com/office/drawing/2014/main" id="{20DC1558-C082-4B9D-83C9-E8E0FD58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9801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1843">
              <a:extLst>
                <a:ext uri="{FF2B5EF4-FFF2-40B4-BE49-F238E27FC236}">
                  <a16:creationId xmlns:a16="http://schemas.microsoft.com/office/drawing/2014/main" id="{979A70B7-FA33-4407-936E-479A354A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40913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844">
              <a:extLst>
                <a:ext uri="{FF2B5EF4-FFF2-40B4-BE49-F238E27FC236}">
                  <a16:creationId xmlns:a16="http://schemas.microsoft.com/office/drawing/2014/main" id="{A6DE8DCC-D3A9-4AB1-9102-4517D24C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4091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845">
              <a:extLst>
                <a:ext uri="{FF2B5EF4-FFF2-40B4-BE49-F238E27FC236}">
                  <a16:creationId xmlns:a16="http://schemas.microsoft.com/office/drawing/2014/main" id="{18E95648-BD71-47DA-9D6B-3B47A53A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10025063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846">
              <a:extLst>
                <a:ext uri="{FF2B5EF4-FFF2-40B4-BE49-F238E27FC236}">
                  <a16:creationId xmlns:a16="http://schemas.microsoft.com/office/drawing/2014/main" id="{041E9E8B-5201-40B2-8371-BA13DEB4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100250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1847">
              <a:extLst>
                <a:ext uri="{FF2B5EF4-FFF2-40B4-BE49-F238E27FC236}">
                  <a16:creationId xmlns:a16="http://schemas.microsoft.com/office/drawing/2014/main" id="{735E1CE0-0B6F-440F-BA08-5828971B5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13" y="9894888"/>
              <a:ext cx="28575" cy="7461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848">
              <a:extLst>
                <a:ext uri="{FF2B5EF4-FFF2-40B4-BE49-F238E27FC236}">
                  <a16:creationId xmlns:a16="http://schemas.microsoft.com/office/drawing/2014/main" id="{91950529-CE90-4160-94FC-CCB694B7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10031413"/>
              <a:ext cx="41275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849">
              <a:extLst>
                <a:ext uri="{FF2B5EF4-FFF2-40B4-BE49-F238E27FC236}">
                  <a16:creationId xmlns:a16="http://schemas.microsoft.com/office/drawing/2014/main" id="{843C1F76-250B-483E-9A7B-A5A7FC49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10031413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850">
              <a:extLst>
                <a:ext uri="{FF2B5EF4-FFF2-40B4-BE49-F238E27FC236}">
                  <a16:creationId xmlns:a16="http://schemas.microsoft.com/office/drawing/2014/main" id="{8C0B22B3-4BE1-44AC-BE21-7E2AA51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98250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851">
              <a:extLst>
                <a:ext uri="{FF2B5EF4-FFF2-40B4-BE49-F238E27FC236}">
                  <a16:creationId xmlns:a16="http://schemas.microsoft.com/office/drawing/2014/main" id="{FF8F233E-6A23-4BE0-A60E-C12BD051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98250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852">
              <a:extLst>
                <a:ext uri="{FF2B5EF4-FFF2-40B4-BE49-F238E27FC236}">
                  <a16:creationId xmlns:a16="http://schemas.microsoft.com/office/drawing/2014/main" id="{63E7F999-2136-4EB2-BEA4-1ED90539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5038"/>
              <a:ext cx="19050" cy="4763"/>
            </a:xfrm>
            <a:prstGeom prst="rect">
              <a:avLst/>
            </a:prstGeom>
            <a:solidFill>
              <a:srgbClr val="E5B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853">
              <a:extLst>
                <a:ext uri="{FF2B5EF4-FFF2-40B4-BE49-F238E27FC236}">
                  <a16:creationId xmlns:a16="http://schemas.microsoft.com/office/drawing/2014/main" id="{A8A4BA9B-8318-44D0-ABB3-4EB12F288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5038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854">
              <a:extLst>
                <a:ext uri="{FF2B5EF4-FFF2-40B4-BE49-F238E27FC236}">
                  <a16:creationId xmlns:a16="http://schemas.microsoft.com/office/drawing/2014/main" id="{AD6339D6-D218-4539-A49D-52326FCF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9837738"/>
              <a:ext cx="19050" cy="57150"/>
            </a:xfrm>
            <a:custGeom>
              <a:avLst/>
              <a:gdLst>
                <a:gd name="T0" fmla="*/ 12 w 12"/>
                <a:gd name="T1" fmla="*/ 0 h 36"/>
                <a:gd name="T2" fmla="*/ 0 w 12"/>
                <a:gd name="T3" fmla="*/ 0 h 36"/>
                <a:gd name="T4" fmla="*/ 0 w 12"/>
                <a:gd name="T5" fmla="*/ 36 h 36"/>
                <a:gd name="T6" fmla="*/ 12 w 12"/>
                <a:gd name="T7" fmla="*/ 36 h 36"/>
                <a:gd name="T8" fmla="*/ 12 w 12"/>
                <a:gd name="T9" fmla="*/ 4 h 36"/>
                <a:gd name="T10" fmla="*/ 0 w 12"/>
                <a:gd name="T11" fmla="*/ 4 h 36"/>
                <a:gd name="T12" fmla="*/ 0 w 12"/>
                <a:gd name="T13" fmla="*/ 2 h 36"/>
                <a:gd name="T14" fmla="*/ 12 w 12"/>
                <a:gd name="T15" fmla="*/ 2 h 36"/>
                <a:gd name="T16" fmla="*/ 12 w 1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B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855">
              <a:extLst>
                <a:ext uri="{FF2B5EF4-FFF2-40B4-BE49-F238E27FC236}">
                  <a16:creationId xmlns:a16="http://schemas.microsoft.com/office/drawing/2014/main" id="{64CA8651-C425-4358-95DF-2FB8D66A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9837738"/>
              <a:ext cx="19050" cy="57150"/>
            </a:xfrm>
            <a:custGeom>
              <a:avLst/>
              <a:gdLst>
                <a:gd name="T0" fmla="*/ 12 w 12"/>
                <a:gd name="T1" fmla="*/ 0 h 36"/>
                <a:gd name="T2" fmla="*/ 0 w 12"/>
                <a:gd name="T3" fmla="*/ 0 h 36"/>
                <a:gd name="T4" fmla="*/ 0 w 12"/>
                <a:gd name="T5" fmla="*/ 36 h 36"/>
                <a:gd name="T6" fmla="*/ 12 w 12"/>
                <a:gd name="T7" fmla="*/ 36 h 36"/>
                <a:gd name="T8" fmla="*/ 12 w 12"/>
                <a:gd name="T9" fmla="*/ 4 h 36"/>
                <a:gd name="T10" fmla="*/ 0 w 12"/>
                <a:gd name="T11" fmla="*/ 4 h 36"/>
                <a:gd name="T12" fmla="*/ 0 w 12"/>
                <a:gd name="T13" fmla="*/ 2 h 36"/>
                <a:gd name="T14" fmla="*/ 12 w 12"/>
                <a:gd name="T15" fmla="*/ 2 h 36"/>
                <a:gd name="T16" fmla="*/ 12 w 1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856">
              <a:extLst>
                <a:ext uri="{FF2B5EF4-FFF2-40B4-BE49-F238E27FC236}">
                  <a16:creationId xmlns:a16="http://schemas.microsoft.com/office/drawing/2014/main" id="{3EA56437-FE69-42D1-9AC3-C8B2A60C3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9801"/>
              <a:ext cx="19050" cy="793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1857">
              <a:extLst>
                <a:ext uri="{FF2B5EF4-FFF2-40B4-BE49-F238E27FC236}">
                  <a16:creationId xmlns:a16="http://schemas.microsoft.com/office/drawing/2014/main" id="{74EAF836-FF67-46D0-AE6C-C470D7F3D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29801"/>
              <a:ext cx="1905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1858">
              <a:extLst>
                <a:ext uri="{FF2B5EF4-FFF2-40B4-BE49-F238E27FC236}">
                  <a16:creationId xmlns:a16="http://schemas.microsoft.com/office/drawing/2014/main" id="{79F4F325-DCAB-4A3B-B83D-37B8E39F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40913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859">
              <a:extLst>
                <a:ext uri="{FF2B5EF4-FFF2-40B4-BE49-F238E27FC236}">
                  <a16:creationId xmlns:a16="http://schemas.microsoft.com/office/drawing/2014/main" id="{C00100FE-36E2-48B8-9A56-F8535D174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9840913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860">
              <a:extLst>
                <a:ext uri="{FF2B5EF4-FFF2-40B4-BE49-F238E27FC236}">
                  <a16:creationId xmlns:a16="http://schemas.microsoft.com/office/drawing/2014/main" id="{B26F7943-EE76-4DF2-A194-DC2F4C6B7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9742488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861">
              <a:extLst>
                <a:ext uri="{FF2B5EF4-FFF2-40B4-BE49-F238E27FC236}">
                  <a16:creationId xmlns:a16="http://schemas.microsoft.com/office/drawing/2014/main" id="{1875E0E9-31B4-4E94-AF60-B169E28D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9742488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862">
              <a:extLst>
                <a:ext uri="{FF2B5EF4-FFF2-40B4-BE49-F238E27FC236}">
                  <a16:creationId xmlns:a16="http://schemas.microsoft.com/office/drawing/2014/main" id="{1EDB111C-FA46-49CD-9EC2-18D717A1A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58363"/>
              <a:ext cx="39688" cy="793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1863">
              <a:extLst>
                <a:ext uri="{FF2B5EF4-FFF2-40B4-BE49-F238E27FC236}">
                  <a16:creationId xmlns:a16="http://schemas.microsoft.com/office/drawing/2014/main" id="{9BE15EBD-6094-4500-8A58-CF6286218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58363"/>
              <a:ext cx="396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Rectangle 1864">
              <a:extLst>
                <a:ext uri="{FF2B5EF4-FFF2-40B4-BE49-F238E27FC236}">
                  <a16:creationId xmlns:a16="http://schemas.microsoft.com/office/drawing/2014/main" id="{4D4641A2-4F1A-4874-9E83-C9D50C29B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69476"/>
              <a:ext cx="39688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1865">
              <a:extLst>
                <a:ext uri="{FF2B5EF4-FFF2-40B4-BE49-F238E27FC236}">
                  <a16:creationId xmlns:a16="http://schemas.microsoft.com/office/drawing/2014/main" id="{239A39D5-541C-4D20-945A-08C2DD069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69476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1866">
              <a:extLst>
                <a:ext uri="{FF2B5EF4-FFF2-40B4-BE49-F238E27FC236}">
                  <a16:creationId xmlns:a16="http://schemas.microsoft.com/office/drawing/2014/main" id="{81C680D8-BAE0-4782-BC62-0D747A6A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226" y="9798051"/>
              <a:ext cx="23813" cy="71438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1867">
              <a:extLst>
                <a:ext uri="{FF2B5EF4-FFF2-40B4-BE49-F238E27FC236}">
                  <a16:creationId xmlns:a16="http://schemas.microsoft.com/office/drawing/2014/main" id="{FCA857B6-5DFE-4BD8-9FE9-2AD60A395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226" y="9798051"/>
              <a:ext cx="23813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1868">
              <a:extLst>
                <a:ext uri="{FF2B5EF4-FFF2-40B4-BE49-F238E27FC236}">
                  <a16:creationId xmlns:a16="http://schemas.microsoft.com/office/drawing/2014/main" id="{773B9E79-E3AF-422C-AE97-1B7F1404F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85363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869">
              <a:extLst>
                <a:ext uri="{FF2B5EF4-FFF2-40B4-BE49-F238E27FC236}">
                  <a16:creationId xmlns:a16="http://schemas.microsoft.com/office/drawing/2014/main" id="{2ADE5242-E9AE-4A3B-8ECE-03FE0200D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853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1870">
              <a:extLst>
                <a:ext uri="{FF2B5EF4-FFF2-40B4-BE49-F238E27FC236}">
                  <a16:creationId xmlns:a16="http://schemas.microsoft.com/office/drawing/2014/main" id="{24B790FA-2AB8-44B3-91EB-471E8251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93301"/>
              <a:ext cx="41275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1871">
              <a:extLst>
                <a:ext uri="{FF2B5EF4-FFF2-40B4-BE49-F238E27FC236}">
                  <a16:creationId xmlns:a16="http://schemas.microsoft.com/office/drawing/2014/main" id="{031DEE6E-6F86-4B4E-ACEB-349ED5894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93301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872">
              <a:extLst>
                <a:ext uri="{FF2B5EF4-FFF2-40B4-BE49-F238E27FC236}">
                  <a16:creationId xmlns:a16="http://schemas.microsoft.com/office/drawing/2014/main" id="{3A92AB46-E95E-48EF-BF58-088079FE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9742488"/>
              <a:ext cx="15875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873">
              <a:extLst>
                <a:ext uri="{FF2B5EF4-FFF2-40B4-BE49-F238E27FC236}">
                  <a16:creationId xmlns:a16="http://schemas.microsoft.com/office/drawing/2014/main" id="{A5378457-3B43-46FC-A96B-40F44D9B9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9742488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874">
              <a:extLst>
                <a:ext uri="{FF2B5EF4-FFF2-40B4-BE49-F238E27FC236}">
                  <a16:creationId xmlns:a16="http://schemas.microsoft.com/office/drawing/2014/main" id="{E3413E9F-82DD-461D-AF16-2298E415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9742488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0 h 10"/>
                <a:gd name="T4" fmla="*/ 0 w 1"/>
                <a:gd name="T5" fmla="*/ 0 h 10"/>
                <a:gd name="T6" fmla="*/ 1 w 1"/>
                <a:gd name="T7" fmla="*/ 0 h 10"/>
                <a:gd name="T8" fmla="*/ 1 w 1"/>
                <a:gd name="T9" fmla="*/ 0 h 10"/>
                <a:gd name="T10" fmla="*/ 0 w 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9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875">
              <a:extLst>
                <a:ext uri="{FF2B5EF4-FFF2-40B4-BE49-F238E27FC236}">
                  <a16:creationId xmlns:a16="http://schemas.microsoft.com/office/drawing/2014/main" id="{7308573B-23E2-48B3-B241-44C5336C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9742488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0 h 10"/>
                <a:gd name="T4" fmla="*/ 0 w 1"/>
                <a:gd name="T5" fmla="*/ 0 h 10"/>
                <a:gd name="T6" fmla="*/ 1 w 1"/>
                <a:gd name="T7" fmla="*/ 0 h 10"/>
                <a:gd name="T8" fmla="*/ 1 w 1"/>
                <a:gd name="T9" fmla="*/ 0 h 10"/>
                <a:gd name="T10" fmla="*/ 0 w 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876">
              <a:extLst>
                <a:ext uri="{FF2B5EF4-FFF2-40B4-BE49-F238E27FC236}">
                  <a16:creationId xmlns:a16="http://schemas.microsoft.com/office/drawing/2014/main" id="{60BF01DF-7A11-475D-A005-77C705EC1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288" y="9742488"/>
              <a:ext cx="19050" cy="161925"/>
            </a:xfrm>
            <a:custGeom>
              <a:avLst/>
              <a:gdLst>
                <a:gd name="T0" fmla="*/ 0 w 12"/>
                <a:gd name="T1" fmla="*/ 99 h 102"/>
                <a:gd name="T2" fmla="*/ 0 w 12"/>
                <a:gd name="T3" fmla="*/ 102 h 102"/>
                <a:gd name="T4" fmla="*/ 2 w 12"/>
                <a:gd name="T5" fmla="*/ 102 h 102"/>
                <a:gd name="T6" fmla="*/ 12 w 12"/>
                <a:gd name="T7" fmla="*/ 102 h 102"/>
                <a:gd name="T8" fmla="*/ 12 w 12"/>
                <a:gd name="T9" fmla="*/ 99 h 102"/>
                <a:gd name="T10" fmla="*/ 0 w 12"/>
                <a:gd name="T11" fmla="*/ 99 h 102"/>
                <a:gd name="T12" fmla="*/ 0 w 12"/>
                <a:gd name="T13" fmla="*/ 99 h 102"/>
                <a:gd name="T14" fmla="*/ 12 w 12"/>
                <a:gd name="T15" fmla="*/ 92 h 102"/>
                <a:gd name="T16" fmla="*/ 0 w 12"/>
                <a:gd name="T17" fmla="*/ 92 h 102"/>
                <a:gd name="T18" fmla="*/ 0 w 12"/>
                <a:gd name="T19" fmla="*/ 95 h 102"/>
                <a:gd name="T20" fmla="*/ 12 w 12"/>
                <a:gd name="T21" fmla="*/ 95 h 102"/>
                <a:gd name="T22" fmla="*/ 12 w 12"/>
                <a:gd name="T23" fmla="*/ 92 h 102"/>
                <a:gd name="T24" fmla="*/ 1 w 12"/>
                <a:gd name="T25" fmla="*/ 14 h 102"/>
                <a:gd name="T26" fmla="*/ 0 w 12"/>
                <a:gd name="T27" fmla="*/ 90 h 102"/>
                <a:gd name="T28" fmla="*/ 12 w 12"/>
                <a:gd name="T29" fmla="*/ 90 h 102"/>
                <a:gd name="T30" fmla="*/ 12 w 12"/>
                <a:gd name="T31" fmla="*/ 80 h 102"/>
                <a:gd name="T32" fmla="*/ 5 w 12"/>
                <a:gd name="T33" fmla="*/ 80 h 102"/>
                <a:gd name="T34" fmla="*/ 5 w 12"/>
                <a:gd name="T35" fmla="*/ 35 h 102"/>
                <a:gd name="T36" fmla="*/ 12 w 12"/>
                <a:gd name="T37" fmla="*/ 35 h 102"/>
                <a:gd name="T38" fmla="*/ 12 w 12"/>
                <a:gd name="T39" fmla="*/ 19 h 102"/>
                <a:gd name="T40" fmla="*/ 1 w 12"/>
                <a:gd name="T41" fmla="*/ 19 h 102"/>
                <a:gd name="T42" fmla="*/ 1 w 12"/>
                <a:gd name="T43" fmla="*/ 17 h 102"/>
                <a:gd name="T44" fmla="*/ 12 w 12"/>
                <a:gd name="T45" fmla="*/ 17 h 102"/>
                <a:gd name="T46" fmla="*/ 12 w 12"/>
                <a:gd name="T47" fmla="*/ 15 h 102"/>
                <a:gd name="T48" fmla="*/ 1 w 12"/>
                <a:gd name="T49" fmla="*/ 15 h 102"/>
                <a:gd name="T50" fmla="*/ 1 w 12"/>
                <a:gd name="T51" fmla="*/ 14 h 102"/>
                <a:gd name="T52" fmla="*/ 1 w 12"/>
                <a:gd name="T53" fmla="*/ 0 h 102"/>
                <a:gd name="T54" fmla="*/ 1 w 12"/>
                <a:gd name="T55" fmla="*/ 10 h 102"/>
                <a:gd name="T56" fmla="*/ 12 w 12"/>
                <a:gd name="T57" fmla="*/ 10 h 102"/>
                <a:gd name="T58" fmla="*/ 12 w 12"/>
                <a:gd name="T59" fmla="*/ 0 h 102"/>
                <a:gd name="T60" fmla="*/ 2 w 12"/>
                <a:gd name="T61" fmla="*/ 0 h 102"/>
                <a:gd name="T62" fmla="*/ 1 w 12"/>
                <a:gd name="T6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02">
                  <a:moveTo>
                    <a:pt x="0" y="99"/>
                  </a:moveTo>
                  <a:lnTo>
                    <a:pt x="0" y="102"/>
                  </a:lnTo>
                  <a:lnTo>
                    <a:pt x="2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9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close/>
                  <a:moveTo>
                    <a:pt x="1" y="14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80"/>
                  </a:lnTo>
                  <a:lnTo>
                    <a:pt x="5" y="80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1" y="14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877">
              <a:extLst>
                <a:ext uri="{FF2B5EF4-FFF2-40B4-BE49-F238E27FC236}">
                  <a16:creationId xmlns:a16="http://schemas.microsoft.com/office/drawing/2014/main" id="{A9D3E081-820B-41F5-9586-2D1AFF7E3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288" y="9742488"/>
              <a:ext cx="19050" cy="161925"/>
            </a:xfrm>
            <a:custGeom>
              <a:avLst/>
              <a:gdLst>
                <a:gd name="T0" fmla="*/ 0 w 12"/>
                <a:gd name="T1" fmla="*/ 99 h 102"/>
                <a:gd name="T2" fmla="*/ 0 w 12"/>
                <a:gd name="T3" fmla="*/ 102 h 102"/>
                <a:gd name="T4" fmla="*/ 2 w 12"/>
                <a:gd name="T5" fmla="*/ 102 h 102"/>
                <a:gd name="T6" fmla="*/ 12 w 12"/>
                <a:gd name="T7" fmla="*/ 102 h 102"/>
                <a:gd name="T8" fmla="*/ 12 w 12"/>
                <a:gd name="T9" fmla="*/ 99 h 102"/>
                <a:gd name="T10" fmla="*/ 0 w 12"/>
                <a:gd name="T11" fmla="*/ 99 h 102"/>
                <a:gd name="T12" fmla="*/ 0 w 12"/>
                <a:gd name="T13" fmla="*/ 99 h 102"/>
                <a:gd name="T14" fmla="*/ 12 w 12"/>
                <a:gd name="T15" fmla="*/ 92 h 102"/>
                <a:gd name="T16" fmla="*/ 0 w 12"/>
                <a:gd name="T17" fmla="*/ 92 h 102"/>
                <a:gd name="T18" fmla="*/ 0 w 12"/>
                <a:gd name="T19" fmla="*/ 95 h 102"/>
                <a:gd name="T20" fmla="*/ 12 w 12"/>
                <a:gd name="T21" fmla="*/ 95 h 102"/>
                <a:gd name="T22" fmla="*/ 12 w 12"/>
                <a:gd name="T23" fmla="*/ 92 h 102"/>
                <a:gd name="T24" fmla="*/ 1 w 12"/>
                <a:gd name="T25" fmla="*/ 14 h 102"/>
                <a:gd name="T26" fmla="*/ 0 w 12"/>
                <a:gd name="T27" fmla="*/ 90 h 102"/>
                <a:gd name="T28" fmla="*/ 12 w 12"/>
                <a:gd name="T29" fmla="*/ 90 h 102"/>
                <a:gd name="T30" fmla="*/ 12 w 12"/>
                <a:gd name="T31" fmla="*/ 80 h 102"/>
                <a:gd name="T32" fmla="*/ 5 w 12"/>
                <a:gd name="T33" fmla="*/ 80 h 102"/>
                <a:gd name="T34" fmla="*/ 5 w 12"/>
                <a:gd name="T35" fmla="*/ 35 h 102"/>
                <a:gd name="T36" fmla="*/ 12 w 12"/>
                <a:gd name="T37" fmla="*/ 35 h 102"/>
                <a:gd name="T38" fmla="*/ 12 w 12"/>
                <a:gd name="T39" fmla="*/ 19 h 102"/>
                <a:gd name="T40" fmla="*/ 1 w 12"/>
                <a:gd name="T41" fmla="*/ 19 h 102"/>
                <a:gd name="T42" fmla="*/ 1 w 12"/>
                <a:gd name="T43" fmla="*/ 17 h 102"/>
                <a:gd name="T44" fmla="*/ 12 w 12"/>
                <a:gd name="T45" fmla="*/ 17 h 102"/>
                <a:gd name="T46" fmla="*/ 12 w 12"/>
                <a:gd name="T47" fmla="*/ 15 h 102"/>
                <a:gd name="T48" fmla="*/ 1 w 12"/>
                <a:gd name="T49" fmla="*/ 15 h 102"/>
                <a:gd name="T50" fmla="*/ 1 w 12"/>
                <a:gd name="T51" fmla="*/ 14 h 102"/>
                <a:gd name="T52" fmla="*/ 1 w 12"/>
                <a:gd name="T53" fmla="*/ 0 h 102"/>
                <a:gd name="T54" fmla="*/ 1 w 12"/>
                <a:gd name="T55" fmla="*/ 10 h 102"/>
                <a:gd name="T56" fmla="*/ 12 w 12"/>
                <a:gd name="T57" fmla="*/ 10 h 102"/>
                <a:gd name="T58" fmla="*/ 12 w 12"/>
                <a:gd name="T59" fmla="*/ 0 h 102"/>
                <a:gd name="T60" fmla="*/ 2 w 12"/>
                <a:gd name="T61" fmla="*/ 0 h 102"/>
                <a:gd name="T62" fmla="*/ 1 w 12"/>
                <a:gd name="T6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02">
                  <a:moveTo>
                    <a:pt x="0" y="99"/>
                  </a:moveTo>
                  <a:lnTo>
                    <a:pt x="0" y="102"/>
                  </a:lnTo>
                  <a:lnTo>
                    <a:pt x="2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9"/>
                  </a:lnTo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moveTo>
                    <a:pt x="1" y="14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80"/>
                  </a:lnTo>
                  <a:lnTo>
                    <a:pt x="5" y="80"/>
                  </a:lnTo>
                  <a:lnTo>
                    <a:pt x="5" y="35"/>
                  </a:lnTo>
                  <a:lnTo>
                    <a:pt x="12" y="35"/>
                  </a:lnTo>
                  <a:lnTo>
                    <a:pt x="12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" y="15"/>
                  </a:lnTo>
                  <a:lnTo>
                    <a:pt x="1" y="14"/>
                  </a:lnTo>
                  <a:moveTo>
                    <a:pt x="1" y="0"/>
                  </a:moveTo>
                  <a:lnTo>
                    <a:pt x="1" y="1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878">
              <a:extLst>
                <a:ext uri="{FF2B5EF4-FFF2-40B4-BE49-F238E27FC236}">
                  <a16:creationId xmlns:a16="http://schemas.microsoft.com/office/drawing/2014/main" id="{9B1449CF-4A85-4788-8EBE-5C075D92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97583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1879">
              <a:extLst>
                <a:ext uri="{FF2B5EF4-FFF2-40B4-BE49-F238E27FC236}">
                  <a16:creationId xmlns:a16="http://schemas.microsoft.com/office/drawing/2014/main" id="{8A6A7724-77A6-4D98-8FA4-FCEB5EDDB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97583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880">
              <a:extLst>
                <a:ext uri="{FF2B5EF4-FFF2-40B4-BE49-F238E27FC236}">
                  <a16:creationId xmlns:a16="http://schemas.microsoft.com/office/drawing/2014/main" id="{8566B01A-2327-46CA-8850-7CA17CB64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69476"/>
              <a:ext cx="17463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881">
              <a:extLst>
                <a:ext uri="{FF2B5EF4-FFF2-40B4-BE49-F238E27FC236}">
                  <a16:creationId xmlns:a16="http://schemas.microsoft.com/office/drawing/2014/main" id="{F3E23D28-ACE3-4450-9422-86EE2333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6" y="9769476"/>
              <a:ext cx="174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1882">
              <a:extLst>
                <a:ext uri="{FF2B5EF4-FFF2-40B4-BE49-F238E27FC236}">
                  <a16:creationId xmlns:a16="http://schemas.microsoft.com/office/drawing/2014/main" id="{C4F85D95-63B9-48FC-AD60-A23B70CEA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226" y="9798051"/>
              <a:ext cx="11113" cy="71438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Rectangle 1883">
              <a:extLst>
                <a:ext uri="{FF2B5EF4-FFF2-40B4-BE49-F238E27FC236}">
                  <a16:creationId xmlns:a16="http://schemas.microsoft.com/office/drawing/2014/main" id="{809941D5-80AF-4E82-B293-EB4032D6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226" y="9798051"/>
              <a:ext cx="11113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1884">
              <a:extLst>
                <a:ext uri="{FF2B5EF4-FFF2-40B4-BE49-F238E27FC236}">
                  <a16:creationId xmlns:a16="http://schemas.microsoft.com/office/drawing/2014/main" id="{9607C516-71BD-4DA6-86D8-8D2809B4F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85363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1885">
              <a:extLst>
                <a:ext uri="{FF2B5EF4-FFF2-40B4-BE49-F238E27FC236}">
                  <a16:creationId xmlns:a16="http://schemas.microsoft.com/office/drawing/2014/main" id="{9A0638C3-BD53-427F-B38B-682D87C1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8" y="9885363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886">
              <a:extLst>
                <a:ext uri="{FF2B5EF4-FFF2-40B4-BE49-F238E27FC236}">
                  <a16:creationId xmlns:a16="http://schemas.microsoft.com/office/drawing/2014/main" id="{6E0BE815-E434-4EE1-87EA-59A531AA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98933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4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887">
              <a:extLst>
                <a:ext uri="{FF2B5EF4-FFF2-40B4-BE49-F238E27FC236}">
                  <a16:creationId xmlns:a16="http://schemas.microsoft.com/office/drawing/2014/main" id="{60A6A9A7-2696-4B1D-8421-BC833BEF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98933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4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888">
              <a:extLst>
                <a:ext uri="{FF2B5EF4-FFF2-40B4-BE49-F238E27FC236}">
                  <a16:creationId xmlns:a16="http://schemas.microsoft.com/office/drawing/2014/main" id="{C69FFF8A-10A6-429A-ACD5-641EFC2CD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742488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889">
              <a:extLst>
                <a:ext uri="{FF2B5EF4-FFF2-40B4-BE49-F238E27FC236}">
                  <a16:creationId xmlns:a16="http://schemas.microsoft.com/office/drawing/2014/main" id="{9D5AD542-3ACD-4419-B7CB-79837507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742488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890">
              <a:extLst>
                <a:ext uri="{FF2B5EF4-FFF2-40B4-BE49-F238E27FC236}">
                  <a16:creationId xmlns:a16="http://schemas.microsoft.com/office/drawing/2014/main" id="{5F7FC328-BF6C-4BAD-AF43-B6BB29666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758363"/>
              <a:ext cx="39688" cy="793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891">
              <a:extLst>
                <a:ext uri="{FF2B5EF4-FFF2-40B4-BE49-F238E27FC236}">
                  <a16:creationId xmlns:a16="http://schemas.microsoft.com/office/drawing/2014/main" id="{04974486-A40C-4089-9EC0-0C951ED1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758363"/>
              <a:ext cx="396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892">
              <a:extLst>
                <a:ext uri="{FF2B5EF4-FFF2-40B4-BE49-F238E27FC236}">
                  <a16:creationId xmlns:a16="http://schemas.microsoft.com/office/drawing/2014/main" id="{CB108FD0-3947-4E0F-8378-3343454F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769476"/>
              <a:ext cx="39688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893">
              <a:extLst>
                <a:ext uri="{FF2B5EF4-FFF2-40B4-BE49-F238E27FC236}">
                  <a16:creationId xmlns:a16="http://schemas.microsoft.com/office/drawing/2014/main" id="{C2C645B6-88FD-48AA-817F-BC2B2232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769476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894">
              <a:extLst>
                <a:ext uri="{FF2B5EF4-FFF2-40B4-BE49-F238E27FC236}">
                  <a16:creationId xmlns:a16="http://schemas.microsoft.com/office/drawing/2014/main" id="{C2A757A6-93E1-41FF-A445-39529CA93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885363"/>
              <a:ext cx="4127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895">
              <a:extLst>
                <a:ext uri="{FF2B5EF4-FFF2-40B4-BE49-F238E27FC236}">
                  <a16:creationId xmlns:a16="http://schemas.microsoft.com/office/drawing/2014/main" id="{4774F0B1-B075-4FE0-B675-BC072B74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8853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Oval 1896">
              <a:extLst>
                <a:ext uri="{FF2B5EF4-FFF2-40B4-BE49-F238E27FC236}">
                  <a16:creationId xmlns:a16="http://schemas.microsoft.com/office/drawing/2014/main" id="{EC7447D4-DD1A-4686-9F80-6F364A78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138" y="9802813"/>
              <a:ext cx="28575" cy="28575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1897">
              <a:extLst>
                <a:ext uri="{FF2B5EF4-FFF2-40B4-BE49-F238E27FC236}">
                  <a16:creationId xmlns:a16="http://schemas.microsoft.com/office/drawing/2014/main" id="{C57FE758-44D0-481C-B517-6338D5358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93301"/>
              <a:ext cx="39688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1898">
              <a:extLst>
                <a:ext uri="{FF2B5EF4-FFF2-40B4-BE49-F238E27FC236}">
                  <a16:creationId xmlns:a16="http://schemas.microsoft.com/office/drawing/2014/main" id="{9823842E-5330-48AE-8CBE-942BAD20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93301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899">
              <a:extLst>
                <a:ext uri="{FF2B5EF4-FFF2-40B4-BE49-F238E27FC236}">
                  <a16:creationId xmlns:a16="http://schemas.microsoft.com/office/drawing/2014/main" id="{9EC071C3-371E-4AB4-8E99-4419BDF9C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4248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0 h 10"/>
                <a:gd name="T4" fmla="*/ 0 w 11"/>
                <a:gd name="T5" fmla="*/ 0 h 10"/>
                <a:gd name="T6" fmla="*/ 11 w 11"/>
                <a:gd name="T7" fmla="*/ 0 h 10"/>
                <a:gd name="T8" fmla="*/ 11 w 11"/>
                <a:gd name="T9" fmla="*/ 0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900">
              <a:extLst>
                <a:ext uri="{FF2B5EF4-FFF2-40B4-BE49-F238E27FC236}">
                  <a16:creationId xmlns:a16="http://schemas.microsoft.com/office/drawing/2014/main" id="{437D6CB5-D91D-451C-8B82-C27528B37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4248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0 h 10"/>
                <a:gd name="T4" fmla="*/ 0 w 11"/>
                <a:gd name="T5" fmla="*/ 0 h 10"/>
                <a:gd name="T6" fmla="*/ 11 w 11"/>
                <a:gd name="T7" fmla="*/ 0 h 10"/>
                <a:gd name="T8" fmla="*/ 11 w 11"/>
                <a:gd name="T9" fmla="*/ 0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901">
              <a:extLst>
                <a:ext uri="{FF2B5EF4-FFF2-40B4-BE49-F238E27FC236}">
                  <a16:creationId xmlns:a16="http://schemas.microsoft.com/office/drawing/2014/main" id="{F77524D7-DCD7-436F-8556-DFA838AF1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6" y="9742488"/>
              <a:ext cx="17463" cy="142875"/>
            </a:xfrm>
            <a:custGeom>
              <a:avLst/>
              <a:gdLst>
                <a:gd name="T0" fmla="*/ 0 w 35"/>
                <a:gd name="T1" fmla="*/ 53 h 264"/>
                <a:gd name="T2" fmla="*/ 0 w 35"/>
                <a:gd name="T3" fmla="*/ 264 h 264"/>
                <a:gd name="T4" fmla="*/ 34 w 35"/>
                <a:gd name="T5" fmla="*/ 264 h 264"/>
                <a:gd name="T6" fmla="*/ 34 w 35"/>
                <a:gd name="T7" fmla="*/ 163 h 264"/>
                <a:gd name="T8" fmla="*/ 10 w 35"/>
                <a:gd name="T9" fmla="*/ 136 h 264"/>
                <a:gd name="T10" fmla="*/ 34 w 35"/>
                <a:gd name="T11" fmla="*/ 109 h 264"/>
                <a:gd name="T12" fmla="*/ 34 w 35"/>
                <a:gd name="T13" fmla="*/ 53 h 264"/>
                <a:gd name="T14" fmla="*/ 0 w 35"/>
                <a:gd name="T15" fmla="*/ 53 h 264"/>
                <a:gd name="T16" fmla="*/ 0 w 35"/>
                <a:gd name="T17" fmla="*/ 53 h 264"/>
                <a:gd name="T18" fmla="*/ 0 w 35"/>
                <a:gd name="T19" fmla="*/ 39 h 264"/>
                <a:gd name="T20" fmla="*/ 0 w 35"/>
                <a:gd name="T21" fmla="*/ 48 h 264"/>
                <a:gd name="T22" fmla="*/ 34 w 35"/>
                <a:gd name="T23" fmla="*/ 48 h 264"/>
                <a:gd name="T24" fmla="*/ 34 w 35"/>
                <a:gd name="T25" fmla="*/ 42 h 264"/>
                <a:gd name="T26" fmla="*/ 0 w 35"/>
                <a:gd name="T27" fmla="*/ 42 h 264"/>
                <a:gd name="T28" fmla="*/ 0 w 35"/>
                <a:gd name="T29" fmla="*/ 39 h 264"/>
                <a:gd name="T30" fmla="*/ 0 w 35"/>
                <a:gd name="T31" fmla="*/ 0 h 264"/>
                <a:gd name="T32" fmla="*/ 0 w 35"/>
                <a:gd name="T33" fmla="*/ 27 h 264"/>
                <a:gd name="T34" fmla="*/ 35 w 35"/>
                <a:gd name="T35" fmla="*/ 27 h 264"/>
                <a:gd name="T36" fmla="*/ 35 w 35"/>
                <a:gd name="T37" fmla="*/ 0 h 264"/>
                <a:gd name="T38" fmla="*/ 0 w 35"/>
                <a:gd name="T3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64">
                  <a:moveTo>
                    <a:pt x="0" y="53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21" y="162"/>
                    <a:pt x="10" y="150"/>
                    <a:pt x="10" y="136"/>
                  </a:cubicBezTo>
                  <a:cubicBezTo>
                    <a:pt x="10" y="122"/>
                    <a:pt x="21" y="110"/>
                    <a:pt x="34" y="109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0" y="39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902">
              <a:extLst>
                <a:ext uri="{FF2B5EF4-FFF2-40B4-BE49-F238E27FC236}">
                  <a16:creationId xmlns:a16="http://schemas.microsoft.com/office/drawing/2014/main" id="{AE6B53F0-D3B8-457E-A5B5-C16BA729E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583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903">
              <a:extLst>
                <a:ext uri="{FF2B5EF4-FFF2-40B4-BE49-F238E27FC236}">
                  <a16:creationId xmlns:a16="http://schemas.microsoft.com/office/drawing/2014/main" id="{7AF3076C-2966-403F-9B66-D65EF8B3D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583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904">
              <a:extLst>
                <a:ext uri="{FF2B5EF4-FFF2-40B4-BE49-F238E27FC236}">
                  <a16:creationId xmlns:a16="http://schemas.microsoft.com/office/drawing/2014/main" id="{6A54CB72-3F60-434C-949B-BD6A97375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69476"/>
              <a:ext cx="17463" cy="3175"/>
            </a:xfrm>
            <a:custGeom>
              <a:avLst/>
              <a:gdLst>
                <a:gd name="T0" fmla="*/ 11 w 11"/>
                <a:gd name="T1" fmla="*/ 0 h 2"/>
                <a:gd name="T2" fmla="*/ 0 w 11"/>
                <a:gd name="T3" fmla="*/ 0 h 2"/>
                <a:gd name="T4" fmla="*/ 0 w 11"/>
                <a:gd name="T5" fmla="*/ 2 h 2"/>
                <a:gd name="T6" fmla="*/ 0 w 11"/>
                <a:gd name="T7" fmla="*/ 2 h 2"/>
                <a:gd name="T8" fmla="*/ 11 w 11"/>
                <a:gd name="T9" fmla="*/ 2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905">
              <a:extLst>
                <a:ext uri="{FF2B5EF4-FFF2-40B4-BE49-F238E27FC236}">
                  <a16:creationId xmlns:a16="http://schemas.microsoft.com/office/drawing/2014/main" id="{CDA5F74B-45A0-4D0D-ACA5-012408679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769476"/>
              <a:ext cx="17463" cy="3175"/>
            </a:xfrm>
            <a:custGeom>
              <a:avLst/>
              <a:gdLst>
                <a:gd name="T0" fmla="*/ 11 w 11"/>
                <a:gd name="T1" fmla="*/ 0 h 2"/>
                <a:gd name="T2" fmla="*/ 0 w 11"/>
                <a:gd name="T3" fmla="*/ 0 h 2"/>
                <a:gd name="T4" fmla="*/ 0 w 11"/>
                <a:gd name="T5" fmla="*/ 2 h 2"/>
                <a:gd name="T6" fmla="*/ 0 w 11"/>
                <a:gd name="T7" fmla="*/ 2 h 2"/>
                <a:gd name="T8" fmla="*/ 11 w 11"/>
                <a:gd name="T9" fmla="*/ 2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906">
              <a:extLst>
                <a:ext uri="{FF2B5EF4-FFF2-40B4-BE49-F238E27FC236}">
                  <a16:creationId xmlns:a16="http://schemas.microsoft.com/office/drawing/2014/main" id="{2737A53C-5611-4B9B-A688-BC81ECB5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88538"/>
              <a:ext cx="17463" cy="4763"/>
            </a:xfrm>
            <a:prstGeom prst="rect">
              <a:avLst/>
            </a:pr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907">
              <a:extLst>
                <a:ext uri="{FF2B5EF4-FFF2-40B4-BE49-F238E27FC236}">
                  <a16:creationId xmlns:a16="http://schemas.microsoft.com/office/drawing/2014/main" id="{06289C2B-A304-4129-9E05-B2FF58561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88538"/>
              <a:ext cx="174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908">
              <a:extLst>
                <a:ext uri="{FF2B5EF4-FFF2-40B4-BE49-F238E27FC236}">
                  <a16:creationId xmlns:a16="http://schemas.microsoft.com/office/drawing/2014/main" id="{5FC108E3-583C-4A44-AAF7-EC7560F06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85363"/>
              <a:ext cx="17463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Rectangle 1909">
              <a:extLst>
                <a:ext uri="{FF2B5EF4-FFF2-40B4-BE49-F238E27FC236}">
                  <a16:creationId xmlns:a16="http://schemas.microsoft.com/office/drawing/2014/main" id="{69C26C51-5F21-4A8F-A7CB-2CD85322C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885363"/>
              <a:ext cx="174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910">
              <a:extLst>
                <a:ext uri="{FF2B5EF4-FFF2-40B4-BE49-F238E27FC236}">
                  <a16:creationId xmlns:a16="http://schemas.microsoft.com/office/drawing/2014/main" id="{F4B94FEB-718F-4746-B60B-FF959DEC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9802813"/>
              <a:ext cx="12700" cy="28575"/>
            </a:xfrm>
            <a:custGeom>
              <a:avLst/>
              <a:gdLst>
                <a:gd name="T0" fmla="*/ 24 w 24"/>
                <a:gd name="T1" fmla="*/ 0 h 54"/>
                <a:gd name="T2" fmla="*/ 0 w 24"/>
                <a:gd name="T3" fmla="*/ 27 h 54"/>
                <a:gd name="T4" fmla="*/ 24 w 24"/>
                <a:gd name="T5" fmla="*/ 54 h 54"/>
                <a:gd name="T6" fmla="*/ 24 w 2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cubicBezTo>
                    <a:pt x="11" y="1"/>
                    <a:pt x="0" y="13"/>
                    <a:pt x="0" y="27"/>
                  </a:cubicBezTo>
                  <a:cubicBezTo>
                    <a:pt x="0" y="41"/>
                    <a:pt x="11" y="53"/>
                    <a:pt x="24" y="5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911">
              <a:extLst>
                <a:ext uri="{FF2B5EF4-FFF2-40B4-BE49-F238E27FC236}">
                  <a16:creationId xmlns:a16="http://schemas.microsoft.com/office/drawing/2014/main" id="{21027325-7DEB-4318-BF3E-702F2641E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893301"/>
              <a:ext cx="19050" cy="11113"/>
            </a:xfrm>
            <a:custGeom>
              <a:avLst/>
              <a:gdLst>
                <a:gd name="T0" fmla="*/ 1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1 w 12"/>
                <a:gd name="T9" fmla="*/ 4 h 7"/>
                <a:gd name="T10" fmla="*/ 1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912">
              <a:extLst>
                <a:ext uri="{FF2B5EF4-FFF2-40B4-BE49-F238E27FC236}">
                  <a16:creationId xmlns:a16="http://schemas.microsoft.com/office/drawing/2014/main" id="{E3765B87-0853-4091-8A74-4D620D1D7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893301"/>
              <a:ext cx="19050" cy="11113"/>
            </a:xfrm>
            <a:custGeom>
              <a:avLst/>
              <a:gdLst>
                <a:gd name="T0" fmla="*/ 1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1 w 12"/>
                <a:gd name="T9" fmla="*/ 4 h 7"/>
                <a:gd name="T10" fmla="*/ 1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913">
              <a:extLst>
                <a:ext uri="{FF2B5EF4-FFF2-40B4-BE49-F238E27FC236}">
                  <a16:creationId xmlns:a16="http://schemas.microsoft.com/office/drawing/2014/main" id="{80FC4311-EFB1-4669-9388-1154F9308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893301"/>
              <a:ext cx="17463" cy="6350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4 h 4"/>
                <a:gd name="T8" fmla="*/ 11 w 11"/>
                <a:gd name="T9" fmla="*/ 4 h 4"/>
                <a:gd name="T10" fmla="*/ 11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914">
              <a:extLst>
                <a:ext uri="{FF2B5EF4-FFF2-40B4-BE49-F238E27FC236}">
                  <a16:creationId xmlns:a16="http://schemas.microsoft.com/office/drawing/2014/main" id="{AADDB9E2-9413-4078-8EA4-B21C60464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9893301"/>
              <a:ext cx="17463" cy="6350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0 h 4"/>
                <a:gd name="T4" fmla="*/ 0 w 11"/>
                <a:gd name="T5" fmla="*/ 0 h 4"/>
                <a:gd name="T6" fmla="*/ 0 w 11"/>
                <a:gd name="T7" fmla="*/ 4 h 4"/>
                <a:gd name="T8" fmla="*/ 11 w 11"/>
                <a:gd name="T9" fmla="*/ 4 h 4"/>
                <a:gd name="T10" fmla="*/ 11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915">
              <a:extLst>
                <a:ext uri="{FF2B5EF4-FFF2-40B4-BE49-F238E27FC236}">
                  <a16:creationId xmlns:a16="http://schemas.microsoft.com/office/drawing/2014/main" id="{C87AC089-851C-4FA1-AD3E-A35B8B1F4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9742488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9 w 16"/>
                <a:gd name="T3" fmla="*/ 102 h 102"/>
                <a:gd name="T4" fmla="*/ 16 w 16"/>
                <a:gd name="T5" fmla="*/ 101 h 102"/>
                <a:gd name="T6" fmla="*/ 8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9" y="102"/>
                  </a:lnTo>
                  <a:lnTo>
                    <a:pt x="16" y="10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916">
              <a:extLst>
                <a:ext uri="{FF2B5EF4-FFF2-40B4-BE49-F238E27FC236}">
                  <a16:creationId xmlns:a16="http://schemas.microsoft.com/office/drawing/2014/main" id="{E7F7259E-A51B-4223-881D-972CCC23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9742488"/>
              <a:ext cx="25400" cy="161925"/>
            </a:xfrm>
            <a:custGeom>
              <a:avLst/>
              <a:gdLst>
                <a:gd name="T0" fmla="*/ 0 w 16"/>
                <a:gd name="T1" fmla="*/ 0 h 102"/>
                <a:gd name="T2" fmla="*/ 9 w 16"/>
                <a:gd name="T3" fmla="*/ 102 h 102"/>
                <a:gd name="T4" fmla="*/ 16 w 16"/>
                <a:gd name="T5" fmla="*/ 101 h 102"/>
                <a:gd name="T6" fmla="*/ 8 w 16"/>
                <a:gd name="T7" fmla="*/ 0 h 102"/>
                <a:gd name="T8" fmla="*/ 0 w 1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0"/>
                  </a:moveTo>
                  <a:lnTo>
                    <a:pt x="9" y="102"/>
                  </a:lnTo>
                  <a:lnTo>
                    <a:pt x="16" y="10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917">
              <a:extLst>
                <a:ext uri="{FF2B5EF4-FFF2-40B4-BE49-F238E27FC236}">
                  <a16:creationId xmlns:a16="http://schemas.microsoft.com/office/drawing/2014/main" id="{77515B85-85BF-41FC-97B0-487A21BE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9756776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918">
              <a:extLst>
                <a:ext uri="{FF2B5EF4-FFF2-40B4-BE49-F238E27FC236}">
                  <a16:creationId xmlns:a16="http://schemas.microsoft.com/office/drawing/2014/main" id="{BBD5B4D1-5413-4913-8819-07854623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9756776"/>
              <a:ext cx="12700" cy="9525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919">
              <a:extLst>
                <a:ext uri="{FF2B5EF4-FFF2-40B4-BE49-F238E27FC236}">
                  <a16:creationId xmlns:a16="http://schemas.microsoft.com/office/drawing/2014/main" id="{8B3A32B8-3DD3-40D0-A76B-E8950AF6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9767888"/>
              <a:ext cx="11113" cy="4763"/>
            </a:xfrm>
            <a:custGeom>
              <a:avLst/>
              <a:gdLst>
                <a:gd name="T0" fmla="*/ 7 w 7"/>
                <a:gd name="T1" fmla="*/ 2 h 3"/>
                <a:gd name="T2" fmla="*/ 0 w 7"/>
                <a:gd name="T3" fmla="*/ 3 h 3"/>
                <a:gd name="T4" fmla="*/ 0 w 7"/>
                <a:gd name="T5" fmla="*/ 1 h 3"/>
                <a:gd name="T6" fmla="*/ 7 w 7"/>
                <a:gd name="T7" fmla="*/ 0 h 3"/>
                <a:gd name="T8" fmla="*/ 7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920">
              <a:extLst>
                <a:ext uri="{FF2B5EF4-FFF2-40B4-BE49-F238E27FC236}">
                  <a16:creationId xmlns:a16="http://schemas.microsoft.com/office/drawing/2014/main" id="{65979A04-B11E-49A4-92CF-535B9E622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9767888"/>
              <a:ext cx="11113" cy="4763"/>
            </a:xfrm>
            <a:custGeom>
              <a:avLst/>
              <a:gdLst>
                <a:gd name="T0" fmla="*/ 7 w 7"/>
                <a:gd name="T1" fmla="*/ 2 h 3"/>
                <a:gd name="T2" fmla="*/ 0 w 7"/>
                <a:gd name="T3" fmla="*/ 3 h 3"/>
                <a:gd name="T4" fmla="*/ 0 w 7"/>
                <a:gd name="T5" fmla="*/ 1 h 3"/>
                <a:gd name="T6" fmla="*/ 7 w 7"/>
                <a:gd name="T7" fmla="*/ 0 h 3"/>
                <a:gd name="T8" fmla="*/ 7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921">
              <a:extLst>
                <a:ext uri="{FF2B5EF4-FFF2-40B4-BE49-F238E27FC236}">
                  <a16:creationId xmlns:a16="http://schemas.microsoft.com/office/drawing/2014/main" id="{46AC635C-D1AB-4CAD-953A-17E68E7D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837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922">
              <a:extLst>
                <a:ext uri="{FF2B5EF4-FFF2-40B4-BE49-F238E27FC236}">
                  <a16:creationId xmlns:a16="http://schemas.microsoft.com/office/drawing/2014/main" id="{CA650D06-6617-4EFF-B90F-AE2DB9B3E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837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923">
              <a:extLst>
                <a:ext uri="{FF2B5EF4-FFF2-40B4-BE49-F238E27FC236}">
                  <a16:creationId xmlns:a16="http://schemas.microsoft.com/office/drawing/2014/main" id="{27B11FC8-D296-4E32-92DE-1F6EB6298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9801226"/>
              <a:ext cx="9525" cy="30163"/>
            </a:xfrm>
            <a:custGeom>
              <a:avLst/>
              <a:gdLst>
                <a:gd name="T0" fmla="*/ 18 w 19"/>
                <a:gd name="T1" fmla="*/ 27 h 55"/>
                <a:gd name="T2" fmla="*/ 12 w 19"/>
                <a:gd name="T3" fmla="*/ 55 h 55"/>
                <a:gd name="T4" fmla="*/ 1 w 19"/>
                <a:gd name="T5" fmla="*/ 28 h 55"/>
                <a:gd name="T6" fmla="*/ 7 w 19"/>
                <a:gd name="T7" fmla="*/ 1 h 55"/>
                <a:gd name="T8" fmla="*/ 18 w 19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5">
                  <a:moveTo>
                    <a:pt x="18" y="27"/>
                  </a:moveTo>
                  <a:cubicBezTo>
                    <a:pt x="19" y="42"/>
                    <a:pt x="16" y="54"/>
                    <a:pt x="12" y="55"/>
                  </a:cubicBezTo>
                  <a:cubicBezTo>
                    <a:pt x="7" y="55"/>
                    <a:pt x="3" y="43"/>
                    <a:pt x="1" y="28"/>
                  </a:cubicBezTo>
                  <a:cubicBezTo>
                    <a:pt x="0" y="13"/>
                    <a:pt x="3" y="1"/>
                    <a:pt x="7" y="1"/>
                  </a:cubicBezTo>
                  <a:cubicBezTo>
                    <a:pt x="12" y="0"/>
                    <a:pt x="16" y="12"/>
                    <a:pt x="18" y="2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924">
              <a:extLst>
                <a:ext uri="{FF2B5EF4-FFF2-40B4-BE49-F238E27FC236}">
                  <a16:creationId xmlns:a16="http://schemas.microsoft.com/office/drawing/2014/main" id="{65BC5D87-CF00-4E0A-8E4A-4D7FDA80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91713"/>
              <a:ext cx="12700" cy="7938"/>
            </a:xfrm>
            <a:custGeom>
              <a:avLst/>
              <a:gdLst>
                <a:gd name="T0" fmla="*/ 8 w 8"/>
                <a:gd name="T1" fmla="*/ 4 h 5"/>
                <a:gd name="T2" fmla="*/ 0 w 8"/>
                <a:gd name="T3" fmla="*/ 5 h 5"/>
                <a:gd name="T4" fmla="*/ 0 w 8"/>
                <a:gd name="T5" fmla="*/ 1 h 5"/>
                <a:gd name="T6" fmla="*/ 8 w 8"/>
                <a:gd name="T7" fmla="*/ 0 h 5"/>
                <a:gd name="T8" fmla="*/ 8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925">
              <a:extLst>
                <a:ext uri="{FF2B5EF4-FFF2-40B4-BE49-F238E27FC236}">
                  <a16:creationId xmlns:a16="http://schemas.microsoft.com/office/drawing/2014/main" id="{B6E0CE39-B8B0-40DE-B08B-8FF2A8B25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91713"/>
              <a:ext cx="12700" cy="7938"/>
            </a:xfrm>
            <a:custGeom>
              <a:avLst/>
              <a:gdLst>
                <a:gd name="T0" fmla="*/ 8 w 8"/>
                <a:gd name="T1" fmla="*/ 4 h 5"/>
                <a:gd name="T2" fmla="*/ 0 w 8"/>
                <a:gd name="T3" fmla="*/ 5 h 5"/>
                <a:gd name="T4" fmla="*/ 0 w 8"/>
                <a:gd name="T5" fmla="*/ 1 h 5"/>
                <a:gd name="T6" fmla="*/ 8 w 8"/>
                <a:gd name="T7" fmla="*/ 0 h 5"/>
                <a:gd name="T8" fmla="*/ 8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926">
              <a:extLst>
                <a:ext uri="{FF2B5EF4-FFF2-40B4-BE49-F238E27FC236}">
                  <a16:creationId xmlns:a16="http://schemas.microsoft.com/office/drawing/2014/main" id="{2F9D5F91-01EC-4BCE-9F34-7E7AF7B8D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9101" y="9742488"/>
              <a:ext cx="19050" cy="161925"/>
            </a:xfrm>
            <a:custGeom>
              <a:avLst/>
              <a:gdLst>
                <a:gd name="T0" fmla="*/ 33 w 35"/>
                <a:gd name="T1" fmla="*/ 269 h 299"/>
                <a:gd name="T2" fmla="*/ 22 w 35"/>
                <a:gd name="T3" fmla="*/ 270 h 299"/>
                <a:gd name="T4" fmla="*/ 25 w 35"/>
                <a:gd name="T5" fmla="*/ 299 h 299"/>
                <a:gd name="T6" fmla="*/ 35 w 35"/>
                <a:gd name="T7" fmla="*/ 298 h 299"/>
                <a:gd name="T8" fmla="*/ 34 w 35"/>
                <a:gd name="T9" fmla="*/ 289 h 299"/>
                <a:gd name="T10" fmla="*/ 24 w 35"/>
                <a:gd name="T11" fmla="*/ 290 h 299"/>
                <a:gd name="T12" fmla="*/ 23 w 35"/>
                <a:gd name="T13" fmla="*/ 277 h 299"/>
                <a:gd name="T14" fmla="*/ 33 w 35"/>
                <a:gd name="T15" fmla="*/ 276 h 299"/>
                <a:gd name="T16" fmla="*/ 33 w 35"/>
                <a:gd name="T17" fmla="*/ 269 h 299"/>
                <a:gd name="T18" fmla="*/ 4 w 35"/>
                <a:gd name="T19" fmla="*/ 52 h 299"/>
                <a:gd name="T20" fmla="*/ 22 w 35"/>
                <a:gd name="T21" fmla="*/ 264 h 299"/>
                <a:gd name="T22" fmla="*/ 32 w 35"/>
                <a:gd name="T23" fmla="*/ 263 h 299"/>
                <a:gd name="T24" fmla="*/ 24 w 35"/>
                <a:gd name="T25" fmla="*/ 162 h 299"/>
                <a:gd name="T26" fmla="*/ 14 w 35"/>
                <a:gd name="T27" fmla="*/ 136 h 299"/>
                <a:gd name="T28" fmla="*/ 19 w 35"/>
                <a:gd name="T29" fmla="*/ 109 h 299"/>
                <a:gd name="T30" fmla="*/ 15 w 35"/>
                <a:gd name="T31" fmla="*/ 53 h 299"/>
                <a:gd name="T32" fmla="*/ 4 w 35"/>
                <a:gd name="T33" fmla="*/ 54 h 299"/>
                <a:gd name="T34" fmla="*/ 4 w 35"/>
                <a:gd name="T35" fmla="*/ 52 h 299"/>
                <a:gd name="T36" fmla="*/ 2 w 35"/>
                <a:gd name="T37" fmla="*/ 28 h 299"/>
                <a:gd name="T38" fmla="*/ 4 w 35"/>
                <a:gd name="T39" fmla="*/ 49 h 299"/>
                <a:gd name="T40" fmla="*/ 14 w 35"/>
                <a:gd name="T41" fmla="*/ 48 h 299"/>
                <a:gd name="T42" fmla="*/ 14 w 35"/>
                <a:gd name="T43" fmla="*/ 42 h 299"/>
                <a:gd name="T44" fmla="*/ 3 w 35"/>
                <a:gd name="T45" fmla="*/ 43 h 299"/>
                <a:gd name="T46" fmla="*/ 2 w 35"/>
                <a:gd name="T47" fmla="*/ 28 h 299"/>
                <a:gd name="T48" fmla="*/ 10 w 35"/>
                <a:gd name="T49" fmla="*/ 0 h 299"/>
                <a:gd name="T50" fmla="*/ 0 w 35"/>
                <a:gd name="T51" fmla="*/ 1 h 299"/>
                <a:gd name="T52" fmla="*/ 2 w 35"/>
                <a:gd name="T53" fmla="*/ 27 h 299"/>
                <a:gd name="T54" fmla="*/ 13 w 35"/>
                <a:gd name="T55" fmla="*/ 27 h 299"/>
                <a:gd name="T56" fmla="*/ 10 w 35"/>
                <a:gd name="T5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299">
                  <a:moveTo>
                    <a:pt x="33" y="269"/>
                  </a:moveTo>
                  <a:cubicBezTo>
                    <a:pt x="22" y="270"/>
                    <a:pt x="22" y="270"/>
                    <a:pt x="22" y="270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35" y="298"/>
                    <a:pt x="35" y="298"/>
                    <a:pt x="35" y="298"/>
                  </a:cubicBezTo>
                  <a:cubicBezTo>
                    <a:pt x="34" y="289"/>
                    <a:pt x="34" y="289"/>
                    <a:pt x="34" y="289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3" y="277"/>
                    <a:pt x="23" y="277"/>
                    <a:pt x="23" y="277"/>
                  </a:cubicBezTo>
                  <a:cubicBezTo>
                    <a:pt x="33" y="276"/>
                    <a:pt x="33" y="276"/>
                    <a:pt x="33" y="276"/>
                  </a:cubicBezTo>
                  <a:cubicBezTo>
                    <a:pt x="33" y="269"/>
                    <a:pt x="33" y="269"/>
                    <a:pt x="33" y="269"/>
                  </a:cubicBezTo>
                  <a:moveTo>
                    <a:pt x="4" y="52"/>
                  </a:moveTo>
                  <a:cubicBezTo>
                    <a:pt x="22" y="264"/>
                    <a:pt x="22" y="264"/>
                    <a:pt x="22" y="264"/>
                  </a:cubicBezTo>
                  <a:cubicBezTo>
                    <a:pt x="32" y="263"/>
                    <a:pt x="32" y="263"/>
                    <a:pt x="32" y="263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0" y="161"/>
                    <a:pt x="15" y="150"/>
                    <a:pt x="14" y="136"/>
                  </a:cubicBezTo>
                  <a:cubicBezTo>
                    <a:pt x="13" y="122"/>
                    <a:pt x="15" y="110"/>
                    <a:pt x="19" y="109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2" y="28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28"/>
                    <a:pt x="2" y="28"/>
                    <a:pt x="2" y="28"/>
                  </a:cubicBezTo>
                  <a:moveTo>
                    <a:pt x="1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927">
              <a:extLst>
                <a:ext uri="{FF2B5EF4-FFF2-40B4-BE49-F238E27FC236}">
                  <a16:creationId xmlns:a16="http://schemas.microsoft.com/office/drawing/2014/main" id="{F034406C-C16D-4028-8BBD-65DEF968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9756776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0 w 4"/>
                <a:gd name="T5" fmla="*/ 1 h 6"/>
                <a:gd name="T6" fmla="*/ 0 w 4"/>
                <a:gd name="T7" fmla="*/ 6 h 6"/>
                <a:gd name="T8" fmla="*/ 4 w 4"/>
                <a:gd name="T9" fmla="*/ 5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928">
              <a:extLst>
                <a:ext uri="{FF2B5EF4-FFF2-40B4-BE49-F238E27FC236}">
                  <a16:creationId xmlns:a16="http://schemas.microsoft.com/office/drawing/2014/main" id="{753861DE-133E-40FE-AFED-019B7116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9756776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0 w 4"/>
                <a:gd name="T5" fmla="*/ 1 h 6"/>
                <a:gd name="T6" fmla="*/ 0 w 4"/>
                <a:gd name="T7" fmla="*/ 6 h 6"/>
                <a:gd name="T8" fmla="*/ 4 w 4"/>
                <a:gd name="T9" fmla="*/ 5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929">
              <a:extLst>
                <a:ext uri="{FF2B5EF4-FFF2-40B4-BE49-F238E27FC236}">
                  <a16:creationId xmlns:a16="http://schemas.microsoft.com/office/drawing/2014/main" id="{F8BEA7B4-09B7-4D1C-9CD6-87571969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97678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0 w 3"/>
                <a:gd name="T5" fmla="*/ 2 h 3"/>
                <a:gd name="T6" fmla="*/ 0 w 3"/>
                <a:gd name="T7" fmla="*/ 3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930">
              <a:extLst>
                <a:ext uri="{FF2B5EF4-FFF2-40B4-BE49-F238E27FC236}">
                  <a16:creationId xmlns:a16="http://schemas.microsoft.com/office/drawing/2014/main" id="{66B8A2C4-D485-411D-B94F-4B883501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97678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0 w 3"/>
                <a:gd name="T5" fmla="*/ 2 h 3"/>
                <a:gd name="T6" fmla="*/ 0 w 3"/>
                <a:gd name="T7" fmla="*/ 3 h 3"/>
                <a:gd name="T8" fmla="*/ 3 w 3"/>
                <a:gd name="T9" fmla="*/ 2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931">
              <a:extLst>
                <a:ext uri="{FF2B5EF4-FFF2-40B4-BE49-F238E27FC236}">
                  <a16:creationId xmlns:a16="http://schemas.microsoft.com/office/drawing/2014/main" id="{A8DB9DE1-373E-45A7-B6CA-1A15AF52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1" y="9885363"/>
              <a:ext cx="4763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932">
              <a:extLst>
                <a:ext uri="{FF2B5EF4-FFF2-40B4-BE49-F238E27FC236}">
                  <a16:creationId xmlns:a16="http://schemas.microsoft.com/office/drawing/2014/main" id="{7A945852-DC3A-4361-A27D-A09AB296F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1" y="9885363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933">
              <a:extLst>
                <a:ext uri="{FF2B5EF4-FFF2-40B4-BE49-F238E27FC236}">
                  <a16:creationId xmlns:a16="http://schemas.microsoft.com/office/drawing/2014/main" id="{1B41DFBF-5FE4-4F64-A96F-015CA838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9801226"/>
              <a:ext cx="4763" cy="28575"/>
            </a:xfrm>
            <a:custGeom>
              <a:avLst/>
              <a:gdLst>
                <a:gd name="T0" fmla="*/ 6 w 11"/>
                <a:gd name="T1" fmla="*/ 0 h 53"/>
                <a:gd name="T2" fmla="*/ 1 w 11"/>
                <a:gd name="T3" fmla="*/ 27 h 53"/>
                <a:gd name="T4" fmla="*/ 11 w 11"/>
                <a:gd name="T5" fmla="*/ 53 h 53"/>
                <a:gd name="T6" fmla="*/ 6 w 11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3">
                  <a:moveTo>
                    <a:pt x="6" y="0"/>
                  </a:moveTo>
                  <a:cubicBezTo>
                    <a:pt x="2" y="1"/>
                    <a:pt x="0" y="13"/>
                    <a:pt x="1" y="27"/>
                  </a:cubicBezTo>
                  <a:cubicBezTo>
                    <a:pt x="2" y="41"/>
                    <a:pt x="7" y="52"/>
                    <a:pt x="11" y="53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934">
              <a:extLst>
                <a:ext uri="{FF2B5EF4-FFF2-40B4-BE49-F238E27FC236}">
                  <a16:creationId xmlns:a16="http://schemas.microsoft.com/office/drawing/2014/main" id="{F55D9961-F005-4EC7-8E5D-35C48BC4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91713"/>
              <a:ext cx="6350" cy="7938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0 w 4"/>
                <a:gd name="T5" fmla="*/ 5 h 5"/>
                <a:gd name="T6" fmla="*/ 4 w 4"/>
                <a:gd name="T7" fmla="*/ 5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935">
              <a:extLst>
                <a:ext uri="{FF2B5EF4-FFF2-40B4-BE49-F238E27FC236}">
                  <a16:creationId xmlns:a16="http://schemas.microsoft.com/office/drawing/2014/main" id="{44919F9B-5DBC-4082-B7FF-494542BB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891713"/>
              <a:ext cx="6350" cy="7938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0 w 4"/>
                <a:gd name="T5" fmla="*/ 5 h 5"/>
                <a:gd name="T6" fmla="*/ 4 w 4"/>
                <a:gd name="T7" fmla="*/ 5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4" y="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936">
              <a:extLst>
                <a:ext uri="{FF2B5EF4-FFF2-40B4-BE49-F238E27FC236}">
                  <a16:creationId xmlns:a16="http://schemas.microsoft.com/office/drawing/2014/main" id="{370B6438-E667-481D-9F77-F16FC479F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34551"/>
              <a:ext cx="12700" cy="169863"/>
            </a:xfrm>
            <a:prstGeom prst="rect">
              <a:avLst/>
            </a:pr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Rectangle 1937">
              <a:extLst>
                <a:ext uri="{FF2B5EF4-FFF2-40B4-BE49-F238E27FC236}">
                  <a16:creationId xmlns:a16="http://schemas.microsoft.com/office/drawing/2014/main" id="{3FD184D2-093D-4103-ABFA-9A97D61F3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34551"/>
              <a:ext cx="1270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1938">
              <a:extLst>
                <a:ext uri="{FF2B5EF4-FFF2-40B4-BE49-F238E27FC236}">
                  <a16:creationId xmlns:a16="http://schemas.microsoft.com/office/drawing/2014/main" id="{E221325E-D889-4CBA-882E-4589439CD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50426"/>
              <a:ext cx="12700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Rectangle 1939">
              <a:extLst>
                <a:ext uri="{FF2B5EF4-FFF2-40B4-BE49-F238E27FC236}">
                  <a16:creationId xmlns:a16="http://schemas.microsoft.com/office/drawing/2014/main" id="{927D5FC6-BDCB-49A0-A714-795C7C485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50426"/>
              <a:ext cx="127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Rectangle 1940">
              <a:extLst>
                <a:ext uri="{FF2B5EF4-FFF2-40B4-BE49-F238E27FC236}">
                  <a16:creationId xmlns:a16="http://schemas.microsoft.com/office/drawing/2014/main" id="{373FD152-1F4F-4CF1-91EF-E95FCAC5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61538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Rectangle 1941">
              <a:extLst>
                <a:ext uri="{FF2B5EF4-FFF2-40B4-BE49-F238E27FC236}">
                  <a16:creationId xmlns:a16="http://schemas.microsoft.com/office/drawing/2014/main" id="{9C0F1FA0-02AF-402A-AB01-ACFE7867F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61538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1942">
              <a:extLst>
                <a:ext uri="{FF2B5EF4-FFF2-40B4-BE49-F238E27FC236}">
                  <a16:creationId xmlns:a16="http://schemas.microsoft.com/office/drawing/2014/main" id="{D5DE954E-DDBD-49E3-BE23-2FB09073F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85363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Rectangle 1943">
              <a:extLst>
                <a:ext uri="{FF2B5EF4-FFF2-40B4-BE49-F238E27FC236}">
                  <a16:creationId xmlns:a16="http://schemas.microsoft.com/office/drawing/2014/main" id="{70451A03-C6B8-4253-9A11-265BDAF9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85363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Oval 1944">
              <a:extLst>
                <a:ext uri="{FF2B5EF4-FFF2-40B4-BE49-F238E27FC236}">
                  <a16:creationId xmlns:a16="http://schemas.microsoft.com/office/drawing/2014/main" id="{DA33FA17-DC26-4E4E-854B-F7A51023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913" y="9796463"/>
              <a:ext cx="9525" cy="31750"/>
            </a:xfrm>
            <a:prstGeom prst="ellipse">
              <a:avLst/>
            </a:pr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Rectangle 1945">
              <a:extLst>
                <a:ext uri="{FF2B5EF4-FFF2-40B4-BE49-F238E27FC236}">
                  <a16:creationId xmlns:a16="http://schemas.microsoft.com/office/drawing/2014/main" id="{9CCE246C-3829-457D-8011-D7D697C0D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93301"/>
              <a:ext cx="12700" cy="635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1946">
              <a:extLst>
                <a:ext uri="{FF2B5EF4-FFF2-40B4-BE49-F238E27FC236}">
                  <a16:creationId xmlns:a16="http://schemas.microsoft.com/office/drawing/2014/main" id="{BEA58956-C573-478F-8634-4CB1B9DE3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93301"/>
              <a:ext cx="1270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47">
              <a:extLst>
                <a:ext uri="{FF2B5EF4-FFF2-40B4-BE49-F238E27FC236}">
                  <a16:creationId xmlns:a16="http://schemas.microsoft.com/office/drawing/2014/main" id="{3B09A2FD-ABC7-4376-8D8D-9C165A64C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9734551"/>
              <a:ext cx="6350" cy="158750"/>
            </a:xfrm>
            <a:custGeom>
              <a:avLst/>
              <a:gdLst>
                <a:gd name="T0" fmla="*/ 0 w 12"/>
                <a:gd name="T1" fmla="*/ 283 h 291"/>
                <a:gd name="T2" fmla="*/ 0 w 12"/>
                <a:gd name="T3" fmla="*/ 291 h 291"/>
                <a:gd name="T4" fmla="*/ 11 w 12"/>
                <a:gd name="T5" fmla="*/ 291 h 291"/>
                <a:gd name="T6" fmla="*/ 11 w 12"/>
                <a:gd name="T7" fmla="*/ 284 h 291"/>
                <a:gd name="T8" fmla="*/ 0 w 12"/>
                <a:gd name="T9" fmla="*/ 283 h 291"/>
                <a:gd name="T10" fmla="*/ 1 w 12"/>
                <a:gd name="T11" fmla="*/ 56 h 291"/>
                <a:gd name="T12" fmla="*/ 0 w 12"/>
                <a:gd name="T13" fmla="*/ 277 h 291"/>
                <a:gd name="T14" fmla="*/ 11 w 12"/>
                <a:gd name="T15" fmla="*/ 277 h 291"/>
                <a:gd name="T16" fmla="*/ 11 w 12"/>
                <a:gd name="T17" fmla="*/ 171 h 291"/>
                <a:gd name="T18" fmla="*/ 4 w 12"/>
                <a:gd name="T19" fmla="*/ 143 h 291"/>
                <a:gd name="T20" fmla="*/ 11 w 12"/>
                <a:gd name="T21" fmla="*/ 115 h 291"/>
                <a:gd name="T22" fmla="*/ 12 w 12"/>
                <a:gd name="T23" fmla="*/ 56 h 291"/>
                <a:gd name="T24" fmla="*/ 1 w 12"/>
                <a:gd name="T25" fmla="*/ 56 h 291"/>
                <a:gd name="T26" fmla="*/ 1 w 12"/>
                <a:gd name="T27" fmla="*/ 44 h 291"/>
                <a:gd name="T28" fmla="*/ 1 w 12"/>
                <a:gd name="T29" fmla="*/ 55 h 291"/>
                <a:gd name="T30" fmla="*/ 1 w 12"/>
                <a:gd name="T31" fmla="*/ 50 h 291"/>
                <a:gd name="T32" fmla="*/ 12 w 12"/>
                <a:gd name="T33" fmla="*/ 50 h 291"/>
                <a:gd name="T34" fmla="*/ 12 w 12"/>
                <a:gd name="T35" fmla="*/ 44 h 291"/>
                <a:gd name="T36" fmla="*/ 1 w 12"/>
                <a:gd name="T37" fmla="*/ 44 h 291"/>
                <a:gd name="T38" fmla="*/ 1 w 12"/>
                <a:gd name="T39" fmla="*/ 0 h 291"/>
                <a:gd name="T40" fmla="*/ 1 w 12"/>
                <a:gd name="T41" fmla="*/ 28 h 291"/>
                <a:gd name="T42" fmla="*/ 12 w 12"/>
                <a:gd name="T43" fmla="*/ 28 h 291"/>
                <a:gd name="T44" fmla="*/ 12 w 12"/>
                <a:gd name="T45" fmla="*/ 0 h 291"/>
                <a:gd name="T46" fmla="*/ 1 w 12"/>
                <a:gd name="T4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91">
                  <a:moveTo>
                    <a:pt x="0" y="283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0" y="283"/>
                    <a:pt x="0" y="283"/>
                    <a:pt x="0" y="283"/>
                  </a:cubicBezTo>
                  <a:moveTo>
                    <a:pt x="1" y="56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7" y="170"/>
                    <a:pt x="4" y="158"/>
                    <a:pt x="4" y="143"/>
                  </a:cubicBezTo>
                  <a:cubicBezTo>
                    <a:pt x="4" y="128"/>
                    <a:pt x="7" y="116"/>
                    <a:pt x="11" y="11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" y="56"/>
                    <a:pt x="1" y="56"/>
                    <a:pt x="1" y="56"/>
                  </a:cubicBezTo>
                  <a:moveTo>
                    <a:pt x="1" y="44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1" y="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1948">
              <a:extLst>
                <a:ext uri="{FF2B5EF4-FFF2-40B4-BE49-F238E27FC236}">
                  <a16:creationId xmlns:a16="http://schemas.microsoft.com/office/drawing/2014/main" id="{004469D0-51B3-4BC5-B3A7-1CE765107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50426"/>
              <a:ext cx="6350" cy="793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Rectangle 1949">
              <a:extLst>
                <a:ext uri="{FF2B5EF4-FFF2-40B4-BE49-F238E27FC236}">
                  <a16:creationId xmlns:a16="http://schemas.microsoft.com/office/drawing/2014/main" id="{14EB54E9-C3B2-458C-BD13-341220D6F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750426"/>
              <a:ext cx="635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50">
              <a:extLst>
                <a:ext uri="{FF2B5EF4-FFF2-40B4-BE49-F238E27FC236}">
                  <a16:creationId xmlns:a16="http://schemas.microsoft.com/office/drawing/2014/main" id="{BF38A08D-B57B-47E8-9EFA-1CF760FA2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761538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2 h 2"/>
                <a:gd name="T10" fmla="*/ 4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1951">
              <a:extLst>
                <a:ext uri="{FF2B5EF4-FFF2-40B4-BE49-F238E27FC236}">
                  <a16:creationId xmlns:a16="http://schemas.microsoft.com/office/drawing/2014/main" id="{89BB2088-B483-4E76-A351-206F58B0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761538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2 h 2"/>
                <a:gd name="T10" fmla="*/ 4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Rectangle 1952">
              <a:extLst>
                <a:ext uri="{FF2B5EF4-FFF2-40B4-BE49-F238E27FC236}">
                  <a16:creationId xmlns:a16="http://schemas.microsoft.com/office/drawing/2014/main" id="{98AB68E7-8294-46CC-BFCE-250468F52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85363"/>
              <a:ext cx="6350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1953">
              <a:extLst>
                <a:ext uri="{FF2B5EF4-FFF2-40B4-BE49-F238E27FC236}">
                  <a16:creationId xmlns:a16="http://schemas.microsoft.com/office/drawing/2014/main" id="{37D94A17-281B-4EB7-A7D7-7B2A0855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6" y="988536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1954">
              <a:extLst>
                <a:ext uri="{FF2B5EF4-FFF2-40B4-BE49-F238E27FC236}">
                  <a16:creationId xmlns:a16="http://schemas.microsoft.com/office/drawing/2014/main" id="{D9509ED5-07B5-4F1A-AA46-5DA81CC7A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898063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1955">
              <a:extLst>
                <a:ext uri="{FF2B5EF4-FFF2-40B4-BE49-F238E27FC236}">
                  <a16:creationId xmlns:a16="http://schemas.microsoft.com/office/drawing/2014/main" id="{F5D0D27D-D9CE-4F1D-AD9B-4B5521E15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898063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1956">
              <a:extLst>
                <a:ext uri="{FF2B5EF4-FFF2-40B4-BE49-F238E27FC236}">
                  <a16:creationId xmlns:a16="http://schemas.microsoft.com/office/drawing/2014/main" id="{A91904F9-9ABE-42DF-9F27-943D03A7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9798051"/>
              <a:ext cx="4763" cy="30163"/>
            </a:xfrm>
            <a:custGeom>
              <a:avLst/>
              <a:gdLst>
                <a:gd name="T0" fmla="*/ 7 w 7"/>
                <a:gd name="T1" fmla="*/ 0 h 56"/>
                <a:gd name="T2" fmla="*/ 0 w 7"/>
                <a:gd name="T3" fmla="*/ 28 h 56"/>
                <a:gd name="T4" fmla="*/ 7 w 7"/>
                <a:gd name="T5" fmla="*/ 56 h 56"/>
                <a:gd name="T6" fmla="*/ 7 w 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6">
                  <a:moveTo>
                    <a:pt x="7" y="0"/>
                  </a:moveTo>
                  <a:cubicBezTo>
                    <a:pt x="3" y="1"/>
                    <a:pt x="0" y="13"/>
                    <a:pt x="0" y="28"/>
                  </a:cubicBezTo>
                  <a:cubicBezTo>
                    <a:pt x="0" y="43"/>
                    <a:pt x="3" y="55"/>
                    <a:pt x="7" y="56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1957">
              <a:extLst>
                <a:ext uri="{FF2B5EF4-FFF2-40B4-BE49-F238E27FC236}">
                  <a16:creationId xmlns:a16="http://schemas.microsoft.com/office/drawing/2014/main" id="{AC9ABA0A-5375-45C3-AF8A-8936DB962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893301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1958">
              <a:extLst>
                <a:ext uri="{FF2B5EF4-FFF2-40B4-BE49-F238E27FC236}">
                  <a16:creationId xmlns:a16="http://schemas.microsoft.com/office/drawing/2014/main" id="{C0E8A02E-B13F-469A-A8CB-E493C149A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9893301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1959">
              <a:extLst>
                <a:ext uri="{FF2B5EF4-FFF2-40B4-BE49-F238E27FC236}">
                  <a16:creationId xmlns:a16="http://schemas.microsoft.com/office/drawing/2014/main" id="{B88D0D2D-4D29-44F2-A812-7FA119921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685338"/>
              <a:ext cx="41275" cy="219075"/>
            </a:xfrm>
            <a:custGeom>
              <a:avLst/>
              <a:gdLst>
                <a:gd name="T0" fmla="*/ 0 w 26"/>
                <a:gd name="T1" fmla="*/ 0 h 138"/>
                <a:gd name="T2" fmla="*/ 0 w 26"/>
                <a:gd name="T3" fmla="*/ 138 h 138"/>
                <a:gd name="T4" fmla="*/ 25 w 26"/>
                <a:gd name="T5" fmla="*/ 138 h 138"/>
                <a:gd name="T6" fmla="*/ 26 w 26"/>
                <a:gd name="T7" fmla="*/ 0 h 138"/>
                <a:gd name="T8" fmla="*/ 0 w 2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8">
                  <a:moveTo>
                    <a:pt x="0" y="0"/>
                  </a:moveTo>
                  <a:lnTo>
                    <a:pt x="0" y="138"/>
                  </a:lnTo>
                  <a:lnTo>
                    <a:pt x="25" y="13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960">
              <a:extLst>
                <a:ext uri="{FF2B5EF4-FFF2-40B4-BE49-F238E27FC236}">
                  <a16:creationId xmlns:a16="http://schemas.microsoft.com/office/drawing/2014/main" id="{41338410-90CE-474F-A23D-4C56982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685338"/>
              <a:ext cx="41275" cy="219075"/>
            </a:xfrm>
            <a:custGeom>
              <a:avLst/>
              <a:gdLst>
                <a:gd name="T0" fmla="*/ 0 w 26"/>
                <a:gd name="T1" fmla="*/ 0 h 138"/>
                <a:gd name="T2" fmla="*/ 0 w 26"/>
                <a:gd name="T3" fmla="*/ 138 h 138"/>
                <a:gd name="T4" fmla="*/ 25 w 26"/>
                <a:gd name="T5" fmla="*/ 138 h 138"/>
                <a:gd name="T6" fmla="*/ 26 w 26"/>
                <a:gd name="T7" fmla="*/ 0 h 138"/>
                <a:gd name="T8" fmla="*/ 0 w 2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8">
                  <a:moveTo>
                    <a:pt x="0" y="0"/>
                  </a:moveTo>
                  <a:lnTo>
                    <a:pt x="0" y="138"/>
                  </a:lnTo>
                  <a:lnTo>
                    <a:pt x="25" y="13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1961">
              <a:extLst>
                <a:ext uri="{FF2B5EF4-FFF2-40B4-BE49-F238E27FC236}">
                  <a16:creationId xmlns:a16="http://schemas.microsoft.com/office/drawing/2014/main" id="{E2CAEA0B-054F-427D-AB92-2FE9C847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690101"/>
              <a:ext cx="41275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1962">
              <a:extLst>
                <a:ext uri="{FF2B5EF4-FFF2-40B4-BE49-F238E27FC236}">
                  <a16:creationId xmlns:a16="http://schemas.microsoft.com/office/drawing/2014/main" id="{AE9C20F5-8FC9-4152-A389-C3AE8866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690101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Rectangle 1963">
              <a:extLst>
                <a:ext uri="{FF2B5EF4-FFF2-40B4-BE49-F238E27FC236}">
                  <a16:creationId xmlns:a16="http://schemas.microsoft.com/office/drawing/2014/main" id="{1883F5C3-64AB-414D-8737-A7BD131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702801"/>
              <a:ext cx="39688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1964">
              <a:extLst>
                <a:ext uri="{FF2B5EF4-FFF2-40B4-BE49-F238E27FC236}">
                  <a16:creationId xmlns:a16="http://schemas.microsoft.com/office/drawing/2014/main" id="{A38154BC-8A20-4400-96FE-0F0DC3292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702801"/>
              <a:ext cx="396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Rectangle 1965">
              <a:extLst>
                <a:ext uri="{FF2B5EF4-FFF2-40B4-BE49-F238E27FC236}">
                  <a16:creationId xmlns:a16="http://schemas.microsoft.com/office/drawing/2014/main" id="{AC7EB529-A7FF-41D0-85C2-8383A34F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85363"/>
              <a:ext cx="39688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1966">
              <a:extLst>
                <a:ext uri="{FF2B5EF4-FFF2-40B4-BE49-F238E27FC236}">
                  <a16:creationId xmlns:a16="http://schemas.microsoft.com/office/drawing/2014/main" id="{5811E052-0FFE-406D-B790-939A3D592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85363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Oval 1967">
              <a:extLst>
                <a:ext uri="{FF2B5EF4-FFF2-40B4-BE49-F238E27FC236}">
                  <a16:creationId xmlns:a16="http://schemas.microsoft.com/office/drawing/2014/main" id="{92B8CF0F-1D97-440C-A0C7-AF74369D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9755188"/>
              <a:ext cx="30163" cy="7461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1968">
              <a:extLst>
                <a:ext uri="{FF2B5EF4-FFF2-40B4-BE49-F238E27FC236}">
                  <a16:creationId xmlns:a16="http://schemas.microsoft.com/office/drawing/2014/main" id="{B856E672-6365-4703-867F-259557BF8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91713"/>
              <a:ext cx="39688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Rectangle 1969">
              <a:extLst>
                <a:ext uri="{FF2B5EF4-FFF2-40B4-BE49-F238E27FC236}">
                  <a16:creationId xmlns:a16="http://schemas.microsoft.com/office/drawing/2014/main" id="{68C81BA2-0509-4DF2-9682-CE7998CBC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91713"/>
              <a:ext cx="396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Rectangle 1970">
              <a:extLst>
                <a:ext uri="{FF2B5EF4-FFF2-40B4-BE49-F238E27FC236}">
                  <a16:creationId xmlns:a16="http://schemas.microsoft.com/office/drawing/2014/main" id="{93370609-2E56-4FD1-B4F5-F3711BF29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685338"/>
              <a:ext cx="17463" cy="4763"/>
            </a:xfrm>
            <a:prstGeom prst="rect">
              <a:avLst/>
            </a:prstGeom>
            <a:solidFill>
              <a:srgbClr val="01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Rectangle 1971">
              <a:extLst>
                <a:ext uri="{FF2B5EF4-FFF2-40B4-BE49-F238E27FC236}">
                  <a16:creationId xmlns:a16="http://schemas.microsoft.com/office/drawing/2014/main" id="{C18AB45F-7F56-4B08-96F1-B561BB54A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685338"/>
              <a:ext cx="174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1972">
              <a:extLst>
                <a:ext uri="{FF2B5EF4-FFF2-40B4-BE49-F238E27FC236}">
                  <a16:creationId xmlns:a16="http://schemas.microsoft.com/office/drawing/2014/main" id="{BA8AAA02-1257-4286-ADD4-9613049DD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696451"/>
              <a:ext cx="17463" cy="188913"/>
            </a:xfrm>
            <a:custGeom>
              <a:avLst/>
              <a:gdLst>
                <a:gd name="T0" fmla="*/ 1 w 35"/>
                <a:gd name="T1" fmla="*/ 0 h 347"/>
                <a:gd name="T2" fmla="*/ 0 w 35"/>
                <a:gd name="T3" fmla="*/ 347 h 347"/>
                <a:gd name="T4" fmla="*/ 35 w 35"/>
                <a:gd name="T5" fmla="*/ 347 h 347"/>
                <a:gd name="T6" fmla="*/ 35 w 35"/>
                <a:gd name="T7" fmla="*/ 246 h 347"/>
                <a:gd name="T8" fmla="*/ 10 w 35"/>
                <a:gd name="T9" fmla="*/ 177 h 347"/>
                <a:gd name="T10" fmla="*/ 35 w 35"/>
                <a:gd name="T11" fmla="*/ 108 h 347"/>
                <a:gd name="T12" fmla="*/ 35 w 35"/>
                <a:gd name="T13" fmla="*/ 14 h 347"/>
                <a:gd name="T14" fmla="*/ 1 w 35"/>
                <a:gd name="T15" fmla="*/ 14 h 347"/>
                <a:gd name="T16" fmla="*/ 1 w 35"/>
                <a:gd name="T17" fmla="*/ 9 h 347"/>
                <a:gd name="T18" fmla="*/ 35 w 35"/>
                <a:gd name="T19" fmla="*/ 9 h 347"/>
                <a:gd name="T20" fmla="*/ 35 w 35"/>
                <a:gd name="T21" fmla="*/ 3 h 347"/>
                <a:gd name="T22" fmla="*/ 1 w 35"/>
                <a:gd name="T23" fmla="*/ 3 h 347"/>
                <a:gd name="T24" fmla="*/ 1 w 35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47">
                  <a:moveTo>
                    <a:pt x="1" y="0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35" y="246"/>
                    <a:pt x="35" y="246"/>
                    <a:pt x="35" y="246"/>
                  </a:cubicBezTo>
                  <a:cubicBezTo>
                    <a:pt x="21" y="242"/>
                    <a:pt x="10" y="213"/>
                    <a:pt x="10" y="177"/>
                  </a:cubicBezTo>
                  <a:cubicBezTo>
                    <a:pt x="10" y="141"/>
                    <a:pt x="21" y="111"/>
                    <a:pt x="35" y="10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1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1973">
              <a:extLst>
                <a:ext uri="{FF2B5EF4-FFF2-40B4-BE49-F238E27FC236}">
                  <a16:creationId xmlns:a16="http://schemas.microsoft.com/office/drawing/2014/main" id="{F116D50F-D955-4AED-A13D-A0EA702C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888538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11 w 11"/>
                <a:gd name="T7" fmla="*/ 10 h 10"/>
                <a:gd name="T8" fmla="*/ 11 w 11"/>
                <a:gd name="T9" fmla="*/ 7 h 10"/>
                <a:gd name="T10" fmla="*/ 0 w 11"/>
                <a:gd name="T11" fmla="*/ 7 h 10"/>
                <a:gd name="T12" fmla="*/ 0 w 11"/>
                <a:gd name="T13" fmla="*/ 2 h 10"/>
                <a:gd name="T14" fmla="*/ 11 w 11"/>
                <a:gd name="T15" fmla="*/ 2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10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1974">
              <a:extLst>
                <a:ext uri="{FF2B5EF4-FFF2-40B4-BE49-F238E27FC236}">
                  <a16:creationId xmlns:a16="http://schemas.microsoft.com/office/drawing/2014/main" id="{7661F671-BB4F-4CD4-AFC3-02AFE33C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888538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11 w 11"/>
                <a:gd name="T7" fmla="*/ 10 h 10"/>
                <a:gd name="T8" fmla="*/ 11 w 11"/>
                <a:gd name="T9" fmla="*/ 7 h 10"/>
                <a:gd name="T10" fmla="*/ 0 w 11"/>
                <a:gd name="T11" fmla="*/ 7 h 10"/>
                <a:gd name="T12" fmla="*/ 0 w 11"/>
                <a:gd name="T13" fmla="*/ 2 h 10"/>
                <a:gd name="T14" fmla="*/ 11 w 11"/>
                <a:gd name="T15" fmla="*/ 2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1975">
              <a:extLst>
                <a:ext uri="{FF2B5EF4-FFF2-40B4-BE49-F238E27FC236}">
                  <a16:creationId xmlns:a16="http://schemas.microsoft.com/office/drawing/2014/main" id="{34A66D70-98D2-4B05-92AE-50738076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690101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1976">
              <a:extLst>
                <a:ext uri="{FF2B5EF4-FFF2-40B4-BE49-F238E27FC236}">
                  <a16:creationId xmlns:a16="http://schemas.microsoft.com/office/drawing/2014/main" id="{FA38D85D-704F-41BB-A970-A46207F3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9690101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Rectangle 1977">
              <a:extLst>
                <a:ext uri="{FF2B5EF4-FFF2-40B4-BE49-F238E27FC236}">
                  <a16:creationId xmlns:a16="http://schemas.microsoft.com/office/drawing/2014/main" id="{1139B56A-AB47-49C3-A355-26586E775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702801"/>
              <a:ext cx="17463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Rectangle 1978">
              <a:extLst>
                <a:ext uri="{FF2B5EF4-FFF2-40B4-BE49-F238E27FC236}">
                  <a16:creationId xmlns:a16="http://schemas.microsoft.com/office/drawing/2014/main" id="{62EA32CD-44D2-49F4-B544-D15D0503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702801"/>
              <a:ext cx="174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Rectangle 1979">
              <a:extLst>
                <a:ext uri="{FF2B5EF4-FFF2-40B4-BE49-F238E27FC236}">
                  <a16:creationId xmlns:a16="http://schemas.microsoft.com/office/drawing/2014/main" id="{1E65A3BF-B687-4DC9-B8E6-8815FF78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85363"/>
              <a:ext cx="17463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Rectangle 1980">
              <a:extLst>
                <a:ext uri="{FF2B5EF4-FFF2-40B4-BE49-F238E27FC236}">
                  <a16:creationId xmlns:a16="http://schemas.microsoft.com/office/drawing/2014/main" id="{47EA7A31-6B6C-4B65-A3AC-FA65DAA33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85363"/>
              <a:ext cx="174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1981">
              <a:extLst>
                <a:ext uri="{FF2B5EF4-FFF2-40B4-BE49-F238E27FC236}">
                  <a16:creationId xmlns:a16="http://schemas.microsoft.com/office/drawing/2014/main" id="{40A9BA09-6C59-420D-A4E8-A2B34338E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9755188"/>
              <a:ext cx="12700" cy="74613"/>
            </a:xfrm>
            <a:custGeom>
              <a:avLst/>
              <a:gdLst>
                <a:gd name="T0" fmla="*/ 25 w 25"/>
                <a:gd name="T1" fmla="*/ 0 h 138"/>
                <a:gd name="T2" fmla="*/ 0 w 25"/>
                <a:gd name="T3" fmla="*/ 69 h 138"/>
                <a:gd name="T4" fmla="*/ 25 w 25"/>
                <a:gd name="T5" fmla="*/ 138 h 138"/>
                <a:gd name="T6" fmla="*/ 25 w 25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8">
                  <a:moveTo>
                    <a:pt x="25" y="0"/>
                  </a:moveTo>
                  <a:cubicBezTo>
                    <a:pt x="11" y="3"/>
                    <a:pt x="0" y="33"/>
                    <a:pt x="0" y="69"/>
                  </a:cubicBezTo>
                  <a:cubicBezTo>
                    <a:pt x="0" y="105"/>
                    <a:pt x="11" y="134"/>
                    <a:pt x="25" y="138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Rectangle 1982">
              <a:extLst>
                <a:ext uri="{FF2B5EF4-FFF2-40B4-BE49-F238E27FC236}">
                  <a16:creationId xmlns:a16="http://schemas.microsoft.com/office/drawing/2014/main" id="{D0ACE88A-D83C-4A85-AC5C-6838E55E0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91713"/>
              <a:ext cx="17463" cy="793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Rectangle 1983">
              <a:extLst>
                <a:ext uri="{FF2B5EF4-FFF2-40B4-BE49-F238E27FC236}">
                  <a16:creationId xmlns:a16="http://schemas.microsoft.com/office/drawing/2014/main" id="{7891354C-318A-4556-80B7-4EB5F2DD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6" y="9891713"/>
              <a:ext cx="1746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1984">
              <a:extLst>
                <a:ext uri="{FF2B5EF4-FFF2-40B4-BE49-F238E27FC236}">
                  <a16:creationId xmlns:a16="http://schemas.microsoft.com/office/drawing/2014/main" id="{AE4DE76A-CD15-499D-9B79-7FEF13FD8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9482138"/>
              <a:ext cx="41275" cy="141288"/>
            </a:xfrm>
            <a:custGeom>
              <a:avLst/>
              <a:gdLst>
                <a:gd name="T0" fmla="*/ 0 w 26"/>
                <a:gd name="T1" fmla="*/ 0 h 89"/>
                <a:gd name="T2" fmla="*/ 0 w 26"/>
                <a:gd name="T3" fmla="*/ 89 h 89"/>
                <a:gd name="T4" fmla="*/ 25 w 26"/>
                <a:gd name="T5" fmla="*/ 89 h 89"/>
                <a:gd name="T6" fmla="*/ 26 w 26"/>
                <a:gd name="T7" fmla="*/ 0 h 89"/>
                <a:gd name="T8" fmla="*/ 0 w 2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9">
                  <a:moveTo>
                    <a:pt x="0" y="0"/>
                  </a:moveTo>
                  <a:lnTo>
                    <a:pt x="0" y="89"/>
                  </a:lnTo>
                  <a:lnTo>
                    <a:pt x="25" y="89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1985">
              <a:extLst>
                <a:ext uri="{FF2B5EF4-FFF2-40B4-BE49-F238E27FC236}">
                  <a16:creationId xmlns:a16="http://schemas.microsoft.com/office/drawing/2014/main" id="{B73DD97B-97C7-4839-9504-99E3A7C8B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9482138"/>
              <a:ext cx="41275" cy="141288"/>
            </a:xfrm>
            <a:custGeom>
              <a:avLst/>
              <a:gdLst>
                <a:gd name="T0" fmla="*/ 0 w 26"/>
                <a:gd name="T1" fmla="*/ 0 h 89"/>
                <a:gd name="T2" fmla="*/ 0 w 26"/>
                <a:gd name="T3" fmla="*/ 89 h 89"/>
                <a:gd name="T4" fmla="*/ 25 w 26"/>
                <a:gd name="T5" fmla="*/ 89 h 89"/>
                <a:gd name="T6" fmla="*/ 26 w 26"/>
                <a:gd name="T7" fmla="*/ 0 h 89"/>
                <a:gd name="T8" fmla="*/ 0 w 2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9">
                  <a:moveTo>
                    <a:pt x="0" y="0"/>
                  </a:moveTo>
                  <a:lnTo>
                    <a:pt x="0" y="89"/>
                  </a:lnTo>
                  <a:lnTo>
                    <a:pt x="25" y="89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Rectangle 1986">
              <a:extLst>
                <a:ext uri="{FF2B5EF4-FFF2-40B4-BE49-F238E27FC236}">
                  <a16:creationId xmlns:a16="http://schemas.microsoft.com/office/drawing/2014/main" id="{6E8CEA40-3D81-4204-8454-5FEF298A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494838"/>
              <a:ext cx="41275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Rectangle 1987">
              <a:extLst>
                <a:ext uri="{FF2B5EF4-FFF2-40B4-BE49-F238E27FC236}">
                  <a16:creationId xmlns:a16="http://schemas.microsoft.com/office/drawing/2014/main" id="{37C3C370-AD24-4EDA-951D-26327AF8B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494838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Rectangle 1988">
              <a:extLst>
                <a:ext uri="{FF2B5EF4-FFF2-40B4-BE49-F238E27FC236}">
                  <a16:creationId xmlns:a16="http://schemas.microsoft.com/office/drawing/2014/main" id="{14A8083E-0ABC-41E7-B63B-779FAB65E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504363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Rectangle 1989">
              <a:extLst>
                <a:ext uri="{FF2B5EF4-FFF2-40B4-BE49-F238E27FC236}">
                  <a16:creationId xmlns:a16="http://schemas.microsoft.com/office/drawing/2014/main" id="{1F2257E3-B6E3-4428-A55A-CDE2C588C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5043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Rectangle 1990">
              <a:extLst>
                <a:ext uri="{FF2B5EF4-FFF2-40B4-BE49-F238E27FC236}">
                  <a16:creationId xmlns:a16="http://schemas.microsoft.com/office/drawing/2014/main" id="{92BF199E-9021-4E56-87B8-3B939E16C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9529763"/>
              <a:ext cx="22225" cy="61913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Rectangle 1991">
              <a:extLst>
                <a:ext uri="{FF2B5EF4-FFF2-40B4-BE49-F238E27FC236}">
                  <a16:creationId xmlns:a16="http://schemas.microsoft.com/office/drawing/2014/main" id="{EB5FC124-148D-443D-A237-0A9CA5E6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9529763"/>
              <a:ext cx="22225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Rectangle 1992">
              <a:extLst>
                <a:ext uri="{FF2B5EF4-FFF2-40B4-BE49-F238E27FC236}">
                  <a16:creationId xmlns:a16="http://schemas.microsoft.com/office/drawing/2014/main" id="{DB85B164-B5F2-45CD-9F63-0FB262531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07551"/>
              <a:ext cx="39688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Rectangle 1993">
              <a:extLst>
                <a:ext uri="{FF2B5EF4-FFF2-40B4-BE49-F238E27FC236}">
                  <a16:creationId xmlns:a16="http://schemas.microsoft.com/office/drawing/2014/main" id="{3357FBFA-6F39-4808-BE2B-07449070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07551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Rectangle 1994">
              <a:extLst>
                <a:ext uri="{FF2B5EF4-FFF2-40B4-BE49-F238E27FC236}">
                  <a16:creationId xmlns:a16="http://schemas.microsoft.com/office/drawing/2014/main" id="{F93CF874-A6B8-4915-A219-98E2F8E68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13901"/>
              <a:ext cx="39688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Rectangle 1995">
              <a:extLst>
                <a:ext uri="{FF2B5EF4-FFF2-40B4-BE49-F238E27FC236}">
                  <a16:creationId xmlns:a16="http://schemas.microsoft.com/office/drawing/2014/main" id="{E368E8A6-4042-472C-A0AB-DA77C986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13901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Rectangle 1996">
              <a:extLst>
                <a:ext uri="{FF2B5EF4-FFF2-40B4-BE49-F238E27FC236}">
                  <a16:creationId xmlns:a16="http://schemas.microsoft.com/office/drawing/2014/main" id="{CD04FEAC-66A3-4FBC-B636-8FEFCF8F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23426"/>
              <a:ext cx="19050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997">
              <a:extLst>
                <a:ext uri="{FF2B5EF4-FFF2-40B4-BE49-F238E27FC236}">
                  <a16:creationId xmlns:a16="http://schemas.microsoft.com/office/drawing/2014/main" id="{936B8A19-D2C1-46ED-9E85-5835F200C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9623426"/>
              <a:ext cx="19050" cy="0"/>
            </a:xfrm>
            <a:custGeom>
              <a:avLst/>
              <a:gdLst>
                <a:gd name="T0" fmla="*/ 0 w 12"/>
                <a:gd name="T1" fmla="*/ 12 w 12"/>
                <a:gd name="T2" fmla="*/ 12 w 12"/>
                <a:gd name="T3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998">
              <a:extLst>
                <a:ext uri="{FF2B5EF4-FFF2-40B4-BE49-F238E27FC236}">
                  <a16:creationId xmlns:a16="http://schemas.microsoft.com/office/drawing/2014/main" id="{A01B4761-3C69-42DC-B796-43BA71917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401" y="9482138"/>
              <a:ext cx="19050" cy="141288"/>
            </a:xfrm>
            <a:custGeom>
              <a:avLst/>
              <a:gdLst>
                <a:gd name="T0" fmla="*/ 12 w 12"/>
                <a:gd name="T1" fmla="*/ 81 h 89"/>
                <a:gd name="T2" fmla="*/ 0 w 12"/>
                <a:gd name="T3" fmla="*/ 81 h 89"/>
                <a:gd name="T4" fmla="*/ 0 w 12"/>
                <a:gd name="T5" fmla="*/ 89 h 89"/>
                <a:gd name="T6" fmla="*/ 12 w 12"/>
                <a:gd name="T7" fmla="*/ 89 h 89"/>
                <a:gd name="T8" fmla="*/ 12 w 12"/>
                <a:gd name="T9" fmla="*/ 87 h 89"/>
                <a:gd name="T10" fmla="*/ 0 w 12"/>
                <a:gd name="T11" fmla="*/ 87 h 89"/>
                <a:gd name="T12" fmla="*/ 0 w 12"/>
                <a:gd name="T13" fmla="*/ 83 h 89"/>
                <a:gd name="T14" fmla="*/ 12 w 12"/>
                <a:gd name="T15" fmla="*/ 83 h 89"/>
                <a:gd name="T16" fmla="*/ 12 w 12"/>
                <a:gd name="T17" fmla="*/ 81 h 89"/>
                <a:gd name="T18" fmla="*/ 0 w 12"/>
                <a:gd name="T19" fmla="*/ 10 h 89"/>
                <a:gd name="T20" fmla="*/ 0 w 12"/>
                <a:gd name="T21" fmla="*/ 79 h 89"/>
                <a:gd name="T22" fmla="*/ 12 w 12"/>
                <a:gd name="T23" fmla="*/ 79 h 89"/>
                <a:gd name="T24" fmla="*/ 12 w 12"/>
                <a:gd name="T25" fmla="*/ 69 h 89"/>
                <a:gd name="T26" fmla="*/ 5 w 12"/>
                <a:gd name="T27" fmla="*/ 69 h 89"/>
                <a:gd name="T28" fmla="*/ 5 w 12"/>
                <a:gd name="T29" fmla="*/ 30 h 89"/>
                <a:gd name="T30" fmla="*/ 12 w 12"/>
                <a:gd name="T31" fmla="*/ 30 h 89"/>
                <a:gd name="T32" fmla="*/ 12 w 12"/>
                <a:gd name="T33" fmla="*/ 16 h 89"/>
                <a:gd name="T34" fmla="*/ 0 w 12"/>
                <a:gd name="T35" fmla="*/ 16 h 89"/>
                <a:gd name="T36" fmla="*/ 0 w 12"/>
                <a:gd name="T37" fmla="*/ 14 h 89"/>
                <a:gd name="T38" fmla="*/ 12 w 12"/>
                <a:gd name="T39" fmla="*/ 14 h 89"/>
                <a:gd name="T40" fmla="*/ 12 w 12"/>
                <a:gd name="T41" fmla="*/ 12 h 89"/>
                <a:gd name="T42" fmla="*/ 0 w 12"/>
                <a:gd name="T43" fmla="*/ 12 h 89"/>
                <a:gd name="T44" fmla="*/ 0 w 12"/>
                <a:gd name="T45" fmla="*/ 10 h 89"/>
                <a:gd name="T46" fmla="*/ 0 w 12"/>
                <a:gd name="T47" fmla="*/ 0 h 89"/>
                <a:gd name="T48" fmla="*/ 0 w 12"/>
                <a:gd name="T49" fmla="*/ 8 h 89"/>
                <a:gd name="T50" fmla="*/ 12 w 12"/>
                <a:gd name="T51" fmla="*/ 8 h 89"/>
                <a:gd name="T52" fmla="*/ 12 w 12"/>
                <a:gd name="T53" fmla="*/ 0 h 89"/>
                <a:gd name="T54" fmla="*/ 0 w 12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89">
                  <a:moveTo>
                    <a:pt x="12" y="81"/>
                  </a:moveTo>
                  <a:lnTo>
                    <a:pt x="0" y="81"/>
                  </a:lnTo>
                  <a:lnTo>
                    <a:pt x="0" y="89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2" y="81"/>
                  </a:lnTo>
                  <a:close/>
                  <a:moveTo>
                    <a:pt x="0" y="10"/>
                  </a:moveTo>
                  <a:lnTo>
                    <a:pt x="0" y="79"/>
                  </a:lnTo>
                  <a:lnTo>
                    <a:pt x="12" y="79"/>
                  </a:lnTo>
                  <a:lnTo>
                    <a:pt x="12" y="69"/>
                  </a:lnTo>
                  <a:lnTo>
                    <a:pt x="5" y="69"/>
                  </a:lnTo>
                  <a:lnTo>
                    <a:pt x="5" y="30"/>
                  </a:lnTo>
                  <a:lnTo>
                    <a:pt x="12" y="3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0"/>
                  </a:lnTo>
                  <a:close/>
                  <a:moveTo>
                    <a:pt x="0" y="0"/>
                  </a:moveTo>
                  <a:lnTo>
                    <a:pt x="0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999">
              <a:extLst>
                <a:ext uri="{FF2B5EF4-FFF2-40B4-BE49-F238E27FC236}">
                  <a16:creationId xmlns:a16="http://schemas.microsoft.com/office/drawing/2014/main" id="{9A201EDD-9E7B-4143-B47E-4B33E4F53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401" y="9482138"/>
              <a:ext cx="19050" cy="141288"/>
            </a:xfrm>
            <a:custGeom>
              <a:avLst/>
              <a:gdLst>
                <a:gd name="T0" fmla="*/ 12 w 12"/>
                <a:gd name="T1" fmla="*/ 81 h 89"/>
                <a:gd name="T2" fmla="*/ 0 w 12"/>
                <a:gd name="T3" fmla="*/ 81 h 89"/>
                <a:gd name="T4" fmla="*/ 0 w 12"/>
                <a:gd name="T5" fmla="*/ 89 h 89"/>
                <a:gd name="T6" fmla="*/ 12 w 12"/>
                <a:gd name="T7" fmla="*/ 89 h 89"/>
                <a:gd name="T8" fmla="*/ 12 w 12"/>
                <a:gd name="T9" fmla="*/ 87 h 89"/>
                <a:gd name="T10" fmla="*/ 0 w 12"/>
                <a:gd name="T11" fmla="*/ 87 h 89"/>
                <a:gd name="T12" fmla="*/ 0 w 12"/>
                <a:gd name="T13" fmla="*/ 83 h 89"/>
                <a:gd name="T14" fmla="*/ 12 w 12"/>
                <a:gd name="T15" fmla="*/ 83 h 89"/>
                <a:gd name="T16" fmla="*/ 12 w 12"/>
                <a:gd name="T17" fmla="*/ 81 h 89"/>
                <a:gd name="T18" fmla="*/ 0 w 12"/>
                <a:gd name="T19" fmla="*/ 10 h 89"/>
                <a:gd name="T20" fmla="*/ 0 w 12"/>
                <a:gd name="T21" fmla="*/ 79 h 89"/>
                <a:gd name="T22" fmla="*/ 12 w 12"/>
                <a:gd name="T23" fmla="*/ 79 h 89"/>
                <a:gd name="T24" fmla="*/ 12 w 12"/>
                <a:gd name="T25" fmla="*/ 69 h 89"/>
                <a:gd name="T26" fmla="*/ 5 w 12"/>
                <a:gd name="T27" fmla="*/ 69 h 89"/>
                <a:gd name="T28" fmla="*/ 5 w 12"/>
                <a:gd name="T29" fmla="*/ 30 h 89"/>
                <a:gd name="T30" fmla="*/ 12 w 12"/>
                <a:gd name="T31" fmla="*/ 30 h 89"/>
                <a:gd name="T32" fmla="*/ 12 w 12"/>
                <a:gd name="T33" fmla="*/ 16 h 89"/>
                <a:gd name="T34" fmla="*/ 0 w 12"/>
                <a:gd name="T35" fmla="*/ 16 h 89"/>
                <a:gd name="T36" fmla="*/ 0 w 12"/>
                <a:gd name="T37" fmla="*/ 14 h 89"/>
                <a:gd name="T38" fmla="*/ 12 w 12"/>
                <a:gd name="T39" fmla="*/ 14 h 89"/>
                <a:gd name="T40" fmla="*/ 12 w 12"/>
                <a:gd name="T41" fmla="*/ 12 h 89"/>
                <a:gd name="T42" fmla="*/ 0 w 12"/>
                <a:gd name="T43" fmla="*/ 12 h 89"/>
                <a:gd name="T44" fmla="*/ 0 w 12"/>
                <a:gd name="T45" fmla="*/ 10 h 89"/>
                <a:gd name="T46" fmla="*/ 0 w 12"/>
                <a:gd name="T47" fmla="*/ 0 h 89"/>
                <a:gd name="T48" fmla="*/ 0 w 12"/>
                <a:gd name="T49" fmla="*/ 8 h 89"/>
                <a:gd name="T50" fmla="*/ 12 w 12"/>
                <a:gd name="T51" fmla="*/ 8 h 89"/>
                <a:gd name="T52" fmla="*/ 12 w 12"/>
                <a:gd name="T53" fmla="*/ 0 h 89"/>
                <a:gd name="T54" fmla="*/ 0 w 12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89">
                  <a:moveTo>
                    <a:pt x="12" y="81"/>
                  </a:moveTo>
                  <a:lnTo>
                    <a:pt x="0" y="81"/>
                  </a:lnTo>
                  <a:lnTo>
                    <a:pt x="0" y="89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2" y="81"/>
                  </a:lnTo>
                  <a:moveTo>
                    <a:pt x="0" y="10"/>
                  </a:moveTo>
                  <a:lnTo>
                    <a:pt x="0" y="79"/>
                  </a:lnTo>
                  <a:lnTo>
                    <a:pt x="12" y="79"/>
                  </a:lnTo>
                  <a:lnTo>
                    <a:pt x="12" y="69"/>
                  </a:lnTo>
                  <a:lnTo>
                    <a:pt x="5" y="69"/>
                  </a:lnTo>
                  <a:lnTo>
                    <a:pt x="5" y="30"/>
                  </a:lnTo>
                  <a:lnTo>
                    <a:pt x="12" y="3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0"/>
                  </a:lnTo>
                  <a:moveTo>
                    <a:pt x="0" y="0"/>
                  </a:moveTo>
                  <a:lnTo>
                    <a:pt x="0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000">
              <a:extLst>
                <a:ext uri="{FF2B5EF4-FFF2-40B4-BE49-F238E27FC236}">
                  <a16:creationId xmlns:a16="http://schemas.microsoft.com/office/drawing/2014/main" id="{057EB521-9E9B-4FA6-9C1D-676CE425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949483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2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2001">
              <a:extLst>
                <a:ext uri="{FF2B5EF4-FFF2-40B4-BE49-F238E27FC236}">
                  <a16:creationId xmlns:a16="http://schemas.microsoft.com/office/drawing/2014/main" id="{A2BE30BA-DCBA-4FD2-9603-2E25A507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949483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2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Rectangle 2002">
              <a:extLst>
                <a:ext uri="{FF2B5EF4-FFF2-40B4-BE49-F238E27FC236}">
                  <a16:creationId xmlns:a16="http://schemas.microsoft.com/office/drawing/2014/main" id="{FBC7B044-EE9F-4BF7-8CD1-A4E9C41FA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504363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Rectangle 2003">
              <a:extLst>
                <a:ext uri="{FF2B5EF4-FFF2-40B4-BE49-F238E27FC236}">
                  <a16:creationId xmlns:a16="http://schemas.microsoft.com/office/drawing/2014/main" id="{98E72AB2-3E74-454C-8A93-2DFC0365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504363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Rectangle 2004">
              <a:extLst>
                <a:ext uri="{FF2B5EF4-FFF2-40B4-BE49-F238E27FC236}">
                  <a16:creationId xmlns:a16="http://schemas.microsoft.com/office/drawing/2014/main" id="{9252004D-5CC0-4C2F-BE72-C2187BE7E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9529763"/>
              <a:ext cx="11113" cy="619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Rectangle 2005">
              <a:extLst>
                <a:ext uri="{FF2B5EF4-FFF2-40B4-BE49-F238E27FC236}">
                  <a16:creationId xmlns:a16="http://schemas.microsoft.com/office/drawing/2014/main" id="{DBCF6AAF-A886-4ABD-87E7-44500A92A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9529763"/>
              <a:ext cx="1111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Rectangle 2006">
              <a:extLst>
                <a:ext uri="{FF2B5EF4-FFF2-40B4-BE49-F238E27FC236}">
                  <a16:creationId xmlns:a16="http://schemas.microsoft.com/office/drawing/2014/main" id="{7F54133D-9141-46BE-B001-3962CD5C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07551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Rectangle 2007">
              <a:extLst>
                <a:ext uri="{FF2B5EF4-FFF2-40B4-BE49-F238E27FC236}">
                  <a16:creationId xmlns:a16="http://schemas.microsoft.com/office/drawing/2014/main" id="{3C0AF8FD-C3B6-4433-9348-3CC87815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07551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Rectangle 2008">
              <a:extLst>
                <a:ext uri="{FF2B5EF4-FFF2-40B4-BE49-F238E27FC236}">
                  <a16:creationId xmlns:a16="http://schemas.microsoft.com/office/drawing/2014/main" id="{60516AFC-F6B9-401E-A5A1-83EB1E95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13901"/>
              <a:ext cx="19050" cy="6350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Rectangle 2009">
              <a:extLst>
                <a:ext uri="{FF2B5EF4-FFF2-40B4-BE49-F238E27FC236}">
                  <a16:creationId xmlns:a16="http://schemas.microsoft.com/office/drawing/2014/main" id="{8D6FE0E0-F1EE-4DF7-B8E6-5F68369A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1" y="9613901"/>
              <a:ext cx="190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2010">
              <a:extLst>
                <a:ext uri="{FF2B5EF4-FFF2-40B4-BE49-F238E27FC236}">
                  <a16:creationId xmlns:a16="http://schemas.microsoft.com/office/drawing/2014/main" id="{D310BE4A-AA38-40B7-8F06-C43280B5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482138"/>
              <a:ext cx="41275" cy="141288"/>
            </a:xfrm>
            <a:custGeom>
              <a:avLst/>
              <a:gdLst>
                <a:gd name="T0" fmla="*/ 0 w 26"/>
                <a:gd name="T1" fmla="*/ 0 h 89"/>
                <a:gd name="T2" fmla="*/ 0 w 26"/>
                <a:gd name="T3" fmla="*/ 89 h 89"/>
                <a:gd name="T4" fmla="*/ 25 w 26"/>
                <a:gd name="T5" fmla="*/ 89 h 89"/>
                <a:gd name="T6" fmla="*/ 26 w 26"/>
                <a:gd name="T7" fmla="*/ 0 h 89"/>
                <a:gd name="T8" fmla="*/ 0 w 2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9">
                  <a:moveTo>
                    <a:pt x="0" y="0"/>
                  </a:moveTo>
                  <a:lnTo>
                    <a:pt x="0" y="89"/>
                  </a:lnTo>
                  <a:lnTo>
                    <a:pt x="25" y="89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2011">
              <a:extLst>
                <a:ext uri="{FF2B5EF4-FFF2-40B4-BE49-F238E27FC236}">
                  <a16:creationId xmlns:a16="http://schemas.microsoft.com/office/drawing/2014/main" id="{7955B8BA-B78E-428E-9AC6-2F77E601C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482138"/>
              <a:ext cx="41275" cy="141288"/>
            </a:xfrm>
            <a:custGeom>
              <a:avLst/>
              <a:gdLst>
                <a:gd name="T0" fmla="*/ 0 w 26"/>
                <a:gd name="T1" fmla="*/ 0 h 89"/>
                <a:gd name="T2" fmla="*/ 0 w 26"/>
                <a:gd name="T3" fmla="*/ 89 h 89"/>
                <a:gd name="T4" fmla="*/ 25 w 26"/>
                <a:gd name="T5" fmla="*/ 89 h 89"/>
                <a:gd name="T6" fmla="*/ 26 w 26"/>
                <a:gd name="T7" fmla="*/ 0 h 89"/>
                <a:gd name="T8" fmla="*/ 0 w 2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9">
                  <a:moveTo>
                    <a:pt x="0" y="0"/>
                  </a:moveTo>
                  <a:lnTo>
                    <a:pt x="0" y="89"/>
                  </a:lnTo>
                  <a:lnTo>
                    <a:pt x="25" y="89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Rectangle 2012">
              <a:extLst>
                <a:ext uri="{FF2B5EF4-FFF2-40B4-BE49-F238E27FC236}">
                  <a16:creationId xmlns:a16="http://schemas.microsoft.com/office/drawing/2014/main" id="{9378C07B-E514-4352-91EC-E7161B196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494838"/>
              <a:ext cx="41275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Rectangle 2013">
              <a:extLst>
                <a:ext uri="{FF2B5EF4-FFF2-40B4-BE49-F238E27FC236}">
                  <a16:creationId xmlns:a16="http://schemas.microsoft.com/office/drawing/2014/main" id="{8CEB8316-D5AD-44AA-A57F-54123143F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494838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Rectangle 2015">
              <a:extLst>
                <a:ext uri="{FF2B5EF4-FFF2-40B4-BE49-F238E27FC236}">
                  <a16:creationId xmlns:a16="http://schemas.microsoft.com/office/drawing/2014/main" id="{B78B275D-EE46-4E27-A7D4-408CD7E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504363"/>
              <a:ext cx="4127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Rectangle 2016">
              <a:extLst>
                <a:ext uri="{FF2B5EF4-FFF2-40B4-BE49-F238E27FC236}">
                  <a16:creationId xmlns:a16="http://schemas.microsoft.com/office/drawing/2014/main" id="{8FAAD24C-22C0-4E27-A7C5-62E913E24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504363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Rectangle 2017">
              <a:extLst>
                <a:ext uri="{FF2B5EF4-FFF2-40B4-BE49-F238E27FC236}">
                  <a16:creationId xmlns:a16="http://schemas.microsoft.com/office/drawing/2014/main" id="{C7659CF6-9D44-4898-9D71-4ECBC595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07551"/>
              <a:ext cx="39688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Rectangle 2018">
              <a:extLst>
                <a:ext uri="{FF2B5EF4-FFF2-40B4-BE49-F238E27FC236}">
                  <a16:creationId xmlns:a16="http://schemas.microsoft.com/office/drawing/2014/main" id="{F12729B7-14EE-4416-84A4-199922E1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07551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Oval 2019">
              <a:extLst>
                <a:ext uri="{FF2B5EF4-FFF2-40B4-BE49-F238E27FC236}">
                  <a16:creationId xmlns:a16="http://schemas.microsoft.com/office/drawing/2014/main" id="{7587B7BE-3615-4565-AE3A-74D49106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4" y="9534526"/>
              <a:ext cx="30163" cy="25400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Rectangle 2020">
              <a:extLst>
                <a:ext uri="{FF2B5EF4-FFF2-40B4-BE49-F238E27FC236}">
                  <a16:creationId xmlns:a16="http://schemas.microsoft.com/office/drawing/2014/main" id="{23DE27F6-387D-4B39-83BC-3E144B05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13901"/>
              <a:ext cx="39688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Rectangle 2021">
              <a:extLst>
                <a:ext uri="{FF2B5EF4-FFF2-40B4-BE49-F238E27FC236}">
                  <a16:creationId xmlns:a16="http://schemas.microsoft.com/office/drawing/2014/main" id="{0155D814-0855-406D-89B1-AD815013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13901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2022">
              <a:extLst>
                <a:ext uri="{FF2B5EF4-FFF2-40B4-BE49-F238E27FC236}">
                  <a16:creationId xmlns:a16="http://schemas.microsoft.com/office/drawing/2014/main" id="{E82F380A-A28B-47B4-A071-F76DDAADE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901" y="9482138"/>
              <a:ext cx="19050" cy="125413"/>
            </a:xfrm>
            <a:custGeom>
              <a:avLst/>
              <a:gdLst>
                <a:gd name="T0" fmla="*/ 0 w 35"/>
                <a:gd name="T1" fmla="*/ 44 h 232"/>
                <a:gd name="T2" fmla="*/ 0 w 35"/>
                <a:gd name="T3" fmla="*/ 232 h 232"/>
                <a:gd name="T4" fmla="*/ 34 w 35"/>
                <a:gd name="T5" fmla="*/ 232 h 232"/>
                <a:gd name="T6" fmla="*/ 34 w 35"/>
                <a:gd name="T7" fmla="*/ 143 h 232"/>
                <a:gd name="T8" fmla="*/ 10 w 35"/>
                <a:gd name="T9" fmla="*/ 120 h 232"/>
                <a:gd name="T10" fmla="*/ 34 w 35"/>
                <a:gd name="T11" fmla="*/ 96 h 232"/>
                <a:gd name="T12" fmla="*/ 35 w 35"/>
                <a:gd name="T13" fmla="*/ 47 h 232"/>
                <a:gd name="T14" fmla="*/ 0 w 35"/>
                <a:gd name="T15" fmla="*/ 47 h 232"/>
                <a:gd name="T16" fmla="*/ 0 w 35"/>
                <a:gd name="T17" fmla="*/ 44 h 232"/>
                <a:gd name="T18" fmla="*/ 0 w 35"/>
                <a:gd name="T19" fmla="*/ 32 h 232"/>
                <a:gd name="T20" fmla="*/ 0 w 35"/>
                <a:gd name="T21" fmla="*/ 42 h 232"/>
                <a:gd name="T22" fmla="*/ 35 w 35"/>
                <a:gd name="T23" fmla="*/ 42 h 232"/>
                <a:gd name="T24" fmla="*/ 35 w 35"/>
                <a:gd name="T25" fmla="*/ 37 h 232"/>
                <a:gd name="T26" fmla="*/ 0 w 35"/>
                <a:gd name="T27" fmla="*/ 37 h 232"/>
                <a:gd name="T28" fmla="*/ 0 w 35"/>
                <a:gd name="T29" fmla="*/ 32 h 232"/>
                <a:gd name="T30" fmla="*/ 0 w 35"/>
                <a:gd name="T31" fmla="*/ 0 h 232"/>
                <a:gd name="T32" fmla="*/ 0 w 35"/>
                <a:gd name="T33" fmla="*/ 24 h 232"/>
                <a:gd name="T34" fmla="*/ 35 w 35"/>
                <a:gd name="T35" fmla="*/ 24 h 232"/>
                <a:gd name="T36" fmla="*/ 35 w 35"/>
                <a:gd name="T37" fmla="*/ 0 h 232"/>
                <a:gd name="T38" fmla="*/ 0 w 35"/>
                <a:gd name="T3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32">
                  <a:moveTo>
                    <a:pt x="0" y="44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21" y="142"/>
                    <a:pt x="10" y="132"/>
                    <a:pt x="10" y="120"/>
                  </a:cubicBezTo>
                  <a:cubicBezTo>
                    <a:pt x="10" y="107"/>
                    <a:pt x="21" y="97"/>
                    <a:pt x="34" y="9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moveTo>
                    <a:pt x="0" y="3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2023">
              <a:extLst>
                <a:ext uri="{FF2B5EF4-FFF2-40B4-BE49-F238E27FC236}">
                  <a16:creationId xmlns:a16="http://schemas.microsoft.com/office/drawing/2014/main" id="{9AE60713-A3CE-47C0-8C36-66AF4ACC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49483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3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2024">
              <a:extLst>
                <a:ext uri="{FF2B5EF4-FFF2-40B4-BE49-F238E27FC236}">
                  <a16:creationId xmlns:a16="http://schemas.microsoft.com/office/drawing/2014/main" id="{1D6B3966-4309-4A6A-AF59-884F7BA0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49483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3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2025">
              <a:extLst>
                <a:ext uri="{FF2B5EF4-FFF2-40B4-BE49-F238E27FC236}">
                  <a16:creationId xmlns:a16="http://schemas.microsoft.com/office/drawing/2014/main" id="{083DD528-0F96-4A84-A736-AAC8BE6D8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504363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2 h 2"/>
                <a:gd name="T8" fmla="*/ 12 w 12"/>
                <a:gd name="T9" fmla="*/ 2 h 2"/>
                <a:gd name="T10" fmla="*/ 12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2026">
              <a:extLst>
                <a:ext uri="{FF2B5EF4-FFF2-40B4-BE49-F238E27FC236}">
                  <a16:creationId xmlns:a16="http://schemas.microsoft.com/office/drawing/2014/main" id="{8D7D5C95-4DB9-4744-B967-1031758A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504363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2 h 2"/>
                <a:gd name="T8" fmla="*/ 12 w 12"/>
                <a:gd name="T9" fmla="*/ 2 h 2"/>
                <a:gd name="T10" fmla="*/ 12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Rectangle 2027">
              <a:extLst>
                <a:ext uri="{FF2B5EF4-FFF2-40B4-BE49-F238E27FC236}">
                  <a16:creationId xmlns:a16="http://schemas.microsoft.com/office/drawing/2014/main" id="{5E541EED-FC74-4F8B-B31C-F5C525FF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10726"/>
              <a:ext cx="19050" cy="3175"/>
            </a:xfrm>
            <a:prstGeom prst="rect">
              <a:avLst/>
            </a:pr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Rectangle 2028">
              <a:extLst>
                <a:ext uri="{FF2B5EF4-FFF2-40B4-BE49-F238E27FC236}">
                  <a16:creationId xmlns:a16="http://schemas.microsoft.com/office/drawing/2014/main" id="{25D09840-0E91-4E59-AF46-E518F8BA4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10726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Rectangle 2029">
              <a:extLst>
                <a:ext uri="{FF2B5EF4-FFF2-40B4-BE49-F238E27FC236}">
                  <a16:creationId xmlns:a16="http://schemas.microsoft.com/office/drawing/2014/main" id="{7E23B16E-54EC-419C-8EEF-B8BF1B6FF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07551"/>
              <a:ext cx="19050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Rectangle 2030">
              <a:extLst>
                <a:ext uri="{FF2B5EF4-FFF2-40B4-BE49-F238E27FC236}">
                  <a16:creationId xmlns:a16="http://schemas.microsoft.com/office/drawing/2014/main" id="{97DA7114-F6BA-4EEE-A16F-6BE7FC04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07551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2031">
              <a:extLst>
                <a:ext uri="{FF2B5EF4-FFF2-40B4-BE49-F238E27FC236}">
                  <a16:creationId xmlns:a16="http://schemas.microsoft.com/office/drawing/2014/main" id="{F0539D09-1B1C-4FDD-9C70-BDBF0907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4" y="9534526"/>
              <a:ext cx="14288" cy="25400"/>
            </a:xfrm>
            <a:custGeom>
              <a:avLst/>
              <a:gdLst>
                <a:gd name="T0" fmla="*/ 24 w 24"/>
                <a:gd name="T1" fmla="*/ 0 h 47"/>
                <a:gd name="T2" fmla="*/ 0 w 24"/>
                <a:gd name="T3" fmla="*/ 24 h 47"/>
                <a:gd name="T4" fmla="*/ 24 w 24"/>
                <a:gd name="T5" fmla="*/ 47 h 47"/>
                <a:gd name="T6" fmla="*/ 24 w 2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7">
                  <a:moveTo>
                    <a:pt x="24" y="0"/>
                  </a:moveTo>
                  <a:cubicBezTo>
                    <a:pt x="11" y="1"/>
                    <a:pt x="0" y="11"/>
                    <a:pt x="0" y="24"/>
                  </a:cubicBezTo>
                  <a:cubicBezTo>
                    <a:pt x="0" y="36"/>
                    <a:pt x="11" y="46"/>
                    <a:pt x="24" y="47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Rectangle 2032">
              <a:extLst>
                <a:ext uri="{FF2B5EF4-FFF2-40B4-BE49-F238E27FC236}">
                  <a16:creationId xmlns:a16="http://schemas.microsoft.com/office/drawing/2014/main" id="{4B720FC0-CD5C-4A57-A1A7-B773F3D7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1" y="9623426"/>
              <a:ext cx="19050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2033">
              <a:extLst>
                <a:ext uri="{FF2B5EF4-FFF2-40B4-BE49-F238E27FC236}">
                  <a16:creationId xmlns:a16="http://schemas.microsoft.com/office/drawing/2014/main" id="{81B67B8A-A1BE-49B6-8F83-47412DA17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623426"/>
              <a:ext cx="19050" cy="0"/>
            </a:xfrm>
            <a:custGeom>
              <a:avLst/>
              <a:gdLst>
                <a:gd name="T0" fmla="*/ 0 w 12"/>
                <a:gd name="T1" fmla="*/ 12 w 12"/>
                <a:gd name="T2" fmla="*/ 12 w 12"/>
                <a:gd name="T3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2034">
              <a:extLst>
                <a:ext uri="{FF2B5EF4-FFF2-40B4-BE49-F238E27FC236}">
                  <a16:creationId xmlns:a16="http://schemas.microsoft.com/office/drawing/2014/main" id="{B4722DE7-B719-4F0C-9BED-E89653F3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613901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6 h 6"/>
                <a:gd name="T4" fmla="*/ 12 w 12"/>
                <a:gd name="T5" fmla="*/ 6 h 6"/>
                <a:gd name="T6" fmla="*/ 12 w 12"/>
                <a:gd name="T7" fmla="*/ 4 h 6"/>
                <a:gd name="T8" fmla="*/ 0 w 12"/>
                <a:gd name="T9" fmla="*/ 4 h 6"/>
                <a:gd name="T10" fmla="*/ 0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2035">
              <a:extLst>
                <a:ext uri="{FF2B5EF4-FFF2-40B4-BE49-F238E27FC236}">
                  <a16:creationId xmlns:a16="http://schemas.microsoft.com/office/drawing/2014/main" id="{5F7DA264-19BF-44AA-80E9-100C1628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613901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6 h 6"/>
                <a:gd name="T4" fmla="*/ 12 w 12"/>
                <a:gd name="T5" fmla="*/ 6 h 6"/>
                <a:gd name="T6" fmla="*/ 12 w 12"/>
                <a:gd name="T7" fmla="*/ 4 h 6"/>
                <a:gd name="T8" fmla="*/ 0 w 12"/>
                <a:gd name="T9" fmla="*/ 4 h 6"/>
                <a:gd name="T10" fmla="*/ 0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2036">
              <a:extLst>
                <a:ext uri="{FF2B5EF4-FFF2-40B4-BE49-F238E27FC236}">
                  <a16:creationId xmlns:a16="http://schemas.microsoft.com/office/drawing/2014/main" id="{79CE9F93-F4DD-48B1-949E-5AE61D619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6139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2037">
              <a:extLst>
                <a:ext uri="{FF2B5EF4-FFF2-40B4-BE49-F238E27FC236}">
                  <a16:creationId xmlns:a16="http://schemas.microsoft.com/office/drawing/2014/main" id="{EFF9E558-4D85-437F-8982-79638F8FE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9613901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2038">
              <a:extLst>
                <a:ext uri="{FF2B5EF4-FFF2-40B4-BE49-F238E27FC236}">
                  <a16:creationId xmlns:a16="http://schemas.microsoft.com/office/drawing/2014/main" id="{9CB31AEF-5AEE-47C0-AB3B-96C21D3A0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80551"/>
              <a:ext cx="25400" cy="142875"/>
            </a:xfrm>
            <a:custGeom>
              <a:avLst/>
              <a:gdLst>
                <a:gd name="T0" fmla="*/ 0 w 16"/>
                <a:gd name="T1" fmla="*/ 1 h 90"/>
                <a:gd name="T2" fmla="*/ 8 w 16"/>
                <a:gd name="T3" fmla="*/ 90 h 90"/>
                <a:gd name="T4" fmla="*/ 16 w 16"/>
                <a:gd name="T5" fmla="*/ 89 h 90"/>
                <a:gd name="T6" fmla="*/ 8 w 16"/>
                <a:gd name="T7" fmla="*/ 0 h 90"/>
                <a:gd name="T8" fmla="*/ 0 w 1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0">
                  <a:moveTo>
                    <a:pt x="0" y="1"/>
                  </a:moveTo>
                  <a:lnTo>
                    <a:pt x="8" y="90"/>
                  </a:lnTo>
                  <a:lnTo>
                    <a:pt x="16" y="89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2039">
              <a:extLst>
                <a:ext uri="{FF2B5EF4-FFF2-40B4-BE49-F238E27FC236}">
                  <a16:creationId xmlns:a16="http://schemas.microsoft.com/office/drawing/2014/main" id="{3316248D-0227-443B-9B8E-F57ECF69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80551"/>
              <a:ext cx="25400" cy="142875"/>
            </a:xfrm>
            <a:custGeom>
              <a:avLst/>
              <a:gdLst>
                <a:gd name="T0" fmla="*/ 0 w 16"/>
                <a:gd name="T1" fmla="*/ 1 h 90"/>
                <a:gd name="T2" fmla="*/ 8 w 16"/>
                <a:gd name="T3" fmla="*/ 90 h 90"/>
                <a:gd name="T4" fmla="*/ 16 w 16"/>
                <a:gd name="T5" fmla="*/ 89 h 90"/>
                <a:gd name="T6" fmla="*/ 8 w 16"/>
                <a:gd name="T7" fmla="*/ 0 h 90"/>
                <a:gd name="T8" fmla="*/ 0 w 16"/>
                <a:gd name="T9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0">
                  <a:moveTo>
                    <a:pt x="0" y="1"/>
                  </a:moveTo>
                  <a:lnTo>
                    <a:pt x="8" y="90"/>
                  </a:lnTo>
                  <a:lnTo>
                    <a:pt x="16" y="89"/>
                  </a:ln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2040">
              <a:extLst>
                <a:ext uri="{FF2B5EF4-FFF2-40B4-BE49-F238E27FC236}">
                  <a16:creationId xmlns:a16="http://schemas.microsoft.com/office/drawing/2014/main" id="{09A36351-47E4-4B01-B18E-DEF1FB55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93251"/>
              <a:ext cx="14288" cy="7938"/>
            </a:xfrm>
            <a:custGeom>
              <a:avLst/>
              <a:gdLst>
                <a:gd name="T0" fmla="*/ 9 w 9"/>
                <a:gd name="T1" fmla="*/ 5 h 5"/>
                <a:gd name="T2" fmla="*/ 1 w 9"/>
                <a:gd name="T3" fmla="*/ 5 h 5"/>
                <a:gd name="T4" fmla="*/ 0 w 9"/>
                <a:gd name="T5" fmla="*/ 1 h 5"/>
                <a:gd name="T6" fmla="*/ 8 w 9"/>
                <a:gd name="T7" fmla="*/ 0 h 5"/>
                <a:gd name="T8" fmla="*/ 9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1" y="5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2041">
              <a:extLst>
                <a:ext uri="{FF2B5EF4-FFF2-40B4-BE49-F238E27FC236}">
                  <a16:creationId xmlns:a16="http://schemas.microsoft.com/office/drawing/2014/main" id="{D310B94F-A2C7-47E4-BA66-81D6EDF02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93251"/>
              <a:ext cx="14288" cy="7938"/>
            </a:xfrm>
            <a:custGeom>
              <a:avLst/>
              <a:gdLst>
                <a:gd name="T0" fmla="*/ 9 w 9"/>
                <a:gd name="T1" fmla="*/ 5 h 5"/>
                <a:gd name="T2" fmla="*/ 1 w 9"/>
                <a:gd name="T3" fmla="*/ 5 h 5"/>
                <a:gd name="T4" fmla="*/ 0 w 9"/>
                <a:gd name="T5" fmla="*/ 1 h 5"/>
                <a:gd name="T6" fmla="*/ 8 w 9"/>
                <a:gd name="T7" fmla="*/ 0 h 5"/>
                <a:gd name="T8" fmla="*/ 9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lnTo>
                    <a:pt x="1" y="5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2042">
              <a:extLst>
                <a:ext uri="{FF2B5EF4-FFF2-40B4-BE49-F238E27FC236}">
                  <a16:creationId xmlns:a16="http://schemas.microsoft.com/office/drawing/2014/main" id="{AEB7C197-3605-4F8D-9F04-C44D22BE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5027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2043">
              <a:extLst>
                <a:ext uri="{FF2B5EF4-FFF2-40B4-BE49-F238E27FC236}">
                  <a16:creationId xmlns:a16="http://schemas.microsoft.com/office/drawing/2014/main" id="{5DCFA084-83A8-42DB-B990-A20E6E13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502776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044">
              <a:extLst>
                <a:ext uri="{FF2B5EF4-FFF2-40B4-BE49-F238E27FC236}">
                  <a16:creationId xmlns:a16="http://schemas.microsoft.com/office/drawing/2014/main" id="{78664FE4-4132-48E2-8B40-99765E2E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605963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2045">
              <a:extLst>
                <a:ext uri="{FF2B5EF4-FFF2-40B4-BE49-F238E27FC236}">
                  <a16:creationId xmlns:a16="http://schemas.microsoft.com/office/drawing/2014/main" id="{EF153DCC-3C12-4C2D-9E9D-B838E862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605963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2046">
              <a:extLst>
                <a:ext uri="{FF2B5EF4-FFF2-40B4-BE49-F238E27FC236}">
                  <a16:creationId xmlns:a16="http://schemas.microsoft.com/office/drawing/2014/main" id="{BFBF5BDB-5410-41C5-A8DF-504CAD86F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4" y="9532938"/>
              <a:ext cx="11113" cy="26988"/>
            </a:xfrm>
            <a:custGeom>
              <a:avLst/>
              <a:gdLst>
                <a:gd name="T0" fmla="*/ 18 w 19"/>
                <a:gd name="T1" fmla="*/ 24 h 49"/>
                <a:gd name="T2" fmla="*/ 12 w 19"/>
                <a:gd name="T3" fmla="*/ 48 h 49"/>
                <a:gd name="T4" fmla="*/ 1 w 19"/>
                <a:gd name="T5" fmla="*/ 25 h 49"/>
                <a:gd name="T6" fmla="*/ 7 w 19"/>
                <a:gd name="T7" fmla="*/ 1 h 49"/>
                <a:gd name="T8" fmla="*/ 18 w 19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9">
                  <a:moveTo>
                    <a:pt x="18" y="24"/>
                  </a:moveTo>
                  <a:cubicBezTo>
                    <a:pt x="19" y="37"/>
                    <a:pt x="16" y="48"/>
                    <a:pt x="12" y="48"/>
                  </a:cubicBezTo>
                  <a:cubicBezTo>
                    <a:pt x="7" y="49"/>
                    <a:pt x="3" y="38"/>
                    <a:pt x="1" y="25"/>
                  </a:cubicBezTo>
                  <a:cubicBezTo>
                    <a:pt x="0" y="12"/>
                    <a:pt x="3" y="1"/>
                    <a:pt x="7" y="1"/>
                  </a:cubicBezTo>
                  <a:cubicBezTo>
                    <a:pt x="12" y="0"/>
                    <a:pt x="16" y="11"/>
                    <a:pt x="18" y="24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2047">
              <a:extLst>
                <a:ext uri="{FF2B5EF4-FFF2-40B4-BE49-F238E27FC236}">
                  <a16:creationId xmlns:a16="http://schemas.microsoft.com/office/drawing/2014/main" id="{B01B6D2D-1935-4B56-853F-480FA4197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2313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7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048">
              <a:extLst>
                <a:ext uri="{FF2B5EF4-FFF2-40B4-BE49-F238E27FC236}">
                  <a16:creationId xmlns:a16="http://schemas.microsoft.com/office/drawing/2014/main" id="{660AD779-0C6B-4B01-A771-EF312CE3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2313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7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049">
              <a:extLst>
                <a:ext uri="{FF2B5EF4-FFF2-40B4-BE49-F238E27FC236}">
                  <a16:creationId xmlns:a16="http://schemas.microsoft.com/office/drawing/2014/main" id="{1F6D7A87-531B-43B0-9062-453AF202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80551"/>
              <a:ext cx="4763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050">
              <a:extLst>
                <a:ext uri="{FF2B5EF4-FFF2-40B4-BE49-F238E27FC236}">
                  <a16:creationId xmlns:a16="http://schemas.microsoft.com/office/drawing/2014/main" id="{B0A35DCB-4AEB-4637-B924-DC3F26FB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80551"/>
              <a:ext cx="4763" cy="1588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2051">
              <a:extLst>
                <a:ext uri="{FF2B5EF4-FFF2-40B4-BE49-F238E27FC236}">
                  <a16:creationId xmlns:a16="http://schemas.microsoft.com/office/drawing/2014/main" id="{B2C8C18C-6CC7-416A-A727-C36CCD300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14" y="9480551"/>
              <a:ext cx="17463" cy="131763"/>
            </a:xfrm>
            <a:custGeom>
              <a:avLst/>
              <a:gdLst>
                <a:gd name="T0" fmla="*/ 33 w 34"/>
                <a:gd name="T1" fmla="*/ 237 h 243"/>
                <a:gd name="T2" fmla="*/ 23 w 34"/>
                <a:gd name="T3" fmla="*/ 238 h 243"/>
                <a:gd name="T4" fmla="*/ 23 w 34"/>
                <a:gd name="T5" fmla="*/ 243 h 243"/>
                <a:gd name="T6" fmla="*/ 34 w 34"/>
                <a:gd name="T7" fmla="*/ 243 h 243"/>
                <a:gd name="T8" fmla="*/ 33 w 34"/>
                <a:gd name="T9" fmla="*/ 237 h 243"/>
                <a:gd name="T10" fmla="*/ 10 w 34"/>
                <a:gd name="T11" fmla="*/ 0 h 243"/>
                <a:gd name="T12" fmla="*/ 0 w 34"/>
                <a:gd name="T13" fmla="*/ 1 h 243"/>
                <a:gd name="T14" fmla="*/ 22 w 34"/>
                <a:gd name="T15" fmla="*/ 233 h 243"/>
                <a:gd name="T16" fmla="*/ 32 w 34"/>
                <a:gd name="T17" fmla="*/ 232 h 243"/>
                <a:gd name="T18" fmla="*/ 24 w 34"/>
                <a:gd name="T19" fmla="*/ 143 h 243"/>
                <a:gd name="T20" fmla="*/ 14 w 34"/>
                <a:gd name="T21" fmla="*/ 120 h 243"/>
                <a:gd name="T22" fmla="*/ 19 w 34"/>
                <a:gd name="T23" fmla="*/ 96 h 243"/>
                <a:gd name="T24" fmla="*/ 15 w 34"/>
                <a:gd name="T25" fmla="*/ 47 h 243"/>
                <a:gd name="T26" fmla="*/ 4 w 34"/>
                <a:gd name="T27" fmla="*/ 48 h 243"/>
                <a:gd name="T28" fmla="*/ 4 w 34"/>
                <a:gd name="T29" fmla="*/ 43 h 243"/>
                <a:gd name="T30" fmla="*/ 14 w 34"/>
                <a:gd name="T31" fmla="*/ 42 h 243"/>
                <a:gd name="T32" fmla="*/ 14 w 34"/>
                <a:gd name="T33" fmla="*/ 37 h 243"/>
                <a:gd name="T34" fmla="*/ 3 w 34"/>
                <a:gd name="T35" fmla="*/ 38 h 243"/>
                <a:gd name="T36" fmla="*/ 2 w 34"/>
                <a:gd name="T37" fmla="*/ 25 h 243"/>
                <a:gd name="T38" fmla="*/ 13 w 34"/>
                <a:gd name="T39" fmla="*/ 24 h 243"/>
                <a:gd name="T40" fmla="*/ 10 w 34"/>
                <a:gd name="T4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43">
                  <a:moveTo>
                    <a:pt x="33" y="237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34" y="243"/>
                    <a:pt x="34" y="243"/>
                    <a:pt x="34" y="243"/>
                  </a:cubicBezTo>
                  <a:cubicBezTo>
                    <a:pt x="33" y="237"/>
                    <a:pt x="33" y="237"/>
                    <a:pt x="33" y="237"/>
                  </a:cubicBezTo>
                  <a:moveTo>
                    <a:pt x="1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0" y="142"/>
                    <a:pt x="16" y="132"/>
                    <a:pt x="14" y="120"/>
                  </a:cubicBezTo>
                  <a:cubicBezTo>
                    <a:pt x="13" y="108"/>
                    <a:pt x="15" y="97"/>
                    <a:pt x="19" y="9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2052">
              <a:extLst>
                <a:ext uri="{FF2B5EF4-FFF2-40B4-BE49-F238E27FC236}">
                  <a16:creationId xmlns:a16="http://schemas.microsoft.com/office/drawing/2014/main" id="{DFC50896-2904-402A-8975-D2E30C7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948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1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2053">
              <a:extLst>
                <a:ext uri="{FF2B5EF4-FFF2-40B4-BE49-F238E27FC236}">
                  <a16:creationId xmlns:a16="http://schemas.microsoft.com/office/drawing/2014/main" id="{3C7FCBAE-12C3-4B55-AA91-1B4DEBEE4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4" y="94948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1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2054">
              <a:extLst>
                <a:ext uri="{FF2B5EF4-FFF2-40B4-BE49-F238E27FC236}">
                  <a16:creationId xmlns:a16="http://schemas.microsoft.com/office/drawing/2014/main" id="{B32C2B25-98FE-4CD3-9ADD-88198F4B6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504363"/>
              <a:ext cx="6350" cy="3175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1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2055">
              <a:extLst>
                <a:ext uri="{FF2B5EF4-FFF2-40B4-BE49-F238E27FC236}">
                  <a16:creationId xmlns:a16="http://schemas.microsoft.com/office/drawing/2014/main" id="{315CD73B-1201-4033-89D4-33A9667A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9504363"/>
              <a:ext cx="6350" cy="3175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1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2056">
              <a:extLst>
                <a:ext uri="{FF2B5EF4-FFF2-40B4-BE49-F238E27FC236}">
                  <a16:creationId xmlns:a16="http://schemas.microsoft.com/office/drawing/2014/main" id="{55E29137-E938-4ADA-89C4-B42F42C1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6075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1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2057">
              <a:extLst>
                <a:ext uri="{FF2B5EF4-FFF2-40B4-BE49-F238E27FC236}">
                  <a16:creationId xmlns:a16="http://schemas.microsoft.com/office/drawing/2014/main" id="{00DC5EBC-EB38-4418-925B-504CE861A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6075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1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2058">
              <a:extLst>
                <a:ext uri="{FF2B5EF4-FFF2-40B4-BE49-F238E27FC236}">
                  <a16:creationId xmlns:a16="http://schemas.microsoft.com/office/drawing/2014/main" id="{592EA4C1-3624-48E5-8932-4AAE19295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4" y="9532938"/>
              <a:ext cx="6350" cy="25400"/>
            </a:xfrm>
            <a:custGeom>
              <a:avLst/>
              <a:gdLst>
                <a:gd name="T0" fmla="*/ 6 w 11"/>
                <a:gd name="T1" fmla="*/ 0 h 47"/>
                <a:gd name="T2" fmla="*/ 1 w 11"/>
                <a:gd name="T3" fmla="*/ 24 h 47"/>
                <a:gd name="T4" fmla="*/ 11 w 11"/>
                <a:gd name="T5" fmla="*/ 47 h 47"/>
                <a:gd name="T6" fmla="*/ 6 w 11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7">
                  <a:moveTo>
                    <a:pt x="6" y="0"/>
                  </a:moveTo>
                  <a:cubicBezTo>
                    <a:pt x="2" y="1"/>
                    <a:pt x="0" y="12"/>
                    <a:pt x="1" y="24"/>
                  </a:cubicBezTo>
                  <a:cubicBezTo>
                    <a:pt x="3" y="36"/>
                    <a:pt x="7" y="46"/>
                    <a:pt x="11" y="47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2059">
              <a:extLst>
                <a:ext uri="{FF2B5EF4-FFF2-40B4-BE49-F238E27FC236}">
                  <a16:creationId xmlns:a16="http://schemas.microsoft.com/office/drawing/2014/main" id="{062DE519-5164-4D0A-9401-A2611F58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23426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2060">
              <a:extLst>
                <a:ext uri="{FF2B5EF4-FFF2-40B4-BE49-F238E27FC236}">
                  <a16:creationId xmlns:a16="http://schemas.microsoft.com/office/drawing/2014/main" id="{98B16FA5-46BE-4FB5-B097-073836E6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23426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2061">
              <a:extLst>
                <a:ext uri="{FF2B5EF4-FFF2-40B4-BE49-F238E27FC236}">
                  <a16:creationId xmlns:a16="http://schemas.microsoft.com/office/drawing/2014/main" id="{BBF69933-196C-41F0-BCE9-4811B442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7076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2062">
              <a:extLst>
                <a:ext uri="{FF2B5EF4-FFF2-40B4-BE49-F238E27FC236}">
                  <a16:creationId xmlns:a16="http://schemas.microsoft.com/office/drawing/2014/main" id="{EAB5D98B-0C89-485E-8207-58C0B6B6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7076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2063">
              <a:extLst>
                <a:ext uri="{FF2B5EF4-FFF2-40B4-BE49-F238E27FC236}">
                  <a16:creationId xmlns:a16="http://schemas.microsoft.com/office/drawing/2014/main" id="{8628A462-0D3C-4BF3-8F84-3BA4DB15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231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3 h 4"/>
                <a:gd name="T6" fmla="*/ 0 w 4"/>
                <a:gd name="T7" fmla="*/ 4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2064">
              <a:extLst>
                <a:ext uri="{FF2B5EF4-FFF2-40B4-BE49-F238E27FC236}">
                  <a16:creationId xmlns:a16="http://schemas.microsoft.com/office/drawing/2014/main" id="{ADCCFE0B-EC87-44B8-890B-3A5A8097E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4" y="961231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3 h 4"/>
                <a:gd name="T6" fmla="*/ 0 w 4"/>
                <a:gd name="T7" fmla="*/ 4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2065">
              <a:extLst>
                <a:ext uri="{FF2B5EF4-FFF2-40B4-BE49-F238E27FC236}">
                  <a16:creationId xmlns:a16="http://schemas.microsoft.com/office/drawing/2014/main" id="{6F774395-FFF9-4C68-AED3-EE0A8498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474201"/>
              <a:ext cx="14288" cy="149225"/>
            </a:xfrm>
            <a:custGeom>
              <a:avLst/>
              <a:gdLst>
                <a:gd name="T0" fmla="*/ 1 w 9"/>
                <a:gd name="T1" fmla="*/ 0 h 94"/>
                <a:gd name="T2" fmla="*/ 0 w 9"/>
                <a:gd name="T3" fmla="*/ 94 h 94"/>
                <a:gd name="T4" fmla="*/ 8 w 9"/>
                <a:gd name="T5" fmla="*/ 94 h 94"/>
                <a:gd name="T6" fmla="*/ 9 w 9"/>
                <a:gd name="T7" fmla="*/ 0 h 94"/>
                <a:gd name="T8" fmla="*/ 1 w 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4">
                  <a:moveTo>
                    <a:pt x="1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2066">
              <a:extLst>
                <a:ext uri="{FF2B5EF4-FFF2-40B4-BE49-F238E27FC236}">
                  <a16:creationId xmlns:a16="http://schemas.microsoft.com/office/drawing/2014/main" id="{84DA2521-C9BE-4840-9AAB-C271B4EC8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474201"/>
              <a:ext cx="14288" cy="149225"/>
            </a:xfrm>
            <a:custGeom>
              <a:avLst/>
              <a:gdLst>
                <a:gd name="T0" fmla="*/ 1 w 9"/>
                <a:gd name="T1" fmla="*/ 0 h 94"/>
                <a:gd name="T2" fmla="*/ 0 w 9"/>
                <a:gd name="T3" fmla="*/ 94 h 94"/>
                <a:gd name="T4" fmla="*/ 8 w 9"/>
                <a:gd name="T5" fmla="*/ 94 h 94"/>
                <a:gd name="T6" fmla="*/ 9 w 9"/>
                <a:gd name="T7" fmla="*/ 0 h 94"/>
                <a:gd name="T8" fmla="*/ 1 w 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4">
                  <a:moveTo>
                    <a:pt x="1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9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Rectangle 2067">
              <a:extLst>
                <a:ext uri="{FF2B5EF4-FFF2-40B4-BE49-F238E27FC236}">
                  <a16:creationId xmlns:a16="http://schemas.microsoft.com/office/drawing/2014/main" id="{F9C48DB5-C39B-44D6-851A-143A5345D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88488"/>
              <a:ext cx="12700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Rectangle 2068">
              <a:extLst>
                <a:ext uri="{FF2B5EF4-FFF2-40B4-BE49-F238E27FC236}">
                  <a16:creationId xmlns:a16="http://schemas.microsoft.com/office/drawing/2014/main" id="{619919CD-F8DA-4323-9B90-2BBA24478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88488"/>
              <a:ext cx="127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Rectangle 2069">
              <a:extLst>
                <a:ext uri="{FF2B5EF4-FFF2-40B4-BE49-F238E27FC236}">
                  <a16:creationId xmlns:a16="http://schemas.microsoft.com/office/drawing/2014/main" id="{F0C82EDD-E261-4BF4-B438-F3C0D7473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98013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Rectangle 2070">
              <a:extLst>
                <a:ext uri="{FF2B5EF4-FFF2-40B4-BE49-F238E27FC236}">
                  <a16:creationId xmlns:a16="http://schemas.microsoft.com/office/drawing/2014/main" id="{14DEE2FD-2EFD-4B66-BC27-51981BD08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98013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Rectangle 2071">
              <a:extLst>
                <a:ext uri="{FF2B5EF4-FFF2-40B4-BE49-F238E27FC236}">
                  <a16:creationId xmlns:a16="http://schemas.microsoft.com/office/drawing/2014/main" id="{85B6A9A6-9F8C-4504-B2BA-3EA4CD013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07551"/>
              <a:ext cx="12700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2072">
              <a:extLst>
                <a:ext uri="{FF2B5EF4-FFF2-40B4-BE49-F238E27FC236}">
                  <a16:creationId xmlns:a16="http://schemas.microsoft.com/office/drawing/2014/main" id="{788F1911-0B70-4C23-AA90-DF15BE969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07551"/>
              <a:ext cx="127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Oval 2073">
              <a:extLst>
                <a:ext uri="{FF2B5EF4-FFF2-40B4-BE49-F238E27FC236}">
                  <a16:creationId xmlns:a16="http://schemas.microsoft.com/office/drawing/2014/main" id="{222563EF-B8FC-4A79-97A0-E8BA04D5A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026" y="9529763"/>
              <a:ext cx="7938" cy="26988"/>
            </a:xfrm>
            <a:prstGeom prst="ellipse">
              <a:avLst/>
            </a:pr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2074">
              <a:extLst>
                <a:ext uri="{FF2B5EF4-FFF2-40B4-BE49-F238E27FC236}">
                  <a16:creationId xmlns:a16="http://schemas.microsoft.com/office/drawing/2014/main" id="{6CFB5415-F137-4B7F-AC79-9740E5073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12313"/>
              <a:ext cx="12700" cy="635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2075">
              <a:extLst>
                <a:ext uri="{FF2B5EF4-FFF2-40B4-BE49-F238E27FC236}">
                  <a16:creationId xmlns:a16="http://schemas.microsoft.com/office/drawing/2014/main" id="{FB4858E7-7673-4590-AFC6-D592A6319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12313"/>
              <a:ext cx="1270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076">
              <a:extLst>
                <a:ext uri="{FF2B5EF4-FFF2-40B4-BE49-F238E27FC236}">
                  <a16:creationId xmlns:a16="http://schemas.microsoft.com/office/drawing/2014/main" id="{D0AF7D86-85B4-4578-A72D-1154813DE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9" y="9474201"/>
              <a:ext cx="4763" cy="133350"/>
            </a:xfrm>
            <a:custGeom>
              <a:avLst/>
              <a:gdLst>
                <a:gd name="T0" fmla="*/ 0 w 3"/>
                <a:gd name="T1" fmla="*/ 0 h 84"/>
                <a:gd name="T2" fmla="*/ 0 w 3"/>
                <a:gd name="T3" fmla="*/ 84 h 84"/>
                <a:gd name="T4" fmla="*/ 0 w 3"/>
                <a:gd name="T5" fmla="*/ 0 h 84"/>
                <a:gd name="T6" fmla="*/ 3 w 3"/>
                <a:gd name="T7" fmla="*/ 0 h 84"/>
                <a:gd name="T8" fmla="*/ 3 w 3"/>
                <a:gd name="T9" fmla="*/ 0 h 84"/>
                <a:gd name="T10" fmla="*/ 0 w 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077">
              <a:extLst>
                <a:ext uri="{FF2B5EF4-FFF2-40B4-BE49-F238E27FC236}">
                  <a16:creationId xmlns:a16="http://schemas.microsoft.com/office/drawing/2014/main" id="{B3F5FBDA-3EA2-4553-B54B-7F8014AC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9" y="9474201"/>
              <a:ext cx="4763" cy="133350"/>
            </a:xfrm>
            <a:custGeom>
              <a:avLst/>
              <a:gdLst>
                <a:gd name="T0" fmla="*/ 0 w 3"/>
                <a:gd name="T1" fmla="*/ 0 h 84"/>
                <a:gd name="T2" fmla="*/ 0 w 3"/>
                <a:gd name="T3" fmla="*/ 84 h 84"/>
                <a:gd name="T4" fmla="*/ 0 w 3"/>
                <a:gd name="T5" fmla="*/ 0 h 84"/>
                <a:gd name="T6" fmla="*/ 3 w 3"/>
                <a:gd name="T7" fmla="*/ 0 h 84"/>
                <a:gd name="T8" fmla="*/ 3 w 3"/>
                <a:gd name="T9" fmla="*/ 0 h 84"/>
                <a:gd name="T10" fmla="*/ 0 w 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2078">
              <a:extLst>
                <a:ext uri="{FF2B5EF4-FFF2-40B4-BE49-F238E27FC236}">
                  <a16:creationId xmlns:a16="http://schemas.microsoft.com/office/drawing/2014/main" id="{B799A9A1-BD5A-495B-A7D9-25A252FB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9" y="9474201"/>
              <a:ext cx="4763" cy="133350"/>
            </a:xfrm>
            <a:custGeom>
              <a:avLst/>
              <a:gdLst>
                <a:gd name="T0" fmla="*/ 0 w 11"/>
                <a:gd name="T1" fmla="*/ 0 h 244"/>
                <a:gd name="T2" fmla="*/ 0 w 11"/>
                <a:gd name="T3" fmla="*/ 244 h 244"/>
                <a:gd name="T4" fmla="*/ 10 w 11"/>
                <a:gd name="T5" fmla="*/ 244 h 244"/>
                <a:gd name="T6" fmla="*/ 10 w 11"/>
                <a:gd name="T7" fmla="*/ 150 h 244"/>
                <a:gd name="T8" fmla="*/ 3 w 11"/>
                <a:gd name="T9" fmla="*/ 126 h 244"/>
                <a:gd name="T10" fmla="*/ 11 w 11"/>
                <a:gd name="T11" fmla="*/ 101 h 244"/>
                <a:gd name="T12" fmla="*/ 11 w 11"/>
                <a:gd name="T13" fmla="*/ 49 h 244"/>
                <a:gd name="T14" fmla="*/ 0 w 11"/>
                <a:gd name="T15" fmla="*/ 49 h 244"/>
                <a:gd name="T16" fmla="*/ 0 w 11"/>
                <a:gd name="T17" fmla="*/ 44 h 244"/>
                <a:gd name="T18" fmla="*/ 11 w 11"/>
                <a:gd name="T19" fmla="*/ 44 h 244"/>
                <a:gd name="T20" fmla="*/ 11 w 11"/>
                <a:gd name="T21" fmla="*/ 39 h 244"/>
                <a:gd name="T22" fmla="*/ 0 w 11"/>
                <a:gd name="T23" fmla="*/ 39 h 244"/>
                <a:gd name="T24" fmla="*/ 0 w 11"/>
                <a:gd name="T25" fmla="*/ 25 h 244"/>
                <a:gd name="T26" fmla="*/ 11 w 11"/>
                <a:gd name="T27" fmla="*/ 25 h 244"/>
                <a:gd name="T28" fmla="*/ 11 w 11"/>
                <a:gd name="T29" fmla="*/ 0 h 244"/>
                <a:gd name="T30" fmla="*/ 0 w 11"/>
                <a:gd name="T3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44">
                  <a:moveTo>
                    <a:pt x="0" y="0"/>
                  </a:moveTo>
                  <a:cubicBezTo>
                    <a:pt x="0" y="244"/>
                    <a:pt x="0" y="244"/>
                    <a:pt x="0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6" y="149"/>
                    <a:pt x="3" y="139"/>
                    <a:pt x="3" y="126"/>
                  </a:cubicBezTo>
                  <a:cubicBezTo>
                    <a:pt x="3" y="113"/>
                    <a:pt x="6" y="102"/>
                    <a:pt x="11" y="10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079">
              <a:extLst>
                <a:ext uri="{FF2B5EF4-FFF2-40B4-BE49-F238E27FC236}">
                  <a16:creationId xmlns:a16="http://schemas.microsoft.com/office/drawing/2014/main" id="{F153CEFE-9187-4165-917D-C5B701E6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09138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0 h 3"/>
                <a:gd name="T10" fmla="*/ 0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080">
              <a:extLst>
                <a:ext uri="{FF2B5EF4-FFF2-40B4-BE49-F238E27FC236}">
                  <a16:creationId xmlns:a16="http://schemas.microsoft.com/office/drawing/2014/main" id="{22BABB07-0129-46C0-93C6-4E018B64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09138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0 h 3"/>
                <a:gd name="T10" fmla="*/ 0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Rectangle 2081">
              <a:extLst>
                <a:ext uri="{FF2B5EF4-FFF2-40B4-BE49-F238E27FC236}">
                  <a16:creationId xmlns:a16="http://schemas.microsoft.com/office/drawing/2014/main" id="{3716927B-E212-432C-A30C-FC9864FFF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88488"/>
              <a:ext cx="4763" cy="793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Rectangle 2082">
              <a:extLst>
                <a:ext uri="{FF2B5EF4-FFF2-40B4-BE49-F238E27FC236}">
                  <a16:creationId xmlns:a16="http://schemas.microsoft.com/office/drawing/2014/main" id="{FCEF70F3-B987-4B67-9534-1120729D8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88488"/>
              <a:ext cx="476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Rectangle 2083">
              <a:extLst>
                <a:ext uri="{FF2B5EF4-FFF2-40B4-BE49-F238E27FC236}">
                  <a16:creationId xmlns:a16="http://schemas.microsoft.com/office/drawing/2014/main" id="{EF96939B-7672-49A1-8BDD-527558DD1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98013"/>
              <a:ext cx="4763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Rectangle 2084">
              <a:extLst>
                <a:ext uri="{FF2B5EF4-FFF2-40B4-BE49-F238E27FC236}">
                  <a16:creationId xmlns:a16="http://schemas.microsoft.com/office/drawing/2014/main" id="{F63D0A3A-FF21-495D-9F07-1CA8BEBF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9" y="9498013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085">
              <a:extLst>
                <a:ext uri="{FF2B5EF4-FFF2-40B4-BE49-F238E27FC236}">
                  <a16:creationId xmlns:a16="http://schemas.microsoft.com/office/drawing/2014/main" id="{FA95A8D5-F75C-4C0B-9FA6-F12B77A9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07551"/>
              <a:ext cx="6350" cy="1588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4 w 4"/>
                <a:gd name="T7" fmla="*/ 0 h 1"/>
                <a:gd name="T8" fmla="*/ 1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086">
              <a:extLst>
                <a:ext uri="{FF2B5EF4-FFF2-40B4-BE49-F238E27FC236}">
                  <a16:creationId xmlns:a16="http://schemas.microsoft.com/office/drawing/2014/main" id="{F30054DE-3300-48C7-AAD9-EBD93ECE3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07551"/>
              <a:ext cx="6350" cy="1588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4 w 4"/>
                <a:gd name="T7" fmla="*/ 0 h 1"/>
                <a:gd name="T8" fmla="*/ 1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2087">
              <a:extLst>
                <a:ext uri="{FF2B5EF4-FFF2-40B4-BE49-F238E27FC236}">
                  <a16:creationId xmlns:a16="http://schemas.microsoft.com/office/drawing/2014/main" id="{AF606F7F-BF45-4256-B33A-D7280CC1D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18663"/>
              <a:ext cx="6350" cy="4763"/>
            </a:xfrm>
            <a:prstGeom prst="rect">
              <a:avLst/>
            </a:pr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Rectangle 2088">
              <a:extLst>
                <a:ext uri="{FF2B5EF4-FFF2-40B4-BE49-F238E27FC236}">
                  <a16:creationId xmlns:a16="http://schemas.microsoft.com/office/drawing/2014/main" id="{E5CF479E-4CFE-47D7-91D3-1BDCEB69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9618663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089">
              <a:extLst>
                <a:ext uri="{FF2B5EF4-FFF2-40B4-BE49-F238E27FC236}">
                  <a16:creationId xmlns:a16="http://schemas.microsoft.com/office/drawing/2014/main" id="{5E19DDEA-6430-4D3F-8167-2CF5B0E5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6" y="9529763"/>
              <a:ext cx="3175" cy="25400"/>
            </a:xfrm>
            <a:custGeom>
              <a:avLst/>
              <a:gdLst>
                <a:gd name="T0" fmla="*/ 8 w 8"/>
                <a:gd name="T1" fmla="*/ 0 h 49"/>
                <a:gd name="T2" fmla="*/ 0 w 8"/>
                <a:gd name="T3" fmla="*/ 25 h 49"/>
                <a:gd name="T4" fmla="*/ 7 w 8"/>
                <a:gd name="T5" fmla="*/ 49 h 49"/>
                <a:gd name="T6" fmla="*/ 8 w 8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9">
                  <a:moveTo>
                    <a:pt x="8" y="0"/>
                  </a:moveTo>
                  <a:cubicBezTo>
                    <a:pt x="3" y="1"/>
                    <a:pt x="0" y="12"/>
                    <a:pt x="0" y="25"/>
                  </a:cubicBezTo>
                  <a:cubicBezTo>
                    <a:pt x="0" y="38"/>
                    <a:pt x="3" y="48"/>
                    <a:pt x="7" y="49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090">
              <a:extLst>
                <a:ext uri="{FF2B5EF4-FFF2-40B4-BE49-F238E27FC236}">
                  <a16:creationId xmlns:a16="http://schemas.microsoft.com/office/drawing/2014/main" id="{994D3CC5-3EA0-4DD7-8ADA-F88D767D8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12313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2091">
              <a:extLst>
                <a:ext uri="{FF2B5EF4-FFF2-40B4-BE49-F238E27FC236}">
                  <a16:creationId xmlns:a16="http://schemas.microsoft.com/office/drawing/2014/main" id="{AF872104-8012-48A2-8842-AC4DF5BD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1" y="9612313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2092">
              <a:extLst>
                <a:ext uri="{FF2B5EF4-FFF2-40B4-BE49-F238E27FC236}">
                  <a16:creationId xmlns:a16="http://schemas.microsoft.com/office/drawing/2014/main" id="{A80CA76B-BDC5-4668-B7BB-E62DF432C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1338"/>
              <a:ext cx="41275" cy="192088"/>
            </a:xfrm>
            <a:prstGeom prst="rect">
              <a:avLst/>
            </a:prstGeom>
            <a:solidFill>
              <a:srgbClr val="FF3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Rectangle 2093">
              <a:extLst>
                <a:ext uri="{FF2B5EF4-FFF2-40B4-BE49-F238E27FC236}">
                  <a16:creationId xmlns:a16="http://schemas.microsoft.com/office/drawing/2014/main" id="{20AE0913-070C-4266-84F7-C504255B3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1338"/>
              <a:ext cx="41275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Rectangle 2094">
              <a:extLst>
                <a:ext uri="{FF2B5EF4-FFF2-40B4-BE49-F238E27FC236}">
                  <a16:creationId xmlns:a16="http://schemas.microsoft.com/office/drawing/2014/main" id="{7EB97FDF-FA02-46F3-8470-42C88D385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6101"/>
              <a:ext cx="41275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Rectangle 2095">
              <a:extLst>
                <a:ext uri="{FF2B5EF4-FFF2-40B4-BE49-F238E27FC236}">
                  <a16:creationId xmlns:a16="http://schemas.microsoft.com/office/drawing/2014/main" id="{30941207-26A8-4DD3-9918-B399000A7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6101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Rectangle 2096">
              <a:extLst>
                <a:ext uri="{FF2B5EF4-FFF2-40B4-BE49-F238E27FC236}">
                  <a16:creationId xmlns:a16="http://schemas.microsoft.com/office/drawing/2014/main" id="{2AE4DDBE-94C8-44F9-AAFE-B211AAEF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45626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Rectangle 2097">
              <a:extLst>
                <a:ext uri="{FF2B5EF4-FFF2-40B4-BE49-F238E27FC236}">
                  <a16:creationId xmlns:a16="http://schemas.microsoft.com/office/drawing/2014/main" id="{332D0329-2322-434E-A82D-D8633A1A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45626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2098">
              <a:extLst>
                <a:ext uri="{FF2B5EF4-FFF2-40B4-BE49-F238E27FC236}">
                  <a16:creationId xmlns:a16="http://schemas.microsoft.com/office/drawing/2014/main" id="{499EE5B8-B177-4F85-80E6-19128328B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07551"/>
              <a:ext cx="41275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2099">
              <a:extLst>
                <a:ext uri="{FF2B5EF4-FFF2-40B4-BE49-F238E27FC236}">
                  <a16:creationId xmlns:a16="http://schemas.microsoft.com/office/drawing/2014/main" id="{B49E1792-C190-467F-830C-487D0646E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07551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Oval 2100">
              <a:extLst>
                <a:ext uri="{FF2B5EF4-FFF2-40B4-BE49-F238E27FC236}">
                  <a16:creationId xmlns:a16="http://schemas.microsoft.com/office/drawing/2014/main" id="{C9E459B0-17B3-43ED-982F-3578F1F8E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701" y="9493251"/>
              <a:ext cx="28575" cy="65088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Rectangle 2101">
              <a:extLst>
                <a:ext uri="{FF2B5EF4-FFF2-40B4-BE49-F238E27FC236}">
                  <a16:creationId xmlns:a16="http://schemas.microsoft.com/office/drawing/2014/main" id="{F3813C0B-4B66-46CF-99D4-E3CF34521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12313"/>
              <a:ext cx="41275" cy="6350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Rectangle 2102">
              <a:extLst>
                <a:ext uri="{FF2B5EF4-FFF2-40B4-BE49-F238E27FC236}">
                  <a16:creationId xmlns:a16="http://schemas.microsoft.com/office/drawing/2014/main" id="{7C5BB1BE-804E-4816-95DF-C46A6EFE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12313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103">
              <a:extLst>
                <a:ext uri="{FF2B5EF4-FFF2-40B4-BE49-F238E27FC236}">
                  <a16:creationId xmlns:a16="http://schemas.microsoft.com/office/drawing/2014/main" id="{3901A0E9-B5E3-4725-B713-ADEA048D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4313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104">
              <a:extLst>
                <a:ext uri="{FF2B5EF4-FFF2-40B4-BE49-F238E27FC236}">
                  <a16:creationId xmlns:a16="http://schemas.microsoft.com/office/drawing/2014/main" id="{2766773C-208A-4955-AF98-35FDD5C9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4313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Rectangle 2105">
              <a:extLst>
                <a:ext uri="{FF2B5EF4-FFF2-40B4-BE49-F238E27FC236}">
                  <a16:creationId xmlns:a16="http://schemas.microsoft.com/office/drawing/2014/main" id="{1A54D289-CF81-4724-962F-39F27256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1338"/>
              <a:ext cx="19050" cy="4763"/>
            </a:xfrm>
            <a:prstGeom prst="rect">
              <a:avLst/>
            </a:prstGeom>
            <a:solidFill>
              <a:srgbClr val="E52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Rectangle 2106">
              <a:extLst>
                <a:ext uri="{FF2B5EF4-FFF2-40B4-BE49-F238E27FC236}">
                  <a16:creationId xmlns:a16="http://schemas.microsoft.com/office/drawing/2014/main" id="{E482161F-3BF2-4532-902A-A10E29E8E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31338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107">
              <a:extLst>
                <a:ext uri="{FF2B5EF4-FFF2-40B4-BE49-F238E27FC236}">
                  <a16:creationId xmlns:a16="http://schemas.microsoft.com/office/drawing/2014/main" id="{F0E0C111-10CC-4BE8-AAC5-D64C9BA3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444038"/>
              <a:ext cx="19050" cy="163513"/>
            </a:xfrm>
            <a:custGeom>
              <a:avLst/>
              <a:gdLst>
                <a:gd name="T0" fmla="*/ 35 w 35"/>
                <a:gd name="T1" fmla="*/ 0 h 302"/>
                <a:gd name="T2" fmla="*/ 1 w 35"/>
                <a:gd name="T3" fmla="*/ 0 h 302"/>
                <a:gd name="T4" fmla="*/ 0 w 35"/>
                <a:gd name="T5" fmla="*/ 302 h 302"/>
                <a:gd name="T6" fmla="*/ 35 w 35"/>
                <a:gd name="T7" fmla="*/ 302 h 302"/>
                <a:gd name="T8" fmla="*/ 35 w 35"/>
                <a:gd name="T9" fmla="*/ 212 h 302"/>
                <a:gd name="T10" fmla="*/ 11 w 35"/>
                <a:gd name="T11" fmla="*/ 152 h 302"/>
                <a:gd name="T12" fmla="*/ 35 w 35"/>
                <a:gd name="T13" fmla="*/ 91 h 302"/>
                <a:gd name="T14" fmla="*/ 35 w 35"/>
                <a:gd name="T15" fmla="*/ 9 h 302"/>
                <a:gd name="T16" fmla="*/ 1 w 35"/>
                <a:gd name="T17" fmla="*/ 9 h 302"/>
                <a:gd name="T18" fmla="*/ 1 w 35"/>
                <a:gd name="T19" fmla="*/ 5 h 302"/>
                <a:gd name="T20" fmla="*/ 35 w 35"/>
                <a:gd name="T21" fmla="*/ 5 h 302"/>
                <a:gd name="T22" fmla="*/ 35 w 35"/>
                <a:gd name="T2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2">
                  <a:moveTo>
                    <a:pt x="3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21" y="209"/>
                    <a:pt x="11" y="184"/>
                    <a:pt x="11" y="152"/>
                  </a:cubicBezTo>
                  <a:cubicBezTo>
                    <a:pt x="11" y="120"/>
                    <a:pt x="21" y="94"/>
                    <a:pt x="35" y="9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E52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108">
              <a:extLst>
                <a:ext uri="{FF2B5EF4-FFF2-40B4-BE49-F238E27FC236}">
                  <a16:creationId xmlns:a16="http://schemas.microsoft.com/office/drawing/2014/main" id="{54DA3C49-8141-4720-8412-8DE64C8B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609138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2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109">
              <a:extLst>
                <a:ext uri="{FF2B5EF4-FFF2-40B4-BE49-F238E27FC236}">
                  <a16:creationId xmlns:a16="http://schemas.microsoft.com/office/drawing/2014/main" id="{E2F5F673-DEB9-4A52-8F3A-64DE465C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609138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110">
              <a:extLst>
                <a:ext uri="{FF2B5EF4-FFF2-40B4-BE49-F238E27FC236}">
                  <a16:creationId xmlns:a16="http://schemas.microsoft.com/office/drawing/2014/main" id="{DF924090-AD43-4944-856F-D823723B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436101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5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111">
              <a:extLst>
                <a:ext uri="{FF2B5EF4-FFF2-40B4-BE49-F238E27FC236}">
                  <a16:creationId xmlns:a16="http://schemas.microsoft.com/office/drawing/2014/main" id="{2B0FA5EA-BAD2-4CDB-B301-007D1895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9436101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5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Rectangle 2112">
              <a:extLst>
                <a:ext uri="{FF2B5EF4-FFF2-40B4-BE49-F238E27FC236}">
                  <a16:creationId xmlns:a16="http://schemas.microsoft.com/office/drawing/2014/main" id="{EFB61E24-FDEE-4ED0-89EE-2E590C2A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45626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Rectangle 2113">
              <a:extLst>
                <a:ext uri="{FF2B5EF4-FFF2-40B4-BE49-F238E27FC236}">
                  <a16:creationId xmlns:a16="http://schemas.microsoft.com/office/drawing/2014/main" id="{D9D77136-6DE6-447F-9B7E-BEBDDCD5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445626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Rectangle 2114">
              <a:extLst>
                <a:ext uri="{FF2B5EF4-FFF2-40B4-BE49-F238E27FC236}">
                  <a16:creationId xmlns:a16="http://schemas.microsoft.com/office/drawing/2014/main" id="{0550DD58-1A16-4757-9C43-8AACBB44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07551"/>
              <a:ext cx="19050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Rectangle 2115">
              <a:extLst>
                <a:ext uri="{FF2B5EF4-FFF2-40B4-BE49-F238E27FC236}">
                  <a16:creationId xmlns:a16="http://schemas.microsoft.com/office/drawing/2014/main" id="{FA1C3904-48E3-4D29-B913-446FFF71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07551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116">
              <a:extLst>
                <a:ext uri="{FF2B5EF4-FFF2-40B4-BE49-F238E27FC236}">
                  <a16:creationId xmlns:a16="http://schemas.microsoft.com/office/drawing/2014/main" id="{4EEACA60-F87C-46F3-A973-F511577BA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9493251"/>
              <a:ext cx="12700" cy="65088"/>
            </a:xfrm>
            <a:custGeom>
              <a:avLst/>
              <a:gdLst>
                <a:gd name="T0" fmla="*/ 24 w 24"/>
                <a:gd name="T1" fmla="*/ 0 h 121"/>
                <a:gd name="T2" fmla="*/ 0 w 24"/>
                <a:gd name="T3" fmla="*/ 61 h 121"/>
                <a:gd name="T4" fmla="*/ 24 w 24"/>
                <a:gd name="T5" fmla="*/ 121 h 121"/>
                <a:gd name="T6" fmla="*/ 24 w 24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1">
                  <a:moveTo>
                    <a:pt x="24" y="0"/>
                  </a:moveTo>
                  <a:cubicBezTo>
                    <a:pt x="10" y="3"/>
                    <a:pt x="0" y="29"/>
                    <a:pt x="0" y="61"/>
                  </a:cubicBezTo>
                  <a:cubicBezTo>
                    <a:pt x="0" y="93"/>
                    <a:pt x="10" y="11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Rectangle 2117">
              <a:extLst>
                <a:ext uri="{FF2B5EF4-FFF2-40B4-BE49-F238E27FC236}">
                  <a16:creationId xmlns:a16="http://schemas.microsoft.com/office/drawing/2014/main" id="{631099A9-652E-4091-9A9C-ABF26C33D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12313"/>
              <a:ext cx="19050" cy="6350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2118">
              <a:extLst>
                <a:ext uri="{FF2B5EF4-FFF2-40B4-BE49-F238E27FC236}">
                  <a16:creationId xmlns:a16="http://schemas.microsoft.com/office/drawing/2014/main" id="{E6EDC963-0170-498B-A49C-D42507E64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1" y="9612313"/>
              <a:ext cx="190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119">
              <a:extLst>
                <a:ext uri="{FF2B5EF4-FFF2-40B4-BE49-F238E27FC236}">
                  <a16:creationId xmlns:a16="http://schemas.microsoft.com/office/drawing/2014/main" id="{29725FFA-EF29-4769-995B-D170DAA2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9607551"/>
              <a:ext cx="41275" cy="161925"/>
            </a:xfrm>
            <a:custGeom>
              <a:avLst/>
              <a:gdLst>
                <a:gd name="T0" fmla="*/ 0 w 26"/>
                <a:gd name="T1" fmla="*/ 0 h 102"/>
                <a:gd name="T2" fmla="*/ 0 w 26"/>
                <a:gd name="T3" fmla="*/ 102 h 102"/>
                <a:gd name="T4" fmla="*/ 25 w 26"/>
                <a:gd name="T5" fmla="*/ 102 h 102"/>
                <a:gd name="T6" fmla="*/ 26 w 26"/>
                <a:gd name="T7" fmla="*/ 0 h 102"/>
                <a:gd name="T8" fmla="*/ 0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0" y="0"/>
                  </a:moveTo>
                  <a:lnTo>
                    <a:pt x="0" y="102"/>
                  </a:lnTo>
                  <a:lnTo>
                    <a:pt x="25" y="102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120">
              <a:extLst>
                <a:ext uri="{FF2B5EF4-FFF2-40B4-BE49-F238E27FC236}">
                  <a16:creationId xmlns:a16="http://schemas.microsoft.com/office/drawing/2014/main" id="{773683E3-E447-4268-989E-56251C7E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9607551"/>
              <a:ext cx="41275" cy="161925"/>
            </a:xfrm>
            <a:custGeom>
              <a:avLst/>
              <a:gdLst>
                <a:gd name="T0" fmla="*/ 0 w 26"/>
                <a:gd name="T1" fmla="*/ 0 h 102"/>
                <a:gd name="T2" fmla="*/ 0 w 26"/>
                <a:gd name="T3" fmla="*/ 102 h 102"/>
                <a:gd name="T4" fmla="*/ 25 w 26"/>
                <a:gd name="T5" fmla="*/ 102 h 102"/>
                <a:gd name="T6" fmla="*/ 26 w 26"/>
                <a:gd name="T7" fmla="*/ 0 h 102"/>
                <a:gd name="T8" fmla="*/ 0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0" y="0"/>
                  </a:moveTo>
                  <a:lnTo>
                    <a:pt x="0" y="102"/>
                  </a:lnTo>
                  <a:lnTo>
                    <a:pt x="25" y="102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Rectangle 2121">
              <a:extLst>
                <a:ext uri="{FF2B5EF4-FFF2-40B4-BE49-F238E27FC236}">
                  <a16:creationId xmlns:a16="http://schemas.microsoft.com/office/drawing/2014/main" id="{57966CFF-041A-497F-A2F5-BCAA876A2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621838"/>
              <a:ext cx="41275" cy="952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Rectangle 2122">
              <a:extLst>
                <a:ext uri="{FF2B5EF4-FFF2-40B4-BE49-F238E27FC236}">
                  <a16:creationId xmlns:a16="http://schemas.microsoft.com/office/drawing/2014/main" id="{4D8F423B-2E3A-469E-9464-F939ADABE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621838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Rectangle 2123">
              <a:extLst>
                <a:ext uri="{FF2B5EF4-FFF2-40B4-BE49-F238E27FC236}">
                  <a16:creationId xmlns:a16="http://schemas.microsoft.com/office/drawing/2014/main" id="{C862BC0E-6196-4AA3-86C7-9335DB163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634538"/>
              <a:ext cx="41275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Rectangle 2124">
              <a:extLst>
                <a:ext uri="{FF2B5EF4-FFF2-40B4-BE49-F238E27FC236}">
                  <a16:creationId xmlns:a16="http://schemas.microsoft.com/office/drawing/2014/main" id="{ECC93AD7-5FE1-4BBA-95C2-915089A96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634538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Rectangle 2125">
              <a:extLst>
                <a:ext uri="{FF2B5EF4-FFF2-40B4-BE49-F238E27FC236}">
                  <a16:creationId xmlns:a16="http://schemas.microsoft.com/office/drawing/2014/main" id="{C20608F4-E33D-44A5-AAEA-98D93B839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663113"/>
              <a:ext cx="22225" cy="69850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Rectangle 2126">
              <a:extLst>
                <a:ext uri="{FF2B5EF4-FFF2-40B4-BE49-F238E27FC236}">
                  <a16:creationId xmlns:a16="http://schemas.microsoft.com/office/drawing/2014/main" id="{5A0F3041-C3B4-4193-8DC0-332040D81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663113"/>
              <a:ext cx="22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Rectangle 2127">
              <a:extLst>
                <a:ext uri="{FF2B5EF4-FFF2-40B4-BE49-F238E27FC236}">
                  <a16:creationId xmlns:a16="http://schemas.microsoft.com/office/drawing/2014/main" id="{DD809668-852D-484C-998F-F23685E13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750426"/>
              <a:ext cx="39688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2128">
              <a:extLst>
                <a:ext uri="{FF2B5EF4-FFF2-40B4-BE49-F238E27FC236}">
                  <a16:creationId xmlns:a16="http://schemas.microsoft.com/office/drawing/2014/main" id="{0BCDEB19-2B1E-496D-BB89-E7076DFCB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750426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Rectangle 2129">
              <a:extLst>
                <a:ext uri="{FF2B5EF4-FFF2-40B4-BE49-F238E27FC236}">
                  <a16:creationId xmlns:a16="http://schemas.microsoft.com/office/drawing/2014/main" id="{78DD3748-7CB2-4E9B-9CD1-F71A874CB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758363"/>
              <a:ext cx="39688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Rectangle 2130">
              <a:extLst>
                <a:ext uri="{FF2B5EF4-FFF2-40B4-BE49-F238E27FC236}">
                  <a16:creationId xmlns:a16="http://schemas.microsoft.com/office/drawing/2014/main" id="{47252BA8-8DAA-416A-AB08-4D2928096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1" y="9758363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131">
              <a:extLst>
                <a:ext uri="{FF2B5EF4-FFF2-40B4-BE49-F238E27FC236}">
                  <a16:creationId xmlns:a16="http://schemas.microsoft.com/office/drawing/2014/main" id="{4A6C11AF-A323-4768-93E8-CAA96CDBB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0589" y="9607551"/>
              <a:ext cx="17463" cy="161925"/>
            </a:xfrm>
            <a:custGeom>
              <a:avLst/>
              <a:gdLst>
                <a:gd name="T0" fmla="*/ 32 w 33"/>
                <a:gd name="T1" fmla="*/ 290 h 299"/>
                <a:gd name="T2" fmla="*/ 13 w 33"/>
                <a:gd name="T3" fmla="*/ 290 h 299"/>
                <a:gd name="T4" fmla="*/ 13 w 33"/>
                <a:gd name="T5" fmla="*/ 299 h 299"/>
                <a:gd name="T6" fmla="*/ 32 w 33"/>
                <a:gd name="T7" fmla="*/ 299 h 299"/>
                <a:gd name="T8" fmla="*/ 32 w 33"/>
                <a:gd name="T9" fmla="*/ 290 h 299"/>
                <a:gd name="T10" fmla="*/ 32 w 33"/>
                <a:gd name="T11" fmla="*/ 270 h 299"/>
                <a:gd name="T12" fmla="*/ 13 w 33"/>
                <a:gd name="T13" fmla="*/ 270 h 299"/>
                <a:gd name="T14" fmla="*/ 13 w 33"/>
                <a:gd name="T15" fmla="*/ 277 h 299"/>
                <a:gd name="T16" fmla="*/ 32 w 33"/>
                <a:gd name="T17" fmla="*/ 277 h 299"/>
                <a:gd name="T18" fmla="*/ 32 w 33"/>
                <a:gd name="T19" fmla="*/ 270 h 299"/>
                <a:gd name="T20" fmla="*/ 33 w 33"/>
                <a:gd name="T21" fmla="*/ 53 h 299"/>
                <a:gd name="T22" fmla="*/ 13 w 33"/>
                <a:gd name="T23" fmla="*/ 53 h 299"/>
                <a:gd name="T24" fmla="*/ 13 w 33"/>
                <a:gd name="T25" fmla="*/ 55 h 299"/>
                <a:gd name="T26" fmla="*/ 13 w 33"/>
                <a:gd name="T27" fmla="*/ 264 h 299"/>
                <a:gd name="T28" fmla="*/ 32 w 33"/>
                <a:gd name="T29" fmla="*/ 264 h 299"/>
                <a:gd name="T30" fmla="*/ 32 w 33"/>
                <a:gd name="T31" fmla="*/ 231 h 299"/>
                <a:gd name="T32" fmla="*/ 13 w 33"/>
                <a:gd name="T33" fmla="*/ 231 h 299"/>
                <a:gd name="T34" fmla="*/ 13 w 33"/>
                <a:gd name="T35" fmla="*/ 102 h 299"/>
                <a:gd name="T36" fmla="*/ 32 w 33"/>
                <a:gd name="T37" fmla="*/ 102 h 299"/>
                <a:gd name="T38" fmla="*/ 33 w 33"/>
                <a:gd name="T39" fmla="*/ 53 h 299"/>
                <a:gd name="T40" fmla="*/ 33 w 33"/>
                <a:gd name="T41" fmla="*/ 42 h 299"/>
                <a:gd name="T42" fmla="*/ 12 w 33"/>
                <a:gd name="T43" fmla="*/ 42 h 299"/>
                <a:gd name="T44" fmla="*/ 12 w 33"/>
                <a:gd name="T45" fmla="*/ 48 h 299"/>
                <a:gd name="T46" fmla="*/ 33 w 33"/>
                <a:gd name="T47" fmla="*/ 48 h 299"/>
                <a:gd name="T48" fmla="*/ 33 w 33"/>
                <a:gd name="T49" fmla="*/ 42 h 299"/>
                <a:gd name="T50" fmla="*/ 13 w 33"/>
                <a:gd name="T51" fmla="*/ 0 h 299"/>
                <a:gd name="T52" fmla="*/ 12 w 33"/>
                <a:gd name="T53" fmla="*/ 1 h 299"/>
                <a:gd name="T54" fmla="*/ 0 w 33"/>
                <a:gd name="T55" fmla="*/ 10 h 299"/>
                <a:gd name="T56" fmla="*/ 8 w 33"/>
                <a:gd name="T57" fmla="*/ 26 h 299"/>
                <a:gd name="T58" fmla="*/ 33 w 33"/>
                <a:gd name="T59" fmla="*/ 26 h 299"/>
                <a:gd name="T60" fmla="*/ 33 w 33"/>
                <a:gd name="T61" fmla="*/ 0 h 299"/>
                <a:gd name="T62" fmla="*/ 13 w 33"/>
                <a:gd name="T6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299">
                  <a:moveTo>
                    <a:pt x="32" y="290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32" y="299"/>
                    <a:pt x="32" y="299"/>
                    <a:pt x="32" y="299"/>
                  </a:cubicBezTo>
                  <a:cubicBezTo>
                    <a:pt x="32" y="290"/>
                    <a:pt x="32" y="290"/>
                    <a:pt x="32" y="290"/>
                  </a:cubicBezTo>
                  <a:moveTo>
                    <a:pt x="32" y="270"/>
                  </a:moveTo>
                  <a:cubicBezTo>
                    <a:pt x="13" y="270"/>
                    <a:pt x="13" y="270"/>
                    <a:pt x="13" y="270"/>
                  </a:cubicBezTo>
                  <a:cubicBezTo>
                    <a:pt x="13" y="277"/>
                    <a:pt x="13" y="277"/>
                    <a:pt x="13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0"/>
                    <a:pt x="32" y="270"/>
                    <a:pt x="32" y="270"/>
                  </a:cubicBezTo>
                  <a:moveTo>
                    <a:pt x="3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32" y="264"/>
                    <a:pt x="32" y="264"/>
                    <a:pt x="32" y="264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53"/>
                    <a:pt x="33" y="53"/>
                    <a:pt x="33" y="53"/>
                  </a:cubicBezTo>
                  <a:moveTo>
                    <a:pt x="33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6"/>
                    <a:pt x="1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13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8" y="5"/>
                    <a:pt x="4" y="8"/>
                    <a:pt x="0" y="10"/>
                  </a:cubicBezTo>
                  <a:cubicBezTo>
                    <a:pt x="3" y="15"/>
                    <a:pt x="6" y="21"/>
                    <a:pt x="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132">
              <a:extLst>
                <a:ext uri="{FF2B5EF4-FFF2-40B4-BE49-F238E27FC236}">
                  <a16:creationId xmlns:a16="http://schemas.microsoft.com/office/drawing/2014/main" id="{6B4441F7-90C8-4D0D-A2AB-F610FFCA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4" y="9621838"/>
              <a:ext cx="14288" cy="9525"/>
            </a:xfrm>
            <a:custGeom>
              <a:avLst/>
              <a:gdLst>
                <a:gd name="T0" fmla="*/ 25 w 25"/>
                <a:gd name="T1" fmla="*/ 0 h 16"/>
                <a:gd name="T2" fmla="*/ 0 w 25"/>
                <a:gd name="T3" fmla="*/ 0 h 16"/>
                <a:gd name="T4" fmla="*/ 4 w 25"/>
                <a:gd name="T5" fmla="*/ 16 h 16"/>
                <a:gd name="T6" fmla="*/ 25 w 25"/>
                <a:gd name="T7" fmla="*/ 16 h 16"/>
                <a:gd name="T8" fmla="*/ 25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0"/>
                    <a:pt x="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133">
              <a:extLst>
                <a:ext uri="{FF2B5EF4-FFF2-40B4-BE49-F238E27FC236}">
                  <a16:creationId xmlns:a16="http://schemas.microsoft.com/office/drawing/2014/main" id="{420AC9C8-A39C-4E85-BCDC-C7ED51BD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9" y="9634538"/>
              <a:ext cx="11113" cy="1588"/>
            </a:xfrm>
            <a:custGeom>
              <a:avLst/>
              <a:gdLst>
                <a:gd name="T0" fmla="*/ 21 w 21"/>
                <a:gd name="T1" fmla="*/ 0 h 5"/>
                <a:gd name="T2" fmla="*/ 0 w 21"/>
                <a:gd name="T3" fmla="*/ 0 h 5"/>
                <a:gd name="T4" fmla="*/ 1 w 21"/>
                <a:gd name="T5" fmla="*/ 5 h 5"/>
                <a:gd name="T6" fmla="*/ 21 w 21"/>
                <a:gd name="T7" fmla="*/ 5 h 5"/>
                <a:gd name="T8" fmla="*/ 21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Rectangle 2134">
              <a:extLst>
                <a:ext uri="{FF2B5EF4-FFF2-40B4-BE49-F238E27FC236}">
                  <a16:creationId xmlns:a16="http://schemas.microsoft.com/office/drawing/2014/main" id="{1D21B2F0-037A-43D3-8A93-6349FF54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663113"/>
              <a:ext cx="11113" cy="698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Rectangle 2135">
              <a:extLst>
                <a:ext uri="{FF2B5EF4-FFF2-40B4-BE49-F238E27FC236}">
                  <a16:creationId xmlns:a16="http://schemas.microsoft.com/office/drawing/2014/main" id="{1B81C460-43EB-4D0F-B864-CC8E04FB2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663113"/>
              <a:ext cx="11113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Rectangle 2136">
              <a:extLst>
                <a:ext uri="{FF2B5EF4-FFF2-40B4-BE49-F238E27FC236}">
                  <a16:creationId xmlns:a16="http://schemas.microsoft.com/office/drawing/2014/main" id="{64284B56-1295-4BCB-BC90-F55A8B281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750426"/>
              <a:ext cx="11113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Rectangle 2137">
              <a:extLst>
                <a:ext uri="{FF2B5EF4-FFF2-40B4-BE49-F238E27FC236}">
                  <a16:creationId xmlns:a16="http://schemas.microsoft.com/office/drawing/2014/main" id="{ED44406B-AAEF-4391-9086-FEAB1FCE4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750426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Rectangle 2138">
              <a:extLst>
                <a:ext uri="{FF2B5EF4-FFF2-40B4-BE49-F238E27FC236}">
                  <a16:creationId xmlns:a16="http://schemas.microsoft.com/office/drawing/2014/main" id="{147FE648-2663-4C8A-8C7C-FF6B1BDF1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758363"/>
              <a:ext cx="11113" cy="6350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Rectangle 2139">
              <a:extLst>
                <a:ext uri="{FF2B5EF4-FFF2-40B4-BE49-F238E27FC236}">
                  <a16:creationId xmlns:a16="http://schemas.microsoft.com/office/drawing/2014/main" id="{99BF9520-8A7A-41F2-9986-F92F78D7E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9" y="9758363"/>
              <a:ext cx="1111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Rectangle 2140">
              <a:extLst>
                <a:ext uri="{FF2B5EF4-FFF2-40B4-BE49-F238E27FC236}">
                  <a16:creationId xmlns:a16="http://schemas.microsoft.com/office/drawing/2014/main" id="{52BA7F35-84B5-488A-B9FF-A3979DCA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07551"/>
              <a:ext cx="41275" cy="161925"/>
            </a:xfrm>
            <a:prstGeom prst="rect">
              <a:avLst/>
            </a:prstGeom>
            <a:solidFill>
              <a:srgbClr val="00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Rectangle 2141">
              <a:extLst>
                <a:ext uri="{FF2B5EF4-FFF2-40B4-BE49-F238E27FC236}">
                  <a16:creationId xmlns:a16="http://schemas.microsoft.com/office/drawing/2014/main" id="{EE629D01-DB75-42A9-A56D-09C98BE2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07551"/>
              <a:ext cx="412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Rectangle 2142">
              <a:extLst>
                <a:ext uri="{FF2B5EF4-FFF2-40B4-BE49-F238E27FC236}">
                  <a16:creationId xmlns:a16="http://schemas.microsoft.com/office/drawing/2014/main" id="{F76D0D3C-DD13-4B49-B957-5CFB179C0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21838"/>
              <a:ext cx="41275" cy="952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Rectangle 2143">
              <a:extLst>
                <a:ext uri="{FF2B5EF4-FFF2-40B4-BE49-F238E27FC236}">
                  <a16:creationId xmlns:a16="http://schemas.microsoft.com/office/drawing/2014/main" id="{75A08430-8842-436A-9BFD-96F4C103A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21838"/>
              <a:ext cx="412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Rectangle 2144">
              <a:extLst>
                <a:ext uri="{FF2B5EF4-FFF2-40B4-BE49-F238E27FC236}">
                  <a16:creationId xmlns:a16="http://schemas.microsoft.com/office/drawing/2014/main" id="{D255EA44-D1A8-4A53-B0F6-FCE432FA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34538"/>
              <a:ext cx="41275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Rectangle 2145">
              <a:extLst>
                <a:ext uri="{FF2B5EF4-FFF2-40B4-BE49-F238E27FC236}">
                  <a16:creationId xmlns:a16="http://schemas.microsoft.com/office/drawing/2014/main" id="{0419F915-3B55-48EA-AC91-3C7B75DB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34538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Rectangle 2146">
              <a:extLst>
                <a:ext uri="{FF2B5EF4-FFF2-40B4-BE49-F238E27FC236}">
                  <a16:creationId xmlns:a16="http://schemas.microsoft.com/office/drawing/2014/main" id="{596787CB-BF80-4D83-99A5-5E29899CD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0426"/>
              <a:ext cx="4127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2147">
              <a:extLst>
                <a:ext uri="{FF2B5EF4-FFF2-40B4-BE49-F238E27FC236}">
                  <a16:creationId xmlns:a16="http://schemas.microsoft.com/office/drawing/2014/main" id="{600A745E-FAD3-4384-B3EA-BDAF93BA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0426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Oval 2148">
              <a:extLst>
                <a:ext uri="{FF2B5EF4-FFF2-40B4-BE49-F238E27FC236}">
                  <a16:creationId xmlns:a16="http://schemas.microsoft.com/office/drawing/2014/main" id="{2383DED0-36B8-4CB4-BCE9-74A41397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264" y="9666288"/>
              <a:ext cx="30163" cy="3016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Rectangle 2149">
              <a:extLst>
                <a:ext uri="{FF2B5EF4-FFF2-40B4-BE49-F238E27FC236}">
                  <a16:creationId xmlns:a16="http://schemas.microsoft.com/office/drawing/2014/main" id="{B569CA7D-ED87-4C47-A052-BD01E28D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8363"/>
              <a:ext cx="41275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Rectangle 2150">
              <a:extLst>
                <a:ext uri="{FF2B5EF4-FFF2-40B4-BE49-F238E27FC236}">
                  <a16:creationId xmlns:a16="http://schemas.microsoft.com/office/drawing/2014/main" id="{DB9462F0-9FA1-46FF-B258-5E797A7D1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8363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2151">
              <a:extLst>
                <a:ext uri="{FF2B5EF4-FFF2-40B4-BE49-F238E27FC236}">
                  <a16:creationId xmlns:a16="http://schemas.microsoft.com/office/drawing/2014/main" id="{F7628EB8-4D39-4B4F-A2AC-159ABA86F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501" y="9607551"/>
              <a:ext cx="19050" cy="142875"/>
            </a:xfrm>
            <a:custGeom>
              <a:avLst/>
              <a:gdLst>
                <a:gd name="T0" fmla="*/ 35 w 35"/>
                <a:gd name="T1" fmla="*/ 53 h 264"/>
                <a:gd name="T2" fmla="*/ 0 w 35"/>
                <a:gd name="T3" fmla="*/ 53 h 264"/>
                <a:gd name="T4" fmla="*/ 0 w 35"/>
                <a:gd name="T5" fmla="*/ 264 h 264"/>
                <a:gd name="T6" fmla="*/ 34 w 35"/>
                <a:gd name="T7" fmla="*/ 264 h 264"/>
                <a:gd name="T8" fmla="*/ 35 w 35"/>
                <a:gd name="T9" fmla="*/ 163 h 264"/>
                <a:gd name="T10" fmla="*/ 10 w 35"/>
                <a:gd name="T11" fmla="*/ 136 h 264"/>
                <a:gd name="T12" fmla="*/ 35 w 35"/>
                <a:gd name="T13" fmla="*/ 109 h 264"/>
                <a:gd name="T14" fmla="*/ 35 w 35"/>
                <a:gd name="T15" fmla="*/ 53 h 264"/>
                <a:gd name="T16" fmla="*/ 0 w 35"/>
                <a:gd name="T17" fmla="*/ 42 h 264"/>
                <a:gd name="T18" fmla="*/ 0 w 35"/>
                <a:gd name="T19" fmla="*/ 48 h 264"/>
                <a:gd name="T20" fmla="*/ 35 w 35"/>
                <a:gd name="T21" fmla="*/ 48 h 264"/>
                <a:gd name="T22" fmla="*/ 35 w 35"/>
                <a:gd name="T23" fmla="*/ 42 h 264"/>
                <a:gd name="T24" fmla="*/ 0 w 35"/>
                <a:gd name="T25" fmla="*/ 42 h 264"/>
                <a:gd name="T26" fmla="*/ 0 w 35"/>
                <a:gd name="T27" fmla="*/ 42 h 264"/>
                <a:gd name="T28" fmla="*/ 0 w 35"/>
                <a:gd name="T29" fmla="*/ 0 h 264"/>
                <a:gd name="T30" fmla="*/ 0 w 35"/>
                <a:gd name="T31" fmla="*/ 26 h 264"/>
                <a:gd name="T32" fmla="*/ 35 w 35"/>
                <a:gd name="T33" fmla="*/ 26 h 264"/>
                <a:gd name="T34" fmla="*/ 35 w 35"/>
                <a:gd name="T35" fmla="*/ 0 h 264"/>
                <a:gd name="T36" fmla="*/ 0 w 35"/>
                <a:gd name="T3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64">
                  <a:moveTo>
                    <a:pt x="35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1" y="161"/>
                    <a:pt x="10" y="150"/>
                    <a:pt x="10" y="136"/>
                  </a:cubicBezTo>
                  <a:cubicBezTo>
                    <a:pt x="10" y="122"/>
                    <a:pt x="21" y="110"/>
                    <a:pt x="35" y="109"/>
                  </a:cubicBezTo>
                  <a:cubicBezTo>
                    <a:pt x="35" y="53"/>
                    <a:pt x="35" y="53"/>
                    <a:pt x="35" y="53"/>
                  </a:cubicBezTo>
                  <a:moveTo>
                    <a:pt x="0" y="4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2152">
              <a:extLst>
                <a:ext uri="{FF2B5EF4-FFF2-40B4-BE49-F238E27FC236}">
                  <a16:creationId xmlns:a16="http://schemas.microsoft.com/office/drawing/2014/main" id="{44FDC8E2-722E-47AF-92EA-41366E7E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621838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6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2153">
              <a:extLst>
                <a:ext uri="{FF2B5EF4-FFF2-40B4-BE49-F238E27FC236}">
                  <a16:creationId xmlns:a16="http://schemas.microsoft.com/office/drawing/2014/main" id="{798CA8F7-B149-44BD-93AC-2E8D2AA1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621838"/>
              <a:ext cx="19050" cy="9525"/>
            </a:xfrm>
            <a:custGeom>
              <a:avLst/>
              <a:gdLst>
                <a:gd name="T0" fmla="*/ 12 w 12"/>
                <a:gd name="T1" fmla="*/ 0 h 6"/>
                <a:gd name="T2" fmla="*/ 0 w 12"/>
                <a:gd name="T3" fmla="*/ 0 h 6"/>
                <a:gd name="T4" fmla="*/ 0 w 12"/>
                <a:gd name="T5" fmla="*/ 6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Rectangle 2154">
              <a:extLst>
                <a:ext uri="{FF2B5EF4-FFF2-40B4-BE49-F238E27FC236}">
                  <a16:creationId xmlns:a16="http://schemas.microsoft.com/office/drawing/2014/main" id="{727F8FED-DDAC-4D50-9688-3BFFAC800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34538"/>
              <a:ext cx="19050" cy="1588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Rectangle 2155">
              <a:extLst>
                <a:ext uri="{FF2B5EF4-FFF2-40B4-BE49-F238E27FC236}">
                  <a16:creationId xmlns:a16="http://schemas.microsoft.com/office/drawing/2014/main" id="{145354CE-3D29-44E1-86B8-1BCE4546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634538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Rectangle 2156">
              <a:extLst>
                <a:ext uri="{FF2B5EF4-FFF2-40B4-BE49-F238E27FC236}">
                  <a16:creationId xmlns:a16="http://schemas.microsoft.com/office/drawing/2014/main" id="{45B8DCB6-1685-4C90-A4D1-5C14F17C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3601"/>
              <a:ext cx="19050" cy="4763"/>
            </a:xfrm>
            <a:prstGeom prst="rect">
              <a:avLst/>
            </a:prstGeom>
            <a:solidFill>
              <a:srgbClr val="008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Rectangle 2157">
              <a:extLst>
                <a:ext uri="{FF2B5EF4-FFF2-40B4-BE49-F238E27FC236}">
                  <a16:creationId xmlns:a16="http://schemas.microsoft.com/office/drawing/2014/main" id="{69ECB7F6-A2E4-4D6D-BE44-58E1FD9CB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3601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Rectangle 2158">
              <a:extLst>
                <a:ext uri="{FF2B5EF4-FFF2-40B4-BE49-F238E27FC236}">
                  <a16:creationId xmlns:a16="http://schemas.microsoft.com/office/drawing/2014/main" id="{A2F3C6DC-899B-4181-B058-3AB83EF3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0426"/>
              <a:ext cx="19050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Rectangle 2159">
              <a:extLst>
                <a:ext uri="{FF2B5EF4-FFF2-40B4-BE49-F238E27FC236}">
                  <a16:creationId xmlns:a16="http://schemas.microsoft.com/office/drawing/2014/main" id="{54251B65-3D41-4D60-A1BB-9DE7DFFE1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1" y="9750426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2160">
              <a:extLst>
                <a:ext uri="{FF2B5EF4-FFF2-40B4-BE49-F238E27FC236}">
                  <a16:creationId xmlns:a16="http://schemas.microsoft.com/office/drawing/2014/main" id="{185A45EF-B4C1-4155-A4A7-DB41A8DA4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4" y="9666288"/>
              <a:ext cx="14288" cy="30163"/>
            </a:xfrm>
            <a:custGeom>
              <a:avLst/>
              <a:gdLst>
                <a:gd name="T0" fmla="*/ 25 w 25"/>
                <a:gd name="T1" fmla="*/ 0 h 54"/>
                <a:gd name="T2" fmla="*/ 0 w 25"/>
                <a:gd name="T3" fmla="*/ 27 h 54"/>
                <a:gd name="T4" fmla="*/ 25 w 25"/>
                <a:gd name="T5" fmla="*/ 54 h 54"/>
                <a:gd name="T6" fmla="*/ 25 w 2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4">
                  <a:moveTo>
                    <a:pt x="25" y="0"/>
                  </a:moveTo>
                  <a:cubicBezTo>
                    <a:pt x="11" y="1"/>
                    <a:pt x="0" y="13"/>
                    <a:pt x="0" y="27"/>
                  </a:cubicBezTo>
                  <a:cubicBezTo>
                    <a:pt x="0" y="41"/>
                    <a:pt x="11" y="52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2161">
              <a:extLst>
                <a:ext uri="{FF2B5EF4-FFF2-40B4-BE49-F238E27FC236}">
                  <a16:creationId xmlns:a16="http://schemas.microsoft.com/office/drawing/2014/main" id="{17293564-4B5C-4139-98D4-45518F1C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758363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2162">
              <a:extLst>
                <a:ext uri="{FF2B5EF4-FFF2-40B4-BE49-F238E27FC236}">
                  <a16:creationId xmlns:a16="http://schemas.microsoft.com/office/drawing/2014/main" id="{D0A654A2-E304-4075-9147-25F5595B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758363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2163">
              <a:extLst>
                <a:ext uri="{FF2B5EF4-FFF2-40B4-BE49-F238E27FC236}">
                  <a16:creationId xmlns:a16="http://schemas.microsoft.com/office/drawing/2014/main" id="{924FE952-1D75-4CB9-96D8-1FDBEAB0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758363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2164">
              <a:extLst>
                <a:ext uri="{FF2B5EF4-FFF2-40B4-BE49-F238E27FC236}">
                  <a16:creationId xmlns:a16="http://schemas.microsoft.com/office/drawing/2014/main" id="{08E7C542-ACA2-4E31-BBC4-FAAA3E19D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9758363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2165">
              <a:extLst>
                <a:ext uri="{FF2B5EF4-FFF2-40B4-BE49-F238E27FC236}">
                  <a16:creationId xmlns:a16="http://schemas.microsoft.com/office/drawing/2014/main" id="{02CCD9A2-334F-4364-B28E-258754674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07551"/>
              <a:ext cx="25400" cy="160338"/>
            </a:xfrm>
            <a:custGeom>
              <a:avLst/>
              <a:gdLst>
                <a:gd name="T0" fmla="*/ 0 w 16"/>
                <a:gd name="T1" fmla="*/ 0 h 101"/>
                <a:gd name="T2" fmla="*/ 8 w 16"/>
                <a:gd name="T3" fmla="*/ 101 h 101"/>
                <a:gd name="T4" fmla="*/ 16 w 16"/>
                <a:gd name="T5" fmla="*/ 101 h 101"/>
                <a:gd name="T6" fmla="*/ 8 w 16"/>
                <a:gd name="T7" fmla="*/ 0 h 101"/>
                <a:gd name="T8" fmla="*/ 0 w 1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1">
                  <a:moveTo>
                    <a:pt x="0" y="0"/>
                  </a:moveTo>
                  <a:lnTo>
                    <a:pt x="8" y="101"/>
                  </a:lnTo>
                  <a:lnTo>
                    <a:pt x="16" y="10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2166">
              <a:extLst>
                <a:ext uri="{FF2B5EF4-FFF2-40B4-BE49-F238E27FC236}">
                  <a16:creationId xmlns:a16="http://schemas.microsoft.com/office/drawing/2014/main" id="{D5DB8518-CEBF-453B-AC9F-8427006B5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07551"/>
              <a:ext cx="25400" cy="160338"/>
            </a:xfrm>
            <a:custGeom>
              <a:avLst/>
              <a:gdLst>
                <a:gd name="T0" fmla="*/ 0 w 16"/>
                <a:gd name="T1" fmla="*/ 0 h 101"/>
                <a:gd name="T2" fmla="*/ 8 w 16"/>
                <a:gd name="T3" fmla="*/ 101 h 101"/>
                <a:gd name="T4" fmla="*/ 16 w 16"/>
                <a:gd name="T5" fmla="*/ 101 h 101"/>
                <a:gd name="T6" fmla="*/ 8 w 16"/>
                <a:gd name="T7" fmla="*/ 0 h 101"/>
                <a:gd name="T8" fmla="*/ 0 w 1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1">
                  <a:moveTo>
                    <a:pt x="0" y="0"/>
                  </a:moveTo>
                  <a:lnTo>
                    <a:pt x="8" y="101"/>
                  </a:lnTo>
                  <a:lnTo>
                    <a:pt x="16" y="10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2167">
              <a:extLst>
                <a:ext uri="{FF2B5EF4-FFF2-40B4-BE49-F238E27FC236}">
                  <a16:creationId xmlns:a16="http://schemas.microsoft.com/office/drawing/2014/main" id="{441902C0-396F-4ACD-B366-F85634B9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20251"/>
              <a:ext cx="14288" cy="11113"/>
            </a:xfrm>
            <a:custGeom>
              <a:avLst/>
              <a:gdLst>
                <a:gd name="T0" fmla="*/ 9 w 9"/>
                <a:gd name="T1" fmla="*/ 6 h 7"/>
                <a:gd name="T2" fmla="*/ 1 w 9"/>
                <a:gd name="T3" fmla="*/ 7 h 7"/>
                <a:gd name="T4" fmla="*/ 0 w 9"/>
                <a:gd name="T5" fmla="*/ 1 h 7"/>
                <a:gd name="T6" fmla="*/ 8 w 9"/>
                <a:gd name="T7" fmla="*/ 0 h 7"/>
                <a:gd name="T8" fmla="*/ 9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2168">
              <a:extLst>
                <a:ext uri="{FF2B5EF4-FFF2-40B4-BE49-F238E27FC236}">
                  <a16:creationId xmlns:a16="http://schemas.microsoft.com/office/drawing/2014/main" id="{609B9099-6473-482E-A66C-AAA5B692A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20251"/>
              <a:ext cx="14288" cy="11113"/>
            </a:xfrm>
            <a:custGeom>
              <a:avLst/>
              <a:gdLst>
                <a:gd name="T0" fmla="*/ 9 w 9"/>
                <a:gd name="T1" fmla="*/ 6 h 7"/>
                <a:gd name="T2" fmla="*/ 1 w 9"/>
                <a:gd name="T3" fmla="*/ 7 h 7"/>
                <a:gd name="T4" fmla="*/ 0 w 9"/>
                <a:gd name="T5" fmla="*/ 1 h 7"/>
                <a:gd name="T6" fmla="*/ 8 w 9"/>
                <a:gd name="T7" fmla="*/ 0 h 7"/>
                <a:gd name="T8" fmla="*/ 9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Rectangle 2169">
              <a:extLst>
                <a:ext uri="{FF2B5EF4-FFF2-40B4-BE49-F238E27FC236}">
                  <a16:creationId xmlns:a16="http://schemas.microsoft.com/office/drawing/2014/main" id="{4231DC98-0472-45DC-A964-D4024A6D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1" y="9632951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Rectangle 2170">
              <a:extLst>
                <a:ext uri="{FF2B5EF4-FFF2-40B4-BE49-F238E27FC236}">
                  <a16:creationId xmlns:a16="http://schemas.microsoft.com/office/drawing/2014/main" id="{A5A81788-5292-47C9-8925-0D959D224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1" y="9632951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2171">
              <a:extLst>
                <a:ext uri="{FF2B5EF4-FFF2-40B4-BE49-F238E27FC236}">
                  <a16:creationId xmlns:a16="http://schemas.microsoft.com/office/drawing/2014/main" id="{F9028B26-1AF4-426F-984D-D495F8ED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9748838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1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2172">
              <a:extLst>
                <a:ext uri="{FF2B5EF4-FFF2-40B4-BE49-F238E27FC236}">
                  <a16:creationId xmlns:a16="http://schemas.microsoft.com/office/drawing/2014/main" id="{85CFBCC6-BCBD-4633-B987-CD5E7DB33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9748838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1 w 8"/>
                <a:gd name="T3" fmla="*/ 3 h 3"/>
                <a:gd name="T4" fmla="*/ 0 w 8"/>
                <a:gd name="T5" fmla="*/ 1 h 3"/>
                <a:gd name="T6" fmla="*/ 8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2173">
              <a:extLst>
                <a:ext uri="{FF2B5EF4-FFF2-40B4-BE49-F238E27FC236}">
                  <a16:creationId xmlns:a16="http://schemas.microsoft.com/office/drawing/2014/main" id="{E1CAADE3-A1A1-4EF2-8FC8-081AC0ED5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4" y="9666288"/>
              <a:ext cx="11113" cy="28575"/>
            </a:xfrm>
            <a:custGeom>
              <a:avLst/>
              <a:gdLst>
                <a:gd name="T0" fmla="*/ 18 w 19"/>
                <a:gd name="T1" fmla="*/ 27 h 55"/>
                <a:gd name="T2" fmla="*/ 12 w 19"/>
                <a:gd name="T3" fmla="*/ 54 h 55"/>
                <a:gd name="T4" fmla="*/ 2 w 19"/>
                <a:gd name="T5" fmla="*/ 28 h 55"/>
                <a:gd name="T6" fmla="*/ 7 w 19"/>
                <a:gd name="T7" fmla="*/ 0 h 55"/>
                <a:gd name="T8" fmla="*/ 18 w 19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5">
                  <a:moveTo>
                    <a:pt x="18" y="27"/>
                  </a:moveTo>
                  <a:cubicBezTo>
                    <a:pt x="19" y="42"/>
                    <a:pt x="17" y="54"/>
                    <a:pt x="12" y="54"/>
                  </a:cubicBezTo>
                  <a:cubicBezTo>
                    <a:pt x="8" y="55"/>
                    <a:pt x="3" y="43"/>
                    <a:pt x="2" y="28"/>
                  </a:cubicBezTo>
                  <a:cubicBezTo>
                    <a:pt x="0" y="13"/>
                    <a:pt x="3" y="1"/>
                    <a:pt x="7" y="0"/>
                  </a:cubicBezTo>
                  <a:cubicBezTo>
                    <a:pt x="12" y="0"/>
                    <a:pt x="17" y="12"/>
                    <a:pt x="18" y="2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2174">
              <a:extLst>
                <a:ext uri="{FF2B5EF4-FFF2-40B4-BE49-F238E27FC236}">
                  <a16:creationId xmlns:a16="http://schemas.microsoft.com/office/drawing/2014/main" id="{BDEA3F6D-8BF5-4A6E-BC15-D049D777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4" y="9756776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7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2175">
              <a:extLst>
                <a:ext uri="{FF2B5EF4-FFF2-40B4-BE49-F238E27FC236}">
                  <a16:creationId xmlns:a16="http://schemas.microsoft.com/office/drawing/2014/main" id="{10D9A76A-0156-4CB3-99F6-013026F5C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4" y="9756776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7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2176">
              <a:extLst>
                <a:ext uri="{FF2B5EF4-FFF2-40B4-BE49-F238E27FC236}">
                  <a16:creationId xmlns:a16="http://schemas.microsoft.com/office/drawing/2014/main" id="{1C36AF39-6AF5-415F-B44B-396F64A53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4" y="9607551"/>
              <a:ext cx="19050" cy="160338"/>
            </a:xfrm>
            <a:custGeom>
              <a:avLst/>
              <a:gdLst>
                <a:gd name="T0" fmla="*/ 12 w 12"/>
                <a:gd name="T1" fmla="*/ 101 h 101"/>
                <a:gd name="T2" fmla="*/ 8 w 12"/>
                <a:gd name="T3" fmla="*/ 101 h 101"/>
                <a:gd name="T4" fmla="*/ 12 w 12"/>
                <a:gd name="T5" fmla="*/ 101 h 101"/>
                <a:gd name="T6" fmla="*/ 3 w 12"/>
                <a:gd name="T7" fmla="*/ 0 h 101"/>
                <a:gd name="T8" fmla="*/ 0 w 12"/>
                <a:gd name="T9" fmla="*/ 0 h 101"/>
                <a:gd name="T10" fmla="*/ 3 w 12"/>
                <a:gd name="T11" fmla="*/ 0 h 101"/>
                <a:gd name="T12" fmla="*/ 3 w 1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1">
                  <a:moveTo>
                    <a:pt x="12" y="101"/>
                  </a:moveTo>
                  <a:lnTo>
                    <a:pt x="8" y="101"/>
                  </a:lnTo>
                  <a:lnTo>
                    <a:pt x="12" y="101"/>
                  </a:lnTo>
                  <a:close/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2177">
              <a:extLst>
                <a:ext uri="{FF2B5EF4-FFF2-40B4-BE49-F238E27FC236}">
                  <a16:creationId xmlns:a16="http://schemas.microsoft.com/office/drawing/2014/main" id="{4BF72822-4663-4D1E-962E-C0EA29A0F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4" y="9607551"/>
              <a:ext cx="19050" cy="160338"/>
            </a:xfrm>
            <a:custGeom>
              <a:avLst/>
              <a:gdLst>
                <a:gd name="T0" fmla="*/ 12 w 12"/>
                <a:gd name="T1" fmla="*/ 101 h 101"/>
                <a:gd name="T2" fmla="*/ 8 w 12"/>
                <a:gd name="T3" fmla="*/ 101 h 101"/>
                <a:gd name="T4" fmla="*/ 12 w 12"/>
                <a:gd name="T5" fmla="*/ 101 h 101"/>
                <a:gd name="T6" fmla="*/ 3 w 12"/>
                <a:gd name="T7" fmla="*/ 0 h 101"/>
                <a:gd name="T8" fmla="*/ 0 w 12"/>
                <a:gd name="T9" fmla="*/ 0 h 101"/>
                <a:gd name="T10" fmla="*/ 3 w 12"/>
                <a:gd name="T11" fmla="*/ 0 h 101"/>
                <a:gd name="T12" fmla="*/ 3 w 1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1">
                  <a:moveTo>
                    <a:pt x="12" y="101"/>
                  </a:moveTo>
                  <a:lnTo>
                    <a:pt x="8" y="101"/>
                  </a:lnTo>
                  <a:lnTo>
                    <a:pt x="12" y="101"/>
                  </a:lnTo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2178">
              <a:extLst>
                <a:ext uri="{FF2B5EF4-FFF2-40B4-BE49-F238E27FC236}">
                  <a16:creationId xmlns:a16="http://schemas.microsoft.com/office/drawing/2014/main" id="{93788CC1-938E-430C-8C0A-E590984FC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4" y="9607551"/>
              <a:ext cx="19050" cy="160338"/>
            </a:xfrm>
            <a:custGeom>
              <a:avLst/>
              <a:gdLst>
                <a:gd name="T0" fmla="*/ 33 w 36"/>
                <a:gd name="T1" fmla="*/ 269 h 298"/>
                <a:gd name="T2" fmla="*/ 23 w 36"/>
                <a:gd name="T3" fmla="*/ 270 h 298"/>
                <a:gd name="T4" fmla="*/ 25 w 36"/>
                <a:gd name="T5" fmla="*/ 298 h 298"/>
                <a:gd name="T6" fmla="*/ 36 w 36"/>
                <a:gd name="T7" fmla="*/ 298 h 298"/>
                <a:gd name="T8" fmla="*/ 35 w 36"/>
                <a:gd name="T9" fmla="*/ 289 h 298"/>
                <a:gd name="T10" fmla="*/ 24 w 36"/>
                <a:gd name="T11" fmla="*/ 289 h 298"/>
                <a:gd name="T12" fmla="*/ 23 w 36"/>
                <a:gd name="T13" fmla="*/ 277 h 298"/>
                <a:gd name="T14" fmla="*/ 34 w 36"/>
                <a:gd name="T15" fmla="*/ 276 h 298"/>
                <a:gd name="T16" fmla="*/ 33 w 36"/>
                <a:gd name="T17" fmla="*/ 269 h 298"/>
                <a:gd name="T18" fmla="*/ 15 w 36"/>
                <a:gd name="T19" fmla="*/ 53 h 298"/>
                <a:gd name="T20" fmla="*/ 5 w 36"/>
                <a:gd name="T21" fmla="*/ 54 h 298"/>
                <a:gd name="T22" fmla="*/ 22 w 36"/>
                <a:gd name="T23" fmla="*/ 264 h 298"/>
                <a:gd name="T24" fmla="*/ 33 w 36"/>
                <a:gd name="T25" fmla="*/ 263 h 298"/>
                <a:gd name="T26" fmla="*/ 24 w 36"/>
                <a:gd name="T27" fmla="*/ 162 h 298"/>
                <a:gd name="T28" fmla="*/ 15 w 36"/>
                <a:gd name="T29" fmla="*/ 136 h 298"/>
                <a:gd name="T30" fmla="*/ 20 w 36"/>
                <a:gd name="T31" fmla="*/ 109 h 298"/>
                <a:gd name="T32" fmla="*/ 15 w 36"/>
                <a:gd name="T33" fmla="*/ 53 h 298"/>
                <a:gd name="T34" fmla="*/ 3 w 36"/>
                <a:gd name="T35" fmla="*/ 32 h 298"/>
                <a:gd name="T36" fmla="*/ 4 w 36"/>
                <a:gd name="T37" fmla="*/ 52 h 298"/>
                <a:gd name="T38" fmla="*/ 4 w 36"/>
                <a:gd name="T39" fmla="*/ 48 h 298"/>
                <a:gd name="T40" fmla="*/ 15 w 36"/>
                <a:gd name="T41" fmla="*/ 47 h 298"/>
                <a:gd name="T42" fmla="*/ 14 w 36"/>
                <a:gd name="T43" fmla="*/ 42 h 298"/>
                <a:gd name="T44" fmla="*/ 4 w 36"/>
                <a:gd name="T45" fmla="*/ 43 h 298"/>
                <a:gd name="T46" fmla="*/ 3 w 36"/>
                <a:gd name="T47" fmla="*/ 32 h 298"/>
                <a:gd name="T48" fmla="*/ 11 w 36"/>
                <a:gd name="T49" fmla="*/ 0 h 298"/>
                <a:gd name="T50" fmla="*/ 0 w 36"/>
                <a:gd name="T51" fmla="*/ 0 h 298"/>
                <a:gd name="T52" fmla="*/ 2 w 36"/>
                <a:gd name="T53" fmla="*/ 27 h 298"/>
                <a:gd name="T54" fmla="*/ 13 w 36"/>
                <a:gd name="T55" fmla="*/ 26 h 298"/>
                <a:gd name="T56" fmla="*/ 11 w 36"/>
                <a:gd name="T5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298">
                  <a:moveTo>
                    <a:pt x="33" y="269"/>
                  </a:moveTo>
                  <a:cubicBezTo>
                    <a:pt x="23" y="270"/>
                    <a:pt x="23" y="270"/>
                    <a:pt x="23" y="270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36" y="298"/>
                    <a:pt x="36" y="298"/>
                    <a:pt x="36" y="298"/>
                  </a:cubicBezTo>
                  <a:cubicBezTo>
                    <a:pt x="35" y="289"/>
                    <a:pt x="35" y="289"/>
                    <a:pt x="35" y="289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3" y="277"/>
                    <a:pt x="23" y="277"/>
                    <a:pt x="23" y="277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69"/>
                    <a:pt x="33" y="269"/>
                    <a:pt x="33" y="269"/>
                  </a:cubicBezTo>
                  <a:moveTo>
                    <a:pt x="15" y="53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33" y="263"/>
                    <a:pt x="33" y="263"/>
                    <a:pt x="33" y="263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0" y="161"/>
                    <a:pt x="16" y="150"/>
                    <a:pt x="15" y="136"/>
                  </a:cubicBezTo>
                  <a:cubicBezTo>
                    <a:pt x="13" y="122"/>
                    <a:pt x="16" y="110"/>
                    <a:pt x="20" y="109"/>
                  </a:cubicBezTo>
                  <a:cubicBezTo>
                    <a:pt x="15" y="53"/>
                    <a:pt x="15" y="53"/>
                    <a:pt x="15" y="53"/>
                  </a:cubicBezTo>
                  <a:moveTo>
                    <a:pt x="3" y="3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2179">
              <a:extLst>
                <a:ext uri="{FF2B5EF4-FFF2-40B4-BE49-F238E27FC236}">
                  <a16:creationId xmlns:a16="http://schemas.microsoft.com/office/drawing/2014/main" id="{90BA030A-FC6C-4CBA-A9FC-F1B0A163C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2183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1 w 4"/>
                <a:gd name="T5" fmla="*/ 2 h 6"/>
                <a:gd name="T6" fmla="*/ 1 w 4"/>
                <a:gd name="T7" fmla="*/ 6 h 6"/>
                <a:gd name="T8" fmla="*/ 4 w 4"/>
                <a:gd name="T9" fmla="*/ 5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2180">
              <a:extLst>
                <a:ext uri="{FF2B5EF4-FFF2-40B4-BE49-F238E27FC236}">
                  <a16:creationId xmlns:a16="http://schemas.microsoft.com/office/drawing/2014/main" id="{64D79A36-5C29-4CC0-A7AA-B0FC242E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4" y="962183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0 h 6"/>
                <a:gd name="T4" fmla="*/ 1 w 4"/>
                <a:gd name="T5" fmla="*/ 2 h 6"/>
                <a:gd name="T6" fmla="*/ 1 w 4"/>
                <a:gd name="T7" fmla="*/ 6 h 6"/>
                <a:gd name="T8" fmla="*/ 4 w 4"/>
                <a:gd name="T9" fmla="*/ 5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2181">
              <a:extLst>
                <a:ext uri="{FF2B5EF4-FFF2-40B4-BE49-F238E27FC236}">
                  <a16:creationId xmlns:a16="http://schemas.microsoft.com/office/drawing/2014/main" id="{7D155754-87E0-4BA1-BB9B-EBA57251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1" y="96329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2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2182">
              <a:extLst>
                <a:ext uri="{FF2B5EF4-FFF2-40B4-BE49-F238E27FC236}">
                  <a16:creationId xmlns:a16="http://schemas.microsoft.com/office/drawing/2014/main" id="{CB99A4A3-ED33-4200-B45F-A229ADB06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1" y="96329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2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2183">
              <a:extLst>
                <a:ext uri="{FF2B5EF4-FFF2-40B4-BE49-F238E27FC236}">
                  <a16:creationId xmlns:a16="http://schemas.microsoft.com/office/drawing/2014/main" id="{ABD28042-B8D8-4166-9343-667E47D8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9750426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184">
              <a:extLst>
                <a:ext uri="{FF2B5EF4-FFF2-40B4-BE49-F238E27FC236}">
                  <a16:creationId xmlns:a16="http://schemas.microsoft.com/office/drawing/2014/main" id="{46D21A59-3F37-4B3C-AE19-2C50369FC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9750426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185">
              <a:extLst>
                <a:ext uri="{FF2B5EF4-FFF2-40B4-BE49-F238E27FC236}">
                  <a16:creationId xmlns:a16="http://schemas.microsoft.com/office/drawing/2014/main" id="{F3C5DD99-1216-4D3C-9F66-DCA741AFB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4" y="9666288"/>
              <a:ext cx="6350" cy="28575"/>
            </a:xfrm>
            <a:custGeom>
              <a:avLst/>
              <a:gdLst>
                <a:gd name="T0" fmla="*/ 7 w 11"/>
                <a:gd name="T1" fmla="*/ 0 h 53"/>
                <a:gd name="T2" fmla="*/ 2 w 11"/>
                <a:gd name="T3" fmla="*/ 27 h 53"/>
                <a:gd name="T4" fmla="*/ 11 w 11"/>
                <a:gd name="T5" fmla="*/ 53 h 53"/>
                <a:gd name="T6" fmla="*/ 7 w 11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3">
                  <a:moveTo>
                    <a:pt x="7" y="0"/>
                  </a:moveTo>
                  <a:cubicBezTo>
                    <a:pt x="3" y="1"/>
                    <a:pt x="0" y="13"/>
                    <a:pt x="2" y="27"/>
                  </a:cubicBezTo>
                  <a:cubicBezTo>
                    <a:pt x="3" y="41"/>
                    <a:pt x="7" y="52"/>
                    <a:pt x="11" y="5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186">
              <a:extLst>
                <a:ext uri="{FF2B5EF4-FFF2-40B4-BE49-F238E27FC236}">
                  <a16:creationId xmlns:a16="http://schemas.microsoft.com/office/drawing/2014/main" id="{62AF3131-0BF5-4396-96F9-DB2B53B4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4" y="9756776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187">
              <a:extLst>
                <a:ext uri="{FF2B5EF4-FFF2-40B4-BE49-F238E27FC236}">
                  <a16:creationId xmlns:a16="http://schemas.microsoft.com/office/drawing/2014/main" id="{968E9295-12AB-4497-B770-09CB02C9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4" y="9756776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188">
              <a:extLst>
                <a:ext uri="{FF2B5EF4-FFF2-40B4-BE49-F238E27FC236}">
                  <a16:creationId xmlns:a16="http://schemas.microsoft.com/office/drawing/2014/main" id="{7A323E7D-BC9B-4AFC-842F-2C57EAFC7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599613"/>
              <a:ext cx="12700" cy="169863"/>
            </a:xfrm>
            <a:custGeom>
              <a:avLst/>
              <a:gdLst>
                <a:gd name="T0" fmla="*/ 0 w 8"/>
                <a:gd name="T1" fmla="*/ 0 h 107"/>
                <a:gd name="T2" fmla="*/ 0 w 8"/>
                <a:gd name="T3" fmla="*/ 107 h 107"/>
                <a:gd name="T4" fmla="*/ 7 w 8"/>
                <a:gd name="T5" fmla="*/ 107 h 107"/>
                <a:gd name="T6" fmla="*/ 8 w 8"/>
                <a:gd name="T7" fmla="*/ 0 h 107"/>
                <a:gd name="T8" fmla="*/ 0 w 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7">
                  <a:moveTo>
                    <a:pt x="0" y="0"/>
                  </a:moveTo>
                  <a:lnTo>
                    <a:pt x="0" y="107"/>
                  </a:lnTo>
                  <a:lnTo>
                    <a:pt x="7" y="10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2189">
              <a:extLst>
                <a:ext uri="{FF2B5EF4-FFF2-40B4-BE49-F238E27FC236}">
                  <a16:creationId xmlns:a16="http://schemas.microsoft.com/office/drawing/2014/main" id="{BCF34874-0FD0-4198-B9A9-72503023E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599613"/>
              <a:ext cx="12700" cy="169863"/>
            </a:xfrm>
            <a:custGeom>
              <a:avLst/>
              <a:gdLst>
                <a:gd name="T0" fmla="*/ 0 w 8"/>
                <a:gd name="T1" fmla="*/ 0 h 107"/>
                <a:gd name="T2" fmla="*/ 0 w 8"/>
                <a:gd name="T3" fmla="*/ 107 h 107"/>
                <a:gd name="T4" fmla="*/ 7 w 8"/>
                <a:gd name="T5" fmla="*/ 107 h 107"/>
                <a:gd name="T6" fmla="*/ 8 w 8"/>
                <a:gd name="T7" fmla="*/ 0 h 107"/>
                <a:gd name="T8" fmla="*/ 0 w 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7">
                  <a:moveTo>
                    <a:pt x="0" y="0"/>
                  </a:moveTo>
                  <a:lnTo>
                    <a:pt x="0" y="107"/>
                  </a:lnTo>
                  <a:lnTo>
                    <a:pt x="7" y="10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Rectangle 2190">
              <a:extLst>
                <a:ext uri="{FF2B5EF4-FFF2-40B4-BE49-F238E27FC236}">
                  <a16:creationId xmlns:a16="http://schemas.microsoft.com/office/drawing/2014/main" id="{490E680F-5CF3-4623-A8F5-5EADF09B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615488"/>
              <a:ext cx="12700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Rectangle 2191">
              <a:extLst>
                <a:ext uri="{FF2B5EF4-FFF2-40B4-BE49-F238E27FC236}">
                  <a16:creationId xmlns:a16="http://schemas.microsoft.com/office/drawing/2014/main" id="{64B7A1C6-9D47-4B6D-9B79-F1AFE4434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615488"/>
              <a:ext cx="127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Rectangle 2192">
              <a:extLst>
                <a:ext uri="{FF2B5EF4-FFF2-40B4-BE49-F238E27FC236}">
                  <a16:creationId xmlns:a16="http://schemas.microsoft.com/office/drawing/2014/main" id="{D9AA6654-C726-4C5E-BD7B-8C2DFBBC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626601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Rectangle 2193">
              <a:extLst>
                <a:ext uri="{FF2B5EF4-FFF2-40B4-BE49-F238E27FC236}">
                  <a16:creationId xmlns:a16="http://schemas.microsoft.com/office/drawing/2014/main" id="{790E3019-A85A-46AE-9CCB-B86E53A49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626601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Rectangle 2194">
              <a:extLst>
                <a:ext uri="{FF2B5EF4-FFF2-40B4-BE49-F238E27FC236}">
                  <a16:creationId xmlns:a16="http://schemas.microsoft.com/office/drawing/2014/main" id="{A1FA21FC-1EBD-4440-AD0C-26613737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0426"/>
              <a:ext cx="11113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Rectangle 2195">
              <a:extLst>
                <a:ext uri="{FF2B5EF4-FFF2-40B4-BE49-F238E27FC236}">
                  <a16:creationId xmlns:a16="http://schemas.microsoft.com/office/drawing/2014/main" id="{9CA863C9-FB7A-4362-AEC9-E566C709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0426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2196">
              <a:extLst>
                <a:ext uri="{FF2B5EF4-FFF2-40B4-BE49-F238E27FC236}">
                  <a16:creationId xmlns:a16="http://schemas.microsoft.com/office/drawing/2014/main" id="{8348E584-6A34-4064-B16E-A7EAD2AE5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9661526"/>
              <a:ext cx="9525" cy="30163"/>
            </a:xfrm>
            <a:custGeom>
              <a:avLst/>
              <a:gdLst>
                <a:gd name="T0" fmla="*/ 17 w 17"/>
                <a:gd name="T1" fmla="*/ 29 h 57"/>
                <a:gd name="T2" fmla="*/ 8 w 17"/>
                <a:gd name="T3" fmla="*/ 57 h 57"/>
                <a:gd name="T4" fmla="*/ 0 w 17"/>
                <a:gd name="T5" fmla="*/ 29 h 57"/>
                <a:gd name="T6" fmla="*/ 9 w 17"/>
                <a:gd name="T7" fmla="*/ 0 h 57"/>
                <a:gd name="T8" fmla="*/ 17 w 17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7">
                  <a:moveTo>
                    <a:pt x="17" y="29"/>
                  </a:moveTo>
                  <a:cubicBezTo>
                    <a:pt x="17" y="44"/>
                    <a:pt x="13" y="57"/>
                    <a:pt x="8" y="57"/>
                  </a:cubicBezTo>
                  <a:cubicBezTo>
                    <a:pt x="4" y="57"/>
                    <a:pt x="0" y="44"/>
                    <a:pt x="0" y="29"/>
                  </a:cubicBezTo>
                  <a:cubicBezTo>
                    <a:pt x="0" y="13"/>
                    <a:pt x="4" y="0"/>
                    <a:pt x="9" y="0"/>
                  </a:cubicBezTo>
                  <a:cubicBezTo>
                    <a:pt x="13" y="0"/>
                    <a:pt x="17" y="13"/>
                    <a:pt x="17" y="29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Rectangle 2197">
              <a:extLst>
                <a:ext uri="{FF2B5EF4-FFF2-40B4-BE49-F238E27FC236}">
                  <a16:creationId xmlns:a16="http://schemas.microsoft.com/office/drawing/2014/main" id="{595FA02C-CA16-430A-B717-0DFDFBFD5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6776"/>
              <a:ext cx="111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Rectangle 2198">
              <a:extLst>
                <a:ext uri="{FF2B5EF4-FFF2-40B4-BE49-F238E27FC236}">
                  <a16:creationId xmlns:a16="http://schemas.microsoft.com/office/drawing/2014/main" id="{9F145E02-24F7-4847-81BD-54536390B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6776"/>
              <a:ext cx="111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2199">
              <a:extLst>
                <a:ext uri="{FF2B5EF4-FFF2-40B4-BE49-F238E27FC236}">
                  <a16:creationId xmlns:a16="http://schemas.microsoft.com/office/drawing/2014/main" id="{53C0473B-A0AD-4E1C-AFE1-B2A33931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599613"/>
              <a:ext cx="4763" cy="15875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0 w 3"/>
                <a:gd name="T5" fmla="*/ 0 h 10"/>
                <a:gd name="T6" fmla="*/ 3 w 3"/>
                <a:gd name="T7" fmla="*/ 0 h 10"/>
                <a:gd name="T8" fmla="*/ 3 w 3"/>
                <a:gd name="T9" fmla="*/ 0 h 10"/>
                <a:gd name="T10" fmla="*/ 0 w 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2200">
              <a:extLst>
                <a:ext uri="{FF2B5EF4-FFF2-40B4-BE49-F238E27FC236}">
                  <a16:creationId xmlns:a16="http://schemas.microsoft.com/office/drawing/2014/main" id="{B7B5A50A-D33E-4E7D-BC9C-AC6DAF95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599613"/>
              <a:ext cx="4763" cy="15875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10 h 10"/>
                <a:gd name="T4" fmla="*/ 0 w 3"/>
                <a:gd name="T5" fmla="*/ 0 h 10"/>
                <a:gd name="T6" fmla="*/ 3 w 3"/>
                <a:gd name="T7" fmla="*/ 0 h 10"/>
                <a:gd name="T8" fmla="*/ 3 w 3"/>
                <a:gd name="T9" fmla="*/ 0 h 10"/>
                <a:gd name="T10" fmla="*/ 0 w 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2201">
              <a:extLst>
                <a:ext uri="{FF2B5EF4-FFF2-40B4-BE49-F238E27FC236}">
                  <a16:creationId xmlns:a16="http://schemas.microsoft.com/office/drawing/2014/main" id="{01FA8F2E-5BBE-4164-A7B6-61F895573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9" y="9599613"/>
              <a:ext cx="4763" cy="157163"/>
            </a:xfrm>
            <a:custGeom>
              <a:avLst/>
              <a:gdLst>
                <a:gd name="T0" fmla="*/ 0 w 11"/>
                <a:gd name="T1" fmla="*/ 284 h 291"/>
                <a:gd name="T2" fmla="*/ 0 w 11"/>
                <a:gd name="T3" fmla="*/ 291 h 291"/>
                <a:gd name="T4" fmla="*/ 10 w 11"/>
                <a:gd name="T5" fmla="*/ 291 h 291"/>
                <a:gd name="T6" fmla="*/ 10 w 11"/>
                <a:gd name="T7" fmla="*/ 284 h 291"/>
                <a:gd name="T8" fmla="*/ 0 w 11"/>
                <a:gd name="T9" fmla="*/ 284 h 291"/>
                <a:gd name="T10" fmla="*/ 0 w 11"/>
                <a:gd name="T11" fmla="*/ 53 h 291"/>
                <a:gd name="T12" fmla="*/ 0 w 11"/>
                <a:gd name="T13" fmla="*/ 278 h 291"/>
                <a:gd name="T14" fmla="*/ 10 w 11"/>
                <a:gd name="T15" fmla="*/ 278 h 291"/>
                <a:gd name="T16" fmla="*/ 11 w 11"/>
                <a:gd name="T17" fmla="*/ 172 h 291"/>
                <a:gd name="T18" fmla="*/ 3 w 11"/>
                <a:gd name="T19" fmla="*/ 144 h 291"/>
                <a:gd name="T20" fmla="*/ 11 w 11"/>
                <a:gd name="T21" fmla="*/ 115 h 291"/>
                <a:gd name="T22" fmla="*/ 11 w 11"/>
                <a:gd name="T23" fmla="*/ 56 h 291"/>
                <a:gd name="T24" fmla="*/ 0 w 11"/>
                <a:gd name="T25" fmla="*/ 56 h 291"/>
                <a:gd name="T26" fmla="*/ 0 w 11"/>
                <a:gd name="T27" fmla="*/ 53 h 291"/>
                <a:gd name="T28" fmla="*/ 1 w 11"/>
                <a:gd name="T29" fmla="*/ 43 h 291"/>
                <a:gd name="T30" fmla="*/ 0 w 11"/>
                <a:gd name="T31" fmla="*/ 51 h 291"/>
                <a:gd name="T32" fmla="*/ 11 w 11"/>
                <a:gd name="T33" fmla="*/ 51 h 291"/>
                <a:gd name="T34" fmla="*/ 11 w 11"/>
                <a:gd name="T35" fmla="*/ 45 h 291"/>
                <a:gd name="T36" fmla="*/ 1 w 11"/>
                <a:gd name="T37" fmla="*/ 45 h 291"/>
                <a:gd name="T38" fmla="*/ 1 w 11"/>
                <a:gd name="T39" fmla="*/ 43 h 291"/>
                <a:gd name="T40" fmla="*/ 1 w 11"/>
                <a:gd name="T41" fmla="*/ 0 h 291"/>
                <a:gd name="T42" fmla="*/ 1 w 11"/>
                <a:gd name="T43" fmla="*/ 29 h 291"/>
                <a:gd name="T44" fmla="*/ 11 w 11"/>
                <a:gd name="T45" fmla="*/ 29 h 291"/>
                <a:gd name="T46" fmla="*/ 11 w 11"/>
                <a:gd name="T47" fmla="*/ 0 h 291"/>
                <a:gd name="T48" fmla="*/ 1 w 11"/>
                <a:gd name="T4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291">
                  <a:moveTo>
                    <a:pt x="0" y="284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0" y="284"/>
                    <a:pt x="10" y="284"/>
                    <a:pt x="10" y="284"/>
                  </a:cubicBezTo>
                  <a:cubicBezTo>
                    <a:pt x="0" y="284"/>
                    <a:pt x="0" y="284"/>
                    <a:pt x="0" y="284"/>
                  </a:cubicBezTo>
                  <a:moveTo>
                    <a:pt x="0" y="53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10" y="278"/>
                    <a:pt x="10" y="278"/>
                    <a:pt x="10" y="27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6" y="170"/>
                    <a:pt x="3" y="158"/>
                    <a:pt x="3" y="144"/>
                  </a:cubicBezTo>
                  <a:cubicBezTo>
                    <a:pt x="3" y="129"/>
                    <a:pt x="7" y="117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1" y="43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3"/>
                    <a:pt x="1" y="43"/>
                    <a:pt x="1" y="43"/>
                  </a:cubicBezTo>
                  <a:moveTo>
                    <a:pt x="1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2202">
              <a:extLst>
                <a:ext uri="{FF2B5EF4-FFF2-40B4-BE49-F238E27FC236}">
                  <a16:creationId xmlns:a16="http://schemas.microsoft.com/office/drawing/2014/main" id="{268200FC-F7BB-4BF5-85D7-3631F0AA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615488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2203">
              <a:extLst>
                <a:ext uri="{FF2B5EF4-FFF2-40B4-BE49-F238E27FC236}">
                  <a16:creationId xmlns:a16="http://schemas.microsoft.com/office/drawing/2014/main" id="{96BE248E-B2B5-4398-A043-D5C44AEF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615488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4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2204">
              <a:extLst>
                <a:ext uri="{FF2B5EF4-FFF2-40B4-BE49-F238E27FC236}">
                  <a16:creationId xmlns:a16="http://schemas.microsoft.com/office/drawing/2014/main" id="{1ADF9BA1-BF84-4C11-8E2B-4BFA28ADA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626601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2205">
              <a:extLst>
                <a:ext uri="{FF2B5EF4-FFF2-40B4-BE49-F238E27FC236}">
                  <a16:creationId xmlns:a16="http://schemas.microsoft.com/office/drawing/2014/main" id="{561FB41C-BD9E-46DD-A264-0E167D95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626601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Rectangle 2206">
              <a:extLst>
                <a:ext uri="{FF2B5EF4-FFF2-40B4-BE49-F238E27FC236}">
                  <a16:creationId xmlns:a16="http://schemas.microsoft.com/office/drawing/2014/main" id="{9B95212D-A43F-4F0A-A70D-2F5566A42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0426"/>
              <a:ext cx="4763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Rectangle 2207">
              <a:extLst>
                <a:ext uri="{FF2B5EF4-FFF2-40B4-BE49-F238E27FC236}">
                  <a16:creationId xmlns:a16="http://schemas.microsoft.com/office/drawing/2014/main" id="{E749012E-E2E0-4984-95AE-67F7DE69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9" y="9750426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2208">
              <a:extLst>
                <a:ext uri="{FF2B5EF4-FFF2-40B4-BE49-F238E27FC236}">
                  <a16:creationId xmlns:a16="http://schemas.microsoft.com/office/drawing/2014/main" id="{86AC4DD5-D9BD-4DCF-A0F4-FEFE67765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756776"/>
              <a:ext cx="4763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8 h 8"/>
                <a:gd name="T6" fmla="*/ 3 w 3"/>
                <a:gd name="T7" fmla="*/ 5 h 8"/>
                <a:gd name="T8" fmla="*/ 0 w 3"/>
                <a:gd name="T9" fmla="*/ 5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2209">
              <a:extLst>
                <a:ext uri="{FF2B5EF4-FFF2-40B4-BE49-F238E27FC236}">
                  <a16:creationId xmlns:a16="http://schemas.microsoft.com/office/drawing/2014/main" id="{8425431A-287B-4A93-85C5-E87C9831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756776"/>
              <a:ext cx="4763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8 h 8"/>
                <a:gd name="T4" fmla="*/ 3 w 3"/>
                <a:gd name="T5" fmla="*/ 8 h 8"/>
                <a:gd name="T6" fmla="*/ 3 w 3"/>
                <a:gd name="T7" fmla="*/ 5 h 8"/>
                <a:gd name="T8" fmla="*/ 0 w 3"/>
                <a:gd name="T9" fmla="*/ 5 h 8"/>
                <a:gd name="T10" fmla="*/ 0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2210">
              <a:extLst>
                <a:ext uri="{FF2B5EF4-FFF2-40B4-BE49-F238E27FC236}">
                  <a16:creationId xmlns:a16="http://schemas.microsoft.com/office/drawing/2014/main" id="{60D497B0-4C96-4EA0-9317-B94800BE5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9661526"/>
              <a:ext cx="3175" cy="30163"/>
            </a:xfrm>
            <a:custGeom>
              <a:avLst/>
              <a:gdLst>
                <a:gd name="T0" fmla="*/ 8 w 8"/>
                <a:gd name="T1" fmla="*/ 0 h 57"/>
                <a:gd name="T2" fmla="*/ 0 w 8"/>
                <a:gd name="T3" fmla="*/ 29 h 57"/>
                <a:gd name="T4" fmla="*/ 8 w 8"/>
                <a:gd name="T5" fmla="*/ 57 h 57"/>
                <a:gd name="T6" fmla="*/ 8 w 8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8" y="0"/>
                  </a:moveTo>
                  <a:cubicBezTo>
                    <a:pt x="4" y="2"/>
                    <a:pt x="0" y="14"/>
                    <a:pt x="0" y="29"/>
                  </a:cubicBezTo>
                  <a:cubicBezTo>
                    <a:pt x="0" y="43"/>
                    <a:pt x="3" y="55"/>
                    <a:pt x="8" y="5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2211">
              <a:extLst>
                <a:ext uri="{FF2B5EF4-FFF2-40B4-BE49-F238E27FC236}">
                  <a16:creationId xmlns:a16="http://schemas.microsoft.com/office/drawing/2014/main" id="{A070F754-3BC6-4128-BE19-31ABDB67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756776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2212">
              <a:extLst>
                <a:ext uri="{FF2B5EF4-FFF2-40B4-BE49-F238E27FC236}">
                  <a16:creationId xmlns:a16="http://schemas.microsoft.com/office/drawing/2014/main" id="{3CD5720D-4669-4204-9A26-1A13F495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9" y="9756776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0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Rectangle 2213">
              <a:extLst>
                <a:ext uri="{FF2B5EF4-FFF2-40B4-BE49-F238E27FC236}">
                  <a16:creationId xmlns:a16="http://schemas.microsoft.com/office/drawing/2014/main" id="{6B35E2D1-CC44-4179-9370-F10BC54C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0401"/>
              <a:ext cx="41275" cy="217488"/>
            </a:xfrm>
            <a:prstGeom prst="rect">
              <a:avLst/>
            </a:prstGeom>
            <a:solidFill>
              <a:srgbClr val="FF7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Rectangle 2214">
              <a:extLst>
                <a:ext uri="{FF2B5EF4-FFF2-40B4-BE49-F238E27FC236}">
                  <a16:creationId xmlns:a16="http://schemas.microsoft.com/office/drawing/2014/main" id="{C8606B4E-4158-4FB3-90CA-E408C015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0401"/>
              <a:ext cx="41275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Rectangle 2216">
              <a:extLst>
                <a:ext uri="{FF2B5EF4-FFF2-40B4-BE49-F238E27FC236}">
                  <a16:creationId xmlns:a16="http://schemas.microsoft.com/office/drawing/2014/main" id="{5F5C7A5A-2F20-4E86-8652-5A9BFBF1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5163"/>
              <a:ext cx="41275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Rectangle 2217">
              <a:extLst>
                <a:ext uri="{FF2B5EF4-FFF2-40B4-BE49-F238E27FC236}">
                  <a16:creationId xmlns:a16="http://schemas.microsoft.com/office/drawing/2014/main" id="{D70259D9-2EB8-4FF0-A67A-3B82A10E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5163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Rectangle 2218">
              <a:extLst>
                <a:ext uri="{FF2B5EF4-FFF2-40B4-BE49-F238E27FC236}">
                  <a16:creationId xmlns:a16="http://schemas.microsoft.com/office/drawing/2014/main" id="{D412697D-F99D-4BC3-8BCE-1DEA07F84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66275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Rectangle 2219">
              <a:extLst>
                <a:ext uri="{FF2B5EF4-FFF2-40B4-BE49-F238E27FC236}">
                  <a16:creationId xmlns:a16="http://schemas.microsoft.com/office/drawing/2014/main" id="{FFA48E38-7886-479B-BB96-D25C2C81E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66275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Rectangle 2220">
              <a:extLst>
                <a:ext uri="{FF2B5EF4-FFF2-40B4-BE49-F238E27FC236}">
                  <a16:creationId xmlns:a16="http://schemas.microsoft.com/office/drawing/2014/main" id="{54213DF5-D0A3-49D9-92DF-292A0A51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0425"/>
              <a:ext cx="41275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Rectangle 2221">
              <a:extLst>
                <a:ext uri="{FF2B5EF4-FFF2-40B4-BE49-F238E27FC236}">
                  <a16:creationId xmlns:a16="http://schemas.microsoft.com/office/drawing/2014/main" id="{479D631B-8FE0-4F48-81AA-9D9EF082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0425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Oval 2222">
              <a:extLst>
                <a:ext uri="{FF2B5EF4-FFF2-40B4-BE49-F238E27FC236}">
                  <a16:creationId xmlns:a16="http://schemas.microsoft.com/office/drawing/2014/main" id="{25C008CE-DC7E-4322-9987-BC10BEEA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1" y="9620250"/>
              <a:ext cx="28575" cy="7461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Rectangle 2223">
              <a:extLst>
                <a:ext uri="{FF2B5EF4-FFF2-40B4-BE49-F238E27FC236}">
                  <a16:creationId xmlns:a16="http://schemas.microsoft.com/office/drawing/2014/main" id="{88B45F35-D066-478F-8303-8C49B7F2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6775"/>
              <a:ext cx="41275" cy="6350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Rectangle 2224">
              <a:extLst>
                <a:ext uri="{FF2B5EF4-FFF2-40B4-BE49-F238E27FC236}">
                  <a16:creationId xmlns:a16="http://schemas.microsoft.com/office/drawing/2014/main" id="{1F570CE2-6811-4F02-B2D5-6624F7B8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6775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2225">
              <a:extLst>
                <a:ext uri="{FF2B5EF4-FFF2-40B4-BE49-F238E27FC236}">
                  <a16:creationId xmlns:a16="http://schemas.microsoft.com/office/drawing/2014/main" id="{889B0DB2-B765-4174-A8FA-C1EE57DF8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550400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2226">
              <a:extLst>
                <a:ext uri="{FF2B5EF4-FFF2-40B4-BE49-F238E27FC236}">
                  <a16:creationId xmlns:a16="http://schemas.microsoft.com/office/drawing/2014/main" id="{6B46E4B4-192F-481F-A72F-AE85B88E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550400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Rectangle 2227">
              <a:extLst>
                <a:ext uri="{FF2B5EF4-FFF2-40B4-BE49-F238E27FC236}">
                  <a16:creationId xmlns:a16="http://schemas.microsoft.com/office/drawing/2014/main" id="{FF3DE6AC-96E5-4D4A-9F6B-D222D70D2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0400"/>
              <a:ext cx="19050" cy="4763"/>
            </a:xfrm>
            <a:prstGeom prst="rect">
              <a:avLst/>
            </a:prstGeom>
            <a:solidFill>
              <a:srgbClr val="E56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Rectangle 2228">
              <a:extLst>
                <a:ext uri="{FF2B5EF4-FFF2-40B4-BE49-F238E27FC236}">
                  <a16:creationId xmlns:a16="http://schemas.microsoft.com/office/drawing/2014/main" id="{1185951B-803C-49CE-AA04-972D3ED8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50400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2229">
              <a:extLst>
                <a:ext uri="{FF2B5EF4-FFF2-40B4-BE49-F238E27FC236}">
                  <a16:creationId xmlns:a16="http://schemas.microsoft.com/office/drawing/2014/main" id="{E75EEFEF-C3FF-465D-8F00-6A6C1676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563100"/>
              <a:ext cx="19050" cy="187325"/>
            </a:xfrm>
            <a:custGeom>
              <a:avLst/>
              <a:gdLst>
                <a:gd name="T0" fmla="*/ 36 w 36"/>
                <a:gd name="T1" fmla="*/ 0 h 344"/>
                <a:gd name="T2" fmla="*/ 1 w 36"/>
                <a:gd name="T3" fmla="*/ 0 h 344"/>
                <a:gd name="T4" fmla="*/ 0 w 36"/>
                <a:gd name="T5" fmla="*/ 344 h 344"/>
                <a:gd name="T6" fmla="*/ 35 w 36"/>
                <a:gd name="T7" fmla="*/ 344 h 344"/>
                <a:gd name="T8" fmla="*/ 35 w 36"/>
                <a:gd name="T9" fmla="*/ 243 h 344"/>
                <a:gd name="T10" fmla="*/ 11 w 36"/>
                <a:gd name="T11" fmla="*/ 174 h 344"/>
                <a:gd name="T12" fmla="*/ 35 w 36"/>
                <a:gd name="T13" fmla="*/ 104 h 344"/>
                <a:gd name="T14" fmla="*/ 36 w 36"/>
                <a:gd name="T15" fmla="*/ 11 h 344"/>
                <a:gd name="T16" fmla="*/ 1 w 36"/>
                <a:gd name="T17" fmla="*/ 11 h 344"/>
                <a:gd name="T18" fmla="*/ 1 w 36"/>
                <a:gd name="T19" fmla="*/ 6 h 344"/>
                <a:gd name="T20" fmla="*/ 36 w 36"/>
                <a:gd name="T21" fmla="*/ 6 h 344"/>
                <a:gd name="T22" fmla="*/ 36 w 36"/>
                <a:gd name="T2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44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35" y="344"/>
                    <a:pt x="35" y="344"/>
                    <a:pt x="35" y="344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21" y="239"/>
                    <a:pt x="11" y="210"/>
                    <a:pt x="11" y="174"/>
                  </a:cubicBezTo>
                  <a:cubicBezTo>
                    <a:pt x="11" y="137"/>
                    <a:pt x="22" y="108"/>
                    <a:pt x="35" y="104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E56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Rectangle 2230">
              <a:extLst>
                <a:ext uri="{FF2B5EF4-FFF2-40B4-BE49-F238E27FC236}">
                  <a16:creationId xmlns:a16="http://schemas.microsoft.com/office/drawing/2014/main" id="{97931657-1B1C-48A2-9DAA-9A62CB50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67888"/>
              <a:ext cx="19050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2231">
              <a:extLst>
                <a:ext uri="{FF2B5EF4-FFF2-40B4-BE49-F238E27FC236}">
                  <a16:creationId xmlns:a16="http://schemas.microsoft.com/office/drawing/2014/main" id="{1B4DF8A7-1283-44AC-B38E-3AD82614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767888"/>
              <a:ext cx="19050" cy="0"/>
            </a:xfrm>
            <a:custGeom>
              <a:avLst/>
              <a:gdLst>
                <a:gd name="T0" fmla="*/ 0 w 12"/>
                <a:gd name="T1" fmla="*/ 12 w 12"/>
                <a:gd name="T2" fmla="*/ 12 w 12"/>
                <a:gd name="T3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2232">
              <a:extLst>
                <a:ext uri="{FF2B5EF4-FFF2-40B4-BE49-F238E27FC236}">
                  <a16:creationId xmlns:a16="http://schemas.microsoft.com/office/drawing/2014/main" id="{0C4BF330-8B25-4DE1-9E2C-4CE1851E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753600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6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2233">
              <a:extLst>
                <a:ext uri="{FF2B5EF4-FFF2-40B4-BE49-F238E27FC236}">
                  <a16:creationId xmlns:a16="http://schemas.microsoft.com/office/drawing/2014/main" id="{6E08CBDB-48DC-4E35-ACDD-E1567BF6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753600"/>
              <a:ext cx="19050" cy="14288"/>
            </a:xfrm>
            <a:custGeom>
              <a:avLst/>
              <a:gdLst>
                <a:gd name="T0" fmla="*/ 12 w 12"/>
                <a:gd name="T1" fmla="*/ 0 h 9"/>
                <a:gd name="T2" fmla="*/ 0 w 12"/>
                <a:gd name="T3" fmla="*/ 0 h 9"/>
                <a:gd name="T4" fmla="*/ 0 w 12"/>
                <a:gd name="T5" fmla="*/ 9 h 9"/>
                <a:gd name="T6" fmla="*/ 12 w 12"/>
                <a:gd name="T7" fmla="*/ 9 h 9"/>
                <a:gd name="T8" fmla="*/ 12 w 12"/>
                <a:gd name="T9" fmla="*/ 6 h 9"/>
                <a:gd name="T10" fmla="*/ 0 w 12"/>
                <a:gd name="T11" fmla="*/ 6 h 9"/>
                <a:gd name="T12" fmla="*/ 0 w 12"/>
                <a:gd name="T13" fmla="*/ 2 h 9"/>
                <a:gd name="T14" fmla="*/ 12 w 12"/>
                <a:gd name="T15" fmla="*/ 2 h 9"/>
                <a:gd name="T16" fmla="*/ 12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2234">
              <a:extLst>
                <a:ext uri="{FF2B5EF4-FFF2-40B4-BE49-F238E27FC236}">
                  <a16:creationId xmlns:a16="http://schemas.microsoft.com/office/drawing/2014/main" id="{E1500FC1-F75A-4626-9D0F-67796BAE3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555163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5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2235">
              <a:extLst>
                <a:ext uri="{FF2B5EF4-FFF2-40B4-BE49-F238E27FC236}">
                  <a16:creationId xmlns:a16="http://schemas.microsoft.com/office/drawing/2014/main" id="{3C538738-C7AE-4F8C-BC45-EA905499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9555163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5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Rectangle 2236">
              <a:extLst>
                <a:ext uri="{FF2B5EF4-FFF2-40B4-BE49-F238E27FC236}">
                  <a16:creationId xmlns:a16="http://schemas.microsoft.com/office/drawing/2014/main" id="{74933CE2-E633-4B93-8E13-B0AB8202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66275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Rectangle 2237">
              <a:extLst>
                <a:ext uri="{FF2B5EF4-FFF2-40B4-BE49-F238E27FC236}">
                  <a16:creationId xmlns:a16="http://schemas.microsoft.com/office/drawing/2014/main" id="{BDE59720-36CC-4288-8344-46433A65E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566275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Rectangle 2238">
              <a:extLst>
                <a:ext uri="{FF2B5EF4-FFF2-40B4-BE49-F238E27FC236}">
                  <a16:creationId xmlns:a16="http://schemas.microsoft.com/office/drawing/2014/main" id="{217F5B42-FF1A-4044-BE85-67C07B81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0425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Rectangle 2239">
              <a:extLst>
                <a:ext uri="{FF2B5EF4-FFF2-40B4-BE49-F238E27FC236}">
                  <a16:creationId xmlns:a16="http://schemas.microsoft.com/office/drawing/2014/main" id="{51791564-CACB-437D-8999-AA15CFD7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0425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2240">
              <a:extLst>
                <a:ext uri="{FF2B5EF4-FFF2-40B4-BE49-F238E27FC236}">
                  <a16:creationId xmlns:a16="http://schemas.microsoft.com/office/drawing/2014/main" id="{AE77B5B4-0142-4046-AB05-BA7FC0FD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1" y="9620250"/>
              <a:ext cx="12700" cy="74613"/>
            </a:xfrm>
            <a:custGeom>
              <a:avLst/>
              <a:gdLst>
                <a:gd name="T0" fmla="*/ 24 w 24"/>
                <a:gd name="T1" fmla="*/ 0 h 139"/>
                <a:gd name="T2" fmla="*/ 0 w 24"/>
                <a:gd name="T3" fmla="*/ 70 h 139"/>
                <a:gd name="T4" fmla="*/ 24 w 24"/>
                <a:gd name="T5" fmla="*/ 139 h 139"/>
                <a:gd name="T6" fmla="*/ 24 w 24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9">
                  <a:moveTo>
                    <a:pt x="24" y="0"/>
                  </a:moveTo>
                  <a:cubicBezTo>
                    <a:pt x="11" y="4"/>
                    <a:pt x="0" y="33"/>
                    <a:pt x="0" y="70"/>
                  </a:cubicBezTo>
                  <a:cubicBezTo>
                    <a:pt x="0" y="106"/>
                    <a:pt x="10" y="135"/>
                    <a:pt x="24" y="139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Rectangle 2241">
              <a:extLst>
                <a:ext uri="{FF2B5EF4-FFF2-40B4-BE49-F238E27FC236}">
                  <a16:creationId xmlns:a16="http://schemas.microsoft.com/office/drawing/2014/main" id="{8C3F9A84-2A2A-4986-B854-C2E0CA918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6775"/>
              <a:ext cx="19050" cy="6350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2242">
              <a:extLst>
                <a:ext uri="{FF2B5EF4-FFF2-40B4-BE49-F238E27FC236}">
                  <a16:creationId xmlns:a16="http://schemas.microsoft.com/office/drawing/2014/main" id="{D833F081-7157-4EB7-A206-EBCA2CDD9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9756775"/>
              <a:ext cx="190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Rectangle 2243">
              <a:extLst>
                <a:ext uri="{FF2B5EF4-FFF2-40B4-BE49-F238E27FC236}">
                  <a16:creationId xmlns:a16="http://schemas.microsoft.com/office/drawing/2014/main" id="{B6ADFB62-FE75-4080-B92F-7EE3F0045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37675"/>
              <a:ext cx="41275" cy="161925"/>
            </a:xfrm>
            <a:prstGeom prst="rect">
              <a:avLst/>
            </a:pr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Rectangle 2244">
              <a:extLst>
                <a:ext uri="{FF2B5EF4-FFF2-40B4-BE49-F238E27FC236}">
                  <a16:creationId xmlns:a16="http://schemas.microsoft.com/office/drawing/2014/main" id="{A967A444-BD42-4F45-AC85-58CE810F7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37675"/>
              <a:ext cx="412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Rectangle 2245">
              <a:extLst>
                <a:ext uri="{FF2B5EF4-FFF2-40B4-BE49-F238E27FC236}">
                  <a16:creationId xmlns:a16="http://schemas.microsoft.com/office/drawing/2014/main" id="{3AE0A632-3CD4-43F5-BE07-AA9E523A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51963"/>
              <a:ext cx="41275" cy="793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2246">
              <a:extLst>
                <a:ext uri="{FF2B5EF4-FFF2-40B4-BE49-F238E27FC236}">
                  <a16:creationId xmlns:a16="http://schemas.microsoft.com/office/drawing/2014/main" id="{E879F418-BA19-4C0E-A3F4-86FB6871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51963"/>
              <a:ext cx="412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Rectangle 2247">
              <a:extLst>
                <a:ext uri="{FF2B5EF4-FFF2-40B4-BE49-F238E27FC236}">
                  <a16:creationId xmlns:a16="http://schemas.microsoft.com/office/drawing/2014/main" id="{DD9D1739-CB48-4A17-8308-4E05620D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63075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2248">
              <a:extLst>
                <a:ext uri="{FF2B5EF4-FFF2-40B4-BE49-F238E27FC236}">
                  <a16:creationId xmlns:a16="http://schemas.microsoft.com/office/drawing/2014/main" id="{BDA96D67-9CC4-4F16-A2D8-82502F196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63075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Rectangle 2249">
              <a:extLst>
                <a:ext uri="{FF2B5EF4-FFF2-40B4-BE49-F238E27FC236}">
                  <a16:creationId xmlns:a16="http://schemas.microsoft.com/office/drawing/2014/main" id="{B85FCC21-B052-4C5C-A164-6A8F9FBC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263" y="9393238"/>
              <a:ext cx="22225" cy="69850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2250">
              <a:extLst>
                <a:ext uri="{FF2B5EF4-FFF2-40B4-BE49-F238E27FC236}">
                  <a16:creationId xmlns:a16="http://schemas.microsoft.com/office/drawing/2014/main" id="{CDC8A483-D3A0-470B-904B-15DFEBC8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263" y="9393238"/>
              <a:ext cx="22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Rectangle 2251">
              <a:extLst>
                <a:ext uri="{FF2B5EF4-FFF2-40B4-BE49-F238E27FC236}">
                  <a16:creationId xmlns:a16="http://schemas.microsoft.com/office/drawing/2014/main" id="{0EB2B0EE-30FC-4852-8B81-4D162BFB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0550"/>
              <a:ext cx="41275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Rectangle 2252">
              <a:extLst>
                <a:ext uri="{FF2B5EF4-FFF2-40B4-BE49-F238E27FC236}">
                  <a16:creationId xmlns:a16="http://schemas.microsoft.com/office/drawing/2014/main" id="{DCFA3808-9852-4CE6-9DCE-048A5390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0550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Rectangle 2253">
              <a:extLst>
                <a:ext uri="{FF2B5EF4-FFF2-40B4-BE49-F238E27FC236}">
                  <a16:creationId xmlns:a16="http://schemas.microsoft.com/office/drawing/2014/main" id="{C5925C43-2445-461E-93A9-530573182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8488"/>
              <a:ext cx="41275" cy="6350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Rectangle 2254">
              <a:extLst>
                <a:ext uri="{FF2B5EF4-FFF2-40B4-BE49-F238E27FC236}">
                  <a16:creationId xmlns:a16="http://schemas.microsoft.com/office/drawing/2014/main" id="{A7200AF8-D37C-4961-95CE-ECDC7D189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8488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2255">
              <a:extLst>
                <a:ext uri="{FF2B5EF4-FFF2-40B4-BE49-F238E27FC236}">
                  <a16:creationId xmlns:a16="http://schemas.microsoft.com/office/drawing/2014/main" id="{C763813D-C3B4-4694-8210-D6707F80C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3738" y="9337675"/>
              <a:ext cx="19050" cy="161925"/>
            </a:xfrm>
            <a:custGeom>
              <a:avLst/>
              <a:gdLst>
                <a:gd name="T0" fmla="*/ 0 w 12"/>
                <a:gd name="T1" fmla="*/ 96 h 102"/>
                <a:gd name="T2" fmla="*/ 0 w 12"/>
                <a:gd name="T3" fmla="*/ 102 h 102"/>
                <a:gd name="T4" fmla="*/ 12 w 12"/>
                <a:gd name="T5" fmla="*/ 102 h 102"/>
                <a:gd name="T6" fmla="*/ 12 w 12"/>
                <a:gd name="T7" fmla="*/ 99 h 102"/>
                <a:gd name="T8" fmla="*/ 0 w 12"/>
                <a:gd name="T9" fmla="*/ 99 h 102"/>
                <a:gd name="T10" fmla="*/ 0 w 12"/>
                <a:gd name="T11" fmla="*/ 96 h 102"/>
                <a:gd name="T12" fmla="*/ 12 w 12"/>
                <a:gd name="T13" fmla="*/ 92 h 102"/>
                <a:gd name="T14" fmla="*/ 0 w 12"/>
                <a:gd name="T15" fmla="*/ 92 h 102"/>
                <a:gd name="T16" fmla="*/ 0 w 12"/>
                <a:gd name="T17" fmla="*/ 95 h 102"/>
                <a:gd name="T18" fmla="*/ 12 w 12"/>
                <a:gd name="T19" fmla="*/ 95 h 102"/>
                <a:gd name="T20" fmla="*/ 12 w 12"/>
                <a:gd name="T21" fmla="*/ 92 h 102"/>
                <a:gd name="T22" fmla="*/ 0 w 12"/>
                <a:gd name="T23" fmla="*/ 12 h 102"/>
                <a:gd name="T24" fmla="*/ 0 w 12"/>
                <a:gd name="T25" fmla="*/ 90 h 102"/>
                <a:gd name="T26" fmla="*/ 12 w 12"/>
                <a:gd name="T27" fmla="*/ 90 h 102"/>
                <a:gd name="T28" fmla="*/ 12 w 12"/>
                <a:gd name="T29" fmla="*/ 79 h 102"/>
                <a:gd name="T30" fmla="*/ 6 w 12"/>
                <a:gd name="T31" fmla="*/ 79 h 102"/>
                <a:gd name="T32" fmla="*/ 6 w 12"/>
                <a:gd name="T33" fmla="*/ 35 h 102"/>
                <a:gd name="T34" fmla="*/ 12 w 12"/>
                <a:gd name="T35" fmla="*/ 35 h 102"/>
                <a:gd name="T36" fmla="*/ 12 w 12"/>
                <a:gd name="T37" fmla="*/ 18 h 102"/>
                <a:gd name="T38" fmla="*/ 0 w 12"/>
                <a:gd name="T39" fmla="*/ 18 h 102"/>
                <a:gd name="T40" fmla="*/ 0 w 12"/>
                <a:gd name="T41" fmla="*/ 16 h 102"/>
                <a:gd name="T42" fmla="*/ 12 w 12"/>
                <a:gd name="T43" fmla="*/ 16 h 102"/>
                <a:gd name="T44" fmla="*/ 12 w 12"/>
                <a:gd name="T45" fmla="*/ 14 h 102"/>
                <a:gd name="T46" fmla="*/ 0 w 12"/>
                <a:gd name="T47" fmla="*/ 14 h 102"/>
                <a:gd name="T48" fmla="*/ 0 w 12"/>
                <a:gd name="T49" fmla="*/ 12 h 102"/>
                <a:gd name="T50" fmla="*/ 0 w 12"/>
                <a:gd name="T51" fmla="*/ 0 h 102"/>
                <a:gd name="T52" fmla="*/ 0 w 12"/>
                <a:gd name="T53" fmla="*/ 9 h 102"/>
                <a:gd name="T54" fmla="*/ 12 w 12"/>
                <a:gd name="T55" fmla="*/ 9 h 102"/>
                <a:gd name="T56" fmla="*/ 12 w 12"/>
                <a:gd name="T57" fmla="*/ 0 h 102"/>
                <a:gd name="T58" fmla="*/ 0 w 12"/>
                <a:gd name="T5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02">
                  <a:moveTo>
                    <a:pt x="0" y="96"/>
                  </a:moveTo>
                  <a:lnTo>
                    <a:pt x="0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6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close/>
                  <a:moveTo>
                    <a:pt x="0" y="12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12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2256">
              <a:extLst>
                <a:ext uri="{FF2B5EF4-FFF2-40B4-BE49-F238E27FC236}">
                  <a16:creationId xmlns:a16="http://schemas.microsoft.com/office/drawing/2014/main" id="{E44A461C-0F6C-44F3-9F3B-D6E64E05C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3738" y="9337675"/>
              <a:ext cx="19050" cy="161925"/>
            </a:xfrm>
            <a:custGeom>
              <a:avLst/>
              <a:gdLst>
                <a:gd name="T0" fmla="*/ 0 w 12"/>
                <a:gd name="T1" fmla="*/ 96 h 102"/>
                <a:gd name="T2" fmla="*/ 0 w 12"/>
                <a:gd name="T3" fmla="*/ 102 h 102"/>
                <a:gd name="T4" fmla="*/ 12 w 12"/>
                <a:gd name="T5" fmla="*/ 102 h 102"/>
                <a:gd name="T6" fmla="*/ 12 w 12"/>
                <a:gd name="T7" fmla="*/ 99 h 102"/>
                <a:gd name="T8" fmla="*/ 0 w 12"/>
                <a:gd name="T9" fmla="*/ 99 h 102"/>
                <a:gd name="T10" fmla="*/ 0 w 12"/>
                <a:gd name="T11" fmla="*/ 96 h 102"/>
                <a:gd name="T12" fmla="*/ 12 w 12"/>
                <a:gd name="T13" fmla="*/ 92 h 102"/>
                <a:gd name="T14" fmla="*/ 0 w 12"/>
                <a:gd name="T15" fmla="*/ 92 h 102"/>
                <a:gd name="T16" fmla="*/ 0 w 12"/>
                <a:gd name="T17" fmla="*/ 95 h 102"/>
                <a:gd name="T18" fmla="*/ 12 w 12"/>
                <a:gd name="T19" fmla="*/ 95 h 102"/>
                <a:gd name="T20" fmla="*/ 12 w 12"/>
                <a:gd name="T21" fmla="*/ 92 h 102"/>
                <a:gd name="T22" fmla="*/ 0 w 12"/>
                <a:gd name="T23" fmla="*/ 12 h 102"/>
                <a:gd name="T24" fmla="*/ 0 w 12"/>
                <a:gd name="T25" fmla="*/ 90 h 102"/>
                <a:gd name="T26" fmla="*/ 12 w 12"/>
                <a:gd name="T27" fmla="*/ 90 h 102"/>
                <a:gd name="T28" fmla="*/ 12 w 12"/>
                <a:gd name="T29" fmla="*/ 79 h 102"/>
                <a:gd name="T30" fmla="*/ 6 w 12"/>
                <a:gd name="T31" fmla="*/ 79 h 102"/>
                <a:gd name="T32" fmla="*/ 6 w 12"/>
                <a:gd name="T33" fmla="*/ 35 h 102"/>
                <a:gd name="T34" fmla="*/ 12 w 12"/>
                <a:gd name="T35" fmla="*/ 35 h 102"/>
                <a:gd name="T36" fmla="*/ 12 w 12"/>
                <a:gd name="T37" fmla="*/ 18 h 102"/>
                <a:gd name="T38" fmla="*/ 0 w 12"/>
                <a:gd name="T39" fmla="*/ 18 h 102"/>
                <a:gd name="T40" fmla="*/ 0 w 12"/>
                <a:gd name="T41" fmla="*/ 16 h 102"/>
                <a:gd name="T42" fmla="*/ 12 w 12"/>
                <a:gd name="T43" fmla="*/ 16 h 102"/>
                <a:gd name="T44" fmla="*/ 12 w 12"/>
                <a:gd name="T45" fmla="*/ 14 h 102"/>
                <a:gd name="T46" fmla="*/ 0 w 12"/>
                <a:gd name="T47" fmla="*/ 14 h 102"/>
                <a:gd name="T48" fmla="*/ 0 w 12"/>
                <a:gd name="T49" fmla="*/ 12 h 102"/>
                <a:gd name="T50" fmla="*/ 0 w 12"/>
                <a:gd name="T51" fmla="*/ 0 h 102"/>
                <a:gd name="T52" fmla="*/ 0 w 12"/>
                <a:gd name="T53" fmla="*/ 9 h 102"/>
                <a:gd name="T54" fmla="*/ 12 w 12"/>
                <a:gd name="T55" fmla="*/ 9 h 102"/>
                <a:gd name="T56" fmla="*/ 12 w 12"/>
                <a:gd name="T57" fmla="*/ 0 h 102"/>
                <a:gd name="T58" fmla="*/ 0 w 12"/>
                <a:gd name="T5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02">
                  <a:moveTo>
                    <a:pt x="0" y="96"/>
                  </a:moveTo>
                  <a:lnTo>
                    <a:pt x="0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0" y="99"/>
                  </a:lnTo>
                  <a:lnTo>
                    <a:pt x="0" y="96"/>
                  </a:lnTo>
                  <a:moveTo>
                    <a:pt x="12" y="92"/>
                  </a:moveTo>
                  <a:lnTo>
                    <a:pt x="0" y="92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92"/>
                  </a:lnTo>
                  <a:moveTo>
                    <a:pt x="0" y="12"/>
                  </a:moveTo>
                  <a:lnTo>
                    <a:pt x="0" y="90"/>
                  </a:lnTo>
                  <a:lnTo>
                    <a:pt x="12" y="90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12"/>
                  </a:lnTo>
                  <a:moveTo>
                    <a:pt x="0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2257">
              <a:extLst>
                <a:ext uri="{FF2B5EF4-FFF2-40B4-BE49-F238E27FC236}">
                  <a16:creationId xmlns:a16="http://schemas.microsoft.com/office/drawing/2014/main" id="{D2340177-EBA3-45F9-8331-6A12199D3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9351963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3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2258">
              <a:extLst>
                <a:ext uri="{FF2B5EF4-FFF2-40B4-BE49-F238E27FC236}">
                  <a16:creationId xmlns:a16="http://schemas.microsoft.com/office/drawing/2014/main" id="{51C7CA84-94E4-48A4-9A71-55A8E6C8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9351963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0 h 5"/>
                <a:gd name="T4" fmla="*/ 0 w 12"/>
                <a:gd name="T5" fmla="*/ 3 h 5"/>
                <a:gd name="T6" fmla="*/ 0 w 12"/>
                <a:gd name="T7" fmla="*/ 5 h 5"/>
                <a:gd name="T8" fmla="*/ 12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Rectangle 2259">
              <a:extLst>
                <a:ext uri="{FF2B5EF4-FFF2-40B4-BE49-F238E27FC236}">
                  <a16:creationId xmlns:a16="http://schemas.microsoft.com/office/drawing/2014/main" id="{EC5F836F-DEC3-4789-B47C-0868F9F7D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63075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Rectangle 2260">
              <a:extLst>
                <a:ext uri="{FF2B5EF4-FFF2-40B4-BE49-F238E27FC236}">
                  <a16:creationId xmlns:a16="http://schemas.microsoft.com/office/drawing/2014/main" id="{C8E0DDB6-C09D-4AC9-BFC2-02C4A11A9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363075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Rectangle 2261">
              <a:extLst>
                <a:ext uri="{FF2B5EF4-FFF2-40B4-BE49-F238E27FC236}">
                  <a16:creationId xmlns:a16="http://schemas.microsoft.com/office/drawing/2014/main" id="{482763A2-AB84-4558-A471-A7077765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263" y="9393238"/>
              <a:ext cx="9525" cy="698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Rectangle 2262">
              <a:extLst>
                <a:ext uri="{FF2B5EF4-FFF2-40B4-BE49-F238E27FC236}">
                  <a16:creationId xmlns:a16="http://schemas.microsoft.com/office/drawing/2014/main" id="{DF89130D-41CD-402F-A0B0-86AF4B8E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263" y="9393238"/>
              <a:ext cx="95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Rectangle 2263">
              <a:extLst>
                <a:ext uri="{FF2B5EF4-FFF2-40B4-BE49-F238E27FC236}">
                  <a16:creationId xmlns:a16="http://schemas.microsoft.com/office/drawing/2014/main" id="{32628D70-9256-443B-8BD1-B7F323BF5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0550"/>
              <a:ext cx="19050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Rectangle 2264">
              <a:extLst>
                <a:ext uri="{FF2B5EF4-FFF2-40B4-BE49-F238E27FC236}">
                  <a16:creationId xmlns:a16="http://schemas.microsoft.com/office/drawing/2014/main" id="{783735F1-368B-43AB-B3BD-57890BD2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9480550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2265">
              <a:extLst>
                <a:ext uri="{FF2B5EF4-FFF2-40B4-BE49-F238E27FC236}">
                  <a16:creationId xmlns:a16="http://schemas.microsoft.com/office/drawing/2014/main" id="{55999EA3-8FE2-4F1B-AB03-23EB6FDB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948848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1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2266">
              <a:extLst>
                <a:ext uri="{FF2B5EF4-FFF2-40B4-BE49-F238E27FC236}">
                  <a16:creationId xmlns:a16="http://schemas.microsoft.com/office/drawing/2014/main" id="{AFC94B90-B482-43C2-8BF0-2BDFDF99D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948848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1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2267">
              <a:extLst>
                <a:ext uri="{FF2B5EF4-FFF2-40B4-BE49-F238E27FC236}">
                  <a16:creationId xmlns:a16="http://schemas.microsoft.com/office/drawing/2014/main" id="{00360414-FBCF-40AD-B44D-2296A672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337675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C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2268">
              <a:extLst>
                <a:ext uri="{FF2B5EF4-FFF2-40B4-BE49-F238E27FC236}">
                  <a16:creationId xmlns:a16="http://schemas.microsoft.com/office/drawing/2014/main" id="{E463DD87-EC88-422E-82AC-DC1225C6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337675"/>
              <a:ext cx="41275" cy="161925"/>
            </a:xfrm>
            <a:custGeom>
              <a:avLst/>
              <a:gdLst>
                <a:gd name="T0" fmla="*/ 1 w 26"/>
                <a:gd name="T1" fmla="*/ 0 h 102"/>
                <a:gd name="T2" fmla="*/ 0 w 26"/>
                <a:gd name="T3" fmla="*/ 102 h 102"/>
                <a:gd name="T4" fmla="*/ 26 w 26"/>
                <a:gd name="T5" fmla="*/ 102 h 102"/>
                <a:gd name="T6" fmla="*/ 26 w 26"/>
                <a:gd name="T7" fmla="*/ 0 h 102"/>
                <a:gd name="T8" fmla="*/ 1 w 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2">
                  <a:moveTo>
                    <a:pt x="1" y="0"/>
                  </a:moveTo>
                  <a:lnTo>
                    <a:pt x="0" y="102"/>
                  </a:lnTo>
                  <a:lnTo>
                    <a:pt x="26" y="102"/>
                  </a:lnTo>
                  <a:lnTo>
                    <a:pt x="2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Rectangle 2269">
              <a:extLst>
                <a:ext uri="{FF2B5EF4-FFF2-40B4-BE49-F238E27FC236}">
                  <a16:creationId xmlns:a16="http://schemas.microsoft.com/office/drawing/2014/main" id="{18E48D35-089D-495C-9899-E2A25B64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6" y="9351963"/>
              <a:ext cx="39688" cy="793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Rectangle 2270">
              <a:extLst>
                <a:ext uri="{FF2B5EF4-FFF2-40B4-BE49-F238E27FC236}">
                  <a16:creationId xmlns:a16="http://schemas.microsoft.com/office/drawing/2014/main" id="{E9F61674-1103-4951-8C33-58009AAA9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6" y="9351963"/>
              <a:ext cx="396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Rectangle 2271">
              <a:extLst>
                <a:ext uri="{FF2B5EF4-FFF2-40B4-BE49-F238E27FC236}">
                  <a16:creationId xmlns:a16="http://schemas.microsoft.com/office/drawing/2014/main" id="{A6E1B063-ACF3-476E-91B3-DD9912987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6" y="9363075"/>
              <a:ext cx="39688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Rectangle 2272">
              <a:extLst>
                <a:ext uri="{FF2B5EF4-FFF2-40B4-BE49-F238E27FC236}">
                  <a16:creationId xmlns:a16="http://schemas.microsoft.com/office/drawing/2014/main" id="{72FCD804-1DB2-45BB-90C0-BDC80925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6" y="9363075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Rectangle 2273">
              <a:extLst>
                <a:ext uri="{FF2B5EF4-FFF2-40B4-BE49-F238E27FC236}">
                  <a16:creationId xmlns:a16="http://schemas.microsoft.com/office/drawing/2014/main" id="{796D9C24-D2AD-4FE7-813C-DC091692D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0550"/>
              <a:ext cx="4127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Rectangle 2274">
              <a:extLst>
                <a:ext uri="{FF2B5EF4-FFF2-40B4-BE49-F238E27FC236}">
                  <a16:creationId xmlns:a16="http://schemas.microsoft.com/office/drawing/2014/main" id="{23C1FB56-D8A4-4430-A9E6-88619CBD7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0550"/>
              <a:ext cx="412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Oval 2275">
              <a:extLst>
                <a:ext uri="{FF2B5EF4-FFF2-40B4-BE49-F238E27FC236}">
                  <a16:creationId xmlns:a16="http://schemas.microsoft.com/office/drawing/2014/main" id="{0122BFCA-EA05-458B-B251-0D0AD2DEE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588" y="9396413"/>
              <a:ext cx="30163" cy="3016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Rectangle 2276">
              <a:extLst>
                <a:ext uri="{FF2B5EF4-FFF2-40B4-BE49-F238E27FC236}">
                  <a16:creationId xmlns:a16="http://schemas.microsoft.com/office/drawing/2014/main" id="{CD23C082-1114-4798-99BC-7E46565C0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8488"/>
              <a:ext cx="41275" cy="6350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Rectangle 2277">
              <a:extLst>
                <a:ext uri="{FF2B5EF4-FFF2-40B4-BE49-F238E27FC236}">
                  <a16:creationId xmlns:a16="http://schemas.microsoft.com/office/drawing/2014/main" id="{DEB5FACF-5D7D-42C6-AC64-1C124A75B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8488"/>
              <a:ext cx="412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Freeform 2278">
              <a:extLst>
                <a:ext uri="{FF2B5EF4-FFF2-40B4-BE49-F238E27FC236}">
                  <a16:creationId xmlns:a16="http://schemas.microsoft.com/office/drawing/2014/main" id="{B9046879-1B53-4C70-8849-BD7B67738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7238" y="9337675"/>
              <a:ext cx="19050" cy="142875"/>
            </a:xfrm>
            <a:custGeom>
              <a:avLst/>
              <a:gdLst>
                <a:gd name="T0" fmla="*/ 1 w 35"/>
                <a:gd name="T1" fmla="*/ 54 h 265"/>
                <a:gd name="T2" fmla="*/ 0 w 35"/>
                <a:gd name="T3" fmla="*/ 265 h 265"/>
                <a:gd name="T4" fmla="*/ 35 w 35"/>
                <a:gd name="T5" fmla="*/ 265 h 265"/>
                <a:gd name="T6" fmla="*/ 35 w 35"/>
                <a:gd name="T7" fmla="*/ 164 h 265"/>
                <a:gd name="T8" fmla="*/ 10 w 35"/>
                <a:gd name="T9" fmla="*/ 137 h 265"/>
                <a:gd name="T10" fmla="*/ 35 w 35"/>
                <a:gd name="T11" fmla="*/ 110 h 265"/>
                <a:gd name="T12" fmla="*/ 35 w 35"/>
                <a:gd name="T13" fmla="*/ 54 h 265"/>
                <a:gd name="T14" fmla="*/ 1 w 35"/>
                <a:gd name="T15" fmla="*/ 54 h 265"/>
                <a:gd name="T16" fmla="*/ 1 w 35"/>
                <a:gd name="T17" fmla="*/ 54 h 265"/>
                <a:gd name="T18" fmla="*/ 1 w 35"/>
                <a:gd name="T19" fmla="*/ 40 h 265"/>
                <a:gd name="T20" fmla="*/ 1 w 35"/>
                <a:gd name="T21" fmla="*/ 49 h 265"/>
                <a:gd name="T22" fmla="*/ 35 w 35"/>
                <a:gd name="T23" fmla="*/ 49 h 265"/>
                <a:gd name="T24" fmla="*/ 35 w 35"/>
                <a:gd name="T25" fmla="*/ 43 h 265"/>
                <a:gd name="T26" fmla="*/ 1 w 35"/>
                <a:gd name="T27" fmla="*/ 43 h 265"/>
                <a:gd name="T28" fmla="*/ 1 w 35"/>
                <a:gd name="T29" fmla="*/ 40 h 265"/>
                <a:gd name="T30" fmla="*/ 1 w 35"/>
                <a:gd name="T31" fmla="*/ 0 h 265"/>
                <a:gd name="T32" fmla="*/ 1 w 35"/>
                <a:gd name="T33" fmla="*/ 27 h 265"/>
                <a:gd name="T34" fmla="*/ 35 w 35"/>
                <a:gd name="T35" fmla="*/ 27 h 265"/>
                <a:gd name="T36" fmla="*/ 35 w 35"/>
                <a:gd name="T37" fmla="*/ 1 h 265"/>
                <a:gd name="T38" fmla="*/ 1 w 35"/>
                <a:gd name="T3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65">
                  <a:moveTo>
                    <a:pt x="1" y="54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21" y="162"/>
                    <a:pt x="10" y="151"/>
                    <a:pt x="10" y="137"/>
                  </a:cubicBezTo>
                  <a:cubicBezTo>
                    <a:pt x="10" y="123"/>
                    <a:pt x="21" y="111"/>
                    <a:pt x="35" y="110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moveTo>
                    <a:pt x="1" y="4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moveTo>
                    <a:pt x="1" y="0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4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2279">
              <a:extLst>
                <a:ext uri="{FF2B5EF4-FFF2-40B4-BE49-F238E27FC236}">
                  <a16:creationId xmlns:a16="http://schemas.microsoft.com/office/drawing/2014/main" id="{08A39561-C10F-4E23-BF95-0A62AE42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93519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2280">
              <a:extLst>
                <a:ext uri="{FF2B5EF4-FFF2-40B4-BE49-F238E27FC236}">
                  <a16:creationId xmlns:a16="http://schemas.microsoft.com/office/drawing/2014/main" id="{66B86CEE-B234-4F7F-A4D9-E7E30F92C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9351963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4 h 5"/>
                <a:gd name="T6" fmla="*/ 0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2281">
              <a:extLst>
                <a:ext uri="{FF2B5EF4-FFF2-40B4-BE49-F238E27FC236}">
                  <a16:creationId xmlns:a16="http://schemas.microsoft.com/office/drawing/2014/main" id="{FCF6E69C-5311-4F31-8935-608131B67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9363075"/>
              <a:ext cx="17463" cy="3175"/>
            </a:xfrm>
            <a:custGeom>
              <a:avLst/>
              <a:gdLst>
                <a:gd name="T0" fmla="*/ 11 w 11"/>
                <a:gd name="T1" fmla="*/ 0 h 2"/>
                <a:gd name="T2" fmla="*/ 0 w 11"/>
                <a:gd name="T3" fmla="*/ 0 h 2"/>
                <a:gd name="T4" fmla="*/ 0 w 11"/>
                <a:gd name="T5" fmla="*/ 2 h 2"/>
                <a:gd name="T6" fmla="*/ 0 w 11"/>
                <a:gd name="T7" fmla="*/ 2 h 2"/>
                <a:gd name="T8" fmla="*/ 11 w 11"/>
                <a:gd name="T9" fmla="*/ 2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2282">
              <a:extLst>
                <a:ext uri="{FF2B5EF4-FFF2-40B4-BE49-F238E27FC236}">
                  <a16:creationId xmlns:a16="http://schemas.microsoft.com/office/drawing/2014/main" id="{6D47DDDD-A39F-4AF4-AF66-DB602242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9363075"/>
              <a:ext cx="17463" cy="3175"/>
            </a:xfrm>
            <a:custGeom>
              <a:avLst/>
              <a:gdLst>
                <a:gd name="T0" fmla="*/ 11 w 11"/>
                <a:gd name="T1" fmla="*/ 0 h 2"/>
                <a:gd name="T2" fmla="*/ 0 w 11"/>
                <a:gd name="T3" fmla="*/ 0 h 2"/>
                <a:gd name="T4" fmla="*/ 0 w 11"/>
                <a:gd name="T5" fmla="*/ 2 h 2"/>
                <a:gd name="T6" fmla="*/ 0 w 11"/>
                <a:gd name="T7" fmla="*/ 2 h 2"/>
                <a:gd name="T8" fmla="*/ 11 w 11"/>
                <a:gd name="T9" fmla="*/ 2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Rectangle 2283">
              <a:extLst>
                <a:ext uri="{FF2B5EF4-FFF2-40B4-BE49-F238E27FC236}">
                  <a16:creationId xmlns:a16="http://schemas.microsoft.com/office/drawing/2014/main" id="{1E723CF4-A88C-437B-B650-4C133E57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3725"/>
              <a:ext cx="19050" cy="4763"/>
            </a:xfrm>
            <a:prstGeom prst="rect">
              <a:avLst/>
            </a:prstGeom>
            <a:solidFill>
              <a:srgbClr val="C4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Rectangle 2284">
              <a:extLst>
                <a:ext uri="{FF2B5EF4-FFF2-40B4-BE49-F238E27FC236}">
                  <a16:creationId xmlns:a16="http://schemas.microsoft.com/office/drawing/2014/main" id="{E6D6DBEE-8D2A-496F-841E-09E7244A0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3725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Rectangle 2285">
              <a:extLst>
                <a:ext uri="{FF2B5EF4-FFF2-40B4-BE49-F238E27FC236}">
                  <a16:creationId xmlns:a16="http://schemas.microsoft.com/office/drawing/2014/main" id="{5FF5344B-6C72-4EE2-9B33-2ED48DC93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0550"/>
              <a:ext cx="19050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Rectangle 2286">
              <a:extLst>
                <a:ext uri="{FF2B5EF4-FFF2-40B4-BE49-F238E27FC236}">
                  <a16:creationId xmlns:a16="http://schemas.microsoft.com/office/drawing/2014/main" id="{B85C6B75-70BF-4552-989C-A11A5D32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238" y="9480550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2287">
              <a:extLst>
                <a:ext uri="{FF2B5EF4-FFF2-40B4-BE49-F238E27FC236}">
                  <a16:creationId xmlns:a16="http://schemas.microsoft.com/office/drawing/2014/main" id="{A69DA951-92D8-4739-A770-79A8E177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9396413"/>
              <a:ext cx="12700" cy="30163"/>
            </a:xfrm>
            <a:custGeom>
              <a:avLst/>
              <a:gdLst>
                <a:gd name="T0" fmla="*/ 25 w 25"/>
                <a:gd name="T1" fmla="*/ 0 h 54"/>
                <a:gd name="T2" fmla="*/ 0 w 25"/>
                <a:gd name="T3" fmla="*/ 27 h 54"/>
                <a:gd name="T4" fmla="*/ 25 w 25"/>
                <a:gd name="T5" fmla="*/ 54 h 54"/>
                <a:gd name="T6" fmla="*/ 25 w 2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4">
                  <a:moveTo>
                    <a:pt x="25" y="0"/>
                  </a:moveTo>
                  <a:cubicBezTo>
                    <a:pt x="11" y="1"/>
                    <a:pt x="0" y="13"/>
                    <a:pt x="0" y="27"/>
                  </a:cubicBezTo>
                  <a:cubicBezTo>
                    <a:pt x="0" y="41"/>
                    <a:pt x="11" y="52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2288">
              <a:extLst>
                <a:ext uri="{FF2B5EF4-FFF2-40B4-BE49-F238E27FC236}">
                  <a16:creationId xmlns:a16="http://schemas.microsoft.com/office/drawing/2014/main" id="{FC4BE1B9-22B5-47E4-8D26-6A68FB8EA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488488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2289">
              <a:extLst>
                <a:ext uri="{FF2B5EF4-FFF2-40B4-BE49-F238E27FC236}">
                  <a16:creationId xmlns:a16="http://schemas.microsoft.com/office/drawing/2014/main" id="{4E7357B5-2213-4134-A0EF-712E305E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488488"/>
              <a:ext cx="19050" cy="111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4 h 7"/>
                <a:gd name="T8" fmla="*/ 0 w 12"/>
                <a:gd name="T9" fmla="*/ 4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2290">
              <a:extLst>
                <a:ext uri="{FF2B5EF4-FFF2-40B4-BE49-F238E27FC236}">
                  <a16:creationId xmlns:a16="http://schemas.microsoft.com/office/drawing/2014/main" id="{3249C156-4B8D-4374-8EE1-1FB0F250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48848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2291">
              <a:extLst>
                <a:ext uri="{FF2B5EF4-FFF2-40B4-BE49-F238E27FC236}">
                  <a16:creationId xmlns:a16="http://schemas.microsoft.com/office/drawing/2014/main" id="{54C72E59-50E0-4CF0-9664-7EA683A1F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9488488"/>
              <a:ext cx="19050" cy="6350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12 w 12"/>
                <a:gd name="T9" fmla="*/ 4 h 4"/>
                <a:gd name="T10" fmla="*/ 1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Freeform 2292">
              <a:extLst>
                <a:ext uri="{FF2B5EF4-FFF2-40B4-BE49-F238E27FC236}">
                  <a16:creationId xmlns:a16="http://schemas.microsoft.com/office/drawing/2014/main" id="{2B1C35B3-EE13-4E36-986B-CA877248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9336088"/>
              <a:ext cx="25400" cy="161925"/>
            </a:xfrm>
            <a:custGeom>
              <a:avLst/>
              <a:gdLst>
                <a:gd name="T0" fmla="*/ 0 w 16"/>
                <a:gd name="T1" fmla="*/ 1 h 102"/>
                <a:gd name="T2" fmla="*/ 9 w 16"/>
                <a:gd name="T3" fmla="*/ 102 h 102"/>
                <a:gd name="T4" fmla="*/ 16 w 16"/>
                <a:gd name="T5" fmla="*/ 102 h 102"/>
                <a:gd name="T6" fmla="*/ 8 w 16"/>
                <a:gd name="T7" fmla="*/ 0 h 102"/>
                <a:gd name="T8" fmla="*/ 0 w 16"/>
                <a:gd name="T9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1"/>
                  </a:moveTo>
                  <a:lnTo>
                    <a:pt x="9" y="102"/>
                  </a:lnTo>
                  <a:lnTo>
                    <a:pt x="16" y="102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Freeform 2293">
              <a:extLst>
                <a:ext uri="{FF2B5EF4-FFF2-40B4-BE49-F238E27FC236}">
                  <a16:creationId xmlns:a16="http://schemas.microsoft.com/office/drawing/2014/main" id="{2CA4BB2C-7C81-489E-85A6-A45AE25A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9336088"/>
              <a:ext cx="25400" cy="161925"/>
            </a:xfrm>
            <a:custGeom>
              <a:avLst/>
              <a:gdLst>
                <a:gd name="T0" fmla="*/ 0 w 16"/>
                <a:gd name="T1" fmla="*/ 1 h 102"/>
                <a:gd name="T2" fmla="*/ 9 w 16"/>
                <a:gd name="T3" fmla="*/ 102 h 102"/>
                <a:gd name="T4" fmla="*/ 16 w 16"/>
                <a:gd name="T5" fmla="*/ 102 h 102"/>
                <a:gd name="T6" fmla="*/ 8 w 16"/>
                <a:gd name="T7" fmla="*/ 0 h 102"/>
                <a:gd name="T8" fmla="*/ 0 w 16"/>
                <a:gd name="T9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2">
                  <a:moveTo>
                    <a:pt x="0" y="1"/>
                  </a:moveTo>
                  <a:lnTo>
                    <a:pt x="9" y="102"/>
                  </a:lnTo>
                  <a:lnTo>
                    <a:pt x="16" y="102"/>
                  </a:ln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2294">
              <a:extLst>
                <a:ext uri="{FF2B5EF4-FFF2-40B4-BE49-F238E27FC236}">
                  <a16:creationId xmlns:a16="http://schemas.microsoft.com/office/drawing/2014/main" id="{97600ADF-5A68-412D-8D39-179E580E7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50375"/>
              <a:ext cx="12700" cy="9525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6 h 6"/>
                <a:gd name="T4" fmla="*/ 0 w 8"/>
                <a:gd name="T5" fmla="*/ 1 h 6"/>
                <a:gd name="T6" fmla="*/ 8 w 8"/>
                <a:gd name="T7" fmla="*/ 0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2295">
              <a:extLst>
                <a:ext uri="{FF2B5EF4-FFF2-40B4-BE49-F238E27FC236}">
                  <a16:creationId xmlns:a16="http://schemas.microsoft.com/office/drawing/2014/main" id="{62B97B48-125F-4E50-A8A3-1961C1E5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50375"/>
              <a:ext cx="12700" cy="9525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6 h 6"/>
                <a:gd name="T4" fmla="*/ 0 w 8"/>
                <a:gd name="T5" fmla="*/ 1 h 6"/>
                <a:gd name="T6" fmla="*/ 8 w 8"/>
                <a:gd name="T7" fmla="*/ 0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2296">
              <a:extLst>
                <a:ext uri="{FF2B5EF4-FFF2-40B4-BE49-F238E27FC236}">
                  <a16:creationId xmlns:a16="http://schemas.microsoft.com/office/drawing/2014/main" id="{1FAB1B7F-19E3-45EC-B229-80FC692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61488"/>
              <a:ext cx="14288" cy="4763"/>
            </a:xfrm>
            <a:custGeom>
              <a:avLst/>
              <a:gdLst>
                <a:gd name="T0" fmla="*/ 9 w 9"/>
                <a:gd name="T1" fmla="*/ 2 h 3"/>
                <a:gd name="T2" fmla="*/ 1 w 9"/>
                <a:gd name="T3" fmla="*/ 3 h 3"/>
                <a:gd name="T4" fmla="*/ 0 w 9"/>
                <a:gd name="T5" fmla="*/ 1 h 3"/>
                <a:gd name="T6" fmla="*/ 8 w 9"/>
                <a:gd name="T7" fmla="*/ 0 h 3"/>
                <a:gd name="T8" fmla="*/ 9 w 9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2297">
              <a:extLst>
                <a:ext uri="{FF2B5EF4-FFF2-40B4-BE49-F238E27FC236}">
                  <a16:creationId xmlns:a16="http://schemas.microsoft.com/office/drawing/2014/main" id="{33B541C6-8912-41AE-9DB2-267A945B9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61488"/>
              <a:ext cx="14288" cy="4763"/>
            </a:xfrm>
            <a:custGeom>
              <a:avLst/>
              <a:gdLst>
                <a:gd name="T0" fmla="*/ 9 w 9"/>
                <a:gd name="T1" fmla="*/ 2 h 3"/>
                <a:gd name="T2" fmla="*/ 1 w 9"/>
                <a:gd name="T3" fmla="*/ 3 h 3"/>
                <a:gd name="T4" fmla="*/ 0 w 9"/>
                <a:gd name="T5" fmla="*/ 1 h 3"/>
                <a:gd name="T6" fmla="*/ 8 w 9"/>
                <a:gd name="T7" fmla="*/ 0 h 3"/>
                <a:gd name="T8" fmla="*/ 9 w 9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8" y="0"/>
                  </a:lnTo>
                  <a:lnTo>
                    <a:pt x="9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Freeform 2298">
              <a:extLst>
                <a:ext uri="{FF2B5EF4-FFF2-40B4-BE49-F238E27FC236}">
                  <a16:creationId xmlns:a16="http://schemas.microsoft.com/office/drawing/2014/main" id="{21F668A4-B1DF-4D5E-8C87-46FD4625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78963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7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2299">
              <a:extLst>
                <a:ext uri="{FF2B5EF4-FFF2-40B4-BE49-F238E27FC236}">
                  <a16:creationId xmlns:a16="http://schemas.microsoft.com/office/drawing/2014/main" id="{26E0F794-9C55-4DAF-920A-9784D5EA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78963"/>
              <a:ext cx="12700" cy="4763"/>
            </a:xfrm>
            <a:custGeom>
              <a:avLst/>
              <a:gdLst>
                <a:gd name="T0" fmla="*/ 8 w 8"/>
                <a:gd name="T1" fmla="*/ 2 h 3"/>
                <a:gd name="T2" fmla="*/ 0 w 8"/>
                <a:gd name="T3" fmla="*/ 3 h 3"/>
                <a:gd name="T4" fmla="*/ 0 w 8"/>
                <a:gd name="T5" fmla="*/ 1 h 3"/>
                <a:gd name="T6" fmla="*/ 7 w 8"/>
                <a:gd name="T7" fmla="*/ 0 h 3"/>
                <a:gd name="T8" fmla="*/ 8 w 8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2300">
              <a:extLst>
                <a:ext uri="{FF2B5EF4-FFF2-40B4-BE49-F238E27FC236}">
                  <a16:creationId xmlns:a16="http://schemas.microsoft.com/office/drawing/2014/main" id="{C19BA851-19F5-4542-843A-4BFC3B9CC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9396413"/>
              <a:ext cx="9525" cy="28575"/>
            </a:xfrm>
            <a:custGeom>
              <a:avLst/>
              <a:gdLst>
                <a:gd name="T0" fmla="*/ 17 w 18"/>
                <a:gd name="T1" fmla="*/ 27 h 55"/>
                <a:gd name="T2" fmla="*/ 11 w 18"/>
                <a:gd name="T3" fmla="*/ 54 h 55"/>
                <a:gd name="T4" fmla="*/ 1 w 18"/>
                <a:gd name="T5" fmla="*/ 28 h 55"/>
                <a:gd name="T6" fmla="*/ 7 w 18"/>
                <a:gd name="T7" fmla="*/ 0 h 55"/>
                <a:gd name="T8" fmla="*/ 17 w 18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17" y="27"/>
                  </a:moveTo>
                  <a:cubicBezTo>
                    <a:pt x="18" y="41"/>
                    <a:pt x="16" y="54"/>
                    <a:pt x="11" y="54"/>
                  </a:cubicBezTo>
                  <a:cubicBezTo>
                    <a:pt x="7" y="55"/>
                    <a:pt x="2" y="43"/>
                    <a:pt x="1" y="28"/>
                  </a:cubicBezTo>
                  <a:cubicBezTo>
                    <a:pt x="0" y="13"/>
                    <a:pt x="2" y="1"/>
                    <a:pt x="7" y="0"/>
                  </a:cubicBezTo>
                  <a:cubicBezTo>
                    <a:pt x="11" y="0"/>
                    <a:pt x="16" y="12"/>
                    <a:pt x="17" y="2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2301">
              <a:extLst>
                <a:ext uri="{FF2B5EF4-FFF2-40B4-BE49-F238E27FC236}">
                  <a16:creationId xmlns:a16="http://schemas.microsoft.com/office/drawing/2014/main" id="{010E55E7-D31A-4B96-BCF8-1AC14C74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86900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1 w 8"/>
                <a:gd name="T3" fmla="*/ 4 h 4"/>
                <a:gd name="T4" fmla="*/ 0 w 8"/>
                <a:gd name="T5" fmla="*/ 0 h 4"/>
                <a:gd name="T6" fmla="*/ 8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Freeform 2302">
              <a:extLst>
                <a:ext uri="{FF2B5EF4-FFF2-40B4-BE49-F238E27FC236}">
                  <a16:creationId xmlns:a16="http://schemas.microsoft.com/office/drawing/2014/main" id="{0C680855-52CA-45AB-971C-AE38BE4E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86900"/>
              <a:ext cx="12700" cy="6350"/>
            </a:xfrm>
            <a:custGeom>
              <a:avLst/>
              <a:gdLst>
                <a:gd name="T0" fmla="*/ 8 w 8"/>
                <a:gd name="T1" fmla="*/ 4 h 4"/>
                <a:gd name="T2" fmla="*/ 1 w 8"/>
                <a:gd name="T3" fmla="*/ 4 h 4"/>
                <a:gd name="T4" fmla="*/ 0 w 8"/>
                <a:gd name="T5" fmla="*/ 0 h 4"/>
                <a:gd name="T6" fmla="*/ 8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2303">
              <a:extLst>
                <a:ext uri="{FF2B5EF4-FFF2-40B4-BE49-F238E27FC236}">
                  <a16:creationId xmlns:a16="http://schemas.microsoft.com/office/drawing/2014/main" id="{2960C837-C8DC-43F4-AEF6-B9EB4C154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51" y="9337675"/>
              <a:ext cx="19050" cy="160338"/>
            </a:xfrm>
            <a:custGeom>
              <a:avLst/>
              <a:gdLst>
                <a:gd name="T0" fmla="*/ 12 w 12"/>
                <a:gd name="T1" fmla="*/ 101 h 101"/>
                <a:gd name="T2" fmla="*/ 9 w 12"/>
                <a:gd name="T3" fmla="*/ 101 h 101"/>
                <a:gd name="T4" fmla="*/ 12 w 12"/>
                <a:gd name="T5" fmla="*/ 101 h 101"/>
                <a:gd name="T6" fmla="*/ 4 w 12"/>
                <a:gd name="T7" fmla="*/ 0 h 101"/>
                <a:gd name="T8" fmla="*/ 0 w 12"/>
                <a:gd name="T9" fmla="*/ 0 h 101"/>
                <a:gd name="T10" fmla="*/ 4 w 12"/>
                <a:gd name="T11" fmla="*/ 0 h 101"/>
                <a:gd name="T12" fmla="*/ 4 w 1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1">
                  <a:moveTo>
                    <a:pt x="12" y="101"/>
                  </a:moveTo>
                  <a:lnTo>
                    <a:pt x="9" y="101"/>
                  </a:lnTo>
                  <a:lnTo>
                    <a:pt x="12" y="101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2304">
              <a:extLst>
                <a:ext uri="{FF2B5EF4-FFF2-40B4-BE49-F238E27FC236}">
                  <a16:creationId xmlns:a16="http://schemas.microsoft.com/office/drawing/2014/main" id="{064DE5F5-44DF-4921-B4D0-41E2804E5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51" y="9337675"/>
              <a:ext cx="19050" cy="160338"/>
            </a:xfrm>
            <a:custGeom>
              <a:avLst/>
              <a:gdLst>
                <a:gd name="T0" fmla="*/ 12 w 12"/>
                <a:gd name="T1" fmla="*/ 101 h 101"/>
                <a:gd name="T2" fmla="*/ 9 w 12"/>
                <a:gd name="T3" fmla="*/ 101 h 101"/>
                <a:gd name="T4" fmla="*/ 12 w 12"/>
                <a:gd name="T5" fmla="*/ 101 h 101"/>
                <a:gd name="T6" fmla="*/ 4 w 12"/>
                <a:gd name="T7" fmla="*/ 0 h 101"/>
                <a:gd name="T8" fmla="*/ 0 w 12"/>
                <a:gd name="T9" fmla="*/ 0 h 101"/>
                <a:gd name="T10" fmla="*/ 4 w 12"/>
                <a:gd name="T11" fmla="*/ 0 h 101"/>
                <a:gd name="T12" fmla="*/ 4 w 1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1">
                  <a:moveTo>
                    <a:pt x="12" y="101"/>
                  </a:moveTo>
                  <a:lnTo>
                    <a:pt x="9" y="101"/>
                  </a:lnTo>
                  <a:lnTo>
                    <a:pt x="12" y="101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2305">
              <a:extLst>
                <a:ext uri="{FF2B5EF4-FFF2-40B4-BE49-F238E27FC236}">
                  <a16:creationId xmlns:a16="http://schemas.microsoft.com/office/drawing/2014/main" id="{FB752293-FFA5-4F4C-8B63-78EDE1964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51" y="9337675"/>
              <a:ext cx="19050" cy="160338"/>
            </a:xfrm>
            <a:custGeom>
              <a:avLst/>
              <a:gdLst>
                <a:gd name="T0" fmla="*/ 33 w 36"/>
                <a:gd name="T1" fmla="*/ 269 h 298"/>
                <a:gd name="T2" fmla="*/ 23 w 36"/>
                <a:gd name="T3" fmla="*/ 270 h 298"/>
                <a:gd name="T4" fmla="*/ 25 w 36"/>
                <a:gd name="T5" fmla="*/ 298 h 298"/>
                <a:gd name="T6" fmla="*/ 36 w 36"/>
                <a:gd name="T7" fmla="*/ 298 h 298"/>
                <a:gd name="T8" fmla="*/ 35 w 36"/>
                <a:gd name="T9" fmla="*/ 289 h 298"/>
                <a:gd name="T10" fmla="*/ 25 w 36"/>
                <a:gd name="T11" fmla="*/ 289 h 298"/>
                <a:gd name="T12" fmla="*/ 24 w 36"/>
                <a:gd name="T13" fmla="*/ 276 h 298"/>
                <a:gd name="T14" fmla="*/ 34 w 36"/>
                <a:gd name="T15" fmla="*/ 276 h 298"/>
                <a:gd name="T16" fmla="*/ 33 w 36"/>
                <a:gd name="T17" fmla="*/ 269 h 298"/>
                <a:gd name="T18" fmla="*/ 11 w 36"/>
                <a:gd name="T19" fmla="*/ 0 h 298"/>
                <a:gd name="T20" fmla="*/ 0 w 36"/>
                <a:gd name="T21" fmla="*/ 0 h 298"/>
                <a:gd name="T22" fmla="*/ 23 w 36"/>
                <a:gd name="T23" fmla="*/ 264 h 298"/>
                <a:gd name="T24" fmla="*/ 33 w 36"/>
                <a:gd name="T25" fmla="*/ 263 h 298"/>
                <a:gd name="T26" fmla="*/ 25 w 36"/>
                <a:gd name="T27" fmla="*/ 162 h 298"/>
                <a:gd name="T28" fmla="*/ 15 w 36"/>
                <a:gd name="T29" fmla="*/ 136 h 298"/>
                <a:gd name="T30" fmla="*/ 20 w 36"/>
                <a:gd name="T31" fmla="*/ 109 h 298"/>
                <a:gd name="T32" fmla="*/ 15 w 36"/>
                <a:gd name="T33" fmla="*/ 53 h 298"/>
                <a:gd name="T34" fmla="*/ 5 w 36"/>
                <a:gd name="T35" fmla="*/ 54 h 298"/>
                <a:gd name="T36" fmla="*/ 4 w 36"/>
                <a:gd name="T37" fmla="*/ 48 h 298"/>
                <a:gd name="T38" fmla="*/ 15 w 36"/>
                <a:gd name="T39" fmla="*/ 47 h 298"/>
                <a:gd name="T40" fmla="*/ 14 w 36"/>
                <a:gd name="T41" fmla="*/ 42 h 298"/>
                <a:gd name="T42" fmla="*/ 4 w 36"/>
                <a:gd name="T43" fmla="*/ 43 h 298"/>
                <a:gd name="T44" fmla="*/ 3 w 36"/>
                <a:gd name="T45" fmla="*/ 27 h 298"/>
                <a:gd name="T46" fmla="*/ 13 w 36"/>
                <a:gd name="T47" fmla="*/ 26 h 298"/>
                <a:gd name="T48" fmla="*/ 11 w 36"/>
                <a:gd name="T4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98">
                  <a:moveTo>
                    <a:pt x="33" y="269"/>
                  </a:moveTo>
                  <a:cubicBezTo>
                    <a:pt x="23" y="270"/>
                    <a:pt x="23" y="270"/>
                    <a:pt x="23" y="270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36" y="298"/>
                    <a:pt x="36" y="298"/>
                    <a:pt x="36" y="298"/>
                  </a:cubicBezTo>
                  <a:cubicBezTo>
                    <a:pt x="35" y="289"/>
                    <a:pt x="35" y="289"/>
                    <a:pt x="35" y="289"/>
                  </a:cubicBezTo>
                  <a:cubicBezTo>
                    <a:pt x="25" y="289"/>
                    <a:pt x="25" y="289"/>
                    <a:pt x="25" y="289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69"/>
                    <a:pt x="33" y="269"/>
                    <a:pt x="33" y="269"/>
                  </a:cubicBezTo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33" y="263"/>
                    <a:pt x="33" y="263"/>
                    <a:pt x="33" y="263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0" y="161"/>
                    <a:pt x="16" y="150"/>
                    <a:pt x="15" y="136"/>
                  </a:cubicBezTo>
                  <a:cubicBezTo>
                    <a:pt x="14" y="122"/>
                    <a:pt x="16" y="110"/>
                    <a:pt x="20" y="109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2306">
              <a:extLst>
                <a:ext uri="{FF2B5EF4-FFF2-40B4-BE49-F238E27FC236}">
                  <a16:creationId xmlns:a16="http://schemas.microsoft.com/office/drawing/2014/main" id="{E1ADA0FD-7DF8-4936-A7F5-7162D617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51963"/>
              <a:ext cx="6350" cy="7938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0 h 5"/>
                <a:gd name="T4" fmla="*/ 0 w 4"/>
                <a:gd name="T5" fmla="*/ 5 h 5"/>
                <a:gd name="T6" fmla="*/ 4 w 4"/>
                <a:gd name="T7" fmla="*/ 5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2307">
              <a:extLst>
                <a:ext uri="{FF2B5EF4-FFF2-40B4-BE49-F238E27FC236}">
                  <a16:creationId xmlns:a16="http://schemas.microsoft.com/office/drawing/2014/main" id="{E06A1328-0B23-445B-B820-82067C654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51963"/>
              <a:ext cx="6350" cy="7938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0 h 5"/>
                <a:gd name="T4" fmla="*/ 0 w 4"/>
                <a:gd name="T5" fmla="*/ 5 h 5"/>
                <a:gd name="T6" fmla="*/ 4 w 4"/>
                <a:gd name="T7" fmla="*/ 5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2308">
              <a:extLst>
                <a:ext uri="{FF2B5EF4-FFF2-40B4-BE49-F238E27FC236}">
                  <a16:creationId xmlns:a16="http://schemas.microsoft.com/office/drawing/2014/main" id="{CB4795EB-679C-458A-B782-B9BF54CD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630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2309">
              <a:extLst>
                <a:ext uri="{FF2B5EF4-FFF2-40B4-BE49-F238E27FC236}">
                  <a16:creationId xmlns:a16="http://schemas.microsoft.com/office/drawing/2014/main" id="{2BB19EAE-EE7E-4316-97DD-C0DD41F0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93630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2310">
              <a:extLst>
                <a:ext uri="{FF2B5EF4-FFF2-40B4-BE49-F238E27FC236}">
                  <a16:creationId xmlns:a16="http://schemas.microsoft.com/office/drawing/2014/main" id="{DCBDEEEC-C4EC-4CCD-AF88-353F58C8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78963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0 w 3"/>
                <a:gd name="T5" fmla="*/ 3 h 3"/>
                <a:gd name="T6" fmla="*/ 3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Freeform 2311">
              <a:extLst>
                <a:ext uri="{FF2B5EF4-FFF2-40B4-BE49-F238E27FC236}">
                  <a16:creationId xmlns:a16="http://schemas.microsoft.com/office/drawing/2014/main" id="{F95196A2-DD50-482B-B929-651C89705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78963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0 w 3"/>
                <a:gd name="T5" fmla="*/ 3 h 3"/>
                <a:gd name="T6" fmla="*/ 3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Freeform 2312">
              <a:extLst>
                <a:ext uri="{FF2B5EF4-FFF2-40B4-BE49-F238E27FC236}">
                  <a16:creationId xmlns:a16="http://schemas.microsoft.com/office/drawing/2014/main" id="{605909A2-5328-4EA5-9C80-BE3081E6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9396413"/>
              <a:ext cx="6350" cy="28575"/>
            </a:xfrm>
            <a:custGeom>
              <a:avLst/>
              <a:gdLst>
                <a:gd name="T0" fmla="*/ 6 w 11"/>
                <a:gd name="T1" fmla="*/ 0 h 53"/>
                <a:gd name="T2" fmla="*/ 1 w 11"/>
                <a:gd name="T3" fmla="*/ 27 h 53"/>
                <a:gd name="T4" fmla="*/ 11 w 11"/>
                <a:gd name="T5" fmla="*/ 53 h 53"/>
                <a:gd name="T6" fmla="*/ 6 w 11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3">
                  <a:moveTo>
                    <a:pt x="6" y="0"/>
                  </a:moveTo>
                  <a:cubicBezTo>
                    <a:pt x="2" y="1"/>
                    <a:pt x="0" y="13"/>
                    <a:pt x="1" y="27"/>
                  </a:cubicBezTo>
                  <a:cubicBezTo>
                    <a:pt x="2" y="41"/>
                    <a:pt x="6" y="52"/>
                    <a:pt x="11" y="53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2313">
              <a:extLst>
                <a:ext uri="{FF2B5EF4-FFF2-40B4-BE49-F238E27FC236}">
                  <a16:creationId xmlns:a16="http://schemas.microsoft.com/office/drawing/2014/main" id="{1C56F088-94C4-476E-A18A-0CA7513C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8690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1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2314">
              <a:extLst>
                <a:ext uri="{FF2B5EF4-FFF2-40B4-BE49-F238E27FC236}">
                  <a16:creationId xmlns:a16="http://schemas.microsoft.com/office/drawing/2014/main" id="{9DEC588D-96A9-4791-86BE-716301A29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948690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1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Rectangle 2315">
              <a:extLst>
                <a:ext uri="{FF2B5EF4-FFF2-40B4-BE49-F238E27FC236}">
                  <a16:creationId xmlns:a16="http://schemas.microsoft.com/office/drawing/2014/main" id="{365E9191-12F0-4AF3-B03A-533F70406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29738"/>
              <a:ext cx="12700" cy="169863"/>
            </a:xfrm>
            <a:prstGeom prst="rect">
              <a:avLst/>
            </a:pr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Rectangle 2316">
              <a:extLst>
                <a:ext uri="{FF2B5EF4-FFF2-40B4-BE49-F238E27FC236}">
                  <a16:creationId xmlns:a16="http://schemas.microsoft.com/office/drawing/2014/main" id="{7A90783C-5727-4FCA-911B-23597552B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29738"/>
              <a:ext cx="1270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2317">
              <a:extLst>
                <a:ext uri="{FF2B5EF4-FFF2-40B4-BE49-F238E27FC236}">
                  <a16:creationId xmlns:a16="http://schemas.microsoft.com/office/drawing/2014/main" id="{00FDFBC4-5588-4087-945F-AAF0223C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44025"/>
              <a:ext cx="12700" cy="9525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6 h 6"/>
                <a:gd name="T4" fmla="*/ 0 w 8"/>
                <a:gd name="T5" fmla="*/ 0 h 6"/>
                <a:gd name="T6" fmla="*/ 8 w 8"/>
                <a:gd name="T7" fmla="*/ 1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" y="1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2318">
              <a:extLst>
                <a:ext uri="{FF2B5EF4-FFF2-40B4-BE49-F238E27FC236}">
                  <a16:creationId xmlns:a16="http://schemas.microsoft.com/office/drawing/2014/main" id="{051CE576-8195-412E-9492-38611B1C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44025"/>
              <a:ext cx="12700" cy="9525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6 h 6"/>
                <a:gd name="T4" fmla="*/ 0 w 8"/>
                <a:gd name="T5" fmla="*/ 0 h 6"/>
                <a:gd name="T6" fmla="*/ 8 w 8"/>
                <a:gd name="T7" fmla="*/ 1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" y="1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Rectangle 2319">
              <a:extLst>
                <a:ext uri="{FF2B5EF4-FFF2-40B4-BE49-F238E27FC236}">
                  <a16:creationId xmlns:a16="http://schemas.microsoft.com/office/drawing/2014/main" id="{824C6DDA-DF28-494C-95A1-CE6477BCE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56725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Rectangle 2320">
              <a:extLst>
                <a:ext uri="{FF2B5EF4-FFF2-40B4-BE49-F238E27FC236}">
                  <a16:creationId xmlns:a16="http://schemas.microsoft.com/office/drawing/2014/main" id="{4A59BB19-5783-4DB8-952A-622B879C4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56725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Rectangle 2321">
              <a:extLst>
                <a:ext uri="{FF2B5EF4-FFF2-40B4-BE49-F238E27FC236}">
                  <a16:creationId xmlns:a16="http://schemas.microsoft.com/office/drawing/2014/main" id="{3F74E608-CCEF-4CB6-B813-6F6D82E64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78963"/>
              <a:ext cx="12700" cy="317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Rectangle 2322">
              <a:extLst>
                <a:ext uri="{FF2B5EF4-FFF2-40B4-BE49-F238E27FC236}">
                  <a16:creationId xmlns:a16="http://schemas.microsoft.com/office/drawing/2014/main" id="{9D1CE6DD-8B90-4C7E-AC37-FF18C86C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78963"/>
              <a:ext cx="127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2323">
              <a:extLst>
                <a:ext uri="{FF2B5EF4-FFF2-40B4-BE49-F238E27FC236}">
                  <a16:creationId xmlns:a16="http://schemas.microsoft.com/office/drawing/2014/main" id="{557D3CD8-0840-4372-ADF8-FC030FAD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9391650"/>
              <a:ext cx="9525" cy="30163"/>
            </a:xfrm>
            <a:custGeom>
              <a:avLst/>
              <a:gdLst>
                <a:gd name="T0" fmla="*/ 17 w 17"/>
                <a:gd name="T1" fmla="*/ 29 h 57"/>
                <a:gd name="T2" fmla="*/ 9 w 17"/>
                <a:gd name="T3" fmla="*/ 57 h 57"/>
                <a:gd name="T4" fmla="*/ 1 w 17"/>
                <a:gd name="T5" fmla="*/ 29 h 57"/>
                <a:gd name="T6" fmla="*/ 9 w 17"/>
                <a:gd name="T7" fmla="*/ 0 h 57"/>
                <a:gd name="T8" fmla="*/ 17 w 17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7">
                  <a:moveTo>
                    <a:pt x="17" y="29"/>
                  </a:moveTo>
                  <a:cubicBezTo>
                    <a:pt x="17" y="44"/>
                    <a:pt x="13" y="57"/>
                    <a:pt x="9" y="57"/>
                  </a:cubicBezTo>
                  <a:cubicBezTo>
                    <a:pt x="4" y="57"/>
                    <a:pt x="0" y="44"/>
                    <a:pt x="1" y="29"/>
                  </a:cubicBezTo>
                  <a:cubicBezTo>
                    <a:pt x="1" y="13"/>
                    <a:pt x="4" y="0"/>
                    <a:pt x="9" y="0"/>
                  </a:cubicBezTo>
                  <a:cubicBezTo>
                    <a:pt x="13" y="0"/>
                    <a:pt x="17" y="13"/>
                    <a:pt x="17" y="29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Rectangle 2324">
              <a:extLst>
                <a:ext uri="{FF2B5EF4-FFF2-40B4-BE49-F238E27FC236}">
                  <a16:creationId xmlns:a16="http://schemas.microsoft.com/office/drawing/2014/main" id="{733F88E8-DA81-462B-8CEB-2C64A8742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86900"/>
              <a:ext cx="12700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Rectangle 2325">
              <a:extLst>
                <a:ext uri="{FF2B5EF4-FFF2-40B4-BE49-F238E27FC236}">
                  <a16:creationId xmlns:a16="http://schemas.microsoft.com/office/drawing/2014/main" id="{AF7E3CD0-8F9D-42CC-ADC3-12603208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86900"/>
              <a:ext cx="1270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2326">
              <a:extLst>
                <a:ext uri="{FF2B5EF4-FFF2-40B4-BE49-F238E27FC236}">
                  <a16:creationId xmlns:a16="http://schemas.microsoft.com/office/drawing/2014/main" id="{F76B0371-BD96-4D2A-B86F-2BA79960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29738"/>
              <a:ext cx="6350" cy="14288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9 h 9"/>
                <a:gd name="T4" fmla="*/ 0 w 4"/>
                <a:gd name="T5" fmla="*/ 0 h 9"/>
                <a:gd name="T6" fmla="*/ 4 w 4"/>
                <a:gd name="T7" fmla="*/ 0 h 9"/>
                <a:gd name="T8" fmla="*/ 4 w 4"/>
                <a:gd name="T9" fmla="*/ 0 h 9"/>
                <a:gd name="T10" fmla="*/ 0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2327">
              <a:extLst>
                <a:ext uri="{FF2B5EF4-FFF2-40B4-BE49-F238E27FC236}">
                  <a16:creationId xmlns:a16="http://schemas.microsoft.com/office/drawing/2014/main" id="{ED707126-589C-4313-A222-C3F792AC1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29738"/>
              <a:ext cx="6350" cy="14288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9 h 9"/>
                <a:gd name="T4" fmla="*/ 0 w 4"/>
                <a:gd name="T5" fmla="*/ 0 h 9"/>
                <a:gd name="T6" fmla="*/ 4 w 4"/>
                <a:gd name="T7" fmla="*/ 0 h 9"/>
                <a:gd name="T8" fmla="*/ 4 w 4"/>
                <a:gd name="T9" fmla="*/ 0 h 9"/>
                <a:gd name="T10" fmla="*/ 0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Freeform 2328">
              <a:extLst>
                <a:ext uri="{FF2B5EF4-FFF2-40B4-BE49-F238E27FC236}">
                  <a16:creationId xmlns:a16="http://schemas.microsoft.com/office/drawing/2014/main" id="{A41EF59E-1128-4DCB-A4DF-4B5C37376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9776" y="9329738"/>
              <a:ext cx="6350" cy="157163"/>
            </a:xfrm>
            <a:custGeom>
              <a:avLst/>
              <a:gdLst>
                <a:gd name="T0" fmla="*/ 0 w 11"/>
                <a:gd name="T1" fmla="*/ 284 h 291"/>
                <a:gd name="T2" fmla="*/ 0 w 11"/>
                <a:gd name="T3" fmla="*/ 291 h 291"/>
                <a:gd name="T4" fmla="*/ 10 w 11"/>
                <a:gd name="T5" fmla="*/ 291 h 291"/>
                <a:gd name="T6" fmla="*/ 10 w 11"/>
                <a:gd name="T7" fmla="*/ 284 h 291"/>
                <a:gd name="T8" fmla="*/ 0 w 11"/>
                <a:gd name="T9" fmla="*/ 284 h 291"/>
                <a:gd name="T10" fmla="*/ 1 w 11"/>
                <a:gd name="T11" fmla="*/ 56 h 291"/>
                <a:gd name="T12" fmla="*/ 0 w 11"/>
                <a:gd name="T13" fmla="*/ 278 h 291"/>
                <a:gd name="T14" fmla="*/ 11 w 11"/>
                <a:gd name="T15" fmla="*/ 278 h 291"/>
                <a:gd name="T16" fmla="*/ 11 w 11"/>
                <a:gd name="T17" fmla="*/ 172 h 291"/>
                <a:gd name="T18" fmla="*/ 4 w 11"/>
                <a:gd name="T19" fmla="*/ 144 h 291"/>
                <a:gd name="T20" fmla="*/ 11 w 11"/>
                <a:gd name="T21" fmla="*/ 115 h 291"/>
                <a:gd name="T22" fmla="*/ 11 w 11"/>
                <a:gd name="T23" fmla="*/ 56 h 291"/>
                <a:gd name="T24" fmla="*/ 1 w 11"/>
                <a:gd name="T25" fmla="*/ 56 h 291"/>
                <a:gd name="T26" fmla="*/ 1 w 11"/>
                <a:gd name="T27" fmla="*/ 43 h 291"/>
                <a:gd name="T28" fmla="*/ 1 w 11"/>
                <a:gd name="T29" fmla="*/ 51 h 291"/>
                <a:gd name="T30" fmla="*/ 11 w 11"/>
                <a:gd name="T31" fmla="*/ 51 h 291"/>
                <a:gd name="T32" fmla="*/ 11 w 11"/>
                <a:gd name="T33" fmla="*/ 45 h 291"/>
                <a:gd name="T34" fmla="*/ 1 w 11"/>
                <a:gd name="T35" fmla="*/ 45 h 291"/>
                <a:gd name="T36" fmla="*/ 1 w 11"/>
                <a:gd name="T37" fmla="*/ 43 h 291"/>
                <a:gd name="T38" fmla="*/ 1 w 11"/>
                <a:gd name="T39" fmla="*/ 0 h 291"/>
                <a:gd name="T40" fmla="*/ 1 w 11"/>
                <a:gd name="T41" fmla="*/ 28 h 291"/>
                <a:gd name="T42" fmla="*/ 11 w 11"/>
                <a:gd name="T43" fmla="*/ 28 h 291"/>
                <a:gd name="T44" fmla="*/ 11 w 11"/>
                <a:gd name="T45" fmla="*/ 0 h 291"/>
                <a:gd name="T46" fmla="*/ 1 w 11"/>
                <a:gd name="T4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291">
                  <a:moveTo>
                    <a:pt x="0" y="284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0" y="284"/>
                    <a:pt x="10" y="284"/>
                    <a:pt x="10" y="284"/>
                  </a:cubicBezTo>
                  <a:cubicBezTo>
                    <a:pt x="0" y="284"/>
                    <a:pt x="0" y="284"/>
                    <a:pt x="0" y="284"/>
                  </a:cubicBezTo>
                  <a:moveTo>
                    <a:pt x="1" y="56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11" y="278"/>
                    <a:pt x="11" y="278"/>
                    <a:pt x="11" y="27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7" y="170"/>
                    <a:pt x="3" y="158"/>
                    <a:pt x="4" y="144"/>
                  </a:cubicBezTo>
                  <a:cubicBezTo>
                    <a:pt x="4" y="129"/>
                    <a:pt x="7" y="117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" y="56"/>
                    <a:pt x="1" y="56"/>
                    <a:pt x="1" y="56"/>
                  </a:cubicBezTo>
                  <a:moveTo>
                    <a:pt x="1" y="43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3"/>
                    <a:pt x="1" y="43"/>
                    <a:pt x="1" y="43"/>
                  </a:cubicBezTo>
                  <a:moveTo>
                    <a:pt x="1" y="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Freeform 2329">
              <a:extLst>
                <a:ext uri="{FF2B5EF4-FFF2-40B4-BE49-F238E27FC236}">
                  <a16:creationId xmlns:a16="http://schemas.microsoft.com/office/drawing/2014/main" id="{433B6ACA-DE6B-4E68-85A4-72B999D1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44025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5 h 6"/>
                <a:gd name="T4" fmla="*/ 0 w 4"/>
                <a:gd name="T5" fmla="*/ 6 h 6"/>
                <a:gd name="T6" fmla="*/ 4 w 4"/>
                <a:gd name="T7" fmla="*/ 6 h 6"/>
                <a:gd name="T8" fmla="*/ 4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2330">
              <a:extLst>
                <a:ext uri="{FF2B5EF4-FFF2-40B4-BE49-F238E27FC236}">
                  <a16:creationId xmlns:a16="http://schemas.microsoft.com/office/drawing/2014/main" id="{92FE3EB8-49EB-46F3-BFC0-FEF06793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344025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5 h 6"/>
                <a:gd name="T4" fmla="*/ 0 w 4"/>
                <a:gd name="T5" fmla="*/ 6 h 6"/>
                <a:gd name="T6" fmla="*/ 4 w 4"/>
                <a:gd name="T7" fmla="*/ 6 h 6"/>
                <a:gd name="T8" fmla="*/ 4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Rectangle 2331">
              <a:extLst>
                <a:ext uri="{FF2B5EF4-FFF2-40B4-BE49-F238E27FC236}">
                  <a16:creationId xmlns:a16="http://schemas.microsoft.com/office/drawing/2014/main" id="{3BED0354-063C-4A9B-9B97-888CA1E3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56725"/>
              <a:ext cx="6350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Rectangle 2332">
              <a:extLst>
                <a:ext uri="{FF2B5EF4-FFF2-40B4-BE49-F238E27FC236}">
                  <a16:creationId xmlns:a16="http://schemas.microsoft.com/office/drawing/2014/main" id="{8583F22D-FB31-47AD-8408-0F6192AE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35672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Rectangle 2333">
              <a:extLst>
                <a:ext uri="{FF2B5EF4-FFF2-40B4-BE49-F238E27FC236}">
                  <a16:creationId xmlns:a16="http://schemas.microsoft.com/office/drawing/2014/main" id="{F6AC2E50-5F90-4ACD-82E1-EFFC2752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78963"/>
              <a:ext cx="6350" cy="317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Rectangle 2334">
              <a:extLst>
                <a:ext uri="{FF2B5EF4-FFF2-40B4-BE49-F238E27FC236}">
                  <a16:creationId xmlns:a16="http://schemas.microsoft.com/office/drawing/2014/main" id="{1A432695-BA8E-4A50-8B16-7398D92FB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776" y="947896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2335">
              <a:extLst>
                <a:ext uri="{FF2B5EF4-FFF2-40B4-BE49-F238E27FC236}">
                  <a16:creationId xmlns:a16="http://schemas.microsoft.com/office/drawing/2014/main" id="{0050B965-4627-4D8E-B9E0-BE2DF5B6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491663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5 h 5"/>
                <a:gd name="T4" fmla="*/ 4 w 4"/>
                <a:gd name="T5" fmla="*/ 5 h 5"/>
                <a:gd name="T6" fmla="*/ 4 w 4"/>
                <a:gd name="T7" fmla="*/ 2 h 5"/>
                <a:gd name="T8" fmla="*/ 0 w 4"/>
                <a:gd name="T9" fmla="*/ 2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Freeform 2336">
              <a:extLst>
                <a:ext uri="{FF2B5EF4-FFF2-40B4-BE49-F238E27FC236}">
                  <a16:creationId xmlns:a16="http://schemas.microsoft.com/office/drawing/2014/main" id="{51C3FEAB-50E5-4CE8-BC4D-40D8AA8C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491663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5 h 5"/>
                <a:gd name="T4" fmla="*/ 4 w 4"/>
                <a:gd name="T5" fmla="*/ 5 h 5"/>
                <a:gd name="T6" fmla="*/ 4 w 4"/>
                <a:gd name="T7" fmla="*/ 2 h 5"/>
                <a:gd name="T8" fmla="*/ 0 w 4"/>
                <a:gd name="T9" fmla="*/ 2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2337">
              <a:extLst>
                <a:ext uri="{FF2B5EF4-FFF2-40B4-BE49-F238E27FC236}">
                  <a16:creationId xmlns:a16="http://schemas.microsoft.com/office/drawing/2014/main" id="{37001845-ED3D-48AD-93CC-E0B4CABFF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9391650"/>
              <a:ext cx="4763" cy="30163"/>
            </a:xfrm>
            <a:custGeom>
              <a:avLst/>
              <a:gdLst>
                <a:gd name="T0" fmla="*/ 8 w 8"/>
                <a:gd name="T1" fmla="*/ 0 h 57"/>
                <a:gd name="T2" fmla="*/ 1 w 8"/>
                <a:gd name="T3" fmla="*/ 29 h 57"/>
                <a:gd name="T4" fmla="*/ 8 w 8"/>
                <a:gd name="T5" fmla="*/ 57 h 57"/>
                <a:gd name="T6" fmla="*/ 8 w 8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7">
                  <a:moveTo>
                    <a:pt x="8" y="0"/>
                  </a:moveTo>
                  <a:cubicBezTo>
                    <a:pt x="4" y="2"/>
                    <a:pt x="1" y="14"/>
                    <a:pt x="1" y="29"/>
                  </a:cubicBezTo>
                  <a:cubicBezTo>
                    <a:pt x="0" y="43"/>
                    <a:pt x="4" y="55"/>
                    <a:pt x="8" y="5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2338">
              <a:extLst>
                <a:ext uri="{FF2B5EF4-FFF2-40B4-BE49-F238E27FC236}">
                  <a16:creationId xmlns:a16="http://schemas.microsoft.com/office/drawing/2014/main" id="{E13AD9D0-8551-4860-9A0E-E23E224A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486900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3 h 5"/>
                <a:gd name="T4" fmla="*/ 0 w 4"/>
                <a:gd name="T5" fmla="*/ 5 h 5"/>
                <a:gd name="T6" fmla="*/ 4 w 4"/>
                <a:gd name="T7" fmla="*/ 5 h 5"/>
                <a:gd name="T8" fmla="*/ 4 w 4"/>
                <a:gd name="T9" fmla="*/ 0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2339">
              <a:extLst>
                <a:ext uri="{FF2B5EF4-FFF2-40B4-BE49-F238E27FC236}">
                  <a16:creationId xmlns:a16="http://schemas.microsoft.com/office/drawing/2014/main" id="{82C40B0F-970D-4E18-AA08-50EBDB26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9486900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3 h 5"/>
                <a:gd name="T4" fmla="*/ 0 w 4"/>
                <a:gd name="T5" fmla="*/ 5 h 5"/>
                <a:gd name="T6" fmla="*/ 4 w 4"/>
                <a:gd name="T7" fmla="*/ 5 h 5"/>
                <a:gd name="T8" fmla="*/ 4 w 4"/>
                <a:gd name="T9" fmla="*/ 0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Rectangle 2340">
              <a:extLst>
                <a:ext uri="{FF2B5EF4-FFF2-40B4-BE49-F238E27FC236}">
                  <a16:creationId xmlns:a16="http://schemas.microsoft.com/office/drawing/2014/main" id="{286DE2FE-45C5-4F12-8061-77133E177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0525"/>
              <a:ext cx="39688" cy="217488"/>
            </a:xfrm>
            <a:prstGeom prst="rect">
              <a:avLst/>
            </a:prstGeom>
            <a:solidFill>
              <a:srgbClr val="A1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Rectangle 2341">
              <a:extLst>
                <a:ext uri="{FF2B5EF4-FFF2-40B4-BE49-F238E27FC236}">
                  <a16:creationId xmlns:a16="http://schemas.microsoft.com/office/drawing/2014/main" id="{FA97EDCF-4250-45CA-8956-C8661B988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0525"/>
              <a:ext cx="39688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Rectangle 2342">
              <a:extLst>
                <a:ext uri="{FF2B5EF4-FFF2-40B4-BE49-F238E27FC236}">
                  <a16:creationId xmlns:a16="http://schemas.microsoft.com/office/drawing/2014/main" id="{A2A5415E-B9C6-4969-9280-9ED6743E3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5288"/>
              <a:ext cx="39688" cy="793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Rectangle 2343">
              <a:extLst>
                <a:ext uri="{FF2B5EF4-FFF2-40B4-BE49-F238E27FC236}">
                  <a16:creationId xmlns:a16="http://schemas.microsoft.com/office/drawing/2014/main" id="{75CA826B-2015-4780-AA58-5E1D7CDF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5288"/>
              <a:ext cx="396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Rectangle 2344">
              <a:extLst>
                <a:ext uri="{FF2B5EF4-FFF2-40B4-BE49-F238E27FC236}">
                  <a16:creationId xmlns:a16="http://schemas.microsoft.com/office/drawing/2014/main" id="{1EE5F75C-BB40-4C0F-BE2A-EA436C16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96400"/>
              <a:ext cx="39688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Rectangle 2345">
              <a:extLst>
                <a:ext uri="{FF2B5EF4-FFF2-40B4-BE49-F238E27FC236}">
                  <a16:creationId xmlns:a16="http://schemas.microsoft.com/office/drawing/2014/main" id="{4E7920B9-9127-4DEC-9CD5-A4D6B3E17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96400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Rectangle 2346">
              <a:extLst>
                <a:ext uri="{FF2B5EF4-FFF2-40B4-BE49-F238E27FC236}">
                  <a16:creationId xmlns:a16="http://schemas.microsoft.com/office/drawing/2014/main" id="{D4FBE1E0-FADB-4131-9D65-F8D7206FC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78963"/>
              <a:ext cx="39688" cy="3175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Rectangle 2347">
              <a:extLst>
                <a:ext uri="{FF2B5EF4-FFF2-40B4-BE49-F238E27FC236}">
                  <a16:creationId xmlns:a16="http://schemas.microsoft.com/office/drawing/2014/main" id="{F464B0C0-DF91-4711-A685-6182DBB2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78963"/>
              <a:ext cx="396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Oval 2348">
              <a:extLst>
                <a:ext uri="{FF2B5EF4-FFF2-40B4-BE49-F238E27FC236}">
                  <a16:creationId xmlns:a16="http://schemas.microsoft.com/office/drawing/2014/main" id="{CEB43F76-AD4F-4244-85FC-5A8A63D2D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038" y="9350375"/>
              <a:ext cx="30163" cy="7461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Rectangle 2349">
              <a:extLst>
                <a:ext uri="{FF2B5EF4-FFF2-40B4-BE49-F238E27FC236}">
                  <a16:creationId xmlns:a16="http://schemas.microsoft.com/office/drawing/2014/main" id="{5969145E-1A9A-4C09-B77C-BCB5E33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86900"/>
              <a:ext cx="39688" cy="6350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Rectangle 2350">
              <a:extLst>
                <a:ext uri="{FF2B5EF4-FFF2-40B4-BE49-F238E27FC236}">
                  <a16:creationId xmlns:a16="http://schemas.microsoft.com/office/drawing/2014/main" id="{08916076-93BC-4AE2-BF03-B2938DFD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86900"/>
              <a:ext cx="396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Freeform 2351">
              <a:extLst>
                <a:ext uri="{FF2B5EF4-FFF2-40B4-BE49-F238E27FC236}">
                  <a16:creationId xmlns:a16="http://schemas.microsoft.com/office/drawing/2014/main" id="{80419C25-2EAF-4ACA-BBB1-B9C8C482B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280525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2352">
              <a:extLst>
                <a:ext uri="{FF2B5EF4-FFF2-40B4-BE49-F238E27FC236}">
                  <a16:creationId xmlns:a16="http://schemas.microsoft.com/office/drawing/2014/main" id="{D3D68F23-6C5B-43F4-ABE1-2D1BA328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280525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3 h 3"/>
                <a:gd name="T4" fmla="*/ 0 w 12"/>
                <a:gd name="T5" fmla="*/ 0 h 3"/>
                <a:gd name="T6" fmla="*/ 12 w 12"/>
                <a:gd name="T7" fmla="*/ 0 h 3"/>
                <a:gd name="T8" fmla="*/ 12 w 12"/>
                <a:gd name="T9" fmla="*/ 0 h 3"/>
                <a:gd name="T10" fmla="*/ 0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Rectangle 2353">
              <a:extLst>
                <a:ext uri="{FF2B5EF4-FFF2-40B4-BE49-F238E27FC236}">
                  <a16:creationId xmlns:a16="http://schemas.microsoft.com/office/drawing/2014/main" id="{9A6EBF6D-7AA1-40AD-B5A9-ADE5A2762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0525"/>
              <a:ext cx="19050" cy="4763"/>
            </a:xfrm>
            <a:prstGeom prst="rect">
              <a:avLst/>
            </a:pr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2354">
              <a:extLst>
                <a:ext uri="{FF2B5EF4-FFF2-40B4-BE49-F238E27FC236}">
                  <a16:creationId xmlns:a16="http://schemas.microsoft.com/office/drawing/2014/main" id="{3CDCC17F-7435-45A6-952C-36A0C3D36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0525"/>
              <a:ext cx="190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Freeform 2355">
              <a:extLst>
                <a:ext uri="{FF2B5EF4-FFF2-40B4-BE49-F238E27FC236}">
                  <a16:creationId xmlns:a16="http://schemas.microsoft.com/office/drawing/2014/main" id="{21DF2355-4053-45F4-B6BF-EB6784A0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293225"/>
              <a:ext cx="19050" cy="185738"/>
            </a:xfrm>
            <a:custGeom>
              <a:avLst/>
              <a:gdLst>
                <a:gd name="T0" fmla="*/ 35 w 35"/>
                <a:gd name="T1" fmla="*/ 0 h 344"/>
                <a:gd name="T2" fmla="*/ 0 w 35"/>
                <a:gd name="T3" fmla="*/ 0 h 344"/>
                <a:gd name="T4" fmla="*/ 0 w 35"/>
                <a:gd name="T5" fmla="*/ 344 h 344"/>
                <a:gd name="T6" fmla="*/ 34 w 35"/>
                <a:gd name="T7" fmla="*/ 344 h 344"/>
                <a:gd name="T8" fmla="*/ 34 w 35"/>
                <a:gd name="T9" fmla="*/ 242 h 344"/>
                <a:gd name="T10" fmla="*/ 10 w 35"/>
                <a:gd name="T11" fmla="*/ 173 h 344"/>
                <a:gd name="T12" fmla="*/ 35 w 35"/>
                <a:gd name="T13" fmla="*/ 104 h 344"/>
                <a:gd name="T14" fmla="*/ 35 w 35"/>
                <a:gd name="T15" fmla="*/ 11 h 344"/>
                <a:gd name="T16" fmla="*/ 0 w 35"/>
                <a:gd name="T17" fmla="*/ 11 h 344"/>
                <a:gd name="T18" fmla="*/ 0 w 35"/>
                <a:gd name="T19" fmla="*/ 6 h 344"/>
                <a:gd name="T20" fmla="*/ 35 w 35"/>
                <a:gd name="T21" fmla="*/ 6 h 344"/>
                <a:gd name="T22" fmla="*/ 35 w 35"/>
                <a:gd name="T2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44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34" y="344"/>
                    <a:pt x="34" y="344"/>
                    <a:pt x="34" y="344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21" y="239"/>
                    <a:pt x="10" y="209"/>
                    <a:pt x="10" y="173"/>
                  </a:cubicBezTo>
                  <a:cubicBezTo>
                    <a:pt x="10" y="137"/>
                    <a:pt x="21" y="107"/>
                    <a:pt x="35" y="10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Rectangle 2356">
              <a:extLst>
                <a:ext uri="{FF2B5EF4-FFF2-40B4-BE49-F238E27FC236}">
                  <a16:creationId xmlns:a16="http://schemas.microsoft.com/office/drawing/2014/main" id="{164F2A83-D3E4-4A19-AACC-ABAA7725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82138"/>
              <a:ext cx="17463" cy="4763"/>
            </a:xfrm>
            <a:prstGeom prst="rect">
              <a:avLst/>
            </a:pr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Rectangle 2357">
              <a:extLst>
                <a:ext uri="{FF2B5EF4-FFF2-40B4-BE49-F238E27FC236}">
                  <a16:creationId xmlns:a16="http://schemas.microsoft.com/office/drawing/2014/main" id="{E13B8B12-B12D-44B4-A231-17D3F134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82138"/>
              <a:ext cx="174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Rectangle 2358">
              <a:extLst>
                <a:ext uri="{FF2B5EF4-FFF2-40B4-BE49-F238E27FC236}">
                  <a16:creationId xmlns:a16="http://schemas.microsoft.com/office/drawing/2014/main" id="{8612E821-A923-42EC-83B1-8E08E1606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5288"/>
              <a:ext cx="19050" cy="793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Rectangle 2359">
              <a:extLst>
                <a:ext uri="{FF2B5EF4-FFF2-40B4-BE49-F238E27FC236}">
                  <a16:creationId xmlns:a16="http://schemas.microsoft.com/office/drawing/2014/main" id="{9FDECBFF-A861-4C70-9EBD-C7F16E161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85288"/>
              <a:ext cx="19050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Rectangle 2360">
              <a:extLst>
                <a:ext uri="{FF2B5EF4-FFF2-40B4-BE49-F238E27FC236}">
                  <a16:creationId xmlns:a16="http://schemas.microsoft.com/office/drawing/2014/main" id="{079A96BD-E795-4796-B4C0-767917E62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96400"/>
              <a:ext cx="19050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2361">
              <a:extLst>
                <a:ext uri="{FF2B5EF4-FFF2-40B4-BE49-F238E27FC236}">
                  <a16:creationId xmlns:a16="http://schemas.microsoft.com/office/drawing/2014/main" id="{18149B0D-9E5B-4684-85A0-6DE21C40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296400"/>
              <a:ext cx="190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Rectangle 2362">
              <a:extLst>
                <a:ext uri="{FF2B5EF4-FFF2-40B4-BE49-F238E27FC236}">
                  <a16:creationId xmlns:a16="http://schemas.microsoft.com/office/drawing/2014/main" id="{17FB3DE3-BADD-43AC-91BA-18968457C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78963"/>
              <a:ext cx="17463" cy="3175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Rectangle 2363">
              <a:extLst>
                <a:ext uri="{FF2B5EF4-FFF2-40B4-BE49-F238E27FC236}">
                  <a16:creationId xmlns:a16="http://schemas.microsoft.com/office/drawing/2014/main" id="{6A3286F8-81DC-43B9-B85A-B26570DA1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78963"/>
              <a:ext cx="174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Freeform 2364">
              <a:extLst>
                <a:ext uri="{FF2B5EF4-FFF2-40B4-BE49-F238E27FC236}">
                  <a16:creationId xmlns:a16="http://schemas.microsoft.com/office/drawing/2014/main" id="{7165302A-22ED-4BD5-A61A-88FCD1A5A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9350375"/>
              <a:ext cx="14288" cy="74613"/>
            </a:xfrm>
            <a:custGeom>
              <a:avLst/>
              <a:gdLst>
                <a:gd name="T0" fmla="*/ 25 w 25"/>
                <a:gd name="T1" fmla="*/ 0 h 138"/>
                <a:gd name="T2" fmla="*/ 0 w 25"/>
                <a:gd name="T3" fmla="*/ 69 h 138"/>
                <a:gd name="T4" fmla="*/ 24 w 25"/>
                <a:gd name="T5" fmla="*/ 138 h 138"/>
                <a:gd name="T6" fmla="*/ 25 w 25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8">
                  <a:moveTo>
                    <a:pt x="25" y="0"/>
                  </a:moveTo>
                  <a:cubicBezTo>
                    <a:pt x="11" y="3"/>
                    <a:pt x="0" y="33"/>
                    <a:pt x="0" y="69"/>
                  </a:cubicBezTo>
                  <a:cubicBezTo>
                    <a:pt x="0" y="105"/>
                    <a:pt x="11" y="135"/>
                    <a:pt x="24" y="138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Rectangle 2365">
              <a:extLst>
                <a:ext uri="{FF2B5EF4-FFF2-40B4-BE49-F238E27FC236}">
                  <a16:creationId xmlns:a16="http://schemas.microsoft.com/office/drawing/2014/main" id="{A8BC54DB-100A-4194-871E-61B75A74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9498013"/>
              <a:ext cx="17463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Freeform 2366">
              <a:extLst>
                <a:ext uri="{FF2B5EF4-FFF2-40B4-BE49-F238E27FC236}">
                  <a16:creationId xmlns:a16="http://schemas.microsoft.com/office/drawing/2014/main" id="{B46699F2-E854-488F-AEF4-BDAEA71D5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498013"/>
              <a:ext cx="17463" cy="0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Freeform 2367">
              <a:extLst>
                <a:ext uri="{FF2B5EF4-FFF2-40B4-BE49-F238E27FC236}">
                  <a16:creationId xmlns:a16="http://schemas.microsoft.com/office/drawing/2014/main" id="{103F58C2-0883-4709-8362-052CC58E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490075"/>
              <a:ext cx="17463" cy="793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5 h 5"/>
                <a:gd name="T4" fmla="*/ 11 w 11"/>
                <a:gd name="T5" fmla="*/ 5 h 5"/>
                <a:gd name="T6" fmla="*/ 11 w 11"/>
                <a:gd name="T7" fmla="*/ 2 h 5"/>
                <a:gd name="T8" fmla="*/ 0 w 11"/>
                <a:gd name="T9" fmla="*/ 2 h 5"/>
                <a:gd name="T10" fmla="*/ 0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Freeform 2368">
              <a:extLst>
                <a:ext uri="{FF2B5EF4-FFF2-40B4-BE49-F238E27FC236}">
                  <a16:creationId xmlns:a16="http://schemas.microsoft.com/office/drawing/2014/main" id="{3EB51A1C-9754-41C2-B38F-3F49A567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490075"/>
              <a:ext cx="17463" cy="793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5 h 5"/>
                <a:gd name="T4" fmla="*/ 11 w 11"/>
                <a:gd name="T5" fmla="*/ 5 h 5"/>
                <a:gd name="T6" fmla="*/ 11 w 11"/>
                <a:gd name="T7" fmla="*/ 2 h 5"/>
                <a:gd name="T8" fmla="*/ 0 w 11"/>
                <a:gd name="T9" fmla="*/ 2 h 5"/>
                <a:gd name="T10" fmla="*/ 0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Freeform 2369">
              <a:extLst>
                <a:ext uri="{FF2B5EF4-FFF2-40B4-BE49-F238E27FC236}">
                  <a16:creationId xmlns:a16="http://schemas.microsoft.com/office/drawing/2014/main" id="{CA3E5CA7-0836-4078-98D2-458EBFA9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486900"/>
              <a:ext cx="17463" cy="6350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0 h 4"/>
                <a:gd name="T4" fmla="*/ 0 w 11"/>
                <a:gd name="T5" fmla="*/ 2 h 4"/>
                <a:gd name="T6" fmla="*/ 0 w 11"/>
                <a:gd name="T7" fmla="*/ 4 h 4"/>
                <a:gd name="T8" fmla="*/ 11 w 11"/>
                <a:gd name="T9" fmla="*/ 4 h 4"/>
                <a:gd name="T10" fmla="*/ 11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Freeform 2370">
              <a:extLst>
                <a:ext uri="{FF2B5EF4-FFF2-40B4-BE49-F238E27FC236}">
                  <a16:creationId xmlns:a16="http://schemas.microsoft.com/office/drawing/2014/main" id="{B905461D-FFDF-4E49-B567-E6945470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6" y="9486900"/>
              <a:ext cx="17463" cy="6350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0 h 4"/>
                <a:gd name="T4" fmla="*/ 0 w 11"/>
                <a:gd name="T5" fmla="*/ 2 h 4"/>
                <a:gd name="T6" fmla="*/ 0 w 11"/>
                <a:gd name="T7" fmla="*/ 4 h 4"/>
                <a:gd name="T8" fmla="*/ 11 w 11"/>
                <a:gd name="T9" fmla="*/ 4 h 4"/>
                <a:gd name="T10" fmla="*/ 11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Rectangle 2371">
              <a:extLst>
                <a:ext uri="{FF2B5EF4-FFF2-40B4-BE49-F238E27FC236}">
                  <a16:creationId xmlns:a16="http://schemas.microsoft.com/office/drawing/2014/main" id="{299397C1-E7DD-4082-A2F6-FAFDAFA8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07525"/>
              <a:ext cx="23813" cy="92075"/>
            </a:xfrm>
            <a:prstGeom prst="rect">
              <a:avLst/>
            </a:pr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Rectangle 2372">
              <a:extLst>
                <a:ext uri="{FF2B5EF4-FFF2-40B4-BE49-F238E27FC236}">
                  <a16:creationId xmlns:a16="http://schemas.microsoft.com/office/drawing/2014/main" id="{A6157F4C-9799-4D43-B285-F698EC58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07525"/>
              <a:ext cx="238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Rectangle 2373">
              <a:extLst>
                <a:ext uri="{FF2B5EF4-FFF2-40B4-BE49-F238E27FC236}">
                  <a16:creationId xmlns:a16="http://schemas.microsoft.com/office/drawing/2014/main" id="{20B68638-C692-4F10-8213-7EF8C27E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15463"/>
              <a:ext cx="23813" cy="4763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Rectangle 2374">
              <a:extLst>
                <a:ext uri="{FF2B5EF4-FFF2-40B4-BE49-F238E27FC236}">
                  <a16:creationId xmlns:a16="http://schemas.microsoft.com/office/drawing/2014/main" id="{C5419357-D321-4762-B823-4AFBB91D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15463"/>
              <a:ext cx="238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Rectangle 2375">
              <a:extLst>
                <a:ext uri="{FF2B5EF4-FFF2-40B4-BE49-F238E27FC236}">
                  <a16:creationId xmlns:a16="http://schemas.microsoft.com/office/drawing/2014/main" id="{5AE95BB4-535B-477D-97F2-68C8A613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21813"/>
              <a:ext cx="23813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Rectangle 2376">
              <a:extLst>
                <a:ext uri="{FF2B5EF4-FFF2-40B4-BE49-F238E27FC236}">
                  <a16:creationId xmlns:a16="http://schemas.microsoft.com/office/drawing/2014/main" id="{7AFFE919-D8EF-4D66-8C72-532ACB980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21813"/>
              <a:ext cx="238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Rectangle 2377">
              <a:extLst>
                <a:ext uri="{FF2B5EF4-FFF2-40B4-BE49-F238E27FC236}">
                  <a16:creationId xmlns:a16="http://schemas.microsoft.com/office/drawing/2014/main" id="{F5769C44-A698-44A8-A907-0AF98987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9439275"/>
              <a:ext cx="12700" cy="39688"/>
            </a:xfrm>
            <a:prstGeom prst="rect">
              <a:avLst/>
            </a:prstGeom>
            <a:solidFill>
              <a:srgbClr val="007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Rectangle 2378">
              <a:extLst>
                <a:ext uri="{FF2B5EF4-FFF2-40B4-BE49-F238E27FC236}">
                  <a16:creationId xmlns:a16="http://schemas.microsoft.com/office/drawing/2014/main" id="{F91B08B6-F35A-48A5-8723-91713B64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9439275"/>
              <a:ext cx="1270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Rectangle 2379">
              <a:extLst>
                <a:ext uri="{FF2B5EF4-FFF2-40B4-BE49-F238E27FC236}">
                  <a16:creationId xmlns:a16="http://schemas.microsoft.com/office/drawing/2014/main" id="{F0EFD252-9D5C-4202-8311-13F839A7D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88488"/>
              <a:ext cx="23813" cy="158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Rectangle 2380">
              <a:extLst>
                <a:ext uri="{FF2B5EF4-FFF2-40B4-BE49-F238E27FC236}">
                  <a16:creationId xmlns:a16="http://schemas.microsoft.com/office/drawing/2014/main" id="{CE2AECD6-9EDA-49E6-9D50-9A2D400C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88488"/>
              <a:ext cx="238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Rectangle 2381">
              <a:extLst>
                <a:ext uri="{FF2B5EF4-FFF2-40B4-BE49-F238E27FC236}">
                  <a16:creationId xmlns:a16="http://schemas.microsoft.com/office/drawing/2014/main" id="{AF3D5D91-5A03-448E-B219-66440AD64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93250"/>
              <a:ext cx="23813" cy="3175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Rectangle 2382">
              <a:extLst>
                <a:ext uri="{FF2B5EF4-FFF2-40B4-BE49-F238E27FC236}">
                  <a16:creationId xmlns:a16="http://schemas.microsoft.com/office/drawing/2014/main" id="{BF28DC1B-C064-4D00-8028-3AE0AE791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93250"/>
              <a:ext cx="238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383">
              <a:extLst>
                <a:ext uri="{FF2B5EF4-FFF2-40B4-BE49-F238E27FC236}">
                  <a16:creationId xmlns:a16="http://schemas.microsoft.com/office/drawing/2014/main" id="{99E49653-1540-42C8-AE3F-8E3689667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7888" y="9407525"/>
              <a:ext cx="11113" cy="92075"/>
            </a:xfrm>
            <a:custGeom>
              <a:avLst/>
              <a:gdLst>
                <a:gd name="T0" fmla="*/ 7 w 7"/>
                <a:gd name="T1" fmla="*/ 52 h 58"/>
                <a:gd name="T2" fmla="*/ 0 w 7"/>
                <a:gd name="T3" fmla="*/ 52 h 58"/>
                <a:gd name="T4" fmla="*/ 0 w 7"/>
                <a:gd name="T5" fmla="*/ 58 h 58"/>
                <a:gd name="T6" fmla="*/ 7 w 7"/>
                <a:gd name="T7" fmla="*/ 58 h 58"/>
                <a:gd name="T8" fmla="*/ 7 w 7"/>
                <a:gd name="T9" fmla="*/ 56 h 58"/>
                <a:gd name="T10" fmla="*/ 0 w 7"/>
                <a:gd name="T11" fmla="*/ 56 h 58"/>
                <a:gd name="T12" fmla="*/ 0 w 7"/>
                <a:gd name="T13" fmla="*/ 54 h 58"/>
                <a:gd name="T14" fmla="*/ 7 w 7"/>
                <a:gd name="T15" fmla="*/ 54 h 58"/>
                <a:gd name="T16" fmla="*/ 7 w 7"/>
                <a:gd name="T17" fmla="*/ 52 h 58"/>
                <a:gd name="T18" fmla="*/ 7 w 7"/>
                <a:gd name="T19" fmla="*/ 8 h 58"/>
                <a:gd name="T20" fmla="*/ 0 w 7"/>
                <a:gd name="T21" fmla="*/ 8 h 58"/>
                <a:gd name="T22" fmla="*/ 0 w 7"/>
                <a:gd name="T23" fmla="*/ 51 h 58"/>
                <a:gd name="T24" fmla="*/ 7 w 7"/>
                <a:gd name="T25" fmla="*/ 51 h 58"/>
                <a:gd name="T26" fmla="*/ 7 w 7"/>
                <a:gd name="T27" fmla="*/ 45 h 58"/>
                <a:gd name="T28" fmla="*/ 3 w 7"/>
                <a:gd name="T29" fmla="*/ 45 h 58"/>
                <a:gd name="T30" fmla="*/ 3 w 7"/>
                <a:gd name="T31" fmla="*/ 20 h 58"/>
                <a:gd name="T32" fmla="*/ 7 w 7"/>
                <a:gd name="T33" fmla="*/ 20 h 58"/>
                <a:gd name="T34" fmla="*/ 7 w 7"/>
                <a:gd name="T35" fmla="*/ 10 h 58"/>
                <a:gd name="T36" fmla="*/ 0 w 7"/>
                <a:gd name="T37" fmla="*/ 10 h 58"/>
                <a:gd name="T38" fmla="*/ 0 w 7"/>
                <a:gd name="T39" fmla="*/ 9 h 58"/>
                <a:gd name="T40" fmla="*/ 7 w 7"/>
                <a:gd name="T41" fmla="*/ 9 h 58"/>
                <a:gd name="T42" fmla="*/ 7 w 7"/>
                <a:gd name="T43" fmla="*/ 8 h 58"/>
                <a:gd name="T44" fmla="*/ 0 w 7"/>
                <a:gd name="T45" fmla="*/ 0 h 58"/>
                <a:gd name="T46" fmla="*/ 0 w 7"/>
                <a:gd name="T47" fmla="*/ 5 h 58"/>
                <a:gd name="T48" fmla="*/ 7 w 7"/>
                <a:gd name="T49" fmla="*/ 5 h 58"/>
                <a:gd name="T50" fmla="*/ 7 w 7"/>
                <a:gd name="T51" fmla="*/ 0 h 58"/>
                <a:gd name="T52" fmla="*/ 0 w 7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8">
                  <a:moveTo>
                    <a:pt x="7" y="52"/>
                  </a:moveTo>
                  <a:lnTo>
                    <a:pt x="0" y="52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2"/>
                  </a:lnTo>
                  <a:close/>
                  <a:moveTo>
                    <a:pt x="7" y="8"/>
                  </a:moveTo>
                  <a:lnTo>
                    <a:pt x="0" y="8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3" y="45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8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384">
              <a:extLst>
                <a:ext uri="{FF2B5EF4-FFF2-40B4-BE49-F238E27FC236}">
                  <a16:creationId xmlns:a16="http://schemas.microsoft.com/office/drawing/2014/main" id="{4ED3777C-F8EF-41CC-9386-7EF0BBB9B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7888" y="9407525"/>
              <a:ext cx="11113" cy="92075"/>
            </a:xfrm>
            <a:custGeom>
              <a:avLst/>
              <a:gdLst>
                <a:gd name="T0" fmla="*/ 7 w 7"/>
                <a:gd name="T1" fmla="*/ 52 h 58"/>
                <a:gd name="T2" fmla="*/ 0 w 7"/>
                <a:gd name="T3" fmla="*/ 52 h 58"/>
                <a:gd name="T4" fmla="*/ 0 w 7"/>
                <a:gd name="T5" fmla="*/ 58 h 58"/>
                <a:gd name="T6" fmla="*/ 7 w 7"/>
                <a:gd name="T7" fmla="*/ 58 h 58"/>
                <a:gd name="T8" fmla="*/ 7 w 7"/>
                <a:gd name="T9" fmla="*/ 56 h 58"/>
                <a:gd name="T10" fmla="*/ 0 w 7"/>
                <a:gd name="T11" fmla="*/ 56 h 58"/>
                <a:gd name="T12" fmla="*/ 0 w 7"/>
                <a:gd name="T13" fmla="*/ 54 h 58"/>
                <a:gd name="T14" fmla="*/ 7 w 7"/>
                <a:gd name="T15" fmla="*/ 54 h 58"/>
                <a:gd name="T16" fmla="*/ 7 w 7"/>
                <a:gd name="T17" fmla="*/ 52 h 58"/>
                <a:gd name="T18" fmla="*/ 7 w 7"/>
                <a:gd name="T19" fmla="*/ 8 h 58"/>
                <a:gd name="T20" fmla="*/ 0 w 7"/>
                <a:gd name="T21" fmla="*/ 8 h 58"/>
                <a:gd name="T22" fmla="*/ 0 w 7"/>
                <a:gd name="T23" fmla="*/ 51 h 58"/>
                <a:gd name="T24" fmla="*/ 7 w 7"/>
                <a:gd name="T25" fmla="*/ 51 h 58"/>
                <a:gd name="T26" fmla="*/ 7 w 7"/>
                <a:gd name="T27" fmla="*/ 45 h 58"/>
                <a:gd name="T28" fmla="*/ 3 w 7"/>
                <a:gd name="T29" fmla="*/ 45 h 58"/>
                <a:gd name="T30" fmla="*/ 3 w 7"/>
                <a:gd name="T31" fmla="*/ 20 h 58"/>
                <a:gd name="T32" fmla="*/ 7 w 7"/>
                <a:gd name="T33" fmla="*/ 20 h 58"/>
                <a:gd name="T34" fmla="*/ 7 w 7"/>
                <a:gd name="T35" fmla="*/ 10 h 58"/>
                <a:gd name="T36" fmla="*/ 0 w 7"/>
                <a:gd name="T37" fmla="*/ 10 h 58"/>
                <a:gd name="T38" fmla="*/ 0 w 7"/>
                <a:gd name="T39" fmla="*/ 9 h 58"/>
                <a:gd name="T40" fmla="*/ 7 w 7"/>
                <a:gd name="T41" fmla="*/ 9 h 58"/>
                <a:gd name="T42" fmla="*/ 7 w 7"/>
                <a:gd name="T43" fmla="*/ 8 h 58"/>
                <a:gd name="T44" fmla="*/ 0 w 7"/>
                <a:gd name="T45" fmla="*/ 0 h 58"/>
                <a:gd name="T46" fmla="*/ 0 w 7"/>
                <a:gd name="T47" fmla="*/ 5 h 58"/>
                <a:gd name="T48" fmla="*/ 7 w 7"/>
                <a:gd name="T49" fmla="*/ 5 h 58"/>
                <a:gd name="T50" fmla="*/ 7 w 7"/>
                <a:gd name="T51" fmla="*/ 0 h 58"/>
                <a:gd name="T52" fmla="*/ 0 w 7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8">
                  <a:moveTo>
                    <a:pt x="7" y="52"/>
                  </a:moveTo>
                  <a:lnTo>
                    <a:pt x="0" y="52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2"/>
                  </a:lnTo>
                  <a:moveTo>
                    <a:pt x="7" y="8"/>
                  </a:moveTo>
                  <a:lnTo>
                    <a:pt x="0" y="8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3" y="45"/>
                  </a:lnTo>
                  <a:lnTo>
                    <a:pt x="3" y="20"/>
                  </a:lnTo>
                  <a:lnTo>
                    <a:pt x="7" y="2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8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Rectangle 2385">
              <a:extLst>
                <a:ext uri="{FF2B5EF4-FFF2-40B4-BE49-F238E27FC236}">
                  <a16:creationId xmlns:a16="http://schemas.microsoft.com/office/drawing/2014/main" id="{4141D9F1-01B6-4832-842D-AFE1D45A4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15463"/>
              <a:ext cx="11113" cy="4763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2386">
              <a:extLst>
                <a:ext uri="{FF2B5EF4-FFF2-40B4-BE49-F238E27FC236}">
                  <a16:creationId xmlns:a16="http://schemas.microsoft.com/office/drawing/2014/main" id="{BD3C8F69-BD97-4F2E-8C3D-AD68182E0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15463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2387">
              <a:extLst>
                <a:ext uri="{FF2B5EF4-FFF2-40B4-BE49-F238E27FC236}">
                  <a16:creationId xmlns:a16="http://schemas.microsoft.com/office/drawing/2014/main" id="{E3570C30-1260-4E2F-AA4B-9312101FA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21813"/>
              <a:ext cx="11113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2388">
              <a:extLst>
                <a:ext uri="{FF2B5EF4-FFF2-40B4-BE49-F238E27FC236}">
                  <a16:creationId xmlns:a16="http://schemas.microsoft.com/office/drawing/2014/main" id="{1FD6810C-C815-467C-BC6D-7A9755AE0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21813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2389">
              <a:extLst>
                <a:ext uri="{FF2B5EF4-FFF2-40B4-BE49-F238E27FC236}">
                  <a16:creationId xmlns:a16="http://schemas.microsoft.com/office/drawing/2014/main" id="{C521A0B4-9454-431D-9DBD-BF8E543F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9439275"/>
              <a:ext cx="6350" cy="39688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2390">
              <a:extLst>
                <a:ext uri="{FF2B5EF4-FFF2-40B4-BE49-F238E27FC236}">
                  <a16:creationId xmlns:a16="http://schemas.microsoft.com/office/drawing/2014/main" id="{675EB117-709B-4048-8208-0BAA260D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651" y="9439275"/>
              <a:ext cx="63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2391">
              <a:extLst>
                <a:ext uri="{FF2B5EF4-FFF2-40B4-BE49-F238E27FC236}">
                  <a16:creationId xmlns:a16="http://schemas.microsoft.com/office/drawing/2014/main" id="{A63EF125-5703-4CE7-8861-17AAD7170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88488"/>
              <a:ext cx="11113" cy="1588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2392">
              <a:extLst>
                <a:ext uri="{FF2B5EF4-FFF2-40B4-BE49-F238E27FC236}">
                  <a16:creationId xmlns:a16="http://schemas.microsoft.com/office/drawing/2014/main" id="{8D1CE91C-6368-4CE9-8366-36061E47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88488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2393">
              <a:extLst>
                <a:ext uri="{FF2B5EF4-FFF2-40B4-BE49-F238E27FC236}">
                  <a16:creationId xmlns:a16="http://schemas.microsoft.com/office/drawing/2014/main" id="{670D1CF1-8C86-4BA6-BE08-B585F016B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93250"/>
              <a:ext cx="11113" cy="3175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2394">
              <a:extLst>
                <a:ext uri="{FF2B5EF4-FFF2-40B4-BE49-F238E27FC236}">
                  <a16:creationId xmlns:a16="http://schemas.microsoft.com/office/drawing/2014/main" id="{DCDD39A7-91C3-4F3B-947E-D5FC7BE2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88" y="9493250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2395">
              <a:extLst>
                <a:ext uri="{FF2B5EF4-FFF2-40B4-BE49-F238E27FC236}">
                  <a16:creationId xmlns:a16="http://schemas.microsoft.com/office/drawing/2014/main" id="{7086D613-A878-4F69-B338-A6AF511D2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07525"/>
              <a:ext cx="22225" cy="92075"/>
            </a:xfrm>
            <a:prstGeom prst="rect">
              <a:avLst/>
            </a:prstGeom>
            <a:solidFill>
              <a:srgbClr val="FF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2396">
              <a:extLst>
                <a:ext uri="{FF2B5EF4-FFF2-40B4-BE49-F238E27FC236}">
                  <a16:creationId xmlns:a16="http://schemas.microsoft.com/office/drawing/2014/main" id="{7C63DFA3-4E9A-432B-8194-D2305370A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07525"/>
              <a:ext cx="222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2397">
              <a:extLst>
                <a:ext uri="{FF2B5EF4-FFF2-40B4-BE49-F238E27FC236}">
                  <a16:creationId xmlns:a16="http://schemas.microsoft.com/office/drawing/2014/main" id="{8774FCA8-DAE4-4A4F-A32B-9D5DFC44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15463"/>
              <a:ext cx="22225" cy="4763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2398">
              <a:extLst>
                <a:ext uri="{FF2B5EF4-FFF2-40B4-BE49-F238E27FC236}">
                  <a16:creationId xmlns:a16="http://schemas.microsoft.com/office/drawing/2014/main" id="{36C1DFAD-2DD4-411E-8786-5E908290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15463"/>
              <a:ext cx="2222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2399">
              <a:extLst>
                <a:ext uri="{FF2B5EF4-FFF2-40B4-BE49-F238E27FC236}">
                  <a16:creationId xmlns:a16="http://schemas.microsoft.com/office/drawing/2014/main" id="{328C23C5-CE10-41E6-BD19-405DACF71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21813"/>
              <a:ext cx="22225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2400">
              <a:extLst>
                <a:ext uri="{FF2B5EF4-FFF2-40B4-BE49-F238E27FC236}">
                  <a16:creationId xmlns:a16="http://schemas.microsoft.com/office/drawing/2014/main" id="{3E331C1A-A811-42AE-932A-487AEB7E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21813"/>
              <a:ext cx="222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2401">
              <a:extLst>
                <a:ext uri="{FF2B5EF4-FFF2-40B4-BE49-F238E27FC236}">
                  <a16:creationId xmlns:a16="http://schemas.microsoft.com/office/drawing/2014/main" id="{944FD805-2E4D-4841-8DA4-655C8F3B8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88488"/>
              <a:ext cx="22225" cy="1588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Rectangle 2402">
              <a:extLst>
                <a:ext uri="{FF2B5EF4-FFF2-40B4-BE49-F238E27FC236}">
                  <a16:creationId xmlns:a16="http://schemas.microsoft.com/office/drawing/2014/main" id="{0E0A90A1-D14C-43DD-BB50-34C698F0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88488"/>
              <a:ext cx="222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Oval 2403">
              <a:extLst>
                <a:ext uri="{FF2B5EF4-FFF2-40B4-BE49-F238E27FC236}">
                  <a16:creationId xmlns:a16="http://schemas.microsoft.com/office/drawing/2014/main" id="{9603B6F5-EA0C-4CA0-9041-4D10D254E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6" y="9440863"/>
              <a:ext cx="15875" cy="17463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2404">
              <a:extLst>
                <a:ext uri="{FF2B5EF4-FFF2-40B4-BE49-F238E27FC236}">
                  <a16:creationId xmlns:a16="http://schemas.microsoft.com/office/drawing/2014/main" id="{321EAED4-DD15-405A-9A5B-8411712FD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93250"/>
              <a:ext cx="22225" cy="3175"/>
            </a:xfrm>
            <a:prstGeom prst="rect">
              <a:avLst/>
            </a:prstGeom>
            <a:solidFill>
              <a:srgbClr val="660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2405">
              <a:extLst>
                <a:ext uri="{FF2B5EF4-FFF2-40B4-BE49-F238E27FC236}">
                  <a16:creationId xmlns:a16="http://schemas.microsoft.com/office/drawing/2014/main" id="{FDE9820B-A462-4B56-8032-24D71BAB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93250"/>
              <a:ext cx="2222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406">
              <a:extLst>
                <a:ext uri="{FF2B5EF4-FFF2-40B4-BE49-F238E27FC236}">
                  <a16:creationId xmlns:a16="http://schemas.microsoft.com/office/drawing/2014/main" id="{CB95CE47-9CF7-4138-A3F9-0EA44EC25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1" y="9407525"/>
              <a:ext cx="11113" cy="80963"/>
            </a:xfrm>
            <a:custGeom>
              <a:avLst/>
              <a:gdLst>
                <a:gd name="T0" fmla="*/ 20 w 20"/>
                <a:gd name="T1" fmla="*/ 30 h 150"/>
                <a:gd name="T2" fmla="*/ 1 w 20"/>
                <a:gd name="T3" fmla="*/ 30 h 150"/>
                <a:gd name="T4" fmla="*/ 0 w 20"/>
                <a:gd name="T5" fmla="*/ 150 h 150"/>
                <a:gd name="T6" fmla="*/ 20 w 20"/>
                <a:gd name="T7" fmla="*/ 150 h 150"/>
                <a:gd name="T8" fmla="*/ 20 w 20"/>
                <a:gd name="T9" fmla="*/ 93 h 150"/>
                <a:gd name="T10" fmla="*/ 6 w 20"/>
                <a:gd name="T11" fmla="*/ 77 h 150"/>
                <a:gd name="T12" fmla="*/ 20 w 20"/>
                <a:gd name="T13" fmla="*/ 62 h 150"/>
                <a:gd name="T14" fmla="*/ 20 w 20"/>
                <a:gd name="T15" fmla="*/ 30 h 150"/>
                <a:gd name="T16" fmla="*/ 20 w 20"/>
                <a:gd name="T17" fmla="*/ 24 h 150"/>
                <a:gd name="T18" fmla="*/ 1 w 20"/>
                <a:gd name="T19" fmla="*/ 24 h 150"/>
                <a:gd name="T20" fmla="*/ 1 w 20"/>
                <a:gd name="T21" fmla="*/ 27 h 150"/>
                <a:gd name="T22" fmla="*/ 20 w 20"/>
                <a:gd name="T23" fmla="*/ 27 h 150"/>
                <a:gd name="T24" fmla="*/ 20 w 20"/>
                <a:gd name="T25" fmla="*/ 24 h 150"/>
                <a:gd name="T26" fmla="*/ 1 w 20"/>
                <a:gd name="T27" fmla="*/ 0 h 150"/>
                <a:gd name="T28" fmla="*/ 1 w 20"/>
                <a:gd name="T29" fmla="*/ 15 h 150"/>
                <a:gd name="T30" fmla="*/ 20 w 20"/>
                <a:gd name="T31" fmla="*/ 15 h 150"/>
                <a:gd name="T32" fmla="*/ 20 w 20"/>
                <a:gd name="T33" fmla="*/ 0 h 150"/>
                <a:gd name="T34" fmla="*/ 1 w 20"/>
                <a:gd name="T3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50">
                  <a:moveTo>
                    <a:pt x="20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2" y="92"/>
                    <a:pt x="6" y="85"/>
                    <a:pt x="6" y="77"/>
                  </a:cubicBezTo>
                  <a:cubicBezTo>
                    <a:pt x="6" y="69"/>
                    <a:pt x="12" y="63"/>
                    <a:pt x="20" y="62"/>
                  </a:cubicBezTo>
                  <a:cubicBezTo>
                    <a:pt x="20" y="30"/>
                    <a:pt x="20" y="30"/>
                    <a:pt x="20" y="30"/>
                  </a:cubicBezTo>
                  <a:moveTo>
                    <a:pt x="20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4"/>
                    <a:pt x="20" y="24"/>
                    <a:pt x="20" y="24"/>
                  </a:cubicBezTo>
                  <a:moveTo>
                    <a:pt x="1" y="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2407">
              <a:extLst>
                <a:ext uri="{FF2B5EF4-FFF2-40B4-BE49-F238E27FC236}">
                  <a16:creationId xmlns:a16="http://schemas.microsoft.com/office/drawing/2014/main" id="{4ECCEED4-572C-4C0A-8450-F06CE2619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15463"/>
              <a:ext cx="11113" cy="4763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2408">
              <a:extLst>
                <a:ext uri="{FF2B5EF4-FFF2-40B4-BE49-F238E27FC236}">
                  <a16:creationId xmlns:a16="http://schemas.microsoft.com/office/drawing/2014/main" id="{BA870EEA-B3F1-4FE3-A73A-BD0A50ADF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15463"/>
              <a:ext cx="111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2409">
              <a:extLst>
                <a:ext uri="{FF2B5EF4-FFF2-40B4-BE49-F238E27FC236}">
                  <a16:creationId xmlns:a16="http://schemas.microsoft.com/office/drawing/2014/main" id="{CB2C5ECA-B9A0-4661-826F-F7E37088F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21813"/>
              <a:ext cx="11113" cy="1588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Rectangle 2410">
              <a:extLst>
                <a:ext uri="{FF2B5EF4-FFF2-40B4-BE49-F238E27FC236}">
                  <a16:creationId xmlns:a16="http://schemas.microsoft.com/office/drawing/2014/main" id="{08DDF713-BF24-4C71-86B4-C7D8E44C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21813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2411">
              <a:extLst>
                <a:ext uri="{FF2B5EF4-FFF2-40B4-BE49-F238E27FC236}">
                  <a16:creationId xmlns:a16="http://schemas.microsoft.com/office/drawing/2014/main" id="{BAFC3012-9C30-4651-9C1A-BED56FF9D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99600"/>
              <a:ext cx="9525" cy="1588"/>
            </a:xfrm>
            <a:prstGeom prst="rect">
              <a:avLst/>
            </a:pr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412">
              <a:extLst>
                <a:ext uri="{FF2B5EF4-FFF2-40B4-BE49-F238E27FC236}">
                  <a16:creationId xmlns:a16="http://schemas.microsoft.com/office/drawing/2014/main" id="{C6CF89E4-B6D2-47C8-AA7C-C72006E65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9499600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413">
              <a:extLst>
                <a:ext uri="{FF2B5EF4-FFF2-40B4-BE49-F238E27FC236}">
                  <a16:creationId xmlns:a16="http://schemas.microsoft.com/office/drawing/2014/main" id="{B4E8CE8F-6FF6-4997-82AF-775FB058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9490075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6 w 7"/>
                <a:gd name="T7" fmla="*/ 6 h 6"/>
                <a:gd name="T8" fmla="*/ 7 w 7"/>
                <a:gd name="T9" fmla="*/ 5 h 6"/>
                <a:gd name="T10" fmla="*/ 7 w 7"/>
                <a:gd name="T11" fmla="*/ 4 h 6"/>
                <a:gd name="T12" fmla="*/ 0 w 7"/>
                <a:gd name="T13" fmla="*/ 4 h 6"/>
                <a:gd name="T14" fmla="*/ 0 w 7"/>
                <a:gd name="T15" fmla="*/ 2 h 6"/>
                <a:gd name="T16" fmla="*/ 7 w 7"/>
                <a:gd name="T17" fmla="*/ 2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54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414">
              <a:extLst>
                <a:ext uri="{FF2B5EF4-FFF2-40B4-BE49-F238E27FC236}">
                  <a16:creationId xmlns:a16="http://schemas.microsoft.com/office/drawing/2014/main" id="{7F7BC527-F509-4C65-B520-46FEFF9D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9490075"/>
              <a:ext cx="11113" cy="95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6 w 7"/>
                <a:gd name="T7" fmla="*/ 6 h 6"/>
                <a:gd name="T8" fmla="*/ 7 w 7"/>
                <a:gd name="T9" fmla="*/ 5 h 6"/>
                <a:gd name="T10" fmla="*/ 7 w 7"/>
                <a:gd name="T11" fmla="*/ 4 h 6"/>
                <a:gd name="T12" fmla="*/ 0 w 7"/>
                <a:gd name="T13" fmla="*/ 4 h 6"/>
                <a:gd name="T14" fmla="*/ 0 w 7"/>
                <a:gd name="T15" fmla="*/ 2 h 6"/>
                <a:gd name="T16" fmla="*/ 7 w 7"/>
                <a:gd name="T17" fmla="*/ 2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2415">
              <a:extLst>
                <a:ext uri="{FF2B5EF4-FFF2-40B4-BE49-F238E27FC236}">
                  <a16:creationId xmlns:a16="http://schemas.microsoft.com/office/drawing/2014/main" id="{2FB77C31-BC90-4A99-9F86-2B28279F0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88488"/>
              <a:ext cx="11113" cy="1588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2417">
              <a:extLst>
                <a:ext uri="{FF2B5EF4-FFF2-40B4-BE49-F238E27FC236}">
                  <a16:creationId xmlns:a16="http://schemas.microsoft.com/office/drawing/2014/main" id="{85A18B96-EEBD-4F7F-B1A5-015B6C694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88488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418">
              <a:extLst>
                <a:ext uri="{FF2B5EF4-FFF2-40B4-BE49-F238E27FC236}">
                  <a16:creationId xmlns:a16="http://schemas.microsoft.com/office/drawing/2014/main" id="{50EFDA11-78AE-4686-810F-224A8D152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6" y="9440863"/>
              <a:ext cx="7938" cy="17463"/>
            </a:xfrm>
            <a:custGeom>
              <a:avLst/>
              <a:gdLst>
                <a:gd name="T0" fmla="*/ 14 w 14"/>
                <a:gd name="T1" fmla="*/ 0 h 31"/>
                <a:gd name="T2" fmla="*/ 0 w 14"/>
                <a:gd name="T3" fmla="*/ 15 h 31"/>
                <a:gd name="T4" fmla="*/ 14 w 14"/>
                <a:gd name="T5" fmla="*/ 31 h 31"/>
                <a:gd name="T6" fmla="*/ 14 w 1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14" y="0"/>
                  </a:moveTo>
                  <a:cubicBezTo>
                    <a:pt x="6" y="1"/>
                    <a:pt x="0" y="7"/>
                    <a:pt x="0" y="15"/>
                  </a:cubicBezTo>
                  <a:cubicBezTo>
                    <a:pt x="0" y="23"/>
                    <a:pt x="6" y="30"/>
                    <a:pt x="14" y="3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2419">
              <a:extLst>
                <a:ext uri="{FF2B5EF4-FFF2-40B4-BE49-F238E27FC236}">
                  <a16:creationId xmlns:a16="http://schemas.microsoft.com/office/drawing/2014/main" id="{85256BF3-1138-4E91-A99B-74F21B698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93251"/>
              <a:ext cx="11113" cy="3175"/>
            </a:xfrm>
            <a:prstGeom prst="rect">
              <a:avLst/>
            </a:prstGeom>
            <a:solidFill>
              <a:srgbClr val="5C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2420">
              <a:extLst>
                <a:ext uri="{FF2B5EF4-FFF2-40B4-BE49-F238E27FC236}">
                  <a16:creationId xmlns:a16="http://schemas.microsoft.com/office/drawing/2014/main" id="{5769E6C2-C775-4EF7-B658-79B6DDB6B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1" y="9493251"/>
              <a:ext cx="111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2421">
              <a:extLst>
                <a:ext uri="{FF2B5EF4-FFF2-40B4-BE49-F238E27FC236}">
                  <a16:creationId xmlns:a16="http://schemas.microsoft.com/office/drawing/2014/main" id="{ADABEFCB-55CC-411D-9F7D-B531C0BF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9407526"/>
              <a:ext cx="14288" cy="92075"/>
            </a:xfrm>
            <a:custGeom>
              <a:avLst/>
              <a:gdLst>
                <a:gd name="T0" fmla="*/ 0 w 9"/>
                <a:gd name="T1" fmla="*/ 0 h 58"/>
                <a:gd name="T2" fmla="*/ 5 w 9"/>
                <a:gd name="T3" fmla="*/ 58 h 58"/>
                <a:gd name="T4" fmla="*/ 9 w 9"/>
                <a:gd name="T5" fmla="*/ 57 h 58"/>
                <a:gd name="T6" fmla="*/ 4 w 9"/>
                <a:gd name="T7" fmla="*/ 0 h 58"/>
                <a:gd name="T8" fmla="*/ 0 w 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lnTo>
                    <a:pt x="5" y="58"/>
                  </a:lnTo>
                  <a:lnTo>
                    <a:pt x="9" y="5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2422">
              <a:extLst>
                <a:ext uri="{FF2B5EF4-FFF2-40B4-BE49-F238E27FC236}">
                  <a16:creationId xmlns:a16="http://schemas.microsoft.com/office/drawing/2014/main" id="{5AFB333C-571A-455A-8CED-712486477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9407526"/>
              <a:ext cx="14288" cy="92075"/>
            </a:xfrm>
            <a:custGeom>
              <a:avLst/>
              <a:gdLst>
                <a:gd name="T0" fmla="*/ 0 w 9"/>
                <a:gd name="T1" fmla="*/ 0 h 58"/>
                <a:gd name="T2" fmla="*/ 5 w 9"/>
                <a:gd name="T3" fmla="*/ 58 h 58"/>
                <a:gd name="T4" fmla="*/ 9 w 9"/>
                <a:gd name="T5" fmla="*/ 57 h 58"/>
                <a:gd name="T6" fmla="*/ 4 w 9"/>
                <a:gd name="T7" fmla="*/ 0 h 58"/>
                <a:gd name="T8" fmla="*/ 0 w 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lnTo>
                    <a:pt x="5" y="58"/>
                  </a:lnTo>
                  <a:lnTo>
                    <a:pt x="9" y="57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2423">
              <a:extLst>
                <a:ext uri="{FF2B5EF4-FFF2-40B4-BE49-F238E27FC236}">
                  <a16:creationId xmlns:a16="http://schemas.microsoft.com/office/drawing/2014/main" id="{6CCD3EA9-AAF5-47F5-B67A-59E88BCB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201" y="9415463"/>
              <a:ext cx="6350" cy="47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2424">
              <a:extLst>
                <a:ext uri="{FF2B5EF4-FFF2-40B4-BE49-F238E27FC236}">
                  <a16:creationId xmlns:a16="http://schemas.microsoft.com/office/drawing/2014/main" id="{388C653D-A75E-4E50-A7D0-E78D04B35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201" y="9415463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Rectangle 2425">
              <a:extLst>
                <a:ext uri="{FF2B5EF4-FFF2-40B4-BE49-F238E27FC236}">
                  <a16:creationId xmlns:a16="http://schemas.microsoft.com/office/drawing/2014/main" id="{0CF390A2-9C78-49B1-A74E-7F0335FA6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201" y="9421813"/>
              <a:ext cx="6350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Rectangle 2426">
              <a:extLst>
                <a:ext uri="{FF2B5EF4-FFF2-40B4-BE49-F238E27FC236}">
                  <a16:creationId xmlns:a16="http://schemas.microsoft.com/office/drawing/2014/main" id="{3E23AA7B-C7E6-486C-8AF9-656E4BD9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201" y="9421813"/>
              <a:ext cx="63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Rectangle 2427">
              <a:extLst>
                <a:ext uri="{FF2B5EF4-FFF2-40B4-BE49-F238E27FC236}">
                  <a16:creationId xmlns:a16="http://schemas.microsoft.com/office/drawing/2014/main" id="{275CF453-0A8E-4BAE-94CE-02857BA95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963" y="9488488"/>
              <a:ext cx="7938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Rectangle 2428">
              <a:extLst>
                <a:ext uri="{FF2B5EF4-FFF2-40B4-BE49-F238E27FC236}">
                  <a16:creationId xmlns:a16="http://schemas.microsoft.com/office/drawing/2014/main" id="{FE57E197-8CDF-4190-9BF1-E967F0B5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963" y="9488488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2429">
              <a:extLst>
                <a:ext uri="{FF2B5EF4-FFF2-40B4-BE49-F238E27FC236}">
                  <a16:creationId xmlns:a16="http://schemas.microsoft.com/office/drawing/2014/main" id="{A9366C78-6CED-440F-952B-2F655CCB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9440863"/>
              <a:ext cx="4763" cy="15875"/>
            </a:xfrm>
            <a:custGeom>
              <a:avLst/>
              <a:gdLst>
                <a:gd name="T0" fmla="*/ 10 w 10"/>
                <a:gd name="T1" fmla="*/ 15 h 31"/>
                <a:gd name="T2" fmla="*/ 6 w 10"/>
                <a:gd name="T3" fmla="*/ 31 h 31"/>
                <a:gd name="T4" fmla="*/ 0 w 10"/>
                <a:gd name="T5" fmla="*/ 16 h 31"/>
                <a:gd name="T6" fmla="*/ 4 w 10"/>
                <a:gd name="T7" fmla="*/ 0 h 31"/>
                <a:gd name="T8" fmla="*/ 10 w 1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15"/>
                  </a:moveTo>
                  <a:cubicBezTo>
                    <a:pt x="10" y="23"/>
                    <a:pt x="9" y="31"/>
                    <a:pt x="6" y="31"/>
                  </a:cubicBezTo>
                  <a:cubicBezTo>
                    <a:pt x="4" y="31"/>
                    <a:pt x="1" y="24"/>
                    <a:pt x="0" y="16"/>
                  </a:cubicBezTo>
                  <a:cubicBezTo>
                    <a:pt x="0" y="7"/>
                    <a:pt x="1" y="0"/>
                    <a:pt x="4" y="0"/>
                  </a:cubicBezTo>
                  <a:cubicBezTo>
                    <a:pt x="6" y="0"/>
                    <a:pt x="9" y="7"/>
                    <a:pt x="10" y="15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2430">
              <a:extLst>
                <a:ext uri="{FF2B5EF4-FFF2-40B4-BE49-F238E27FC236}">
                  <a16:creationId xmlns:a16="http://schemas.microsoft.com/office/drawing/2014/main" id="{8EF08D7E-6A00-4FCB-B1EA-92987673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9491663"/>
              <a:ext cx="7938" cy="4763"/>
            </a:xfrm>
            <a:custGeom>
              <a:avLst/>
              <a:gdLst>
                <a:gd name="T0" fmla="*/ 5 w 5"/>
                <a:gd name="T1" fmla="*/ 3 h 3"/>
                <a:gd name="T2" fmla="*/ 1 w 5"/>
                <a:gd name="T3" fmla="*/ 3 h 3"/>
                <a:gd name="T4" fmla="*/ 0 w 5"/>
                <a:gd name="T5" fmla="*/ 1 h 3"/>
                <a:gd name="T6" fmla="*/ 5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2431">
              <a:extLst>
                <a:ext uri="{FF2B5EF4-FFF2-40B4-BE49-F238E27FC236}">
                  <a16:creationId xmlns:a16="http://schemas.microsoft.com/office/drawing/2014/main" id="{E3275841-AFEB-453C-AC23-80292690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9491663"/>
              <a:ext cx="7938" cy="4763"/>
            </a:xfrm>
            <a:custGeom>
              <a:avLst/>
              <a:gdLst>
                <a:gd name="T0" fmla="*/ 5 w 5"/>
                <a:gd name="T1" fmla="*/ 3 h 3"/>
                <a:gd name="T2" fmla="*/ 1 w 5"/>
                <a:gd name="T3" fmla="*/ 3 h 3"/>
                <a:gd name="T4" fmla="*/ 0 w 5"/>
                <a:gd name="T5" fmla="*/ 1 h 3"/>
                <a:gd name="T6" fmla="*/ 5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2432">
              <a:extLst>
                <a:ext uri="{FF2B5EF4-FFF2-40B4-BE49-F238E27FC236}">
                  <a16:creationId xmlns:a16="http://schemas.microsoft.com/office/drawing/2014/main" id="{1F407FD2-A863-470B-9813-756A10137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9407526"/>
              <a:ext cx="6350" cy="42863"/>
            </a:xfrm>
            <a:custGeom>
              <a:avLst/>
              <a:gdLst>
                <a:gd name="T0" fmla="*/ 3 w 11"/>
                <a:gd name="T1" fmla="*/ 29 h 79"/>
                <a:gd name="T2" fmla="*/ 7 w 11"/>
                <a:gd name="T3" fmla="*/ 79 h 79"/>
                <a:gd name="T4" fmla="*/ 8 w 11"/>
                <a:gd name="T5" fmla="*/ 77 h 79"/>
                <a:gd name="T6" fmla="*/ 11 w 11"/>
                <a:gd name="T7" fmla="*/ 62 h 79"/>
                <a:gd name="T8" fmla="*/ 9 w 11"/>
                <a:gd name="T9" fmla="*/ 31 h 79"/>
                <a:gd name="T10" fmla="*/ 3 w 11"/>
                <a:gd name="T11" fmla="*/ 31 h 79"/>
                <a:gd name="T12" fmla="*/ 3 w 11"/>
                <a:gd name="T13" fmla="*/ 29 h 79"/>
                <a:gd name="T14" fmla="*/ 2 w 11"/>
                <a:gd name="T15" fmla="*/ 21 h 79"/>
                <a:gd name="T16" fmla="*/ 3 w 11"/>
                <a:gd name="T17" fmla="*/ 28 h 79"/>
                <a:gd name="T18" fmla="*/ 8 w 11"/>
                <a:gd name="T19" fmla="*/ 28 h 79"/>
                <a:gd name="T20" fmla="*/ 8 w 11"/>
                <a:gd name="T21" fmla="*/ 24 h 79"/>
                <a:gd name="T22" fmla="*/ 2 w 11"/>
                <a:gd name="T23" fmla="*/ 25 h 79"/>
                <a:gd name="T24" fmla="*/ 2 w 11"/>
                <a:gd name="T25" fmla="*/ 21 h 79"/>
                <a:gd name="T26" fmla="*/ 6 w 11"/>
                <a:gd name="T27" fmla="*/ 0 h 79"/>
                <a:gd name="T28" fmla="*/ 0 w 11"/>
                <a:gd name="T29" fmla="*/ 1 h 79"/>
                <a:gd name="T30" fmla="*/ 2 w 11"/>
                <a:gd name="T31" fmla="*/ 16 h 79"/>
                <a:gd name="T32" fmla="*/ 7 w 11"/>
                <a:gd name="T33" fmla="*/ 15 h 79"/>
                <a:gd name="T34" fmla="*/ 6 w 11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9">
                  <a:moveTo>
                    <a:pt x="3" y="29"/>
                  </a:moveTo>
                  <a:cubicBezTo>
                    <a:pt x="7" y="79"/>
                    <a:pt x="7" y="79"/>
                    <a:pt x="7" y="79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69"/>
                    <a:pt x="9" y="63"/>
                    <a:pt x="11" y="6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21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2433">
              <a:extLst>
                <a:ext uri="{FF2B5EF4-FFF2-40B4-BE49-F238E27FC236}">
                  <a16:creationId xmlns:a16="http://schemas.microsoft.com/office/drawing/2014/main" id="{88F7C393-E0D3-4D66-AA90-230285B78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1" y="9415463"/>
              <a:ext cx="3175" cy="476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2434">
              <a:extLst>
                <a:ext uri="{FF2B5EF4-FFF2-40B4-BE49-F238E27FC236}">
                  <a16:creationId xmlns:a16="http://schemas.microsoft.com/office/drawing/2014/main" id="{5ECC1287-5F08-4FDC-9B4D-6406F7F5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1" y="9415463"/>
              <a:ext cx="3175" cy="476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2435">
              <a:extLst>
                <a:ext uri="{FF2B5EF4-FFF2-40B4-BE49-F238E27FC236}">
                  <a16:creationId xmlns:a16="http://schemas.microsoft.com/office/drawing/2014/main" id="{530BDA0B-7E86-4110-A5E0-FB6A7E48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1" y="9421813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2436">
              <a:extLst>
                <a:ext uri="{FF2B5EF4-FFF2-40B4-BE49-F238E27FC236}">
                  <a16:creationId xmlns:a16="http://schemas.microsoft.com/office/drawing/2014/main" id="{916E5485-810F-4AB5-9236-375D2238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1" y="9421813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437">
              <a:extLst>
                <a:ext uri="{FF2B5EF4-FFF2-40B4-BE49-F238E27FC236}">
                  <a16:creationId xmlns:a16="http://schemas.microsoft.com/office/drawing/2014/main" id="{CCF011D7-AB47-4497-A209-01B70CAAC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9440863"/>
              <a:ext cx="1588" cy="7938"/>
            </a:xfrm>
            <a:custGeom>
              <a:avLst/>
              <a:gdLst>
                <a:gd name="T0" fmla="*/ 3 w 4"/>
                <a:gd name="T1" fmla="*/ 0 h 15"/>
                <a:gd name="T2" fmla="*/ 0 w 4"/>
                <a:gd name="T3" fmla="*/ 15 h 15"/>
                <a:gd name="T4" fmla="*/ 4 w 4"/>
                <a:gd name="T5" fmla="*/ 11 h 15"/>
                <a:gd name="T6" fmla="*/ 3 w 4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1" y="1"/>
                    <a:pt x="0" y="7"/>
                    <a:pt x="0" y="1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438">
              <a:extLst>
                <a:ext uri="{FF2B5EF4-FFF2-40B4-BE49-F238E27FC236}">
                  <a16:creationId xmlns:a16="http://schemas.microsoft.com/office/drawing/2014/main" id="{24F146D9-C66C-4828-9BB4-B4E1633DF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02763"/>
              <a:ext cx="7938" cy="96838"/>
            </a:xfrm>
            <a:custGeom>
              <a:avLst/>
              <a:gdLst>
                <a:gd name="T0" fmla="*/ 1 w 5"/>
                <a:gd name="T1" fmla="*/ 0 h 61"/>
                <a:gd name="T2" fmla="*/ 0 w 5"/>
                <a:gd name="T3" fmla="*/ 61 h 61"/>
                <a:gd name="T4" fmla="*/ 5 w 5"/>
                <a:gd name="T5" fmla="*/ 61 h 61"/>
                <a:gd name="T6" fmla="*/ 5 w 5"/>
                <a:gd name="T7" fmla="*/ 0 h 61"/>
                <a:gd name="T8" fmla="*/ 1 w 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1" y="0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3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439">
              <a:extLst>
                <a:ext uri="{FF2B5EF4-FFF2-40B4-BE49-F238E27FC236}">
                  <a16:creationId xmlns:a16="http://schemas.microsoft.com/office/drawing/2014/main" id="{C832E704-0089-4559-8D3C-67E775F3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02763"/>
              <a:ext cx="7938" cy="96838"/>
            </a:xfrm>
            <a:custGeom>
              <a:avLst/>
              <a:gdLst>
                <a:gd name="T0" fmla="*/ 1 w 5"/>
                <a:gd name="T1" fmla="*/ 0 h 61"/>
                <a:gd name="T2" fmla="*/ 0 w 5"/>
                <a:gd name="T3" fmla="*/ 61 h 61"/>
                <a:gd name="T4" fmla="*/ 5 w 5"/>
                <a:gd name="T5" fmla="*/ 61 h 61"/>
                <a:gd name="T6" fmla="*/ 5 w 5"/>
                <a:gd name="T7" fmla="*/ 0 h 61"/>
                <a:gd name="T8" fmla="*/ 1 w 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1">
                  <a:moveTo>
                    <a:pt x="1" y="0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Rectangle 2440">
              <a:extLst>
                <a:ext uri="{FF2B5EF4-FFF2-40B4-BE49-F238E27FC236}">
                  <a16:creationId xmlns:a16="http://schemas.microsoft.com/office/drawing/2014/main" id="{7AE8E36D-35C4-4872-9340-1F7A913F9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0701"/>
              <a:ext cx="6350" cy="635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2441">
              <a:extLst>
                <a:ext uri="{FF2B5EF4-FFF2-40B4-BE49-F238E27FC236}">
                  <a16:creationId xmlns:a16="http://schemas.microsoft.com/office/drawing/2014/main" id="{B6EA0FC3-B975-4B84-BD39-CE536A4B5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0701"/>
              <a:ext cx="6350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Rectangle 2442">
              <a:extLst>
                <a:ext uri="{FF2B5EF4-FFF2-40B4-BE49-F238E27FC236}">
                  <a16:creationId xmlns:a16="http://schemas.microsoft.com/office/drawing/2014/main" id="{EC3928B1-3CB6-4C5A-88B8-A0991A8D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8638"/>
              <a:ext cx="6350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2443">
              <a:extLst>
                <a:ext uri="{FF2B5EF4-FFF2-40B4-BE49-F238E27FC236}">
                  <a16:creationId xmlns:a16="http://schemas.microsoft.com/office/drawing/2014/main" id="{506943A1-9A66-4F16-A301-223C92605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8638"/>
              <a:ext cx="63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2444">
              <a:extLst>
                <a:ext uri="{FF2B5EF4-FFF2-40B4-BE49-F238E27FC236}">
                  <a16:creationId xmlns:a16="http://schemas.microsoft.com/office/drawing/2014/main" id="{5D8D9FE1-FAC1-4D56-9C60-B9304880B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88488"/>
              <a:ext cx="7938" cy="15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2445">
              <a:extLst>
                <a:ext uri="{FF2B5EF4-FFF2-40B4-BE49-F238E27FC236}">
                  <a16:creationId xmlns:a16="http://schemas.microsoft.com/office/drawing/2014/main" id="{DE8C99F9-6C4D-47D3-A53E-C63FF613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88488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2446">
              <a:extLst>
                <a:ext uri="{FF2B5EF4-FFF2-40B4-BE49-F238E27FC236}">
                  <a16:creationId xmlns:a16="http://schemas.microsoft.com/office/drawing/2014/main" id="{60D9E7A4-52E2-40DD-AE40-324E7B4D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6" y="9437688"/>
              <a:ext cx="4763" cy="17463"/>
            </a:xfrm>
            <a:custGeom>
              <a:avLst/>
              <a:gdLst>
                <a:gd name="T0" fmla="*/ 10 w 10"/>
                <a:gd name="T1" fmla="*/ 17 h 33"/>
                <a:gd name="T2" fmla="*/ 5 w 10"/>
                <a:gd name="T3" fmla="*/ 33 h 33"/>
                <a:gd name="T4" fmla="*/ 0 w 10"/>
                <a:gd name="T5" fmla="*/ 17 h 33"/>
                <a:gd name="T6" fmla="*/ 5 w 10"/>
                <a:gd name="T7" fmla="*/ 0 h 33"/>
                <a:gd name="T8" fmla="*/ 10 w 10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10" y="17"/>
                  </a:moveTo>
                  <a:cubicBezTo>
                    <a:pt x="10" y="26"/>
                    <a:pt x="8" y="33"/>
                    <a:pt x="5" y="33"/>
                  </a:cubicBezTo>
                  <a:cubicBezTo>
                    <a:pt x="2" y="33"/>
                    <a:pt x="0" y="25"/>
                    <a:pt x="0" y="17"/>
                  </a:cubicBezTo>
                  <a:cubicBezTo>
                    <a:pt x="0" y="8"/>
                    <a:pt x="3" y="0"/>
                    <a:pt x="5" y="0"/>
                  </a:cubicBezTo>
                  <a:cubicBezTo>
                    <a:pt x="8" y="0"/>
                    <a:pt x="10" y="8"/>
                    <a:pt x="10" y="17"/>
                  </a:cubicBezTo>
                </a:path>
              </a:pathLst>
            </a:custGeom>
            <a:solidFill>
              <a:srgbClr val="FF8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2447">
              <a:extLst>
                <a:ext uri="{FF2B5EF4-FFF2-40B4-BE49-F238E27FC236}">
                  <a16:creationId xmlns:a16="http://schemas.microsoft.com/office/drawing/2014/main" id="{07D73771-B7C5-47B5-ABC5-BB369D1EC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91663"/>
              <a:ext cx="7938" cy="4763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3 h 3"/>
                <a:gd name="T4" fmla="*/ 0 w 5"/>
                <a:gd name="T5" fmla="*/ 0 h 3"/>
                <a:gd name="T6" fmla="*/ 5 w 5"/>
                <a:gd name="T7" fmla="*/ 1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2448">
              <a:extLst>
                <a:ext uri="{FF2B5EF4-FFF2-40B4-BE49-F238E27FC236}">
                  <a16:creationId xmlns:a16="http://schemas.microsoft.com/office/drawing/2014/main" id="{87E2955F-B07C-495A-B2DD-D91934FF9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91663"/>
              <a:ext cx="7938" cy="4763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3 h 3"/>
                <a:gd name="T4" fmla="*/ 0 w 5"/>
                <a:gd name="T5" fmla="*/ 0 h 3"/>
                <a:gd name="T6" fmla="*/ 5 w 5"/>
                <a:gd name="T7" fmla="*/ 1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2449">
              <a:extLst>
                <a:ext uri="{FF2B5EF4-FFF2-40B4-BE49-F238E27FC236}">
                  <a16:creationId xmlns:a16="http://schemas.microsoft.com/office/drawing/2014/main" id="{15548169-A0DE-4C4F-B10A-C7F42071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02763"/>
              <a:ext cx="4763" cy="85725"/>
            </a:xfrm>
            <a:custGeom>
              <a:avLst/>
              <a:gdLst>
                <a:gd name="T0" fmla="*/ 1 w 3"/>
                <a:gd name="T1" fmla="*/ 0 h 54"/>
                <a:gd name="T2" fmla="*/ 0 w 3"/>
                <a:gd name="T3" fmla="*/ 54 h 54"/>
                <a:gd name="T4" fmla="*/ 1 w 3"/>
                <a:gd name="T5" fmla="*/ 0 h 54"/>
                <a:gd name="T6" fmla="*/ 3 w 3"/>
                <a:gd name="T7" fmla="*/ 0 h 54"/>
                <a:gd name="T8" fmla="*/ 3 w 3"/>
                <a:gd name="T9" fmla="*/ 0 h 54"/>
                <a:gd name="T10" fmla="*/ 1 w 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4">
                  <a:moveTo>
                    <a:pt x="1" y="0"/>
                  </a:moveTo>
                  <a:lnTo>
                    <a:pt x="0" y="54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2450">
              <a:extLst>
                <a:ext uri="{FF2B5EF4-FFF2-40B4-BE49-F238E27FC236}">
                  <a16:creationId xmlns:a16="http://schemas.microsoft.com/office/drawing/2014/main" id="{4873B366-0764-4A7C-921B-76C41855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9402763"/>
              <a:ext cx="4763" cy="85725"/>
            </a:xfrm>
            <a:custGeom>
              <a:avLst/>
              <a:gdLst>
                <a:gd name="T0" fmla="*/ 1 w 3"/>
                <a:gd name="T1" fmla="*/ 0 h 54"/>
                <a:gd name="T2" fmla="*/ 0 w 3"/>
                <a:gd name="T3" fmla="*/ 54 h 54"/>
                <a:gd name="T4" fmla="*/ 1 w 3"/>
                <a:gd name="T5" fmla="*/ 0 h 54"/>
                <a:gd name="T6" fmla="*/ 3 w 3"/>
                <a:gd name="T7" fmla="*/ 0 h 54"/>
                <a:gd name="T8" fmla="*/ 3 w 3"/>
                <a:gd name="T9" fmla="*/ 0 h 54"/>
                <a:gd name="T10" fmla="*/ 1 w 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4">
                  <a:moveTo>
                    <a:pt x="1" y="0"/>
                  </a:moveTo>
                  <a:lnTo>
                    <a:pt x="0" y="54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2451">
              <a:extLst>
                <a:ext uri="{FF2B5EF4-FFF2-40B4-BE49-F238E27FC236}">
                  <a16:creationId xmlns:a16="http://schemas.microsoft.com/office/drawing/2014/main" id="{7236AA48-811B-4FBD-A438-A1073788D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9402763"/>
              <a:ext cx="4763" cy="96838"/>
            </a:xfrm>
            <a:custGeom>
              <a:avLst/>
              <a:gdLst>
                <a:gd name="T0" fmla="*/ 0 w 7"/>
                <a:gd name="T1" fmla="*/ 161 h 179"/>
                <a:gd name="T2" fmla="*/ 0 w 7"/>
                <a:gd name="T3" fmla="*/ 179 h 179"/>
                <a:gd name="T4" fmla="*/ 6 w 7"/>
                <a:gd name="T5" fmla="*/ 179 h 179"/>
                <a:gd name="T6" fmla="*/ 6 w 7"/>
                <a:gd name="T7" fmla="*/ 173 h 179"/>
                <a:gd name="T8" fmla="*/ 0 w 7"/>
                <a:gd name="T9" fmla="*/ 173 h 179"/>
                <a:gd name="T10" fmla="*/ 0 w 7"/>
                <a:gd name="T11" fmla="*/ 165 h 179"/>
                <a:gd name="T12" fmla="*/ 6 w 7"/>
                <a:gd name="T13" fmla="*/ 165 h 179"/>
                <a:gd name="T14" fmla="*/ 6 w 7"/>
                <a:gd name="T15" fmla="*/ 161 h 179"/>
                <a:gd name="T16" fmla="*/ 0 w 7"/>
                <a:gd name="T17" fmla="*/ 161 h 179"/>
                <a:gd name="T18" fmla="*/ 1 w 7"/>
                <a:gd name="T19" fmla="*/ 0 h 179"/>
                <a:gd name="T20" fmla="*/ 0 w 7"/>
                <a:gd name="T21" fmla="*/ 158 h 179"/>
                <a:gd name="T22" fmla="*/ 6 w 7"/>
                <a:gd name="T23" fmla="*/ 158 h 179"/>
                <a:gd name="T24" fmla="*/ 7 w 7"/>
                <a:gd name="T25" fmla="*/ 98 h 179"/>
                <a:gd name="T26" fmla="*/ 2 w 7"/>
                <a:gd name="T27" fmla="*/ 82 h 179"/>
                <a:gd name="T28" fmla="*/ 7 w 7"/>
                <a:gd name="T29" fmla="*/ 66 h 179"/>
                <a:gd name="T30" fmla="*/ 7 w 7"/>
                <a:gd name="T31" fmla="*/ 32 h 179"/>
                <a:gd name="T32" fmla="*/ 1 w 7"/>
                <a:gd name="T33" fmla="*/ 32 h 179"/>
                <a:gd name="T34" fmla="*/ 1 w 7"/>
                <a:gd name="T35" fmla="*/ 29 h 179"/>
                <a:gd name="T36" fmla="*/ 7 w 7"/>
                <a:gd name="T37" fmla="*/ 29 h 179"/>
                <a:gd name="T38" fmla="*/ 7 w 7"/>
                <a:gd name="T39" fmla="*/ 26 h 179"/>
                <a:gd name="T40" fmla="*/ 1 w 7"/>
                <a:gd name="T41" fmla="*/ 25 h 179"/>
                <a:gd name="T42" fmla="*/ 1 w 7"/>
                <a:gd name="T43" fmla="*/ 16 h 179"/>
                <a:gd name="T44" fmla="*/ 7 w 7"/>
                <a:gd name="T45" fmla="*/ 16 h 179"/>
                <a:gd name="T46" fmla="*/ 7 w 7"/>
                <a:gd name="T47" fmla="*/ 0 h 179"/>
                <a:gd name="T48" fmla="*/ 1 w 7"/>
                <a:gd name="T4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179">
                  <a:moveTo>
                    <a:pt x="0" y="161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0" y="161"/>
                    <a:pt x="0" y="161"/>
                    <a:pt x="0" y="161"/>
                  </a:cubicBezTo>
                  <a:moveTo>
                    <a:pt x="1" y="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4" y="97"/>
                    <a:pt x="2" y="90"/>
                    <a:pt x="2" y="82"/>
                  </a:cubicBezTo>
                  <a:cubicBezTo>
                    <a:pt x="2" y="73"/>
                    <a:pt x="4" y="66"/>
                    <a:pt x="7" y="66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3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2452">
              <a:extLst>
                <a:ext uri="{FF2B5EF4-FFF2-40B4-BE49-F238E27FC236}">
                  <a16:creationId xmlns:a16="http://schemas.microsoft.com/office/drawing/2014/main" id="{4FE48A61-9B83-4885-A8E2-8DDBC470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0701"/>
              <a:ext cx="3175" cy="6350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2453">
              <a:extLst>
                <a:ext uri="{FF2B5EF4-FFF2-40B4-BE49-F238E27FC236}">
                  <a16:creationId xmlns:a16="http://schemas.microsoft.com/office/drawing/2014/main" id="{92179DD9-8EFD-4F8E-8ABC-CCCDF09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0701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2454">
              <a:extLst>
                <a:ext uri="{FF2B5EF4-FFF2-40B4-BE49-F238E27FC236}">
                  <a16:creationId xmlns:a16="http://schemas.microsoft.com/office/drawing/2014/main" id="{D73139CD-759E-444D-B4AF-20FDB011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8638"/>
              <a:ext cx="3175" cy="158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2455">
              <a:extLst>
                <a:ext uri="{FF2B5EF4-FFF2-40B4-BE49-F238E27FC236}">
                  <a16:creationId xmlns:a16="http://schemas.microsoft.com/office/drawing/2014/main" id="{DF5A9678-8FF7-4A29-9D33-2F0BBD3F6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9418638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2456">
              <a:extLst>
                <a:ext uri="{FF2B5EF4-FFF2-40B4-BE49-F238E27FC236}">
                  <a16:creationId xmlns:a16="http://schemas.microsoft.com/office/drawing/2014/main" id="{0584DEC1-9ADB-4615-A43C-968625EE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88488"/>
              <a:ext cx="3175" cy="158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2457">
              <a:extLst>
                <a:ext uri="{FF2B5EF4-FFF2-40B4-BE49-F238E27FC236}">
                  <a16:creationId xmlns:a16="http://schemas.microsoft.com/office/drawing/2014/main" id="{F04E2173-A1E1-49B7-B46B-8AC4C426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88488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2458">
              <a:extLst>
                <a:ext uri="{FF2B5EF4-FFF2-40B4-BE49-F238E27FC236}">
                  <a16:creationId xmlns:a16="http://schemas.microsoft.com/office/drawing/2014/main" id="{E52228D4-253E-4A01-AAE6-7D007B651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6" y="9439276"/>
              <a:ext cx="3175" cy="15875"/>
            </a:xfrm>
            <a:custGeom>
              <a:avLst/>
              <a:gdLst>
                <a:gd name="T0" fmla="*/ 5 w 5"/>
                <a:gd name="T1" fmla="*/ 0 h 32"/>
                <a:gd name="T2" fmla="*/ 0 w 5"/>
                <a:gd name="T3" fmla="*/ 16 h 32"/>
                <a:gd name="T4" fmla="*/ 5 w 5"/>
                <a:gd name="T5" fmla="*/ 32 h 32"/>
                <a:gd name="T6" fmla="*/ 5 w 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2">
                  <a:moveTo>
                    <a:pt x="5" y="0"/>
                  </a:moveTo>
                  <a:cubicBezTo>
                    <a:pt x="2" y="0"/>
                    <a:pt x="0" y="7"/>
                    <a:pt x="0" y="16"/>
                  </a:cubicBezTo>
                  <a:cubicBezTo>
                    <a:pt x="0" y="24"/>
                    <a:pt x="2" y="31"/>
                    <a:pt x="5" y="3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57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2459">
              <a:extLst>
                <a:ext uri="{FF2B5EF4-FFF2-40B4-BE49-F238E27FC236}">
                  <a16:creationId xmlns:a16="http://schemas.microsoft.com/office/drawing/2014/main" id="{0C808EB6-1994-48DB-8CA6-261D8B61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91663"/>
              <a:ext cx="3175" cy="4763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2460">
              <a:extLst>
                <a:ext uri="{FF2B5EF4-FFF2-40B4-BE49-F238E27FC236}">
                  <a16:creationId xmlns:a16="http://schemas.microsoft.com/office/drawing/2014/main" id="{5999E473-5AC0-492C-9919-6CBEB649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9491663"/>
              <a:ext cx="317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2461">
              <a:extLst>
                <a:ext uri="{FF2B5EF4-FFF2-40B4-BE49-F238E27FC236}">
                  <a16:creationId xmlns:a16="http://schemas.microsoft.com/office/drawing/2014/main" id="{9C66AB17-237A-4FAA-8FD1-517BFAFC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9375776"/>
              <a:ext cx="22225" cy="123825"/>
            </a:xfrm>
            <a:custGeom>
              <a:avLst/>
              <a:gdLst>
                <a:gd name="T0" fmla="*/ 0 w 14"/>
                <a:gd name="T1" fmla="*/ 0 h 78"/>
                <a:gd name="T2" fmla="*/ 0 w 14"/>
                <a:gd name="T3" fmla="*/ 77 h 78"/>
                <a:gd name="T4" fmla="*/ 14 w 14"/>
                <a:gd name="T5" fmla="*/ 78 h 78"/>
                <a:gd name="T6" fmla="*/ 14 w 14"/>
                <a:gd name="T7" fmla="*/ 0 h 78"/>
                <a:gd name="T8" fmla="*/ 0 w 1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8">
                  <a:moveTo>
                    <a:pt x="0" y="0"/>
                  </a:moveTo>
                  <a:lnTo>
                    <a:pt x="0" y="77"/>
                  </a:lnTo>
                  <a:lnTo>
                    <a:pt x="14" y="78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2462">
              <a:extLst>
                <a:ext uri="{FF2B5EF4-FFF2-40B4-BE49-F238E27FC236}">
                  <a16:creationId xmlns:a16="http://schemas.microsoft.com/office/drawing/2014/main" id="{29100D99-6B78-4276-BCFD-D9242B31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9375776"/>
              <a:ext cx="22225" cy="123825"/>
            </a:xfrm>
            <a:custGeom>
              <a:avLst/>
              <a:gdLst>
                <a:gd name="T0" fmla="*/ 0 w 14"/>
                <a:gd name="T1" fmla="*/ 0 h 78"/>
                <a:gd name="T2" fmla="*/ 0 w 14"/>
                <a:gd name="T3" fmla="*/ 77 h 78"/>
                <a:gd name="T4" fmla="*/ 14 w 14"/>
                <a:gd name="T5" fmla="*/ 78 h 78"/>
                <a:gd name="T6" fmla="*/ 14 w 14"/>
                <a:gd name="T7" fmla="*/ 0 h 78"/>
                <a:gd name="T8" fmla="*/ 0 w 1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8">
                  <a:moveTo>
                    <a:pt x="0" y="0"/>
                  </a:moveTo>
                  <a:lnTo>
                    <a:pt x="0" y="77"/>
                  </a:lnTo>
                  <a:lnTo>
                    <a:pt x="14" y="78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2463">
              <a:extLst>
                <a:ext uri="{FF2B5EF4-FFF2-40B4-BE49-F238E27FC236}">
                  <a16:creationId xmlns:a16="http://schemas.microsoft.com/office/drawing/2014/main" id="{3D8A5F5B-82D4-423D-8E4B-F0F17490E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77363"/>
              <a:ext cx="22225" cy="4763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2464">
              <a:extLst>
                <a:ext uri="{FF2B5EF4-FFF2-40B4-BE49-F238E27FC236}">
                  <a16:creationId xmlns:a16="http://schemas.microsoft.com/office/drawing/2014/main" id="{A2B7F802-F746-48B7-B933-833DC7A6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77363"/>
              <a:ext cx="2222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2465">
              <a:extLst>
                <a:ext uri="{FF2B5EF4-FFF2-40B4-BE49-F238E27FC236}">
                  <a16:creationId xmlns:a16="http://schemas.microsoft.com/office/drawing/2014/main" id="{3348FBE2-D38D-47F2-AEAD-D924499B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83713"/>
              <a:ext cx="22225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2466">
              <a:extLst>
                <a:ext uri="{FF2B5EF4-FFF2-40B4-BE49-F238E27FC236}">
                  <a16:creationId xmlns:a16="http://schemas.microsoft.com/office/drawing/2014/main" id="{1A11016C-62EA-4F79-AC3E-2FADB6E3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83713"/>
              <a:ext cx="222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2467">
              <a:extLst>
                <a:ext uri="{FF2B5EF4-FFF2-40B4-BE49-F238E27FC236}">
                  <a16:creationId xmlns:a16="http://schemas.microsoft.com/office/drawing/2014/main" id="{974CBCBC-8FC9-40AF-A08B-BE9D4E362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488488"/>
              <a:ext cx="22225" cy="1588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2468">
              <a:extLst>
                <a:ext uri="{FF2B5EF4-FFF2-40B4-BE49-F238E27FC236}">
                  <a16:creationId xmlns:a16="http://schemas.microsoft.com/office/drawing/2014/main" id="{4FB4BCD6-6951-462E-81D2-8A14D6DA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488488"/>
              <a:ext cx="222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Oval 2469">
              <a:extLst>
                <a:ext uri="{FF2B5EF4-FFF2-40B4-BE49-F238E27FC236}">
                  <a16:creationId xmlns:a16="http://schemas.microsoft.com/office/drawing/2014/main" id="{4A959CF5-C22F-4810-8B5B-100981BFF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6" y="9415463"/>
              <a:ext cx="15875" cy="41275"/>
            </a:xfrm>
            <a:prstGeom prst="ellipse">
              <a:avLst/>
            </a:prstGeom>
            <a:solidFill>
              <a:srgbClr val="00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2470">
              <a:extLst>
                <a:ext uri="{FF2B5EF4-FFF2-40B4-BE49-F238E27FC236}">
                  <a16:creationId xmlns:a16="http://schemas.microsoft.com/office/drawing/2014/main" id="{48778F70-19D4-43A7-B914-3215096D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491663"/>
              <a:ext cx="22225" cy="4763"/>
            </a:xfrm>
            <a:prstGeom prst="rect">
              <a:avLst/>
            </a:prstGeom>
            <a:solidFill>
              <a:srgbClr val="008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2471">
              <a:extLst>
                <a:ext uri="{FF2B5EF4-FFF2-40B4-BE49-F238E27FC236}">
                  <a16:creationId xmlns:a16="http://schemas.microsoft.com/office/drawing/2014/main" id="{7652F27B-14D3-4ADE-83B3-A7C41680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491663"/>
              <a:ext cx="22225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2472">
              <a:extLst>
                <a:ext uri="{FF2B5EF4-FFF2-40B4-BE49-F238E27FC236}">
                  <a16:creationId xmlns:a16="http://schemas.microsoft.com/office/drawing/2014/main" id="{79728C69-914E-4997-B189-4A1D6F1E2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75776"/>
              <a:ext cx="11113" cy="1588"/>
            </a:xfrm>
            <a:prstGeom prst="rect">
              <a:avLst/>
            </a:pr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2473">
              <a:extLst>
                <a:ext uri="{FF2B5EF4-FFF2-40B4-BE49-F238E27FC236}">
                  <a16:creationId xmlns:a16="http://schemas.microsoft.com/office/drawing/2014/main" id="{2A5EE915-E6BA-430C-8DE6-FC5E45C4C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75776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2474">
              <a:extLst>
                <a:ext uri="{FF2B5EF4-FFF2-40B4-BE49-F238E27FC236}">
                  <a16:creationId xmlns:a16="http://schemas.microsoft.com/office/drawing/2014/main" id="{42E16D66-2D04-4BDF-B0A4-FC129CD7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9380538"/>
              <a:ext cx="11113" cy="100013"/>
            </a:xfrm>
            <a:custGeom>
              <a:avLst/>
              <a:gdLst>
                <a:gd name="T0" fmla="*/ 1 w 20"/>
                <a:gd name="T1" fmla="*/ 0 h 185"/>
                <a:gd name="T2" fmla="*/ 0 w 20"/>
                <a:gd name="T3" fmla="*/ 185 h 185"/>
                <a:gd name="T4" fmla="*/ 20 w 20"/>
                <a:gd name="T5" fmla="*/ 162 h 185"/>
                <a:gd name="T6" fmla="*/ 20 w 20"/>
                <a:gd name="T7" fmla="*/ 140 h 185"/>
                <a:gd name="T8" fmla="*/ 6 w 20"/>
                <a:gd name="T9" fmla="*/ 101 h 185"/>
                <a:gd name="T10" fmla="*/ 20 w 20"/>
                <a:gd name="T11" fmla="*/ 62 h 185"/>
                <a:gd name="T12" fmla="*/ 20 w 20"/>
                <a:gd name="T13" fmla="*/ 9 h 185"/>
                <a:gd name="T14" fmla="*/ 1 w 20"/>
                <a:gd name="T15" fmla="*/ 9 h 185"/>
                <a:gd name="T16" fmla="*/ 1 w 20"/>
                <a:gd name="T17" fmla="*/ 6 h 185"/>
                <a:gd name="T18" fmla="*/ 20 w 20"/>
                <a:gd name="T19" fmla="*/ 6 h 185"/>
                <a:gd name="T20" fmla="*/ 20 w 20"/>
                <a:gd name="T21" fmla="*/ 3 h 185"/>
                <a:gd name="T22" fmla="*/ 1 w 20"/>
                <a:gd name="T23" fmla="*/ 3 h 185"/>
                <a:gd name="T24" fmla="*/ 1 w 20"/>
                <a:gd name="T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85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2" y="138"/>
                    <a:pt x="6" y="122"/>
                    <a:pt x="6" y="101"/>
                  </a:cubicBezTo>
                  <a:cubicBezTo>
                    <a:pt x="6" y="81"/>
                    <a:pt x="12" y="64"/>
                    <a:pt x="20" y="6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1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2475">
              <a:extLst>
                <a:ext uri="{FF2B5EF4-FFF2-40B4-BE49-F238E27FC236}">
                  <a16:creationId xmlns:a16="http://schemas.microsoft.com/office/drawing/2014/main" id="{C790B69C-14E6-47D8-B16F-6D8A698F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9377363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2476">
              <a:extLst>
                <a:ext uri="{FF2B5EF4-FFF2-40B4-BE49-F238E27FC236}">
                  <a16:creationId xmlns:a16="http://schemas.microsoft.com/office/drawing/2014/main" id="{302F4018-CBFC-4E57-89AC-D0E5D554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9377363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0 w 7"/>
                <a:gd name="T5" fmla="*/ 2 h 3"/>
                <a:gd name="T6" fmla="*/ 0 w 7"/>
                <a:gd name="T7" fmla="*/ 3 h 3"/>
                <a:gd name="T8" fmla="*/ 7 w 7"/>
                <a:gd name="T9" fmla="*/ 3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Rectangle 2477">
              <a:extLst>
                <a:ext uri="{FF2B5EF4-FFF2-40B4-BE49-F238E27FC236}">
                  <a16:creationId xmlns:a16="http://schemas.microsoft.com/office/drawing/2014/main" id="{C332A984-AC15-4D3B-904B-525EC97A8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83713"/>
              <a:ext cx="11113" cy="1588"/>
            </a:xfrm>
            <a:prstGeom prst="rect">
              <a:avLst/>
            </a:prstGeom>
            <a:solidFill>
              <a:srgbClr val="007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2478">
              <a:extLst>
                <a:ext uri="{FF2B5EF4-FFF2-40B4-BE49-F238E27FC236}">
                  <a16:creationId xmlns:a16="http://schemas.microsoft.com/office/drawing/2014/main" id="{04CDF6B5-7ED5-49A1-A377-7A0CB44B4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9383713"/>
              <a:ext cx="111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2479">
              <a:extLst>
                <a:ext uri="{FF2B5EF4-FFF2-40B4-BE49-F238E27FC236}">
                  <a16:creationId xmlns:a16="http://schemas.microsoft.com/office/drawing/2014/main" id="{2A9F55B5-874C-44A5-B937-7941A73AE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6" y="9415463"/>
              <a:ext cx="7938" cy="41275"/>
            </a:xfrm>
            <a:custGeom>
              <a:avLst/>
              <a:gdLst>
                <a:gd name="T0" fmla="*/ 14 w 14"/>
                <a:gd name="T1" fmla="*/ 0 h 78"/>
                <a:gd name="T2" fmla="*/ 0 w 14"/>
                <a:gd name="T3" fmla="*/ 39 h 78"/>
                <a:gd name="T4" fmla="*/ 14 w 14"/>
                <a:gd name="T5" fmla="*/ 78 h 78"/>
                <a:gd name="T6" fmla="*/ 14 w 1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8">
                  <a:moveTo>
                    <a:pt x="14" y="0"/>
                  </a:moveTo>
                  <a:cubicBezTo>
                    <a:pt x="6" y="2"/>
                    <a:pt x="0" y="19"/>
                    <a:pt x="0" y="39"/>
                  </a:cubicBezTo>
                  <a:cubicBezTo>
                    <a:pt x="0" y="60"/>
                    <a:pt x="6" y="76"/>
                    <a:pt x="14" y="78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2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2480">
              <a:extLst>
                <a:ext uri="{FF2B5EF4-FFF2-40B4-BE49-F238E27FC236}">
                  <a16:creationId xmlns:a16="http://schemas.microsoft.com/office/drawing/2014/main" id="{EFF7DDA0-5072-4B35-A4C8-3512DB73D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588" y="9755188"/>
              <a:ext cx="90488" cy="28575"/>
            </a:xfrm>
            <a:prstGeom prst="rect">
              <a:avLst/>
            </a:prstGeom>
            <a:solidFill>
              <a:srgbClr val="F4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2481">
              <a:extLst>
                <a:ext uri="{FF2B5EF4-FFF2-40B4-BE49-F238E27FC236}">
                  <a16:creationId xmlns:a16="http://schemas.microsoft.com/office/drawing/2014/main" id="{E201EE3A-CCA1-45D0-87DC-02413CC8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588" y="9755188"/>
              <a:ext cx="9048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2482">
              <a:extLst>
                <a:ext uri="{FF2B5EF4-FFF2-40B4-BE49-F238E27FC236}">
                  <a16:creationId xmlns:a16="http://schemas.microsoft.com/office/drawing/2014/main" id="{79428C6B-751A-43C8-B287-35A91D133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734551"/>
              <a:ext cx="71438" cy="20638"/>
            </a:xfrm>
            <a:prstGeom prst="rect">
              <a:avLst/>
            </a:prstGeom>
            <a:solidFill>
              <a:srgbClr val="F4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Rectangle 2483">
              <a:extLst>
                <a:ext uri="{FF2B5EF4-FFF2-40B4-BE49-F238E27FC236}">
                  <a16:creationId xmlns:a16="http://schemas.microsoft.com/office/drawing/2014/main" id="{000F066F-7B1B-4946-A2C3-F0131EC9A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734551"/>
              <a:ext cx="71438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2484">
              <a:extLst>
                <a:ext uri="{FF2B5EF4-FFF2-40B4-BE49-F238E27FC236}">
                  <a16:creationId xmlns:a16="http://schemas.microsoft.com/office/drawing/2014/main" id="{815BEA3C-F6B9-4474-8BE0-8CBA1AF0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9710738"/>
              <a:ext cx="53975" cy="22225"/>
            </a:xfrm>
            <a:custGeom>
              <a:avLst/>
              <a:gdLst>
                <a:gd name="T0" fmla="*/ 16 w 100"/>
                <a:gd name="T1" fmla="*/ 0 h 39"/>
                <a:gd name="T2" fmla="*/ 100 w 100"/>
                <a:gd name="T3" fmla="*/ 0 h 39"/>
                <a:gd name="T4" fmla="*/ 86 w 100"/>
                <a:gd name="T5" fmla="*/ 19 h 39"/>
                <a:gd name="T6" fmla="*/ 100 w 100"/>
                <a:gd name="T7" fmla="*/ 39 h 39"/>
                <a:gd name="T8" fmla="*/ 16 w 100"/>
                <a:gd name="T9" fmla="*/ 39 h 39"/>
                <a:gd name="T10" fmla="*/ 0 w 100"/>
                <a:gd name="T11" fmla="*/ 20 h 39"/>
                <a:gd name="T12" fmla="*/ 16 w 10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9">
                  <a:moveTo>
                    <a:pt x="16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85" y="7"/>
                    <a:pt x="86" y="19"/>
                  </a:cubicBezTo>
                  <a:cubicBezTo>
                    <a:pt x="86" y="31"/>
                    <a:pt x="100" y="39"/>
                    <a:pt x="100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0" y="31"/>
                    <a:pt x="0" y="20"/>
                  </a:cubicBezTo>
                  <a:cubicBezTo>
                    <a:pt x="0" y="9"/>
                    <a:pt x="7" y="0"/>
                    <a:pt x="1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2485">
              <a:extLst>
                <a:ext uri="{FF2B5EF4-FFF2-40B4-BE49-F238E27FC236}">
                  <a16:creationId xmlns:a16="http://schemas.microsoft.com/office/drawing/2014/main" id="{D2DAD55A-C903-4730-BE69-12B6B2C9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9710738"/>
              <a:ext cx="55563" cy="23813"/>
            </a:xfrm>
            <a:custGeom>
              <a:avLst/>
              <a:gdLst>
                <a:gd name="T0" fmla="*/ 18 w 102"/>
                <a:gd name="T1" fmla="*/ 0 h 44"/>
                <a:gd name="T2" fmla="*/ 102 w 102"/>
                <a:gd name="T3" fmla="*/ 0 h 44"/>
                <a:gd name="T4" fmla="*/ 102 w 102"/>
                <a:gd name="T5" fmla="*/ 0 h 44"/>
                <a:gd name="T6" fmla="*/ 102 w 102"/>
                <a:gd name="T7" fmla="*/ 5 h 44"/>
                <a:gd name="T8" fmla="*/ 102 w 102"/>
                <a:gd name="T9" fmla="*/ 5 h 44"/>
                <a:gd name="T10" fmla="*/ 18 w 102"/>
                <a:gd name="T11" fmla="*/ 5 h 44"/>
                <a:gd name="T12" fmla="*/ 8 w 102"/>
                <a:gd name="T13" fmla="*/ 10 h 44"/>
                <a:gd name="T14" fmla="*/ 4 w 102"/>
                <a:gd name="T15" fmla="*/ 22 h 44"/>
                <a:gd name="T16" fmla="*/ 8 w 102"/>
                <a:gd name="T17" fmla="*/ 34 h 44"/>
                <a:gd name="T18" fmla="*/ 18 w 102"/>
                <a:gd name="T19" fmla="*/ 39 h 44"/>
                <a:gd name="T20" fmla="*/ 102 w 102"/>
                <a:gd name="T21" fmla="*/ 39 h 44"/>
                <a:gd name="T22" fmla="*/ 102 w 102"/>
                <a:gd name="T23" fmla="*/ 39 h 44"/>
                <a:gd name="T24" fmla="*/ 102 w 102"/>
                <a:gd name="T25" fmla="*/ 44 h 44"/>
                <a:gd name="T26" fmla="*/ 102 w 102"/>
                <a:gd name="T27" fmla="*/ 44 h 44"/>
                <a:gd name="T28" fmla="*/ 18 w 102"/>
                <a:gd name="T29" fmla="*/ 44 h 44"/>
                <a:gd name="T30" fmla="*/ 5 w 102"/>
                <a:gd name="T31" fmla="*/ 37 h 44"/>
                <a:gd name="T32" fmla="*/ 0 w 102"/>
                <a:gd name="T33" fmla="*/ 22 h 44"/>
                <a:gd name="T34" fmla="*/ 5 w 102"/>
                <a:gd name="T35" fmla="*/ 6 h 44"/>
                <a:gd name="T36" fmla="*/ 18 w 102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44">
                  <a:moveTo>
                    <a:pt x="18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4" y="5"/>
                    <a:pt x="11" y="7"/>
                    <a:pt x="8" y="10"/>
                  </a:cubicBezTo>
                  <a:cubicBezTo>
                    <a:pt x="6" y="13"/>
                    <a:pt x="4" y="17"/>
                    <a:pt x="4" y="22"/>
                  </a:cubicBezTo>
                  <a:cubicBezTo>
                    <a:pt x="4" y="27"/>
                    <a:pt x="6" y="31"/>
                    <a:pt x="8" y="34"/>
                  </a:cubicBezTo>
                  <a:cubicBezTo>
                    <a:pt x="11" y="37"/>
                    <a:pt x="14" y="39"/>
                    <a:pt x="18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3" y="44"/>
                    <a:pt x="8" y="41"/>
                    <a:pt x="5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8" y="2"/>
                    <a:pt x="13" y="0"/>
                    <a:pt x="18" y="0"/>
                  </a:cubicBezTo>
                </a:path>
              </a:pathLst>
            </a:custGeom>
            <a:solidFill>
              <a:srgbClr val="1E2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2486">
              <a:extLst>
                <a:ext uri="{FF2B5EF4-FFF2-40B4-BE49-F238E27FC236}">
                  <a16:creationId xmlns:a16="http://schemas.microsoft.com/office/drawing/2014/main" id="{A039545F-A440-4AA8-92BA-FB39FD09D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9717088"/>
              <a:ext cx="36513" cy="1588"/>
            </a:xfrm>
            <a:prstGeom prst="rect">
              <a:avLst/>
            </a:prstGeom>
            <a:solidFill>
              <a:srgbClr val="71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Rectangle 2487">
              <a:extLst>
                <a:ext uri="{FF2B5EF4-FFF2-40B4-BE49-F238E27FC236}">
                  <a16:creationId xmlns:a16="http://schemas.microsoft.com/office/drawing/2014/main" id="{93EE3A9D-C67B-4649-A2EE-58CE8C66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9717088"/>
              <a:ext cx="365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Rectangle 2488">
              <a:extLst>
                <a:ext uri="{FF2B5EF4-FFF2-40B4-BE49-F238E27FC236}">
                  <a16:creationId xmlns:a16="http://schemas.microsoft.com/office/drawing/2014/main" id="{E73BBA1E-06EA-4AE9-BAC2-559FA0703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6" y="9720263"/>
              <a:ext cx="34925" cy="1588"/>
            </a:xfrm>
            <a:prstGeom prst="rect">
              <a:avLst/>
            </a:prstGeom>
            <a:solidFill>
              <a:srgbClr val="71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Rectangle 2489">
              <a:extLst>
                <a:ext uri="{FF2B5EF4-FFF2-40B4-BE49-F238E27FC236}">
                  <a16:creationId xmlns:a16="http://schemas.microsoft.com/office/drawing/2014/main" id="{76CECE46-1AF4-444D-9DC9-AE668A4F3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6" y="9720263"/>
              <a:ext cx="349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Rectangle 2490">
              <a:extLst>
                <a:ext uri="{FF2B5EF4-FFF2-40B4-BE49-F238E27FC236}">
                  <a16:creationId xmlns:a16="http://schemas.microsoft.com/office/drawing/2014/main" id="{F9815076-22C9-4F93-B704-A493639B8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723438"/>
              <a:ext cx="34925" cy="1588"/>
            </a:xfrm>
            <a:prstGeom prst="rect">
              <a:avLst/>
            </a:prstGeom>
            <a:solidFill>
              <a:srgbClr val="71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Rectangle 2491">
              <a:extLst>
                <a:ext uri="{FF2B5EF4-FFF2-40B4-BE49-F238E27FC236}">
                  <a16:creationId xmlns:a16="http://schemas.microsoft.com/office/drawing/2014/main" id="{9E97589E-ABFB-486F-BE70-2116E5E1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723438"/>
              <a:ext cx="349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2492">
              <a:extLst>
                <a:ext uri="{FF2B5EF4-FFF2-40B4-BE49-F238E27FC236}">
                  <a16:creationId xmlns:a16="http://schemas.microsoft.com/office/drawing/2014/main" id="{973C1598-138E-41E4-B723-181044B88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338" y="9717088"/>
              <a:ext cx="9525" cy="6350"/>
            </a:xfrm>
            <a:custGeom>
              <a:avLst/>
              <a:gdLst>
                <a:gd name="T0" fmla="*/ 3 w 6"/>
                <a:gd name="T1" fmla="*/ 2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3 w 6"/>
                <a:gd name="T9" fmla="*/ 2 h 4"/>
                <a:gd name="T10" fmla="*/ 0 w 6"/>
                <a:gd name="T11" fmla="*/ 0 h 4"/>
                <a:gd name="T12" fmla="*/ 0 w 6"/>
                <a:gd name="T13" fmla="*/ 0 h 4"/>
                <a:gd name="T14" fmla="*/ 0 w 6"/>
                <a:gd name="T15" fmla="*/ 2 h 4"/>
                <a:gd name="T16" fmla="*/ 0 w 6"/>
                <a:gd name="T17" fmla="*/ 2 h 4"/>
                <a:gd name="T18" fmla="*/ 0 w 6"/>
                <a:gd name="T19" fmla="*/ 2 h 4"/>
                <a:gd name="T20" fmla="*/ 2 w 6"/>
                <a:gd name="T21" fmla="*/ 2 h 4"/>
                <a:gd name="T22" fmla="*/ 0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3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3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2493">
              <a:extLst>
                <a:ext uri="{FF2B5EF4-FFF2-40B4-BE49-F238E27FC236}">
                  <a16:creationId xmlns:a16="http://schemas.microsoft.com/office/drawing/2014/main" id="{B24B6F48-140B-43E2-B751-D45C76557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338" y="9717088"/>
              <a:ext cx="9525" cy="6350"/>
            </a:xfrm>
            <a:custGeom>
              <a:avLst/>
              <a:gdLst>
                <a:gd name="T0" fmla="*/ 3 w 6"/>
                <a:gd name="T1" fmla="*/ 2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3 w 6"/>
                <a:gd name="T9" fmla="*/ 2 h 4"/>
                <a:gd name="T10" fmla="*/ 0 w 6"/>
                <a:gd name="T11" fmla="*/ 0 h 4"/>
                <a:gd name="T12" fmla="*/ 0 w 6"/>
                <a:gd name="T13" fmla="*/ 0 h 4"/>
                <a:gd name="T14" fmla="*/ 0 w 6"/>
                <a:gd name="T15" fmla="*/ 2 h 4"/>
                <a:gd name="T16" fmla="*/ 0 w 6"/>
                <a:gd name="T17" fmla="*/ 2 h 4"/>
                <a:gd name="T18" fmla="*/ 0 w 6"/>
                <a:gd name="T19" fmla="*/ 2 h 4"/>
                <a:gd name="T20" fmla="*/ 2 w 6"/>
                <a:gd name="T21" fmla="*/ 2 h 4"/>
                <a:gd name="T22" fmla="*/ 0 w 6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3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3" y="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2494">
              <a:extLst>
                <a:ext uri="{FF2B5EF4-FFF2-40B4-BE49-F238E27FC236}">
                  <a16:creationId xmlns:a16="http://schemas.microsoft.com/office/drawing/2014/main" id="{4066D8D3-555B-42CF-B3E9-3C161072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9720263"/>
              <a:ext cx="4763" cy="0"/>
            </a:xfrm>
            <a:custGeom>
              <a:avLst/>
              <a:gdLst>
                <a:gd name="T0" fmla="*/ 2 w 3"/>
                <a:gd name="T1" fmla="*/ 0 w 3"/>
                <a:gd name="T2" fmla="*/ 0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A7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2495">
              <a:extLst>
                <a:ext uri="{FF2B5EF4-FFF2-40B4-BE49-F238E27FC236}">
                  <a16:creationId xmlns:a16="http://schemas.microsoft.com/office/drawing/2014/main" id="{32944D09-26B8-40CB-B645-C2528339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9720263"/>
              <a:ext cx="4763" cy="0"/>
            </a:xfrm>
            <a:custGeom>
              <a:avLst/>
              <a:gdLst>
                <a:gd name="T0" fmla="*/ 2 w 3"/>
                <a:gd name="T1" fmla="*/ 0 w 3"/>
                <a:gd name="T2" fmla="*/ 0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2496">
              <a:extLst>
                <a:ext uri="{FF2B5EF4-FFF2-40B4-BE49-F238E27FC236}">
                  <a16:creationId xmlns:a16="http://schemas.microsoft.com/office/drawing/2014/main" id="{2C039BD3-235D-4A2A-94C9-4FB84D478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9723438"/>
              <a:ext cx="25400" cy="7938"/>
            </a:xfrm>
            <a:custGeom>
              <a:avLst/>
              <a:gdLst>
                <a:gd name="T0" fmla="*/ 12 w 16"/>
                <a:gd name="T1" fmla="*/ 3 h 5"/>
                <a:gd name="T2" fmla="*/ 3 w 16"/>
                <a:gd name="T3" fmla="*/ 3 h 5"/>
                <a:gd name="T4" fmla="*/ 3 w 16"/>
                <a:gd name="T5" fmla="*/ 3 h 5"/>
                <a:gd name="T6" fmla="*/ 2 w 16"/>
                <a:gd name="T7" fmla="*/ 3 h 5"/>
                <a:gd name="T8" fmla="*/ 1 w 16"/>
                <a:gd name="T9" fmla="*/ 3 h 5"/>
                <a:gd name="T10" fmla="*/ 0 w 16"/>
                <a:gd name="T11" fmla="*/ 3 h 5"/>
                <a:gd name="T12" fmla="*/ 5 w 16"/>
                <a:gd name="T13" fmla="*/ 5 h 5"/>
                <a:gd name="T14" fmla="*/ 16 w 16"/>
                <a:gd name="T15" fmla="*/ 5 h 5"/>
                <a:gd name="T16" fmla="*/ 12 w 16"/>
                <a:gd name="T17" fmla="*/ 3 h 5"/>
                <a:gd name="T18" fmla="*/ 9 w 16"/>
                <a:gd name="T19" fmla="*/ 0 h 5"/>
                <a:gd name="T20" fmla="*/ 3 w 16"/>
                <a:gd name="T21" fmla="*/ 0 h 5"/>
                <a:gd name="T22" fmla="*/ 3 w 16"/>
                <a:gd name="T23" fmla="*/ 2 h 5"/>
                <a:gd name="T24" fmla="*/ 12 w 16"/>
                <a:gd name="T25" fmla="*/ 2 h 5"/>
                <a:gd name="T26" fmla="*/ 9 w 16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5">
                  <a:moveTo>
                    <a:pt x="1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16" y="5"/>
                  </a:lnTo>
                  <a:lnTo>
                    <a:pt x="12" y="3"/>
                  </a:lnTo>
                  <a:close/>
                  <a:moveTo>
                    <a:pt x="9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2497">
              <a:extLst>
                <a:ext uri="{FF2B5EF4-FFF2-40B4-BE49-F238E27FC236}">
                  <a16:creationId xmlns:a16="http://schemas.microsoft.com/office/drawing/2014/main" id="{583F8F8D-1000-4070-8344-AB7BB97F3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6576" y="9723438"/>
              <a:ext cx="25400" cy="7938"/>
            </a:xfrm>
            <a:custGeom>
              <a:avLst/>
              <a:gdLst>
                <a:gd name="T0" fmla="*/ 12 w 16"/>
                <a:gd name="T1" fmla="*/ 3 h 5"/>
                <a:gd name="T2" fmla="*/ 3 w 16"/>
                <a:gd name="T3" fmla="*/ 3 h 5"/>
                <a:gd name="T4" fmla="*/ 3 w 16"/>
                <a:gd name="T5" fmla="*/ 3 h 5"/>
                <a:gd name="T6" fmla="*/ 2 w 16"/>
                <a:gd name="T7" fmla="*/ 3 h 5"/>
                <a:gd name="T8" fmla="*/ 1 w 16"/>
                <a:gd name="T9" fmla="*/ 3 h 5"/>
                <a:gd name="T10" fmla="*/ 0 w 16"/>
                <a:gd name="T11" fmla="*/ 3 h 5"/>
                <a:gd name="T12" fmla="*/ 5 w 16"/>
                <a:gd name="T13" fmla="*/ 5 h 5"/>
                <a:gd name="T14" fmla="*/ 16 w 16"/>
                <a:gd name="T15" fmla="*/ 5 h 5"/>
                <a:gd name="T16" fmla="*/ 12 w 16"/>
                <a:gd name="T17" fmla="*/ 3 h 5"/>
                <a:gd name="T18" fmla="*/ 9 w 16"/>
                <a:gd name="T19" fmla="*/ 0 h 5"/>
                <a:gd name="T20" fmla="*/ 3 w 16"/>
                <a:gd name="T21" fmla="*/ 0 h 5"/>
                <a:gd name="T22" fmla="*/ 3 w 16"/>
                <a:gd name="T23" fmla="*/ 2 h 5"/>
                <a:gd name="T24" fmla="*/ 12 w 16"/>
                <a:gd name="T25" fmla="*/ 2 h 5"/>
                <a:gd name="T26" fmla="*/ 9 w 16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5">
                  <a:moveTo>
                    <a:pt x="1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16" y="5"/>
                  </a:lnTo>
                  <a:lnTo>
                    <a:pt x="12" y="3"/>
                  </a:lnTo>
                  <a:moveTo>
                    <a:pt x="9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2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Rectangle 2498">
              <a:extLst>
                <a:ext uri="{FF2B5EF4-FFF2-40B4-BE49-F238E27FC236}">
                  <a16:creationId xmlns:a16="http://schemas.microsoft.com/office/drawing/2014/main" id="{391CFC38-161F-4478-850B-40C3E995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9723438"/>
              <a:ext cx="9525" cy="1588"/>
            </a:xfrm>
            <a:prstGeom prst="rect">
              <a:avLst/>
            </a:prstGeom>
            <a:solidFill>
              <a:srgbClr val="5A7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Rectangle 2499">
              <a:extLst>
                <a:ext uri="{FF2B5EF4-FFF2-40B4-BE49-F238E27FC236}">
                  <a16:creationId xmlns:a16="http://schemas.microsoft.com/office/drawing/2014/main" id="{6860F30F-CE8A-4DB6-8BE7-042B432B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8" y="9723438"/>
              <a:ext cx="95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Rectangle 2500">
              <a:extLst>
                <a:ext uri="{FF2B5EF4-FFF2-40B4-BE49-F238E27FC236}">
                  <a16:creationId xmlns:a16="http://schemas.microsoft.com/office/drawing/2014/main" id="{DA66AB33-58E1-47B0-87F7-3D5282219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726613"/>
              <a:ext cx="36513" cy="1588"/>
            </a:xfrm>
            <a:prstGeom prst="rect">
              <a:avLst/>
            </a:prstGeom>
            <a:solidFill>
              <a:srgbClr val="718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Rectangle 2501">
              <a:extLst>
                <a:ext uri="{FF2B5EF4-FFF2-40B4-BE49-F238E27FC236}">
                  <a16:creationId xmlns:a16="http://schemas.microsoft.com/office/drawing/2014/main" id="{26EB52D1-8EB0-4FD1-B45D-C0A7BE06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726613"/>
              <a:ext cx="365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2502">
              <a:extLst>
                <a:ext uri="{FF2B5EF4-FFF2-40B4-BE49-F238E27FC236}">
                  <a16:creationId xmlns:a16="http://schemas.microsoft.com/office/drawing/2014/main" id="{5AC1FEFA-745B-478C-97EF-251C98C6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6" y="9717088"/>
              <a:ext cx="4763" cy="11113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0 h 7"/>
                <a:gd name="T4" fmla="*/ 3 w 3"/>
                <a:gd name="T5" fmla="*/ 7 h 7"/>
                <a:gd name="T6" fmla="*/ 1 w 3"/>
                <a:gd name="T7" fmla="*/ 6 h 7"/>
                <a:gd name="T8" fmla="*/ 0 w 3"/>
                <a:gd name="T9" fmla="*/ 7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2503">
              <a:extLst>
                <a:ext uri="{FF2B5EF4-FFF2-40B4-BE49-F238E27FC236}">
                  <a16:creationId xmlns:a16="http://schemas.microsoft.com/office/drawing/2014/main" id="{4C61B9F3-31B6-4A5D-8F18-7FBB5B02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6" y="9717088"/>
              <a:ext cx="4763" cy="11113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0 h 7"/>
                <a:gd name="T4" fmla="*/ 3 w 3"/>
                <a:gd name="T5" fmla="*/ 7 h 7"/>
                <a:gd name="T6" fmla="*/ 1 w 3"/>
                <a:gd name="T7" fmla="*/ 6 h 7"/>
                <a:gd name="T8" fmla="*/ 0 w 3"/>
                <a:gd name="T9" fmla="*/ 7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2504">
              <a:extLst>
                <a:ext uri="{FF2B5EF4-FFF2-40B4-BE49-F238E27FC236}">
                  <a16:creationId xmlns:a16="http://schemas.microsoft.com/office/drawing/2014/main" id="{BCC653FF-AC7A-454B-B38E-4BE3DFE3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6" y="9717088"/>
              <a:ext cx="4763" cy="3175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0 w 9"/>
                <a:gd name="T5" fmla="*/ 3 h 4"/>
                <a:gd name="T6" fmla="*/ 3 w 9"/>
                <a:gd name="T7" fmla="*/ 3 h 4"/>
                <a:gd name="T8" fmla="*/ 9 w 9"/>
                <a:gd name="T9" fmla="*/ 4 h 4"/>
                <a:gd name="T10" fmla="*/ 9 w 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7" y="3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Rectangle 2505">
              <a:extLst>
                <a:ext uri="{FF2B5EF4-FFF2-40B4-BE49-F238E27FC236}">
                  <a16:creationId xmlns:a16="http://schemas.microsoft.com/office/drawing/2014/main" id="{14D29359-4C75-440E-A5F9-BAC5D24D6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744076"/>
              <a:ext cx="71438" cy="11113"/>
            </a:xfrm>
            <a:prstGeom prst="rect">
              <a:avLst/>
            </a:prstGeom>
            <a:solidFill>
              <a:srgbClr val="D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Rectangle 2506">
              <a:extLst>
                <a:ext uri="{FF2B5EF4-FFF2-40B4-BE49-F238E27FC236}">
                  <a16:creationId xmlns:a16="http://schemas.microsoft.com/office/drawing/2014/main" id="{3F6DEC30-8092-4F8C-A9CF-D7F5B66DE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744076"/>
              <a:ext cx="7143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2507">
              <a:extLst>
                <a:ext uri="{FF2B5EF4-FFF2-40B4-BE49-F238E27FC236}">
                  <a16:creationId xmlns:a16="http://schemas.microsoft.com/office/drawing/2014/main" id="{C50E8D93-698B-4BB5-805D-4AD6B0434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588" y="9769476"/>
              <a:ext cx="90488" cy="14288"/>
            </a:xfrm>
            <a:prstGeom prst="rect">
              <a:avLst/>
            </a:prstGeom>
            <a:solidFill>
              <a:srgbClr val="DB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Rectangle 2508">
              <a:extLst>
                <a:ext uri="{FF2B5EF4-FFF2-40B4-BE49-F238E27FC236}">
                  <a16:creationId xmlns:a16="http://schemas.microsoft.com/office/drawing/2014/main" id="{05164AF0-0F3A-40F0-9A68-B16834FCB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588" y="9769476"/>
              <a:ext cx="904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2509">
              <a:extLst>
                <a:ext uri="{FF2B5EF4-FFF2-40B4-BE49-F238E27FC236}">
                  <a16:creationId xmlns:a16="http://schemas.microsoft.com/office/drawing/2014/main" id="{34CE81A5-971E-4453-BD28-D3CDA670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9786938"/>
              <a:ext cx="146050" cy="33338"/>
            </a:xfrm>
            <a:custGeom>
              <a:avLst/>
              <a:gdLst>
                <a:gd name="T0" fmla="*/ 269 w 269"/>
                <a:gd name="T1" fmla="*/ 0 h 61"/>
                <a:gd name="T2" fmla="*/ 30 w 269"/>
                <a:gd name="T3" fmla="*/ 0 h 61"/>
                <a:gd name="T4" fmla="*/ 0 w 269"/>
                <a:gd name="T5" fmla="*/ 31 h 61"/>
                <a:gd name="T6" fmla="*/ 30 w 269"/>
                <a:gd name="T7" fmla="*/ 61 h 61"/>
                <a:gd name="T8" fmla="*/ 269 w 269"/>
                <a:gd name="T9" fmla="*/ 61 h 61"/>
                <a:gd name="T10" fmla="*/ 269 w 26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61">
                  <a:moveTo>
                    <a:pt x="26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69" y="0"/>
                    <a:pt x="269" y="0"/>
                    <a:pt x="2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2510">
              <a:extLst>
                <a:ext uri="{FF2B5EF4-FFF2-40B4-BE49-F238E27FC236}">
                  <a16:creationId xmlns:a16="http://schemas.microsoft.com/office/drawing/2014/main" id="{C8842880-6B6A-4EE2-B6EE-54BE6FB7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1" y="9790113"/>
              <a:ext cx="17463" cy="22225"/>
            </a:xfrm>
            <a:custGeom>
              <a:avLst/>
              <a:gdLst>
                <a:gd name="T0" fmla="*/ 34 w 34"/>
                <a:gd name="T1" fmla="*/ 0 h 42"/>
                <a:gd name="T2" fmla="*/ 30 w 34"/>
                <a:gd name="T3" fmla="*/ 0 h 42"/>
                <a:gd name="T4" fmla="*/ 5 w 34"/>
                <a:gd name="T5" fmla="*/ 25 h 42"/>
                <a:gd name="T6" fmla="*/ 12 w 34"/>
                <a:gd name="T7" fmla="*/ 42 h 42"/>
                <a:gd name="T8" fmla="*/ 34 w 34"/>
                <a:gd name="T9" fmla="*/ 0 h 42"/>
                <a:gd name="T10" fmla="*/ 34 w 3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2">
                  <a:moveTo>
                    <a:pt x="3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6" y="0"/>
                    <a:pt x="5" y="11"/>
                    <a:pt x="5" y="25"/>
                  </a:cubicBezTo>
                  <a:cubicBezTo>
                    <a:pt x="5" y="31"/>
                    <a:pt x="8" y="37"/>
                    <a:pt x="12" y="42"/>
                  </a:cubicBezTo>
                  <a:cubicBezTo>
                    <a:pt x="0" y="9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2511">
              <a:extLst>
                <a:ext uri="{FF2B5EF4-FFF2-40B4-BE49-F238E27FC236}">
                  <a16:creationId xmlns:a16="http://schemas.microsoft.com/office/drawing/2014/main" id="{170285D2-11C7-42E7-932E-88F73D718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9783763"/>
              <a:ext cx="152400" cy="39688"/>
            </a:xfrm>
            <a:custGeom>
              <a:avLst/>
              <a:gdLst>
                <a:gd name="T0" fmla="*/ 279 w 279"/>
                <a:gd name="T1" fmla="*/ 61 h 73"/>
                <a:gd name="T2" fmla="*/ 37 w 279"/>
                <a:gd name="T3" fmla="*/ 61 h 73"/>
                <a:gd name="T4" fmla="*/ 12 w 279"/>
                <a:gd name="T5" fmla="*/ 37 h 73"/>
                <a:gd name="T6" fmla="*/ 37 w 279"/>
                <a:gd name="T7" fmla="*/ 12 h 73"/>
                <a:gd name="T8" fmla="*/ 279 w 279"/>
                <a:gd name="T9" fmla="*/ 12 h 73"/>
                <a:gd name="T10" fmla="*/ 279 w 279"/>
                <a:gd name="T11" fmla="*/ 0 h 73"/>
                <a:gd name="T12" fmla="*/ 37 w 279"/>
                <a:gd name="T13" fmla="*/ 0 h 73"/>
                <a:gd name="T14" fmla="*/ 0 w 279"/>
                <a:gd name="T15" fmla="*/ 37 h 73"/>
                <a:gd name="T16" fmla="*/ 37 w 279"/>
                <a:gd name="T17" fmla="*/ 73 h 73"/>
                <a:gd name="T18" fmla="*/ 279 w 279"/>
                <a:gd name="T19" fmla="*/ 73 h 73"/>
                <a:gd name="T20" fmla="*/ 279 w 279"/>
                <a:gd name="T21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73">
                  <a:moveTo>
                    <a:pt x="279" y="61"/>
                  </a:moveTo>
                  <a:cubicBezTo>
                    <a:pt x="37" y="61"/>
                    <a:pt x="37" y="61"/>
                    <a:pt x="37" y="61"/>
                  </a:cubicBezTo>
                  <a:cubicBezTo>
                    <a:pt x="23" y="61"/>
                    <a:pt x="12" y="50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61"/>
                    <a:pt x="279" y="61"/>
                    <a:pt x="279" y="61"/>
                  </a:cubicBezTo>
                </a:path>
              </a:pathLst>
            </a:custGeom>
            <a:solidFill>
              <a:srgbClr val="0E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2512">
              <a:extLst>
                <a:ext uri="{FF2B5EF4-FFF2-40B4-BE49-F238E27FC236}">
                  <a16:creationId xmlns:a16="http://schemas.microsoft.com/office/drawing/2014/main" id="{C13A4EE2-13BA-4BDA-AE9A-E234C1EB9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6" y="9826626"/>
              <a:ext cx="144463" cy="33338"/>
            </a:xfrm>
            <a:custGeom>
              <a:avLst/>
              <a:gdLst>
                <a:gd name="T0" fmla="*/ 268 w 268"/>
                <a:gd name="T1" fmla="*/ 0 h 62"/>
                <a:gd name="T2" fmla="*/ 30 w 268"/>
                <a:gd name="T3" fmla="*/ 0 h 62"/>
                <a:gd name="T4" fmla="*/ 0 w 268"/>
                <a:gd name="T5" fmla="*/ 31 h 62"/>
                <a:gd name="T6" fmla="*/ 30 w 268"/>
                <a:gd name="T7" fmla="*/ 62 h 62"/>
                <a:gd name="T8" fmla="*/ 268 w 268"/>
                <a:gd name="T9" fmla="*/ 62 h 62"/>
                <a:gd name="T10" fmla="*/ 268 w 268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62">
                  <a:moveTo>
                    <a:pt x="26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8" y="0"/>
                    <a:pt x="268" y="0"/>
                    <a:pt x="2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2513">
              <a:extLst>
                <a:ext uri="{FF2B5EF4-FFF2-40B4-BE49-F238E27FC236}">
                  <a16:creationId xmlns:a16="http://schemas.microsoft.com/office/drawing/2014/main" id="{6E357CA6-8B76-46ED-B485-2331CC03A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6" y="9829801"/>
              <a:ext cx="19050" cy="22225"/>
            </a:xfrm>
            <a:custGeom>
              <a:avLst/>
              <a:gdLst>
                <a:gd name="T0" fmla="*/ 34 w 34"/>
                <a:gd name="T1" fmla="*/ 0 h 42"/>
                <a:gd name="T2" fmla="*/ 29 w 34"/>
                <a:gd name="T3" fmla="*/ 0 h 42"/>
                <a:gd name="T4" fmla="*/ 5 w 34"/>
                <a:gd name="T5" fmla="*/ 25 h 42"/>
                <a:gd name="T6" fmla="*/ 12 w 34"/>
                <a:gd name="T7" fmla="*/ 42 h 42"/>
                <a:gd name="T8" fmla="*/ 34 w 34"/>
                <a:gd name="T9" fmla="*/ 0 h 42"/>
                <a:gd name="T10" fmla="*/ 34 w 3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2">
                  <a:moveTo>
                    <a:pt x="3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0"/>
                    <a:pt x="5" y="11"/>
                    <a:pt x="5" y="25"/>
                  </a:cubicBezTo>
                  <a:cubicBezTo>
                    <a:pt x="5" y="32"/>
                    <a:pt x="7" y="38"/>
                    <a:pt x="12" y="42"/>
                  </a:cubicBezTo>
                  <a:cubicBezTo>
                    <a:pt x="0" y="1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2514">
              <a:extLst>
                <a:ext uri="{FF2B5EF4-FFF2-40B4-BE49-F238E27FC236}">
                  <a16:creationId xmlns:a16="http://schemas.microsoft.com/office/drawing/2014/main" id="{9D371038-6C6A-4A4B-A014-EDC59096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1" y="9823451"/>
              <a:ext cx="150813" cy="39688"/>
            </a:xfrm>
            <a:custGeom>
              <a:avLst/>
              <a:gdLst>
                <a:gd name="T0" fmla="*/ 279 w 279"/>
                <a:gd name="T1" fmla="*/ 62 h 74"/>
                <a:gd name="T2" fmla="*/ 36 w 279"/>
                <a:gd name="T3" fmla="*/ 62 h 74"/>
                <a:gd name="T4" fmla="*/ 12 w 279"/>
                <a:gd name="T5" fmla="*/ 37 h 74"/>
                <a:gd name="T6" fmla="*/ 36 w 279"/>
                <a:gd name="T7" fmla="*/ 12 h 74"/>
                <a:gd name="T8" fmla="*/ 279 w 279"/>
                <a:gd name="T9" fmla="*/ 12 h 74"/>
                <a:gd name="T10" fmla="*/ 279 w 279"/>
                <a:gd name="T11" fmla="*/ 0 h 74"/>
                <a:gd name="T12" fmla="*/ 36 w 279"/>
                <a:gd name="T13" fmla="*/ 0 h 74"/>
                <a:gd name="T14" fmla="*/ 0 w 279"/>
                <a:gd name="T15" fmla="*/ 37 h 74"/>
                <a:gd name="T16" fmla="*/ 36 w 279"/>
                <a:gd name="T17" fmla="*/ 74 h 74"/>
                <a:gd name="T18" fmla="*/ 279 w 279"/>
                <a:gd name="T19" fmla="*/ 74 h 74"/>
                <a:gd name="T20" fmla="*/ 279 w 279"/>
                <a:gd name="T2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74">
                  <a:moveTo>
                    <a:pt x="279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6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79" y="62"/>
                    <a:pt x="279" y="62"/>
                    <a:pt x="279" y="62"/>
                  </a:cubicBezTo>
                </a:path>
              </a:pathLst>
            </a:custGeom>
            <a:solidFill>
              <a:srgbClr val="F4B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2515">
              <a:extLst>
                <a:ext uri="{FF2B5EF4-FFF2-40B4-BE49-F238E27FC236}">
                  <a16:creationId xmlns:a16="http://schemas.microsoft.com/office/drawing/2014/main" id="{7A26D4BB-1C79-45EB-91D8-E0874987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9866313"/>
              <a:ext cx="146050" cy="33338"/>
            </a:xfrm>
            <a:custGeom>
              <a:avLst/>
              <a:gdLst>
                <a:gd name="T0" fmla="*/ 269 w 269"/>
                <a:gd name="T1" fmla="*/ 0 h 61"/>
                <a:gd name="T2" fmla="*/ 31 w 269"/>
                <a:gd name="T3" fmla="*/ 0 h 61"/>
                <a:gd name="T4" fmla="*/ 0 w 269"/>
                <a:gd name="T5" fmla="*/ 31 h 61"/>
                <a:gd name="T6" fmla="*/ 31 w 269"/>
                <a:gd name="T7" fmla="*/ 61 h 61"/>
                <a:gd name="T8" fmla="*/ 269 w 269"/>
                <a:gd name="T9" fmla="*/ 61 h 61"/>
                <a:gd name="T10" fmla="*/ 269 w 26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61">
                  <a:moveTo>
                    <a:pt x="26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69" y="0"/>
                    <a:pt x="269" y="0"/>
                    <a:pt x="2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2516">
              <a:extLst>
                <a:ext uri="{FF2B5EF4-FFF2-40B4-BE49-F238E27FC236}">
                  <a16:creationId xmlns:a16="http://schemas.microsoft.com/office/drawing/2014/main" id="{ABDB4644-6826-4F78-8169-FE39D4D3C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9866313"/>
              <a:ext cx="14288" cy="31750"/>
            </a:xfrm>
            <a:custGeom>
              <a:avLst/>
              <a:gdLst>
                <a:gd name="T0" fmla="*/ 17 w 27"/>
                <a:gd name="T1" fmla="*/ 58 h 58"/>
                <a:gd name="T2" fmla="*/ 15 w 27"/>
                <a:gd name="T3" fmla="*/ 57 h 58"/>
                <a:gd name="T4" fmla="*/ 15 w 27"/>
                <a:gd name="T5" fmla="*/ 57 h 58"/>
                <a:gd name="T6" fmla="*/ 1 w 27"/>
                <a:gd name="T7" fmla="*/ 35 h 58"/>
                <a:gd name="T8" fmla="*/ 1 w 27"/>
                <a:gd name="T9" fmla="*/ 35 h 58"/>
                <a:gd name="T10" fmla="*/ 1 w 27"/>
                <a:gd name="T11" fmla="*/ 35 h 58"/>
                <a:gd name="T12" fmla="*/ 1 w 27"/>
                <a:gd name="T13" fmla="*/ 34 h 58"/>
                <a:gd name="T14" fmla="*/ 1 w 27"/>
                <a:gd name="T15" fmla="*/ 34 h 58"/>
                <a:gd name="T16" fmla="*/ 1 w 27"/>
                <a:gd name="T17" fmla="*/ 34 h 58"/>
                <a:gd name="T18" fmla="*/ 0 w 27"/>
                <a:gd name="T19" fmla="*/ 33 h 58"/>
                <a:gd name="T20" fmla="*/ 0 w 27"/>
                <a:gd name="T21" fmla="*/ 33 h 58"/>
                <a:gd name="T22" fmla="*/ 0 w 27"/>
                <a:gd name="T23" fmla="*/ 33 h 58"/>
                <a:gd name="T24" fmla="*/ 0 w 27"/>
                <a:gd name="T25" fmla="*/ 33 h 58"/>
                <a:gd name="T26" fmla="*/ 0 w 27"/>
                <a:gd name="T27" fmla="*/ 33 h 58"/>
                <a:gd name="T28" fmla="*/ 0 w 27"/>
                <a:gd name="T29" fmla="*/ 33 h 58"/>
                <a:gd name="T30" fmla="*/ 0 w 27"/>
                <a:gd name="T31" fmla="*/ 32 h 58"/>
                <a:gd name="T32" fmla="*/ 0 w 27"/>
                <a:gd name="T33" fmla="*/ 32 h 58"/>
                <a:gd name="T34" fmla="*/ 0 w 27"/>
                <a:gd name="T35" fmla="*/ 32 h 58"/>
                <a:gd name="T36" fmla="*/ 0 w 27"/>
                <a:gd name="T37" fmla="*/ 31 h 58"/>
                <a:gd name="T38" fmla="*/ 0 w 27"/>
                <a:gd name="T39" fmla="*/ 31 h 58"/>
                <a:gd name="T40" fmla="*/ 0 w 27"/>
                <a:gd name="T41" fmla="*/ 31 h 58"/>
                <a:gd name="T42" fmla="*/ 0 w 27"/>
                <a:gd name="T43" fmla="*/ 30 h 58"/>
                <a:gd name="T44" fmla="*/ 0 w 27"/>
                <a:gd name="T45" fmla="*/ 31 h 58"/>
                <a:gd name="T46" fmla="*/ 0 w 27"/>
                <a:gd name="T47" fmla="*/ 30 h 58"/>
                <a:gd name="T48" fmla="*/ 0 w 27"/>
                <a:gd name="T49" fmla="*/ 30 h 58"/>
                <a:gd name="T50" fmla="*/ 0 w 27"/>
                <a:gd name="T51" fmla="*/ 30 h 58"/>
                <a:gd name="T52" fmla="*/ 0 w 27"/>
                <a:gd name="T53" fmla="*/ 29 h 58"/>
                <a:gd name="T54" fmla="*/ 0 w 27"/>
                <a:gd name="T55" fmla="*/ 29 h 58"/>
                <a:gd name="T56" fmla="*/ 0 w 27"/>
                <a:gd name="T57" fmla="*/ 29 h 58"/>
                <a:gd name="T58" fmla="*/ 0 w 27"/>
                <a:gd name="T59" fmla="*/ 28 h 58"/>
                <a:gd name="T60" fmla="*/ 0 w 27"/>
                <a:gd name="T61" fmla="*/ 28 h 58"/>
                <a:gd name="T62" fmla="*/ 0 w 27"/>
                <a:gd name="T63" fmla="*/ 28 h 58"/>
                <a:gd name="T64" fmla="*/ 0 w 27"/>
                <a:gd name="T65" fmla="*/ 28 h 58"/>
                <a:gd name="T66" fmla="*/ 0 w 27"/>
                <a:gd name="T67" fmla="*/ 28 h 58"/>
                <a:gd name="T68" fmla="*/ 0 w 27"/>
                <a:gd name="T69" fmla="*/ 27 h 58"/>
                <a:gd name="T70" fmla="*/ 1 w 27"/>
                <a:gd name="T71" fmla="*/ 27 h 58"/>
                <a:gd name="T72" fmla="*/ 1 w 27"/>
                <a:gd name="T73" fmla="*/ 27 h 58"/>
                <a:gd name="T74" fmla="*/ 1 w 27"/>
                <a:gd name="T75" fmla="*/ 27 h 58"/>
                <a:gd name="T76" fmla="*/ 1 w 27"/>
                <a:gd name="T77" fmla="*/ 26 h 58"/>
                <a:gd name="T78" fmla="*/ 1 w 27"/>
                <a:gd name="T79" fmla="*/ 26 h 58"/>
                <a:gd name="T80" fmla="*/ 1 w 27"/>
                <a:gd name="T81" fmla="*/ 26 h 58"/>
                <a:gd name="T82" fmla="*/ 27 w 27"/>
                <a:gd name="T83" fmla="*/ 0 h 58"/>
                <a:gd name="T84" fmla="*/ 27 w 27"/>
                <a:gd name="T8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58">
                  <a:moveTo>
                    <a:pt x="15" y="57"/>
                  </a:moveTo>
                  <a:cubicBezTo>
                    <a:pt x="16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6" y="58"/>
                    <a:pt x="15" y="57"/>
                  </a:cubicBezTo>
                  <a:moveTo>
                    <a:pt x="15" y="57"/>
                  </a:move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1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3"/>
                  </a:moveTo>
                  <a:cubicBezTo>
                    <a:pt x="1" y="24"/>
                    <a:pt x="1" y="25"/>
                    <a:pt x="1" y="26"/>
                  </a:cubicBezTo>
                  <a:cubicBezTo>
                    <a:pt x="1" y="25"/>
                    <a:pt x="1" y="24"/>
                    <a:pt x="1" y="23"/>
                  </a:cubicBezTo>
                  <a:moveTo>
                    <a:pt x="27" y="0"/>
                  </a:moveTo>
                  <a:cubicBezTo>
                    <a:pt x="15" y="1"/>
                    <a:pt x="4" y="11"/>
                    <a:pt x="1" y="23"/>
                  </a:cubicBezTo>
                  <a:cubicBezTo>
                    <a:pt x="4" y="11"/>
                    <a:pt x="15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21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2517">
              <a:extLst>
                <a:ext uri="{FF2B5EF4-FFF2-40B4-BE49-F238E27FC236}">
                  <a16:creationId xmlns:a16="http://schemas.microsoft.com/office/drawing/2014/main" id="{C85BC367-D221-419F-9DC6-B1E3C609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9866313"/>
              <a:ext cx="19050" cy="31750"/>
            </a:xfrm>
            <a:custGeom>
              <a:avLst/>
              <a:gdLst>
                <a:gd name="T0" fmla="*/ 28 w 36"/>
                <a:gd name="T1" fmla="*/ 0 h 58"/>
                <a:gd name="T2" fmla="*/ 2 w 36"/>
                <a:gd name="T3" fmla="*/ 23 h 58"/>
                <a:gd name="T4" fmla="*/ 2 w 36"/>
                <a:gd name="T5" fmla="*/ 23 h 58"/>
                <a:gd name="T6" fmla="*/ 2 w 36"/>
                <a:gd name="T7" fmla="*/ 26 h 58"/>
                <a:gd name="T8" fmla="*/ 2 w 36"/>
                <a:gd name="T9" fmla="*/ 26 h 58"/>
                <a:gd name="T10" fmla="*/ 2 w 36"/>
                <a:gd name="T11" fmla="*/ 26 h 58"/>
                <a:gd name="T12" fmla="*/ 2 w 36"/>
                <a:gd name="T13" fmla="*/ 26 h 58"/>
                <a:gd name="T14" fmla="*/ 2 w 36"/>
                <a:gd name="T15" fmla="*/ 27 h 58"/>
                <a:gd name="T16" fmla="*/ 2 w 36"/>
                <a:gd name="T17" fmla="*/ 27 h 58"/>
                <a:gd name="T18" fmla="*/ 2 w 36"/>
                <a:gd name="T19" fmla="*/ 27 h 58"/>
                <a:gd name="T20" fmla="*/ 2 w 36"/>
                <a:gd name="T21" fmla="*/ 27 h 58"/>
                <a:gd name="T22" fmla="*/ 1 w 36"/>
                <a:gd name="T23" fmla="*/ 27 h 58"/>
                <a:gd name="T24" fmla="*/ 1 w 36"/>
                <a:gd name="T25" fmla="*/ 28 h 58"/>
                <a:gd name="T26" fmla="*/ 1 w 36"/>
                <a:gd name="T27" fmla="*/ 28 h 58"/>
                <a:gd name="T28" fmla="*/ 1 w 36"/>
                <a:gd name="T29" fmla="*/ 28 h 58"/>
                <a:gd name="T30" fmla="*/ 1 w 36"/>
                <a:gd name="T31" fmla="*/ 28 h 58"/>
                <a:gd name="T32" fmla="*/ 1 w 36"/>
                <a:gd name="T33" fmla="*/ 28 h 58"/>
                <a:gd name="T34" fmla="*/ 1 w 36"/>
                <a:gd name="T35" fmla="*/ 29 h 58"/>
                <a:gd name="T36" fmla="*/ 1 w 36"/>
                <a:gd name="T37" fmla="*/ 29 h 58"/>
                <a:gd name="T38" fmla="*/ 1 w 36"/>
                <a:gd name="T39" fmla="*/ 29 h 58"/>
                <a:gd name="T40" fmla="*/ 1 w 36"/>
                <a:gd name="T41" fmla="*/ 29 h 58"/>
                <a:gd name="T42" fmla="*/ 1 w 36"/>
                <a:gd name="T43" fmla="*/ 29 h 58"/>
                <a:gd name="T44" fmla="*/ 1 w 36"/>
                <a:gd name="T45" fmla="*/ 29 h 58"/>
                <a:gd name="T46" fmla="*/ 1 w 36"/>
                <a:gd name="T47" fmla="*/ 30 h 58"/>
                <a:gd name="T48" fmla="*/ 1 w 36"/>
                <a:gd name="T49" fmla="*/ 30 h 58"/>
                <a:gd name="T50" fmla="*/ 1 w 36"/>
                <a:gd name="T51" fmla="*/ 30 h 58"/>
                <a:gd name="T52" fmla="*/ 1 w 36"/>
                <a:gd name="T53" fmla="*/ 30 h 58"/>
                <a:gd name="T54" fmla="*/ 1 w 36"/>
                <a:gd name="T55" fmla="*/ 31 h 58"/>
                <a:gd name="T56" fmla="*/ 1 w 36"/>
                <a:gd name="T57" fmla="*/ 31 h 58"/>
                <a:gd name="T58" fmla="*/ 1 w 36"/>
                <a:gd name="T59" fmla="*/ 31 h 58"/>
                <a:gd name="T60" fmla="*/ 1 w 36"/>
                <a:gd name="T61" fmla="*/ 31 h 58"/>
                <a:gd name="T62" fmla="*/ 1 w 36"/>
                <a:gd name="T63" fmla="*/ 31 h 58"/>
                <a:gd name="T64" fmla="*/ 1 w 36"/>
                <a:gd name="T65" fmla="*/ 31 h 58"/>
                <a:gd name="T66" fmla="*/ 1 w 36"/>
                <a:gd name="T67" fmla="*/ 32 h 58"/>
                <a:gd name="T68" fmla="*/ 1 w 36"/>
                <a:gd name="T69" fmla="*/ 32 h 58"/>
                <a:gd name="T70" fmla="*/ 1 w 36"/>
                <a:gd name="T71" fmla="*/ 32 h 58"/>
                <a:gd name="T72" fmla="*/ 1 w 36"/>
                <a:gd name="T73" fmla="*/ 32 h 58"/>
                <a:gd name="T74" fmla="*/ 1 w 36"/>
                <a:gd name="T75" fmla="*/ 33 h 58"/>
                <a:gd name="T76" fmla="*/ 1 w 36"/>
                <a:gd name="T77" fmla="*/ 33 h 58"/>
                <a:gd name="T78" fmla="*/ 1 w 36"/>
                <a:gd name="T79" fmla="*/ 33 h 58"/>
                <a:gd name="T80" fmla="*/ 1 w 36"/>
                <a:gd name="T81" fmla="*/ 33 h 58"/>
                <a:gd name="T82" fmla="*/ 1 w 36"/>
                <a:gd name="T83" fmla="*/ 33 h 58"/>
                <a:gd name="T84" fmla="*/ 1 w 36"/>
                <a:gd name="T85" fmla="*/ 33 h 58"/>
                <a:gd name="T86" fmla="*/ 1 w 36"/>
                <a:gd name="T87" fmla="*/ 34 h 58"/>
                <a:gd name="T88" fmla="*/ 1 w 36"/>
                <a:gd name="T89" fmla="*/ 34 h 58"/>
                <a:gd name="T90" fmla="*/ 2 w 36"/>
                <a:gd name="T91" fmla="*/ 34 h 58"/>
                <a:gd name="T92" fmla="*/ 2 w 36"/>
                <a:gd name="T93" fmla="*/ 34 h 58"/>
                <a:gd name="T94" fmla="*/ 2 w 36"/>
                <a:gd name="T95" fmla="*/ 34 h 58"/>
                <a:gd name="T96" fmla="*/ 2 w 36"/>
                <a:gd name="T97" fmla="*/ 35 h 58"/>
                <a:gd name="T98" fmla="*/ 2 w 36"/>
                <a:gd name="T99" fmla="*/ 35 h 58"/>
                <a:gd name="T100" fmla="*/ 2 w 36"/>
                <a:gd name="T101" fmla="*/ 35 h 58"/>
                <a:gd name="T102" fmla="*/ 2 w 36"/>
                <a:gd name="T103" fmla="*/ 35 h 58"/>
                <a:gd name="T104" fmla="*/ 16 w 36"/>
                <a:gd name="T105" fmla="*/ 57 h 58"/>
                <a:gd name="T106" fmla="*/ 16 w 36"/>
                <a:gd name="T107" fmla="*/ 57 h 58"/>
                <a:gd name="T108" fmla="*/ 16 w 36"/>
                <a:gd name="T109" fmla="*/ 57 h 58"/>
                <a:gd name="T110" fmla="*/ 18 w 36"/>
                <a:gd name="T111" fmla="*/ 58 h 58"/>
                <a:gd name="T112" fmla="*/ 16 w 36"/>
                <a:gd name="T113" fmla="*/ 51 h 58"/>
                <a:gd name="T114" fmla="*/ 36 w 36"/>
                <a:gd name="T115" fmla="*/ 6 h 58"/>
                <a:gd name="T116" fmla="*/ 28 w 36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58">
                  <a:moveTo>
                    <a:pt x="28" y="0"/>
                  </a:moveTo>
                  <a:cubicBezTo>
                    <a:pt x="16" y="1"/>
                    <a:pt x="5" y="11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44"/>
                    <a:pt x="8" y="52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8" y="58"/>
                    <a:pt x="18" y="58"/>
                  </a:cubicBezTo>
                  <a:cubicBezTo>
                    <a:pt x="18" y="56"/>
                    <a:pt x="17" y="54"/>
                    <a:pt x="16" y="51"/>
                  </a:cubicBezTo>
                  <a:cubicBezTo>
                    <a:pt x="0" y="16"/>
                    <a:pt x="36" y="6"/>
                    <a:pt x="36" y="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2518">
              <a:extLst>
                <a:ext uri="{FF2B5EF4-FFF2-40B4-BE49-F238E27FC236}">
                  <a16:creationId xmlns:a16="http://schemas.microsoft.com/office/drawing/2014/main" id="{A7371B09-C61F-4C74-9982-214DF6D6F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9863138"/>
              <a:ext cx="152400" cy="39688"/>
            </a:xfrm>
            <a:custGeom>
              <a:avLst/>
              <a:gdLst>
                <a:gd name="T0" fmla="*/ 280 w 280"/>
                <a:gd name="T1" fmla="*/ 61 h 73"/>
                <a:gd name="T2" fmla="*/ 37 w 280"/>
                <a:gd name="T3" fmla="*/ 61 h 73"/>
                <a:gd name="T4" fmla="*/ 12 w 280"/>
                <a:gd name="T5" fmla="*/ 37 h 73"/>
                <a:gd name="T6" fmla="*/ 37 w 280"/>
                <a:gd name="T7" fmla="*/ 12 h 73"/>
                <a:gd name="T8" fmla="*/ 280 w 280"/>
                <a:gd name="T9" fmla="*/ 12 h 73"/>
                <a:gd name="T10" fmla="*/ 280 w 280"/>
                <a:gd name="T11" fmla="*/ 0 h 73"/>
                <a:gd name="T12" fmla="*/ 37 w 280"/>
                <a:gd name="T13" fmla="*/ 0 h 73"/>
                <a:gd name="T14" fmla="*/ 0 w 280"/>
                <a:gd name="T15" fmla="*/ 37 h 73"/>
                <a:gd name="T16" fmla="*/ 37 w 280"/>
                <a:gd name="T17" fmla="*/ 73 h 73"/>
                <a:gd name="T18" fmla="*/ 280 w 280"/>
                <a:gd name="T19" fmla="*/ 73 h 73"/>
                <a:gd name="T20" fmla="*/ 280 w 280"/>
                <a:gd name="T21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73">
                  <a:moveTo>
                    <a:pt x="280" y="61"/>
                  </a:moveTo>
                  <a:cubicBezTo>
                    <a:pt x="37" y="61"/>
                    <a:pt x="37" y="61"/>
                    <a:pt x="37" y="61"/>
                  </a:cubicBezTo>
                  <a:cubicBezTo>
                    <a:pt x="23" y="61"/>
                    <a:pt x="12" y="50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280" y="73"/>
                    <a:pt x="280" y="73"/>
                    <a:pt x="280" y="73"/>
                  </a:cubicBezTo>
                  <a:lnTo>
                    <a:pt x="280" y="61"/>
                  </a:lnTo>
                  <a:close/>
                </a:path>
              </a:pathLst>
            </a:custGeom>
            <a:solidFill>
              <a:srgbClr val="F2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2519">
              <a:extLst>
                <a:ext uri="{FF2B5EF4-FFF2-40B4-BE49-F238E27FC236}">
                  <a16:creationId xmlns:a16="http://schemas.microsoft.com/office/drawing/2014/main" id="{A049142C-B586-43D5-A950-50E6F7E5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10104438"/>
              <a:ext cx="23813" cy="98425"/>
            </a:xfrm>
            <a:custGeom>
              <a:avLst/>
              <a:gdLst>
                <a:gd name="T0" fmla="*/ 41 w 42"/>
                <a:gd name="T1" fmla="*/ 181 h 181"/>
                <a:gd name="T2" fmla="*/ 42 w 42"/>
                <a:gd name="T3" fmla="*/ 20 h 181"/>
                <a:gd name="T4" fmla="*/ 21 w 42"/>
                <a:gd name="T5" fmla="*/ 0 h 181"/>
                <a:gd name="T6" fmla="*/ 0 w 42"/>
                <a:gd name="T7" fmla="*/ 20 h 181"/>
                <a:gd name="T8" fmla="*/ 0 w 42"/>
                <a:gd name="T9" fmla="*/ 181 h 181"/>
                <a:gd name="T10" fmla="*/ 41 w 42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81">
                  <a:moveTo>
                    <a:pt x="41" y="181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1" y="181"/>
                    <a:pt x="41" y="181"/>
                    <a:pt x="41" y="1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2520">
              <a:extLst>
                <a:ext uri="{FF2B5EF4-FFF2-40B4-BE49-F238E27FC236}">
                  <a16:creationId xmlns:a16="http://schemas.microsoft.com/office/drawing/2014/main" id="{7556CBA6-6EF4-4F92-9EEB-B1661E0CF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851" y="10104438"/>
              <a:ext cx="11113" cy="6350"/>
            </a:xfrm>
            <a:custGeom>
              <a:avLst/>
              <a:gdLst>
                <a:gd name="T0" fmla="*/ 5 w 20"/>
                <a:gd name="T1" fmla="*/ 5 h 11"/>
                <a:gd name="T2" fmla="*/ 0 w 20"/>
                <a:gd name="T3" fmla="*/ 11 h 11"/>
                <a:gd name="T4" fmla="*/ 0 w 20"/>
                <a:gd name="T5" fmla="*/ 11 h 11"/>
                <a:gd name="T6" fmla="*/ 5 w 20"/>
                <a:gd name="T7" fmla="*/ 5 h 11"/>
                <a:gd name="T8" fmla="*/ 5 w 20"/>
                <a:gd name="T9" fmla="*/ 5 h 11"/>
                <a:gd name="T10" fmla="*/ 5 w 20"/>
                <a:gd name="T11" fmla="*/ 5 h 11"/>
                <a:gd name="T12" fmla="*/ 5 w 20"/>
                <a:gd name="T13" fmla="*/ 5 h 11"/>
                <a:gd name="T14" fmla="*/ 5 w 20"/>
                <a:gd name="T15" fmla="*/ 5 h 11"/>
                <a:gd name="T16" fmla="*/ 5 w 20"/>
                <a:gd name="T17" fmla="*/ 5 h 11"/>
                <a:gd name="T18" fmla="*/ 5 w 20"/>
                <a:gd name="T19" fmla="*/ 5 h 11"/>
                <a:gd name="T20" fmla="*/ 5 w 20"/>
                <a:gd name="T21" fmla="*/ 5 h 11"/>
                <a:gd name="T22" fmla="*/ 5 w 20"/>
                <a:gd name="T23" fmla="*/ 5 h 11"/>
                <a:gd name="T24" fmla="*/ 5 w 20"/>
                <a:gd name="T25" fmla="*/ 5 h 11"/>
                <a:gd name="T26" fmla="*/ 20 w 20"/>
                <a:gd name="T27" fmla="*/ 0 h 11"/>
                <a:gd name="T28" fmla="*/ 20 w 20"/>
                <a:gd name="T29" fmla="*/ 0 h 11"/>
                <a:gd name="T30" fmla="*/ 20 w 20"/>
                <a:gd name="T31" fmla="*/ 0 h 11"/>
                <a:gd name="T32" fmla="*/ 20 w 20"/>
                <a:gd name="T33" fmla="*/ 0 h 11"/>
                <a:gd name="T34" fmla="*/ 20 w 20"/>
                <a:gd name="T35" fmla="*/ 0 h 11"/>
                <a:gd name="T36" fmla="*/ 20 w 20"/>
                <a:gd name="T37" fmla="*/ 0 h 11"/>
                <a:gd name="T38" fmla="*/ 19 w 20"/>
                <a:gd name="T39" fmla="*/ 0 h 11"/>
                <a:gd name="T40" fmla="*/ 19 w 20"/>
                <a:gd name="T41" fmla="*/ 0 h 11"/>
                <a:gd name="T42" fmla="*/ 19 w 20"/>
                <a:gd name="T43" fmla="*/ 0 h 11"/>
                <a:gd name="T44" fmla="*/ 19 w 20"/>
                <a:gd name="T45" fmla="*/ 0 h 11"/>
                <a:gd name="T46" fmla="*/ 19 w 20"/>
                <a:gd name="T47" fmla="*/ 0 h 11"/>
                <a:gd name="T48" fmla="*/ 19 w 20"/>
                <a:gd name="T49" fmla="*/ 0 h 11"/>
                <a:gd name="T50" fmla="*/ 19 w 20"/>
                <a:gd name="T51" fmla="*/ 0 h 11"/>
                <a:gd name="T52" fmla="*/ 19 w 20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1">
                  <a:moveTo>
                    <a:pt x="5" y="5"/>
                  </a:moveTo>
                  <a:cubicBezTo>
                    <a:pt x="3" y="7"/>
                    <a:pt x="2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9"/>
                    <a:pt x="3" y="7"/>
                    <a:pt x="5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21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2521">
              <a:extLst>
                <a:ext uri="{FF2B5EF4-FFF2-40B4-BE49-F238E27FC236}">
                  <a16:creationId xmlns:a16="http://schemas.microsoft.com/office/drawing/2014/main" id="{2B224CE1-B3E5-4881-9849-14FDCA2F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1" y="10104438"/>
              <a:ext cx="22225" cy="12700"/>
            </a:xfrm>
            <a:custGeom>
              <a:avLst/>
              <a:gdLst>
                <a:gd name="T0" fmla="*/ 19 w 40"/>
                <a:gd name="T1" fmla="*/ 0 h 24"/>
                <a:gd name="T2" fmla="*/ 19 w 40"/>
                <a:gd name="T3" fmla="*/ 0 h 24"/>
                <a:gd name="T4" fmla="*/ 19 w 40"/>
                <a:gd name="T5" fmla="*/ 0 h 24"/>
                <a:gd name="T6" fmla="*/ 5 w 40"/>
                <a:gd name="T7" fmla="*/ 5 h 24"/>
                <a:gd name="T8" fmla="*/ 5 w 40"/>
                <a:gd name="T9" fmla="*/ 5 h 24"/>
                <a:gd name="T10" fmla="*/ 5 w 40"/>
                <a:gd name="T11" fmla="*/ 5 h 24"/>
                <a:gd name="T12" fmla="*/ 5 w 40"/>
                <a:gd name="T13" fmla="*/ 5 h 24"/>
                <a:gd name="T14" fmla="*/ 5 w 40"/>
                <a:gd name="T15" fmla="*/ 5 h 24"/>
                <a:gd name="T16" fmla="*/ 5 w 40"/>
                <a:gd name="T17" fmla="*/ 5 h 24"/>
                <a:gd name="T18" fmla="*/ 5 w 40"/>
                <a:gd name="T19" fmla="*/ 5 h 24"/>
                <a:gd name="T20" fmla="*/ 0 w 40"/>
                <a:gd name="T21" fmla="*/ 11 h 24"/>
                <a:gd name="T22" fmla="*/ 5 w 40"/>
                <a:gd name="T23" fmla="*/ 9 h 24"/>
                <a:gd name="T24" fmla="*/ 16 w 40"/>
                <a:gd name="T25" fmla="*/ 7 h 24"/>
                <a:gd name="T26" fmla="*/ 36 w 40"/>
                <a:gd name="T27" fmla="*/ 24 h 24"/>
                <a:gd name="T28" fmla="*/ 40 w 40"/>
                <a:gd name="T29" fmla="*/ 18 h 24"/>
                <a:gd name="T30" fmla="*/ 20 w 40"/>
                <a:gd name="T31" fmla="*/ 0 h 24"/>
                <a:gd name="T32" fmla="*/ 20 w 40"/>
                <a:gd name="T33" fmla="*/ 0 h 24"/>
                <a:gd name="T34" fmla="*/ 20 w 40"/>
                <a:gd name="T35" fmla="*/ 0 h 24"/>
                <a:gd name="T36" fmla="*/ 20 w 40"/>
                <a:gd name="T37" fmla="*/ 0 h 24"/>
                <a:gd name="T38" fmla="*/ 19 w 40"/>
                <a:gd name="T39" fmla="*/ 0 h 24"/>
                <a:gd name="T40" fmla="*/ 19 w 40"/>
                <a:gd name="T41" fmla="*/ 0 h 24"/>
                <a:gd name="T42" fmla="*/ 19 w 40"/>
                <a:gd name="T43" fmla="*/ 0 h 24"/>
                <a:gd name="T44" fmla="*/ 19 w 40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4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7"/>
                    <a:pt x="2" y="9"/>
                    <a:pt x="0" y="11"/>
                  </a:cubicBezTo>
                  <a:cubicBezTo>
                    <a:pt x="2" y="11"/>
                    <a:pt x="3" y="10"/>
                    <a:pt x="5" y="9"/>
                  </a:cubicBezTo>
                  <a:cubicBezTo>
                    <a:pt x="9" y="8"/>
                    <a:pt x="13" y="7"/>
                    <a:pt x="16" y="7"/>
                  </a:cubicBezTo>
                  <a:cubicBezTo>
                    <a:pt x="31" y="7"/>
                    <a:pt x="36" y="24"/>
                    <a:pt x="36" y="24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2522">
              <a:extLst>
                <a:ext uri="{FF2B5EF4-FFF2-40B4-BE49-F238E27FC236}">
                  <a16:creationId xmlns:a16="http://schemas.microsoft.com/office/drawing/2014/main" id="{167B8E7A-0CE6-48EF-8441-F5D13169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6" y="10102851"/>
              <a:ext cx="26988" cy="101600"/>
            </a:xfrm>
            <a:custGeom>
              <a:avLst/>
              <a:gdLst>
                <a:gd name="T0" fmla="*/ 8 w 50"/>
                <a:gd name="T1" fmla="*/ 188 h 188"/>
                <a:gd name="T2" fmla="*/ 8 w 50"/>
                <a:gd name="T3" fmla="*/ 24 h 188"/>
                <a:gd name="T4" fmla="*/ 25 w 50"/>
                <a:gd name="T5" fmla="*/ 8 h 188"/>
                <a:gd name="T6" fmla="*/ 42 w 50"/>
                <a:gd name="T7" fmla="*/ 25 h 188"/>
                <a:gd name="T8" fmla="*/ 41 w 50"/>
                <a:gd name="T9" fmla="*/ 188 h 188"/>
                <a:gd name="T10" fmla="*/ 49 w 50"/>
                <a:gd name="T11" fmla="*/ 188 h 188"/>
                <a:gd name="T12" fmla="*/ 50 w 50"/>
                <a:gd name="T13" fmla="*/ 25 h 188"/>
                <a:gd name="T14" fmla="*/ 25 w 50"/>
                <a:gd name="T15" fmla="*/ 0 h 188"/>
                <a:gd name="T16" fmla="*/ 0 w 50"/>
                <a:gd name="T17" fmla="*/ 24 h 188"/>
                <a:gd name="T18" fmla="*/ 0 w 50"/>
                <a:gd name="T19" fmla="*/ 188 h 188"/>
                <a:gd name="T20" fmla="*/ 8 w 50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88">
                  <a:moveTo>
                    <a:pt x="8" y="188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6" y="8"/>
                    <a:pt x="25" y="8"/>
                  </a:cubicBezTo>
                  <a:cubicBezTo>
                    <a:pt x="34" y="8"/>
                    <a:pt x="42" y="15"/>
                    <a:pt x="42" y="25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88"/>
                    <a:pt x="0" y="188"/>
                    <a:pt x="0" y="188"/>
                  </a:cubicBezTo>
                  <a:lnTo>
                    <a:pt x="8" y="188"/>
                  </a:lnTo>
                  <a:close/>
                </a:path>
              </a:pathLst>
            </a:custGeom>
            <a:solidFill>
              <a:srgbClr val="F2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2523">
              <a:extLst>
                <a:ext uri="{FF2B5EF4-FFF2-40B4-BE49-F238E27FC236}">
                  <a16:creationId xmlns:a16="http://schemas.microsoft.com/office/drawing/2014/main" id="{00D2D32F-1C01-4FFA-B020-2BFA2331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10104438"/>
              <a:ext cx="22225" cy="98425"/>
            </a:xfrm>
            <a:custGeom>
              <a:avLst/>
              <a:gdLst>
                <a:gd name="T0" fmla="*/ 41 w 42"/>
                <a:gd name="T1" fmla="*/ 181 h 181"/>
                <a:gd name="T2" fmla="*/ 42 w 42"/>
                <a:gd name="T3" fmla="*/ 20 h 181"/>
                <a:gd name="T4" fmla="*/ 21 w 42"/>
                <a:gd name="T5" fmla="*/ 0 h 181"/>
                <a:gd name="T6" fmla="*/ 1 w 42"/>
                <a:gd name="T7" fmla="*/ 20 h 181"/>
                <a:gd name="T8" fmla="*/ 0 w 42"/>
                <a:gd name="T9" fmla="*/ 181 h 181"/>
                <a:gd name="T10" fmla="*/ 41 w 42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81">
                  <a:moveTo>
                    <a:pt x="41" y="181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1" y="9"/>
                    <a:pt x="1" y="2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1" y="181"/>
                    <a:pt x="41" y="181"/>
                    <a:pt x="41" y="1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2524">
              <a:extLst>
                <a:ext uri="{FF2B5EF4-FFF2-40B4-BE49-F238E27FC236}">
                  <a16:creationId xmlns:a16="http://schemas.microsoft.com/office/drawing/2014/main" id="{8C469FF5-5E4B-45EB-9EC7-13ECC728F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6" y="10104438"/>
              <a:ext cx="9525" cy="6350"/>
            </a:xfrm>
            <a:custGeom>
              <a:avLst/>
              <a:gdLst>
                <a:gd name="T0" fmla="*/ 3 w 19"/>
                <a:gd name="T1" fmla="*/ 6 h 11"/>
                <a:gd name="T2" fmla="*/ 0 w 19"/>
                <a:gd name="T3" fmla="*/ 11 h 11"/>
                <a:gd name="T4" fmla="*/ 0 w 19"/>
                <a:gd name="T5" fmla="*/ 11 h 11"/>
                <a:gd name="T6" fmla="*/ 3 w 19"/>
                <a:gd name="T7" fmla="*/ 6 h 11"/>
                <a:gd name="T8" fmla="*/ 4 w 19"/>
                <a:gd name="T9" fmla="*/ 6 h 11"/>
                <a:gd name="T10" fmla="*/ 3 w 19"/>
                <a:gd name="T11" fmla="*/ 6 h 11"/>
                <a:gd name="T12" fmla="*/ 4 w 19"/>
                <a:gd name="T13" fmla="*/ 6 h 11"/>
                <a:gd name="T14" fmla="*/ 4 w 19"/>
                <a:gd name="T15" fmla="*/ 6 h 11"/>
                <a:gd name="T16" fmla="*/ 4 w 19"/>
                <a:gd name="T17" fmla="*/ 6 h 11"/>
                <a:gd name="T18" fmla="*/ 4 w 19"/>
                <a:gd name="T19" fmla="*/ 6 h 11"/>
                <a:gd name="T20" fmla="*/ 4 w 19"/>
                <a:gd name="T21" fmla="*/ 5 h 11"/>
                <a:gd name="T22" fmla="*/ 4 w 19"/>
                <a:gd name="T23" fmla="*/ 6 h 11"/>
                <a:gd name="T24" fmla="*/ 4 w 19"/>
                <a:gd name="T25" fmla="*/ 5 h 11"/>
                <a:gd name="T26" fmla="*/ 4 w 19"/>
                <a:gd name="T27" fmla="*/ 5 h 11"/>
                <a:gd name="T28" fmla="*/ 4 w 19"/>
                <a:gd name="T29" fmla="*/ 5 h 11"/>
                <a:gd name="T30" fmla="*/ 4 w 19"/>
                <a:gd name="T31" fmla="*/ 5 h 11"/>
                <a:gd name="T32" fmla="*/ 4 w 19"/>
                <a:gd name="T33" fmla="*/ 5 h 11"/>
                <a:gd name="T34" fmla="*/ 4 w 19"/>
                <a:gd name="T35" fmla="*/ 5 h 11"/>
                <a:gd name="T36" fmla="*/ 4 w 19"/>
                <a:gd name="T37" fmla="*/ 5 h 11"/>
                <a:gd name="T38" fmla="*/ 5 w 19"/>
                <a:gd name="T39" fmla="*/ 5 h 11"/>
                <a:gd name="T40" fmla="*/ 5 w 19"/>
                <a:gd name="T41" fmla="*/ 5 h 11"/>
                <a:gd name="T42" fmla="*/ 5 w 19"/>
                <a:gd name="T43" fmla="*/ 5 h 11"/>
                <a:gd name="T44" fmla="*/ 19 w 19"/>
                <a:gd name="T45" fmla="*/ 0 h 11"/>
                <a:gd name="T46" fmla="*/ 19 w 19"/>
                <a:gd name="T47" fmla="*/ 0 h 11"/>
                <a:gd name="T48" fmla="*/ 19 w 19"/>
                <a:gd name="T49" fmla="*/ 0 h 11"/>
                <a:gd name="T50" fmla="*/ 19 w 19"/>
                <a:gd name="T51" fmla="*/ 0 h 11"/>
                <a:gd name="T52" fmla="*/ 19 w 19"/>
                <a:gd name="T53" fmla="*/ 0 h 11"/>
                <a:gd name="T54" fmla="*/ 19 w 19"/>
                <a:gd name="T55" fmla="*/ 0 h 11"/>
                <a:gd name="T56" fmla="*/ 18 w 19"/>
                <a:gd name="T57" fmla="*/ 0 h 11"/>
                <a:gd name="T58" fmla="*/ 18 w 19"/>
                <a:gd name="T59" fmla="*/ 0 h 11"/>
                <a:gd name="T60" fmla="*/ 18 w 19"/>
                <a:gd name="T61" fmla="*/ 0 h 11"/>
                <a:gd name="T62" fmla="*/ 18 w 19"/>
                <a:gd name="T63" fmla="*/ 0 h 11"/>
                <a:gd name="T64" fmla="*/ 18 w 19"/>
                <a:gd name="T65" fmla="*/ 0 h 11"/>
                <a:gd name="T66" fmla="*/ 19 w 19"/>
                <a:gd name="T67" fmla="*/ 0 h 11"/>
                <a:gd name="T68" fmla="*/ 18 w 19"/>
                <a:gd name="T69" fmla="*/ 0 h 11"/>
                <a:gd name="T70" fmla="*/ 18 w 19"/>
                <a:gd name="T7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11">
                  <a:moveTo>
                    <a:pt x="3" y="6"/>
                  </a:moveTo>
                  <a:cubicBezTo>
                    <a:pt x="2" y="8"/>
                    <a:pt x="1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2" y="8"/>
                    <a:pt x="3" y="6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5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21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2525">
              <a:extLst>
                <a:ext uri="{FF2B5EF4-FFF2-40B4-BE49-F238E27FC236}">
                  <a16:creationId xmlns:a16="http://schemas.microsoft.com/office/drawing/2014/main" id="{E2F46A20-E542-4043-94EA-97BF986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10104438"/>
              <a:ext cx="20638" cy="12700"/>
            </a:xfrm>
            <a:custGeom>
              <a:avLst/>
              <a:gdLst>
                <a:gd name="T0" fmla="*/ 18 w 39"/>
                <a:gd name="T1" fmla="*/ 0 h 24"/>
                <a:gd name="T2" fmla="*/ 18 w 39"/>
                <a:gd name="T3" fmla="*/ 0 h 24"/>
                <a:gd name="T4" fmla="*/ 18 w 39"/>
                <a:gd name="T5" fmla="*/ 0 h 24"/>
                <a:gd name="T6" fmla="*/ 5 w 39"/>
                <a:gd name="T7" fmla="*/ 5 h 24"/>
                <a:gd name="T8" fmla="*/ 5 w 39"/>
                <a:gd name="T9" fmla="*/ 5 h 24"/>
                <a:gd name="T10" fmla="*/ 4 w 39"/>
                <a:gd name="T11" fmla="*/ 5 h 24"/>
                <a:gd name="T12" fmla="*/ 4 w 39"/>
                <a:gd name="T13" fmla="*/ 5 h 24"/>
                <a:gd name="T14" fmla="*/ 4 w 39"/>
                <a:gd name="T15" fmla="*/ 5 h 24"/>
                <a:gd name="T16" fmla="*/ 4 w 39"/>
                <a:gd name="T17" fmla="*/ 5 h 24"/>
                <a:gd name="T18" fmla="*/ 4 w 39"/>
                <a:gd name="T19" fmla="*/ 5 h 24"/>
                <a:gd name="T20" fmla="*/ 4 w 39"/>
                <a:gd name="T21" fmla="*/ 6 h 24"/>
                <a:gd name="T22" fmla="*/ 4 w 39"/>
                <a:gd name="T23" fmla="*/ 6 h 24"/>
                <a:gd name="T24" fmla="*/ 4 w 39"/>
                <a:gd name="T25" fmla="*/ 6 h 24"/>
                <a:gd name="T26" fmla="*/ 4 w 39"/>
                <a:gd name="T27" fmla="*/ 6 h 24"/>
                <a:gd name="T28" fmla="*/ 3 w 39"/>
                <a:gd name="T29" fmla="*/ 6 h 24"/>
                <a:gd name="T30" fmla="*/ 3 w 39"/>
                <a:gd name="T31" fmla="*/ 6 h 24"/>
                <a:gd name="T32" fmla="*/ 0 w 39"/>
                <a:gd name="T33" fmla="*/ 11 h 24"/>
                <a:gd name="T34" fmla="*/ 4 w 39"/>
                <a:gd name="T35" fmla="*/ 9 h 24"/>
                <a:gd name="T36" fmla="*/ 15 w 39"/>
                <a:gd name="T37" fmla="*/ 7 h 24"/>
                <a:gd name="T38" fmla="*/ 35 w 39"/>
                <a:gd name="T39" fmla="*/ 24 h 24"/>
                <a:gd name="T40" fmla="*/ 39 w 39"/>
                <a:gd name="T41" fmla="*/ 18 h 24"/>
                <a:gd name="T42" fmla="*/ 19 w 39"/>
                <a:gd name="T43" fmla="*/ 0 h 24"/>
                <a:gd name="T44" fmla="*/ 19 w 39"/>
                <a:gd name="T45" fmla="*/ 0 h 24"/>
                <a:gd name="T46" fmla="*/ 19 w 39"/>
                <a:gd name="T47" fmla="*/ 0 h 24"/>
                <a:gd name="T48" fmla="*/ 19 w 39"/>
                <a:gd name="T49" fmla="*/ 0 h 24"/>
                <a:gd name="T50" fmla="*/ 19 w 39"/>
                <a:gd name="T51" fmla="*/ 0 h 24"/>
                <a:gd name="T52" fmla="*/ 18 w 39"/>
                <a:gd name="T53" fmla="*/ 0 h 24"/>
                <a:gd name="T54" fmla="*/ 18 w 39"/>
                <a:gd name="T55" fmla="*/ 0 h 24"/>
                <a:gd name="T56" fmla="*/ 18 w 3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2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1" y="11"/>
                    <a:pt x="3" y="10"/>
                    <a:pt x="4" y="9"/>
                  </a:cubicBezTo>
                  <a:cubicBezTo>
                    <a:pt x="9" y="8"/>
                    <a:pt x="12" y="7"/>
                    <a:pt x="15" y="7"/>
                  </a:cubicBezTo>
                  <a:cubicBezTo>
                    <a:pt x="30" y="7"/>
                    <a:pt x="35" y="24"/>
                    <a:pt x="35" y="24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8"/>
                    <a:pt x="3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2526">
              <a:extLst>
                <a:ext uri="{FF2B5EF4-FFF2-40B4-BE49-F238E27FC236}">
                  <a16:creationId xmlns:a16="http://schemas.microsoft.com/office/drawing/2014/main" id="{18C707E2-33A5-4933-8C75-272CFD31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10102851"/>
              <a:ext cx="26988" cy="101600"/>
            </a:xfrm>
            <a:custGeom>
              <a:avLst/>
              <a:gdLst>
                <a:gd name="T0" fmla="*/ 8 w 50"/>
                <a:gd name="T1" fmla="*/ 188 h 188"/>
                <a:gd name="T2" fmla="*/ 9 w 50"/>
                <a:gd name="T3" fmla="*/ 24 h 188"/>
                <a:gd name="T4" fmla="*/ 25 w 50"/>
                <a:gd name="T5" fmla="*/ 8 h 188"/>
                <a:gd name="T6" fmla="*/ 42 w 50"/>
                <a:gd name="T7" fmla="*/ 25 h 188"/>
                <a:gd name="T8" fmla="*/ 41 w 50"/>
                <a:gd name="T9" fmla="*/ 188 h 188"/>
                <a:gd name="T10" fmla="*/ 49 w 50"/>
                <a:gd name="T11" fmla="*/ 188 h 188"/>
                <a:gd name="T12" fmla="*/ 50 w 50"/>
                <a:gd name="T13" fmla="*/ 25 h 188"/>
                <a:gd name="T14" fmla="*/ 25 w 50"/>
                <a:gd name="T15" fmla="*/ 0 h 188"/>
                <a:gd name="T16" fmla="*/ 1 w 50"/>
                <a:gd name="T17" fmla="*/ 24 h 188"/>
                <a:gd name="T18" fmla="*/ 0 w 50"/>
                <a:gd name="T19" fmla="*/ 188 h 188"/>
                <a:gd name="T20" fmla="*/ 8 w 50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88">
                  <a:moveTo>
                    <a:pt x="8" y="188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5" y="8"/>
                  </a:cubicBezTo>
                  <a:cubicBezTo>
                    <a:pt x="35" y="8"/>
                    <a:pt x="42" y="15"/>
                    <a:pt x="42" y="25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2" y="0"/>
                    <a:pt x="1" y="11"/>
                    <a:pt x="1" y="24"/>
                  </a:cubicBezTo>
                  <a:cubicBezTo>
                    <a:pt x="0" y="188"/>
                    <a:pt x="0" y="188"/>
                    <a:pt x="0" y="188"/>
                  </a:cubicBezTo>
                  <a:lnTo>
                    <a:pt x="8" y="188"/>
                  </a:lnTo>
                  <a:close/>
                </a:path>
              </a:pathLst>
            </a:custGeom>
            <a:solidFill>
              <a:srgbClr val="006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2527">
              <a:extLst>
                <a:ext uri="{FF2B5EF4-FFF2-40B4-BE49-F238E27FC236}">
                  <a16:creationId xmlns:a16="http://schemas.microsoft.com/office/drawing/2014/main" id="{E2118696-D5FC-4DA5-A104-03B3EA46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0104438"/>
              <a:ext cx="22225" cy="98425"/>
            </a:xfrm>
            <a:custGeom>
              <a:avLst/>
              <a:gdLst>
                <a:gd name="T0" fmla="*/ 41 w 42"/>
                <a:gd name="T1" fmla="*/ 181 h 181"/>
                <a:gd name="T2" fmla="*/ 42 w 42"/>
                <a:gd name="T3" fmla="*/ 20 h 181"/>
                <a:gd name="T4" fmla="*/ 21 w 42"/>
                <a:gd name="T5" fmla="*/ 0 h 181"/>
                <a:gd name="T6" fmla="*/ 0 w 42"/>
                <a:gd name="T7" fmla="*/ 20 h 181"/>
                <a:gd name="T8" fmla="*/ 0 w 42"/>
                <a:gd name="T9" fmla="*/ 181 h 181"/>
                <a:gd name="T10" fmla="*/ 41 w 42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81">
                  <a:moveTo>
                    <a:pt x="41" y="181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1" y="181"/>
                    <a:pt x="41" y="181"/>
                    <a:pt x="41" y="1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2528">
              <a:extLst>
                <a:ext uri="{FF2B5EF4-FFF2-40B4-BE49-F238E27FC236}">
                  <a16:creationId xmlns:a16="http://schemas.microsoft.com/office/drawing/2014/main" id="{85DDF92E-354B-4127-B08A-2DA091854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113" y="10104438"/>
              <a:ext cx="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1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2529">
              <a:extLst>
                <a:ext uri="{FF2B5EF4-FFF2-40B4-BE49-F238E27FC236}">
                  <a16:creationId xmlns:a16="http://schemas.microsoft.com/office/drawing/2014/main" id="{213D2B07-4362-4A56-9D26-546CD743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0104438"/>
              <a:ext cx="14288" cy="6350"/>
            </a:xfrm>
            <a:custGeom>
              <a:avLst/>
              <a:gdLst>
                <a:gd name="T0" fmla="*/ 19 w 24"/>
                <a:gd name="T1" fmla="*/ 0 h 11"/>
                <a:gd name="T2" fmla="*/ 19 w 24"/>
                <a:gd name="T3" fmla="*/ 0 h 11"/>
                <a:gd name="T4" fmla="*/ 19 w 24"/>
                <a:gd name="T5" fmla="*/ 0 h 11"/>
                <a:gd name="T6" fmla="*/ 0 w 24"/>
                <a:gd name="T7" fmla="*/ 11 h 11"/>
                <a:gd name="T8" fmla="*/ 5 w 24"/>
                <a:gd name="T9" fmla="*/ 9 h 11"/>
                <a:gd name="T10" fmla="*/ 16 w 24"/>
                <a:gd name="T11" fmla="*/ 7 h 11"/>
                <a:gd name="T12" fmla="*/ 24 w 24"/>
                <a:gd name="T13" fmla="*/ 8 h 11"/>
                <a:gd name="T14" fmla="*/ 24 w 24"/>
                <a:gd name="T15" fmla="*/ 0 h 11"/>
                <a:gd name="T16" fmla="*/ 20 w 24"/>
                <a:gd name="T17" fmla="*/ 0 h 11"/>
                <a:gd name="T18" fmla="*/ 20 w 24"/>
                <a:gd name="T19" fmla="*/ 0 h 11"/>
                <a:gd name="T20" fmla="*/ 20 w 24"/>
                <a:gd name="T21" fmla="*/ 0 h 11"/>
                <a:gd name="T22" fmla="*/ 20 w 24"/>
                <a:gd name="T23" fmla="*/ 0 h 11"/>
                <a:gd name="T24" fmla="*/ 19 w 24"/>
                <a:gd name="T25" fmla="*/ 0 h 11"/>
                <a:gd name="T26" fmla="*/ 19 w 24"/>
                <a:gd name="T27" fmla="*/ 0 h 11"/>
                <a:gd name="T28" fmla="*/ 19 w 24"/>
                <a:gd name="T29" fmla="*/ 0 h 11"/>
                <a:gd name="T30" fmla="*/ 19 w 24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1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5"/>
                    <a:pt x="0" y="11"/>
                  </a:cubicBezTo>
                  <a:cubicBezTo>
                    <a:pt x="2" y="11"/>
                    <a:pt x="3" y="10"/>
                    <a:pt x="5" y="9"/>
                  </a:cubicBezTo>
                  <a:cubicBezTo>
                    <a:pt x="9" y="8"/>
                    <a:pt x="13" y="7"/>
                    <a:pt x="16" y="7"/>
                  </a:cubicBezTo>
                  <a:cubicBezTo>
                    <a:pt x="19" y="7"/>
                    <a:pt x="22" y="7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2530">
              <a:extLst>
                <a:ext uri="{FF2B5EF4-FFF2-40B4-BE49-F238E27FC236}">
                  <a16:creationId xmlns:a16="http://schemas.microsoft.com/office/drawing/2014/main" id="{680490EE-5A7F-4E45-B171-8859AA6C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10102851"/>
              <a:ext cx="26988" cy="101600"/>
            </a:xfrm>
            <a:custGeom>
              <a:avLst/>
              <a:gdLst>
                <a:gd name="T0" fmla="*/ 8 w 50"/>
                <a:gd name="T1" fmla="*/ 188 h 188"/>
                <a:gd name="T2" fmla="*/ 8 w 50"/>
                <a:gd name="T3" fmla="*/ 24 h 188"/>
                <a:gd name="T4" fmla="*/ 25 w 50"/>
                <a:gd name="T5" fmla="*/ 8 h 188"/>
                <a:gd name="T6" fmla="*/ 42 w 50"/>
                <a:gd name="T7" fmla="*/ 25 h 188"/>
                <a:gd name="T8" fmla="*/ 41 w 50"/>
                <a:gd name="T9" fmla="*/ 188 h 188"/>
                <a:gd name="T10" fmla="*/ 49 w 50"/>
                <a:gd name="T11" fmla="*/ 188 h 188"/>
                <a:gd name="T12" fmla="*/ 50 w 50"/>
                <a:gd name="T13" fmla="*/ 25 h 188"/>
                <a:gd name="T14" fmla="*/ 25 w 50"/>
                <a:gd name="T15" fmla="*/ 0 h 188"/>
                <a:gd name="T16" fmla="*/ 0 w 50"/>
                <a:gd name="T17" fmla="*/ 24 h 188"/>
                <a:gd name="T18" fmla="*/ 0 w 50"/>
                <a:gd name="T19" fmla="*/ 188 h 188"/>
                <a:gd name="T20" fmla="*/ 8 w 50"/>
                <a:gd name="T2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88">
                  <a:moveTo>
                    <a:pt x="8" y="188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6" y="8"/>
                    <a:pt x="25" y="8"/>
                  </a:cubicBezTo>
                  <a:cubicBezTo>
                    <a:pt x="34" y="8"/>
                    <a:pt x="42" y="15"/>
                    <a:pt x="42" y="25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188"/>
                    <a:pt x="0" y="188"/>
                    <a:pt x="0" y="188"/>
                  </a:cubicBezTo>
                  <a:lnTo>
                    <a:pt x="8" y="188"/>
                  </a:lnTo>
                  <a:close/>
                </a:path>
              </a:pathLst>
            </a:custGeom>
            <a:solidFill>
              <a:srgbClr val="FF8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2531">
              <a:extLst>
                <a:ext uri="{FF2B5EF4-FFF2-40B4-BE49-F238E27FC236}">
                  <a16:creationId xmlns:a16="http://schemas.microsoft.com/office/drawing/2014/main" id="{BD890267-C3AA-40BA-A63F-598213EF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6" y="9918701"/>
              <a:ext cx="28575" cy="122238"/>
            </a:xfrm>
            <a:custGeom>
              <a:avLst/>
              <a:gdLst>
                <a:gd name="T0" fmla="*/ 0 w 53"/>
                <a:gd name="T1" fmla="*/ 1 h 228"/>
                <a:gd name="T2" fmla="*/ 1 w 53"/>
                <a:gd name="T3" fmla="*/ 202 h 228"/>
                <a:gd name="T4" fmla="*/ 28 w 53"/>
                <a:gd name="T5" fmla="*/ 228 h 228"/>
                <a:gd name="T6" fmla="*/ 53 w 53"/>
                <a:gd name="T7" fmla="*/ 202 h 228"/>
                <a:gd name="T8" fmla="*/ 52 w 53"/>
                <a:gd name="T9" fmla="*/ 0 h 228"/>
                <a:gd name="T10" fmla="*/ 0 w 53"/>
                <a:gd name="T11" fmla="*/ 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28">
                  <a:moveTo>
                    <a:pt x="0" y="1"/>
                  </a:moveTo>
                  <a:cubicBezTo>
                    <a:pt x="1" y="202"/>
                    <a:pt x="1" y="202"/>
                    <a:pt x="1" y="202"/>
                  </a:cubicBezTo>
                  <a:cubicBezTo>
                    <a:pt x="1" y="216"/>
                    <a:pt x="13" y="228"/>
                    <a:pt x="28" y="228"/>
                  </a:cubicBezTo>
                  <a:cubicBezTo>
                    <a:pt x="42" y="228"/>
                    <a:pt x="53" y="216"/>
                    <a:pt x="53" y="20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2532">
              <a:extLst>
                <a:ext uri="{FF2B5EF4-FFF2-40B4-BE49-F238E27FC236}">
                  <a16:creationId xmlns:a16="http://schemas.microsoft.com/office/drawing/2014/main" id="{7F205587-52EB-4397-B608-246149D8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1" y="9915526"/>
              <a:ext cx="34925" cy="128588"/>
            </a:xfrm>
            <a:custGeom>
              <a:avLst/>
              <a:gdLst>
                <a:gd name="T0" fmla="*/ 52 w 64"/>
                <a:gd name="T1" fmla="*/ 0 h 237"/>
                <a:gd name="T2" fmla="*/ 53 w 64"/>
                <a:gd name="T3" fmla="*/ 205 h 237"/>
                <a:gd name="T4" fmla="*/ 32 w 64"/>
                <a:gd name="T5" fmla="*/ 227 h 237"/>
                <a:gd name="T6" fmla="*/ 11 w 64"/>
                <a:gd name="T7" fmla="*/ 206 h 237"/>
                <a:gd name="T8" fmla="*/ 10 w 64"/>
                <a:gd name="T9" fmla="*/ 0 h 237"/>
                <a:gd name="T10" fmla="*/ 0 w 64"/>
                <a:gd name="T11" fmla="*/ 1 h 237"/>
                <a:gd name="T12" fmla="*/ 1 w 64"/>
                <a:gd name="T13" fmla="*/ 206 h 237"/>
                <a:gd name="T14" fmla="*/ 33 w 64"/>
                <a:gd name="T15" fmla="*/ 237 h 237"/>
                <a:gd name="T16" fmla="*/ 63 w 64"/>
                <a:gd name="T17" fmla="*/ 205 h 237"/>
                <a:gd name="T18" fmla="*/ 62 w 64"/>
                <a:gd name="T19" fmla="*/ 0 h 237"/>
                <a:gd name="T20" fmla="*/ 52 w 64"/>
                <a:gd name="T2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37">
                  <a:moveTo>
                    <a:pt x="52" y="0"/>
                  </a:moveTo>
                  <a:cubicBezTo>
                    <a:pt x="53" y="205"/>
                    <a:pt x="53" y="205"/>
                    <a:pt x="53" y="205"/>
                  </a:cubicBezTo>
                  <a:cubicBezTo>
                    <a:pt x="53" y="217"/>
                    <a:pt x="44" y="227"/>
                    <a:pt x="32" y="227"/>
                  </a:cubicBezTo>
                  <a:cubicBezTo>
                    <a:pt x="21" y="227"/>
                    <a:pt x="11" y="217"/>
                    <a:pt x="11" y="20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1" y="223"/>
                    <a:pt x="15" y="237"/>
                    <a:pt x="33" y="237"/>
                  </a:cubicBezTo>
                  <a:cubicBezTo>
                    <a:pt x="50" y="237"/>
                    <a:pt x="64" y="223"/>
                    <a:pt x="63" y="20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2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2533">
              <a:extLst>
                <a:ext uri="{FF2B5EF4-FFF2-40B4-BE49-F238E27FC236}">
                  <a16:creationId xmlns:a16="http://schemas.microsoft.com/office/drawing/2014/main" id="{F54A4B8D-5FE6-4D94-B0C3-AC966525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1" y="9918701"/>
              <a:ext cx="28575" cy="122238"/>
            </a:xfrm>
            <a:custGeom>
              <a:avLst/>
              <a:gdLst>
                <a:gd name="T0" fmla="*/ 0 w 53"/>
                <a:gd name="T1" fmla="*/ 0 h 227"/>
                <a:gd name="T2" fmla="*/ 1 w 53"/>
                <a:gd name="T3" fmla="*/ 202 h 227"/>
                <a:gd name="T4" fmla="*/ 27 w 53"/>
                <a:gd name="T5" fmla="*/ 227 h 227"/>
                <a:gd name="T6" fmla="*/ 53 w 53"/>
                <a:gd name="T7" fmla="*/ 202 h 227"/>
                <a:gd name="T8" fmla="*/ 52 w 53"/>
                <a:gd name="T9" fmla="*/ 0 h 227"/>
                <a:gd name="T10" fmla="*/ 0 w 53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27">
                  <a:moveTo>
                    <a:pt x="0" y="0"/>
                  </a:moveTo>
                  <a:cubicBezTo>
                    <a:pt x="1" y="202"/>
                    <a:pt x="1" y="202"/>
                    <a:pt x="1" y="202"/>
                  </a:cubicBezTo>
                  <a:cubicBezTo>
                    <a:pt x="1" y="216"/>
                    <a:pt x="12" y="227"/>
                    <a:pt x="27" y="227"/>
                  </a:cubicBezTo>
                  <a:cubicBezTo>
                    <a:pt x="41" y="227"/>
                    <a:pt x="53" y="216"/>
                    <a:pt x="53" y="20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2534">
              <a:extLst>
                <a:ext uri="{FF2B5EF4-FFF2-40B4-BE49-F238E27FC236}">
                  <a16:creationId xmlns:a16="http://schemas.microsoft.com/office/drawing/2014/main" id="{9392DB46-8295-43CF-9ED2-CBECB9B4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6" y="9917113"/>
              <a:ext cx="34925" cy="127000"/>
            </a:xfrm>
            <a:custGeom>
              <a:avLst/>
              <a:gdLst>
                <a:gd name="T0" fmla="*/ 52 w 63"/>
                <a:gd name="T1" fmla="*/ 0 h 236"/>
                <a:gd name="T2" fmla="*/ 53 w 63"/>
                <a:gd name="T3" fmla="*/ 205 h 236"/>
                <a:gd name="T4" fmla="*/ 32 w 63"/>
                <a:gd name="T5" fmla="*/ 226 h 236"/>
                <a:gd name="T6" fmla="*/ 11 w 63"/>
                <a:gd name="T7" fmla="*/ 205 h 236"/>
                <a:gd name="T8" fmla="*/ 10 w 63"/>
                <a:gd name="T9" fmla="*/ 0 h 236"/>
                <a:gd name="T10" fmla="*/ 0 w 63"/>
                <a:gd name="T11" fmla="*/ 0 h 236"/>
                <a:gd name="T12" fmla="*/ 1 w 63"/>
                <a:gd name="T13" fmla="*/ 205 h 236"/>
                <a:gd name="T14" fmla="*/ 32 w 63"/>
                <a:gd name="T15" fmla="*/ 236 h 236"/>
                <a:gd name="T16" fmla="*/ 63 w 63"/>
                <a:gd name="T17" fmla="*/ 205 h 236"/>
                <a:gd name="T18" fmla="*/ 62 w 63"/>
                <a:gd name="T19" fmla="*/ 0 h 236"/>
                <a:gd name="T20" fmla="*/ 52 w 63"/>
                <a:gd name="T2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6">
                  <a:moveTo>
                    <a:pt x="52" y="0"/>
                  </a:moveTo>
                  <a:cubicBezTo>
                    <a:pt x="53" y="205"/>
                    <a:pt x="53" y="205"/>
                    <a:pt x="53" y="205"/>
                  </a:cubicBezTo>
                  <a:cubicBezTo>
                    <a:pt x="53" y="217"/>
                    <a:pt x="43" y="226"/>
                    <a:pt x="32" y="226"/>
                  </a:cubicBezTo>
                  <a:cubicBezTo>
                    <a:pt x="20" y="226"/>
                    <a:pt x="11" y="217"/>
                    <a:pt x="11" y="20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1" y="223"/>
                    <a:pt x="15" y="236"/>
                    <a:pt x="32" y="236"/>
                  </a:cubicBezTo>
                  <a:cubicBezTo>
                    <a:pt x="49" y="236"/>
                    <a:pt x="63" y="222"/>
                    <a:pt x="63" y="20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006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2535">
              <a:extLst>
                <a:ext uri="{FF2B5EF4-FFF2-40B4-BE49-F238E27FC236}">
                  <a16:creationId xmlns:a16="http://schemas.microsoft.com/office/drawing/2014/main" id="{595565B4-A8BB-4498-8B74-F3A950E63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1" y="9918701"/>
              <a:ext cx="28575" cy="123825"/>
            </a:xfrm>
            <a:custGeom>
              <a:avLst/>
              <a:gdLst>
                <a:gd name="T0" fmla="*/ 0 w 53"/>
                <a:gd name="T1" fmla="*/ 0 h 227"/>
                <a:gd name="T2" fmla="*/ 1 w 53"/>
                <a:gd name="T3" fmla="*/ 201 h 227"/>
                <a:gd name="T4" fmla="*/ 27 w 53"/>
                <a:gd name="T5" fmla="*/ 227 h 227"/>
                <a:gd name="T6" fmla="*/ 53 w 53"/>
                <a:gd name="T7" fmla="*/ 201 h 227"/>
                <a:gd name="T8" fmla="*/ 52 w 53"/>
                <a:gd name="T9" fmla="*/ 0 h 227"/>
                <a:gd name="T10" fmla="*/ 0 w 53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27">
                  <a:moveTo>
                    <a:pt x="0" y="0"/>
                  </a:moveTo>
                  <a:cubicBezTo>
                    <a:pt x="1" y="201"/>
                    <a:pt x="1" y="201"/>
                    <a:pt x="1" y="201"/>
                  </a:cubicBezTo>
                  <a:cubicBezTo>
                    <a:pt x="1" y="216"/>
                    <a:pt x="13" y="227"/>
                    <a:pt x="27" y="227"/>
                  </a:cubicBezTo>
                  <a:cubicBezTo>
                    <a:pt x="41" y="227"/>
                    <a:pt x="53" y="215"/>
                    <a:pt x="53" y="20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2536">
              <a:extLst>
                <a:ext uri="{FF2B5EF4-FFF2-40B4-BE49-F238E27FC236}">
                  <a16:creationId xmlns:a16="http://schemas.microsoft.com/office/drawing/2014/main" id="{29B4B8FD-09A9-4B16-8E48-459DE832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9917113"/>
              <a:ext cx="34925" cy="127000"/>
            </a:xfrm>
            <a:custGeom>
              <a:avLst/>
              <a:gdLst>
                <a:gd name="T0" fmla="*/ 52 w 63"/>
                <a:gd name="T1" fmla="*/ 1 h 237"/>
                <a:gd name="T2" fmla="*/ 53 w 63"/>
                <a:gd name="T3" fmla="*/ 206 h 237"/>
                <a:gd name="T4" fmla="*/ 32 w 63"/>
                <a:gd name="T5" fmla="*/ 227 h 237"/>
                <a:gd name="T6" fmla="*/ 11 w 63"/>
                <a:gd name="T7" fmla="*/ 206 h 237"/>
                <a:gd name="T8" fmla="*/ 10 w 63"/>
                <a:gd name="T9" fmla="*/ 1 h 237"/>
                <a:gd name="T10" fmla="*/ 0 w 63"/>
                <a:gd name="T11" fmla="*/ 1 h 237"/>
                <a:gd name="T12" fmla="*/ 1 w 63"/>
                <a:gd name="T13" fmla="*/ 206 h 237"/>
                <a:gd name="T14" fmla="*/ 32 w 63"/>
                <a:gd name="T15" fmla="*/ 237 h 237"/>
                <a:gd name="T16" fmla="*/ 63 w 63"/>
                <a:gd name="T17" fmla="*/ 206 h 237"/>
                <a:gd name="T18" fmla="*/ 62 w 63"/>
                <a:gd name="T19" fmla="*/ 0 h 237"/>
                <a:gd name="T20" fmla="*/ 52 w 63"/>
                <a:gd name="T21" fmla="*/ 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7">
                  <a:moveTo>
                    <a:pt x="52" y="1"/>
                  </a:moveTo>
                  <a:cubicBezTo>
                    <a:pt x="53" y="206"/>
                    <a:pt x="53" y="206"/>
                    <a:pt x="53" y="206"/>
                  </a:cubicBezTo>
                  <a:cubicBezTo>
                    <a:pt x="53" y="217"/>
                    <a:pt x="44" y="227"/>
                    <a:pt x="32" y="227"/>
                  </a:cubicBezTo>
                  <a:cubicBezTo>
                    <a:pt x="21" y="227"/>
                    <a:pt x="11" y="218"/>
                    <a:pt x="11" y="20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1" y="223"/>
                    <a:pt x="15" y="237"/>
                    <a:pt x="32" y="237"/>
                  </a:cubicBezTo>
                  <a:cubicBezTo>
                    <a:pt x="49" y="237"/>
                    <a:pt x="63" y="223"/>
                    <a:pt x="63" y="206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8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2537">
              <a:extLst>
                <a:ext uri="{FF2B5EF4-FFF2-40B4-BE49-F238E27FC236}">
                  <a16:creationId xmlns:a16="http://schemas.microsoft.com/office/drawing/2014/main" id="{BF1AEF54-11B2-498E-84B7-D28C609B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6" y="10086976"/>
              <a:ext cx="39688" cy="114300"/>
            </a:xfrm>
            <a:custGeom>
              <a:avLst/>
              <a:gdLst>
                <a:gd name="T0" fmla="*/ 73 w 73"/>
                <a:gd name="T1" fmla="*/ 204 h 211"/>
                <a:gd name="T2" fmla="*/ 43 w 73"/>
                <a:gd name="T3" fmla="*/ 22 h 211"/>
                <a:gd name="T4" fmla="*/ 18 w 73"/>
                <a:gd name="T5" fmla="*/ 2 h 211"/>
                <a:gd name="T6" fmla="*/ 2 w 73"/>
                <a:gd name="T7" fmla="*/ 28 h 211"/>
                <a:gd name="T8" fmla="*/ 32 w 73"/>
                <a:gd name="T9" fmla="*/ 211 h 211"/>
                <a:gd name="T10" fmla="*/ 73 w 73"/>
                <a:gd name="T11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11">
                  <a:moveTo>
                    <a:pt x="73" y="204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9"/>
                    <a:pt x="30" y="0"/>
                    <a:pt x="18" y="2"/>
                  </a:cubicBezTo>
                  <a:cubicBezTo>
                    <a:pt x="7" y="4"/>
                    <a:pt x="0" y="16"/>
                    <a:pt x="2" y="28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73" y="204"/>
                    <a:pt x="73" y="204"/>
                    <a:pt x="73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2538">
              <a:extLst>
                <a:ext uri="{FF2B5EF4-FFF2-40B4-BE49-F238E27FC236}">
                  <a16:creationId xmlns:a16="http://schemas.microsoft.com/office/drawing/2014/main" id="{3703373A-F9EC-474A-B302-A7A28881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0083801"/>
              <a:ext cx="44450" cy="119063"/>
            </a:xfrm>
            <a:custGeom>
              <a:avLst/>
              <a:gdLst>
                <a:gd name="T0" fmla="*/ 42 w 83"/>
                <a:gd name="T1" fmla="*/ 219 h 220"/>
                <a:gd name="T2" fmla="*/ 11 w 83"/>
                <a:gd name="T3" fmla="*/ 33 h 220"/>
                <a:gd name="T4" fmla="*/ 24 w 83"/>
                <a:gd name="T5" fmla="*/ 11 h 220"/>
                <a:gd name="T6" fmla="*/ 44 w 83"/>
                <a:gd name="T7" fmla="*/ 28 h 220"/>
                <a:gd name="T8" fmla="*/ 75 w 83"/>
                <a:gd name="T9" fmla="*/ 213 h 220"/>
                <a:gd name="T10" fmla="*/ 83 w 83"/>
                <a:gd name="T11" fmla="*/ 212 h 220"/>
                <a:gd name="T12" fmla="*/ 52 w 83"/>
                <a:gd name="T13" fmla="*/ 26 h 220"/>
                <a:gd name="T14" fmla="*/ 23 w 83"/>
                <a:gd name="T15" fmla="*/ 2 h 220"/>
                <a:gd name="T16" fmla="*/ 3 w 83"/>
                <a:gd name="T17" fmla="*/ 34 h 220"/>
                <a:gd name="T18" fmla="*/ 34 w 83"/>
                <a:gd name="T19" fmla="*/ 220 h 220"/>
                <a:gd name="T20" fmla="*/ 42 w 83"/>
                <a:gd name="T21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220">
                  <a:moveTo>
                    <a:pt x="42" y="219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23"/>
                    <a:pt x="15" y="13"/>
                    <a:pt x="24" y="11"/>
                  </a:cubicBezTo>
                  <a:cubicBezTo>
                    <a:pt x="33" y="10"/>
                    <a:pt x="42" y="17"/>
                    <a:pt x="44" y="28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83" y="212"/>
                    <a:pt x="83" y="212"/>
                    <a:pt x="83" y="2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9" y="11"/>
                    <a:pt x="36" y="0"/>
                    <a:pt x="23" y="2"/>
                  </a:cubicBezTo>
                  <a:cubicBezTo>
                    <a:pt x="9" y="4"/>
                    <a:pt x="0" y="19"/>
                    <a:pt x="3" y="34"/>
                  </a:cubicBezTo>
                  <a:cubicBezTo>
                    <a:pt x="34" y="220"/>
                    <a:pt x="34" y="220"/>
                    <a:pt x="34" y="220"/>
                  </a:cubicBezTo>
                  <a:lnTo>
                    <a:pt x="42" y="219"/>
                  </a:lnTo>
                  <a:close/>
                </a:path>
              </a:pathLst>
            </a:custGeom>
            <a:solidFill>
              <a:srgbClr val="FF6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2539">
              <a:extLst>
                <a:ext uri="{FF2B5EF4-FFF2-40B4-BE49-F238E27FC236}">
                  <a16:creationId xmlns:a16="http://schemas.microsoft.com/office/drawing/2014/main" id="{B290E48B-1F08-4140-88F9-0AF5DCC7E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9323388"/>
              <a:ext cx="69850" cy="36513"/>
            </a:xfrm>
            <a:custGeom>
              <a:avLst/>
              <a:gdLst>
                <a:gd name="T0" fmla="*/ 96 w 129"/>
                <a:gd name="T1" fmla="*/ 45 h 66"/>
                <a:gd name="T2" fmla="*/ 88 w 129"/>
                <a:gd name="T3" fmla="*/ 0 h 66"/>
                <a:gd name="T4" fmla="*/ 65 w 129"/>
                <a:gd name="T5" fmla="*/ 0 h 66"/>
                <a:gd name="T6" fmla="*/ 42 w 129"/>
                <a:gd name="T7" fmla="*/ 0 h 66"/>
                <a:gd name="T8" fmla="*/ 34 w 129"/>
                <a:gd name="T9" fmla="*/ 45 h 66"/>
                <a:gd name="T10" fmla="*/ 0 w 129"/>
                <a:gd name="T11" fmla="*/ 59 h 66"/>
                <a:gd name="T12" fmla="*/ 0 w 129"/>
                <a:gd name="T13" fmla="*/ 66 h 66"/>
                <a:gd name="T14" fmla="*/ 65 w 129"/>
                <a:gd name="T15" fmla="*/ 66 h 66"/>
                <a:gd name="T16" fmla="*/ 129 w 129"/>
                <a:gd name="T17" fmla="*/ 66 h 66"/>
                <a:gd name="T18" fmla="*/ 129 w 129"/>
                <a:gd name="T19" fmla="*/ 59 h 66"/>
                <a:gd name="T20" fmla="*/ 96 w 129"/>
                <a:gd name="T21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66">
                  <a:moveTo>
                    <a:pt x="96" y="45"/>
                  </a:moveTo>
                  <a:cubicBezTo>
                    <a:pt x="81" y="32"/>
                    <a:pt x="88" y="0"/>
                    <a:pt x="8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9" y="32"/>
                    <a:pt x="34" y="45"/>
                  </a:cubicBezTo>
                  <a:cubicBezTo>
                    <a:pt x="18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59"/>
                    <a:pt x="111" y="59"/>
                    <a:pt x="96" y="45"/>
                  </a:cubicBezTo>
                </a:path>
              </a:pathLst>
            </a:custGeom>
            <a:solidFill>
              <a:srgbClr val="D8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2540">
              <a:extLst>
                <a:ext uri="{FF2B5EF4-FFF2-40B4-BE49-F238E27FC236}">
                  <a16:creationId xmlns:a16="http://schemas.microsoft.com/office/drawing/2014/main" id="{FD4E4027-D04D-4778-AE1B-049E0B73F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9355138"/>
              <a:ext cx="69850" cy="4763"/>
            </a:xfrm>
            <a:custGeom>
              <a:avLst/>
              <a:gdLst>
                <a:gd name="T0" fmla="*/ 44 w 44"/>
                <a:gd name="T1" fmla="*/ 0 h 3"/>
                <a:gd name="T2" fmla="*/ 0 w 44"/>
                <a:gd name="T3" fmla="*/ 0 h 3"/>
                <a:gd name="T4" fmla="*/ 0 w 44"/>
                <a:gd name="T5" fmla="*/ 0 h 3"/>
                <a:gd name="T6" fmla="*/ 0 w 44"/>
                <a:gd name="T7" fmla="*/ 3 h 3"/>
                <a:gd name="T8" fmla="*/ 44 w 44"/>
                <a:gd name="T9" fmla="*/ 3 h 3"/>
                <a:gd name="T10" fmla="*/ 44 w 44"/>
                <a:gd name="T11" fmla="*/ 0 h 3"/>
                <a:gd name="T12" fmla="*/ 44 w 4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4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2541">
              <a:extLst>
                <a:ext uri="{FF2B5EF4-FFF2-40B4-BE49-F238E27FC236}">
                  <a16:creationId xmlns:a16="http://schemas.microsoft.com/office/drawing/2014/main" id="{EBAFDFC3-ABD7-40AC-8CA3-FF684167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9355138"/>
              <a:ext cx="69850" cy="4763"/>
            </a:xfrm>
            <a:custGeom>
              <a:avLst/>
              <a:gdLst>
                <a:gd name="T0" fmla="*/ 44 w 44"/>
                <a:gd name="T1" fmla="*/ 0 h 3"/>
                <a:gd name="T2" fmla="*/ 0 w 44"/>
                <a:gd name="T3" fmla="*/ 0 h 3"/>
                <a:gd name="T4" fmla="*/ 0 w 44"/>
                <a:gd name="T5" fmla="*/ 0 h 3"/>
                <a:gd name="T6" fmla="*/ 0 w 44"/>
                <a:gd name="T7" fmla="*/ 3 h 3"/>
                <a:gd name="T8" fmla="*/ 44 w 44"/>
                <a:gd name="T9" fmla="*/ 3 h 3"/>
                <a:gd name="T10" fmla="*/ 44 w 44"/>
                <a:gd name="T11" fmla="*/ 0 h 3"/>
                <a:gd name="T12" fmla="*/ 44 w 4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">
                  <a:moveTo>
                    <a:pt x="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2542">
              <a:extLst>
                <a:ext uri="{FF2B5EF4-FFF2-40B4-BE49-F238E27FC236}">
                  <a16:creationId xmlns:a16="http://schemas.microsoft.com/office/drawing/2014/main" id="{73F64B7C-3829-4882-86CF-5B1102FF8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9244013"/>
              <a:ext cx="103188" cy="96838"/>
            </a:xfrm>
            <a:custGeom>
              <a:avLst/>
              <a:gdLst>
                <a:gd name="T0" fmla="*/ 190 w 190"/>
                <a:gd name="T1" fmla="*/ 161 h 178"/>
                <a:gd name="T2" fmla="*/ 173 w 190"/>
                <a:gd name="T3" fmla="*/ 178 h 178"/>
                <a:gd name="T4" fmla="*/ 17 w 190"/>
                <a:gd name="T5" fmla="*/ 178 h 178"/>
                <a:gd name="T6" fmla="*/ 0 w 190"/>
                <a:gd name="T7" fmla="*/ 161 h 178"/>
                <a:gd name="T8" fmla="*/ 0 w 190"/>
                <a:gd name="T9" fmla="*/ 17 h 178"/>
                <a:gd name="T10" fmla="*/ 17 w 190"/>
                <a:gd name="T11" fmla="*/ 0 h 178"/>
                <a:gd name="T12" fmla="*/ 173 w 190"/>
                <a:gd name="T13" fmla="*/ 0 h 178"/>
                <a:gd name="T14" fmla="*/ 190 w 190"/>
                <a:gd name="T15" fmla="*/ 17 h 178"/>
                <a:gd name="T16" fmla="*/ 190 w 190"/>
                <a:gd name="T17" fmla="*/ 16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78">
                  <a:moveTo>
                    <a:pt x="190" y="161"/>
                  </a:moveTo>
                  <a:cubicBezTo>
                    <a:pt x="190" y="171"/>
                    <a:pt x="182" y="178"/>
                    <a:pt x="173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8" y="178"/>
                    <a:pt x="0" y="171"/>
                    <a:pt x="0" y="1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2" y="0"/>
                    <a:pt x="190" y="8"/>
                    <a:pt x="190" y="17"/>
                  </a:cubicBezTo>
                  <a:cubicBezTo>
                    <a:pt x="190" y="161"/>
                    <a:pt x="190" y="161"/>
                    <a:pt x="190" y="161"/>
                  </a:cubicBezTo>
                </a:path>
              </a:pathLst>
            </a:custGeom>
            <a:solidFill>
              <a:srgbClr val="00B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Oval 2543">
              <a:extLst>
                <a:ext uri="{FF2B5EF4-FFF2-40B4-BE49-F238E27FC236}">
                  <a16:creationId xmlns:a16="http://schemas.microsoft.com/office/drawing/2014/main" id="{ACEE762E-26F5-489D-B85A-395A2943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513" y="9250363"/>
              <a:ext cx="82550" cy="84138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Oval 2544">
              <a:extLst>
                <a:ext uri="{FF2B5EF4-FFF2-40B4-BE49-F238E27FC236}">
                  <a16:creationId xmlns:a16="http://schemas.microsoft.com/office/drawing/2014/main" id="{FE2D8CC2-6EAF-4FEB-816F-480D0CC7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6" y="9263063"/>
              <a:ext cx="60325" cy="58738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Oval 2545">
              <a:extLst>
                <a:ext uri="{FF2B5EF4-FFF2-40B4-BE49-F238E27FC236}">
                  <a16:creationId xmlns:a16="http://schemas.microsoft.com/office/drawing/2014/main" id="{FE6BFAA7-DD5C-4FC8-B4EF-EFFF2C571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613" y="9288463"/>
              <a:ext cx="6350" cy="7938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Rectangle 2546">
              <a:extLst>
                <a:ext uri="{FF2B5EF4-FFF2-40B4-BE49-F238E27FC236}">
                  <a16:creationId xmlns:a16="http://schemas.microsoft.com/office/drawing/2014/main" id="{330658E3-EEF0-4BD9-BAF0-3C352523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7826"/>
              <a:ext cx="1588" cy="25400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Rectangle 2547">
              <a:extLst>
                <a:ext uri="{FF2B5EF4-FFF2-40B4-BE49-F238E27FC236}">
                  <a16:creationId xmlns:a16="http://schemas.microsoft.com/office/drawing/2014/main" id="{C12166A2-7BDA-49FB-8340-416DFC417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7826"/>
              <a:ext cx="15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Rectangle 2548">
              <a:extLst>
                <a:ext uri="{FF2B5EF4-FFF2-40B4-BE49-F238E27FC236}">
                  <a16:creationId xmlns:a16="http://schemas.microsoft.com/office/drawing/2014/main" id="{E1BC7708-73D4-4A3A-8C00-0B0C9E930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91638"/>
              <a:ext cx="15875" cy="1588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Rectangle 2549">
              <a:extLst>
                <a:ext uri="{FF2B5EF4-FFF2-40B4-BE49-F238E27FC236}">
                  <a16:creationId xmlns:a16="http://schemas.microsoft.com/office/drawing/2014/main" id="{B48BA0BE-10F2-4A98-8EA9-B32BF3F61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91638"/>
              <a:ext cx="158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Rectangle 2550">
              <a:extLst>
                <a:ext uri="{FF2B5EF4-FFF2-40B4-BE49-F238E27FC236}">
                  <a16:creationId xmlns:a16="http://schemas.microsoft.com/office/drawing/2014/main" id="{7A5B8555-E91D-4477-9ABB-19C2ACC5C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213" y="9291638"/>
              <a:ext cx="3175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Rectangle 2551">
              <a:extLst>
                <a:ext uri="{FF2B5EF4-FFF2-40B4-BE49-F238E27FC236}">
                  <a16:creationId xmlns:a16="http://schemas.microsoft.com/office/drawing/2014/main" id="{012971D1-25A0-4725-8252-EBE78A9B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3063"/>
              <a:ext cx="1588" cy="3175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Rectangle 2552">
              <a:extLst>
                <a:ext uri="{FF2B5EF4-FFF2-40B4-BE49-F238E27FC236}">
                  <a16:creationId xmlns:a16="http://schemas.microsoft.com/office/drawing/2014/main" id="{D51B3611-9DB1-41F1-AA25-7D2315B5C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306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Rectangle 2553">
              <a:extLst>
                <a:ext uri="{FF2B5EF4-FFF2-40B4-BE49-F238E27FC236}">
                  <a16:creationId xmlns:a16="http://schemas.microsoft.com/office/drawing/2014/main" id="{13230734-990B-4736-807A-E00761869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317038"/>
              <a:ext cx="1588" cy="4763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Rectangle 2554">
              <a:extLst>
                <a:ext uri="{FF2B5EF4-FFF2-40B4-BE49-F238E27FC236}">
                  <a16:creationId xmlns:a16="http://schemas.microsoft.com/office/drawing/2014/main" id="{25BE3C4F-F5D9-4C87-94C7-E417D3E0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317038"/>
              <a:ext cx="15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Rectangle 2555">
              <a:extLst>
                <a:ext uri="{FF2B5EF4-FFF2-40B4-BE49-F238E27FC236}">
                  <a16:creationId xmlns:a16="http://schemas.microsoft.com/office/drawing/2014/main" id="{EAE1EC5D-F427-4F10-BD68-7AEC2E8CC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6" y="9291638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Rectangle 2556">
              <a:extLst>
                <a:ext uri="{FF2B5EF4-FFF2-40B4-BE49-F238E27FC236}">
                  <a16:creationId xmlns:a16="http://schemas.microsoft.com/office/drawing/2014/main" id="{680A7F03-8AD7-4A89-8FB3-CDBF9447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6" y="92916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2557">
              <a:extLst>
                <a:ext uri="{FF2B5EF4-FFF2-40B4-BE49-F238E27FC236}">
                  <a16:creationId xmlns:a16="http://schemas.microsoft.com/office/drawing/2014/main" id="{B8E9E55B-6729-486F-8372-93832832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244013"/>
              <a:ext cx="52388" cy="96838"/>
            </a:xfrm>
            <a:custGeom>
              <a:avLst/>
              <a:gdLst>
                <a:gd name="T0" fmla="*/ 78 w 95"/>
                <a:gd name="T1" fmla="*/ 0 h 178"/>
                <a:gd name="T2" fmla="*/ 0 w 95"/>
                <a:gd name="T3" fmla="*/ 0 h 178"/>
                <a:gd name="T4" fmla="*/ 0 w 95"/>
                <a:gd name="T5" fmla="*/ 12 h 178"/>
                <a:gd name="T6" fmla="*/ 77 w 95"/>
                <a:gd name="T7" fmla="*/ 89 h 178"/>
                <a:gd name="T8" fmla="*/ 0 w 95"/>
                <a:gd name="T9" fmla="*/ 166 h 178"/>
                <a:gd name="T10" fmla="*/ 0 w 95"/>
                <a:gd name="T11" fmla="*/ 178 h 178"/>
                <a:gd name="T12" fmla="*/ 78 w 95"/>
                <a:gd name="T13" fmla="*/ 178 h 178"/>
                <a:gd name="T14" fmla="*/ 95 w 95"/>
                <a:gd name="T15" fmla="*/ 161 h 178"/>
                <a:gd name="T16" fmla="*/ 95 w 95"/>
                <a:gd name="T17" fmla="*/ 17 h 178"/>
                <a:gd name="T18" fmla="*/ 78 w 95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8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2" y="12"/>
                    <a:pt x="77" y="47"/>
                    <a:pt x="77" y="89"/>
                  </a:cubicBezTo>
                  <a:cubicBezTo>
                    <a:pt x="77" y="131"/>
                    <a:pt x="42" y="166"/>
                    <a:pt x="0" y="1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87" y="178"/>
                    <a:pt x="95" y="171"/>
                    <a:pt x="95" y="16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8"/>
                    <a:pt x="87" y="0"/>
                    <a:pt x="78" y="0"/>
                  </a:cubicBezTo>
                </a:path>
              </a:pathLst>
            </a:custGeom>
            <a:solidFill>
              <a:srgbClr val="00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2558">
              <a:extLst>
                <a:ext uri="{FF2B5EF4-FFF2-40B4-BE49-F238E27FC236}">
                  <a16:creationId xmlns:a16="http://schemas.microsoft.com/office/drawing/2014/main" id="{D2727995-9D29-4FD9-AF34-DB449752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250363"/>
              <a:ext cx="41275" cy="84138"/>
            </a:xfrm>
            <a:custGeom>
              <a:avLst/>
              <a:gdLst>
                <a:gd name="T0" fmla="*/ 0 w 77"/>
                <a:gd name="T1" fmla="*/ 0 h 154"/>
                <a:gd name="T2" fmla="*/ 0 w 77"/>
                <a:gd name="T3" fmla="*/ 22 h 154"/>
                <a:gd name="T4" fmla="*/ 55 w 77"/>
                <a:gd name="T5" fmla="*/ 77 h 154"/>
                <a:gd name="T6" fmla="*/ 0 w 77"/>
                <a:gd name="T7" fmla="*/ 132 h 154"/>
                <a:gd name="T8" fmla="*/ 0 w 77"/>
                <a:gd name="T9" fmla="*/ 154 h 154"/>
                <a:gd name="T10" fmla="*/ 77 w 77"/>
                <a:gd name="T11" fmla="*/ 77 h 154"/>
                <a:gd name="T12" fmla="*/ 0 w 77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54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1" y="22"/>
                    <a:pt x="55" y="47"/>
                    <a:pt x="55" y="77"/>
                  </a:cubicBezTo>
                  <a:cubicBezTo>
                    <a:pt x="55" y="108"/>
                    <a:pt x="31" y="132"/>
                    <a:pt x="0" y="13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2" y="154"/>
                    <a:pt x="77" y="119"/>
                    <a:pt x="77" y="77"/>
                  </a:cubicBezTo>
                  <a:cubicBezTo>
                    <a:pt x="77" y="35"/>
                    <a:pt x="42" y="0"/>
                    <a:pt x="0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559">
              <a:extLst>
                <a:ext uri="{FF2B5EF4-FFF2-40B4-BE49-F238E27FC236}">
                  <a16:creationId xmlns:a16="http://schemas.microsoft.com/office/drawing/2014/main" id="{B792DC52-7A04-4090-B325-230A1A277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788" y="9263063"/>
              <a:ext cx="30163" cy="58738"/>
            </a:xfrm>
            <a:custGeom>
              <a:avLst/>
              <a:gdLst>
                <a:gd name="T0" fmla="*/ 1 w 55"/>
                <a:gd name="T1" fmla="*/ 108 h 110"/>
                <a:gd name="T2" fmla="*/ 1 w 55"/>
                <a:gd name="T3" fmla="*/ 102 h 110"/>
                <a:gd name="T4" fmla="*/ 2 w 55"/>
                <a:gd name="T5" fmla="*/ 102 h 110"/>
                <a:gd name="T6" fmla="*/ 2 w 55"/>
                <a:gd name="T7" fmla="*/ 108 h 110"/>
                <a:gd name="T8" fmla="*/ 1 w 55"/>
                <a:gd name="T9" fmla="*/ 108 h 110"/>
                <a:gd name="T10" fmla="*/ 48 w 55"/>
                <a:gd name="T11" fmla="*/ 56 h 110"/>
                <a:gd name="T12" fmla="*/ 48 w 55"/>
                <a:gd name="T13" fmla="*/ 55 h 110"/>
                <a:gd name="T14" fmla="*/ 53 w 55"/>
                <a:gd name="T15" fmla="*/ 55 h 110"/>
                <a:gd name="T16" fmla="*/ 53 w 55"/>
                <a:gd name="T17" fmla="*/ 56 h 110"/>
                <a:gd name="T18" fmla="*/ 48 w 55"/>
                <a:gd name="T19" fmla="*/ 56 h 110"/>
                <a:gd name="T20" fmla="*/ 0 w 55"/>
                <a:gd name="T21" fmla="*/ 0 h 110"/>
                <a:gd name="T22" fmla="*/ 0 w 55"/>
                <a:gd name="T23" fmla="*/ 1 h 110"/>
                <a:gd name="T24" fmla="*/ 1 w 55"/>
                <a:gd name="T25" fmla="*/ 1 h 110"/>
                <a:gd name="T26" fmla="*/ 1 w 55"/>
                <a:gd name="T27" fmla="*/ 7 h 110"/>
                <a:gd name="T28" fmla="*/ 0 w 55"/>
                <a:gd name="T29" fmla="*/ 7 h 110"/>
                <a:gd name="T30" fmla="*/ 0 w 55"/>
                <a:gd name="T31" fmla="*/ 11 h 110"/>
                <a:gd name="T32" fmla="*/ 1 w 55"/>
                <a:gd name="T33" fmla="*/ 11 h 110"/>
                <a:gd name="T34" fmla="*/ 1 w 55"/>
                <a:gd name="T35" fmla="*/ 49 h 110"/>
                <a:gd name="T36" fmla="*/ 6 w 55"/>
                <a:gd name="T37" fmla="*/ 54 h 110"/>
                <a:gd name="T38" fmla="*/ 29 w 55"/>
                <a:gd name="T39" fmla="*/ 54 h 110"/>
                <a:gd name="T40" fmla="*/ 29 w 55"/>
                <a:gd name="T41" fmla="*/ 57 h 110"/>
                <a:gd name="T42" fmla="*/ 6 w 55"/>
                <a:gd name="T43" fmla="*/ 57 h 110"/>
                <a:gd name="T44" fmla="*/ 0 w 55"/>
                <a:gd name="T45" fmla="*/ 61 h 110"/>
                <a:gd name="T46" fmla="*/ 0 w 55"/>
                <a:gd name="T47" fmla="*/ 110 h 110"/>
                <a:gd name="T48" fmla="*/ 55 w 55"/>
                <a:gd name="T49" fmla="*/ 55 h 110"/>
                <a:gd name="T50" fmla="*/ 0 w 55"/>
                <a:gd name="T5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110">
                  <a:moveTo>
                    <a:pt x="1" y="108"/>
                  </a:moveTo>
                  <a:cubicBezTo>
                    <a:pt x="1" y="102"/>
                    <a:pt x="1" y="102"/>
                    <a:pt x="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moveTo>
                    <a:pt x="48" y="56"/>
                  </a:moveTo>
                  <a:cubicBezTo>
                    <a:pt x="48" y="55"/>
                    <a:pt x="48" y="55"/>
                    <a:pt x="48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48" y="56"/>
                    <a:pt x="48" y="56"/>
                    <a:pt x="48" y="56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4" y="50"/>
                    <a:pt x="6" y="52"/>
                    <a:pt x="6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9"/>
                    <a:pt x="3" y="61"/>
                    <a:pt x="0" y="6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1" y="110"/>
                    <a:pt x="55" y="86"/>
                    <a:pt x="55" y="55"/>
                  </a:cubicBezTo>
                  <a:cubicBezTo>
                    <a:pt x="55" y="25"/>
                    <a:pt x="31" y="0"/>
                    <a:pt x="0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560">
              <a:extLst>
                <a:ext uri="{FF2B5EF4-FFF2-40B4-BE49-F238E27FC236}">
                  <a16:creationId xmlns:a16="http://schemas.microsoft.com/office/drawing/2014/main" id="{D1F6FD95-7857-406F-AE75-9CA754F6A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788" y="9288463"/>
              <a:ext cx="3175" cy="7938"/>
            </a:xfrm>
            <a:custGeom>
              <a:avLst/>
              <a:gdLst>
                <a:gd name="T0" fmla="*/ 1 w 6"/>
                <a:gd name="T1" fmla="*/ 8 h 12"/>
                <a:gd name="T2" fmla="*/ 1 w 6"/>
                <a:gd name="T3" fmla="*/ 8 h 12"/>
                <a:gd name="T4" fmla="*/ 0 w 6"/>
                <a:gd name="T5" fmla="*/ 8 h 12"/>
                <a:gd name="T6" fmla="*/ 0 w 6"/>
                <a:gd name="T7" fmla="*/ 12 h 12"/>
                <a:gd name="T8" fmla="*/ 6 w 6"/>
                <a:gd name="T9" fmla="*/ 8 h 12"/>
                <a:gd name="T10" fmla="*/ 1 w 6"/>
                <a:gd name="T11" fmla="*/ 8 h 12"/>
                <a:gd name="T12" fmla="*/ 1 w 6"/>
                <a:gd name="T13" fmla="*/ 0 h 12"/>
                <a:gd name="T14" fmla="*/ 1 w 6"/>
                <a:gd name="T15" fmla="*/ 5 h 12"/>
                <a:gd name="T16" fmla="*/ 6 w 6"/>
                <a:gd name="T17" fmla="*/ 5 h 12"/>
                <a:gd name="T18" fmla="*/ 1 w 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5" y="10"/>
                    <a:pt x="6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4" y="1"/>
                    <a:pt x="1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561">
              <a:extLst>
                <a:ext uri="{FF2B5EF4-FFF2-40B4-BE49-F238E27FC236}">
                  <a16:creationId xmlns:a16="http://schemas.microsoft.com/office/drawing/2014/main" id="{C0422E0B-DDF0-4C75-8814-0BFE5D3DF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788" y="9267826"/>
              <a:ext cx="1588" cy="25400"/>
            </a:xfrm>
            <a:custGeom>
              <a:avLst/>
              <a:gdLst>
                <a:gd name="T0" fmla="*/ 0 w 1"/>
                <a:gd name="T1" fmla="*/ 16 h 16"/>
                <a:gd name="T2" fmla="*/ 0 w 1"/>
                <a:gd name="T3" fmla="*/ 16 h 16"/>
                <a:gd name="T4" fmla="*/ 1 w 1"/>
                <a:gd name="T5" fmla="*/ 16 h 16"/>
                <a:gd name="T6" fmla="*/ 1 w 1"/>
                <a:gd name="T7" fmla="*/ 16 h 16"/>
                <a:gd name="T8" fmla="*/ 0 w 1"/>
                <a:gd name="T9" fmla="*/ 16 h 16"/>
                <a:gd name="T10" fmla="*/ 1 w 1"/>
                <a:gd name="T11" fmla="*/ 0 h 16"/>
                <a:gd name="T12" fmla="*/ 0 w 1"/>
                <a:gd name="T13" fmla="*/ 0 h 16"/>
                <a:gd name="T14" fmla="*/ 0 w 1"/>
                <a:gd name="T15" fmla="*/ 15 h 16"/>
                <a:gd name="T16" fmla="*/ 1 w 1"/>
                <a:gd name="T17" fmla="*/ 15 h 16"/>
                <a:gd name="T18" fmla="*/ 1 w 1"/>
                <a:gd name="T19" fmla="*/ 13 h 16"/>
                <a:gd name="T20" fmla="*/ 1 w 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6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562">
              <a:extLst>
                <a:ext uri="{FF2B5EF4-FFF2-40B4-BE49-F238E27FC236}">
                  <a16:creationId xmlns:a16="http://schemas.microsoft.com/office/drawing/2014/main" id="{DF110D58-8618-45D0-ADE8-948EA1E47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788" y="9267826"/>
              <a:ext cx="1588" cy="25400"/>
            </a:xfrm>
            <a:custGeom>
              <a:avLst/>
              <a:gdLst>
                <a:gd name="T0" fmla="*/ 0 w 1"/>
                <a:gd name="T1" fmla="*/ 16 h 16"/>
                <a:gd name="T2" fmla="*/ 0 w 1"/>
                <a:gd name="T3" fmla="*/ 16 h 16"/>
                <a:gd name="T4" fmla="*/ 1 w 1"/>
                <a:gd name="T5" fmla="*/ 16 h 16"/>
                <a:gd name="T6" fmla="*/ 1 w 1"/>
                <a:gd name="T7" fmla="*/ 16 h 16"/>
                <a:gd name="T8" fmla="*/ 0 w 1"/>
                <a:gd name="T9" fmla="*/ 16 h 16"/>
                <a:gd name="T10" fmla="*/ 1 w 1"/>
                <a:gd name="T11" fmla="*/ 0 h 16"/>
                <a:gd name="T12" fmla="*/ 0 w 1"/>
                <a:gd name="T13" fmla="*/ 0 h 16"/>
                <a:gd name="T14" fmla="*/ 0 w 1"/>
                <a:gd name="T15" fmla="*/ 15 h 16"/>
                <a:gd name="T16" fmla="*/ 1 w 1"/>
                <a:gd name="T17" fmla="*/ 15 h 16"/>
                <a:gd name="T18" fmla="*/ 1 w 1"/>
                <a:gd name="T19" fmla="*/ 13 h 16"/>
                <a:gd name="T20" fmla="*/ 1 w 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6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563">
              <a:extLst>
                <a:ext uri="{FF2B5EF4-FFF2-40B4-BE49-F238E27FC236}">
                  <a16:creationId xmlns:a16="http://schemas.microsoft.com/office/drawing/2014/main" id="{4DD69A54-4E76-45B0-897D-0201E3D2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291638"/>
              <a:ext cx="15875" cy="1588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 w 10"/>
                <a:gd name="T5" fmla="*/ 1 h 1"/>
                <a:gd name="T6" fmla="*/ 2 w 10"/>
                <a:gd name="T7" fmla="*/ 1 h 1"/>
                <a:gd name="T8" fmla="*/ 10 w 10"/>
                <a:gd name="T9" fmla="*/ 1 h 1"/>
                <a:gd name="T10" fmla="*/ 10 w 10"/>
                <a:gd name="T11" fmla="*/ 0 h 1"/>
                <a:gd name="T12" fmla="*/ 2 w 10"/>
                <a:gd name="T13" fmla="*/ 0 h 1"/>
                <a:gd name="T14" fmla="*/ 1 w 10"/>
                <a:gd name="T15" fmla="*/ 0 h 1"/>
                <a:gd name="T16" fmla="*/ 0 w 1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564">
              <a:extLst>
                <a:ext uri="{FF2B5EF4-FFF2-40B4-BE49-F238E27FC236}">
                  <a16:creationId xmlns:a16="http://schemas.microsoft.com/office/drawing/2014/main" id="{293C94CF-71B3-4A73-95BC-1FCE655D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291638"/>
              <a:ext cx="15875" cy="1588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 w 10"/>
                <a:gd name="T5" fmla="*/ 1 h 1"/>
                <a:gd name="T6" fmla="*/ 2 w 10"/>
                <a:gd name="T7" fmla="*/ 1 h 1"/>
                <a:gd name="T8" fmla="*/ 10 w 10"/>
                <a:gd name="T9" fmla="*/ 1 h 1"/>
                <a:gd name="T10" fmla="*/ 10 w 10"/>
                <a:gd name="T11" fmla="*/ 0 h 1"/>
                <a:gd name="T12" fmla="*/ 2 w 10"/>
                <a:gd name="T13" fmla="*/ 0 h 1"/>
                <a:gd name="T14" fmla="*/ 1 w 10"/>
                <a:gd name="T15" fmla="*/ 0 h 1"/>
                <a:gd name="T16" fmla="*/ 0 w 1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Rectangle 2565">
              <a:extLst>
                <a:ext uri="{FF2B5EF4-FFF2-40B4-BE49-F238E27FC236}">
                  <a16:creationId xmlns:a16="http://schemas.microsoft.com/office/drawing/2014/main" id="{13F70DBD-9DEA-4444-B8DC-1D30D876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3063"/>
              <a:ext cx="1588" cy="3175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Rectangle 2566">
              <a:extLst>
                <a:ext uri="{FF2B5EF4-FFF2-40B4-BE49-F238E27FC236}">
                  <a16:creationId xmlns:a16="http://schemas.microsoft.com/office/drawing/2014/main" id="{6132DA55-46B2-456A-96BF-E516CC03E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926306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Rectangle 2567">
              <a:extLst>
                <a:ext uri="{FF2B5EF4-FFF2-40B4-BE49-F238E27FC236}">
                  <a16:creationId xmlns:a16="http://schemas.microsoft.com/office/drawing/2014/main" id="{F444234B-6523-4F29-AFD1-1DEB5369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317038"/>
              <a:ext cx="1588" cy="4763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Rectangle 2568">
              <a:extLst>
                <a:ext uri="{FF2B5EF4-FFF2-40B4-BE49-F238E27FC236}">
                  <a16:creationId xmlns:a16="http://schemas.microsoft.com/office/drawing/2014/main" id="{BCB5AA20-B7B8-4839-994D-8272688B4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6" y="9317038"/>
              <a:ext cx="15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Rectangle 2569">
              <a:extLst>
                <a:ext uri="{FF2B5EF4-FFF2-40B4-BE49-F238E27FC236}">
                  <a16:creationId xmlns:a16="http://schemas.microsoft.com/office/drawing/2014/main" id="{BC829FCB-05CF-4094-862B-588D8229E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6" y="9291638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Rectangle 2570">
              <a:extLst>
                <a:ext uri="{FF2B5EF4-FFF2-40B4-BE49-F238E27FC236}">
                  <a16:creationId xmlns:a16="http://schemas.microsoft.com/office/drawing/2014/main" id="{3DC788E1-D8E2-44E0-BFA0-E86966A8A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6" y="92916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571">
              <a:extLst>
                <a:ext uri="{FF2B5EF4-FFF2-40B4-BE49-F238E27FC236}">
                  <a16:creationId xmlns:a16="http://schemas.microsoft.com/office/drawing/2014/main" id="{15F4A040-0F26-43C6-AFFC-900F242A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9336088"/>
              <a:ext cx="46038" cy="23813"/>
            </a:xfrm>
            <a:custGeom>
              <a:avLst/>
              <a:gdLst>
                <a:gd name="T0" fmla="*/ 64 w 86"/>
                <a:gd name="T1" fmla="*/ 30 h 44"/>
                <a:gd name="T2" fmla="*/ 58 w 86"/>
                <a:gd name="T3" fmla="*/ 0 h 44"/>
                <a:gd name="T4" fmla="*/ 43 w 86"/>
                <a:gd name="T5" fmla="*/ 0 h 44"/>
                <a:gd name="T6" fmla="*/ 28 w 86"/>
                <a:gd name="T7" fmla="*/ 0 h 44"/>
                <a:gd name="T8" fmla="*/ 22 w 86"/>
                <a:gd name="T9" fmla="*/ 30 h 44"/>
                <a:gd name="T10" fmla="*/ 0 w 86"/>
                <a:gd name="T11" fmla="*/ 39 h 44"/>
                <a:gd name="T12" fmla="*/ 0 w 86"/>
                <a:gd name="T13" fmla="*/ 44 h 44"/>
                <a:gd name="T14" fmla="*/ 43 w 86"/>
                <a:gd name="T15" fmla="*/ 44 h 44"/>
                <a:gd name="T16" fmla="*/ 86 w 86"/>
                <a:gd name="T17" fmla="*/ 44 h 44"/>
                <a:gd name="T18" fmla="*/ 86 w 86"/>
                <a:gd name="T19" fmla="*/ 39 h 44"/>
                <a:gd name="T20" fmla="*/ 64 w 86"/>
                <a:gd name="T2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44">
                  <a:moveTo>
                    <a:pt x="64" y="30"/>
                  </a:moveTo>
                  <a:cubicBezTo>
                    <a:pt x="54" y="21"/>
                    <a:pt x="58" y="0"/>
                    <a:pt x="5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33" y="21"/>
                    <a:pt x="22" y="30"/>
                  </a:cubicBezTo>
                  <a:cubicBezTo>
                    <a:pt x="12" y="39"/>
                    <a:pt x="0" y="39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74" y="39"/>
                    <a:pt x="64" y="30"/>
                  </a:cubicBezTo>
                </a:path>
              </a:pathLst>
            </a:custGeom>
            <a:solidFill>
              <a:srgbClr val="D8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572">
              <a:extLst>
                <a:ext uri="{FF2B5EF4-FFF2-40B4-BE49-F238E27FC236}">
                  <a16:creationId xmlns:a16="http://schemas.microsoft.com/office/drawing/2014/main" id="{8FFF12DC-9F24-436D-8FD7-644251C9C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9356726"/>
              <a:ext cx="46038" cy="3175"/>
            </a:xfrm>
            <a:custGeom>
              <a:avLst/>
              <a:gdLst>
                <a:gd name="T0" fmla="*/ 29 w 29"/>
                <a:gd name="T1" fmla="*/ 0 h 2"/>
                <a:gd name="T2" fmla="*/ 0 w 29"/>
                <a:gd name="T3" fmla="*/ 0 h 2"/>
                <a:gd name="T4" fmla="*/ 0 w 29"/>
                <a:gd name="T5" fmla="*/ 0 h 2"/>
                <a:gd name="T6" fmla="*/ 0 w 29"/>
                <a:gd name="T7" fmla="*/ 2 h 2"/>
                <a:gd name="T8" fmla="*/ 29 w 29"/>
                <a:gd name="T9" fmla="*/ 2 h 2"/>
                <a:gd name="T10" fmla="*/ 29 w 29"/>
                <a:gd name="T11" fmla="*/ 0 h 2"/>
                <a:gd name="T12" fmla="*/ 29 w 2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4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573">
              <a:extLst>
                <a:ext uri="{FF2B5EF4-FFF2-40B4-BE49-F238E27FC236}">
                  <a16:creationId xmlns:a16="http://schemas.microsoft.com/office/drawing/2014/main" id="{16D1FE97-4FB9-4A43-BBED-3503A1A46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9356726"/>
              <a:ext cx="46038" cy="3175"/>
            </a:xfrm>
            <a:custGeom>
              <a:avLst/>
              <a:gdLst>
                <a:gd name="T0" fmla="*/ 29 w 29"/>
                <a:gd name="T1" fmla="*/ 0 h 2"/>
                <a:gd name="T2" fmla="*/ 0 w 29"/>
                <a:gd name="T3" fmla="*/ 0 h 2"/>
                <a:gd name="T4" fmla="*/ 0 w 29"/>
                <a:gd name="T5" fmla="*/ 0 h 2"/>
                <a:gd name="T6" fmla="*/ 0 w 29"/>
                <a:gd name="T7" fmla="*/ 2 h 2"/>
                <a:gd name="T8" fmla="*/ 29 w 29"/>
                <a:gd name="T9" fmla="*/ 2 h 2"/>
                <a:gd name="T10" fmla="*/ 29 w 29"/>
                <a:gd name="T11" fmla="*/ 0 h 2"/>
                <a:gd name="T12" fmla="*/ 29 w 2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574">
              <a:extLst>
                <a:ext uri="{FF2B5EF4-FFF2-40B4-BE49-F238E27FC236}">
                  <a16:creationId xmlns:a16="http://schemas.microsoft.com/office/drawing/2014/main" id="{18D226D0-7522-438C-9E8D-2F93101E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9283701"/>
              <a:ext cx="68263" cy="63500"/>
            </a:xfrm>
            <a:custGeom>
              <a:avLst/>
              <a:gdLst>
                <a:gd name="T0" fmla="*/ 126 w 126"/>
                <a:gd name="T1" fmla="*/ 107 h 118"/>
                <a:gd name="T2" fmla="*/ 115 w 126"/>
                <a:gd name="T3" fmla="*/ 118 h 118"/>
                <a:gd name="T4" fmla="*/ 11 w 126"/>
                <a:gd name="T5" fmla="*/ 118 h 118"/>
                <a:gd name="T6" fmla="*/ 0 w 126"/>
                <a:gd name="T7" fmla="*/ 107 h 118"/>
                <a:gd name="T8" fmla="*/ 0 w 126"/>
                <a:gd name="T9" fmla="*/ 11 h 118"/>
                <a:gd name="T10" fmla="*/ 11 w 126"/>
                <a:gd name="T11" fmla="*/ 0 h 118"/>
                <a:gd name="T12" fmla="*/ 115 w 126"/>
                <a:gd name="T13" fmla="*/ 0 h 118"/>
                <a:gd name="T14" fmla="*/ 126 w 126"/>
                <a:gd name="T15" fmla="*/ 11 h 118"/>
                <a:gd name="T16" fmla="*/ 126 w 126"/>
                <a:gd name="T17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18">
                  <a:moveTo>
                    <a:pt x="126" y="107"/>
                  </a:moveTo>
                  <a:cubicBezTo>
                    <a:pt x="126" y="113"/>
                    <a:pt x="121" y="118"/>
                    <a:pt x="115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1" y="0"/>
                    <a:pt x="126" y="5"/>
                    <a:pt x="126" y="11"/>
                  </a:cubicBezTo>
                  <a:cubicBezTo>
                    <a:pt x="126" y="107"/>
                    <a:pt x="126" y="107"/>
                    <a:pt x="126" y="107"/>
                  </a:cubicBezTo>
                </a:path>
              </a:pathLst>
            </a:custGeom>
            <a:solidFill>
              <a:srgbClr val="007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Oval 2575">
              <a:extLst>
                <a:ext uri="{FF2B5EF4-FFF2-40B4-BE49-F238E27FC236}">
                  <a16:creationId xmlns:a16="http://schemas.microsoft.com/office/drawing/2014/main" id="{0DD44FF1-4C3E-45EE-95F1-530C036F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751" y="9286876"/>
              <a:ext cx="55563" cy="55563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Oval 2576">
              <a:extLst>
                <a:ext uri="{FF2B5EF4-FFF2-40B4-BE49-F238E27FC236}">
                  <a16:creationId xmlns:a16="http://schemas.microsoft.com/office/drawing/2014/main" id="{3117FD9C-EF8D-41AA-9361-D55D2140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688" y="9294813"/>
              <a:ext cx="39688" cy="39688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Oval 2577">
              <a:extLst>
                <a:ext uri="{FF2B5EF4-FFF2-40B4-BE49-F238E27FC236}">
                  <a16:creationId xmlns:a16="http://schemas.microsoft.com/office/drawing/2014/main" id="{6412B153-B001-4B6B-A81E-15589688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151" y="9312276"/>
              <a:ext cx="4763" cy="4763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Rectangle 2578">
              <a:extLst>
                <a:ext uri="{FF2B5EF4-FFF2-40B4-BE49-F238E27FC236}">
                  <a16:creationId xmlns:a16="http://schemas.microsoft.com/office/drawing/2014/main" id="{5D066D25-447D-487F-A1AC-D22ED79DE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9576"/>
              <a:ext cx="1588" cy="15875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Rectangle 2579">
              <a:extLst>
                <a:ext uri="{FF2B5EF4-FFF2-40B4-BE49-F238E27FC236}">
                  <a16:creationId xmlns:a16="http://schemas.microsoft.com/office/drawing/2014/main" id="{6FA01F2D-884D-427C-9772-6FD434772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9576"/>
              <a:ext cx="1588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Rectangle 2580">
              <a:extLst>
                <a:ext uri="{FF2B5EF4-FFF2-40B4-BE49-F238E27FC236}">
                  <a16:creationId xmlns:a16="http://schemas.microsoft.com/office/drawing/2014/main" id="{6AF06297-5BAF-4C8F-876D-A8E87852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13863"/>
              <a:ext cx="9525" cy="1588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Rectangle 2581">
              <a:extLst>
                <a:ext uri="{FF2B5EF4-FFF2-40B4-BE49-F238E27FC236}">
                  <a16:creationId xmlns:a16="http://schemas.microsoft.com/office/drawing/2014/main" id="{08E97985-EFB6-4558-8C07-80E9747BE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13863"/>
              <a:ext cx="95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Rectangle 2582">
              <a:extLst>
                <a:ext uri="{FF2B5EF4-FFF2-40B4-BE49-F238E27FC236}">
                  <a16:creationId xmlns:a16="http://schemas.microsoft.com/office/drawing/2014/main" id="{399DE19C-1545-4969-A5AF-766351AA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9315451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Rectangle 2583">
              <a:extLst>
                <a:ext uri="{FF2B5EF4-FFF2-40B4-BE49-F238E27FC236}">
                  <a16:creationId xmlns:a16="http://schemas.microsoft.com/office/drawing/2014/main" id="{CA8C1F4D-3DB3-44BE-BF1E-FAB496479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6401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Rectangle 2584">
              <a:extLst>
                <a:ext uri="{FF2B5EF4-FFF2-40B4-BE49-F238E27FC236}">
                  <a16:creationId xmlns:a16="http://schemas.microsoft.com/office/drawing/2014/main" id="{3791547C-2F28-4BCA-9986-E52DEAC8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6401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Rectangle 2585">
              <a:extLst>
                <a:ext uri="{FF2B5EF4-FFF2-40B4-BE49-F238E27FC236}">
                  <a16:creationId xmlns:a16="http://schemas.microsoft.com/office/drawing/2014/main" id="{8D9B9327-5DC5-4E61-9826-2DDA8DA8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31326"/>
              <a:ext cx="1588" cy="3175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Rectangle 2586">
              <a:extLst>
                <a:ext uri="{FF2B5EF4-FFF2-40B4-BE49-F238E27FC236}">
                  <a16:creationId xmlns:a16="http://schemas.microsoft.com/office/drawing/2014/main" id="{4F898E52-64F6-4459-84CE-B07498F9E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31326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Rectangle 2587">
              <a:extLst>
                <a:ext uri="{FF2B5EF4-FFF2-40B4-BE49-F238E27FC236}">
                  <a16:creationId xmlns:a16="http://schemas.microsoft.com/office/drawing/2014/main" id="{D2D8560C-BBA2-46AC-8820-1715EA90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9313863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Rectangle 2588">
              <a:extLst>
                <a:ext uri="{FF2B5EF4-FFF2-40B4-BE49-F238E27FC236}">
                  <a16:creationId xmlns:a16="http://schemas.microsoft.com/office/drawing/2014/main" id="{AFFCAB78-A10B-4192-ACB3-A5BE0192D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93138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2589">
              <a:extLst>
                <a:ext uri="{FF2B5EF4-FFF2-40B4-BE49-F238E27FC236}">
                  <a16:creationId xmlns:a16="http://schemas.microsoft.com/office/drawing/2014/main" id="{0D224B1E-EB27-4846-BFA4-2255B52F9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283701"/>
              <a:ext cx="33338" cy="63500"/>
            </a:xfrm>
            <a:custGeom>
              <a:avLst/>
              <a:gdLst>
                <a:gd name="T0" fmla="*/ 52 w 63"/>
                <a:gd name="T1" fmla="*/ 0 h 118"/>
                <a:gd name="T2" fmla="*/ 0 w 63"/>
                <a:gd name="T3" fmla="*/ 0 h 118"/>
                <a:gd name="T4" fmla="*/ 0 w 63"/>
                <a:gd name="T5" fmla="*/ 8 h 118"/>
                <a:gd name="T6" fmla="*/ 51 w 63"/>
                <a:gd name="T7" fmla="*/ 59 h 118"/>
                <a:gd name="T8" fmla="*/ 0 w 63"/>
                <a:gd name="T9" fmla="*/ 110 h 118"/>
                <a:gd name="T10" fmla="*/ 0 w 63"/>
                <a:gd name="T11" fmla="*/ 118 h 118"/>
                <a:gd name="T12" fmla="*/ 52 w 63"/>
                <a:gd name="T13" fmla="*/ 118 h 118"/>
                <a:gd name="T14" fmla="*/ 63 w 63"/>
                <a:gd name="T15" fmla="*/ 107 h 118"/>
                <a:gd name="T16" fmla="*/ 63 w 63"/>
                <a:gd name="T17" fmla="*/ 11 h 118"/>
                <a:gd name="T18" fmla="*/ 52 w 63"/>
                <a:gd name="T1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18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8" y="8"/>
                    <a:pt x="51" y="31"/>
                    <a:pt x="51" y="59"/>
                  </a:cubicBezTo>
                  <a:cubicBezTo>
                    <a:pt x="51" y="87"/>
                    <a:pt x="28" y="110"/>
                    <a:pt x="0" y="11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8" y="118"/>
                    <a:pt x="63" y="113"/>
                    <a:pt x="63" y="10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</a:path>
              </a:pathLst>
            </a:custGeom>
            <a:solidFill>
              <a:srgbClr val="00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590">
              <a:extLst>
                <a:ext uri="{FF2B5EF4-FFF2-40B4-BE49-F238E27FC236}">
                  <a16:creationId xmlns:a16="http://schemas.microsoft.com/office/drawing/2014/main" id="{00246D6F-0F5A-4DA1-A0AC-6971E5A2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286876"/>
              <a:ext cx="26988" cy="55563"/>
            </a:xfrm>
            <a:custGeom>
              <a:avLst/>
              <a:gdLst>
                <a:gd name="T0" fmla="*/ 0 w 51"/>
                <a:gd name="T1" fmla="*/ 0 h 102"/>
                <a:gd name="T2" fmla="*/ 0 w 51"/>
                <a:gd name="T3" fmla="*/ 14 h 102"/>
                <a:gd name="T4" fmla="*/ 37 w 51"/>
                <a:gd name="T5" fmla="*/ 51 h 102"/>
                <a:gd name="T6" fmla="*/ 0 w 51"/>
                <a:gd name="T7" fmla="*/ 87 h 102"/>
                <a:gd name="T8" fmla="*/ 0 w 51"/>
                <a:gd name="T9" fmla="*/ 102 h 102"/>
                <a:gd name="T10" fmla="*/ 51 w 51"/>
                <a:gd name="T11" fmla="*/ 51 h 102"/>
                <a:gd name="T12" fmla="*/ 0 w 5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02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37" y="30"/>
                    <a:pt x="37" y="51"/>
                  </a:cubicBezTo>
                  <a:cubicBezTo>
                    <a:pt x="37" y="71"/>
                    <a:pt x="20" y="87"/>
                    <a:pt x="0" y="8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" y="102"/>
                    <a:pt x="51" y="79"/>
                    <a:pt x="51" y="51"/>
                  </a:cubicBezTo>
                  <a:cubicBezTo>
                    <a:pt x="51" y="23"/>
                    <a:pt x="28" y="0"/>
                    <a:pt x="0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591">
              <a:extLst>
                <a:ext uri="{FF2B5EF4-FFF2-40B4-BE49-F238E27FC236}">
                  <a16:creationId xmlns:a16="http://schemas.microsoft.com/office/drawing/2014/main" id="{C29C929E-C24B-4277-BBC1-A9CD274B7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6" y="9294813"/>
              <a:ext cx="19050" cy="39688"/>
            </a:xfrm>
            <a:custGeom>
              <a:avLst/>
              <a:gdLst>
                <a:gd name="T0" fmla="*/ 0 w 37"/>
                <a:gd name="T1" fmla="*/ 72 h 73"/>
                <a:gd name="T2" fmla="*/ 0 w 37"/>
                <a:gd name="T3" fmla="*/ 68 h 73"/>
                <a:gd name="T4" fmla="*/ 2 w 37"/>
                <a:gd name="T5" fmla="*/ 68 h 73"/>
                <a:gd name="T6" fmla="*/ 2 w 37"/>
                <a:gd name="T7" fmla="*/ 72 h 73"/>
                <a:gd name="T8" fmla="*/ 0 w 37"/>
                <a:gd name="T9" fmla="*/ 72 h 73"/>
                <a:gd name="T10" fmla="*/ 32 w 37"/>
                <a:gd name="T11" fmla="*/ 38 h 73"/>
                <a:gd name="T12" fmla="*/ 32 w 37"/>
                <a:gd name="T13" fmla="*/ 36 h 73"/>
                <a:gd name="T14" fmla="*/ 35 w 37"/>
                <a:gd name="T15" fmla="*/ 36 h 73"/>
                <a:gd name="T16" fmla="*/ 35 w 37"/>
                <a:gd name="T17" fmla="*/ 38 h 73"/>
                <a:gd name="T18" fmla="*/ 32 w 37"/>
                <a:gd name="T19" fmla="*/ 38 h 73"/>
                <a:gd name="T20" fmla="*/ 0 w 37"/>
                <a:gd name="T21" fmla="*/ 0 h 73"/>
                <a:gd name="T22" fmla="*/ 0 w 37"/>
                <a:gd name="T23" fmla="*/ 1 h 73"/>
                <a:gd name="T24" fmla="*/ 1 w 37"/>
                <a:gd name="T25" fmla="*/ 1 h 73"/>
                <a:gd name="T26" fmla="*/ 1 w 37"/>
                <a:gd name="T27" fmla="*/ 5 h 73"/>
                <a:gd name="T28" fmla="*/ 0 w 37"/>
                <a:gd name="T29" fmla="*/ 5 h 73"/>
                <a:gd name="T30" fmla="*/ 0 w 37"/>
                <a:gd name="T31" fmla="*/ 8 h 73"/>
                <a:gd name="T32" fmla="*/ 1 w 37"/>
                <a:gd name="T33" fmla="*/ 8 h 73"/>
                <a:gd name="T34" fmla="*/ 1 w 37"/>
                <a:gd name="T35" fmla="*/ 33 h 73"/>
                <a:gd name="T36" fmla="*/ 4 w 37"/>
                <a:gd name="T37" fmla="*/ 36 h 73"/>
                <a:gd name="T38" fmla="*/ 19 w 37"/>
                <a:gd name="T39" fmla="*/ 36 h 73"/>
                <a:gd name="T40" fmla="*/ 19 w 37"/>
                <a:gd name="T41" fmla="*/ 38 h 73"/>
                <a:gd name="T42" fmla="*/ 4 w 37"/>
                <a:gd name="T43" fmla="*/ 38 h 73"/>
                <a:gd name="T44" fmla="*/ 0 w 37"/>
                <a:gd name="T45" fmla="*/ 41 h 73"/>
                <a:gd name="T46" fmla="*/ 0 w 37"/>
                <a:gd name="T47" fmla="*/ 73 h 73"/>
                <a:gd name="T48" fmla="*/ 37 w 37"/>
                <a:gd name="T49" fmla="*/ 37 h 73"/>
                <a:gd name="T50" fmla="*/ 0 w 37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73">
                  <a:moveTo>
                    <a:pt x="0" y="7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2"/>
                    <a:pt x="0" y="72"/>
                    <a:pt x="0" y="72"/>
                  </a:cubicBezTo>
                  <a:moveTo>
                    <a:pt x="32" y="3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2" y="38"/>
                    <a:pt x="32" y="38"/>
                    <a:pt x="32" y="38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3"/>
                    <a:pt x="4" y="34"/>
                    <a:pt x="4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2" y="41"/>
                    <a:pt x="0" y="4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0" y="73"/>
                    <a:pt x="37" y="57"/>
                    <a:pt x="37" y="37"/>
                  </a:cubicBezTo>
                  <a:cubicBezTo>
                    <a:pt x="37" y="16"/>
                    <a:pt x="20" y="0"/>
                    <a:pt x="0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592">
              <a:extLst>
                <a:ext uri="{FF2B5EF4-FFF2-40B4-BE49-F238E27FC236}">
                  <a16:creationId xmlns:a16="http://schemas.microsoft.com/office/drawing/2014/main" id="{FEE176E8-D32E-49A0-988D-DAF6BF910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6" y="9312276"/>
              <a:ext cx="1588" cy="4763"/>
            </a:xfrm>
            <a:custGeom>
              <a:avLst/>
              <a:gdLst>
                <a:gd name="T0" fmla="*/ 1 w 4"/>
                <a:gd name="T1" fmla="*/ 5 h 8"/>
                <a:gd name="T2" fmla="*/ 1 w 4"/>
                <a:gd name="T3" fmla="*/ 5 h 8"/>
                <a:gd name="T4" fmla="*/ 0 w 4"/>
                <a:gd name="T5" fmla="*/ 5 h 8"/>
                <a:gd name="T6" fmla="*/ 0 w 4"/>
                <a:gd name="T7" fmla="*/ 8 h 8"/>
                <a:gd name="T8" fmla="*/ 4 w 4"/>
                <a:gd name="T9" fmla="*/ 5 h 8"/>
                <a:gd name="T10" fmla="*/ 1 w 4"/>
                <a:gd name="T11" fmla="*/ 5 h 8"/>
                <a:gd name="T12" fmla="*/ 1 w 4"/>
                <a:gd name="T13" fmla="*/ 0 h 8"/>
                <a:gd name="T14" fmla="*/ 1 w 4"/>
                <a:gd name="T15" fmla="*/ 3 h 8"/>
                <a:gd name="T16" fmla="*/ 4 w 4"/>
                <a:gd name="T17" fmla="*/ 3 h 8"/>
                <a:gd name="T18" fmla="*/ 1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7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593">
              <a:extLst>
                <a:ext uri="{FF2B5EF4-FFF2-40B4-BE49-F238E27FC236}">
                  <a16:creationId xmlns:a16="http://schemas.microsoft.com/office/drawing/2014/main" id="{2A639D02-94DF-4C59-8349-46E6D0577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6" y="9299576"/>
              <a:ext cx="0" cy="15875"/>
            </a:xfrm>
            <a:custGeom>
              <a:avLst/>
              <a:gdLst>
                <a:gd name="T0" fmla="*/ 10 h 10"/>
                <a:gd name="T1" fmla="*/ 10 h 10"/>
                <a:gd name="T2" fmla="*/ 10 h 10"/>
                <a:gd name="T3" fmla="*/ 10 h 10"/>
                <a:gd name="T4" fmla="*/ 10 h 10"/>
                <a:gd name="T5" fmla="*/ 0 h 10"/>
                <a:gd name="T6" fmla="*/ 0 h 10"/>
                <a:gd name="T7" fmla="*/ 9 h 10"/>
                <a:gd name="T8" fmla="*/ 9 h 10"/>
                <a:gd name="T9" fmla="*/ 8 h 10"/>
                <a:gd name="T10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2594">
              <a:extLst>
                <a:ext uri="{FF2B5EF4-FFF2-40B4-BE49-F238E27FC236}">
                  <a16:creationId xmlns:a16="http://schemas.microsoft.com/office/drawing/2014/main" id="{01FB84BA-4810-47CF-9EEB-E80EB59A7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6" y="9299576"/>
              <a:ext cx="0" cy="15875"/>
            </a:xfrm>
            <a:custGeom>
              <a:avLst/>
              <a:gdLst>
                <a:gd name="T0" fmla="*/ 10 h 10"/>
                <a:gd name="T1" fmla="*/ 10 h 10"/>
                <a:gd name="T2" fmla="*/ 10 h 10"/>
                <a:gd name="T3" fmla="*/ 10 h 10"/>
                <a:gd name="T4" fmla="*/ 10 h 10"/>
                <a:gd name="T5" fmla="*/ 0 h 10"/>
                <a:gd name="T6" fmla="*/ 0 h 10"/>
                <a:gd name="T7" fmla="*/ 9 h 10"/>
                <a:gd name="T8" fmla="*/ 9 h 10"/>
                <a:gd name="T9" fmla="*/ 8 h 10"/>
                <a:gd name="T10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2595">
              <a:extLst>
                <a:ext uri="{FF2B5EF4-FFF2-40B4-BE49-F238E27FC236}">
                  <a16:creationId xmlns:a16="http://schemas.microsoft.com/office/drawing/2014/main" id="{BA610B5A-39C3-4762-9313-F7DC0612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313863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1 h 1"/>
                <a:gd name="T4" fmla="*/ 0 w 6"/>
                <a:gd name="T5" fmla="*/ 1 h 1"/>
                <a:gd name="T6" fmla="*/ 1 w 6"/>
                <a:gd name="T7" fmla="*/ 1 h 1"/>
                <a:gd name="T8" fmla="*/ 6 w 6"/>
                <a:gd name="T9" fmla="*/ 1 h 1"/>
                <a:gd name="T10" fmla="*/ 6 w 6"/>
                <a:gd name="T11" fmla="*/ 0 h 1"/>
                <a:gd name="T12" fmla="*/ 1 w 6"/>
                <a:gd name="T13" fmla="*/ 0 h 1"/>
                <a:gd name="T14" fmla="*/ 0 w 6"/>
                <a:gd name="T15" fmla="*/ 0 h 1"/>
                <a:gd name="T16" fmla="*/ 0 w 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596">
              <a:extLst>
                <a:ext uri="{FF2B5EF4-FFF2-40B4-BE49-F238E27FC236}">
                  <a16:creationId xmlns:a16="http://schemas.microsoft.com/office/drawing/2014/main" id="{C1D4F985-3170-4865-8F05-8ADC1085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9313863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1 h 1"/>
                <a:gd name="T4" fmla="*/ 0 w 6"/>
                <a:gd name="T5" fmla="*/ 1 h 1"/>
                <a:gd name="T6" fmla="*/ 1 w 6"/>
                <a:gd name="T7" fmla="*/ 1 h 1"/>
                <a:gd name="T8" fmla="*/ 6 w 6"/>
                <a:gd name="T9" fmla="*/ 1 h 1"/>
                <a:gd name="T10" fmla="*/ 6 w 6"/>
                <a:gd name="T11" fmla="*/ 0 h 1"/>
                <a:gd name="T12" fmla="*/ 1 w 6"/>
                <a:gd name="T13" fmla="*/ 0 h 1"/>
                <a:gd name="T14" fmla="*/ 0 w 6"/>
                <a:gd name="T15" fmla="*/ 0 h 1"/>
                <a:gd name="T16" fmla="*/ 0 w 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Rectangle 2597">
              <a:extLst>
                <a:ext uri="{FF2B5EF4-FFF2-40B4-BE49-F238E27FC236}">
                  <a16:creationId xmlns:a16="http://schemas.microsoft.com/office/drawing/2014/main" id="{B4FAC762-C1F3-4415-84E7-49A04D75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6401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Rectangle 2598">
              <a:extLst>
                <a:ext uri="{FF2B5EF4-FFF2-40B4-BE49-F238E27FC236}">
                  <a16:creationId xmlns:a16="http://schemas.microsoft.com/office/drawing/2014/main" id="{904B26FA-6976-435C-8440-2F336722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296401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Rectangle 2599">
              <a:extLst>
                <a:ext uri="{FF2B5EF4-FFF2-40B4-BE49-F238E27FC236}">
                  <a16:creationId xmlns:a16="http://schemas.microsoft.com/office/drawing/2014/main" id="{BF1463E5-637F-4D14-AAA3-919B69A9F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31326"/>
              <a:ext cx="1588" cy="3175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Rectangle 2600">
              <a:extLst>
                <a:ext uri="{FF2B5EF4-FFF2-40B4-BE49-F238E27FC236}">
                  <a16:creationId xmlns:a16="http://schemas.microsoft.com/office/drawing/2014/main" id="{AE19CFAF-51EC-42F8-9FCC-AFC8B32FB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26" y="9331326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Rectangle 2601">
              <a:extLst>
                <a:ext uri="{FF2B5EF4-FFF2-40B4-BE49-F238E27FC236}">
                  <a16:creationId xmlns:a16="http://schemas.microsoft.com/office/drawing/2014/main" id="{6AC22C52-AE0A-4FC1-8A01-56AE62A0D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9313863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Rectangle 2602">
              <a:extLst>
                <a:ext uri="{FF2B5EF4-FFF2-40B4-BE49-F238E27FC236}">
                  <a16:creationId xmlns:a16="http://schemas.microsoft.com/office/drawing/2014/main" id="{B18CA198-9D74-48AA-8057-48C5692A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93138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2603">
              <a:extLst>
                <a:ext uri="{FF2B5EF4-FFF2-40B4-BE49-F238E27FC236}">
                  <a16:creationId xmlns:a16="http://schemas.microsoft.com/office/drawing/2014/main" id="{CA02E2C1-238D-4ABE-9496-8F2B3343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9340851"/>
              <a:ext cx="34925" cy="17463"/>
            </a:xfrm>
            <a:custGeom>
              <a:avLst/>
              <a:gdLst>
                <a:gd name="T0" fmla="*/ 47 w 63"/>
                <a:gd name="T1" fmla="*/ 22 h 32"/>
                <a:gd name="T2" fmla="*/ 43 w 63"/>
                <a:gd name="T3" fmla="*/ 0 h 32"/>
                <a:gd name="T4" fmla="*/ 32 w 63"/>
                <a:gd name="T5" fmla="*/ 0 h 32"/>
                <a:gd name="T6" fmla="*/ 20 w 63"/>
                <a:gd name="T7" fmla="*/ 0 h 32"/>
                <a:gd name="T8" fmla="*/ 16 w 63"/>
                <a:gd name="T9" fmla="*/ 22 h 32"/>
                <a:gd name="T10" fmla="*/ 0 w 63"/>
                <a:gd name="T11" fmla="*/ 29 h 32"/>
                <a:gd name="T12" fmla="*/ 0 w 63"/>
                <a:gd name="T13" fmla="*/ 32 h 32"/>
                <a:gd name="T14" fmla="*/ 32 w 63"/>
                <a:gd name="T15" fmla="*/ 32 h 32"/>
                <a:gd name="T16" fmla="*/ 63 w 63"/>
                <a:gd name="T17" fmla="*/ 32 h 32"/>
                <a:gd name="T18" fmla="*/ 63 w 63"/>
                <a:gd name="T19" fmla="*/ 29 h 32"/>
                <a:gd name="T20" fmla="*/ 47 w 63"/>
                <a:gd name="T2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2">
                  <a:moveTo>
                    <a:pt x="47" y="22"/>
                  </a:moveTo>
                  <a:cubicBezTo>
                    <a:pt x="39" y="15"/>
                    <a:pt x="43" y="0"/>
                    <a:pt x="4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4" y="15"/>
                    <a:pt x="16" y="22"/>
                  </a:cubicBezTo>
                  <a:cubicBezTo>
                    <a:pt x="9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54" y="29"/>
                    <a:pt x="47" y="22"/>
                  </a:cubicBezTo>
                </a:path>
              </a:pathLst>
            </a:custGeom>
            <a:solidFill>
              <a:srgbClr val="D8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2604">
              <a:extLst>
                <a:ext uri="{FF2B5EF4-FFF2-40B4-BE49-F238E27FC236}">
                  <a16:creationId xmlns:a16="http://schemas.microsoft.com/office/drawing/2014/main" id="{5A645618-D2A4-4C57-889E-FDC825FB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9356726"/>
              <a:ext cx="34925" cy="1588"/>
            </a:xfrm>
            <a:custGeom>
              <a:avLst/>
              <a:gdLst>
                <a:gd name="T0" fmla="*/ 22 w 22"/>
                <a:gd name="T1" fmla="*/ 0 h 1"/>
                <a:gd name="T2" fmla="*/ 0 w 22"/>
                <a:gd name="T3" fmla="*/ 0 h 1"/>
                <a:gd name="T4" fmla="*/ 0 w 22"/>
                <a:gd name="T5" fmla="*/ 0 h 1"/>
                <a:gd name="T6" fmla="*/ 0 w 22"/>
                <a:gd name="T7" fmla="*/ 1 h 1"/>
                <a:gd name="T8" fmla="*/ 22 w 22"/>
                <a:gd name="T9" fmla="*/ 1 h 1"/>
                <a:gd name="T10" fmla="*/ 22 w 22"/>
                <a:gd name="T11" fmla="*/ 0 h 1"/>
                <a:gd name="T12" fmla="*/ 22 w 2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2605">
              <a:extLst>
                <a:ext uri="{FF2B5EF4-FFF2-40B4-BE49-F238E27FC236}">
                  <a16:creationId xmlns:a16="http://schemas.microsoft.com/office/drawing/2014/main" id="{28A8A935-FEF2-4A6E-BD33-CD2A7B3B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9356726"/>
              <a:ext cx="34925" cy="1588"/>
            </a:xfrm>
            <a:custGeom>
              <a:avLst/>
              <a:gdLst>
                <a:gd name="T0" fmla="*/ 22 w 22"/>
                <a:gd name="T1" fmla="*/ 0 h 1"/>
                <a:gd name="T2" fmla="*/ 0 w 22"/>
                <a:gd name="T3" fmla="*/ 0 h 1"/>
                <a:gd name="T4" fmla="*/ 0 w 22"/>
                <a:gd name="T5" fmla="*/ 0 h 1"/>
                <a:gd name="T6" fmla="*/ 0 w 22"/>
                <a:gd name="T7" fmla="*/ 1 h 1"/>
                <a:gd name="T8" fmla="*/ 22 w 22"/>
                <a:gd name="T9" fmla="*/ 1 h 1"/>
                <a:gd name="T10" fmla="*/ 22 w 22"/>
                <a:gd name="T11" fmla="*/ 0 h 1"/>
                <a:gd name="T12" fmla="*/ 22 w 2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606">
              <a:extLst>
                <a:ext uri="{FF2B5EF4-FFF2-40B4-BE49-F238E27FC236}">
                  <a16:creationId xmlns:a16="http://schemas.microsoft.com/office/drawing/2014/main" id="{154911D9-B2E9-4E1E-BF4F-E59C95D4D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9302751"/>
              <a:ext cx="49213" cy="47625"/>
            </a:xfrm>
            <a:custGeom>
              <a:avLst/>
              <a:gdLst>
                <a:gd name="T0" fmla="*/ 93 w 93"/>
                <a:gd name="T1" fmla="*/ 79 h 87"/>
                <a:gd name="T2" fmla="*/ 85 w 93"/>
                <a:gd name="T3" fmla="*/ 87 h 87"/>
                <a:gd name="T4" fmla="*/ 8 w 93"/>
                <a:gd name="T5" fmla="*/ 87 h 87"/>
                <a:gd name="T6" fmla="*/ 0 w 93"/>
                <a:gd name="T7" fmla="*/ 79 h 87"/>
                <a:gd name="T8" fmla="*/ 0 w 93"/>
                <a:gd name="T9" fmla="*/ 8 h 87"/>
                <a:gd name="T10" fmla="*/ 8 w 93"/>
                <a:gd name="T11" fmla="*/ 0 h 87"/>
                <a:gd name="T12" fmla="*/ 85 w 93"/>
                <a:gd name="T13" fmla="*/ 0 h 87"/>
                <a:gd name="T14" fmla="*/ 93 w 93"/>
                <a:gd name="T15" fmla="*/ 8 h 87"/>
                <a:gd name="T16" fmla="*/ 93 w 93"/>
                <a:gd name="T1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7">
                  <a:moveTo>
                    <a:pt x="93" y="79"/>
                  </a:moveTo>
                  <a:cubicBezTo>
                    <a:pt x="93" y="84"/>
                    <a:pt x="89" y="87"/>
                    <a:pt x="85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" y="87"/>
                    <a:pt x="0" y="84"/>
                    <a:pt x="0" y="7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3" y="3"/>
                    <a:pt x="93" y="8"/>
                  </a:cubicBezTo>
                  <a:cubicBezTo>
                    <a:pt x="93" y="79"/>
                    <a:pt x="93" y="79"/>
                    <a:pt x="93" y="79"/>
                  </a:cubicBezTo>
                </a:path>
              </a:pathLst>
            </a:custGeom>
            <a:solidFill>
              <a:srgbClr val="FF8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Oval 2607">
              <a:extLst>
                <a:ext uri="{FF2B5EF4-FFF2-40B4-BE49-F238E27FC236}">
                  <a16:creationId xmlns:a16="http://schemas.microsoft.com/office/drawing/2014/main" id="{D9C7176C-6147-4831-B765-7C20E7D1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1" y="9305926"/>
              <a:ext cx="39688" cy="41275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Oval 2608">
              <a:extLst>
                <a:ext uri="{FF2B5EF4-FFF2-40B4-BE49-F238E27FC236}">
                  <a16:creationId xmlns:a16="http://schemas.microsoft.com/office/drawing/2014/main" id="{CBCB1FC5-7A89-49D8-9E3B-79C9536E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310688"/>
              <a:ext cx="28575" cy="30163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Oval 2609">
              <a:extLst>
                <a:ext uri="{FF2B5EF4-FFF2-40B4-BE49-F238E27FC236}">
                  <a16:creationId xmlns:a16="http://schemas.microsoft.com/office/drawing/2014/main" id="{73398BD1-993D-4952-8012-EA9A6C83B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9324976"/>
              <a:ext cx="3175" cy="3175"/>
            </a:xfrm>
            <a:prstGeom prst="ellipse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Rectangle 2610">
              <a:extLst>
                <a:ext uri="{FF2B5EF4-FFF2-40B4-BE49-F238E27FC236}">
                  <a16:creationId xmlns:a16="http://schemas.microsoft.com/office/drawing/2014/main" id="{F2754612-CE7B-4499-8704-8665DE997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3863"/>
              <a:ext cx="1588" cy="12700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Rectangle 2611">
              <a:extLst>
                <a:ext uri="{FF2B5EF4-FFF2-40B4-BE49-F238E27FC236}">
                  <a16:creationId xmlns:a16="http://schemas.microsoft.com/office/drawing/2014/main" id="{CCE5DE2E-E09A-4BD2-824D-25D4CC39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3863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Rectangle 2612">
              <a:extLst>
                <a:ext uri="{FF2B5EF4-FFF2-40B4-BE49-F238E27FC236}">
                  <a16:creationId xmlns:a16="http://schemas.microsoft.com/office/drawing/2014/main" id="{BF116772-F021-4240-A583-8ED15A91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26563"/>
              <a:ext cx="7938" cy="1588"/>
            </a:xfrm>
            <a:prstGeom prst="rect">
              <a:avLst/>
            </a:prstGeom>
            <a:solidFill>
              <a:srgbClr val="FFB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Rectangle 2613">
              <a:extLst>
                <a:ext uri="{FF2B5EF4-FFF2-40B4-BE49-F238E27FC236}">
                  <a16:creationId xmlns:a16="http://schemas.microsoft.com/office/drawing/2014/main" id="{059EC7D1-9B64-42A0-950C-4A4C9A1E6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26563"/>
              <a:ext cx="79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Rectangle 2614">
              <a:extLst>
                <a:ext uri="{FF2B5EF4-FFF2-40B4-BE49-F238E27FC236}">
                  <a16:creationId xmlns:a16="http://schemas.microsoft.com/office/drawing/2014/main" id="{491E2902-4962-4E42-8ACC-D9F9A615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9326563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Rectangle 2615">
              <a:extLst>
                <a:ext uri="{FF2B5EF4-FFF2-40B4-BE49-F238E27FC236}">
                  <a16:creationId xmlns:a16="http://schemas.microsoft.com/office/drawing/2014/main" id="{CACB3E50-9CE8-41AC-A265-06080A3D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2276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Rectangle 2616">
              <a:extLst>
                <a:ext uri="{FF2B5EF4-FFF2-40B4-BE49-F238E27FC236}">
                  <a16:creationId xmlns:a16="http://schemas.microsoft.com/office/drawing/2014/main" id="{E7C6529E-DB7B-4B76-97A0-58AE8968E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2276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Rectangle 2618">
              <a:extLst>
                <a:ext uri="{FF2B5EF4-FFF2-40B4-BE49-F238E27FC236}">
                  <a16:creationId xmlns:a16="http://schemas.microsoft.com/office/drawing/2014/main" id="{7846C4A5-1CF9-4FAE-AFCE-B3DC83E91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9" y="9339263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Rectangle 2619">
              <a:extLst>
                <a:ext uri="{FF2B5EF4-FFF2-40B4-BE49-F238E27FC236}">
                  <a16:creationId xmlns:a16="http://schemas.microsoft.com/office/drawing/2014/main" id="{0ABEDE36-A393-45C0-B75D-7F013591E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9" y="93392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Rectangle 2620">
              <a:extLst>
                <a:ext uri="{FF2B5EF4-FFF2-40B4-BE49-F238E27FC236}">
                  <a16:creationId xmlns:a16="http://schemas.microsoft.com/office/drawing/2014/main" id="{41DE49CC-83E2-4B0F-AAE0-C9D205A2C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9326563"/>
              <a:ext cx="1588" cy="1588"/>
            </a:xfrm>
            <a:prstGeom prst="rect">
              <a:avLst/>
            </a:prstGeom>
            <a:solidFill>
              <a:srgbClr val="22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Rectangle 2621">
              <a:extLst>
                <a:ext uri="{FF2B5EF4-FFF2-40B4-BE49-F238E27FC236}">
                  <a16:creationId xmlns:a16="http://schemas.microsoft.com/office/drawing/2014/main" id="{952B97A4-77BB-4647-A83B-9D944E35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93265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2622">
              <a:extLst>
                <a:ext uri="{FF2B5EF4-FFF2-40B4-BE49-F238E27FC236}">
                  <a16:creationId xmlns:a16="http://schemas.microsoft.com/office/drawing/2014/main" id="{8D6F0B63-8CB1-403D-A6FE-B5DF7177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9302751"/>
              <a:ext cx="25400" cy="47625"/>
            </a:xfrm>
            <a:custGeom>
              <a:avLst/>
              <a:gdLst>
                <a:gd name="T0" fmla="*/ 39 w 47"/>
                <a:gd name="T1" fmla="*/ 0 h 87"/>
                <a:gd name="T2" fmla="*/ 0 w 47"/>
                <a:gd name="T3" fmla="*/ 0 h 87"/>
                <a:gd name="T4" fmla="*/ 0 w 47"/>
                <a:gd name="T5" fmla="*/ 6 h 87"/>
                <a:gd name="T6" fmla="*/ 38 w 47"/>
                <a:gd name="T7" fmla="*/ 43 h 87"/>
                <a:gd name="T8" fmla="*/ 0 w 47"/>
                <a:gd name="T9" fmla="*/ 81 h 87"/>
                <a:gd name="T10" fmla="*/ 0 w 47"/>
                <a:gd name="T11" fmla="*/ 87 h 87"/>
                <a:gd name="T12" fmla="*/ 39 w 47"/>
                <a:gd name="T13" fmla="*/ 87 h 87"/>
                <a:gd name="T14" fmla="*/ 47 w 47"/>
                <a:gd name="T15" fmla="*/ 79 h 87"/>
                <a:gd name="T16" fmla="*/ 47 w 47"/>
                <a:gd name="T17" fmla="*/ 8 h 87"/>
                <a:gd name="T18" fmla="*/ 39 w 47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7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38" y="23"/>
                    <a:pt x="38" y="43"/>
                  </a:cubicBezTo>
                  <a:cubicBezTo>
                    <a:pt x="38" y="64"/>
                    <a:pt x="21" y="81"/>
                    <a:pt x="0" y="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3" y="87"/>
                    <a:pt x="47" y="84"/>
                    <a:pt x="47" y="7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3" y="0"/>
                    <a:pt x="39" y="0"/>
                  </a:cubicBezTo>
                </a:path>
              </a:pathLst>
            </a:custGeom>
            <a:solidFill>
              <a:srgbClr val="E58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Freeform 2623">
              <a:extLst>
                <a:ext uri="{FF2B5EF4-FFF2-40B4-BE49-F238E27FC236}">
                  <a16:creationId xmlns:a16="http://schemas.microsoft.com/office/drawing/2014/main" id="{A6575503-2BCA-4AC5-9D42-08560974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9305926"/>
              <a:ext cx="20638" cy="41275"/>
            </a:xfrm>
            <a:custGeom>
              <a:avLst/>
              <a:gdLst>
                <a:gd name="T0" fmla="*/ 0 w 38"/>
                <a:gd name="T1" fmla="*/ 0 h 75"/>
                <a:gd name="T2" fmla="*/ 0 w 38"/>
                <a:gd name="T3" fmla="*/ 10 h 75"/>
                <a:gd name="T4" fmla="*/ 27 w 38"/>
                <a:gd name="T5" fmla="*/ 37 h 75"/>
                <a:gd name="T6" fmla="*/ 0 w 38"/>
                <a:gd name="T7" fmla="*/ 65 h 75"/>
                <a:gd name="T8" fmla="*/ 0 w 38"/>
                <a:gd name="T9" fmla="*/ 75 h 75"/>
                <a:gd name="T10" fmla="*/ 38 w 38"/>
                <a:gd name="T11" fmla="*/ 37 h 75"/>
                <a:gd name="T12" fmla="*/ 0 w 3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5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5" y="10"/>
                    <a:pt x="27" y="22"/>
                    <a:pt x="27" y="37"/>
                  </a:cubicBezTo>
                  <a:cubicBezTo>
                    <a:pt x="27" y="52"/>
                    <a:pt x="15" y="65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75"/>
                    <a:pt x="38" y="58"/>
                    <a:pt x="38" y="37"/>
                  </a:cubicBezTo>
                  <a:cubicBezTo>
                    <a:pt x="38" y="17"/>
                    <a:pt x="21" y="0"/>
                    <a:pt x="0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Freeform 2624">
              <a:extLst>
                <a:ext uri="{FF2B5EF4-FFF2-40B4-BE49-F238E27FC236}">
                  <a16:creationId xmlns:a16="http://schemas.microsoft.com/office/drawing/2014/main" id="{BAFB8A88-2271-4D6F-8C4D-469D26BEF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401" y="9310688"/>
              <a:ext cx="14288" cy="30163"/>
            </a:xfrm>
            <a:custGeom>
              <a:avLst/>
              <a:gdLst>
                <a:gd name="T0" fmla="*/ 1 w 27"/>
                <a:gd name="T1" fmla="*/ 53 h 55"/>
                <a:gd name="T2" fmla="*/ 1 w 27"/>
                <a:gd name="T3" fmla="*/ 51 h 55"/>
                <a:gd name="T4" fmla="*/ 1 w 27"/>
                <a:gd name="T5" fmla="*/ 51 h 55"/>
                <a:gd name="T6" fmla="*/ 1 w 27"/>
                <a:gd name="T7" fmla="*/ 53 h 55"/>
                <a:gd name="T8" fmla="*/ 1 w 27"/>
                <a:gd name="T9" fmla="*/ 53 h 55"/>
                <a:gd name="T10" fmla="*/ 24 w 27"/>
                <a:gd name="T11" fmla="*/ 28 h 55"/>
                <a:gd name="T12" fmla="*/ 24 w 27"/>
                <a:gd name="T13" fmla="*/ 27 h 55"/>
                <a:gd name="T14" fmla="*/ 26 w 27"/>
                <a:gd name="T15" fmla="*/ 27 h 55"/>
                <a:gd name="T16" fmla="*/ 26 w 27"/>
                <a:gd name="T17" fmla="*/ 28 h 55"/>
                <a:gd name="T18" fmla="*/ 24 w 27"/>
                <a:gd name="T19" fmla="*/ 28 h 55"/>
                <a:gd name="T20" fmla="*/ 0 w 27"/>
                <a:gd name="T21" fmla="*/ 0 h 55"/>
                <a:gd name="T22" fmla="*/ 0 w 27"/>
                <a:gd name="T23" fmla="*/ 1 h 55"/>
                <a:gd name="T24" fmla="*/ 1 w 27"/>
                <a:gd name="T25" fmla="*/ 1 h 55"/>
                <a:gd name="T26" fmla="*/ 1 w 27"/>
                <a:gd name="T27" fmla="*/ 4 h 55"/>
                <a:gd name="T28" fmla="*/ 0 w 27"/>
                <a:gd name="T29" fmla="*/ 4 h 55"/>
                <a:gd name="T30" fmla="*/ 0 w 27"/>
                <a:gd name="T31" fmla="*/ 6 h 55"/>
                <a:gd name="T32" fmla="*/ 1 w 27"/>
                <a:gd name="T33" fmla="*/ 6 h 55"/>
                <a:gd name="T34" fmla="*/ 1 w 27"/>
                <a:gd name="T35" fmla="*/ 25 h 55"/>
                <a:gd name="T36" fmla="*/ 3 w 27"/>
                <a:gd name="T37" fmla="*/ 27 h 55"/>
                <a:gd name="T38" fmla="*/ 14 w 27"/>
                <a:gd name="T39" fmla="*/ 27 h 55"/>
                <a:gd name="T40" fmla="*/ 14 w 27"/>
                <a:gd name="T41" fmla="*/ 28 h 55"/>
                <a:gd name="T42" fmla="*/ 3 w 27"/>
                <a:gd name="T43" fmla="*/ 28 h 55"/>
                <a:gd name="T44" fmla="*/ 0 w 27"/>
                <a:gd name="T45" fmla="*/ 31 h 55"/>
                <a:gd name="T46" fmla="*/ 0 w 27"/>
                <a:gd name="T47" fmla="*/ 55 h 55"/>
                <a:gd name="T48" fmla="*/ 27 w 27"/>
                <a:gd name="T49" fmla="*/ 27 h 55"/>
                <a:gd name="T50" fmla="*/ 0 w 27"/>
                <a:gd name="T5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55">
                  <a:moveTo>
                    <a:pt x="1" y="53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moveTo>
                    <a:pt x="24" y="28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4" y="28"/>
                    <a:pt x="24" y="28"/>
                    <a:pt x="24" y="28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3" y="26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2" y="31"/>
                    <a:pt x="0" y="3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" y="55"/>
                    <a:pt x="27" y="42"/>
                    <a:pt x="27" y="27"/>
                  </a:cubicBezTo>
                  <a:cubicBezTo>
                    <a:pt x="27" y="12"/>
                    <a:pt x="15" y="0"/>
                    <a:pt x="0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625">
              <a:extLst>
                <a:ext uri="{FF2B5EF4-FFF2-40B4-BE49-F238E27FC236}">
                  <a16:creationId xmlns:a16="http://schemas.microsoft.com/office/drawing/2014/main" id="{5A0C0227-66AC-4FE4-AF54-1BDAA3C33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401" y="9324976"/>
              <a:ext cx="1588" cy="3175"/>
            </a:xfrm>
            <a:custGeom>
              <a:avLst/>
              <a:gdLst>
                <a:gd name="T0" fmla="*/ 1 w 3"/>
                <a:gd name="T1" fmla="*/ 3 h 6"/>
                <a:gd name="T2" fmla="*/ 1 w 3"/>
                <a:gd name="T3" fmla="*/ 3 h 6"/>
                <a:gd name="T4" fmla="*/ 0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1 w 3"/>
                <a:gd name="T11" fmla="*/ 3 h 6"/>
                <a:gd name="T12" fmla="*/ 1 w 3"/>
                <a:gd name="T13" fmla="*/ 0 h 6"/>
                <a:gd name="T14" fmla="*/ 1 w 3"/>
                <a:gd name="T15" fmla="*/ 2 h 6"/>
                <a:gd name="T16" fmla="*/ 3 w 3"/>
                <a:gd name="T17" fmla="*/ 2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3" y="5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Freeform 2626">
              <a:extLst>
                <a:ext uri="{FF2B5EF4-FFF2-40B4-BE49-F238E27FC236}">
                  <a16:creationId xmlns:a16="http://schemas.microsoft.com/office/drawing/2014/main" id="{8A1D1E13-A3B4-40B3-AEAD-B9D7E82ED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401" y="9313863"/>
              <a:ext cx="1588" cy="12700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8 h 8"/>
                <a:gd name="T10" fmla="*/ 1 w 1"/>
                <a:gd name="T11" fmla="*/ 0 h 8"/>
                <a:gd name="T12" fmla="*/ 0 w 1"/>
                <a:gd name="T13" fmla="*/ 0 h 8"/>
                <a:gd name="T14" fmla="*/ 0 w 1"/>
                <a:gd name="T15" fmla="*/ 8 h 8"/>
                <a:gd name="T16" fmla="*/ 1 w 1"/>
                <a:gd name="T17" fmla="*/ 8 h 8"/>
                <a:gd name="T18" fmla="*/ 1 w 1"/>
                <a:gd name="T19" fmla="*/ 7 h 8"/>
                <a:gd name="T20" fmla="*/ 1 w 1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Freeform 2627">
              <a:extLst>
                <a:ext uri="{FF2B5EF4-FFF2-40B4-BE49-F238E27FC236}">
                  <a16:creationId xmlns:a16="http://schemas.microsoft.com/office/drawing/2014/main" id="{BAB9C089-3CF7-46C2-933D-BE4BBE4D8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401" y="9313863"/>
              <a:ext cx="1588" cy="12700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8 h 8"/>
                <a:gd name="T8" fmla="*/ 0 w 1"/>
                <a:gd name="T9" fmla="*/ 8 h 8"/>
                <a:gd name="T10" fmla="*/ 1 w 1"/>
                <a:gd name="T11" fmla="*/ 0 h 8"/>
                <a:gd name="T12" fmla="*/ 0 w 1"/>
                <a:gd name="T13" fmla="*/ 0 h 8"/>
                <a:gd name="T14" fmla="*/ 0 w 1"/>
                <a:gd name="T15" fmla="*/ 8 h 8"/>
                <a:gd name="T16" fmla="*/ 1 w 1"/>
                <a:gd name="T17" fmla="*/ 8 h 8"/>
                <a:gd name="T18" fmla="*/ 1 w 1"/>
                <a:gd name="T19" fmla="*/ 7 h 8"/>
                <a:gd name="T20" fmla="*/ 1 w 1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2628">
              <a:extLst>
                <a:ext uri="{FF2B5EF4-FFF2-40B4-BE49-F238E27FC236}">
                  <a16:creationId xmlns:a16="http://schemas.microsoft.com/office/drawing/2014/main" id="{AF53BE72-425C-43FE-AF71-BAADAD18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9326563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1 w 5"/>
                <a:gd name="T4" fmla="*/ 5 w 5"/>
                <a:gd name="T5" fmla="*/ 5 w 5"/>
                <a:gd name="T6" fmla="*/ 1 w 5"/>
                <a:gd name="T7" fmla="*/ 1 w 5"/>
                <a:gd name="T8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2629">
              <a:extLst>
                <a:ext uri="{FF2B5EF4-FFF2-40B4-BE49-F238E27FC236}">
                  <a16:creationId xmlns:a16="http://schemas.microsoft.com/office/drawing/2014/main" id="{7098618F-9C3E-4498-9190-01DBACA5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9326563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1 w 5"/>
                <a:gd name="T4" fmla="*/ 5 w 5"/>
                <a:gd name="T5" fmla="*/ 5 w 5"/>
                <a:gd name="T6" fmla="*/ 1 w 5"/>
                <a:gd name="T7" fmla="*/ 1 w 5"/>
                <a:gd name="T8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Rectangle 2630">
              <a:extLst>
                <a:ext uri="{FF2B5EF4-FFF2-40B4-BE49-F238E27FC236}">
                  <a16:creationId xmlns:a16="http://schemas.microsoft.com/office/drawing/2014/main" id="{C61B805A-48DF-434B-B2C5-BCF28C3B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2276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Rectangle 2631">
              <a:extLst>
                <a:ext uri="{FF2B5EF4-FFF2-40B4-BE49-F238E27FC236}">
                  <a16:creationId xmlns:a16="http://schemas.microsoft.com/office/drawing/2014/main" id="{1FDFAC00-EB3F-4CEB-A090-649C296A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9312276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Rectangle 2632">
              <a:extLst>
                <a:ext uri="{FF2B5EF4-FFF2-40B4-BE49-F238E27FC236}">
                  <a16:creationId xmlns:a16="http://schemas.microsoft.com/office/drawing/2014/main" id="{4BF0001B-7507-4DB6-9EBD-4F8FEC238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9" y="9339263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Rectangle 2633">
              <a:extLst>
                <a:ext uri="{FF2B5EF4-FFF2-40B4-BE49-F238E27FC236}">
                  <a16:creationId xmlns:a16="http://schemas.microsoft.com/office/drawing/2014/main" id="{121EFA36-D7D9-40ED-8F1D-0987845E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9" y="93392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Rectangle 2634">
              <a:extLst>
                <a:ext uri="{FF2B5EF4-FFF2-40B4-BE49-F238E27FC236}">
                  <a16:creationId xmlns:a16="http://schemas.microsoft.com/office/drawing/2014/main" id="{BA915B51-4317-4959-8FC1-2441EAA05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9326563"/>
              <a:ext cx="1588" cy="1588"/>
            </a:xfrm>
            <a:prstGeom prst="rect">
              <a:avLst/>
            </a:prstGeom>
            <a:solidFill>
              <a:srgbClr val="1F3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Rectangle 2635">
              <a:extLst>
                <a:ext uri="{FF2B5EF4-FFF2-40B4-BE49-F238E27FC236}">
                  <a16:creationId xmlns:a16="http://schemas.microsoft.com/office/drawing/2014/main" id="{E873A468-D72A-40EE-946A-C791AA875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1" y="93265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Rectangle 2636">
              <a:extLst>
                <a:ext uri="{FF2B5EF4-FFF2-40B4-BE49-F238E27FC236}">
                  <a16:creationId xmlns:a16="http://schemas.microsoft.com/office/drawing/2014/main" id="{3102FBA9-38B2-4386-B562-1A6E9B7C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9" y="10029826"/>
              <a:ext cx="1250950" cy="141288"/>
            </a:xfrm>
            <a:prstGeom prst="rect">
              <a:avLst/>
            </a:prstGeom>
            <a:solidFill>
              <a:srgbClr val="FF5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Rectangle 2637">
              <a:extLst>
                <a:ext uri="{FF2B5EF4-FFF2-40B4-BE49-F238E27FC236}">
                  <a16:creationId xmlns:a16="http://schemas.microsoft.com/office/drawing/2014/main" id="{EE7AD61B-1DC0-4900-B994-A8DC6CDFB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9" y="10029826"/>
              <a:ext cx="12509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2638">
              <a:extLst>
                <a:ext uri="{FF2B5EF4-FFF2-40B4-BE49-F238E27FC236}">
                  <a16:creationId xmlns:a16="http://schemas.microsoft.com/office/drawing/2014/main" id="{200FB9F2-54B5-4A38-AF4A-F77D93769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4" y="9963151"/>
              <a:ext cx="1397000" cy="66675"/>
            </a:xfrm>
            <a:custGeom>
              <a:avLst/>
              <a:gdLst>
                <a:gd name="T0" fmla="*/ 2576 w 2576"/>
                <a:gd name="T1" fmla="*/ 72 h 124"/>
                <a:gd name="T2" fmla="*/ 2523 w 2576"/>
                <a:gd name="T3" fmla="*/ 124 h 124"/>
                <a:gd name="T4" fmla="*/ 52 w 2576"/>
                <a:gd name="T5" fmla="*/ 124 h 124"/>
                <a:gd name="T6" fmla="*/ 0 w 2576"/>
                <a:gd name="T7" fmla="*/ 72 h 124"/>
                <a:gd name="T8" fmla="*/ 0 w 2576"/>
                <a:gd name="T9" fmla="*/ 52 h 124"/>
                <a:gd name="T10" fmla="*/ 52 w 2576"/>
                <a:gd name="T11" fmla="*/ 0 h 124"/>
                <a:gd name="T12" fmla="*/ 2523 w 2576"/>
                <a:gd name="T13" fmla="*/ 0 h 124"/>
                <a:gd name="T14" fmla="*/ 2576 w 2576"/>
                <a:gd name="T15" fmla="*/ 52 h 124"/>
                <a:gd name="T16" fmla="*/ 2576 w 2576"/>
                <a:gd name="T17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6" h="124">
                  <a:moveTo>
                    <a:pt x="2576" y="72"/>
                  </a:moveTo>
                  <a:cubicBezTo>
                    <a:pt x="2576" y="100"/>
                    <a:pt x="2552" y="124"/>
                    <a:pt x="2523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3" y="124"/>
                    <a:pt x="0" y="100"/>
                    <a:pt x="0" y="7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523" y="0"/>
                    <a:pt x="2523" y="0"/>
                    <a:pt x="2523" y="0"/>
                  </a:cubicBezTo>
                  <a:cubicBezTo>
                    <a:pt x="2552" y="0"/>
                    <a:pt x="2576" y="23"/>
                    <a:pt x="2576" y="52"/>
                  </a:cubicBezTo>
                  <a:cubicBezTo>
                    <a:pt x="2576" y="72"/>
                    <a:pt x="2576" y="72"/>
                    <a:pt x="2576" y="72"/>
                  </a:cubicBezTo>
                </a:path>
              </a:pathLst>
            </a:custGeom>
            <a:solidFill>
              <a:srgbClr val="FFA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Rectangle 2639">
              <a:extLst>
                <a:ext uri="{FF2B5EF4-FFF2-40B4-BE49-F238E27FC236}">
                  <a16:creationId xmlns:a16="http://schemas.microsoft.com/office/drawing/2014/main" id="{B8F2B360-494B-49D7-ABFF-323A081F7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9" y="10090151"/>
              <a:ext cx="38100" cy="525463"/>
            </a:xfrm>
            <a:prstGeom prst="rect">
              <a:avLst/>
            </a:prstGeom>
            <a:solidFill>
              <a:srgbClr val="FF5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Rectangle 2640">
              <a:extLst>
                <a:ext uri="{FF2B5EF4-FFF2-40B4-BE49-F238E27FC236}">
                  <a16:creationId xmlns:a16="http://schemas.microsoft.com/office/drawing/2014/main" id="{8802D927-080F-4D5D-B3BA-DE67CF3E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4" y="10090151"/>
              <a:ext cx="38100" cy="525463"/>
            </a:xfrm>
            <a:prstGeom prst="rect">
              <a:avLst/>
            </a:prstGeom>
            <a:solidFill>
              <a:srgbClr val="FF5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Rectangle 2641">
              <a:extLst>
                <a:ext uri="{FF2B5EF4-FFF2-40B4-BE49-F238E27FC236}">
                  <a16:creationId xmlns:a16="http://schemas.microsoft.com/office/drawing/2014/main" id="{9797C834-3BCC-4FC0-AEA1-4A033904D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4" y="10090151"/>
              <a:ext cx="38100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Rectangle 2642">
              <a:extLst>
                <a:ext uri="{FF2B5EF4-FFF2-40B4-BE49-F238E27FC236}">
                  <a16:creationId xmlns:a16="http://schemas.microsoft.com/office/drawing/2014/main" id="{97C1C6CF-1EF4-4065-9E5E-DEA6DFA15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1" y="10055226"/>
              <a:ext cx="254000" cy="49213"/>
            </a:xfrm>
            <a:prstGeom prst="rect">
              <a:avLst/>
            </a:prstGeom>
            <a:solidFill>
              <a:srgbClr val="7F0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Rectangle 2643">
              <a:extLst>
                <a:ext uri="{FF2B5EF4-FFF2-40B4-BE49-F238E27FC236}">
                  <a16:creationId xmlns:a16="http://schemas.microsoft.com/office/drawing/2014/main" id="{8D783579-8DD1-4ED2-BC1C-1251AC2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1" y="10055226"/>
              <a:ext cx="254000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2644">
              <a:extLst>
                <a:ext uri="{FF2B5EF4-FFF2-40B4-BE49-F238E27FC236}">
                  <a16:creationId xmlns:a16="http://schemas.microsoft.com/office/drawing/2014/main" id="{DC320130-4422-4CD8-8DFF-2A0A9AF8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6" y="10029826"/>
              <a:ext cx="557213" cy="141288"/>
            </a:xfrm>
            <a:custGeom>
              <a:avLst/>
              <a:gdLst>
                <a:gd name="T0" fmla="*/ 351 w 351"/>
                <a:gd name="T1" fmla="*/ 0 h 89"/>
                <a:gd name="T2" fmla="*/ 0 w 351"/>
                <a:gd name="T3" fmla="*/ 0 h 89"/>
                <a:gd name="T4" fmla="*/ 155 w 351"/>
                <a:gd name="T5" fmla="*/ 89 h 89"/>
                <a:gd name="T6" fmla="*/ 285 w 351"/>
                <a:gd name="T7" fmla="*/ 89 h 89"/>
                <a:gd name="T8" fmla="*/ 285 w 351"/>
                <a:gd name="T9" fmla="*/ 38 h 89"/>
                <a:gd name="T10" fmla="*/ 309 w 351"/>
                <a:gd name="T11" fmla="*/ 38 h 89"/>
                <a:gd name="T12" fmla="*/ 309 w 351"/>
                <a:gd name="T13" fmla="*/ 89 h 89"/>
                <a:gd name="T14" fmla="*/ 351 w 351"/>
                <a:gd name="T15" fmla="*/ 89 h 89"/>
                <a:gd name="T16" fmla="*/ 351 w 35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89">
                  <a:moveTo>
                    <a:pt x="351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285" y="89"/>
                  </a:lnTo>
                  <a:lnTo>
                    <a:pt x="285" y="38"/>
                  </a:lnTo>
                  <a:lnTo>
                    <a:pt x="309" y="38"/>
                  </a:lnTo>
                  <a:lnTo>
                    <a:pt x="309" y="89"/>
                  </a:lnTo>
                  <a:lnTo>
                    <a:pt x="351" y="8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54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2645">
              <a:extLst>
                <a:ext uri="{FF2B5EF4-FFF2-40B4-BE49-F238E27FC236}">
                  <a16:creationId xmlns:a16="http://schemas.microsoft.com/office/drawing/2014/main" id="{FBBFFB4A-90C9-4781-BAFB-B71ED969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6" y="10029826"/>
              <a:ext cx="557213" cy="141288"/>
            </a:xfrm>
            <a:custGeom>
              <a:avLst/>
              <a:gdLst>
                <a:gd name="T0" fmla="*/ 351 w 351"/>
                <a:gd name="T1" fmla="*/ 0 h 89"/>
                <a:gd name="T2" fmla="*/ 0 w 351"/>
                <a:gd name="T3" fmla="*/ 0 h 89"/>
                <a:gd name="T4" fmla="*/ 155 w 351"/>
                <a:gd name="T5" fmla="*/ 89 h 89"/>
                <a:gd name="T6" fmla="*/ 285 w 351"/>
                <a:gd name="T7" fmla="*/ 89 h 89"/>
                <a:gd name="T8" fmla="*/ 285 w 351"/>
                <a:gd name="T9" fmla="*/ 38 h 89"/>
                <a:gd name="T10" fmla="*/ 309 w 351"/>
                <a:gd name="T11" fmla="*/ 38 h 89"/>
                <a:gd name="T12" fmla="*/ 309 w 351"/>
                <a:gd name="T13" fmla="*/ 89 h 89"/>
                <a:gd name="T14" fmla="*/ 351 w 351"/>
                <a:gd name="T15" fmla="*/ 89 h 89"/>
                <a:gd name="T16" fmla="*/ 351 w 35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89">
                  <a:moveTo>
                    <a:pt x="351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285" y="89"/>
                  </a:lnTo>
                  <a:lnTo>
                    <a:pt x="285" y="38"/>
                  </a:lnTo>
                  <a:lnTo>
                    <a:pt x="309" y="38"/>
                  </a:lnTo>
                  <a:lnTo>
                    <a:pt x="309" y="89"/>
                  </a:lnTo>
                  <a:lnTo>
                    <a:pt x="351" y="89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Rectangle 2646">
              <a:extLst>
                <a:ext uri="{FF2B5EF4-FFF2-40B4-BE49-F238E27FC236}">
                  <a16:creationId xmlns:a16="http://schemas.microsoft.com/office/drawing/2014/main" id="{FF120AEF-F655-46C7-BC20-6B512B71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4" y="10090151"/>
              <a:ext cx="38100" cy="80963"/>
            </a:xfrm>
            <a:prstGeom prst="rect">
              <a:avLst/>
            </a:prstGeom>
            <a:solidFill>
              <a:srgbClr val="E54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Rectangle 2647">
              <a:extLst>
                <a:ext uri="{FF2B5EF4-FFF2-40B4-BE49-F238E27FC236}">
                  <a16:creationId xmlns:a16="http://schemas.microsoft.com/office/drawing/2014/main" id="{9E5AE758-16AC-45CF-B79F-4AF7A113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4" y="10090151"/>
              <a:ext cx="38100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Freeform 2648">
              <a:extLst>
                <a:ext uri="{FF2B5EF4-FFF2-40B4-BE49-F238E27FC236}">
                  <a16:creationId xmlns:a16="http://schemas.microsoft.com/office/drawing/2014/main" id="{DCBCECA3-139C-438A-8DE3-7EE19FDE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9" y="10055226"/>
              <a:ext cx="87313" cy="49213"/>
            </a:xfrm>
            <a:custGeom>
              <a:avLst/>
              <a:gdLst>
                <a:gd name="T0" fmla="*/ 55 w 55"/>
                <a:gd name="T1" fmla="*/ 0 h 31"/>
                <a:gd name="T2" fmla="*/ 35 w 55"/>
                <a:gd name="T3" fmla="*/ 0 h 31"/>
                <a:gd name="T4" fmla="*/ 0 w 55"/>
                <a:gd name="T5" fmla="*/ 31 h 31"/>
                <a:gd name="T6" fmla="*/ 55 w 55"/>
                <a:gd name="T7" fmla="*/ 31 h 31"/>
                <a:gd name="T8" fmla="*/ 55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0"/>
                  </a:moveTo>
                  <a:lnTo>
                    <a:pt x="35" y="0"/>
                  </a:lnTo>
                  <a:lnTo>
                    <a:pt x="0" y="31"/>
                  </a:lnTo>
                  <a:lnTo>
                    <a:pt x="55" y="3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20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Freeform 2649">
              <a:extLst>
                <a:ext uri="{FF2B5EF4-FFF2-40B4-BE49-F238E27FC236}">
                  <a16:creationId xmlns:a16="http://schemas.microsoft.com/office/drawing/2014/main" id="{B9EEEB4B-E047-4B42-A535-F06983C5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9" y="10055226"/>
              <a:ext cx="87313" cy="49213"/>
            </a:xfrm>
            <a:custGeom>
              <a:avLst/>
              <a:gdLst>
                <a:gd name="T0" fmla="*/ 55 w 55"/>
                <a:gd name="T1" fmla="*/ 0 h 31"/>
                <a:gd name="T2" fmla="*/ 35 w 55"/>
                <a:gd name="T3" fmla="*/ 0 h 31"/>
                <a:gd name="T4" fmla="*/ 0 w 55"/>
                <a:gd name="T5" fmla="*/ 31 h 31"/>
                <a:gd name="T6" fmla="*/ 55 w 55"/>
                <a:gd name="T7" fmla="*/ 31 h 31"/>
                <a:gd name="T8" fmla="*/ 55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0"/>
                  </a:moveTo>
                  <a:lnTo>
                    <a:pt x="35" y="0"/>
                  </a:lnTo>
                  <a:lnTo>
                    <a:pt x="0" y="31"/>
                  </a:lnTo>
                  <a:lnTo>
                    <a:pt x="55" y="31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Oval 2650">
              <a:extLst>
                <a:ext uri="{FF2B5EF4-FFF2-40B4-BE49-F238E27FC236}">
                  <a16:creationId xmlns:a16="http://schemas.microsoft.com/office/drawing/2014/main" id="{985683F0-C51C-4A72-B72A-0139DFAC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1" y="10066338"/>
              <a:ext cx="25400" cy="26988"/>
            </a:xfrm>
            <a:prstGeom prst="ellipse">
              <a:avLst/>
            </a:prstGeom>
            <a:solidFill>
              <a:srgbClr val="00A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Freeform 2651">
              <a:extLst>
                <a:ext uri="{FF2B5EF4-FFF2-40B4-BE49-F238E27FC236}">
                  <a16:creationId xmlns:a16="http://schemas.microsoft.com/office/drawing/2014/main" id="{A2DE844C-A332-44CF-8F8F-32DB6726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9" y="10069513"/>
              <a:ext cx="20638" cy="20638"/>
            </a:xfrm>
            <a:custGeom>
              <a:avLst/>
              <a:gdLst>
                <a:gd name="T0" fmla="*/ 20 w 38"/>
                <a:gd name="T1" fmla="*/ 0 h 40"/>
                <a:gd name="T2" fmla="*/ 0 w 38"/>
                <a:gd name="T3" fmla="*/ 20 h 40"/>
                <a:gd name="T4" fmla="*/ 20 w 38"/>
                <a:gd name="T5" fmla="*/ 40 h 40"/>
                <a:gd name="T6" fmla="*/ 34 w 38"/>
                <a:gd name="T7" fmla="*/ 33 h 40"/>
                <a:gd name="T8" fmla="*/ 29 w 38"/>
                <a:gd name="T9" fmla="*/ 2 h 40"/>
                <a:gd name="T10" fmla="*/ 20 w 3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6" y="40"/>
                    <a:pt x="31" y="37"/>
                    <a:pt x="34" y="33"/>
                  </a:cubicBezTo>
                  <a:cubicBezTo>
                    <a:pt x="38" y="21"/>
                    <a:pt x="33" y="10"/>
                    <a:pt x="29" y="2"/>
                  </a:cubicBezTo>
                  <a:cubicBezTo>
                    <a:pt x="27" y="0"/>
                    <a:pt x="23" y="0"/>
                    <a:pt x="20" y="0"/>
                  </a:cubicBezTo>
                </a:path>
              </a:pathLst>
            </a:custGeom>
            <a:solidFill>
              <a:srgbClr val="1A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Freeform 2652">
              <a:extLst>
                <a:ext uri="{FF2B5EF4-FFF2-40B4-BE49-F238E27FC236}">
                  <a16:creationId xmlns:a16="http://schemas.microsoft.com/office/drawing/2014/main" id="{0D657415-3C81-4299-B14E-1CC91CD37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151" y="10077451"/>
              <a:ext cx="0" cy="6350"/>
            </a:xfrm>
            <a:custGeom>
              <a:avLst/>
              <a:gdLst>
                <a:gd name="T0" fmla="*/ 0 w 2"/>
                <a:gd name="T1" fmla="*/ 13 h 13"/>
                <a:gd name="T2" fmla="*/ 0 w 2"/>
                <a:gd name="T3" fmla="*/ 13 h 13"/>
                <a:gd name="T4" fmla="*/ 0 w 2"/>
                <a:gd name="T5" fmla="*/ 13 h 13"/>
                <a:gd name="T6" fmla="*/ 0 w 2"/>
                <a:gd name="T7" fmla="*/ 13 h 13"/>
                <a:gd name="T8" fmla="*/ 1 w 2"/>
                <a:gd name="T9" fmla="*/ 12 h 13"/>
                <a:gd name="T10" fmla="*/ 1 w 2"/>
                <a:gd name="T11" fmla="*/ 12 h 13"/>
                <a:gd name="T12" fmla="*/ 1 w 2"/>
                <a:gd name="T13" fmla="*/ 12 h 13"/>
                <a:gd name="T14" fmla="*/ 1 w 2"/>
                <a:gd name="T15" fmla="*/ 11 h 13"/>
                <a:gd name="T16" fmla="*/ 1 w 2"/>
                <a:gd name="T17" fmla="*/ 11 h 13"/>
                <a:gd name="T18" fmla="*/ 1 w 2"/>
                <a:gd name="T19" fmla="*/ 11 h 13"/>
                <a:gd name="T20" fmla="*/ 1 w 2"/>
                <a:gd name="T21" fmla="*/ 9 h 13"/>
                <a:gd name="T22" fmla="*/ 1 w 2"/>
                <a:gd name="T23" fmla="*/ 9 h 13"/>
                <a:gd name="T24" fmla="*/ 1 w 2"/>
                <a:gd name="T25" fmla="*/ 9 h 13"/>
                <a:gd name="T26" fmla="*/ 1 w 2"/>
                <a:gd name="T27" fmla="*/ 9 h 13"/>
                <a:gd name="T28" fmla="*/ 1 w 2"/>
                <a:gd name="T29" fmla="*/ 9 h 13"/>
                <a:gd name="T30" fmla="*/ 1 w 2"/>
                <a:gd name="T31" fmla="*/ 9 h 13"/>
                <a:gd name="T32" fmla="*/ 1 w 2"/>
                <a:gd name="T33" fmla="*/ 8 h 13"/>
                <a:gd name="T34" fmla="*/ 1 w 2"/>
                <a:gd name="T35" fmla="*/ 8 h 13"/>
                <a:gd name="T36" fmla="*/ 2 w 2"/>
                <a:gd name="T37" fmla="*/ 8 h 13"/>
                <a:gd name="T38" fmla="*/ 2 w 2"/>
                <a:gd name="T39" fmla="*/ 7 h 13"/>
                <a:gd name="T40" fmla="*/ 2 w 2"/>
                <a:gd name="T41" fmla="*/ 7 h 13"/>
                <a:gd name="T42" fmla="*/ 2 w 2"/>
                <a:gd name="T43" fmla="*/ 7 h 13"/>
                <a:gd name="T44" fmla="*/ 2 w 2"/>
                <a:gd name="T45" fmla="*/ 6 h 13"/>
                <a:gd name="T46" fmla="*/ 2 w 2"/>
                <a:gd name="T47" fmla="*/ 6 h 13"/>
                <a:gd name="T48" fmla="*/ 2 w 2"/>
                <a:gd name="T49" fmla="*/ 6 h 13"/>
                <a:gd name="T50" fmla="*/ 2 w 2"/>
                <a:gd name="T51" fmla="*/ 5 h 13"/>
                <a:gd name="T52" fmla="*/ 2 w 2"/>
                <a:gd name="T53" fmla="*/ 5 h 13"/>
                <a:gd name="T54" fmla="*/ 2 w 2"/>
                <a:gd name="T55" fmla="*/ 5 h 13"/>
                <a:gd name="T56" fmla="*/ 2 w 2"/>
                <a:gd name="T57" fmla="*/ 4 h 13"/>
                <a:gd name="T58" fmla="*/ 2 w 2"/>
                <a:gd name="T59" fmla="*/ 5 h 13"/>
                <a:gd name="T60" fmla="*/ 2 w 2"/>
                <a:gd name="T61" fmla="*/ 4 h 13"/>
                <a:gd name="T62" fmla="*/ 2 w 2"/>
                <a:gd name="T63" fmla="*/ 4 h 13"/>
                <a:gd name="T64" fmla="*/ 2 w 2"/>
                <a:gd name="T65" fmla="*/ 4 h 13"/>
                <a:gd name="T66" fmla="*/ 2 w 2"/>
                <a:gd name="T67" fmla="*/ 4 h 13"/>
                <a:gd name="T68" fmla="*/ 2 w 2"/>
                <a:gd name="T69" fmla="*/ 4 h 13"/>
                <a:gd name="T70" fmla="*/ 2 w 2"/>
                <a:gd name="T71" fmla="*/ 3 h 13"/>
                <a:gd name="T72" fmla="*/ 2 w 2"/>
                <a:gd name="T73" fmla="*/ 3 h 13"/>
                <a:gd name="T74" fmla="*/ 2 w 2"/>
                <a:gd name="T75" fmla="*/ 3 h 13"/>
                <a:gd name="T76" fmla="*/ 2 w 2"/>
                <a:gd name="T77" fmla="*/ 3 h 13"/>
                <a:gd name="T78" fmla="*/ 2 w 2"/>
                <a:gd name="T79" fmla="*/ 2 h 13"/>
                <a:gd name="T80" fmla="*/ 2 w 2"/>
                <a:gd name="T81" fmla="*/ 2 h 13"/>
                <a:gd name="T82" fmla="*/ 2 w 2"/>
                <a:gd name="T83" fmla="*/ 2 h 13"/>
                <a:gd name="T84" fmla="*/ 2 w 2"/>
                <a:gd name="T85" fmla="*/ 2 h 13"/>
                <a:gd name="T86" fmla="*/ 2 w 2"/>
                <a:gd name="T87" fmla="*/ 2 h 13"/>
                <a:gd name="T88" fmla="*/ 1 w 2"/>
                <a:gd name="T89" fmla="*/ 2 h 13"/>
                <a:gd name="T90" fmla="*/ 1 w 2"/>
                <a:gd name="T91" fmla="*/ 1 h 13"/>
                <a:gd name="T92" fmla="*/ 1 w 2"/>
                <a:gd name="T93" fmla="*/ 1 h 13"/>
                <a:gd name="T94" fmla="*/ 1 w 2"/>
                <a:gd name="T95" fmla="*/ 1 h 13"/>
                <a:gd name="T96" fmla="*/ 1 w 2"/>
                <a:gd name="T97" fmla="*/ 1 h 13"/>
                <a:gd name="T98" fmla="*/ 1 w 2"/>
                <a:gd name="T99" fmla="*/ 1 h 13"/>
                <a:gd name="T100" fmla="*/ 1 w 2"/>
                <a:gd name="T10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" h="13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moveTo>
                    <a:pt x="1" y="12"/>
                  </a:move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2" y="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4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20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Freeform 2653">
              <a:extLst>
                <a:ext uri="{FF2B5EF4-FFF2-40B4-BE49-F238E27FC236}">
                  <a16:creationId xmlns:a16="http://schemas.microsoft.com/office/drawing/2014/main" id="{4C6F736B-FC40-4B4B-A20A-29C2B0AE0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10067926"/>
              <a:ext cx="9525" cy="22225"/>
            </a:xfrm>
            <a:custGeom>
              <a:avLst/>
              <a:gdLst>
                <a:gd name="T0" fmla="*/ 3 w 18"/>
                <a:gd name="T1" fmla="*/ 5 h 43"/>
                <a:gd name="T2" fmla="*/ 8 w 18"/>
                <a:gd name="T3" fmla="*/ 36 h 43"/>
                <a:gd name="T4" fmla="*/ 16 w 18"/>
                <a:gd name="T5" fmla="*/ 31 h 43"/>
                <a:gd name="T6" fmla="*/ 16 w 18"/>
                <a:gd name="T7" fmla="*/ 31 h 43"/>
                <a:gd name="T8" fmla="*/ 16 w 18"/>
                <a:gd name="T9" fmla="*/ 31 h 43"/>
                <a:gd name="T10" fmla="*/ 16 w 18"/>
                <a:gd name="T11" fmla="*/ 30 h 43"/>
                <a:gd name="T12" fmla="*/ 17 w 18"/>
                <a:gd name="T13" fmla="*/ 30 h 43"/>
                <a:gd name="T14" fmla="*/ 17 w 18"/>
                <a:gd name="T15" fmla="*/ 30 h 43"/>
                <a:gd name="T16" fmla="*/ 17 w 18"/>
                <a:gd name="T17" fmla="*/ 29 h 43"/>
                <a:gd name="T18" fmla="*/ 17 w 18"/>
                <a:gd name="T19" fmla="*/ 28 h 43"/>
                <a:gd name="T20" fmla="*/ 17 w 18"/>
                <a:gd name="T21" fmla="*/ 27 h 43"/>
                <a:gd name="T22" fmla="*/ 17 w 18"/>
                <a:gd name="T23" fmla="*/ 27 h 43"/>
                <a:gd name="T24" fmla="*/ 17 w 18"/>
                <a:gd name="T25" fmla="*/ 27 h 43"/>
                <a:gd name="T26" fmla="*/ 17 w 18"/>
                <a:gd name="T27" fmla="*/ 26 h 43"/>
                <a:gd name="T28" fmla="*/ 18 w 18"/>
                <a:gd name="T29" fmla="*/ 26 h 43"/>
                <a:gd name="T30" fmla="*/ 18 w 18"/>
                <a:gd name="T31" fmla="*/ 25 h 43"/>
                <a:gd name="T32" fmla="*/ 18 w 18"/>
                <a:gd name="T33" fmla="*/ 25 h 43"/>
                <a:gd name="T34" fmla="*/ 18 w 18"/>
                <a:gd name="T35" fmla="*/ 24 h 43"/>
                <a:gd name="T36" fmla="*/ 18 w 18"/>
                <a:gd name="T37" fmla="*/ 24 h 43"/>
                <a:gd name="T38" fmla="*/ 18 w 18"/>
                <a:gd name="T39" fmla="*/ 24 h 43"/>
                <a:gd name="T40" fmla="*/ 18 w 18"/>
                <a:gd name="T41" fmla="*/ 23 h 43"/>
                <a:gd name="T42" fmla="*/ 18 w 18"/>
                <a:gd name="T43" fmla="*/ 23 h 43"/>
                <a:gd name="T44" fmla="*/ 18 w 18"/>
                <a:gd name="T45" fmla="*/ 22 h 43"/>
                <a:gd name="T46" fmla="*/ 18 w 18"/>
                <a:gd name="T47" fmla="*/ 22 h 43"/>
                <a:gd name="T48" fmla="*/ 18 w 18"/>
                <a:gd name="T49" fmla="*/ 22 h 43"/>
                <a:gd name="T50" fmla="*/ 18 w 18"/>
                <a:gd name="T51" fmla="*/ 21 h 43"/>
                <a:gd name="T52" fmla="*/ 18 w 18"/>
                <a:gd name="T53" fmla="*/ 21 h 43"/>
                <a:gd name="T54" fmla="*/ 18 w 18"/>
                <a:gd name="T55" fmla="*/ 21 h 43"/>
                <a:gd name="T56" fmla="*/ 18 w 18"/>
                <a:gd name="T57" fmla="*/ 20 h 43"/>
                <a:gd name="T58" fmla="*/ 18 w 18"/>
                <a:gd name="T59" fmla="*/ 20 h 43"/>
                <a:gd name="T60" fmla="*/ 18 w 18"/>
                <a:gd name="T61" fmla="*/ 20 h 43"/>
                <a:gd name="T62" fmla="*/ 17 w 18"/>
                <a:gd name="T63" fmla="*/ 20 h 43"/>
                <a:gd name="T64" fmla="*/ 17 w 18"/>
                <a:gd name="T65" fmla="*/ 19 h 43"/>
                <a:gd name="T66" fmla="*/ 17 w 18"/>
                <a:gd name="T67" fmla="*/ 19 h 43"/>
                <a:gd name="T68" fmla="*/ 17 w 18"/>
                <a:gd name="T69" fmla="*/ 19 h 43"/>
                <a:gd name="T70" fmla="*/ 17 w 18"/>
                <a:gd name="T71" fmla="*/ 18 h 43"/>
                <a:gd name="T72" fmla="*/ 0 w 18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  <a:cubicBezTo>
                    <a:pt x="10" y="8"/>
                    <a:pt x="14" y="15"/>
                    <a:pt x="14" y="23"/>
                  </a:cubicBezTo>
                  <a:cubicBezTo>
                    <a:pt x="14" y="28"/>
                    <a:pt x="12" y="33"/>
                    <a:pt x="8" y="36"/>
                  </a:cubicBezTo>
                  <a:cubicBezTo>
                    <a:pt x="8" y="39"/>
                    <a:pt x="7" y="41"/>
                    <a:pt x="6" y="43"/>
                  </a:cubicBezTo>
                  <a:cubicBezTo>
                    <a:pt x="11" y="41"/>
                    <a:pt x="14" y="36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9"/>
                    <a:pt x="9" y="2"/>
                    <a:pt x="0" y="0"/>
                  </a:cubicBezTo>
                </a:path>
              </a:pathLst>
            </a:custGeom>
            <a:solidFill>
              <a:srgbClr val="009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Freeform 2654">
              <a:extLst>
                <a:ext uri="{FF2B5EF4-FFF2-40B4-BE49-F238E27FC236}">
                  <a16:creationId xmlns:a16="http://schemas.microsoft.com/office/drawing/2014/main" id="{681BE157-D3C4-4839-90B0-0C1E53BB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4" y="10069513"/>
              <a:ext cx="6350" cy="17463"/>
            </a:xfrm>
            <a:custGeom>
              <a:avLst/>
              <a:gdLst>
                <a:gd name="T0" fmla="*/ 0 w 11"/>
                <a:gd name="T1" fmla="*/ 0 h 31"/>
                <a:gd name="T2" fmla="*/ 5 w 11"/>
                <a:gd name="T3" fmla="*/ 31 h 31"/>
                <a:gd name="T4" fmla="*/ 11 w 11"/>
                <a:gd name="T5" fmla="*/ 18 h 31"/>
                <a:gd name="T6" fmla="*/ 0 w 1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">
                  <a:moveTo>
                    <a:pt x="0" y="0"/>
                  </a:moveTo>
                  <a:cubicBezTo>
                    <a:pt x="4" y="8"/>
                    <a:pt x="9" y="19"/>
                    <a:pt x="5" y="31"/>
                  </a:cubicBezTo>
                  <a:cubicBezTo>
                    <a:pt x="9" y="28"/>
                    <a:pt x="11" y="23"/>
                    <a:pt x="11" y="18"/>
                  </a:cubicBezTo>
                  <a:cubicBezTo>
                    <a:pt x="11" y="10"/>
                    <a:pt x="7" y="3"/>
                    <a:pt x="0" y="0"/>
                  </a:cubicBezTo>
                </a:path>
              </a:pathLst>
            </a:custGeom>
            <a:solidFill>
              <a:srgbClr val="17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2655">
              <a:extLst>
                <a:ext uri="{FF2B5EF4-FFF2-40B4-BE49-F238E27FC236}">
                  <a16:creationId xmlns:a16="http://schemas.microsoft.com/office/drawing/2014/main" id="{E0D3CE51-E284-4A4A-9D44-0869F5B4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9" y="9599613"/>
              <a:ext cx="57150" cy="309563"/>
            </a:xfrm>
            <a:custGeom>
              <a:avLst/>
              <a:gdLst>
                <a:gd name="T0" fmla="*/ 54 w 107"/>
                <a:gd name="T1" fmla="*/ 0 h 572"/>
                <a:gd name="T2" fmla="*/ 107 w 107"/>
                <a:gd name="T3" fmla="*/ 69 h 572"/>
                <a:gd name="T4" fmla="*/ 106 w 107"/>
                <a:gd name="T5" fmla="*/ 503 h 572"/>
                <a:gd name="T6" fmla="*/ 53 w 107"/>
                <a:gd name="T7" fmla="*/ 572 h 572"/>
                <a:gd name="T8" fmla="*/ 0 w 107"/>
                <a:gd name="T9" fmla="*/ 503 h 572"/>
                <a:gd name="T10" fmla="*/ 1 w 107"/>
                <a:gd name="T11" fmla="*/ 69 h 572"/>
                <a:gd name="T12" fmla="*/ 54 w 107"/>
                <a:gd name="T13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72">
                  <a:moveTo>
                    <a:pt x="54" y="0"/>
                  </a:moveTo>
                  <a:cubicBezTo>
                    <a:pt x="83" y="0"/>
                    <a:pt x="107" y="31"/>
                    <a:pt x="107" y="69"/>
                  </a:cubicBezTo>
                  <a:cubicBezTo>
                    <a:pt x="106" y="503"/>
                    <a:pt x="106" y="503"/>
                    <a:pt x="106" y="503"/>
                  </a:cubicBezTo>
                  <a:cubicBezTo>
                    <a:pt x="106" y="541"/>
                    <a:pt x="83" y="572"/>
                    <a:pt x="53" y="572"/>
                  </a:cubicBezTo>
                  <a:cubicBezTo>
                    <a:pt x="24" y="572"/>
                    <a:pt x="0" y="541"/>
                    <a:pt x="0" y="50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31"/>
                    <a:pt x="24" y="0"/>
                    <a:pt x="5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Oval 2656">
              <a:extLst>
                <a:ext uri="{FF2B5EF4-FFF2-40B4-BE49-F238E27FC236}">
                  <a16:creationId xmlns:a16="http://schemas.microsoft.com/office/drawing/2014/main" id="{BFD91183-CF1F-4361-8677-42FF702A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1" y="9309101"/>
              <a:ext cx="238125" cy="236538"/>
            </a:xfrm>
            <a:prstGeom prst="ellipse">
              <a:avLst/>
            </a:prstGeom>
            <a:solidFill>
              <a:srgbClr val="F9F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Oval 2657">
              <a:extLst>
                <a:ext uri="{FF2B5EF4-FFF2-40B4-BE49-F238E27FC236}">
                  <a16:creationId xmlns:a16="http://schemas.microsoft.com/office/drawing/2014/main" id="{95B2E2F5-2DA2-4468-A7B0-80A185C84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4" y="9356726"/>
              <a:ext cx="139700" cy="141288"/>
            </a:xfrm>
            <a:prstGeom prst="ellipse">
              <a:avLst/>
            </a:prstGeom>
            <a:solidFill>
              <a:srgbClr val="F8F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Freeform 2658">
              <a:extLst>
                <a:ext uri="{FF2B5EF4-FFF2-40B4-BE49-F238E27FC236}">
                  <a16:creationId xmlns:a16="http://schemas.microsoft.com/office/drawing/2014/main" id="{0EDF0FB7-8970-4FF3-8BDD-2E8042DA1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9278938"/>
              <a:ext cx="307975" cy="341313"/>
            </a:xfrm>
            <a:custGeom>
              <a:avLst/>
              <a:gdLst>
                <a:gd name="T0" fmla="*/ 90 w 568"/>
                <a:gd name="T1" fmla="*/ 610 h 632"/>
                <a:gd name="T2" fmla="*/ 22 w 568"/>
                <a:gd name="T3" fmla="*/ 614 h 632"/>
                <a:gd name="T4" fmla="*/ 18 w 568"/>
                <a:gd name="T5" fmla="*/ 547 h 632"/>
                <a:gd name="T6" fmla="*/ 479 w 568"/>
                <a:gd name="T7" fmla="*/ 22 h 632"/>
                <a:gd name="T8" fmla="*/ 547 w 568"/>
                <a:gd name="T9" fmla="*/ 17 h 632"/>
                <a:gd name="T10" fmla="*/ 551 w 568"/>
                <a:gd name="T11" fmla="*/ 85 h 632"/>
                <a:gd name="T12" fmla="*/ 90 w 568"/>
                <a:gd name="T13" fmla="*/ 61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632">
                  <a:moveTo>
                    <a:pt x="90" y="610"/>
                  </a:moveTo>
                  <a:cubicBezTo>
                    <a:pt x="72" y="630"/>
                    <a:pt x="42" y="632"/>
                    <a:pt x="22" y="614"/>
                  </a:cubicBezTo>
                  <a:cubicBezTo>
                    <a:pt x="2" y="597"/>
                    <a:pt x="0" y="567"/>
                    <a:pt x="18" y="547"/>
                  </a:cubicBezTo>
                  <a:cubicBezTo>
                    <a:pt x="479" y="22"/>
                    <a:pt x="479" y="22"/>
                    <a:pt x="479" y="22"/>
                  </a:cubicBezTo>
                  <a:cubicBezTo>
                    <a:pt x="497" y="2"/>
                    <a:pt x="527" y="0"/>
                    <a:pt x="547" y="17"/>
                  </a:cubicBezTo>
                  <a:cubicBezTo>
                    <a:pt x="566" y="35"/>
                    <a:pt x="568" y="65"/>
                    <a:pt x="551" y="85"/>
                  </a:cubicBezTo>
                  <a:cubicBezTo>
                    <a:pt x="90" y="610"/>
                    <a:pt x="90" y="610"/>
                    <a:pt x="90" y="61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Oval 2659">
              <a:extLst>
                <a:ext uri="{FF2B5EF4-FFF2-40B4-BE49-F238E27FC236}">
                  <a16:creationId xmlns:a16="http://schemas.microsoft.com/office/drawing/2014/main" id="{1DC94A77-7429-4B54-A1E2-BECC88F6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4" y="9394826"/>
              <a:ext cx="63500" cy="63500"/>
            </a:xfrm>
            <a:prstGeom prst="ellipse">
              <a:avLst/>
            </a:prstGeom>
            <a:solidFill>
              <a:srgbClr val="FFF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Freeform 2660">
              <a:extLst>
                <a:ext uri="{FF2B5EF4-FFF2-40B4-BE49-F238E27FC236}">
                  <a16:creationId xmlns:a16="http://schemas.microsoft.com/office/drawing/2014/main" id="{FDD2D20F-6403-4921-9D65-4B3BCB38C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9894888"/>
              <a:ext cx="460375" cy="68263"/>
            </a:xfrm>
            <a:custGeom>
              <a:avLst/>
              <a:gdLst>
                <a:gd name="T0" fmla="*/ 723 w 849"/>
                <a:gd name="T1" fmla="*/ 0 h 126"/>
                <a:gd name="T2" fmla="*/ 125 w 849"/>
                <a:gd name="T3" fmla="*/ 0 h 126"/>
                <a:gd name="T4" fmla="*/ 0 w 849"/>
                <a:gd name="T5" fmla="*/ 126 h 126"/>
                <a:gd name="T6" fmla="*/ 849 w 849"/>
                <a:gd name="T7" fmla="*/ 126 h 126"/>
                <a:gd name="T8" fmla="*/ 723 w 84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26">
                  <a:moveTo>
                    <a:pt x="723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6"/>
                  </a:cubicBezTo>
                  <a:cubicBezTo>
                    <a:pt x="849" y="126"/>
                    <a:pt x="849" y="126"/>
                    <a:pt x="849" y="126"/>
                  </a:cubicBezTo>
                  <a:cubicBezTo>
                    <a:pt x="849" y="56"/>
                    <a:pt x="793" y="0"/>
                    <a:pt x="723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Freeform 2661">
              <a:extLst>
                <a:ext uri="{FF2B5EF4-FFF2-40B4-BE49-F238E27FC236}">
                  <a16:creationId xmlns:a16="http://schemas.microsoft.com/office/drawing/2014/main" id="{D7D7073D-AC78-4454-BB6C-1B0614DBB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1" y="9247188"/>
              <a:ext cx="346075" cy="273050"/>
            </a:xfrm>
            <a:custGeom>
              <a:avLst/>
              <a:gdLst>
                <a:gd name="T0" fmla="*/ 638 w 638"/>
                <a:gd name="T1" fmla="*/ 197 h 506"/>
                <a:gd name="T2" fmla="*/ 210 w 638"/>
                <a:gd name="T3" fmla="*/ 83 h 506"/>
                <a:gd name="T4" fmla="*/ 75 w 638"/>
                <a:gd name="T5" fmla="*/ 506 h 506"/>
                <a:gd name="T6" fmla="*/ 638 w 638"/>
                <a:gd name="T7" fmla="*/ 19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8" h="506">
                  <a:moveTo>
                    <a:pt x="638" y="197"/>
                  </a:moveTo>
                  <a:cubicBezTo>
                    <a:pt x="549" y="52"/>
                    <a:pt x="361" y="0"/>
                    <a:pt x="210" y="83"/>
                  </a:cubicBezTo>
                  <a:cubicBezTo>
                    <a:pt x="58" y="166"/>
                    <a:pt x="0" y="353"/>
                    <a:pt x="75" y="506"/>
                  </a:cubicBezTo>
                  <a:cubicBezTo>
                    <a:pt x="638" y="197"/>
                    <a:pt x="638" y="197"/>
                    <a:pt x="638" y="197"/>
                  </a:cubicBezTo>
                </a:path>
              </a:pathLst>
            </a:custGeom>
            <a:solidFill>
              <a:srgbClr val="FF7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Freeform 2662">
              <a:extLst>
                <a:ext uri="{FF2B5EF4-FFF2-40B4-BE49-F238E27FC236}">
                  <a16:creationId xmlns:a16="http://schemas.microsoft.com/office/drawing/2014/main" id="{9584C338-A1E4-4A68-BCA3-D9D2A2FB3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4" y="9345613"/>
              <a:ext cx="60325" cy="153988"/>
            </a:xfrm>
            <a:custGeom>
              <a:avLst/>
              <a:gdLst>
                <a:gd name="T0" fmla="*/ 45 w 112"/>
                <a:gd name="T1" fmla="*/ 0 h 286"/>
                <a:gd name="T2" fmla="*/ 42 w 112"/>
                <a:gd name="T3" fmla="*/ 286 h 286"/>
                <a:gd name="T4" fmla="*/ 64 w 112"/>
                <a:gd name="T5" fmla="*/ 274 h 286"/>
                <a:gd name="T6" fmla="*/ 64 w 112"/>
                <a:gd name="T7" fmla="*/ 274 h 286"/>
                <a:gd name="T8" fmla="*/ 112 w 112"/>
                <a:gd name="T9" fmla="*/ 247 h 286"/>
                <a:gd name="T10" fmla="*/ 65 w 112"/>
                <a:gd name="T11" fmla="*/ 2 h 286"/>
                <a:gd name="T12" fmla="*/ 45 w 112"/>
                <a:gd name="T1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86">
                  <a:moveTo>
                    <a:pt x="45" y="0"/>
                  </a:moveTo>
                  <a:cubicBezTo>
                    <a:pt x="21" y="58"/>
                    <a:pt x="0" y="156"/>
                    <a:pt x="42" y="286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112" y="247"/>
                    <a:pt x="112" y="247"/>
                    <a:pt x="112" y="247"/>
                  </a:cubicBezTo>
                  <a:cubicBezTo>
                    <a:pt x="89" y="201"/>
                    <a:pt x="51" y="105"/>
                    <a:pt x="65" y="2"/>
                  </a:cubicBezTo>
                  <a:cubicBezTo>
                    <a:pt x="58" y="2"/>
                    <a:pt x="52" y="1"/>
                    <a:pt x="45" y="0"/>
                  </a:cubicBezTo>
                </a:path>
              </a:pathLst>
            </a:custGeom>
            <a:solidFill>
              <a:srgbClr val="FFB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Oval 2663">
              <a:extLst>
                <a:ext uri="{FF2B5EF4-FFF2-40B4-BE49-F238E27FC236}">
                  <a16:creationId xmlns:a16="http://schemas.microsoft.com/office/drawing/2014/main" id="{ADBB27E6-D0F0-462A-AFD8-1A10EE704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614" y="9569451"/>
              <a:ext cx="69850" cy="71438"/>
            </a:xfrm>
            <a:prstGeom prst="ellipse">
              <a:avLst/>
            </a:prstGeom>
            <a:solidFill>
              <a:srgbClr val="003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Oval 2664">
              <a:extLst>
                <a:ext uri="{FF2B5EF4-FFF2-40B4-BE49-F238E27FC236}">
                  <a16:creationId xmlns:a16="http://schemas.microsoft.com/office/drawing/2014/main" id="{5E763A51-78D5-424C-8DF0-D95A0CFF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9" y="9253538"/>
              <a:ext cx="93663" cy="93663"/>
            </a:xfrm>
            <a:prstGeom prst="ellipse">
              <a:avLst/>
            </a:prstGeom>
            <a:solidFill>
              <a:srgbClr val="003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Freeform 2665">
              <a:extLst>
                <a:ext uri="{FF2B5EF4-FFF2-40B4-BE49-F238E27FC236}">
                  <a16:creationId xmlns:a16="http://schemas.microsoft.com/office/drawing/2014/main" id="{8C61A7F1-43C4-48B7-8F26-541954CE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1" y="9894888"/>
              <a:ext cx="104775" cy="68263"/>
            </a:xfrm>
            <a:custGeom>
              <a:avLst/>
              <a:gdLst>
                <a:gd name="T0" fmla="*/ 88 w 194"/>
                <a:gd name="T1" fmla="*/ 0 h 125"/>
                <a:gd name="T2" fmla="*/ 0 w 194"/>
                <a:gd name="T3" fmla="*/ 125 h 125"/>
                <a:gd name="T4" fmla="*/ 194 w 194"/>
                <a:gd name="T5" fmla="*/ 125 h 125"/>
                <a:gd name="T6" fmla="*/ 194 w 194"/>
                <a:gd name="T7" fmla="*/ 125 h 125"/>
                <a:gd name="T8" fmla="*/ 133 w 194"/>
                <a:gd name="T9" fmla="*/ 125 h 125"/>
                <a:gd name="T10" fmla="*/ 133 w 194"/>
                <a:gd name="T11" fmla="*/ 17 h 125"/>
                <a:gd name="T12" fmla="*/ 88 w 19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25">
                  <a:moveTo>
                    <a:pt x="88" y="0"/>
                  </a:moveTo>
                  <a:cubicBezTo>
                    <a:pt x="91" y="28"/>
                    <a:pt x="85" y="86"/>
                    <a:pt x="0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19" y="9"/>
                    <a:pt x="104" y="3"/>
                    <a:pt x="88" y="0"/>
                  </a:cubicBezTo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Freeform 2666">
              <a:extLst>
                <a:ext uri="{FF2B5EF4-FFF2-40B4-BE49-F238E27FC236}">
                  <a16:creationId xmlns:a16="http://schemas.microsoft.com/office/drawing/2014/main" id="{D0A270E6-11C9-4D6B-B5F2-5EB319FFD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4" y="9329738"/>
              <a:ext cx="217488" cy="238125"/>
            </a:xfrm>
            <a:custGeom>
              <a:avLst/>
              <a:gdLst>
                <a:gd name="T0" fmla="*/ 366 w 401"/>
                <a:gd name="T1" fmla="*/ 0 h 441"/>
                <a:gd name="T2" fmla="*/ 346 w 401"/>
                <a:gd name="T3" fmla="*/ 9 h 441"/>
                <a:gd name="T4" fmla="*/ 9 w 401"/>
                <a:gd name="T5" fmla="*/ 393 h 441"/>
                <a:gd name="T6" fmla="*/ 14 w 401"/>
                <a:gd name="T7" fmla="*/ 433 h 441"/>
                <a:gd name="T8" fmla="*/ 35 w 401"/>
                <a:gd name="T9" fmla="*/ 441 h 441"/>
                <a:gd name="T10" fmla="*/ 55 w 401"/>
                <a:gd name="T11" fmla="*/ 432 h 441"/>
                <a:gd name="T12" fmla="*/ 391 w 401"/>
                <a:gd name="T13" fmla="*/ 49 h 441"/>
                <a:gd name="T14" fmla="*/ 387 w 401"/>
                <a:gd name="T15" fmla="*/ 9 h 441"/>
                <a:gd name="T16" fmla="*/ 366 w 401"/>
                <a:gd name="T1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441">
                  <a:moveTo>
                    <a:pt x="366" y="0"/>
                  </a:moveTo>
                  <a:cubicBezTo>
                    <a:pt x="358" y="0"/>
                    <a:pt x="351" y="3"/>
                    <a:pt x="346" y="9"/>
                  </a:cubicBezTo>
                  <a:cubicBezTo>
                    <a:pt x="9" y="393"/>
                    <a:pt x="9" y="393"/>
                    <a:pt x="9" y="393"/>
                  </a:cubicBezTo>
                  <a:cubicBezTo>
                    <a:pt x="0" y="404"/>
                    <a:pt x="2" y="422"/>
                    <a:pt x="14" y="433"/>
                  </a:cubicBezTo>
                  <a:cubicBezTo>
                    <a:pt x="20" y="438"/>
                    <a:pt x="28" y="441"/>
                    <a:pt x="35" y="441"/>
                  </a:cubicBezTo>
                  <a:cubicBezTo>
                    <a:pt x="43" y="441"/>
                    <a:pt x="50" y="438"/>
                    <a:pt x="55" y="432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401" y="38"/>
                    <a:pt x="399" y="20"/>
                    <a:pt x="387" y="9"/>
                  </a:cubicBezTo>
                  <a:cubicBezTo>
                    <a:pt x="380" y="3"/>
                    <a:pt x="373" y="0"/>
                    <a:pt x="366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Freeform 2667">
              <a:extLst>
                <a:ext uri="{FF2B5EF4-FFF2-40B4-BE49-F238E27FC236}">
                  <a16:creationId xmlns:a16="http://schemas.microsoft.com/office/drawing/2014/main" id="{86F15619-6DB3-460F-9223-F16A9D89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9" y="9661526"/>
              <a:ext cx="31750" cy="206375"/>
            </a:xfrm>
            <a:custGeom>
              <a:avLst/>
              <a:gdLst>
                <a:gd name="T0" fmla="*/ 30 w 59"/>
                <a:gd name="T1" fmla="*/ 0 h 382"/>
                <a:gd name="T2" fmla="*/ 0 w 59"/>
                <a:gd name="T3" fmla="*/ 30 h 382"/>
                <a:gd name="T4" fmla="*/ 0 w 59"/>
                <a:gd name="T5" fmla="*/ 352 h 382"/>
                <a:gd name="T6" fmla="*/ 30 w 59"/>
                <a:gd name="T7" fmla="*/ 382 h 382"/>
                <a:gd name="T8" fmla="*/ 59 w 59"/>
                <a:gd name="T9" fmla="*/ 352 h 382"/>
                <a:gd name="T10" fmla="*/ 59 w 59"/>
                <a:gd name="T11" fmla="*/ 30 h 382"/>
                <a:gd name="T12" fmla="*/ 30 w 59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82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68"/>
                    <a:pt x="13" y="382"/>
                    <a:pt x="30" y="382"/>
                  </a:cubicBezTo>
                  <a:cubicBezTo>
                    <a:pt x="46" y="382"/>
                    <a:pt x="59" y="368"/>
                    <a:pt x="59" y="352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4"/>
                    <a:pt x="46" y="0"/>
                    <a:pt x="30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Freeform 2668">
              <a:extLst>
                <a:ext uri="{FF2B5EF4-FFF2-40B4-BE49-F238E27FC236}">
                  <a16:creationId xmlns:a16="http://schemas.microsoft.com/office/drawing/2014/main" id="{CF1D705C-2999-491C-8100-BC17C5A2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9" y="9269413"/>
              <a:ext cx="211138" cy="100013"/>
            </a:xfrm>
            <a:custGeom>
              <a:avLst/>
              <a:gdLst>
                <a:gd name="T0" fmla="*/ 114 w 388"/>
                <a:gd name="T1" fmla="*/ 0 h 183"/>
                <a:gd name="T2" fmla="*/ 0 w 388"/>
                <a:gd name="T3" fmla="*/ 21 h 183"/>
                <a:gd name="T4" fmla="*/ 5 w 388"/>
                <a:gd name="T5" fmla="*/ 35 h 183"/>
                <a:gd name="T6" fmla="*/ 12 w 388"/>
                <a:gd name="T7" fmla="*/ 34 h 183"/>
                <a:gd name="T8" fmla="*/ 335 w 388"/>
                <a:gd name="T9" fmla="*/ 183 h 183"/>
                <a:gd name="T10" fmla="*/ 388 w 388"/>
                <a:gd name="T11" fmla="*/ 154 h 183"/>
                <a:gd name="T12" fmla="*/ 388 w 388"/>
                <a:gd name="T13" fmla="*/ 154 h 183"/>
                <a:gd name="T14" fmla="*/ 114 w 388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183">
                  <a:moveTo>
                    <a:pt x="114" y="0"/>
                  </a:moveTo>
                  <a:cubicBezTo>
                    <a:pt x="76" y="0"/>
                    <a:pt x="37" y="7"/>
                    <a:pt x="0" y="21"/>
                  </a:cubicBezTo>
                  <a:cubicBezTo>
                    <a:pt x="2" y="26"/>
                    <a:pt x="4" y="30"/>
                    <a:pt x="5" y="35"/>
                  </a:cubicBezTo>
                  <a:cubicBezTo>
                    <a:pt x="7" y="34"/>
                    <a:pt x="9" y="34"/>
                    <a:pt x="12" y="34"/>
                  </a:cubicBezTo>
                  <a:cubicBezTo>
                    <a:pt x="85" y="34"/>
                    <a:pt x="229" y="53"/>
                    <a:pt x="335" y="183"/>
                  </a:cubicBezTo>
                  <a:cubicBezTo>
                    <a:pt x="388" y="154"/>
                    <a:pt x="388" y="154"/>
                    <a:pt x="388" y="154"/>
                  </a:cubicBezTo>
                  <a:cubicBezTo>
                    <a:pt x="388" y="154"/>
                    <a:pt x="388" y="154"/>
                    <a:pt x="388" y="154"/>
                  </a:cubicBezTo>
                  <a:cubicBezTo>
                    <a:pt x="328" y="56"/>
                    <a:pt x="222" y="0"/>
                    <a:pt x="114" y="0"/>
                  </a:cubicBezTo>
                </a:path>
              </a:pathLst>
            </a:custGeom>
            <a:solidFill>
              <a:srgbClr val="E57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Freeform 2669">
              <a:extLst>
                <a:ext uri="{FF2B5EF4-FFF2-40B4-BE49-F238E27FC236}">
                  <a16:creationId xmlns:a16="http://schemas.microsoft.com/office/drawing/2014/main" id="{4A3EB186-9655-4A4E-8A00-6A06AB94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9" y="9282113"/>
              <a:ext cx="22225" cy="7938"/>
            </a:xfrm>
            <a:custGeom>
              <a:avLst/>
              <a:gdLst>
                <a:gd name="T0" fmla="*/ 35 w 40"/>
                <a:gd name="T1" fmla="*/ 0 h 16"/>
                <a:gd name="T2" fmla="*/ 0 w 40"/>
                <a:gd name="T3" fmla="*/ 16 h 16"/>
                <a:gd name="T4" fmla="*/ 40 w 40"/>
                <a:gd name="T5" fmla="*/ 14 h 16"/>
                <a:gd name="T6" fmla="*/ 35 w 4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6">
                  <a:moveTo>
                    <a:pt x="35" y="0"/>
                  </a:moveTo>
                  <a:cubicBezTo>
                    <a:pt x="23" y="5"/>
                    <a:pt x="11" y="10"/>
                    <a:pt x="0" y="16"/>
                  </a:cubicBezTo>
                  <a:cubicBezTo>
                    <a:pt x="0" y="16"/>
                    <a:pt x="15" y="14"/>
                    <a:pt x="40" y="14"/>
                  </a:cubicBezTo>
                  <a:cubicBezTo>
                    <a:pt x="39" y="9"/>
                    <a:pt x="37" y="5"/>
                    <a:pt x="35" y="0"/>
                  </a:cubicBezTo>
                </a:path>
              </a:pathLst>
            </a:custGeom>
            <a:solidFill>
              <a:srgbClr val="003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2670">
              <a:extLst>
                <a:ext uri="{FF2B5EF4-FFF2-40B4-BE49-F238E27FC236}">
                  <a16:creationId xmlns:a16="http://schemas.microsoft.com/office/drawing/2014/main" id="{F713382E-4FA9-427E-8F9B-E4A66BE9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9898063"/>
              <a:ext cx="95250" cy="65088"/>
            </a:xfrm>
            <a:custGeom>
              <a:avLst/>
              <a:gdLst>
                <a:gd name="T0" fmla="*/ 28 w 176"/>
                <a:gd name="T1" fmla="*/ 0 h 120"/>
                <a:gd name="T2" fmla="*/ 0 w 176"/>
                <a:gd name="T3" fmla="*/ 120 h 120"/>
                <a:gd name="T4" fmla="*/ 176 w 176"/>
                <a:gd name="T5" fmla="*/ 120 h 120"/>
                <a:gd name="T6" fmla="*/ 28 w 176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20">
                  <a:moveTo>
                    <a:pt x="28" y="0"/>
                  </a:moveTo>
                  <a:cubicBezTo>
                    <a:pt x="20" y="40"/>
                    <a:pt x="11" y="80"/>
                    <a:pt x="0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Freeform 2671">
              <a:extLst>
                <a:ext uri="{FF2B5EF4-FFF2-40B4-BE49-F238E27FC236}">
                  <a16:creationId xmlns:a16="http://schemas.microsoft.com/office/drawing/2014/main" id="{9E77D363-05BF-4900-A6BF-2B5AD02C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9" y="9380538"/>
              <a:ext cx="847725" cy="582613"/>
            </a:xfrm>
            <a:custGeom>
              <a:avLst/>
              <a:gdLst>
                <a:gd name="T0" fmla="*/ 181 w 1564"/>
                <a:gd name="T1" fmla="*/ 306 h 1077"/>
                <a:gd name="T2" fmla="*/ 48 w 1564"/>
                <a:gd name="T3" fmla="*/ 1021 h 1077"/>
                <a:gd name="T4" fmla="*/ 49 w 1564"/>
                <a:gd name="T5" fmla="*/ 1022 h 1077"/>
                <a:gd name="T6" fmla="*/ 49 w 1564"/>
                <a:gd name="T7" fmla="*/ 1023 h 1077"/>
                <a:gd name="T8" fmla="*/ 49 w 1564"/>
                <a:gd name="T9" fmla="*/ 1024 h 1077"/>
                <a:gd name="T10" fmla="*/ 50 w 1564"/>
                <a:gd name="T11" fmla="*/ 1025 h 1077"/>
                <a:gd name="T12" fmla="*/ 51 w 1564"/>
                <a:gd name="T13" fmla="*/ 1026 h 1077"/>
                <a:gd name="T14" fmla="*/ 51 w 1564"/>
                <a:gd name="T15" fmla="*/ 1027 h 1077"/>
                <a:gd name="T16" fmla="*/ 51 w 1564"/>
                <a:gd name="T17" fmla="*/ 1028 h 1077"/>
                <a:gd name="T18" fmla="*/ 52 w 1564"/>
                <a:gd name="T19" fmla="*/ 1029 h 1077"/>
                <a:gd name="T20" fmla="*/ 52 w 1564"/>
                <a:gd name="T21" fmla="*/ 1030 h 1077"/>
                <a:gd name="T22" fmla="*/ 53 w 1564"/>
                <a:gd name="T23" fmla="*/ 1031 h 1077"/>
                <a:gd name="T24" fmla="*/ 53 w 1564"/>
                <a:gd name="T25" fmla="*/ 1033 h 1077"/>
                <a:gd name="T26" fmla="*/ 53 w 1564"/>
                <a:gd name="T27" fmla="*/ 1034 h 1077"/>
                <a:gd name="T28" fmla="*/ 54 w 1564"/>
                <a:gd name="T29" fmla="*/ 1035 h 1077"/>
                <a:gd name="T30" fmla="*/ 54 w 1564"/>
                <a:gd name="T31" fmla="*/ 1036 h 1077"/>
                <a:gd name="T32" fmla="*/ 55 w 1564"/>
                <a:gd name="T33" fmla="*/ 1037 h 1077"/>
                <a:gd name="T34" fmla="*/ 55 w 1564"/>
                <a:gd name="T35" fmla="*/ 1038 h 1077"/>
                <a:gd name="T36" fmla="*/ 56 w 1564"/>
                <a:gd name="T37" fmla="*/ 1040 h 1077"/>
                <a:gd name="T38" fmla="*/ 56 w 1564"/>
                <a:gd name="T39" fmla="*/ 1041 h 1077"/>
                <a:gd name="T40" fmla="*/ 56 w 1564"/>
                <a:gd name="T41" fmla="*/ 1042 h 1077"/>
                <a:gd name="T42" fmla="*/ 57 w 1564"/>
                <a:gd name="T43" fmla="*/ 1043 h 1077"/>
                <a:gd name="T44" fmla="*/ 57 w 1564"/>
                <a:gd name="T45" fmla="*/ 1044 h 1077"/>
                <a:gd name="T46" fmla="*/ 57 w 1564"/>
                <a:gd name="T47" fmla="*/ 1045 h 1077"/>
                <a:gd name="T48" fmla="*/ 58 w 1564"/>
                <a:gd name="T49" fmla="*/ 1049 h 1077"/>
                <a:gd name="T50" fmla="*/ 58 w 1564"/>
                <a:gd name="T51" fmla="*/ 1050 h 1077"/>
                <a:gd name="T52" fmla="*/ 58 w 1564"/>
                <a:gd name="T53" fmla="*/ 1051 h 1077"/>
                <a:gd name="T54" fmla="*/ 59 w 1564"/>
                <a:gd name="T55" fmla="*/ 1052 h 1077"/>
                <a:gd name="T56" fmla="*/ 59 w 1564"/>
                <a:gd name="T57" fmla="*/ 1055 h 1077"/>
                <a:gd name="T58" fmla="*/ 59 w 1564"/>
                <a:gd name="T59" fmla="*/ 1056 h 1077"/>
                <a:gd name="T60" fmla="*/ 60 w 1564"/>
                <a:gd name="T61" fmla="*/ 1057 h 1077"/>
                <a:gd name="T62" fmla="*/ 60 w 1564"/>
                <a:gd name="T63" fmla="*/ 1058 h 1077"/>
                <a:gd name="T64" fmla="*/ 60 w 1564"/>
                <a:gd name="T65" fmla="*/ 1060 h 1077"/>
                <a:gd name="T66" fmla="*/ 60 w 1564"/>
                <a:gd name="T67" fmla="*/ 1061 h 1077"/>
                <a:gd name="T68" fmla="*/ 60 w 1564"/>
                <a:gd name="T69" fmla="*/ 1063 h 1077"/>
                <a:gd name="T70" fmla="*/ 60 w 1564"/>
                <a:gd name="T71" fmla="*/ 1064 h 1077"/>
                <a:gd name="T72" fmla="*/ 61 w 1564"/>
                <a:gd name="T73" fmla="*/ 1065 h 1077"/>
                <a:gd name="T74" fmla="*/ 61 w 1564"/>
                <a:gd name="T75" fmla="*/ 1066 h 1077"/>
                <a:gd name="T76" fmla="*/ 61 w 1564"/>
                <a:gd name="T77" fmla="*/ 1068 h 1077"/>
                <a:gd name="T78" fmla="*/ 61 w 1564"/>
                <a:gd name="T79" fmla="*/ 1069 h 1077"/>
                <a:gd name="T80" fmla="*/ 61 w 1564"/>
                <a:gd name="T81" fmla="*/ 1070 h 1077"/>
                <a:gd name="T82" fmla="*/ 61 w 1564"/>
                <a:gd name="T83" fmla="*/ 1071 h 1077"/>
                <a:gd name="T84" fmla="*/ 61 w 1564"/>
                <a:gd name="T85" fmla="*/ 1072 h 1077"/>
                <a:gd name="T86" fmla="*/ 61 w 1564"/>
                <a:gd name="T87" fmla="*/ 1073 h 1077"/>
                <a:gd name="T88" fmla="*/ 61 w 1564"/>
                <a:gd name="T89" fmla="*/ 1075 h 1077"/>
                <a:gd name="T90" fmla="*/ 61 w 1564"/>
                <a:gd name="T91" fmla="*/ 1076 h 1077"/>
                <a:gd name="T92" fmla="*/ 1564 w 1564"/>
                <a:gd name="T93" fmla="*/ 95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4" h="1077">
                  <a:moveTo>
                    <a:pt x="383" y="0"/>
                  </a:moveTo>
                  <a:cubicBezTo>
                    <a:pt x="394" y="26"/>
                    <a:pt x="401" y="56"/>
                    <a:pt x="401" y="87"/>
                  </a:cubicBezTo>
                  <a:cubicBezTo>
                    <a:pt x="401" y="208"/>
                    <a:pt x="303" y="306"/>
                    <a:pt x="181" y="306"/>
                  </a:cubicBezTo>
                  <a:cubicBezTo>
                    <a:pt x="106" y="306"/>
                    <a:pt x="39" y="268"/>
                    <a:pt x="0" y="210"/>
                  </a:cubicBezTo>
                  <a:cubicBezTo>
                    <a:pt x="0" y="969"/>
                    <a:pt x="0" y="969"/>
                    <a:pt x="0" y="969"/>
                  </a:cubicBezTo>
                  <a:cubicBezTo>
                    <a:pt x="20" y="981"/>
                    <a:pt x="37" y="999"/>
                    <a:pt x="48" y="1021"/>
                  </a:cubicBezTo>
                  <a:cubicBezTo>
                    <a:pt x="48" y="1021"/>
                    <a:pt x="48" y="1021"/>
                    <a:pt x="48" y="1021"/>
                  </a:cubicBezTo>
                  <a:cubicBezTo>
                    <a:pt x="48" y="1021"/>
                    <a:pt x="48" y="1022"/>
                    <a:pt x="49" y="1022"/>
                  </a:cubicBezTo>
                  <a:cubicBezTo>
                    <a:pt x="49" y="1022"/>
                    <a:pt x="49" y="1022"/>
                    <a:pt x="49" y="1022"/>
                  </a:cubicBezTo>
                  <a:cubicBezTo>
                    <a:pt x="49" y="1022"/>
                    <a:pt x="49" y="1022"/>
                    <a:pt x="49" y="1022"/>
                  </a:cubicBezTo>
                  <a:cubicBezTo>
                    <a:pt x="49" y="1022"/>
                    <a:pt x="49" y="1022"/>
                    <a:pt x="49" y="1023"/>
                  </a:cubicBezTo>
                  <a:cubicBezTo>
                    <a:pt x="49" y="1023"/>
                    <a:pt x="49" y="1023"/>
                    <a:pt x="49" y="1023"/>
                  </a:cubicBezTo>
                  <a:cubicBezTo>
                    <a:pt x="49" y="1023"/>
                    <a:pt x="49" y="1023"/>
                    <a:pt x="49" y="1023"/>
                  </a:cubicBezTo>
                  <a:cubicBezTo>
                    <a:pt x="49" y="1023"/>
                    <a:pt x="49" y="1024"/>
                    <a:pt x="49" y="1024"/>
                  </a:cubicBezTo>
                  <a:cubicBezTo>
                    <a:pt x="49" y="1024"/>
                    <a:pt x="49" y="1024"/>
                    <a:pt x="49" y="1024"/>
                  </a:cubicBezTo>
                  <a:cubicBezTo>
                    <a:pt x="50" y="1024"/>
                    <a:pt x="50" y="1024"/>
                    <a:pt x="50" y="1024"/>
                  </a:cubicBezTo>
                  <a:cubicBezTo>
                    <a:pt x="50" y="1024"/>
                    <a:pt x="50" y="1024"/>
                    <a:pt x="50" y="1024"/>
                  </a:cubicBezTo>
                  <a:cubicBezTo>
                    <a:pt x="50" y="1025"/>
                    <a:pt x="50" y="1025"/>
                    <a:pt x="50" y="1025"/>
                  </a:cubicBezTo>
                  <a:cubicBezTo>
                    <a:pt x="50" y="1025"/>
                    <a:pt x="50" y="1025"/>
                    <a:pt x="50" y="1025"/>
                  </a:cubicBezTo>
                  <a:cubicBezTo>
                    <a:pt x="50" y="1025"/>
                    <a:pt x="50" y="1026"/>
                    <a:pt x="50" y="1026"/>
                  </a:cubicBezTo>
                  <a:cubicBezTo>
                    <a:pt x="50" y="1026"/>
                    <a:pt x="51" y="1026"/>
                    <a:pt x="51" y="1026"/>
                  </a:cubicBezTo>
                  <a:cubicBezTo>
                    <a:pt x="51" y="1026"/>
                    <a:pt x="51" y="1026"/>
                    <a:pt x="51" y="1027"/>
                  </a:cubicBezTo>
                  <a:cubicBezTo>
                    <a:pt x="51" y="1027"/>
                    <a:pt x="51" y="1027"/>
                    <a:pt x="51" y="1027"/>
                  </a:cubicBezTo>
                  <a:cubicBezTo>
                    <a:pt x="51" y="1027"/>
                    <a:pt x="51" y="1027"/>
                    <a:pt x="51" y="1027"/>
                  </a:cubicBezTo>
                  <a:cubicBezTo>
                    <a:pt x="51" y="1027"/>
                    <a:pt x="51" y="1027"/>
                    <a:pt x="51" y="1028"/>
                  </a:cubicBezTo>
                  <a:cubicBezTo>
                    <a:pt x="51" y="1028"/>
                    <a:pt x="51" y="1028"/>
                    <a:pt x="51" y="1028"/>
                  </a:cubicBezTo>
                  <a:cubicBezTo>
                    <a:pt x="51" y="1028"/>
                    <a:pt x="51" y="1028"/>
                    <a:pt x="51" y="1028"/>
                  </a:cubicBezTo>
                  <a:cubicBezTo>
                    <a:pt x="51" y="1028"/>
                    <a:pt x="52" y="1028"/>
                    <a:pt x="52" y="1029"/>
                  </a:cubicBezTo>
                  <a:cubicBezTo>
                    <a:pt x="52" y="1029"/>
                    <a:pt x="52" y="1029"/>
                    <a:pt x="52" y="1029"/>
                  </a:cubicBezTo>
                  <a:cubicBezTo>
                    <a:pt x="52" y="1029"/>
                    <a:pt x="52" y="1029"/>
                    <a:pt x="52" y="1029"/>
                  </a:cubicBezTo>
                  <a:cubicBezTo>
                    <a:pt x="52" y="1029"/>
                    <a:pt x="52" y="1030"/>
                    <a:pt x="52" y="1030"/>
                  </a:cubicBezTo>
                  <a:cubicBezTo>
                    <a:pt x="52" y="1030"/>
                    <a:pt x="52" y="1030"/>
                    <a:pt x="52" y="1030"/>
                  </a:cubicBezTo>
                  <a:cubicBezTo>
                    <a:pt x="52" y="1030"/>
                    <a:pt x="52" y="1030"/>
                    <a:pt x="52" y="1030"/>
                  </a:cubicBezTo>
                  <a:cubicBezTo>
                    <a:pt x="52" y="1030"/>
                    <a:pt x="52" y="1031"/>
                    <a:pt x="52" y="1031"/>
                  </a:cubicBezTo>
                  <a:cubicBezTo>
                    <a:pt x="52" y="1031"/>
                    <a:pt x="52" y="1031"/>
                    <a:pt x="53" y="1031"/>
                  </a:cubicBezTo>
                  <a:cubicBezTo>
                    <a:pt x="53" y="1031"/>
                    <a:pt x="53" y="1031"/>
                    <a:pt x="53" y="1031"/>
                  </a:cubicBezTo>
                  <a:cubicBezTo>
                    <a:pt x="53" y="1031"/>
                    <a:pt x="53" y="1032"/>
                    <a:pt x="53" y="1032"/>
                  </a:cubicBezTo>
                  <a:cubicBezTo>
                    <a:pt x="53" y="1032"/>
                    <a:pt x="53" y="1032"/>
                    <a:pt x="53" y="1032"/>
                  </a:cubicBezTo>
                  <a:cubicBezTo>
                    <a:pt x="53" y="1032"/>
                    <a:pt x="53" y="1032"/>
                    <a:pt x="53" y="1033"/>
                  </a:cubicBezTo>
                  <a:cubicBezTo>
                    <a:pt x="53" y="1033"/>
                    <a:pt x="53" y="1033"/>
                    <a:pt x="53" y="1033"/>
                  </a:cubicBezTo>
                  <a:cubicBezTo>
                    <a:pt x="53" y="1033"/>
                    <a:pt x="53" y="1033"/>
                    <a:pt x="53" y="1033"/>
                  </a:cubicBezTo>
                  <a:cubicBezTo>
                    <a:pt x="53" y="1033"/>
                    <a:pt x="53" y="1033"/>
                    <a:pt x="53" y="1034"/>
                  </a:cubicBezTo>
                  <a:cubicBezTo>
                    <a:pt x="54" y="1034"/>
                    <a:pt x="54" y="1034"/>
                    <a:pt x="54" y="1034"/>
                  </a:cubicBezTo>
                  <a:cubicBezTo>
                    <a:pt x="54" y="1034"/>
                    <a:pt x="54" y="1034"/>
                    <a:pt x="54" y="1034"/>
                  </a:cubicBezTo>
                  <a:cubicBezTo>
                    <a:pt x="54" y="1034"/>
                    <a:pt x="54" y="1035"/>
                    <a:pt x="54" y="1035"/>
                  </a:cubicBezTo>
                  <a:cubicBezTo>
                    <a:pt x="54" y="1035"/>
                    <a:pt x="54" y="1035"/>
                    <a:pt x="54" y="1035"/>
                  </a:cubicBezTo>
                  <a:cubicBezTo>
                    <a:pt x="54" y="1035"/>
                    <a:pt x="54" y="1035"/>
                    <a:pt x="54" y="1035"/>
                  </a:cubicBezTo>
                  <a:cubicBezTo>
                    <a:pt x="54" y="1036"/>
                    <a:pt x="54" y="1036"/>
                    <a:pt x="54" y="1036"/>
                  </a:cubicBezTo>
                  <a:cubicBezTo>
                    <a:pt x="54" y="1036"/>
                    <a:pt x="54" y="1036"/>
                    <a:pt x="54" y="1036"/>
                  </a:cubicBezTo>
                  <a:cubicBezTo>
                    <a:pt x="54" y="1036"/>
                    <a:pt x="54" y="1036"/>
                    <a:pt x="54" y="1036"/>
                  </a:cubicBezTo>
                  <a:cubicBezTo>
                    <a:pt x="55" y="1037"/>
                    <a:pt x="55" y="1037"/>
                    <a:pt x="55" y="1037"/>
                  </a:cubicBezTo>
                  <a:cubicBezTo>
                    <a:pt x="55" y="1037"/>
                    <a:pt x="55" y="1037"/>
                    <a:pt x="55" y="1037"/>
                  </a:cubicBezTo>
                  <a:cubicBezTo>
                    <a:pt x="55" y="1037"/>
                    <a:pt x="55" y="1037"/>
                    <a:pt x="55" y="1038"/>
                  </a:cubicBezTo>
                  <a:cubicBezTo>
                    <a:pt x="55" y="1038"/>
                    <a:pt x="55" y="1038"/>
                    <a:pt x="55" y="1038"/>
                  </a:cubicBezTo>
                  <a:cubicBezTo>
                    <a:pt x="55" y="1038"/>
                    <a:pt x="55" y="1038"/>
                    <a:pt x="55" y="1038"/>
                  </a:cubicBezTo>
                  <a:cubicBezTo>
                    <a:pt x="55" y="1038"/>
                    <a:pt x="55" y="1038"/>
                    <a:pt x="55" y="1039"/>
                  </a:cubicBezTo>
                  <a:cubicBezTo>
                    <a:pt x="55" y="1039"/>
                    <a:pt x="55" y="1039"/>
                    <a:pt x="56" y="1040"/>
                  </a:cubicBezTo>
                  <a:cubicBezTo>
                    <a:pt x="56" y="1040"/>
                    <a:pt x="56" y="1040"/>
                    <a:pt x="56" y="1040"/>
                  </a:cubicBezTo>
                  <a:cubicBezTo>
                    <a:pt x="56" y="1040"/>
                    <a:pt x="56" y="1040"/>
                    <a:pt x="56" y="1041"/>
                  </a:cubicBezTo>
                  <a:cubicBezTo>
                    <a:pt x="56" y="1041"/>
                    <a:pt x="56" y="1041"/>
                    <a:pt x="56" y="1041"/>
                  </a:cubicBezTo>
                  <a:cubicBezTo>
                    <a:pt x="56" y="1041"/>
                    <a:pt x="56" y="1041"/>
                    <a:pt x="56" y="1041"/>
                  </a:cubicBezTo>
                  <a:cubicBezTo>
                    <a:pt x="56" y="1041"/>
                    <a:pt x="56" y="1042"/>
                    <a:pt x="56" y="1042"/>
                  </a:cubicBezTo>
                  <a:cubicBezTo>
                    <a:pt x="56" y="1042"/>
                    <a:pt x="56" y="1042"/>
                    <a:pt x="56" y="1042"/>
                  </a:cubicBezTo>
                  <a:cubicBezTo>
                    <a:pt x="56" y="1042"/>
                    <a:pt x="56" y="1042"/>
                    <a:pt x="56" y="1042"/>
                  </a:cubicBezTo>
                  <a:cubicBezTo>
                    <a:pt x="56" y="1042"/>
                    <a:pt x="56" y="1043"/>
                    <a:pt x="56" y="1043"/>
                  </a:cubicBezTo>
                  <a:cubicBezTo>
                    <a:pt x="56" y="1043"/>
                    <a:pt x="57" y="1043"/>
                    <a:pt x="57" y="1043"/>
                  </a:cubicBezTo>
                  <a:cubicBezTo>
                    <a:pt x="57" y="1043"/>
                    <a:pt x="57" y="1043"/>
                    <a:pt x="57" y="1044"/>
                  </a:cubicBezTo>
                  <a:cubicBezTo>
                    <a:pt x="57" y="1044"/>
                    <a:pt x="57" y="1044"/>
                    <a:pt x="57" y="1044"/>
                  </a:cubicBezTo>
                  <a:cubicBezTo>
                    <a:pt x="57" y="1044"/>
                    <a:pt x="57" y="1044"/>
                    <a:pt x="57" y="1044"/>
                  </a:cubicBezTo>
                  <a:cubicBezTo>
                    <a:pt x="57" y="1044"/>
                    <a:pt x="57" y="1044"/>
                    <a:pt x="57" y="1044"/>
                  </a:cubicBezTo>
                  <a:cubicBezTo>
                    <a:pt x="57" y="1045"/>
                    <a:pt x="57" y="1045"/>
                    <a:pt x="57" y="1045"/>
                  </a:cubicBezTo>
                  <a:cubicBezTo>
                    <a:pt x="57" y="1045"/>
                    <a:pt x="57" y="1045"/>
                    <a:pt x="57" y="1045"/>
                  </a:cubicBezTo>
                  <a:cubicBezTo>
                    <a:pt x="57" y="1046"/>
                    <a:pt x="58" y="1047"/>
                    <a:pt x="58" y="1048"/>
                  </a:cubicBezTo>
                  <a:cubicBezTo>
                    <a:pt x="58" y="1048"/>
                    <a:pt x="58" y="1048"/>
                    <a:pt x="58" y="1048"/>
                  </a:cubicBezTo>
                  <a:cubicBezTo>
                    <a:pt x="58" y="1049"/>
                    <a:pt x="58" y="1049"/>
                    <a:pt x="58" y="1049"/>
                  </a:cubicBezTo>
                  <a:cubicBezTo>
                    <a:pt x="58" y="1049"/>
                    <a:pt x="58" y="1049"/>
                    <a:pt x="58" y="1049"/>
                  </a:cubicBezTo>
                  <a:cubicBezTo>
                    <a:pt x="58" y="1049"/>
                    <a:pt x="58" y="1049"/>
                    <a:pt x="58" y="1050"/>
                  </a:cubicBezTo>
                  <a:cubicBezTo>
                    <a:pt x="58" y="1050"/>
                    <a:pt x="58" y="1050"/>
                    <a:pt x="58" y="1050"/>
                  </a:cubicBezTo>
                  <a:cubicBezTo>
                    <a:pt x="58" y="1050"/>
                    <a:pt x="58" y="1050"/>
                    <a:pt x="58" y="1050"/>
                  </a:cubicBezTo>
                  <a:cubicBezTo>
                    <a:pt x="58" y="1050"/>
                    <a:pt x="58" y="1051"/>
                    <a:pt x="58" y="1051"/>
                  </a:cubicBezTo>
                  <a:cubicBezTo>
                    <a:pt x="58" y="1051"/>
                    <a:pt x="58" y="1051"/>
                    <a:pt x="58" y="1051"/>
                  </a:cubicBezTo>
                  <a:cubicBezTo>
                    <a:pt x="58" y="1051"/>
                    <a:pt x="59" y="1051"/>
                    <a:pt x="59" y="1051"/>
                  </a:cubicBezTo>
                  <a:cubicBezTo>
                    <a:pt x="59" y="1052"/>
                    <a:pt x="59" y="1052"/>
                    <a:pt x="59" y="1052"/>
                  </a:cubicBezTo>
                  <a:cubicBezTo>
                    <a:pt x="59" y="1052"/>
                    <a:pt x="59" y="1052"/>
                    <a:pt x="59" y="1052"/>
                  </a:cubicBezTo>
                  <a:cubicBezTo>
                    <a:pt x="59" y="1052"/>
                    <a:pt x="59" y="1053"/>
                    <a:pt x="59" y="1053"/>
                  </a:cubicBezTo>
                  <a:cubicBezTo>
                    <a:pt x="59" y="1053"/>
                    <a:pt x="59" y="1053"/>
                    <a:pt x="59" y="1053"/>
                  </a:cubicBezTo>
                  <a:cubicBezTo>
                    <a:pt x="59" y="1054"/>
                    <a:pt x="59" y="1054"/>
                    <a:pt x="59" y="1055"/>
                  </a:cubicBezTo>
                  <a:cubicBezTo>
                    <a:pt x="59" y="1055"/>
                    <a:pt x="59" y="1055"/>
                    <a:pt x="59" y="1055"/>
                  </a:cubicBezTo>
                  <a:cubicBezTo>
                    <a:pt x="59" y="1055"/>
                    <a:pt x="59" y="1056"/>
                    <a:pt x="59" y="1056"/>
                  </a:cubicBezTo>
                  <a:cubicBezTo>
                    <a:pt x="59" y="1056"/>
                    <a:pt x="59" y="1056"/>
                    <a:pt x="59" y="1056"/>
                  </a:cubicBezTo>
                  <a:cubicBezTo>
                    <a:pt x="59" y="1056"/>
                    <a:pt x="59" y="1056"/>
                    <a:pt x="59" y="1057"/>
                  </a:cubicBezTo>
                  <a:cubicBezTo>
                    <a:pt x="59" y="1057"/>
                    <a:pt x="59" y="1057"/>
                    <a:pt x="60" y="1057"/>
                  </a:cubicBezTo>
                  <a:cubicBezTo>
                    <a:pt x="60" y="1057"/>
                    <a:pt x="60" y="1057"/>
                    <a:pt x="60" y="1057"/>
                  </a:cubicBezTo>
                  <a:cubicBezTo>
                    <a:pt x="60" y="1057"/>
                    <a:pt x="60" y="1057"/>
                    <a:pt x="60" y="1058"/>
                  </a:cubicBezTo>
                  <a:cubicBezTo>
                    <a:pt x="60" y="1058"/>
                    <a:pt x="60" y="1058"/>
                    <a:pt x="60" y="1058"/>
                  </a:cubicBezTo>
                  <a:cubicBezTo>
                    <a:pt x="60" y="1058"/>
                    <a:pt x="60" y="1058"/>
                    <a:pt x="60" y="1058"/>
                  </a:cubicBezTo>
                  <a:cubicBezTo>
                    <a:pt x="60" y="1059"/>
                    <a:pt x="60" y="1059"/>
                    <a:pt x="60" y="1059"/>
                  </a:cubicBezTo>
                  <a:cubicBezTo>
                    <a:pt x="60" y="1059"/>
                    <a:pt x="60" y="1059"/>
                    <a:pt x="60" y="1059"/>
                  </a:cubicBezTo>
                  <a:cubicBezTo>
                    <a:pt x="60" y="1059"/>
                    <a:pt x="60" y="1059"/>
                    <a:pt x="60" y="1060"/>
                  </a:cubicBezTo>
                  <a:cubicBezTo>
                    <a:pt x="60" y="1060"/>
                    <a:pt x="60" y="1060"/>
                    <a:pt x="60" y="1060"/>
                  </a:cubicBezTo>
                  <a:cubicBezTo>
                    <a:pt x="60" y="1060"/>
                    <a:pt x="60" y="1060"/>
                    <a:pt x="60" y="1061"/>
                  </a:cubicBezTo>
                  <a:cubicBezTo>
                    <a:pt x="60" y="1061"/>
                    <a:pt x="60" y="1061"/>
                    <a:pt x="60" y="1061"/>
                  </a:cubicBezTo>
                  <a:cubicBezTo>
                    <a:pt x="60" y="1061"/>
                    <a:pt x="60" y="1062"/>
                    <a:pt x="60" y="1062"/>
                  </a:cubicBezTo>
                  <a:cubicBezTo>
                    <a:pt x="60" y="1062"/>
                    <a:pt x="60" y="1062"/>
                    <a:pt x="60" y="1062"/>
                  </a:cubicBezTo>
                  <a:cubicBezTo>
                    <a:pt x="60" y="1062"/>
                    <a:pt x="60" y="1063"/>
                    <a:pt x="60" y="1063"/>
                  </a:cubicBezTo>
                  <a:cubicBezTo>
                    <a:pt x="60" y="1063"/>
                    <a:pt x="60" y="1063"/>
                    <a:pt x="60" y="1063"/>
                  </a:cubicBezTo>
                  <a:cubicBezTo>
                    <a:pt x="60" y="1063"/>
                    <a:pt x="60" y="1063"/>
                    <a:pt x="60" y="1064"/>
                  </a:cubicBezTo>
                  <a:cubicBezTo>
                    <a:pt x="60" y="1064"/>
                    <a:pt x="60" y="1064"/>
                    <a:pt x="60" y="1064"/>
                  </a:cubicBezTo>
                  <a:cubicBezTo>
                    <a:pt x="60" y="1064"/>
                    <a:pt x="60" y="1064"/>
                    <a:pt x="60" y="1064"/>
                  </a:cubicBezTo>
                  <a:cubicBezTo>
                    <a:pt x="60" y="1065"/>
                    <a:pt x="60" y="1065"/>
                    <a:pt x="60" y="1065"/>
                  </a:cubicBezTo>
                  <a:cubicBezTo>
                    <a:pt x="61" y="1065"/>
                    <a:pt x="61" y="1065"/>
                    <a:pt x="61" y="1065"/>
                  </a:cubicBezTo>
                  <a:cubicBezTo>
                    <a:pt x="61" y="1065"/>
                    <a:pt x="61" y="1065"/>
                    <a:pt x="61" y="1065"/>
                  </a:cubicBezTo>
                  <a:cubicBezTo>
                    <a:pt x="61" y="1066"/>
                    <a:pt x="61" y="1066"/>
                    <a:pt x="61" y="1066"/>
                  </a:cubicBezTo>
                  <a:cubicBezTo>
                    <a:pt x="61" y="1066"/>
                    <a:pt x="61" y="1066"/>
                    <a:pt x="61" y="1066"/>
                  </a:cubicBezTo>
                  <a:cubicBezTo>
                    <a:pt x="61" y="1066"/>
                    <a:pt x="61" y="1067"/>
                    <a:pt x="61" y="1067"/>
                  </a:cubicBezTo>
                  <a:cubicBezTo>
                    <a:pt x="61" y="1067"/>
                    <a:pt x="61" y="1067"/>
                    <a:pt x="61" y="1067"/>
                  </a:cubicBezTo>
                  <a:cubicBezTo>
                    <a:pt x="61" y="1067"/>
                    <a:pt x="61" y="1067"/>
                    <a:pt x="61" y="1068"/>
                  </a:cubicBezTo>
                  <a:cubicBezTo>
                    <a:pt x="61" y="1068"/>
                    <a:pt x="61" y="1068"/>
                    <a:pt x="61" y="1068"/>
                  </a:cubicBezTo>
                  <a:cubicBezTo>
                    <a:pt x="61" y="1068"/>
                    <a:pt x="61" y="1068"/>
                    <a:pt x="61" y="1069"/>
                  </a:cubicBezTo>
                  <a:cubicBezTo>
                    <a:pt x="61" y="1069"/>
                    <a:pt x="61" y="1069"/>
                    <a:pt x="61" y="1069"/>
                  </a:cubicBezTo>
                  <a:cubicBezTo>
                    <a:pt x="61" y="1069"/>
                    <a:pt x="61" y="1069"/>
                    <a:pt x="61" y="1069"/>
                  </a:cubicBezTo>
                  <a:cubicBezTo>
                    <a:pt x="61" y="1069"/>
                    <a:pt x="61" y="1069"/>
                    <a:pt x="61" y="1069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61" y="1070"/>
                    <a:pt x="61" y="1071"/>
                    <a:pt x="61" y="1071"/>
                  </a:cubicBezTo>
                  <a:cubicBezTo>
                    <a:pt x="61" y="1071"/>
                    <a:pt x="61" y="1071"/>
                    <a:pt x="61" y="1071"/>
                  </a:cubicBezTo>
                  <a:cubicBezTo>
                    <a:pt x="61" y="1071"/>
                    <a:pt x="61" y="1071"/>
                    <a:pt x="61" y="1072"/>
                  </a:cubicBezTo>
                  <a:cubicBezTo>
                    <a:pt x="61" y="1072"/>
                    <a:pt x="61" y="1072"/>
                    <a:pt x="61" y="1072"/>
                  </a:cubicBezTo>
                  <a:cubicBezTo>
                    <a:pt x="61" y="1072"/>
                    <a:pt x="61" y="1072"/>
                    <a:pt x="61" y="1072"/>
                  </a:cubicBezTo>
                  <a:cubicBezTo>
                    <a:pt x="61" y="1072"/>
                    <a:pt x="61" y="1073"/>
                    <a:pt x="61" y="1073"/>
                  </a:cubicBezTo>
                  <a:cubicBezTo>
                    <a:pt x="61" y="1073"/>
                    <a:pt x="61" y="1073"/>
                    <a:pt x="61" y="1073"/>
                  </a:cubicBezTo>
                  <a:cubicBezTo>
                    <a:pt x="61" y="1073"/>
                    <a:pt x="61" y="1073"/>
                    <a:pt x="61" y="1073"/>
                  </a:cubicBezTo>
                  <a:cubicBezTo>
                    <a:pt x="61" y="1074"/>
                    <a:pt x="61" y="1074"/>
                    <a:pt x="61" y="1074"/>
                  </a:cubicBezTo>
                  <a:cubicBezTo>
                    <a:pt x="61" y="1074"/>
                    <a:pt x="61" y="1074"/>
                    <a:pt x="61" y="1074"/>
                  </a:cubicBezTo>
                  <a:cubicBezTo>
                    <a:pt x="61" y="1074"/>
                    <a:pt x="61" y="1075"/>
                    <a:pt x="61" y="1075"/>
                  </a:cubicBezTo>
                  <a:cubicBezTo>
                    <a:pt x="61" y="1075"/>
                    <a:pt x="61" y="1075"/>
                    <a:pt x="61" y="1075"/>
                  </a:cubicBezTo>
                  <a:cubicBezTo>
                    <a:pt x="61" y="1075"/>
                    <a:pt x="61" y="1075"/>
                    <a:pt x="61" y="1076"/>
                  </a:cubicBezTo>
                  <a:cubicBezTo>
                    <a:pt x="61" y="1076"/>
                    <a:pt x="61" y="1076"/>
                    <a:pt x="61" y="1076"/>
                  </a:cubicBezTo>
                  <a:cubicBezTo>
                    <a:pt x="61" y="1076"/>
                    <a:pt x="61" y="1076"/>
                    <a:pt x="61" y="1077"/>
                  </a:cubicBezTo>
                  <a:cubicBezTo>
                    <a:pt x="1536" y="1077"/>
                    <a:pt x="1536" y="1077"/>
                    <a:pt x="1536" y="1077"/>
                  </a:cubicBezTo>
                  <a:cubicBezTo>
                    <a:pt x="1547" y="1037"/>
                    <a:pt x="1556" y="997"/>
                    <a:pt x="1564" y="957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rgbClr val="7FE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Freeform 2672">
              <a:extLst>
                <a:ext uri="{FF2B5EF4-FFF2-40B4-BE49-F238E27FC236}">
                  <a16:creationId xmlns:a16="http://schemas.microsoft.com/office/drawing/2014/main" id="{09D1EB90-E992-4771-AB74-17E107E3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9" y="9380538"/>
              <a:ext cx="217488" cy="165100"/>
            </a:xfrm>
            <a:custGeom>
              <a:avLst/>
              <a:gdLst>
                <a:gd name="T0" fmla="*/ 383 w 401"/>
                <a:gd name="T1" fmla="*/ 0 h 306"/>
                <a:gd name="T2" fmla="*/ 349 w 401"/>
                <a:gd name="T3" fmla="*/ 18 h 306"/>
                <a:gd name="T4" fmla="*/ 303 w 401"/>
                <a:gd name="T5" fmla="*/ 43 h 306"/>
                <a:gd name="T6" fmla="*/ 311 w 401"/>
                <a:gd name="T7" fmla="*/ 87 h 306"/>
                <a:gd name="T8" fmla="*/ 181 w 401"/>
                <a:gd name="T9" fmla="*/ 217 h 306"/>
                <a:gd name="T10" fmla="*/ 79 w 401"/>
                <a:gd name="T11" fmla="*/ 166 h 306"/>
                <a:gd name="T12" fmla="*/ 48 w 401"/>
                <a:gd name="T13" fmla="*/ 183 h 306"/>
                <a:gd name="T14" fmla="*/ 48 w 401"/>
                <a:gd name="T15" fmla="*/ 183 h 306"/>
                <a:gd name="T16" fmla="*/ 12 w 401"/>
                <a:gd name="T17" fmla="*/ 203 h 306"/>
                <a:gd name="T18" fmla="*/ 0 w 401"/>
                <a:gd name="T19" fmla="*/ 210 h 306"/>
                <a:gd name="T20" fmla="*/ 0 w 401"/>
                <a:gd name="T21" fmla="*/ 210 h 306"/>
                <a:gd name="T22" fmla="*/ 181 w 401"/>
                <a:gd name="T23" fmla="*/ 306 h 306"/>
                <a:gd name="T24" fmla="*/ 401 w 401"/>
                <a:gd name="T25" fmla="*/ 87 h 306"/>
                <a:gd name="T26" fmla="*/ 383 w 401"/>
                <a:gd name="T27" fmla="*/ 0 h 306"/>
                <a:gd name="T28" fmla="*/ 383 w 401"/>
                <a:gd name="T2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06">
                  <a:moveTo>
                    <a:pt x="383" y="0"/>
                  </a:moveTo>
                  <a:cubicBezTo>
                    <a:pt x="349" y="18"/>
                    <a:pt x="349" y="18"/>
                    <a:pt x="349" y="18"/>
                  </a:cubicBezTo>
                  <a:cubicBezTo>
                    <a:pt x="303" y="43"/>
                    <a:pt x="303" y="43"/>
                    <a:pt x="303" y="43"/>
                  </a:cubicBezTo>
                  <a:cubicBezTo>
                    <a:pt x="308" y="57"/>
                    <a:pt x="311" y="72"/>
                    <a:pt x="311" y="87"/>
                  </a:cubicBezTo>
                  <a:cubicBezTo>
                    <a:pt x="311" y="159"/>
                    <a:pt x="253" y="217"/>
                    <a:pt x="181" y="217"/>
                  </a:cubicBezTo>
                  <a:cubicBezTo>
                    <a:pt x="140" y="217"/>
                    <a:pt x="102" y="197"/>
                    <a:pt x="79" y="166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9" y="268"/>
                    <a:pt x="106" y="306"/>
                    <a:pt x="181" y="306"/>
                  </a:cubicBezTo>
                  <a:cubicBezTo>
                    <a:pt x="303" y="306"/>
                    <a:pt x="401" y="208"/>
                    <a:pt x="401" y="87"/>
                  </a:cubicBezTo>
                  <a:cubicBezTo>
                    <a:pt x="401" y="56"/>
                    <a:pt x="394" y="26"/>
                    <a:pt x="383" y="0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rgbClr val="FBF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Freeform 2673">
              <a:extLst>
                <a:ext uri="{FF2B5EF4-FFF2-40B4-BE49-F238E27FC236}">
                  <a16:creationId xmlns:a16="http://schemas.microsoft.com/office/drawing/2014/main" id="{882AC7CD-8E8B-43ED-8283-3FF2DF8C4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9402763"/>
              <a:ext cx="125413" cy="95250"/>
            </a:xfrm>
            <a:custGeom>
              <a:avLst/>
              <a:gdLst>
                <a:gd name="T0" fmla="*/ 224 w 232"/>
                <a:gd name="T1" fmla="*/ 0 h 174"/>
                <a:gd name="T2" fmla="*/ 161 w 232"/>
                <a:gd name="T3" fmla="*/ 35 h 174"/>
                <a:gd name="T4" fmla="*/ 161 w 232"/>
                <a:gd name="T5" fmla="*/ 44 h 174"/>
                <a:gd name="T6" fmla="*/ 102 w 232"/>
                <a:gd name="T7" fmla="*/ 103 h 174"/>
                <a:gd name="T8" fmla="*/ 63 w 232"/>
                <a:gd name="T9" fmla="*/ 88 h 174"/>
                <a:gd name="T10" fmla="*/ 0 w 232"/>
                <a:gd name="T11" fmla="*/ 123 h 174"/>
                <a:gd name="T12" fmla="*/ 102 w 232"/>
                <a:gd name="T13" fmla="*/ 174 h 174"/>
                <a:gd name="T14" fmla="*/ 232 w 232"/>
                <a:gd name="T15" fmla="*/ 44 h 174"/>
                <a:gd name="T16" fmla="*/ 224 w 232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74">
                  <a:moveTo>
                    <a:pt x="224" y="0"/>
                  </a:moveTo>
                  <a:cubicBezTo>
                    <a:pt x="161" y="35"/>
                    <a:pt x="161" y="35"/>
                    <a:pt x="161" y="35"/>
                  </a:cubicBezTo>
                  <a:cubicBezTo>
                    <a:pt x="161" y="38"/>
                    <a:pt x="161" y="41"/>
                    <a:pt x="161" y="44"/>
                  </a:cubicBezTo>
                  <a:cubicBezTo>
                    <a:pt x="161" y="77"/>
                    <a:pt x="135" y="103"/>
                    <a:pt x="102" y="103"/>
                  </a:cubicBezTo>
                  <a:cubicBezTo>
                    <a:pt x="87" y="103"/>
                    <a:pt x="74" y="97"/>
                    <a:pt x="63" y="8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3" y="154"/>
                    <a:pt x="61" y="174"/>
                    <a:pt x="102" y="174"/>
                  </a:cubicBezTo>
                  <a:cubicBezTo>
                    <a:pt x="174" y="174"/>
                    <a:pt x="232" y="116"/>
                    <a:pt x="232" y="44"/>
                  </a:cubicBezTo>
                  <a:cubicBezTo>
                    <a:pt x="232" y="29"/>
                    <a:pt x="229" y="14"/>
                    <a:pt x="224" y="0"/>
                  </a:cubicBezTo>
                </a:path>
              </a:pathLst>
            </a:custGeom>
            <a:solidFill>
              <a:srgbClr val="FBF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2674">
              <a:extLst>
                <a:ext uri="{FF2B5EF4-FFF2-40B4-BE49-F238E27FC236}">
                  <a16:creationId xmlns:a16="http://schemas.microsoft.com/office/drawing/2014/main" id="{2D0D3EAD-0DFC-45EE-B3C1-FE2A10AD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726" y="9421813"/>
              <a:ext cx="52388" cy="36513"/>
            </a:xfrm>
            <a:custGeom>
              <a:avLst/>
              <a:gdLst>
                <a:gd name="T0" fmla="*/ 98 w 98"/>
                <a:gd name="T1" fmla="*/ 0 h 68"/>
                <a:gd name="T2" fmla="*/ 0 w 98"/>
                <a:gd name="T3" fmla="*/ 53 h 68"/>
                <a:gd name="T4" fmla="*/ 39 w 98"/>
                <a:gd name="T5" fmla="*/ 68 h 68"/>
                <a:gd name="T6" fmla="*/ 98 w 98"/>
                <a:gd name="T7" fmla="*/ 9 h 68"/>
                <a:gd name="T8" fmla="*/ 98 w 9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98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1" y="62"/>
                    <a:pt x="24" y="68"/>
                    <a:pt x="39" y="68"/>
                  </a:cubicBezTo>
                  <a:cubicBezTo>
                    <a:pt x="72" y="68"/>
                    <a:pt x="98" y="42"/>
                    <a:pt x="98" y="9"/>
                  </a:cubicBezTo>
                  <a:cubicBezTo>
                    <a:pt x="98" y="6"/>
                    <a:pt x="98" y="3"/>
                    <a:pt x="98" y="0"/>
                  </a:cubicBezTo>
                </a:path>
              </a:pathLst>
            </a:custGeom>
            <a:solidFill>
              <a:srgbClr val="FFF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Freeform 2675">
              <a:extLst>
                <a:ext uri="{FF2B5EF4-FFF2-40B4-BE49-F238E27FC236}">
                  <a16:creationId xmlns:a16="http://schemas.microsoft.com/office/drawing/2014/main" id="{750C5CD6-309F-4432-BA14-1B2C96592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9" y="9904413"/>
              <a:ext cx="33338" cy="58738"/>
            </a:xfrm>
            <a:custGeom>
              <a:avLst/>
              <a:gdLst>
                <a:gd name="T0" fmla="*/ 61 w 61"/>
                <a:gd name="T1" fmla="*/ 106 h 107"/>
                <a:gd name="T2" fmla="*/ 61 w 61"/>
                <a:gd name="T3" fmla="*/ 105 h 107"/>
                <a:gd name="T4" fmla="*/ 61 w 61"/>
                <a:gd name="T5" fmla="*/ 104 h 107"/>
                <a:gd name="T6" fmla="*/ 61 w 61"/>
                <a:gd name="T7" fmla="*/ 103 h 107"/>
                <a:gd name="T8" fmla="*/ 61 w 61"/>
                <a:gd name="T9" fmla="*/ 102 h 107"/>
                <a:gd name="T10" fmla="*/ 61 w 61"/>
                <a:gd name="T11" fmla="*/ 101 h 107"/>
                <a:gd name="T12" fmla="*/ 61 w 61"/>
                <a:gd name="T13" fmla="*/ 100 h 107"/>
                <a:gd name="T14" fmla="*/ 61 w 61"/>
                <a:gd name="T15" fmla="*/ 99 h 107"/>
                <a:gd name="T16" fmla="*/ 61 w 61"/>
                <a:gd name="T17" fmla="*/ 98 h 107"/>
                <a:gd name="T18" fmla="*/ 61 w 61"/>
                <a:gd name="T19" fmla="*/ 96 h 107"/>
                <a:gd name="T20" fmla="*/ 60 w 61"/>
                <a:gd name="T21" fmla="*/ 96 h 107"/>
                <a:gd name="T22" fmla="*/ 60 w 61"/>
                <a:gd name="T23" fmla="*/ 95 h 107"/>
                <a:gd name="T24" fmla="*/ 60 w 61"/>
                <a:gd name="T25" fmla="*/ 93 h 107"/>
                <a:gd name="T26" fmla="*/ 60 w 61"/>
                <a:gd name="T27" fmla="*/ 92 h 107"/>
                <a:gd name="T28" fmla="*/ 60 w 61"/>
                <a:gd name="T29" fmla="*/ 91 h 107"/>
                <a:gd name="T30" fmla="*/ 60 w 61"/>
                <a:gd name="T31" fmla="*/ 89 h 107"/>
                <a:gd name="T32" fmla="*/ 60 w 61"/>
                <a:gd name="T33" fmla="*/ 89 h 107"/>
                <a:gd name="T34" fmla="*/ 59 w 61"/>
                <a:gd name="T35" fmla="*/ 88 h 107"/>
                <a:gd name="T36" fmla="*/ 59 w 61"/>
                <a:gd name="T37" fmla="*/ 86 h 107"/>
                <a:gd name="T38" fmla="*/ 59 w 61"/>
                <a:gd name="T39" fmla="*/ 84 h 107"/>
                <a:gd name="T40" fmla="*/ 59 w 61"/>
                <a:gd name="T41" fmla="*/ 83 h 107"/>
                <a:gd name="T42" fmla="*/ 58 w 61"/>
                <a:gd name="T43" fmla="*/ 81 h 107"/>
                <a:gd name="T44" fmla="*/ 58 w 61"/>
                <a:gd name="T45" fmla="*/ 81 h 107"/>
                <a:gd name="T46" fmla="*/ 58 w 61"/>
                <a:gd name="T47" fmla="*/ 80 h 107"/>
                <a:gd name="T48" fmla="*/ 57 w 61"/>
                <a:gd name="T49" fmla="*/ 76 h 107"/>
                <a:gd name="T50" fmla="*/ 57 w 61"/>
                <a:gd name="T51" fmla="*/ 75 h 107"/>
                <a:gd name="T52" fmla="*/ 57 w 61"/>
                <a:gd name="T53" fmla="*/ 75 h 107"/>
                <a:gd name="T54" fmla="*/ 56 w 61"/>
                <a:gd name="T55" fmla="*/ 73 h 107"/>
                <a:gd name="T56" fmla="*/ 56 w 61"/>
                <a:gd name="T57" fmla="*/ 73 h 107"/>
                <a:gd name="T58" fmla="*/ 56 w 61"/>
                <a:gd name="T59" fmla="*/ 72 h 107"/>
                <a:gd name="T60" fmla="*/ 55 w 61"/>
                <a:gd name="T61" fmla="*/ 69 h 107"/>
                <a:gd name="T62" fmla="*/ 55 w 61"/>
                <a:gd name="T63" fmla="*/ 69 h 107"/>
                <a:gd name="T64" fmla="*/ 55 w 61"/>
                <a:gd name="T65" fmla="*/ 68 h 107"/>
                <a:gd name="T66" fmla="*/ 54 w 61"/>
                <a:gd name="T67" fmla="*/ 66 h 107"/>
                <a:gd name="T68" fmla="*/ 54 w 61"/>
                <a:gd name="T69" fmla="*/ 66 h 107"/>
                <a:gd name="T70" fmla="*/ 54 w 61"/>
                <a:gd name="T71" fmla="*/ 65 h 107"/>
                <a:gd name="T72" fmla="*/ 53 w 61"/>
                <a:gd name="T73" fmla="*/ 64 h 107"/>
                <a:gd name="T74" fmla="*/ 53 w 61"/>
                <a:gd name="T75" fmla="*/ 63 h 107"/>
                <a:gd name="T76" fmla="*/ 53 w 61"/>
                <a:gd name="T77" fmla="*/ 62 h 107"/>
                <a:gd name="T78" fmla="*/ 52 w 61"/>
                <a:gd name="T79" fmla="*/ 61 h 107"/>
                <a:gd name="T80" fmla="*/ 52 w 61"/>
                <a:gd name="T81" fmla="*/ 60 h 107"/>
                <a:gd name="T82" fmla="*/ 51 w 61"/>
                <a:gd name="T83" fmla="*/ 59 h 107"/>
                <a:gd name="T84" fmla="*/ 51 w 61"/>
                <a:gd name="T85" fmla="*/ 58 h 107"/>
                <a:gd name="T86" fmla="*/ 51 w 61"/>
                <a:gd name="T87" fmla="*/ 58 h 107"/>
                <a:gd name="T88" fmla="*/ 50 w 61"/>
                <a:gd name="T89" fmla="*/ 56 h 107"/>
                <a:gd name="T90" fmla="*/ 49 w 61"/>
                <a:gd name="T91" fmla="*/ 55 h 107"/>
                <a:gd name="T92" fmla="*/ 49 w 61"/>
                <a:gd name="T93" fmla="*/ 55 h 107"/>
                <a:gd name="T94" fmla="*/ 49 w 61"/>
                <a:gd name="T95" fmla="*/ 54 h 107"/>
                <a:gd name="T96" fmla="*/ 48 w 61"/>
                <a:gd name="T97" fmla="*/ 52 h 107"/>
                <a:gd name="T98" fmla="*/ 0 w 61"/>
                <a:gd name="T9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" h="107">
                  <a:moveTo>
                    <a:pt x="61" y="107"/>
                  </a:move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moveTo>
                    <a:pt x="61" y="106"/>
                  </a:move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moveTo>
                    <a:pt x="61" y="105"/>
                  </a:move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5"/>
                    <a:pt x="61" y="105"/>
                  </a:cubicBezTo>
                  <a:moveTo>
                    <a:pt x="61" y="104"/>
                  </a:move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moveTo>
                    <a:pt x="61" y="103"/>
                  </a:moveTo>
                  <a:cubicBezTo>
                    <a:pt x="61" y="103"/>
                    <a:pt x="61" y="104"/>
                    <a:pt x="61" y="104"/>
                  </a:cubicBezTo>
                  <a:cubicBezTo>
                    <a:pt x="61" y="104"/>
                    <a:pt x="61" y="103"/>
                    <a:pt x="61" y="103"/>
                  </a:cubicBezTo>
                  <a:moveTo>
                    <a:pt x="61" y="103"/>
                  </a:moveTo>
                  <a:cubicBezTo>
                    <a:pt x="61" y="103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moveTo>
                    <a:pt x="61" y="101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moveTo>
                    <a:pt x="61" y="100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moveTo>
                    <a:pt x="61" y="100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moveTo>
                    <a:pt x="61" y="99"/>
                  </a:move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moveTo>
                    <a:pt x="61" y="98"/>
                  </a:move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moveTo>
                    <a:pt x="61" y="97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moveTo>
                    <a:pt x="61" y="96"/>
                  </a:moveTo>
                  <a:cubicBezTo>
                    <a:pt x="61" y="96"/>
                    <a:pt x="61" y="96"/>
                    <a:pt x="61" y="96"/>
                  </a:cubicBezTo>
                  <a:cubicBezTo>
                    <a:pt x="61" y="96"/>
                    <a:pt x="61" y="96"/>
                    <a:pt x="61" y="96"/>
                  </a:cubicBezTo>
                  <a:moveTo>
                    <a:pt x="60" y="95"/>
                  </a:move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5"/>
                  </a:cubicBezTo>
                  <a:moveTo>
                    <a:pt x="60" y="95"/>
                  </a:move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moveTo>
                    <a:pt x="60" y="94"/>
                  </a:move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moveTo>
                    <a:pt x="60" y="93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moveTo>
                    <a:pt x="60" y="92"/>
                  </a:move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moveTo>
                    <a:pt x="60" y="91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moveTo>
                    <a:pt x="60" y="90"/>
                  </a:move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moveTo>
                    <a:pt x="60" y="89"/>
                  </a:move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moveTo>
                    <a:pt x="60" y="88"/>
                  </a:moveTo>
                  <a:cubicBezTo>
                    <a:pt x="60" y="88"/>
                    <a:pt x="60" y="88"/>
                    <a:pt x="60" y="89"/>
                  </a:cubicBezTo>
                  <a:cubicBezTo>
                    <a:pt x="60" y="88"/>
                    <a:pt x="60" y="88"/>
                    <a:pt x="60" y="88"/>
                  </a:cubicBezTo>
                  <a:moveTo>
                    <a:pt x="59" y="88"/>
                  </a:moveTo>
                  <a:cubicBezTo>
                    <a:pt x="59" y="88"/>
                    <a:pt x="59" y="88"/>
                    <a:pt x="60" y="88"/>
                  </a:cubicBezTo>
                  <a:cubicBezTo>
                    <a:pt x="59" y="88"/>
                    <a:pt x="59" y="88"/>
                    <a:pt x="59" y="88"/>
                  </a:cubicBezTo>
                  <a:moveTo>
                    <a:pt x="59" y="87"/>
                  </a:move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moveTo>
                    <a:pt x="59" y="86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moveTo>
                    <a:pt x="59" y="84"/>
                  </a:moveTo>
                  <a:cubicBezTo>
                    <a:pt x="59" y="84"/>
                    <a:pt x="59" y="84"/>
                    <a:pt x="59" y="84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59" y="83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moveTo>
                    <a:pt x="58" y="82"/>
                  </a:moveTo>
                  <a:cubicBezTo>
                    <a:pt x="58" y="82"/>
                    <a:pt x="59" y="82"/>
                    <a:pt x="59" y="82"/>
                  </a:cubicBezTo>
                  <a:cubicBezTo>
                    <a:pt x="59" y="82"/>
                    <a:pt x="58" y="82"/>
                    <a:pt x="58" y="82"/>
                  </a:cubicBezTo>
                  <a:moveTo>
                    <a:pt x="58" y="81"/>
                  </a:moveTo>
                  <a:cubicBezTo>
                    <a:pt x="58" y="81"/>
                    <a:pt x="58" y="82"/>
                    <a:pt x="58" y="82"/>
                  </a:cubicBezTo>
                  <a:cubicBezTo>
                    <a:pt x="58" y="82"/>
                    <a:pt x="58" y="81"/>
                    <a:pt x="58" y="81"/>
                  </a:cubicBezTo>
                  <a:moveTo>
                    <a:pt x="58" y="81"/>
                  </a:move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moveTo>
                    <a:pt x="58" y="80"/>
                  </a:moveTo>
                  <a:cubicBezTo>
                    <a:pt x="58" y="80"/>
                    <a:pt x="58" y="80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moveTo>
                    <a:pt x="58" y="79"/>
                  </a:moveTo>
                  <a:cubicBezTo>
                    <a:pt x="58" y="79"/>
                    <a:pt x="58" y="79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moveTo>
                    <a:pt x="57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moveTo>
                    <a:pt x="57" y="75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moveTo>
                    <a:pt x="57" y="75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moveTo>
                    <a:pt x="56" y="74"/>
                  </a:moveTo>
                  <a:cubicBezTo>
                    <a:pt x="56" y="74"/>
                    <a:pt x="57" y="74"/>
                    <a:pt x="57" y="74"/>
                  </a:cubicBezTo>
                  <a:cubicBezTo>
                    <a:pt x="57" y="74"/>
                    <a:pt x="56" y="74"/>
                    <a:pt x="56" y="74"/>
                  </a:cubicBezTo>
                  <a:moveTo>
                    <a:pt x="56" y="73"/>
                  </a:move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moveTo>
                    <a:pt x="56" y="72"/>
                  </a:moveTo>
                  <a:cubicBezTo>
                    <a:pt x="56" y="72"/>
                    <a:pt x="56" y="73"/>
                    <a:pt x="56" y="73"/>
                  </a:cubicBezTo>
                  <a:cubicBezTo>
                    <a:pt x="56" y="73"/>
                    <a:pt x="56" y="72"/>
                    <a:pt x="56" y="72"/>
                  </a:cubicBezTo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moveTo>
                    <a:pt x="56" y="71"/>
                  </a:move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70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moveTo>
                    <a:pt x="54" y="67"/>
                  </a:move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moveTo>
                    <a:pt x="54" y="66"/>
                  </a:move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6"/>
                  </a:cubicBezTo>
                  <a:moveTo>
                    <a:pt x="54" y="66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moveTo>
                    <a:pt x="54" y="65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moveTo>
                    <a:pt x="53" y="64"/>
                  </a:moveTo>
                  <a:cubicBezTo>
                    <a:pt x="53" y="64"/>
                    <a:pt x="53" y="64"/>
                    <a:pt x="53" y="65"/>
                  </a:cubicBezTo>
                  <a:cubicBezTo>
                    <a:pt x="53" y="64"/>
                    <a:pt x="53" y="64"/>
                    <a:pt x="53" y="64"/>
                  </a:cubicBezTo>
                  <a:moveTo>
                    <a:pt x="53" y="64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moveTo>
                    <a:pt x="52" y="61"/>
                  </a:moveTo>
                  <a:cubicBezTo>
                    <a:pt x="52" y="61"/>
                    <a:pt x="52" y="62"/>
                    <a:pt x="52" y="62"/>
                  </a:cubicBezTo>
                  <a:cubicBezTo>
                    <a:pt x="52" y="62"/>
                    <a:pt x="52" y="61"/>
                    <a:pt x="52" y="61"/>
                  </a:cubicBezTo>
                  <a:moveTo>
                    <a:pt x="52" y="61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moveTo>
                    <a:pt x="52" y="60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moveTo>
                    <a:pt x="51" y="59"/>
                  </a:moveTo>
                  <a:cubicBezTo>
                    <a:pt x="51" y="59"/>
                    <a:pt x="52" y="59"/>
                    <a:pt x="52" y="60"/>
                  </a:cubicBezTo>
                  <a:cubicBezTo>
                    <a:pt x="52" y="59"/>
                    <a:pt x="51" y="59"/>
                    <a:pt x="51" y="59"/>
                  </a:cubicBezTo>
                  <a:moveTo>
                    <a:pt x="51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moveTo>
                    <a:pt x="51" y="58"/>
                  </a:move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moveTo>
                    <a:pt x="51" y="57"/>
                  </a:moveTo>
                  <a:cubicBezTo>
                    <a:pt x="51" y="57"/>
                    <a:pt x="51" y="57"/>
                    <a:pt x="51" y="58"/>
                  </a:cubicBezTo>
                  <a:cubicBezTo>
                    <a:pt x="51" y="57"/>
                    <a:pt x="51" y="57"/>
                    <a:pt x="51" y="57"/>
                  </a:cubicBezTo>
                  <a:moveTo>
                    <a:pt x="50" y="56"/>
                  </a:moveTo>
                  <a:cubicBezTo>
                    <a:pt x="50" y="56"/>
                    <a:pt x="50" y="57"/>
                    <a:pt x="50" y="57"/>
                  </a:cubicBezTo>
                  <a:cubicBezTo>
                    <a:pt x="50" y="57"/>
                    <a:pt x="50" y="56"/>
                    <a:pt x="50" y="56"/>
                  </a:cubicBezTo>
                  <a:moveTo>
                    <a:pt x="50" y="55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5"/>
                  </a:cubicBezTo>
                  <a:moveTo>
                    <a:pt x="49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49" y="55"/>
                  </a:cubicBezTo>
                  <a:moveTo>
                    <a:pt x="49" y="54"/>
                  </a:moveTo>
                  <a:cubicBezTo>
                    <a:pt x="49" y="54"/>
                    <a:pt x="49" y="55"/>
                    <a:pt x="49" y="55"/>
                  </a:cubicBezTo>
                  <a:cubicBezTo>
                    <a:pt x="49" y="55"/>
                    <a:pt x="49" y="54"/>
                    <a:pt x="49" y="54"/>
                  </a:cubicBezTo>
                  <a:moveTo>
                    <a:pt x="49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moveTo>
                    <a:pt x="49" y="53"/>
                  </a:move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moveTo>
                    <a:pt x="48" y="52"/>
                  </a:moveTo>
                  <a:cubicBezTo>
                    <a:pt x="48" y="52"/>
                    <a:pt x="48" y="53"/>
                    <a:pt x="49" y="53"/>
                  </a:cubicBezTo>
                  <a:cubicBezTo>
                    <a:pt x="48" y="53"/>
                    <a:pt x="48" y="52"/>
                    <a:pt x="48" y="5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2"/>
                    <a:pt x="37" y="30"/>
                    <a:pt x="48" y="52"/>
                  </a:cubicBezTo>
                  <a:cubicBezTo>
                    <a:pt x="37" y="30"/>
                    <a:pt x="20" y="12"/>
                    <a:pt x="0" y="0"/>
                  </a:cubicBezTo>
                </a:path>
              </a:pathLst>
            </a:custGeom>
            <a:solidFill>
              <a:srgbClr val="928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Freeform 2676">
              <a:extLst>
                <a:ext uri="{FF2B5EF4-FFF2-40B4-BE49-F238E27FC236}">
                  <a16:creationId xmlns:a16="http://schemas.microsoft.com/office/drawing/2014/main" id="{3EA8F4BD-8D54-412F-AF27-5097C1F34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9" y="9390063"/>
              <a:ext cx="188913" cy="103188"/>
            </a:xfrm>
            <a:custGeom>
              <a:avLst/>
              <a:gdLst>
                <a:gd name="T0" fmla="*/ 12 w 349"/>
                <a:gd name="T1" fmla="*/ 185 h 192"/>
                <a:gd name="T2" fmla="*/ 0 w 349"/>
                <a:gd name="T3" fmla="*/ 192 h 192"/>
                <a:gd name="T4" fmla="*/ 0 w 349"/>
                <a:gd name="T5" fmla="*/ 192 h 192"/>
                <a:gd name="T6" fmla="*/ 12 w 349"/>
                <a:gd name="T7" fmla="*/ 185 h 192"/>
                <a:gd name="T8" fmla="*/ 349 w 349"/>
                <a:gd name="T9" fmla="*/ 0 h 192"/>
                <a:gd name="T10" fmla="*/ 48 w 349"/>
                <a:gd name="T11" fmla="*/ 165 h 192"/>
                <a:gd name="T12" fmla="*/ 48 w 349"/>
                <a:gd name="T13" fmla="*/ 165 h 192"/>
                <a:gd name="T14" fmla="*/ 79 w 349"/>
                <a:gd name="T15" fmla="*/ 148 h 192"/>
                <a:gd name="T16" fmla="*/ 142 w 349"/>
                <a:gd name="T17" fmla="*/ 113 h 192"/>
                <a:gd name="T18" fmla="*/ 240 w 349"/>
                <a:gd name="T19" fmla="*/ 60 h 192"/>
                <a:gd name="T20" fmla="*/ 303 w 349"/>
                <a:gd name="T21" fmla="*/ 25 h 192"/>
                <a:gd name="T22" fmla="*/ 349 w 349"/>
                <a:gd name="T2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9" h="192">
                  <a:moveTo>
                    <a:pt x="12" y="185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185"/>
                    <a:pt x="12" y="185"/>
                    <a:pt x="12" y="185"/>
                  </a:cubicBezTo>
                  <a:moveTo>
                    <a:pt x="349" y="0"/>
                  </a:moveTo>
                  <a:cubicBezTo>
                    <a:pt x="48" y="165"/>
                    <a:pt x="48" y="165"/>
                    <a:pt x="48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240" y="60"/>
                    <a:pt x="240" y="60"/>
                    <a:pt x="240" y="60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349" y="0"/>
                    <a:pt x="349" y="0"/>
                    <a:pt x="349" y="0"/>
                  </a:cubicBezTo>
                </a:path>
              </a:pathLst>
            </a:custGeom>
            <a:solidFill>
              <a:srgbClr val="F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Freeform 2677">
              <a:extLst>
                <a:ext uri="{FF2B5EF4-FFF2-40B4-BE49-F238E27FC236}">
                  <a16:creationId xmlns:a16="http://schemas.microsoft.com/office/drawing/2014/main" id="{E648F5FE-19A8-4B7A-B19D-B01736B2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9" y="9478963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DF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Freeform 2678">
              <a:extLst>
                <a:ext uri="{FF2B5EF4-FFF2-40B4-BE49-F238E27FC236}">
                  <a16:creationId xmlns:a16="http://schemas.microsoft.com/office/drawing/2014/main" id="{F5B6C897-5AF2-4C8E-B31F-ED5A1969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9" y="9478963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Freeform 2679">
              <a:extLst>
                <a:ext uri="{FF2B5EF4-FFF2-40B4-BE49-F238E27FC236}">
                  <a16:creationId xmlns:a16="http://schemas.microsoft.com/office/drawing/2014/main" id="{E240D486-58F6-40E3-98CD-3B930884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9" y="9478963"/>
              <a:ext cx="25400" cy="14288"/>
            </a:xfrm>
            <a:custGeom>
              <a:avLst/>
              <a:gdLst>
                <a:gd name="T0" fmla="*/ 48 w 48"/>
                <a:gd name="T1" fmla="*/ 0 h 27"/>
                <a:gd name="T2" fmla="*/ 0 w 48"/>
                <a:gd name="T3" fmla="*/ 27 h 27"/>
                <a:gd name="T4" fmla="*/ 12 w 48"/>
                <a:gd name="T5" fmla="*/ 20 h 27"/>
                <a:gd name="T6" fmla="*/ 48 w 48"/>
                <a:gd name="T7" fmla="*/ 0 h 27"/>
                <a:gd name="T8" fmla="*/ 48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48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FFC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Freeform 2680">
              <a:extLst>
                <a:ext uri="{FF2B5EF4-FFF2-40B4-BE49-F238E27FC236}">
                  <a16:creationId xmlns:a16="http://schemas.microsoft.com/office/drawing/2014/main" id="{FFB7CC33-0F43-4981-B501-2D7341E13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9" y="9932988"/>
              <a:ext cx="7938" cy="30163"/>
            </a:xfrm>
            <a:custGeom>
              <a:avLst/>
              <a:gdLst>
                <a:gd name="T0" fmla="*/ 13 w 13"/>
                <a:gd name="T1" fmla="*/ 55 h 56"/>
                <a:gd name="T2" fmla="*/ 13 w 13"/>
                <a:gd name="T3" fmla="*/ 53 h 56"/>
                <a:gd name="T4" fmla="*/ 13 w 13"/>
                <a:gd name="T5" fmla="*/ 53 h 56"/>
                <a:gd name="T6" fmla="*/ 13 w 13"/>
                <a:gd name="T7" fmla="*/ 52 h 56"/>
                <a:gd name="T8" fmla="*/ 13 w 13"/>
                <a:gd name="T9" fmla="*/ 50 h 56"/>
                <a:gd name="T10" fmla="*/ 13 w 13"/>
                <a:gd name="T11" fmla="*/ 50 h 56"/>
                <a:gd name="T12" fmla="*/ 13 w 13"/>
                <a:gd name="T13" fmla="*/ 48 h 56"/>
                <a:gd name="T14" fmla="*/ 13 w 13"/>
                <a:gd name="T15" fmla="*/ 47 h 56"/>
                <a:gd name="T16" fmla="*/ 13 w 13"/>
                <a:gd name="T17" fmla="*/ 47 h 56"/>
                <a:gd name="T18" fmla="*/ 13 w 13"/>
                <a:gd name="T19" fmla="*/ 45 h 56"/>
                <a:gd name="T20" fmla="*/ 12 w 13"/>
                <a:gd name="T21" fmla="*/ 44 h 56"/>
                <a:gd name="T22" fmla="*/ 12 w 13"/>
                <a:gd name="T23" fmla="*/ 43 h 56"/>
                <a:gd name="T24" fmla="*/ 12 w 13"/>
                <a:gd name="T25" fmla="*/ 42 h 56"/>
                <a:gd name="T26" fmla="*/ 12 w 13"/>
                <a:gd name="T27" fmla="*/ 40 h 56"/>
                <a:gd name="T28" fmla="*/ 12 w 13"/>
                <a:gd name="T29" fmla="*/ 40 h 56"/>
                <a:gd name="T30" fmla="*/ 12 w 13"/>
                <a:gd name="T31" fmla="*/ 38 h 56"/>
                <a:gd name="T32" fmla="*/ 12 w 13"/>
                <a:gd name="T33" fmla="*/ 37 h 56"/>
                <a:gd name="T34" fmla="*/ 12 w 13"/>
                <a:gd name="T35" fmla="*/ 36 h 56"/>
                <a:gd name="T36" fmla="*/ 11 w 13"/>
                <a:gd name="T37" fmla="*/ 35 h 56"/>
                <a:gd name="T38" fmla="*/ 11 w 13"/>
                <a:gd name="T39" fmla="*/ 32 h 56"/>
                <a:gd name="T40" fmla="*/ 11 w 13"/>
                <a:gd name="T41" fmla="*/ 32 h 56"/>
                <a:gd name="T42" fmla="*/ 11 w 13"/>
                <a:gd name="T43" fmla="*/ 30 h 56"/>
                <a:gd name="T44" fmla="*/ 10 w 13"/>
                <a:gd name="T45" fmla="*/ 29 h 56"/>
                <a:gd name="T46" fmla="*/ 10 w 13"/>
                <a:gd name="T47" fmla="*/ 29 h 56"/>
                <a:gd name="T48" fmla="*/ 10 w 13"/>
                <a:gd name="T49" fmla="*/ 27 h 56"/>
                <a:gd name="T50" fmla="*/ 9 w 13"/>
                <a:gd name="T51" fmla="*/ 23 h 56"/>
                <a:gd name="T52" fmla="*/ 9 w 13"/>
                <a:gd name="T53" fmla="*/ 23 h 56"/>
                <a:gd name="T54" fmla="*/ 9 w 13"/>
                <a:gd name="T55" fmla="*/ 22 h 56"/>
                <a:gd name="T56" fmla="*/ 8 w 13"/>
                <a:gd name="T57" fmla="*/ 21 h 56"/>
                <a:gd name="T58" fmla="*/ 8 w 13"/>
                <a:gd name="T59" fmla="*/ 20 h 56"/>
                <a:gd name="T60" fmla="*/ 8 w 13"/>
                <a:gd name="T61" fmla="*/ 19 h 56"/>
                <a:gd name="T62" fmla="*/ 7 w 13"/>
                <a:gd name="T63" fmla="*/ 17 h 56"/>
                <a:gd name="T64" fmla="*/ 7 w 13"/>
                <a:gd name="T65" fmla="*/ 17 h 56"/>
                <a:gd name="T66" fmla="*/ 6 w 13"/>
                <a:gd name="T67" fmla="*/ 15 h 56"/>
                <a:gd name="T68" fmla="*/ 6 w 13"/>
                <a:gd name="T69" fmla="*/ 14 h 56"/>
                <a:gd name="T70" fmla="*/ 6 w 13"/>
                <a:gd name="T71" fmla="*/ 14 h 56"/>
                <a:gd name="T72" fmla="*/ 5 w 13"/>
                <a:gd name="T73" fmla="*/ 13 h 56"/>
                <a:gd name="T74" fmla="*/ 5 w 13"/>
                <a:gd name="T75" fmla="*/ 11 h 56"/>
                <a:gd name="T76" fmla="*/ 5 w 13"/>
                <a:gd name="T77" fmla="*/ 11 h 56"/>
                <a:gd name="T78" fmla="*/ 4 w 13"/>
                <a:gd name="T79" fmla="*/ 10 h 56"/>
                <a:gd name="T80" fmla="*/ 4 w 13"/>
                <a:gd name="T81" fmla="*/ 8 h 56"/>
                <a:gd name="T82" fmla="*/ 4 w 13"/>
                <a:gd name="T83" fmla="*/ 8 h 56"/>
                <a:gd name="T84" fmla="*/ 3 w 13"/>
                <a:gd name="T85" fmla="*/ 7 h 56"/>
                <a:gd name="T86" fmla="*/ 3 w 13"/>
                <a:gd name="T87" fmla="*/ 6 h 56"/>
                <a:gd name="T88" fmla="*/ 3 w 13"/>
                <a:gd name="T89" fmla="*/ 5 h 56"/>
                <a:gd name="T90" fmla="*/ 2 w 13"/>
                <a:gd name="T91" fmla="*/ 4 h 56"/>
                <a:gd name="T92" fmla="*/ 1 w 13"/>
                <a:gd name="T93" fmla="*/ 3 h 56"/>
                <a:gd name="T94" fmla="*/ 1 w 13"/>
                <a:gd name="T95" fmla="*/ 2 h 56"/>
                <a:gd name="T96" fmla="*/ 1 w 13"/>
                <a:gd name="T97" fmla="*/ 1 h 56"/>
                <a:gd name="T98" fmla="*/ 0 w 13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56">
                  <a:moveTo>
                    <a:pt x="13" y="55"/>
                  </a:moveTo>
                  <a:cubicBezTo>
                    <a:pt x="13" y="55"/>
                    <a:pt x="13" y="55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5"/>
                    <a:pt x="13" y="55"/>
                  </a:cubicBezTo>
                  <a:moveTo>
                    <a:pt x="13" y="54"/>
                  </a:moveTo>
                  <a:cubicBezTo>
                    <a:pt x="13" y="54"/>
                    <a:pt x="13" y="54"/>
                    <a:pt x="13" y="55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13" y="53"/>
                  </a:moveTo>
                  <a:cubicBezTo>
                    <a:pt x="13" y="53"/>
                    <a:pt x="13" y="54"/>
                    <a:pt x="13" y="54"/>
                  </a:cubicBezTo>
                  <a:cubicBezTo>
                    <a:pt x="13" y="54"/>
                    <a:pt x="13" y="53"/>
                    <a:pt x="13" y="53"/>
                  </a:cubicBezTo>
                  <a:moveTo>
                    <a:pt x="13" y="52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2"/>
                  </a:cubicBezTo>
                  <a:moveTo>
                    <a:pt x="13" y="52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moveTo>
                    <a:pt x="13" y="50"/>
                  </a:moveTo>
                  <a:cubicBezTo>
                    <a:pt x="13" y="50"/>
                    <a:pt x="13" y="50"/>
                    <a:pt x="13" y="51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49"/>
                  </a:moveTo>
                  <a:cubicBezTo>
                    <a:pt x="13" y="49"/>
                    <a:pt x="13" y="50"/>
                    <a:pt x="13" y="50"/>
                  </a:cubicBezTo>
                  <a:cubicBezTo>
                    <a:pt x="13" y="50"/>
                    <a:pt x="13" y="49"/>
                    <a:pt x="13" y="49"/>
                  </a:cubicBezTo>
                  <a:moveTo>
                    <a:pt x="13" y="48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8"/>
                  </a:cubicBezTo>
                  <a:moveTo>
                    <a:pt x="13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moveTo>
                    <a:pt x="13" y="46"/>
                  </a:moveTo>
                  <a:cubicBezTo>
                    <a:pt x="13" y="46"/>
                    <a:pt x="13" y="46"/>
                    <a:pt x="13" y="47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3" y="45"/>
                  </a:moveTo>
                  <a:cubicBezTo>
                    <a:pt x="13" y="45"/>
                    <a:pt x="13" y="46"/>
                    <a:pt x="13" y="46"/>
                  </a:cubicBezTo>
                  <a:cubicBezTo>
                    <a:pt x="13" y="46"/>
                    <a:pt x="13" y="45"/>
                    <a:pt x="13" y="45"/>
                  </a:cubicBezTo>
                  <a:moveTo>
                    <a:pt x="13" y="44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moveTo>
                    <a:pt x="12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moveTo>
                    <a:pt x="12" y="42"/>
                  </a:moveTo>
                  <a:cubicBezTo>
                    <a:pt x="12" y="42"/>
                    <a:pt x="12" y="42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moveTo>
                    <a:pt x="12" y="41"/>
                  </a:move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1"/>
                    <a:pt x="12" y="41"/>
                  </a:cubicBezTo>
                  <a:moveTo>
                    <a:pt x="12" y="40"/>
                  </a:moveTo>
                  <a:cubicBezTo>
                    <a:pt x="12" y="40"/>
                    <a:pt x="12" y="41"/>
                    <a:pt x="12" y="41"/>
                  </a:cubicBezTo>
                  <a:cubicBezTo>
                    <a:pt x="12" y="41"/>
                    <a:pt x="12" y="40"/>
                    <a:pt x="12" y="40"/>
                  </a:cubicBezTo>
                  <a:moveTo>
                    <a:pt x="12" y="39"/>
                  </a:moveTo>
                  <a:cubicBezTo>
                    <a:pt x="12" y="39"/>
                    <a:pt x="12" y="39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moveTo>
                    <a:pt x="12" y="38"/>
                  </a:moveTo>
                  <a:cubicBezTo>
                    <a:pt x="12" y="38"/>
                    <a:pt x="12" y="38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12" y="37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7"/>
                  </a:cubicBezTo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moveTo>
                    <a:pt x="11" y="35"/>
                  </a:moveTo>
                  <a:cubicBezTo>
                    <a:pt x="11" y="35"/>
                    <a:pt x="11" y="35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moveTo>
                    <a:pt x="11" y="34"/>
                  </a:moveTo>
                  <a:cubicBezTo>
                    <a:pt x="11" y="34"/>
                    <a:pt x="11" y="35"/>
                    <a:pt x="11" y="35"/>
                  </a:cubicBezTo>
                  <a:cubicBezTo>
                    <a:pt x="11" y="35"/>
                    <a:pt x="11" y="34"/>
                    <a:pt x="11" y="34"/>
                  </a:cubicBezTo>
                  <a:moveTo>
                    <a:pt x="11" y="32"/>
                  </a:moveTo>
                  <a:cubicBezTo>
                    <a:pt x="11" y="33"/>
                    <a:pt x="11" y="33"/>
                    <a:pt x="11" y="34"/>
                  </a:cubicBezTo>
                  <a:cubicBezTo>
                    <a:pt x="11" y="33"/>
                    <a:pt x="11" y="33"/>
                    <a:pt x="11" y="32"/>
                  </a:cubicBezTo>
                  <a:moveTo>
                    <a:pt x="11" y="31"/>
                  </a:move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moveTo>
                    <a:pt x="11" y="30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0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7"/>
                  </a:cubicBezTo>
                  <a:moveTo>
                    <a:pt x="9" y="24"/>
                  </a:moveTo>
                  <a:cubicBezTo>
                    <a:pt x="9" y="25"/>
                    <a:pt x="10" y="26"/>
                    <a:pt x="10" y="27"/>
                  </a:cubicBezTo>
                  <a:cubicBezTo>
                    <a:pt x="10" y="26"/>
                    <a:pt x="9" y="25"/>
                    <a:pt x="9" y="24"/>
                  </a:cubicBezTo>
                  <a:moveTo>
                    <a:pt x="9" y="23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3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1"/>
                  </a:move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moveTo>
                    <a:pt x="8" y="19"/>
                  </a:moveTo>
                  <a:cubicBezTo>
                    <a:pt x="8" y="19"/>
                    <a:pt x="8" y="19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moveTo>
                    <a:pt x="7" y="18"/>
                  </a:moveTo>
                  <a:cubicBezTo>
                    <a:pt x="7" y="18"/>
                    <a:pt x="7" y="18"/>
                    <a:pt x="8" y="19"/>
                  </a:cubicBezTo>
                  <a:cubicBezTo>
                    <a:pt x="7" y="18"/>
                    <a:pt x="7" y="18"/>
                    <a:pt x="7" y="18"/>
                  </a:cubicBezTo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7" y="16"/>
                  </a:moveTo>
                  <a:cubicBezTo>
                    <a:pt x="7" y="16"/>
                    <a:pt x="7" y="16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6" y="15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6" y="15"/>
                  </a:cubicBezTo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6" y="13"/>
                  </a:move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moveTo>
                    <a:pt x="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5" y="11"/>
                  </a:move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5" y="10"/>
                  </a:move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moveTo>
                    <a:pt x="4" y="10"/>
                  </a:moveTo>
                  <a:cubicBezTo>
                    <a:pt x="4" y="10"/>
                    <a:pt x="4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4" y="8"/>
                  </a:move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C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2681">
              <a:extLst>
                <a:ext uri="{FF2B5EF4-FFF2-40B4-BE49-F238E27FC236}">
                  <a16:creationId xmlns:a16="http://schemas.microsoft.com/office/drawing/2014/main" id="{5C6E083A-E773-4711-B1D8-2B1284672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9" y="9904413"/>
              <a:ext cx="33338" cy="58738"/>
            </a:xfrm>
            <a:custGeom>
              <a:avLst/>
              <a:gdLst>
                <a:gd name="T0" fmla="*/ 61 w 61"/>
                <a:gd name="T1" fmla="*/ 108 h 108"/>
                <a:gd name="T2" fmla="*/ 61 w 61"/>
                <a:gd name="T3" fmla="*/ 106 h 108"/>
                <a:gd name="T4" fmla="*/ 61 w 61"/>
                <a:gd name="T5" fmla="*/ 105 h 108"/>
                <a:gd name="T6" fmla="*/ 61 w 61"/>
                <a:gd name="T7" fmla="*/ 104 h 108"/>
                <a:gd name="T8" fmla="*/ 61 w 61"/>
                <a:gd name="T9" fmla="*/ 103 h 108"/>
                <a:gd name="T10" fmla="*/ 61 w 61"/>
                <a:gd name="T11" fmla="*/ 101 h 108"/>
                <a:gd name="T12" fmla="*/ 61 w 61"/>
                <a:gd name="T13" fmla="*/ 100 h 108"/>
                <a:gd name="T14" fmla="*/ 61 w 61"/>
                <a:gd name="T15" fmla="*/ 99 h 108"/>
                <a:gd name="T16" fmla="*/ 61 w 61"/>
                <a:gd name="T17" fmla="*/ 98 h 108"/>
                <a:gd name="T18" fmla="*/ 61 w 61"/>
                <a:gd name="T19" fmla="*/ 96 h 108"/>
                <a:gd name="T20" fmla="*/ 60 w 61"/>
                <a:gd name="T21" fmla="*/ 95 h 108"/>
                <a:gd name="T22" fmla="*/ 60 w 61"/>
                <a:gd name="T23" fmla="*/ 94 h 108"/>
                <a:gd name="T24" fmla="*/ 60 w 61"/>
                <a:gd name="T25" fmla="*/ 93 h 108"/>
                <a:gd name="T26" fmla="*/ 60 w 61"/>
                <a:gd name="T27" fmla="*/ 91 h 108"/>
                <a:gd name="T28" fmla="*/ 60 w 61"/>
                <a:gd name="T29" fmla="*/ 90 h 108"/>
                <a:gd name="T30" fmla="*/ 60 w 61"/>
                <a:gd name="T31" fmla="*/ 89 h 108"/>
                <a:gd name="T32" fmla="*/ 59 w 61"/>
                <a:gd name="T33" fmla="*/ 88 h 108"/>
                <a:gd name="T34" fmla="*/ 59 w 61"/>
                <a:gd name="T35" fmla="*/ 86 h 108"/>
                <a:gd name="T36" fmla="*/ 59 w 61"/>
                <a:gd name="T37" fmla="*/ 84 h 108"/>
                <a:gd name="T38" fmla="*/ 59 w 61"/>
                <a:gd name="T39" fmla="*/ 82 h 108"/>
                <a:gd name="T40" fmla="*/ 58 w 61"/>
                <a:gd name="T41" fmla="*/ 81 h 108"/>
                <a:gd name="T42" fmla="*/ 58 w 61"/>
                <a:gd name="T43" fmla="*/ 80 h 108"/>
                <a:gd name="T44" fmla="*/ 58 w 61"/>
                <a:gd name="T45" fmla="*/ 79 h 108"/>
                <a:gd name="T46" fmla="*/ 57 w 61"/>
                <a:gd name="T47" fmla="*/ 75 h 108"/>
                <a:gd name="T48" fmla="*/ 57 w 61"/>
                <a:gd name="T49" fmla="*/ 75 h 108"/>
                <a:gd name="T50" fmla="*/ 56 w 61"/>
                <a:gd name="T51" fmla="*/ 73 h 108"/>
                <a:gd name="T52" fmla="*/ 56 w 61"/>
                <a:gd name="T53" fmla="*/ 72 h 108"/>
                <a:gd name="T54" fmla="*/ 56 w 61"/>
                <a:gd name="T55" fmla="*/ 71 h 108"/>
                <a:gd name="T56" fmla="*/ 55 w 61"/>
                <a:gd name="T57" fmla="*/ 69 h 108"/>
                <a:gd name="T58" fmla="*/ 55 w 61"/>
                <a:gd name="T59" fmla="*/ 68 h 108"/>
                <a:gd name="T60" fmla="*/ 54 w 61"/>
                <a:gd name="T61" fmla="*/ 67 h 108"/>
                <a:gd name="T62" fmla="*/ 54 w 61"/>
                <a:gd name="T63" fmla="*/ 66 h 108"/>
                <a:gd name="T64" fmla="*/ 54 w 61"/>
                <a:gd name="T65" fmla="*/ 65 h 108"/>
                <a:gd name="T66" fmla="*/ 53 w 61"/>
                <a:gd name="T67" fmla="*/ 64 h 108"/>
                <a:gd name="T68" fmla="*/ 53 w 61"/>
                <a:gd name="T69" fmla="*/ 63 h 108"/>
                <a:gd name="T70" fmla="*/ 52 w 61"/>
                <a:gd name="T71" fmla="*/ 62 h 108"/>
                <a:gd name="T72" fmla="*/ 52 w 61"/>
                <a:gd name="T73" fmla="*/ 61 h 108"/>
                <a:gd name="T74" fmla="*/ 52 w 61"/>
                <a:gd name="T75" fmla="*/ 60 h 108"/>
                <a:gd name="T76" fmla="*/ 51 w 61"/>
                <a:gd name="T77" fmla="*/ 59 h 108"/>
                <a:gd name="T78" fmla="*/ 51 w 61"/>
                <a:gd name="T79" fmla="*/ 58 h 108"/>
                <a:gd name="T80" fmla="*/ 50 w 61"/>
                <a:gd name="T81" fmla="*/ 56 h 108"/>
                <a:gd name="T82" fmla="*/ 50 w 61"/>
                <a:gd name="T83" fmla="*/ 55 h 108"/>
                <a:gd name="T84" fmla="*/ 49 w 61"/>
                <a:gd name="T85" fmla="*/ 54 h 108"/>
                <a:gd name="T86" fmla="*/ 49 w 61"/>
                <a:gd name="T87" fmla="*/ 53 h 108"/>
                <a:gd name="T88" fmla="*/ 48 w 61"/>
                <a:gd name="T8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" h="108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5"/>
                    <a:pt x="61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5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96"/>
                    <a:pt x="61" y="96"/>
                    <a:pt x="60" y="96"/>
                  </a:cubicBezTo>
                  <a:cubicBezTo>
                    <a:pt x="60" y="96"/>
                    <a:pt x="60" y="96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59" y="85"/>
                    <a:pt x="59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4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2"/>
                  </a:cubicBezTo>
                  <a:cubicBezTo>
                    <a:pt x="59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80"/>
                    <a:pt x="58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78"/>
                    <a:pt x="57" y="77"/>
                    <a:pt x="5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6" y="74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4" y="67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3" y="6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30"/>
                    <a:pt x="20" y="12"/>
                    <a:pt x="0" y="0"/>
                  </a:cubicBezTo>
                </a:path>
              </a:pathLst>
            </a:custGeom>
            <a:solidFill>
              <a:srgbClr val="898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1" name="Shape 2557"/>
          <p:cNvSpPr/>
          <p:nvPr/>
        </p:nvSpPr>
        <p:spPr>
          <a:xfrm>
            <a:off x="6587106" y="1789469"/>
            <a:ext cx="370574" cy="370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1322" name="Group 1321"/>
          <p:cNvGrpSpPr/>
          <p:nvPr/>
        </p:nvGrpSpPr>
        <p:grpSpPr>
          <a:xfrm>
            <a:off x="7440769" y="1590035"/>
            <a:ext cx="3998258" cy="749757"/>
            <a:chOff x="2097741" y="780944"/>
            <a:chExt cx="3998258" cy="749757"/>
          </a:xfrm>
        </p:grpSpPr>
        <p:sp>
          <p:nvSpPr>
            <p:cNvPr id="1323" name="TextBox 1322"/>
            <p:cNvSpPr txBox="1"/>
            <p:nvPr/>
          </p:nvSpPr>
          <p:spPr>
            <a:xfrm>
              <a:off x="2097741" y="780944"/>
              <a:ext cx="24750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>
                  <a:ea typeface="Open Sans SemiBold" charset="0"/>
                  <a:cs typeface="Open Sans SemiBold" charset="0"/>
                </a:rPr>
                <a:t>Keyword targeting</a:t>
              </a:r>
            </a:p>
          </p:txBody>
        </p:sp>
        <p:sp>
          <p:nvSpPr>
            <p:cNvPr id="1324" name="TextBox 1323"/>
            <p:cNvSpPr txBox="1"/>
            <p:nvPr/>
          </p:nvSpPr>
          <p:spPr>
            <a:xfrm flipH="1">
              <a:off x="2097741" y="1088721"/>
              <a:ext cx="3998258" cy="441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endParaRPr lang="en-US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25" name="Shape 2557"/>
          <p:cNvSpPr/>
          <p:nvPr/>
        </p:nvSpPr>
        <p:spPr>
          <a:xfrm>
            <a:off x="6587106" y="3243713"/>
            <a:ext cx="370574" cy="370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1326" name="Group 1325"/>
          <p:cNvGrpSpPr/>
          <p:nvPr/>
        </p:nvGrpSpPr>
        <p:grpSpPr>
          <a:xfrm>
            <a:off x="7440769" y="3044279"/>
            <a:ext cx="3998258" cy="749757"/>
            <a:chOff x="2097741" y="780944"/>
            <a:chExt cx="3998258" cy="749757"/>
          </a:xfrm>
        </p:grpSpPr>
        <p:sp>
          <p:nvSpPr>
            <p:cNvPr id="1327" name="TextBox 1326"/>
            <p:cNvSpPr txBox="1"/>
            <p:nvPr/>
          </p:nvSpPr>
          <p:spPr>
            <a:xfrm>
              <a:off x="2097741" y="780944"/>
              <a:ext cx="24750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>
                  <a:ea typeface="Open Sans SemiBold" charset="0"/>
                  <a:cs typeface="Open Sans SemiBold" charset="0"/>
                </a:rPr>
                <a:t>Keyword targeting</a:t>
              </a:r>
            </a:p>
          </p:txBody>
        </p:sp>
        <p:sp>
          <p:nvSpPr>
            <p:cNvPr id="1328" name="TextBox 1327"/>
            <p:cNvSpPr txBox="1"/>
            <p:nvPr/>
          </p:nvSpPr>
          <p:spPr>
            <a:xfrm flipH="1">
              <a:off x="2097741" y="1088721"/>
              <a:ext cx="3998258" cy="441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endParaRPr lang="en-US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29" name="Shape 2557"/>
          <p:cNvSpPr/>
          <p:nvPr/>
        </p:nvSpPr>
        <p:spPr>
          <a:xfrm>
            <a:off x="6587106" y="4697957"/>
            <a:ext cx="370574" cy="370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grpSp>
        <p:nvGrpSpPr>
          <p:cNvPr id="1330" name="Group 1329"/>
          <p:cNvGrpSpPr/>
          <p:nvPr/>
        </p:nvGrpSpPr>
        <p:grpSpPr>
          <a:xfrm>
            <a:off x="7440769" y="4498523"/>
            <a:ext cx="3998258" cy="749757"/>
            <a:chOff x="2097741" y="780944"/>
            <a:chExt cx="3998258" cy="749757"/>
          </a:xfrm>
        </p:grpSpPr>
        <p:sp>
          <p:nvSpPr>
            <p:cNvPr id="1331" name="TextBox 1330"/>
            <p:cNvSpPr txBox="1"/>
            <p:nvPr/>
          </p:nvSpPr>
          <p:spPr>
            <a:xfrm>
              <a:off x="2097741" y="780944"/>
              <a:ext cx="24750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>
                  <a:ea typeface="Open Sans SemiBold" charset="0"/>
                  <a:cs typeface="Open Sans SemiBold" charset="0"/>
                </a:rPr>
                <a:t>Keyword targeting</a:t>
              </a:r>
            </a:p>
          </p:txBody>
        </p:sp>
        <p:sp>
          <p:nvSpPr>
            <p:cNvPr id="1332" name="TextBox 1331"/>
            <p:cNvSpPr txBox="1"/>
            <p:nvPr/>
          </p:nvSpPr>
          <p:spPr>
            <a:xfrm flipH="1">
              <a:off x="2097741" y="1088721"/>
              <a:ext cx="3998258" cy="441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do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endParaRPr lang="en-US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2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921996-26A1-457A-ABD8-822246557AD5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B27D08-0F46-46F4-A880-15C03B49B103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935F4D-46D1-43BB-86DC-154B5C6D76FC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6B588-25C1-41AE-92E8-E1DAD2C368B4}"/>
              </a:ext>
            </a:extLst>
          </p:cNvPr>
          <p:cNvGrpSpPr/>
          <p:nvPr/>
        </p:nvGrpSpPr>
        <p:grpSpPr>
          <a:xfrm>
            <a:off x="3778571" y="1973170"/>
            <a:ext cx="4264556" cy="3471906"/>
            <a:chOff x="3795712" y="1931966"/>
            <a:chExt cx="4264556" cy="3471906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E07B17F-3F79-4509-8AEF-DE5DC048E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2" y="1965723"/>
              <a:ext cx="2269179" cy="173907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146078" tIns="73039" rIns="146078" bIns="73039"/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76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AE200A2-98AB-4570-9E6D-EA65EEB0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70" y="3285972"/>
              <a:ext cx="2202916" cy="1736578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146078" tIns="73039" rIns="146078" bIns="73039"/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76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2D7E0D1-6E77-42DF-A8CB-4D8EE73E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321" y="3215959"/>
              <a:ext cx="2367947" cy="2187913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146078" tIns="73039" rIns="146078" bIns="73039"/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76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710ED14-DDE3-4CC9-9144-47A337BEF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326" y="1931966"/>
              <a:ext cx="2187913" cy="1696571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146078" tIns="73039" rIns="146078" bIns="73039"/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76" dirty="0"/>
            </a:p>
          </p:txBody>
        </p:sp>
      </p:grpSp>
      <p:sp>
        <p:nvSpPr>
          <p:cNvPr id="10" name="Freeform 21">
            <a:extLst>
              <a:ext uri="{FF2B5EF4-FFF2-40B4-BE49-F238E27FC236}">
                <a16:creationId xmlns:a16="http://schemas.microsoft.com/office/drawing/2014/main" id="{C631F4D0-5409-4352-B7B8-982CE66BABAA}"/>
              </a:ext>
            </a:extLst>
          </p:cNvPr>
          <p:cNvSpPr>
            <a:spLocks noEditPoints="1"/>
          </p:cNvSpPr>
          <p:nvPr/>
        </p:nvSpPr>
        <p:spPr bwMode="auto">
          <a:xfrm>
            <a:off x="4886717" y="2368920"/>
            <a:ext cx="616246" cy="545743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sz="84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A56028-7EAE-43CB-A7E0-FA7D17331757}"/>
              </a:ext>
            </a:extLst>
          </p:cNvPr>
          <p:cNvGrpSpPr>
            <a:grpSpLocks noChangeAspect="1"/>
          </p:cNvGrpSpPr>
          <p:nvPr/>
        </p:nvGrpSpPr>
        <p:grpSpPr>
          <a:xfrm>
            <a:off x="6699683" y="2745782"/>
            <a:ext cx="463908" cy="441572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138A6B03-FB20-48EB-A261-891BB9E60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67D58A3-5C4B-4D84-B3F0-A66AAEB24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F1D0EB5-9EB1-4BA4-815E-919E60C42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A1DAD6AE-D679-4FBB-931E-579E3B74C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D681BCE2-6832-4E0C-852A-7BE52255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24236DFF-0A94-480C-8B23-11C6E43D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Freeform 29">
            <a:extLst>
              <a:ext uri="{FF2B5EF4-FFF2-40B4-BE49-F238E27FC236}">
                <a16:creationId xmlns:a16="http://schemas.microsoft.com/office/drawing/2014/main" id="{6F363CED-3C0D-4722-A8DD-BF419AEE84BD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5049710" y="3771047"/>
            <a:ext cx="345466" cy="636062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id-ID" sz="84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E937E5-0FA4-48A0-BA4C-D202D5DE94C0}"/>
              </a:ext>
            </a:extLst>
          </p:cNvPr>
          <p:cNvGrpSpPr>
            <a:grpSpLocks noChangeAspect="1"/>
          </p:cNvGrpSpPr>
          <p:nvPr/>
        </p:nvGrpSpPr>
        <p:grpSpPr>
          <a:xfrm>
            <a:off x="6795730" y="4165400"/>
            <a:ext cx="403694" cy="644272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2AD7B610-A11E-4E82-B313-76BF66B25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sz="840" dirty="0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E6B02B08-71CB-431F-958C-88A17A7D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sz="840" dirty="0"/>
            </a:p>
          </p:txBody>
        </p:sp>
      </p:grp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766BD47F-A478-47D7-A382-AB7AA97668D5}"/>
              </a:ext>
            </a:extLst>
          </p:cNvPr>
          <p:cNvSpPr txBox="1">
            <a:spLocks/>
          </p:cNvSpPr>
          <p:nvPr/>
        </p:nvSpPr>
        <p:spPr>
          <a:xfrm>
            <a:off x="560290" y="4232706"/>
            <a:ext cx="2911835" cy="14922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+mn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C205898C-C337-4E33-8204-4780620499EA}"/>
              </a:ext>
            </a:extLst>
          </p:cNvPr>
          <p:cNvSpPr txBox="1">
            <a:spLocks/>
          </p:cNvSpPr>
          <p:nvPr/>
        </p:nvSpPr>
        <p:spPr>
          <a:xfrm flipH="1">
            <a:off x="560290" y="1869188"/>
            <a:ext cx="2911835" cy="14922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+mn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CCA735C8-2C16-43ED-8368-6662CFFF9DB9}"/>
              </a:ext>
            </a:extLst>
          </p:cNvPr>
          <p:cNvSpPr txBox="1">
            <a:spLocks/>
          </p:cNvSpPr>
          <p:nvPr/>
        </p:nvSpPr>
        <p:spPr>
          <a:xfrm>
            <a:off x="8575498" y="1884134"/>
            <a:ext cx="2976755" cy="14922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</a:t>
            </a: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52A00F1-46E2-4325-8554-BE6309FD6643}"/>
              </a:ext>
            </a:extLst>
          </p:cNvPr>
          <p:cNvSpPr txBox="1">
            <a:spLocks/>
          </p:cNvSpPr>
          <p:nvPr/>
        </p:nvSpPr>
        <p:spPr>
          <a:xfrm flipH="1">
            <a:off x="8575498" y="4232707"/>
            <a:ext cx="2976755" cy="14922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6924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BBA1F71-2542-4BE8-901A-032E7E1755C6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54155C6-58D2-4B1E-9E25-EC1326148936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0931F9F-69E0-42A5-A741-2768BA96EA8B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C3CFA-558A-4D6A-AF7D-052CD1B0E9F8}"/>
              </a:ext>
            </a:extLst>
          </p:cNvPr>
          <p:cNvGrpSpPr/>
          <p:nvPr/>
        </p:nvGrpSpPr>
        <p:grpSpPr>
          <a:xfrm>
            <a:off x="1131209" y="1730007"/>
            <a:ext cx="9929583" cy="4333065"/>
            <a:chOff x="1131209" y="2098133"/>
            <a:chExt cx="9929583" cy="4333065"/>
          </a:xfrm>
        </p:grpSpPr>
        <p:sp>
          <p:nvSpPr>
            <p:cNvPr id="210" name="Freeform 34">
              <a:extLst>
                <a:ext uri="{FF2B5EF4-FFF2-40B4-BE49-F238E27FC236}">
                  <a16:creationId xmlns:a16="http://schemas.microsoft.com/office/drawing/2014/main" id="{AF7B6344-B7BE-41A4-A0C5-BCD0E2D3C151}"/>
                </a:ext>
              </a:extLst>
            </p:cNvPr>
            <p:cNvSpPr/>
            <p:nvPr/>
          </p:nvSpPr>
          <p:spPr>
            <a:xfrm>
              <a:off x="8189264" y="2098133"/>
              <a:ext cx="2871528" cy="2848166"/>
            </a:xfrm>
            <a:custGeom>
              <a:avLst/>
              <a:gdLst>
                <a:gd name="connsiteX0" fmla="*/ 1613221 w 2940039"/>
                <a:gd name="connsiteY0" fmla="*/ 175 h 2916120"/>
                <a:gd name="connsiteX1" fmla="*/ 1680657 w 2940039"/>
                <a:gd name="connsiteY1" fmla="*/ 9507 h 2916120"/>
                <a:gd name="connsiteX2" fmla="*/ 1711941 w 2940039"/>
                <a:gd name="connsiteY2" fmla="*/ 37582 h 2916120"/>
                <a:gd name="connsiteX3" fmla="*/ 1702819 w 2940039"/>
                <a:gd name="connsiteY3" fmla="*/ 142351 h 2916120"/>
                <a:gd name="connsiteX4" fmla="*/ 1913662 w 2940039"/>
                <a:gd name="connsiteY4" fmla="*/ 190362 h 2916120"/>
                <a:gd name="connsiteX5" fmla="*/ 1954068 w 2940039"/>
                <a:gd name="connsiteY5" fmla="*/ 113666 h 2916120"/>
                <a:gd name="connsiteX6" fmla="*/ 1982092 w 2940039"/>
                <a:gd name="connsiteY6" fmla="*/ 82337 h 2916120"/>
                <a:gd name="connsiteX7" fmla="*/ 1997735 w 2940039"/>
                <a:gd name="connsiteY7" fmla="*/ 96374 h 2916120"/>
                <a:gd name="connsiteX8" fmla="*/ 2119614 w 2940039"/>
                <a:gd name="connsiteY8" fmla="*/ 149268 h 2916120"/>
                <a:gd name="connsiteX9" fmla="*/ 2136070 w 2940039"/>
                <a:gd name="connsiteY9" fmla="*/ 178155 h 2916120"/>
                <a:gd name="connsiteX10" fmla="*/ 2096480 w 2940039"/>
                <a:gd name="connsiteY10" fmla="*/ 269701 h 2916120"/>
                <a:gd name="connsiteX11" fmla="*/ 2281743 w 2940039"/>
                <a:gd name="connsiteY11" fmla="*/ 393594 h 2916120"/>
                <a:gd name="connsiteX12" fmla="*/ 2352618 w 2940039"/>
                <a:gd name="connsiteY12" fmla="*/ 330121 h 2916120"/>
                <a:gd name="connsiteX13" fmla="*/ 2366630 w 2940039"/>
                <a:gd name="connsiteY13" fmla="*/ 314457 h 2916120"/>
                <a:gd name="connsiteX14" fmla="*/ 2397100 w 2940039"/>
                <a:gd name="connsiteY14" fmla="*/ 327680 h 2916120"/>
                <a:gd name="connsiteX15" fmla="*/ 2490954 w 2940039"/>
                <a:gd name="connsiteY15" fmla="*/ 411902 h 2916120"/>
                <a:gd name="connsiteX16" fmla="*/ 2493400 w 2940039"/>
                <a:gd name="connsiteY16" fmla="*/ 456455 h 2916120"/>
                <a:gd name="connsiteX17" fmla="*/ 2437350 w 2940039"/>
                <a:gd name="connsiteY17" fmla="*/ 519114 h 2916120"/>
                <a:gd name="connsiteX18" fmla="*/ 2580577 w 2940039"/>
                <a:gd name="connsiteY18" fmla="*/ 690000 h 2916120"/>
                <a:gd name="connsiteX19" fmla="*/ 2653084 w 2940039"/>
                <a:gd name="connsiteY19" fmla="*/ 656229 h 2916120"/>
                <a:gd name="connsiteX20" fmla="*/ 2667910 w 2940039"/>
                <a:gd name="connsiteY20" fmla="*/ 655416 h 2916120"/>
                <a:gd name="connsiteX21" fmla="*/ 2698380 w 2940039"/>
                <a:gd name="connsiteY21" fmla="*/ 668639 h 2916120"/>
                <a:gd name="connsiteX22" fmla="*/ 2763395 w 2940039"/>
                <a:gd name="connsiteY22" fmla="*/ 769340 h 2916120"/>
                <a:gd name="connsiteX23" fmla="*/ 2751013 w 2940039"/>
                <a:gd name="connsiteY23" fmla="*/ 814706 h 2916120"/>
                <a:gd name="connsiteX24" fmla="*/ 2679321 w 2940039"/>
                <a:gd name="connsiteY24" fmla="*/ 863328 h 2916120"/>
                <a:gd name="connsiteX25" fmla="*/ 2765684 w 2940039"/>
                <a:gd name="connsiteY25" fmla="*/ 1082021 h 2916120"/>
                <a:gd name="connsiteX26" fmla="*/ 2853833 w 2940039"/>
                <a:gd name="connsiteY26" fmla="*/ 1062288 h 2916120"/>
                <a:gd name="connsiteX27" fmla="*/ 2885118 w 2940039"/>
                <a:gd name="connsiteY27" fmla="*/ 1090362 h 2916120"/>
                <a:gd name="connsiteX28" fmla="*/ 2921293 w 2940039"/>
                <a:gd name="connsiteY28" fmla="*/ 1207541 h 2916120"/>
                <a:gd name="connsiteX29" fmla="*/ 2894083 w 2940039"/>
                <a:gd name="connsiteY29" fmla="*/ 1253721 h 2916120"/>
                <a:gd name="connsiteX30" fmla="*/ 2805934 w 2940039"/>
                <a:gd name="connsiteY30" fmla="*/ 1273455 h 2916120"/>
                <a:gd name="connsiteX31" fmla="*/ 2811640 w 2940039"/>
                <a:gd name="connsiteY31" fmla="*/ 1377411 h 2916120"/>
                <a:gd name="connsiteX32" fmla="*/ 2818161 w 2940039"/>
                <a:gd name="connsiteY32" fmla="*/ 1496218 h 2916120"/>
                <a:gd name="connsiteX33" fmla="*/ 2907940 w 2940039"/>
                <a:gd name="connsiteY33" fmla="*/ 1506186 h 2916120"/>
                <a:gd name="connsiteX34" fmla="*/ 2940039 w 2940039"/>
                <a:gd name="connsiteY34" fmla="*/ 1549111 h 2916120"/>
                <a:gd name="connsiteX35" fmla="*/ 2916906 w 2940039"/>
                <a:gd name="connsiteY35" fmla="*/ 1669545 h 2916120"/>
                <a:gd name="connsiteX36" fmla="*/ 2888881 w 2940039"/>
                <a:gd name="connsiteY36" fmla="*/ 1700875 h 2916120"/>
                <a:gd name="connsiteX37" fmla="*/ 2799102 w 2940039"/>
                <a:gd name="connsiteY37" fmla="*/ 1690906 h 2916120"/>
                <a:gd name="connsiteX38" fmla="*/ 2737192 w 2940039"/>
                <a:gd name="connsiteY38" fmla="*/ 1917738 h 2916120"/>
                <a:gd name="connsiteX39" fmla="*/ 2813774 w 2940039"/>
                <a:gd name="connsiteY39" fmla="*/ 1958222 h 2916120"/>
                <a:gd name="connsiteX40" fmla="*/ 2831047 w 2940039"/>
                <a:gd name="connsiteY40" fmla="*/ 2001961 h 2916120"/>
                <a:gd name="connsiteX41" fmla="*/ 2777442 w 2940039"/>
                <a:gd name="connsiteY41" fmla="*/ 2109172 h 2916120"/>
                <a:gd name="connsiteX42" fmla="*/ 2748603 w 2940039"/>
                <a:gd name="connsiteY42" fmla="*/ 2125650 h 2916120"/>
                <a:gd name="connsiteX43" fmla="*/ 2733776 w 2940039"/>
                <a:gd name="connsiteY43" fmla="*/ 2126464 h 2916120"/>
                <a:gd name="connsiteX44" fmla="*/ 2657195 w 2940039"/>
                <a:gd name="connsiteY44" fmla="*/ 2085981 h 2916120"/>
                <a:gd name="connsiteX45" fmla="*/ 2534345 w 2940039"/>
                <a:gd name="connsiteY45" fmla="*/ 2286365 h 2916120"/>
                <a:gd name="connsiteX46" fmla="*/ 2596915 w 2940039"/>
                <a:gd name="connsiteY46" fmla="*/ 2342514 h 2916120"/>
                <a:gd name="connsiteX47" fmla="*/ 2599360 w 2940039"/>
                <a:gd name="connsiteY47" fmla="*/ 2387067 h 2916120"/>
                <a:gd name="connsiteX48" fmla="*/ 2515286 w 2940039"/>
                <a:gd name="connsiteY48" fmla="*/ 2481054 h 2916120"/>
                <a:gd name="connsiteX49" fmla="*/ 2486447 w 2940039"/>
                <a:gd name="connsiteY49" fmla="*/ 2497532 h 2916120"/>
                <a:gd name="connsiteX50" fmla="*/ 2470804 w 2940039"/>
                <a:gd name="connsiteY50" fmla="*/ 2483495 h 2916120"/>
                <a:gd name="connsiteX51" fmla="*/ 2393408 w 2940039"/>
                <a:gd name="connsiteY51" fmla="*/ 2428161 h 2916120"/>
                <a:gd name="connsiteX52" fmla="*/ 2222817 w 2940039"/>
                <a:gd name="connsiteY52" fmla="*/ 2571584 h 2916120"/>
                <a:gd name="connsiteX53" fmla="*/ 2271373 w 2940039"/>
                <a:gd name="connsiteY53" fmla="*/ 2643397 h 2916120"/>
                <a:gd name="connsiteX54" fmla="*/ 2258992 w 2940039"/>
                <a:gd name="connsiteY54" fmla="*/ 2688764 h 2916120"/>
                <a:gd name="connsiteX55" fmla="*/ 2143634 w 2940039"/>
                <a:gd name="connsiteY55" fmla="*/ 2754677 h 2916120"/>
                <a:gd name="connsiteX56" fmla="*/ 2128806 w 2940039"/>
                <a:gd name="connsiteY56" fmla="*/ 2755490 h 2916120"/>
                <a:gd name="connsiteX57" fmla="*/ 2098337 w 2940039"/>
                <a:gd name="connsiteY57" fmla="*/ 2742267 h 2916120"/>
                <a:gd name="connsiteX58" fmla="*/ 2049780 w 2940039"/>
                <a:gd name="connsiteY58" fmla="*/ 2670454 h 2916120"/>
                <a:gd name="connsiteX59" fmla="*/ 1845458 w 2940039"/>
                <a:gd name="connsiteY59" fmla="*/ 2741251 h 2916120"/>
                <a:gd name="connsiteX60" fmla="*/ 1865176 w 2940039"/>
                <a:gd name="connsiteY60" fmla="*/ 2829542 h 2916120"/>
                <a:gd name="connsiteX61" fmla="*/ 1837967 w 2940039"/>
                <a:gd name="connsiteY61" fmla="*/ 2875723 h 2916120"/>
                <a:gd name="connsiteX62" fmla="*/ 1705336 w 2940039"/>
                <a:gd name="connsiteY62" fmla="*/ 2897897 h 2916120"/>
                <a:gd name="connsiteX63" fmla="*/ 1674051 w 2940039"/>
                <a:gd name="connsiteY63" fmla="*/ 2869824 h 2916120"/>
                <a:gd name="connsiteX64" fmla="*/ 1654334 w 2940039"/>
                <a:gd name="connsiteY64" fmla="*/ 2781531 h 2916120"/>
                <a:gd name="connsiteX65" fmla="*/ 1536531 w 2940039"/>
                <a:gd name="connsiteY65" fmla="*/ 2802893 h 2916120"/>
                <a:gd name="connsiteX66" fmla="*/ 1431925 w 2940039"/>
                <a:gd name="connsiteY66" fmla="*/ 2793738 h 2916120"/>
                <a:gd name="connsiteX67" fmla="*/ 1421988 w 2940039"/>
                <a:gd name="connsiteY67" fmla="*/ 2883658 h 2916120"/>
                <a:gd name="connsiteX68" fmla="*/ 1379137 w 2940039"/>
                <a:gd name="connsiteY68" fmla="*/ 2915801 h 2916120"/>
                <a:gd name="connsiteX69" fmla="*/ 1259703 w 2940039"/>
                <a:gd name="connsiteY69" fmla="*/ 2907460 h 2916120"/>
                <a:gd name="connsiteX70" fmla="*/ 1227604 w 2940039"/>
                <a:gd name="connsiteY70" fmla="*/ 2864535 h 2916120"/>
                <a:gd name="connsiteX71" fmla="*/ 1237540 w 2940039"/>
                <a:gd name="connsiteY71" fmla="*/ 2774616 h 2916120"/>
                <a:gd name="connsiteX72" fmla="*/ 1011871 w 2940039"/>
                <a:gd name="connsiteY72" fmla="*/ 2727419 h 2916120"/>
                <a:gd name="connsiteX73" fmla="*/ 971465 w 2940039"/>
                <a:gd name="connsiteY73" fmla="*/ 2804115 h 2916120"/>
                <a:gd name="connsiteX74" fmla="*/ 942625 w 2940039"/>
                <a:gd name="connsiteY74" fmla="*/ 2820593 h 2916120"/>
                <a:gd name="connsiteX75" fmla="*/ 927798 w 2940039"/>
                <a:gd name="connsiteY75" fmla="*/ 2821407 h 2916120"/>
                <a:gd name="connsiteX76" fmla="*/ 820746 w 2940039"/>
                <a:gd name="connsiteY76" fmla="*/ 2767701 h 2916120"/>
                <a:gd name="connsiteX77" fmla="*/ 803474 w 2940039"/>
                <a:gd name="connsiteY77" fmla="*/ 2723962 h 2916120"/>
                <a:gd name="connsiteX78" fmla="*/ 829054 w 2940039"/>
                <a:gd name="connsiteY78" fmla="*/ 2648080 h 2916120"/>
                <a:gd name="connsiteX79" fmla="*/ 643791 w 2940039"/>
                <a:gd name="connsiteY79" fmla="*/ 2524187 h 2916120"/>
                <a:gd name="connsiteX80" fmla="*/ 587741 w 2940039"/>
                <a:gd name="connsiteY80" fmla="*/ 2586846 h 2916120"/>
                <a:gd name="connsiteX81" fmla="*/ 558902 w 2940039"/>
                <a:gd name="connsiteY81" fmla="*/ 2603324 h 2916120"/>
                <a:gd name="connsiteX82" fmla="*/ 528432 w 2940039"/>
                <a:gd name="connsiteY82" fmla="*/ 2590101 h 2916120"/>
                <a:gd name="connsiteX83" fmla="*/ 434578 w 2940039"/>
                <a:gd name="connsiteY83" fmla="*/ 2505879 h 2916120"/>
                <a:gd name="connsiteX84" fmla="*/ 432133 w 2940039"/>
                <a:gd name="connsiteY84" fmla="*/ 2461326 h 2916120"/>
                <a:gd name="connsiteX85" fmla="*/ 503009 w 2940039"/>
                <a:gd name="connsiteY85" fmla="*/ 2397853 h 2916120"/>
                <a:gd name="connsiteX86" fmla="*/ 358968 w 2940039"/>
                <a:gd name="connsiteY86" fmla="*/ 2212117 h 2916120"/>
                <a:gd name="connsiteX87" fmla="*/ 272450 w 2940039"/>
                <a:gd name="connsiteY87" fmla="*/ 2261552 h 2916120"/>
                <a:gd name="connsiteX88" fmla="*/ 257622 w 2940039"/>
                <a:gd name="connsiteY88" fmla="*/ 2262365 h 2916120"/>
                <a:gd name="connsiteX89" fmla="*/ 227153 w 2940039"/>
                <a:gd name="connsiteY89" fmla="*/ 2249142 h 2916120"/>
                <a:gd name="connsiteX90" fmla="*/ 162138 w 2940039"/>
                <a:gd name="connsiteY90" fmla="*/ 2148442 h 2916120"/>
                <a:gd name="connsiteX91" fmla="*/ 174520 w 2940039"/>
                <a:gd name="connsiteY91" fmla="*/ 2103075 h 2916120"/>
                <a:gd name="connsiteX92" fmla="*/ 261039 w 2940039"/>
                <a:gd name="connsiteY92" fmla="*/ 2053640 h 2916120"/>
                <a:gd name="connsiteX93" fmla="*/ 174676 w 2940039"/>
                <a:gd name="connsiteY93" fmla="*/ 1834946 h 2916120"/>
                <a:gd name="connsiteX94" fmla="*/ 86527 w 2940039"/>
                <a:gd name="connsiteY94" fmla="*/ 1854680 h 2916120"/>
                <a:gd name="connsiteX95" fmla="*/ 71701 w 2940039"/>
                <a:gd name="connsiteY95" fmla="*/ 1855494 h 2916120"/>
                <a:gd name="connsiteX96" fmla="*/ 40415 w 2940039"/>
                <a:gd name="connsiteY96" fmla="*/ 1827419 h 2916120"/>
                <a:gd name="connsiteX97" fmla="*/ 19068 w 2940039"/>
                <a:gd name="connsiteY97" fmla="*/ 1709427 h 2916120"/>
                <a:gd name="connsiteX98" fmla="*/ 46277 w 2940039"/>
                <a:gd name="connsiteY98" fmla="*/ 1663246 h 2916120"/>
                <a:gd name="connsiteX99" fmla="*/ 134426 w 2940039"/>
                <a:gd name="connsiteY99" fmla="*/ 1643513 h 2916120"/>
                <a:gd name="connsiteX100" fmla="*/ 113078 w 2940039"/>
                <a:gd name="connsiteY100" fmla="*/ 1525519 h 2916120"/>
                <a:gd name="connsiteX101" fmla="*/ 122200 w 2940039"/>
                <a:gd name="connsiteY101" fmla="*/ 1420750 h 2916120"/>
                <a:gd name="connsiteX102" fmla="*/ 32420 w 2940039"/>
                <a:gd name="connsiteY102" fmla="*/ 1410781 h 2916120"/>
                <a:gd name="connsiteX103" fmla="*/ 321 w 2940039"/>
                <a:gd name="connsiteY103" fmla="*/ 1367857 h 2916120"/>
                <a:gd name="connsiteX104" fmla="*/ 8627 w 2940039"/>
                <a:gd name="connsiteY104" fmla="*/ 1248236 h 2916120"/>
                <a:gd name="connsiteX105" fmla="*/ 36652 w 2940039"/>
                <a:gd name="connsiteY105" fmla="*/ 1216907 h 2916120"/>
                <a:gd name="connsiteX106" fmla="*/ 51479 w 2940039"/>
                <a:gd name="connsiteY106" fmla="*/ 1216093 h 2916120"/>
                <a:gd name="connsiteX107" fmla="*/ 141258 w 2940039"/>
                <a:gd name="connsiteY107" fmla="*/ 1226061 h 2916120"/>
                <a:gd name="connsiteX108" fmla="*/ 203168 w 2940039"/>
                <a:gd name="connsiteY108" fmla="*/ 999229 h 2916120"/>
                <a:gd name="connsiteX109" fmla="*/ 111759 w 2940039"/>
                <a:gd name="connsiteY109" fmla="*/ 959559 h 2916120"/>
                <a:gd name="connsiteX110" fmla="*/ 94487 w 2940039"/>
                <a:gd name="connsiteY110" fmla="*/ 915821 h 2916120"/>
                <a:gd name="connsiteX111" fmla="*/ 148090 w 2940039"/>
                <a:gd name="connsiteY111" fmla="*/ 808609 h 2916120"/>
                <a:gd name="connsiteX112" fmla="*/ 176929 w 2940039"/>
                <a:gd name="connsiteY112" fmla="*/ 792131 h 2916120"/>
                <a:gd name="connsiteX113" fmla="*/ 191757 w 2940039"/>
                <a:gd name="connsiteY113" fmla="*/ 791317 h 2916120"/>
                <a:gd name="connsiteX114" fmla="*/ 282350 w 2940039"/>
                <a:gd name="connsiteY114" fmla="*/ 816136 h 2916120"/>
                <a:gd name="connsiteX115" fmla="*/ 406014 w 2940039"/>
                <a:gd name="connsiteY115" fmla="*/ 630602 h 2916120"/>
                <a:gd name="connsiteX116" fmla="*/ 328618 w 2940039"/>
                <a:gd name="connsiteY116" fmla="*/ 575267 h 2916120"/>
                <a:gd name="connsiteX117" fmla="*/ 326172 w 2940039"/>
                <a:gd name="connsiteY117" fmla="*/ 530714 h 2916120"/>
                <a:gd name="connsiteX118" fmla="*/ 410246 w 2940039"/>
                <a:gd name="connsiteY118" fmla="*/ 436727 h 2916120"/>
                <a:gd name="connsiteX119" fmla="*/ 439085 w 2940039"/>
                <a:gd name="connsiteY119" fmla="*/ 420249 h 2916120"/>
                <a:gd name="connsiteX120" fmla="*/ 469555 w 2940039"/>
                <a:gd name="connsiteY120" fmla="*/ 433472 h 2916120"/>
                <a:gd name="connsiteX121" fmla="*/ 532125 w 2940039"/>
                <a:gd name="connsiteY121" fmla="*/ 489620 h 2916120"/>
                <a:gd name="connsiteX122" fmla="*/ 702716 w 2940039"/>
                <a:gd name="connsiteY122" fmla="*/ 346197 h 2916120"/>
                <a:gd name="connsiteX123" fmla="*/ 668171 w 2940039"/>
                <a:gd name="connsiteY123" fmla="*/ 258720 h 2916120"/>
                <a:gd name="connsiteX124" fmla="*/ 681368 w 2940039"/>
                <a:gd name="connsiteY124" fmla="*/ 228205 h 2916120"/>
                <a:gd name="connsiteX125" fmla="*/ 781899 w 2940039"/>
                <a:gd name="connsiteY125" fmla="*/ 163104 h 2916120"/>
                <a:gd name="connsiteX126" fmla="*/ 795911 w 2940039"/>
                <a:gd name="connsiteY126" fmla="*/ 147440 h 2916120"/>
                <a:gd name="connsiteX127" fmla="*/ 827196 w 2940039"/>
                <a:gd name="connsiteY127" fmla="*/ 175514 h 2916120"/>
                <a:gd name="connsiteX128" fmla="*/ 875753 w 2940039"/>
                <a:gd name="connsiteY128" fmla="*/ 247327 h 2916120"/>
                <a:gd name="connsiteX129" fmla="*/ 1094901 w 2940039"/>
                <a:gd name="connsiteY129" fmla="*/ 175716 h 2916120"/>
                <a:gd name="connsiteX130" fmla="*/ 1074369 w 2940039"/>
                <a:gd name="connsiteY130" fmla="*/ 72575 h 2916120"/>
                <a:gd name="connsiteX131" fmla="*/ 1102393 w 2940039"/>
                <a:gd name="connsiteY131" fmla="*/ 41245 h 2916120"/>
                <a:gd name="connsiteX132" fmla="*/ 1220197 w 2940039"/>
                <a:gd name="connsiteY132" fmla="*/ 19884 h 2916120"/>
                <a:gd name="connsiteX133" fmla="*/ 1265493 w 2940039"/>
                <a:gd name="connsiteY133" fmla="*/ 32293 h 2916120"/>
                <a:gd name="connsiteX134" fmla="*/ 1285211 w 2940039"/>
                <a:gd name="connsiteY134" fmla="*/ 120585 h 2916120"/>
                <a:gd name="connsiteX135" fmla="*/ 1389002 w 2940039"/>
                <a:gd name="connsiteY135" fmla="*/ 114889 h 2916120"/>
                <a:gd name="connsiteX136" fmla="*/ 1507620 w 2940039"/>
                <a:gd name="connsiteY136" fmla="*/ 108378 h 2916120"/>
                <a:gd name="connsiteX137" fmla="*/ 1517556 w 2940039"/>
                <a:gd name="connsiteY137" fmla="*/ 18459 h 2916120"/>
                <a:gd name="connsiteX138" fmla="*/ 1546396 w 2940039"/>
                <a:gd name="connsiteY138" fmla="*/ 1981 h 2916120"/>
                <a:gd name="connsiteX139" fmla="*/ 1613221 w 2940039"/>
                <a:gd name="connsiteY139" fmla="*/ 175 h 291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940039" h="2916120">
                  <a:moveTo>
                    <a:pt x="1613221" y="175"/>
                  </a:moveTo>
                  <a:cubicBezTo>
                    <a:pt x="1635564" y="811"/>
                    <a:pt x="1658009" y="3303"/>
                    <a:pt x="1680657" y="9507"/>
                  </a:cubicBezTo>
                  <a:cubicBezTo>
                    <a:pt x="1695484" y="8693"/>
                    <a:pt x="1711126" y="22730"/>
                    <a:pt x="1711941" y="37582"/>
                  </a:cubicBezTo>
                  <a:cubicBezTo>
                    <a:pt x="1702819" y="142351"/>
                    <a:pt x="1702819" y="142351"/>
                    <a:pt x="1702819" y="142351"/>
                  </a:cubicBezTo>
                  <a:cubicBezTo>
                    <a:pt x="1777771" y="153133"/>
                    <a:pt x="1852722" y="163916"/>
                    <a:pt x="1913662" y="190362"/>
                  </a:cubicBezTo>
                  <a:cubicBezTo>
                    <a:pt x="1954068" y="113666"/>
                    <a:pt x="1954068" y="113666"/>
                    <a:pt x="1954068" y="113666"/>
                  </a:cubicBezTo>
                  <a:cubicBezTo>
                    <a:pt x="1968080" y="98002"/>
                    <a:pt x="1967265" y="83151"/>
                    <a:pt x="1982092" y="82337"/>
                  </a:cubicBezTo>
                  <a:cubicBezTo>
                    <a:pt x="1996920" y="81524"/>
                    <a:pt x="1997735" y="96374"/>
                    <a:pt x="1997735" y="96374"/>
                  </a:cubicBezTo>
                  <a:cubicBezTo>
                    <a:pt x="2043032" y="108784"/>
                    <a:pt x="2073501" y="122007"/>
                    <a:pt x="2119614" y="149268"/>
                  </a:cubicBezTo>
                  <a:cubicBezTo>
                    <a:pt x="2134440" y="148454"/>
                    <a:pt x="2135255" y="163304"/>
                    <a:pt x="2136070" y="178155"/>
                  </a:cubicBezTo>
                  <a:cubicBezTo>
                    <a:pt x="2096480" y="269701"/>
                    <a:pt x="2096480" y="269701"/>
                    <a:pt x="2096480" y="269701"/>
                  </a:cubicBezTo>
                  <a:cubicBezTo>
                    <a:pt x="2158234" y="310999"/>
                    <a:pt x="2219988" y="352296"/>
                    <a:pt x="2281743" y="393594"/>
                  </a:cubicBezTo>
                  <a:cubicBezTo>
                    <a:pt x="2352618" y="330121"/>
                    <a:pt x="2352618" y="330121"/>
                    <a:pt x="2352618" y="330121"/>
                  </a:cubicBezTo>
                  <a:cubicBezTo>
                    <a:pt x="2351803" y="315271"/>
                    <a:pt x="2366630" y="314457"/>
                    <a:pt x="2366630" y="314457"/>
                  </a:cubicBezTo>
                  <a:cubicBezTo>
                    <a:pt x="2381458" y="313643"/>
                    <a:pt x="2396285" y="312829"/>
                    <a:pt x="2397100" y="327680"/>
                  </a:cubicBezTo>
                  <a:cubicBezTo>
                    <a:pt x="2427569" y="340903"/>
                    <a:pt x="2458855" y="368978"/>
                    <a:pt x="2490954" y="411902"/>
                  </a:cubicBezTo>
                  <a:cubicBezTo>
                    <a:pt x="2505781" y="411088"/>
                    <a:pt x="2507411" y="440791"/>
                    <a:pt x="2493400" y="456455"/>
                  </a:cubicBezTo>
                  <a:cubicBezTo>
                    <a:pt x="2437350" y="519114"/>
                    <a:pt x="2437350" y="519114"/>
                    <a:pt x="2437350" y="519114"/>
                  </a:cubicBezTo>
                  <a:cubicBezTo>
                    <a:pt x="2485093" y="576076"/>
                    <a:pt x="2532835" y="633038"/>
                    <a:pt x="2580577" y="690000"/>
                  </a:cubicBezTo>
                  <a:cubicBezTo>
                    <a:pt x="2653084" y="656229"/>
                    <a:pt x="2653084" y="656229"/>
                    <a:pt x="2653084" y="656229"/>
                  </a:cubicBezTo>
                  <a:cubicBezTo>
                    <a:pt x="2667910" y="655416"/>
                    <a:pt x="2667910" y="655416"/>
                    <a:pt x="2667910" y="655416"/>
                  </a:cubicBezTo>
                  <a:cubicBezTo>
                    <a:pt x="2682738" y="654602"/>
                    <a:pt x="2697565" y="653788"/>
                    <a:pt x="2698380" y="668639"/>
                  </a:cubicBezTo>
                  <a:cubicBezTo>
                    <a:pt x="2729665" y="696713"/>
                    <a:pt x="2746937" y="740452"/>
                    <a:pt x="2763395" y="769340"/>
                  </a:cubicBezTo>
                  <a:cubicBezTo>
                    <a:pt x="2779037" y="783377"/>
                    <a:pt x="2765840" y="813892"/>
                    <a:pt x="2751013" y="814706"/>
                  </a:cubicBezTo>
                  <a:cubicBezTo>
                    <a:pt x="2679321" y="863328"/>
                    <a:pt x="2679321" y="863328"/>
                    <a:pt x="2679321" y="863328"/>
                  </a:cubicBezTo>
                  <a:cubicBezTo>
                    <a:pt x="2713051" y="935954"/>
                    <a:pt x="2731954" y="1009395"/>
                    <a:pt x="2765684" y="1082021"/>
                  </a:cubicBezTo>
                  <a:cubicBezTo>
                    <a:pt x="2853833" y="1062288"/>
                    <a:pt x="2853833" y="1062288"/>
                    <a:pt x="2853833" y="1062288"/>
                  </a:cubicBezTo>
                  <a:cubicBezTo>
                    <a:pt x="2868660" y="1061474"/>
                    <a:pt x="2884303" y="1075511"/>
                    <a:pt x="2885118" y="1090362"/>
                  </a:cubicBezTo>
                  <a:cubicBezTo>
                    <a:pt x="2901574" y="1119250"/>
                    <a:pt x="2904020" y="1163802"/>
                    <a:pt x="2921293" y="1207541"/>
                  </a:cubicBezTo>
                  <a:cubicBezTo>
                    <a:pt x="2922108" y="1222392"/>
                    <a:pt x="2908095" y="1238057"/>
                    <a:pt x="2894083" y="1253721"/>
                  </a:cubicBezTo>
                  <a:cubicBezTo>
                    <a:pt x="2805934" y="1273455"/>
                    <a:pt x="2805934" y="1273455"/>
                    <a:pt x="2805934" y="1273455"/>
                  </a:cubicBezTo>
                  <a:cubicBezTo>
                    <a:pt x="2807565" y="1303157"/>
                    <a:pt x="2810010" y="1347710"/>
                    <a:pt x="2811640" y="1377411"/>
                  </a:cubicBezTo>
                  <a:cubicBezTo>
                    <a:pt x="2814085" y="1421964"/>
                    <a:pt x="2816530" y="1466516"/>
                    <a:pt x="2818161" y="1496218"/>
                  </a:cubicBezTo>
                  <a:cubicBezTo>
                    <a:pt x="2907940" y="1506186"/>
                    <a:pt x="2907940" y="1506186"/>
                    <a:pt x="2907940" y="1506186"/>
                  </a:cubicBezTo>
                  <a:cubicBezTo>
                    <a:pt x="2922766" y="1505372"/>
                    <a:pt x="2938409" y="1519409"/>
                    <a:pt x="2940039" y="1549111"/>
                  </a:cubicBezTo>
                  <a:cubicBezTo>
                    <a:pt x="2927657" y="1594477"/>
                    <a:pt x="2929287" y="1624179"/>
                    <a:pt x="2916906" y="1669545"/>
                  </a:cubicBezTo>
                  <a:cubicBezTo>
                    <a:pt x="2917721" y="1684396"/>
                    <a:pt x="2903708" y="1700061"/>
                    <a:pt x="2888881" y="1700875"/>
                  </a:cubicBezTo>
                  <a:cubicBezTo>
                    <a:pt x="2799102" y="1690906"/>
                    <a:pt x="2799102" y="1690906"/>
                    <a:pt x="2799102" y="1690906"/>
                  </a:cubicBezTo>
                  <a:cubicBezTo>
                    <a:pt x="2773523" y="1766788"/>
                    <a:pt x="2762771" y="1841856"/>
                    <a:pt x="2737192" y="1917738"/>
                  </a:cubicBezTo>
                  <a:cubicBezTo>
                    <a:pt x="2813774" y="1958222"/>
                    <a:pt x="2813774" y="1958222"/>
                    <a:pt x="2813774" y="1958222"/>
                  </a:cubicBezTo>
                  <a:cubicBezTo>
                    <a:pt x="2828601" y="1957408"/>
                    <a:pt x="2844243" y="1971445"/>
                    <a:pt x="2831047" y="2001961"/>
                  </a:cubicBezTo>
                  <a:cubicBezTo>
                    <a:pt x="2817849" y="2032476"/>
                    <a:pt x="2805468" y="2077843"/>
                    <a:pt x="2777442" y="2109172"/>
                  </a:cubicBezTo>
                  <a:cubicBezTo>
                    <a:pt x="2778257" y="2124022"/>
                    <a:pt x="2763431" y="2124836"/>
                    <a:pt x="2748603" y="2125650"/>
                  </a:cubicBezTo>
                  <a:cubicBezTo>
                    <a:pt x="2748603" y="2125650"/>
                    <a:pt x="2748603" y="2125650"/>
                    <a:pt x="2733776" y="2126464"/>
                  </a:cubicBezTo>
                  <a:cubicBezTo>
                    <a:pt x="2657195" y="2085981"/>
                    <a:pt x="2657195" y="2085981"/>
                    <a:pt x="2657195" y="2085981"/>
                  </a:cubicBezTo>
                  <a:cubicBezTo>
                    <a:pt x="2616788" y="2162676"/>
                    <a:pt x="2575566" y="2224521"/>
                    <a:pt x="2534345" y="2286365"/>
                  </a:cubicBezTo>
                  <a:cubicBezTo>
                    <a:pt x="2596915" y="2342514"/>
                    <a:pt x="2596915" y="2342514"/>
                    <a:pt x="2596915" y="2342514"/>
                  </a:cubicBezTo>
                  <a:cubicBezTo>
                    <a:pt x="2612556" y="2356550"/>
                    <a:pt x="2613371" y="2371402"/>
                    <a:pt x="2599360" y="2387067"/>
                  </a:cubicBezTo>
                  <a:cubicBezTo>
                    <a:pt x="2571336" y="2418395"/>
                    <a:pt x="2543310" y="2449725"/>
                    <a:pt x="2515286" y="2481054"/>
                  </a:cubicBezTo>
                  <a:cubicBezTo>
                    <a:pt x="2516101" y="2495905"/>
                    <a:pt x="2501275" y="2496719"/>
                    <a:pt x="2486447" y="2497532"/>
                  </a:cubicBezTo>
                  <a:cubicBezTo>
                    <a:pt x="2486447" y="2497532"/>
                    <a:pt x="2471619" y="2498346"/>
                    <a:pt x="2470804" y="2483495"/>
                  </a:cubicBezTo>
                  <a:cubicBezTo>
                    <a:pt x="2393408" y="2428161"/>
                    <a:pt x="2393408" y="2428161"/>
                    <a:pt x="2393408" y="2428161"/>
                  </a:cubicBezTo>
                  <a:cubicBezTo>
                    <a:pt x="2336544" y="2475969"/>
                    <a:pt x="2279680" y="2523776"/>
                    <a:pt x="2222817" y="2571584"/>
                  </a:cubicBezTo>
                  <a:cubicBezTo>
                    <a:pt x="2271373" y="2643397"/>
                    <a:pt x="2271373" y="2643397"/>
                    <a:pt x="2271373" y="2643397"/>
                  </a:cubicBezTo>
                  <a:cubicBezTo>
                    <a:pt x="2272188" y="2658248"/>
                    <a:pt x="2273819" y="2687950"/>
                    <a:pt x="2258992" y="2688764"/>
                  </a:cubicBezTo>
                  <a:cubicBezTo>
                    <a:pt x="2216140" y="2720906"/>
                    <a:pt x="2187301" y="2737385"/>
                    <a:pt x="2143634" y="2754677"/>
                  </a:cubicBezTo>
                  <a:cubicBezTo>
                    <a:pt x="2143634" y="2754677"/>
                    <a:pt x="2143634" y="2754677"/>
                    <a:pt x="2128806" y="2755490"/>
                  </a:cubicBezTo>
                  <a:cubicBezTo>
                    <a:pt x="2113979" y="2756304"/>
                    <a:pt x="2113979" y="2756304"/>
                    <a:pt x="2098337" y="2742267"/>
                  </a:cubicBezTo>
                  <a:cubicBezTo>
                    <a:pt x="2049780" y="2670454"/>
                    <a:pt x="2049780" y="2670454"/>
                    <a:pt x="2049780" y="2670454"/>
                  </a:cubicBezTo>
                  <a:cubicBezTo>
                    <a:pt x="1992101" y="2703412"/>
                    <a:pt x="1918779" y="2722331"/>
                    <a:pt x="1845458" y="2741251"/>
                  </a:cubicBezTo>
                  <a:cubicBezTo>
                    <a:pt x="1865176" y="2829542"/>
                    <a:pt x="1865176" y="2829542"/>
                    <a:pt x="1865176" y="2829542"/>
                  </a:cubicBezTo>
                  <a:cubicBezTo>
                    <a:pt x="1866806" y="2859244"/>
                    <a:pt x="1852794" y="2874909"/>
                    <a:pt x="1837967" y="2875723"/>
                  </a:cubicBezTo>
                  <a:cubicBezTo>
                    <a:pt x="1793485" y="2878164"/>
                    <a:pt x="1749818" y="2895456"/>
                    <a:pt x="1705336" y="2897897"/>
                  </a:cubicBezTo>
                  <a:cubicBezTo>
                    <a:pt x="1690509" y="2898711"/>
                    <a:pt x="1675681" y="2899525"/>
                    <a:pt x="1674051" y="2869824"/>
                  </a:cubicBezTo>
                  <a:cubicBezTo>
                    <a:pt x="1654334" y="2781531"/>
                    <a:pt x="1654334" y="2781531"/>
                    <a:pt x="1654334" y="2781531"/>
                  </a:cubicBezTo>
                  <a:cubicBezTo>
                    <a:pt x="1609852" y="2783973"/>
                    <a:pt x="1581013" y="2800452"/>
                    <a:pt x="1536531" y="2802893"/>
                  </a:cubicBezTo>
                  <a:cubicBezTo>
                    <a:pt x="1506876" y="2804521"/>
                    <a:pt x="1461579" y="2792111"/>
                    <a:pt x="1431925" y="2793738"/>
                  </a:cubicBezTo>
                  <a:cubicBezTo>
                    <a:pt x="1421988" y="2883658"/>
                    <a:pt x="1421988" y="2883658"/>
                    <a:pt x="1421988" y="2883658"/>
                  </a:cubicBezTo>
                  <a:cubicBezTo>
                    <a:pt x="1408791" y="2914173"/>
                    <a:pt x="1393963" y="2914987"/>
                    <a:pt x="1379137" y="2915801"/>
                  </a:cubicBezTo>
                  <a:cubicBezTo>
                    <a:pt x="1334655" y="2918242"/>
                    <a:pt x="1289358" y="2905833"/>
                    <a:pt x="1259703" y="2907460"/>
                  </a:cubicBezTo>
                  <a:cubicBezTo>
                    <a:pt x="1230049" y="2909088"/>
                    <a:pt x="1229234" y="2894237"/>
                    <a:pt x="1227604" y="2864535"/>
                  </a:cubicBezTo>
                  <a:cubicBezTo>
                    <a:pt x="1237540" y="2774616"/>
                    <a:pt x="1237540" y="2774616"/>
                    <a:pt x="1237540" y="2774616"/>
                  </a:cubicBezTo>
                  <a:cubicBezTo>
                    <a:pt x="1162588" y="2763834"/>
                    <a:pt x="1087638" y="2753053"/>
                    <a:pt x="1011871" y="2727419"/>
                  </a:cubicBezTo>
                  <a:cubicBezTo>
                    <a:pt x="971465" y="2804115"/>
                    <a:pt x="971465" y="2804115"/>
                    <a:pt x="971465" y="2804115"/>
                  </a:cubicBezTo>
                  <a:cubicBezTo>
                    <a:pt x="972280" y="2818966"/>
                    <a:pt x="957452" y="2819779"/>
                    <a:pt x="942625" y="2820593"/>
                  </a:cubicBezTo>
                  <a:cubicBezTo>
                    <a:pt x="942625" y="2820593"/>
                    <a:pt x="942625" y="2820593"/>
                    <a:pt x="927798" y="2821407"/>
                  </a:cubicBezTo>
                  <a:cubicBezTo>
                    <a:pt x="897328" y="2808184"/>
                    <a:pt x="852031" y="2795775"/>
                    <a:pt x="820746" y="2767701"/>
                  </a:cubicBezTo>
                  <a:cubicBezTo>
                    <a:pt x="805919" y="2768515"/>
                    <a:pt x="789462" y="2739626"/>
                    <a:pt x="803474" y="2723962"/>
                  </a:cubicBezTo>
                  <a:cubicBezTo>
                    <a:pt x="829054" y="2648080"/>
                    <a:pt x="829054" y="2648080"/>
                    <a:pt x="829054" y="2648080"/>
                  </a:cubicBezTo>
                  <a:cubicBezTo>
                    <a:pt x="767299" y="2606782"/>
                    <a:pt x="705545" y="2565485"/>
                    <a:pt x="643791" y="2524187"/>
                  </a:cubicBezTo>
                  <a:cubicBezTo>
                    <a:pt x="587741" y="2586846"/>
                    <a:pt x="587741" y="2586846"/>
                    <a:pt x="587741" y="2586846"/>
                  </a:cubicBezTo>
                  <a:cubicBezTo>
                    <a:pt x="573730" y="2602510"/>
                    <a:pt x="573730" y="2602510"/>
                    <a:pt x="558902" y="2603324"/>
                  </a:cubicBezTo>
                  <a:cubicBezTo>
                    <a:pt x="544075" y="2604138"/>
                    <a:pt x="544075" y="2604138"/>
                    <a:pt x="528432" y="2590101"/>
                  </a:cubicBezTo>
                  <a:cubicBezTo>
                    <a:pt x="497148" y="2562027"/>
                    <a:pt x="465863" y="2533953"/>
                    <a:pt x="434578" y="2505879"/>
                  </a:cubicBezTo>
                  <a:cubicBezTo>
                    <a:pt x="433763" y="2491028"/>
                    <a:pt x="432948" y="2476177"/>
                    <a:pt x="432133" y="2461326"/>
                  </a:cubicBezTo>
                  <a:cubicBezTo>
                    <a:pt x="503009" y="2397853"/>
                    <a:pt x="503009" y="2397853"/>
                    <a:pt x="503009" y="2397853"/>
                  </a:cubicBezTo>
                  <a:cubicBezTo>
                    <a:pt x="440440" y="2341706"/>
                    <a:pt x="392697" y="2284744"/>
                    <a:pt x="358968" y="2212117"/>
                  </a:cubicBezTo>
                  <a:cubicBezTo>
                    <a:pt x="272450" y="2261552"/>
                    <a:pt x="272450" y="2261552"/>
                    <a:pt x="272450" y="2261552"/>
                  </a:cubicBezTo>
                  <a:cubicBezTo>
                    <a:pt x="272450" y="2261552"/>
                    <a:pt x="257622" y="2262365"/>
                    <a:pt x="257622" y="2262365"/>
                  </a:cubicBezTo>
                  <a:cubicBezTo>
                    <a:pt x="242794" y="2263179"/>
                    <a:pt x="227968" y="2263993"/>
                    <a:pt x="227153" y="2249142"/>
                  </a:cubicBezTo>
                  <a:cubicBezTo>
                    <a:pt x="210695" y="2220255"/>
                    <a:pt x="178595" y="2177329"/>
                    <a:pt x="162138" y="2148442"/>
                  </a:cubicBezTo>
                  <a:cubicBezTo>
                    <a:pt x="160508" y="2118740"/>
                    <a:pt x="159693" y="2103889"/>
                    <a:pt x="174520" y="2103075"/>
                  </a:cubicBezTo>
                  <a:cubicBezTo>
                    <a:pt x="261039" y="2053640"/>
                    <a:pt x="261039" y="2053640"/>
                    <a:pt x="261039" y="2053640"/>
                  </a:cubicBezTo>
                  <a:cubicBezTo>
                    <a:pt x="227308" y="1981013"/>
                    <a:pt x="193578" y="1908386"/>
                    <a:pt x="174676" y="1834946"/>
                  </a:cubicBezTo>
                  <a:cubicBezTo>
                    <a:pt x="86527" y="1854680"/>
                    <a:pt x="86527" y="1854680"/>
                    <a:pt x="86527" y="1854680"/>
                  </a:cubicBezTo>
                  <a:cubicBezTo>
                    <a:pt x="71701" y="1855494"/>
                    <a:pt x="71701" y="1855494"/>
                    <a:pt x="71701" y="1855494"/>
                  </a:cubicBezTo>
                  <a:cubicBezTo>
                    <a:pt x="56873" y="1856308"/>
                    <a:pt x="41230" y="1842270"/>
                    <a:pt x="40415" y="1827419"/>
                  </a:cubicBezTo>
                  <a:cubicBezTo>
                    <a:pt x="37970" y="1782867"/>
                    <a:pt x="21513" y="1753979"/>
                    <a:pt x="19068" y="1709427"/>
                  </a:cubicBezTo>
                  <a:cubicBezTo>
                    <a:pt x="17438" y="1679724"/>
                    <a:pt x="16622" y="1664874"/>
                    <a:pt x="46277" y="1663246"/>
                  </a:cubicBezTo>
                  <a:cubicBezTo>
                    <a:pt x="134426" y="1643513"/>
                    <a:pt x="134426" y="1643513"/>
                    <a:pt x="134426" y="1643513"/>
                  </a:cubicBezTo>
                  <a:cubicBezTo>
                    <a:pt x="132796" y="1613811"/>
                    <a:pt x="115523" y="1570072"/>
                    <a:pt x="113078" y="1525519"/>
                  </a:cubicBezTo>
                  <a:cubicBezTo>
                    <a:pt x="111447" y="1495818"/>
                    <a:pt x="123830" y="1450451"/>
                    <a:pt x="122200" y="1420750"/>
                  </a:cubicBezTo>
                  <a:cubicBezTo>
                    <a:pt x="32420" y="1410781"/>
                    <a:pt x="32420" y="1410781"/>
                    <a:pt x="32420" y="1410781"/>
                  </a:cubicBezTo>
                  <a:cubicBezTo>
                    <a:pt x="1951" y="1397558"/>
                    <a:pt x="1136" y="1382707"/>
                    <a:pt x="321" y="1367857"/>
                  </a:cubicBezTo>
                  <a:cubicBezTo>
                    <a:pt x="-2124" y="1323304"/>
                    <a:pt x="10257" y="1277938"/>
                    <a:pt x="8627" y="1248236"/>
                  </a:cubicBezTo>
                  <a:cubicBezTo>
                    <a:pt x="7812" y="1233385"/>
                    <a:pt x="21825" y="1217721"/>
                    <a:pt x="36652" y="1216907"/>
                  </a:cubicBezTo>
                  <a:cubicBezTo>
                    <a:pt x="36652" y="1216907"/>
                    <a:pt x="36652" y="1216907"/>
                    <a:pt x="51479" y="1216093"/>
                  </a:cubicBezTo>
                  <a:cubicBezTo>
                    <a:pt x="141258" y="1226061"/>
                    <a:pt x="141258" y="1226061"/>
                    <a:pt x="141258" y="1226061"/>
                  </a:cubicBezTo>
                  <a:cubicBezTo>
                    <a:pt x="152009" y="1150993"/>
                    <a:pt x="177588" y="1075111"/>
                    <a:pt x="203168" y="999229"/>
                  </a:cubicBezTo>
                  <a:cubicBezTo>
                    <a:pt x="111759" y="959559"/>
                    <a:pt x="111759" y="959559"/>
                    <a:pt x="111759" y="959559"/>
                  </a:cubicBezTo>
                  <a:cubicBezTo>
                    <a:pt x="96932" y="960373"/>
                    <a:pt x="95302" y="930672"/>
                    <a:pt x="94487" y="915821"/>
                  </a:cubicBezTo>
                  <a:cubicBezTo>
                    <a:pt x="107684" y="885305"/>
                    <a:pt x="134893" y="839125"/>
                    <a:pt x="148090" y="808609"/>
                  </a:cubicBezTo>
                  <a:cubicBezTo>
                    <a:pt x="147275" y="793759"/>
                    <a:pt x="162102" y="792945"/>
                    <a:pt x="176929" y="792131"/>
                  </a:cubicBezTo>
                  <a:cubicBezTo>
                    <a:pt x="176929" y="792131"/>
                    <a:pt x="191757" y="791317"/>
                    <a:pt x="191757" y="791317"/>
                  </a:cubicBezTo>
                  <a:cubicBezTo>
                    <a:pt x="282350" y="816136"/>
                    <a:pt x="282350" y="816136"/>
                    <a:pt x="282350" y="816136"/>
                  </a:cubicBezTo>
                  <a:cubicBezTo>
                    <a:pt x="308744" y="755106"/>
                    <a:pt x="349966" y="693261"/>
                    <a:pt x="406014" y="630602"/>
                  </a:cubicBezTo>
                  <a:cubicBezTo>
                    <a:pt x="328618" y="575267"/>
                    <a:pt x="328618" y="575267"/>
                    <a:pt x="328618" y="575267"/>
                  </a:cubicBezTo>
                  <a:cubicBezTo>
                    <a:pt x="327803" y="560417"/>
                    <a:pt x="326172" y="530714"/>
                    <a:pt x="326172" y="530714"/>
                  </a:cubicBezTo>
                  <a:cubicBezTo>
                    <a:pt x="353383" y="484535"/>
                    <a:pt x="381407" y="453205"/>
                    <a:pt x="410246" y="436727"/>
                  </a:cubicBezTo>
                  <a:cubicBezTo>
                    <a:pt x="424259" y="421062"/>
                    <a:pt x="424259" y="421062"/>
                    <a:pt x="439085" y="420249"/>
                  </a:cubicBezTo>
                  <a:cubicBezTo>
                    <a:pt x="453913" y="419435"/>
                    <a:pt x="453913" y="419435"/>
                    <a:pt x="469555" y="433472"/>
                  </a:cubicBezTo>
                  <a:cubicBezTo>
                    <a:pt x="532125" y="489620"/>
                    <a:pt x="532125" y="489620"/>
                    <a:pt x="532125" y="489620"/>
                  </a:cubicBezTo>
                  <a:cubicBezTo>
                    <a:pt x="588988" y="441812"/>
                    <a:pt x="645852" y="394005"/>
                    <a:pt x="702716" y="346197"/>
                  </a:cubicBezTo>
                  <a:cubicBezTo>
                    <a:pt x="668171" y="258720"/>
                    <a:pt x="668171" y="258720"/>
                    <a:pt x="668171" y="258720"/>
                  </a:cubicBezTo>
                  <a:cubicBezTo>
                    <a:pt x="652529" y="244683"/>
                    <a:pt x="666540" y="229018"/>
                    <a:pt x="681368" y="228205"/>
                  </a:cubicBezTo>
                  <a:cubicBezTo>
                    <a:pt x="709392" y="196875"/>
                    <a:pt x="753059" y="179583"/>
                    <a:pt x="781899" y="163104"/>
                  </a:cubicBezTo>
                  <a:cubicBezTo>
                    <a:pt x="796726" y="162291"/>
                    <a:pt x="795911" y="147440"/>
                    <a:pt x="795911" y="147440"/>
                  </a:cubicBezTo>
                  <a:cubicBezTo>
                    <a:pt x="810738" y="146626"/>
                    <a:pt x="826381" y="160663"/>
                    <a:pt x="827196" y="175514"/>
                  </a:cubicBezTo>
                  <a:cubicBezTo>
                    <a:pt x="875753" y="247327"/>
                    <a:pt x="875753" y="247327"/>
                    <a:pt x="875753" y="247327"/>
                  </a:cubicBezTo>
                  <a:cubicBezTo>
                    <a:pt x="948259" y="213556"/>
                    <a:pt x="1021580" y="194636"/>
                    <a:pt x="1094901" y="175716"/>
                  </a:cubicBezTo>
                  <a:cubicBezTo>
                    <a:pt x="1074369" y="72575"/>
                    <a:pt x="1074369" y="72575"/>
                    <a:pt x="1074369" y="72575"/>
                  </a:cubicBezTo>
                  <a:cubicBezTo>
                    <a:pt x="1073554" y="57723"/>
                    <a:pt x="1072739" y="42872"/>
                    <a:pt x="1102393" y="41245"/>
                  </a:cubicBezTo>
                  <a:cubicBezTo>
                    <a:pt x="1131232" y="24766"/>
                    <a:pt x="1175714" y="22325"/>
                    <a:pt x="1220197" y="19884"/>
                  </a:cubicBezTo>
                  <a:cubicBezTo>
                    <a:pt x="1235023" y="19070"/>
                    <a:pt x="1249851" y="18256"/>
                    <a:pt x="1265493" y="32293"/>
                  </a:cubicBezTo>
                  <a:cubicBezTo>
                    <a:pt x="1285211" y="120585"/>
                    <a:pt x="1285211" y="120585"/>
                    <a:pt x="1285211" y="120585"/>
                  </a:cubicBezTo>
                  <a:cubicBezTo>
                    <a:pt x="1314865" y="118958"/>
                    <a:pt x="1359347" y="116516"/>
                    <a:pt x="1389002" y="114889"/>
                  </a:cubicBezTo>
                  <a:cubicBezTo>
                    <a:pt x="1433484" y="112447"/>
                    <a:pt x="1463138" y="110820"/>
                    <a:pt x="1507620" y="108378"/>
                  </a:cubicBezTo>
                  <a:cubicBezTo>
                    <a:pt x="1517556" y="18459"/>
                    <a:pt x="1517556" y="18459"/>
                    <a:pt x="1517556" y="18459"/>
                  </a:cubicBezTo>
                  <a:cubicBezTo>
                    <a:pt x="1516741" y="3608"/>
                    <a:pt x="1531569" y="2794"/>
                    <a:pt x="1546396" y="1981"/>
                  </a:cubicBezTo>
                  <a:cubicBezTo>
                    <a:pt x="1568637" y="760"/>
                    <a:pt x="1590878" y="-461"/>
                    <a:pt x="1613221" y="17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 dirty="0">
                <a:solidFill>
                  <a:srgbClr val="FFFFFF"/>
                </a:solidFill>
              </a:endParaRPr>
            </a:p>
          </p:txBody>
        </p:sp>
        <p:sp>
          <p:nvSpPr>
            <p:cNvPr id="212" name="Freeform 35">
              <a:extLst>
                <a:ext uri="{FF2B5EF4-FFF2-40B4-BE49-F238E27FC236}">
                  <a16:creationId xmlns:a16="http://schemas.microsoft.com/office/drawing/2014/main" id="{4358E405-E044-4E13-B531-4487C4175934}"/>
                </a:ext>
              </a:extLst>
            </p:cNvPr>
            <p:cNvSpPr/>
            <p:nvPr/>
          </p:nvSpPr>
          <p:spPr>
            <a:xfrm>
              <a:off x="1131209" y="2426894"/>
              <a:ext cx="2103927" cy="2106209"/>
            </a:xfrm>
            <a:custGeom>
              <a:avLst/>
              <a:gdLst>
                <a:gd name="connsiteX0" fmla="*/ 1023196 w 2154125"/>
                <a:gd name="connsiteY0" fmla="*/ 1167 h 2156460"/>
                <a:gd name="connsiteX1" fmla="*/ 1060649 w 2154125"/>
                <a:gd name="connsiteY1" fmla="*/ 20246 h 2156460"/>
                <a:gd name="connsiteX2" fmla="*/ 1073847 w 2154125"/>
                <a:gd name="connsiteY2" fmla="*/ 156693 h 2156460"/>
                <a:gd name="connsiteX3" fmla="*/ 1219364 w 2154125"/>
                <a:gd name="connsiteY3" fmla="*/ 171854 h 2156460"/>
                <a:gd name="connsiteX4" fmla="*/ 1253137 w 2154125"/>
                <a:gd name="connsiteY4" fmla="*/ 35749 h 2156460"/>
                <a:gd name="connsiteX5" fmla="*/ 1276777 w 2154125"/>
                <a:gd name="connsiteY5" fmla="*/ 12411 h 2156460"/>
                <a:gd name="connsiteX6" fmla="*/ 1295504 w 2154125"/>
                <a:gd name="connsiteY6" fmla="*/ 21950 h 2156460"/>
                <a:gd name="connsiteX7" fmla="*/ 1431503 w 2154125"/>
                <a:gd name="connsiteY7" fmla="*/ 55850 h 2156460"/>
                <a:gd name="connsiteX8" fmla="*/ 1459439 w 2154125"/>
                <a:gd name="connsiteY8" fmla="*/ 93667 h 2156460"/>
                <a:gd name="connsiteX9" fmla="*/ 1425666 w 2154125"/>
                <a:gd name="connsiteY9" fmla="*/ 229773 h 2156460"/>
                <a:gd name="connsiteX10" fmla="*/ 1552149 w 2154125"/>
                <a:gd name="connsiteY10" fmla="*/ 282410 h 2156460"/>
                <a:gd name="connsiteX11" fmla="*/ 1646707 w 2154125"/>
                <a:gd name="connsiteY11" fmla="*/ 189061 h 2156460"/>
                <a:gd name="connsiteX12" fmla="*/ 1656224 w 2154125"/>
                <a:gd name="connsiteY12" fmla="*/ 170323 h 2156460"/>
                <a:gd name="connsiteX13" fmla="*/ 1689073 w 2154125"/>
                <a:gd name="connsiteY13" fmla="*/ 175264 h 2156460"/>
                <a:gd name="connsiteX14" fmla="*/ 1796521 w 2154125"/>
                <a:gd name="connsiteY14" fmla="*/ 265377 h 2156460"/>
                <a:gd name="connsiteX15" fmla="*/ 1810335 w 2154125"/>
                <a:gd name="connsiteY15" fmla="*/ 307792 h 2156460"/>
                <a:gd name="connsiteX16" fmla="*/ 1724986 w 2154125"/>
                <a:gd name="connsiteY16" fmla="*/ 429419 h 2156460"/>
                <a:gd name="connsiteX17" fmla="*/ 1818313 w 2154125"/>
                <a:gd name="connsiteY17" fmla="*/ 524131 h 2156460"/>
                <a:gd name="connsiteX18" fmla="*/ 1822918 w 2154125"/>
                <a:gd name="connsiteY18" fmla="*/ 538270 h 2156460"/>
                <a:gd name="connsiteX19" fmla="*/ 1940807 w 2154125"/>
                <a:gd name="connsiteY19" fmla="*/ 468599 h 2156460"/>
                <a:gd name="connsiteX20" fmla="*/ 1978260 w 2154125"/>
                <a:gd name="connsiteY20" fmla="*/ 487678 h 2156460"/>
                <a:gd name="connsiteX21" fmla="*/ 2047947 w 2154125"/>
                <a:gd name="connsiteY21" fmla="*/ 605728 h 2156460"/>
                <a:gd name="connsiteX22" fmla="*/ 2047638 w 2154125"/>
                <a:gd name="connsiteY22" fmla="*/ 652743 h 2156460"/>
                <a:gd name="connsiteX23" fmla="*/ 1929749 w 2154125"/>
                <a:gd name="connsiteY23" fmla="*/ 722414 h 2156460"/>
                <a:gd name="connsiteX24" fmla="*/ 1975796 w 2154125"/>
                <a:gd name="connsiteY24" fmla="*/ 863801 h 2156460"/>
                <a:gd name="connsiteX25" fmla="*/ 2112104 w 2154125"/>
                <a:gd name="connsiteY25" fmla="*/ 850685 h 2156460"/>
                <a:gd name="connsiteX26" fmla="*/ 2135436 w 2154125"/>
                <a:gd name="connsiteY26" fmla="*/ 874364 h 2156460"/>
                <a:gd name="connsiteX27" fmla="*/ 2153238 w 2154125"/>
                <a:gd name="connsiteY27" fmla="*/ 1024948 h 2156460"/>
                <a:gd name="connsiteX28" fmla="*/ 2129598 w 2154125"/>
                <a:gd name="connsiteY28" fmla="*/ 1048286 h 2156460"/>
                <a:gd name="connsiteX29" fmla="*/ 1997896 w 2154125"/>
                <a:gd name="connsiteY29" fmla="*/ 1075540 h 2156460"/>
                <a:gd name="connsiteX30" fmla="*/ 1992366 w 2154125"/>
                <a:gd name="connsiteY30" fmla="*/ 1202448 h 2156460"/>
                <a:gd name="connsiteX31" fmla="*/ 1982850 w 2154125"/>
                <a:gd name="connsiteY31" fmla="*/ 1221186 h 2156460"/>
                <a:gd name="connsiteX32" fmla="*/ 2104727 w 2154125"/>
                <a:gd name="connsiteY32" fmla="*/ 1259685 h 2156460"/>
                <a:gd name="connsiteX33" fmla="*/ 2132663 w 2154125"/>
                <a:gd name="connsiteY33" fmla="*/ 1297501 h 2156460"/>
                <a:gd name="connsiteX34" fmla="*/ 2098890 w 2154125"/>
                <a:gd name="connsiteY34" fmla="*/ 1433608 h 2156460"/>
                <a:gd name="connsiteX35" fmla="*/ 2075252 w 2154125"/>
                <a:gd name="connsiteY35" fmla="*/ 1456944 h 2156460"/>
                <a:gd name="connsiteX36" fmla="*/ 2061130 w 2154125"/>
                <a:gd name="connsiteY36" fmla="*/ 1461544 h 2156460"/>
                <a:gd name="connsiteX37" fmla="*/ 1925130 w 2154125"/>
                <a:gd name="connsiteY37" fmla="*/ 1427644 h 2156460"/>
                <a:gd name="connsiteX38" fmla="*/ 1858508 w 2154125"/>
                <a:gd name="connsiteY38" fmla="*/ 1558810 h 2156460"/>
                <a:gd name="connsiteX39" fmla="*/ 1961351 w 2154125"/>
                <a:gd name="connsiteY39" fmla="*/ 1634785 h 2156460"/>
                <a:gd name="connsiteX40" fmla="*/ 1961043 w 2154125"/>
                <a:gd name="connsiteY40" fmla="*/ 1681800 h 2156460"/>
                <a:gd name="connsiteX41" fmla="*/ 1875695 w 2154125"/>
                <a:gd name="connsiteY41" fmla="*/ 1803427 h 2156460"/>
                <a:gd name="connsiteX42" fmla="*/ 1861573 w 2154125"/>
                <a:gd name="connsiteY42" fmla="*/ 1808026 h 2156460"/>
                <a:gd name="connsiteX43" fmla="*/ 1828723 w 2154125"/>
                <a:gd name="connsiteY43" fmla="*/ 1803086 h 2156460"/>
                <a:gd name="connsiteX44" fmla="*/ 1725880 w 2154125"/>
                <a:gd name="connsiteY44" fmla="*/ 1727112 h 2156460"/>
                <a:gd name="connsiteX45" fmla="*/ 1626718 w 2154125"/>
                <a:gd name="connsiteY45" fmla="*/ 1806322 h 2156460"/>
                <a:gd name="connsiteX46" fmla="*/ 1617201 w 2154125"/>
                <a:gd name="connsiteY46" fmla="*/ 1825060 h 2156460"/>
                <a:gd name="connsiteX47" fmla="*/ 1682283 w 2154125"/>
                <a:gd name="connsiteY47" fmla="*/ 1928971 h 2156460"/>
                <a:gd name="connsiteX48" fmla="*/ 1667853 w 2154125"/>
                <a:gd name="connsiteY48" fmla="*/ 1980585 h 2156460"/>
                <a:gd name="connsiteX49" fmla="*/ 1535842 w 2154125"/>
                <a:gd name="connsiteY49" fmla="*/ 2054855 h 2156460"/>
                <a:gd name="connsiteX50" fmla="*/ 1498388 w 2154125"/>
                <a:gd name="connsiteY50" fmla="*/ 2035776 h 2156460"/>
                <a:gd name="connsiteX51" fmla="*/ 1428702 w 2154125"/>
                <a:gd name="connsiteY51" fmla="*/ 1917727 h 2156460"/>
                <a:gd name="connsiteX52" fmla="*/ 1362696 w 2154125"/>
                <a:gd name="connsiteY52" fmla="*/ 1954862 h 2156460"/>
                <a:gd name="connsiteX53" fmla="*/ 1287481 w 2154125"/>
                <a:gd name="connsiteY53" fmla="*/ 1963719 h 2156460"/>
                <a:gd name="connsiteX54" fmla="*/ 1300679 w 2154125"/>
                <a:gd name="connsiteY54" fmla="*/ 2100166 h 2156460"/>
                <a:gd name="connsiteX55" fmla="*/ 1281645 w 2154125"/>
                <a:gd name="connsiteY55" fmla="*/ 2137642 h 2156460"/>
                <a:gd name="connsiteX56" fmla="*/ 1131214 w 2154125"/>
                <a:gd name="connsiteY56" fmla="*/ 2155358 h 2156460"/>
                <a:gd name="connsiteX57" fmla="*/ 1089156 w 2154125"/>
                <a:gd name="connsiteY57" fmla="*/ 2122140 h 2156460"/>
                <a:gd name="connsiteX58" fmla="*/ 1080563 w 2154125"/>
                <a:gd name="connsiteY58" fmla="*/ 1999832 h 2156460"/>
                <a:gd name="connsiteX59" fmla="*/ 935046 w 2154125"/>
                <a:gd name="connsiteY59" fmla="*/ 1984671 h 2156460"/>
                <a:gd name="connsiteX60" fmla="*/ 896668 w 2154125"/>
                <a:gd name="connsiteY60" fmla="*/ 2106638 h 2156460"/>
                <a:gd name="connsiteX61" fmla="*/ 873028 w 2154125"/>
                <a:gd name="connsiteY61" fmla="*/ 2129975 h 2156460"/>
                <a:gd name="connsiteX62" fmla="*/ 858906 w 2154125"/>
                <a:gd name="connsiteY62" fmla="*/ 2134575 h 2156460"/>
                <a:gd name="connsiteX63" fmla="*/ 708785 w 2154125"/>
                <a:gd name="connsiteY63" fmla="*/ 2105274 h 2156460"/>
                <a:gd name="connsiteX64" fmla="*/ 694971 w 2154125"/>
                <a:gd name="connsiteY64" fmla="*/ 2062859 h 2156460"/>
                <a:gd name="connsiteX65" fmla="*/ 728744 w 2154125"/>
                <a:gd name="connsiteY65" fmla="*/ 1926752 h 2156460"/>
                <a:gd name="connsiteX66" fmla="*/ 597656 w 2154125"/>
                <a:gd name="connsiteY66" fmla="*/ 1859976 h 2156460"/>
                <a:gd name="connsiteX67" fmla="*/ 507703 w 2154125"/>
                <a:gd name="connsiteY67" fmla="*/ 1967464 h 2156460"/>
                <a:gd name="connsiteX68" fmla="*/ 493581 w 2154125"/>
                <a:gd name="connsiteY68" fmla="*/ 1972064 h 2156460"/>
                <a:gd name="connsiteX69" fmla="*/ 460732 w 2154125"/>
                <a:gd name="connsiteY69" fmla="*/ 1967124 h 2156460"/>
                <a:gd name="connsiteX70" fmla="*/ 353284 w 2154125"/>
                <a:gd name="connsiteY70" fmla="*/ 1877009 h 2156460"/>
                <a:gd name="connsiteX71" fmla="*/ 339470 w 2154125"/>
                <a:gd name="connsiteY71" fmla="*/ 1834594 h 2156460"/>
                <a:gd name="connsiteX72" fmla="*/ 429424 w 2154125"/>
                <a:gd name="connsiteY72" fmla="*/ 1727107 h 2156460"/>
                <a:gd name="connsiteX73" fmla="*/ 336097 w 2154125"/>
                <a:gd name="connsiteY73" fmla="*/ 1632394 h 2156460"/>
                <a:gd name="connsiteX74" fmla="*/ 331493 w 2154125"/>
                <a:gd name="connsiteY74" fmla="*/ 1618255 h 2156460"/>
                <a:gd name="connsiteX75" fmla="*/ 208999 w 2154125"/>
                <a:gd name="connsiteY75" fmla="*/ 1673787 h 2156460"/>
                <a:gd name="connsiteX76" fmla="*/ 162028 w 2154125"/>
                <a:gd name="connsiteY76" fmla="*/ 1673447 h 2156460"/>
                <a:gd name="connsiteX77" fmla="*/ 101860 w 2154125"/>
                <a:gd name="connsiteY77" fmla="*/ 1536658 h 2156460"/>
                <a:gd name="connsiteX78" fmla="*/ 106771 w 2154125"/>
                <a:gd name="connsiteY78" fmla="*/ 1503782 h 2156460"/>
                <a:gd name="connsiteX79" fmla="*/ 224660 w 2154125"/>
                <a:gd name="connsiteY79" fmla="*/ 1434111 h 2156460"/>
                <a:gd name="connsiteX80" fmla="*/ 178614 w 2154125"/>
                <a:gd name="connsiteY80" fmla="*/ 1292724 h 2156460"/>
                <a:gd name="connsiteX81" fmla="*/ 42306 w 2154125"/>
                <a:gd name="connsiteY81" fmla="*/ 1305840 h 2156460"/>
                <a:gd name="connsiteX82" fmla="*/ 14371 w 2154125"/>
                <a:gd name="connsiteY82" fmla="*/ 1268023 h 2156460"/>
                <a:gd name="connsiteX83" fmla="*/ 1172 w 2154125"/>
                <a:gd name="connsiteY83" fmla="*/ 1131577 h 2156460"/>
                <a:gd name="connsiteX84" fmla="*/ 20207 w 2154125"/>
                <a:gd name="connsiteY84" fmla="*/ 1094100 h 2156460"/>
                <a:gd name="connsiteX85" fmla="*/ 156515 w 2154125"/>
                <a:gd name="connsiteY85" fmla="*/ 1080985 h 2156460"/>
                <a:gd name="connsiteX86" fmla="*/ 162044 w 2154125"/>
                <a:gd name="connsiteY86" fmla="*/ 954077 h 2156460"/>
                <a:gd name="connsiteX87" fmla="*/ 171560 w 2154125"/>
                <a:gd name="connsiteY87" fmla="*/ 935339 h 2156460"/>
                <a:gd name="connsiteX88" fmla="*/ 49682 w 2154125"/>
                <a:gd name="connsiteY88" fmla="*/ 896840 h 2156460"/>
                <a:gd name="connsiteX89" fmla="*/ 21747 w 2154125"/>
                <a:gd name="connsiteY89" fmla="*/ 859024 h 2156460"/>
                <a:gd name="connsiteX90" fmla="*/ 50915 w 2154125"/>
                <a:gd name="connsiteY90" fmla="*/ 708779 h 2156460"/>
                <a:gd name="connsiteX91" fmla="*/ 79158 w 2154125"/>
                <a:gd name="connsiteY91" fmla="*/ 699581 h 2156460"/>
                <a:gd name="connsiteX92" fmla="*/ 93280 w 2154125"/>
                <a:gd name="connsiteY92" fmla="*/ 694981 h 2156460"/>
                <a:gd name="connsiteX93" fmla="*/ 229281 w 2154125"/>
                <a:gd name="connsiteY93" fmla="*/ 728881 h 2156460"/>
                <a:gd name="connsiteX94" fmla="*/ 295903 w 2154125"/>
                <a:gd name="connsiteY94" fmla="*/ 597715 h 2156460"/>
                <a:gd name="connsiteX95" fmla="*/ 188455 w 2154125"/>
                <a:gd name="connsiteY95" fmla="*/ 507602 h 2156460"/>
                <a:gd name="connsiteX96" fmla="*/ 188763 w 2154125"/>
                <a:gd name="connsiteY96" fmla="*/ 460586 h 2156460"/>
                <a:gd name="connsiteX97" fmla="*/ 278715 w 2154125"/>
                <a:gd name="connsiteY97" fmla="*/ 353099 h 2156460"/>
                <a:gd name="connsiteX98" fmla="*/ 292837 w 2154125"/>
                <a:gd name="connsiteY98" fmla="*/ 348499 h 2156460"/>
                <a:gd name="connsiteX99" fmla="*/ 325687 w 2154125"/>
                <a:gd name="connsiteY99" fmla="*/ 353439 h 2156460"/>
                <a:gd name="connsiteX100" fmla="*/ 428530 w 2154125"/>
                <a:gd name="connsiteY100" fmla="*/ 429413 h 2156460"/>
                <a:gd name="connsiteX101" fmla="*/ 523087 w 2154125"/>
                <a:gd name="connsiteY101" fmla="*/ 336065 h 2156460"/>
                <a:gd name="connsiteX102" fmla="*/ 537209 w 2154125"/>
                <a:gd name="connsiteY102" fmla="*/ 331465 h 2156460"/>
                <a:gd name="connsiteX103" fmla="*/ 467523 w 2154125"/>
                <a:gd name="connsiteY103" fmla="*/ 213416 h 2156460"/>
                <a:gd name="connsiteX104" fmla="*/ 486557 w 2154125"/>
                <a:gd name="connsiteY104" fmla="*/ 175940 h 2156460"/>
                <a:gd name="connsiteX105" fmla="*/ 618568 w 2154125"/>
                <a:gd name="connsiteY105" fmla="*/ 101669 h 2156460"/>
                <a:gd name="connsiteX106" fmla="*/ 656022 w 2154125"/>
                <a:gd name="connsiteY106" fmla="*/ 120749 h 2156460"/>
                <a:gd name="connsiteX107" fmla="*/ 721103 w 2154125"/>
                <a:gd name="connsiteY107" fmla="*/ 224659 h 2156460"/>
                <a:gd name="connsiteX108" fmla="*/ 791714 w 2154125"/>
                <a:gd name="connsiteY108" fmla="*/ 201663 h 2156460"/>
                <a:gd name="connsiteX109" fmla="*/ 862324 w 2154125"/>
                <a:gd name="connsiteY109" fmla="*/ 178667 h 2156460"/>
                <a:gd name="connsiteX110" fmla="*/ 849126 w 2154125"/>
                <a:gd name="connsiteY110" fmla="*/ 42220 h 2156460"/>
                <a:gd name="connsiteX111" fmla="*/ 872765 w 2154125"/>
                <a:gd name="connsiteY111" fmla="*/ 18883 h 2156460"/>
                <a:gd name="connsiteX112" fmla="*/ 951549 w 2154125"/>
                <a:gd name="connsiteY112" fmla="*/ 2998 h 2156460"/>
                <a:gd name="connsiteX113" fmla="*/ 1023196 w 2154125"/>
                <a:gd name="connsiteY113" fmla="*/ 1167 h 215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154125" h="2156460">
                  <a:moveTo>
                    <a:pt x="1023196" y="1167"/>
                  </a:moveTo>
                  <a:cubicBezTo>
                    <a:pt x="1037318" y="-3432"/>
                    <a:pt x="1056045" y="6107"/>
                    <a:pt x="1060649" y="20246"/>
                  </a:cubicBezTo>
                  <a:cubicBezTo>
                    <a:pt x="1073847" y="156693"/>
                    <a:pt x="1073847" y="156693"/>
                    <a:pt x="1073847" y="156693"/>
                  </a:cubicBezTo>
                  <a:cubicBezTo>
                    <a:pt x="1120818" y="157034"/>
                    <a:pt x="1167789" y="157375"/>
                    <a:pt x="1219364" y="171854"/>
                  </a:cubicBezTo>
                  <a:cubicBezTo>
                    <a:pt x="1253137" y="35749"/>
                    <a:pt x="1253137" y="35749"/>
                    <a:pt x="1253137" y="35749"/>
                  </a:cubicBezTo>
                  <a:cubicBezTo>
                    <a:pt x="1267260" y="31149"/>
                    <a:pt x="1262655" y="17010"/>
                    <a:pt x="1276777" y="12411"/>
                  </a:cubicBezTo>
                  <a:cubicBezTo>
                    <a:pt x="1276777" y="12411"/>
                    <a:pt x="1290899" y="7813"/>
                    <a:pt x="1295504" y="21950"/>
                  </a:cubicBezTo>
                  <a:cubicBezTo>
                    <a:pt x="1342474" y="22292"/>
                    <a:pt x="1394050" y="36771"/>
                    <a:pt x="1431503" y="55850"/>
                  </a:cubicBezTo>
                  <a:cubicBezTo>
                    <a:pt x="1450230" y="65389"/>
                    <a:pt x="1468957" y="74928"/>
                    <a:pt x="1459439" y="93667"/>
                  </a:cubicBezTo>
                  <a:cubicBezTo>
                    <a:pt x="1425666" y="229773"/>
                    <a:pt x="1425666" y="229773"/>
                    <a:pt x="1425666" y="229773"/>
                  </a:cubicBezTo>
                  <a:cubicBezTo>
                    <a:pt x="1477243" y="244253"/>
                    <a:pt x="1514695" y="263331"/>
                    <a:pt x="1552149" y="282410"/>
                  </a:cubicBezTo>
                  <a:cubicBezTo>
                    <a:pt x="1646707" y="189061"/>
                    <a:pt x="1646707" y="189061"/>
                    <a:pt x="1646707" y="189061"/>
                  </a:cubicBezTo>
                  <a:cubicBezTo>
                    <a:pt x="1642102" y="174922"/>
                    <a:pt x="1656224" y="170323"/>
                    <a:pt x="1656224" y="170323"/>
                  </a:cubicBezTo>
                  <a:cubicBezTo>
                    <a:pt x="1670346" y="165723"/>
                    <a:pt x="1674951" y="179862"/>
                    <a:pt x="1689073" y="175264"/>
                  </a:cubicBezTo>
                  <a:cubicBezTo>
                    <a:pt x="1731132" y="208481"/>
                    <a:pt x="1773189" y="241699"/>
                    <a:pt x="1796521" y="265377"/>
                  </a:cubicBezTo>
                  <a:cubicBezTo>
                    <a:pt x="1815248" y="274916"/>
                    <a:pt x="1824457" y="303194"/>
                    <a:pt x="1810335" y="307792"/>
                  </a:cubicBezTo>
                  <a:cubicBezTo>
                    <a:pt x="1724986" y="429419"/>
                    <a:pt x="1724986" y="429419"/>
                    <a:pt x="1724986" y="429419"/>
                  </a:cubicBezTo>
                  <a:cubicBezTo>
                    <a:pt x="1762440" y="448498"/>
                    <a:pt x="1790376" y="486314"/>
                    <a:pt x="1818313" y="524131"/>
                  </a:cubicBezTo>
                  <a:cubicBezTo>
                    <a:pt x="1818313" y="524131"/>
                    <a:pt x="1818313" y="524131"/>
                    <a:pt x="1822918" y="538270"/>
                  </a:cubicBezTo>
                  <a:cubicBezTo>
                    <a:pt x="1940807" y="468599"/>
                    <a:pt x="1940807" y="468599"/>
                    <a:pt x="1940807" y="468599"/>
                  </a:cubicBezTo>
                  <a:cubicBezTo>
                    <a:pt x="1954928" y="464000"/>
                    <a:pt x="1973655" y="473539"/>
                    <a:pt x="1978260" y="487678"/>
                  </a:cubicBezTo>
                  <a:cubicBezTo>
                    <a:pt x="2006196" y="525495"/>
                    <a:pt x="2034132" y="563312"/>
                    <a:pt x="2047947" y="605728"/>
                  </a:cubicBezTo>
                  <a:cubicBezTo>
                    <a:pt x="2071277" y="629407"/>
                    <a:pt x="2061760" y="648144"/>
                    <a:pt x="2047638" y="652743"/>
                  </a:cubicBezTo>
                  <a:cubicBezTo>
                    <a:pt x="1929749" y="722414"/>
                    <a:pt x="1929749" y="722414"/>
                    <a:pt x="1929749" y="722414"/>
                  </a:cubicBezTo>
                  <a:cubicBezTo>
                    <a:pt x="1943563" y="764830"/>
                    <a:pt x="1957377" y="807247"/>
                    <a:pt x="1975796" y="863801"/>
                  </a:cubicBezTo>
                  <a:cubicBezTo>
                    <a:pt x="2112104" y="850685"/>
                    <a:pt x="2112104" y="850685"/>
                    <a:pt x="2112104" y="850685"/>
                  </a:cubicBezTo>
                  <a:cubicBezTo>
                    <a:pt x="2126226" y="846086"/>
                    <a:pt x="2130831" y="860225"/>
                    <a:pt x="2135436" y="874364"/>
                  </a:cubicBezTo>
                  <a:cubicBezTo>
                    <a:pt x="2149249" y="916779"/>
                    <a:pt x="2153546" y="977934"/>
                    <a:pt x="2153238" y="1024948"/>
                  </a:cubicBezTo>
                  <a:cubicBezTo>
                    <a:pt x="2157843" y="1039087"/>
                    <a:pt x="2143720" y="1043687"/>
                    <a:pt x="2129598" y="1048286"/>
                  </a:cubicBezTo>
                  <a:cubicBezTo>
                    <a:pt x="1997896" y="1075540"/>
                    <a:pt x="1997896" y="1075540"/>
                    <a:pt x="1997896" y="1075540"/>
                  </a:cubicBezTo>
                  <a:cubicBezTo>
                    <a:pt x="1997588" y="1122556"/>
                    <a:pt x="1992675" y="1155433"/>
                    <a:pt x="1992366" y="1202448"/>
                  </a:cubicBezTo>
                  <a:cubicBezTo>
                    <a:pt x="1992366" y="1202448"/>
                    <a:pt x="1982850" y="1221186"/>
                    <a:pt x="1982850" y="1221186"/>
                  </a:cubicBezTo>
                  <a:cubicBezTo>
                    <a:pt x="2104727" y="1259685"/>
                    <a:pt x="2104727" y="1259685"/>
                    <a:pt x="2104727" y="1259685"/>
                  </a:cubicBezTo>
                  <a:cubicBezTo>
                    <a:pt x="2123454" y="1269224"/>
                    <a:pt x="2142181" y="1278764"/>
                    <a:pt x="2132663" y="1297501"/>
                  </a:cubicBezTo>
                  <a:cubicBezTo>
                    <a:pt x="2118233" y="1349116"/>
                    <a:pt x="2117925" y="1396131"/>
                    <a:pt x="2098890" y="1433608"/>
                  </a:cubicBezTo>
                  <a:cubicBezTo>
                    <a:pt x="2089373" y="1452346"/>
                    <a:pt x="2075252" y="1456944"/>
                    <a:pt x="2075252" y="1456944"/>
                  </a:cubicBezTo>
                  <a:cubicBezTo>
                    <a:pt x="2061130" y="1461544"/>
                    <a:pt x="2061130" y="1461544"/>
                    <a:pt x="2061130" y="1461544"/>
                  </a:cubicBezTo>
                  <a:cubicBezTo>
                    <a:pt x="1925130" y="1427644"/>
                    <a:pt x="1925130" y="1427644"/>
                    <a:pt x="1925130" y="1427644"/>
                  </a:cubicBezTo>
                  <a:cubicBezTo>
                    <a:pt x="1906095" y="1465121"/>
                    <a:pt x="1891665" y="1516735"/>
                    <a:pt x="1858508" y="1558810"/>
                  </a:cubicBezTo>
                  <a:cubicBezTo>
                    <a:pt x="1961351" y="1634785"/>
                    <a:pt x="1961351" y="1634785"/>
                    <a:pt x="1961351" y="1634785"/>
                  </a:cubicBezTo>
                  <a:cubicBezTo>
                    <a:pt x="1965955" y="1648923"/>
                    <a:pt x="1975165" y="1677201"/>
                    <a:pt x="1961043" y="1681800"/>
                  </a:cubicBezTo>
                  <a:cubicBezTo>
                    <a:pt x="1942008" y="1719277"/>
                    <a:pt x="1908852" y="1761352"/>
                    <a:pt x="1875695" y="1803427"/>
                  </a:cubicBezTo>
                  <a:cubicBezTo>
                    <a:pt x="1875695" y="1803427"/>
                    <a:pt x="1861573" y="1808026"/>
                    <a:pt x="1861573" y="1808026"/>
                  </a:cubicBezTo>
                  <a:cubicBezTo>
                    <a:pt x="1847450" y="1812625"/>
                    <a:pt x="1847450" y="1812625"/>
                    <a:pt x="1828723" y="1803086"/>
                  </a:cubicBezTo>
                  <a:cubicBezTo>
                    <a:pt x="1725880" y="1727112"/>
                    <a:pt x="1725880" y="1727112"/>
                    <a:pt x="1725880" y="1727112"/>
                  </a:cubicBezTo>
                  <a:cubicBezTo>
                    <a:pt x="1688120" y="1755048"/>
                    <a:pt x="1664480" y="1778385"/>
                    <a:pt x="1626718" y="1806322"/>
                  </a:cubicBezTo>
                  <a:cubicBezTo>
                    <a:pt x="1626718" y="1806322"/>
                    <a:pt x="1612596" y="1810921"/>
                    <a:pt x="1617201" y="1825060"/>
                  </a:cubicBezTo>
                  <a:cubicBezTo>
                    <a:pt x="1682283" y="1928971"/>
                    <a:pt x="1682283" y="1928971"/>
                    <a:pt x="1682283" y="1928971"/>
                  </a:cubicBezTo>
                  <a:cubicBezTo>
                    <a:pt x="1686887" y="1943109"/>
                    <a:pt x="1681974" y="1975986"/>
                    <a:pt x="1667853" y="1980585"/>
                  </a:cubicBezTo>
                  <a:cubicBezTo>
                    <a:pt x="1630091" y="2008522"/>
                    <a:pt x="1573603" y="2026919"/>
                    <a:pt x="1535842" y="2054855"/>
                  </a:cubicBezTo>
                  <a:cubicBezTo>
                    <a:pt x="1521720" y="2059454"/>
                    <a:pt x="1502993" y="2049915"/>
                    <a:pt x="1498388" y="2035776"/>
                  </a:cubicBezTo>
                  <a:cubicBezTo>
                    <a:pt x="1428702" y="1917727"/>
                    <a:pt x="1428702" y="1917727"/>
                    <a:pt x="1428702" y="1917727"/>
                  </a:cubicBezTo>
                  <a:cubicBezTo>
                    <a:pt x="1405062" y="1941064"/>
                    <a:pt x="1376818" y="1950262"/>
                    <a:pt x="1362696" y="1954862"/>
                  </a:cubicBezTo>
                  <a:cubicBezTo>
                    <a:pt x="1334451" y="1964061"/>
                    <a:pt x="1320330" y="1968659"/>
                    <a:pt x="1287481" y="1963719"/>
                  </a:cubicBezTo>
                  <a:cubicBezTo>
                    <a:pt x="1300679" y="2100166"/>
                    <a:pt x="1300679" y="2100166"/>
                    <a:pt x="1300679" y="2100166"/>
                  </a:cubicBezTo>
                  <a:cubicBezTo>
                    <a:pt x="1305284" y="2114305"/>
                    <a:pt x="1295767" y="2133042"/>
                    <a:pt x="1281645" y="2137642"/>
                  </a:cubicBezTo>
                  <a:cubicBezTo>
                    <a:pt x="1220551" y="2141901"/>
                    <a:pt x="1178186" y="2155698"/>
                    <a:pt x="1131214" y="2155358"/>
                  </a:cubicBezTo>
                  <a:cubicBezTo>
                    <a:pt x="1117092" y="2159957"/>
                    <a:pt x="1098365" y="2150418"/>
                    <a:pt x="1089156" y="2122140"/>
                  </a:cubicBezTo>
                  <a:cubicBezTo>
                    <a:pt x="1080563" y="1999832"/>
                    <a:pt x="1080563" y="1999832"/>
                    <a:pt x="1080563" y="1999832"/>
                  </a:cubicBezTo>
                  <a:cubicBezTo>
                    <a:pt x="1033592" y="1999491"/>
                    <a:pt x="986621" y="1999150"/>
                    <a:pt x="935046" y="1984671"/>
                  </a:cubicBezTo>
                  <a:cubicBezTo>
                    <a:pt x="896668" y="2106638"/>
                    <a:pt x="896668" y="2106638"/>
                    <a:pt x="896668" y="2106638"/>
                  </a:cubicBezTo>
                  <a:cubicBezTo>
                    <a:pt x="887151" y="2125376"/>
                    <a:pt x="887151" y="2125376"/>
                    <a:pt x="873028" y="2129975"/>
                  </a:cubicBezTo>
                  <a:cubicBezTo>
                    <a:pt x="858906" y="2134575"/>
                    <a:pt x="858906" y="2134575"/>
                    <a:pt x="858906" y="2134575"/>
                  </a:cubicBezTo>
                  <a:cubicBezTo>
                    <a:pt x="807331" y="2120095"/>
                    <a:pt x="755755" y="2105615"/>
                    <a:pt x="708785" y="2105274"/>
                  </a:cubicBezTo>
                  <a:cubicBezTo>
                    <a:pt x="704180" y="2091136"/>
                    <a:pt x="685453" y="2081596"/>
                    <a:pt x="694971" y="2062859"/>
                  </a:cubicBezTo>
                  <a:cubicBezTo>
                    <a:pt x="728744" y="1926752"/>
                    <a:pt x="728744" y="1926752"/>
                    <a:pt x="728744" y="1926752"/>
                  </a:cubicBezTo>
                  <a:cubicBezTo>
                    <a:pt x="677168" y="1912273"/>
                    <a:pt x="639715" y="1893194"/>
                    <a:pt x="597656" y="1859976"/>
                  </a:cubicBezTo>
                  <a:cubicBezTo>
                    <a:pt x="507703" y="1967464"/>
                    <a:pt x="507703" y="1967464"/>
                    <a:pt x="507703" y="1967464"/>
                  </a:cubicBezTo>
                  <a:cubicBezTo>
                    <a:pt x="507703" y="1967464"/>
                    <a:pt x="493581" y="1972064"/>
                    <a:pt x="493581" y="1972064"/>
                  </a:cubicBezTo>
                  <a:cubicBezTo>
                    <a:pt x="479459" y="1976663"/>
                    <a:pt x="479459" y="1976663"/>
                    <a:pt x="460732" y="1967124"/>
                  </a:cubicBezTo>
                  <a:cubicBezTo>
                    <a:pt x="423278" y="1948044"/>
                    <a:pt x="381221" y="1914826"/>
                    <a:pt x="353284" y="1877009"/>
                  </a:cubicBezTo>
                  <a:cubicBezTo>
                    <a:pt x="334557" y="1867470"/>
                    <a:pt x="329953" y="1853331"/>
                    <a:pt x="339470" y="1834594"/>
                  </a:cubicBezTo>
                  <a:cubicBezTo>
                    <a:pt x="429424" y="1727107"/>
                    <a:pt x="429424" y="1727107"/>
                    <a:pt x="429424" y="1727107"/>
                  </a:cubicBezTo>
                  <a:cubicBezTo>
                    <a:pt x="387365" y="1693889"/>
                    <a:pt x="364034" y="1670211"/>
                    <a:pt x="336097" y="1632394"/>
                  </a:cubicBezTo>
                  <a:cubicBezTo>
                    <a:pt x="336097" y="1632394"/>
                    <a:pt x="331493" y="1618255"/>
                    <a:pt x="331493" y="1618255"/>
                  </a:cubicBezTo>
                  <a:cubicBezTo>
                    <a:pt x="208999" y="1673787"/>
                    <a:pt x="208999" y="1673787"/>
                    <a:pt x="208999" y="1673787"/>
                  </a:cubicBezTo>
                  <a:cubicBezTo>
                    <a:pt x="194877" y="1678386"/>
                    <a:pt x="180755" y="1682986"/>
                    <a:pt x="162028" y="1673447"/>
                  </a:cubicBezTo>
                  <a:cubicBezTo>
                    <a:pt x="148214" y="1631030"/>
                    <a:pt x="115673" y="1579074"/>
                    <a:pt x="101860" y="1536658"/>
                  </a:cubicBezTo>
                  <a:cubicBezTo>
                    <a:pt x="83133" y="1527119"/>
                    <a:pt x="92650" y="1508381"/>
                    <a:pt x="106771" y="1503782"/>
                  </a:cubicBezTo>
                  <a:cubicBezTo>
                    <a:pt x="224660" y="1434111"/>
                    <a:pt x="224660" y="1434111"/>
                    <a:pt x="224660" y="1434111"/>
                  </a:cubicBezTo>
                  <a:cubicBezTo>
                    <a:pt x="206242" y="1377556"/>
                    <a:pt x="192428" y="1335140"/>
                    <a:pt x="178614" y="1292724"/>
                  </a:cubicBezTo>
                  <a:cubicBezTo>
                    <a:pt x="42306" y="1305840"/>
                    <a:pt x="42306" y="1305840"/>
                    <a:pt x="42306" y="1305840"/>
                  </a:cubicBezTo>
                  <a:cubicBezTo>
                    <a:pt x="28184" y="1310439"/>
                    <a:pt x="9458" y="1300900"/>
                    <a:pt x="14371" y="1268023"/>
                  </a:cubicBezTo>
                  <a:cubicBezTo>
                    <a:pt x="556" y="1225608"/>
                    <a:pt x="864" y="1178592"/>
                    <a:pt x="1172" y="1131577"/>
                  </a:cubicBezTo>
                  <a:cubicBezTo>
                    <a:pt x="-3433" y="1117438"/>
                    <a:pt x="6085" y="1098700"/>
                    <a:pt x="20207" y="1094100"/>
                  </a:cubicBezTo>
                  <a:cubicBezTo>
                    <a:pt x="156515" y="1080985"/>
                    <a:pt x="156515" y="1080985"/>
                    <a:pt x="156515" y="1080985"/>
                  </a:cubicBezTo>
                  <a:cubicBezTo>
                    <a:pt x="156823" y="1033969"/>
                    <a:pt x="157131" y="986953"/>
                    <a:pt x="162044" y="954077"/>
                  </a:cubicBezTo>
                  <a:cubicBezTo>
                    <a:pt x="157439" y="939938"/>
                    <a:pt x="171560" y="935339"/>
                    <a:pt x="171560" y="935339"/>
                  </a:cubicBezTo>
                  <a:cubicBezTo>
                    <a:pt x="49682" y="896840"/>
                    <a:pt x="49682" y="896840"/>
                    <a:pt x="49682" y="896840"/>
                  </a:cubicBezTo>
                  <a:cubicBezTo>
                    <a:pt x="30956" y="887301"/>
                    <a:pt x="12229" y="877761"/>
                    <a:pt x="21747" y="859024"/>
                  </a:cubicBezTo>
                  <a:cubicBezTo>
                    <a:pt x="36177" y="807409"/>
                    <a:pt x="36485" y="760394"/>
                    <a:pt x="50915" y="708779"/>
                  </a:cubicBezTo>
                  <a:cubicBezTo>
                    <a:pt x="65037" y="704179"/>
                    <a:pt x="65037" y="704179"/>
                    <a:pt x="79158" y="699581"/>
                  </a:cubicBezTo>
                  <a:cubicBezTo>
                    <a:pt x="93280" y="694981"/>
                    <a:pt x="93280" y="694981"/>
                    <a:pt x="93280" y="694981"/>
                  </a:cubicBezTo>
                  <a:cubicBezTo>
                    <a:pt x="229281" y="728881"/>
                    <a:pt x="229281" y="728881"/>
                    <a:pt x="229281" y="728881"/>
                  </a:cubicBezTo>
                  <a:cubicBezTo>
                    <a:pt x="243711" y="677266"/>
                    <a:pt x="262746" y="639790"/>
                    <a:pt x="295903" y="597715"/>
                  </a:cubicBezTo>
                  <a:cubicBezTo>
                    <a:pt x="188455" y="507602"/>
                    <a:pt x="188455" y="507602"/>
                    <a:pt x="188455" y="507602"/>
                  </a:cubicBezTo>
                  <a:cubicBezTo>
                    <a:pt x="169728" y="498062"/>
                    <a:pt x="179245" y="479324"/>
                    <a:pt x="188763" y="460586"/>
                  </a:cubicBezTo>
                  <a:cubicBezTo>
                    <a:pt x="207798" y="423111"/>
                    <a:pt x="240954" y="381035"/>
                    <a:pt x="278715" y="353099"/>
                  </a:cubicBezTo>
                  <a:cubicBezTo>
                    <a:pt x="278715" y="353099"/>
                    <a:pt x="292837" y="348499"/>
                    <a:pt x="292837" y="348499"/>
                  </a:cubicBezTo>
                  <a:cubicBezTo>
                    <a:pt x="306960" y="343900"/>
                    <a:pt x="306960" y="343900"/>
                    <a:pt x="325687" y="353439"/>
                  </a:cubicBezTo>
                  <a:cubicBezTo>
                    <a:pt x="428530" y="429413"/>
                    <a:pt x="428530" y="429413"/>
                    <a:pt x="428530" y="429413"/>
                  </a:cubicBezTo>
                  <a:cubicBezTo>
                    <a:pt x="447565" y="391938"/>
                    <a:pt x="485325" y="364002"/>
                    <a:pt x="523087" y="336065"/>
                  </a:cubicBezTo>
                  <a:cubicBezTo>
                    <a:pt x="523087" y="336065"/>
                    <a:pt x="537209" y="331465"/>
                    <a:pt x="537209" y="331465"/>
                  </a:cubicBezTo>
                  <a:cubicBezTo>
                    <a:pt x="467523" y="213416"/>
                    <a:pt x="467523" y="213416"/>
                    <a:pt x="467523" y="213416"/>
                  </a:cubicBezTo>
                  <a:cubicBezTo>
                    <a:pt x="462918" y="199277"/>
                    <a:pt x="472436" y="180539"/>
                    <a:pt x="486557" y="175940"/>
                  </a:cubicBezTo>
                  <a:cubicBezTo>
                    <a:pt x="524319" y="148003"/>
                    <a:pt x="562081" y="120067"/>
                    <a:pt x="618568" y="101669"/>
                  </a:cubicBezTo>
                  <a:cubicBezTo>
                    <a:pt x="632690" y="97071"/>
                    <a:pt x="646813" y="92471"/>
                    <a:pt x="656022" y="120749"/>
                  </a:cubicBezTo>
                  <a:cubicBezTo>
                    <a:pt x="721103" y="224659"/>
                    <a:pt x="721103" y="224659"/>
                    <a:pt x="721103" y="224659"/>
                  </a:cubicBezTo>
                  <a:cubicBezTo>
                    <a:pt x="749348" y="215462"/>
                    <a:pt x="763470" y="210862"/>
                    <a:pt x="791714" y="201663"/>
                  </a:cubicBezTo>
                  <a:cubicBezTo>
                    <a:pt x="819959" y="192464"/>
                    <a:pt x="834080" y="187866"/>
                    <a:pt x="862324" y="178667"/>
                  </a:cubicBezTo>
                  <a:cubicBezTo>
                    <a:pt x="849126" y="42220"/>
                    <a:pt x="849126" y="42220"/>
                    <a:pt x="849126" y="42220"/>
                  </a:cubicBezTo>
                  <a:cubicBezTo>
                    <a:pt x="844521" y="28081"/>
                    <a:pt x="858643" y="23482"/>
                    <a:pt x="872765" y="18883"/>
                  </a:cubicBezTo>
                  <a:cubicBezTo>
                    <a:pt x="901010" y="9684"/>
                    <a:pt x="926874" y="5170"/>
                    <a:pt x="951549" y="2998"/>
                  </a:cubicBezTo>
                  <a:cubicBezTo>
                    <a:pt x="976224" y="827"/>
                    <a:pt x="999710" y="997"/>
                    <a:pt x="1023196" y="116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 dirty="0">
                <a:solidFill>
                  <a:srgbClr val="FFFFFF"/>
                </a:solidFill>
              </a:endParaRPr>
            </a:p>
          </p:txBody>
        </p:sp>
        <p:sp>
          <p:nvSpPr>
            <p:cNvPr id="213" name="Freeform 36">
              <a:extLst>
                <a:ext uri="{FF2B5EF4-FFF2-40B4-BE49-F238E27FC236}">
                  <a16:creationId xmlns:a16="http://schemas.microsoft.com/office/drawing/2014/main" id="{D5E4BD8E-BCA8-47EA-BA46-B4FF9BEEFBE7}"/>
                </a:ext>
              </a:extLst>
            </p:cNvPr>
            <p:cNvSpPr/>
            <p:nvPr/>
          </p:nvSpPr>
          <p:spPr>
            <a:xfrm>
              <a:off x="4440762" y="2686549"/>
              <a:ext cx="2870495" cy="2860001"/>
            </a:xfrm>
            <a:custGeom>
              <a:avLst/>
              <a:gdLst>
                <a:gd name="connsiteX0" fmla="*/ 1596306 w 2938983"/>
                <a:gd name="connsiteY0" fmla="*/ 224 h 2928238"/>
                <a:gd name="connsiteX1" fmla="*/ 1650769 w 2938983"/>
                <a:gd name="connsiteY1" fmla="*/ 10268 h 2928238"/>
                <a:gd name="connsiteX2" fmla="*/ 1682053 w 2938983"/>
                <a:gd name="connsiteY2" fmla="*/ 38339 h 2928238"/>
                <a:gd name="connsiteX3" fmla="*/ 1672930 w 2938983"/>
                <a:gd name="connsiteY3" fmla="*/ 143101 h 2928238"/>
                <a:gd name="connsiteX4" fmla="*/ 1898600 w 2938983"/>
                <a:gd name="connsiteY4" fmla="*/ 190293 h 2928238"/>
                <a:gd name="connsiteX5" fmla="*/ 1938192 w 2938983"/>
                <a:gd name="connsiteY5" fmla="*/ 98753 h 2928238"/>
                <a:gd name="connsiteX6" fmla="*/ 1967031 w 2938983"/>
                <a:gd name="connsiteY6" fmla="*/ 82276 h 2928238"/>
                <a:gd name="connsiteX7" fmla="*/ 1981858 w 2938983"/>
                <a:gd name="connsiteY7" fmla="*/ 81462 h 2928238"/>
                <a:gd name="connsiteX8" fmla="*/ 2088909 w 2938983"/>
                <a:gd name="connsiteY8" fmla="*/ 135165 h 2928238"/>
                <a:gd name="connsiteX9" fmla="*/ 2106181 w 2938983"/>
                <a:gd name="connsiteY9" fmla="*/ 178900 h 2928238"/>
                <a:gd name="connsiteX10" fmla="*/ 2081417 w 2938983"/>
                <a:gd name="connsiteY10" fmla="*/ 269625 h 2928238"/>
                <a:gd name="connsiteX11" fmla="*/ 2265864 w 2938983"/>
                <a:gd name="connsiteY11" fmla="*/ 378657 h 2928238"/>
                <a:gd name="connsiteX12" fmla="*/ 2336741 w 2938983"/>
                <a:gd name="connsiteY12" fmla="*/ 315189 h 2928238"/>
                <a:gd name="connsiteX13" fmla="*/ 2350752 w 2938983"/>
                <a:gd name="connsiteY13" fmla="*/ 299526 h 2928238"/>
                <a:gd name="connsiteX14" fmla="*/ 2381223 w 2938983"/>
                <a:gd name="connsiteY14" fmla="*/ 312748 h 2928238"/>
                <a:gd name="connsiteX15" fmla="*/ 2475076 w 2938983"/>
                <a:gd name="connsiteY15" fmla="*/ 396963 h 2928238"/>
                <a:gd name="connsiteX16" fmla="*/ 2477521 w 2938983"/>
                <a:gd name="connsiteY16" fmla="*/ 441512 h 2928238"/>
                <a:gd name="connsiteX17" fmla="*/ 2422287 w 2938983"/>
                <a:gd name="connsiteY17" fmla="*/ 519016 h 2928238"/>
                <a:gd name="connsiteX18" fmla="*/ 2565513 w 2938983"/>
                <a:gd name="connsiteY18" fmla="*/ 689886 h 2928238"/>
                <a:gd name="connsiteX19" fmla="*/ 2652031 w 2938983"/>
                <a:gd name="connsiteY19" fmla="*/ 640455 h 2928238"/>
                <a:gd name="connsiteX20" fmla="*/ 2666858 w 2938983"/>
                <a:gd name="connsiteY20" fmla="*/ 639641 h 2928238"/>
                <a:gd name="connsiteX21" fmla="*/ 2697328 w 2938983"/>
                <a:gd name="connsiteY21" fmla="*/ 652863 h 2928238"/>
                <a:gd name="connsiteX22" fmla="*/ 2762343 w 2938983"/>
                <a:gd name="connsiteY22" fmla="*/ 753556 h 2928238"/>
                <a:gd name="connsiteX23" fmla="*/ 2749960 w 2938983"/>
                <a:gd name="connsiteY23" fmla="*/ 798918 h 2928238"/>
                <a:gd name="connsiteX24" fmla="*/ 2663441 w 2938983"/>
                <a:gd name="connsiteY24" fmla="*/ 848350 h 2928238"/>
                <a:gd name="connsiteX25" fmla="*/ 2714443 w 2938983"/>
                <a:gd name="connsiteY25" fmla="*/ 964706 h 2928238"/>
                <a:gd name="connsiteX26" fmla="*/ 2749802 w 2938983"/>
                <a:gd name="connsiteY26" fmla="*/ 1067026 h 2928238"/>
                <a:gd name="connsiteX27" fmla="*/ 2837952 w 2938983"/>
                <a:gd name="connsiteY27" fmla="*/ 1047293 h 2928238"/>
                <a:gd name="connsiteX28" fmla="*/ 2852778 w 2938983"/>
                <a:gd name="connsiteY28" fmla="*/ 1046480 h 2928238"/>
                <a:gd name="connsiteX29" fmla="*/ 2884064 w 2938983"/>
                <a:gd name="connsiteY29" fmla="*/ 1074551 h 2928238"/>
                <a:gd name="connsiteX30" fmla="*/ 2920238 w 2938983"/>
                <a:gd name="connsiteY30" fmla="*/ 1191721 h 2928238"/>
                <a:gd name="connsiteX31" fmla="*/ 2893029 w 2938983"/>
                <a:gd name="connsiteY31" fmla="*/ 1237898 h 2928238"/>
                <a:gd name="connsiteX32" fmla="*/ 2804880 w 2938983"/>
                <a:gd name="connsiteY32" fmla="*/ 1257630 h 2928238"/>
                <a:gd name="connsiteX33" fmla="*/ 2817105 w 2938983"/>
                <a:gd name="connsiteY33" fmla="*/ 1480375 h 2928238"/>
                <a:gd name="connsiteX34" fmla="*/ 2906884 w 2938983"/>
                <a:gd name="connsiteY34" fmla="*/ 1490342 h 2928238"/>
                <a:gd name="connsiteX35" fmla="*/ 2938983 w 2938983"/>
                <a:gd name="connsiteY35" fmla="*/ 1533263 h 2928238"/>
                <a:gd name="connsiteX36" fmla="*/ 2930676 w 2938983"/>
                <a:gd name="connsiteY36" fmla="*/ 1652873 h 2928238"/>
                <a:gd name="connsiteX37" fmla="*/ 2887824 w 2938983"/>
                <a:gd name="connsiteY37" fmla="*/ 1685014 h 2928238"/>
                <a:gd name="connsiteX38" fmla="*/ 2798046 w 2938983"/>
                <a:gd name="connsiteY38" fmla="*/ 1675047 h 2928238"/>
                <a:gd name="connsiteX39" fmla="*/ 2736134 w 2938983"/>
                <a:gd name="connsiteY39" fmla="*/ 1901860 h 2928238"/>
                <a:gd name="connsiteX40" fmla="*/ 2827543 w 2938983"/>
                <a:gd name="connsiteY40" fmla="*/ 1941527 h 2928238"/>
                <a:gd name="connsiteX41" fmla="*/ 2844815 w 2938983"/>
                <a:gd name="connsiteY41" fmla="*/ 1985262 h 2928238"/>
                <a:gd name="connsiteX42" fmla="*/ 2791212 w 2938983"/>
                <a:gd name="connsiteY42" fmla="*/ 2092465 h 2928238"/>
                <a:gd name="connsiteX43" fmla="*/ 2762372 w 2938983"/>
                <a:gd name="connsiteY43" fmla="*/ 2108942 h 2928238"/>
                <a:gd name="connsiteX44" fmla="*/ 2747544 w 2938983"/>
                <a:gd name="connsiteY44" fmla="*/ 2109756 h 2928238"/>
                <a:gd name="connsiteX45" fmla="*/ 2656951 w 2938983"/>
                <a:gd name="connsiteY45" fmla="*/ 2084939 h 2928238"/>
                <a:gd name="connsiteX46" fmla="*/ 2548113 w 2938983"/>
                <a:gd name="connsiteY46" fmla="*/ 2269645 h 2928238"/>
                <a:gd name="connsiteX47" fmla="*/ 2610682 w 2938983"/>
                <a:gd name="connsiteY47" fmla="*/ 2325789 h 2928238"/>
                <a:gd name="connsiteX48" fmla="*/ 2613127 w 2938983"/>
                <a:gd name="connsiteY48" fmla="*/ 2370338 h 2928238"/>
                <a:gd name="connsiteX49" fmla="*/ 2529869 w 2938983"/>
                <a:gd name="connsiteY49" fmla="*/ 2479168 h 2928238"/>
                <a:gd name="connsiteX50" fmla="*/ 2500214 w 2938983"/>
                <a:gd name="connsiteY50" fmla="*/ 2480795 h 2928238"/>
                <a:gd name="connsiteX51" fmla="*/ 2485387 w 2938983"/>
                <a:gd name="connsiteY51" fmla="*/ 2481609 h 2928238"/>
                <a:gd name="connsiteX52" fmla="*/ 2407175 w 2938983"/>
                <a:gd name="connsiteY52" fmla="*/ 2411430 h 2928238"/>
                <a:gd name="connsiteX53" fmla="*/ 2236583 w 2938983"/>
                <a:gd name="connsiteY53" fmla="*/ 2554841 h 2928238"/>
                <a:gd name="connsiteX54" fmla="*/ 2285955 w 2938983"/>
                <a:gd name="connsiteY54" fmla="*/ 2641498 h 2928238"/>
                <a:gd name="connsiteX55" fmla="*/ 2273573 w 2938983"/>
                <a:gd name="connsiteY55" fmla="*/ 2686860 h 2928238"/>
                <a:gd name="connsiteX56" fmla="*/ 2158215 w 2938983"/>
                <a:gd name="connsiteY56" fmla="*/ 2752769 h 2928238"/>
                <a:gd name="connsiteX57" fmla="*/ 2143387 w 2938983"/>
                <a:gd name="connsiteY57" fmla="*/ 2753583 h 2928238"/>
                <a:gd name="connsiteX58" fmla="*/ 2127745 w 2938983"/>
                <a:gd name="connsiteY58" fmla="*/ 2739547 h 2928238"/>
                <a:gd name="connsiteX59" fmla="*/ 2064361 w 2938983"/>
                <a:gd name="connsiteY59" fmla="*/ 2668554 h 2928238"/>
                <a:gd name="connsiteX60" fmla="*/ 1962200 w 2938983"/>
                <a:gd name="connsiteY60" fmla="*/ 2703950 h 2928238"/>
                <a:gd name="connsiteX61" fmla="*/ 1860039 w 2938983"/>
                <a:gd name="connsiteY61" fmla="*/ 2739346 h 2928238"/>
                <a:gd name="connsiteX62" fmla="*/ 1880571 w 2938983"/>
                <a:gd name="connsiteY62" fmla="*/ 2842479 h 2928238"/>
                <a:gd name="connsiteX63" fmla="*/ 1852547 w 2938983"/>
                <a:gd name="connsiteY63" fmla="*/ 2873806 h 2928238"/>
                <a:gd name="connsiteX64" fmla="*/ 1735559 w 2938983"/>
                <a:gd name="connsiteY64" fmla="*/ 2910016 h 2928238"/>
                <a:gd name="connsiteX65" fmla="*/ 1689447 w 2938983"/>
                <a:gd name="connsiteY65" fmla="*/ 2882758 h 2928238"/>
                <a:gd name="connsiteX66" fmla="*/ 1669730 w 2938983"/>
                <a:gd name="connsiteY66" fmla="*/ 2794474 h 2928238"/>
                <a:gd name="connsiteX67" fmla="*/ 1536284 w 2938983"/>
                <a:gd name="connsiteY67" fmla="*/ 2801798 h 2928238"/>
                <a:gd name="connsiteX68" fmla="*/ 1447321 w 2938983"/>
                <a:gd name="connsiteY68" fmla="*/ 2806680 h 2928238"/>
                <a:gd name="connsiteX69" fmla="*/ 1437384 w 2938983"/>
                <a:gd name="connsiteY69" fmla="*/ 2896592 h 2928238"/>
                <a:gd name="connsiteX70" fmla="*/ 1409359 w 2938983"/>
                <a:gd name="connsiteY70" fmla="*/ 2927919 h 2928238"/>
                <a:gd name="connsiteX71" fmla="*/ 1275099 w 2938983"/>
                <a:gd name="connsiteY71" fmla="*/ 2920393 h 2928238"/>
                <a:gd name="connsiteX72" fmla="*/ 1242999 w 2938983"/>
                <a:gd name="connsiteY72" fmla="*/ 2877472 h 2928238"/>
                <a:gd name="connsiteX73" fmla="*/ 1252936 w 2938983"/>
                <a:gd name="connsiteY73" fmla="*/ 2787560 h 2928238"/>
                <a:gd name="connsiteX74" fmla="*/ 1027267 w 2938983"/>
                <a:gd name="connsiteY74" fmla="*/ 2740368 h 2928238"/>
                <a:gd name="connsiteX75" fmla="*/ 1001688 w 2938983"/>
                <a:gd name="connsiteY75" fmla="*/ 2816244 h 2928238"/>
                <a:gd name="connsiteX76" fmla="*/ 973663 w 2938983"/>
                <a:gd name="connsiteY76" fmla="*/ 2847571 h 2928238"/>
                <a:gd name="connsiteX77" fmla="*/ 958021 w 2938983"/>
                <a:gd name="connsiteY77" fmla="*/ 2833535 h 2928238"/>
                <a:gd name="connsiteX78" fmla="*/ 836958 w 2938983"/>
                <a:gd name="connsiteY78" fmla="*/ 2795497 h 2928238"/>
                <a:gd name="connsiteX79" fmla="*/ 819685 w 2938983"/>
                <a:gd name="connsiteY79" fmla="*/ 2751761 h 2928238"/>
                <a:gd name="connsiteX80" fmla="*/ 859277 w 2938983"/>
                <a:gd name="connsiteY80" fmla="*/ 2660222 h 2928238"/>
                <a:gd name="connsiteX81" fmla="*/ 659187 w 2938983"/>
                <a:gd name="connsiteY81" fmla="*/ 2537156 h 2928238"/>
                <a:gd name="connsiteX82" fmla="*/ 603954 w 2938983"/>
                <a:gd name="connsiteY82" fmla="*/ 2614658 h 2928238"/>
                <a:gd name="connsiteX83" fmla="*/ 574299 w 2938983"/>
                <a:gd name="connsiteY83" fmla="*/ 2616285 h 2928238"/>
                <a:gd name="connsiteX84" fmla="*/ 544645 w 2938983"/>
                <a:gd name="connsiteY84" fmla="*/ 2617913 h 2928238"/>
                <a:gd name="connsiteX85" fmla="*/ 450791 w 2938983"/>
                <a:gd name="connsiteY85" fmla="*/ 2533699 h 2928238"/>
                <a:gd name="connsiteX86" fmla="*/ 448346 w 2938983"/>
                <a:gd name="connsiteY86" fmla="*/ 2489150 h 2928238"/>
                <a:gd name="connsiteX87" fmla="*/ 518407 w 2938983"/>
                <a:gd name="connsiteY87" fmla="*/ 2410833 h 2928238"/>
                <a:gd name="connsiteX88" fmla="*/ 360354 w 2938983"/>
                <a:gd name="connsiteY88" fmla="*/ 2240775 h 2928238"/>
                <a:gd name="connsiteX89" fmla="*/ 288663 w 2938983"/>
                <a:gd name="connsiteY89" fmla="*/ 2289393 h 2928238"/>
                <a:gd name="connsiteX90" fmla="*/ 273836 w 2938983"/>
                <a:gd name="connsiteY90" fmla="*/ 2290206 h 2928238"/>
                <a:gd name="connsiteX91" fmla="*/ 243366 w 2938983"/>
                <a:gd name="connsiteY91" fmla="*/ 2276984 h 2928238"/>
                <a:gd name="connsiteX92" fmla="*/ 177537 w 2938983"/>
                <a:gd name="connsiteY92" fmla="*/ 2161442 h 2928238"/>
                <a:gd name="connsiteX93" fmla="*/ 190735 w 2938983"/>
                <a:gd name="connsiteY93" fmla="*/ 2130929 h 2928238"/>
                <a:gd name="connsiteX94" fmla="*/ 261611 w 2938983"/>
                <a:gd name="connsiteY94" fmla="*/ 2067461 h 2928238"/>
                <a:gd name="connsiteX95" fmla="*/ 211424 w 2938983"/>
                <a:gd name="connsiteY95" fmla="*/ 1965955 h 2928238"/>
                <a:gd name="connsiteX96" fmla="*/ 176064 w 2938983"/>
                <a:gd name="connsiteY96" fmla="*/ 1863635 h 2928238"/>
                <a:gd name="connsiteX97" fmla="*/ 87915 w 2938983"/>
                <a:gd name="connsiteY97" fmla="*/ 1883368 h 2928238"/>
                <a:gd name="connsiteX98" fmla="*/ 41803 w 2938983"/>
                <a:gd name="connsiteY98" fmla="*/ 1856110 h 2928238"/>
                <a:gd name="connsiteX99" fmla="*/ 20456 w 2938983"/>
                <a:gd name="connsiteY99" fmla="*/ 1738126 h 2928238"/>
                <a:gd name="connsiteX100" fmla="*/ 47666 w 2938983"/>
                <a:gd name="connsiteY100" fmla="*/ 1691951 h 2928238"/>
                <a:gd name="connsiteX101" fmla="*/ 135815 w 2938983"/>
                <a:gd name="connsiteY101" fmla="*/ 1672218 h 2928238"/>
                <a:gd name="connsiteX102" fmla="*/ 123590 w 2938983"/>
                <a:gd name="connsiteY102" fmla="*/ 1449474 h 2928238"/>
                <a:gd name="connsiteX103" fmla="*/ 33811 w 2938983"/>
                <a:gd name="connsiteY103" fmla="*/ 1439507 h 2928238"/>
                <a:gd name="connsiteX104" fmla="*/ 1711 w 2938983"/>
                <a:gd name="connsiteY104" fmla="*/ 1396585 h 2928238"/>
                <a:gd name="connsiteX105" fmla="*/ 10018 w 2938983"/>
                <a:gd name="connsiteY105" fmla="*/ 1276974 h 2928238"/>
                <a:gd name="connsiteX106" fmla="*/ 38043 w 2938983"/>
                <a:gd name="connsiteY106" fmla="*/ 1245647 h 2928238"/>
                <a:gd name="connsiteX107" fmla="*/ 142649 w 2938983"/>
                <a:gd name="connsiteY107" fmla="*/ 1254801 h 2928238"/>
                <a:gd name="connsiteX108" fmla="*/ 189733 w 2938983"/>
                <a:gd name="connsiteY108" fmla="*/ 1028801 h 2928238"/>
                <a:gd name="connsiteX109" fmla="*/ 113151 w 2938983"/>
                <a:gd name="connsiteY109" fmla="*/ 988321 h 2928238"/>
                <a:gd name="connsiteX110" fmla="*/ 95879 w 2938983"/>
                <a:gd name="connsiteY110" fmla="*/ 944585 h 2928238"/>
                <a:gd name="connsiteX111" fmla="*/ 134655 w 2938983"/>
                <a:gd name="connsiteY111" fmla="*/ 838197 h 2928238"/>
                <a:gd name="connsiteX112" fmla="*/ 162680 w 2938983"/>
                <a:gd name="connsiteY112" fmla="*/ 806870 h 2928238"/>
                <a:gd name="connsiteX113" fmla="*/ 178322 w 2938983"/>
                <a:gd name="connsiteY113" fmla="*/ 820906 h 2928238"/>
                <a:gd name="connsiteX114" fmla="*/ 268916 w 2938983"/>
                <a:gd name="connsiteY114" fmla="*/ 845722 h 2928238"/>
                <a:gd name="connsiteX115" fmla="*/ 392582 w 2938983"/>
                <a:gd name="connsiteY115" fmla="*/ 660203 h 2928238"/>
                <a:gd name="connsiteX116" fmla="*/ 329197 w 2938983"/>
                <a:gd name="connsiteY116" fmla="*/ 589210 h 2928238"/>
                <a:gd name="connsiteX117" fmla="*/ 311925 w 2938983"/>
                <a:gd name="connsiteY117" fmla="*/ 545475 h 2928238"/>
                <a:gd name="connsiteX118" fmla="*/ 395998 w 2938983"/>
                <a:gd name="connsiteY118" fmla="*/ 451494 h 2928238"/>
                <a:gd name="connsiteX119" fmla="*/ 425653 w 2938983"/>
                <a:gd name="connsiteY119" fmla="*/ 449867 h 2928238"/>
                <a:gd name="connsiteX120" fmla="*/ 455308 w 2938983"/>
                <a:gd name="connsiteY120" fmla="*/ 448239 h 2928238"/>
                <a:gd name="connsiteX121" fmla="*/ 517877 w 2938983"/>
                <a:gd name="connsiteY121" fmla="*/ 504383 h 2928238"/>
                <a:gd name="connsiteX122" fmla="*/ 688469 w 2938983"/>
                <a:gd name="connsiteY122" fmla="*/ 360970 h 2928238"/>
                <a:gd name="connsiteX123" fmla="*/ 639912 w 2938983"/>
                <a:gd name="connsiteY123" fmla="*/ 289164 h 2928238"/>
                <a:gd name="connsiteX124" fmla="*/ 652294 w 2938983"/>
                <a:gd name="connsiteY124" fmla="*/ 243801 h 2928238"/>
                <a:gd name="connsiteX125" fmla="*/ 767653 w 2938983"/>
                <a:gd name="connsiteY125" fmla="*/ 177892 h 2928238"/>
                <a:gd name="connsiteX126" fmla="*/ 782479 w 2938983"/>
                <a:gd name="connsiteY126" fmla="*/ 177078 h 2928238"/>
                <a:gd name="connsiteX127" fmla="*/ 812949 w 2938983"/>
                <a:gd name="connsiteY127" fmla="*/ 190300 h 2928238"/>
                <a:gd name="connsiteX128" fmla="*/ 861506 w 2938983"/>
                <a:gd name="connsiteY128" fmla="*/ 262107 h 2928238"/>
                <a:gd name="connsiteX129" fmla="*/ 963667 w 2938983"/>
                <a:gd name="connsiteY129" fmla="*/ 226711 h 2928238"/>
                <a:gd name="connsiteX130" fmla="*/ 1065012 w 2938983"/>
                <a:gd name="connsiteY130" fmla="*/ 176466 h 2928238"/>
                <a:gd name="connsiteX131" fmla="*/ 1045296 w 2938983"/>
                <a:gd name="connsiteY131" fmla="*/ 88182 h 2928238"/>
                <a:gd name="connsiteX132" fmla="*/ 1073320 w 2938983"/>
                <a:gd name="connsiteY132" fmla="*/ 56855 h 2928238"/>
                <a:gd name="connsiteX133" fmla="*/ 1205135 w 2938983"/>
                <a:gd name="connsiteY133" fmla="*/ 19832 h 2928238"/>
                <a:gd name="connsiteX134" fmla="*/ 1236420 w 2938983"/>
                <a:gd name="connsiteY134" fmla="*/ 47903 h 2928238"/>
                <a:gd name="connsiteX135" fmla="*/ 1256137 w 2938983"/>
                <a:gd name="connsiteY135" fmla="*/ 136187 h 2928238"/>
                <a:gd name="connsiteX136" fmla="*/ 1404410 w 2938983"/>
                <a:gd name="connsiteY136" fmla="*/ 128050 h 2928238"/>
                <a:gd name="connsiteX137" fmla="*/ 1478547 w 2938983"/>
                <a:gd name="connsiteY137" fmla="*/ 123981 h 2928238"/>
                <a:gd name="connsiteX138" fmla="*/ 1488483 w 2938983"/>
                <a:gd name="connsiteY138" fmla="*/ 34069 h 2928238"/>
                <a:gd name="connsiteX139" fmla="*/ 1531335 w 2938983"/>
                <a:gd name="connsiteY139" fmla="*/ 1928 h 2928238"/>
                <a:gd name="connsiteX140" fmla="*/ 1596306 w 2938983"/>
                <a:gd name="connsiteY140" fmla="*/ 224 h 292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2938983" h="2928238">
                  <a:moveTo>
                    <a:pt x="1596306" y="224"/>
                  </a:moveTo>
                  <a:cubicBezTo>
                    <a:pt x="1616796" y="962"/>
                    <a:pt x="1635534" y="3657"/>
                    <a:pt x="1650769" y="10268"/>
                  </a:cubicBezTo>
                  <a:cubicBezTo>
                    <a:pt x="1680423" y="8640"/>
                    <a:pt x="1681238" y="23490"/>
                    <a:pt x="1682053" y="38339"/>
                  </a:cubicBezTo>
                  <a:cubicBezTo>
                    <a:pt x="1672930" y="143101"/>
                    <a:pt x="1672930" y="143101"/>
                    <a:pt x="1672930" y="143101"/>
                  </a:cubicBezTo>
                  <a:cubicBezTo>
                    <a:pt x="1747882" y="153882"/>
                    <a:pt x="1822833" y="164662"/>
                    <a:pt x="1898600" y="190293"/>
                  </a:cubicBezTo>
                  <a:cubicBezTo>
                    <a:pt x="1938192" y="98753"/>
                    <a:pt x="1938192" y="98753"/>
                    <a:pt x="1938192" y="98753"/>
                  </a:cubicBezTo>
                  <a:cubicBezTo>
                    <a:pt x="1938192" y="98753"/>
                    <a:pt x="1952203" y="83090"/>
                    <a:pt x="1967031" y="82276"/>
                  </a:cubicBezTo>
                  <a:cubicBezTo>
                    <a:pt x="1967031" y="82276"/>
                    <a:pt x="1981858" y="81462"/>
                    <a:pt x="1981858" y="81462"/>
                  </a:cubicBezTo>
                  <a:cubicBezTo>
                    <a:pt x="2012328" y="94684"/>
                    <a:pt x="2058439" y="121942"/>
                    <a:pt x="2088909" y="135165"/>
                  </a:cubicBezTo>
                  <a:cubicBezTo>
                    <a:pt x="2119379" y="148387"/>
                    <a:pt x="2120194" y="163236"/>
                    <a:pt x="2106181" y="178900"/>
                  </a:cubicBezTo>
                  <a:cubicBezTo>
                    <a:pt x="2081417" y="269625"/>
                    <a:pt x="2081417" y="269625"/>
                    <a:pt x="2081417" y="269625"/>
                  </a:cubicBezTo>
                  <a:cubicBezTo>
                    <a:pt x="2142356" y="296069"/>
                    <a:pt x="2204111" y="337363"/>
                    <a:pt x="2265864" y="378657"/>
                  </a:cubicBezTo>
                  <a:cubicBezTo>
                    <a:pt x="2336741" y="315189"/>
                    <a:pt x="2336741" y="315189"/>
                    <a:pt x="2336741" y="315189"/>
                  </a:cubicBezTo>
                  <a:cubicBezTo>
                    <a:pt x="2336741" y="315189"/>
                    <a:pt x="2350752" y="299526"/>
                    <a:pt x="2350752" y="299526"/>
                  </a:cubicBezTo>
                  <a:cubicBezTo>
                    <a:pt x="2365580" y="298712"/>
                    <a:pt x="2381223" y="312748"/>
                    <a:pt x="2381223" y="312748"/>
                  </a:cubicBezTo>
                  <a:cubicBezTo>
                    <a:pt x="2412507" y="340820"/>
                    <a:pt x="2443792" y="368892"/>
                    <a:pt x="2475076" y="396963"/>
                  </a:cubicBezTo>
                  <a:cubicBezTo>
                    <a:pt x="2490719" y="410999"/>
                    <a:pt x="2491534" y="425849"/>
                    <a:pt x="2477521" y="441512"/>
                  </a:cubicBezTo>
                  <a:cubicBezTo>
                    <a:pt x="2422287" y="519016"/>
                    <a:pt x="2422287" y="519016"/>
                    <a:pt x="2422287" y="519016"/>
                  </a:cubicBezTo>
                  <a:cubicBezTo>
                    <a:pt x="2469213" y="561123"/>
                    <a:pt x="2516955" y="618080"/>
                    <a:pt x="2565513" y="689886"/>
                  </a:cubicBezTo>
                  <a:cubicBezTo>
                    <a:pt x="2652031" y="640455"/>
                    <a:pt x="2652031" y="640455"/>
                    <a:pt x="2652031" y="640455"/>
                  </a:cubicBezTo>
                  <a:cubicBezTo>
                    <a:pt x="2652031" y="640455"/>
                    <a:pt x="2652031" y="640455"/>
                    <a:pt x="2666858" y="639641"/>
                  </a:cubicBezTo>
                  <a:cubicBezTo>
                    <a:pt x="2681686" y="638827"/>
                    <a:pt x="2681686" y="638827"/>
                    <a:pt x="2697328" y="652863"/>
                  </a:cubicBezTo>
                  <a:cubicBezTo>
                    <a:pt x="2713785" y="681749"/>
                    <a:pt x="2731057" y="725484"/>
                    <a:pt x="2762343" y="753556"/>
                  </a:cubicBezTo>
                  <a:cubicBezTo>
                    <a:pt x="2763158" y="768405"/>
                    <a:pt x="2764788" y="798104"/>
                    <a:pt x="2749960" y="798918"/>
                  </a:cubicBezTo>
                  <a:cubicBezTo>
                    <a:pt x="2663441" y="848350"/>
                    <a:pt x="2663441" y="848350"/>
                    <a:pt x="2663441" y="848350"/>
                  </a:cubicBezTo>
                  <a:cubicBezTo>
                    <a:pt x="2680714" y="892085"/>
                    <a:pt x="2697171" y="920971"/>
                    <a:pt x="2714443" y="964706"/>
                  </a:cubicBezTo>
                  <a:cubicBezTo>
                    <a:pt x="2730901" y="993591"/>
                    <a:pt x="2747357" y="1022477"/>
                    <a:pt x="2749802" y="1067026"/>
                  </a:cubicBezTo>
                  <a:cubicBezTo>
                    <a:pt x="2837952" y="1047293"/>
                    <a:pt x="2837952" y="1047293"/>
                    <a:pt x="2837952" y="1047293"/>
                  </a:cubicBezTo>
                  <a:cubicBezTo>
                    <a:pt x="2852778" y="1046480"/>
                    <a:pt x="2852778" y="1046480"/>
                    <a:pt x="2852778" y="1046480"/>
                  </a:cubicBezTo>
                  <a:cubicBezTo>
                    <a:pt x="2867606" y="1045666"/>
                    <a:pt x="2883249" y="1059702"/>
                    <a:pt x="2884064" y="1074551"/>
                  </a:cubicBezTo>
                  <a:cubicBezTo>
                    <a:pt x="2901335" y="1118287"/>
                    <a:pt x="2902965" y="1147986"/>
                    <a:pt x="2920238" y="1191721"/>
                  </a:cubicBezTo>
                  <a:cubicBezTo>
                    <a:pt x="2921053" y="1206571"/>
                    <a:pt x="2907040" y="1222234"/>
                    <a:pt x="2893029" y="1237898"/>
                  </a:cubicBezTo>
                  <a:cubicBezTo>
                    <a:pt x="2804880" y="1257630"/>
                    <a:pt x="2804880" y="1257630"/>
                    <a:pt x="2804880" y="1257630"/>
                  </a:cubicBezTo>
                  <a:cubicBezTo>
                    <a:pt x="2808955" y="1331878"/>
                    <a:pt x="2813030" y="1406126"/>
                    <a:pt x="2817105" y="1480375"/>
                  </a:cubicBezTo>
                  <a:cubicBezTo>
                    <a:pt x="2906884" y="1490342"/>
                    <a:pt x="2906884" y="1490342"/>
                    <a:pt x="2906884" y="1490342"/>
                  </a:cubicBezTo>
                  <a:cubicBezTo>
                    <a:pt x="2921711" y="1489528"/>
                    <a:pt x="2937353" y="1503564"/>
                    <a:pt x="2938983" y="1533263"/>
                  </a:cubicBezTo>
                  <a:cubicBezTo>
                    <a:pt x="2925786" y="1563776"/>
                    <a:pt x="2928231" y="1608324"/>
                    <a:pt x="2930676" y="1652873"/>
                  </a:cubicBezTo>
                  <a:cubicBezTo>
                    <a:pt x="2916664" y="1668536"/>
                    <a:pt x="2902651" y="1684200"/>
                    <a:pt x="2887824" y="1685014"/>
                  </a:cubicBezTo>
                  <a:cubicBezTo>
                    <a:pt x="2798046" y="1675047"/>
                    <a:pt x="2798046" y="1675047"/>
                    <a:pt x="2798046" y="1675047"/>
                  </a:cubicBezTo>
                  <a:cubicBezTo>
                    <a:pt x="2787293" y="1750109"/>
                    <a:pt x="2761714" y="1825985"/>
                    <a:pt x="2736134" y="1901860"/>
                  </a:cubicBezTo>
                  <a:cubicBezTo>
                    <a:pt x="2827543" y="1941527"/>
                    <a:pt x="2827543" y="1941527"/>
                    <a:pt x="2827543" y="1941527"/>
                  </a:cubicBezTo>
                  <a:cubicBezTo>
                    <a:pt x="2842370" y="1940713"/>
                    <a:pt x="2843185" y="1955562"/>
                    <a:pt x="2844815" y="1985262"/>
                  </a:cubicBezTo>
                  <a:cubicBezTo>
                    <a:pt x="2831619" y="2015775"/>
                    <a:pt x="2804408" y="2061951"/>
                    <a:pt x="2791212" y="2092465"/>
                  </a:cubicBezTo>
                  <a:cubicBezTo>
                    <a:pt x="2792027" y="2107314"/>
                    <a:pt x="2777199" y="2108128"/>
                    <a:pt x="2762372" y="2108942"/>
                  </a:cubicBezTo>
                  <a:cubicBezTo>
                    <a:pt x="2762372" y="2108942"/>
                    <a:pt x="2747544" y="2109756"/>
                    <a:pt x="2747544" y="2109756"/>
                  </a:cubicBezTo>
                  <a:cubicBezTo>
                    <a:pt x="2656951" y="2084939"/>
                    <a:pt x="2656951" y="2084939"/>
                    <a:pt x="2656951" y="2084939"/>
                  </a:cubicBezTo>
                  <a:cubicBezTo>
                    <a:pt x="2630556" y="2145965"/>
                    <a:pt x="2589335" y="2207805"/>
                    <a:pt x="2548113" y="2269645"/>
                  </a:cubicBezTo>
                  <a:cubicBezTo>
                    <a:pt x="2610682" y="2325789"/>
                    <a:pt x="2610682" y="2325789"/>
                    <a:pt x="2610682" y="2325789"/>
                  </a:cubicBezTo>
                  <a:cubicBezTo>
                    <a:pt x="2626324" y="2339824"/>
                    <a:pt x="2627955" y="2369524"/>
                    <a:pt x="2613127" y="2370338"/>
                  </a:cubicBezTo>
                  <a:cubicBezTo>
                    <a:pt x="2585917" y="2416514"/>
                    <a:pt x="2557893" y="2447841"/>
                    <a:pt x="2529869" y="2479168"/>
                  </a:cubicBezTo>
                  <a:cubicBezTo>
                    <a:pt x="2529869" y="2479168"/>
                    <a:pt x="2515041" y="2479982"/>
                    <a:pt x="2500214" y="2480795"/>
                  </a:cubicBezTo>
                  <a:cubicBezTo>
                    <a:pt x="2500214" y="2480795"/>
                    <a:pt x="2485387" y="2481609"/>
                    <a:pt x="2485387" y="2481609"/>
                  </a:cubicBezTo>
                  <a:cubicBezTo>
                    <a:pt x="2407175" y="2411430"/>
                    <a:pt x="2407175" y="2411430"/>
                    <a:pt x="2407175" y="2411430"/>
                  </a:cubicBezTo>
                  <a:cubicBezTo>
                    <a:pt x="2365953" y="2473270"/>
                    <a:pt x="2294262" y="2521887"/>
                    <a:pt x="2236583" y="2554841"/>
                  </a:cubicBezTo>
                  <a:cubicBezTo>
                    <a:pt x="2285955" y="2641498"/>
                    <a:pt x="2285955" y="2641498"/>
                    <a:pt x="2285955" y="2641498"/>
                  </a:cubicBezTo>
                  <a:cubicBezTo>
                    <a:pt x="2286770" y="2656347"/>
                    <a:pt x="2287585" y="2671197"/>
                    <a:pt x="2273573" y="2686860"/>
                  </a:cubicBezTo>
                  <a:cubicBezTo>
                    <a:pt x="2244733" y="2703338"/>
                    <a:pt x="2201881" y="2735478"/>
                    <a:pt x="2158215" y="2752769"/>
                  </a:cubicBezTo>
                  <a:cubicBezTo>
                    <a:pt x="2158215" y="2752769"/>
                    <a:pt x="2158215" y="2752769"/>
                    <a:pt x="2143387" y="2753583"/>
                  </a:cubicBezTo>
                  <a:cubicBezTo>
                    <a:pt x="2143387" y="2753583"/>
                    <a:pt x="2128560" y="2754397"/>
                    <a:pt x="2127745" y="2739547"/>
                  </a:cubicBezTo>
                  <a:cubicBezTo>
                    <a:pt x="2064361" y="2668554"/>
                    <a:pt x="2064361" y="2668554"/>
                    <a:pt x="2064361" y="2668554"/>
                  </a:cubicBezTo>
                  <a:cubicBezTo>
                    <a:pt x="2035522" y="2685031"/>
                    <a:pt x="2005867" y="2686659"/>
                    <a:pt x="1962200" y="2703950"/>
                  </a:cubicBezTo>
                  <a:cubicBezTo>
                    <a:pt x="1933361" y="2720427"/>
                    <a:pt x="1904521" y="2736904"/>
                    <a:pt x="1860039" y="2739346"/>
                  </a:cubicBezTo>
                  <a:cubicBezTo>
                    <a:pt x="1880571" y="2842479"/>
                    <a:pt x="1880571" y="2842479"/>
                    <a:pt x="1880571" y="2842479"/>
                  </a:cubicBezTo>
                  <a:cubicBezTo>
                    <a:pt x="1881386" y="2857329"/>
                    <a:pt x="1882201" y="2872179"/>
                    <a:pt x="1852547" y="2873806"/>
                  </a:cubicBezTo>
                  <a:cubicBezTo>
                    <a:pt x="1808881" y="2891097"/>
                    <a:pt x="1779225" y="2892725"/>
                    <a:pt x="1735559" y="2910016"/>
                  </a:cubicBezTo>
                  <a:cubicBezTo>
                    <a:pt x="1720732" y="2910830"/>
                    <a:pt x="1705089" y="2896794"/>
                    <a:pt x="1689447" y="2882758"/>
                  </a:cubicBezTo>
                  <a:cubicBezTo>
                    <a:pt x="1669730" y="2794474"/>
                    <a:pt x="1669730" y="2794474"/>
                    <a:pt x="1669730" y="2794474"/>
                  </a:cubicBezTo>
                  <a:cubicBezTo>
                    <a:pt x="1625248" y="2796915"/>
                    <a:pt x="1580766" y="2799356"/>
                    <a:pt x="1536284" y="2801798"/>
                  </a:cubicBezTo>
                  <a:cubicBezTo>
                    <a:pt x="1506630" y="2803425"/>
                    <a:pt x="1476976" y="2805053"/>
                    <a:pt x="1447321" y="2806680"/>
                  </a:cubicBezTo>
                  <a:cubicBezTo>
                    <a:pt x="1437384" y="2896592"/>
                    <a:pt x="1437384" y="2896592"/>
                    <a:pt x="1437384" y="2896592"/>
                  </a:cubicBezTo>
                  <a:cubicBezTo>
                    <a:pt x="1438199" y="2911442"/>
                    <a:pt x="1424186" y="2927105"/>
                    <a:pt x="1409359" y="2927919"/>
                  </a:cubicBezTo>
                  <a:cubicBezTo>
                    <a:pt x="1364877" y="2930360"/>
                    <a:pt x="1319580" y="2917952"/>
                    <a:pt x="1275099" y="2920393"/>
                  </a:cubicBezTo>
                  <a:cubicBezTo>
                    <a:pt x="1260271" y="2921207"/>
                    <a:pt x="1244629" y="2907171"/>
                    <a:pt x="1242999" y="2877472"/>
                  </a:cubicBezTo>
                  <a:cubicBezTo>
                    <a:pt x="1252936" y="2787560"/>
                    <a:pt x="1252936" y="2787560"/>
                    <a:pt x="1252936" y="2787560"/>
                  </a:cubicBezTo>
                  <a:cubicBezTo>
                    <a:pt x="1177985" y="2776780"/>
                    <a:pt x="1103033" y="2765999"/>
                    <a:pt x="1027267" y="2740368"/>
                  </a:cubicBezTo>
                  <a:cubicBezTo>
                    <a:pt x="1001688" y="2816244"/>
                    <a:pt x="1001688" y="2816244"/>
                    <a:pt x="1001688" y="2816244"/>
                  </a:cubicBezTo>
                  <a:cubicBezTo>
                    <a:pt x="987675" y="2831908"/>
                    <a:pt x="973663" y="2847571"/>
                    <a:pt x="973663" y="2847571"/>
                  </a:cubicBezTo>
                  <a:cubicBezTo>
                    <a:pt x="958836" y="2848385"/>
                    <a:pt x="958836" y="2848385"/>
                    <a:pt x="958021" y="2833535"/>
                  </a:cubicBezTo>
                  <a:cubicBezTo>
                    <a:pt x="912725" y="2821127"/>
                    <a:pt x="882254" y="2807905"/>
                    <a:pt x="836958" y="2795497"/>
                  </a:cubicBezTo>
                  <a:cubicBezTo>
                    <a:pt x="821315" y="2781461"/>
                    <a:pt x="805673" y="2767425"/>
                    <a:pt x="819685" y="2751761"/>
                  </a:cubicBezTo>
                  <a:cubicBezTo>
                    <a:pt x="859277" y="2660222"/>
                    <a:pt x="859277" y="2660222"/>
                    <a:pt x="859277" y="2660222"/>
                  </a:cubicBezTo>
                  <a:cubicBezTo>
                    <a:pt x="783511" y="2634592"/>
                    <a:pt x="721757" y="2593299"/>
                    <a:pt x="659187" y="2537156"/>
                  </a:cubicBezTo>
                  <a:cubicBezTo>
                    <a:pt x="603954" y="2614658"/>
                    <a:pt x="603954" y="2614658"/>
                    <a:pt x="603954" y="2614658"/>
                  </a:cubicBezTo>
                  <a:cubicBezTo>
                    <a:pt x="589126" y="2615472"/>
                    <a:pt x="589126" y="2615472"/>
                    <a:pt x="574299" y="2616285"/>
                  </a:cubicBezTo>
                  <a:cubicBezTo>
                    <a:pt x="559472" y="2617099"/>
                    <a:pt x="559472" y="2617099"/>
                    <a:pt x="544645" y="2617913"/>
                  </a:cubicBezTo>
                  <a:cubicBezTo>
                    <a:pt x="513360" y="2589842"/>
                    <a:pt x="482075" y="2561771"/>
                    <a:pt x="450791" y="2533699"/>
                  </a:cubicBezTo>
                  <a:cubicBezTo>
                    <a:pt x="435148" y="2519663"/>
                    <a:pt x="434333" y="2504813"/>
                    <a:pt x="448346" y="2489150"/>
                  </a:cubicBezTo>
                  <a:cubicBezTo>
                    <a:pt x="518407" y="2410833"/>
                    <a:pt x="518407" y="2410833"/>
                    <a:pt x="518407" y="2410833"/>
                  </a:cubicBezTo>
                  <a:cubicBezTo>
                    <a:pt x="456653" y="2369539"/>
                    <a:pt x="408096" y="2297732"/>
                    <a:pt x="360354" y="2240775"/>
                  </a:cubicBezTo>
                  <a:cubicBezTo>
                    <a:pt x="288663" y="2289393"/>
                    <a:pt x="288663" y="2289393"/>
                    <a:pt x="288663" y="2289393"/>
                  </a:cubicBezTo>
                  <a:cubicBezTo>
                    <a:pt x="273836" y="2290206"/>
                    <a:pt x="273836" y="2290206"/>
                    <a:pt x="273836" y="2290206"/>
                  </a:cubicBezTo>
                  <a:cubicBezTo>
                    <a:pt x="259008" y="2291020"/>
                    <a:pt x="244181" y="2291834"/>
                    <a:pt x="243366" y="2276984"/>
                  </a:cubicBezTo>
                  <a:cubicBezTo>
                    <a:pt x="212081" y="2248913"/>
                    <a:pt x="194810" y="2205177"/>
                    <a:pt x="177537" y="2161442"/>
                  </a:cubicBezTo>
                  <a:cubicBezTo>
                    <a:pt x="161895" y="2147406"/>
                    <a:pt x="175907" y="2131743"/>
                    <a:pt x="190735" y="2130929"/>
                  </a:cubicBezTo>
                  <a:cubicBezTo>
                    <a:pt x="261611" y="2067461"/>
                    <a:pt x="261611" y="2067461"/>
                    <a:pt x="261611" y="2067461"/>
                  </a:cubicBezTo>
                  <a:cubicBezTo>
                    <a:pt x="245153" y="2038576"/>
                    <a:pt x="228696" y="2009690"/>
                    <a:pt x="211424" y="1965955"/>
                  </a:cubicBezTo>
                  <a:cubicBezTo>
                    <a:pt x="194966" y="1937070"/>
                    <a:pt x="192521" y="1892521"/>
                    <a:pt x="176064" y="1863635"/>
                  </a:cubicBezTo>
                  <a:cubicBezTo>
                    <a:pt x="87915" y="1883368"/>
                    <a:pt x="87915" y="1883368"/>
                    <a:pt x="87915" y="1883368"/>
                  </a:cubicBezTo>
                  <a:cubicBezTo>
                    <a:pt x="73089" y="1884181"/>
                    <a:pt x="57446" y="1870146"/>
                    <a:pt x="41803" y="1856110"/>
                  </a:cubicBezTo>
                  <a:cubicBezTo>
                    <a:pt x="39358" y="1811561"/>
                    <a:pt x="22086" y="1767826"/>
                    <a:pt x="20456" y="1738126"/>
                  </a:cubicBezTo>
                  <a:cubicBezTo>
                    <a:pt x="19641" y="1723278"/>
                    <a:pt x="32838" y="1692765"/>
                    <a:pt x="47666" y="1691951"/>
                  </a:cubicBezTo>
                  <a:cubicBezTo>
                    <a:pt x="135815" y="1672218"/>
                    <a:pt x="135815" y="1672218"/>
                    <a:pt x="135815" y="1672218"/>
                  </a:cubicBezTo>
                  <a:cubicBezTo>
                    <a:pt x="116912" y="1598784"/>
                    <a:pt x="112837" y="1524536"/>
                    <a:pt x="123590" y="1449474"/>
                  </a:cubicBezTo>
                  <a:cubicBezTo>
                    <a:pt x="33811" y="1439507"/>
                    <a:pt x="33811" y="1439507"/>
                    <a:pt x="33811" y="1439507"/>
                  </a:cubicBezTo>
                  <a:cubicBezTo>
                    <a:pt x="3341" y="1426285"/>
                    <a:pt x="2526" y="1411435"/>
                    <a:pt x="1711" y="1396585"/>
                  </a:cubicBezTo>
                  <a:cubicBezTo>
                    <a:pt x="-734" y="1352036"/>
                    <a:pt x="-2364" y="1322337"/>
                    <a:pt x="10018" y="1276974"/>
                  </a:cubicBezTo>
                  <a:cubicBezTo>
                    <a:pt x="9203" y="1262125"/>
                    <a:pt x="23215" y="1246461"/>
                    <a:pt x="38043" y="1245647"/>
                  </a:cubicBezTo>
                  <a:cubicBezTo>
                    <a:pt x="142649" y="1254801"/>
                    <a:pt x="142649" y="1254801"/>
                    <a:pt x="142649" y="1254801"/>
                  </a:cubicBezTo>
                  <a:cubicBezTo>
                    <a:pt x="153401" y="1179739"/>
                    <a:pt x="164153" y="1104676"/>
                    <a:pt x="189733" y="1028801"/>
                  </a:cubicBezTo>
                  <a:cubicBezTo>
                    <a:pt x="113151" y="988321"/>
                    <a:pt x="113151" y="988321"/>
                    <a:pt x="113151" y="988321"/>
                  </a:cubicBezTo>
                  <a:cubicBezTo>
                    <a:pt x="98324" y="989134"/>
                    <a:pt x="81867" y="960249"/>
                    <a:pt x="95879" y="944585"/>
                  </a:cubicBezTo>
                  <a:cubicBezTo>
                    <a:pt x="109076" y="914072"/>
                    <a:pt x="121459" y="868710"/>
                    <a:pt x="134655" y="838197"/>
                  </a:cubicBezTo>
                  <a:cubicBezTo>
                    <a:pt x="148668" y="822533"/>
                    <a:pt x="162680" y="806870"/>
                    <a:pt x="162680" y="806870"/>
                  </a:cubicBezTo>
                  <a:cubicBezTo>
                    <a:pt x="177507" y="806056"/>
                    <a:pt x="178322" y="820906"/>
                    <a:pt x="178322" y="820906"/>
                  </a:cubicBezTo>
                  <a:cubicBezTo>
                    <a:pt x="268916" y="845722"/>
                    <a:pt x="268916" y="845722"/>
                    <a:pt x="268916" y="845722"/>
                  </a:cubicBezTo>
                  <a:cubicBezTo>
                    <a:pt x="310137" y="783882"/>
                    <a:pt x="351359" y="722042"/>
                    <a:pt x="392582" y="660203"/>
                  </a:cubicBezTo>
                  <a:cubicBezTo>
                    <a:pt x="329197" y="589210"/>
                    <a:pt x="329197" y="589210"/>
                    <a:pt x="329197" y="589210"/>
                  </a:cubicBezTo>
                  <a:cubicBezTo>
                    <a:pt x="314370" y="590024"/>
                    <a:pt x="312740" y="560325"/>
                    <a:pt x="311925" y="545475"/>
                  </a:cubicBezTo>
                  <a:cubicBezTo>
                    <a:pt x="339949" y="514148"/>
                    <a:pt x="367974" y="482821"/>
                    <a:pt x="395998" y="451494"/>
                  </a:cubicBezTo>
                  <a:cubicBezTo>
                    <a:pt x="410826" y="450681"/>
                    <a:pt x="410826" y="450681"/>
                    <a:pt x="425653" y="449867"/>
                  </a:cubicBezTo>
                  <a:cubicBezTo>
                    <a:pt x="440480" y="449053"/>
                    <a:pt x="440480" y="449053"/>
                    <a:pt x="455308" y="448239"/>
                  </a:cubicBezTo>
                  <a:cubicBezTo>
                    <a:pt x="517877" y="504383"/>
                    <a:pt x="517877" y="504383"/>
                    <a:pt x="517877" y="504383"/>
                  </a:cubicBezTo>
                  <a:cubicBezTo>
                    <a:pt x="574740" y="456579"/>
                    <a:pt x="631605" y="408775"/>
                    <a:pt x="688469" y="360970"/>
                  </a:cubicBezTo>
                  <a:cubicBezTo>
                    <a:pt x="639912" y="289164"/>
                    <a:pt x="639912" y="289164"/>
                    <a:pt x="639912" y="289164"/>
                  </a:cubicBezTo>
                  <a:cubicBezTo>
                    <a:pt x="639097" y="274314"/>
                    <a:pt x="637467" y="244615"/>
                    <a:pt x="652294" y="243801"/>
                  </a:cubicBezTo>
                  <a:cubicBezTo>
                    <a:pt x="695961" y="226510"/>
                    <a:pt x="723986" y="195183"/>
                    <a:pt x="767653" y="177892"/>
                  </a:cubicBezTo>
                  <a:cubicBezTo>
                    <a:pt x="767653" y="177892"/>
                    <a:pt x="782479" y="177078"/>
                    <a:pt x="782479" y="177078"/>
                  </a:cubicBezTo>
                  <a:cubicBezTo>
                    <a:pt x="797307" y="176264"/>
                    <a:pt x="797307" y="176264"/>
                    <a:pt x="812949" y="190300"/>
                  </a:cubicBezTo>
                  <a:cubicBezTo>
                    <a:pt x="861506" y="262107"/>
                    <a:pt x="861506" y="262107"/>
                    <a:pt x="861506" y="262107"/>
                  </a:cubicBezTo>
                  <a:cubicBezTo>
                    <a:pt x="890345" y="245630"/>
                    <a:pt x="934012" y="228339"/>
                    <a:pt x="963667" y="226711"/>
                  </a:cubicBezTo>
                  <a:cubicBezTo>
                    <a:pt x="992506" y="210234"/>
                    <a:pt x="1036173" y="192943"/>
                    <a:pt x="1065012" y="176466"/>
                  </a:cubicBezTo>
                  <a:cubicBezTo>
                    <a:pt x="1045296" y="88182"/>
                    <a:pt x="1045296" y="88182"/>
                    <a:pt x="1045296" y="88182"/>
                  </a:cubicBezTo>
                  <a:cubicBezTo>
                    <a:pt x="1044481" y="73332"/>
                    <a:pt x="1058492" y="57669"/>
                    <a:pt x="1073320" y="56855"/>
                  </a:cubicBezTo>
                  <a:cubicBezTo>
                    <a:pt x="1116987" y="39564"/>
                    <a:pt x="1161468" y="37123"/>
                    <a:pt x="1205135" y="19832"/>
                  </a:cubicBezTo>
                  <a:cubicBezTo>
                    <a:pt x="1219963" y="19018"/>
                    <a:pt x="1235604" y="33054"/>
                    <a:pt x="1236420" y="47903"/>
                  </a:cubicBezTo>
                  <a:cubicBezTo>
                    <a:pt x="1256137" y="136187"/>
                    <a:pt x="1256137" y="136187"/>
                    <a:pt x="1256137" y="136187"/>
                  </a:cubicBezTo>
                  <a:cubicBezTo>
                    <a:pt x="1300619" y="133746"/>
                    <a:pt x="1345100" y="131305"/>
                    <a:pt x="1404410" y="128050"/>
                  </a:cubicBezTo>
                  <a:cubicBezTo>
                    <a:pt x="1434064" y="126422"/>
                    <a:pt x="1448891" y="125608"/>
                    <a:pt x="1478547" y="123981"/>
                  </a:cubicBezTo>
                  <a:cubicBezTo>
                    <a:pt x="1488483" y="34069"/>
                    <a:pt x="1488483" y="34069"/>
                    <a:pt x="1488483" y="34069"/>
                  </a:cubicBezTo>
                  <a:cubicBezTo>
                    <a:pt x="1502496" y="18406"/>
                    <a:pt x="1516508" y="2742"/>
                    <a:pt x="1531335" y="1928"/>
                  </a:cubicBezTo>
                  <a:cubicBezTo>
                    <a:pt x="1553576" y="708"/>
                    <a:pt x="1575817" y="-513"/>
                    <a:pt x="1596306" y="224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 dirty="0">
                <a:solidFill>
                  <a:srgbClr val="FFFFFF"/>
                </a:solidFill>
              </a:endParaRPr>
            </a:p>
          </p:txBody>
        </p:sp>
        <p:sp>
          <p:nvSpPr>
            <p:cNvPr id="214" name="Freeform 37">
              <a:extLst>
                <a:ext uri="{FF2B5EF4-FFF2-40B4-BE49-F238E27FC236}">
                  <a16:creationId xmlns:a16="http://schemas.microsoft.com/office/drawing/2014/main" id="{CFC62FA2-C6AD-40B7-A7E0-90345A5A19C4}"/>
                </a:ext>
              </a:extLst>
            </p:cNvPr>
            <p:cNvSpPr/>
            <p:nvPr/>
          </p:nvSpPr>
          <p:spPr>
            <a:xfrm>
              <a:off x="3528418" y="3034217"/>
              <a:ext cx="991536" cy="990441"/>
            </a:xfrm>
            <a:custGeom>
              <a:avLst/>
              <a:gdLst>
                <a:gd name="connsiteX0" fmla="*/ 509208 w 992482"/>
                <a:gd name="connsiteY0" fmla="*/ 260 h 991385"/>
                <a:gd name="connsiteX1" fmla="*/ 541875 w 992482"/>
                <a:gd name="connsiteY1" fmla="*/ 4067 h 991385"/>
                <a:gd name="connsiteX2" fmla="*/ 557655 w 992482"/>
                <a:gd name="connsiteY2" fmla="*/ 15160 h 991385"/>
                <a:gd name="connsiteX3" fmla="*/ 554816 w 992482"/>
                <a:gd name="connsiteY3" fmla="*/ 78001 h 991385"/>
                <a:gd name="connsiteX4" fmla="*/ 619941 w 992482"/>
                <a:gd name="connsiteY4" fmla="*/ 94311 h 991385"/>
                <a:gd name="connsiteX5" fmla="*/ 644097 w 992482"/>
                <a:gd name="connsiteY5" fmla="*/ 34666 h 991385"/>
                <a:gd name="connsiteX6" fmla="*/ 656347 w 992482"/>
                <a:gd name="connsiteY6" fmla="*/ 25594 h 991385"/>
                <a:gd name="connsiteX7" fmla="*/ 664237 w 992482"/>
                <a:gd name="connsiteY7" fmla="*/ 31141 h 991385"/>
                <a:gd name="connsiteX8" fmla="*/ 723825 w 992482"/>
                <a:gd name="connsiteY8" fmla="*/ 55347 h 991385"/>
                <a:gd name="connsiteX9" fmla="*/ 734068 w 992482"/>
                <a:gd name="connsiteY9" fmla="*/ 74335 h 991385"/>
                <a:gd name="connsiteX10" fmla="*/ 709913 w 992482"/>
                <a:gd name="connsiteY10" fmla="*/ 133981 h 991385"/>
                <a:gd name="connsiteX11" fmla="*/ 763964 w 992482"/>
                <a:gd name="connsiteY11" fmla="*/ 166083 h 991385"/>
                <a:gd name="connsiteX12" fmla="*/ 812965 w 992482"/>
                <a:gd name="connsiteY12" fmla="*/ 129797 h 991385"/>
                <a:gd name="connsiteX13" fmla="*/ 818502 w 992482"/>
                <a:gd name="connsiteY13" fmla="*/ 121901 h 991385"/>
                <a:gd name="connsiteX14" fmla="*/ 833105 w 992482"/>
                <a:gd name="connsiteY14" fmla="*/ 126272 h 991385"/>
                <a:gd name="connsiteX15" fmla="*/ 876083 w 992482"/>
                <a:gd name="connsiteY15" fmla="*/ 174167 h 991385"/>
                <a:gd name="connsiteX16" fmla="*/ 879612 w 992482"/>
                <a:gd name="connsiteY16" fmla="*/ 194331 h 991385"/>
                <a:gd name="connsiteX17" fmla="*/ 832964 w 992482"/>
                <a:gd name="connsiteY17" fmla="*/ 244059 h 991385"/>
                <a:gd name="connsiteX18" fmla="*/ 869229 w 992482"/>
                <a:gd name="connsiteY18" fmla="*/ 293128 h 991385"/>
                <a:gd name="connsiteX19" fmla="*/ 870405 w 992482"/>
                <a:gd name="connsiteY19" fmla="*/ 299850 h 991385"/>
                <a:gd name="connsiteX20" fmla="*/ 928473 w 992482"/>
                <a:gd name="connsiteY20" fmla="*/ 275832 h 991385"/>
                <a:gd name="connsiteX21" fmla="*/ 944252 w 992482"/>
                <a:gd name="connsiteY21" fmla="*/ 286924 h 991385"/>
                <a:gd name="connsiteX22" fmla="*/ 968266 w 992482"/>
                <a:gd name="connsiteY22" fmla="*/ 345065 h 991385"/>
                <a:gd name="connsiteX23" fmla="*/ 965082 w 992482"/>
                <a:gd name="connsiteY23" fmla="*/ 366404 h 991385"/>
                <a:gd name="connsiteX24" fmla="*/ 907015 w 992482"/>
                <a:gd name="connsiteY24" fmla="*/ 390422 h 991385"/>
                <a:gd name="connsiteX25" fmla="*/ 918779 w 992482"/>
                <a:gd name="connsiteY25" fmla="*/ 457634 h 991385"/>
                <a:gd name="connsiteX26" fmla="*/ 981552 w 992482"/>
                <a:gd name="connsiteY26" fmla="*/ 460502 h 991385"/>
                <a:gd name="connsiteX27" fmla="*/ 990618 w 992482"/>
                <a:gd name="connsiteY27" fmla="*/ 472769 h 991385"/>
                <a:gd name="connsiteX28" fmla="*/ 988955 w 992482"/>
                <a:gd name="connsiteY28" fmla="*/ 542331 h 991385"/>
                <a:gd name="connsiteX29" fmla="*/ 976705 w 992482"/>
                <a:gd name="connsiteY29" fmla="*/ 551403 h 991385"/>
                <a:gd name="connsiteX30" fmla="*/ 915109 w 992482"/>
                <a:gd name="connsiteY30" fmla="*/ 555257 h 991385"/>
                <a:gd name="connsiteX31" fmla="*/ 904380 w 992482"/>
                <a:gd name="connsiteY31" fmla="*/ 612552 h 991385"/>
                <a:gd name="connsiteX32" fmla="*/ 898843 w 992482"/>
                <a:gd name="connsiteY32" fmla="*/ 620448 h 991385"/>
                <a:gd name="connsiteX33" fmla="*/ 951719 w 992482"/>
                <a:gd name="connsiteY33" fmla="*/ 645829 h 991385"/>
                <a:gd name="connsiteX34" fmla="*/ 961961 w 992482"/>
                <a:gd name="connsiteY34" fmla="*/ 664818 h 991385"/>
                <a:gd name="connsiteX35" fmla="*/ 937806 w 992482"/>
                <a:gd name="connsiteY35" fmla="*/ 724463 h 991385"/>
                <a:gd name="connsiteX36" fmla="*/ 925556 w 992482"/>
                <a:gd name="connsiteY36" fmla="*/ 733534 h 991385"/>
                <a:gd name="connsiteX37" fmla="*/ 918842 w 992482"/>
                <a:gd name="connsiteY37" fmla="*/ 734709 h 991385"/>
                <a:gd name="connsiteX38" fmla="*/ 859254 w 992482"/>
                <a:gd name="connsiteY38" fmla="*/ 710503 h 991385"/>
                <a:gd name="connsiteX39" fmla="*/ 820495 w 992482"/>
                <a:gd name="connsiteY39" fmla="*/ 765777 h 991385"/>
                <a:gd name="connsiteX40" fmla="*/ 862297 w 992482"/>
                <a:gd name="connsiteY40" fmla="*/ 806951 h 991385"/>
                <a:gd name="connsiteX41" fmla="*/ 859113 w 992482"/>
                <a:gd name="connsiteY41" fmla="*/ 828290 h 991385"/>
                <a:gd name="connsiteX42" fmla="*/ 812465 w 992482"/>
                <a:gd name="connsiteY42" fmla="*/ 878017 h 991385"/>
                <a:gd name="connsiteX43" fmla="*/ 805751 w 992482"/>
                <a:gd name="connsiteY43" fmla="*/ 879192 h 991385"/>
                <a:gd name="connsiteX44" fmla="*/ 791148 w 992482"/>
                <a:gd name="connsiteY44" fmla="*/ 874821 h 991385"/>
                <a:gd name="connsiteX45" fmla="*/ 749346 w 992482"/>
                <a:gd name="connsiteY45" fmla="*/ 833647 h 991385"/>
                <a:gd name="connsiteX46" fmla="*/ 699169 w 992482"/>
                <a:gd name="connsiteY46" fmla="*/ 863211 h 991385"/>
                <a:gd name="connsiteX47" fmla="*/ 693632 w 992482"/>
                <a:gd name="connsiteY47" fmla="*/ 871107 h 991385"/>
                <a:gd name="connsiteX48" fmla="*/ 716470 w 992482"/>
                <a:gd name="connsiteY48" fmla="*/ 922527 h 991385"/>
                <a:gd name="connsiteX49" fmla="*/ 706573 w 992482"/>
                <a:gd name="connsiteY49" fmla="*/ 945041 h 991385"/>
                <a:gd name="connsiteX50" fmla="*/ 641792 w 992482"/>
                <a:gd name="connsiteY50" fmla="*/ 970234 h 991385"/>
                <a:gd name="connsiteX51" fmla="*/ 626013 w 992482"/>
                <a:gd name="connsiteY51" fmla="*/ 959141 h 991385"/>
                <a:gd name="connsiteX52" fmla="*/ 601999 w 992482"/>
                <a:gd name="connsiteY52" fmla="*/ 901000 h 991385"/>
                <a:gd name="connsiteX53" fmla="*/ 569608 w 992482"/>
                <a:gd name="connsiteY53" fmla="*/ 913597 h 991385"/>
                <a:gd name="connsiteX54" fmla="*/ 534865 w 992482"/>
                <a:gd name="connsiteY54" fmla="*/ 912750 h 991385"/>
                <a:gd name="connsiteX55" fmla="*/ 532026 w 992482"/>
                <a:gd name="connsiteY55" fmla="*/ 975592 h 991385"/>
                <a:gd name="connsiteX56" fmla="*/ 520952 w 992482"/>
                <a:gd name="connsiteY56" fmla="*/ 991385 h 991385"/>
                <a:gd name="connsiteX57" fmla="*/ 451466 w 992482"/>
                <a:gd name="connsiteY57" fmla="*/ 989692 h 991385"/>
                <a:gd name="connsiteX58" fmla="*/ 434510 w 992482"/>
                <a:gd name="connsiteY58" fmla="*/ 971879 h 991385"/>
                <a:gd name="connsiteX59" fmla="*/ 438526 w 992482"/>
                <a:gd name="connsiteY59" fmla="*/ 915758 h 991385"/>
                <a:gd name="connsiteX60" fmla="*/ 373400 w 992482"/>
                <a:gd name="connsiteY60" fmla="*/ 899449 h 991385"/>
                <a:gd name="connsiteX61" fmla="*/ 348068 w 992482"/>
                <a:gd name="connsiteY61" fmla="*/ 952373 h 991385"/>
                <a:gd name="connsiteX62" fmla="*/ 335818 w 992482"/>
                <a:gd name="connsiteY62" fmla="*/ 961444 h 991385"/>
                <a:gd name="connsiteX63" fmla="*/ 329105 w 992482"/>
                <a:gd name="connsiteY63" fmla="*/ 962619 h 991385"/>
                <a:gd name="connsiteX64" fmla="*/ 262803 w 992482"/>
                <a:gd name="connsiteY64" fmla="*/ 939588 h 991385"/>
                <a:gd name="connsiteX65" fmla="*/ 259273 w 992482"/>
                <a:gd name="connsiteY65" fmla="*/ 919424 h 991385"/>
                <a:gd name="connsiteX66" fmla="*/ 283429 w 992482"/>
                <a:gd name="connsiteY66" fmla="*/ 859779 h 991385"/>
                <a:gd name="connsiteX67" fmla="*/ 228201 w 992482"/>
                <a:gd name="connsiteY67" fmla="*/ 820956 h 991385"/>
                <a:gd name="connsiteX68" fmla="*/ 180376 w 992482"/>
                <a:gd name="connsiteY68" fmla="*/ 863962 h 991385"/>
                <a:gd name="connsiteX69" fmla="*/ 173663 w 992482"/>
                <a:gd name="connsiteY69" fmla="*/ 865137 h 991385"/>
                <a:gd name="connsiteX70" fmla="*/ 159060 w 992482"/>
                <a:gd name="connsiteY70" fmla="*/ 860766 h 991385"/>
                <a:gd name="connsiteX71" fmla="*/ 116082 w 992482"/>
                <a:gd name="connsiteY71" fmla="*/ 812871 h 991385"/>
                <a:gd name="connsiteX72" fmla="*/ 112553 w 992482"/>
                <a:gd name="connsiteY72" fmla="*/ 792707 h 991385"/>
                <a:gd name="connsiteX73" fmla="*/ 160377 w 992482"/>
                <a:gd name="connsiteY73" fmla="*/ 749701 h 991385"/>
                <a:gd name="connsiteX74" fmla="*/ 124113 w 992482"/>
                <a:gd name="connsiteY74" fmla="*/ 700631 h 991385"/>
                <a:gd name="connsiteX75" fmla="*/ 122936 w 992482"/>
                <a:gd name="connsiteY75" fmla="*/ 693910 h 991385"/>
                <a:gd name="connsiteX76" fmla="*/ 63693 w 992482"/>
                <a:gd name="connsiteY76" fmla="*/ 711207 h 991385"/>
                <a:gd name="connsiteX77" fmla="*/ 42376 w 992482"/>
                <a:gd name="connsiteY77" fmla="*/ 708010 h 991385"/>
                <a:gd name="connsiteX78" fmla="*/ 23899 w 992482"/>
                <a:gd name="connsiteY78" fmla="*/ 641973 h 991385"/>
                <a:gd name="connsiteX79" fmla="*/ 28259 w 992482"/>
                <a:gd name="connsiteY79" fmla="*/ 627355 h 991385"/>
                <a:gd name="connsiteX80" fmla="*/ 86327 w 992482"/>
                <a:gd name="connsiteY80" fmla="*/ 603338 h 991385"/>
                <a:gd name="connsiteX81" fmla="*/ 74562 w 992482"/>
                <a:gd name="connsiteY81" fmla="*/ 536125 h 991385"/>
                <a:gd name="connsiteX82" fmla="*/ 11790 w 992482"/>
                <a:gd name="connsiteY82" fmla="*/ 533258 h 991385"/>
                <a:gd name="connsiteX83" fmla="*/ 1547 w 992482"/>
                <a:gd name="connsiteY83" fmla="*/ 514269 h 991385"/>
                <a:gd name="connsiteX84" fmla="*/ 4386 w 992482"/>
                <a:gd name="connsiteY84" fmla="*/ 451428 h 991385"/>
                <a:gd name="connsiteX85" fmla="*/ 15460 w 992482"/>
                <a:gd name="connsiteY85" fmla="*/ 435635 h 991385"/>
                <a:gd name="connsiteX86" fmla="*/ 78232 w 992482"/>
                <a:gd name="connsiteY86" fmla="*/ 438503 h 991385"/>
                <a:gd name="connsiteX87" fmla="*/ 88961 w 992482"/>
                <a:gd name="connsiteY87" fmla="*/ 381208 h 991385"/>
                <a:gd name="connsiteX88" fmla="*/ 94498 w 992482"/>
                <a:gd name="connsiteY88" fmla="*/ 373311 h 991385"/>
                <a:gd name="connsiteX89" fmla="*/ 41623 w 992482"/>
                <a:gd name="connsiteY89" fmla="*/ 347930 h 991385"/>
                <a:gd name="connsiteX90" fmla="*/ 31380 w 992482"/>
                <a:gd name="connsiteY90" fmla="*/ 328942 h 991385"/>
                <a:gd name="connsiteX91" fmla="*/ 54359 w 992482"/>
                <a:gd name="connsiteY91" fmla="*/ 262576 h 991385"/>
                <a:gd name="connsiteX92" fmla="*/ 67786 w 992482"/>
                <a:gd name="connsiteY92" fmla="*/ 260226 h 991385"/>
                <a:gd name="connsiteX93" fmla="*/ 74499 w 992482"/>
                <a:gd name="connsiteY93" fmla="*/ 259051 h 991385"/>
                <a:gd name="connsiteX94" fmla="*/ 134088 w 992482"/>
                <a:gd name="connsiteY94" fmla="*/ 283257 h 991385"/>
                <a:gd name="connsiteX95" fmla="*/ 172846 w 992482"/>
                <a:gd name="connsiteY95" fmla="*/ 227982 h 991385"/>
                <a:gd name="connsiteX96" fmla="*/ 129868 w 992482"/>
                <a:gd name="connsiteY96" fmla="*/ 180088 h 991385"/>
                <a:gd name="connsiteX97" fmla="*/ 133052 w 992482"/>
                <a:gd name="connsiteY97" fmla="*/ 158749 h 991385"/>
                <a:gd name="connsiteX98" fmla="*/ 180877 w 992482"/>
                <a:gd name="connsiteY98" fmla="*/ 115743 h 991385"/>
                <a:gd name="connsiteX99" fmla="*/ 187590 w 992482"/>
                <a:gd name="connsiteY99" fmla="*/ 114568 h 991385"/>
                <a:gd name="connsiteX100" fmla="*/ 202193 w 992482"/>
                <a:gd name="connsiteY100" fmla="*/ 118939 h 991385"/>
                <a:gd name="connsiteX101" fmla="*/ 243995 w 992482"/>
                <a:gd name="connsiteY101" fmla="*/ 160112 h 991385"/>
                <a:gd name="connsiteX102" fmla="*/ 292996 w 992482"/>
                <a:gd name="connsiteY102" fmla="*/ 123827 h 991385"/>
                <a:gd name="connsiteX103" fmla="*/ 299709 w 992482"/>
                <a:gd name="connsiteY103" fmla="*/ 122652 h 991385"/>
                <a:gd name="connsiteX104" fmla="*/ 275695 w 992482"/>
                <a:gd name="connsiteY104" fmla="*/ 64511 h 991385"/>
                <a:gd name="connsiteX105" fmla="*/ 286769 w 992482"/>
                <a:gd name="connsiteY105" fmla="*/ 48718 h 991385"/>
                <a:gd name="connsiteX106" fmla="*/ 351549 w 992482"/>
                <a:gd name="connsiteY106" fmla="*/ 23526 h 991385"/>
                <a:gd name="connsiteX107" fmla="*/ 367328 w 992482"/>
                <a:gd name="connsiteY107" fmla="*/ 34618 h 991385"/>
                <a:gd name="connsiteX108" fmla="*/ 390166 w 992482"/>
                <a:gd name="connsiteY108" fmla="*/ 86038 h 991385"/>
                <a:gd name="connsiteX109" fmla="*/ 423733 w 992482"/>
                <a:gd name="connsiteY109" fmla="*/ 80163 h 991385"/>
                <a:gd name="connsiteX110" fmla="*/ 457300 w 992482"/>
                <a:gd name="connsiteY110" fmla="*/ 74288 h 991385"/>
                <a:gd name="connsiteX111" fmla="*/ 460139 w 992482"/>
                <a:gd name="connsiteY111" fmla="*/ 11446 h 991385"/>
                <a:gd name="connsiteX112" fmla="*/ 472389 w 992482"/>
                <a:gd name="connsiteY112" fmla="*/ 2375 h 991385"/>
                <a:gd name="connsiteX113" fmla="*/ 509208 w 992482"/>
                <a:gd name="connsiteY113" fmla="*/ 260 h 991385"/>
                <a:gd name="connsiteX114" fmla="*/ 495780 w 992482"/>
                <a:gd name="connsiteY114" fmla="*/ 163029 h 991385"/>
                <a:gd name="connsiteX115" fmla="*/ 162439 w 992482"/>
                <a:gd name="connsiteY115" fmla="*/ 496370 h 991385"/>
                <a:gd name="connsiteX116" fmla="*/ 495780 w 992482"/>
                <a:gd name="connsiteY116" fmla="*/ 829712 h 991385"/>
                <a:gd name="connsiteX117" fmla="*/ 829122 w 992482"/>
                <a:gd name="connsiteY117" fmla="*/ 496370 h 991385"/>
                <a:gd name="connsiteX118" fmla="*/ 495780 w 992482"/>
                <a:gd name="connsiteY118" fmla="*/ 163029 h 99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992482" h="991385">
                  <a:moveTo>
                    <a:pt x="509208" y="260"/>
                  </a:moveTo>
                  <a:cubicBezTo>
                    <a:pt x="520559" y="871"/>
                    <a:pt x="531217" y="2469"/>
                    <a:pt x="541875" y="4067"/>
                  </a:cubicBezTo>
                  <a:cubicBezTo>
                    <a:pt x="548588" y="2892"/>
                    <a:pt x="556478" y="8439"/>
                    <a:pt x="557655" y="15160"/>
                  </a:cubicBezTo>
                  <a:cubicBezTo>
                    <a:pt x="554816" y="78001"/>
                    <a:pt x="554816" y="78001"/>
                    <a:pt x="554816" y="78001"/>
                  </a:cubicBezTo>
                  <a:cubicBezTo>
                    <a:pt x="576132" y="81197"/>
                    <a:pt x="597449" y="84393"/>
                    <a:pt x="619941" y="94311"/>
                  </a:cubicBezTo>
                  <a:cubicBezTo>
                    <a:pt x="644097" y="34666"/>
                    <a:pt x="644097" y="34666"/>
                    <a:pt x="644097" y="34666"/>
                  </a:cubicBezTo>
                  <a:cubicBezTo>
                    <a:pt x="650810" y="33491"/>
                    <a:pt x="649634" y="26769"/>
                    <a:pt x="656347" y="25594"/>
                  </a:cubicBezTo>
                  <a:cubicBezTo>
                    <a:pt x="656347" y="25594"/>
                    <a:pt x="663060" y="24419"/>
                    <a:pt x="664237" y="31141"/>
                  </a:cubicBezTo>
                  <a:cubicBezTo>
                    <a:pt x="685553" y="34337"/>
                    <a:pt x="708046" y="44254"/>
                    <a:pt x="723825" y="55347"/>
                  </a:cubicBezTo>
                  <a:cubicBezTo>
                    <a:pt x="731715" y="60893"/>
                    <a:pt x="739605" y="66439"/>
                    <a:pt x="734068" y="74335"/>
                  </a:cubicBezTo>
                  <a:cubicBezTo>
                    <a:pt x="709913" y="133981"/>
                    <a:pt x="709913" y="133981"/>
                    <a:pt x="709913" y="133981"/>
                  </a:cubicBezTo>
                  <a:cubicBezTo>
                    <a:pt x="732405" y="143898"/>
                    <a:pt x="748185" y="154990"/>
                    <a:pt x="763964" y="166083"/>
                  </a:cubicBezTo>
                  <a:cubicBezTo>
                    <a:pt x="812965" y="129797"/>
                    <a:pt x="812965" y="129797"/>
                    <a:pt x="812965" y="129797"/>
                  </a:cubicBezTo>
                  <a:cubicBezTo>
                    <a:pt x="811789" y="123076"/>
                    <a:pt x="818502" y="121901"/>
                    <a:pt x="818502" y="121901"/>
                  </a:cubicBezTo>
                  <a:cubicBezTo>
                    <a:pt x="825215" y="120726"/>
                    <a:pt x="826392" y="127447"/>
                    <a:pt x="833105" y="126272"/>
                  </a:cubicBezTo>
                  <a:cubicBezTo>
                    <a:pt x="850061" y="144086"/>
                    <a:pt x="867017" y="161900"/>
                    <a:pt x="876083" y="174167"/>
                  </a:cubicBezTo>
                  <a:cubicBezTo>
                    <a:pt x="883973" y="179714"/>
                    <a:pt x="886326" y="193156"/>
                    <a:pt x="879612" y="194331"/>
                  </a:cubicBezTo>
                  <a:cubicBezTo>
                    <a:pt x="832964" y="244059"/>
                    <a:pt x="832964" y="244059"/>
                    <a:pt x="832964" y="244059"/>
                  </a:cubicBezTo>
                  <a:cubicBezTo>
                    <a:pt x="848744" y="255151"/>
                    <a:pt x="858986" y="274140"/>
                    <a:pt x="869229" y="293128"/>
                  </a:cubicBezTo>
                  <a:cubicBezTo>
                    <a:pt x="869229" y="293128"/>
                    <a:pt x="869229" y="293128"/>
                    <a:pt x="870405" y="299850"/>
                  </a:cubicBezTo>
                  <a:cubicBezTo>
                    <a:pt x="928473" y="275832"/>
                    <a:pt x="928473" y="275832"/>
                    <a:pt x="928473" y="275832"/>
                  </a:cubicBezTo>
                  <a:cubicBezTo>
                    <a:pt x="935186" y="274657"/>
                    <a:pt x="943076" y="280203"/>
                    <a:pt x="944252" y="286924"/>
                  </a:cubicBezTo>
                  <a:cubicBezTo>
                    <a:pt x="954495" y="305913"/>
                    <a:pt x="964737" y="324902"/>
                    <a:pt x="968266" y="345065"/>
                  </a:cubicBezTo>
                  <a:cubicBezTo>
                    <a:pt x="977333" y="357333"/>
                    <a:pt x="971796" y="365229"/>
                    <a:pt x="965082" y="366404"/>
                  </a:cubicBezTo>
                  <a:cubicBezTo>
                    <a:pt x="907015" y="390422"/>
                    <a:pt x="907015" y="390422"/>
                    <a:pt x="907015" y="390422"/>
                  </a:cubicBezTo>
                  <a:cubicBezTo>
                    <a:pt x="910544" y="410586"/>
                    <a:pt x="914074" y="430750"/>
                    <a:pt x="918779" y="457634"/>
                  </a:cubicBezTo>
                  <a:cubicBezTo>
                    <a:pt x="981552" y="460502"/>
                    <a:pt x="981552" y="460502"/>
                    <a:pt x="981552" y="460502"/>
                  </a:cubicBezTo>
                  <a:cubicBezTo>
                    <a:pt x="988265" y="459327"/>
                    <a:pt x="989442" y="466048"/>
                    <a:pt x="990618" y="472769"/>
                  </a:cubicBezTo>
                  <a:cubicBezTo>
                    <a:pt x="994147" y="492933"/>
                    <a:pt x="992140" y="520993"/>
                    <a:pt x="988955" y="542331"/>
                  </a:cubicBezTo>
                  <a:cubicBezTo>
                    <a:pt x="990132" y="549053"/>
                    <a:pt x="983418" y="550228"/>
                    <a:pt x="976705" y="551403"/>
                  </a:cubicBezTo>
                  <a:cubicBezTo>
                    <a:pt x="915109" y="555257"/>
                    <a:pt x="915109" y="555257"/>
                    <a:pt x="915109" y="555257"/>
                  </a:cubicBezTo>
                  <a:cubicBezTo>
                    <a:pt x="911925" y="576595"/>
                    <a:pt x="907564" y="591213"/>
                    <a:pt x="904380" y="612552"/>
                  </a:cubicBezTo>
                  <a:cubicBezTo>
                    <a:pt x="904380" y="612552"/>
                    <a:pt x="898843" y="620448"/>
                    <a:pt x="898843" y="620448"/>
                  </a:cubicBezTo>
                  <a:cubicBezTo>
                    <a:pt x="951719" y="645829"/>
                    <a:pt x="951719" y="645829"/>
                    <a:pt x="951719" y="645829"/>
                  </a:cubicBezTo>
                  <a:cubicBezTo>
                    <a:pt x="959608" y="651375"/>
                    <a:pt x="967498" y="656922"/>
                    <a:pt x="961961" y="664818"/>
                  </a:cubicBezTo>
                  <a:cubicBezTo>
                    <a:pt x="952064" y="687332"/>
                    <a:pt x="948880" y="708670"/>
                    <a:pt x="937806" y="724463"/>
                  </a:cubicBezTo>
                  <a:cubicBezTo>
                    <a:pt x="932269" y="732359"/>
                    <a:pt x="925556" y="733534"/>
                    <a:pt x="925556" y="733534"/>
                  </a:cubicBezTo>
                  <a:cubicBezTo>
                    <a:pt x="918842" y="734709"/>
                    <a:pt x="918842" y="734709"/>
                    <a:pt x="918842" y="734709"/>
                  </a:cubicBezTo>
                  <a:cubicBezTo>
                    <a:pt x="859254" y="710503"/>
                    <a:pt x="859254" y="710503"/>
                    <a:pt x="859254" y="710503"/>
                  </a:cubicBezTo>
                  <a:cubicBezTo>
                    <a:pt x="848180" y="726296"/>
                    <a:pt x="838282" y="748809"/>
                    <a:pt x="820495" y="765777"/>
                  </a:cubicBezTo>
                  <a:cubicBezTo>
                    <a:pt x="862297" y="806951"/>
                    <a:pt x="862297" y="806951"/>
                    <a:pt x="862297" y="806951"/>
                  </a:cubicBezTo>
                  <a:cubicBezTo>
                    <a:pt x="863473" y="813672"/>
                    <a:pt x="865826" y="827115"/>
                    <a:pt x="859113" y="828290"/>
                  </a:cubicBezTo>
                  <a:cubicBezTo>
                    <a:pt x="848039" y="844082"/>
                    <a:pt x="830252" y="861050"/>
                    <a:pt x="812465" y="878017"/>
                  </a:cubicBezTo>
                  <a:cubicBezTo>
                    <a:pt x="812465" y="878017"/>
                    <a:pt x="805751" y="879192"/>
                    <a:pt x="805751" y="879192"/>
                  </a:cubicBezTo>
                  <a:cubicBezTo>
                    <a:pt x="799038" y="880367"/>
                    <a:pt x="799038" y="880367"/>
                    <a:pt x="791148" y="874821"/>
                  </a:cubicBezTo>
                  <a:cubicBezTo>
                    <a:pt x="749346" y="833647"/>
                    <a:pt x="749346" y="833647"/>
                    <a:pt x="749346" y="833647"/>
                  </a:cubicBezTo>
                  <a:cubicBezTo>
                    <a:pt x="730383" y="843894"/>
                    <a:pt x="718133" y="852965"/>
                    <a:pt x="699169" y="863211"/>
                  </a:cubicBezTo>
                  <a:cubicBezTo>
                    <a:pt x="699169" y="863211"/>
                    <a:pt x="692456" y="864386"/>
                    <a:pt x="693632" y="871107"/>
                  </a:cubicBezTo>
                  <a:cubicBezTo>
                    <a:pt x="716470" y="922527"/>
                    <a:pt x="716470" y="922527"/>
                    <a:pt x="716470" y="922527"/>
                  </a:cubicBezTo>
                  <a:cubicBezTo>
                    <a:pt x="717646" y="929249"/>
                    <a:pt x="713286" y="943866"/>
                    <a:pt x="706573" y="945041"/>
                  </a:cubicBezTo>
                  <a:cubicBezTo>
                    <a:pt x="687609" y="955287"/>
                    <a:pt x="660756" y="959987"/>
                    <a:pt x="641792" y="970234"/>
                  </a:cubicBezTo>
                  <a:cubicBezTo>
                    <a:pt x="635079" y="971409"/>
                    <a:pt x="627189" y="965862"/>
                    <a:pt x="626013" y="959141"/>
                  </a:cubicBezTo>
                  <a:cubicBezTo>
                    <a:pt x="601999" y="901000"/>
                    <a:pt x="601999" y="901000"/>
                    <a:pt x="601999" y="901000"/>
                  </a:cubicBezTo>
                  <a:cubicBezTo>
                    <a:pt x="589748" y="910071"/>
                    <a:pt x="576321" y="912422"/>
                    <a:pt x="569608" y="913597"/>
                  </a:cubicBezTo>
                  <a:cubicBezTo>
                    <a:pt x="556181" y="915947"/>
                    <a:pt x="549468" y="917122"/>
                    <a:pt x="534865" y="912750"/>
                  </a:cubicBezTo>
                  <a:cubicBezTo>
                    <a:pt x="532026" y="975592"/>
                    <a:pt x="532026" y="975592"/>
                    <a:pt x="532026" y="975592"/>
                  </a:cubicBezTo>
                  <a:cubicBezTo>
                    <a:pt x="533203" y="982313"/>
                    <a:pt x="527666" y="990209"/>
                    <a:pt x="520952" y="991385"/>
                  </a:cubicBezTo>
                  <a:cubicBezTo>
                    <a:pt x="492922" y="989363"/>
                    <a:pt x="472783" y="992888"/>
                    <a:pt x="451466" y="989692"/>
                  </a:cubicBezTo>
                  <a:cubicBezTo>
                    <a:pt x="444753" y="990867"/>
                    <a:pt x="436863" y="985321"/>
                    <a:pt x="434510" y="971879"/>
                  </a:cubicBezTo>
                  <a:cubicBezTo>
                    <a:pt x="438526" y="915758"/>
                    <a:pt x="438526" y="915758"/>
                    <a:pt x="438526" y="915758"/>
                  </a:cubicBezTo>
                  <a:cubicBezTo>
                    <a:pt x="417209" y="912562"/>
                    <a:pt x="395893" y="909366"/>
                    <a:pt x="373400" y="899449"/>
                  </a:cubicBezTo>
                  <a:cubicBezTo>
                    <a:pt x="348068" y="952373"/>
                    <a:pt x="348068" y="952373"/>
                    <a:pt x="348068" y="952373"/>
                  </a:cubicBezTo>
                  <a:cubicBezTo>
                    <a:pt x="342531" y="960269"/>
                    <a:pt x="342531" y="960269"/>
                    <a:pt x="335818" y="961444"/>
                  </a:cubicBezTo>
                  <a:cubicBezTo>
                    <a:pt x="329105" y="962619"/>
                    <a:pt x="329105" y="962619"/>
                    <a:pt x="329105" y="962619"/>
                  </a:cubicBezTo>
                  <a:cubicBezTo>
                    <a:pt x="306612" y="952702"/>
                    <a:pt x="284119" y="942784"/>
                    <a:pt x="262803" y="939588"/>
                  </a:cubicBezTo>
                  <a:cubicBezTo>
                    <a:pt x="261627" y="932867"/>
                    <a:pt x="253736" y="927321"/>
                    <a:pt x="259273" y="919424"/>
                  </a:cubicBezTo>
                  <a:cubicBezTo>
                    <a:pt x="283429" y="859779"/>
                    <a:pt x="283429" y="859779"/>
                    <a:pt x="283429" y="859779"/>
                  </a:cubicBezTo>
                  <a:cubicBezTo>
                    <a:pt x="260936" y="849862"/>
                    <a:pt x="245157" y="838769"/>
                    <a:pt x="228201" y="820956"/>
                  </a:cubicBezTo>
                  <a:cubicBezTo>
                    <a:pt x="180376" y="863962"/>
                    <a:pt x="180376" y="863962"/>
                    <a:pt x="180376" y="863962"/>
                  </a:cubicBezTo>
                  <a:cubicBezTo>
                    <a:pt x="180376" y="863962"/>
                    <a:pt x="173663" y="865137"/>
                    <a:pt x="173663" y="865137"/>
                  </a:cubicBezTo>
                  <a:cubicBezTo>
                    <a:pt x="166949" y="866312"/>
                    <a:pt x="166949" y="866312"/>
                    <a:pt x="159060" y="860766"/>
                  </a:cubicBezTo>
                  <a:cubicBezTo>
                    <a:pt x="143280" y="849673"/>
                    <a:pt x="126324" y="831860"/>
                    <a:pt x="116082" y="812871"/>
                  </a:cubicBezTo>
                  <a:cubicBezTo>
                    <a:pt x="108192" y="807325"/>
                    <a:pt x="107016" y="800604"/>
                    <a:pt x="112553" y="792707"/>
                  </a:cubicBezTo>
                  <a:cubicBezTo>
                    <a:pt x="160377" y="749701"/>
                    <a:pt x="160377" y="749701"/>
                    <a:pt x="160377" y="749701"/>
                  </a:cubicBezTo>
                  <a:cubicBezTo>
                    <a:pt x="143421" y="731887"/>
                    <a:pt x="134355" y="719620"/>
                    <a:pt x="124113" y="700631"/>
                  </a:cubicBezTo>
                  <a:cubicBezTo>
                    <a:pt x="124113" y="700631"/>
                    <a:pt x="122936" y="693910"/>
                    <a:pt x="122936" y="693910"/>
                  </a:cubicBezTo>
                  <a:cubicBezTo>
                    <a:pt x="63693" y="711207"/>
                    <a:pt x="63693" y="711207"/>
                    <a:pt x="63693" y="711207"/>
                  </a:cubicBezTo>
                  <a:cubicBezTo>
                    <a:pt x="56979" y="712382"/>
                    <a:pt x="50266" y="713557"/>
                    <a:pt x="42376" y="708010"/>
                  </a:cubicBezTo>
                  <a:cubicBezTo>
                    <a:pt x="38847" y="687847"/>
                    <a:pt x="27428" y="662137"/>
                    <a:pt x="23899" y="641973"/>
                  </a:cubicBezTo>
                  <a:cubicBezTo>
                    <a:pt x="16009" y="636426"/>
                    <a:pt x="21546" y="628530"/>
                    <a:pt x="28259" y="627355"/>
                  </a:cubicBezTo>
                  <a:cubicBezTo>
                    <a:pt x="86327" y="603338"/>
                    <a:pt x="86327" y="603338"/>
                    <a:pt x="86327" y="603338"/>
                  </a:cubicBezTo>
                  <a:cubicBezTo>
                    <a:pt x="81621" y="576453"/>
                    <a:pt x="78092" y="556289"/>
                    <a:pt x="74562" y="536125"/>
                  </a:cubicBezTo>
                  <a:cubicBezTo>
                    <a:pt x="11790" y="533258"/>
                    <a:pt x="11790" y="533258"/>
                    <a:pt x="11790" y="533258"/>
                  </a:cubicBezTo>
                  <a:cubicBezTo>
                    <a:pt x="5076" y="534433"/>
                    <a:pt x="-2814" y="528887"/>
                    <a:pt x="1547" y="514269"/>
                  </a:cubicBezTo>
                  <a:cubicBezTo>
                    <a:pt x="-1982" y="494106"/>
                    <a:pt x="1202" y="472767"/>
                    <a:pt x="4386" y="451428"/>
                  </a:cubicBezTo>
                  <a:cubicBezTo>
                    <a:pt x="3209" y="444707"/>
                    <a:pt x="8746" y="436810"/>
                    <a:pt x="15460" y="435635"/>
                  </a:cubicBezTo>
                  <a:cubicBezTo>
                    <a:pt x="78232" y="438503"/>
                    <a:pt x="78232" y="438503"/>
                    <a:pt x="78232" y="438503"/>
                  </a:cubicBezTo>
                  <a:cubicBezTo>
                    <a:pt x="81417" y="417164"/>
                    <a:pt x="84601" y="395825"/>
                    <a:pt x="88961" y="381208"/>
                  </a:cubicBezTo>
                  <a:cubicBezTo>
                    <a:pt x="87785" y="374486"/>
                    <a:pt x="94498" y="373311"/>
                    <a:pt x="94498" y="373311"/>
                  </a:cubicBezTo>
                  <a:cubicBezTo>
                    <a:pt x="41623" y="347930"/>
                    <a:pt x="41623" y="347930"/>
                    <a:pt x="41623" y="347930"/>
                  </a:cubicBezTo>
                  <a:cubicBezTo>
                    <a:pt x="33733" y="342384"/>
                    <a:pt x="25843" y="336838"/>
                    <a:pt x="31380" y="328942"/>
                  </a:cubicBezTo>
                  <a:cubicBezTo>
                    <a:pt x="41278" y="306428"/>
                    <a:pt x="44462" y="285089"/>
                    <a:pt x="54359" y="262576"/>
                  </a:cubicBezTo>
                  <a:cubicBezTo>
                    <a:pt x="61073" y="261401"/>
                    <a:pt x="61073" y="261401"/>
                    <a:pt x="67786" y="260226"/>
                  </a:cubicBezTo>
                  <a:cubicBezTo>
                    <a:pt x="74499" y="259051"/>
                    <a:pt x="74499" y="259051"/>
                    <a:pt x="74499" y="259051"/>
                  </a:cubicBezTo>
                  <a:cubicBezTo>
                    <a:pt x="134088" y="283257"/>
                    <a:pt x="134088" y="283257"/>
                    <a:pt x="134088" y="283257"/>
                  </a:cubicBezTo>
                  <a:cubicBezTo>
                    <a:pt x="143985" y="260743"/>
                    <a:pt x="155059" y="244950"/>
                    <a:pt x="172846" y="227982"/>
                  </a:cubicBezTo>
                  <a:cubicBezTo>
                    <a:pt x="129868" y="180088"/>
                    <a:pt x="129868" y="180088"/>
                    <a:pt x="129868" y="180088"/>
                  </a:cubicBezTo>
                  <a:cubicBezTo>
                    <a:pt x="121979" y="174541"/>
                    <a:pt x="127516" y="166645"/>
                    <a:pt x="133052" y="158749"/>
                  </a:cubicBezTo>
                  <a:cubicBezTo>
                    <a:pt x="144126" y="142956"/>
                    <a:pt x="161913" y="125989"/>
                    <a:pt x="180877" y="115743"/>
                  </a:cubicBezTo>
                  <a:cubicBezTo>
                    <a:pt x="180877" y="115743"/>
                    <a:pt x="187590" y="114568"/>
                    <a:pt x="187590" y="114568"/>
                  </a:cubicBezTo>
                  <a:cubicBezTo>
                    <a:pt x="194304" y="113393"/>
                    <a:pt x="194304" y="113393"/>
                    <a:pt x="202193" y="118939"/>
                  </a:cubicBezTo>
                  <a:cubicBezTo>
                    <a:pt x="243995" y="160112"/>
                    <a:pt x="243995" y="160112"/>
                    <a:pt x="243995" y="160112"/>
                  </a:cubicBezTo>
                  <a:cubicBezTo>
                    <a:pt x="255069" y="144320"/>
                    <a:pt x="274032" y="134073"/>
                    <a:pt x="292996" y="123827"/>
                  </a:cubicBezTo>
                  <a:cubicBezTo>
                    <a:pt x="292996" y="123827"/>
                    <a:pt x="299709" y="122652"/>
                    <a:pt x="299709" y="122652"/>
                  </a:cubicBezTo>
                  <a:cubicBezTo>
                    <a:pt x="275695" y="64511"/>
                    <a:pt x="275695" y="64511"/>
                    <a:pt x="275695" y="64511"/>
                  </a:cubicBezTo>
                  <a:cubicBezTo>
                    <a:pt x="274518" y="57790"/>
                    <a:pt x="280055" y="49893"/>
                    <a:pt x="286769" y="48718"/>
                  </a:cubicBezTo>
                  <a:cubicBezTo>
                    <a:pt x="305733" y="38472"/>
                    <a:pt x="324696" y="28226"/>
                    <a:pt x="351549" y="23526"/>
                  </a:cubicBezTo>
                  <a:cubicBezTo>
                    <a:pt x="358263" y="22351"/>
                    <a:pt x="364976" y="21176"/>
                    <a:pt x="367328" y="34618"/>
                  </a:cubicBezTo>
                  <a:cubicBezTo>
                    <a:pt x="390166" y="86038"/>
                    <a:pt x="390166" y="86038"/>
                    <a:pt x="390166" y="86038"/>
                  </a:cubicBezTo>
                  <a:cubicBezTo>
                    <a:pt x="403593" y="83688"/>
                    <a:pt x="410307" y="82513"/>
                    <a:pt x="423733" y="80163"/>
                  </a:cubicBezTo>
                  <a:cubicBezTo>
                    <a:pt x="437160" y="77813"/>
                    <a:pt x="443873" y="76638"/>
                    <a:pt x="457300" y="74288"/>
                  </a:cubicBezTo>
                  <a:cubicBezTo>
                    <a:pt x="460139" y="11446"/>
                    <a:pt x="460139" y="11446"/>
                    <a:pt x="460139" y="11446"/>
                  </a:cubicBezTo>
                  <a:cubicBezTo>
                    <a:pt x="458962" y="4725"/>
                    <a:pt x="465676" y="3550"/>
                    <a:pt x="472389" y="2375"/>
                  </a:cubicBezTo>
                  <a:cubicBezTo>
                    <a:pt x="485816" y="25"/>
                    <a:pt x="497858" y="-351"/>
                    <a:pt x="509208" y="260"/>
                  </a:cubicBezTo>
                  <a:close/>
                  <a:moveTo>
                    <a:pt x="495780" y="163029"/>
                  </a:moveTo>
                  <a:cubicBezTo>
                    <a:pt x="311681" y="163029"/>
                    <a:pt x="162439" y="312271"/>
                    <a:pt x="162439" y="496370"/>
                  </a:cubicBezTo>
                  <a:cubicBezTo>
                    <a:pt x="162439" y="680470"/>
                    <a:pt x="311681" y="829712"/>
                    <a:pt x="495780" y="829712"/>
                  </a:cubicBezTo>
                  <a:cubicBezTo>
                    <a:pt x="679880" y="829712"/>
                    <a:pt x="829122" y="680470"/>
                    <a:pt x="829122" y="496370"/>
                  </a:cubicBezTo>
                  <a:cubicBezTo>
                    <a:pt x="829122" y="312271"/>
                    <a:pt x="679880" y="163029"/>
                    <a:pt x="495780" y="163029"/>
                  </a:cubicBezTo>
                  <a:close/>
                </a:path>
              </a:pathLst>
            </a:custGeom>
            <a:solidFill>
              <a:srgbClr val="E1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Freeform 38">
              <a:extLst>
                <a:ext uri="{FF2B5EF4-FFF2-40B4-BE49-F238E27FC236}">
                  <a16:creationId xmlns:a16="http://schemas.microsoft.com/office/drawing/2014/main" id="{D8C86407-9B3B-465C-966C-AA17694759D8}"/>
                </a:ext>
              </a:extLst>
            </p:cNvPr>
            <p:cNvSpPr/>
            <p:nvPr/>
          </p:nvSpPr>
          <p:spPr>
            <a:xfrm>
              <a:off x="7548066" y="3666447"/>
              <a:ext cx="646747" cy="646031"/>
            </a:xfrm>
            <a:custGeom>
              <a:avLst/>
              <a:gdLst>
                <a:gd name="connsiteX0" fmla="*/ 332140 w 647363"/>
                <a:gd name="connsiteY0" fmla="*/ 170 h 646647"/>
                <a:gd name="connsiteX1" fmla="*/ 353448 w 647363"/>
                <a:gd name="connsiteY1" fmla="*/ 2653 h 646647"/>
                <a:gd name="connsiteX2" fmla="*/ 363740 w 647363"/>
                <a:gd name="connsiteY2" fmla="*/ 9888 h 646647"/>
                <a:gd name="connsiteX3" fmla="*/ 361888 w 647363"/>
                <a:gd name="connsiteY3" fmla="*/ 50877 h 646647"/>
                <a:gd name="connsiteX4" fmla="*/ 404368 w 647363"/>
                <a:gd name="connsiteY4" fmla="*/ 61516 h 646647"/>
                <a:gd name="connsiteX5" fmla="*/ 420123 w 647363"/>
                <a:gd name="connsiteY5" fmla="*/ 22611 h 646647"/>
                <a:gd name="connsiteX6" fmla="*/ 428114 w 647363"/>
                <a:gd name="connsiteY6" fmla="*/ 16694 h 646647"/>
                <a:gd name="connsiteX7" fmla="*/ 433260 w 647363"/>
                <a:gd name="connsiteY7" fmla="*/ 20312 h 646647"/>
                <a:gd name="connsiteX8" fmla="*/ 472128 w 647363"/>
                <a:gd name="connsiteY8" fmla="*/ 36101 h 646647"/>
                <a:gd name="connsiteX9" fmla="*/ 478808 w 647363"/>
                <a:gd name="connsiteY9" fmla="*/ 48486 h 646647"/>
                <a:gd name="connsiteX10" fmla="*/ 463053 w 647363"/>
                <a:gd name="connsiteY10" fmla="*/ 87391 h 646647"/>
                <a:gd name="connsiteX11" fmla="*/ 498309 w 647363"/>
                <a:gd name="connsiteY11" fmla="*/ 108330 h 646647"/>
                <a:gd name="connsiteX12" fmla="*/ 530271 w 647363"/>
                <a:gd name="connsiteY12" fmla="*/ 84662 h 646647"/>
                <a:gd name="connsiteX13" fmla="*/ 533882 w 647363"/>
                <a:gd name="connsiteY13" fmla="*/ 79512 h 646647"/>
                <a:gd name="connsiteX14" fmla="*/ 543407 w 647363"/>
                <a:gd name="connsiteY14" fmla="*/ 82363 h 646647"/>
                <a:gd name="connsiteX15" fmla="*/ 571441 w 647363"/>
                <a:gd name="connsiteY15" fmla="*/ 113603 h 646647"/>
                <a:gd name="connsiteX16" fmla="*/ 573742 w 647363"/>
                <a:gd name="connsiteY16" fmla="*/ 126755 h 646647"/>
                <a:gd name="connsiteX17" fmla="*/ 543315 w 647363"/>
                <a:gd name="connsiteY17" fmla="*/ 159191 h 646647"/>
                <a:gd name="connsiteX18" fmla="*/ 566970 w 647363"/>
                <a:gd name="connsiteY18" fmla="*/ 191198 h 646647"/>
                <a:gd name="connsiteX19" fmla="*/ 567737 w 647363"/>
                <a:gd name="connsiteY19" fmla="*/ 195582 h 646647"/>
                <a:gd name="connsiteX20" fmla="*/ 605612 w 647363"/>
                <a:gd name="connsiteY20" fmla="*/ 179916 h 646647"/>
                <a:gd name="connsiteX21" fmla="*/ 615905 w 647363"/>
                <a:gd name="connsiteY21" fmla="*/ 187151 h 646647"/>
                <a:gd name="connsiteX22" fmla="*/ 631568 w 647363"/>
                <a:gd name="connsiteY22" fmla="*/ 225074 h 646647"/>
                <a:gd name="connsiteX23" fmla="*/ 629492 w 647363"/>
                <a:gd name="connsiteY23" fmla="*/ 238993 h 646647"/>
                <a:gd name="connsiteX24" fmla="*/ 591616 w 647363"/>
                <a:gd name="connsiteY24" fmla="*/ 254659 h 646647"/>
                <a:gd name="connsiteX25" fmla="*/ 599290 w 647363"/>
                <a:gd name="connsiteY25" fmla="*/ 298499 h 646647"/>
                <a:gd name="connsiteX26" fmla="*/ 640234 w 647363"/>
                <a:gd name="connsiteY26" fmla="*/ 300369 h 646647"/>
                <a:gd name="connsiteX27" fmla="*/ 646148 w 647363"/>
                <a:gd name="connsiteY27" fmla="*/ 308371 h 646647"/>
                <a:gd name="connsiteX28" fmla="*/ 645063 w 647363"/>
                <a:gd name="connsiteY28" fmla="*/ 353744 h 646647"/>
                <a:gd name="connsiteX29" fmla="*/ 637073 w 647363"/>
                <a:gd name="connsiteY29" fmla="*/ 359661 h 646647"/>
                <a:gd name="connsiteX30" fmla="*/ 596896 w 647363"/>
                <a:gd name="connsiteY30" fmla="*/ 362175 h 646647"/>
                <a:gd name="connsiteX31" fmla="*/ 589898 w 647363"/>
                <a:gd name="connsiteY31" fmla="*/ 399547 h 646647"/>
                <a:gd name="connsiteX32" fmla="*/ 586286 w 647363"/>
                <a:gd name="connsiteY32" fmla="*/ 404697 h 646647"/>
                <a:gd name="connsiteX33" fmla="*/ 620775 w 647363"/>
                <a:gd name="connsiteY33" fmla="*/ 421252 h 646647"/>
                <a:gd name="connsiteX34" fmla="*/ 627456 w 647363"/>
                <a:gd name="connsiteY34" fmla="*/ 433638 h 646647"/>
                <a:gd name="connsiteX35" fmla="*/ 611700 w 647363"/>
                <a:gd name="connsiteY35" fmla="*/ 472542 h 646647"/>
                <a:gd name="connsiteX36" fmla="*/ 603710 w 647363"/>
                <a:gd name="connsiteY36" fmla="*/ 478460 h 646647"/>
                <a:gd name="connsiteX37" fmla="*/ 599331 w 647363"/>
                <a:gd name="connsiteY37" fmla="*/ 479226 h 646647"/>
                <a:gd name="connsiteX38" fmla="*/ 560463 w 647363"/>
                <a:gd name="connsiteY38" fmla="*/ 463437 h 646647"/>
                <a:gd name="connsiteX39" fmla="*/ 535182 w 647363"/>
                <a:gd name="connsiteY39" fmla="*/ 499490 h 646647"/>
                <a:gd name="connsiteX40" fmla="*/ 562448 w 647363"/>
                <a:gd name="connsiteY40" fmla="*/ 526346 h 646647"/>
                <a:gd name="connsiteX41" fmla="*/ 560371 w 647363"/>
                <a:gd name="connsiteY41" fmla="*/ 540265 h 646647"/>
                <a:gd name="connsiteX42" fmla="*/ 529944 w 647363"/>
                <a:gd name="connsiteY42" fmla="*/ 572701 h 646647"/>
                <a:gd name="connsiteX43" fmla="*/ 525565 w 647363"/>
                <a:gd name="connsiteY43" fmla="*/ 573467 h 646647"/>
                <a:gd name="connsiteX44" fmla="*/ 516040 w 647363"/>
                <a:gd name="connsiteY44" fmla="*/ 570616 h 646647"/>
                <a:gd name="connsiteX45" fmla="*/ 488774 w 647363"/>
                <a:gd name="connsiteY45" fmla="*/ 543760 h 646647"/>
                <a:gd name="connsiteX46" fmla="*/ 456045 w 647363"/>
                <a:gd name="connsiteY46" fmla="*/ 563043 h 646647"/>
                <a:gd name="connsiteX47" fmla="*/ 452434 w 647363"/>
                <a:gd name="connsiteY47" fmla="*/ 568194 h 646647"/>
                <a:gd name="connsiteX48" fmla="*/ 467330 w 647363"/>
                <a:gd name="connsiteY48" fmla="*/ 601733 h 646647"/>
                <a:gd name="connsiteX49" fmla="*/ 460874 w 647363"/>
                <a:gd name="connsiteY49" fmla="*/ 616418 h 646647"/>
                <a:gd name="connsiteX50" fmla="*/ 418620 w 647363"/>
                <a:gd name="connsiteY50" fmla="*/ 632851 h 646647"/>
                <a:gd name="connsiteX51" fmla="*/ 408328 w 647363"/>
                <a:gd name="connsiteY51" fmla="*/ 625615 h 646647"/>
                <a:gd name="connsiteX52" fmla="*/ 392664 w 647363"/>
                <a:gd name="connsiteY52" fmla="*/ 587692 h 646647"/>
                <a:gd name="connsiteX53" fmla="*/ 371537 w 647363"/>
                <a:gd name="connsiteY53" fmla="*/ 595908 h 646647"/>
                <a:gd name="connsiteX54" fmla="*/ 348875 w 647363"/>
                <a:gd name="connsiteY54" fmla="*/ 595356 h 646647"/>
                <a:gd name="connsiteX55" fmla="*/ 347024 w 647363"/>
                <a:gd name="connsiteY55" fmla="*/ 636346 h 646647"/>
                <a:gd name="connsiteX56" fmla="*/ 339800 w 647363"/>
                <a:gd name="connsiteY56" fmla="*/ 646647 h 646647"/>
                <a:gd name="connsiteX57" fmla="*/ 294477 w 647363"/>
                <a:gd name="connsiteY57" fmla="*/ 645543 h 646647"/>
                <a:gd name="connsiteX58" fmla="*/ 283417 w 647363"/>
                <a:gd name="connsiteY58" fmla="*/ 633923 h 646647"/>
                <a:gd name="connsiteX59" fmla="*/ 286036 w 647363"/>
                <a:gd name="connsiteY59" fmla="*/ 597318 h 646647"/>
                <a:gd name="connsiteX60" fmla="*/ 243557 w 647363"/>
                <a:gd name="connsiteY60" fmla="*/ 586680 h 646647"/>
                <a:gd name="connsiteX61" fmla="*/ 227034 w 647363"/>
                <a:gd name="connsiteY61" fmla="*/ 621200 h 646647"/>
                <a:gd name="connsiteX62" fmla="*/ 219044 w 647363"/>
                <a:gd name="connsiteY62" fmla="*/ 627117 h 646647"/>
                <a:gd name="connsiteX63" fmla="*/ 214665 w 647363"/>
                <a:gd name="connsiteY63" fmla="*/ 627884 h 646647"/>
                <a:gd name="connsiteX64" fmla="*/ 171418 w 647363"/>
                <a:gd name="connsiteY64" fmla="*/ 612861 h 646647"/>
                <a:gd name="connsiteX65" fmla="*/ 169116 w 647363"/>
                <a:gd name="connsiteY65" fmla="*/ 599709 h 646647"/>
                <a:gd name="connsiteX66" fmla="*/ 184872 w 647363"/>
                <a:gd name="connsiteY66" fmla="*/ 560805 h 646647"/>
                <a:gd name="connsiteX67" fmla="*/ 148848 w 647363"/>
                <a:gd name="connsiteY67" fmla="*/ 535482 h 646647"/>
                <a:gd name="connsiteX68" fmla="*/ 117654 w 647363"/>
                <a:gd name="connsiteY68" fmla="*/ 563533 h 646647"/>
                <a:gd name="connsiteX69" fmla="*/ 113275 w 647363"/>
                <a:gd name="connsiteY69" fmla="*/ 564299 h 646647"/>
                <a:gd name="connsiteX70" fmla="*/ 103750 w 647363"/>
                <a:gd name="connsiteY70" fmla="*/ 561448 h 646647"/>
                <a:gd name="connsiteX71" fmla="*/ 75717 w 647363"/>
                <a:gd name="connsiteY71" fmla="*/ 530208 h 646647"/>
                <a:gd name="connsiteX72" fmla="*/ 73415 w 647363"/>
                <a:gd name="connsiteY72" fmla="*/ 517056 h 646647"/>
                <a:gd name="connsiteX73" fmla="*/ 104609 w 647363"/>
                <a:gd name="connsiteY73" fmla="*/ 489005 h 646647"/>
                <a:gd name="connsiteX74" fmla="*/ 80955 w 647363"/>
                <a:gd name="connsiteY74" fmla="*/ 456998 h 646647"/>
                <a:gd name="connsiteX75" fmla="*/ 80188 w 647363"/>
                <a:gd name="connsiteY75" fmla="*/ 452614 h 646647"/>
                <a:gd name="connsiteX76" fmla="*/ 41545 w 647363"/>
                <a:gd name="connsiteY76" fmla="*/ 463896 h 646647"/>
                <a:gd name="connsiteX77" fmla="*/ 27641 w 647363"/>
                <a:gd name="connsiteY77" fmla="*/ 461811 h 646647"/>
                <a:gd name="connsiteX78" fmla="*/ 15589 w 647363"/>
                <a:gd name="connsiteY78" fmla="*/ 418737 h 646647"/>
                <a:gd name="connsiteX79" fmla="*/ 18433 w 647363"/>
                <a:gd name="connsiteY79" fmla="*/ 409203 h 646647"/>
                <a:gd name="connsiteX80" fmla="*/ 56308 w 647363"/>
                <a:gd name="connsiteY80" fmla="*/ 393537 h 646647"/>
                <a:gd name="connsiteX81" fmla="*/ 48635 w 647363"/>
                <a:gd name="connsiteY81" fmla="*/ 349696 h 646647"/>
                <a:gd name="connsiteX82" fmla="*/ 7691 w 647363"/>
                <a:gd name="connsiteY82" fmla="*/ 347826 h 646647"/>
                <a:gd name="connsiteX83" fmla="*/ 1009 w 647363"/>
                <a:gd name="connsiteY83" fmla="*/ 335440 h 646647"/>
                <a:gd name="connsiteX84" fmla="*/ 2861 w 647363"/>
                <a:gd name="connsiteY84" fmla="*/ 294451 h 646647"/>
                <a:gd name="connsiteX85" fmla="*/ 10084 w 647363"/>
                <a:gd name="connsiteY85" fmla="*/ 284150 h 646647"/>
                <a:gd name="connsiteX86" fmla="*/ 51029 w 647363"/>
                <a:gd name="connsiteY86" fmla="*/ 286021 h 646647"/>
                <a:gd name="connsiteX87" fmla="*/ 58027 w 647363"/>
                <a:gd name="connsiteY87" fmla="*/ 248649 h 646647"/>
                <a:gd name="connsiteX88" fmla="*/ 61639 w 647363"/>
                <a:gd name="connsiteY88" fmla="*/ 243498 h 646647"/>
                <a:gd name="connsiteX89" fmla="*/ 27150 w 647363"/>
                <a:gd name="connsiteY89" fmla="*/ 226943 h 646647"/>
                <a:gd name="connsiteX90" fmla="*/ 20469 w 647363"/>
                <a:gd name="connsiteY90" fmla="*/ 214557 h 646647"/>
                <a:gd name="connsiteX91" fmla="*/ 35457 w 647363"/>
                <a:gd name="connsiteY91" fmla="*/ 171269 h 646647"/>
                <a:gd name="connsiteX92" fmla="*/ 44215 w 647363"/>
                <a:gd name="connsiteY92" fmla="*/ 169736 h 646647"/>
                <a:gd name="connsiteX93" fmla="*/ 48594 w 647363"/>
                <a:gd name="connsiteY93" fmla="*/ 168970 h 646647"/>
                <a:gd name="connsiteX94" fmla="*/ 87462 w 647363"/>
                <a:gd name="connsiteY94" fmla="*/ 184758 h 646647"/>
                <a:gd name="connsiteX95" fmla="*/ 112742 w 647363"/>
                <a:gd name="connsiteY95" fmla="*/ 148705 h 646647"/>
                <a:gd name="connsiteX96" fmla="*/ 84709 w 647363"/>
                <a:gd name="connsiteY96" fmla="*/ 117465 h 646647"/>
                <a:gd name="connsiteX97" fmla="*/ 86786 w 647363"/>
                <a:gd name="connsiteY97" fmla="*/ 103546 h 646647"/>
                <a:gd name="connsiteX98" fmla="*/ 117981 w 647363"/>
                <a:gd name="connsiteY98" fmla="*/ 75495 h 646647"/>
                <a:gd name="connsiteX99" fmla="*/ 122359 w 647363"/>
                <a:gd name="connsiteY99" fmla="*/ 74728 h 646647"/>
                <a:gd name="connsiteX100" fmla="*/ 131884 w 647363"/>
                <a:gd name="connsiteY100" fmla="*/ 77579 h 646647"/>
                <a:gd name="connsiteX101" fmla="*/ 159150 w 647363"/>
                <a:gd name="connsiteY101" fmla="*/ 104436 h 646647"/>
                <a:gd name="connsiteX102" fmla="*/ 191112 w 647363"/>
                <a:gd name="connsiteY102" fmla="*/ 80768 h 646647"/>
                <a:gd name="connsiteX103" fmla="*/ 195491 w 647363"/>
                <a:gd name="connsiteY103" fmla="*/ 80002 h 646647"/>
                <a:gd name="connsiteX104" fmla="*/ 179827 w 647363"/>
                <a:gd name="connsiteY104" fmla="*/ 42078 h 646647"/>
                <a:gd name="connsiteX105" fmla="*/ 187050 w 647363"/>
                <a:gd name="connsiteY105" fmla="*/ 31777 h 646647"/>
                <a:gd name="connsiteX106" fmla="*/ 229304 w 647363"/>
                <a:gd name="connsiteY106" fmla="*/ 15345 h 646647"/>
                <a:gd name="connsiteX107" fmla="*/ 239597 w 647363"/>
                <a:gd name="connsiteY107" fmla="*/ 22580 h 646647"/>
                <a:gd name="connsiteX108" fmla="*/ 254493 w 647363"/>
                <a:gd name="connsiteY108" fmla="*/ 56119 h 646647"/>
                <a:gd name="connsiteX109" fmla="*/ 276388 w 647363"/>
                <a:gd name="connsiteY109" fmla="*/ 52287 h 646647"/>
                <a:gd name="connsiteX110" fmla="*/ 298282 w 647363"/>
                <a:gd name="connsiteY110" fmla="*/ 48455 h 646647"/>
                <a:gd name="connsiteX111" fmla="*/ 300134 w 647363"/>
                <a:gd name="connsiteY111" fmla="*/ 7466 h 646647"/>
                <a:gd name="connsiteX112" fmla="*/ 308124 w 647363"/>
                <a:gd name="connsiteY112" fmla="*/ 1549 h 646647"/>
                <a:gd name="connsiteX113" fmla="*/ 332140 w 647363"/>
                <a:gd name="connsiteY113" fmla="*/ 170 h 646647"/>
                <a:gd name="connsiteX114" fmla="*/ 323382 w 647363"/>
                <a:gd name="connsiteY114" fmla="*/ 106338 h 646647"/>
                <a:gd name="connsiteX115" fmla="*/ 105954 w 647363"/>
                <a:gd name="connsiteY115" fmla="*/ 323766 h 646647"/>
                <a:gd name="connsiteX116" fmla="*/ 323382 w 647363"/>
                <a:gd name="connsiteY116" fmla="*/ 541193 h 646647"/>
                <a:gd name="connsiteX117" fmla="*/ 540809 w 647363"/>
                <a:gd name="connsiteY117" fmla="*/ 323765 h 646647"/>
                <a:gd name="connsiteX118" fmla="*/ 323382 w 647363"/>
                <a:gd name="connsiteY118" fmla="*/ 106338 h 6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47363" h="646647">
                  <a:moveTo>
                    <a:pt x="332140" y="170"/>
                  </a:moveTo>
                  <a:cubicBezTo>
                    <a:pt x="339544" y="568"/>
                    <a:pt x="346496" y="1610"/>
                    <a:pt x="353448" y="2653"/>
                  </a:cubicBezTo>
                  <a:cubicBezTo>
                    <a:pt x="357827" y="1886"/>
                    <a:pt x="362973" y="5504"/>
                    <a:pt x="363740" y="9888"/>
                  </a:cubicBezTo>
                  <a:cubicBezTo>
                    <a:pt x="361888" y="50877"/>
                    <a:pt x="361888" y="50877"/>
                    <a:pt x="361888" y="50877"/>
                  </a:cubicBezTo>
                  <a:cubicBezTo>
                    <a:pt x="375792" y="52962"/>
                    <a:pt x="389696" y="55047"/>
                    <a:pt x="404368" y="61516"/>
                  </a:cubicBezTo>
                  <a:cubicBezTo>
                    <a:pt x="420123" y="22611"/>
                    <a:pt x="420123" y="22611"/>
                    <a:pt x="420123" y="22611"/>
                  </a:cubicBezTo>
                  <a:cubicBezTo>
                    <a:pt x="424502" y="21845"/>
                    <a:pt x="423735" y="17460"/>
                    <a:pt x="428114" y="16694"/>
                  </a:cubicBezTo>
                  <a:cubicBezTo>
                    <a:pt x="428114" y="16694"/>
                    <a:pt x="432493" y="15928"/>
                    <a:pt x="433260" y="20312"/>
                  </a:cubicBezTo>
                  <a:cubicBezTo>
                    <a:pt x="447164" y="22397"/>
                    <a:pt x="461835" y="28865"/>
                    <a:pt x="472128" y="36101"/>
                  </a:cubicBezTo>
                  <a:cubicBezTo>
                    <a:pt x="477274" y="39718"/>
                    <a:pt x="482420" y="43336"/>
                    <a:pt x="478808" y="48486"/>
                  </a:cubicBezTo>
                  <a:cubicBezTo>
                    <a:pt x="463053" y="87391"/>
                    <a:pt x="463053" y="87391"/>
                    <a:pt x="463053" y="87391"/>
                  </a:cubicBezTo>
                  <a:cubicBezTo>
                    <a:pt x="477724" y="93860"/>
                    <a:pt x="488017" y="101095"/>
                    <a:pt x="498309" y="108330"/>
                  </a:cubicBezTo>
                  <a:cubicBezTo>
                    <a:pt x="530271" y="84662"/>
                    <a:pt x="530271" y="84662"/>
                    <a:pt x="530271" y="84662"/>
                  </a:cubicBezTo>
                  <a:cubicBezTo>
                    <a:pt x="529503" y="80278"/>
                    <a:pt x="533882" y="79512"/>
                    <a:pt x="533882" y="79512"/>
                  </a:cubicBezTo>
                  <a:cubicBezTo>
                    <a:pt x="538261" y="78746"/>
                    <a:pt x="539028" y="83129"/>
                    <a:pt x="543407" y="82363"/>
                  </a:cubicBezTo>
                  <a:cubicBezTo>
                    <a:pt x="554467" y="93982"/>
                    <a:pt x="565527" y="105601"/>
                    <a:pt x="571441" y="113603"/>
                  </a:cubicBezTo>
                  <a:cubicBezTo>
                    <a:pt x="576587" y="117221"/>
                    <a:pt x="578121" y="125989"/>
                    <a:pt x="573742" y="126755"/>
                  </a:cubicBezTo>
                  <a:cubicBezTo>
                    <a:pt x="543315" y="159191"/>
                    <a:pt x="543315" y="159191"/>
                    <a:pt x="543315" y="159191"/>
                  </a:cubicBezTo>
                  <a:cubicBezTo>
                    <a:pt x="553608" y="166426"/>
                    <a:pt x="560289" y="178812"/>
                    <a:pt x="566970" y="191198"/>
                  </a:cubicBezTo>
                  <a:cubicBezTo>
                    <a:pt x="566970" y="191198"/>
                    <a:pt x="566970" y="191198"/>
                    <a:pt x="567737" y="195582"/>
                  </a:cubicBezTo>
                  <a:cubicBezTo>
                    <a:pt x="605612" y="179916"/>
                    <a:pt x="605612" y="179916"/>
                    <a:pt x="605612" y="179916"/>
                  </a:cubicBezTo>
                  <a:cubicBezTo>
                    <a:pt x="609991" y="179149"/>
                    <a:pt x="615137" y="182767"/>
                    <a:pt x="615905" y="187151"/>
                  </a:cubicBezTo>
                  <a:cubicBezTo>
                    <a:pt x="622586" y="199536"/>
                    <a:pt x="629266" y="211922"/>
                    <a:pt x="631568" y="225074"/>
                  </a:cubicBezTo>
                  <a:cubicBezTo>
                    <a:pt x="637482" y="233076"/>
                    <a:pt x="633871" y="238227"/>
                    <a:pt x="629492" y="238993"/>
                  </a:cubicBezTo>
                  <a:cubicBezTo>
                    <a:pt x="591616" y="254659"/>
                    <a:pt x="591616" y="254659"/>
                    <a:pt x="591616" y="254659"/>
                  </a:cubicBezTo>
                  <a:cubicBezTo>
                    <a:pt x="593918" y="267811"/>
                    <a:pt x="596220" y="280963"/>
                    <a:pt x="599290" y="298499"/>
                  </a:cubicBezTo>
                  <a:cubicBezTo>
                    <a:pt x="640234" y="300369"/>
                    <a:pt x="640234" y="300369"/>
                    <a:pt x="640234" y="300369"/>
                  </a:cubicBezTo>
                  <a:cubicBezTo>
                    <a:pt x="644613" y="299603"/>
                    <a:pt x="645380" y="303987"/>
                    <a:pt x="646148" y="308371"/>
                  </a:cubicBezTo>
                  <a:cubicBezTo>
                    <a:pt x="648450" y="321523"/>
                    <a:pt x="647140" y="339826"/>
                    <a:pt x="645063" y="353744"/>
                  </a:cubicBezTo>
                  <a:cubicBezTo>
                    <a:pt x="645831" y="358128"/>
                    <a:pt x="641452" y="358895"/>
                    <a:pt x="637073" y="359661"/>
                  </a:cubicBezTo>
                  <a:cubicBezTo>
                    <a:pt x="596896" y="362175"/>
                    <a:pt x="596896" y="362175"/>
                    <a:pt x="596896" y="362175"/>
                  </a:cubicBezTo>
                  <a:cubicBezTo>
                    <a:pt x="594819" y="376094"/>
                    <a:pt x="591975" y="385628"/>
                    <a:pt x="589898" y="399547"/>
                  </a:cubicBezTo>
                  <a:cubicBezTo>
                    <a:pt x="589898" y="399547"/>
                    <a:pt x="586286" y="404697"/>
                    <a:pt x="586286" y="404697"/>
                  </a:cubicBezTo>
                  <a:cubicBezTo>
                    <a:pt x="620775" y="421252"/>
                    <a:pt x="620775" y="421252"/>
                    <a:pt x="620775" y="421252"/>
                  </a:cubicBezTo>
                  <a:cubicBezTo>
                    <a:pt x="625921" y="424870"/>
                    <a:pt x="631067" y="428488"/>
                    <a:pt x="627456" y="433638"/>
                  </a:cubicBezTo>
                  <a:cubicBezTo>
                    <a:pt x="621000" y="448323"/>
                    <a:pt x="618923" y="462242"/>
                    <a:pt x="611700" y="472542"/>
                  </a:cubicBezTo>
                  <a:cubicBezTo>
                    <a:pt x="608088" y="477693"/>
                    <a:pt x="603710" y="478460"/>
                    <a:pt x="603710" y="478460"/>
                  </a:cubicBezTo>
                  <a:cubicBezTo>
                    <a:pt x="599331" y="479226"/>
                    <a:pt x="599331" y="479226"/>
                    <a:pt x="599331" y="479226"/>
                  </a:cubicBezTo>
                  <a:cubicBezTo>
                    <a:pt x="560463" y="463437"/>
                    <a:pt x="560463" y="463437"/>
                    <a:pt x="560463" y="463437"/>
                  </a:cubicBezTo>
                  <a:cubicBezTo>
                    <a:pt x="553240" y="473738"/>
                    <a:pt x="546784" y="488423"/>
                    <a:pt x="535182" y="499490"/>
                  </a:cubicBezTo>
                  <a:cubicBezTo>
                    <a:pt x="562448" y="526346"/>
                    <a:pt x="562448" y="526346"/>
                    <a:pt x="562448" y="526346"/>
                  </a:cubicBezTo>
                  <a:cubicBezTo>
                    <a:pt x="563215" y="530731"/>
                    <a:pt x="564750" y="539499"/>
                    <a:pt x="560371" y="540265"/>
                  </a:cubicBezTo>
                  <a:cubicBezTo>
                    <a:pt x="553148" y="550566"/>
                    <a:pt x="541546" y="561633"/>
                    <a:pt x="529944" y="572701"/>
                  </a:cubicBezTo>
                  <a:cubicBezTo>
                    <a:pt x="529944" y="572701"/>
                    <a:pt x="525565" y="573467"/>
                    <a:pt x="525565" y="573467"/>
                  </a:cubicBezTo>
                  <a:cubicBezTo>
                    <a:pt x="521186" y="574234"/>
                    <a:pt x="521186" y="574234"/>
                    <a:pt x="516040" y="570616"/>
                  </a:cubicBezTo>
                  <a:cubicBezTo>
                    <a:pt x="488774" y="543760"/>
                    <a:pt x="488774" y="543760"/>
                    <a:pt x="488774" y="543760"/>
                  </a:cubicBezTo>
                  <a:cubicBezTo>
                    <a:pt x="476405" y="550443"/>
                    <a:pt x="468414" y="556360"/>
                    <a:pt x="456045" y="563043"/>
                  </a:cubicBezTo>
                  <a:cubicBezTo>
                    <a:pt x="456045" y="563043"/>
                    <a:pt x="451666" y="563810"/>
                    <a:pt x="452434" y="568194"/>
                  </a:cubicBezTo>
                  <a:cubicBezTo>
                    <a:pt x="467330" y="601733"/>
                    <a:pt x="467330" y="601733"/>
                    <a:pt x="467330" y="601733"/>
                  </a:cubicBezTo>
                  <a:cubicBezTo>
                    <a:pt x="468097" y="606118"/>
                    <a:pt x="465253" y="615652"/>
                    <a:pt x="460874" y="616418"/>
                  </a:cubicBezTo>
                  <a:cubicBezTo>
                    <a:pt x="448505" y="623102"/>
                    <a:pt x="430990" y="626167"/>
                    <a:pt x="418620" y="632851"/>
                  </a:cubicBezTo>
                  <a:cubicBezTo>
                    <a:pt x="414241" y="633617"/>
                    <a:pt x="409095" y="629999"/>
                    <a:pt x="408328" y="625615"/>
                  </a:cubicBezTo>
                  <a:cubicBezTo>
                    <a:pt x="392664" y="587692"/>
                    <a:pt x="392664" y="587692"/>
                    <a:pt x="392664" y="587692"/>
                  </a:cubicBezTo>
                  <a:cubicBezTo>
                    <a:pt x="384674" y="593609"/>
                    <a:pt x="375916" y="595142"/>
                    <a:pt x="371537" y="595908"/>
                  </a:cubicBezTo>
                  <a:cubicBezTo>
                    <a:pt x="362779" y="597441"/>
                    <a:pt x="358400" y="598208"/>
                    <a:pt x="348875" y="595356"/>
                  </a:cubicBezTo>
                  <a:cubicBezTo>
                    <a:pt x="347024" y="636346"/>
                    <a:pt x="347024" y="636346"/>
                    <a:pt x="347024" y="636346"/>
                  </a:cubicBezTo>
                  <a:cubicBezTo>
                    <a:pt x="347791" y="640730"/>
                    <a:pt x="344179" y="645880"/>
                    <a:pt x="339800" y="646647"/>
                  </a:cubicBezTo>
                  <a:cubicBezTo>
                    <a:pt x="321517" y="645328"/>
                    <a:pt x="308381" y="647627"/>
                    <a:pt x="294477" y="645543"/>
                  </a:cubicBezTo>
                  <a:cubicBezTo>
                    <a:pt x="290098" y="646309"/>
                    <a:pt x="284952" y="642692"/>
                    <a:pt x="283417" y="633923"/>
                  </a:cubicBezTo>
                  <a:cubicBezTo>
                    <a:pt x="286036" y="597318"/>
                    <a:pt x="286036" y="597318"/>
                    <a:pt x="286036" y="597318"/>
                  </a:cubicBezTo>
                  <a:cubicBezTo>
                    <a:pt x="272132" y="595234"/>
                    <a:pt x="258228" y="593149"/>
                    <a:pt x="243557" y="586680"/>
                  </a:cubicBezTo>
                  <a:cubicBezTo>
                    <a:pt x="227034" y="621200"/>
                    <a:pt x="227034" y="621200"/>
                    <a:pt x="227034" y="621200"/>
                  </a:cubicBezTo>
                  <a:cubicBezTo>
                    <a:pt x="223422" y="626351"/>
                    <a:pt x="223422" y="626351"/>
                    <a:pt x="219044" y="627117"/>
                  </a:cubicBezTo>
                  <a:cubicBezTo>
                    <a:pt x="214665" y="627884"/>
                    <a:pt x="214665" y="627884"/>
                    <a:pt x="214665" y="627884"/>
                  </a:cubicBezTo>
                  <a:cubicBezTo>
                    <a:pt x="199993" y="621415"/>
                    <a:pt x="185322" y="614946"/>
                    <a:pt x="171418" y="612861"/>
                  </a:cubicBezTo>
                  <a:cubicBezTo>
                    <a:pt x="170651" y="608477"/>
                    <a:pt x="165504" y="604860"/>
                    <a:pt x="169116" y="599709"/>
                  </a:cubicBezTo>
                  <a:cubicBezTo>
                    <a:pt x="184872" y="560805"/>
                    <a:pt x="184872" y="560805"/>
                    <a:pt x="184872" y="560805"/>
                  </a:cubicBezTo>
                  <a:cubicBezTo>
                    <a:pt x="170200" y="554336"/>
                    <a:pt x="159908" y="547101"/>
                    <a:pt x="148848" y="535482"/>
                  </a:cubicBezTo>
                  <a:cubicBezTo>
                    <a:pt x="117654" y="563533"/>
                    <a:pt x="117654" y="563533"/>
                    <a:pt x="117654" y="563533"/>
                  </a:cubicBezTo>
                  <a:cubicBezTo>
                    <a:pt x="117654" y="563533"/>
                    <a:pt x="113275" y="564299"/>
                    <a:pt x="113275" y="564299"/>
                  </a:cubicBezTo>
                  <a:cubicBezTo>
                    <a:pt x="108896" y="565066"/>
                    <a:pt x="108896" y="565066"/>
                    <a:pt x="103750" y="561448"/>
                  </a:cubicBezTo>
                  <a:cubicBezTo>
                    <a:pt x="93458" y="554213"/>
                    <a:pt x="82398" y="542594"/>
                    <a:pt x="75717" y="530208"/>
                  </a:cubicBezTo>
                  <a:cubicBezTo>
                    <a:pt x="70571" y="526591"/>
                    <a:pt x="69803" y="522207"/>
                    <a:pt x="73415" y="517056"/>
                  </a:cubicBezTo>
                  <a:cubicBezTo>
                    <a:pt x="104609" y="489005"/>
                    <a:pt x="104609" y="489005"/>
                    <a:pt x="104609" y="489005"/>
                  </a:cubicBezTo>
                  <a:cubicBezTo>
                    <a:pt x="93549" y="477385"/>
                    <a:pt x="87636" y="469383"/>
                    <a:pt x="80955" y="456998"/>
                  </a:cubicBezTo>
                  <a:cubicBezTo>
                    <a:pt x="80955" y="456998"/>
                    <a:pt x="80188" y="452614"/>
                    <a:pt x="80188" y="452614"/>
                  </a:cubicBezTo>
                  <a:cubicBezTo>
                    <a:pt x="41545" y="463896"/>
                    <a:pt x="41545" y="463896"/>
                    <a:pt x="41545" y="463896"/>
                  </a:cubicBezTo>
                  <a:cubicBezTo>
                    <a:pt x="37166" y="464662"/>
                    <a:pt x="32787" y="465429"/>
                    <a:pt x="27641" y="461811"/>
                  </a:cubicBezTo>
                  <a:cubicBezTo>
                    <a:pt x="25339" y="448659"/>
                    <a:pt x="17891" y="431889"/>
                    <a:pt x="15589" y="418737"/>
                  </a:cubicBezTo>
                  <a:cubicBezTo>
                    <a:pt x="10443" y="415119"/>
                    <a:pt x="14054" y="409969"/>
                    <a:pt x="18433" y="409203"/>
                  </a:cubicBezTo>
                  <a:cubicBezTo>
                    <a:pt x="56308" y="393537"/>
                    <a:pt x="56308" y="393537"/>
                    <a:pt x="56308" y="393537"/>
                  </a:cubicBezTo>
                  <a:cubicBezTo>
                    <a:pt x="53239" y="376001"/>
                    <a:pt x="50937" y="362848"/>
                    <a:pt x="48635" y="349696"/>
                  </a:cubicBezTo>
                  <a:cubicBezTo>
                    <a:pt x="7691" y="347826"/>
                    <a:pt x="7691" y="347826"/>
                    <a:pt x="7691" y="347826"/>
                  </a:cubicBezTo>
                  <a:cubicBezTo>
                    <a:pt x="3312" y="348593"/>
                    <a:pt x="-1835" y="344975"/>
                    <a:pt x="1009" y="335440"/>
                  </a:cubicBezTo>
                  <a:cubicBezTo>
                    <a:pt x="-1292" y="322288"/>
                    <a:pt x="785" y="308370"/>
                    <a:pt x="2861" y="294451"/>
                  </a:cubicBezTo>
                  <a:cubicBezTo>
                    <a:pt x="2094" y="290067"/>
                    <a:pt x="5705" y="284917"/>
                    <a:pt x="10084" y="284150"/>
                  </a:cubicBezTo>
                  <a:cubicBezTo>
                    <a:pt x="51029" y="286021"/>
                    <a:pt x="51029" y="286021"/>
                    <a:pt x="51029" y="286021"/>
                  </a:cubicBezTo>
                  <a:cubicBezTo>
                    <a:pt x="53106" y="272102"/>
                    <a:pt x="55183" y="258183"/>
                    <a:pt x="58027" y="248649"/>
                  </a:cubicBezTo>
                  <a:cubicBezTo>
                    <a:pt x="57259" y="244265"/>
                    <a:pt x="61639" y="243498"/>
                    <a:pt x="61639" y="243498"/>
                  </a:cubicBezTo>
                  <a:cubicBezTo>
                    <a:pt x="27150" y="226943"/>
                    <a:pt x="27150" y="226943"/>
                    <a:pt x="27150" y="226943"/>
                  </a:cubicBezTo>
                  <a:cubicBezTo>
                    <a:pt x="22003" y="223326"/>
                    <a:pt x="16857" y="219708"/>
                    <a:pt x="20469" y="214557"/>
                  </a:cubicBezTo>
                  <a:cubicBezTo>
                    <a:pt x="26925" y="199873"/>
                    <a:pt x="29002" y="185954"/>
                    <a:pt x="35457" y="171269"/>
                  </a:cubicBezTo>
                  <a:cubicBezTo>
                    <a:pt x="39836" y="170503"/>
                    <a:pt x="39836" y="170503"/>
                    <a:pt x="44215" y="169736"/>
                  </a:cubicBezTo>
                  <a:cubicBezTo>
                    <a:pt x="48594" y="168970"/>
                    <a:pt x="48594" y="168970"/>
                    <a:pt x="48594" y="168970"/>
                  </a:cubicBezTo>
                  <a:cubicBezTo>
                    <a:pt x="87462" y="184758"/>
                    <a:pt x="87462" y="184758"/>
                    <a:pt x="87462" y="184758"/>
                  </a:cubicBezTo>
                  <a:cubicBezTo>
                    <a:pt x="93917" y="170073"/>
                    <a:pt x="101140" y="159772"/>
                    <a:pt x="112742" y="148705"/>
                  </a:cubicBezTo>
                  <a:cubicBezTo>
                    <a:pt x="84709" y="117465"/>
                    <a:pt x="84709" y="117465"/>
                    <a:pt x="84709" y="117465"/>
                  </a:cubicBezTo>
                  <a:cubicBezTo>
                    <a:pt x="79563" y="113847"/>
                    <a:pt x="83175" y="108697"/>
                    <a:pt x="86786" y="103546"/>
                  </a:cubicBezTo>
                  <a:cubicBezTo>
                    <a:pt x="94009" y="93245"/>
                    <a:pt x="105611" y="82178"/>
                    <a:pt x="117981" y="75495"/>
                  </a:cubicBezTo>
                  <a:cubicBezTo>
                    <a:pt x="117981" y="75495"/>
                    <a:pt x="122359" y="74728"/>
                    <a:pt x="122359" y="74728"/>
                  </a:cubicBezTo>
                  <a:cubicBezTo>
                    <a:pt x="126738" y="73962"/>
                    <a:pt x="126738" y="73962"/>
                    <a:pt x="131884" y="77579"/>
                  </a:cubicBezTo>
                  <a:cubicBezTo>
                    <a:pt x="159150" y="104436"/>
                    <a:pt x="159150" y="104436"/>
                    <a:pt x="159150" y="104436"/>
                  </a:cubicBezTo>
                  <a:cubicBezTo>
                    <a:pt x="166373" y="94135"/>
                    <a:pt x="178743" y="87451"/>
                    <a:pt x="191112" y="80768"/>
                  </a:cubicBezTo>
                  <a:cubicBezTo>
                    <a:pt x="191112" y="80768"/>
                    <a:pt x="195491" y="80002"/>
                    <a:pt x="195491" y="80002"/>
                  </a:cubicBezTo>
                  <a:cubicBezTo>
                    <a:pt x="179827" y="42078"/>
                    <a:pt x="179827" y="42078"/>
                    <a:pt x="179827" y="42078"/>
                  </a:cubicBezTo>
                  <a:cubicBezTo>
                    <a:pt x="179060" y="37694"/>
                    <a:pt x="182671" y="32544"/>
                    <a:pt x="187050" y="31777"/>
                  </a:cubicBezTo>
                  <a:cubicBezTo>
                    <a:pt x="199420" y="25094"/>
                    <a:pt x="211789" y="18411"/>
                    <a:pt x="229304" y="15345"/>
                  </a:cubicBezTo>
                  <a:cubicBezTo>
                    <a:pt x="233683" y="14578"/>
                    <a:pt x="238062" y="13812"/>
                    <a:pt x="239597" y="22580"/>
                  </a:cubicBezTo>
                  <a:cubicBezTo>
                    <a:pt x="254493" y="56119"/>
                    <a:pt x="254493" y="56119"/>
                    <a:pt x="254493" y="56119"/>
                  </a:cubicBezTo>
                  <a:cubicBezTo>
                    <a:pt x="263251" y="54587"/>
                    <a:pt x="267630" y="53820"/>
                    <a:pt x="276388" y="52287"/>
                  </a:cubicBezTo>
                  <a:cubicBezTo>
                    <a:pt x="285145" y="50755"/>
                    <a:pt x="289524" y="49988"/>
                    <a:pt x="298282" y="48455"/>
                  </a:cubicBezTo>
                  <a:cubicBezTo>
                    <a:pt x="300134" y="7466"/>
                    <a:pt x="300134" y="7466"/>
                    <a:pt x="300134" y="7466"/>
                  </a:cubicBezTo>
                  <a:cubicBezTo>
                    <a:pt x="299366" y="3082"/>
                    <a:pt x="303745" y="2316"/>
                    <a:pt x="308124" y="1549"/>
                  </a:cubicBezTo>
                  <a:cubicBezTo>
                    <a:pt x="316882" y="16"/>
                    <a:pt x="324737" y="-229"/>
                    <a:pt x="332140" y="170"/>
                  </a:cubicBezTo>
                  <a:close/>
                  <a:moveTo>
                    <a:pt x="323382" y="106338"/>
                  </a:moveTo>
                  <a:cubicBezTo>
                    <a:pt x="203300" y="106338"/>
                    <a:pt x="105954" y="203684"/>
                    <a:pt x="105954" y="323766"/>
                  </a:cubicBezTo>
                  <a:cubicBezTo>
                    <a:pt x="105954" y="443847"/>
                    <a:pt x="203300" y="541193"/>
                    <a:pt x="323382" y="541193"/>
                  </a:cubicBezTo>
                  <a:cubicBezTo>
                    <a:pt x="443464" y="541193"/>
                    <a:pt x="540809" y="443847"/>
                    <a:pt x="540809" y="323765"/>
                  </a:cubicBezTo>
                  <a:cubicBezTo>
                    <a:pt x="540809" y="203683"/>
                    <a:pt x="443464" y="106338"/>
                    <a:pt x="323382" y="106338"/>
                  </a:cubicBezTo>
                  <a:close/>
                </a:path>
              </a:pathLst>
            </a:custGeom>
            <a:solidFill>
              <a:srgbClr val="E1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Freeform 39">
              <a:extLst>
                <a:ext uri="{FF2B5EF4-FFF2-40B4-BE49-F238E27FC236}">
                  <a16:creationId xmlns:a16="http://schemas.microsoft.com/office/drawing/2014/main" id="{2D281AB7-F518-4BE5-A77F-B4E655962D26}"/>
                </a:ext>
              </a:extLst>
            </p:cNvPr>
            <p:cNvSpPr/>
            <p:nvPr/>
          </p:nvSpPr>
          <p:spPr>
            <a:xfrm>
              <a:off x="6900704" y="4327281"/>
              <a:ext cx="2116064" cy="2103917"/>
            </a:xfrm>
            <a:custGeom>
              <a:avLst/>
              <a:gdLst>
                <a:gd name="connsiteX0" fmla="*/ 1165358 w 2166551"/>
                <a:gd name="connsiteY0" fmla="*/ 311 h 2154114"/>
                <a:gd name="connsiteX1" fmla="*/ 1300470 w 2166551"/>
                <a:gd name="connsiteY1" fmla="*/ 22679 h 2154114"/>
                <a:gd name="connsiteX2" fmla="*/ 1331762 w 2166551"/>
                <a:gd name="connsiteY2" fmla="*/ 50747 h 2154114"/>
                <a:gd name="connsiteX3" fmla="*/ 1309433 w 2166551"/>
                <a:gd name="connsiteY3" fmla="*/ 185999 h 2154114"/>
                <a:gd name="connsiteX4" fmla="*/ 1446175 w 2166551"/>
                <a:gd name="connsiteY4" fmla="*/ 238063 h 2154114"/>
                <a:gd name="connsiteX5" fmla="*/ 1529458 w 2166551"/>
                <a:gd name="connsiteY5" fmla="*/ 129247 h 2154114"/>
                <a:gd name="connsiteX6" fmla="*/ 1543474 w 2166551"/>
                <a:gd name="connsiteY6" fmla="*/ 113587 h 2154114"/>
                <a:gd name="connsiteX7" fmla="*/ 1573137 w 2166551"/>
                <a:gd name="connsiteY7" fmla="*/ 111959 h 2154114"/>
                <a:gd name="connsiteX8" fmla="*/ 1695862 w 2166551"/>
                <a:gd name="connsiteY8" fmla="*/ 179683 h 2154114"/>
                <a:gd name="connsiteX9" fmla="*/ 1698306 w 2166551"/>
                <a:gd name="connsiteY9" fmla="*/ 224225 h 2154114"/>
                <a:gd name="connsiteX10" fmla="*/ 1645501 w 2166551"/>
                <a:gd name="connsiteY10" fmla="*/ 346259 h 2154114"/>
                <a:gd name="connsiteX11" fmla="*/ 1755023 w 2166551"/>
                <a:gd name="connsiteY11" fmla="*/ 444492 h 2154114"/>
                <a:gd name="connsiteX12" fmla="*/ 1854769 w 2166551"/>
                <a:gd name="connsiteY12" fmla="*/ 364557 h 2154114"/>
                <a:gd name="connsiteX13" fmla="*/ 1869599 w 2166551"/>
                <a:gd name="connsiteY13" fmla="*/ 363743 h 2154114"/>
                <a:gd name="connsiteX14" fmla="*/ 1900077 w 2166551"/>
                <a:gd name="connsiteY14" fmla="*/ 376963 h 2154114"/>
                <a:gd name="connsiteX15" fmla="*/ 1995584 w 2166551"/>
                <a:gd name="connsiteY15" fmla="*/ 490857 h 2154114"/>
                <a:gd name="connsiteX16" fmla="*/ 1983198 w 2166551"/>
                <a:gd name="connsiteY16" fmla="*/ 536213 h 2154114"/>
                <a:gd name="connsiteX17" fmla="*/ 1883452 w 2166551"/>
                <a:gd name="connsiteY17" fmla="*/ 616148 h 2154114"/>
                <a:gd name="connsiteX18" fmla="*/ 1934466 w 2166551"/>
                <a:gd name="connsiteY18" fmla="*/ 732484 h 2154114"/>
                <a:gd name="connsiteX19" fmla="*/ 1935280 w 2166551"/>
                <a:gd name="connsiteY19" fmla="*/ 747332 h 2154114"/>
                <a:gd name="connsiteX20" fmla="*/ 2067133 w 2166551"/>
                <a:gd name="connsiteY20" fmla="*/ 710310 h 2154114"/>
                <a:gd name="connsiteX21" fmla="*/ 2081963 w 2166551"/>
                <a:gd name="connsiteY21" fmla="*/ 709496 h 2154114"/>
                <a:gd name="connsiteX22" fmla="*/ 2113257 w 2166551"/>
                <a:gd name="connsiteY22" fmla="*/ 737563 h 2154114"/>
                <a:gd name="connsiteX23" fmla="*/ 2151068 w 2166551"/>
                <a:gd name="connsiteY23" fmla="*/ 884408 h 2154114"/>
                <a:gd name="connsiteX24" fmla="*/ 2123035 w 2166551"/>
                <a:gd name="connsiteY24" fmla="*/ 915730 h 2154114"/>
                <a:gd name="connsiteX25" fmla="*/ 1991183 w 2166551"/>
                <a:gd name="connsiteY25" fmla="*/ 952752 h 2154114"/>
                <a:gd name="connsiteX26" fmla="*/ 1999332 w 2166551"/>
                <a:gd name="connsiteY26" fmla="*/ 1101224 h 2154114"/>
                <a:gd name="connsiteX27" fmla="*/ 2134444 w 2166551"/>
                <a:gd name="connsiteY27" fmla="*/ 1123592 h 2154114"/>
                <a:gd name="connsiteX28" fmla="*/ 2166551 w 2166551"/>
                <a:gd name="connsiteY28" fmla="*/ 1166506 h 2154114"/>
                <a:gd name="connsiteX29" fmla="*/ 2144222 w 2166551"/>
                <a:gd name="connsiteY29" fmla="*/ 1301760 h 2154114"/>
                <a:gd name="connsiteX30" fmla="*/ 2101358 w 2166551"/>
                <a:gd name="connsiteY30" fmla="*/ 1333897 h 2154114"/>
                <a:gd name="connsiteX31" fmla="*/ 1966246 w 2166551"/>
                <a:gd name="connsiteY31" fmla="*/ 1311528 h 2154114"/>
                <a:gd name="connsiteX32" fmla="*/ 1928271 w 2166551"/>
                <a:gd name="connsiteY32" fmla="*/ 1432749 h 2154114"/>
                <a:gd name="connsiteX33" fmla="*/ 1929086 w 2166551"/>
                <a:gd name="connsiteY33" fmla="*/ 1447595 h 2154114"/>
                <a:gd name="connsiteX34" fmla="*/ 2036980 w 2166551"/>
                <a:gd name="connsiteY34" fmla="*/ 1516135 h 2154114"/>
                <a:gd name="connsiteX35" fmla="*/ 2039425 w 2166551"/>
                <a:gd name="connsiteY35" fmla="*/ 1560675 h 2154114"/>
                <a:gd name="connsiteX36" fmla="*/ 1972601 w 2166551"/>
                <a:gd name="connsiteY36" fmla="*/ 1698371 h 2154114"/>
                <a:gd name="connsiteX37" fmla="*/ 1942939 w 2166551"/>
                <a:gd name="connsiteY37" fmla="*/ 1699999 h 2154114"/>
                <a:gd name="connsiteX38" fmla="*/ 1928108 w 2166551"/>
                <a:gd name="connsiteY38" fmla="*/ 1700813 h 2154114"/>
                <a:gd name="connsiteX39" fmla="*/ 1805383 w 2166551"/>
                <a:gd name="connsiteY39" fmla="*/ 1633089 h 2154114"/>
                <a:gd name="connsiteX40" fmla="*/ 1707268 w 2166551"/>
                <a:gd name="connsiteY40" fmla="*/ 1742718 h 2154114"/>
                <a:gd name="connsiteX41" fmla="*/ 1787943 w 2166551"/>
                <a:gd name="connsiteY41" fmla="*/ 1857426 h 2154114"/>
                <a:gd name="connsiteX42" fmla="*/ 1790388 w 2166551"/>
                <a:gd name="connsiteY42" fmla="*/ 1901968 h 2154114"/>
                <a:gd name="connsiteX43" fmla="*/ 1660981 w 2166551"/>
                <a:gd name="connsiteY43" fmla="*/ 1983530 h 2154114"/>
                <a:gd name="connsiteX44" fmla="*/ 1646149 w 2166551"/>
                <a:gd name="connsiteY44" fmla="*/ 1984344 h 2154114"/>
                <a:gd name="connsiteX45" fmla="*/ 1615672 w 2166551"/>
                <a:gd name="connsiteY45" fmla="*/ 1971126 h 2154114"/>
                <a:gd name="connsiteX46" fmla="*/ 1535812 w 2166551"/>
                <a:gd name="connsiteY46" fmla="*/ 1871264 h 2154114"/>
                <a:gd name="connsiteX47" fmla="*/ 1420421 w 2166551"/>
                <a:gd name="connsiteY47" fmla="*/ 1937166 h 2154114"/>
                <a:gd name="connsiteX48" fmla="*/ 1405589 w 2166551"/>
                <a:gd name="connsiteY48" fmla="*/ 1937980 h 2154114"/>
                <a:gd name="connsiteX49" fmla="*/ 1442586 w 2166551"/>
                <a:gd name="connsiteY49" fmla="*/ 2069978 h 2154114"/>
                <a:gd name="connsiteX50" fmla="*/ 1414553 w 2166551"/>
                <a:gd name="connsiteY50" fmla="*/ 2101300 h 2154114"/>
                <a:gd name="connsiteX51" fmla="*/ 1282701 w 2166551"/>
                <a:gd name="connsiteY51" fmla="*/ 2138320 h 2154114"/>
                <a:gd name="connsiteX52" fmla="*/ 1267870 w 2166551"/>
                <a:gd name="connsiteY52" fmla="*/ 2139134 h 2154114"/>
                <a:gd name="connsiteX53" fmla="*/ 1236577 w 2166551"/>
                <a:gd name="connsiteY53" fmla="*/ 2111068 h 2154114"/>
                <a:gd name="connsiteX54" fmla="*/ 1200396 w 2166551"/>
                <a:gd name="connsiteY54" fmla="*/ 1993918 h 2154114"/>
                <a:gd name="connsiteX55" fmla="*/ 1126239 w 2166551"/>
                <a:gd name="connsiteY55" fmla="*/ 1997988 h 2154114"/>
                <a:gd name="connsiteX56" fmla="*/ 1052083 w 2166551"/>
                <a:gd name="connsiteY56" fmla="*/ 2002058 h 2154114"/>
                <a:gd name="connsiteX57" fmla="*/ 1028939 w 2166551"/>
                <a:gd name="connsiteY57" fmla="*/ 2122464 h 2154114"/>
                <a:gd name="connsiteX58" fmla="*/ 1000906 w 2166551"/>
                <a:gd name="connsiteY58" fmla="*/ 2153786 h 2154114"/>
                <a:gd name="connsiteX59" fmla="*/ 850963 w 2166551"/>
                <a:gd name="connsiteY59" fmla="*/ 2132232 h 2154114"/>
                <a:gd name="connsiteX60" fmla="*/ 834502 w 2166551"/>
                <a:gd name="connsiteY60" fmla="*/ 2103352 h 2154114"/>
                <a:gd name="connsiteX61" fmla="*/ 842000 w 2166551"/>
                <a:gd name="connsiteY61" fmla="*/ 1968912 h 2154114"/>
                <a:gd name="connsiteX62" fmla="*/ 705258 w 2166551"/>
                <a:gd name="connsiteY62" fmla="*/ 1916848 h 2154114"/>
                <a:gd name="connsiteX63" fmla="*/ 637621 w 2166551"/>
                <a:gd name="connsiteY63" fmla="*/ 2039697 h 2154114"/>
                <a:gd name="connsiteX64" fmla="*/ 608773 w 2166551"/>
                <a:gd name="connsiteY64" fmla="*/ 2056172 h 2154114"/>
                <a:gd name="connsiteX65" fmla="*/ 593127 w 2166551"/>
                <a:gd name="connsiteY65" fmla="*/ 2042139 h 2154114"/>
                <a:gd name="connsiteX66" fmla="*/ 470402 w 2166551"/>
                <a:gd name="connsiteY66" fmla="*/ 1974414 h 2154114"/>
                <a:gd name="connsiteX67" fmla="*/ 453126 w 2166551"/>
                <a:gd name="connsiteY67" fmla="*/ 1930686 h 2154114"/>
                <a:gd name="connsiteX68" fmla="*/ 520764 w 2166551"/>
                <a:gd name="connsiteY68" fmla="*/ 1807838 h 2154114"/>
                <a:gd name="connsiteX69" fmla="*/ 411241 w 2166551"/>
                <a:gd name="connsiteY69" fmla="*/ 1709606 h 2154114"/>
                <a:gd name="connsiteX70" fmla="*/ 296664 w 2166551"/>
                <a:gd name="connsiteY70" fmla="*/ 1790354 h 2154114"/>
                <a:gd name="connsiteX71" fmla="*/ 282648 w 2166551"/>
                <a:gd name="connsiteY71" fmla="*/ 1806016 h 2154114"/>
                <a:gd name="connsiteX72" fmla="*/ 252171 w 2166551"/>
                <a:gd name="connsiteY72" fmla="*/ 1792796 h 2154114"/>
                <a:gd name="connsiteX73" fmla="*/ 171494 w 2166551"/>
                <a:gd name="connsiteY73" fmla="*/ 1678088 h 2154114"/>
                <a:gd name="connsiteX74" fmla="*/ 183881 w 2166551"/>
                <a:gd name="connsiteY74" fmla="*/ 1632732 h 2154114"/>
                <a:gd name="connsiteX75" fmla="*/ 282811 w 2166551"/>
                <a:gd name="connsiteY75" fmla="*/ 1537950 h 2154114"/>
                <a:gd name="connsiteX76" fmla="*/ 216967 w 2166551"/>
                <a:gd name="connsiteY76" fmla="*/ 1422428 h 2154114"/>
                <a:gd name="connsiteX77" fmla="*/ 216152 w 2166551"/>
                <a:gd name="connsiteY77" fmla="*/ 1407581 h 2154114"/>
                <a:gd name="connsiteX78" fmla="*/ 84300 w 2166551"/>
                <a:gd name="connsiteY78" fmla="*/ 1444601 h 2154114"/>
                <a:gd name="connsiteX79" fmla="*/ 53008 w 2166551"/>
                <a:gd name="connsiteY79" fmla="*/ 1416535 h 2154114"/>
                <a:gd name="connsiteX80" fmla="*/ 16011 w 2166551"/>
                <a:gd name="connsiteY80" fmla="*/ 1284537 h 2154114"/>
                <a:gd name="connsiteX81" fmla="*/ 43229 w 2166551"/>
                <a:gd name="connsiteY81" fmla="*/ 1238367 h 2154114"/>
                <a:gd name="connsiteX82" fmla="*/ 160250 w 2166551"/>
                <a:gd name="connsiteY82" fmla="*/ 1202161 h 2154114"/>
                <a:gd name="connsiteX83" fmla="*/ 152101 w 2166551"/>
                <a:gd name="connsiteY83" fmla="*/ 1053688 h 2154114"/>
                <a:gd name="connsiteX84" fmla="*/ 31821 w 2166551"/>
                <a:gd name="connsiteY84" fmla="*/ 1030505 h 2154114"/>
                <a:gd name="connsiteX85" fmla="*/ 529 w 2166551"/>
                <a:gd name="connsiteY85" fmla="*/ 1002439 h 2154114"/>
                <a:gd name="connsiteX86" fmla="*/ 22042 w 2166551"/>
                <a:gd name="connsiteY86" fmla="*/ 852338 h 2154114"/>
                <a:gd name="connsiteX87" fmla="*/ 50075 w 2166551"/>
                <a:gd name="connsiteY87" fmla="*/ 821015 h 2154114"/>
                <a:gd name="connsiteX88" fmla="*/ 185187 w 2166551"/>
                <a:gd name="connsiteY88" fmla="*/ 843384 h 2154114"/>
                <a:gd name="connsiteX89" fmla="*/ 223162 w 2166551"/>
                <a:gd name="connsiteY89" fmla="*/ 722164 h 2154114"/>
                <a:gd name="connsiteX90" fmla="*/ 237177 w 2166551"/>
                <a:gd name="connsiteY90" fmla="*/ 706502 h 2154114"/>
                <a:gd name="connsiteX91" fmla="*/ 129284 w 2166551"/>
                <a:gd name="connsiteY91" fmla="*/ 637964 h 2154114"/>
                <a:gd name="connsiteX92" fmla="*/ 112008 w 2166551"/>
                <a:gd name="connsiteY92" fmla="*/ 594236 h 2154114"/>
                <a:gd name="connsiteX93" fmla="*/ 194477 w 2166551"/>
                <a:gd name="connsiteY93" fmla="*/ 470574 h 2154114"/>
                <a:gd name="connsiteX94" fmla="*/ 208494 w 2166551"/>
                <a:gd name="connsiteY94" fmla="*/ 454912 h 2154114"/>
                <a:gd name="connsiteX95" fmla="*/ 238156 w 2166551"/>
                <a:gd name="connsiteY95" fmla="*/ 453284 h 2154114"/>
                <a:gd name="connsiteX96" fmla="*/ 346050 w 2166551"/>
                <a:gd name="connsiteY96" fmla="*/ 521822 h 2154114"/>
                <a:gd name="connsiteX97" fmla="*/ 444165 w 2166551"/>
                <a:gd name="connsiteY97" fmla="*/ 412194 h 2154114"/>
                <a:gd name="connsiteX98" fmla="*/ 364304 w 2166551"/>
                <a:gd name="connsiteY98" fmla="*/ 312333 h 2154114"/>
                <a:gd name="connsiteX99" fmla="*/ 376690 w 2166551"/>
                <a:gd name="connsiteY99" fmla="*/ 266977 h 2154114"/>
                <a:gd name="connsiteX100" fmla="*/ 490451 w 2166551"/>
                <a:gd name="connsiteY100" fmla="*/ 171381 h 2154114"/>
                <a:gd name="connsiteX101" fmla="*/ 505283 w 2166551"/>
                <a:gd name="connsiteY101" fmla="*/ 170567 h 2154114"/>
                <a:gd name="connsiteX102" fmla="*/ 535760 w 2166551"/>
                <a:gd name="connsiteY102" fmla="*/ 183786 h 2154114"/>
                <a:gd name="connsiteX103" fmla="*/ 615621 w 2166551"/>
                <a:gd name="connsiteY103" fmla="*/ 283647 h 2154114"/>
                <a:gd name="connsiteX104" fmla="*/ 731827 w 2166551"/>
                <a:gd name="connsiteY104" fmla="*/ 232593 h 2154114"/>
                <a:gd name="connsiteX105" fmla="*/ 745843 w 2166551"/>
                <a:gd name="connsiteY105" fmla="*/ 216932 h 2154114"/>
                <a:gd name="connsiteX106" fmla="*/ 724493 w 2166551"/>
                <a:gd name="connsiteY106" fmla="*/ 98967 h 2154114"/>
                <a:gd name="connsiteX107" fmla="*/ 736880 w 2166551"/>
                <a:gd name="connsiteY107" fmla="*/ 53611 h 2154114"/>
                <a:gd name="connsiteX108" fmla="*/ 883563 w 2166551"/>
                <a:gd name="connsiteY108" fmla="*/ 15777 h 2154114"/>
                <a:gd name="connsiteX109" fmla="*/ 914856 w 2166551"/>
                <a:gd name="connsiteY109" fmla="*/ 43843 h 2154114"/>
                <a:gd name="connsiteX110" fmla="*/ 951037 w 2166551"/>
                <a:gd name="connsiteY110" fmla="*/ 160994 h 2154114"/>
                <a:gd name="connsiteX111" fmla="*/ 1040025 w 2166551"/>
                <a:gd name="connsiteY111" fmla="*/ 156110 h 2154114"/>
                <a:gd name="connsiteX112" fmla="*/ 1099350 w 2166551"/>
                <a:gd name="connsiteY112" fmla="*/ 152854 h 2154114"/>
                <a:gd name="connsiteX113" fmla="*/ 1122493 w 2166551"/>
                <a:gd name="connsiteY113" fmla="*/ 32447 h 2154114"/>
                <a:gd name="connsiteX114" fmla="*/ 1150527 w 2166551"/>
                <a:gd name="connsiteY114" fmla="*/ 1125 h 2154114"/>
                <a:gd name="connsiteX115" fmla="*/ 1165358 w 2166551"/>
                <a:gd name="connsiteY115" fmla="*/ 311 h 215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166551" h="2154114">
                  <a:moveTo>
                    <a:pt x="1165358" y="311"/>
                  </a:moveTo>
                  <a:cubicBezTo>
                    <a:pt x="1209852" y="-2131"/>
                    <a:pt x="1255161" y="10275"/>
                    <a:pt x="1300470" y="22679"/>
                  </a:cubicBezTo>
                  <a:cubicBezTo>
                    <a:pt x="1315301" y="21865"/>
                    <a:pt x="1330947" y="35899"/>
                    <a:pt x="1331762" y="50747"/>
                  </a:cubicBezTo>
                  <a:cubicBezTo>
                    <a:pt x="1309433" y="185999"/>
                    <a:pt x="1309433" y="185999"/>
                    <a:pt x="1309433" y="185999"/>
                  </a:cubicBezTo>
                  <a:cubicBezTo>
                    <a:pt x="1369573" y="197591"/>
                    <a:pt x="1414882" y="209997"/>
                    <a:pt x="1446175" y="238063"/>
                  </a:cubicBezTo>
                  <a:cubicBezTo>
                    <a:pt x="1529458" y="129247"/>
                    <a:pt x="1529458" y="129247"/>
                    <a:pt x="1529458" y="129247"/>
                  </a:cubicBezTo>
                  <a:cubicBezTo>
                    <a:pt x="1528643" y="114401"/>
                    <a:pt x="1543474" y="113587"/>
                    <a:pt x="1543474" y="113587"/>
                  </a:cubicBezTo>
                  <a:cubicBezTo>
                    <a:pt x="1558306" y="112773"/>
                    <a:pt x="1558306" y="112773"/>
                    <a:pt x="1573137" y="111959"/>
                  </a:cubicBezTo>
                  <a:cubicBezTo>
                    <a:pt x="1604430" y="140025"/>
                    <a:pt x="1649738" y="152431"/>
                    <a:pt x="1695862" y="179683"/>
                  </a:cubicBezTo>
                  <a:cubicBezTo>
                    <a:pt x="1711508" y="193717"/>
                    <a:pt x="1712323" y="208563"/>
                    <a:pt x="1698306" y="224225"/>
                  </a:cubicBezTo>
                  <a:cubicBezTo>
                    <a:pt x="1645501" y="346259"/>
                    <a:pt x="1645501" y="346259"/>
                    <a:pt x="1645501" y="346259"/>
                  </a:cubicBezTo>
                  <a:cubicBezTo>
                    <a:pt x="1676793" y="374325"/>
                    <a:pt x="1708085" y="402393"/>
                    <a:pt x="1755023" y="444492"/>
                  </a:cubicBezTo>
                  <a:cubicBezTo>
                    <a:pt x="1854769" y="364557"/>
                    <a:pt x="1854769" y="364557"/>
                    <a:pt x="1854769" y="364557"/>
                  </a:cubicBezTo>
                  <a:cubicBezTo>
                    <a:pt x="1854769" y="364557"/>
                    <a:pt x="1869599" y="363743"/>
                    <a:pt x="1869599" y="363743"/>
                  </a:cubicBezTo>
                  <a:cubicBezTo>
                    <a:pt x="1884431" y="362929"/>
                    <a:pt x="1899262" y="362115"/>
                    <a:pt x="1900077" y="376963"/>
                  </a:cubicBezTo>
                  <a:cubicBezTo>
                    <a:pt x="1931370" y="405029"/>
                    <a:pt x="1963477" y="447943"/>
                    <a:pt x="1995584" y="490857"/>
                  </a:cubicBezTo>
                  <a:cubicBezTo>
                    <a:pt x="1996399" y="505705"/>
                    <a:pt x="1997214" y="520552"/>
                    <a:pt x="1983198" y="536213"/>
                  </a:cubicBezTo>
                  <a:cubicBezTo>
                    <a:pt x="1883452" y="616148"/>
                    <a:pt x="1883452" y="616148"/>
                    <a:pt x="1883452" y="616148"/>
                  </a:cubicBezTo>
                  <a:cubicBezTo>
                    <a:pt x="1899914" y="645028"/>
                    <a:pt x="1917189" y="688756"/>
                    <a:pt x="1934466" y="732484"/>
                  </a:cubicBezTo>
                  <a:cubicBezTo>
                    <a:pt x="1934466" y="732484"/>
                    <a:pt x="1935280" y="747332"/>
                    <a:pt x="1935280" y="747332"/>
                  </a:cubicBezTo>
                  <a:cubicBezTo>
                    <a:pt x="2067133" y="710310"/>
                    <a:pt x="2067133" y="710310"/>
                    <a:pt x="2067133" y="710310"/>
                  </a:cubicBezTo>
                  <a:cubicBezTo>
                    <a:pt x="2067133" y="710310"/>
                    <a:pt x="2067133" y="710310"/>
                    <a:pt x="2081963" y="709496"/>
                  </a:cubicBezTo>
                  <a:cubicBezTo>
                    <a:pt x="2096795" y="708682"/>
                    <a:pt x="2097610" y="723530"/>
                    <a:pt x="2113257" y="737563"/>
                  </a:cubicBezTo>
                  <a:cubicBezTo>
                    <a:pt x="2130532" y="781291"/>
                    <a:pt x="2133791" y="840680"/>
                    <a:pt x="2151068" y="884408"/>
                  </a:cubicBezTo>
                  <a:cubicBezTo>
                    <a:pt x="2151883" y="899256"/>
                    <a:pt x="2137866" y="914916"/>
                    <a:pt x="2123035" y="915730"/>
                  </a:cubicBezTo>
                  <a:cubicBezTo>
                    <a:pt x="1991183" y="952752"/>
                    <a:pt x="1991183" y="952752"/>
                    <a:pt x="1991183" y="952752"/>
                  </a:cubicBezTo>
                  <a:cubicBezTo>
                    <a:pt x="2008459" y="996479"/>
                    <a:pt x="2011719" y="1055868"/>
                    <a:pt x="1999332" y="1101224"/>
                  </a:cubicBezTo>
                  <a:cubicBezTo>
                    <a:pt x="2134444" y="1123592"/>
                    <a:pt x="2134444" y="1123592"/>
                    <a:pt x="2134444" y="1123592"/>
                  </a:cubicBezTo>
                  <a:cubicBezTo>
                    <a:pt x="2149274" y="1122779"/>
                    <a:pt x="2164921" y="1136812"/>
                    <a:pt x="2166551" y="1166506"/>
                  </a:cubicBezTo>
                  <a:cubicBezTo>
                    <a:pt x="2154164" y="1211862"/>
                    <a:pt x="2141777" y="1257218"/>
                    <a:pt x="2144222" y="1301760"/>
                  </a:cubicBezTo>
                  <a:cubicBezTo>
                    <a:pt x="2130205" y="1317421"/>
                    <a:pt x="2116189" y="1333083"/>
                    <a:pt x="2101358" y="1333897"/>
                  </a:cubicBezTo>
                  <a:cubicBezTo>
                    <a:pt x="1966246" y="1311528"/>
                    <a:pt x="1966246" y="1311528"/>
                    <a:pt x="1966246" y="1311528"/>
                  </a:cubicBezTo>
                  <a:cubicBezTo>
                    <a:pt x="1953859" y="1356884"/>
                    <a:pt x="1941473" y="1402239"/>
                    <a:pt x="1928271" y="1432749"/>
                  </a:cubicBezTo>
                  <a:cubicBezTo>
                    <a:pt x="1929086" y="1447595"/>
                    <a:pt x="1929086" y="1447595"/>
                    <a:pt x="1929086" y="1447595"/>
                  </a:cubicBezTo>
                  <a:cubicBezTo>
                    <a:pt x="2036980" y="1516135"/>
                    <a:pt x="2036980" y="1516135"/>
                    <a:pt x="2036980" y="1516135"/>
                  </a:cubicBezTo>
                  <a:cubicBezTo>
                    <a:pt x="2052626" y="1530167"/>
                    <a:pt x="2053440" y="1545015"/>
                    <a:pt x="2039425" y="1560675"/>
                  </a:cubicBezTo>
                  <a:cubicBezTo>
                    <a:pt x="2027038" y="1606031"/>
                    <a:pt x="1999820" y="1652201"/>
                    <a:pt x="1972601" y="1698371"/>
                  </a:cubicBezTo>
                  <a:cubicBezTo>
                    <a:pt x="1957771" y="1699185"/>
                    <a:pt x="1957771" y="1699185"/>
                    <a:pt x="1942939" y="1699999"/>
                  </a:cubicBezTo>
                  <a:cubicBezTo>
                    <a:pt x="1942939" y="1699999"/>
                    <a:pt x="1928108" y="1700813"/>
                    <a:pt x="1928108" y="1700813"/>
                  </a:cubicBezTo>
                  <a:cubicBezTo>
                    <a:pt x="1805383" y="1633089"/>
                    <a:pt x="1805383" y="1633089"/>
                    <a:pt x="1805383" y="1633089"/>
                  </a:cubicBezTo>
                  <a:cubicBezTo>
                    <a:pt x="1778165" y="1679259"/>
                    <a:pt x="1750132" y="1710582"/>
                    <a:pt x="1707268" y="1742718"/>
                  </a:cubicBezTo>
                  <a:cubicBezTo>
                    <a:pt x="1787943" y="1857426"/>
                    <a:pt x="1787943" y="1857426"/>
                    <a:pt x="1787943" y="1857426"/>
                  </a:cubicBezTo>
                  <a:cubicBezTo>
                    <a:pt x="1803590" y="1871460"/>
                    <a:pt x="1804405" y="1886307"/>
                    <a:pt x="1790388" y="1901968"/>
                  </a:cubicBezTo>
                  <a:cubicBezTo>
                    <a:pt x="1747524" y="1934105"/>
                    <a:pt x="1703845" y="1951394"/>
                    <a:pt x="1660981" y="1983530"/>
                  </a:cubicBezTo>
                  <a:cubicBezTo>
                    <a:pt x="1660981" y="1983530"/>
                    <a:pt x="1660981" y="1983530"/>
                    <a:pt x="1646149" y="1984344"/>
                  </a:cubicBezTo>
                  <a:cubicBezTo>
                    <a:pt x="1646149" y="1984344"/>
                    <a:pt x="1631318" y="1985158"/>
                    <a:pt x="1615672" y="1971126"/>
                  </a:cubicBezTo>
                  <a:cubicBezTo>
                    <a:pt x="1535812" y="1871264"/>
                    <a:pt x="1535812" y="1871264"/>
                    <a:pt x="1535812" y="1871264"/>
                  </a:cubicBezTo>
                  <a:cubicBezTo>
                    <a:pt x="1507778" y="1902587"/>
                    <a:pt x="1464099" y="1919876"/>
                    <a:pt x="1420421" y="1937166"/>
                  </a:cubicBezTo>
                  <a:cubicBezTo>
                    <a:pt x="1420421" y="1937166"/>
                    <a:pt x="1420421" y="1937166"/>
                    <a:pt x="1405589" y="1937980"/>
                  </a:cubicBezTo>
                  <a:cubicBezTo>
                    <a:pt x="1442586" y="2069978"/>
                    <a:pt x="1442586" y="2069978"/>
                    <a:pt x="1442586" y="2069978"/>
                  </a:cubicBezTo>
                  <a:cubicBezTo>
                    <a:pt x="1443401" y="2084824"/>
                    <a:pt x="1429385" y="2100486"/>
                    <a:pt x="1414553" y="2101300"/>
                  </a:cubicBezTo>
                  <a:cubicBezTo>
                    <a:pt x="1370874" y="2118589"/>
                    <a:pt x="1327195" y="2135878"/>
                    <a:pt x="1282701" y="2138320"/>
                  </a:cubicBezTo>
                  <a:cubicBezTo>
                    <a:pt x="1267870" y="2139134"/>
                    <a:pt x="1267870" y="2139134"/>
                    <a:pt x="1267870" y="2139134"/>
                  </a:cubicBezTo>
                  <a:cubicBezTo>
                    <a:pt x="1253038" y="2139948"/>
                    <a:pt x="1237392" y="2125915"/>
                    <a:pt x="1236577" y="2111068"/>
                  </a:cubicBezTo>
                  <a:cubicBezTo>
                    <a:pt x="1200396" y="1993918"/>
                    <a:pt x="1200396" y="1993918"/>
                    <a:pt x="1200396" y="1993918"/>
                  </a:cubicBezTo>
                  <a:cubicBezTo>
                    <a:pt x="1170733" y="1995546"/>
                    <a:pt x="1155901" y="1996360"/>
                    <a:pt x="1126239" y="1997988"/>
                  </a:cubicBezTo>
                  <a:cubicBezTo>
                    <a:pt x="1096577" y="1999616"/>
                    <a:pt x="1081745" y="2000430"/>
                    <a:pt x="1052083" y="2002058"/>
                  </a:cubicBezTo>
                  <a:cubicBezTo>
                    <a:pt x="1028939" y="2122464"/>
                    <a:pt x="1028939" y="2122464"/>
                    <a:pt x="1028939" y="2122464"/>
                  </a:cubicBezTo>
                  <a:cubicBezTo>
                    <a:pt x="1029754" y="2137311"/>
                    <a:pt x="1015737" y="2152972"/>
                    <a:pt x="1000906" y="2153786"/>
                  </a:cubicBezTo>
                  <a:cubicBezTo>
                    <a:pt x="956412" y="2156228"/>
                    <a:pt x="896272" y="2144637"/>
                    <a:pt x="850963" y="2132232"/>
                  </a:cubicBezTo>
                  <a:cubicBezTo>
                    <a:pt x="836132" y="2133046"/>
                    <a:pt x="820486" y="2119013"/>
                    <a:pt x="834502" y="2103352"/>
                  </a:cubicBezTo>
                  <a:cubicBezTo>
                    <a:pt x="842000" y="1968912"/>
                    <a:pt x="842000" y="1968912"/>
                    <a:pt x="842000" y="1968912"/>
                  </a:cubicBezTo>
                  <a:cubicBezTo>
                    <a:pt x="796691" y="1956506"/>
                    <a:pt x="751382" y="1944102"/>
                    <a:pt x="705258" y="1916848"/>
                  </a:cubicBezTo>
                  <a:cubicBezTo>
                    <a:pt x="637621" y="2039697"/>
                    <a:pt x="637621" y="2039697"/>
                    <a:pt x="637621" y="2039697"/>
                  </a:cubicBezTo>
                  <a:cubicBezTo>
                    <a:pt x="637621" y="2039697"/>
                    <a:pt x="623605" y="2055358"/>
                    <a:pt x="608773" y="2056172"/>
                  </a:cubicBezTo>
                  <a:cubicBezTo>
                    <a:pt x="608773" y="2056172"/>
                    <a:pt x="593127" y="2042139"/>
                    <a:pt x="593127" y="2042139"/>
                  </a:cubicBezTo>
                  <a:cubicBezTo>
                    <a:pt x="547819" y="2029734"/>
                    <a:pt x="501695" y="2002482"/>
                    <a:pt x="470402" y="1974414"/>
                  </a:cubicBezTo>
                  <a:cubicBezTo>
                    <a:pt x="454756" y="1960382"/>
                    <a:pt x="453941" y="1945534"/>
                    <a:pt x="453126" y="1930686"/>
                  </a:cubicBezTo>
                  <a:cubicBezTo>
                    <a:pt x="520764" y="1807838"/>
                    <a:pt x="520764" y="1807838"/>
                    <a:pt x="520764" y="1807838"/>
                  </a:cubicBezTo>
                  <a:cubicBezTo>
                    <a:pt x="474640" y="1780586"/>
                    <a:pt x="443348" y="1752520"/>
                    <a:pt x="411241" y="1709606"/>
                  </a:cubicBezTo>
                  <a:cubicBezTo>
                    <a:pt x="296664" y="1790354"/>
                    <a:pt x="296664" y="1790354"/>
                    <a:pt x="296664" y="1790354"/>
                  </a:cubicBezTo>
                  <a:cubicBezTo>
                    <a:pt x="296664" y="1790354"/>
                    <a:pt x="297479" y="1805202"/>
                    <a:pt x="282648" y="1806016"/>
                  </a:cubicBezTo>
                  <a:cubicBezTo>
                    <a:pt x="282648" y="1806016"/>
                    <a:pt x="267001" y="1791982"/>
                    <a:pt x="252171" y="1792796"/>
                  </a:cubicBezTo>
                  <a:cubicBezTo>
                    <a:pt x="220063" y="1749882"/>
                    <a:pt x="202787" y="1706154"/>
                    <a:pt x="171494" y="1678088"/>
                  </a:cubicBezTo>
                  <a:cubicBezTo>
                    <a:pt x="155849" y="1664054"/>
                    <a:pt x="169050" y="1633546"/>
                    <a:pt x="183881" y="1632732"/>
                  </a:cubicBezTo>
                  <a:cubicBezTo>
                    <a:pt x="282811" y="1537950"/>
                    <a:pt x="282811" y="1537950"/>
                    <a:pt x="282811" y="1537950"/>
                  </a:cubicBezTo>
                  <a:cubicBezTo>
                    <a:pt x="266350" y="1509070"/>
                    <a:pt x="234243" y="1466156"/>
                    <a:pt x="216967" y="1422428"/>
                  </a:cubicBezTo>
                  <a:cubicBezTo>
                    <a:pt x="216967" y="1422428"/>
                    <a:pt x="216967" y="1422428"/>
                    <a:pt x="216152" y="1407581"/>
                  </a:cubicBezTo>
                  <a:cubicBezTo>
                    <a:pt x="84300" y="1444601"/>
                    <a:pt x="84300" y="1444601"/>
                    <a:pt x="84300" y="1444601"/>
                  </a:cubicBezTo>
                  <a:cubicBezTo>
                    <a:pt x="69469" y="1445415"/>
                    <a:pt x="53823" y="1431382"/>
                    <a:pt x="53008" y="1416535"/>
                  </a:cubicBezTo>
                  <a:cubicBezTo>
                    <a:pt x="35732" y="1372807"/>
                    <a:pt x="18456" y="1329079"/>
                    <a:pt x="16011" y="1284537"/>
                  </a:cubicBezTo>
                  <a:cubicBezTo>
                    <a:pt x="14382" y="1254843"/>
                    <a:pt x="13567" y="1239995"/>
                    <a:pt x="43229" y="1238367"/>
                  </a:cubicBezTo>
                  <a:cubicBezTo>
                    <a:pt x="160250" y="1202161"/>
                    <a:pt x="160250" y="1202161"/>
                    <a:pt x="160250" y="1202161"/>
                  </a:cubicBezTo>
                  <a:cubicBezTo>
                    <a:pt x="157805" y="1157619"/>
                    <a:pt x="154546" y="1098229"/>
                    <a:pt x="152101" y="1053688"/>
                  </a:cubicBezTo>
                  <a:cubicBezTo>
                    <a:pt x="31821" y="1030505"/>
                    <a:pt x="31821" y="1030505"/>
                    <a:pt x="31821" y="1030505"/>
                  </a:cubicBezTo>
                  <a:cubicBezTo>
                    <a:pt x="16990" y="1031319"/>
                    <a:pt x="1344" y="1017286"/>
                    <a:pt x="529" y="1002439"/>
                  </a:cubicBezTo>
                  <a:cubicBezTo>
                    <a:pt x="-2731" y="943050"/>
                    <a:pt x="9656" y="897694"/>
                    <a:pt x="22042" y="852338"/>
                  </a:cubicBezTo>
                  <a:cubicBezTo>
                    <a:pt x="21227" y="837491"/>
                    <a:pt x="35244" y="821829"/>
                    <a:pt x="50075" y="821015"/>
                  </a:cubicBezTo>
                  <a:cubicBezTo>
                    <a:pt x="185187" y="843384"/>
                    <a:pt x="185187" y="843384"/>
                    <a:pt x="185187" y="843384"/>
                  </a:cubicBezTo>
                  <a:cubicBezTo>
                    <a:pt x="197574" y="798028"/>
                    <a:pt x="210775" y="767520"/>
                    <a:pt x="223162" y="722164"/>
                  </a:cubicBezTo>
                  <a:cubicBezTo>
                    <a:pt x="237992" y="721350"/>
                    <a:pt x="237177" y="706502"/>
                    <a:pt x="237177" y="706502"/>
                  </a:cubicBezTo>
                  <a:cubicBezTo>
                    <a:pt x="129284" y="637964"/>
                    <a:pt x="129284" y="637964"/>
                    <a:pt x="129284" y="637964"/>
                  </a:cubicBezTo>
                  <a:cubicBezTo>
                    <a:pt x="113638" y="623930"/>
                    <a:pt x="112823" y="609084"/>
                    <a:pt x="112008" y="594236"/>
                  </a:cubicBezTo>
                  <a:cubicBezTo>
                    <a:pt x="139227" y="548066"/>
                    <a:pt x="166444" y="501896"/>
                    <a:pt x="194477" y="470574"/>
                  </a:cubicBezTo>
                  <a:cubicBezTo>
                    <a:pt x="193662" y="455726"/>
                    <a:pt x="208494" y="454912"/>
                    <a:pt x="208494" y="454912"/>
                  </a:cubicBezTo>
                  <a:cubicBezTo>
                    <a:pt x="223324" y="454098"/>
                    <a:pt x="223324" y="454098"/>
                    <a:pt x="238156" y="453284"/>
                  </a:cubicBezTo>
                  <a:cubicBezTo>
                    <a:pt x="346050" y="521822"/>
                    <a:pt x="346050" y="521822"/>
                    <a:pt x="346050" y="521822"/>
                  </a:cubicBezTo>
                  <a:cubicBezTo>
                    <a:pt x="373268" y="475653"/>
                    <a:pt x="416132" y="443516"/>
                    <a:pt x="444165" y="412194"/>
                  </a:cubicBezTo>
                  <a:cubicBezTo>
                    <a:pt x="364304" y="312333"/>
                    <a:pt x="364304" y="312333"/>
                    <a:pt x="364304" y="312333"/>
                  </a:cubicBezTo>
                  <a:cubicBezTo>
                    <a:pt x="363489" y="297485"/>
                    <a:pt x="361860" y="267791"/>
                    <a:pt x="376690" y="266977"/>
                  </a:cubicBezTo>
                  <a:cubicBezTo>
                    <a:pt x="419555" y="234840"/>
                    <a:pt x="447588" y="203517"/>
                    <a:pt x="490451" y="171381"/>
                  </a:cubicBezTo>
                  <a:cubicBezTo>
                    <a:pt x="490451" y="171381"/>
                    <a:pt x="505283" y="170567"/>
                    <a:pt x="505283" y="170567"/>
                  </a:cubicBezTo>
                  <a:cubicBezTo>
                    <a:pt x="520115" y="169753"/>
                    <a:pt x="534945" y="168939"/>
                    <a:pt x="535760" y="183786"/>
                  </a:cubicBezTo>
                  <a:cubicBezTo>
                    <a:pt x="615621" y="283647"/>
                    <a:pt x="615621" y="283647"/>
                    <a:pt x="615621" y="283647"/>
                  </a:cubicBezTo>
                  <a:cubicBezTo>
                    <a:pt x="659300" y="266358"/>
                    <a:pt x="688149" y="249883"/>
                    <a:pt x="731827" y="232593"/>
                  </a:cubicBezTo>
                  <a:cubicBezTo>
                    <a:pt x="746658" y="231779"/>
                    <a:pt x="745843" y="216932"/>
                    <a:pt x="745843" y="216932"/>
                  </a:cubicBezTo>
                  <a:cubicBezTo>
                    <a:pt x="724493" y="98967"/>
                    <a:pt x="724493" y="98967"/>
                    <a:pt x="724493" y="98967"/>
                  </a:cubicBezTo>
                  <a:cubicBezTo>
                    <a:pt x="708847" y="84935"/>
                    <a:pt x="722048" y="54425"/>
                    <a:pt x="736880" y="53611"/>
                  </a:cubicBezTo>
                  <a:cubicBezTo>
                    <a:pt x="795391" y="35509"/>
                    <a:pt x="839884" y="33067"/>
                    <a:pt x="883563" y="15777"/>
                  </a:cubicBezTo>
                  <a:cubicBezTo>
                    <a:pt x="898394" y="14963"/>
                    <a:pt x="914041" y="28997"/>
                    <a:pt x="914856" y="43843"/>
                  </a:cubicBezTo>
                  <a:cubicBezTo>
                    <a:pt x="951037" y="160994"/>
                    <a:pt x="951037" y="160994"/>
                    <a:pt x="951037" y="160994"/>
                  </a:cubicBezTo>
                  <a:cubicBezTo>
                    <a:pt x="980700" y="159366"/>
                    <a:pt x="1010362" y="157738"/>
                    <a:pt x="1040025" y="156110"/>
                  </a:cubicBezTo>
                  <a:cubicBezTo>
                    <a:pt x="1054856" y="155296"/>
                    <a:pt x="1084518" y="153668"/>
                    <a:pt x="1099350" y="152854"/>
                  </a:cubicBezTo>
                  <a:cubicBezTo>
                    <a:pt x="1122493" y="32447"/>
                    <a:pt x="1122493" y="32447"/>
                    <a:pt x="1122493" y="32447"/>
                  </a:cubicBezTo>
                  <a:cubicBezTo>
                    <a:pt x="1121679" y="17601"/>
                    <a:pt x="1135695" y="1939"/>
                    <a:pt x="1150527" y="1125"/>
                  </a:cubicBezTo>
                  <a:cubicBezTo>
                    <a:pt x="1150527" y="1125"/>
                    <a:pt x="1150527" y="1125"/>
                    <a:pt x="1165358" y="31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 dirty="0">
                <a:solidFill>
                  <a:srgbClr val="FFFFFF"/>
                </a:solidFill>
              </a:endParaRPr>
            </a:p>
          </p:txBody>
        </p:sp>
        <p:sp>
          <p:nvSpPr>
            <p:cNvPr id="217" name="Freeform 40">
              <a:extLst>
                <a:ext uri="{FF2B5EF4-FFF2-40B4-BE49-F238E27FC236}">
                  <a16:creationId xmlns:a16="http://schemas.microsoft.com/office/drawing/2014/main" id="{6391FBD4-9CEB-4A50-8F9D-D3F859466FE8}"/>
                </a:ext>
              </a:extLst>
            </p:cNvPr>
            <p:cNvSpPr/>
            <p:nvPr/>
          </p:nvSpPr>
          <p:spPr>
            <a:xfrm>
              <a:off x="6253958" y="5446794"/>
              <a:ext cx="646747" cy="646031"/>
            </a:xfrm>
            <a:custGeom>
              <a:avLst/>
              <a:gdLst>
                <a:gd name="connsiteX0" fmla="*/ 332140 w 647363"/>
                <a:gd name="connsiteY0" fmla="*/ 170 h 646647"/>
                <a:gd name="connsiteX1" fmla="*/ 353448 w 647363"/>
                <a:gd name="connsiteY1" fmla="*/ 2653 h 646647"/>
                <a:gd name="connsiteX2" fmla="*/ 363740 w 647363"/>
                <a:gd name="connsiteY2" fmla="*/ 9888 h 646647"/>
                <a:gd name="connsiteX3" fmla="*/ 361888 w 647363"/>
                <a:gd name="connsiteY3" fmla="*/ 50877 h 646647"/>
                <a:gd name="connsiteX4" fmla="*/ 404368 w 647363"/>
                <a:gd name="connsiteY4" fmla="*/ 61516 h 646647"/>
                <a:gd name="connsiteX5" fmla="*/ 420123 w 647363"/>
                <a:gd name="connsiteY5" fmla="*/ 22611 h 646647"/>
                <a:gd name="connsiteX6" fmla="*/ 428114 w 647363"/>
                <a:gd name="connsiteY6" fmla="*/ 16694 h 646647"/>
                <a:gd name="connsiteX7" fmla="*/ 433260 w 647363"/>
                <a:gd name="connsiteY7" fmla="*/ 20312 h 646647"/>
                <a:gd name="connsiteX8" fmla="*/ 472128 w 647363"/>
                <a:gd name="connsiteY8" fmla="*/ 36101 h 646647"/>
                <a:gd name="connsiteX9" fmla="*/ 478808 w 647363"/>
                <a:gd name="connsiteY9" fmla="*/ 48486 h 646647"/>
                <a:gd name="connsiteX10" fmla="*/ 463053 w 647363"/>
                <a:gd name="connsiteY10" fmla="*/ 87391 h 646647"/>
                <a:gd name="connsiteX11" fmla="*/ 498309 w 647363"/>
                <a:gd name="connsiteY11" fmla="*/ 108330 h 646647"/>
                <a:gd name="connsiteX12" fmla="*/ 530271 w 647363"/>
                <a:gd name="connsiteY12" fmla="*/ 84662 h 646647"/>
                <a:gd name="connsiteX13" fmla="*/ 533882 w 647363"/>
                <a:gd name="connsiteY13" fmla="*/ 79512 h 646647"/>
                <a:gd name="connsiteX14" fmla="*/ 543407 w 647363"/>
                <a:gd name="connsiteY14" fmla="*/ 82363 h 646647"/>
                <a:gd name="connsiteX15" fmla="*/ 571441 w 647363"/>
                <a:gd name="connsiteY15" fmla="*/ 113603 h 646647"/>
                <a:gd name="connsiteX16" fmla="*/ 573742 w 647363"/>
                <a:gd name="connsiteY16" fmla="*/ 126756 h 646647"/>
                <a:gd name="connsiteX17" fmla="*/ 543315 w 647363"/>
                <a:gd name="connsiteY17" fmla="*/ 159191 h 646647"/>
                <a:gd name="connsiteX18" fmla="*/ 566970 w 647363"/>
                <a:gd name="connsiteY18" fmla="*/ 191198 h 646647"/>
                <a:gd name="connsiteX19" fmla="*/ 567737 w 647363"/>
                <a:gd name="connsiteY19" fmla="*/ 195582 h 646647"/>
                <a:gd name="connsiteX20" fmla="*/ 605612 w 647363"/>
                <a:gd name="connsiteY20" fmla="*/ 179916 h 646647"/>
                <a:gd name="connsiteX21" fmla="*/ 615905 w 647363"/>
                <a:gd name="connsiteY21" fmla="*/ 187151 h 646647"/>
                <a:gd name="connsiteX22" fmla="*/ 631568 w 647363"/>
                <a:gd name="connsiteY22" fmla="*/ 225074 h 646647"/>
                <a:gd name="connsiteX23" fmla="*/ 629492 w 647363"/>
                <a:gd name="connsiteY23" fmla="*/ 238993 h 646647"/>
                <a:gd name="connsiteX24" fmla="*/ 591616 w 647363"/>
                <a:gd name="connsiteY24" fmla="*/ 254659 h 646647"/>
                <a:gd name="connsiteX25" fmla="*/ 599290 w 647363"/>
                <a:gd name="connsiteY25" fmla="*/ 298499 h 646647"/>
                <a:gd name="connsiteX26" fmla="*/ 640234 w 647363"/>
                <a:gd name="connsiteY26" fmla="*/ 300370 h 646647"/>
                <a:gd name="connsiteX27" fmla="*/ 646148 w 647363"/>
                <a:gd name="connsiteY27" fmla="*/ 308371 h 646647"/>
                <a:gd name="connsiteX28" fmla="*/ 645063 w 647363"/>
                <a:gd name="connsiteY28" fmla="*/ 353744 h 646647"/>
                <a:gd name="connsiteX29" fmla="*/ 637073 w 647363"/>
                <a:gd name="connsiteY29" fmla="*/ 359661 h 646647"/>
                <a:gd name="connsiteX30" fmla="*/ 596896 w 647363"/>
                <a:gd name="connsiteY30" fmla="*/ 362175 h 646647"/>
                <a:gd name="connsiteX31" fmla="*/ 589898 w 647363"/>
                <a:gd name="connsiteY31" fmla="*/ 399547 h 646647"/>
                <a:gd name="connsiteX32" fmla="*/ 586286 w 647363"/>
                <a:gd name="connsiteY32" fmla="*/ 404697 h 646647"/>
                <a:gd name="connsiteX33" fmla="*/ 620775 w 647363"/>
                <a:gd name="connsiteY33" fmla="*/ 421252 h 646647"/>
                <a:gd name="connsiteX34" fmla="*/ 627456 w 647363"/>
                <a:gd name="connsiteY34" fmla="*/ 433638 h 646647"/>
                <a:gd name="connsiteX35" fmla="*/ 611700 w 647363"/>
                <a:gd name="connsiteY35" fmla="*/ 472543 h 646647"/>
                <a:gd name="connsiteX36" fmla="*/ 603710 w 647363"/>
                <a:gd name="connsiteY36" fmla="*/ 478460 h 646647"/>
                <a:gd name="connsiteX37" fmla="*/ 599331 w 647363"/>
                <a:gd name="connsiteY37" fmla="*/ 479226 h 646647"/>
                <a:gd name="connsiteX38" fmla="*/ 560463 w 647363"/>
                <a:gd name="connsiteY38" fmla="*/ 463437 h 646647"/>
                <a:gd name="connsiteX39" fmla="*/ 535182 w 647363"/>
                <a:gd name="connsiteY39" fmla="*/ 499490 h 646647"/>
                <a:gd name="connsiteX40" fmla="*/ 562448 w 647363"/>
                <a:gd name="connsiteY40" fmla="*/ 526347 h 646647"/>
                <a:gd name="connsiteX41" fmla="*/ 560371 w 647363"/>
                <a:gd name="connsiteY41" fmla="*/ 540265 h 646647"/>
                <a:gd name="connsiteX42" fmla="*/ 529944 w 647363"/>
                <a:gd name="connsiteY42" fmla="*/ 572701 h 646647"/>
                <a:gd name="connsiteX43" fmla="*/ 525565 w 647363"/>
                <a:gd name="connsiteY43" fmla="*/ 573467 h 646647"/>
                <a:gd name="connsiteX44" fmla="*/ 516040 w 647363"/>
                <a:gd name="connsiteY44" fmla="*/ 570616 h 646647"/>
                <a:gd name="connsiteX45" fmla="*/ 488774 w 647363"/>
                <a:gd name="connsiteY45" fmla="*/ 543760 h 646647"/>
                <a:gd name="connsiteX46" fmla="*/ 456045 w 647363"/>
                <a:gd name="connsiteY46" fmla="*/ 563044 h 646647"/>
                <a:gd name="connsiteX47" fmla="*/ 452434 w 647363"/>
                <a:gd name="connsiteY47" fmla="*/ 568194 h 646647"/>
                <a:gd name="connsiteX48" fmla="*/ 467330 w 647363"/>
                <a:gd name="connsiteY48" fmla="*/ 601733 h 646647"/>
                <a:gd name="connsiteX49" fmla="*/ 460874 w 647363"/>
                <a:gd name="connsiteY49" fmla="*/ 616418 h 646647"/>
                <a:gd name="connsiteX50" fmla="*/ 418620 w 647363"/>
                <a:gd name="connsiteY50" fmla="*/ 632851 h 646647"/>
                <a:gd name="connsiteX51" fmla="*/ 408328 w 647363"/>
                <a:gd name="connsiteY51" fmla="*/ 625616 h 646647"/>
                <a:gd name="connsiteX52" fmla="*/ 392664 w 647363"/>
                <a:gd name="connsiteY52" fmla="*/ 587692 h 646647"/>
                <a:gd name="connsiteX53" fmla="*/ 371537 w 647363"/>
                <a:gd name="connsiteY53" fmla="*/ 595908 h 646647"/>
                <a:gd name="connsiteX54" fmla="*/ 348875 w 647363"/>
                <a:gd name="connsiteY54" fmla="*/ 595356 h 646647"/>
                <a:gd name="connsiteX55" fmla="*/ 347024 w 647363"/>
                <a:gd name="connsiteY55" fmla="*/ 636346 h 646647"/>
                <a:gd name="connsiteX56" fmla="*/ 339800 w 647363"/>
                <a:gd name="connsiteY56" fmla="*/ 646647 h 646647"/>
                <a:gd name="connsiteX57" fmla="*/ 294477 w 647363"/>
                <a:gd name="connsiteY57" fmla="*/ 645543 h 646647"/>
                <a:gd name="connsiteX58" fmla="*/ 283417 w 647363"/>
                <a:gd name="connsiteY58" fmla="*/ 633924 h 646647"/>
                <a:gd name="connsiteX59" fmla="*/ 286036 w 647363"/>
                <a:gd name="connsiteY59" fmla="*/ 597318 h 646647"/>
                <a:gd name="connsiteX60" fmla="*/ 243557 w 647363"/>
                <a:gd name="connsiteY60" fmla="*/ 586680 h 646647"/>
                <a:gd name="connsiteX61" fmla="*/ 227034 w 647363"/>
                <a:gd name="connsiteY61" fmla="*/ 621200 h 646647"/>
                <a:gd name="connsiteX62" fmla="*/ 219044 w 647363"/>
                <a:gd name="connsiteY62" fmla="*/ 627118 h 646647"/>
                <a:gd name="connsiteX63" fmla="*/ 214665 w 647363"/>
                <a:gd name="connsiteY63" fmla="*/ 627884 h 646647"/>
                <a:gd name="connsiteX64" fmla="*/ 171418 w 647363"/>
                <a:gd name="connsiteY64" fmla="*/ 612862 h 646647"/>
                <a:gd name="connsiteX65" fmla="*/ 169116 w 647363"/>
                <a:gd name="connsiteY65" fmla="*/ 599709 h 646647"/>
                <a:gd name="connsiteX66" fmla="*/ 184872 w 647363"/>
                <a:gd name="connsiteY66" fmla="*/ 560805 h 646647"/>
                <a:gd name="connsiteX67" fmla="*/ 148848 w 647363"/>
                <a:gd name="connsiteY67" fmla="*/ 535482 h 646647"/>
                <a:gd name="connsiteX68" fmla="*/ 117654 w 647363"/>
                <a:gd name="connsiteY68" fmla="*/ 563533 h 646647"/>
                <a:gd name="connsiteX69" fmla="*/ 113275 w 647363"/>
                <a:gd name="connsiteY69" fmla="*/ 564300 h 646647"/>
                <a:gd name="connsiteX70" fmla="*/ 103750 w 647363"/>
                <a:gd name="connsiteY70" fmla="*/ 561449 h 646647"/>
                <a:gd name="connsiteX71" fmla="*/ 75717 w 647363"/>
                <a:gd name="connsiteY71" fmla="*/ 530209 h 646647"/>
                <a:gd name="connsiteX72" fmla="*/ 73415 w 647363"/>
                <a:gd name="connsiteY72" fmla="*/ 517056 h 646647"/>
                <a:gd name="connsiteX73" fmla="*/ 104609 w 647363"/>
                <a:gd name="connsiteY73" fmla="*/ 489005 h 646647"/>
                <a:gd name="connsiteX74" fmla="*/ 80955 w 647363"/>
                <a:gd name="connsiteY74" fmla="*/ 456998 h 646647"/>
                <a:gd name="connsiteX75" fmla="*/ 80188 w 647363"/>
                <a:gd name="connsiteY75" fmla="*/ 452614 h 646647"/>
                <a:gd name="connsiteX76" fmla="*/ 41545 w 647363"/>
                <a:gd name="connsiteY76" fmla="*/ 463896 h 646647"/>
                <a:gd name="connsiteX77" fmla="*/ 27641 w 647363"/>
                <a:gd name="connsiteY77" fmla="*/ 461811 h 646647"/>
                <a:gd name="connsiteX78" fmla="*/ 15589 w 647363"/>
                <a:gd name="connsiteY78" fmla="*/ 418737 h 646647"/>
                <a:gd name="connsiteX79" fmla="*/ 18433 w 647363"/>
                <a:gd name="connsiteY79" fmla="*/ 409203 h 646647"/>
                <a:gd name="connsiteX80" fmla="*/ 56308 w 647363"/>
                <a:gd name="connsiteY80" fmla="*/ 393537 h 646647"/>
                <a:gd name="connsiteX81" fmla="*/ 48635 w 647363"/>
                <a:gd name="connsiteY81" fmla="*/ 349696 h 646647"/>
                <a:gd name="connsiteX82" fmla="*/ 7691 w 647363"/>
                <a:gd name="connsiteY82" fmla="*/ 347826 h 646647"/>
                <a:gd name="connsiteX83" fmla="*/ 1009 w 647363"/>
                <a:gd name="connsiteY83" fmla="*/ 335440 h 646647"/>
                <a:gd name="connsiteX84" fmla="*/ 2861 w 647363"/>
                <a:gd name="connsiteY84" fmla="*/ 294451 h 646647"/>
                <a:gd name="connsiteX85" fmla="*/ 10084 w 647363"/>
                <a:gd name="connsiteY85" fmla="*/ 284150 h 646647"/>
                <a:gd name="connsiteX86" fmla="*/ 51029 w 647363"/>
                <a:gd name="connsiteY86" fmla="*/ 286021 h 646647"/>
                <a:gd name="connsiteX87" fmla="*/ 58027 w 647363"/>
                <a:gd name="connsiteY87" fmla="*/ 248649 h 646647"/>
                <a:gd name="connsiteX88" fmla="*/ 61639 w 647363"/>
                <a:gd name="connsiteY88" fmla="*/ 243498 h 646647"/>
                <a:gd name="connsiteX89" fmla="*/ 27150 w 647363"/>
                <a:gd name="connsiteY89" fmla="*/ 226943 h 646647"/>
                <a:gd name="connsiteX90" fmla="*/ 20469 w 647363"/>
                <a:gd name="connsiteY90" fmla="*/ 214558 h 646647"/>
                <a:gd name="connsiteX91" fmla="*/ 35457 w 647363"/>
                <a:gd name="connsiteY91" fmla="*/ 171269 h 646647"/>
                <a:gd name="connsiteX92" fmla="*/ 44215 w 647363"/>
                <a:gd name="connsiteY92" fmla="*/ 169736 h 646647"/>
                <a:gd name="connsiteX93" fmla="*/ 48594 w 647363"/>
                <a:gd name="connsiteY93" fmla="*/ 168970 h 646647"/>
                <a:gd name="connsiteX94" fmla="*/ 87462 w 647363"/>
                <a:gd name="connsiteY94" fmla="*/ 184759 h 646647"/>
                <a:gd name="connsiteX95" fmla="*/ 112742 w 647363"/>
                <a:gd name="connsiteY95" fmla="*/ 148705 h 646647"/>
                <a:gd name="connsiteX96" fmla="*/ 84709 w 647363"/>
                <a:gd name="connsiteY96" fmla="*/ 117465 h 646647"/>
                <a:gd name="connsiteX97" fmla="*/ 86786 w 647363"/>
                <a:gd name="connsiteY97" fmla="*/ 103546 h 646647"/>
                <a:gd name="connsiteX98" fmla="*/ 117981 w 647363"/>
                <a:gd name="connsiteY98" fmla="*/ 75495 h 646647"/>
                <a:gd name="connsiteX99" fmla="*/ 122359 w 647363"/>
                <a:gd name="connsiteY99" fmla="*/ 74729 h 646647"/>
                <a:gd name="connsiteX100" fmla="*/ 131884 w 647363"/>
                <a:gd name="connsiteY100" fmla="*/ 77580 h 646647"/>
                <a:gd name="connsiteX101" fmla="*/ 159150 w 647363"/>
                <a:gd name="connsiteY101" fmla="*/ 104436 h 646647"/>
                <a:gd name="connsiteX102" fmla="*/ 191112 w 647363"/>
                <a:gd name="connsiteY102" fmla="*/ 80768 h 646647"/>
                <a:gd name="connsiteX103" fmla="*/ 195491 w 647363"/>
                <a:gd name="connsiteY103" fmla="*/ 80002 h 646647"/>
                <a:gd name="connsiteX104" fmla="*/ 179827 w 647363"/>
                <a:gd name="connsiteY104" fmla="*/ 42078 h 646647"/>
                <a:gd name="connsiteX105" fmla="*/ 187050 w 647363"/>
                <a:gd name="connsiteY105" fmla="*/ 31777 h 646647"/>
                <a:gd name="connsiteX106" fmla="*/ 229304 w 647363"/>
                <a:gd name="connsiteY106" fmla="*/ 15345 h 646647"/>
                <a:gd name="connsiteX107" fmla="*/ 239597 w 647363"/>
                <a:gd name="connsiteY107" fmla="*/ 22580 h 646647"/>
                <a:gd name="connsiteX108" fmla="*/ 254493 w 647363"/>
                <a:gd name="connsiteY108" fmla="*/ 56120 h 646647"/>
                <a:gd name="connsiteX109" fmla="*/ 276388 w 647363"/>
                <a:gd name="connsiteY109" fmla="*/ 52288 h 646647"/>
                <a:gd name="connsiteX110" fmla="*/ 298282 w 647363"/>
                <a:gd name="connsiteY110" fmla="*/ 48455 h 646647"/>
                <a:gd name="connsiteX111" fmla="*/ 300134 w 647363"/>
                <a:gd name="connsiteY111" fmla="*/ 7466 h 646647"/>
                <a:gd name="connsiteX112" fmla="*/ 308124 w 647363"/>
                <a:gd name="connsiteY112" fmla="*/ 1549 h 646647"/>
                <a:gd name="connsiteX113" fmla="*/ 332140 w 647363"/>
                <a:gd name="connsiteY113" fmla="*/ 170 h 646647"/>
                <a:gd name="connsiteX114" fmla="*/ 323382 w 647363"/>
                <a:gd name="connsiteY114" fmla="*/ 106338 h 646647"/>
                <a:gd name="connsiteX115" fmla="*/ 105954 w 647363"/>
                <a:gd name="connsiteY115" fmla="*/ 323766 h 646647"/>
                <a:gd name="connsiteX116" fmla="*/ 323382 w 647363"/>
                <a:gd name="connsiteY116" fmla="*/ 541193 h 646647"/>
                <a:gd name="connsiteX117" fmla="*/ 540809 w 647363"/>
                <a:gd name="connsiteY117" fmla="*/ 323766 h 646647"/>
                <a:gd name="connsiteX118" fmla="*/ 323382 w 647363"/>
                <a:gd name="connsiteY118" fmla="*/ 106338 h 6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47363" h="646647">
                  <a:moveTo>
                    <a:pt x="332140" y="170"/>
                  </a:moveTo>
                  <a:cubicBezTo>
                    <a:pt x="339544" y="568"/>
                    <a:pt x="346496" y="1611"/>
                    <a:pt x="353448" y="2653"/>
                  </a:cubicBezTo>
                  <a:cubicBezTo>
                    <a:pt x="357827" y="1886"/>
                    <a:pt x="362973" y="5504"/>
                    <a:pt x="363740" y="9888"/>
                  </a:cubicBezTo>
                  <a:cubicBezTo>
                    <a:pt x="361888" y="50877"/>
                    <a:pt x="361888" y="50877"/>
                    <a:pt x="361888" y="50877"/>
                  </a:cubicBezTo>
                  <a:cubicBezTo>
                    <a:pt x="375792" y="52962"/>
                    <a:pt x="389696" y="55047"/>
                    <a:pt x="404368" y="61516"/>
                  </a:cubicBezTo>
                  <a:cubicBezTo>
                    <a:pt x="420123" y="22611"/>
                    <a:pt x="420123" y="22611"/>
                    <a:pt x="420123" y="22611"/>
                  </a:cubicBezTo>
                  <a:cubicBezTo>
                    <a:pt x="424502" y="21845"/>
                    <a:pt x="423735" y="17461"/>
                    <a:pt x="428114" y="16694"/>
                  </a:cubicBezTo>
                  <a:cubicBezTo>
                    <a:pt x="428114" y="16694"/>
                    <a:pt x="432493" y="15928"/>
                    <a:pt x="433260" y="20312"/>
                  </a:cubicBezTo>
                  <a:cubicBezTo>
                    <a:pt x="447164" y="22397"/>
                    <a:pt x="461835" y="28865"/>
                    <a:pt x="472128" y="36101"/>
                  </a:cubicBezTo>
                  <a:cubicBezTo>
                    <a:pt x="477274" y="39718"/>
                    <a:pt x="482420" y="43336"/>
                    <a:pt x="478808" y="48486"/>
                  </a:cubicBezTo>
                  <a:cubicBezTo>
                    <a:pt x="463053" y="87391"/>
                    <a:pt x="463053" y="87391"/>
                    <a:pt x="463053" y="87391"/>
                  </a:cubicBezTo>
                  <a:cubicBezTo>
                    <a:pt x="477724" y="93860"/>
                    <a:pt x="488017" y="101095"/>
                    <a:pt x="498309" y="108330"/>
                  </a:cubicBezTo>
                  <a:cubicBezTo>
                    <a:pt x="530271" y="84662"/>
                    <a:pt x="530271" y="84662"/>
                    <a:pt x="530271" y="84662"/>
                  </a:cubicBezTo>
                  <a:cubicBezTo>
                    <a:pt x="529503" y="80278"/>
                    <a:pt x="533882" y="79512"/>
                    <a:pt x="533882" y="79512"/>
                  </a:cubicBezTo>
                  <a:cubicBezTo>
                    <a:pt x="538261" y="78746"/>
                    <a:pt x="539028" y="83130"/>
                    <a:pt x="543407" y="82363"/>
                  </a:cubicBezTo>
                  <a:cubicBezTo>
                    <a:pt x="554467" y="93982"/>
                    <a:pt x="565527" y="105602"/>
                    <a:pt x="571441" y="113603"/>
                  </a:cubicBezTo>
                  <a:cubicBezTo>
                    <a:pt x="576587" y="117221"/>
                    <a:pt x="578121" y="125989"/>
                    <a:pt x="573742" y="126756"/>
                  </a:cubicBezTo>
                  <a:cubicBezTo>
                    <a:pt x="543315" y="159191"/>
                    <a:pt x="543315" y="159191"/>
                    <a:pt x="543315" y="159191"/>
                  </a:cubicBezTo>
                  <a:cubicBezTo>
                    <a:pt x="553608" y="166426"/>
                    <a:pt x="560289" y="178812"/>
                    <a:pt x="566970" y="191198"/>
                  </a:cubicBezTo>
                  <a:cubicBezTo>
                    <a:pt x="566970" y="191198"/>
                    <a:pt x="566970" y="191198"/>
                    <a:pt x="567737" y="195582"/>
                  </a:cubicBezTo>
                  <a:cubicBezTo>
                    <a:pt x="605612" y="179916"/>
                    <a:pt x="605612" y="179916"/>
                    <a:pt x="605612" y="179916"/>
                  </a:cubicBezTo>
                  <a:cubicBezTo>
                    <a:pt x="609991" y="179149"/>
                    <a:pt x="615137" y="182767"/>
                    <a:pt x="615905" y="187151"/>
                  </a:cubicBezTo>
                  <a:cubicBezTo>
                    <a:pt x="622586" y="199537"/>
                    <a:pt x="629266" y="211922"/>
                    <a:pt x="631568" y="225074"/>
                  </a:cubicBezTo>
                  <a:cubicBezTo>
                    <a:pt x="637482" y="233076"/>
                    <a:pt x="633871" y="238227"/>
                    <a:pt x="629492" y="238993"/>
                  </a:cubicBezTo>
                  <a:cubicBezTo>
                    <a:pt x="591616" y="254659"/>
                    <a:pt x="591616" y="254659"/>
                    <a:pt x="591616" y="254659"/>
                  </a:cubicBezTo>
                  <a:cubicBezTo>
                    <a:pt x="593918" y="267811"/>
                    <a:pt x="596220" y="280963"/>
                    <a:pt x="599290" y="298499"/>
                  </a:cubicBezTo>
                  <a:cubicBezTo>
                    <a:pt x="640234" y="300370"/>
                    <a:pt x="640234" y="300370"/>
                    <a:pt x="640234" y="300370"/>
                  </a:cubicBezTo>
                  <a:cubicBezTo>
                    <a:pt x="644613" y="299603"/>
                    <a:pt x="645380" y="303987"/>
                    <a:pt x="646148" y="308371"/>
                  </a:cubicBezTo>
                  <a:cubicBezTo>
                    <a:pt x="648450" y="321523"/>
                    <a:pt x="647140" y="339826"/>
                    <a:pt x="645063" y="353744"/>
                  </a:cubicBezTo>
                  <a:cubicBezTo>
                    <a:pt x="645831" y="358129"/>
                    <a:pt x="641452" y="358895"/>
                    <a:pt x="637073" y="359661"/>
                  </a:cubicBezTo>
                  <a:cubicBezTo>
                    <a:pt x="596896" y="362175"/>
                    <a:pt x="596896" y="362175"/>
                    <a:pt x="596896" y="362175"/>
                  </a:cubicBezTo>
                  <a:cubicBezTo>
                    <a:pt x="594819" y="376094"/>
                    <a:pt x="591975" y="385628"/>
                    <a:pt x="589898" y="399547"/>
                  </a:cubicBezTo>
                  <a:cubicBezTo>
                    <a:pt x="589898" y="399547"/>
                    <a:pt x="586286" y="404697"/>
                    <a:pt x="586286" y="404697"/>
                  </a:cubicBezTo>
                  <a:cubicBezTo>
                    <a:pt x="620775" y="421252"/>
                    <a:pt x="620775" y="421252"/>
                    <a:pt x="620775" y="421252"/>
                  </a:cubicBezTo>
                  <a:cubicBezTo>
                    <a:pt x="625921" y="424870"/>
                    <a:pt x="631067" y="428488"/>
                    <a:pt x="627456" y="433638"/>
                  </a:cubicBezTo>
                  <a:cubicBezTo>
                    <a:pt x="621000" y="448323"/>
                    <a:pt x="618923" y="462242"/>
                    <a:pt x="611700" y="472543"/>
                  </a:cubicBezTo>
                  <a:cubicBezTo>
                    <a:pt x="608088" y="477693"/>
                    <a:pt x="603710" y="478460"/>
                    <a:pt x="603710" y="478460"/>
                  </a:cubicBezTo>
                  <a:cubicBezTo>
                    <a:pt x="599331" y="479226"/>
                    <a:pt x="599331" y="479226"/>
                    <a:pt x="599331" y="479226"/>
                  </a:cubicBezTo>
                  <a:cubicBezTo>
                    <a:pt x="560463" y="463437"/>
                    <a:pt x="560463" y="463437"/>
                    <a:pt x="560463" y="463437"/>
                  </a:cubicBezTo>
                  <a:cubicBezTo>
                    <a:pt x="553240" y="473738"/>
                    <a:pt x="546784" y="488423"/>
                    <a:pt x="535182" y="499490"/>
                  </a:cubicBezTo>
                  <a:cubicBezTo>
                    <a:pt x="562448" y="526347"/>
                    <a:pt x="562448" y="526347"/>
                    <a:pt x="562448" y="526347"/>
                  </a:cubicBezTo>
                  <a:cubicBezTo>
                    <a:pt x="563215" y="530731"/>
                    <a:pt x="564750" y="539499"/>
                    <a:pt x="560371" y="540265"/>
                  </a:cubicBezTo>
                  <a:cubicBezTo>
                    <a:pt x="553148" y="550566"/>
                    <a:pt x="541546" y="561634"/>
                    <a:pt x="529944" y="572701"/>
                  </a:cubicBezTo>
                  <a:cubicBezTo>
                    <a:pt x="529944" y="572701"/>
                    <a:pt x="525565" y="573467"/>
                    <a:pt x="525565" y="573467"/>
                  </a:cubicBezTo>
                  <a:cubicBezTo>
                    <a:pt x="521186" y="574234"/>
                    <a:pt x="521186" y="574234"/>
                    <a:pt x="516040" y="570616"/>
                  </a:cubicBezTo>
                  <a:cubicBezTo>
                    <a:pt x="488774" y="543760"/>
                    <a:pt x="488774" y="543760"/>
                    <a:pt x="488774" y="543760"/>
                  </a:cubicBezTo>
                  <a:cubicBezTo>
                    <a:pt x="476405" y="550443"/>
                    <a:pt x="468414" y="556360"/>
                    <a:pt x="456045" y="563044"/>
                  </a:cubicBezTo>
                  <a:cubicBezTo>
                    <a:pt x="456045" y="563044"/>
                    <a:pt x="451666" y="563810"/>
                    <a:pt x="452434" y="568194"/>
                  </a:cubicBezTo>
                  <a:cubicBezTo>
                    <a:pt x="467330" y="601733"/>
                    <a:pt x="467330" y="601733"/>
                    <a:pt x="467330" y="601733"/>
                  </a:cubicBezTo>
                  <a:cubicBezTo>
                    <a:pt x="468097" y="606118"/>
                    <a:pt x="465253" y="615652"/>
                    <a:pt x="460874" y="616418"/>
                  </a:cubicBezTo>
                  <a:cubicBezTo>
                    <a:pt x="448505" y="623102"/>
                    <a:pt x="430990" y="626167"/>
                    <a:pt x="418620" y="632851"/>
                  </a:cubicBezTo>
                  <a:cubicBezTo>
                    <a:pt x="414241" y="633617"/>
                    <a:pt x="409095" y="630000"/>
                    <a:pt x="408328" y="625616"/>
                  </a:cubicBezTo>
                  <a:cubicBezTo>
                    <a:pt x="392664" y="587692"/>
                    <a:pt x="392664" y="587692"/>
                    <a:pt x="392664" y="587692"/>
                  </a:cubicBezTo>
                  <a:cubicBezTo>
                    <a:pt x="384674" y="593609"/>
                    <a:pt x="375916" y="595142"/>
                    <a:pt x="371537" y="595908"/>
                  </a:cubicBezTo>
                  <a:cubicBezTo>
                    <a:pt x="362779" y="597441"/>
                    <a:pt x="358400" y="598208"/>
                    <a:pt x="348875" y="595356"/>
                  </a:cubicBezTo>
                  <a:cubicBezTo>
                    <a:pt x="347024" y="636346"/>
                    <a:pt x="347024" y="636346"/>
                    <a:pt x="347024" y="636346"/>
                  </a:cubicBezTo>
                  <a:cubicBezTo>
                    <a:pt x="347791" y="640730"/>
                    <a:pt x="344179" y="645880"/>
                    <a:pt x="339800" y="646647"/>
                  </a:cubicBezTo>
                  <a:cubicBezTo>
                    <a:pt x="321517" y="645328"/>
                    <a:pt x="308381" y="647627"/>
                    <a:pt x="294477" y="645543"/>
                  </a:cubicBezTo>
                  <a:cubicBezTo>
                    <a:pt x="290098" y="646309"/>
                    <a:pt x="284952" y="642692"/>
                    <a:pt x="283417" y="633924"/>
                  </a:cubicBezTo>
                  <a:cubicBezTo>
                    <a:pt x="286036" y="597318"/>
                    <a:pt x="286036" y="597318"/>
                    <a:pt x="286036" y="597318"/>
                  </a:cubicBezTo>
                  <a:cubicBezTo>
                    <a:pt x="272132" y="595234"/>
                    <a:pt x="258228" y="593149"/>
                    <a:pt x="243557" y="586680"/>
                  </a:cubicBezTo>
                  <a:cubicBezTo>
                    <a:pt x="227034" y="621200"/>
                    <a:pt x="227034" y="621200"/>
                    <a:pt x="227034" y="621200"/>
                  </a:cubicBezTo>
                  <a:cubicBezTo>
                    <a:pt x="223422" y="626351"/>
                    <a:pt x="223422" y="626351"/>
                    <a:pt x="219044" y="627118"/>
                  </a:cubicBezTo>
                  <a:cubicBezTo>
                    <a:pt x="214665" y="627884"/>
                    <a:pt x="214665" y="627884"/>
                    <a:pt x="214665" y="627884"/>
                  </a:cubicBezTo>
                  <a:cubicBezTo>
                    <a:pt x="199993" y="621415"/>
                    <a:pt x="185322" y="614946"/>
                    <a:pt x="171418" y="612862"/>
                  </a:cubicBezTo>
                  <a:cubicBezTo>
                    <a:pt x="170651" y="608477"/>
                    <a:pt x="165504" y="604860"/>
                    <a:pt x="169116" y="599709"/>
                  </a:cubicBezTo>
                  <a:cubicBezTo>
                    <a:pt x="184872" y="560805"/>
                    <a:pt x="184872" y="560805"/>
                    <a:pt x="184872" y="560805"/>
                  </a:cubicBezTo>
                  <a:cubicBezTo>
                    <a:pt x="170200" y="554336"/>
                    <a:pt x="159908" y="547101"/>
                    <a:pt x="148848" y="535482"/>
                  </a:cubicBezTo>
                  <a:cubicBezTo>
                    <a:pt x="117654" y="563533"/>
                    <a:pt x="117654" y="563533"/>
                    <a:pt x="117654" y="563533"/>
                  </a:cubicBezTo>
                  <a:cubicBezTo>
                    <a:pt x="117654" y="563533"/>
                    <a:pt x="113275" y="564300"/>
                    <a:pt x="113275" y="564300"/>
                  </a:cubicBezTo>
                  <a:cubicBezTo>
                    <a:pt x="108896" y="565066"/>
                    <a:pt x="108896" y="565066"/>
                    <a:pt x="103750" y="561449"/>
                  </a:cubicBezTo>
                  <a:cubicBezTo>
                    <a:pt x="93458" y="554213"/>
                    <a:pt x="82398" y="542594"/>
                    <a:pt x="75717" y="530209"/>
                  </a:cubicBezTo>
                  <a:cubicBezTo>
                    <a:pt x="70571" y="526591"/>
                    <a:pt x="69803" y="522207"/>
                    <a:pt x="73415" y="517056"/>
                  </a:cubicBezTo>
                  <a:cubicBezTo>
                    <a:pt x="104609" y="489005"/>
                    <a:pt x="104609" y="489005"/>
                    <a:pt x="104609" y="489005"/>
                  </a:cubicBezTo>
                  <a:cubicBezTo>
                    <a:pt x="93549" y="477385"/>
                    <a:pt x="87636" y="469384"/>
                    <a:pt x="80955" y="456998"/>
                  </a:cubicBezTo>
                  <a:cubicBezTo>
                    <a:pt x="80955" y="456998"/>
                    <a:pt x="80188" y="452614"/>
                    <a:pt x="80188" y="452614"/>
                  </a:cubicBezTo>
                  <a:cubicBezTo>
                    <a:pt x="41545" y="463896"/>
                    <a:pt x="41545" y="463896"/>
                    <a:pt x="41545" y="463896"/>
                  </a:cubicBezTo>
                  <a:cubicBezTo>
                    <a:pt x="37166" y="464662"/>
                    <a:pt x="32787" y="465429"/>
                    <a:pt x="27641" y="461811"/>
                  </a:cubicBezTo>
                  <a:cubicBezTo>
                    <a:pt x="25339" y="448659"/>
                    <a:pt x="17891" y="431889"/>
                    <a:pt x="15589" y="418737"/>
                  </a:cubicBezTo>
                  <a:cubicBezTo>
                    <a:pt x="10443" y="415119"/>
                    <a:pt x="14054" y="409969"/>
                    <a:pt x="18433" y="409203"/>
                  </a:cubicBezTo>
                  <a:cubicBezTo>
                    <a:pt x="56308" y="393537"/>
                    <a:pt x="56308" y="393537"/>
                    <a:pt x="56308" y="393537"/>
                  </a:cubicBezTo>
                  <a:cubicBezTo>
                    <a:pt x="53239" y="376001"/>
                    <a:pt x="50937" y="362848"/>
                    <a:pt x="48635" y="349696"/>
                  </a:cubicBezTo>
                  <a:cubicBezTo>
                    <a:pt x="7691" y="347826"/>
                    <a:pt x="7691" y="347826"/>
                    <a:pt x="7691" y="347826"/>
                  </a:cubicBezTo>
                  <a:cubicBezTo>
                    <a:pt x="3312" y="348593"/>
                    <a:pt x="-1835" y="344975"/>
                    <a:pt x="1009" y="335440"/>
                  </a:cubicBezTo>
                  <a:cubicBezTo>
                    <a:pt x="-1292" y="322288"/>
                    <a:pt x="785" y="308370"/>
                    <a:pt x="2861" y="294451"/>
                  </a:cubicBezTo>
                  <a:cubicBezTo>
                    <a:pt x="2094" y="290067"/>
                    <a:pt x="5705" y="284917"/>
                    <a:pt x="10084" y="284150"/>
                  </a:cubicBezTo>
                  <a:cubicBezTo>
                    <a:pt x="51029" y="286021"/>
                    <a:pt x="51029" y="286021"/>
                    <a:pt x="51029" y="286021"/>
                  </a:cubicBezTo>
                  <a:cubicBezTo>
                    <a:pt x="53106" y="272102"/>
                    <a:pt x="55183" y="258183"/>
                    <a:pt x="58027" y="248649"/>
                  </a:cubicBezTo>
                  <a:cubicBezTo>
                    <a:pt x="57259" y="244265"/>
                    <a:pt x="61639" y="243498"/>
                    <a:pt x="61639" y="243498"/>
                  </a:cubicBezTo>
                  <a:cubicBezTo>
                    <a:pt x="27150" y="226943"/>
                    <a:pt x="27150" y="226943"/>
                    <a:pt x="27150" y="226943"/>
                  </a:cubicBezTo>
                  <a:cubicBezTo>
                    <a:pt x="22003" y="223326"/>
                    <a:pt x="16857" y="219708"/>
                    <a:pt x="20469" y="214558"/>
                  </a:cubicBezTo>
                  <a:cubicBezTo>
                    <a:pt x="26925" y="199873"/>
                    <a:pt x="29002" y="185954"/>
                    <a:pt x="35457" y="171269"/>
                  </a:cubicBezTo>
                  <a:cubicBezTo>
                    <a:pt x="39836" y="170503"/>
                    <a:pt x="39836" y="170503"/>
                    <a:pt x="44215" y="169736"/>
                  </a:cubicBezTo>
                  <a:cubicBezTo>
                    <a:pt x="48594" y="168970"/>
                    <a:pt x="48594" y="168970"/>
                    <a:pt x="48594" y="168970"/>
                  </a:cubicBezTo>
                  <a:cubicBezTo>
                    <a:pt x="87462" y="184759"/>
                    <a:pt x="87462" y="184759"/>
                    <a:pt x="87462" y="184759"/>
                  </a:cubicBezTo>
                  <a:cubicBezTo>
                    <a:pt x="93917" y="170073"/>
                    <a:pt x="101140" y="159773"/>
                    <a:pt x="112742" y="148705"/>
                  </a:cubicBezTo>
                  <a:cubicBezTo>
                    <a:pt x="84709" y="117465"/>
                    <a:pt x="84709" y="117465"/>
                    <a:pt x="84709" y="117465"/>
                  </a:cubicBezTo>
                  <a:cubicBezTo>
                    <a:pt x="79563" y="113847"/>
                    <a:pt x="83175" y="108697"/>
                    <a:pt x="86786" y="103546"/>
                  </a:cubicBezTo>
                  <a:cubicBezTo>
                    <a:pt x="94009" y="93245"/>
                    <a:pt x="105611" y="82178"/>
                    <a:pt x="117981" y="75495"/>
                  </a:cubicBezTo>
                  <a:cubicBezTo>
                    <a:pt x="117981" y="75495"/>
                    <a:pt x="122359" y="74729"/>
                    <a:pt x="122359" y="74729"/>
                  </a:cubicBezTo>
                  <a:cubicBezTo>
                    <a:pt x="126738" y="73962"/>
                    <a:pt x="126738" y="73962"/>
                    <a:pt x="131884" y="77580"/>
                  </a:cubicBezTo>
                  <a:cubicBezTo>
                    <a:pt x="159150" y="104436"/>
                    <a:pt x="159150" y="104436"/>
                    <a:pt x="159150" y="104436"/>
                  </a:cubicBezTo>
                  <a:cubicBezTo>
                    <a:pt x="166373" y="94135"/>
                    <a:pt x="178743" y="87451"/>
                    <a:pt x="191112" y="80768"/>
                  </a:cubicBezTo>
                  <a:cubicBezTo>
                    <a:pt x="191112" y="80768"/>
                    <a:pt x="195491" y="80002"/>
                    <a:pt x="195491" y="80002"/>
                  </a:cubicBezTo>
                  <a:cubicBezTo>
                    <a:pt x="179827" y="42078"/>
                    <a:pt x="179827" y="42078"/>
                    <a:pt x="179827" y="42078"/>
                  </a:cubicBezTo>
                  <a:cubicBezTo>
                    <a:pt x="179060" y="37694"/>
                    <a:pt x="182671" y="32544"/>
                    <a:pt x="187050" y="31777"/>
                  </a:cubicBezTo>
                  <a:cubicBezTo>
                    <a:pt x="199420" y="25094"/>
                    <a:pt x="211789" y="18411"/>
                    <a:pt x="229304" y="15345"/>
                  </a:cubicBezTo>
                  <a:cubicBezTo>
                    <a:pt x="233683" y="14579"/>
                    <a:pt x="238062" y="13812"/>
                    <a:pt x="239597" y="22580"/>
                  </a:cubicBezTo>
                  <a:cubicBezTo>
                    <a:pt x="254493" y="56120"/>
                    <a:pt x="254493" y="56120"/>
                    <a:pt x="254493" y="56120"/>
                  </a:cubicBezTo>
                  <a:cubicBezTo>
                    <a:pt x="263251" y="54587"/>
                    <a:pt x="267630" y="53820"/>
                    <a:pt x="276388" y="52288"/>
                  </a:cubicBezTo>
                  <a:cubicBezTo>
                    <a:pt x="285145" y="50755"/>
                    <a:pt x="289524" y="49988"/>
                    <a:pt x="298282" y="48455"/>
                  </a:cubicBezTo>
                  <a:cubicBezTo>
                    <a:pt x="300134" y="7466"/>
                    <a:pt x="300134" y="7466"/>
                    <a:pt x="300134" y="7466"/>
                  </a:cubicBezTo>
                  <a:cubicBezTo>
                    <a:pt x="299366" y="3082"/>
                    <a:pt x="303745" y="2316"/>
                    <a:pt x="308124" y="1549"/>
                  </a:cubicBezTo>
                  <a:cubicBezTo>
                    <a:pt x="316882" y="16"/>
                    <a:pt x="324737" y="-229"/>
                    <a:pt x="332140" y="170"/>
                  </a:cubicBezTo>
                  <a:close/>
                  <a:moveTo>
                    <a:pt x="323382" y="106338"/>
                  </a:moveTo>
                  <a:cubicBezTo>
                    <a:pt x="203300" y="106338"/>
                    <a:pt x="105954" y="203684"/>
                    <a:pt x="105954" y="323766"/>
                  </a:cubicBezTo>
                  <a:cubicBezTo>
                    <a:pt x="105954" y="443848"/>
                    <a:pt x="203300" y="541193"/>
                    <a:pt x="323382" y="541193"/>
                  </a:cubicBezTo>
                  <a:cubicBezTo>
                    <a:pt x="443464" y="541193"/>
                    <a:pt x="540809" y="443848"/>
                    <a:pt x="540809" y="323766"/>
                  </a:cubicBezTo>
                  <a:cubicBezTo>
                    <a:pt x="540809" y="203684"/>
                    <a:pt x="443464" y="106338"/>
                    <a:pt x="323382" y="106338"/>
                  </a:cubicBezTo>
                  <a:close/>
                </a:path>
              </a:pathLst>
            </a:custGeom>
            <a:solidFill>
              <a:srgbClr val="E1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41">
              <a:extLst>
                <a:ext uri="{FF2B5EF4-FFF2-40B4-BE49-F238E27FC236}">
                  <a16:creationId xmlns:a16="http://schemas.microsoft.com/office/drawing/2014/main" id="{1ED1AFD0-ED88-460A-A0D8-997EB1C8A0B7}"/>
                </a:ext>
              </a:extLst>
            </p:cNvPr>
            <p:cNvSpPr/>
            <p:nvPr/>
          </p:nvSpPr>
          <p:spPr>
            <a:xfrm>
              <a:off x="2528769" y="3982741"/>
              <a:ext cx="2112422" cy="2110086"/>
            </a:xfrm>
            <a:custGeom>
              <a:avLst/>
              <a:gdLst>
                <a:gd name="connsiteX0" fmla="*/ 1109669 w 2162823"/>
                <a:gd name="connsiteY0" fmla="*/ 566 h 2160430"/>
                <a:gd name="connsiteX1" fmla="*/ 1180857 w 2162823"/>
                <a:gd name="connsiteY1" fmla="*/ 8862 h 2160430"/>
                <a:gd name="connsiteX2" fmla="*/ 1215244 w 2162823"/>
                <a:gd name="connsiteY2" fmla="*/ 33035 h 2160430"/>
                <a:gd name="connsiteX3" fmla="*/ 1209057 w 2162823"/>
                <a:gd name="connsiteY3" fmla="*/ 169979 h 2160430"/>
                <a:gd name="connsiteX4" fmla="*/ 1350979 w 2162823"/>
                <a:gd name="connsiteY4" fmla="*/ 205522 h 2160430"/>
                <a:gd name="connsiteX5" fmla="*/ 1403619 w 2162823"/>
                <a:gd name="connsiteY5" fmla="*/ 75543 h 2160430"/>
                <a:gd name="connsiteX6" fmla="*/ 1430315 w 2162823"/>
                <a:gd name="connsiteY6" fmla="*/ 55774 h 2160430"/>
                <a:gd name="connsiteX7" fmla="*/ 1447508 w 2162823"/>
                <a:gd name="connsiteY7" fmla="*/ 67861 h 2160430"/>
                <a:gd name="connsiteX8" fmla="*/ 1577364 w 2162823"/>
                <a:gd name="connsiteY8" fmla="*/ 120611 h 2160430"/>
                <a:gd name="connsiteX9" fmla="*/ 1599684 w 2162823"/>
                <a:gd name="connsiteY9" fmla="*/ 161991 h 2160430"/>
                <a:gd name="connsiteX10" fmla="*/ 1547045 w 2162823"/>
                <a:gd name="connsiteY10" fmla="*/ 291970 h 2160430"/>
                <a:gd name="connsiteX11" fmla="*/ 1664835 w 2162823"/>
                <a:gd name="connsiteY11" fmla="*/ 361927 h 2160430"/>
                <a:gd name="connsiteX12" fmla="*/ 1771618 w 2162823"/>
                <a:gd name="connsiteY12" fmla="*/ 282854 h 2160430"/>
                <a:gd name="connsiteX13" fmla="*/ 1783684 w 2162823"/>
                <a:gd name="connsiteY13" fmla="*/ 265647 h 2160430"/>
                <a:gd name="connsiteX14" fmla="*/ 1815507 w 2162823"/>
                <a:gd name="connsiteY14" fmla="*/ 275172 h 2160430"/>
                <a:gd name="connsiteX15" fmla="*/ 1909166 w 2162823"/>
                <a:gd name="connsiteY15" fmla="*/ 379545 h 2160430"/>
                <a:gd name="connsiteX16" fmla="*/ 1916856 w 2162823"/>
                <a:gd name="connsiteY16" fmla="*/ 423486 h 2160430"/>
                <a:gd name="connsiteX17" fmla="*/ 1815200 w 2162823"/>
                <a:gd name="connsiteY17" fmla="*/ 531853 h 2160430"/>
                <a:gd name="connsiteX18" fmla="*/ 1894228 w 2162823"/>
                <a:gd name="connsiteY18" fmla="*/ 638786 h 2160430"/>
                <a:gd name="connsiteX19" fmla="*/ 1896792 w 2162823"/>
                <a:gd name="connsiteY19" fmla="*/ 653433 h 2160430"/>
                <a:gd name="connsiteX20" fmla="*/ 2023333 w 2162823"/>
                <a:gd name="connsiteY20" fmla="*/ 601093 h 2160430"/>
                <a:gd name="connsiteX21" fmla="*/ 2057719 w 2162823"/>
                <a:gd name="connsiteY21" fmla="*/ 625266 h 2160430"/>
                <a:gd name="connsiteX22" fmla="*/ 2110051 w 2162823"/>
                <a:gd name="connsiteY22" fmla="*/ 751967 h 2160430"/>
                <a:gd name="connsiteX23" fmla="*/ 2103113 w 2162823"/>
                <a:gd name="connsiteY23" fmla="*/ 798470 h 2160430"/>
                <a:gd name="connsiteX24" fmla="*/ 1976572 w 2162823"/>
                <a:gd name="connsiteY24" fmla="*/ 850809 h 2160430"/>
                <a:gd name="connsiteX25" fmla="*/ 2002208 w 2162823"/>
                <a:gd name="connsiteY25" fmla="*/ 997278 h 2160430"/>
                <a:gd name="connsiteX26" fmla="*/ 2139003 w 2162823"/>
                <a:gd name="connsiteY26" fmla="*/ 1003527 h 2160430"/>
                <a:gd name="connsiteX27" fmla="*/ 2158760 w 2162823"/>
                <a:gd name="connsiteY27" fmla="*/ 1030260 h 2160430"/>
                <a:gd name="connsiteX28" fmla="*/ 2155137 w 2162823"/>
                <a:gd name="connsiteY28" fmla="*/ 1181851 h 2160430"/>
                <a:gd name="connsiteX29" fmla="*/ 2128441 w 2162823"/>
                <a:gd name="connsiteY29" fmla="*/ 1201619 h 2160430"/>
                <a:gd name="connsiteX30" fmla="*/ 1994211 w 2162823"/>
                <a:gd name="connsiteY30" fmla="*/ 1210018 h 2160430"/>
                <a:gd name="connsiteX31" fmla="*/ 1970830 w 2162823"/>
                <a:gd name="connsiteY31" fmla="*/ 1334875 h 2160430"/>
                <a:gd name="connsiteX32" fmla="*/ 1958764 w 2162823"/>
                <a:gd name="connsiteY32" fmla="*/ 1352083 h 2160430"/>
                <a:gd name="connsiteX33" fmla="*/ 2073990 w 2162823"/>
                <a:gd name="connsiteY33" fmla="*/ 1407394 h 2160430"/>
                <a:gd name="connsiteX34" fmla="*/ 2096312 w 2162823"/>
                <a:gd name="connsiteY34" fmla="*/ 1448774 h 2160430"/>
                <a:gd name="connsiteX35" fmla="*/ 2043672 w 2162823"/>
                <a:gd name="connsiteY35" fmla="*/ 1578753 h 2160430"/>
                <a:gd name="connsiteX36" fmla="*/ 2016976 w 2162823"/>
                <a:gd name="connsiteY36" fmla="*/ 1598521 h 2160430"/>
                <a:gd name="connsiteX37" fmla="*/ 2002346 w 2162823"/>
                <a:gd name="connsiteY37" fmla="*/ 1601082 h 2160430"/>
                <a:gd name="connsiteX38" fmla="*/ 1872490 w 2162823"/>
                <a:gd name="connsiteY38" fmla="*/ 1548332 h 2160430"/>
                <a:gd name="connsiteX39" fmla="*/ 1788027 w 2162823"/>
                <a:gd name="connsiteY39" fmla="*/ 1668785 h 2160430"/>
                <a:gd name="connsiteX40" fmla="*/ 1879121 w 2162823"/>
                <a:gd name="connsiteY40" fmla="*/ 1758510 h 2160430"/>
                <a:gd name="connsiteX41" fmla="*/ 1872183 w 2162823"/>
                <a:gd name="connsiteY41" fmla="*/ 1805013 h 2160430"/>
                <a:gd name="connsiteX42" fmla="*/ 1770527 w 2162823"/>
                <a:gd name="connsiteY42" fmla="*/ 1913379 h 2160430"/>
                <a:gd name="connsiteX43" fmla="*/ 1755898 w 2162823"/>
                <a:gd name="connsiteY43" fmla="*/ 1915940 h 2160430"/>
                <a:gd name="connsiteX44" fmla="*/ 1724074 w 2162823"/>
                <a:gd name="connsiteY44" fmla="*/ 1906414 h 2160430"/>
                <a:gd name="connsiteX45" fmla="*/ 1632980 w 2162823"/>
                <a:gd name="connsiteY45" fmla="*/ 1816688 h 2160430"/>
                <a:gd name="connsiteX46" fmla="*/ 1523633 w 2162823"/>
                <a:gd name="connsiteY46" fmla="*/ 1881114 h 2160430"/>
                <a:gd name="connsiteX47" fmla="*/ 1511567 w 2162823"/>
                <a:gd name="connsiteY47" fmla="*/ 1898321 h 2160430"/>
                <a:gd name="connsiteX48" fmla="*/ 1561335 w 2162823"/>
                <a:gd name="connsiteY48" fmla="*/ 2010376 h 2160430"/>
                <a:gd name="connsiteX49" fmla="*/ 1539767 w 2162823"/>
                <a:gd name="connsiteY49" fmla="*/ 2059438 h 2160430"/>
                <a:gd name="connsiteX50" fmla="*/ 1398597 w 2162823"/>
                <a:gd name="connsiteY50" fmla="*/ 2114339 h 2160430"/>
                <a:gd name="connsiteX51" fmla="*/ 1364211 w 2162823"/>
                <a:gd name="connsiteY51" fmla="*/ 2090166 h 2160430"/>
                <a:gd name="connsiteX52" fmla="*/ 1311879 w 2162823"/>
                <a:gd name="connsiteY52" fmla="*/ 1963464 h 2160430"/>
                <a:gd name="connsiteX53" fmla="*/ 1241293 w 2162823"/>
                <a:gd name="connsiteY53" fmla="*/ 1990915 h 2160430"/>
                <a:gd name="connsiteX54" fmla="*/ 1165581 w 2162823"/>
                <a:gd name="connsiteY54" fmla="*/ 1989070 h 2160430"/>
                <a:gd name="connsiteX55" fmla="*/ 1159395 w 2162823"/>
                <a:gd name="connsiteY55" fmla="*/ 2126015 h 2160430"/>
                <a:gd name="connsiteX56" fmla="*/ 1135262 w 2162823"/>
                <a:gd name="connsiteY56" fmla="*/ 2160430 h 2160430"/>
                <a:gd name="connsiteX57" fmla="*/ 983838 w 2162823"/>
                <a:gd name="connsiteY57" fmla="*/ 2156742 h 2160430"/>
                <a:gd name="connsiteX58" fmla="*/ 946887 w 2162823"/>
                <a:gd name="connsiteY58" fmla="*/ 2117923 h 2160430"/>
                <a:gd name="connsiteX59" fmla="*/ 955638 w 2162823"/>
                <a:gd name="connsiteY59" fmla="*/ 1995625 h 2160430"/>
                <a:gd name="connsiteX60" fmla="*/ 813716 w 2162823"/>
                <a:gd name="connsiteY60" fmla="*/ 1960083 h 2160430"/>
                <a:gd name="connsiteX61" fmla="*/ 758512 w 2162823"/>
                <a:gd name="connsiteY61" fmla="*/ 2075415 h 2160430"/>
                <a:gd name="connsiteX62" fmla="*/ 731816 w 2162823"/>
                <a:gd name="connsiteY62" fmla="*/ 2095184 h 2160430"/>
                <a:gd name="connsiteX63" fmla="*/ 717187 w 2162823"/>
                <a:gd name="connsiteY63" fmla="*/ 2097744 h 2160430"/>
                <a:gd name="connsiteX64" fmla="*/ 572701 w 2162823"/>
                <a:gd name="connsiteY64" fmla="*/ 2047555 h 2160430"/>
                <a:gd name="connsiteX65" fmla="*/ 565009 w 2162823"/>
                <a:gd name="connsiteY65" fmla="*/ 2003613 h 2160430"/>
                <a:gd name="connsiteX66" fmla="*/ 617650 w 2162823"/>
                <a:gd name="connsiteY66" fmla="*/ 1873635 h 2160430"/>
                <a:gd name="connsiteX67" fmla="*/ 497296 w 2162823"/>
                <a:gd name="connsiteY67" fmla="*/ 1789031 h 2160430"/>
                <a:gd name="connsiteX68" fmla="*/ 393077 w 2162823"/>
                <a:gd name="connsiteY68" fmla="*/ 1882750 h 2160430"/>
                <a:gd name="connsiteX69" fmla="*/ 378447 w 2162823"/>
                <a:gd name="connsiteY69" fmla="*/ 1885311 h 2160430"/>
                <a:gd name="connsiteX70" fmla="*/ 346623 w 2162823"/>
                <a:gd name="connsiteY70" fmla="*/ 1875785 h 2160430"/>
                <a:gd name="connsiteX71" fmla="*/ 252966 w 2162823"/>
                <a:gd name="connsiteY71" fmla="*/ 1771413 h 2160430"/>
                <a:gd name="connsiteX72" fmla="*/ 245275 w 2162823"/>
                <a:gd name="connsiteY72" fmla="*/ 1727471 h 2160430"/>
                <a:gd name="connsiteX73" fmla="*/ 349495 w 2162823"/>
                <a:gd name="connsiteY73" fmla="*/ 1633752 h 2160430"/>
                <a:gd name="connsiteX74" fmla="*/ 270467 w 2162823"/>
                <a:gd name="connsiteY74" fmla="*/ 1526818 h 2160430"/>
                <a:gd name="connsiteX75" fmla="*/ 267902 w 2162823"/>
                <a:gd name="connsiteY75" fmla="*/ 1512172 h 2160430"/>
                <a:gd name="connsiteX76" fmla="*/ 138799 w 2162823"/>
                <a:gd name="connsiteY76" fmla="*/ 1549865 h 2160430"/>
                <a:gd name="connsiteX77" fmla="*/ 92346 w 2162823"/>
                <a:gd name="connsiteY77" fmla="*/ 1542899 h 2160430"/>
                <a:gd name="connsiteX78" fmla="*/ 52080 w 2162823"/>
                <a:gd name="connsiteY78" fmla="*/ 1398990 h 2160430"/>
                <a:gd name="connsiteX79" fmla="*/ 61582 w 2162823"/>
                <a:gd name="connsiteY79" fmla="*/ 1367136 h 2160430"/>
                <a:gd name="connsiteX80" fmla="*/ 188123 w 2162823"/>
                <a:gd name="connsiteY80" fmla="*/ 1314796 h 2160430"/>
                <a:gd name="connsiteX81" fmla="*/ 162485 w 2162823"/>
                <a:gd name="connsiteY81" fmla="*/ 1168326 h 2160430"/>
                <a:gd name="connsiteX82" fmla="*/ 25691 w 2162823"/>
                <a:gd name="connsiteY82" fmla="*/ 1162078 h 2160430"/>
                <a:gd name="connsiteX83" fmla="*/ 3370 w 2162823"/>
                <a:gd name="connsiteY83" fmla="*/ 1120697 h 2160430"/>
                <a:gd name="connsiteX84" fmla="*/ 9558 w 2162823"/>
                <a:gd name="connsiteY84" fmla="*/ 983754 h 2160430"/>
                <a:gd name="connsiteX85" fmla="*/ 33689 w 2162823"/>
                <a:gd name="connsiteY85" fmla="*/ 949338 h 2160430"/>
                <a:gd name="connsiteX86" fmla="*/ 170484 w 2162823"/>
                <a:gd name="connsiteY86" fmla="*/ 955587 h 2160430"/>
                <a:gd name="connsiteX87" fmla="*/ 193865 w 2162823"/>
                <a:gd name="connsiteY87" fmla="*/ 830729 h 2160430"/>
                <a:gd name="connsiteX88" fmla="*/ 205931 w 2162823"/>
                <a:gd name="connsiteY88" fmla="*/ 813521 h 2160430"/>
                <a:gd name="connsiteX89" fmla="*/ 90703 w 2162823"/>
                <a:gd name="connsiteY89" fmla="*/ 758211 h 2160430"/>
                <a:gd name="connsiteX90" fmla="*/ 68383 w 2162823"/>
                <a:gd name="connsiteY90" fmla="*/ 716831 h 2160430"/>
                <a:gd name="connsiteX91" fmla="*/ 118459 w 2162823"/>
                <a:gd name="connsiteY91" fmla="*/ 572205 h 2160430"/>
                <a:gd name="connsiteX92" fmla="*/ 147719 w 2162823"/>
                <a:gd name="connsiteY92" fmla="*/ 567084 h 2160430"/>
                <a:gd name="connsiteX93" fmla="*/ 162349 w 2162823"/>
                <a:gd name="connsiteY93" fmla="*/ 564523 h 2160430"/>
                <a:gd name="connsiteX94" fmla="*/ 292205 w 2162823"/>
                <a:gd name="connsiteY94" fmla="*/ 617273 h 2160430"/>
                <a:gd name="connsiteX95" fmla="*/ 376667 w 2162823"/>
                <a:gd name="connsiteY95" fmla="*/ 496819 h 2160430"/>
                <a:gd name="connsiteX96" fmla="*/ 283009 w 2162823"/>
                <a:gd name="connsiteY96" fmla="*/ 392447 h 2160430"/>
                <a:gd name="connsiteX97" fmla="*/ 289948 w 2162823"/>
                <a:gd name="connsiteY97" fmla="*/ 345945 h 2160430"/>
                <a:gd name="connsiteX98" fmla="*/ 394168 w 2162823"/>
                <a:gd name="connsiteY98" fmla="*/ 252226 h 2160430"/>
                <a:gd name="connsiteX99" fmla="*/ 408797 w 2162823"/>
                <a:gd name="connsiteY99" fmla="*/ 249665 h 2160430"/>
                <a:gd name="connsiteX100" fmla="*/ 440620 w 2162823"/>
                <a:gd name="connsiteY100" fmla="*/ 259191 h 2160430"/>
                <a:gd name="connsiteX101" fmla="*/ 531714 w 2162823"/>
                <a:gd name="connsiteY101" fmla="*/ 348916 h 2160430"/>
                <a:gd name="connsiteX102" fmla="*/ 638498 w 2162823"/>
                <a:gd name="connsiteY102" fmla="*/ 269844 h 2160430"/>
                <a:gd name="connsiteX103" fmla="*/ 653128 w 2162823"/>
                <a:gd name="connsiteY103" fmla="*/ 267283 h 2160430"/>
                <a:gd name="connsiteX104" fmla="*/ 600796 w 2162823"/>
                <a:gd name="connsiteY104" fmla="*/ 140581 h 2160430"/>
                <a:gd name="connsiteX105" fmla="*/ 624927 w 2162823"/>
                <a:gd name="connsiteY105" fmla="*/ 106166 h 2160430"/>
                <a:gd name="connsiteX106" fmla="*/ 766098 w 2162823"/>
                <a:gd name="connsiteY106" fmla="*/ 51266 h 2160430"/>
                <a:gd name="connsiteX107" fmla="*/ 800484 w 2162823"/>
                <a:gd name="connsiteY107" fmla="*/ 75438 h 2160430"/>
                <a:gd name="connsiteX108" fmla="*/ 850253 w 2162823"/>
                <a:gd name="connsiteY108" fmla="*/ 187493 h 2160430"/>
                <a:gd name="connsiteX109" fmla="*/ 923402 w 2162823"/>
                <a:gd name="connsiteY109" fmla="*/ 174690 h 2160430"/>
                <a:gd name="connsiteX110" fmla="*/ 996550 w 2162823"/>
                <a:gd name="connsiteY110" fmla="*/ 161887 h 2160430"/>
                <a:gd name="connsiteX111" fmla="*/ 1002737 w 2162823"/>
                <a:gd name="connsiteY111" fmla="*/ 24943 h 2160430"/>
                <a:gd name="connsiteX112" fmla="*/ 1029432 w 2162823"/>
                <a:gd name="connsiteY112" fmla="*/ 5175 h 2160430"/>
                <a:gd name="connsiteX113" fmla="*/ 1109669 w 2162823"/>
                <a:gd name="connsiteY113" fmla="*/ 566 h 216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162823" h="2160430">
                  <a:moveTo>
                    <a:pt x="1109669" y="566"/>
                  </a:moveTo>
                  <a:cubicBezTo>
                    <a:pt x="1134405" y="1897"/>
                    <a:pt x="1157631" y="5380"/>
                    <a:pt x="1180857" y="8862"/>
                  </a:cubicBezTo>
                  <a:cubicBezTo>
                    <a:pt x="1195487" y="6302"/>
                    <a:pt x="1212680" y="18388"/>
                    <a:pt x="1215244" y="33035"/>
                  </a:cubicBezTo>
                  <a:cubicBezTo>
                    <a:pt x="1209057" y="169979"/>
                    <a:pt x="1209057" y="169979"/>
                    <a:pt x="1209057" y="169979"/>
                  </a:cubicBezTo>
                  <a:cubicBezTo>
                    <a:pt x="1255510" y="176945"/>
                    <a:pt x="1301963" y="183909"/>
                    <a:pt x="1350979" y="205522"/>
                  </a:cubicBezTo>
                  <a:cubicBezTo>
                    <a:pt x="1403619" y="75543"/>
                    <a:pt x="1403619" y="75543"/>
                    <a:pt x="1403619" y="75543"/>
                  </a:cubicBezTo>
                  <a:cubicBezTo>
                    <a:pt x="1418249" y="72982"/>
                    <a:pt x="1415685" y="58334"/>
                    <a:pt x="1430315" y="55774"/>
                  </a:cubicBezTo>
                  <a:cubicBezTo>
                    <a:pt x="1430315" y="55774"/>
                    <a:pt x="1444944" y="53213"/>
                    <a:pt x="1447508" y="67861"/>
                  </a:cubicBezTo>
                  <a:cubicBezTo>
                    <a:pt x="1493961" y="74826"/>
                    <a:pt x="1542978" y="96438"/>
                    <a:pt x="1577364" y="120611"/>
                  </a:cubicBezTo>
                  <a:cubicBezTo>
                    <a:pt x="1594557" y="132697"/>
                    <a:pt x="1611750" y="144783"/>
                    <a:pt x="1599684" y="161991"/>
                  </a:cubicBezTo>
                  <a:cubicBezTo>
                    <a:pt x="1547045" y="291970"/>
                    <a:pt x="1547045" y="291970"/>
                    <a:pt x="1547045" y="291970"/>
                  </a:cubicBezTo>
                  <a:cubicBezTo>
                    <a:pt x="1596061" y="313582"/>
                    <a:pt x="1630449" y="337754"/>
                    <a:pt x="1664835" y="361927"/>
                  </a:cubicBezTo>
                  <a:cubicBezTo>
                    <a:pt x="1771618" y="282854"/>
                    <a:pt x="1771618" y="282854"/>
                    <a:pt x="1771618" y="282854"/>
                  </a:cubicBezTo>
                  <a:cubicBezTo>
                    <a:pt x="1769055" y="268208"/>
                    <a:pt x="1783684" y="265647"/>
                    <a:pt x="1783684" y="265647"/>
                  </a:cubicBezTo>
                  <a:cubicBezTo>
                    <a:pt x="1798314" y="263086"/>
                    <a:pt x="1800878" y="277733"/>
                    <a:pt x="1815507" y="275172"/>
                  </a:cubicBezTo>
                  <a:cubicBezTo>
                    <a:pt x="1852458" y="313992"/>
                    <a:pt x="1889408" y="352811"/>
                    <a:pt x="1909166" y="379545"/>
                  </a:cubicBezTo>
                  <a:cubicBezTo>
                    <a:pt x="1926359" y="391632"/>
                    <a:pt x="1931486" y="420926"/>
                    <a:pt x="1916856" y="423486"/>
                  </a:cubicBezTo>
                  <a:cubicBezTo>
                    <a:pt x="1815200" y="531853"/>
                    <a:pt x="1815200" y="531853"/>
                    <a:pt x="1815200" y="531853"/>
                  </a:cubicBezTo>
                  <a:cubicBezTo>
                    <a:pt x="1849587" y="556026"/>
                    <a:pt x="1871908" y="597406"/>
                    <a:pt x="1894228" y="638786"/>
                  </a:cubicBezTo>
                  <a:cubicBezTo>
                    <a:pt x="1894228" y="638786"/>
                    <a:pt x="1894228" y="638786"/>
                    <a:pt x="1896792" y="653433"/>
                  </a:cubicBezTo>
                  <a:cubicBezTo>
                    <a:pt x="2023333" y="601093"/>
                    <a:pt x="2023333" y="601093"/>
                    <a:pt x="2023333" y="601093"/>
                  </a:cubicBezTo>
                  <a:cubicBezTo>
                    <a:pt x="2037962" y="598532"/>
                    <a:pt x="2055155" y="610619"/>
                    <a:pt x="2057719" y="625266"/>
                  </a:cubicBezTo>
                  <a:cubicBezTo>
                    <a:pt x="2080040" y="666646"/>
                    <a:pt x="2102360" y="708027"/>
                    <a:pt x="2110051" y="751967"/>
                  </a:cubicBezTo>
                  <a:cubicBezTo>
                    <a:pt x="2129809" y="778701"/>
                    <a:pt x="2117743" y="795909"/>
                    <a:pt x="2103113" y="798470"/>
                  </a:cubicBezTo>
                  <a:cubicBezTo>
                    <a:pt x="1976572" y="850809"/>
                    <a:pt x="1976572" y="850809"/>
                    <a:pt x="1976572" y="850809"/>
                  </a:cubicBezTo>
                  <a:cubicBezTo>
                    <a:pt x="1984263" y="894749"/>
                    <a:pt x="1991954" y="938691"/>
                    <a:pt x="2002208" y="997278"/>
                  </a:cubicBezTo>
                  <a:cubicBezTo>
                    <a:pt x="2139003" y="1003527"/>
                    <a:pt x="2139003" y="1003527"/>
                    <a:pt x="2139003" y="1003527"/>
                  </a:cubicBezTo>
                  <a:cubicBezTo>
                    <a:pt x="2153633" y="1000966"/>
                    <a:pt x="2156197" y="1015613"/>
                    <a:pt x="2158760" y="1030260"/>
                  </a:cubicBezTo>
                  <a:cubicBezTo>
                    <a:pt x="2166452" y="1074201"/>
                    <a:pt x="2162076" y="1135350"/>
                    <a:pt x="2155137" y="1181851"/>
                  </a:cubicBezTo>
                  <a:cubicBezTo>
                    <a:pt x="2157701" y="1196498"/>
                    <a:pt x="2143071" y="1199059"/>
                    <a:pt x="2128441" y="1201619"/>
                  </a:cubicBezTo>
                  <a:cubicBezTo>
                    <a:pt x="1994211" y="1210018"/>
                    <a:pt x="1994211" y="1210018"/>
                    <a:pt x="1994211" y="1210018"/>
                  </a:cubicBezTo>
                  <a:cubicBezTo>
                    <a:pt x="1987272" y="1256519"/>
                    <a:pt x="1977769" y="1288374"/>
                    <a:pt x="1970830" y="1334875"/>
                  </a:cubicBezTo>
                  <a:cubicBezTo>
                    <a:pt x="1970830" y="1334875"/>
                    <a:pt x="1958764" y="1352083"/>
                    <a:pt x="1958764" y="1352083"/>
                  </a:cubicBezTo>
                  <a:cubicBezTo>
                    <a:pt x="2073990" y="1407394"/>
                    <a:pt x="2073990" y="1407394"/>
                    <a:pt x="2073990" y="1407394"/>
                  </a:cubicBezTo>
                  <a:cubicBezTo>
                    <a:pt x="2091184" y="1419480"/>
                    <a:pt x="2108378" y="1431566"/>
                    <a:pt x="2096312" y="1448774"/>
                  </a:cubicBezTo>
                  <a:cubicBezTo>
                    <a:pt x="2074743" y="1497836"/>
                    <a:pt x="2067804" y="1544337"/>
                    <a:pt x="2043672" y="1578753"/>
                  </a:cubicBezTo>
                  <a:cubicBezTo>
                    <a:pt x="2031605" y="1595961"/>
                    <a:pt x="2016976" y="1598521"/>
                    <a:pt x="2016976" y="1598521"/>
                  </a:cubicBezTo>
                  <a:cubicBezTo>
                    <a:pt x="2002346" y="1601082"/>
                    <a:pt x="2002346" y="1601082"/>
                    <a:pt x="2002346" y="1601082"/>
                  </a:cubicBezTo>
                  <a:cubicBezTo>
                    <a:pt x="1872490" y="1548332"/>
                    <a:pt x="1872490" y="1548332"/>
                    <a:pt x="1872490" y="1548332"/>
                  </a:cubicBezTo>
                  <a:cubicBezTo>
                    <a:pt x="1848358" y="1582747"/>
                    <a:pt x="1826789" y="1631809"/>
                    <a:pt x="1788027" y="1668785"/>
                  </a:cubicBezTo>
                  <a:cubicBezTo>
                    <a:pt x="1879121" y="1758510"/>
                    <a:pt x="1879121" y="1758510"/>
                    <a:pt x="1879121" y="1758510"/>
                  </a:cubicBezTo>
                  <a:cubicBezTo>
                    <a:pt x="1881685" y="1773158"/>
                    <a:pt x="1886813" y="1802452"/>
                    <a:pt x="1872183" y="1805013"/>
                  </a:cubicBezTo>
                  <a:cubicBezTo>
                    <a:pt x="1848051" y="1839428"/>
                    <a:pt x="1809289" y="1876404"/>
                    <a:pt x="1770527" y="1913379"/>
                  </a:cubicBezTo>
                  <a:cubicBezTo>
                    <a:pt x="1770527" y="1913379"/>
                    <a:pt x="1755898" y="1915940"/>
                    <a:pt x="1755898" y="1915940"/>
                  </a:cubicBezTo>
                  <a:cubicBezTo>
                    <a:pt x="1741268" y="1918500"/>
                    <a:pt x="1741268" y="1918500"/>
                    <a:pt x="1724074" y="1906414"/>
                  </a:cubicBezTo>
                  <a:cubicBezTo>
                    <a:pt x="1632980" y="1816688"/>
                    <a:pt x="1632980" y="1816688"/>
                    <a:pt x="1632980" y="1816688"/>
                  </a:cubicBezTo>
                  <a:cubicBezTo>
                    <a:pt x="1591654" y="1839017"/>
                    <a:pt x="1564958" y="1858785"/>
                    <a:pt x="1523633" y="1881114"/>
                  </a:cubicBezTo>
                  <a:cubicBezTo>
                    <a:pt x="1523633" y="1881114"/>
                    <a:pt x="1509003" y="1883675"/>
                    <a:pt x="1511567" y="1898321"/>
                  </a:cubicBezTo>
                  <a:cubicBezTo>
                    <a:pt x="1561335" y="2010376"/>
                    <a:pt x="1561335" y="2010376"/>
                    <a:pt x="1561335" y="2010376"/>
                  </a:cubicBezTo>
                  <a:cubicBezTo>
                    <a:pt x="1563899" y="2025024"/>
                    <a:pt x="1554396" y="2056877"/>
                    <a:pt x="1539767" y="2059438"/>
                  </a:cubicBezTo>
                  <a:cubicBezTo>
                    <a:pt x="1498441" y="2081767"/>
                    <a:pt x="1439923" y="2092009"/>
                    <a:pt x="1398597" y="2114339"/>
                  </a:cubicBezTo>
                  <a:cubicBezTo>
                    <a:pt x="1383967" y="2116899"/>
                    <a:pt x="1366774" y="2104812"/>
                    <a:pt x="1364211" y="2090166"/>
                  </a:cubicBezTo>
                  <a:cubicBezTo>
                    <a:pt x="1311879" y="1963464"/>
                    <a:pt x="1311879" y="1963464"/>
                    <a:pt x="1311879" y="1963464"/>
                  </a:cubicBezTo>
                  <a:cubicBezTo>
                    <a:pt x="1285183" y="1983232"/>
                    <a:pt x="1255923" y="1988354"/>
                    <a:pt x="1241293" y="1990915"/>
                  </a:cubicBezTo>
                  <a:cubicBezTo>
                    <a:pt x="1212034" y="1996036"/>
                    <a:pt x="1197404" y="1998597"/>
                    <a:pt x="1165581" y="1989070"/>
                  </a:cubicBezTo>
                  <a:cubicBezTo>
                    <a:pt x="1159395" y="2126015"/>
                    <a:pt x="1159395" y="2126015"/>
                    <a:pt x="1159395" y="2126015"/>
                  </a:cubicBezTo>
                  <a:cubicBezTo>
                    <a:pt x="1161958" y="2140662"/>
                    <a:pt x="1149892" y="2157869"/>
                    <a:pt x="1135262" y="2160430"/>
                  </a:cubicBezTo>
                  <a:cubicBezTo>
                    <a:pt x="1074179" y="2156025"/>
                    <a:pt x="1030290" y="2163707"/>
                    <a:pt x="983838" y="2156742"/>
                  </a:cubicBezTo>
                  <a:cubicBezTo>
                    <a:pt x="969208" y="2159303"/>
                    <a:pt x="952015" y="2147217"/>
                    <a:pt x="946887" y="2117923"/>
                  </a:cubicBezTo>
                  <a:cubicBezTo>
                    <a:pt x="955638" y="1995625"/>
                    <a:pt x="955638" y="1995625"/>
                    <a:pt x="955638" y="1995625"/>
                  </a:cubicBezTo>
                  <a:cubicBezTo>
                    <a:pt x="909184" y="1988661"/>
                    <a:pt x="862732" y="1981695"/>
                    <a:pt x="813716" y="1960083"/>
                  </a:cubicBezTo>
                  <a:cubicBezTo>
                    <a:pt x="758512" y="2075415"/>
                    <a:pt x="758512" y="2075415"/>
                    <a:pt x="758512" y="2075415"/>
                  </a:cubicBezTo>
                  <a:cubicBezTo>
                    <a:pt x="746446" y="2092622"/>
                    <a:pt x="746446" y="2092622"/>
                    <a:pt x="731816" y="2095184"/>
                  </a:cubicBezTo>
                  <a:cubicBezTo>
                    <a:pt x="717187" y="2097744"/>
                    <a:pt x="717187" y="2097744"/>
                    <a:pt x="717187" y="2097744"/>
                  </a:cubicBezTo>
                  <a:cubicBezTo>
                    <a:pt x="668170" y="2076132"/>
                    <a:pt x="619154" y="2054520"/>
                    <a:pt x="572701" y="2047555"/>
                  </a:cubicBezTo>
                  <a:cubicBezTo>
                    <a:pt x="570138" y="2032907"/>
                    <a:pt x="552943" y="2020821"/>
                    <a:pt x="565009" y="2003613"/>
                  </a:cubicBezTo>
                  <a:cubicBezTo>
                    <a:pt x="617650" y="1873635"/>
                    <a:pt x="617650" y="1873635"/>
                    <a:pt x="617650" y="1873635"/>
                  </a:cubicBezTo>
                  <a:cubicBezTo>
                    <a:pt x="568633" y="1852023"/>
                    <a:pt x="534246" y="1827850"/>
                    <a:pt x="497296" y="1789031"/>
                  </a:cubicBezTo>
                  <a:cubicBezTo>
                    <a:pt x="393077" y="1882750"/>
                    <a:pt x="393077" y="1882750"/>
                    <a:pt x="393077" y="1882750"/>
                  </a:cubicBezTo>
                  <a:cubicBezTo>
                    <a:pt x="393077" y="1882750"/>
                    <a:pt x="378447" y="1885311"/>
                    <a:pt x="378447" y="1885311"/>
                  </a:cubicBezTo>
                  <a:cubicBezTo>
                    <a:pt x="363816" y="1887871"/>
                    <a:pt x="363816" y="1887871"/>
                    <a:pt x="346623" y="1875785"/>
                  </a:cubicBezTo>
                  <a:cubicBezTo>
                    <a:pt x="312237" y="1851612"/>
                    <a:pt x="275286" y="1812793"/>
                    <a:pt x="252966" y="1771413"/>
                  </a:cubicBezTo>
                  <a:cubicBezTo>
                    <a:pt x="235772" y="1759326"/>
                    <a:pt x="233209" y="1744680"/>
                    <a:pt x="245275" y="1727471"/>
                  </a:cubicBezTo>
                  <a:cubicBezTo>
                    <a:pt x="349495" y="1633752"/>
                    <a:pt x="349495" y="1633752"/>
                    <a:pt x="349495" y="1633752"/>
                  </a:cubicBezTo>
                  <a:cubicBezTo>
                    <a:pt x="312544" y="1594932"/>
                    <a:pt x="292787" y="1568198"/>
                    <a:pt x="270467" y="1526818"/>
                  </a:cubicBezTo>
                  <a:cubicBezTo>
                    <a:pt x="270467" y="1526818"/>
                    <a:pt x="267902" y="1512172"/>
                    <a:pt x="267902" y="1512172"/>
                  </a:cubicBezTo>
                  <a:cubicBezTo>
                    <a:pt x="138799" y="1549865"/>
                    <a:pt x="138799" y="1549865"/>
                    <a:pt x="138799" y="1549865"/>
                  </a:cubicBezTo>
                  <a:cubicBezTo>
                    <a:pt x="124169" y="1552425"/>
                    <a:pt x="109539" y="1554986"/>
                    <a:pt x="92346" y="1542899"/>
                  </a:cubicBezTo>
                  <a:cubicBezTo>
                    <a:pt x="84655" y="1498958"/>
                    <a:pt x="59771" y="1442931"/>
                    <a:pt x="52080" y="1398990"/>
                  </a:cubicBezTo>
                  <a:cubicBezTo>
                    <a:pt x="34886" y="1386903"/>
                    <a:pt x="46952" y="1369696"/>
                    <a:pt x="61582" y="1367136"/>
                  </a:cubicBezTo>
                  <a:cubicBezTo>
                    <a:pt x="188123" y="1314796"/>
                    <a:pt x="188123" y="1314796"/>
                    <a:pt x="188123" y="1314796"/>
                  </a:cubicBezTo>
                  <a:cubicBezTo>
                    <a:pt x="177868" y="1256208"/>
                    <a:pt x="170177" y="1212267"/>
                    <a:pt x="162485" y="1168326"/>
                  </a:cubicBezTo>
                  <a:cubicBezTo>
                    <a:pt x="25691" y="1162078"/>
                    <a:pt x="25691" y="1162078"/>
                    <a:pt x="25691" y="1162078"/>
                  </a:cubicBezTo>
                  <a:cubicBezTo>
                    <a:pt x="11062" y="1164639"/>
                    <a:pt x="-6132" y="1152552"/>
                    <a:pt x="3370" y="1120697"/>
                  </a:cubicBezTo>
                  <a:cubicBezTo>
                    <a:pt x="-4320" y="1076757"/>
                    <a:pt x="2619" y="1030256"/>
                    <a:pt x="9558" y="983754"/>
                  </a:cubicBezTo>
                  <a:cubicBezTo>
                    <a:pt x="6993" y="969107"/>
                    <a:pt x="19059" y="951899"/>
                    <a:pt x="33689" y="949338"/>
                  </a:cubicBezTo>
                  <a:cubicBezTo>
                    <a:pt x="170484" y="955587"/>
                    <a:pt x="170484" y="955587"/>
                    <a:pt x="170484" y="955587"/>
                  </a:cubicBezTo>
                  <a:cubicBezTo>
                    <a:pt x="177423" y="909085"/>
                    <a:pt x="184362" y="862584"/>
                    <a:pt x="193865" y="830729"/>
                  </a:cubicBezTo>
                  <a:cubicBezTo>
                    <a:pt x="191300" y="816082"/>
                    <a:pt x="205931" y="813521"/>
                    <a:pt x="205931" y="813521"/>
                  </a:cubicBezTo>
                  <a:cubicBezTo>
                    <a:pt x="90703" y="758211"/>
                    <a:pt x="90703" y="758211"/>
                    <a:pt x="90703" y="758211"/>
                  </a:cubicBezTo>
                  <a:cubicBezTo>
                    <a:pt x="73510" y="746125"/>
                    <a:pt x="56317" y="734039"/>
                    <a:pt x="68383" y="716831"/>
                  </a:cubicBezTo>
                  <a:cubicBezTo>
                    <a:pt x="89952" y="667769"/>
                    <a:pt x="96891" y="621267"/>
                    <a:pt x="118459" y="572205"/>
                  </a:cubicBezTo>
                  <a:cubicBezTo>
                    <a:pt x="133089" y="569644"/>
                    <a:pt x="133089" y="569644"/>
                    <a:pt x="147719" y="567084"/>
                  </a:cubicBezTo>
                  <a:cubicBezTo>
                    <a:pt x="162349" y="564523"/>
                    <a:pt x="162349" y="564523"/>
                    <a:pt x="162349" y="564523"/>
                  </a:cubicBezTo>
                  <a:cubicBezTo>
                    <a:pt x="292205" y="617273"/>
                    <a:pt x="292205" y="617273"/>
                    <a:pt x="292205" y="617273"/>
                  </a:cubicBezTo>
                  <a:cubicBezTo>
                    <a:pt x="313773" y="568210"/>
                    <a:pt x="337905" y="533795"/>
                    <a:pt x="376667" y="496819"/>
                  </a:cubicBezTo>
                  <a:cubicBezTo>
                    <a:pt x="283009" y="392447"/>
                    <a:pt x="283009" y="392447"/>
                    <a:pt x="283009" y="392447"/>
                  </a:cubicBezTo>
                  <a:cubicBezTo>
                    <a:pt x="265816" y="380360"/>
                    <a:pt x="277882" y="363153"/>
                    <a:pt x="289948" y="345945"/>
                  </a:cubicBezTo>
                  <a:cubicBezTo>
                    <a:pt x="314080" y="311530"/>
                    <a:pt x="352842" y="274554"/>
                    <a:pt x="394168" y="252226"/>
                  </a:cubicBezTo>
                  <a:cubicBezTo>
                    <a:pt x="394168" y="252226"/>
                    <a:pt x="408797" y="249665"/>
                    <a:pt x="408797" y="249665"/>
                  </a:cubicBezTo>
                  <a:cubicBezTo>
                    <a:pt x="423427" y="247105"/>
                    <a:pt x="423427" y="247105"/>
                    <a:pt x="440620" y="259191"/>
                  </a:cubicBezTo>
                  <a:cubicBezTo>
                    <a:pt x="531714" y="348916"/>
                    <a:pt x="531714" y="348916"/>
                    <a:pt x="531714" y="348916"/>
                  </a:cubicBezTo>
                  <a:cubicBezTo>
                    <a:pt x="555846" y="314501"/>
                    <a:pt x="597172" y="292172"/>
                    <a:pt x="638498" y="269844"/>
                  </a:cubicBezTo>
                  <a:cubicBezTo>
                    <a:pt x="638498" y="269844"/>
                    <a:pt x="653128" y="267283"/>
                    <a:pt x="653128" y="267283"/>
                  </a:cubicBezTo>
                  <a:cubicBezTo>
                    <a:pt x="600796" y="140581"/>
                    <a:pt x="600796" y="140581"/>
                    <a:pt x="600796" y="140581"/>
                  </a:cubicBezTo>
                  <a:cubicBezTo>
                    <a:pt x="598231" y="125934"/>
                    <a:pt x="610297" y="108727"/>
                    <a:pt x="624927" y="106166"/>
                  </a:cubicBezTo>
                  <a:cubicBezTo>
                    <a:pt x="666254" y="83837"/>
                    <a:pt x="707579" y="61509"/>
                    <a:pt x="766098" y="51266"/>
                  </a:cubicBezTo>
                  <a:cubicBezTo>
                    <a:pt x="780727" y="48706"/>
                    <a:pt x="795357" y="46145"/>
                    <a:pt x="800484" y="75438"/>
                  </a:cubicBezTo>
                  <a:cubicBezTo>
                    <a:pt x="850253" y="187493"/>
                    <a:pt x="850253" y="187493"/>
                    <a:pt x="850253" y="187493"/>
                  </a:cubicBezTo>
                  <a:cubicBezTo>
                    <a:pt x="879512" y="182372"/>
                    <a:pt x="894143" y="179811"/>
                    <a:pt x="923402" y="174690"/>
                  </a:cubicBezTo>
                  <a:cubicBezTo>
                    <a:pt x="952661" y="169569"/>
                    <a:pt x="967291" y="167009"/>
                    <a:pt x="996550" y="161887"/>
                  </a:cubicBezTo>
                  <a:cubicBezTo>
                    <a:pt x="1002737" y="24943"/>
                    <a:pt x="1002737" y="24943"/>
                    <a:pt x="1002737" y="24943"/>
                  </a:cubicBezTo>
                  <a:cubicBezTo>
                    <a:pt x="1000173" y="10296"/>
                    <a:pt x="1014803" y="7736"/>
                    <a:pt x="1029432" y="5175"/>
                  </a:cubicBezTo>
                  <a:cubicBezTo>
                    <a:pt x="1058692" y="54"/>
                    <a:pt x="1084935" y="-766"/>
                    <a:pt x="1109669" y="566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2400" kern="0" dirty="0">
                <a:solidFill>
                  <a:srgbClr val="FFFFFF"/>
                </a:solidFill>
              </a:endParaRPr>
            </a:p>
          </p:txBody>
        </p:sp>
        <p:sp>
          <p:nvSpPr>
            <p:cNvPr id="219" name="Inhaltsplatzhalter 4">
              <a:extLst>
                <a:ext uri="{FF2B5EF4-FFF2-40B4-BE49-F238E27FC236}">
                  <a16:creationId xmlns:a16="http://schemas.microsoft.com/office/drawing/2014/main" id="{1F07ABD6-C78E-4F01-BE4F-10BA9455CAB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48749" y="3447924"/>
              <a:ext cx="1951954" cy="14003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800" b="1" dirty="0">
                  <a:latin typeface="+mn-lt"/>
                </a:rPr>
                <a:t>TITLE GOES HERE</a:t>
              </a:r>
              <a:br>
                <a:rPr lang="en-US" sz="1600" b="1" dirty="0">
                  <a:latin typeface="+mn-lt"/>
                </a:rPr>
              </a:br>
              <a:r>
                <a:rPr lang="en-US" sz="1100" dirty="0">
                  <a:latin typeface="+mn-lt"/>
                </a:rPr>
                <a:t>Lorem ipsum dolor sit amet, consectetur adipiscing elit, sed do eiusmod tempor incididunt ut labore et dolore magna aliqua</a:t>
              </a:r>
            </a:p>
          </p:txBody>
        </p:sp>
        <p:sp>
          <p:nvSpPr>
            <p:cNvPr id="220" name="Inhaltsplatzhalter 4">
              <a:extLst>
                <a:ext uri="{FF2B5EF4-FFF2-40B4-BE49-F238E27FC236}">
                  <a16:creationId xmlns:a16="http://schemas.microsoft.com/office/drawing/2014/main" id="{42367441-6913-4FED-86A2-45F6B4F389B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681989" y="2827206"/>
              <a:ext cx="1951954" cy="123110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800" b="1" dirty="0">
                  <a:latin typeface="+mn-lt"/>
                </a:rPr>
                <a:t>TITLE GOES HERE</a:t>
              </a:r>
              <a:br>
                <a:rPr lang="en-US" sz="1600" b="1" dirty="0">
                  <a:latin typeface="+mn-lt"/>
                </a:rPr>
              </a:br>
              <a:r>
                <a:rPr lang="en-US" sz="1100" dirty="0">
                  <a:latin typeface="+mn-lt"/>
                </a:rPr>
                <a:t>This is a sample text. You simply add your own text and description here. This text is fully editable.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21" name="Inhaltsplatzhalter 4">
              <a:extLst>
                <a:ext uri="{FF2B5EF4-FFF2-40B4-BE49-F238E27FC236}">
                  <a16:creationId xmlns:a16="http://schemas.microsoft.com/office/drawing/2014/main" id="{4A0D378D-2755-405A-B387-384362D0CB7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456318" y="3149137"/>
              <a:ext cx="1449862" cy="6617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latin typeface="+mn-lt"/>
                </a:rPr>
                <a:t>TITLE GOES HERE</a:t>
              </a:r>
              <a:br>
                <a:rPr lang="en-US" sz="1400" b="1" dirty="0">
                  <a:latin typeface="+mn-lt"/>
                </a:rPr>
              </a:br>
              <a:r>
                <a:rPr lang="en-US" sz="1100" dirty="0">
                  <a:latin typeface="+mn-lt"/>
                </a:rPr>
                <a:t>This is a sample text. </a:t>
              </a:r>
            </a:p>
          </p:txBody>
        </p:sp>
        <p:sp>
          <p:nvSpPr>
            <p:cNvPr id="222" name="Inhaltsplatzhalter 4">
              <a:extLst>
                <a:ext uri="{FF2B5EF4-FFF2-40B4-BE49-F238E27FC236}">
                  <a16:creationId xmlns:a16="http://schemas.microsoft.com/office/drawing/2014/main" id="{66F5E3A5-1570-4840-964B-8C6C7576A0F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873089" y="4706924"/>
              <a:ext cx="1423782" cy="6617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latin typeface="+mn-lt"/>
                </a:rPr>
                <a:t>TITLE GOES HERE</a:t>
              </a:r>
              <a:br>
                <a:rPr lang="en-US" sz="1400" b="1" dirty="0">
                  <a:latin typeface="+mn-lt"/>
                </a:rPr>
              </a:br>
              <a:r>
                <a:rPr lang="en-US" sz="1100" dirty="0">
                  <a:latin typeface="+mn-lt"/>
                </a:rPr>
                <a:t>This is a sample text. </a:t>
              </a:r>
            </a:p>
          </p:txBody>
        </p:sp>
        <p:sp>
          <p:nvSpPr>
            <p:cNvPr id="227" name="Inhaltsplatzhalter 4">
              <a:extLst>
                <a:ext uri="{FF2B5EF4-FFF2-40B4-BE49-F238E27FC236}">
                  <a16:creationId xmlns:a16="http://schemas.microsoft.com/office/drawing/2014/main" id="{E9F7222F-5072-455E-8BA2-BF8DC0BE1A5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224532" y="5198279"/>
              <a:ext cx="1531050" cy="6617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latin typeface="+mn-lt"/>
                </a:rPr>
                <a:t>TITLE GOES HERE</a:t>
              </a:r>
              <a:br>
                <a:rPr lang="en-US" sz="1400" b="1" dirty="0">
                  <a:latin typeface="+mn-lt"/>
                </a:rPr>
              </a:br>
              <a:r>
                <a:rPr lang="en-US" sz="1100" dirty="0">
                  <a:latin typeface="+mn-lt"/>
                </a:rPr>
                <a:t>This is a sample text. </a:t>
              </a:r>
            </a:p>
          </p:txBody>
        </p:sp>
        <p:sp>
          <p:nvSpPr>
            <p:cNvPr id="228" name="Freeform 17">
              <a:extLst>
                <a:ext uri="{FF2B5EF4-FFF2-40B4-BE49-F238E27FC236}">
                  <a16:creationId xmlns:a16="http://schemas.microsoft.com/office/drawing/2014/main" id="{4A6EC5C3-C5E4-4898-A665-1D56C12BF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8983" y="2792006"/>
              <a:ext cx="457418" cy="405086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solidFill>
                  <a:schemeClr val="tx2"/>
                </a:solidFill>
              </a:endParaRP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B0B80423-D1B0-41B9-9A44-C77E4501B363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3449759" y="4270212"/>
              <a:ext cx="308926" cy="538210"/>
              <a:chOff x="4732338" y="4783138"/>
              <a:chExt cx="703263" cy="1225550"/>
            </a:xfrm>
            <a:solidFill>
              <a:schemeClr val="bg1"/>
            </a:solidFill>
          </p:grpSpPr>
          <p:sp>
            <p:nvSpPr>
              <p:cNvPr id="230" name="Freeform 19">
                <a:extLst>
                  <a:ext uri="{FF2B5EF4-FFF2-40B4-BE49-F238E27FC236}">
                    <a16:creationId xmlns:a16="http://schemas.microsoft.com/office/drawing/2014/main" id="{7BF8C30A-22E8-4EB9-B0EA-F7B7F24CE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Freeform 20">
                <a:extLst>
                  <a:ext uri="{FF2B5EF4-FFF2-40B4-BE49-F238E27FC236}">
                    <a16:creationId xmlns:a16="http://schemas.microsoft.com/office/drawing/2014/main" id="{715F06B7-A649-4F4B-839D-02DC21E4A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Freeform 21">
                <a:extLst>
                  <a:ext uri="{FF2B5EF4-FFF2-40B4-BE49-F238E27FC236}">
                    <a16:creationId xmlns:a16="http://schemas.microsoft.com/office/drawing/2014/main" id="{A0F004FA-7975-48D6-9DB3-A45ECF1370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854DA209-C99D-434D-9F24-A35DEB2ADC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63287" y="3120507"/>
              <a:ext cx="463908" cy="441572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234" name="Freeform 23">
                <a:extLst>
                  <a:ext uri="{FF2B5EF4-FFF2-40B4-BE49-F238E27FC236}">
                    <a16:creationId xmlns:a16="http://schemas.microsoft.com/office/drawing/2014/main" id="{00A438AB-1AC8-4597-927D-B50D703043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Freeform 24">
                <a:extLst>
                  <a:ext uri="{FF2B5EF4-FFF2-40B4-BE49-F238E27FC236}">
                    <a16:creationId xmlns:a16="http://schemas.microsoft.com/office/drawing/2014/main" id="{66ECD9C0-2025-48F5-BBE8-BCC1AF4FF3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Freeform 25">
                <a:extLst>
                  <a:ext uri="{FF2B5EF4-FFF2-40B4-BE49-F238E27FC236}">
                    <a16:creationId xmlns:a16="http://schemas.microsoft.com/office/drawing/2014/main" id="{E82525C9-B429-4FCD-99AB-530407CD5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Freeform 26">
                <a:extLst>
                  <a:ext uri="{FF2B5EF4-FFF2-40B4-BE49-F238E27FC236}">
                    <a16:creationId xmlns:a16="http://schemas.microsoft.com/office/drawing/2014/main" id="{83DA0CCD-5377-47D3-B6E4-9A60169AB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Freeform 27">
                <a:extLst>
                  <a:ext uri="{FF2B5EF4-FFF2-40B4-BE49-F238E27FC236}">
                    <a16:creationId xmlns:a16="http://schemas.microsoft.com/office/drawing/2014/main" id="{D7957232-F5D8-40B7-9493-85DF801F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28">
                <a:extLst>
                  <a:ext uri="{FF2B5EF4-FFF2-40B4-BE49-F238E27FC236}">
                    <a16:creationId xmlns:a16="http://schemas.microsoft.com/office/drawing/2014/main" id="{FC62A436-6592-4E19-9A4B-2486DA4D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0" name="Freeform 29">
              <a:extLst>
                <a:ext uri="{FF2B5EF4-FFF2-40B4-BE49-F238E27FC236}">
                  <a16:creationId xmlns:a16="http://schemas.microsoft.com/office/drawing/2014/main" id="{0FDF5DB9-16E1-4803-99F9-EE6EE9E48F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700000">
              <a:off x="7805676" y="4639581"/>
              <a:ext cx="277782" cy="511444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768AAA6F-CECF-4246-8DC6-593AFB88E0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50397" y="2448657"/>
              <a:ext cx="215138" cy="343349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242" name="Freeform 31">
                <a:extLst>
                  <a:ext uri="{FF2B5EF4-FFF2-40B4-BE49-F238E27FC236}">
                    <a16:creationId xmlns:a16="http://schemas.microsoft.com/office/drawing/2014/main" id="{923AD2BC-0561-422A-AD67-91EE41CA9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/>
              </a:p>
            </p:txBody>
          </p:sp>
          <p:sp>
            <p:nvSpPr>
              <p:cNvPr id="243" name="Freeform 32">
                <a:extLst>
                  <a:ext uri="{FF2B5EF4-FFF2-40B4-BE49-F238E27FC236}">
                    <a16:creationId xmlns:a16="http://schemas.microsoft.com/office/drawing/2014/main" id="{B3CEF61E-5BE5-405D-B0A3-9903C0CA5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2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9695D1-0431-42FF-ACE9-3154D93476BA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B6A095-74A2-4B1D-88D8-14870D052F3F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0A621C-8973-4B7B-80FB-3FF9DEEE2D3B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sp>
        <p:nvSpPr>
          <p:cNvPr id="6" name="Teardrop 5">
            <a:extLst>
              <a:ext uri="{FF2B5EF4-FFF2-40B4-BE49-F238E27FC236}">
                <a16:creationId xmlns:a16="http://schemas.microsoft.com/office/drawing/2014/main" id="{A712486E-EC6A-4EA3-86A3-AC67F8A62947}"/>
              </a:ext>
            </a:extLst>
          </p:cNvPr>
          <p:cNvSpPr/>
          <p:nvPr/>
        </p:nvSpPr>
        <p:spPr>
          <a:xfrm rot="2470686">
            <a:off x="1955290" y="1966728"/>
            <a:ext cx="3331220" cy="3574832"/>
          </a:xfrm>
          <a:prstGeom prst="teardrop">
            <a:avLst>
              <a:gd name="adj" fmla="val 12314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1082F5E7-3567-4C6B-9B14-C48726A5C4A9}"/>
              </a:ext>
            </a:extLst>
          </p:cNvPr>
          <p:cNvSpPr/>
          <p:nvPr/>
        </p:nvSpPr>
        <p:spPr>
          <a:xfrm rot="3600000">
            <a:off x="2583165" y="2619023"/>
            <a:ext cx="2910666" cy="2712315"/>
          </a:xfrm>
          <a:prstGeom prst="teardrop">
            <a:avLst>
              <a:gd name="adj" fmla="val 13822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591D57BB-D10F-4B6A-80AD-F0222AA60E4B}"/>
              </a:ext>
            </a:extLst>
          </p:cNvPr>
          <p:cNvSpPr/>
          <p:nvPr/>
        </p:nvSpPr>
        <p:spPr>
          <a:xfrm rot="4684326">
            <a:off x="3251235" y="3017364"/>
            <a:ext cx="2104730" cy="1961299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0F06396B-816C-4D5F-A0C2-FA3EB4285D0F}"/>
              </a:ext>
            </a:extLst>
          </p:cNvPr>
          <p:cNvSpPr txBox="1">
            <a:spLocks/>
          </p:cNvSpPr>
          <p:nvPr/>
        </p:nvSpPr>
        <p:spPr>
          <a:xfrm>
            <a:off x="6958936" y="2990745"/>
            <a:ext cx="3129444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7F7B033E-76D7-4289-9CC0-708FD30D4676}"/>
              </a:ext>
            </a:extLst>
          </p:cNvPr>
          <p:cNvSpPr txBox="1">
            <a:spLocks/>
          </p:cNvSpPr>
          <p:nvPr/>
        </p:nvSpPr>
        <p:spPr>
          <a:xfrm flipH="1">
            <a:off x="6958934" y="1892449"/>
            <a:ext cx="3129445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941E165A-F1E0-4377-862A-17ADCBA7E138}"/>
              </a:ext>
            </a:extLst>
          </p:cNvPr>
          <p:cNvSpPr txBox="1">
            <a:spLocks/>
          </p:cNvSpPr>
          <p:nvPr/>
        </p:nvSpPr>
        <p:spPr>
          <a:xfrm>
            <a:off x="6958936" y="5253268"/>
            <a:ext cx="3134350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58607F05-64A2-40FD-920E-4B49C27307A3}"/>
              </a:ext>
            </a:extLst>
          </p:cNvPr>
          <p:cNvSpPr txBox="1">
            <a:spLocks/>
          </p:cNvSpPr>
          <p:nvPr/>
        </p:nvSpPr>
        <p:spPr>
          <a:xfrm flipH="1">
            <a:off x="6958936" y="4113202"/>
            <a:ext cx="3129444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6F4ECC2-BB55-4EA4-BE8B-25FCB431115F}"/>
              </a:ext>
            </a:extLst>
          </p:cNvPr>
          <p:cNvSpPr txBox="1">
            <a:spLocks/>
          </p:cNvSpPr>
          <p:nvPr/>
        </p:nvSpPr>
        <p:spPr>
          <a:xfrm>
            <a:off x="1625036" y="1880752"/>
            <a:ext cx="3890569" cy="3907178"/>
          </a:xfrm>
          <a:prstGeom prst="rect">
            <a:avLst/>
          </a:prstGeom>
        </p:spPr>
        <p:txBody>
          <a:bodyPr anchor="ctr">
            <a:prstTxWarp prst="textCircle">
              <a:avLst>
                <a:gd name="adj" fmla="val 8446441"/>
              </a:avLst>
            </a:prstTxWarp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lnSpc>
                <a:spcPct val="150000"/>
              </a:lnSpc>
              <a:buClr>
                <a:srgbClr val="0070C0"/>
              </a:buClr>
              <a:defRPr/>
            </a:pPr>
            <a:r>
              <a:rPr lang="en-IN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INSERT 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9A40D1-C197-4412-8B4C-4F1AAF8FE265}"/>
              </a:ext>
            </a:extLst>
          </p:cNvPr>
          <p:cNvSpPr txBox="1">
            <a:spLocks/>
          </p:cNvSpPr>
          <p:nvPr/>
        </p:nvSpPr>
        <p:spPr>
          <a:xfrm rot="1948298">
            <a:off x="2228646" y="2221405"/>
            <a:ext cx="3376587" cy="3391002"/>
          </a:xfrm>
          <a:prstGeom prst="rect">
            <a:avLst/>
          </a:prstGeom>
        </p:spPr>
        <p:txBody>
          <a:bodyPr anchor="ctr">
            <a:prstTxWarp prst="textCircle">
              <a:avLst>
                <a:gd name="adj" fmla="val 789810"/>
              </a:avLst>
            </a:prstTxWarp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lnSpc>
                <a:spcPct val="150000"/>
              </a:lnSpc>
              <a:buClr>
                <a:srgbClr val="0070C0"/>
              </a:buClr>
              <a:defRPr/>
            </a:pPr>
            <a:r>
              <a:rPr lang="en-IN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INSERT 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7765952-001E-47A7-944F-57C069AF59D1}"/>
              </a:ext>
            </a:extLst>
          </p:cNvPr>
          <p:cNvSpPr txBox="1">
            <a:spLocks/>
          </p:cNvSpPr>
          <p:nvPr/>
        </p:nvSpPr>
        <p:spPr>
          <a:xfrm rot="20972779">
            <a:off x="3039354" y="2661422"/>
            <a:ext cx="2521546" cy="2532310"/>
          </a:xfrm>
          <a:prstGeom prst="rect">
            <a:avLst/>
          </a:prstGeom>
        </p:spPr>
        <p:txBody>
          <a:bodyPr anchor="ctr">
            <a:prstTxWarp prst="textCircle">
              <a:avLst>
                <a:gd name="adj" fmla="val 789810"/>
              </a:avLst>
            </a:prstTxWarp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lnSpc>
                <a:spcPct val="150000"/>
              </a:lnSpc>
              <a:buClr>
                <a:srgbClr val="0070C0"/>
              </a:buClr>
              <a:defRPr/>
            </a:pPr>
            <a:r>
              <a:rPr lang="en-IN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INSERT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01EA96-81BF-4427-BE5B-27FAC9B11C08}"/>
              </a:ext>
            </a:extLst>
          </p:cNvPr>
          <p:cNvSpPr txBox="1">
            <a:spLocks/>
          </p:cNvSpPr>
          <p:nvPr/>
        </p:nvSpPr>
        <p:spPr>
          <a:xfrm rot="2855048">
            <a:off x="3476901" y="3367643"/>
            <a:ext cx="2051118" cy="1788693"/>
          </a:xfrm>
          <a:prstGeom prst="rect">
            <a:avLst/>
          </a:prstGeom>
        </p:spPr>
        <p:txBody>
          <a:bodyPr anchor="ctr">
            <a:prstTxWarp prst="textCircle">
              <a:avLst>
                <a:gd name="adj" fmla="val 6920922"/>
              </a:avLst>
            </a:prstTxWarp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lnSpc>
                <a:spcPct val="150000"/>
              </a:lnSpc>
              <a:buClr>
                <a:srgbClr val="0070C0"/>
              </a:buClr>
              <a:defRPr/>
            </a:pPr>
            <a:r>
              <a:rPr lang="en-IN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INSERT TITLE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34F43B-8639-42D5-93B2-B86D6B73961F}"/>
              </a:ext>
            </a:extLst>
          </p:cNvPr>
          <p:cNvSpPr/>
          <p:nvPr/>
        </p:nvSpPr>
        <p:spPr>
          <a:xfrm>
            <a:off x="3929767" y="3541953"/>
            <a:ext cx="859223" cy="9220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190500" dir="2580000" sx="94000" sy="94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1DB5C0-83AB-48BF-8D2A-12BA66AA7638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AB2379-A849-428B-8B7B-B3E7D5626D2D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8E0F-5050-4A11-8211-3161D138BF4F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88E464-CBA2-4F12-B22E-E4E1D7FA80CE}"/>
              </a:ext>
            </a:extLst>
          </p:cNvPr>
          <p:cNvGrpSpPr/>
          <p:nvPr/>
        </p:nvGrpSpPr>
        <p:grpSpPr>
          <a:xfrm>
            <a:off x="3866669" y="2108484"/>
            <a:ext cx="4233372" cy="4582176"/>
            <a:chOff x="4331508" y="2444112"/>
            <a:chExt cx="3535918" cy="382725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41CEE0-2A7F-43BD-BE5A-B5B3C6CD6696}"/>
                </a:ext>
              </a:extLst>
            </p:cNvPr>
            <p:cNvGrpSpPr/>
            <p:nvPr/>
          </p:nvGrpSpPr>
          <p:grpSpPr>
            <a:xfrm>
              <a:off x="4331508" y="2444112"/>
              <a:ext cx="3535918" cy="3827256"/>
              <a:chOff x="4331508" y="2444112"/>
              <a:chExt cx="3535918" cy="3827256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36A0BABC-4CDB-48EE-AF45-16CF71F37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220" y="2444112"/>
                <a:ext cx="1940206" cy="823923"/>
              </a:xfrm>
              <a:custGeom>
                <a:avLst/>
                <a:gdLst>
                  <a:gd name="T0" fmla="*/ 224 w 1898"/>
                  <a:gd name="T1" fmla="*/ 0 h 806"/>
                  <a:gd name="T2" fmla="*/ 1494 w 1898"/>
                  <a:gd name="T3" fmla="*/ 0 h 806"/>
                  <a:gd name="T4" fmla="*/ 1549 w 1898"/>
                  <a:gd name="T5" fmla="*/ 4 h 806"/>
                  <a:gd name="T6" fmla="*/ 1601 w 1898"/>
                  <a:gd name="T7" fmla="*/ 14 h 806"/>
                  <a:gd name="T8" fmla="*/ 1650 w 1898"/>
                  <a:gd name="T9" fmla="*/ 31 h 806"/>
                  <a:gd name="T10" fmla="*/ 1698 w 1898"/>
                  <a:gd name="T11" fmla="*/ 55 h 806"/>
                  <a:gd name="T12" fmla="*/ 1741 w 1898"/>
                  <a:gd name="T13" fmla="*/ 84 h 806"/>
                  <a:gd name="T14" fmla="*/ 1779 w 1898"/>
                  <a:gd name="T15" fmla="*/ 118 h 806"/>
                  <a:gd name="T16" fmla="*/ 1814 w 1898"/>
                  <a:gd name="T17" fmla="*/ 157 h 806"/>
                  <a:gd name="T18" fmla="*/ 1842 w 1898"/>
                  <a:gd name="T19" fmla="*/ 199 h 806"/>
                  <a:gd name="T20" fmla="*/ 1866 w 1898"/>
                  <a:gd name="T21" fmla="*/ 246 h 806"/>
                  <a:gd name="T22" fmla="*/ 1882 w 1898"/>
                  <a:gd name="T23" fmla="*/ 296 h 806"/>
                  <a:gd name="T24" fmla="*/ 1894 w 1898"/>
                  <a:gd name="T25" fmla="*/ 348 h 806"/>
                  <a:gd name="T26" fmla="*/ 1898 w 1898"/>
                  <a:gd name="T27" fmla="*/ 403 h 806"/>
                  <a:gd name="T28" fmla="*/ 1894 w 1898"/>
                  <a:gd name="T29" fmla="*/ 458 h 806"/>
                  <a:gd name="T30" fmla="*/ 1882 w 1898"/>
                  <a:gd name="T31" fmla="*/ 510 h 806"/>
                  <a:gd name="T32" fmla="*/ 1866 w 1898"/>
                  <a:gd name="T33" fmla="*/ 560 h 806"/>
                  <a:gd name="T34" fmla="*/ 1842 w 1898"/>
                  <a:gd name="T35" fmla="*/ 607 h 806"/>
                  <a:gd name="T36" fmla="*/ 1814 w 1898"/>
                  <a:gd name="T37" fmla="*/ 649 h 806"/>
                  <a:gd name="T38" fmla="*/ 1779 w 1898"/>
                  <a:gd name="T39" fmla="*/ 689 h 806"/>
                  <a:gd name="T40" fmla="*/ 1741 w 1898"/>
                  <a:gd name="T41" fmla="*/ 722 h 806"/>
                  <a:gd name="T42" fmla="*/ 1698 w 1898"/>
                  <a:gd name="T43" fmla="*/ 751 h 806"/>
                  <a:gd name="T44" fmla="*/ 1650 w 1898"/>
                  <a:gd name="T45" fmla="*/ 774 h 806"/>
                  <a:gd name="T46" fmla="*/ 1601 w 1898"/>
                  <a:gd name="T47" fmla="*/ 792 h 806"/>
                  <a:gd name="T48" fmla="*/ 1549 w 1898"/>
                  <a:gd name="T49" fmla="*/ 802 h 806"/>
                  <a:gd name="T50" fmla="*/ 1494 w 1898"/>
                  <a:gd name="T51" fmla="*/ 806 h 806"/>
                  <a:gd name="T52" fmla="*/ 224 w 1898"/>
                  <a:gd name="T53" fmla="*/ 806 h 806"/>
                  <a:gd name="T54" fmla="*/ 185 w 1898"/>
                  <a:gd name="T55" fmla="*/ 802 h 806"/>
                  <a:gd name="T56" fmla="*/ 147 w 1898"/>
                  <a:gd name="T57" fmla="*/ 792 h 806"/>
                  <a:gd name="T58" fmla="*/ 111 w 1898"/>
                  <a:gd name="T59" fmla="*/ 775 h 806"/>
                  <a:gd name="T60" fmla="*/ 80 w 1898"/>
                  <a:gd name="T61" fmla="*/ 754 h 806"/>
                  <a:gd name="T62" fmla="*/ 53 w 1898"/>
                  <a:gd name="T63" fmla="*/ 727 h 806"/>
                  <a:gd name="T64" fmla="*/ 31 w 1898"/>
                  <a:gd name="T65" fmla="*/ 695 h 806"/>
                  <a:gd name="T66" fmla="*/ 14 w 1898"/>
                  <a:gd name="T67" fmla="*/ 661 h 806"/>
                  <a:gd name="T68" fmla="*/ 4 w 1898"/>
                  <a:gd name="T69" fmla="*/ 622 h 806"/>
                  <a:gd name="T70" fmla="*/ 0 w 1898"/>
                  <a:gd name="T71" fmla="*/ 582 h 806"/>
                  <a:gd name="T72" fmla="*/ 0 w 1898"/>
                  <a:gd name="T73" fmla="*/ 225 h 806"/>
                  <a:gd name="T74" fmla="*/ 4 w 1898"/>
                  <a:gd name="T75" fmla="*/ 184 h 806"/>
                  <a:gd name="T76" fmla="*/ 14 w 1898"/>
                  <a:gd name="T77" fmla="*/ 146 h 806"/>
                  <a:gd name="T78" fmla="*/ 31 w 1898"/>
                  <a:gd name="T79" fmla="*/ 111 h 806"/>
                  <a:gd name="T80" fmla="*/ 53 w 1898"/>
                  <a:gd name="T81" fmla="*/ 79 h 806"/>
                  <a:gd name="T82" fmla="*/ 80 w 1898"/>
                  <a:gd name="T83" fmla="*/ 53 h 806"/>
                  <a:gd name="T84" fmla="*/ 111 w 1898"/>
                  <a:gd name="T85" fmla="*/ 31 h 806"/>
                  <a:gd name="T86" fmla="*/ 147 w 1898"/>
                  <a:gd name="T87" fmla="*/ 14 h 806"/>
                  <a:gd name="T88" fmla="*/ 185 w 1898"/>
                  <a:gd name="T89" fmla="*/ 3 h 806"/>
                  <a:gd name="T90" fmla="*/ 224 w 1898"/>
                  <a:gd name="T91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98" h="806">
                    <a:moveTo>
                      <a:pt x="224" y="0"/>
                    </a:moveTo>
                    <a:lnTo>
                      <a:pt x="1494" y="0"/>
                    </a:lnTo>
                    <a:lnTo>
                      <a:pt x="1549" y="4"/>
                    </a:lnTo>
                    <a:lnTo>
                      <a:pt x="1601" y="14"/>
                    </a:lnTo>
                    <a:lnTo>
                      <a:pt x="1650" y="31"/>
                    </a:lnTo>
                    <a:lnTo>
                      <a:pt x="1698" y="55"/>
                    </a:lnTo>
                    <a:lnTo>
                      <a:pt x="1741" y="84"/>
                    </a:lnTo>
                    <a:lnTo>
                      <a:pt x="1779" y="118"/>
                    </a:lnTo>
                    <a:lnTo>
                      <a:pt x="1814" y="157"/>
                    </a:lnTo>
                    <a:lnTo>
                      <a:pt x="1842" y="199"/>
                    </a:lnTo>
                    <a:lnTo>
                      <a:pt x="1866" y="246"/>
                    </a:lnTo>
                    <a:lnTo>
                      <a:pt x="1882" y="296"/>
                    </a:lnTo>
                    <a:lnTo>
                      <a:pt x="1894" y="348"/>
                    </a:lnTo>
                    <a:lnTo>
                      <a:pt x="1898" y="403"/>
                    </a:lnTo>
                    <a:lnTo>
                      <a:pt x="1894" y="458"/>
                    </a:lnTo>
                    <a:lnTo>
                      <a:pt x="1882" y="510"/>
                    </a:lnTo>
                    <a:lnTo>
                      <a:pt x="1866" y="560"/>
                    </a:lnTo>
                    <a:lnTo>
                      <a:pt x="1842" y="607"/>
                    </a:lnTo>
                    <a:lnTo>
                      <a:pt x="1814" y="649"/>
                    </a:lnTo>
                    <a:lnTo>
                      <a:pt x="1779" y="689"/>
                    </a:lnTo>
                    <a:lnTo>
                      <a:pt x="1741" y="722"/>
                    </a:lnTo>
                    <a:lnTo>
                      <a:pt x="1698" y="751"/>
                    </a:lnTo>
                    <a:lnTo>
                      <a:pt x="1650" y="774"/>
                    </a:lnTo>
                    <a:lnTo>
                      <a:pt x="1601" y="792"/>
                    </a:lnTo>
                    <a:lnTo>
                      <a:pt x="1549" y="802"/>
                    </a:lnTo>
                    <a:lnTo>
                      <a:pt x="1494" y="806"/>
                    </a:lnTo>
                    <a:lnTo>
                      <a:pt x="224" y="806"/>
                    </a:lnTo>
                    <a:lnTo>
                      <a:pt x="185" y="802"/>
                    </a:lnTo>
                    <a:lnTo>
                      <a:pt x="147" y="792"/>
                    </a:lnTo>
                    <a:lnTo>
                      <a:pt x="111" y="775"/>
                    </a:lnTo>
                    <a:lnTo>
                      <a:pt x="80" y="754"/>
                    </a:lnTo>
                    <a:lnTo>
                      <a:pt x="53" y="727"/>
                    </a:lnTo>
                    <a:lnTo>
                      <a:pt x="31" y="695"/>
                    </a:lnTo>
                    <a:lnTo>
                      <a:pt x="14" y="661"/>
                    </a:lnTo>
                    <a:lnTo>
                      <a:pt x="4" y="622"/>
                    </a:lnTo>
                    <a:lnTo>
                      <a:pt x="0" y="582"/>
                    </a:lnTo>
                    <a:lnTo>
                      <a:pt x="0" y="225"/>
                    </a:lnTo>
                    <a:lnTo>
                      <a:pt x="4" y="184"/>
                    </a:lnTo>
                    <a:lnTo>
                      <a:pt x="14" y="146"/>
                    </a:lnTo>
                    <a:lnTo>
                      <a:pt x="31" y="111"/>
                    </a:lnTo>
                    <a:lnTo>
                      <a:pt x="53" y="79"/>
                    </a:lnTo>
                    <a:lnTo>
                      <a:pt x="80" y="53"/>
                    </a:lnTo>
                    <a:lnTo>
                      <a:pt x="111" y="31"/>
                    </a:lnTo>
                    <a:lnTo>
                      <a:pt x="147" y="14"/>
                    </a:lnTo>
                    <a:lnTo>
                      <a:pt x="185" y="3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0EA26C8F-9519-4402-8214-90E3F3DA2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3460" y="2529980"/>
                <a:ext cx="649121" cy="649121"/>
              </a:xfrm>
              <a:custGeom>
                <a:avLst/>
                <a:gdLst>
                  <a:gd name="T0" fmla="*/ 318 w 635"/>
                  <a:gd name="T1" fmla="*/ 0 h 635"/>
                  <a:gd name="T2" fmla="*/ 363 w 635"/>
                  <a:gd name="T3" fmla="*/ 4 h 635"/>
                  <a:gd name="T4" fmla="*/ 409 w 635"/>
                  <a:gd name="T5" fmla="*/ 15 h 635"/>
                  <a:gd name="T6" fmla="*/ 451 w 635"/>
                  <a:gd name="T7" fmla="*/ 30 h 635"/>
                  <a:gd name="T8" fmla="*/ 490 w 635"/>
                  <a:gd name="T9" fmla="*/ 51 h 635"/>
                  <a:gd name="T10" fmla="*/ 525 w 635"/>
                  <a:gd name="T11" fmla="*/ 78 h 635"/>
                  <a:gd name="T12" fmla="*/ 557 w 635"/>
                  <a:gd name="T13" fmla="*/ 110 h 635"/>
                  <a:gd name="T14" fmla="*/ 583 w 635"/>
                  <a:gd name="T15" fmla="*/ 146 h 635"/>
                  <a:gd name="T16" fmla="*/ 604 w 635"/>
                  <a:gd name="T17" fmla="*/ 184 h 635"/>
                  <a:gd name="T18" fmla="*/ 621 w 635"/>
                  <a:gd name="T19" fmla="*/ 226 h 635"/>
                  <a:gd name="T20" fmla="*/ 631 w 635"/>
                  <a:gd name="T21" fmla="*/ 271 h 635"/>
                  <a:gd name="T22" fmla="*/ 635 w 635"/>
                  <a:gd name="T23" fmla="*/ 318 h 635"/>
                  <a:gd name="T24" fmla="*/ 631 w 635"/>
                  <a:gd name="T25" fmla="*/ 365 h 635"/>
                  <a:gd name="T26" fmla="*/ 621 w 635"/>
                  <a:gd name="T27" fmla="*/ 410 h 635"/>
                  <a:gd name="T28" fmla="*/ 604 w 635"/>
                  <a:gd name="T29" fmla="*/ 452 h 635"/>
                  <a:gd name="T30" fmla="*/ 583 w 635"/>
                  <a:gd name="T31" fmla="*/ 491 h 635"/>
                  <a:gd name="T32" fmla="*/ 557 w 635"/>
                  <a:gd name="T33" fmla="*/ 526 h 635"/>
                  <a:gd name="T34" fmla="*/ 525 w 635"/>
                  <a:gd name="T35" fmla="*/ 558 h 635"/>
                  <a:gd name="T36" fmla="*/ 490 w 635"/>
                  <a:gd name="T37" fmla="*/ 584 h 635"/>
                  <a:gd name="T38" fmla="*/ 451 w 635"/>
                  <a:gd name="T39" fmla="*/ 606 h 635"/>
                  <a:gd name="T40" fmla="*/ 409 w 635"/>
                  <a:gd name="T41" fmla="*/ 621 h 635"/>
                  <a:gd name="T42" fmla="*/ 363 w 635"/>
                  <a:gd name="T43" fmla="*/ 631 h 635"/>
                  <a:gd name="T44" fmla="*/ 318 w 635"/>
                  <a:gd name="T45" fmla="*/ 635 h 635"/>
                  <a:gd name="T46" fmla="*/ 270 w 635"/>
                  <a:gd name="T47" fmla="*/ 631 h 635"/>
                  <a:gd name="T48" fmla="*/ 226 w 635"/>
                  <a:gd name="T49" fmla="*/ 621 h 635"/>
                  <a:gd name="T50" fmla="*/ 184 w 635"/>
                  <a:gd name="T51" fmla="*/ 606 h 635"/>
                  <a:gd name="T52" fmla="*/ 144 w 635"/>
                  <a:gd name="T53" fmla="*/ 584 h 635"/>
                  <a:gd name="T54" fmla="*/ 108 w 635"/>
                  <a:gd name="T55" fmla="*/ 558 h 635"/>
                  <a:gd name="T56" fmla="*/ 78 w 635"/>
                  <a:gd name="T57" fmla="*/ 526 h 635"/>
                  <a:gd name="T58" fmla="*/ 51 w 635"/>
                  <a:gd name="T59" fmla="*/ 491 h 635"/>
                  <a:gd name="T60" fmla="*/ 29 w 635"/>
                  <a:gd name="T61" fmla="*/ 452 h 635"/>
                  <a:gd name="T62" fmla="*/ 13 w 635"/>
                  <a:gd name="T63" fmla="*/ 410 h 635"/>
                  <a:gd name="T64" fmla="*/ 3 w 635"/>
                  <a:gd name="T65" fmla="*/ 365 h 635"/>
                  <a:gd name="T66" fmla="*/ 0 w 635"/>
                  <a:gd name="T67" fmla="*/ 318 h 635"/>
                  <a:gd name="T68" fmla="*/ 3 w 635"/>
                  <a:gd name="T69" fmla="*/ 271 h 635"/>
                  <a:gd name="T70" fmla="*/ 13 w 635"/>
                  <a:gd name="T71" fmla="*/ 226 h 635"/>
                  <a:gd name="T72" fmla="*/ 29 w 635"/>
                  <a:gd name="T73" fmla="*/ 184 h 635"/>
                  <a:gd name="T74" fmla="*/ 51 w 635"/>
                  <a:gd name="T75" fmla="*/ 146 h 635"/>
                  <a:gd name="T76" fmla="*/ 78 w 635"/>
                  <a:gd name="T77" fmla="*/ 110 h 635"/>
                  <a:gd name="T78" fmla="*/ 108 w 635"/>
                  <a:gd name="T79" fmla="*/ 78 h 635"/>
                  <a:gd name="T80" fmla="*/ 144 w 635"/>
                  <a:gd name="T81" fmla="*/ 51 h 635"/>
                  <a:gd name="T82" fmla="*/ 184 w 635"/>
                  <a:gd name="T83" fmla="*/ 30 h 635"/>
                  <a:gd name="T84" fmla="*/ 226 w 635"/>
                  <a:gd name="T85" fmla="*/ 15 h 635"/>
                  <a:gd name="T86" fmla="*/ 270 w 635"/>
                  <a:gd name="T87" fmla="*/ 4 h 635"/>
                  <a:gd name="T88" fmla="*/ 318 w 635"/>
                  <a:gd name="T89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5" h="635">
                    <a:moveTo>
                      <a:pt x="318" y="0"/>
                    </a:moveTo>
                    <a:lnTo>
                      <a:pt x="363" y="4"/>
                    </a:lnTo>
                    <a:lnTo>
                      <a:pt x="409" y="15"/>
                    </a:lnTo>
                    <a:lnTo>
                      <a:pt x="451" y="30"/>
                    </a:lnTo>
                    <a:lnTo>
                      <a:pt x="490" y="51"/>
                    </a:lnTo>
                    <a:lnTo>
                      <a:pt x="525" y="78"/>
                    </a:lnTo>
                    <a:lnTo>
                      <a:pt x="557" y="110"/>
                    </a:lnTo>
                    <a:lnTo>
                      <a:pt x="583" y="146"/>
                    </a:lnTo>
                    <a:lnTo>
                      <a:pt x="604" y="184"/>
                    </a:lnTo>
                    <a:lnTo>
                      <a:pt x="621" y="226"/>
                    </a:lnTo>
                    <a:lnTo>
                      <a:pt x="631" y="271"/>
                    </a:lnTo>
                    <a:lnTo>
                      <a:pt x="635" y="318"/>
                    </a:lnTo>
                    <a:lnTo>
                      <a:pt x="631" y="365"/>
                    </a:lnTo>
                    <a:lnTo>
                      <a:pt x="621" y="410"/>
                    </a:lnTo>
                    <a:lnTo>
                      <a:pt x="604" y="452"/>
                    </a:lnTo>
                    <a:lnTo>
                      <a:pt x="583" y="491"/>
                    </a:lnTo>
                    <a:lnTo>
                      <a:pt x="557" y="526"/>
                    </a:lnTo>
                    <a:lnTo>
                      <a:pt x="525" y="558"/>
                    </a:lnTo>
                    <a:lnTo>
                      <a:pt x="490" y="584"/>
                    </a:lnTo>
                    <a:lnTo>
                      <a:pt x="451" y="606"/>
                    </a:lnTo>
                    <a:lnTo>
                      <a:pt x="409" y="621"/>
                    </a:lnTo>
                    <a:lnTo>
                      <a:pt x="363" y="631"/>
                    </a:lnTo>
                    <a:lnTo>
                      <a:pt x="318" y="635"/>
                    </a:lnTo>
                    <a:lnTo>
                      <a:pt x="270" y="631"/>
                    </a:lnTo>
                    <a:lnTo>
                      <a:pt x="226" y="621"/>
                    </a:lnTo>
                    <a:lnTo>
                      <a:pt x="184" y="606"/>
                    </a:lnTo>
                    <a:lnTo>
                      <a:pt x="144" y="584"/>
                    </a:lnTo>
                    <a:lnTo>
                      <a:pt x="108" y="558"/>
                    </a:lnTo>
                    <a:lnTo>
                      <a:pt x="78" y="526"/>
                    </a:lnTo>
                    <a:lnTo>
                      <a:pt x="51" y="491"/>
                    </a:lnTo>
                    <a:lnTo>
                      <a:pt x="29" y="452"/>
                    </a:lnTo>
                    <a:lnTo>
                      <a:pt x="13" y="410"/>
                    </a:lnTo>
                    <a:lnTo>
                      <a:pt x="3" y="365"/>
                    </a:lnTo>
                    <a:lnTo>
                      <a:pt x="0" y="318"/>
                    </a:lnTo>
                    <a:lnTo>
                      <a:pt x="3" y="271"/>
                    </a:lnTo>
                    <a:lnTo>
                      <a:pt x="13" y="226"/>
                    </a:lnTo>
                    <a:lnTo>
                      <a:pt x="29" y="184"/>
                    </a:lnTo>
                    <a:lnTo>
                      <a:pt x="51" y="146"/>
                    </a:lnTo>
                    <a:lnTo>
                      <a:pt x="78" y="110"/>
                    </a:lnTo>
                    <a:lnTo>
                      <a:pt x="108" y="78"/>
                    </a:lnTo>
                    <a:lnTo>
                      <a:pt x="144" y="51"/>
                    </a:lnTo>
                    <a:lnTo>
                      <a:pt x="184" y="30"/>
                    </a:lnTo>
                    <a:lnTo>
                      <a:pt x="226" y="15"/>
                    </a:lnTo>
                    <a:lnTo>
                      <a:pt x="270" y="4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63500" dist="50800">
                  <a:schemeClr val="bg1">
                    <a:lumMod val="50000"/>
                    <a:alpha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5106B37C-EEAD-49C1-9E92-C6E421B9D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220" y="4092981"/>
                <a:ext cx="1940206" cy="822901"/>
              </a:xfrm>
              <a:custGeom>
                <a:avLst/>
                <a:gdLst>
                  <a:gd name="T0" fmla="*/ 224 w 1898"/>
                  <a:gd name="T1" fmla="*/ 0 h 805"/>
                  <a:gd name="T2" fmla="*/ 1494 w 1898"/>
                  <a:gd name="T3" fmla="*/ 0 h 805"/>
                  <a:gd name="T4" fmla="*/ 1549 w 1898"/>
                  <a:gd name="T5" fmla="*/ 4 h 805"/>
                  <a:gd name="T6" fmla="*/ 1601 w 1898"/>
                  <a:gd name="T7" fmla="*/ 14 h 805"/>
                  <a:gd name="T8" fmla="*/ 1650 w 1898"/>
                  <a:gd name="T9" fmla="*/ 32 h 805"/>
                  <a:gd name="T10" fmla="*/ 1698 w 1898"/>
                  <a:gd name="T11" fmla="*/ 55 h 805"/>
                  <a:gd name="T12" fmla="*/ 1741 w 1898"/>
                  <a:gd name="T13" fmla="*/ 84 h 805"/>
                  <a:gd name="T14" fmla="*/ 1779 w 1898"/>
                  <a:gd name="T15" fmla="*/ 118 h 805"/>
                  <a:gd name="T16" fmla="*/ 1814 w 1898"/>
                  <a:gd name="T17" fmla="*/ 157 h 805"/>
                  <a:gd name="T18" fmla="*/ 1842 w 1898"/>
                  <a:gd name="T19" fmla="*/ 200 h 805"/>
                  <a:gd name="T20" fmla="*/ 1866 w 1898"/>
                  <a:gd name="T21" fmla="*/ 246 h 805"/>
                  <a:gd name="T22" fmla="*/ 1882 w 1898"/>
                  <a:gd name="T23" fmla="*/ 296 h 805"/>
                  <a:gd name="T24" fmla="*/ 1894 w 1898"/>
                  <a:gd name="T25" fmla="*/ 348 h 805"/>
                  <a:gd name="T26" fmla="*/ 1898 w 1898"/>
                  <a:gd name="T27" fmla="*/ 403 h 805"/>
                  <a:gd name="T28" fmla="*/ 1894 w 1898"/>
                  <a:gd name="T29" fmla="*/ 457 h 805"/>
                  <a:gd name="T30" fmla="*/ 1882 w 1898"/>
                  <a:gd name="T31" fmla="*/ 510 h 805"/>
                  <a:gd name="T32" fmla="*/ 1866 w 1898"/>
                  <a:gd name="T33" fmla="*/ 559 h 805"/>
                  <a:gd name="T34" fmla="*/ 1842 w 1898"/>
                  <a:gd name="T35" fmla="*/ 607 h 805"/>
                  <a:gd name="T36" fmla="*/ 1814 w 1898"/>
                  <a:gd name="T37" fmla="*/ 649 h 805"/>
                  <a:gd name="T38" fmla="*/ 1779 w 1898"/>
                  <a:gd name="T39" fmla="*/ 688 h 805"/>
                  <a:gd name="T40" fmla="*/ 1741 w 1898"/>
                  <a:gd name="T41" fmla="*/ 723 h 805"/>
                  <a:gd name="T42" fmla="*/ 1698 w 1898"/>
                  <a:gd name="T43" fmla="*/ 751 h 805"/>
                  <a:gd name="T44" fmla="*/ 1650 w 1898"/>
                  <a:gd name="T45" fmla="*/ 775 h 805"/>
                  <a:gd name="T46" fmla="*/ 1601 w 1898"/>
                  <a:gd name="T47" fmla="*/ 791 h 805"/>
                  <a:gd name="T48" fmla="*/ 1549 w 1898"/>
                  <a:gd name="T49" fmla="*/ 803 h 805"/>
                  <a:gd name="T50" fmla="*/ 1494 w 1898"/>
                  <a:gd name="T51" fmla="*/ 805 h 805"/>
                  <a:gd name="T52" fmla="*/ 224 w 1898"/>
                  <a:gd name="T53" fmla="*/ 805 h 805"/>
                  <a:gd name="T54" fmla="*/ 185 w 1898"/>
                  <a:gd name="T55" fmla="*/ 803 h 805"/>
                  <a:gd name="T56" fmla="*/ 147 w 1898"/>
                  <a:gd name="T57" fmla="*/ 791 h 805"/>
                  <a:gd name="T58" fmla="*/ 111 w 1898"/>
                  <a:gd name="T59" fmla="*/ 775 h 805"/>
                  <a:gd name="T60" fmla="*/ 80 w 1898"/>
                  <a:gd name="T61" fmla="*/ 753 h 805"/>
                  <a:gd name="T62" fmla="*/ 53 w 1898"/>
                  <a:gd name="T63" fmla="*/ 726 h 805"/>
                  <a:gd name="T64" fmla="*/ 31 w 1898"/>
                  <a:gd name="T65" fmla="*/ 694 h 805"/>
                  <a:gd name="T66" fmla="*/ 14 w 1898"/>
                  <a:gd name="T67" fmla="*/ 660 h 805"/>
                  <a:gd name="T68" fmla="*/ 4 w 1898"/>
                  <a:gd name="T69" fmla="*/ 622 h 805"/>
                  <a:gd name="T70" fmla="*/ 0 w 1898"/>
                  <a:gd name="T71" fmla="*/ 581 h 805"/>
                  <a:gd name="T72" fmla="*/ 0 w 1898"/>
                  <a:gd name="T73" fmla="*/ 224 h 805"/>
                  <a:gd name="T74" fmla="*/ 4 w 1898"/>
                  <a:gd name="T75" fmla="*/ 183 h 805"/>
                  <a:gd name="T76" fmla="*/ 14 w 1898"/>
                  <a:gd name="T77" fmla="*/ 146 h 805"/>
                  <a:gd name="T78" fmla="*/ 31 w 1898"/>
                  <a:gd name="T79" fmla="*/ 111 h 805"/>
                  <a:gd name="T80" fmla="*/ 53 w 1898"/>
                  <a:gd name="T81" fmla="*/ 80 h 805"/>
                  <a:gd name="T82" fmla="*/ 80 w 1898"/>
                  <a:gd name="T83" fmla="*/ 52 h 805"/>
                  <a:gd name="T84" fmla="*/ 111 w 1898"/>
                  <a:gd name="T85" fmla="*/ 30 h 805"/>
                  <a:gd name="T86" fmla="*/ 147 w 1898"/>
                  <a:gd name="T87" fmla="*/ 14 h 805"/>
                  <a:gd name="T88" fmla="*/ 185 w 1898"/>
                  <a:gd name="T89" fmla="*/ 4 h 805"/>
                  <a:gd name="T90" fmla="*/ 224 w 1898"/>
                  <a:gd name="T91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98" h="805">
                    <a:moveTo>
                      <a:pt x="224" y="0"/>
                    </a:moveTo>
                    <a:lnTo>
                      <a:pt x="1494" y="0"/>
                    </a:lnTo>
                    <a:lnTo>
                      <a:pt x="1549" y="4"/>
                    </a:lnTo>
                    <a:lnTo>
                      <a:pt x="1601" y="14"/>
                    </a:lnTo>
                    <a:lnTo>
                      <a:pt x="1650" y="32"/>
                    </a:lnTo>
                    <a:lnTo>
                      <a:pt x="1698" y="55"/>
                    </a:lnTo>
                    <a:lnTo>
                      <a:pt x="1741" y="84"/>
                    </a:lnTo>
                    <a:lnTo>
                      <a:pt x="1779" y="118"/>
                    </a:lnTo>
                    <a:lnTo>
                      <a:pt x="1814" y="157"/>
                    </a:lnTo>
                    <a:lnTo>
                      <a:pt x="1842" y="200"/>
                    </a:lnTo>
                    <a:lnTo>
                      <a:pt x="1866" y="246"/>
                    </a:lnTo>
                    <a:lnTo>
                      <a:pt x="1882" y="296"/>
                    </a:lnTo>
                    <a:lnTo>
                      <a:pt x="1894" y="348"/>
                    </a:lnTo>
                    <a:lnTo>
                      <a:pt x="1898" y="403"/>
                    </a:lnTo>
                    <a:lnTo>
                      <a:pt x="1894" y="457"/>
                    </a:lnTo>
                    <a:lnTo>
                      <a:pt x="1882" y="510"/>
                    </a:lnTo>
                    <a:lnTo>
                      <a:pt x="1866" y="559"/>
                    </a:lnTo>
                    <a:lnTo>
                      <a:pt x="1842" y="607"/>
                    </a:lnTo>
                    <a:lnTo>
                      <a:pt x="1814" y="649"/>
                    </a:lnTo>
                    <a:lnTo>
                      <a:pt x="1779" y="688"/>
                    </a:lnTo>
                    <a:lnTo>
                      <a:pt x="1741" y="723"/>
                    </a:lnTo>
                    <a:lnTo>
                      <a:pt x="1698" y="751"/>
                    </a:lnTo>
                    <a:lnTo>
                      <a:pt x="1650" y="775"/>
                    </a:lnTo>
                    <a:lnTo>
                      <a:pt x="1601" y="791"/>
                    </a:lnTo>
                    <a:lnTo>
                      <a:pt x="1549" y="803"/>
                    </a:lnTo>
                    <a:lnTo>
                      <a:pt x="1494" y="805"/>
                    </a:lnTo>
                    <a:lnTo>
                      <a:pt x="224" y="805"/>
                    </a:lnTo>
                    <a:lnTo>
                      <a:pt x="185" y="803"/>
                    </a:lnTo>
                    <a:lnTo>
                      <a:pt x="147" y="791"/>
                    </a:lnTo>
                    <a:lnTo>
                      <a:pt x="111" y="775"/>
                    </a:lnTo>
                    <a:lnTo>
                      <a:pt x="80" y="753"/>
                    </a:lnTo>
                    <a:lnTo>
                      <a:pt x="53" y="726"/>
                    </a:lnTo>
                    <a:lnTo>
                      <a:pt x="31" y="694"/>
                    </a:lnTo>
                    <a:lnTo>
                      <a:pt x="14" y="660"/>
                    </a:lnTo>
                    <a:lnTo>
                      <a:pt x="4" y="622"/>
                    </a:lnTo>
                    <a:lnTo>
                      <a:pt x="0" y="581"/>
                    </a:lnTo>
                    <a:lnTo>
                      <a:pt x="0" y="224"/>
                    </a:lnTo>
                    <a:lnTo>
                      <a:pt x="4" y="183"/>
                    </a:lnTo>
                    <a:lnTo>
                      <a:pt x="14" y="146"/>
                    </a:lnTo>
                    <a:lnTo>
                      <a:pt x="31" y="111"/>
                    </a:lnTo>
                    <a:lnTo>
                      <a:pt x="53" y="80"/>
                    </a:lnTo>
                    <a:lnTo>
                      <a:pt x="80" y="52"/>
                    </a:lnTo>
                    <a:lnTo>
                      <a:pt x="111" y="30"/>
                    </a:lnTo>
                    <a:lnTo>
                      <a:pt x="147" y="14"/>
                    </a:lnTo>
                    <a:lnTo>
                      <a:pt x="185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F9774424-9842-4E71-B39F-A3D493271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508" y="4915881"/>
                <a:ext cx="1939184" cy="824946"/>
              </a:xfrm>
              <a:custGeom>
                <a:avLst/>
                <a:gdLst>
                  <a:gd name="T0" fmla="*/ 402 w 1897"/>
                  <a:gd name="T1" fmla="*/ 0 h 807"/>
                  <a:gd name="T2" fmla="*/ 1672 w 1897"/>
                  <a:gd name="T3" fmla="*/ 0 h 807"/>
                  <a:gd name="T4" fmla="*/ 1713 w 1897"/>
                  <a:gd name="T5" fmla="*/ 4 h 807"/>
                  <a:gd name="T6" fmla="*/ 1751 w 1897"/>
                  <a:gd name="T7" fmla="*/ 16 h 807"/>
                  <a:gd name="T8" fmla="*/ 1785 w 1897"/>
                  <a:gd name="T9" fmla="*/ 32 h 807"/>
                  <a:gd name="T10" fmla="*/ 1817 w 1897"/>
                  <a:gd name="T11" fmla="*/ 54 h 807"/>
                  <a:gd name="T12" fmla="*/ 1844 w 1897"/>
                  <a:gd name="T13" fmla="*/ 81 h 807"/>
                  <a:gd name="T14" fmla="*/ 1867 w 1897"/>
                  <a:gd name="T15" fmla="*/ 113 h 807"/>
                  <a:gd name="T16" fmla="*/ 1883 w 1897"/>
                  <a:gd name="T17" fmla="*/ 147 h 807"/>
                  <a:gd name="T18" fmla="*/ 1894 w 1897"/>
                  <a:gd name="T19" fmla="*/ 185 h 807"/>
                  <a:gd name="T20" fmla="*/ 1897 w 1897"/>
                  <a:gd name="T21" fmla="*/ 226 h 807"/>
                  <a:gd name="T22" fmla="*/ 1897 w 1897"/>
                  <a:gd name="T23" fmla="*/ 583 h 807"/>
                  <a:gd name="T24" fmla="*/ 1894 w 1897"/>
                  <a:gd name="T25" fmla="*/ 624 h 807"/>
                  <a:gd name="T26" fmla="*/ 1883 w 1897"/>
                  <a:gd name="T27" fmla="*/ 661 h 807"/>
                  <a:gd name="T28" fmla="*/ 1867 w 1897"/>
                  <a:gd name="T29" fmla="*/ 696 h 807"/>
                  <a:gd name="T30" fmla="*/ 1844 w 1897"/>
                  <a:gd name="T31" fmla="*/ 727 h 807"/>
                  <a:gd name="T32" fmla="*/ 1817 w 1897"/>
                  <a:gd name="T33" fmla="*/ 755 h 807"/>
                  <a:gd name="T34" fmla="*/ 1785 w 1897"/>
                  <a:gd name="T35" fmla="*/ 777 h 807"/>
                  <a:gd name="T36" fmla="*/ 1751 w 1897"/>
                  <a:gd name="T37" fmla="*/ 793 h 807"/>
                  <a:gd name="T38" fmla="*/ 1713 w 1897"/>
                  <a:gd name="T39" fmla="*/ 803 h 807"/>
                  <a:gd name="T40" fmla="*/ 1672 w 1897"/>
                  <a:gd name="T41" fmla="*/ 807 h 807"/>
                  <a:gd name="T42" fmla="*/ 402 w 1897"/>
                  <a:gd name="T43" fmla="*/ 807 h 807"/>
                  <a:gd name="T44" fmla="*/ 348 w 1897"/>
                  <a:gd name="T45" fmla="*/ 803 h 807"/>
                  <a:gd name="T46" fmla="*/ 295 w 1897"/>
                  <a:gd name="T47" fmla="*/ 793 h 807"/>
                  <a:gd name="T48" fmla="*/ 246 w 1897"/>
                  <a:gd name="T49" fmla="*/ 775 h 807"/>
                  <a:gd name="T50" fmla="*/ 200 w 1897"/>
                  <a:gd name="T51" fmla="*/ 752 h 807"/>
                  <a:gd name="T52" fmla="*/ 156 w 1897"/>
                  <a:gd name="T53" fmla="*/ 723 h 807"/>
                  <a:gd name="T54" fmla="*/ 118 w 1897"/>
                  <a:gd name="T55" fmla="*/ 689 h 807"/>
                  <a:gd name="T56" fmla="*/ 84 w 1897"/>
                  <a:gd name="T57" fmla="*/ 650 h 807"/>
                  <a:gd name="T58" fmla="*/ 54 w 1897"/>
                  <a:gd name="T59" fmla="*/ 607 h 807"/>
                  <a:gd name="T60" fmla="*/ 31 w 1897"/>
                  <a:gd name="T61" fmla="*/ 561 h 807"/>
                  <a:gd name="T62" fmla="*/ 14 w 1897"/>
                  <a:gd name="T63" fmla="*/ 512 h 807"/>
                  <a:gd name="T64" fmla="*/ 3 w 1897"/>
                  <a:gd name="T65" fmla="*/ 459 h 807"/>
                  <a:gd name="T66" fmla="*/ 0 w 1897"/>
                  <a:gd name="T67" fmla="*/ 404 h 807"/>
                  <a:gd name="T68" fmla="*/ 0 w 1897"/>
                  <a:gd name="T69" fmla="*/ 404 h 807"/>
                  <a:gd name="T70" fmla="*/ 3 w 1897"/>
                  <a:gd name="T71" fmla="*/ 350 h 807"/>
                  <a:gd name="T72" fmla="*/ 14 w 1897"/>
                  <a:gd name="T73" fmla="*/ 297 h 807"/>
                  <a:gd name="T74" fmla="*/ 31 w 1897"/>
                  <a:gd name="T75" fmla="*/ 248 h 807"/>
                  <a:gd name="T76" fmla="*/ 54 w 1897"/>
                  <a:gd name="T77" fmla="*/ 200 h 807"/>
                  <a:gd name="T78" fmla="*/ 84 w 1897"/>
                  <a:gd name="T79" fmla="*/ 157 h 807"/>
                  <a:gd name="T80" fmla="*/ 118 w 1897"/>
                  <a:gd name="T81" fmla="*/ 119 h 807"/>
                  <a:gd name="T82" fmla="*/ 156 w 1897"/>
                  <a:gd name="T83" fmla="*/ 84 h 807"/>
                  <a:gd name="T84" fmla="*/ 200 w 1897"/>
                  <a:gd name="T85" fmla="*/ 56 h 807"/>
                  <a:gd name="T86" fmla="*/ 246 w 1897"/>
                  <a:gd name="T87" fmla="*/ 32 h 807"/>
                  <a:gd name="T88" fmla="*/ 295 w 1897"/>
                  <a:gd name="T89" fmla="*/ 16 h 807"/>
                  <a:gd name="T90" fmla="*/ 348 w 1897"/>
                  <a:gd name="T91" fmla="*/ 4 h 807"/>
                  <a:gd name="T92" fmla="*/ 402 w 1897"/>
                  <a:gd name="T93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7" h="807">
                    <a:moveTo>
                      <a:pt x="402" y="0"/>
                    </a:moveTo>
                    <a:lnTo>
                      <a:pt x="1672" y="0"/>
                    </a:lnTo>
                    <a:lnTo>
                      <a:pt x="1713" y="4"/>
                    </a:lnTo>
                    <a:lnTo>
                      <a:pt x="1751" y="16"/>
                    </a:lnTo>
                    <a:lnTo>
                      <a:pt x="1785" y="32"/>
                    </a:lnTo>
                    <a:lnTo>
                      <a:pt x="1817" y="54"/>
                    </a:lnTo>
                    <a:lnTo>
                      <a:pt x="1844" y="81"/>
                    </a:lnTo>
                    <a:lnTo>
                      <a:pt x="1867" y="113"/>
                    </a:lnTo>
                    <a:lnTo>
                      <a:pt x="1883" y="147"/>
                    </a:lnTo>
                    <a:lnTo>
                      <a:pt x="1894" y="185"/>
                    </a:lnTo>
                    <a:lnTo>
                      <a:pt x="1897" y="226"/>
                    </a:lnTo>
                    <a:lnTo>
                      <a:pt x="1897" y="583"/>
                    </a:lnTo>
                    <a:lnTo>
                      <a:pt x="1894" y="624"/>
                    </a:lnTo>
                    <a:lnTo>
                      <a:pt x="1883" y="661"/>
                    </a:lnTo>
                    <a:lnTo>
                      <a:pt x="1867" y="696"/>
                    </a:lnTo>
                    <a:lnTo>
                      <a:pt x="1844" y="727"/>
                    </a:lnTo>
                    <a:lnTo>
                      <a:pt x="1817" y="755"/>
                    </a:lnTo>
                    <a:lnTo>
                      <a:pt x="1785" y="777"/>
                    </a:lnTo>
                    <a:lnTo>
                      <a:pt x="1751" y="793"/>
                    </a:lnTo>
                    <a:lnTo>
                      <a:pt x="1713" y="803"/>
                    </a:lnTo>
                    <a:lnTo>
                      <a:pt x="1672" y="807"/>
                    </a:lnTo>
                    <a:lnTo>
                      <a:pt x="402" y="807"/>
                    </a:lnTo>
                    <a:lnTo>
                      <a:pt x="348" y="803"/>
                    </a:lnTo>
                    <a:lnTo>
                      <a:pt x="295" y="793"/>
                    </a:lnTo>
                    <a:lnTo>
                      <a:pt x="246" y="775"/>
                    </a:lnTo>
                    <a:lnTo>
                      <a:pt x="200" y="752"/>
                    </a:lnTo>
                    <a:lnTo>
                      <a:pt x="156" y="723"/>
                    </a:lnTo>
                    <a:lnTo>
                      <a:pt x="118" y="689"/>
                    </a:lnTo>
                    <a:lnTo>
                      <a:pt x="84" y="650"/>
                    </a:lnTo>
                    <a:lnTo>
                      <a:pt x="54" y="607"/>
                    </a:lnTo>
                    <a:lnTo>
                      <a:pt x="31" y="561"/>
                    </a:lnTo>
                    <a:lnTo>
                      <a:pt x="14" y="512"/>
                    </a:lnTo>
                    <a:lnTo>
                      <a:pt x="3" y="459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" y="350"/>
                    </a:lnTo>
                    <a:lnTo>
                      <a:pt x="14" y="297"/>
                    </a:lnTo>
                    <a:lnTo>
                      <a:pt x="31" y="248"/>
                    </a:lnTo>
                    <a:lnTo>
                      <a:pt x="54" y="200"/>
                    </a:lnTo>
                    <a:lnTo>
                      <a:pt x="84" y="157"/>
                    </a:lnTo>
                    <a:lnTo>
                      <a:pt x="118" y="119"/>
                    </a:lnTo>
                    <a:lnTo>
                      <a:pt x="156" y="84"/>
                    </a:lnTo>
                    <a:lnTo>
                      <a:pt x="200" y="56"/>
                    </a:lnTo>
                    <a:lnTo>
                      <a:pt x="246" y="32"/>
                    </a:lnTo>
                    <a:lnTo>
                      <a:pt x="295" y="16"/>
                    </a:lnTo>
                    <a:lnTo>
                      <a:pt x="348" y="4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1" name="Freeform 10">
                <a:extLst>
                  <a:ext uri="{FF2B5EF4-FFF2-40B4-BE49-F238E27FC236}">
                    <a16:creationId xmlns:a16="http://schemas.microsoft.com/office/drawing/2014/main" id="{205496E0-A354-4C33-9F85-035A0F38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508" y="3268035"/>
                <a:ext cx="1939184" cy="824946"/>
              </a:xfrm>
              <a:custGeom>
                <a:avLst/>
                <a:gdLst>
                  <a:gd name="T0" fmla="*/ 402 w 1897"/>
                  <a:gd name="T1" fmla="*/ 0 h 807"/>
                  <a:gd name="T2" fmla="*/ 1672 w 1897"/>
                  <a:gd name="T3" fmla="*/ 0 h 807"/>
                  <a:gd name="T4" fmla="*/ 1713 w 1897"/>
                  <a:gd name="T5" fmla="*/ 4 h 807"/>
                  <a:gd name="T6" fmla="*/ 1751 w 1897"/>
                  <a:gd name="T7" fmla="*/ 14 h 807"/>
                  <a:gd name="T8" fmla="*/ 1785 w 1897"/>
                  <a:gd name="T9" fmla="*/ 31 h 807"/>
                  <a:gd name="T10" fmla="*/ 1817 w 1897"/>
                  <a:gd name="T11" fmla="*/ 53 h 807"/>
                  <a:gd name="T12" fmla="*/ 1844 w 1897"/>
                  <a:gd name="T13" fmla="*/ 80 h 807"/>
                  <a:gd name="T14" fmla="*/ 1867 w 1897"/>
                  <a:gd name="T15" fmla="*/ 112 h 807"/>
                  <a:gd name="T16" fmla="*/ 1883 w 1897"/>
                  <a:gd name="T17" fmla="*/ 147 h 807"/>
                  <a:gd name="T18" fmla="*/ 1894 w 1897"/>
                  <a:gd name="T19" fmla="*/ 185 h 807"/>
                  <a:gd name="T20" fmla="*/ 1897 w 1897"/>
                  <a:gd name="T21" fmla="*/ 224 h 807"/>
                  <a:gd name="T22" fmla="*/ 1897 w 1897"/>
                  <a:gd name="T23" fmla="*/ 582 h 807"/>
                  <a:gd name="T24" fmla="*/ 1894 w 1897"/>
                  <a:gd name="T25" fmla="*/ 622 h 807"/>
                  <a:gd name="T26" fmla="*/ 1883 w 1897"/>
                  <a:gd name="T27" fmla="*/ 660 h 807"/>
                  <a:gd name="T28" fmla="*/ 1867 w 1897"/>
                  <a:gd name="T29" fmla="*/ 696 h 807"/>
                  <a:gd name="T30" fmla="*/ 1844 w 1897"/>
                  <a:gd name="T31" fmla="*/ 726 h 807"/>
                  <a:gd name="T32" fmla="*/ 1817 w 1897"/>
                  <a:gd name="T33" fmla="*/ 753 h 807"/>
                  <a:gd name="T34" fmla="*/ 1785 w 1897"/>
                  <a:gd name="T35" fmla="*/ 776 h 807"/>
                  <a:gd name="T36" fmla="*/ 1751 w 1897"/>
                  <a:gd name="T37" fmla="*/ 793 h 807"/>
                  <a:gd name="T38" fmla="*/ 1713 w 1897"/>
                  <a:gd name="T39" fmla="*/ 803 h 807"/>
                  <a:gd name="T40" fmla="*/ 1672 w 1897"/>
                  <a:gd name="T41" fmla="*/ 807 h 807"/>
                  <a:gd name="T42" fmla="*/ 402 w 1897"/>
                  <a:gd name="T43" fmla="*/ 807 h 807"/>
                  <a:gd name="T44" fmla="*/ 348 w 1897"/>
                  <a:gd name="T45" fmla="*/ 803 h 807"/>
                  <a:gd name="T46" fmla="*/ 295 w 1897"/>
                  <a:gd name="T47" fmla="*/ 793 h 807"/>
                  <a:gd name="T48" fmla="*/ 246 w 1897"/>
                  <a:gd name="T49" fmla="*/ 775 h 807"/>
                  <a:gd name="T50" fmla="*/ 200 w 1897"/>
                  <a:gd name="T51" fmla="*/ 752 h 807"/>
                  <a:gd name="T52" fmla="*/ 156 w 1897"/>
                  <a:gd name="T53" fmla="*/ 723 h 807"/>
                  <a:gd name="T54" fmla="*/ 118 w 1897"/>
                  <a:gd name="T55" fmla="*/ 688 h 807"/>
                  <a:gd name="T56" fmla="*/ 84 w 1897"/>
                  <a:gd name="T57" fmla="*/ 650 h 807"/>
                  <a:gd name="T58" fmla="*/ 54 w 1897"/>
                  <a:gd name="T59" fmla="*/ 607 h 807"/>
                  <a:gd name="T60" fmla="*/ 31 w 1897"/>
                  <a:gd name="T61" fmla="*/ 561 h 807"/>
                  <a:gd name="T62" fmla="*/ 14 w 1897"/>
                  <a:gd name="T63" fmla="*/ 511 h 807"/>
                  <a:gd name="T64" fmla="*/ 3 w 1897"/>
                  <a:gd name="T65" fmla="*/ 458 h 807"/>
                  <a:gd name="T66" fmla="*/ 0 w 1897"/>
                  <a:gd name="T67" fmla="*/ 404 h 807"/>
                  <a:gd name="T68" fmla="*/ 3 w 1897"/>
                  <a:gd name="T69" fmla="*/ 349 h 807"/>
                  <a:gd name="T70" fmla="*/ 14 w 1897"/>
                  <a:gd name="T71" fmla="*/ 296 h 807"/>
                  <a:gd name="T72" fmla="*/ 31 w 1897"/>
                  <a:gd name="T73" fmla="*/ 246 h 807"/>
                  <a:gd name="T74" fmla="*/ 54 w 1897"/>
                  <a:gd name="T75" fmla="*/ 200 h 807"/>
                  <a:gd name="T76" fmla="*/ 84 w 1897"/>
                  <a:gd name="T77" fmla="*/ 157 h 807"/>
                  <a:gd name="T78" fmla="*/ 118 w 1897"/>
                  <a:gd name="T79" fmla="*/ 118 h 807"/>
                  <a:gd name="T80" fmla="*/ 156 w 1897"/>
                  <a:gd name="T81" fmla="*/ 84 h 807"/>
                  <a:gd name="T82" fmla="*/ 200 w 1897"/>
                  <a:gd name="T83" fmla="*/ 55 h 807"/>
                  <a:gd name="T84" fmla="*/ 246 w 1897"/>
                  <a:gd name="T85" fmla="*/ 32 h 807"/>
                  <a:gd name="T86" fmla="*/ 295 w 1897"/>
                  <a:gd name="T87" fmla="*/ 15 h 807"/>
                  <a:gd name="T88" fmla="*/ 348 w 1897"/>
                  <a:gd name="T89" fmla="*/ 4 h 807"/>
                  <a:gd name="T90" fmla="*/ 402 w 1897"/>
                  <a:gd name="T91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97" h="807">
                    <a:moveTo>
                      <a:pt x="402" y="0"/>
                    </a:moveTo>
                    <a:lnTo>
                      <a:pt x="1672" y="0"/>
                    </a:lnTo>
                    <a:lnTo>
                      <a:pt x="1713" y="4"/>
                    </a:lnTo>
                    <a:lnTo>
                      <a:pt x="1751" y="14"/>
                    </a:lnTo>
                    <a:lnTo>
                      <a:pt x="1785" y="31"/>
                    </a:lnTo>
                    <a:lnTo>
                      <a:pt x="1817" y="53"/>
                    </a:lnTo>
                    <a:lnTo>
                      <a:pt x="1844" y="80"/>
                    </a:lnTo>
                    <a:lnTo>
                      <a:pt x="1867" y="112"/>
                    </a:lnTo>
                    <a:lnTo>
                      <a:pt x="1883" y="147"/>
                    </a:lnTo>
                    <a:lnTo>
                      <a:pt x="1894" y="185"/>
                    </a:lnTo>
                    <a:lnTo>
                      <a:pt x="1897" y="224"/>
                    </a:lnTo>
                    <a:lnTo>
                      <a:pt x="1897" y="582"/>
                    </a:lnTo>
                    <a:lnTo>
                      <a:pt x="1894" y="622"/>
                    </a:lnTo>
                    <a:lnTo>
                      <a:pt x="1883" y="660"/>
                    </a:lnTo>
                    <a:lnTo>
                      <a:pt x="1867" y="696"/>
                    </a:lnTo>
                    <a:lnTo>
                      <a:pt x="1844" y="726"/>
                    </a:lnTo>
                    <a:lnTo>
                      <a:pt x="1817" y="753"/>
                    </a:lnTo>
                    <a:lnTo>
                      <a:pt x="1785" y="776"/>
                    </a:lnTo>
                    <a:lnTo>
                      <a:pt x="1751" y="793"/>
                    </a:lnTo>
                    <a:lnTo>
                      <a:pt x="1713" y="803"/>
                    </a:lnTo>
                    <a:lnTo>
                      <a:pt x="1672" y="807"/>
                    </a:lnTo>
                    <a:lnTo>
                      <a:pt x="402" y="807"/>
                    </a:lnTo>
                    <a:lnTo>
                      <a:pt x="348" y="803"/>
                    </a:lnTo>
                    <a:lnTo>
                      <a:pt x="295" y="793"/>
                    </a:lnTo>
                    <a:lnTo>
                      <a:pt x="246" y="775"/>
                    </a:lnTo>
                    <a:lnTo>
                      <a:pt x="200" y="752"/>
                    </a:lnTo>
                    <a:lnTo>
                      <a:pt x="156" y="723"/>
                    </a:lnTo>
                    <a:lnTo>
                      <a:pt x="118" y="688"/>
                    </a:lnTo>
                    <a:lnTo>
                      <a:pt x="84" y="650"/>
                    </a:lnTo>
                    <a:lnTo>
                      <a:pt x="54" y="607"/>
                    </a:lnTo>
                    <a:lnTo>
                      <a:pt x="31" y="561"/>
                    </a:lnTo>
                    <a:lnTo>
                      <a:pt x="14" y="511"/>
                    </a:lnTo>
                    <a:lnTo>
                      <a:pt x="3" y="458"/>
                    </a:lnTo>
                    <a:lnTo>
                      <a:pt x="0" y="404"/>
                    </a:lnTo>
                    <a:lnTo>
                      <a:pt x="3" y="349"/>
                    </a:lnTo>
                    <a:lnTo>
                      <a:pt x="14" y="296"/>
                    </a:lnTo>
                    <a:lnTo>
                      <a:pt x="31" y="246"/>
                    </a:lnTo>
                    <a:lnTo>
                      <a:pt x="54" y="200"/>
                    </a:lnTo>
                    <a:lnTo>
                      <a:pt x="84" y="157"/>
                    </a:lnTo>
                    <a:lnTo>
                      <a:pt x="118" y="118"/>
                    </a:lnTo>
                    <a:lnTo>
                      <a:pt x="156" y="84"/>
                    </a:lnTo>
                    <a:lnTo>
                      <a:pt x="200" y="55"/>
                    </a:lnTo>
                    <a:lnTo>
                      <a:pt x="246" y="32"/>
                    </a:lnTo>
                    <a:lnTo>
                      <a:pt x="295" y="15"/>
                    </a:lnTo>
                    <a:lnTo>
                      <a:pt x="348" y="4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588D98B9-75B9-4C7A-9DD5-483518591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3460" y="4178849"/>
                <a:ext cx="649121" cy="649121"/>
              </a:xfrm>
              <a:custGeom>
                <a:avLst/>
                <a:gdLst>
                  <a:gd name="T0" fmla="*/ 318 w 635"/>
                  <a:gd name="T1" fmla="*/ 0 h 635"/>
                  <a:gd name="T2" fmla="*/ 363 w 635"/>
                  <a:gd name="T3" fmla="*/ 4 h 635"/>
                  <a:gd name="T4" fmla="*/ 409 w 635"/>
                  <a:gd name="T5" fmla="*/ 14 h 635"/>
                  <a:gd name="T6" fmla="*/ 451 w 635"/>
                  <a:gd name="T7" fmla="*/ 31 h 635"/>
                  <a:gd name="T8" fmla="*/ 490 w 635"/>
                  <a:gd name="T9" fmla="*/ 52 h 635"/>
                  <a:gd name="T10" fmla="*/ 525 w 635"/>
                  <a:gd name="T11" fmla="*/ 78 h 635"/>
                  <a:gd name="T12" fmla="*/ 557 w 635"/>
                  <a:gd name="T13" fmla="*/ 110 h 635"/>
                  <a:gd name="T14" fmla="*/ 583 w 635"/>
                  <a:gd name="T15" fmla="*/ 145 h 635"/>
                  <a:gd name="T16" fmla="*/ 604 w 635"/>
                  <a:gd name="T17" fmla="*/ 183 h 635"/>
                  <a:gd name="T18" fmla="*/ 621 w 635"/>
                  <a:gd name="T19" fmla="*/ 226 h 635"/>
                  <a:gd name="T20" fmla="*/ 631 w 635"/>
                  <a:gd name="T21" fmla="*/ 271 h 635"/>
                  <a:gd name="T22" fmla="*/ 635 w 635"/>
                  <a:gd name="T23" fmla="*/ 317 h 635"/>
                  <a:gd name="T24" fmla="*/ 631 w 635"/>
                  <a:gd name="T25" fmla="*/ 364 h 635"/>
                  <a:gd name="T26" fmla="*/ 621 w 635"/>
                  <a:gd name="T27" fmla="*/ 409 h 635"/>
                  <a:gd name="T28" fmla="*/ 604 w 635"/>
                  <a:gd name="T29" fmla="*/ 451 h 635"/>
                  <a:gd name="T30" fmla="*/ 583 w 635"/>
                  <a:gd name="T31" fmla="*/ 491 h 635"/>
                  <a:gd name="T32" fmla="*/ 557 w 635"/>
                  <a:gd name="T33" fmla="*/ 526 h 635"/>
                  <a:gd name="T34" fmla="*/ 525 w 635"/>
                  <a:gd name="T35" fmla="*/ 557 h 635"/>
                  <a:gd name="T36" fmla="*/ 490 w 635"/>
                  <a:gd name="T37" fmla="*/ 584 h 635"/>
                  <a:gd name="T38" fmla="*/ 451 w 635"/>
                  <a:gd name="T39" fmla="*/ 605 h 635"/>
                  <a:gd name="T40" fmla="*/ 409 w 635"/>
                  <a:gd name="T41" fmla="*/ 622 h 635"/>
                  <a:gd name="T42" fmla="*/ 363 w 635"/>
                  <a:gd name="T43" fmla="*/ 632 h 635"/>
                  <a:gd name="T44" fmla="*/ 318 w 635"/>
                  <a:gd name="T45" fmla="*/ 635 h 635"/>
                  <a:gd name="T46" fmla="*/ 270 w 635"/>
                  <a:gd name="T47" fmla="*/ 632 h 635"/>
                  <a:gd name="T48" fmla="*/ 226 w 635"/>
                  <a:gd name="T49" fmla="*/ 622 h 635"/>
                  <a:gd name="T50" fmla="*/ 184 w 635"/>
                  <a:gd name="T51" fmla="*/ 605 h 635"/>
                  <a:gd name="T52" fmla="*/ 144 w 635"/>
                  <a:gd name="T53" fmla="*/ 584 h 635"/>
                  <a:gd name="T54" fmla="*/ 108 w 635"/>
                  <a:gd name="T55" fmla="*/ 557 h 635"/>
                  <a:gd name="T56" fmla="*/ 78 w 635"/>
                  <a:gd name="T57" fmla="*/ 526 h 635"/>
                  <a:gd name="T58" fmla="*/ 51 w 635"/>
                  <a:gd name="T59" fmla="*/ 491 h 635"/>
                  <a:gd name="T60" fmla="*/ 29 w 635"/>
                  <a:gd name="T61" fmla="*/ 451 h 635"/>
                  <a:gd name="T62" fmla="*/ 13 w 635"/>
                  <a:gd name="T63" fmla="*/ 409 h 635"/>
                  <a:gd name="T64" fmla="*/ 3 w 635"/>
                  <a:gd name="T65" fmla="*/ 364 h 635"/>
                  <a:gd name="T66" fmla="*/ 0 w 635"/>
                  <a:gd name="T67" fmla="*/ 317 h 635"/>
                  <a:gd name="T68" fmla="*/ 3 w 635"/>
                  <a:gd name="T69" fmla="*/ 271 h 635"/>
                  <a:gd name="T70" fmla="*/ 13 w 635"/>
                  <a:gd name="T71" fmla="*/ 226 h 635"/>
                  <a:gd name="T72" fmla="*/ 29 w 635"/>
                  <a:gd name="T73" fmla="*/ 183 h 635"/>
                  <a:gd name="T74" fmla="*/ 51 w 635"/>
                  <a:gd name="T75" fmla="*/ 145 h 635"/>
                  <a:gd name="T76" fmla="*/ 78 w 635"/>
                  <a:gd name="T77" fmla="*/ 110 h 635"/>
                  <a:gd name="T78" fmla="*/ 108 w 635"/>
                  <a:gd name="T79" fmla="*/ 78 h 635"/>
                  <a:gd name="T80" fmla="*/ 144 w 635"/>
                  <a:gd name="T81" fmla="*/ 52 h 635"/>
                  <a:gd name="T82" fmla="*/ 184 w 635"/>
                  <a:gd name="T83" fmla="*/ 31 h 635"/>
                  <a:gd name="T84" fmla="*/ 226 w 635"/>
                  <a:gd name="T85" fmla="*/ 14 h 635"/>
                  <a:gd name="T86" fmla="*/ 270 w 635"/>
                  <a:gd name="T87" fmla="*/ 4 h 635"/>
                  <a:gd name="T88" fmla="*/ 318 w 635"/>
                  <a:gd name="T89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5" h="635">
                    <a:moveTo>
                      <a:pt x="318" y="0"/>
                    </a:moveTo>
                    <a:lnTo>
                      <a:pt x="363" y="4"/>
                    </a:lnTo>
                    <a:lnTo>
                      <a:pt x="409" y="14"/>
                    </a:lnTo>
                    <a:lnTo>
                      <a:pt x="451" y="31"/>
                    </a:lnTo>
                    <a:lnTo>
                      <a:pt x="490" y="52"/>
                    </a:lnTo>
                    <a:lnTo>
                      <a:pt x="525" y="78"/>
                    </a:lnTo>
                    <a:lnTo>
                      <a:pt x="557" y="110"/>
                    </a:lnTo>
                    <a:lnTo>
                      <a:pt x="583" y="145"/>
                    </a:lnTo>
                    <a:lnTo>
                      <a:pt x="604" y="183"/>
                    </a:lnTo>
                    <a:lnTo>
                      <a:pt x="621" y="226"/>
                    </a:lnTo>
                    <a:lnTo>
                      <a:pt x="631" y="271"/>
                    </a:lnTo>
                    <a:lnTo>
                      <a:pt x="635" y="317"/>
                    </a:lnTo>
                    <a:lnTo>
                      <a:pt x="631" y="364"/>
                    </a:lnTo>
                    <a:lnTo>
                      <a:pt x="621" y="409"/>
                    </a:lnTo>
                    <a:lnTo>
                      <a:pt x="604" y="451"/>
                    </a:lnTo>
                    <a:lnTo>
                      <a:pt x="583" y="491"/>
                    </a:lnTo>
                    <a:lnTo>
                      <a:pt x="557" y="526"/>
                    </a:lnTo>
                    <a:lnTo>
                      <a:pt x="525" y="557"/>
                    </a:lnTo>
                    <a:lnTo>
                      <a:pt x="490" y="584"/>
                    </a:lnTo>
                    <a:lnTo>
                      <a:pt x="451" y="605"/>
                    </a:lnTo>
                    <a:lnTo>
                      <a:pt x="409" y="622"/>
                    </a:lnTo>
                    <a:lnTo>
                      <a:pt x="363" y="632"/>
                    </a:lnTo>
                    <a:lnTo>
                      <a:pt x="318" y="635"/>
                    </a:lnTo>
                    <a:lnTo>
                      <a:pt x="270" y="632"/>
                    </a:lnTo>
                    <a:lnTo>
                      <a:pt x="226" y="622"/>
                    </a:lnTo>
                    <a:lnTo>
                      <a:pt x="184" y="605"/>
                    </a:lnTo>
                    <a:lnTo>
                      <a:pt x="144" y="584"/>
                    </a:lnTo>
                    <a:lnTo>
                      <a:pt x="108" y="557"/>
                    </a:lnTo>
                    <a:lnTo>
                      <a:pt x="78" y="526"/>
                    </a:lnTo>
                    <a:lnTo>
                      <a:pt x="51" y="491"/>
                    </a:lnTo>
                    <a:lnTo>
                      <a:pt x="29" y="451"/>
                    </a:lnTo>
                    <a:lnTo>
                      <a:pt x="13" y="409"/>
                    </a:lnTo>
                    <a:lnTo>
                      <a:pt x="3" y="364"/>
                    </a:lnTo>
                    <a:lnTo>
                      <a:pt x="0" y="317"/>
                    </a:lnTo>
                    <a:lnTo>
                      <a:pt x="3" y="271"/>
                    </a:lnTo>
                    <a:lnTo>
                      <a:pt x="13" y="226"/>
                    </a:lnTo>
                    <a:lnTo>
                      <a:pt x="29" y="183"/>
                    </a:lnTo>
                    <a:lnTo>
                      <a:pt x="51" y="145"/>
                    </a:lnTo>
                    <a:lnTo>
                      <a:pt x="78" y="110"/>
                    </a:lnTo>
                    <a:lnTo>
                      <a:pt x="108" y="78"/>
                    </a:lnTo>
                    <a:lnTo>
                      <a:pt x="144" y="52"/>
                    </a:lnTo>
                    <a:lnTo>
                      <a:pt x="184" y="31"/>
                    </a:lnTo>
                    <a:lnTo>
                      <a:pt x="226" y="14"/>
                    </a:lnTo>
                    <a:lnTo>
                      <a:pt x="270" y="4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63500" dist="50800">
                  <a:schemeClr val="bg1">
                    <a:lumMod val="50000"/>
                    <a:alpha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3" name="Freeform 12">
                <a:extLst>
                  <a:ext uri="{FF2B5EF4-FFF2-40B4-BE49-F238E27FC236}">
                    <a16:creationId xmlns:a16="http://schemas.microsoft.com/office/drawing/2014/main" id="{9B8C109D-D3F0-4EB0-A33E-B6D0A4E3B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687" y="3349814"/>
                <a:ext cx="648098" cy="649121"/>
              </a:xfrm>
              <a:custGeom>
                <a:avLst/>
                <a:gdLst>
                  <a:gd name="T0" fmla="*/ 317 w 634"/>
                  <a:gd name="T1" fmla="*/ 0 h 635"/>
                  <a:gd name="T2" fmla="*/ 364 w 634"/>
                  <a:gd name="T3" fmla="*/ 4 h 635"/>
                  <a:gd name="T4" fmla="*/ 409 w 634"/>
                  <a:gd name="T5" fmla="*/ 14 h 635"/>
                  <a:gd name="T6" fmla="*/ 451 w 634"/>
                  <a:gd name="T7" fmla="*/ 30 h 635"/>
                  <a:gd name="T8" fmla="*/ 490 w 634"/>
                  <a:gd name="T9" fmla="*/ 51 h 635"/>
                  <a:gd name="T10" fmla="*/ 526 w 634"/>
                  <a:gd name="T11" fmla="*/ 78 h 635"/>
                  <a:gd name="T12" fmla="*/ 557 w 634"/>
                  <a:gd name="T13" fmla="*/ 110 h 635"/>
                  <a:gd name="T14" fmla="*/ 583 w 634"/>
                  <a:gd name="T15" fmla="*/ 146 h 635"/>
                  <a:gd name="T16" fmla="*/ 605 w 634"/>
                  <a:gd name="T17" fmla="*/ 184 h 635"/>
                  <a:gd name="T18" fmla="*/ 622 w 634"/>
                  <a:gd name="T19" fmla="*/ 226 h 635"/>
                  <a:gd name="T20" fmla="*/ 632 w 634"/>
                  <a:gd name="T21" fmla="*/ 270 h 635"/>
                  <a:gd name="T22" fmla="*/ 634 w 634"/>
                  <a:gd name="T23" fmla="*/ 318 h 635"/>
                  <a:gd name="T24" fmla="*/ 632 w 634"/>
                  <a:gd name="T25" fmla="*/ 365 h 635"/>
                  <a:gd name="T26" fmla="*/ 622 w 634"/>
                  <a:gd name="T27" fmla="*/ 409 h 635"/>
                  <a:gd name="T28" fmla="*/ 605 w 634"/>
                  <a:gd name="T29" fmla="*/ 451 h 635"/>
                  <a:gd name="T30" fmla="*/ 583 w 634"/>
                  <a:gd name="T31" fmla="*/ 491 h 635"/>
                  <a:gd name="T32" fmla="*/ 557 w 634"/>
                  <a:gd name="T33" fmla="*/ 525 h 635"/>
                  <a:gd name="T34" fmla="*/ 526 w 634"/>
                  <a:gd name="T35" fmla="*/ 557 h 635"/>
                  <a:gd name="T36" fmla="*/ 490 w 634"/>
                  <a:gd name="T37" fmla="*/ 584 h 635"/>
                  <a:gd name="T38" fmla="*/ 451 w 634"/>
                  <a:gd name="T39" fmla="*/ 606 h 635"/>
                  <a:gd name="T40" fmla="*/ 409 w 634"/>
                  <a:gd name="T41" fmla="*/ 622 h 635"/>
                  <a:gd name="T42" fmla="*/ 364 w 634"/>
                  <a:gd name="T43" fmla="*/ 631 h 635"/>
                  <a:gd name="T44" fmla="*/ 317 w 634"/>
                  <a:gd name="T45" fmla="*/ 635 h 635"/>
                  <a:gd name="T46" fmla="*/ 271 w 634"/>
                  <a:gd name="T47" fmla="*/ 631 h 635"/>
                  <a:gd name="T48" fmla="*/ 227 w 634"/>
                  <a:gd name="T49" fmla="*/ 622 h 635"/>
                  <a:gd name="T50" fmla="*/ 185 w 634"/>
                  <a:gd name="T51" fmla="*/ 606 h 635"/>
                  <a:gd name="T52" fmla="*/ 145 w 634"/>
                  <a:gd name="T53" fmla="*/ 584 h 635"/>
                  <a:gd name="T54" fmla="*/ 109 w 634"/>
                  <a:gd name="T55" fmla="*/ 557 h 635"/>
                  <a:gd name="T56" fmla="*/ 79 w 634"/>
                  <a:gd name="T57" fmla="*/ 525 h 635"/>
                  <a:gd name="T58" fmla="*/ 52 w 634"/>
                  <a:gd name="T59" fmla="*/ 491 h 635"/>
                  <a:gd name="T60" fmla="*/ 30 w 634"/>
                  <a:gd name="T61" fmla="*/ 451 h 635"/>
                  <a:gd name="T62" fmla="*/ 14 w 634"/>
                  <a:gd name="T63" fmla="*/ 409 h 635"/>
                  <a:gd name="T64" fmla="*/ 4 w 634"/>
                  <a:gd name="T65" fmla="*/ 365 h 635"/>
                  <a:gd name="T66" fmla="*/ 0 w 634"/>
                  <a:gd name="T67" fmla="*/ 318 h 635"/>
                  <a:gd name="T68" fmla="*/ 4 w 634"/>
                  <a:gd name="T69" fmla="*/ 270 h 635"/>
                  <a:gd name="T70" fmla="*/ 14 w 634"/>
                  <a:gd name="T71" fmla="*/ 226 h 635"/>
                  <a:gd name="T72" fmla="*/ 30 w 634"/>
                  <a:gd name="T73" fmla="*/ 184 h 635"/>
                  <a:gd name="T74" fmla="*/ 52 w 634"/>
                  <a:gd name="T75" fmla="*/ 146 h 635"/>
                  <a:gd name="T76" fmla="*/ 79 w 634"/>
                  <a:gd name="T77" fmla="*/ 110 h 635"/>
                  <a:gd name="T78" fmla="*/ 109 w 634"/>
                  <a:gd name="T79" fmla="*/ 78 h 635"/>
                  <a:gd name="T80" fmla="*/ 145 w 634"/>
                  <a:gd name="T81" fmla="*/ 51 h 635"/>
                  <a:gd name="T82" fmla="*/ 185 w 634"/>
                  <a:gd name="T83" fmla="*/ 30 h 635"/>
                  <a:gd name="T84" fmla="*/ 227 w 634"/>
                  <a:gd name="T85" fmla="*/ 14 h 635"/>
                  <a:gd name="T86" fmla="*/ 271 w 634"/>
                  <a:gd name="T87" fmla="*/ 4 h 635"/>
                  <a:gd name="T88" fmla="*/ 317 w 634"/>
                  <a:gd name="T89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635">
                    <a:moveTo>
                      <a:pt x="317" y="0"/>
                    </a:moveTo>
                    <a:lnTo>
                      <a:pt x="364" y="4"/>
                    </a:lnTo>
                    <a:lnTo>
                      <a:pt x="409" y="14"/>
                    </a:lnTo>
                    <a:lnTo>
                      <a:pt x="451" y="30"/>
                    </a:lnTo>
                    <a:lnTo>
                      <a:pt x="490" y="51"/>
                    </a:lnTo>
                    <a:lnTo>
                      <a:pt x="526" y="78"/>
                    </a:lnTo>
                    <a:lnTo>
                      <a:pt x="557" y="110"/>
                    </a:lnTo>
                    <a:lnTo>
                      <a:pt x="583" y="146"/>
                    </a:lnTo>
                    <a:lnTo>
                      <a:pt x="605" y="184"/>
                    </a:lnTo>
                    <a:lnTo>
                      <a:pt x="622" y="226"/>
                    </a:lnTo>
                    <a:lnTo>
                      <a:pt x="632" y="270"/>
                    </a:lnTo>
                    <a:lnTo>
                      <a:pt x="634" y="318"/>
                    </a:lnTo>
                    <a:lnTo>
                      <a:pt x="632" y="365"/>
                    </a:lnTo>
                    <a:lnTo>
                      <a:pt x="622" y="409"/>
                    </a:lnTo>
                    <a:lnTo>
                      <a:pt x="605" y="451"/>
                    </a:lnTo>
                    <a:lnTo>
                      <a:pt x="583" y="491"/>
                    </a:lnTo>
                    <a:lnTo>
                      <a:pt x="557" y="525"/>
                    </a:lnTo>
                    <a:lnTo>
                      <a:pt x="526" y="557"/>
                    </a:lnTo>
                    <a:lnTo>
                      <a:pt x="490" y="584"/>
                    </a:lnTo>
                    <a:lnTo>
                      <a:pt x="451" y="606"/>
                    </a:lnTo>
                    <a:lnTo>
                      <a:pt x="409" y="622"/>
                    </a:lnTo>
                    <a:lnTo>
                      <a:pt x="364" y="631"/>
                    </a:lnTo>
                    <a:lnTo>
                      <a:pt x="317" y="635"/>
                    </a:lnTo>
                    <a:lnTo>
                      <a:pt x="271" y="631"/>
                    </a:lnTo>
                    <a:lnTo>
                      <a:pt x="227" y="622"/>
                    </a:lnTo>
                    <a:lnTo>
                      <a:pt x="185" y="606"/>
                    </a:lnTo>
                    <a:lnTo>
                      <a:pt x="145" y="584"/>
                    </a:lnTo>
                    <a:lnTo>
                      <a:pt x="109" y="557"/>
                    </a:lnTo>
                    <a:lnTo>
                      <a:pt x="79" y="525"/>
                    </a:lnTo>
                    <a:lnTo>
                      <a:pt x="52" y="491"/>
                    </a:lnTo>
                    <a:lnTo>
                      <a:pt x="30" y="451"/>
                    </a:lnTo>
                    <a:lnTo>
                      <a:pt x="14" y="409"/>
                    </a:lnTo>
                    <a:lnTo>
                      <a:pt x="4" y="365"/>
                    </a:lnTo>
                    <a:lnTo>
                      <a:pt x="0" y="318"/>
                    </a:lnTo>
                    <a:lnTo>
                      <a:pt x="4" y="270"/>
                    </a:lnTo>
                    <a:lnTo>
                      <a:pt x="14" y="226"/>
                    </a:lnTo>
                    <a:lnTo>
                      <a:pt x="30" y="184"/>
                    </a:lnTo>
                    <a:lnTo>
                      <a:pt x="52" y="146"/>
                    </a:lnTo>
                    <a:lnTo>
                      <a:pt x="79" y="110"/>
                    </a:lnTo>
                    <a:lnTo>
                      <a:pt x="109" y="78"/>
                    </a:lnTo>
                    <a:lnTo>
                      <a:pt x="145" y="51"/>
                    </a:lnTo>
                    <a:lnTo>
                      <a:pt x="185" y="30"/>
                    </a:lnTo>
                    <a:lnTo>
                      <a:pt x="227" y="14"/>
                    </a:lnTo>
                    <a:lnTo>
                      <a:pt x="271" y="4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63500" dist="50800">
                  <a:schemeClr val="bg1">
                    <a:lumMod val="50000"/>
                    <a:alpha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4" name="Freeform 13">
                <a:extLst>
                  <a:ext uri="{FF2B5EF4-FFF2-40B4-BE49-F238E27FC236}">
                    <a16:creationId xmlns:a16="http://schemas.microsoft.com/office/drawing/2014/main" id="{83501CA8-44E1-485A-B0E7-1452304B7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687" y="5007882"/>
                <a:ext cx="648098" cy="648098"/>
              </a:xfrm>
              <a:custGeom>
                <a:avLst/>
                <a:gdLst>
                  <a:gd name="T0" fmla="*/ 317 w 634"/>
                  <a:gd name="T1" fmla="*/ 0 h 634"/>
                  <a:gd name="T2" fmla="*/ 364 w 634"/>
                  <a:gd name="T3" fmla="*/ 3 h 634"/>
                  <a:gd name="T4" fmla="*/ 409 w 634"/>
                  <a:gd name="T5" fmla="*/ 14 h 634"/>
                  <a:gd name="T6" fmla="*/ 451 w 634"/>
                  <a:gd name="T7" fmla="*/ 29 h 634"/>
                  <a:gd name="T8" fmla="*/ 490 w 634"/>
                  <a:gd name="T9" fmla="*/ 51 h 634"/>
                  <a:gd name="T10" fmla="*/ 526 w 634"/>
                  <a:gd name="T11" fmla="*/ 77 h 634"/>
                  <a:gd name="T12" fmla="*/ 557 w 634"/>
                  <a:gd name="T13" fmla="*/ 109 h 634"/>
                  <a:gd name="T14" fmla="*/ 583 w 634"/>
                  <a:gd name="T15" fmla="*/ 145 h 634"/>
                  <a:gd name="T16" fmla="*/ 605 w 634"/>
                  <a:gd name="T17" fmla="*/ 183 h 634"/>
                  <a:gd name="T18" fmla="*/ 622 w 634"/>
                  <a:gd name="T19" fmla="*/ 225 h 634"/>
                  <a:gd name="T20" fmla="*/ 632 w 634"/>
                  <a:gd name="T21" fmla="*/ 270 h 634"/>
                  <a:gd name="T22" fmla="*/ 634 w 634"/>
                  <a:gd name="T23" fmla="*/ 317 h 634"/>
                  <a:gd name="T24" fmla="*/ 632 w 634"/>
                  <a:gd name="T25" fmla="*/ 364 h 634"/>
                  <a:gd name="T26" fmla="*/ 622 w 634"/>
                  <a:gd name="T27" fmla="*/ 409 h 634"/>
                  <a:gd name="T28" fmla="*/ 605 w 634"/>
                  <a:gd name="T29" fmla="*/ 451 h 634"/>
                  <a:gd name="T30" fmla="*/ 583 w 634"/>
                  <a:gd name="T31" fmla="*/ 490 h 634"/>
                  <a:gd name="T32" fmla="*/ 557 w 634"/>
                  <a:gd name="T33" fmla="*/ 525 h 634"/>
                  <a:gd name="T34" fmla="*/ 526 w 634"/>
                  <a:gd name="T35" fmla="*/ 557 h 634"/>
                  <a:gd name="T36" fmla="*/ 490 w 634"/>
                  <a:gd name="T37" fmla="*/ 583 h 634"/>
                  <a:gd name="T38" fmla="*/ 451 w 634"/>
                  <a:gd name="T39" fmla="*/ 605 h 634"/>
                  <a:gd name="T40" fmla="*/ 409 w 634"/>
                  <a:gd name="T41" fmla="*/ 622 h 634"/>
                  <a:gd name="T42" fmla="*/ 364 w 634"/>
                  <a:gd name="T43" fmla="*/ 631 h 634"/>
                  <a:gd name="T44" fmla="*/ 317 w 634"/>
                  <a:gd name="T45" fmla="*/ 634 h 634"/>
                  <a:gd name="T46" fmla="*/ 271 w 634"/>
                  <a:gd name="T47" fmla="*/ 631 h 634"/>
                  <a:gd name="T48" fmla="*/ 227 w 634"/>
                  <a:gd name="T49" fmla="*/ 622 h 634"/>
                  <a:gd name="T50" fmla="*/ 185 w 634"/>
                  <a:gd name="T51" fmla="*/ 605 h 634"/>
                  <a:gd name="T52" fmla="*/ 145 w 634"/>
                  <a:gd name="T53" fmla="*/ 583 h 634"/>
                  <a:gd name="T54" fmla="*/ 109 w 634"/>
                  <a:gd name="T55" fmla="*/ 557 h 634"/>
                  <a:gd name="T56" fmla="*/ 79 w 634"/>
                  <a:gd name="T57" fmla="*/ 525 h 634"/>
                  <a:gd name="T58" fmla="*/ 52 w 634"/>
                  <a:gd name="T59" fmla="*/ 490 h 634"/>
                  <a:gd name="T60" fmla="*/ 30 w 634"/>
                  <a:gd name="T61" fmla="*/ 451 h 634"/>
                  <a:gd name="T62" fmla="*/ 14 w 634"/>
                  <a:gd name="T63" fmla="*/ 409 h 634"/>
                  <a:gd name="T64" fmla="*/ 4 w 634"/>
                  <a:gd name="T65" fmla="*/ 364 h 634"/>
                  <a:gd name="T66" fmla="*/ 0 w 634"/>
                  <a:gd name="T67" fmla="*/ 317 h 634"/>
                  <a:gd name="T68" fmla="*/ 4 w 634"/>
                  <a:gd name="T69" fmla="*/ 270 h 634"/>
                  <a:gd name="T70" fmla="*/ 14 w 634"/>
                  <a:gd name="T71" fmla="*/ 225 h 634"/>
                  <a:gd name="T72" fmla="*/ 30 w 634"/>
                  <a:gd name="T73" fmla="*/ 183 h 634"/>
                  <a:gd name="T74" fmla="*/ 52 w 634"/>
                  <a:gd name="T75" fmla="*/ 145 h 634"/>
                  <a:gd name="T76" fmla="*/ 79 w 634"/>
                  <a:gd name="T77" fmla="*/ 109 h 634"/>
                  <a:gd name="T78" fmla="*/ 109 w 634"/>
                  <a:gd name="T79" fmla="*/ 77 h 634"/>
                  <a:gd name="T80" fmla="*/ 145 w 634"/>
                  <a:gd name="T81" fmla="*/ 51 h 634"/>
                  <a:gd name="T82" fmla="*/ 185 w 634"/>
                  <a:gd name="T83" fmla="*/ 29 h 634"/>
                  <a:gd name="T84" fmla="*/ 227 w 634"/>
                  <a:gd name="T85" fmla="*/ 14 h 634"/>
                  <a:gd name="T86" fmla="*/ 271 w 634"/>
                  <a:gd name="T87" fmla="*/ 3 h 634"/>
                  <a:gd name="T88" fmla="*/ 317 w 634"/>
                  <a:gd name="T8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634">
                    <a:moveTo>
                      <a:pt x="317" y="0"/>
                    </a:moveTo>
                    <a:lnTo>
                      <a:pt x="364" y="3"/>
                    </a:lnTo>
                    <a:lnTo>
                      <a:pt x="409" y="14"/>
                    </a:lnTo>
                    <a:lnTo>
                      <a:pt x="451" y="29"/>
                    </a:lnTo>
                    <a:lnTo>
                      <a:pt x="490" y="51"/>
                    </a:lnTo>
                    <a:lnTo>
                      <a:pt x="526" y="77"/>
                    </a:lnTo>
                    <a:lnTo>
                      <a:pt x="557" y="109"/>
                    </a:lnTo>
                    <a:lnTo>
                      <a:pt x="583" y="145"/>
                    </a:lnTo>
                    <a:lnTo>
                      <a:pt x="605" y="183"/>
                    </a:lnTo>
                    <a:lnTo>
                      <a:pt x="622" y="225"/>
                    </a:lnTo>
                    <a:lnTo>
                      <a:pt x="632" y="270"/>
                    </a:lnTo>
                    <a:lnTo>
                      <a:pt x="634" y="317"/>
                    </a:lnTo>
                    <a:lnTo>
                      <a:pt x="632" y="364"/>
                    </a:lnTo>
                    <a:lnTo>
                      <a:pt x="622" y="409"/>
                    </a:lnTo>
                    <a:lnTo>
                      <a:pt x="605" y="451"/>
                    </a:lnTo>
                    <a:lnTo>
                      <a:pt x="583" y="490"/>
                    </a:lnTo>
                    <a:lnTo>
                      <a:pt x="557" y="525"/>
                    </a:lnTo>
                    <a:lnTo>
                      <a:pt x="526" y="557"/>
                    </a:lnTo>
                    <a:lnTo>
                      <a:pt x="490" y="583"/>
                    </a:lnTo>
                    <a:lnTo>
                      <a:pt x="451" y="605"/>
                    </a:lnTo>
                    <a:lnTo>
                      <a:pt x="409" y="622"/>
                    </a:lnTo>
                    <a:lnTo>
                      <a:pt x="364" y="631"/>
                    </a:lnTo>
                    <a:lnTo>
                      <a:pt x="317" y="634"/>
                    </a:lnTo>
                    <a:lnTo>
                      <a:pt x="271" y="631"/>
                    </a:lnTo>
                    <a:lnTo>
                      <a:pt x="227" y="622"/>
                    </a:lnTo>
                    <a:lnTo>
                      <a:pt x="185" y="605"/>
                    </a:lnTo>
                    <a:lnTo>
                      <a:pt x="145" y="583"/>
                    </a:lnTo>
                    <a:lnTo>
                      <a:pt x="109" y="557"/>
                    </a:lnTo>
                    <a:lnTo>
                      <a:pt x="79" y="525"/>
                    </a:lnTo>
                    <a:lnTo>
                      <a:pt x="52" y="490"/>
                    </a:lnTo>
                    <a:lnTo>
                      <a:pt x="30" y="451"/>
                    </a:lnTo>
                    <a:lnTo>
                      <a:pt x="14" y="409"/>
                    </a:lnTo>
                    <a:lnTo>
                      <a:pt x="4" y="364"/>
                    </a:lnTo>
                    <a:lnTo>
                      <a:pt x="0" y="317"/>
                    </a:lnTo>
                    <a:lnTo>
                      <a:pt x="4" y="270"/>
                    </a:lnTo>
                    <a:lnTo>
                      <a:pt x="14" y="225"/>
                    </a:lnTo>
                    <a:lnTo>
                      <a:pt x="30" y="183"/>
                    </a:lnTo>
                    <a:lnTo>
                      <a:pt x="52" y="145"/>
                    </a:lnTo>
                    <a:lnTo>
                      <a:pt x="79" y="109"/>
                    </a:lnTo>
                    <a:lnTo>
                      <a:pt x="109" y="77"/>
                    </a:lnTo>
                    <a:lnTo>
                      <a:pt x="145" y="51"/>
                    </a:lnTo>
                    <a:lnTo>
                      <a:pt x="185" y="29"/>
                    </a:lnTo>
                    <a:lnTo>
                      <a:pt x="227" y="14"/>
                    </a:lnTo>
                    <a:lnTo>
                      <a:pt x="271" y="3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63500" dist="50800">
                  <a:schemeClr val="bg1">
                    <a:lumMod val="50000"/>
                    <a:alpha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396CD238-E480-472A-B48B-E6F832550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220" y="5740827"/>
                <a:ext cx="343472" cy="530541"/>
              </a:xfrm>
              <a:custGeom>
                <a:avLst/>
                <a:gdLst>
                  <a:gd name="T0" fmla="*/ 0 w 336"/>
                  <a:gd name="T1" fmla="*/ 0 h 519"/>
                  <a:gd name="T2" fmla="*/ 89 w 336"/>
                  <a:gd name="T3" fmla="*/ 0 h 519"/>
                  <a:gd name="T4" fmla="*/ 112 w 336"/>
                  <a:gd name="T5" fmla="*/ 0 h 519"/>
                  <a:gd name="T6" fmla="*/ 134 w 336"/>
                  <a:gd name="T7" fmla="*/ 0 h 519"/>
                  <a:gd name="T8" fmla="*/ 158 w 336"/>
                  <a:gd name="T9" fmla="*/ 0 h 519"/>
                  <a:gd name="T10" fmla="*/ 185 w 336"/>
                  <a:gd name="T11" fmla="*/ 0 h 519"/>
                  <a:gd name="T12" fmla="*/ 220 w 336"/>
                  <a:gd name="T13" fmla="*/ 0 h 519"/>
                  <a:gd name="T14" fmla="*/ 336 w 336"/>
                  <a:gd name="T15" fmla="*/ 0 h 519"/>
                  <a:gd name="T16" fmla="*/ 168 w 336"/>
                  <a:gd name="T17" fmla="*/ 519 h 519"/>
                  <a:gd name="T18" fmla="*/ 0 w 336"/>
                  <a:gd name="T19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519">
                    <a:moveTo>
                      <a:pt x="0" y="0"/>
                    </a:moveTo>
                    <a:lnTo>
                      <a:pt x="89" y="0"/>
                    </a:lnTo>
                    <a:lnTo>
                      <a:pt x="112" y="0"/>
                    </a:lnTo>
                    <a:lnTo>
                      <a:pt x="134" y="0"/>
                    </a:lnTo>
                    <a:lnTo>
                      <a:pt x="158" y="0"/>
                    </a:lnTo>
                    <a:lnTo>
                      <a:pt x="185" y="0"/>
                    </a:lnTo>
                    <a:lnTo>
                      <a:pt x="220" y="0"/>
                    </a:lnTo>
                    <a:lnTo>
                      <a:pt x="336" y="0"/>
                    </a:lnTo>
                    <a:lnTo>
                      <a:pt x="168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6" name="Freeform 17">
                <a:extLst>
                  <a:ext uri="{FF2B5EF4-FFF2-40B4-BE49-F238E27FC236}">
                    <a16:creationId xmlns:a16="http://schemas.microsoft.com/office/drawing/2014/main" id="{78A5D493-90BE-49C5-B5A0-D485A995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377" y="6045453"/>
                <a:ext cx="146180" cy="225915"/>
              </a:xfrm>
              <a:custGeom>
                <a:avLst/>
                <a:gdLst>
                  <a:gd name="T0" fmla="*/ 0 w 143"/>
                  <a:gd name="T1" fmla="*/ 0 h 221"/>
                  <a:gd name="T2" fmla="*/ 143 w 143"/>
                  <a:gd name="T3" fmla="*/ 0 h 221"/>
                  <a:gd name="T4" fmla="*/ 71 w 143"/>
                  <a:gd name="T5" fmla="*/ 221 h 221"/>
                  <a:gd name="T6" fmla="*/ 0 w 143"/>
                  <a:gd name="T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3" h="221">
                    <a:moveTo>
                      <a:pt x="0" y="0"/>
                    </a:moveTo>
                    <a:lnTo>
                      <a:pt x="143" y="0"/>
                    </a:lnTo>
                    <a:lnTo>
                      <a:pt x="71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7" name="Rectangle 21">
                <a:extLst>
                  <a:ext uri="{FF2B5EF4-FFF2-40B4-BE49-F238E27FC236}">
                    <a16:creationId xmlns:a16="http://schemas.microsoft.com/office/drawing/2014/main" id="{01686B7B-9CD3-446C-B63A-345A23425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220" y="4915881"/>
                <a:ext cx="114491" cy="8249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8" name="Rectangle 22">
                <a:extLst>
                  <a:ext uri="{FF2B5EF4-FFF2-40B4-BE49-F238E27FC236}">
                    <a16:creationId xmlns:a16="http://schemas.microsoft.com/office/drawing/2014/main" id="{5AD24A0A-89EA-49BB-86C0-4DAC50E5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201" y="4915881"/>
                <a:ext cx="114491" cy="8249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69" name="Rectangle 23">
                <a:extLst>
                  <a:ext uri="{FF2B5EF4-FFF2-40B4-BE49-F238E27FC236}">
                    <a16:creationId xmlns:a16="http://schemas.microsoft.com/office/drawing/2014/main" id="{9CCEA68B-5510-413D-B81B-7E067A5F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220" y="4092981"/>
                <a:ext cx="114491" cy="82290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1FB7EB00-1EED-4243-85AA-7E5E0133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201" y="4092981"/>
                <a:ext cx="114491" cy="82290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1" name="Rectangle 25">
                <a:extLst>
                  <a:ext uri="{FF2B5EF4-FFF2-40B4-BE49-F238E27FC236}">
                    <a16:creationId xmlns:a16="http://schemas.microsoft.com/office/drawing/2014/main" id="{0B760EA1-8C95-40B7-BACC-D1485F835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220" y="3268035"/>
                <a:ext cx="114491" cy="8249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2" name="Rectangle 26">
                <a:extLst>
                  <a:ext uri="{FF2B5EF4-FFF2-40B4-BE49-F238E27FC236}">
                    <a16:creationId xmlns:a16="http://schemas.microsoft.com/office/drawing/2014/main" id="{CC5270AC-F8B3-40D6-B6A3-A66A1CD11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201" y="3268035"/>
                <a:ext cx="114491" cy="8249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id="{0C7A7E82-11DD-40FD-8312-96A8BB42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7220" y="2444112"/>
                <a:ext cx="114491" cy="82392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4" name="Rectangle 28">
                <a:extLst>
                  <a:ext uri="{FF2B5EF4-FFF2-40B4-BE49-F238E27FC236}">
                    <a16:creationId xmlns:a16="http://schemas.microsoft.com/office/drawing/2014/main" id="{54705305-8FF5-4A77-AD5E-FCB94C183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201" y="2444112"/>
                <a:ext cx="114491" cy="82392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5" name="Rectangle 29">
                <a:extLst>
                  <a:ext uri="{FF2B5EF4-FFF2-40B4-BE49-F238E27FC236}">
                    <a16:creationId xmlns:a16="http://schemas.microsoft.com/office/drawing/2014/main" id="{D0166D0A-FB1D-4751-9B28-8412246CC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488" y="4915881"/>
                <a:ext cx="133913" cy="824946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6" name="Rectangle 30">
                <a:extLst>
                  <a:ext uri="{FF2B5EF4-FFF2-40B4-BE49-F238E27FC236}">
                    <a16:creationId xmlns:a16="http://schemas.microsoft.com/office/drawing/2014/main" id="{4BB8EE5A-5E73-4617-BC3F-C18743869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488" y="4092981"/>
                <a:ext cx="133913" cy="822901"/>
              </a:xfrm>
              <a:prstGeom prst="rect">
                <a:avLst/>
              </a:prstGeom>
              <a:solidFill>
                <a:schemeClr val="accent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7" name="Rectangle 31">
                <a:extLst>
                  <a:ext uri="{FF2B5EF4-FFF2-40B4-BE49-F238E27FC236}">
                    <a16:creationId xmlns:a16="http://schemas.microsoft.com/office/drawing/2014/main" id="{1E71D5F1-EEE5-4FF6-9273-5C5AF2E8B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488" y="3268035"/>
                <a:ext cx="133913" cy="824946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7C5614A3-C7A7-4050-81BC-9F14BB193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488" y="2444112"/>
                <a:ext cx="133913" cy="823923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72ADE897-D78C-4148-B95D-741F9A5F1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916" y="3272124"/>
                <a:ext cx="13289" cy="5112"/>
              </a:xfrm>
              <a:custGeom>
                <a:avLst/>
                <a:gdLst>
                  <a:gd name="T0" fmla="*/ 7 w 13"/>
                  <a:gd name="T1" fmla="*/ 0 h 5"/>
                  <a:gd name="T2" fmla="*/ 9 w 13"/>
                  <a:gd name="T3" fmla="*/ 0 h 5"/>
                  <a:gd name="T4" fmla="*/ 12 w 13"/>
                  <a:gd name="T5" fmla="*/ 1 h 5"/>
                  <a:gd name="T6" fmla="*/ 12 w 13"/>
                  <a:gd name="T7" fmla="*/ 2 h 5"/>
                  <a:gd name="T8" fmla="*/ 12 w 13"/>
                  <a:gd name="T9" fmla="*/ 4 h 5"/>
                  <a:gd name="T10" fmla="*/ 13 w 13"/>
                  <a:gd name="T11" fmla="*/ 5 h 5"/>
                  <a:gd name="T12" fmla="*/ 12 w 13"/>
                  <a:gd name="T13" fmla="*/ 5 h 5"/>
                  <a:gd name="T14" fmla="*/ 10 w 13"/>
                  <a:gd name="T15" fmla="*/ 5 h 5"/>
                  <a:gd name="T16" fmla="*/ 7 w 13"/>
                  <a:gd name="T17" fmla="*/ 5 h 5"/>
                  <a:gd name="T18" fmla="*/ 4 w 13"/>
                  <a:gd name="T19" fmla="*/ 4 h 5"/>
                  <a:gd name="T20" fmla="*/ 2 w 13"/>
                  <a:gd name="T21" fmla="*/ 2 h 5"/>
                  <a:gd name="T22" fmla="*/ 0 w 13"/>
                  <a:gd name="T23" fmla="*/ 1 h 5"/>
                  <a:gd name="T24" fmla="*/ 4 w 13"/>
                  <a:gd name="T25" fmla="*/ 1 h 5"/>
                  <a:gd name="T26" fmla="*/ 5 w 13"/>
                  <a:gd name="T27" fmla="*/ 1 h 5"/>
                  <a:gd name="T28" fmla="*/ 5 w 13"/>
                  <a:gd name="T29" fmla="*/ 0 h 5"/>
                  <a:gd name="T30" fmla="*/ 7 w 13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5">
                    <a:moveTo>
                      <a:pt x="7" y="0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552186-BB84-4C12-A794-9B8A427DFA8A}"/>
                </a:ext>
              </a:extLst>
            </p:cNvPr>
            <p:cNvGrpSpPr/>
            <p:nvPr/>
          </p:nvGrpSpPr>
          <p:grpSpPr>
            <a:xfrm>
              <a:off x="4557245" y="3475883"/>
              <a:ext cx="396982" cy="396982"/>
              <a:chOff x="4810461" y="4613899"/>
              <a:chExt cx="598002" cy="598002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09DFEEB-BC35-45BD-AF87-83C8235BB0EB}"/>
                  </a:ext>
                </a:extLst>
              </p:cNvPr>
              <p:cNvSpPr/>
              <p:nvPr/>
            </p:nvSpPr>
            <p:spPr>
              <a:xfrm>
                <a:off x="4810461" y="4613899"/>
                <a:ext cx="598002" cy="598002"/>
              </a:xfrm>
              <a:prstGeom prst="ellipse">
                <a:avLst/>
              </a:prstGeom>
              <a:ln>
                <a:noFill/>
              </a:ln>
              <a:effectLst>
                <a:outerShdw blurRad="190500" dist="419100" dir="5400000" sx="45000" sy="4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3122D06B-F8A4-4C7A-859C-EDB7C64031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3989" y="4748647"/>
                <a:ext cx="370946" cy="328506"/>
              </a:xfrm>
              <a:custGeom>
                <a:avLst/>
                <a:gdLst>
                  <a:gd name="T0" fmla="*/ 232 w 256"/>
                  <a:gd name="T1" fmla="*/ 84 h 227"/>
                  <a:gd name="T2" fmla="*/ 172 w 256"/>
                  <a:gd name="T3" fmla="*/ 44 h 227"/>
                  <a:gd name="T4" fmla="*/ 120 w 256"/>
                  <a:gd name="T5" fmla="*/ 48 h 227"/>
                  <a:gd name="T6" fmla="*/ 64 w 256"/>
                  <a:gd name="T7" fmla="*/ 107 h 227"/>
                  <a:gd name="T8" fmla="*/ 0 w 256"/>
                  <a:gd name="T9" fmla="*/ 131 h 227"/>
                  <a:gd name="T10" fmla="*/ 32 w 256"/>
                  <a:gd name="T11" fmla="*/ 227 h 227"/>
                  <a:gd name="T12" fmla="*/ 87 w 256"/>
                  <a:gd name="T13" fmla="*/ 212 h 227"/>
                  <a:gd name="T14" fmla="*/ 103 w 256"/>
                  <a:gd name="T15" fmla="*/ 219 h 227"/>
                  <a:gd name="T16" fmla="*/ 232 w 256"/>
                  <a:gd name="T17" fmla="*/ 197 h 227"/>
                  <a:gd name="T18" fmla="*/ 240 w 256"/>
                  <a:gd name="T19" fmla="*/ 169 h 227"/>
                  <a:gd name="T20" fmla="*/ 248 w 256"/>
                  <a:gd name="T21" fmla="*/ 140 h 227"/>
                  <a:gd name="T22" fmla="*/ 256 w 256"/>
                  <a:gd name="T23" fmla="*/ 108 h 227"/>
                  <a:gd name="T24" fmla="*/ 32 w 256"/>
                  <a:gd name="T25" fmla="*/ 211 h 227"/>
                  <a:gd name="T26" fmla="*/ 16 w 256"/>
                  <a:gd name="T27" fmla="*/ 131 h 227"/>
                  <a:gd name="T28" fmla="*/ 64 w 256"/>
                  <a:gd name="T29" fmla="*/ 123 h 227"/>
                  <a:gd name="T30" fmla="*/ 72 w 256"/>
                  <a:gd name="T31" fmla="*/ 198 h 227"/>
                  <a:gd name="T32" fmla="*/ 72 w 256"/>
                  <a:gd name="T33" fmla="*/ 203 h 227"/>
                  <a:gd name="T34" fmla="*/ 210 w 256"/>
                  <a:gd name="T35" fmla="*/ 203 h 227"/>
                  <a:gd name="T36" fmla="*/ 88 w 256"/>
                  <a:gd name="T37" fmla="*/ 194 h 227"/>
                  <a:gd name="T38" fmla="*/ 86 w 256"/>
                  <a:gd name="T39" fmla="*/ 121 h 227"/>
                  <a:gd name="T40" fmla="*/ 140 w 256"/>
                  <a:gd name="T41" fmla="*/ 16 h 227"/>
                  <a:gd name="T42" fmla="*/ 152 w 256"/>
                  <a:gd name="T43" fmla="*/ 90 h 227"/>
                  <a:gd name="T44" fmla="*/ 160 w 256"/>
                  <a:gd name="T45" fmla="*/ 100 h 227"/>
                  <a:gd name="T46" fmla="*/ 240 w 256"/>
                  <a:gd name="T47" fmla="*/ 108 h 227"/>
                  <a:gd name="T48" fmla="*/ 223 w 256"/>
                  <a:gd name="T49" fmla="*/ 116 h 227"/>
                  <a:gd name="T50" fmla="*/ 223 w 256"/>
                  <a:gd name="T51" fmla="*/ 132 h 227"/>
                  <a:gd name="T52" fmla="*/ 224 w 256"/>
                  <a:gd name="T53" fmla="*/ 132 h 227"/>
                  <a:gd name="T54" fmla="*/ 224 w 256"/>
                  <a:gd name="T55" fmla="*/ 148 h 227"/>
                  <a:gd name="T56" fmla="*/ 218 w 256"/>
                  <a:gd name="T57" fmla="*/ 147 h 227"/>
                  <a:gd name="T58" fmla="*/ 215 w 256"/>
                  <a:gd name="T59" fmla="*/ 148 h 227"/>
                  <a:gd name="T60" fmla="*/ 215 w 256"/>
                  <a:gd name="T61" fmla="*/ 164 h 227"/>
                  <a:gd name="T62" fmla="*/ 224 w 256"/>
                  <a:gd name="T63" fmla="*/ 169 h 227"/>
                  <a:gd name="T64" fmla="*/ 210 w 256"/>
                  <a:gd name="T65" fmla="*/ 175 h 227"/>
                  <a:gd name="T66" fmla="*/ 210 w 256"/>
                  <a:gd name="T67" fmla="*/ 175 h 227"/>
                  <a:gd name="T68" fmla="*/ 210 w 256"/>
                  <a:gd name="T69" fmla="*/ 191 h 227"/>
                  <a:gd name="T70" fmla="*/ 210 w 256"/>
                  <a:gd name="T71" fmla="*/ 20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227">
                    <a:moveTo>
                      <a:pt x="256" y="108"/>
                    </a:moveTo>
                    <a:cubicBezTo>
                      <a:pt x="256" y="94"/>
                      <a:pt x="245" y="84"/>
                      <a:pt x="232" y="84"/>
                    </a:cubicBezTo>
                    <a:cubicBezTo>
                      <a:pt x="169" y="84"/>
                      <a:pt x="169" y="84"/>
                      <a:pt x="169" y="84"/>
                    </a:cubicBezTo>
                    <a:cubicBezTo>
                      <a:pt x="171" y="74"/>
                      <a:pt x="172" y="59"/>
                      <a:pt x="172" y="44"/>
                    </a:cubicBezTo>
                    <a:cubicBezTo>
                      <a:pt x="172" y="13"/>
                      <a:pt x="156" y="0"/>
                      <a:pt x="140" y="0"/>
                    </a:cubicBezTo>
                    <a:cubicBezTo>
                      <a:pt x="120" y="0"/>
                      <a:pt x="120" y="21"/>
                      <a:pt x="120" y="48"/>
                    </a:cubicBezTo>
                    <a:cubicBezTo>
                      <a:pt x="120" y="67"/>
                      <a:pt x="90" y="97"/>
                      <a:pt x="75" y="110"/>
                    </a:cubicBezTo>
                    <a:cubicBezTo>
                      <a:pt x="71" y="108"/>
                      <a:pt x="68" y="107"/>
                      <a:pt x="6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11" y="107"/>
                      <a:pt x="0" y="118"/>
                      <a:pt x="0" y="131"/>
                    </a:cubicBezTo>
                    <a:cubicBezTo>
                      <a:pt x="8" y="203"/>
                      <a:pt x="8" y="203"/>
                      <a:pt x="8" y="203"/>
                    </a:cubicBezTo>
                    <a:cubicBezTo>
                      <a:pt x="10" y="216"/>
                      <a:pt x="19" y="227"/>
                      <a:pt x="32" y="227"/>
                    </a:cubicBezTo>
                    <a:cubicBezTo>
                      <a:pt x="64" y="227"/>
                      <a:pt x="64" y="227"/>
                      <a:pt x="64" y="227"/>
                    </a:cubicBezTo>
                    <a:cubicBezTo>
                      <a:pt x="74" y="227"/>
                      <a:pt x="83" y="221"/>
                      <a:pt x="87" y="212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2" y="219"/>
                      <a:pt x="103" y="219"/>
                    </a:cubicBezTo>
                    <a:cubicBezTo>
                      <a:pt x="210" y="219"/>
                      <a:pt x="210" y="219"/>
                      <a:pt x="210" y="219"/>
                    </a:cubicBezTo>
                    <a:cubicBezTo>
                      <a:pt x="222" y="219"/>
                      <a:pt x="232" y="210"/>
                      <a:pt x="232" y="197"/>
                    </a:cubicBezTo>
                    <a:cubicBezTo>
                      <a:pt x="232" y="194"/>
                      <a:pt x="231" y="191"/>
                      <a:pt x="230" y="188"/>
                    </a:cubicBezTo>
                    <a:cubicBezTo>
                      <a:pt x="236" y="184"/>
                      <a:pt x="240" y="177"/>
                      <a:pt x="240" y="169"/>
                    </a:cubicBezTo>
                    <a:cubicBezTo>
                      <a:pt x="240" y="166"/>
                      <a:pt x="239" y="162"/>
                      <a:pt x="238" y="159"/>
                    </a:cubicBezTo>
                    <a:cubicBezTo>
                      <a:pt x="244" y="155"/>
                      <a:pt x="248" y="148"/>
                      <a:pt x="248" y="140"/>
                    </a:cubicBezTo>
                    <a:cubicBezTo>
                      <a:pt x="248" y="135"/>
                      <a:pt x="247" y="131"/>
                      <a:pt x="245" y="128"/>
                    </a:cubicBezTo>
                    <a:cubicBezTo>
                      <a:pt x="252" y="123"/>
                      <a:pt x="256" y="116"/>
                      <a:pt x="256" y="108"/>
                    </a:cubicBezTo>
                    <a:close/>
                    <a:moveTo>
                      <a:pt x="64" y="211"/>
                    </a:moveTo>
                    <a:cubicBezTo>
                      <a:pt x="32" y="211"/>
                      <a:pt x="32" y="211"/>
                      <a:pt x="32" y="211"/>
                    </a:cubicBezTo>
                    <a:cubicBezTo>
                      <a:pt x="28" y="211"/>
                      <a:pt x="25" y="206"/>
                      <a:pt x="24" y="202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27"/>
                      <a:pt x="20" y="123"/>
                      <a:pt x="24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9" y="123"/>
                      <a:pt x="72" y="127"/>
                      <a:pt x="72" y="131"/>
                    </a:cubicBezTo>
                    <a:cubicBezTo>
                      <a:pt x="72" y="198"/>
                      <a:pt x="72" y="198"/>
                      <a:pt x="72" y="198"/>
                    </a:cubicBezTo>
                    <a:cubicBezTo>
                      <a:pt x="72" y="199"/>
                      <a:pt x="72" y="200"/>
                      <a:pt x="72" y="201"/>
                    </a:cubicBezTo>
                    <a:cubicBezTo>
                      <a:pt x="72" y="203"/>
                      <a:pt x="72" y="203"/>
                      <a:pt x="72" y="203"/>
                    </a:cubicBezTo>
                    <a:cubicBezTo>
                      <a:pt x="72" y="208"/>
                      <a:pt x="69" y="211"/>
                      <a:pt x="64" y="211"/>
                    </a:cubicBezTo>
                    <a:close/>
                    <a:moveTo>
                      <a:pt x="210" y="203"/>
                    </a:moveTo>
                    <a:cubicBezTo>
                      <a:pt x="105" y="203"/>
                      <a:pt x="105" y="203"/>
                      <a:pt x="105" y="203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31"/>
                      <a:pt x="88" y="131"/>
                      <a:pt x="88" y="131"/>
                    </a:cubicBezTo>
                    <a:cubicBezTo>
                      <a:pt x="88" y="128"/>
                      <a:pt x="87" y="124"/>
                      <a:pt x="86" y="121"/>
                    </a:cubicBezTo>
                    <a:cubicBezTo>
                      <a:pt x="100" y="109"/>
                      <a:pt x="136" y="75"/>
                      <a:pt x="136" y="48"/>
                    </a:cubicBezTo>
                    <a:cubicBezTo>
                      <a:pt x="136" y="31"/>
                      <a:pt x="136" y="16"/>
                      <a:pt x="140" y="16"/>
                    </a:cubicBezTo>
                    <a:cubicBezTo>
                      <a:pt x="148" y="16"/>
                      <a:pt x="156" y="25"/>
                      <a:pt x="156" y="44"/>
                    </a:cubicBezTo>
                    <a:cubicBezTo>
                      <a:pt x="156" y="67"/>
                      <a:pt x="152" y="90"/>
                      <a:pt x="152" y="90"/>
                    </a:cubicBezTo>
                    <a:cubicBezTo>
                      <a:pt x="152" y="93"/>
                      <a:pt x="153" y="95"/>
                      <a:pt x="154" y="97"/>
                    </a:cubicBezTo>
                    <a:cubicBezTo>
                      <a:pt x="156" y="98"/>
                      <a:pt x="158" y="100"/>
                      <a:pt x="160" y="100"/>
                    </a:cubicBezTo>
                    <a:cubicBezTo>
                      <a:pt x="232" y="100"/>
                      <a:pt x="232" y="100"/>
                      <a:pt x="232" y="100"/>
                    </a:cubicBezTo>
                    <a:cubicBezTo>
                      <a:pt x="237" y="100"/>
                      <a:pt x="240" y="103"/>
                      <a:pt x="240" y="108"/>
                    </a:cubicBezTo>
                    <a:cubicBezTo>
                      <a:pt x="240" y="112"/>
                      <a:pt x="237" y="116"/>
                      <a:pt x="232" y="116"/>
                    </a:cubicBezTo>
                    <a:cubicBezTo>
                      <a:pt x="223" y="116"/>
                      <a:pt x="223" y="116"/>
                      <a:pt x="223" y="116"/>
                    </a:cubicBezTo>
                    <a:cubicBezTo>
                      <a:pt x="219" y="116"/>
                      <a:pt x="215" y="119"/>
                      <a:pt x="215" y="124"/>
                    </a:cubicBezTo>
                    <a:cubicBezTo>
                      <a:pt x="215" y="128"/>
                      <a:pt x="219" y="132"/>
                      <a:pt x="223" y="132"/>
                    </a:cubicBezTo>
                    <a:cubicBezTo>
                      <a:pt x="224" y="132"/>
                      <a:pt x="224" y="132"/>
                      <a:pt x="224" y="132"/>
                    </a:cubicBezTo>
                    <a:cubicBezTo>
                      <a:pt x="224" y="132"/>
                      <a:pt x="224" y="132"/>
                      <a:pt x="224" y="132"/>
                    </a:cubicBezTo>
                    <a:cubicBezTo>
                      <a:pt x="229" y="132"/>
                      <a:pt x="232" y="135"/>
                      <a:pt x="232" y="140"/>
                    </a:cubicBezTo>
                    <a:cubicBezTo>
                      <a:pt x="232" y="144"/>
                      <a:pt x="229" y="148"/>
                      <a:pt x="224" y="148"/>
                    </a:cubicBezTo>
                    <a:cubicBezTo>
                      <a:pt x="219" y="148"/>
                      <a:pt x="219" y="148"/>
                      <a:pt x="219" y="148"/>
                    </a:cubicBezTo>
                    <a:cubicBezTo>
                      <a:pt x="219" y="148"/>
                      <a:pt x="218" y="147"/>
                      <a:pt x="218" y="147"/>
                    </a:cubicBezTo>
                    <a:cubicBezTo>
                      <a:pt x="218" y="147"/>
                      <a:pt x="218" y="148"/>
                      <a:pt x="218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cubicBezTo>
                      <a:pt x="211" y="148"/>
                      <a:pt x="207" y="151"/>
                      <a:pt x="207" y="156"/>
                    </a:cubicBezTo>
                    <a:cubicBezTo>
                      <a:pt x="207" y="160"/>
                      <a:pt x="211" y="164"/>
                      <a:pt x="215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22" y="164"/>
                      <a:pt x="224" y="166"/>
                      <a:pt x="224" y="169"/>
                    </a:cubicBezTo>
                    <a:cubicBezTo>
                      <a:pt x="224" y="173"/>
                      <a:pt x="221" y="175"/>
                      <a:pt x="218" y="175"/>
                    </a:cubicBezTo>
                    <a:cubicBezTo>
                      <a:pt x="210" y="175"/>
                      <a:pt x="210" y="175"/>
                      <a:pt x="210" y="175"/>
                    </a:cubicBezTo>
                    <a:cubicBezTo>
                      <a:pt x="210" y="175"/>
                      <a:pt x="210" y="175"/>
                      <a:pt x="210" y="175"/>
                    </a:cubicBezTo>
                    <a:cubicBezTo>
                      <a:pt x="210" y="175"/>
                      <a:pt x="210" y="175"/>
                      <a:pt x="210" y="175"/>
                    </a:cubicBezTo>
                    <a:cubicBezTo>
                      <a:pt x="206" y="175"/>
                      <a:pt x="202" y="179"/>
                      <a:pt x="202" y="183"/>
                    </a:cubicBezTo>
                    <a:cubicBezTo>
                      <a:pt x="202" y="188"/>
                      <a:pt x="206" y="191"/>
                      <a:pt x="210" y="191"/>
                    </a:cubicBezTo>
                    <a:cubicBezTo>
                      <a:pt x="213" y="191"/>
                      <a:pt x="216" y="194"/>
                      <a:pt x="216" y="197"/>
                    </a:cubicBezTo>
                    <a:cubicBezTo>
                      <a:pt x="216" y="201"/>
                      <a:pt x="213" y="203"/>
                      <a:pt x="210" y="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84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C17FF56-7431-4ACD-9199-2E9E890A2157}"/>
                </a:ext>
              </a:extLst>
            </p:cNvPr>
            <p:cNvGrpSpPr/>
            <p:nvPr/>
          </p:nvGrpSpPr>
          <p:grpSpPr>
            <a:xfrm>
              <a:off x="4557244" y="5129863"/>
              <a:ext cx="396982" cy="396982"/>
              <a:chOff x="5776602" y="4174817"/>
              <a:chExt cx="598002" cy="59800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AF50651-AEE4-4BA4-A054-EFF84D9B9103}"/>
                  </a:ext>
                </a:extLst>
              </p:cNvPr>
              <p:cNvSpPr/>
              <p:nvPr/>
            </p:nvSpPr>
            <p:spPr>
              <a:xfrm>
                <a:off x="5776602" y="4174817"/>
                <a:ext cx="598002" cy="5980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419100" dir="5400000" sx="45000" sy="4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A0A1D9E-8F89-4374-934B-B4FD0B9D25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700000">
                <a:off x="5950340" y="4255586"/>
                <a:ext cx="250526" cy="436464"/>
                <a:chOff x="4732338" y="4783138"/>
                <a:chExt cx="703263" cy="1225550"/>
              </a:xfrm>
              <a:solidFill>
                <a:schemeClr val="bg1"/>
              </a:solidFill>
            </p:grpSpPr>
            <p:sp>
              <p:nvSpPr>
                <p:cNvPr id="52" name="Freeform 76">
                  <a:extLst>
                    <a:ext uri="{FF2B5EF4-FFF2-40B4-BE49-F238E27FC236}">
                      <a16:creationId xmlns:a16="http://schemas.microsoft.com/office/drawing/2014/main" id="{DFCB2373-38BA-4146-9BE9-1A0FFE587F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32338" y="4783138"/>
                  <a:ext cx="703263" cy="1173163"/>
                </a:xfrm>
                <a:custGeom>
                  <a:avLst/>
                  <a:gdLst>
                    <a:gd name="T0" fmla="*/ 50 w 184"/>
                    <a:gd name="T1" fmla="*/ 310 h 310"/>
                    <a:gd name="T2" fmla="*/ 32 w 184"/>
                    <a:gd name="T3" fmla="*/ 282 h 310"/>
                    <a:gd name="T4" fmla="*/ 10 w 184"/>
                    <a:gd name="T5" fmla="*/ 199 h 310"/>
                    <a:gd name="T6" fmla="*/ 39 w 184"/>
                    <a:gd name="T7" fmla="*/ 171 h 310"/>
                    <a:gd name="T8" fmla="*/ 30 w 184"/>
                    <a:gd name="T9" fmla="*/ 116 h 310"/>
                    <a:gd name="T10" fmla="*/ 36 w 184"/>
                    <a:gd name="T11" fmla="*/ 73 h 310"/>
                    <a:gd name="T12" fmla="*/ 36 w 184"/>
                    <a:gd name="T13" fmla="*/ 72 h 310"/>
                    <a:gd name="T14" fmla="*/ 92 w 184"/>
                    <a:gd name="T15" fmla="*/ 0 h 310"/>
                    <a:gd name="T16" fmla="*/ 148 w 184"/>
                    <a:gd name="T17" fmla="*/ 72 h 310"/>
                    <a:gd name="T18" fmla="*/ 148 w 184"/>
                    <a:gd name="T19" fmla="*/ 73 h 310"/>
                    <a:gd name="T20" fmla="*/ 155 w 184"/>
                    <a:gd name="T21" fmla="*/ 116 h 310"/>
                    <a:gd name="T22" fmla="*/ 145 w 184"/>
                    <a:gd name="T23" fmla="*/ 171 h 310"/>
                    <a:gd name="T24" fmla="*/ 174 w 184"/>
                    <a:gd name="T25" fmla="*/ 199 h 310"/>
                    <a:gd name="T26" fmla="*/ 153 w 184"/>
                    <a:gd name="T27" fmla="*/ 282 h 310"/>
                    <a:gd name="T28" fmla="*/ 134 w 184"/>
                    <a:gd name="T29" fmla="*/ 310 h 310"/>
                    <a:gd name="T30" fmla="*/ 134 w 184"/>
                    <a:gd name="T31" fmla="*/ 276 h 310"/>
                    <a:gd name="T32" fmla="*/ 118 w 184"/>
                    <a:gd name="T33" fmla="*/ 239 h 310"/>
                    <a:gd name="T34" fmla="*/ 118 w 184"/>
                    <a:gd name="T35" fmla="*/ 240 h 310"/>
                    <a:gd name="T36" fmla="*/ 115 w 184"/>
                    <a:gd name="T37" fmla="*/ 246 h 310"/>
                    <a:gd name="T38" fmla="*/ 108 w 184"/>
                    <a:gd name="T39" fmla="*/ 245 h 310"/>
                    <a:gd name="T40" fmla="*/ 76 w 184"/>
                    <a:gd name="T41" fmla="*/ 245 h 310"/>
                    <a:gd name="T42" fmla="*/ 69 w 184"/>
                    <a:gd name="T43" fmla="*/ 246 h 310"/>
                    <a:gd name="T44" fmla="*/ 66 w 184"/>
                    <a:gd name="T45" fmla="*/ 240 h 310"/>
                    <a:gd name="T46" fmla="*/ 66 w 184"/>
                    <a:gd name="T47" fmla="*/ 239 h 310"/>
                    <a:gd name="T48" fmla="*/ 50 w 184"/>
                    <a:gd name="T49" fmla="*/ 276 h 310"/>
                    <a:gd name="T50" fmla="*/ 50 w 184"/>
                    <a:gd name="T51" fmla="*/ 310 h 310"/>
                    <a:gd name="T52" fmla="*/ 55 w 184"/>
                    <a:gd name="T53" fmla="*/ 79 h 310"/>
                    <a:gd name="T54" fmla="*/ 50 w 184"/>
                    <a:gd name="T55" fmla="*/ 116 h 310"/>
                    <a:gd name="T56" fmla="*/ 61 w 184"/>
                    <a:gd name="T57" fmla="*/ 174 h 310"/>
                    <a:gd name="T58" fmla="*/ 64 w 184"/>
                    <a:gd name="T59" fmla="*/ 184 h 310"/>
                    <a:gd name="T60" fmla="*/ 54 w 184"/>
                    <a:gd name="T61" fmla="*/ 187 h 310"/>
                    <a:gd name="T62" fmla="*/ 29 w 184"/>
                    <a:gd name="T63" fmla="*/ 205 h 310"/>
                    <a:gd name="T64" fmla="*/ 36 w 184"/>
                    <a:gd name="T65" fmla="*/ 247 h 310"/>
                    <a:gd name="T66" fmla="*/ 65 w 184"/>
                    <a:gd name="T67" fmla="*/ 215 h 310"/>
                    <a:gd name="T68" fmla="*/ 74 w 184"/>
                    <a:gd name="T69" fmla="*/ 209 h 310"/>
                    <a:gd name="T70" fmla="*/ 79 w 184"/>
                    <a:gd name="T71" fmla="*/ 219 h 310"/>
                    <a:gd name="T72" fmla="*/ 82 w 184"/>
                    <a:gd name="T73" fmla="*/ 225 h 310"/>
                    <a:gd name="T74" fmla="*/ 103 w 184"/>
                    <a:gd name="T75" fmla="*/ 225 h 310"/>
                    <a:gd name="T76" fmla="*/ 105 w 184"/>
                    <a:gd name="T77" fmla="*/ 219 h 310"/>
                    <a:gd name="T78" fmla="*/ 110 w 184"/>
                    <a:gd name="T79" fmla="*/ 209 h 310"/>
                    <a:gd name="T80" fmla="*/ 120 w 184"/>
                    <a:gd name="T81" fmla="*/ 215 h 310"/>
                    <a:gd name="T82" fmla="*/ 148 w 184"/>
                    <a:gd name="T83" fmla="*/ 247 h 310"/>
                    <a:gd name="T84" fmla="*/ 155 w 184"/>
                    <a:gd name="T85" fmla="*/ 205 h 310"/>
                    <a:gd name="T86" fmla="*/ 130 w 184"/>
                    <a:gd name="T87" fmla="*/ 187 h 310"/>
                    <a:gd name="T88" fmla="*/ 120 w 184"/>
                    <a:gd name="T89" fmla="*/ 184 h 310"/>
                    <a:gd name="T90" fmla="*/ 123 w 184"/>
                    <a:gd name="T91" fmla="*/ 174 h 310"/>
                    <a:gd name="T92" fmla="*/ 135 w 184"/>
                    <a:gd name="T93" fmla="*/ 116 h 310"/>
                    <a:gd name="T94" fmla="*/ 129 w 184"/>
                    <a:gd name="T95" fmla="*/ 79 h 310"/>
                    <a:gd name="T96" fmla="*/ 92 w 184"/>
                    <a:gd name="T97" fmla="*/ 21 h 310"/>
                    <a:gd name="T98" fmla="*/ 55 w 184"/>
                    <a:gd name="T99" fmla="*/ 79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4" h="310">
                      <a:moveTo>
                        <a:pt x="50" y="310"/>
                      </a:moveTo>
                      <a:cubicBezTo>
                        <a:pt x="32" y="282"/>
                        <a:pt x="32" y="282"/>
                        <a:pt x="32" y="282"/>
                      </a:cubicBezTo>
                      <a:cubicBezTo>
                        <a:pt x="28" y="276"/>
                        <a:pt x="0" y="230"/>
                        <a:pt x="10" y="199"/>
                      </a:cubicBezTo>
                      <a:cubicBezTo>
                        <a:pt x="14" y="187"/>
                        <a:pt x="24" y="178"/>
                        <a:pt x="39" y="171"/>
                      </a:cubicBezTo>
                      <a:cubicBezTo>
                        <a:pt x="33" y="151"/>
                        <a:pt x="30" y="132"/>
                        <a:pt x="30" y="116"/>
                      </a:cubicBezTo>
                      <a:cubicBezTo>
                        <a:pt x="30" y="102"/>
                        <a:pt x="32" y="87"/>
                        <a:pt x="36" y="73"/>
                      </a:cubicBezTo>
                      <a:cubicBezTo>
                        <a:pt x="36" y="72"/>
                        <a:pt x="36" y="72"/>
                        <a:pt x="36" y="72"/>
                      </a:cubicBezTo>
                      <a:cubicBezTo>
                        <a:pt x="50" y="35"/>
                        <a:pt x="77" y="0"/>
                        <a:pt x="92" y="0"/>
                      </a:cubicBezTo>
                      <a:cubicBezTo>
                        <a:pt x="107" y="0"/>
                        <a:pt x="134" y="35"/>
                        <a:pt x="148" y="72"/>
                      </a:cubicBezTo>
                      <a:cubicBezTo>
                        <a:pt x="148" y="73"/>
                        <a:pt x="148" y="73"/>
                        <a:pt x="148" y="73"/>
                      </a:cubicBezTo>
                      <a:cubicBezTo>
                        <a:pt x="152" y="87"/>
                        <a:pt x="155" y="102"/>
                        <a:pt x="155" y="116"/>
                      </a:cubicBezTo>
                      <a:cubicBezTo>
                        <a:pt x="155" y="132"/>
                        <a:pt x="152" y="151"/>
                        <a:pt x="145" y="171"/>
                      </a:cubicBezTo>
                      <a:cubicBezTo>
                        <a:pt x="160" y="178"/>
                        <a:pt x="170" y="187"/>
                        <a:pt x="174" y="199"/>
                      </a:cubicBezTo>
                      <a:cubicBezTo>
                        <a:pt x="184" y="230"/>
                        <a:pt x="156" y="276"/>
                        <a:pt x="153" y="282"/>
                      </a:cubicBezTo>
                      <a:cubicBezTo>
                        <a:pt x="134" y="310"/>
                        <a:pt x="134" y="310"/>
                        <a:pt x="134" y="310"/>
                      </a:cubicBezTo>
                      <a:cubicBezTo>
                        <a:pt x="134" y="276"/>
                        <a:pt x="134" y="276"/>
                        <a:pt x="134" y="276"/>
                      </a:cubicBezTo>
                      <a:cubicBezTo>
                        <a:pt x="134" y="262"/>
                        <a:pt x="128" y="248"/>
                        <a:pt x="118" y="239"/>
                      </a:cubicBezTo>
                      <a:cubicBezTo>
                        <a:pt x="118" y="239"/>
                        <a:pt x="118" y="239"/>
                        <a:pt x="118" y="240"/>
                      </a:cubicBezTo>
                      <a:cubicBezTo>
                        <a:pt x="115" y="246"/>
                        <a:pt x="115" y="246"/>
                        <a:pt x="115" y="246"/>
                      </a:cubicBezTo>
                      <a:cubicBezTo>
                        <a:pt x="108" y="245"/>
                        <a:pt x="108" y="245"/>
                        <a:pt x="108" y="245"/>
                      </a:cubicBezTo>
                      <a:cubicBezTo>
                        <a:pt x="98" y="245"/>
                        <a:pt x="87" y="245"/>
                        <a:pt x="76" y="245"/>
                      </a:cubicBezTo>
                      <a:cubicBezTo>
                        <a:pt x="69" y="246"/>
                        <a:pt x="69" y="246"/>
                        <a:pt x="69" y="246"/>
                      </a:cubicBezTo>
                      <a:cubicBezTo>
                        <a:pt x="66" y="240"/>
                        <a:pt x="66" y="240"/>
                        <a:pt x="66" y="240"/>
                      </a:cubicBezTo>
                      <a:cubicBezTo>
                        <a:pt x="66" y="239"/>
                        <a:pt x="66" y="239"/>
                        <a:pt x="66" y="239"/>
                      </a:cubicBezTo>
                      <a:cubicBezTo>
                        <a:pt x="56" y="249"/>
                        <a:pt x="50" y="262"/>
                        <a:pt x="50" y="276"/>
                      </a:cubicBezTo>
                      <a:lnTo>
                        <a:pt x="50" y="310"/>
                      </a:lnTo>
                      <a:close/>
                      <a:moveTo>
                        <a:pt x="55" y="79"/>
                      </a:moveTo>
                      <a:cubicBezTo>
                        <a:pt x="52" y="91"/>
                        <a:pt x="50" y="104"/>
                        <a:pt x="50" y="116"/>
                      </a:cubicBezTo>
                      <a:cubicBezTo>
                        <a:pt x="50" y="132"/>
                        <a:pt x="53" y="152"/>
                        <a:pt x="61" y="174"/>
                      </a:cubicBezTo>
                      <a:cubicBezTo>
                        <a:pt x="64" y="184"/>
                        <a:pt x="64" y="184"/>
                        <a:pt x="64" y="184"/>
                      </a:cubicBezTo>
                      <a:cubicBezTo>
                        <a:pt x="54" y="187"/>
                        <a:pt x="54" y="187"/>
                        <a:pt x="54" y="187"/>
                      </a:cubicBezTo>
                      <a:cubicBezTo>
                        <a:pt x="45" y="190"/>
                        <a:pt x="33" y="196"/>
                        <a:pt x="29" y="205"/>
                      </a:cubicBezTo>
                      <a:cubicBezTo>
                        <a:pt x="26" y="216"/>
                        <a:pt x="30" y="233"/>
                        <a:pt x="36" y="247"/>
                      </a:cubicBezTo>
                      <a:cubicBezTo>
                        <a:pt x="42" y="234"/>
                        <a:pt x="52" y="223"/>
                        <a:pt x="65" y="215"/>
                      </a:cubicBezTo>
                      <a:cubicBezTo>
                        <a:pt x="74" y="209"/>
                        <a:pt x="74" y="209"/>
                        <a:pt x="74" y="209"/>
                      </a:cubicBezTo>
                      <a:cubicBezTo>
                        <a:pt x="79" y="219"/>
                        <a:pt x="79" y="219"/>
                        <a:pt x="79" y="219"/>
                      </a:cubicBezTo>
                      <a:cubicBezTo>
                        <a:pt x="80" y="221"/>
                        <a:pt x="81" y="223"/>
                        <a:pt x="82" y="225"/>
                      </a:cubicBezTo>
                      <a:cubicBezTo>
                        <a:pt x="89" y="225"/>
                        <a:pt x="96" y="225"/>
                        <a:pt x="103" y="225"/>
                      </a:cubicBezTo>
                      <a:cubicBezTo>
                        <a:pt x="104" y="223"/>
                        <a:pt x="105" y="221"/>
                        <a:pt x="105" y="219"/>
                      </a:cubicBezTo>
                      <a:cubicBezTo>
                        <a:pt x="110" y="209"/>
                        <a:pt x="110" y="209"/>
                        <a:pt x="110" y="209"/>
                      </a:cubicBezTo>
                      <a:cubicBezTo>
                        <a:pt x="120" y="215"/>
                        <a:pt x="120" y="215"/>
                        <a:pt x="120" y="215"/>
                      </a:cubicBezTo>
                      <a:cubicBezTo>
                        <a:pt x="133" y="223"/>
                        <a:pt x="142" y="234"/>
                        <a:pt x="148" y="247"/>
                      </a:cubicBezTo>
                      <a:cubicBezTo>
                        <a:pt x="154" y="233"/>
                        <a:pt x="159" y="216"/>
                        <a:pt x="155" y="205"/>
                      </a:cubicBezTo>
                      <a:cubicBezTo>
                        <a:pt x="152" y="196"/>
                        <a:pt x="140" y="190"/>
                        <a:pt x="130" y="187"/>
                      </a:cubicBezTo>
                      <a:cubicBezTo>
                        <a:pt x="120" y="184"/>
                        <a:pt x="120" y="184"/>
                        <a:pt x="120" y="184"/>
                      </a:cubicBezTo>
                      <a:cubicBezTo>
                        <a:pt x="123" y="174"/>
                        <a:pt x="123" y="174"/>
                        <a:pt x="123" y="174"/>
                      </a:cubicBezTo>
                      <a:cubicBezTo>
                        <a:pt x="131" y="152"/>
                        <a:pt x="135" y="132"/>
                        <a:pt x="135" y="116"/>
                      </a:cubicBezTo>
                      <a:cubicBezTo>
                        <a:pt x="135" y="104"/>
                        <a:pt x="133" y="91"/>
                        <a:pt x="129" y="79"/>
                      </a:cubicBezTo>
                      <a:cubicBezTo>
                        <a:pt x="117" y="47"/>
                        <a:pt x="99" y="26"/>
                        <a:pt x="92" y="21"/>
                      </a:cubicBezTo>
                      <a:cubicBezTo>
                        <a:pt x="85" y="26"/>
                        <a:pt x="67" y="47"/>
                        <a:pt x="55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3" name="Freeform 77">
                  <a:extLst>
                    <a:ext uri="{FF2B5EF4-FFF2-40B4-BE49-F238E27FC236}">
                      <a16:creationId xmlns:a16="http://schemas.microsoft.com/office/drawing/2014/main" id="{319462C8-BCDF-4481-B29C-755EA98999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938" y="5127626"/>
                  <a:ext cx="244475" cy="241300"/>
                </a:xfrm>
                <a:custGeom>
                  <a:avLst/>
                  <a:gdLst>
                    <a:gd name="T0" fmla="*/ 32 w 64"/>
                    <a:gd name="T1" fmla="*/ 64 h 64"/>
                    <a:gd name="T2" fmla="*/ 0 w 64"/>
                    <a:gd name="T3" fmla="*/ 32 h 64"/>
                    <a:gd name="T4" fmla="*/ 32 w 64"/>
                    <a:gd name="T5" fmla="*/ 0 h 64"/>
                    <a:gd name="T6" fmla="*/ 64 w 64"/>
                    <a:gd name="T7" fmla="*/ 32 h 64"/>
                    <a:gd name="T8" fmla="*/ 32 w 64"/>
                    <a:gd name="T9" fmla="*/ 64 h 64"/>
                    <a:gd name="T10" fmla="*/ 32 w 64"/>
                    <a:gd name="T11" fmla="*/ 12 h 64"/>
                    <a:gd name="T12" fmla="*/ 12 w 64"/>
                    <a:gd name="T13" fmla="*/ 32 h 64"/>
                    <a:gd name="T14" fmla="*/ 32 w 64"/>
                    <a:gd name="T15" fmla="*/ 52 h 64"/>
                    <a:gd name="T16" fmla="*/ 52 w 64"/>
                    <a:gd name="T17" fmla="*/ 32 h 64"/>
                    <a:gd name="T18" fmla="*/ 32 w 64"/>
                    <a:gd name="T19" fmla="*/ 1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32" y="64"/>
                      </a:moveTo>
                      <a:cubicBezTo>
                        <a:pt x="14" y="64"/>
                        <a:pt x="0" y="50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50" y="0"/>
                        <a:pt x="64" y="14"/>
                        <a:pt x="64" y="32"/>
                      </a:cubicBezTo>
                      <a:cubicBezTo>
                        <a:pt x="64" y="50"/>
                        <a:pt x="50" y="64"/>
                        <a:pt x="32" y="64"/>
                      </a:cubicBezTo>
                      <a:close/>
                      <a:moveTo>
                        <a:pt x="32" y="12"/>
                      </a:moveTo>
                      <a:cubicBezTo>
                        <a:pt x="21" y="12"/>
                        <a:pt x="12" y="21"/>
                        <a:pt x="12" y="32"/>
                      </a:cubicBezTo>
                      <a:cubicBezTo>
                        <a:pt x="12" y="43"/>
                        <a:pt x="21" y="52"/>
                        <a:pt x="32" y="52"/>
                      </a:cubicBezTo>
                      <a:cubicBezTo>
                        <a:pt x="43" y="52"/>
                        <a:pt x="52" y="43"/>
                        <a:pt x="52" y="32"/>
                      </a:cubicBezTo>
                      <a:cubicBezTo>
                        <a:pt x="52" y="21"/>
                        <a:pt x="43" y="12"/>
                        <a:pt x="3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4" name="Freeform 78">
                  <a:extLst>
                    <a:ext uri="{FF2B5EF4-FFF2-40B4-BE49-F238E27FC236}">
                      <a16:creationId xmlns:a16="http://schemas.microsoft.com/office/drawing/2014/main" id="{196F0762-DB9F-4510-86E6-679FFE0BF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73638" y="5649913"/>
                  <a:ext cx="225425" cy="358775"/>
                </a:xfrm>
                <a:custGeom>
                  <a:avLst/>
                  <a:gdLst>
                    <a:gd name="T0" fmla="*/ 29 w 59"/>
                    <a:gd name="T1" fmla="*/ 95 h 95"/>
                    <a:gd name="T2" fmla="*/ 24 w 59"/>
                    <a:gd name="T3" fmla="*/ 85 h 95"/>
                    <a:gd name="T4" fmla="*/ 0 w 59"/>
                    <a:gd name="T5" fmla="*/ 26 h 95"/>
                    <a:gd name="T6" fmla="*/ 29 w 59"/>
                    <a:gd name="T7" fmla="*/ 0 h 95"/>
                    <a:gd name="T8" fmla="*/ 59 w 59"/>
                    <a:gd name="T9" fmla="*/ 26 h 95"/>
                    <a:gd name="T10" fmla="*/ 34 w 59"/>
                    <a:gd name="T11" fmla="*/ 85 h 95"/>
                    <a:gd name="T12" fmla="*/ 29 w 59"/>
                    <a:gd name="T13" fmla="*/ 95 h 95"/>
                    <a:gd name="T14" fmla="*/ 29 w 59"/>
                    <a:gd name="T15" fmla="*/ 12 h 95"/>
                    <a:gd name="T16" fmla="*/ 12 w 59"/>
                    <a:gd name="T17" fmla="*/ 26 h 95"/>
                    <a:gd name="T18" fmla="*/ 29 w 59"/>
                    <a:gd name="T19" fmla="*/ 69 h 95"/>
                    <a:gd name="T20" fmla="*/ 47 w 59"/>
                    <a:gd name="T21" fmla="*/ 26 h 95"/>
                    <a:gd name="T22" fmla="*/ 29 w 59"/>
                    <a:gd name="T23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95">
                      <a:moveTo>
                        <a:pt x="29" y="95"/>
                      </a:move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0" y="77"/>
                        <a:pt x="0" y="38"/>
                        <a:pt x="0" y="26"/>
                      </a:cubicBezTo>
                      <a:cubicBezTo>
                        <a:pt x="0" y="12"/>
                        <a:pt x="13" y="0"/>
                        <a:pt x="29" y="0"/>
                      </a:cubicBezTo>
                      <a:cubicBezTo>
                        <a:pt x="45" y="0"/>
                        <a:pt x="59" y="12"/>
                        <a:pt x="59" y="26"/>
                      </a:cubicBezTo>
                      <a:cubicBezTo>
                        <a:pt x="59" y="38"/>
                        <a:pt x="39" y="77"/>
                        <a:pt x="34" y="85"/>
                      </a:cubicBezTo>
                      <a:lnTo>
                        <a:pt x="29" y="95"/>
                      </a:lnTo>
                      <a:close/>
                      <a:moveTo>
                        <a:pt x="29" y="12"/>
                      </a:moveTo>
                      <a:cubicBezTo>
                        <a:pt x="19" y="12"/>
                        <a:pt x="12" y="18"/>
                        <a:pt x="12" y="26"/>
                      </a:cubicBezTo>
                      <a:cubicBezTo>
                        <a:pt x="12" y="31"/>
                        <a:pt x="20" y="50"/>
                        <a:pt x="29" y="69"/>
                      </a:cubicBezTo>
                      <a:cubicBezTo>
                        <a:pt x="38" y="50"/>
                        <a:pt x="47" y="31"/>
                        <a:pt x="47" y="26"/>
                      </a:cubicBezTo>
                      <a:cubicBezTo>
                        <a:pt x="47" y="18"/>
                        <a:pt x="39" y="12"/>
                        <a:pt x="2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65564F-CD64-40D3-9593-8CC200983E78}"/>
                </a:ext>
              </a:extLst>
            </p:cNvPr>
            <p:cNvGrpSpPr/>
            <p:nvPr/>
          </p:nvGrpSpPr>
          <p:grpSpPr>
            <a:xfrm>
              <a:off x="7289967" y="4304918"/>
              <a:ext cx="396982" cy="396982"/>
              <a:chOff x="6931906" y="3494192"/>
              <a:chExt cx="598002" cy="59800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D391924-3BF6-4CAE-AB66-5F16BAA86483}"/>
                  </a:ext>
                </a:extLst>
              </p:cNvPr>
              <p:cNvSpPr/>
              <p:nvPr/>
            </p:nvSpPr>
            <p:spPr>
              <a:xfrm>
                <a:off x="6931906" y="3494192"/>
                <a:ext cx="598002" cy="5980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90500" dist="419100" dir="5400000" sx="45000" sy="4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E8337BC-1471-46EC-9D62-C45C04A578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42804" y="3614146"/>
                <a:ext cx="376206" cy="358094"/>
                <a:chOff x="6719888" y="887413"/>
                <a:chExt cx="492125" cy="468312"/>
              </a:xfrm>
              <a:solidFill>
                <a:schemeClr val="bg1"/>
              </a:solidFill>
            </p:grpSpPr>
            <p:sp>
              <p:nvSpPr>
                <p:cNvPr id="44" name="Freeform 82">
                  <a:extLst>
                    <a:ext uri="{FF2B5EF4-FFF2-40B4-BE49-F238E27FC236}">
                      <a16:creationId xmlns:a16="http://schemas.microsoft.com/office/drawing/2014/main" id="{EE230BC5-5F90-4831-82A0-E57797D4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19888" y="887413"/>
                  <a:ext cx="492125" cy="468312"/>
                </a:xfrm>
                <a:custGeom>
                  <a:avLst/>
                  <a:gdLst>
                    <a:gd name="T0" fmla="*/ 117 w 128"/>
                    <a:gd name="T1" fmla="*/ 0 h 122"/>
                    <a:gd name="T2" fmla="*/ 11 w 128"/>
                    <a:gd name="T3" fmla="*/ 0 h 122"/>
                    <a:gd name="T4" fmla="*/ 0 w 128"/>
                    <a:gd name="T5" fmla="*/ 11 h 122"/>
                    <a:gd name="T6" fmla="*/ 0 w 128"/>
                    <a:gd name="T7" fmla="*/ 93 h 122"/>
                    <a:gd name="T8" fmla="*/ 11 w 128"/>
                    <a:gd name="T9" fmla="*/ 104 h 122"/>
                    <a:gd name="T10" fmla="*/ 43 w 128"/>
                    <a:gd name="T11" fmla="*/ 104 h 122"/>
                    <a:gd name="T12" fmla="*/ 38 w 128"/>
                    <a:gd name="T13" fmla="*/ 110 h 122"/>
                    <a:gd name="T14" fmla="*/ 35 w 128"/>
                    <a:gd name="T15" fmla="*/ 113 h 122"/>
                    <a:gd name="T16" fmla="*/ 34 w 128"/>
                    <a:gd name="T17" fmla="*/ 118 h 122"/>
                    <a:gd name="T18" fmla="*/ 42 w 128"/>
                    <a:gd name="T19" fmla="*/ 122 h 122"/>
                    <a:gd name="T20" fmla="*/ 86 w 128"/>
                    <a:gd name="T21" fmla="*/ 122 h 122"/>
                    <a:gd name="T22" fmla="*/ 94 w 128"/>
                    <a:gd name="T23" fmla="*/ 118 h 122"/>
                    <a:gd name="T24" fmla="*/ 94 w 128"/>
                    <a:gd name="T25" fmla="*/ 113 h 122"/>
                    <a:gd name="T26" fmla="*/ 91 w 128"/>
                    <a:gd name="T27" fmla="*/ 110 h 122"/>
                    <a:gd name="T28" fmla="*/ 85 w 128"/>
                    <a:gd name="T29" fmla="*/ 104 h 122"/>
                    <a:gd name="T30" fmla="*/ 117 w 128"/>
                    <a:gd name="T31" fmla="*/ 104 h 122"/>
                    <a:gd name="T32" fmla="*/ 128 w 128"/>
                    <a:gd name="T33" fmla="*/ 93 h 122"/>
                    <a:gd name="T34" fmla="*/ 128 w 128"/>
                    <a:gd name="T35" fmla="*/ 11 h 122"/>
                    <a:gd name="T36" fmla="*/ 117 w 128"/>
                    <a:gd name="T37" fmla="*/ 0 h 122"/>
                    <a:gd name="T38" fmla="*/ 88 w 128"/>
                    <a:gd name="T39" fmla="*/ 113 h 122"/>
                    <a:gd name="T40" fmla="*/ 90 w 128"/>
                    <a:gd name="T41" fmla="*/ 116 h 122"/>
                    <a:gd name="T42" fmla="*/ 90 w 128"/>
                    <a:gd name="T43" fmla="*/ 116 h 122"/>
                    <a:gd name="T44" fmla="*/ 86 w 128"/>
                    <a:gd name="T45" fmla="*/ 118 h 122"/>
                    <a:gd name="T46" fmla="*/ 42 w 128"/>
                    <a:gd name="T47" fmla="*/ 118 h 122"/>
                    <a:gd name="T48" fmla="*/ 38 w 128"/>
                    <a:gd name="T49" fmla="*/ 116 h 122"/>
                    <a:gd name="T50" fmla="*/ 38 w 128"/>
                    <a:gd name="T51" fmla="*/ 116 h 122"/>
                    <a:gd name="T52" fmla="*/ 38 w 128"/>
                    <a:gd name="T53" fmla="*/ 116 h 122"/>
                    <a:gd name="T54" fmla="*/ 40 w 128"/>
                    <a:gd name="T55" fmla="*/ 113 h 122"/>
                    <a:gd name="T56" fmla="*/ 48 w 128"/>
                    <a:gd name="T57" fmla="*/ 104 h 122"/>
                    <a:gd name="T58" fmla="*/ 80 w 128"/>
                    <a:gd name="T59" fmla="*/ 104 h 122"/>
                    <a:gd name="T60" fmla="*/ 88 w 128"/>
                    <a:gd name="T61" fmla="*/ 113 h 122"/>
                    <a:gd name="T62" fmla="*/ 120 w 128"/>
                    <a:gd name="T63" fmla="*/ 93 h 122"/>
                    <a:gd name="T64" fmla="*/ 117 w 128"/>
                    <a:gd name="T65" fmla="*/ 96 h 122"/>
                    <a:gd name="T66" fmla="*/ 11 w 128"/>
                    <a:gd name="T67" fmla="*/ 96 h 122"/>
                    <a:gd name="T68" fmla="*/ 8 w 128"/>
                    <a:gd name="T69" fmla="*/ 93 h 122"/>
                    <a:gd name="T70" fmla="*/ 8 w 128"/>
                    <a:gd name="T71" fmla="*/ 11 h 122"/>
                    <a:gd name="T72" fmla="*/ 11 w 128"/>
                    <a:gd name="T73" fmla="*/ 8 h 122"/>
                    <a:gd name="T74" fmla="*/ 117 w 128"/>
                    <a:gd name="T75" fmla="*/ 8 h 122"/>
                    <a:gd name="T76" fmla="*/ 120 w 128"/>
                    <a:gd name="T77" fmla="*/ 11 h 122"/>
                    <a:gd name="T78" fmla="*/ 120 w 128"/>
                    <a:gd name="T79" fmla="*/ 9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8" h="122">
                      <a:moveTo>
                        <a:pt x="117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9"/>
                        <a:pt x="5" y="104"/>
                        <a:pt x="11" y="104"/>
                      </a:cubicBezTo>
                      <a:cubicBezTo>
                        <a:pt x="43" y="104"/>
                        <a:pt x="43" y="104"/>
                        <a:pt x="43" y="104"/>
                      </a:cubicBezTo>
                      <a:cubicBezTo>
                        <a:pt x="42" y="106"/>
                        <a:pt x="39" y="109"/>
                        <a:pt x="38" y="110"/>
                      </a:cubicBezTo>
                      <a:cubicBezTo>
                        <a:pt x="36" y="111"/>
                        <a:pt x="35" y="112"/>
                        <a:pt x="35" y="113"/>
                      </a:cubicBezTo>
                      <a:cubicBezTo>
                        <a:pt x="34" y="114"/>
                        <a:pt x="33" y="116"/>
                        <a:pt x="34" y="118"/>
                      </a:cubicBezTo>
                      <a:cubicBezTo>
                        <a:pt x="35" y="120"/>
                        <a:pt x="37" y="122"/>
                        <a:pt x="42" y="122"/>
                      </a:cubicBezTo>
                      <a:cubicBezTo>
                        <a:pt x="86" y="122"/>
                        <a:pt x="86" y="122"/>
                        <a:pt x="86" y="122"/>
                      </a:cubicBezTo>
                      <a:cubicBezTo>
                        <a:pt x="91" y="122"/>
                        <a:pt x="93" y="120"/>
                        <a:pt x="94" y="118"/>
                      </a:cubicBezTo>
                      <a:cubicBezTo>
                        <a:pt x="95" y="116"/>
                        <a:pt x="95" y="114"/>
                        <a:pt x="94" y="113"/>
                      </a:cubicBezTo>
                      <a:cubicBezTo>
                        <a:pt x="93" y="112"/>
                        <a:pt x="92" y="111"/>
                        <a:pt x="91" y="110"/>
                      </a:cubicBezTo>
                      <a:cubicBezTo>
                        <a:pt x="89" y="109"/>
                        <a:pt x="87" y="106"/>
                        <a:pt x="85" y="104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23" y="104"/>
                        <a:pt x="128" y="99"/>
                        <a:pt x="128" y="93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28" y="5"/>
                        <a:pt x="123" y="0"/>
                        <a:pt x="117" y="0"/>
                      </a:cubicBezTo>
                      <a:close/>
                      <a:moveTo>
                        <a:pt x="88" y="113"/>
                      </a:moveTo>
                      <a:cubicBezTo>
                        <a:pt x="89" y="114"/>
                        <a:pt x="90" y="115"/>
                        <a:pt x="90" y="116"/>
                      </a:cubicBezTo>
                      <a:cubicBezTo>
                        <a:pt x="90" y="116"/>
                        <a:pt x="91" y="116"/>
                        <a:pt x="90" y="116"/>
                      </a:cubicBezTo>
                      <a:cubicBezTo>
                        <a:pt x="90" y="117"/>
                        <a:pt x="88" y="118"/>
                        <a:pt x="86" y="118"/>
                      </a:cubicBezTo>
                      <a:cubicBezTo>
                        <a:pt x="42" y="118"/>
                        <a:pt x="42" y="118"/>
                        <a:pt x="42" y="118"/>
                      </a:cubicBezTo>
                      <a:cubicBezTo>
                        <a:pt x="40" y="118"/>
                        <a:pt x="38" y="117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5"/>
                        <a:pt x="39" y="114"/>
                        <a:pt x="40" y="113"/>
                      </a:cubicBezTo>
                      <a:cubicBezTo>
                        <a:pt x="44" y="109"/>
                        <a:pt x="47" y="106"/>
                        <a:pt x="48" y="104"/>
                      </a:cubicBezTo>
                      <a:cubicBezTo>
                        <a:pt x="80" y="104"/>
                        <a:pt x="80" y="104"/>
                        <a:pt x="80" y="104"/>
                      </a:cubicBezTo>
                      <a:cubicBezTo>
                        <a:pt x="82" y="106"/>
                        <a:pt x="84" y="109"/>
                        <a:pt x="88" y="113"/>
                      </a:cubicBezTo>
                      <a:close/>
                      <a:moveTo>
                        <a:pt x="120" y="93"/>
                      </a:moveTo>
                      <a:cubicBezTo>
                        <a:pt x="120" y="95"/>
                        <a:pt x="119" y="96"/>
                        <a:pt x="117" y="96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9" y="96"/>
                        <a:pt x="8" y="95"/>
                        <a:pt x="8" y="93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9" y="8"/>
                        <a:pt x="120" y="9"/>
                        <a:pt x="120" y="11"/>
                      </a:cubicBezTo>
                      <a:lnTo>
                        <a:pt x="120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5" name="Freeform 83">
                  <a:extLst>
                    <a:ext uri="{FF2B5EF4-FFF2-40B4-BE49-F238E27FC236}">
                      <a16:creationId xmlns:a16="http://schemas.microsoft.com/office/drawing/2014/main" id="{9A8501B7-3DA1-44B8-98A7-F4CF00CC37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81801" y="947738"/>
                  <a:ext cx="368300" cy="247650"/>
                </a:xfrm>
                <a:custGeom>
                  <a:avLst/>
                  <a:gdLst>
                    <a:gd name="T0" fmla="*/ 89 w 96"/>
                    <a:gd name="T1" fmla="*/ 0 h 64"/>
                    <a:gd name="T2" fmla="*/ 7 w 96"/>
                    <a:gd name="T3" fmla="*/ 0 h 64"/>
                    <a:gd name="T4" fmla="*/ 0 w 96"/>
                    <a:gd name="T5" fmla="*/ 7 h 64"/>
                    <a:gd name="T6" fmla="*/ 0 w 96"/>
                    <a:gd name="T7" fmla="*/ 57 h 64"/>
                    <a:gd name="T8" fmla="*/ 7 w 96"/>
                    <a:gd name="T9" fmla="*/ 64 h 64"/>
                    <a:gd name="T10" fmla="*/ 89 w 96"/>
                    <a:gd name="T11" fmla="*/ 64 h 64"/>
                    <a:gd name="T12" fmla="*/ 96 w 96"/>
                    <a:gd name="T13" fmla="*/ 57 h 64"/>
                    <a:gd name="T14" fmla="*/ 96 w 96"/>
                    <a:gd name="T15" fmla="*/ 7 h 64"/>
                    <a:gd name="T16" fmla="*/ 89 w 96"/>
                    <a:gd name="T17" fmla="*/ 0 h 64"/>
                    <a:gd name="T18" fmla="*/ 92 w 96"/>
                    <a:gd name="T19" fmla="*/ 57 h 64"/>
                    <a:gd name="T20" fmla="*/ 89 w 96"/>
                    <a:gd name="T21" fmla="*/ 60 h 64"/>
                    <a:gd name="T22" fmla="*/ 7 w 96"/>
                    <a:gd name="T23" fmla="*/ 60 h 64"/>
                    <a:gd name="T24" fmla="*/ 4 w 96"/>
                    <a:gd name="T25" fmla="*/ 57 h 64"/>
                    <a:gd name="T26" fmla="*/ 4 w 96"/>
                    <a:gd name="T27" fmla="*/ 7 h 64"/>
                    <a:gd name="T28" fmla="*/ 7 w 96"/>
                    <a:gd name="T29" fmla="*/ 4 h 64"/>
                    <a:gd name="T30" fmla="*/ 89 w 96"/>
                    <a:gd name="T31" fmla="*/ 4 h 64"/>
                    <a:gd name="T32" fmla="*/ 92 w 96"/>
                    <a:gd name="T33" fmla="*/ 7 h 64"/>
                    <a:gd name="T34" fmla="*/ 92 w 96"/>
                    <a:gd name="T35" fmla="*/ 5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64">
                      <a:moveTo>
                        <a:pt x="8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1"/>
                        <a:pt x="3" y="64"/>
                        <a:pt x="7" y="64"/>
                      </a:cubicBezTo>
                      <a:cubicBezTo>
                        <a:pt x="89" y="64"/>
                        <a:pt x="89" y="64"/>
                        <a:pt x="89" y="64"/>
                      </a:cubicBezTo>
                      <a:cubicBezTo>
                        <a:pt x="93" y="64"/>
                        <a:pt x="96" y="61"/>
                        <a:pt x="96" y="5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6" y="3"/>
                        <a:pt x="93" y="0"/>
                        <a:pt x="89" y="0"/>
                      </a:cubicBezTo>
                      <a:close/>
                      <a:moveTo>
                        <a:pt x="92" y="57"/>
                      </a:moveTo>
                      <a:cubicBezTo>
                        <a:pt x="92" y="59"/>
                        <a:pt x="91" y="60"/>
                        <a:pt x="89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5" y="60"/>
                        <a:pt x="4" y="59"/>
                        <a:pt x="4" y="5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5"/>
                        <a:pt x="5" y="4"/>
                        <a:pt x="7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91" y="4"/>
                        <a:pt x="92" y="5"/>
                        <a:pt x="92" y="7"/>
                      </a:cubicBezTo>
                      <a:lnTo>
                        <a:pt x="92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6" name="Freeform 84">
                  <a:extLst>
                    <a:ext uri="{FF2B5EF4-FFF2-40B4-BE49-F238E27FC236}">
                      <a16:creationId xmlns:a16="http://schemas.microsoft.com/office/drawing/2014/main" id="{99BF7BA0-B2B7-4FE4-914D-7C08E6C15B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43726" y="1201738"/>
                  <a:ext cx="46038" cy="47625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7" name="Freeform 85">
                  <a:extLst>
                    <a:ext uri="{FF2B5EF4-FFF2-40B4-BE49-F238E27FC236}">
                      <a16:creationId xmlns:a16="http://schemas.microsoft.com/office/drawing/2014/main" id="{5DA9AB91-383A-4FD0-82CF-39065BFA3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1813" y="1044575"/>
                  <a:ext cx="61913" cy="65087"/>
                </a:xfrm>
                <a:custGeom>
                  <a:avLst/>
                  <a:gdLst>
                    <a:gd name="T0" fmla="*/ 0 w 39"/>
                    <a:gd name="T1" fmla="*/ 24 h 41"/>
                    <a:gd name="T2" fmla="*/ 39 w 39"/>
                    <a:gd name="T3" fmla="*/ 41 h 41"/>
                    <a:gd name="T4" fmla="*/ 39 w 39"/>
                    <a:gd name="T5" fmla="*/ 32 h 41"/>
                    <a:gd name="T6" fmla="*/ 12 w 39"/>
                    <a:gd name="T7" fmla="*/ 19 h 41"/>
                    <a:gd name="T8" fmla="*/ 39 w 39"/>
                    <a:gd name="T9" fmla="*/ 10 h 41"/>
                    <a:gd name="T10" fmla="*/ 39 w 39"/>
                    <a:gd name="T11" fmla="*/ 0 h 41"/>
                    <a:gd name="T12" fmla="*/ 0 w 39"/>
                    <a:gd name="T13" fmla="*/ 17 h 41"/>
                    <a:gd name="T14" fmla="*/ 0 w 39"/>
                    <a:gd name="T15" fmla="*/ 2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41">
                      <a:moveTo>
                        <a:pt x="0" y="24"/>
                      </a:moveTo>
                      <a:lnTo>
                        <a:pt x="39" y="41"/>
                      </a:lnTo>
                      <a:lnTo>
                        <a:pt x="39" y="32"/>
                      </a:lnTo>
                      <a:lnTo>
                        <a:pt x="12" y="19"/>
                      </a:lnTo>
                      <a:lnTo>
                        <a:pt x="39" y="10"/>
                      </a:lnTo>
                      <a:lnTo>
                        <a:pt x="39" y="0"/>
                      </a:lnTo>
                      <a:lnTo>
                        <a:pt x="0" y="1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Freeform 86">
                  <a:extLst>
                    <a:ext uri="{FF2B5EF4-FFF2-40B4-BE49-F238E27FC236}">
                      <a16:creationId xmlns:a16="http://schemas.microsoft.com/office/drawing/2014/main" id="{2B47E38A-FBAD-4F7D-A54C-A0BC33204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0076" y="1033463"/>
                  <a:ext cx="31750" cy="87312"/>
                </a:xfrm>
                <a:custGeom>
                  <a:avLst/>
                  <a:gdLst>
                    <a:gd name="T0" fmla="*/ 7 w 8"/>
                    <a:gd name="T1" fmla="*/ 0 h 23"/>
                    <a:gd name="T2" fmla="*/ 5 w 8"/>
                    <a:gd name="T3" fmla="*/ 0 h 23"/>
                    <a:gd name="T4" fmla="*/ 5 w 8"/>
                    <a:gd name="T5" fmla="*/ 2 h 23"/>
                    <a:gd name="T6" fmla="*/ 0 w 8"/>
                    <a:gd name="T7" fmla="*/ 20 h 23"/>
                    <a:gd name="T8" fmla="*/ 0 w 8"/>
                    <a:gd name="T9" fmla="*/ 22 h 23"/>
                    <a:gd name="T10" fmla="*/ 2 w 8"/>
                    <a:gd name="T11" fmla="*/ 23 h 23"/>
                    <a:gd name="T12" fmla="*/ 3 w 8"/>
                    <a:gd name="T13" fmla="*/ 23 h 23"/>
                    <a:gd name="T14" fmla="*/ 3 w 8"/>
                    <a:gd name="T15" fmla="*/ 22 h 23"/>
                    <a:gd name="T16" fmla="*/ 4 w 8"/>
                    <a:gd name="T17" fmla="*/ 21 h 23"/>
                    <a:gd name="T18" fmla="*/ 8 w 8"/>
                    <a:gd name="T19" fmla="*/ 3 h 23"/>
                    <a:gd name="T20" fmla="*/ 8 w 8"/>
                    <a:gd name="T21" fmla="*/ 1 h 23"/>
                    <a:gd name="T22" fmla="*/ 8 w 8"/>
                    <a:gd name="T23" fmla="*/ 0 h 23"/>
                    <a:gd name="T24" fmla="*/ 7 w 8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23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23"/>
                        <a:pt x="1" y="23"/>
                        <a:pt x="2" y="23"/>
                      </a:cubicBezTo>
                      <a:cubicBezTo>
                        <a:pt x="2" y="23"/>
                        <a:pt x="2" y="23"/>
                        <a:pt x="3" y="23"/>
                      </a:cubicBezTo>
                      <a:cubicBezTo>
                        <a:pt x="3" y="23"/>
                        <a:pt x="3" y="22"/>
                        <a:pt x="3" y="22"/>
                      </a:cubicBezTo>
                      <a:cubicBezTo>
                        <a:pt x="3" y="22"/>
                        <a:pt x="3" y="21"/>
                        <a:pt x="4" y="21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9" name="Freeform 87">
                  <a:extLst>
                    <a:ext uri="{FF2B5EF4-FFF2-40B4-BE49-F238E27FC236}">
                      <a16:creationId xmlns:a16="http://schemas.microsoft.com/office/drawing/2014/main" id="{F005267A-A3E4-4711-9D3A-E0836286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9763" y="1044575"/>
                  <a:ext cx="60325" cy="65087"/>
                </a:xfrm>
                <a:custGeom>
                  <a:avLst/>
                  <a:gdLst>
                    <a:gd name="T0" fmla="*/ 0 w 38"/>
                    <a:gd name="T1" fmla="*/ 10 h 41"/>
                    <a:gd name="T2" fmla="*/ 26 w 38"/>
                    <a:gd name="T3" fmla="*/ 19 h 41"/>
                    <a:gd name="T4" fmla="*/ 0 w 38"/>
                    <a:gd name="T5" fmla="*/ 32 h 41"/>
                    <a:gd name="T6" fmla="*/ 0 w 38"/>
                    <a:gd name="T7" fmla="*/ 41 h 41"/>
                    <a:gd name="T8" fmla="*/ 38 w 38"/>
                    <a:gd name="T9" fmla="*/ 24 h 41"/>
                    <a:gd name="T10" fmla="*/ 38 w 38"/>
                    <a:gd name="T11" fmla="*/ 17 h 41"/>
                    <a:gd name="T12" fmla="*/ 0 w 38"/>
                    <a:gd name="T13" fmla="*/ 0 h 41"/>
                    <a:gd name="T14" fmla="*/ 0 w 38"/>
                    <a:gd name="T15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41">
                      <a:moveTo>
                        <a:pt x="0" y="10"/>
                      </a:moveTo>
                      <a:lnTo>
                        <a:pt x="26" y="19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38" y="24"/>
                      </a:lnTo>
                      <a:lnTo>
                        <a:pt x="38" y="17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id-ID" sz="84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CAF20E9-76B0-463F-96A2-92A8C9D6E296}"/>
                </a:ext>
              </a:extLst>
            </p:cNvPr>
            <p:cNvGrpSpPr/>
            <p:nvPr/>
          </p:nvGrpSpPr>
          <p:grpSpPr>
            <a:xfrm>
              <a:off x="7278688" y="2623444"/>
              <a:ext cx="396982" cy="396982"/>
              <a:chOff x="5885127" y="2966229"/>
              <a:chExt cx="598002" cy="59800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440505-49CB-4934-A6FC-FDC7A694F2A2}"/>
                  </a:ext>
                </a:extLst>
              </p:cNvPr>
              <p:cNvSpPr/>
              <p:nvPr/>
            </p:nvSpPr>
            <p:spPr>
              <a:xfrm>
                <a:off x="5885127" y="2966229"/>
                <a:ext cx="598002" cy="5980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190500" dist="419100" dir="5400000" sx="45000" sy="4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41" name="Freeform 90">
                <a:extLst>
                  <a:ext uri="{FF2B5EF4-FFF2-40B4-BE49-F238E27FC236}">
                    <a16:creationId xmlns:a16="http://schemas.microsoft.com/office/drawing/2014/main" id="{138A3563-EACB-42D0-81E2-61F1B2CF1AD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700000">
                <a:off x="6071494" y="3057850"/>
                <a:ext cx="225268" cy="414760"/>
              </a:xfrm>
              <a:custGeom>
                <a:avLst/>
                <a:gdLst>
                  <a:gd name="T0" fmla="*/ 482 w 579"/>
                  <a:gd name="T1" fmla="*/ 367 h 1073"/>
                  <a:gd name="T2" fmla="*/ 482 w 579"/>
                  <a:gd name="T3" fmla="*/ 148 h 1073"/>
                  <a:gd name="T4" fmla="*/ 525 w 579"/>
                  <a:gd name="T5" fmla="*/ 79 h 1073"/>
                  <a:gd name="T6" fmla="*/ 447 w 579"/>
                  <a:gd name="T7" fmla="*/ 0 h 1073"/>
                  <a:gd name="T8" fmla="*/ 132 w 579"/>
                  <a:gd name="T9" fmla="*/ 0 h 1073"/>
                  <a:gd name="T10" fmla="*/ 54 w 579"/>
                  <a:gd name="T11" fmla="*/ 79 h 1073"/>
                  <a:gd name="T12" fmla="*/ 96 w 579"/>
                  <a:gd name="T13" fmla="*/ 148 h 1073"/>
                  <a:gd name="T14" fmla="*/ 96 w 579"/>
                  <a:gd name="T15" fmla="*/ 367 h 1073"/>
                  <a:gd name="T16" fmla="*/ 0 w 579"/>
                  <a:gd name="T17" fmla="*/ 583 h 1073"/>
                  <a:gd name="T18" fmla="*/ 0 w 579"/>
                  <a:gd name="T19" fmla="*/ 612 h 1073"/>
                  <a:gd name="T20" fmla="*/ 224 w 579"/>
                  <a:gd name="T21" fmla="*/ 612 h 1073"/>
                  <a:gd name="T22" fmla="*/ 224 w 579"/>
                  <a:gd name="T23" fmla="*/ 923 h 1073"/>
                  <a:gd name="T24" fmla="*/ 289 w 579"/>
                  <a:gd name="T25" fmla="*/ 1073 h 1073"/>
                  <a:gd name="T26" fmla="*/ 355 w 579"/>
                  <a:gd name="T27" fmla="*/ 923 h 1073"/>
                  <a:gd name="T28" fmla="*/ 355 w 579"/>
                  <a:gd name="T29" fmla="*/ 612 h 1073"/>
                  <a:gd name="T30" fmla="*/ 579 w 579"/>
                  <a:gd name="T31" fmla="*/ 612 h 1073"/>
                  <a:gd name="T32" fmla="*/ 579 w 579"/>
                  <a:gd name="T33" fmla="*/ 583 h 1073"/>
                  <a:gd name="T34" fmla="*/ 482 w 579"/>
                  <a:gd name="T35" fmla="*/ 367 h 1073"/>
                  <a:gd name="T36" fmla="*/ 132 w 579"/>
                  <a:gd name="T37" fmla="*/ 58 h 1073"/>
                  <a:gd name="T38" fmla="*/ 447 w 579"/>
                  <a:gd name="T39" fmla="*/ 58 h 1073"/>
                  <a:gd name="T40" fmla="*/ 467 w 579"/>
                  <a:gd name="T41" fmla="*/ 79 h 1073"/>
                  <a:gd name="T42" fmla="*/ 449 w 579"/>
                  <a:gd name="T43" fmla="*/ 99 h 1073"/>
                  <a:gd name="T44" fmla="*/ 436 w 579"/>
                  <a:gd name="T45" fmla="*/ 101 h 1073"/>
                  <a:gd name="T46" fmla="*/ 143 w 579"/>
                  <a:gd name="T47" fmla="*/ 101 h 1073"/>
                  <a:gd name="T48" fmla="*/ 129 w 579"/>
                  <a:gd name="T49" fmla="*/ 99 h 1073"/>
                  <a:gd name="T50" fmla="*/ 111 w 579"/>
                  <a:gd name="T51" fmla="*/ 79 h 1073"/>
                  <a:gd name="T52" fmla="*/ 132 w 579"/>
                  <a:gd name="T53" fmla="*/ 58 h 1073"/>
                  <a:gd name="T54" fmla="*/ 424 w 579"/>
                  <a:gd name="T55" fmla="*/ 370 h 1073"/>
                  <a:gd name="T56" fmla="*/ 154 w 579"/>
                  <a:gd name="T57" fmla="*/ 370 h 1073"/>
                  <a:gd name="T58" fmla="*/ 154 w 579"/>
                  <a:gd name="T59" fmla="*/ 130 h 1073"/>
                  <a:gd name="T60" fmla="*/ 424 w 579"/>
                  <a:gd name="T61" fmla="*/ 130 h 1073"/>
                  <a:gd name="T62" fmla="*/ 424 w 579"/>
                  <a:gd name="T63" fmla="*/ 370 h 1073"/>
                  <a:gd name="T64" fmla="*/ 297 w 579"/>
                  <a:gd name="T65" fmla="*/ 911 h 1073"/>
                  <a:gd name="T66" fmla="*/ 289 w 579"/>
                  <a:gd name="T67" fmla="*/ 928 h 1073"/>
                  <a:gd name="T68" fmla="*/ 282 w 579"/>
                  <a:gd name="T69" fmla="*/ 911 h 1073"/>
                  <a:gd name="T70" fmla="*/ 282 w 579"/>
                  <a:gd name="T71" fmla="*/ 612 h 1073"/>
                  <a:gd name="T72" fmla="*/ 297 w 579"/>
                  <a:gd name="T73" fmla="*/ 612 h 1073"/>
                  <a:gd name="T74" fmla="*/ 297 w 579"/>
                  <a:gd name="T75" fmla="*/ 911 h 1073"/>
                  <a:gd name="T76" fmla="*/ 355 w 579"/>
                  <a:gd name="T77" fmla="*/ 554 h 1073"/>
                  <a:gd name="T78" fmla="*/ 224 w 579"/>
                  <a:gd name="T79" fmla="*/ 554 h 1073"/>
                  <a:gd name="T80" fmla="*/ 59 w 579"/>
                  <a:gd name="T81" fmla="*/ 554 h 1073"/>
                  <a:gd name="T82" fmla="*/ 144 w 579"/>
                  <a:gd name="T83" fmla="*/ 403 h 1073"/>
                  <a:gd name="T84" fmla="*/ 149 w 579"/>
                  <a:gd name="T85" fmla="*/ 399 h 1073"/>
                  <a:gd name="T86" fmla="*/ 430 w 579"/>
                  <a:gd name="T87" fmla="*/ 399 h 1073"/>
                  <a:gd name="T88" fmla="*/ 435 w 579"/>
                  <a:gd name="T89" fmla="*/ 403 h 1073"/>
                  <a:gd name="T90" fmla="*/ 519 w 579"/>
                  <a:gd name="T91" fmla="*/ 554 h 1073"/>
                  <a:gd name="T92" fmla="*/ 355 w 579"/>
                  <a:gd name="T93" fmla="*/ 554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9" h="1073">
                    <a:moveTo>
                      <a:pt x="482" y="367"/>
                    </a:moveTo>
                    <a:cubicBezTo>
                      <a:pt x="482" y="148"/>
                      <a:pt x="482" y="148"/>
                      <a:pt x="482" y="148"/>
                    </a:cubicBezTo>
                    <a:cubicBezTo>
                      <a:pt x="508" y="135"/>
                      <a:pt x="525" y="109"/>
                      <a:pt x="525" y="79"/>
                    </a:cubicBezTo>
                    <a:cubicBezTo>
                      <a:pt x="525" y="35"/>
                      <a:pt x="490" y="0"/>
                      <a:pt x="44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89" y="0"/>
                      <a:pt x="54" y="35"/>
                      <a:pt x="54" y="79"/>
                    </a:cubicBezTo>
                    <a:cubicBezTo>
                      <a:pt x="54" y="109"/>
                      <a:pt x="71" y="135"/>
                      <a:pt x="96" y="148"/>
                    </a:cubicBezTo>
                    <a:cubicBezTo>
                      <a:pt x="96" y="367"/>
                      <a:pt x="96" y="367"/>
                      <a:pt x="96" y="367"/>
                    </a:cubicBezTo>
                    <a:cubicBezTo>
                      <a:pt x="35" y="422"/>
                      <a:pt x="0" y="500"/>
                      <a:pt x="0" y="583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224" y="612"/>
                      <a:pt x="224" y="612"/>
                      <a:pt x="224" y="612"/>
                    </a:cubicBezTo>
                    <a:cubicBezTo>
                      <a:pt x="224" y="923"/>
                      <a:pt x="224" y="923"/>
                      <a:pt x="224" y="923"/>
                    </a:cubicBezTo>
                    <a:cubicBezTo>
                      <a:pt x="289" y="1073"/>
                      <a:pt x="289" y="1073"/>
                      <a:pt x="289" y="1073"/>
                    </a:cubicBezTo>
                    <a:cubicBezTo>
                      <a:pt x="355" y="923"/>
                      <a:pt x="355" y="923"/>
                      <a:pt x="355" y="923"/>
                    </a:cubicBezTo>
                    <a:cubicBezTo>
                      <a:pt x="355" y="612"/>
                      <a:pt x="355" y="612"/>
                      <a:pt x="355" y="612"/>
                    </a:cubicBezTo>
                    <a:cubicBezTo>
                      <a:pt x="579" y="612"/>
                      <a:pt x="579" y="612"/>
                      <a:pt x="579" y="612"/>
                    </a:cubicBezTo>
                    <a:cubicBezTo>
                      <a:pt x="579" y="583"/>
                      <a:pt x="579" y="583"/>
                      <a:pt x="579" y="583"/>
                    </a:cubicBezTo>
                    <a:cubicBezTo>
                      <a:pt x="579" y="500"/>
                      <a:pt x="544" y="422"/>
                      <a:pt x="482" y="367"/>
                    </a:cubicBezTo>
                    <a:close/>
                    <a:moveTo>
                      <a:pt x="132" y="58"/>
                    </a:moveTo>
                    <a:cubicBezTo>
                      <a:pt x="447" y="58"/>
                      <a:pt x="447" y="58"/>
                      <a:pt x="447" y="58"/>
                    </a:cubicBezTo>
                    <a:cubicBezTo>
                      <a:pt x="458" y="58"/>
                      <a:pt x="467" y="67"/>
                      <a:pt x="467" y="79"/>
                    </a:cubicBezTo>
                    <a:cubicBezTo>
                      <a:pt x="467" y="89"/>
                      <a:pt x="459" y="97"/>
                      <a:pt x="449" y="99"/>
                    </a:cubicBezTo>
                    <a:cubicBezTo>
                      <a:pt x="436" y="101"/>
                      <a:pt x="436" y="101"/>
                      <a:pt x="436" y="101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129" y="99"/>
                      <a:pt x="129" y="99"/>
                      <a:pt x="129" y="99"/>
                    </a:cubicBezTo>
                    <a:cubicBezTo>
                      <a:pt x="119" y="97"/>
                      <a:pt x="111" y="89"/>
                      <a:pt x="111" y="79"/>
                    </a:cubicBezTo>
                    <a:cubicBezTo>
                      <a:pt x="111" y="67"/>
                      <a:pt x="121" y="58"/>
                      <a:pt x="132" y="58"/>
                    </a:cubicBezTo>
                    <a:close/>
                    <a:moveTo>
                      <a:pt x="424" y="370"/>
                    </a:moveTo>
                    <a:cubicBezTo>
                      <a:pt x="154" y="370"/>
                      <a:pt x="154" y="370"/>
                      <a:pt x="154" y="370"/>
                    </a:cubicBezTo>
                    <a:cubicBezTo>
                      <a:pt x="154" y="130"/>
                      <a:pt x="154" y="130"/>
                      <a:pt x="154" y="130"/>
                    </a:cubicBezTo>
                    <a:cubicBezTo>
                      <a:pt x="424" y="130"/>
                      <a:pt x="424" y="130"/>
                      <a:pt x="424" y="130"/>
                    </a:cubicBezTo>
                    <a:lnTo>
                      <a:pt x="424" y="370"/>
                    </a:lnTo>
                    <a:close/>
                    <a:moveTo>
                      <a:pt x="297" y="911"/>
                    </a:moveTo>
                    <a:cubicBezTo>
                      <a:pt x="289" y="928"/>
                      <a:pt x="289" y="928"/>
                      <a:pt x="289" y="928"/>
                    </a:cubicBezTo>
                    <a:cubicBezTo>
                      <a:pt x="282" y="911"/>
                      <a:pt x="282" y="911"/>
                      <a:pt x="282" y="911"/>
                    </a:cubicBezTo>
                    <a:cubicBezTo>
                      <a:pt x="282" y="612"/>
                      <a:pt x="282" y="612"/>
                      <a:pt x="282" y="612"/>
                    </a:cubicBezTo>
                    <a:cubicBezTo>
                      <a:pt x="297" y="612"/>
                      <a:pt x="297" y="612"/>
                      <a:pt x="297" y="612"/>
                    </a:cubicBezTo>
                    <a:lnTo>
                      <a:pt x="297" y="911"/>
                    </a:lnTo>
                    <a:close/>
                    <a:moveTo>
                      <a:pt x="355" y="554"/>
                    </a:moveTo>
                    <a:cubicBezTo>
                      <a:pt x="224" y="554"/>
                      <a:pt x="224" y="554"/>
                      <a:pt x="224" y="554"/>
                    </a:cubicBezTo>
                    <a:cubicBezTo>
                      <a:pt x="59" y="554"/>
                      <a:pt x="59" y="554"/>
                      <a:pt x="59" y="554"/>
                    </a:cubicBezTo>
                    <a:cubicBezTo>
                      <a:pt x="67" y="495"/>
                      <a:pt x="97" y="441"/>
                      <a:pt x="144" y="403"/>
                    </a:cubicBezTo>
                    <a:cubicBezTo>
                      <a:pt x="149" y="399"/>
                      <a:pt x="149" y="399"/>
                      <a:pt x="149" y="399"/>
                    </a:cubicBezTo>
                    <a:cubicBezTo>
                      <a:pt x="430" y="399"/>
                      <a:pt x="430" y="399"/>
                      <a:pt x="430" y="399"/>
                    </a:cubicBezTo>
                    <a:cubicBezTo>
                      <a:pt x="435" y="403"/>
                      <a:pt x="435" y="403"/>
                      <a:pt x="435" y="403"/>
                    </a:cubicBezTo>
                    <a:cubicBezTo>
                      <a:pt x="482" y="441"/>
                      <a:pt x="512" y="495"/>
                      <a:pt x="519" y="554"/>
                    </a:cubicBezTo>
                    <a:lnTo>
                      <a:pt x="355" y="5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2" tIns="45711" rIns="91422" bIns="45711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id-ID" sz="84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80" name="Inhaltsplatzhalter 4">
            <a:extLst>
              <a:ext uri="{FF2B5EF4-FFF2-40B4-BE49-F238E27FC236}">
                <a16:creationId xmlns:a16="http://schemas.microsoft.com/office/drawing/2014/main" id="{0FB39C05-EDFB-41E9-9553-F874D4BF02A4}"/>
              </a:ext>
            </a:extLst>
          </p:cNvPr>
          <p:cNvSpPr txBox="1">
            <a:spLocks/>
          </p:cNvSpPr>
          <p:nvPr/>
        </p:nvSpPr>
        <p:spPr>
          <a:xfrm>
            <a:off x="1578013" y="4853763"/>
            <a:ext cx="2039965" cy="1356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1" name="Inhaltsplatzhalter 4">
            <a:extLst>
              <a:ext uri="{FF2B5EF4-FFF2-40B4-BE49-F238E27FC236}">
                <a16:creationId xmlns:a16="http://schemas.microsoft.com/office/drawing/2014/main" id="{8E4B2AC4-F57A-4E0C-B7EB-2D4CC41D14EE}"/>
              </a:ext>
            </a:extLst>
          </p:cNvPr>
          <p:cNvSpPr txBox="1">
            <a:spLocks/>
          </p:cNvSpPr>
          <p:nvPr/>
        </p:nvSpPr>
        <p:spPr>
          <a:xfrm flipH="1">
            <a:off x="1578013" y="2821608"/>
            <a:ext cx="2039965" cy="1356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2" name="Inhaltsplatzhalter 4">
            <a:extLst>
              <a:ext uri="{FF2B5EF4-FFF2-40B4-BE49-F238E27FC236}">
                <a16:creationId xmlns:a16="http://schemas.microsoft.com/office/drawing/2014/main" id="{54F12175-D383-4F95-8B76-7AF8451B5EF9}"/>
              </a:ext>
            </a:extLst>
          </p:cNvPr>
          <p:cNvSpPr txBox="1">
            <a:spLocks/>
          </p:cNvSpPr>
          <p:nvPr/>
        </p:nvSpPr>
        <p:spPr>
          <a:xfrm>
            <a:off x="8236040" y="1882665"/>
            <a:ext cx="2039965" cy="1356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83" name="Inhaltsplatzhalter 4">
            <a:extLst>
              <a:ext uri="{FF2B5EF4-FFF2-40B4-BE49-F238E27FC236}">
                <a16:creationId xmlns:a16="http://schemas.microsoft.com/office/drawing/2014/main" id="{C1F28A6D-68A5-401D-8994-82692852B0A7}"/>
              </a:ext>
            </a:extLst>
          </p:cNvPr>
          <p:cNvSpPr txBox="1">
            <a:spLocks/>
          </p:cNvSpPr>
          <p:nvPr/>
        </p:nvSpPr>
        <p:spPr>
          <a:xfrm flipH="1">
            <a:off x="8236040" y="3884256"/>
            <a:ext cx="2027674" cy="1356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5F7F12-9881-41D3-8F6E-191785E4A56D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1ACD1B-A586-4144-8CB5-8EFFBF13EC34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BED0CE-5850-4FBF-B517-3FABDBEF878A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sp>
        <p:nvSpPr>
          <p:cNvPr id="5" name="Freeform 201">
            <a:extLst>
              <a:ext uri="{FF2B5EF4-FFF2-40B4-BE49-F238E27FC236}">
                <a16:creationId xmlns:a16="http://schemas.microsoft.com/office/drawing/2014/main" id="{87E31866-6A81-4945-9590-1E66A41A2B81}"/>
              </a:ext>
            </a:extLst>
          </p:cNvPr>
          <p:cNvSpPr>
            <a:spLocks/>
          </p:cNvSpPr>
          <p:nvPr/>
        </p:nvSpPr>
        <p:spPr bwMode="auto">
          <a:xfrm>
            <a:off x="5687218" y="2553653"/>
            <a:ext cx="846138" cy="1225550"/>
          </a:xfrm>
          <a:custGeom>
            <a:avLst/>
            <a:gdLst>
              <a:gd name="T0" fmla="*/ 300 w 533"/>
              <a:gd name="T1" fmla="*/ 0 h 772"/>
              <a:gd name="T2" fmla="*/ 300 w 533"/>
              <a:gd name="T3" fmla="*/ 0 h 772"/>
              <a:gd name="T4" fmla="*/ 367 w 533"/>
              <a:gd name="T5" fmla="*/ 0 h 772"/>
              <a:gd name="T6" fmla="*/ 354 w 533"/>
              <a:gd name="T7" fmla="*/ 23 h 772"/>
              <a:gd name="T8" fmla="*/ 346 w 533"/>
              <a:gd name="T9" fmla="*/ 49 h 772"/>
              <a:gd name="T10" fmla="*/ 343 w 533"/>
              <a:gd name="T11" fmla="*/ 75 h 772"/>
              <a:gd name="T12" fmla="*/ 344 w 533"/>
              <a:gd name="T13" fmla="*/ 106 h 772"/>
              <a:gd name="T14" fmla="*/ 344 w 533"/>
              <a:gd name="T15" fmla="*/ 161 h 772"/>
              <a:gd name="T16" fmla="*/ 344 w 533"/>
              <a:gd name="T17" fmla="*/ 336 h 772"/>
              <a:gd name="T18" fmla="*/ 379 w 533"/>
              <a:gd name="T19" fmla="*/ 349 h 772"/>
              <a:gd name="T20" fmla="*/ 413 w 533"/>
              <a:gd name="T21" fmla="*/ 367 h 772"/>
              <a:gd name="T22" fmla="*/ 443 w 533"/>
              <a:gd name="T23" fmla="*/ 390 h 772"/>
              <a:gd name="T24" fmla="*/ 470 w 533"/>
              <a:gd name="T25" fmla="*/ 417 h 772"/>
              <a:gd name="T26" fmla="*/ 492 w 533"/>
              <a:gd name="T27" fmla="*/ 446 h 772"/>
              <a:gd name="T28" fmla="*/ 509 w 533"/>
              <a:gd name="T29" fmla="*/ 479 h 772"/>
              <a:gd name="T30" fmla="*/ 522 w 533"/>
              <a:gd name="T31" fmla="*/ 514 h 772"/>
              <a:gd name="T32" fmla="*/ 530 w 533"/>
              <a:gd name="T33" fmla="*/ 552 h 772"/>
              <a:gd name="T34" fmla="*/ 533 w 533"/>
              <a:gd name="T35" fmla="*/ 590 h 772"/>
              <a:gd name="T36" fmla="*/ 530 w 533"/>
              <a:gd name="T37" fmla="*/ 632 h 772"/>
              <a:gd name="T38" fmla="*/ 521 w 533"/>
              <a:gd name="T39" fmla="*/ 671 h 772"/>
              <a:gd name="T40" fmla="*/ 506 w 533"/>
              <a:gd name="T41" fmla="*/ 708 h 772"/>
              <a:gd name="T42" fmla="*/ 487 w 533"/>
              <a:gd name="T43" fmla="*/ 741 h 772"/>
              <a:gd name="T44" fmla="*/ 463 w 533"/>
              <a:gd name="T45" fmla="*/ 772 h 772"/>
              <a:gd name="T46" fmla="*/ 72 w 533"/>
              <a:gd name="T47" fmla="*/ 772 h 772"/>
              <a:gd name="T48" fmla="*/ 48 w 533"/>
              <a:gd name="T49" fmla="*/ 741 h 772"/>
              <a:gd name="T50" fmla="*/ 28 w 533"/>
              <a:gd name="T51" fmla="*/ 708 h 772"/>
              <a:gd name="T52" fmla="*/ 13 w 533"/>
              <a:gd name="T53" fmla="*/ 671 h 772"/>
              <a:gd name="T54" fmla="*/ 3 w 533"/>
              <a:gd name="T55" fmla="*/ 632 h 772"/>
              <a:gd name="T56" fmla="*/ 0 w 533"/>
              <a:gd name="T57" fmla="*/ 590 h 772"/>
              <a:gd name="T58" fmla="*/ 3 w 533"/>
              <a:gd name="T59" fmla="*/ 552 h 772"/>
              <a:gd name="T60" fmla="*/ 11 w 533"/>
              <a:gd name="T61" fmla="*/ 514 h 772"/>
              <a:gd name="T62" fmla="*/ 24 w 533"/>
              <a:gd name="T63" fmla="*/ 479 h 772"/>
              <a:gd name="T64" fmla="*/ 43 w 533"/>
              <a:gd name="T65" fmla="*/ 446 h 772"/>
              <a:gd name="T66" fmla="*/ 65 w 533"/>
              <a:gd name="T67" fmla="*/ 417 h 772"/>
              <a:gd name="T68" fmla="*/ 91 w 533"/>
              <a:gd name="T69" fmla="*/ 390 h 772"/>
              <a:gd name="T70" fmla="*/ 121 w 533"/>
              <a:gd name="T71" fmla="*/ 367 h 772"/>
              <a:gd name="T72" fmla="*/ 154 w 533"/>
              <a:gd name="T73" fmla="*/ 349 h 772"/>
              <a:gd name="T74" fmla="*/ 191 w 533"/>
              <a:gd name="T75" fmla="*/ 336 h 772"/>
              <a:gd name="T76" fmla="*/ 191 w 533"/>
              <a:gd name="T77" fmla="*/ 161 h 772"/>
              <a:gd name="T78" fmla="*/ 191 w 533"/>
              <a:gd name="T79" fmla="*/ 161 h 772"/>
              <a:gd name="T80" fmla="*/ 191 w 533"/>
              <a:gd name="T81" fmla="*/ 106 h 772"/>
              <a:gd name="T82" fmla="*/ 191 w 533"/>
              <a:gd name="T83" fmla="*/ 88 h 772"/>
              <a:gd name="T84" fmla="*/ 191 w 533"/>
              <a:gd name="T85" fmla="*/ 72 h 772"/>
              <a:gd name="T86" fmla="*/ 190 w 533"/>
              <a:gd name="T87" fmla="*/ 57 h 772"/>
              <a:gd name="T88" fmla="*/ 187 w 533"/>
              <a:gd name="T89" fmla="*/ 43 h 772"/>
              <a:gd name="T90" fmla="*/ 182 w 533"/>
              <a:gd name="T91" fmla="*/ 30 h 772"/>
              <a:gd name="T92" fmla="*/ 173 w 533"/>
              <a:gd name="T93" fmla="*/ 15 h 772"/>
              <a:gd name="T94" fmla="*/ 159 w 533"/>
              <a:gd name="T95" fmla="*/ 0 h 772"/>
              <a:gd name="T96" fmla="*/ 300 w 533"/>
              <a:gd name="T9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3" h="772">
                <a:moveTo>
                  <a:pt x="300" y="0"/>
                </a:moveTo>
                <a:lnTo>
                  <a:pt x="300" y="0"/>
                </a:lnTo>
                <a:lnTo>
                  <a:pt x="367" y="0"/>
                </a:lnTo>
                <a:lnTo>
                  <a:pt x="354" y="23"/>
                </a:lnTo>
                <a:lnTo>
                  <a:pt x="346" y="49"/>
                </a:lnTo>
                <a:lnTo>
                  <a:pt x="343" y="75"/>
                </a:lnTo>
                <a:lnTo>
                  <a:pt x="344" y="106"/>
                </a:lnTo>
                <a:lnTo>
                  <a:pt x="344" y="161"/>
                </a:lnTo>
                <a:lnTo>
                  <a:pt x="344" y="336"/>
                </a:lnTo>
                <a:lnTo>
                  <a:pt x="379" y="349"/>
                </a:lnTo>
                <a:lnTo>
                  <a:pt x="413" y="367"/>
                </a:lnTo>
                <a:lnTo>
                  <a:pt x="443" y="390"/>
                </a:lnTo>
                <a:lnTo>
                  <a:pt x="470" y="417"/>
                </a:lnTo>
                <a:lnTo>
                  <a:pt x="492" y="446"/>
                </a:lnTo>
                <a:lnTo>
                  <a:pt x="509" y="479"/>
                </a:lnTo>
                <a:lnTo>
                  <a:pt x="522" y="514"/>
                </a:lnTo>
                <a:lnTo>
                  <a:pt x="530" y="552"/>
                </a:lnTo>
                <a:lnTo>
                  <a:pt x="533" y="590"/>
                </a:lnTo>
                <a:lnTo>
                  <a:pt x="530" y="632"/>
                </a:lnTo>
                <a:lnTo>
                  <a:pt x="521" y="671"/>
                </a:lnTo>
                <a:lnTo>
                  <a:pt x="506" y="708"/>
                </a:lnTo>
                <a:lnTo>
                  <a:pt x="487" y="741"/>
                </a:lnTo>
                <a:lnTo>
                  <a:pt x="463" y="772"/>
                </a:lnTo>
                <a:lnTo>
                  <a:pt x="72" y="772"/>
                </a:lnTo>
                <a:lnTo>
                  <a:pt x="48" y="741"/>
                </a:lnTo>
                <a:lnTo>
                  <a:pt x="28" y="708"/>
                </a:lnTo>
                <a:lnTo>
                  <a:pt x="13" y="671"/>
                </a:lnTo>
                <a:lnTo>
                  <a:pt x="3" y="632"/>
                </a:lnTo>
                <a:lnTo>
                  <a:pt x="0" y="590"/>
                </a:lnTo>
                <a:lnTo>
                  <a:pt x="3" y="552"/>
                </a:lnTo>
                <a:lnTo>
                  <a:pt x="11" y="514"/>
                </a:lnTo>
                <a:lnTo>
                  <a:pt x="24" y="479"/>
                </a:lnTo>
                <a:lnTo>
                  <a:pt x="43" y="446"/>
                </a:lnTo>
                <a:lnTo>
                  <a:pt x="65" y="417"/>
                </a:lnTo>
                <a:lnTo>
                  <a:pt x="91" y="390"/>
                </a:lnTo>
                <a:lnTo>
                  <a:pt x="121" y="367"/>
                </a:lnTo>
                <a:lnTo>
                  <a:pt x="154" y="349"/>
                </a:lnTo>
                <a:lnTo>
                  <a:pt x="191" y="336"/>
                </a:lnTo>
                <a:lnTo>
                  <a:pt x="191" y="161"/>
                </a:lnTo>
                <a:lnTo>
                  <a:pt x="191" y="161"/>
                </a:lnTo>
                <a:lnTo>
                  <a:pt x="191" y="106"/>
                </a:lnTo>
                <a:lnTo>
                  <a:pt x="191" y="88"/>
                </a:lnTo>
                <a:lnTo>
                  <a:pt x="191" y="72"/>
                </a:lnTo>
                <a:lnTo>
                  <a:pt x="190" y="57"/>
                </a:lnTo>
                <a:lnTo>
                  <a:pt x="187" y="43"/>
                </a:lnTo>
                <a:lnTo>
                  <a:pt x="182" y="30"/>
                </a:lnTo>
                <a:lnTo>
                  <a:pt x="173" y="15"/>
                </a:lnTo>
                <a:lnTo>
                  <a:pt x="159" y="0"/>
                </a:lnTo>
                <a:lnTo>
                  <a:pt x="30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Freeform 202">
            <a:extLst>
              <a:ext uri="{FF2B5EF4-FFF2-40B4-BE49-F238E27FC236}">
                <a16:creationId xmlns:a16="http://schemas.microsoft.com/office/drawing/2014/main" id="{E9EA0F87-87AB-488B-BB0A-4696C7DF6084}"/>
              </a:ext>
            </a:extLst>
          </p:cNvPr>
          <p:cNvSpPr>
            <a:spLocks/>
          </p:cNvSpPr>
          <p:nvPr/>
        </p:nvSpPr>
        <p:spPr bwMode="auto">
          <a:xfrm>
            <a:off x="6253956" y="2190115"/>
            <a:ext cx="268288" cy="266700"/>
          </a:xfrm>
          <a:custGeom>
            <a:avLst/>
            <a:gdLst>
              <a:gd name="T0" fmla="*/ 85 w 169"/>
              <a:gd name="T1" fmla="*/ 0 h 168"/>
              <a:gd name="T2" fmla="*/ 108 w 169"/>
              <a:gd name="T3" fmla="*/ 3 h 168"/>
              <a:gd name="T4" fmla="*/ 128 w 169"/>
              <a:gd name="T5" fmla="*/ 11 h 168"/>
              <a:gd name="T6" fmla="*/ 145 w 169"/>
              <a:gd name="T7" fmla="*/ 24 h 168"/>
              <a:gd name="T8" fmla="*/ 158 w 169"/>
              <a:gd name="T9" fmla="*/ 42 h 168"/>
              <a:gd name="T10" fmla="*/ 166 w 169"/>
              <a:gd name="T11" fmla="*/ 62 h 168"/>
              <a:gd name="T12" fmla="*/ 169 w 169"/>
              <a:gd name="T13" fmla="*/ 84 h 168"/>
              <a:gd name="T14" fmla="*/ 166 w 169"/>
              <a:gd name="T15" fmla="*/ 106 h 168"/>
              <a:gd name="T16" fmla="*/ 158 w 169"/>
              <a:gd name="T17" fmla="*/ 127 h 168"/>
              <a:gd name="T18" fmla="*/ 145 w 169"/>
              <a:gd name="T19" fmla="*/ 144 h 168"/>
              <a:gd name="T20" fmla="*/ 128 w 169"/>
              <a:gd name="T21" fmla="*/ 157 h 168"/>
              <a:gd name="T22" fmla="*/ 108 w 169"/>
              <a:gd name="T23" fmla="*/ 165 h 168"/>
              <a:gd name="T24" fmla="*/ 85 w 169"/>
              <a:gd name="T25" fmla="*/ 168 h 168"/>
              <a:gd name="T26" fmla="*/ 63 w 169"/>
              <a:gd name="T27" fmla="*/ 165 h 168"/>
              <a:gd name="T28" fmla="*/ 43 w 169"/>
              <a:gd name="T29" fmla="*/ 157 h 168"/>
              <a:gd name="T30" fmla="*/ 25 w 169"/>
              <a:gd name="T31" fmla="*/ 144 h 168"/>
              <a:gd name="T32" fmla="*/ 12 w 169"/>
              <a:gd name="T33" fmla="*/ 127 h 168"/>
              <a:gd name="T34" fmla="*/ 3 w 169"/>
              <a:gd name="T35" fmla="*/ 106 h 168"/>
              <a:gd name="T36" fmla="*/ 0 w 169"/>
              <a:gd name="T37" fmla="*/ 84 h 168"/>
              <a:gd name="T38" fmla="*/ 3 w 169"/>
              <a:gd name="T39" fmla="*/ 62 h 168"/>
              <a:gd name="T40" fmla="*/ 12 w 169"/>
              <a:gd name="T41" fmla="*/ 42 h 168"/>
              <a:gd name="T42" fmla="*/ 25 w 169"/>
              <a:gd name="T43" fmla="*/ 24 h 168"/>
              <a:gd name="T44" fmla="*/ 43 w 169"/>
              <a:gd name="T45" fmla="*/ 11 h 168"/>
              <a:gd name="T46" fmla="*/ 63 w 169"/>
              <a:gd name="T47" fmla="*/ 3 h 168"/>
              <a:gd name="T48" fmla="*/ 85 w 169"/>
              <a:gd name="T4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168">
                <a:moveTo>
                  <a:pt x="85" y="0"/>
                </a:moveTo>
                <a:lnTo>
                  <a:pt x="108" y="3"/>
                </a:lnTo>
                <a:lnTo>
                  <a:pt x="128" y="11"/>
                </a:lnTo>
                <a:lnTo>
                  <a:pt x="145" y="24"/>
                </a:lnTo>
                <a:lnTo>
                  <a:pt x="158" y="42"/>
                </a:lnTo>
                <a:lnTo>
                  <a:pt x="166" y="62"/>
                </a:lnTo>
                <a:lnTo>
                  <a:pt x="169" y="84"/>
                </a:lnTo>
                <a:lnTo>
                  <a:pt x="166" y="106"/>
                </a:lnTo>
                <a:lnTo>
                  <a:pt x="158" y="127"/>
                </a:lnTo>
                <a:lnTo>
                  <a:pt x="145" y="144"/>
                </a:lnTo>
                <a:lnTo>
                  <a:pt x="128" y="157"/>
                </a:lnTo>
                <a:lnTo>
                  <a:pt x="108" y="165"/>
                </a:lnTo>
                <a:lnTo>
                  <a:pt x="85" y="168"/>
                </a:lnTo>
                <a:lnTo>
                  <a:pt x="63" y="165"/>
                </a:lnTo>
                <a:lnTo>
                  <a:pt x="43" y="157"/>
                </a:lnTo>
                <a:lnTo>
                  <a:pt x="25" y="144"/>
                </a:lnTo>
                <a:lnTo>
                  <a:pt x="12" y="127"/>
                </a:lnTo>
                <a:lnTo>
                  <a:pt x="3" y="106"/>
                </a:lnTo>
                <a:lnTo>
                  <a:pt x="0" y="84"/>
                </a:lnTo>
                <a:lnTo>
                  <a:pt x="3" y="62"/>
                </a:lnTo>
                <a:lnTo>
                  <a:pt x="12" y="42"/>
                </a:lnTo>
                <a:lnTo>
                  <a:pt x="25" y="24"/>
                </a:lnTo>
                <a:lnTo>
                  <a:pt x="43" y="11"/>
                </a:lnTo>
                <a:lnTo>
                  <a:pt x="63" y="3"/>
                </a:lnTo>
                <a:lnTo>
                  <a:pt x="8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7" name="Freeform 203">
            <a:extLst>
              <a:ext uri="{FF2B5EF4-FFF2-40B4-BE49-F238E27FC236}">
                <a16:creationId xmlns:a16="http://schemas.microsoft.com/office/drawing/2014/main" id="{AC90448C-1E07-4AC8-B785-E8DE480B1E48}"/>
              </a:ext>
            </a:extLst>
          </p:cNvPr>
          <p:cNvSpPr>
            <a:spLocks/>
          </p:cNvSpPr>
          <p:nvPr/>
        </p:nvSpPr>
        <p:spPr bwMode="auto">
          <a:xfrm>
            <a:off x="5642768" y="2317115"/>
            <a:ext cx="141288" cy="142875"/>
          </a:xfrm>
          <a:custGeom>
            <a:avLst/>
            <a:gdLst>
              <a:gd name="T0" fmla="*/ 44 w 89"/>
              <a:gd name="T1" fmla="*/ 0 h 90"/>
              <a:gd name="T2" fmla="*/ 59 w 89"/>
              <a:gd name="T3" fmla="*/ 3 h 90"/>
              <a:gd name="T4" fmla="*/ 71 w 89"/>
              <a:gd name="T5" fmla="*/ 9 h 90"/>
              <a:gd name="T6" fmla="*/ 80 w 89"/>
              <a:gd name="T7" fmla="*/ 19 h 90"/>
              <a:gd name="T8" fmla="*/ 86 w 89"/>
              <a:gd name="T9" fmla="*/ 32 h 90"/>
              <a:gd name="T10" fmla="*/ 89 w 89"/>
              <a:gd name="T11" fmla="*/ 46 h 90"/>
              <a:gd name="T12" fmla="*/ 86 w 89"/>
              <a:gd name="T13" fmla="*/ 59 h 90"/>
              <a:gd name="T14" fmla="*/ 80 w 89"/>
              <a:gd name="T15" fmla="*/ 72 h 90"/>
              <a:gd name="T16" fmla="*/ 71 w 89"/>
              <a:gd name="T17" fmla="*/ 81 h 90"/>
              <a:gd name="T18" fmla="*/ 59 w 89"/>
              <a:gd name="T19" fmla="*/ 87 h 90"/>
              <a:gd name="T20" fmla="*/ 44 w 89"/>
              <a:gd name="T21" fmla="*/ 90 h 90"/>
              <a:gd name="T22" fmla="*/ 30 w 89"/>
              <a:gd name="T23" fmla="*/ 87 h 90"/>
              <a:gd name="T24" fmla="*/ 18 w 89"/>
              <a:gd name="T25" fmla="*/ 81 h 90"/>
              <a:gd name="T26" fmla="*/ 8 w 89"/>
              <a:gd name="T27" fmla="*/ 72 h 90"/>
              <a:gd name="T28" fmla="*/ 2 w 89"/>
              <a:gd name="T29" fmla="*/ 59 h 90"/>
              <a:gd name="T30" fmla="*/ 0 w 89"/>
              <a:gd name="T31" fmla="*/ 46 h 90"/>
              <a:gd name="T32" fmla="*/ 2 w 89"/>
              <a:gd name="T33" fmla="*/ 32 h 90"/>
              <a:gd name="T34" fmla="*/ 8 w 89"/>
              <a:gd name="T35" fmla="*/ 19 h 90"/>
              <a:gd name="T36" fmla="*/ 18 w 89"/>
              <a:gd name="T37" fmla="*/ 9 h 90"/>
              <a:gd name="T38" fmla="*/ 30 w 89"/>
              <a:gd name="T39" fmla="*/ 3 h 90"/>
              <a:gd name="T40" fmla="*/ 44 w 89"/>
              <a:gd name="T4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90">
                <a:moveTo>
                  <a:pt x="44" y="0"/>
                </a:moveTo>
                <a:lnTo>
                  <a:pt x="59" y="3"/>
                </a:lnTo>
                <a:lnTo>
                  <a:pt x="71" y="9"/>
                </a:lnTo>
                <a:lnTo>
                  <a:pt x="80" y="19"/>
                </a:lnTo>
                <a:lnTo>
                  <a:pt x="86" y="32"/>
                </a:lnTo>
                <a:lnTo>
                  <a:pt x="89" y="46"/>
                </a:lnTo>
                <a:lnTo>
                  <a:pt x="86" y="59"/>
                </a:lnTo>
                <a:lnTo>
                  <a:pt x="80" y="72"/>
                </a:lnTo>
                <a:lnTo>
                  <a:pt x="71" y="81"/>
                </a:lnTo>
                <a:lnTo>
                  <a:pt x="59" y="87"/>
                </a:lnTo>
                <a:lnTo>
                  <a:pt x="44" y="90"/>
                </a:lnTo>
                <a:lnTo>
                  <a:pt x="30" y="87"/>
                </a:lnTo>
                <a:lnTo>
                  <a:pt x="18" y="81"/>
                </a:lnTo>
                <a:lnTo>
                  <a:pt x="8" y="72"/>
                </a:lnTo>
                <a:lnTo>
                  <a:pt x="2" y="59"/>
                </a:lnTo>
                <a:lnTo>
                  <a:pt x="0" y="46"/>
                </a:lnTo>
                <a:lnTo>
                  <a:pt x="2" y="32"/>
                </a:lnTo>
                <a:lnTo>
                  <a:pt x="8" y="19"/>
                </a:lnTo>
                <a:lnTo>
                  <a:pt x="18" y="9"/>
                </a:lnTo>
                <a:lnTo>
                  <a:pt x="30" y="3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Freeform 204">
            <a:extLst>
              <a:ext uri="{FF2B5EF4-FFF2-40B4-BE49-F238E27FC236}">
                <a16:creationId xmlns:a16="http://schemas.microsoft.com/office/drawing/2014/main" id="{5CFDE43B-512B-448B-B63B-8CBEA2827905}"/>
              </a:ext>
            </a:extLst>
          </p:cNvPr>
          <p:cNvSpPr>
            <a:spLocks/>
          </p:cNvSpPr>
          <p:nvPr/>
        </p:nvSpPr>
        <p:spPr bwMode="auto">
          <a:xfrm>
            <a:off x="5958680" y="2180590"/>
            <a:ext cx="138113" cy="136525"/>
          </a:xfrm>
          <a:custGeom>
            <a:avLst/>
            <a:gdLst>
              <a:gd name="T0" fmla="*/ 43 w 87"/>
              <a:gd name="T1" fmla="*/ 0 h 86"/>
              <a:gd name="T2" fmla="*/ 57 w 87"/>
              <a:gd name="T3" fmla="*/ 2 h 86"/>
              <a:gd name="T4" fmla="*/ 68 w 87"/>
              <a:gd name="T5" fmla="*/ 8 h 86"/>
              <a:gd name="T6" fmla="*/ 79 w 87"/>
              <a:gd name="T7" fmla="*/ 17 h 86"/>
              <a:gd name="T8" fmla="*/ 85 w 87"/>
              <a:gd name="T9" fmla="*/ 29 h 86"/>
              <a:gd name="T10" fmla="*/ 87 w 87"/>
              <a:gd name="T11" fmla="*/ 43 h 86"/>
              <a:gd name="T12" fmla="*/ 85 w 87"/>
              <a:gd name="T13" fmla="*/ 57 h 86"/>
              <a:gd name="T14" fmla="*/ 79 w 87"/>
              <a:gd name="T15" fmla="*/ 69 h 86"/>
              <a:gd name="T16" fmla="*/ 68 w 87"/>
              <a:gd name="T17" fmla="*/ 78 h 86"/>
              <a:gd name="T18" fmla="*/ 57 w 87"/>
              <a:gd name="T19" fmla="*/ 84 h 86"/>
              <a:gd name="T20" fmla="*/ 43 w 87"/>
              <a:gd name="T21" fmla="*/ 86 h 86"/>
              <a:gd name="T22" fmla="*/ 30 w 87"/>
              <a:gd name="T23" fmla="*/ 84 h 86"/>
              <a:gd name="T24" fmla="*/ 18 w 87"/>
              <a:gd name="T25" fmla="*/ 78 h 86"/>
              <a:gd name="T26" fmla="*/ 8 w 87"/>
              <a:gd name="T27" fmla="*/ 69 h 86"/>
              <a:gd name="T28" fmla="*/ 2 w 87"/>
              <a:gd name="T29" fmla="*/ 57 h 86"/>
              <a:gd name="T30" fmla="*/ 0 w 87"/>
              <a:gd name="T31" fmla="*/ 43 h 86"/>
              <a:gd name="T32" fmla="*/ 2 w 87"/>
              <a:gd name="T33" fmla="*/ 29 h 86"/>
              <a:gd name="T34" fmla="*/ 8 w 87"/>
              <a:gd name="T35" fmla="*/ 17 h 86"/>
              <a:gd name="T36" fmla="*/ 18 w 87"/>
              <a:gd name="T37" fmla="*/ 8 h 86"/>
              <a:gd name="T38" fmla="*/ 30 w 87"/>
              <a:gd name="T39" fmla="*/ 2 h 86"/>
              <a:gd name="T40" fmla="*/ 43 w 87"/>
              <a:gd name="T41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86">
                <a:moveTo>
                  <a:pt x="43" y="0"/>
                </a:moveTo>
                <a:lnTo>
                  <a:pt x="57" y="2"/>
                </a:lnTo>
                <a:lnTo>
                  <a:pt x="68" y="8"/>
                </a:lnTo>
                <a:lnTo>
                  <a:pt x="79" y="17"/>
                </a:lnTo>
                <a:lnTo>
                  <a:pt x="85" y="29"/>
                </a:lnTo>
                <a:lnTo>
                  <a:pt x="87" y="43"/>
                </a:lnTo>
                <a:lnTo>
                  <a:pt x="85" y="57"/>
                </a:lnTo>
                <a:lnTo>
                  <a:pt x="79" y="69"/>
                </a:lnTo>
                <a:lnTo>
                  <a:pt x="68" y="78"/>
                </a:lnTo>
                <a:lnTo>
                  <a:pt x="57" y="84"/>
                </a:lnTo>
                <a:lnTo>
                  <a:pt x="43" y="86"/>
                </a:lnTo>
                <a:lnTo>
                  <a:pt x="30" y="84"/>
                </a:lnTo>
                <a:lnTo>
                  <a:pt x="18" y="78"/>
                </a:lnTo>
                <a:lnTo>
                  <a:pt x="8" y="69"/>
                </a:lnTo>
                <a:lnTo>
                  <a:pt x="2" y="57"/>
                </a:lnTo>
                <a:lnTo>
                  <a:pt x="0" y="43"/>
                </a:lnTo>
                <a:lnTo>
                  <a:pt x="2" y="29"/>
                </a:lnTo>
                <a:lnTo>
                  <a:pt x="8" y="17"/>
                </a:lnTo>
                <a:lnTo>
                  <a:pt x="18" y="8"/>
                </a:lnTo>
                <a:lnTo>
                  <a:pt x="30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9" name="Freeform 206">
            <a:extLst>
              <a:ext uri="{FF2B5EF4-FFF2-40B4-BE49-F238E27FC236}">
                <a16:creationId xmlns:a16="http://schemas.microsoft.com/office/drawing/2014/main" id="{F3910795-901B-4226-BF2C-F72007C22892}"/>
              </a:ext>
            </a:extLst>
          </p:cNvPr>
          <p:cNvSpPr>
            <a:spLocks/>
          </p:cNvSpPr>
          <p:nvPr/>
        </p:nvSpPr>
        <p:spPr bwMode="auto">
          <a:xfrm>
            <a:off x="6455569" y="1901190"/>
            <a:ext cx="96838" cy="96837"/>
          </a:xfrm>
          <a:custGeom>
            <a:avLst/>
            <a:gdLst>
              <a:gd name="T0" fmla="*/ 30 w 61"/>
              <a:gd name="T1" fmla="*/ 0 h 61"/>
              <a:gd name="T2" fmla="*/ 42 w 61"/>
              <a:gd name="T3" fmla="*/ 4 h 61"/>
              <a:gd name="T4" fmla="*/ 52 w 61"/>
              <a:gd name="T5" fmla="*/ 10 h 61"/>
              <a:gd name="T6" fmla="*/ 58 w 61"/>
              <a:gd name="T7" fmla="*/ 19 h 61"/>
              <a:gd name="T8" fmla="*/ 61 w 61"/>
              <a:gd name="T9" fmla="*/ 31 h 61"/>
              <a:gd name="T10" fmla="*/ 58 w 61"/>
              <a:gd name="T11" fmla="*/ 43 h 61"/>
              <a:gd name="T12" fmla="*/ 52 w 61"/>
              <a:gd name="T13" fmla="*/ 52 h 61"/>
              <a:gd name="T14" fmla="*/ 42 w 61"/>
              <a:gd name="T15" fmla="*/ 58 h 61"/>
              <a:gd name="T16" fmla="*/ 30 w 61"/>
              <a:gd name="T17" fmla="*/ 61 h 61"/>
              <a:gd name="T18" fmla="*/ 19 w 61"/>
              <a:gd name="T19" fmla="*/ 58 h 61"/>
              <a:gd name="T20" fmla="*/ 9 w 61"/>
              <a:gd name="T21" fmla="*/ 52 h 61"/>
              <a:gd name="T22" fmla="*/ 3 w 61"/>
              <a:gd name="T23" fmla="*/ 43 h 61"/>
              <a:gd name="T24" fmla="*/ 0 w 61"/>
              <a:gd name="T25" fmla="*/ 31 h 61"/>
              <a:gd name="T26" fmla="*/ 3 w 61"/>
              <a:gd name="T27" fmla="*/ 19 h 61"/>
              <a:gd name="T28" fmla="*/ 9 w 61"/>
              <a:gd name="T29" fmla="*/ 10 h 61"/>
              <a:gd name="T30" fmla="*/ 19 w 61"/>
              <a:gd name="T31" fmla="*/ 4 h 61"/>
              <a:gd name="T32" fmla="*/ 30 w 61"/>
              <a:gd name="T3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" h="61">
                <a:moveTo>
                  <a:pt x="30" y="0"/>
                </a:moveTo>
                <a:lnTo>
                  <a:pt x="42" y="4"/>
                </a:lnTo>
                <a:lnTo>
                  <a:pt x="52" y="10"/>
                </a:lnTo>
                <a:lnTo>
                  <a:pt x="58" y="19"/>
                </a:lnTo>
                <a:lnTo>
                  <a:pt x="61" y="31"/>
                </a:lnTo>
                <a:lnTo>
                  <a:pt x="58" y="43"/>
                </a:lnTo>
                <a:lnTo>
                  <a:pt x="52" y="52"/>
                </a:lnTo>
                <a:lnTo>
                  <a:pt x="42" y="58"/>
                </a:lnTo>
                <a:lnTo>
                  <a:pt x="30" y="61"/>
                </a:lnTo>
                <a:lnTo>
                  <a:pt x="19" y="58"/>
                </a:lnTo>
                <a:lnTo>
                  <a:pt x="9" y="52"/>
                </a:lnTo>
                <a:lnTo>
                  <a:pt x="3" y="43"/>
                </a:lnTo>
                <a:lnTo>
                  <a:pt x="0" y="31"/>
                </a:lnTo>
                <a:lnTo>
                  <a:pt x="3" y="19"/>
                </a:lnTo>
                <a:lnTo>
                  <a:pt x="9" y="10"/>
                </a:lnTo>
                <a:lnTo>
                  <a:pt x="19" y="4"/>
                </a:ln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Freeform 207">
            <a:extLst>
              <a:ext uri="{FF2B5EF4-FFF2-40B4-BE49-F238E27FC236}">
                <a16:creationId xmlns:a16="http://schemas.microsoft.com/office/drawing/2014/main" id="{AFAB610B-375B-4D73-BEEA-2D3CCF8A48FF}"/>
              </a:ext>
            </a:extLst>
          </p:cNvPr>
          <p:cNvSpPr>
            <a:spLocks/>
          </p:cNvSpPr>
          <p:nvPr/>
        </p:nvSpPr>
        <p:spPr bwMode="auto">
          <a:xfrm>
            <a:off x="5671344" y="1877378"/>
            <a:ext cx="239713" cy="239712"/>
          </a:xfrm>
          <a:custGeom>
            <a:avLst/>
            <a:gdLst>
              <a:gd name="T0" fmla="*/ 76 w 151"/>
              <a:gd name="T1" fmla="*/ 0 h 151"/>
              <a:gd name="T2" fmla="*/ 95 w 151"/>
              <a:gd name="T3" fmla="*/ 3 h 151"/>
              <a:gd name="T4" fmla="*/ 114 w 151"/>
              <a:gd name="T5" fmla="*/ 10 h 151"/>
              <a:gd name="T6" fmla="*/ 129 w 151"/>
              <a:gd name="T7" fmla="*/ 23 h 151"/>
              <a:gd name="T8" fmla="*/ 141 w 151"/>
              <a:gd name="T9" fmla="*/ 38 h 151"/>
              <a:gd name="T10" fmla="*/ 148 w 151"/>
              <a:gd name="T11" fmla="*/ 56 h 151"/>
              <a:gd name="T12" fmla="*/ 151 w 151"/>
              <a:gd name="T13" fmla="*/ 76 h 151"/>
              <a:gd name="T14" fmla="*/ 148 w 151"/>
              <a:gd name="T15" fmla="*/ 96 h 151"/>
              <a:gd name="T16" fmla="*/ 141 w 151"/>
              <a:gd name="T17" fmla="*/ 114 h 151"/>
              <a:gd name="T18" fmla="*/ 129 w 151"/>
              <a:gd name="T19" fmla="*/ 129 h 151"/>
              <a:gd name="T20" fmla="*/ 114 w 151"/>
              <a:gd name="T21" fmla="*/ 141 h 151"/>
              <a:gd name="T22" fmla="*/ 95 w 151"/>
              <a:gd name="T23" fmla="*/ 148 h 151"/>
              <a:gd name="T24" fmla="*/ 76 w 151"/>
              <a:gd name="T25" fmla="*/ 151 h 151"/>
              <a:gd name="T26" fmla="*/ 56 w 151"/>
              <a:gd name="T27" fmla="*/ 148 h 151"/>
              <a:gd name="T28" fmla="*/ 38 w 151"/>
              <a:gd name="T29" fmla="*/ 141 h 151"/>
              <a:gd name="T30" fmla="*/ 22 w 151"/>
              <a:gd name="T31" fmla="*/ 129 h 151"/>
              <a:gd name="T32" fmla="*/ 10 w 151"/>
              <a:gd name="T33" fmla="*/ 114 h 151"/>
              <a:gd name="T34" fmla="*/ 3 w 151"/>
              <a:gd name="T35" fmla="*/ 96 h 151"/>
              <a:gd name="T36" fmla="*/ 0 w 151"/>
              <a:gd name="T37" fmla="*/ 76 h 151"/>
              <a:gd name="T38" fmla="*/ 3 w 151"/>
              <a:gd name="T39" fmla="*/ 56 h 151"/>
              <a:gd name="T40" fmla="*/ 10 w 151"/>
              <a:gd name="T41" fmla="*/ 38 h 151"/>
              <a:gd name="T42" fmla="*/ 22 w 151"/>
              <a:gd name="T43" fmla="*/ 23 h 151"/>
              <a:gd name="T44" fmla="*/ 38 w 151"/>
              <a:gd name="T45" fmla="*/ 10 h 151"/>
              <a:gd name="T46" fmla="*/ 56 w 151"/>
              <a:gd name="T47" fmla="*/ 3 h 151"/>
              <a:gd name="T48" fmla="*/ 76 w 151"/>
              <a:gd name="T4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76" y="0"/>
                </a:moveTo>
                <a:lnTo>
                  <a:pt x="95" y="3"/>
                </a:lnTo>
                <a:lnTo>
                  <a:pt x="114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6"/>
                </a:lnTo>
                <a:lnTo>
                  <a:pt x="141" y="114"/>
                </a:lnTo>
                <a:lnTo>
                  <a:pt x="129" y="129"/>
                </a:lnTo>
                <a:lnTo>
                  <a:pt x="114" y="141"/>
                </a:lnTo>
                <a:lnTo>
                  <a:pt x="95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2" y="129"/>
                </a:lnTo>
                <a:lnTo>
                  <a:pt x="10" y="114"/>
                </a:lnTo>
                <a:lnTo>
                  <a:pt x="3" y="96"/>
                </a:lnTo>
                <a:lnTo>
                  <a:pt x="0" y="76"/>
                </a:lnTo>
                <a:lnTo>
                  <a:pt x="3" y="56"/>
                </a:lnTo>
                <a:lnTo>
                  <a:pt x="10" y="38"/>
                </a:lnTo>
                <a:lnTo>
                  <a:pt x="22" y="23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Freeform 208">
            <a:extLst>
              <a:ext uri="{FF2B5EF4-FFF2-40B4-BE49-F238E27FC236}">
                <a16:creationId xmlns:a16="http://schemas.microsoft.com/office/drawing/2014/main" id="{D1D46FA1-962B-4A68-A01E-75E5C4CD63F4}"/>
              </a:ext>
            </a:extLst>
          </p:cNvPr>
          <p:cNvSpPr>
            <a:spLocks/>
          </p:cNvSpPr>
          <p:nvPr/>
        </p:nvSpPr>
        <p:spPr bwMode="auto">
          <a:xfrm>
            <a:off x="6107906" y="1883728"/>
            <a:ext cx="131763" cy="131762"/>
          </a:xfrm>
          <a:custGeom>
            <a:avLst/>
            <a:gdLst>
              <a:gd name="T0" fmla="*/ 41 w 83"/>
              <a:gd name="T1" fmla="*/ 0 h 83"/>
              <a:gd name="T2" fmla="*/ 55 w 83"/>
              <a:gd name="T3" fmla="*/ 2 h 83"/>
              <a:gd name="T4" fmla="*/ 67 w 83"/>
              <a:gd name="T5" fmla="*/ 8 h 83"/>
              <a:gd name="T6" fmla="*/ 75 w 83"/>
              <a:gd name="T7" fmla="*/ 18 h 83"/>
              <a:gd name="T8" fmla="*/ 81 w 83"/>
              <a:gd name="T9" fmla="*/ 29 h 83"/>
              <a:gd name="T10" fmla="*/ 83 w 83"/>
              <a:gd name="T11" fmla="*/ 42 h 83"/>
              <a:gd name="T12" fmla="*/ 81 w 83"/>
              <a:gd name="T13" fmla="*/ 55 h 83"/>
              <a:gd name="T14" fmla="*/ 75 w 83"/>
              <a:gd name="T15" fmla="*/ 66 h 83"/>
              <a:gd name="T16" fmla="*/ 67 w 83"/>
              <a:gd name="T17" fmla="*/ 75 h 83"/>
              <a:gd name="T18" fmla="*/ 55 w 83"/>
              <a:gd name="T19" fmla="*/ 81 h 83"/>
              <a:gd name="T20" fmla="*/ 41 w 83"/>
              <a:gd name="T21" fmla="*/ 83 h 83"/>
              <a:gd name="T22" fmla="*/ 28 w 83"/>
              <a:gd name="T23" fmla="*/ 81 h 83"/>
              <a:gd name="T24" fmla="*/ 17 w 83"/>
              <a:gd name="T25" fmla="*/ 75 h 83"/>
              <a:gd name="T26" fmla="*/ 8 w 83"/>
              <a:gd name="T27" fmla="*/ 66 h 83"/>
              <a:gd name="T28" fmla="*/ 2 w 83"/>
              <a:gd name="T29" fmla="*/ 55 h 83"/>
              <a:gd name="T30" fmla="*/ 0 w 83"/>
              <a:gd name="T31" fmla="*/ 42 h 83"/>
              <a:gd name="T32" fmla="*/ 2 w 83"/>
              <a:gd name="T33" fmla="*/ 29 h 83"/>
              <a:gd name="T34" fmla="*/ 8 w 83"/>
              <a:gd name="T35" fmla="*/ 18 h 83"/>
              <a:gd name="T36" fmla="*/ 17 w 83"/>
              <a:gd name="T37" fmla="*/ 8 h 83"/>
              <a:gd name="T38" fmla="*/ 28 w 83"/>
              <a:gd name="T39" fmla="*/ 2 h 83"/>
              <a:gd name="T40" fmla="*/ 41 w 83"/>
              <a:gd name="T4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83">
                <a:moveTo>
                  <a:pt x="41" y="0"/>
                </a:moveTo>
                <a:lnTo>
                  <a:pt x="55" y="2"/>
                </a:lnTo>
                <a:lnTo>
                  <a:pt x="67" y="8"/>
                </a:lnTo>
                <a:lnTo>
                  <a:pt x="75" y="18"/>
                </a:lnTo>
                <a:lnTo>
                  <a:pt x="81" y="29"/>
                </a:lnTo>
                <a:lnTo>
                  <a:pt x="83" y="42"/>
                </a:lnTo>
                <a:lnTo>
                  <a:pt x="81" y="55"/>
                </a:lnTo>
                <a:lnTo>
                  <a:pt x="75" y="66"/>
                </a:lnTo>
                <a:lnTo>
                  <a:pt x="67" y="75"/>
                </a:lnTo>
                <a:lnTo>
                  <a:pt x="55" y="81"/>
                </a:lnTo>
                <a:lnTo>
                  <a:pt x="41" y="83"/>
                </a:lnTo>
                <a:lnTo>
                  <a:pt x="28" y="81"/>
                </a:lnTo>
                <a:lnTo>
                  <a:pt x="17" y="75"/>
                </a:lnTo>
                <a:lnTo>
                  <a:pt x="8" y="66"/>
                </a:lnTo>
                <a:lnTo>
                  <a:pt x="2" y="55"/>
                </a:lnTo>
                <a:lnTo>
                  <a:pt x="0" y="42"/>
                </a:lnTo>
                <a:lnTo>
                  <a:pt x="2" y="29"/>
                </a:lnTo>
                <a:lnTo>
                  <a:pt x="8" y="18"/>
                </a:lnTo>
                <a:lnTo>
                  <a:pt x="17" y="8"/>
                </a:lnTo>
                <a:lnTo>
                  <a:pt x="28" y="2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Freeform 224">
            <a:extLst>
              <a:ext uri="{FF2B5EF4-FFF2-40B4-BE49-F238E27FC236}">
                <a16:creationId xmlns:a16="http://schemas.microsoft.com/office/drawing/2014/main" id="{A5DB1DC3-0E09-4A83-838D-12D4FB02C0F7}"/>
              </a:ext>
            </a:extLst>
          </p:cNvPr>
          <p:cNvSpPr>
            <a:spLocks/>
          </p:cNvSpPr>
          <p:nvPr/>
        </p:nvSpPr>
        <p:spPr bwMode="auto">
          <a:xfrm>
            <a:off x="5772944" y="3166428"/>
            <a:ext cx="339725" cy="533400"/>
          </a:xfrm>
          <a:custGeom>
            <a:avLst/>
            <a:gdLst>
              <a:gd name="T0" fmla="*/ 213 w 214"/>
              <a:gd name="T1" fmla="*/ 0 h 336"/>
              <a:gd name="T2" fmla="*/ 214 w 214"/>
              <a:gd name="T3" fmla="*/ 0 h 336"/>
              <a:gd name="T4" fmla="*/ 214 w 214"/>
              <a:gd name="T5" fmla="*/ 336 h 336"/>
              <a:gd name="T6" fmla="*/ 39 w 214"/>
              <a:gd name="T7" fmla="*/ 336 h 336"/>
              <a:gd name="T8" fmla="*/ 23 w 214"/>
              <a:gd name="T9" fmla="*/ 309 h 336"/>
              <a:gd name="T10" fmla="*/ 11 w 214"/>
              <a:gd name="T11" fmla="*/ 279 h 336"/>
              <a:gd name="T12" fmla="*/ 3 w 214"/>
              <a:gd name="T13" fmla="*/ 247 h 336"/>
              <a:gd name="T14" fmla="*/ 0 w 214"/>
              <a:gd name="T15" fmla="*/ 213 h 336"/>
              <a:gd name="T16" fmla="*/ 3 w 214"/>
              <a:gd name="T17" fmla="*/ 179 h 336"/>
              <a:gd name="T18" fmla="*/ 11 w 214"/>
              <a:gd name="T19" fmla="*/ 145 h 336"/>
              <a:gd name="T20" fmla="*/ 24 w 214"/>
              <a:gd name="T21" fmla="*/ 115 h 336"/>
              <a:gd name="T22" fmla="*/ 41 w 214"/>
              <a:gd name="T23" fmla="*/ 88 h 336"/>
              <a:gd name="T24" fmla="*/ 63 w 214"/>
              <a:gd name="T25" fmla="*/ 62 h 336"/>
              <a:gd name="T26" fmla="*/ 87 w 214"/>
              <a:gd name="T27" fmla="*/ 41 h 336"/>
              <a:gd name="T28" fmla="*/ 115 w 214"/>
              <a:gd name="T29" fmla="*/ 24 h 336"/>
              <a:gd name="T30" fmla="*/ 146 w 214"/>
              <a:gd name="T31" fmla="*/ 12 h 336"/>
              <a:gd name="T32" fmla="*/ 178 w 214"/>
              <a:gd name="T33" fmla="*/ 3 h 336"/>
              <a:gd name="T34" fmla="*/ 213 w 214"/>
              <a:gd name="T3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36">
                <a:moveTo>
                  <a:pt x="213" y="0"/>
                </a:moveTo>
                <a:lnTo>
                  <a:pt x="214" y="0"/>
                </a:lnTo>
                <a:lnTo>
                  <a:pt x="214" y="336"/>
                </a:lnTo>
                <a:lnTo>
                  <a:pt x="39" y="336"/>
                </a:lnTo>
                <a:lnTo>
                  <a:pt x="23" y="309"/>
                </a:lnTo>
                <a:lnTo>
                  <a:pt x="11" y="279"/>
                </a:lnTo>
                <a:lnTo>
                  <a:pt x="3" y="247"/>
                </a:lnTo>
                <a:lnTo>
                  <a:pt x="0" y="213"/>
                </a:lnTo>
                <a:lnTo>
                  <a:pt x="3" y="179"/>
                </a:lnTo>
                <a:lnTo>
                  <a:pt x="11" y="145"/>
                </a:lnTo>
                <a:lnTo>
                  <a:pt x="24" y="115"/>
                </a:lnTo>
                <a:lnTo>
                  <a:pt x="41" y="88"/>
                </a:lnTo>
                <a:lnTo>
                  <a:pt x="63" y="62"/>
                </a:lnTo>
                <a:lnTo>
                  <a:pt x="87" y="41"/>
                </a:lnTo>
                <a:lnTo>
                  <a:pt x="115" y="24"/>
                </a:lnTo>
                <a:lnTo>
                  <a:pt x="146" y="12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3" name="Freeform 225">
            <a:extLst>
              <a:ext uri="{FF2B5EF4-FFF2-40B4-BE49-F238E27FC236}">
                <a16:creationId xmlns:a16="http://schemas.microsoft.com/office/drawing/2014/main" id="{BCC73C34-C127-4F18-A0B5-F8E778493A85}"/>
              </a:ext>
            </a:extLst>
          </p:cNvPr>
          <p:cNvSpPr>
            <a:spLocks/>
          </p:cNvSpPr>
          <p:nvPr/>
        </p:nvSpPr>
        <p:spPr bwMode="auto">
          <a:xfrm>
            <a:off x="6112669" y="3166428"/>
            <a:ext cx="336550" cy="533400"/>
          </a:xfrm>
          <a:custGeom>
            <a:avLst/>
            <a:gdLst>
              <a:gd name="T0" fmla="*/ 0 w 212"/>
              <a:gd name="T1" fmla="*/ 0 h 336"/>
              <a:gd name="T2" fmla="*/ 34 w 212"/>
              <a:gd name="T3" fmla="*/ 3 h 336"/>
              <a:gd name="T4" fmla="*/ 67 w 212"/>
              <a:gd name="T5" fmla="*/ 12 h 336"/>
              <a:gd name="T6" fmla="*/ 97 w 212"/>
              <a:gd name="T7" fmla="*/ 25 h 336"/>
              <a:gd name="T8" fmla="*/ 125 w 212"/>
              <a:gd name="T9" fmla="*/ 42 h 336"/>
              <a:gd name="T10" fmla="*/ 150 w 212"/>
              <a:gd name="T11" fmla="*/ 63 h 336"/>
              <a:gd name="T12" fmla="*/ 171 w 212"/>
              <a:gd name="T13" fmla="*/ 88 h 336"/>
              <a:gd name="T14" fmla="*/ 188 w 212"/>
              <a:gd name="T15" fmla="*/ 115 h 336"/>
              <a:gd name="T16" fmla="*/ 201 w 212"/>
              <a:gd name="T17" fmla="*/ 146 h 336"/>
              <a:gd name="T18" fmla="*/ 209 w 212"/>
              <a:gd name="T19" fmla="*/ 179 h 336"/>
              <a:gd name="T20" fmla="*/ 212 w 212"/>
              <a:gd name="T21" fmla="*/ 213 h 336"/>
              <a:gd name="T22" fmla="*/ 209 w 212"/>
              <a:gd name="T23" fmla="*/ 247 h 336"/>
              <a:gd name="T24" fmla="*/ 202 w 212"/>
              <a:gd name="T25" fmla="*/ 279 h 336"/>
              <a:gd name="T26" fmla="*/ 189 w 212"/>
              <a:gd name="T27" fmla="*/ 309 h 336"/>
              <a:gd name="T28" fmla="*/ 172 w 212"/>
              <a:gd name="T29" fmla="*/ 336 h 336"/>
              <a:gd name="T30" fmla="*/ 0 w 212"/>
              <a:gd name="T31" fmla="*/ 336 h 336"/>
              <a:gd name="T32" fmla="*/ 0 w 212"/>
              <a:gd name="T3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2" h="336">
                <a:moveTo>
                  <a:pt x="0" y="0"/>
                </a:moveTo>
                <a:lnTo>
                  <a:pt x="34" y="3"/>
                </a:lnTo>
                <a:lnTo>
                  <a:pt x="67" y="12"/>
                </a:lnTo>
                <a:lnTo>
                  <a:pt x="97" y="25"/>
                </a:lnTo>
                <a:lnTo>
                  <a:pt x="125" y="42"/>
                </a:lnTo>
                <a:lnTo>
                  <a:pt x="150" y="63"/>
                </a:lnTo>
                <a:lnTo>
                  <a:pt x="171" y="88"/>
                </a:lnTo>
                <a:lnTo>
                  <a:pt x="188" y="115"/>
                </a:lnTo>
                <a:lnTo>
                  <a:pt x="201" y="146"/>
                </a:lnTo>
                <a:lnTo>
                  <a:pt x="209" y="179"/>
                </a:lnTo>
                <a:lnTo>
                  <a:pt x="212" y="213"/>
                </a:lnTo>
                <a:lnTo>
                  <a:pt x="209" y="247"/>
                </a:lnTo>
                <a:lnTo>
                  <a:pt x="202" y="279"/>
                </a:lnTo>
                <a:lnTo>
                  <a:pt x="189" y="309"/>
                </a:lnTo>
                <a:lnTo>
                  <a:pt x="172" y="336"/>
                </a:lnTo>
                <a:lnTo>
                  <a:pt x="0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4" name="Freeform 226">
            <a:extLst>
              <a:ext uri="{FF2B5EF4-FFF2-40B4-BE49-F238E27FC236}">
                <a16:creationId xmlns:a16="http://schemas.microsoft.com/office/drawing/2014/main" id="{BFB2876C-C1E3-4D75-90A1-48A6253FE791}"/>
              </a:ext>
            </a:extLst>
          </p:cNvPr>
          <p:cNvSpPr>
            <a:spLocks/>
          </p:cNvSpPr>
          <p:nvPr/>
        </p:nvSpPr>
        <p:spPr bwMode="auto">
          <a:xfrm>
            <a:off x="6019006" y="3233103"/>
            <a:ext cx="88900" cy="88900"/>
          </a:xfrm>
          <a:custGeom>
            <a:avLst/>
            <a:gdLst>
              <a:gd name="T0" fmla="*/ 27 w 56"/>
              <a:gd name="T1" fmla="*/ 0 h 56"/>
              <a:gd name="T2" fmla="*/ 39 w 56"/>
              <a:gd name="T3" fmla="*/ 2 h 56"/>
              <a:gd name="T4" fmla="*/ 48 w 56"/>
              <a:gd name="T5" fmla="*/ 8 h 56"/>
              <a:gd name="T6" fmla="*/ 54 w 56"/>
              <a:gd name="T7" fmla="*/ 17 h 56"/>
              <a:gd name="T8" fmla="*/ 56 w 56"/>
              <a:gd name="T9" fmla="*/ 28 h 56"/>
              <a:gd name="T10" fmla="*/ 54 w 56"/>
              <a:gd name="T11" fmla="*/ 40 h 56"/>
              <a:gd name="T12" fmla="*/ 48 w 56"/>
              <a:gd name="T13" fmla="*/ 48 h 56"/>
              <a:gd name="T14" fmla="*/ 39 w 56"/>
              <a:gd name="T15" fmla="*/ 54 h 56"/>
              <a:gd name="T16" fmla="*/ 27 w 56"/>
              <a:gd name="T17" fmla="*/ 56 h 56"/>
              <a:gd name="T18" fmla="*/ 16 w 56"/>
              <a:gd name="T19" fmla="*/ 54 h 56"/>
              <a:gd name="T20" fmla="*/ 8 w 56"/>
              <a:gd name="T21" fmla="*/ 48 h 56"/>
              <a:gd name="T22" fmla="*/ 2 w 56"/>
              <a:gd name="T23" fmla="*/ 40 h 56"/>
              <a:gd name="T24" fmla="*/ 0 w 56"/>
              <a:gd name="T25" fmla="*/ 28 h 56"/>
              <a:gd name="T26" fmla="*/ 2 w 56"/>
              <a:gd name="T27" fmla="*/ 17 h 56"/>
              <a:gd name="T28" fmla="*/ 8 w 56"/>
              <a:gd name="T29" fmla="*/ 8 h 56"/>
              <a:gd name="T30" fmla="*/ 16 w 56"/>
              <a:gd name="T31" fmla="*/ 2 h 56"/>
              <a:gd name="T32" fmla="*/ 27 w 56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27" y="0"/>
                </a:moveTo>
                <a:lnTo>
                  <a:pt x="39" y="2"/>
                </a:lnTo>
                <a:lnTo>
                  <a:pt x="48" y="8"/>
                </a:lnTo>
                <a:lnTo>
                  <a:pt x="54" y="17"/>
                </a:lnTo>
                <a:lnTo>
                  <a:pt x="56" y="28"/>
                </a:lnTo>
                <a:lnTo>
                  <a:pt x="54" y="40"/>
                </a:lnTo>
                <a:lnTo>
                  <a:pt x="48" y="48"/>
                </a:lnTo>
                <a:lnTo>
                  <a:pt x="39" y="54"/>
                </a:lnTo>
                <a:lnTo>
                  <a:pt x="27" y="56"/>
                </a:lnTo>
                <a:lnTo>
                  <a:pt x="16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5" name="Freeform 227">
            <a:extLst>
              <a:ext uri="{FF2B5EF4-FFF2-40B4-BE49-F238E27FC236}">
                <a16:creationId xmlns:a16="http://schemas.microsoft.com/office/drawing/2014/main" id="{D5A23B5F-5C9B-43C9-B676-2E666E499F46}"/>
              </a:ext>
            </a:extLst>
          </p:cNvPr>
          <p:cNvSpPr>
            <a:spLocks/>
          </p:cNvSpPr>
          <p:nvPr/>
        </p:nvSpPr>
        <p:spPr bwMode="auto">
          <a:xfrm>
            <a:off x="6093619" y="3320415"/>
            <a:ext cx="69850" cy="69850"/>
          </a:xfrm>
          <a:custGeom>
            <a:avLst/>
            <a:gdLst>
              <a:gd name="T0" fmla="*/ 22 w 44"/>
              <a:gd name="T1" fmla="*/ 0 h 44"/>
              <a:gd name="T2" fmla="*/ 31 w 44"/>
              <a:gd name="T3" fmla="*/ 2 h 44"/>
              <a:gd name="T4" fmla="*/ 38 w 44"/>
              <a:gd name="T5" fmla="*/ 7 h 44"/>
              <a:gd name="T6" fmla="*/ 42 w 44"/>
              <a:gd name="T7" fmla="*/ 14 h 44"/>
              <a:gd name="T8" fmla="*/ 44 w 44"/>
              <a:gd name="T9" fmla="*/ 22 h 44"/>
              <a:gd name="T10" fmla="*/ 42 w 44"/>
              <a:gd name="T11" fmla="*/ 31 h 44"/>
              <a:gd name="T12" fmla="*/ 38 w 44"/>
              <a:gd name="T13" fmla="*/ 38 h 44"/>
              <a:gd name="T14" fmla="*/ 31 w 44"/>
              <a:gd name="T15" fmla="*/ 42 h 44"/>
              <a:gd name="T16" fmla="*/ 22 w 44"/>
              <a:gd name="T17" fmla="*/ 44 h 44"/>
              <a:gd name="T18" fmla="*/ 14 w 44"/>
              <a:gd name="T19" fmla="*/ 42 h 44"/>
              <a:gd name="T20" fmla="*/ 7 w 44"/>
              <a:gd name="T21" fmla="*/ 38 h 44"/>
              <a:gd name="T22" fmla="*/ 2 w 44"/>
              <a:gd name="T23" fmla="*/ 31 h 44"/>
              <a:gd name="T24" fmla="*/ 0 w 44"/>
              <a:gd name="T25" fmla="*/ 22 h 44"/>
              <a:gd name="T26" fmla="*/ 2 w 44"/>
              <a:gd name="T27" fmla="*/ 14 h 44"/>
              <a:gd name="T28" fmla="*/ 7 w 44"/>
              <a:gd name="T29" fmla="*/ 7 h 44"/>
              <a:gd name="T30" fmla="*/ 14 w 44"/>
              <a:gd name="T31" fmla="*/ 2 h 44"/>
              <a:gd name="T32" fmla="*/ 22 w 44"/>
              <a:gd name="T3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0"/>
                </a:moveTo>
                <a:lnTo>
                  <a:pt x="31" y="2"/>
                </a:lnTo>
                <a:lnTo>
                  <a:pt x="38" y="7"/>
                </a:lnTo>
                <a:lnTo>
                  <a:pt x="42" y="14"/>
                </a:lnTo>
                <a:lnTo>
                  <a:pt x="44" y="22"/>
                </a:lnTo>
                <a:lnTo>
                  <a:pt x="42" y="31"/>
                </a:lnTo>
                <a:lnTo>
                  <a:pt x="38" y="38"/>
                </a:lnTo>
                <a:lnTo>
                  <a:pt x="31" y="42"/>
                </a:lnTo>
                <a:lnTo>
                  <a:pt x="22" y="44"/>
                </a:lnTo>
                <a:lnTo>
                  <a:pt x="14" y="42"/>
                </a:lnTo>
                <a:lnTo>
                  <a:pt x="7" y="38"/>
                </a:lnTo>
                <a:lnTo>
                  <a:pt x="2" y="31"/>
                </a:lnTo>
                <a:lnTo>
                  <a:pt x="0" y="22"/>
                </a:lnTo>
                <a:lnTo>
                  <a:pt x="2" y="14"/>
                </a:lnTo>
                <a:lnTo>
                  <a:pt x="7" y="7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6" name="Freeform 228">
            <a:extLst>
              <a:ext uri="{FF2B5EF4-FFF2-40B4-BE49-F238E27FC236}">
                <a16:creationId xmlns:a16="http://schemas.microsoft.com/office/drawing/2014/main" id="{F2DFD1FF-0EEC-45B8-B360-57633917D946}"/>
              </a:ext>
            </a:extLst>
          </p:cNvPr>
          <p:cNvSpPr>
            <a:spLocks/>
          </p:cNvSpPr>
          <p:nvPr/>
        </p:nvSpPr>
        <p:spPr bwMode="auto">
          <a:xfrm>
            <a:off x="6066631" y="3436303"/>
            <a:ext cx="44450" cy="42862"/>
          </a:xfrm>
          <a:custGeom>
            <a:avLst/>
            <a:gdLst>
              <a:gd name="T0" fmla="*/ 14 w 28"/>
              <a:gd name="T1" fmla="*/ 0 h 27"/>
              <a:gd name="T2" fmla="*/ 18 w 28"/>
              <a:gd name="T3" fmla="*/ 1 h 27"/>
              <a:gd name="T4" fmla="*/ 22 w 28"/>
              <a:gd name="T5" fmla="*/ 3 h 27"/>
              <a:gd name="T6" fmla="*/ 25 w 28"/>
              <a:gd name="T7" fmla="*/ 5 h 27"/>
              <a:gd name="T8" fmla="*/ 27 w 28"/>
              <a:gd name="T9" fmla="*/ 9 h 27"/>
              <a:gd name="T10" fmla="*/ 28 w 28"/>
              <a:gd name="T11" fmla="*/ 14 h 27"/>
              <a:gd name="T12" fmla="*/ 27 w 28"/>
              <a:gd name="T13" fmla="*/ 18 h 27"/>
              <a:gd name="T14" fmla="*/ 25 w 28"/>
              <a:gd name="T15" fmla="*/ 22 h 27"/>
              <a:gd name="T16" fmla="*/ 22 w 28"/>
              <a:gd name="T17" fmla="*/ 24 h 27"/>
              <a:gd name="T18" fmla="*/ 18 w 28"/>
              <a:gd name="T19" fmla="*/ 26 h 27"/>
              <a:gd name="T20" fmla="*/ 14 w 28"/>
              <a:gd name="T21" fmla="*/ 27 h 27"/>
              <a:gd name="T22" fmla="*/ 10 w 28"/>
              <a:gd name="T23" fmla="*/ 26 h 27"/>
              <a:gd name="T24" fmla="*/ 6 w 28"/>
              <a:gd name="T25" fmla="*/ 24 h 27"/>
              <a:gd name="T26" fmla="*/ 2 w 28"/>
              <a:gd name="T27" fmla="*/ 22 h 27"/>
              <a:gd name="T28" fmla="*/ 0 w 28"/>
              <a:gd name="T29" fmla="*/ 18 h 27"/>
              <a:gd name="T30" fmla="*/ 0 w 28"/>
              <a:gd name="T31" fmla="*/ 14 h 27"/>
              <a:gd name="T32" fmla="*/ 0 w 28"/>
              <a:gd name="T33" fmla="*/ 9 h 27"/>
              <a:gd name="T34" fmla="*/ 2 w 28"/>
              <a:gd name="T35" fmla="*/ 5 h 27"/>
              <a:gd name="T36" fmla="*/ 6 w 28"/>
              <a:gd name="T37" fmla="*/ 3 h 27"/>
              <a:gd name="T38" fmla="*/ 10 w 28"/>
              <a:gd name="T39" fmla="*/ 1 h 27"/>
              <a:gd name="T40" fmla="*/ 14 w 28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7">
                <a:moveTo>
                  <a:pt x="14" y="0"/>
                </a:moveTo>
                <a:lnTo>
                  <a:pt x="18" y="1"/>
                </a:lnTo>
                <a:lnTo>
                  <a:pt x="22" y="3"/>
                </a:lnTo>
                <a:lnTo>
                  <a:pt x="25" y="5"/>
                </a:lnTo>
                <a:lnTo>
                  <a:pt x="27" y="9"/>
                </a:lnTo>
                <a:lnTo>
                  <a:pt x="28" y="14"/>
                </a:lnTo>
                <a:lnTo>
                  <a:pt x="27" y="18"/>
                </a:lnTo>
                <a:lnTo>
                  <a:pt x="25" y="22"/>
                </a:lnTo>
                <a:lnTo>
                  <a:pt x="22" y="24"/>
                </a:lnTo>
                <a:lnTo>
                  <a:pt x="18" y="26"/>
                </a:lnTo>
                <a:lnTo>
                  <a:pt x="14" y="27"/>
                </a:lnTo>
                <a:lnTo>
                  <a:pt x="10" y="26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5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Freeform 229">
            <a:extLst>
              <a:ext uri="{FF2B5EF4-FFF2-40B4-BE49-F238E27FC236}">
                <a16:creationId xmlns:a16="http://schemas.microsoft.com/office/drawing/2014/main" id="{3940DD79-FDD3-4F60-B5B9-DA7E6158F400}"/>
              </a:ext>
            </a:extLst>
          </p:cNvPr>
          <p:cNvSpPr>
            <a:spLocks/>
          </p:cNvSpPr>
          <p:nvPr/>
        </p:nvSpPr>
        <p:spPr bwMode="auto">
          <a:xfrm>
            <a:off x="6138069" y="3568065"/>
            <a:ext cx="71438" cy="71437"/>
          </a:xfrm>
          <a:custGeom>
            <a:avLst/>
            <a:gdLst>
              <a:gd name="T0" fmla="*/ 22 w 45"/>
              <a:gd name="T1" fmla="*/ 0 h 45"/>
              <a:gd name="T2" fmla="*/ 31 w 45"/>
              <a:gd name="T3" fmla="*/ 2 h 45"/>
              <a:gd name="T4" fmla="*/ 39 w 45"/>
              <a:gd name="T5" fmla="*/ 6 h 45"/>
              <a:gd name="T6" fmla="*/ 44 w 45"/>
              <a:gd name="T7" fmla="*/ 13 h 45"/>
              <a:gd name="T8" fmla="*/ 45 w 45"/>
              <a:gd name="T9" fmla="*/ 22 h 45"/>
              <a:gd name="T10" fmla="*/ 44 w 45"/>
              <a:gd name="T11" fmla="*/ 30 h 45"/>
              <a:gd name="T12" fmla="*/ 39 w 45"/>
              <a:gd name="T13" fmla="*/ 37 h 45"/>
              <a:gd name="T14" fmla="*/ 31 w 45"/>
              <a:gd name="T15" fmla="*/ 42 h 45"/>
              <a:gd name="T16" fmla="*/ 22 w 45"/>
              <a:gd name="T17" fmla="*/ 45 h 45"/>
              <a:gd name="T18" fmla="*/ 14 w 45"/>
              <a:gd name="T19" fmla="*/ 42 h 45"/>
              <a:gd name="T20" fmla="*/ 7 w 45"/>
              <a:gd name="T21" fmla="*/ 37 h 45"/>
              <a:gd name="T22" fmla="*/ 2 w 45"/>
              <a:gd name="T23" fmla="*/ 30 h 45"/>
              <a:gd name="T24" fmla="*/ 0 w 45"/>
              <a:gd name="T25" fmla="*/ 22 h 45"/>
              <a:gd name="T26" fmla="*/ 2 w 45"/>
              <a:gd name="T27" fmla="*/ 13 h 45"/>
              <a:gd name="T28" fmla="*/ 7 w 45"/>
              <a:gd name="T29" fmla="*/ 6 h 45"/>
              <a:gd name="T30" fmla="*/ 14 w 45"/>
              <a:gd name="T31" fmla="*/ 2 h 45"/>
              <a:gd name="T32" fmla="*/ 22 w 45"/>
              <a:gd name="T3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5">
                <a:moveTo>
                  <a:pt x="22" y="0"/>
                </a:moveTo>
                <a:lnTo>
                  <a:pt x="31" y="2"/>
                </a:lnTo>
                <a:lnTo>
                  <a:pt x="39" y="6"/>
                </a:lnTo>
                <a:lnTo>
                  <a:pt x="44" y="13"/>
                </a:lnTo>
                <a:lnTo>
                  <a:pt x="45" y="22"/>
                </a:lnTo>
                <a:lnTo>
                  <a:pt x="44" y="30"/>
                </a:lnTo>
                <a:lnTo>
                  <a:pt x="39" y="37"/>
                </a:lnTo>
                <a:lnTo>
                  <a:pt x="31" y="42"/>
                </a:lnTo>
                <a:lnTo>
                  <a:pt x="22" y="45"/>
                </a:lnTo>
                <a:lnTo>
                  <a:pt x="14" y="42"/>
                </a:lnTo>
                <a:lnTo>
                  <a:pt x="7" y="37"/>
                </a:lnTo>
                <a:lnTo>
                  <a:pt x="2" y="30"/>
                </a:lnTo>
                <a:lnTo>
                  <a:pt x="0" y="22"/>
                </a:lnTo>
                <a:lnTo>
                  <a:pt x="2" y="13"/>
                </a:lnTo>
                <a:lnTo>
                  <a:pt x="7" y="6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Freeform 230">
            <a:extLst>
              <a:ext uri="{FF2B5EF4-FFF2-40B4-BE49-F238E27FC236}">
                <a16:creationId xmlns:a16="http://schemas.microsoft.com/office/drawing/2014/main" id="{63AAB81F-0B33-44BF-93E4-7E08C2748715}"/>
              </a:ext>
            </a:extLst>
          </p:cNvPr>
          <p:cNvSpPr>
            <a:spLocks/>
          </p:cNvSpPr>
          <p:nvPr/>
        </p:nvSpPr>
        <p:spPr bwMode="auto">
          <a:xfrm>
            <a:off x="6193631" y="3479165"/>
            <a:ext cx="42863" cy="44450"/>
          </a:xfrm>
          <a:custGeom>
            <a:avLst/>
            <a:gdLst>
              <a:gd name="T0" fmla="*/ 13 w 27"/>
              <a:gd name="T1" fmla="*/ 0 h 28"/>
              <a:gd name="T2" fmla="*/ 18 w 27"/>
              <a:gd name="T3" fmla="*/ 1 h 28"/>
              <a:gd name="T4" fmla="*/ 21 w 27"/>
              <a:gd name="T5" fmla="*/ 3 h 28"/>
              <a:gd name="T6" fmla="*/ 24 w 27"/>
              <a:gd name="T7" fmla="*/ 6 h 28"/>
              <a:gd name="T8" fmla="*/ 26 w 27"/>
              <a:gd name="T9" fmla="*/ 9 h 28"/>
              <a:gd name="T10" fmla="*/ 27 w 27"/>
              <a:gd name="T11" fmla="*/ 14 h 28"/>
              <a:gd name="T12" fmla="*/ 26 w 27"/>
              <a:gd name="T13" fmla="*/ 18 h 28"/>
              <a:gd name="T14" fmla="*/ 24 w 27"/>
              <a:gd name="T15" fmla="*/ 22 h 28"/>
              <a:gd name="T16" fmla="*/ 21 w 27"/>
              <a:gd name="T17" fmla="*/ 25 h 28"/>
              <a:gd name="T18" fmla="*/ 18 w 27"/>
              <a:gd name="T19" fmla="*/ 28 h 28"/>
              <a:gd name="T20" fmla="*/ 13 w 27"/>
              <a:gd name="T21" fmla="*/ 28 h 28"/>
              <a:gd name="T22" fmla="*/ 9 w 27"/>
              <a:gd name="T23" fmla="*/ 28 h 28"/>
              <a:gd name="T24" fmla="*/ 5 w 27"/>
              <a:gd name="T25" fmla="*/ 25 h 28"/>
              <a:gd name="T26" fmla="*/ 2 w 27"/>
              <a:gd name="T27" fmla="*/ 22 h 28"/>
              <a:gd name="T28" fmla="*/ 1 w 27"/>
              <a:gd name="T29" fmla="*/ 18 h 28"/>
              <a:gd name="T30" fmla="*/ 0 w 27"/>
              <a:gd name="T31" fmla="*/ 14 h 28"/>
              <a:gd name="T32" fmla="*/ 1 w 27"/>
              <a:gd name="T33" fmla="*/ 9 h 28"/>
              <a:gd name="T34" fmla="*/ 2 w 27"/>
              <a:gd name="T35" fmla="*/ 6 h 28"/>
              <a:gd name="T36" fmla="*/ 5 w 27"/>
              <a:gd name="T37" fmla="*/ 3 h 28"/>
              <a:gd name="T38" fmla="*/ 9 w 27"/>
              <a:gd name="T39" fmla="*/ 1 h 28"/>
              <a:gd name="T40" fmla="*/ 13 w 27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28">
                <a:moveTo>
                  <a:pt x="13" y="0"/>
                </a:moveTo>
                <a:lnTo>
                  <a:pt x="18" y="1"/>
                </a:lnTo>
                <a:lnTo>
                  <a:pt x="21" y="3"/>
                </a:lnTo>
                <a:lnTo>
                  <a:pt x="24" y="6"/>
                </a:lnTo>
                <a:lnTo>
                  <a:pt x="26" y="9"/>
                </a:lnTo>
                <a:lnTo>
                  <a:pt x="27" y="14"/>
                </a:lnTo>
                <a:lnTo>
                  <a:pt x="26" y="18"/>
                </a:lnTo>
                <a:lnTo>
                  <a:pt x="24" y="22"/>
                </a:lnTo>
                <a:lnTo>
                  <a:pt x="21" y="25"/>
                </a:lnTo>
                <a:lnTo>
                  <a:pt x="18" y="28"/>
                </a:lnTo>
                <a:lnTo>
                  <a:pt x="13" y="28"/>
                </a:lnTo>
                <a:lnTo>
                  <a:pt x="9" y="28"/>
                </a:lnTo>
                <a:lnTo>
                  <a:pt x="5" y="25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Freeform 233">
            <a:extLst>
              <a:ext uri="{FF2B5EF4-FFF2-40B4-BE49-F238E27FC236}">
                <a16:creationId xmlns:a16="http://schemas.microsoft.com/office/drawing/2014/main" id="{366AF8BE-203D-4455-905C-857FBBA27048}"/>
              </a:ext>
            </a:extLst>
          </p:cNvPr>
          <p:cNvSpPr>
            <a:spLocks/>
          </p:cNvSpPr>
          <p:nvPr/>
        </p:nvSpPr>
        <p:spPr bwMode="auto">
          <a:xfrm>
            <a:off x="6253956" y="2190115"/>
            <a:ext cx="268288" cy="266700"/>
          </a:xfrm>
          <a:custGeom>
            <a:avLst/>
            <a:gdLst>
              <a:gd name="T0" fmla="*/ 85 w 169"/>
              <a:gd name="T1" fmla="*/ 0 h 168"/>
              <a:gd name="T2" fmla="*/ 108 w 169"/>
              <a:gd name="T3" fmla="*/ 3 h 168"/>
              <a:gd name="T4" fmla="*/ 128 w 169"/>
              <a:gd name="T5" fmla="*/ 11 h 168"/>
              <a:gd name="T6" fmla="*/ 145 w 169"/>
              <a:gd name="T7" fmla="*/ 24 h 168"/>
              <a:gd name="T8" fmla="*/ 158 w 169"/>
              <a:gd name="T9" fmla="*/ 42 h 168"/>
              <a:gd name="T10" fmla="*/ 166 w 169"/>
              <a:gd name="T11" fmla="*/ 62 h 168"/>
              <a:gd name="T12" fmla="*/ 169 w 169"/>
              <a:gd name="T13" fmla="*/ 84 h 168"/>
              <a:gd name="T14" fmla="*/ 166 w 169"/>
              <a:gd name="T15" fmla="*/ 106 h 168"/>
              <a:gd name="T16" fmla="*/ 158 w 169"/>
              <a:gd name="T17" fmla="*/ 127 h 168"/>
              <a:gd name="T18" fmla="*/ 145 w 169"/>
              <a:gd name="T19" fmla="*/ 144 h 168"/>
              <a:gd name="T20" fmla="*/ 128 w 169"/>
              <a:gd name="T21" fmla="*/ 157 h 168"/>
              <a:gd name="T22" fmla="*/ 108 w 169"/>
              <a:gd name="T23" fmla="*/ 165 h 168"/>
              <a:gd name="T24" fmla="*/ 85 w 169"/>
              <a:gd name="T25" fmla="*/ 168 h 168"/>
              <a:gd name="T26" fmla="*/ 63 w 169"/>
              <a:gd name="T27" fmla="*/ 165 h 168"/>
              <a:gd name="T28" fmla="*/ 43 w 169"/>
              <a:gd name="T29" fmla="*/ 157 h 168"/>
              <a:gd name="T30" fmla="*/ 25 w 169"/>
              <a:gd name="T31" fmla="*/ 144 h 168"/>
              <a:gd name="T32" fmla="*/ 12 w 169"/>
              <a:gd name="T33" fmla="*/ 127 h 168"/>
              <a:gd name="T34" fmla="*/ 3 w 169"/>
              <a:gd name="T35" fmla="*/ 106 h 168"/>
              <a:gd name="T36" fmla="*/ 0 w 169"/>
              <a:gd name="T37" fmla="*/ 84 h 168"/>
              <a:gd name="T38" fmla="*/ 3 w 169"/>
              <a:gd name="T39" fmla="*/ 62 h 168"/>
              <a:gd name="T40" fmla="*/ 12 w 169"/>
              <a:gd name="T41" fmla="*/ 42 h 168"/>
              <a:gd name="T42" fmla="*/ 25 w 169"/>
              <a:gd name="T43" fmla="*/ 24 h 168"/>
              <a:gd name="T44" fmla="*/ 43 w 169"/>
              <a:gd name="T45" fmla="*/ 11 h 168"/>
              <a:gd name="T46" fmla="*/ 63 w 169"/>
              <a:gd name="T47" fmla="*/ 3 h 168"/>
              <a:gd name="T48" fmla="*/ 85 w 169"/>
              <a:gd name="T4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168">
                <a:moveTo>
                  <a:pt x="85" y="0"/>
                </a:moveTo>
                <a:lnTo>
                  <a:pt x="108" y="3"/>
                </a:lnTo>
                <a:lnTo>
                  <a:pt x="128" y="11"/>
                </a:lnTo>
                <a:lnTo>
                  <a:pt x="145" y="24"/>
                </a:lnTo>
                <a:lnTo>
                  <a:pt x="158" y="42"/>
                </a:lnTo>
                <a:lnTo>
                  <a:pt x="166" y="62"/>
                </a:lnTo>
                <a:lnTo>
                  <a:pt x="169" y="84"/>
                </a:lnTo>
                <a:lnTo>
                  <a:pt x="166" y="106"/>
                </a:lnTo>
                <a:lnTo>
                  <a:pt x="158" y="127"/>
                </a:lnTo>
                <a:lnTo>
                  <a:pt x="145" y="144"/>
                </a:lnTo>
                <a:lnTo>
                  <a:pt x="128" y="157"/>
                </a:lnTo>
                <a:lnTo>
                  <a:pt x="108" y="165"/>
                </a:lnTo>
                <a:lnTo>
                  <a:pt x="85" y="168"/>
                </a:lnTo>
                <a:lnTo>
                  <a:pt x="63" y="165"/>
                </a:lnTo>
                <a:lnTo>
                  <a:pt x="43" y="157"/>
                </a:lnTo>
                <a:lnTo>
                  <a:pt x="25" y="144"/>
                </a:lnTo>
                <a:lnTo>
                  <a:pt x="12" y="127"/>
                </a:lnTo>
                <a:lnTo>
                  <a:pt x="3" y="106"/>
                </a:lnTo>
                <a:lnTo>
                  <a:pt x="0" y="84"/>
                </a:lnTo>
                <a:lnTo>
                  <a:pt x="3" y="62"/>
                </a:lnTo>
                <a:lnTo>
                  <a:pt x="12" y="42"/>
                </a:lnTo>
                <a:lnTo>
                  <a:pt x="25" y="24"/>
                </a:lnTo>
                <a:lnTo>
                  <a:pt x="43" y="11"/>
                </a:lnTo>
                <a:lnTo>
                  <a:pt x="63" y="3"/>
                </a:lnTo>
                <a:lnTo>
                  <a:pt x="8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Freeform 234">
            <a:extLst>
              <a:ext uri="{FF2B5EF4-FFF2-40B4-BE49-F238E27FC236}">
                <a16:creationId xmlns:a16="http://schemas.microsoft.com/office/drawing/2014/main" id="{8891B9FB-4812-456B-B2C4-6488A733C7C1}"/>
              </a:ext>
            </a:extLst>
          </p:cNvPr>
          <p:cNvSpPr>
            <a:spLocks/>
          </p:cNvSpPr>
          <p:nvPr/>
        </p:nvSpPr>
        <p:spPr bwMode="auto">
          <a:xfrm>
            <a:off x="5642769" y="2317115"/>
            <a:ext cx="141288" cy="142875"/>
          </a:xfrm>
          <a:custGeom>
            <a:avLst/>
            <a:gdLst>
              <a:gd name="T0" fmla="*/ 44 w 89"/>
              <a:gd name="T1" fmla="*/ 0 h 90"/>
              <a:gd name="T2" fmla="*/ 59 w 89"/>
              <a:gd name="T3" fmla="*/ 3 h 90"/>
              <a:gd name="T4" fmla="*/ 71 w 89"/>
              <a:gd name="T5" fmla="*/ 9 h 90"/>
              <a:gd name="T6" fmla="*/ 80 w 89"/>
              <a:gd name="T7" fmla="*/ 19 h 90"/>
              <a:gd name="T8" fmla="*/ 86 w 89"/>
              <a:gd name="T9" fmla="*/ 32 h 90"/>
              <a:gd name="T10" fmla="*/ 89 w 89"/>
              <a:gd name="T11" fmla="*/ 46 h 90"/>
              <a:gd name="T12" fmla="*/ 86 w 89"/>
              <a:gd name="T13" fmla="*/ 59 h 90"/>
              <a:gd name="T14" fmla="*/ 80 w 89"/>
              <a:gd name="T15" fmla="*/ 72 h 90"/>
              <a:gd name="T16" fmla="*/ 71 w 89"/>
              <a:gd name="T17" fmla="*/ 81 h 90"/>
              <a:gd name="T18" fmla="*/ 59 w 89"/>
              <a:gd name="T19" fmla="*/ 87 h 90"/>
              <a:gd name="T20" fmla="*/ 44 w 89"/>
              <a:gd name="T21" fmla="*/ 90 h 90"/>
              <a:gd name="T22" fmla="*/ 30 w 89"/>
              <a:gd name="T23" fmla="*/ 87 h 90"/>
              <a:gd name="T24" fmla="*/ 18 w 89"/>
              <a:gd name="T25" fmla="*/ 81 h 90"/>
              <a:gd name="T26" fmla="*/ 8 w 89"/>
              <a:gd name="T27" fmla="*/ 72 h 90"/>
              <a:gd name="T28" fmla="*/ 2 w 89"/>
              <a:gd name="T29" fmla="*/ 59 h 90"/>
              <a:gd name="T30" fmla="*/ 0 w 89"/>
              <a:gd name="T31" fmla="*/ 46 h 90"/>
              <a:gd name="T32" fmla="*/ 2 w 89"/>
              <a:gd name="T33" fmla="*/ 32 h 90"/>
              <a:gd name="T34" fmla="*/ 8 w 89"/>
              <a:gd name="T35" fmla="*/ 19 h 90"/>
              <a:gd name="T36" fmla="*/ 18 w 89"/>
              <a:gd name="T37" fmla="*/ 9 h 90"/>
              <a:gd name="T38" fmla="*/ 30 w 89"/>
              <a:gd name="T39" fmla="*/ 3 h 90"/>
              <a:gd name="T40" fmla="*/ 44 w 89"/>
              <a:gd name="T4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90">
                <a:moveTo>
                  <a:pt x="44" y="0"/>
                </a:moveTo>
                <a:lnTo>
                  <a:pt x="59" y="3"/>
                </a:lnTo>
                <a:lnTo>
                  <a:pt x="71" y="9"/>
                </a:lnTo>
                <a:lnTo>
                  <a:pt x="80" y="19"/>
                </a:lnTo>
                <a:lnTo>
                  <a:pt x="86" y="32"/>
                </a:lnTo>
                <a:lnTo>
                  <a:pt x="89" y="46"/>
                </a:lnTo>
                <a:lnTo>
                  <a:pt x="86" y="59"/>
                </a:lnTo>
                <a:lnTo>
                  <a:pt x="80" y="72"/>
                </a:lnTo>
                <a:lnTo>
                  <a:pt x="71" y="81"/>
                </a:lnTo>
                <a:lnTo>
                  <a:pt x="59" y="87"/>
                </a:lnTo>
                <a:lnTo>
                  <a:pt x="44" y="90"/>
                </a:lnTo>
                <a:lnTo>
                  <a:pt x="30" y="87"/>
                </a:lnTo>
                <a:lnTo>
                  <a:pt x="18" y="81"/>
                </a:lnTo>
                <a:lnTo>
                  <a:pt x="8" y="72"/>
                </a:lnTo>
                <a:lnTo>
                  <a:pt x="2" y="59"/>
                </a:lnTo>
                <a:lnTo>
                  <a:pt x="0" y="46"/>
                </a:lnTo>
                <a:lnTo>
                  <a:pt x="2" y="32"/>
                </a:lnTo>
                <a:lnTo>
                  <a:pt x="8" y="19"/>
                </a:lnTo>
                <a:lnTo>
                  <a:pt x="18" y="9"/>
                </a:lnTo>
                <a:lnTo>
                  <a:pt x="30" y="3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Freeform 235">
            <a:extLst>
              <a:ext uri="{FF2B5EF4-FFF2-40B4-BE49-F238E27FC236}">
                <a16:creationId xmlns:a16="http://schemas.microsoft.com/office/drawing/2014/main" id="{859B8D5E-F13D-4DEF-9C56-20DBF9A231B2}"/>
              </a:ext>
            </a:extLst>
          </p:cNvPr>
          <p:cNvSpPr>
            <a:spLocks/>
          </p:cNvSpPr>
          <p:nvPr/>
        </p:nvSpPr>
        <p:spPr bwMode="auto">
          <a:xfrm>
            <a:off x="5958681" y="2180590"/>
            <a:ext cx="138113" cy="136525"/>
          </a:xfrm>
          <a:custGeom>
            <a:avLst/>
            <a:gdLst>
              <a:gd name="T0" fmla="*/ 43 w 87"/>
              <a:gd name="T1" fmla="*/ 0 h 86"/>
              <a:gd name="T2" fmla="*/ 57 w 87"/>
              <a:gd name="T3" fmla="*/ 2 h 86"/>
              <a:gd name="T4" fmla="*/ 68 w 87"/>
              <a:gd name="T5" fmla="*/ 8 h 86"/>
              <a:gd name="T6" fmla="*/ 79 w 87"/>
              <a:gd name="T7" fmla="*/ 17 h 86"/>
              <a:gd name="T8" fmla="*/ 85 w 87"/>
              <a:gd name="T9" fmla="*/ 29 h 86"/>
              <a:gd name="T10" fmla="*/ 87 w 87"/>
              <a:gd name="T11" fmla="*/ 43 h 86"/>
              <a:gd name="T12" fmla="*/ 85 w 87"/>
              <a:gd name="T13" fmla="*/ 57 h 86"/>
              <a:gd name="T14" fmla="*/ 79 w 87"/>
              <a:gd name="T15" fmla="*/ 69 h 86"/>
              <a:gd name="T16" fmla="*/ 68 w 87"/>
              <a:gd name="T17" fmla="*/ 78 h 86"/>
              <a:gd name="T18" fmla="*/ 57 w 87"/>
              <a:gd name="T19" fmla="*/ 84 h 86"/>
              <a:gd name="T20" fmla="*/ 43 w 87"/>
              <a:gd name="T21" fmla="*/ 86 h 86"/>
              <a:gd name="T22" fmla="*/ 30 w 87"/>
              <a:gd name="T23" fmla="*/ 84 h 86"/>
              <a:gd name="T24" fmla="*/ 18 w 87"/>
              <a:gd name="T25" fmla="*/ 78 h 86"/>
              <a:gd name="T26" fmla="*/ 8 w 87"/>
              <a:gd name="T27" fmla="*/ 69 h 86"/>
              <a:gd name="T28" fmla="*/ 2 w 87"/>
              <a:gd name="T29" fmla="*/ 57 h 86"/>
              <a:gd name="T30" fmla="*/ 0 w 87"/>
              <a:gd name="T31" fmla="*/ 43 h 86"/>
              <a:gd name="T32" fmla="*/ 2 w 87"/>
              <a:gd name="T33" fmla="*/ 29 h 86"/>
              <a:gd name="T34" fmla="*/ 8 w 87"/>
              <a:gd name="T35" fmla="*/ 17 h 86"/>
              <a:gd name="T36" fmla="*/ 18 w 87"/>
              <a:gd name="T37" fmla="*/ 8 h 86"/>
              <a:gd name="T38" fmla="*/ 30 w 87"/>
              <a:gd name="T39" fmla="*/ 2 h 86"/>
              <a:gd name="T40" fmla="*/ 43 w 87"/>
              <a:gd name="T41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86">
                <a:moveTo>
                  <a:pt x="43" y="0"/>
                </a:moveTo>
                <a:lnTo>
                  <a:pt x="57" y="2"/>
                </a:lnTo>
                <a:lnTo>
                  <a:pt x="68" y="8"/>
                </a:lnTo>
                <a:lnTo>
                  <a:pt x="79" y="17"/>
                </a:lnTo>
                <a:lnTo>
                  <a:pt x="85" y="29"/>
                </a:lnTo>
                <a:lnTo>
                  <a:pt x="87" y="43"/>
                </a:lnTo>
                <a:lnTo>
                  <a:pt x="85" y="57"/>
                </a:lnTo>
                <a:lnTo>
                  <a:pt x="79" y="69"/>
                </a:lnTo>
                <a:lnTo>
                  <a:pt x="68" y="78"/>
                </a:lnTo>
                <a:lnTo>
                  <a:pt x="57" y="84"/>
                </a:lnTo>
                <a:lnTo>
                  <a:pt x="43" y="86"/>
                </a:lnTo>
                <a:lnTo>
                  <a:pt x="30" y="84"/>
                </a:lnTo>
                <a:lnTo>
                  <a:pt x="18" y="78"/>
                </a:lnTo>
                <a:lnTo>
                  <a:pt x="8" y="69"/>
                </a:lnTo>
                <a:lnTo>
                  <a:pt x="2" y="57"/>
                </a:lnTo>
                <a:lnTo>
                  <a:pt x="0" y="43"/>
                </a:lnTo>
                <a:lnTo>
                  <a:pt x="2" y="29"/>
                </a:lnTo>
                <a:lnTo>
                  <a:pt x="8" y="17"/>
                </a:lnTo>
                <a:lnTo>
                  <a:pt x="18" y="8"/>
                </a:lnTo>
                <a:lnTo>
                  <a:pt x="30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Freeform 236">
            <a:extLst>
              <a:ext uri="{FF2B5EF4-FFF2-40B4-BE49-F238E27FC236}">
                <a16:creationId xmlns:a16="http://schemas.microsoft.com/office/drawing/2014/main" id="{10950ADC-6060-4E29-9FD4-348F78EB698E}"/>
              </a:ext>
            </a:extLst>
          </p:cNvPr>
          <p:cNvSpPr>
            <a:spLocks/>
          </p:cNvSpPr>
          <p:nvPr/>
        </p:nvSpPr>
        <p:spPr bwMode="auto">
          <a:xfrm>
            <a:off x="6455569" y="1901190"/>
            <a:ext cx="96838" cy="96837"/>
          </a:xfrm>
          <a:custGeom>
            <a:avLst/>
            <a:gdLst>
              <a:gd name="T0" fmla="*/ 30 w 61"/>
              <a:gd name="T1" fmla="*/ 0 h 61"/>
              <a:gd name="T2" fmla="*/ 42 w 61"/>
              <a:gd name="T3" fmla="*/ 4 h 61"/>
              <a:gd name="T4" fmla="*/ 52 w 61"/>
              <a:gd name="T5" fmla="*/ 10 h 61"/>
              <a:gd name="T6" fmla="*/ 58 w 61"/>
              <a:gd name="T7" fmla="*/ 19 h 61"/>
              <a:gd name="T8" fmla="*/ 61 w 61"/>
              <a:gd name="T9" fmla="*/ 31 h 61"/>
              <a:gd name="T10" fmla="*/ 58 w 61"/>
              <a:gd name="T11" fmla="*/ 43 h 61"/>
              <a:gd name="T12" fmla="*/ 52 w 61"/>
              <a:gd name="T13" fmla="*/ 52 h 61"/>
              <a:gd name="T14" fmla="*/ 42 w 61"/>
              <a:gd name="T15" fmla="*/ 58 h 61"/>
              <a:gd name="T16" fmla="*/ 30 w 61"/>
              <a:gd name="T17" fmla="*/ 61 h 61"/>
              <a:gd name="T18" fmla="*/ 19 w 61"/>
              <a:gd name="T19" fmla="*/ 58 h 61"/>
              <a:gd name="T20" fmla="*/ 9 w 61"/>
              <a:gd name="T21" fmla="*/ 52 h 61"/>
              <a:gd name="T22" fmla="*/ 3 w 61"/>
              <a:gd name="T23" fmla="*/ 43 h 61"/>
              <a:gd name="T24" fmla="*/ 0 w 61"/>
              <a:gd name="T25" fmla="*/ 31 h 61"/>
              <a:gd name="T26" fmla="*/ 3 w 61"/>
              <a:gd name="T27" fmla="*/ 19 h 61"/>
              <a:gd name="T28" fmla="*/ 9 w 61"/>
              <a:gd name="T29" fmla="*/ 10 h 61"/>
              <a:gd name="T30" fmla="*/ 19 w 61"/>
              <a:gd name="T31" fmla="*/ 4 h 61"/>
              <a:gd name="T32" fmla="*/ 30 w 61"/>
              <a:gd name="T3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" h="61">
                <a:moveTo>
                  <a:pt x="30" y="0"/>
                </a:moveTo>
                <a:lnTo>
                  <a:pt x="42" y="4"/>
                </a:lnTo>
                <a:lnTo>
                  <a:pt x="52" y="10"/>
                </a:lnTo>
                <a:lnTo>
                  <a:pt x="58" y="19"/>
                </a:lnTo>
                <a:lnTo>
                  <a:pt x="61" y="31"/>
                </a:lnTo>
                <a:lnTo>
                  <a:pt x="58" y="43"/>
                </a:lnTo>
                <a:lnTo>
                  <a:pt x="52" y="52"/>
                </a:lnTo>
                <a:lnTo>
                  <a:pt x="42" y="58"/>
                </a:lnTo>
                <a:lnTo>
                  <a:pt x="30" y="61"/>
                </a:lnTo>
                <a:lnTo>
                  <a:pt x="19" y="58"/>
                </a:lnTo>
                <a:lnTo>
                  <a:pt x="9" y="52"/>
                </a:lnTo>
                <a:lnTo>
                  <a:pt x="3" y="43"/>
                </a:lnTo>
                <a:lnTo>
                  <a:pt x="0" y="31"/>
                </a:lnTo>
                <a:lnTo>
                  <a:pt x="3" y="19"/>
                </a:lnTo>
                <a:lnTo>
                  <a:pt x="9" y="10"/>
                </a:lnTo>
                <a:lnTo>
                  <a:pt x="19" y="4"/>
                </a:ln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Freeform 237">
            <a:extLst>
              <a:ext uri="{FF2B5EF4-FFF2-40B4-BE49-F238E27FC236}">
                <a16:creationId xmlns:a16="http://schemas.microsoft.com/office/drawing/2014/main" id="{D4B36722-C4CA-49EC-B0F5-BEB8E39FBBC5}"/>
              </a:ext>
            </a:extLst>
          </p:cNvPr>
          <p:cNvSpPr>
            <a:spLocks/>
          </p:cNvSpPr>
          <p:nvPr/>
        </p:nvSpPr>
        <p:spPr bwMode="auto">
          <a:xfrm>
            <a:off x="5671344" y="1877378"/>
            <a:ext cx="239713" cy="239712"/>
          </a:xfrm>
          <a:custGeom>
            <a:avLst/>
            <a:gdLst>
              <a:gd name="T0" fmla="*/ 76 w 151"/>
              <a:gd name="T1" fmla="*/ 0 h 151"/>
              <a:gd name="T2" fmla="*/ 95 w 151"/>
              <a:gd name="T3" fmla="*/ 3 h 151"/>
              <a:gd name="T4" fmla="*/ 114 w 151"/>
              <a:gd name="T5" fmla="*/ 10 h 151"/>
              <a:gd name="T6" fmla="*/ 129 w 151"/>
              <a:gd name="T7" fmla="*/ 23 h 151"/>
              <a:gd name="T8" fmla="*/ 141 w 151"/>
              <a:gd name="T9" fmla="*/ 38 h 151"/>
              <a:gd name="T10" fmla="*/ 148 w 151"/>
              <a:gd name="T11" fmla="*/ 56 h 151"/>
              <a:gd name="T12" fmla="*/ 151 w 151"/>
              <a:gd name="T13" fmla="*/ 76 h 151"/>
              <a:gd name="T14" fmla="*/ 148 w 151"/>
              <a:gd name="T15" fmla="*/ 96 h 151"/>
              <a:gd name="T16" fmla="*/ 141 w 151"/>
              <a:gd name="T17" fmla="*/ 114 h 151"/>
              <a:gd name="T18" fmla="*/ 129 w 151"/>
              <a:gd name="T19" fmla="*/ 129 h 151"/>
              <a:gd name="T20" fmla="*/ 114 w 151"/>
              <a:gd name="T21" fmla="*/ 141 h 151"/>
              <a:gd name="T22" fmla="*/ 95 w 151"/>
              <a:gd name="T23" fmla="*/ 148 h 151"/>
              <a:gd name="T24" fmla="*/ 76 w 151"/>
              <a:gd name="T25" fmla="*/ 151 h 151"/>
              <a:gd name="T26" fmla="*/ 56 w 151"/>
              <a:gd name="T27" fmla="*/ 148 h 151"/>
              <a:gd name="T28" fmla="*/ 38 w 151"/>
              <a:gd name="T29" fmla="*/ 141 h 151"/>
              <a:gd name="T30" fmla="*/ 22 w 151"/>
              <a:gd name="T31" fmla="*/ 129 h 151"/>
              <a:gd name="T32" fmla="*/ 10 w 151"/>
              <a:gd name="T33" fmla="*/ 114 h 151"/>
              <a:gd name="T34" fmla="*/ 3 w 151"/>
              <a:gd name="T35" fmla="*/ 96 h 151"/>
              <a:gd name="T36" fmla="*/ 0 w 151"/>
              <a:gd name="T37" fmla="*/ 76 h 151"/>
              <a:gd name="T38" fmla="*/ 3 w 151"/>
              <a:gd name="T39" fmla="*/ 56 h 151"/>
              <a:gd name="T40" fmla="*/ 10 w 151"/>
              <a:gd name="T41" fmla="*/ 38 h 151"/>
              <a:gd name="T42" fmla="*/ 22 w 151"/>
              <a:gd name="T43" fmla="*/ 23 h 151"/>
              <a:gd name="T44" fmla="*/ 38 w 151"/>
              <a:gd name="T45" fmla="*/ 10 h 151"/>
              <a:gd name="T46" fmla="*/ 56 w 151"/>
              <a:gd name="T47" fmla="*/ 3 h 151"/>
              <a:gd name="T48" fmla="*/ 76 w 151"/>
              <a:gd name="T4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76" y="0"/>
                </a:moveTo>
                <a:lnTo>
                  <a:pt x="95" y="3"/>
                </a:lnTo>
                <a:lnTo>
                  <a:pt x="114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6"/>
                </a:lnTo>
                <a:lnTo>
                  <a:pt x="141" y="114"/>
                </a:lnTo>
                <a:lnTo>
                  <a:pt x="129" y="129"/>
                </a:lnTo>
                <a:lnTo>
                  <a:pt x="114" y="141"/>
                </a:lnTo>
                <a:lnTo>
                  <a:pt x="95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2" y="129"/>
                </a:lnTo>
                <a:lnTo>
                  <a:pt x="10" y="114"/>
                </a:lnTo>
                <a:lnTo>
                  <a:pt x="3" y="96"/>
                </a:lnTo>
                <a:lnTo>
                  <a:pt x="0" y="76"/>
                </a:lnTo>
                <a:lnTo>
                  <a:pt x="3" y="56"/>
                </a:lnTo>
                <a:lnTo>
                  <a:pt x="10" y="38"/>
                </a:lnTo>
                <a:lnTo>
                  <a:pt x="22" y="23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Freeform 238">
            <a:extLst>
              <a:ext uri="{FF2B5EF4-FFF2-40B4-BE49-F238E27FC236}">
                <a16:creationId xmlns:a16="http://schemas.microsoft.com/office/drawing/2014/main" id="{7FFC3196-8A7A-4C7F-A149-F3133A52530F}"/>
              </a:ext>
            </a:extLst>
          </p:cNvPr>
          <p:cNvSpPr>
            <a:spLocks/>
          </p:cNvSpPr>
          <p:nvPr/>
        </p:nvSpPr>
        <p:spPr bwMode="auto">
          <a:xfrm>
            <a:off x="6107906" y="1883728"/>
            <a:ext cx="131763" cy="131762"/>
          </a:xfrm>
          <a:custGeom>
            <a:avLst/>
            <a:gdLst>
              <a:gd name="T0" fmla="*/ 41 w 83"/>
              <a:gd name="T1" fmla="*/ 0 h 83"/>
              <a:gd name="T2" fmla="*/ 55 w 83"/>
              <a:gd name="T3" fmla="*/ 2 h 83"/>
              <a:gd name="T4" fmla="*/ 67 w 83"/>
              <a:gd name="T5" fmla="*/ 8 h 83"/>
              <a:gd name="T6" fmla="*/ 75 w 83"/>
              <a:gd name="T7" fmla="*/ 18 h 83"/>
              <a:gd name="T8" fmla="*/ 81 w 83"/>
              <a:gd name="T9" fmla="*/ 29 h 83"/>
              <a:gd name="T10" fmla="*/ 83 w 83"/>
              <a:gd name="T11" fmla="*/ 42 h 83"/>
              <a:gd name="T12" fmla="*/ 81 w 83"/>
              <a:gd name="T13" fmla="*/ 55 h 83"/>
              <a:gd name="T14" fmla="*/ 75 w 83"/>
              <a:gd name="T15" fmla="*/ 66 h 83"/>
              <a:gd name="T16" fmla="*/ 67 w 83"/>
              <a:gd name="T17" fmla="*/ 75 h 83"/>
              <a:gd name="T18" fmla="*/ 55 w 83"/>
              <a:gd name="T19" fmla="*/ 81 h 83"/>
              <a:gd name="T20" fmla="*/ 41 w 83"/>
              <a:gd name="T21" fmla="*/ 83 h 83"/>
              <a:gd name="T22" fmla="*/ 28 w 83"/>
              <a:gd name="T23" fmla="*/ 81 h 83"/>
              <a:gd name="T24" fmla="*/ 17 w 83"/>
              <a:gd name="T25" fmla="*/ 75 h 83"/>
              <a:gd name="T26" fmla="*/ 8 w 83"/>
              <a:gd name="T27" fmla="*/ 66 h 83"/>
              <a:gd name="T28" fmla="*/ 2 w 83"/>
              <a:gd name="T29" fmla="*/ 55 h 83"/>
              <a:gd name="T30" fmla="*/ 0 w 83"/>
              <a:gd name="T31" fmla="*/ 42 h 83"/>
              <a:gd name="T32" fmla="*/ 2 w 83"/>
              <a:gd name="T33" fmla="*/ 29 h 83"/>
              <a:gd name="T34" fmla="*/ 8 w 83"/>
              <a:gd name="T35" fmla="*/ 18 h 83"/>
              <a:gd name="T36" fmla="*/ 17 w 83"/>
              <a:gd name="T37" fmla="*/ 8 h 83"/>
              <a:gd name="T38" fmla="*/ 28 w 83"/>
              <a:gd name="T39" fmla="*/ 2 h 83"/>
              <a:gd name="T40" fmla="*/ 41 w 83"/>
              <a:gd name="T4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83">
                <a:moveTo>
                  <a:pt x="41" y="0"/>
                </a:moveTo>
                <a:lnTo>
                  <a:pt x="55" y="2"/>
                </a:lnTo>
                <a:lnTo>
                  <a:pt x="67" y="8"/>
                </a:lnTo>
                <a:lnTo>
                  <a:pt x="75" y="18"/>
                </a:lnTo>
                <a:lnTo>
                  <a:pt x="81" y="29"/>
                </a:lnTo>
                <a:lnTo>
                  <a:pt x="83" y="42"/>
                </a:lnTo>
                <a:lnTo>
                  <a:pt x="81" y="55"/>
                </a:lnTo>
                <a:lnTo>
                  <a:pt x="75" y="66"/>
                </a:lnTo>
                <a:lnTo>
                  <a:pt x="67" y="75"/>
                </a:lnTo>
                <a:lnTo>
                  <a:pt x="55" y="81"/>
                </a:lnTo>
                <a:lnTo>
                  <a:pt x="41" y="83"/>
                </a:lnTo>
                <a:lnTo>
                  <a:pt x="28" y="81"/>
                </a:lnTo>
                <a:lnTo>
                  <a:pt x="17" y="75"/>
                </a:lnTo>
                <a:lnTo>
                  <a:pt x="8" y="66"/>
                </a:lnTo>
                <a:lnTo>
                  <a:pt x="2" y="55"/>
                </a:lnTo>
                <a:lnTo>
                  <a:pt x="0" y="42"/>
                </a:lnTo>
                <a:lnTo>
                  <a:pt x="2" y="29"/>
                </a:lnTo>
                <a:lnTo>
                  <a:pt x="8" y="18"/>
                </a:lnTo>
                <a:lnTo>
                  <a:pt x="17" y="8"/>
                </a:lnTo>
                <a:lnTo>
                  <a:pt x="28" y="2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Arrow: Curved Down 64655">
            <a:extLst>
              <a:ext uri="{FF2B5EF4-FFF2-40B4-BE49-F238E27FC236}">
                <a16:creationId xmlns:a16="http://schemas.microsoft.com/office/drawing/2014/main" id="{995B3332-D52B-48BB-90CE-512D25DAA5C1}"/>
              </a:ext>
            </a:extLst>
          </p:cNvPr>
          <p:cNvSpPr/>
          <p:nvPr/>
        </p:nvSpPr>
        <p:spPr>
          <a:xfrm rot="20791290">
            <a:off x="6460508" y="2522533"/>
            <a:ext cx="1469319" cy="321586"/>
          </a:xfrm>
          <a:prstGeom prst="curved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urved Down 717">
            <a:extLst>
              <a:ext uri="{FF2B5EF4-FFF2-40B4-BE49-F238E27FC236}">
                <a16:creationId xmlns:a16="http://schemas.microsoft.com/office/drawing/2014/main" id="{D1CE7E54-3726-4868-8E58-04F72EC63ACE}"/>
              </a:ext>
            </a:extLst>
          </p:cNvPr>
          <p:cNvSpPr/>
          <p:nvPr/>
        </p:nvSpPr>
        <p:spPr>
          <a:xfrm rot="808710" flipH="1">
            <a:off x="4253757" y="2522533"/>
            <a:ext cx="1469319" cy="321586"/>
          </a:xfrm>
          <a:prstGeom prst="curved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urved Down 718">
            <a:extLst>
              <a:ext uri="{FF2B5EF4-FFF2-40B4-BE49-F238E27FC236}">
                <a16:creationId xmlns:a16="http://schemas.microsoft.com/office/drawing/2014/main" id="{6A7604D6-A0A3-4A7B-A1CA-F0768FC73361}"/>
              </a:ext>
            </a:extLst>
          </p:cNvPr>
          <p:cNvSpPr/>
          <p:nvPr/>
        </p:nvSpPr>
        <p:spPr>
          <a:xfrm rot="1759364">
            <a:off x="6562818" y="3434866"/>
            <a:ext cx="1983769" cy="389031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urved Down 719">
            <a:extLst>
              <a:ext uri="{FF2B5EF4-FFF2-40B4-BE49-F238E27FC236}">
                <a16:creationId xmlns:a16="http://schemas.microsoft.com/office/drawing/2014/main" id="{D7E51308-685C-47D4-B677-655BDD738F4B}"/>
              </a:ext>
            </a:extLst>
          </p:cNvPr>
          <p:cNvSpPr/>
          <p:nvPr/>
        </p:nvSpPr>
        <p:spPr>
          <a:xfrm rot="19840636" flipH="1">
            <a:off x="3678029" y="3434865"/>
            <a:ext cx="1983769" cy="389031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7DE513-D5ED-47AA-B62C-971C640CFF92}"/>
              </a:ext>
            </a:extLst>
          </p:cNvPr>
          <p:cNvSpPr/>
          <p:nvPr/>
        </p:nvSpPr>
        <p:spPr>
          <a:xfrm flipH="1">
            <a:off x="8106308" y="4317569"/>
            <a:ext cx="585468" cy="585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13F330-BA46-416D-B54C-9CDFBD905FF8}"/>
              </a:ext>
            </a:extLst>
          </p:cNvPr>
          <p:cNvSpPr/>
          <p:nvPr/>
        </p:nvSpPr>
        <p:spPr>
          <a:xfrm flipH="1">
            <a:off x="3746345" y="2647635"/>
            <a:ext cx="585468" cy="5854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1D6682-C25A-4CE8-96CC-BBDE1936E23E}"/>
              </a:ext>
            </a:extLst>
          </p:cNvPr>
          <p:cNvSpPr/>
          <p:nvPr/>
        </p:nvSpPr>
        <p:spPr>
          <a:xfrm flipH="1">
            <a:off x="3361043" y="4310911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3E4C8D-3FDE-4B74-9553-5EA0C9FE86C9}"/>
              </a:ext>
            </a:extLst>
          </p:cNvPr>
          <p:cNvSpPr/>
          <p:nvPr/>
        </p:nvSpPr>
        <p:spPr>
          <a:xfrm flipH="1">
            <a:off x="7884154" y="2647635"/>
            <a:ext cx="585468" cy="585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ABFEFA47-10FC-4217-8125-B2277AA74AEC}"/>
              </a:ext>
            </a:extLst>
          </p:cNvPr>
          <p:cNvSpPr txBox="1">
            <a:spLocks/>
          </p:cNvSpPr>
          <p:nvPr/>
        </p:nvSpPr>
        <p:spPr>
          <a:xfrm flipH="1">
            <a:off x="8880497" y="2392107"/>
            <a:ext cx="2638872" cy="11040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A9CEB3C2-6024-4476-A7C2-8E866A449D78}"/>
              </a:ext>
            </a:extLst>
          </p:cNvPr>
          <p:cNvSpPr txBox="1">
            <a:spLocks/>
          </p:cNvSpPr>
          <p:nvPr/>
        </p:nvSpPr>
        <p:spPr>
          <a:xfrm flipH="1">
            <a:off x="8880497" y="4052436"/>
            <a:ext cx="2638872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7C82C160-AC11-459E-8314-07F7BC3AFDF7}"/>
              </a:ext>
            </a:extLst>
          </p:cNvPr>
          <p:cNvSpPr txBox="1">
            <a:spLocks/>
          </p:cNvSpPr>
          <p:nvPr/>
        </p:nvSpPr>
        <p:spPr>
          <a:xfrm flipH="1">
            <a:off x="431116" y="2410082"/>
            <a:ext cx="2638872" cy="11040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DFE3934C-069E-4B4E-B602-B6EF7841C6F6}"/>
              </a:ext>
            </a:extLst>
          </p:cNvPr>
          <p:cNvSpPr txBox="1">
            <a:spLocks/>
          </p:cNvSpPr>
          <p:nvPr/>
        </p:nvSpPr>
        <p:spPr>
          <a:xfrm flipH="1">
            <a:off x="431115" y="4083848"/>
            <a:ext cx="2688029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ED0BCB-F7EF-4BEF-96D8-51924CF3A17F}"/>
              </a:ext>
            </a:extLst>
          </p:cNvPr>
          <p:cNvGrpSpPr>
            <a:grpSpLocks noChangeAspect="1"/>
          </p:cNvGrpSpPr>
          <p:nvPr/>
        </p:nvGrpSpPr>
        <p:grpSpPr>
          <a:xfrm>
            <a:off x="8295029" y="4444304"/>
            <a:ext cx="208026" cy="331998"/>
            <a:chOff x="6513515" y="557212"/>
            <a:chExt cx="471489" cy="752474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0A28D37B-C136-47AA-83FD-72D999A86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sz="840" dirty="0"/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95057E73-978D-4003-BB4D-187BAC11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sz="84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B057FD-2B49-4132-956D-C07D9D5D4269}"/>
              </a:ext>
            </a:extLst>
          </p:cNvPr>
          <p:cNvGrpSpPr/>
          <p:nvPr/>
        </p:nvGrpSpPr>
        <p:grpSpPr>
          <a:xfrm>
            <a:off x="3475890" y="4482127"/>
            <a:ext cx="346576" cy="300774"/>
            <a:chOff x="8783635" y="1235077"/>
            <a:chExt cx="360363" cy="312738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D0E0D0A-2FE1-4104-8B96-1F31A23F3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44D38BFD-4237-4003-8A61-9B1733B57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9E1945-5724-43D8-8EB5-1B345174289F}"/>
              </a:ext>
            </a:extLst>
          </p:cNvPr>
          <p:cNvGrpSpPr>
            <a:grpSpLocks noChangeAspect="1"/>
          </p:cNvGrpSpPr>
          <p:nvPr/>
        </p:nvGrpSpPr>
        <p:grpSpPr>
          <a:xfrm>
            <a:off x="3899671" y="2807673"/>
            <a:ext cx="278816" cy="265392"/>
            <a:chOff x="6719888" y="887413"/>
            <a:chExt cx="492125" cy="468312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DA9423DD-906F-4404-874A-AE66AE06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17749F40-461E-41FC-88D6-A3CC6FA6B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8B7ED902-E021-493E-B446-103F2D96F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AA42F75A-8F44-4BF8-85CA-2E2BB322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BC4A4C6B-3C44-4A6A-B08F-9C90DCA6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46E26772-9D91-44B0-A0BC-FEC63B6A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</p:grpSp>
      <p:sp>
        <p:nvSpPr>
          <p:cNvPr id="50" name="Freeform 65">
            <a:extLst>
              <a:ext uri="{FF2B5EF4-FFF2-40B4-BE49-F238E27FC236}">
                <a16:creationId xmlns:a16="http://schemas.microsoft.com/office/drawing/2014/main" id="{795705CA-D5DF-48C3-95E8-4056ABB1A33E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8081082" y="2763973"/>
            <a:ext cx="191612" cy="352792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id-ID" sz="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6ED628C-6EA6-4DBB-B990-40FD7736AC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29" b="9029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507695-D4C3-1844-A9B1-454B67036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4174" y="3428999"/>
            <a:ext cx="9634838" cy="809398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AC830B6-C85C-0145-BD30-48BE33A64055}"/>
              </a:ext>
            </a:extLst>
          </p:cNvPr>
          <p:cNvSpPr/>
          <p:nvPr/>
        </p:nvSpPr>
        <p:spPr>
          <a:xfrm rot="5400000">
            <a:off x="-1014412" y="1466852"/>
            <a:ext cx="6407150" cy="3924297"/>
          </a:xfrm>
          <a:custGeom>
            <a:avLst/>
            <a:gdLst>
              <a:gd name="connsiteX0" fmla="*/ 0 w 6407150"/>
              <a:gd name="connsiteY0" fmla="*/ 3924297 h 3924297"/>
              <a:gd name="connsiteX1" fmla="*/ 4300545 w 6407150"/>
              <a:gd name="connsiteY1" fmla="*/ 0 h 3924297"/>
              <a:gd name="connsiteX2" fmla="*/ 6407150 w 6407150"/>
              <a:gd name="connsiteY2" fmla="*/ 1310577 h 3924297"/>
              <a:gd name="connsiteX3" fmla="*/ 6407150 w 6407150"/>
              <a:gd name="connsiteY3" fmla="*/ 3924297 h 39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50" h="3924297">
                <a:moveTo>
                  <a:pt x="0" y="3924297"/>
                </a:moveTo>
                <a:lnTo>
                  <a:pt x="4300545" y="0"/>
                </a:lnTo>
                <a:lnTo>
                  <a:pt x="6407150" y="1310577"/>
                </a:lnTo>
                <a:lnTo>
                  <a:pt x="6407150" y="3924297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4507CA-D9AE-8340-8CD8-7B2AA537148D}"/>
              </a:ext>
            </a:extLst>
          </p:cNvPr>
          <p:cNvSpPr/>
          <p:nvPr/>
        </p:nvSpPr>
        <p:spPr>
          <a:xfrm>
            <a:off x="8040689" y="225425"/>
            <a:ext cx="3924297" cy="6407150"/>
          </a:xfrm>
          <a:custGeom>
            <a:avLst/>
            <a:gdLst>
              <a:gd name="connsiteX0" fmla="*/ 3924297 w 3924297"/>
              <a:gd name="connsiteY0" fmla="*/ 0 h 6407150"/>
              <a:gd name="connsiteX1" fmla="*/ 3924297 w 3924297"/>
              <a:gd name="connsiteY1" fmla="*/ 6407150 h 6407150"/>
              <a:gd name="connsiteX2" fmla="*/ 1483207 w 3924297"/>
              <a:gd name="connsiteY2" fmla="*/ 6407150 h 6407150"/>
              <a:gd name="connsiteX3" fmla="*/ 0 w 3924297"/>
              <a:gd name="connsiteY3" fmla="*/ 3854461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297" h="6407150">
                <a:moveTo>
                  <a:pt x="3924297" y="0"/>
                </a:moveTo>
                <a:lnTo>
                  <a:pt x="3924297" y="6407150"/>
                </a:lnTo>
                <a:lnTo>
                  <a:pt x="1483207" y="6407150"/>
                </a:lnTo>
                <a:lnTo>
                  <a:pt x="0" y="3854461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26E15E5-AB81-E545-9D56-8BDCC15E65E9}"/>
              </a:ext>
            </a:extLst>
          </p:cNvPr>
          <p:cNvSpPr/>
          <p:nvPr/>
        </p:nvSpPr>
        <p:spPr>
          <a:xfrm>
            <a:off x="227015" y="225427"/>
            <a:ext cx="3653609" cy="6407149"/>
          </a:xfrm>
          <a:custGeom>
            <a:avLst/>
            <a:gdLst>
              <a:gd name="connsiteX0" fmla="*/ 0 w 3653609"/>
              <a:gd name="connsiteY0" fmla="*/ 0 h 6407149"/>
              <a:gd name="connsiteX1" fmla="*/ 3653609 w 3653609"/>
              <a:gd name="connsiteY1" fmla="*/ 4434423 h 6407149"/>
              <a:gd name="connsiteX2" fmla="*/ 2486200 w 3653609"/>
              <a:gd name="connsiteY2" fmla="*/ 6407149 h 6407149"/>
              <a:gd name="connsiteX3" fmla="*/ 0 w 3653609"/>
              <a:gd name="connsiteY3" fmla="*/ 6407149 h 64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609" h="6407149">
                <a:moveTo>
                  <a:pt x="0" y="0"/>
                </a:moveTo>
                <a:lnTo>
                  <a:pt x="3653609" y="4434423"/>
                </a:lnTo>
                <a:lnTo>
                  <a:pt x="2486200" y="6407149"/>
                </a:lnTo>
                <a:lnTo>
                  <a:pt x="0" y="6407149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A188B32-9390-094C-8A50-62F7CBF1F7C3}"/>
              </a:ext>
            </a:extLst>
          </p:cNvPr>
          <p:cNvSpPr/>
          <p:nvPr/>
        </p:nvSpPr>
        <p:spPr>
          <a:xfrm>
            <a:off x="8324026" y="44130"/>
            <a:ext cx="3653607" cy="6407147"/>
          </a:xfrm>
          <a:custGeom>
            <a:avLst/>
            <a:gdLst>
              <a:gd name="connsiteX0" fmla="*/ 3653607 w 3653607"/>
              <a:gd name="connsiteY0" fmla="*/ 0 h 6407147"/>
              <a:gd name="connsiteX1" fmla="*/ 3653607 w 3653607"/>
              <a:gd name="connsiteY1" fmla="*/ 6407147 h 6407147"/>
              <a:gd name="connsiteX2" fmla="*/ 1303263 w 3653607"/>
              <a:gd name="connsiteY2" fmla="*/ 6407147 h 6407147"/>
              <a:gd name="connsiteX3" fmla="*/ 0 w 3653607"/>
              <a:gd name="connsiteY3" fmla="*/ 4077554 h 64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607" h="6407147">
                <a:moveTo>
                  <a:pt x="3653607" y="0"/>
                </a:moveTo>
                <a:lnTo>
                  <a:pt x="3653607" y="6407147"/>
                </a:lnTo>
                <a:lnTo>
                  <a:pt x="1303263" y="6407147"/>
                </a:lnTo>
                <a:lnTo>
                  <a:pt x="0" y="4077554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11" name="Picture 10" descr="Shadows02.png">
            <a:extLst>
              <a:ext uri="{FF2B5EF4-FFF2-40B4-BE49-F238E27FC236}">
                <a16:creationId xmlns:a16="http://schemas.microsoft.com/office/drawing/2014/main" id="{46D43452-8306-644F-8C19-140BA034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6144">
            <a:off x="114226" y="2277735"/>
            <a:ext cx="5148186" cy="515263"/>
          </a:xfrm>
          <a:prstGeom prst="rect">
            <a:avLst/>
          </a:prstGeom>
        </p:spPr>
      </p:pic>
      <p:pic>
        <p:nvPicPr>
          <p:cNvPr id="12" name="Picture 11" descr="Shadows02.png">
            <a:extLst>
              <a:ext uri="{FF2B5EF4-FFF2-40B4-BE49-F238E27FC236}">
                <a16:creationId xmlns:a16="http://schemas.microsoft.com/office/drawing/2014/main" id="{DC32F32C-7D1B-3A42-A88C-881B443A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7016106" y="1927565"/>
            <a:ext cx="5148186" cy="515263"/>
          </a:xfrm>
          <a:prstGeom prst="rect">
            <a:avLst/>
          </a:prstGeom>
        </p:spPr>
      </p:pic>
      <p:pic>
        <p:nvPicPr>
          <p:cNvPr id="13" name="Picture 12" descr="Shadows02.png">
            <a:extLst>
              <a:ext uri="{FF2B5EF4-FFF2-40B4-BE49-F238E27FC236}">
                <a16:creationId xmlns:a16="http://schemas.microsoft.com/office/drawing/2014/main" id="{E88BDB85-ABF6-5441-87A6-89AE23B091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18726586">
            <a:off x="7166833" y="2473364"/>
            <a:ext cx="5148186" cy="167548"/>
          </a:xfrm>
          <a:prstGeom prst="rect">
            <a:avLst/>
          </a:prstGeom>
        </p:spPr>
      </p:pic>
      <p:pic>
        <p:nvPicPr>
          <p:cNvPr id="14" name="Picture 13" descr="Shadows02.png">
            <a:extLst>
              <a:ext uri="{FF2B5EF4-FFF2-40B4-BE49-F238E27FC236}">
                <a16:creationId xmlns:a16="http://schemas.microsoft.com/office/drawing/2014/main" id="{C522F2A2-ED40-454D-97EA-62E91CBA0E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3020397">
            <a:off x="30097" y="2898428"/>
            <a:ext cx="5148186" cy="16754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DE28F7-B854-4E3F-AD4E-04FF060D859D}"/>
              </a:ext>
            </a:extLst>
          </p:cNvPr>
          <p:cNvGrpSpPr/>
          <p:nvPr/>
        </p:nvGrpSpPr>
        <p:grpSpPr>
          <a:xfrm>
            <a:off x="136665" y="4280957"/>
            <a:ext cx="3441648" cy="1167178"/>
            <a:chOff x="4375178" y="2470501"/>
            <a:chExt cx="3441648" cy="116717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258443-DDC5-4C56-B086-6EC579BFE151}"/>
                </a:ext>
              </a:extLst>
            </p:cNvPr>
            <p:cNvSpPr txBox="1"/>
            <p:nvPr/>
          </p:nvSpPr>
          <p:spPr>
            <a:xfrm>
              <a:off x="4375178" y="2470501"/>
              <a:ext cx="344164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5400" dirty="0">
                <a:solidFill>
                  <a:schemeClr val="accent3">
                    <a:lumMod val="60000"/>
                    <a:lumOff val="40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59F508-2F25-467F-BCA9-7E872C504430}"/>
                </a:ext>
              </a:extLst>
            </p:cNvPr>
            <p:cNvSpPr txBox="1"/>
            <p:nvPr/>
          </p:nvSpPr>
          <p:spPr>
            <a:xfrm>
              <a:off x="4964280" y="3360680"/>
              <a:ext cx="22634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7D2FE7-C810-4615-AB3D-89F1C8EB77DB}"/>
              </a:ext>
            </a:extLst>
          </p:cNvPr>
          <p:cNvSpPr txBox="1"/>
          <p:nvPr/>
        </p:nvSpPr>
        <p:spPr>
          <a:xfrm flipH="1">
            <a:off x="9398881" y="4242907"/>
            <a:ext cx="2495103" cy="163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dolore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4203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AE75AE-932C-4321-A199-0BFFDA091FF1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43FD07-C40F-49CB-BB3B-08BBD9F57120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96ED3D-A517-4593-BFB4-C83326ECB834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856DF0-9427-47BC-B78B-4670BF1192AF}"/>
              </a:ext>
            </a:extLst>
          </p:cNvPr>
          <p:cNvGrpSpPr/>
          <p:nvPr/>
        </p:nvGrpSpPr>
        <p:grpSpPr>
          <a:xfrm rot="2700000">
            <a:off x="5956303" y="2944293"/>
            <a:ext cx="1318942" cy="1313568"/>
            <a:chOff x="3441184" y="2695488"/>
            <a:chExt cx="1122035" cy="1117463"/>
          </a:xfrm>
          <a:solidFill>
            <a:schemeClr val="accent2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BDCDFDB-2DD0-45AE-9AAA-46F866E440FD}"/>
                </a:ext>
              </a:extLst>
            </p:cNvPr>
            <p:cNvSpPr/>
            <p:nvPr/>
          </p:nvSpPr>
          <p:spPr>
            <a:xfrm>
              <a:off x="3441184" y="2695488"/>
              <a:ext cx="556445" cy="1117463"/>
            </a:xfrm>
            <a:custGeom>
              <a:avLst/>
              <a:gdLst>
                <a:gd name="connsiteX0" fmla="*/ 0 w 556445"/>
                <a:gd name="connsiteY0" fmla="*/ 0 h 1117463"/>
                <a:gd name="connsiteX1" fmla="*/ 556445 w 556445"/>
                <a:gd name="connsiteY1" fmla="*/ 556446 h 1117463"/>
                <a:gd name="connsiteX2" fmla="*/ 556445 w 556445"/>
                <a:gd name="connsiteY2" fmla="*/ 1117463 h 1117463"/>
                <a:gd name="connsiteX3" fmla="*/ 0 w 556445"/>
                <a:gd name="connsiteY3" fmla="*/ 561018 h 1117463"/>
                <a:gd name="connsiteX4" fmla="*/ 0 w 556445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5" h="1117463">
                  <a:moveTo>
                    <a:pt x="0" y="0"/>
                  </a:moveTo>
                  <a:lnTo>
                    <a:pt x="556445" y="556446"/>
                  </a:lnTo>
                  <a:lnTo>
                    <a:pt x="556445" y="1117463"/>
                  </a:lnTo>
                  <a:lnTo>
                    <a:pt x="0" y="5610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9520506-0824-44FB-BDF7-E6235253B427}"/>
                </a:ext>
              </a:extLst>
            </p:cNvPr>
            <p:cNvSpPr/>
            <p:nvPr/>
          </p:nvSpPr>
          <p:spPr>
            <a:xfrm>
              <a:off x="4006773" y="2695488"/>
              <a:ext cx="556446" cy="1117463"/>
            </a:xfrm>
            <a:custGeom>
              <a:avLst/>
              <a:gdLst>
                <a:gd name="connsiteX0" fmla="*/ 556446 w 556446"/>
                <a:gd name="connsiteY0" fmla="*/ 0 h 1117463"/>
                <a:gd name="connsiteX1" fmla="*/ 556446 w 556446"/>
                <a:gd name="connsiteY1" fmla="*/ 561018 h 1117463"/>
                <a:gd name="connsiteX2" fmla="*/ 0 w 556446"/>
                <a:gd name="connsiteY2" fmla="*/ 1117463 h 1117463"/>
                <a:gd name="connsiteX3" fmla="*/ 0 w 556446"/>
                <a:gd name="connsiteY3" fmla="*/ 556446 h 1117463"/>
                <a:gd name="connsiteX4" fmla="*/ 556446 w 556446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6" h="1117463">
                  <a:moveTo>
                    <a:pt x="556446" y="0"/>
                  </a:moveTo>
                  <a:lnTo>
                    <a:pt x="556446" y="561018"/>
                  </a:lnTo>
                  <a:lnTo>
                    <a:pt x="0" y="1117463"/>
                  </a:lnTo>
                  <a:lnTo>
                    <a:pt x="0" y="556446"/>
                  </a:lnTo>
                  <a:lnTo>
                    <a:pt x="55644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8" name="Diamond 7">
            <a:extLst>
              <a:ext uri="{FF2B5EF4-FFF2-40B4-BE49-F238E27FC236}">
                <a16:creationId xmlns:a16="http://schemas.microsoft.com/office/drawing/2014/main" id="{6E85EA46-8EB7-4A46-97A7-687A7EE4F3A8}"/>
              </a:ext>
            </a:extLst>
          </p:cNvPr>
          <p:cNvSpPr/>
          <p:nvPr/>
        </p:nvSpPr>
        <p:spPr>
          <a:xfrm rot="2700000">
            <a:off x="6518184" y="2397588"/>
            <a:ext cx="1301078" cy="13010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39A379-2BC1-4497-93D6-E2E2E03DBF21}"/>
              </a:ext>
            </a:extLst>
          </p:cNvPr>
          <p:cNvGrpSpPr/>
          <p:nvPr/>
        </p:nvGrpSpPr>
        <p:grpSpPr>
          <a:xfrm rot="2700000" flipH="1" flipV="1">
            <a:off x="4916755" y="3983841"/>
            <a:ext cx="1318942" cy="1313568"/>
            <a:chOff x="3441184" y="2695488"/>
            <a:chExt cx="1122035" cy="1117463"/>
          </a:xfrm>
          <a:solidFill>
            <a:schemeClr val="accent4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BDCEACA-BE6B-458C-8CA8-C5677C5ECF3B}"/>
                </a:ext>
              </a:extLst>
            </p:cNvPr>
            <p:cNvSpPr/>
            <p:nvPr/>
          </p:nvSpPr>
          <p:spPr>
            <a:xfrm>
              <a:off x="3441184" y="2695488"/>
              <a:ext cx="556445" cy="1117463"/>
            </a:xfrm>
            <a:custGeom>
              <a:avLst/>
              <a:gdLst>
                <a:gd name="connsiteX0" fmla="*/ 0 w 556445"/>
                <a:gd name="connsiteY0" fmla="*/ 0 h 1117463"/>
                <a:gd name="connsiteX1" fmla="*/ 556445 w 556445"/>
                <a:gd name="connsiteY1" fmla="*/ 556446 h 1117463"/>
                <a:gd name="connsiteX2" fmla="*/ 556445 w 556445"/>
                <a:gd name="connsiteY2" fmla="*/ 1117463 h 1117463"/>
                <a:gd name="connsiteX3" fmla="*/ 0 w 556445"/>
                <a:gd name="connsiteY3" fmla="*/ 561018 h 1117463"/>
                <a:gd name="connsiteX4" fmla="*/ 0 w 556445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5" h="1117463">
                  <a:moveTo>
                    <a:pt x="0" y="0"/>
                  </a:moveTo>
                  <a:lnTo>
                    <a:pt x="556445" y="556446"/>
                  </a:lnTo>
                  <a:lnTo>
                    <a:pt x="556445" y="1117463"/>
                  </a:lnTo>
                  <a:lnTo>
                    <a:pt x="0" y="5610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0DC4DE4-AC89-4BF0-9A58-166CE0B185B2}"/>
                </a:ext>
              </a:extLst>
            </p:cNvPr>
            <p:cNvSpPr/>
            <p:nvPr/>
          </p:nvSpPr>
          <p:spPr>
            <a:xfrm>
              <a:off x="4006773" y="2695488"/>
              <a:ext cx="556446" cy="1117463"/>
            </a:xfrm>
            <a:custGeom>
              <a:avLst/>
              <a:gdLst>
                <a:gd name="connsiteX0" fmla="*/ 556446 w 556446"/>
                <a:gd name="connsiteY0" fmla="*/ 0 h 1117463"/>
                <a:gd name="connsiteX1" fmla="*/ 556446 w 556446"/>
                <a:gd name="connsiteY1" fmla="*/ 561018 h 1117463"/>
                <a:gd name="connsiteX2" fmla="*/ 0 w 556446"/>
                <a:gd name="connsiteY2" fmla="*/ 1117463 h 1117463"/>
                <a:gd name="connsiteX3" fmla="*/ 0 w 556446"/>
                <a:gd name="connsiteY3" fmla="*/ 556446 h 1117463"/>
                <a:gd name="connsiteX4" fmla="*/ 556446 w 556446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6" h="1117463">
                  <a:moveTo>
                    <a:pt x="556446" y="0"/>
                  </a:moveTo>
                  <a:lnTo>
                    <a:pt x="556446" y="561018"/>
                  </a:lnTo>
                  <a:lnTo>
                    <a:pt x="0" y="1117463"/>
                  </a:lnTo>
                  <a:lnTo>
                    <a:pt x="0" y="556446"/>
                  </a:lnTo>
                  <a:lnTo>
                    <a:pt x="5564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12" name="Diamond 11">
            <a:extLst>
              <a:ext uri="{FF2B5EF4-FFF2-40B4-BE49-F238E27FC236}">
                <a16:creationId xmlns:a16="http://schemas.microsoft.com/office/drawing/2014/main" id="{8084DFEB-D1BB-46B4-9A3B-21661E061F3E}"/>
              </a:ext>
            </a:extLst>
          </p:cNvPr>
          <p:cNvSpPr/>
          <p:nvPr/>
        </p:nvSpPr>
        <p:spPr>
          <a:xfrm rot="2700000" flipH="1" flipV="1">
            <a:off x="4372738" y="4543036"/>
            <a:ext cx="1301078" cy="1301078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865BD-0977-43D9-8671-28C0EAF6F94D}"/>
              </a:ext>
            </a:extLst>
          </p:cNvPr>
          <p:cNvGrpSpPr/>
          <p:nvPr/>
        </p:nvGrpSpPr>
        <p:grpSpPr>
          <a:xfrm rot="8100000" flipH="1">
            <a:off x="5998960" y="4026498"/>
            <a:ext cx="1318942" cy="1313568"/>
            <a:chOff x="3441184" y="2695488"/>
            <a:chExt cx="1122035" cy="1117463"/>
          </a:xfrm>
          <a:solidFill>
            <a:schemeClr val="accent3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D679C0C-EDE7-4F00-9B8F-913CB8B6D8E3}"/>
                </a:ext>
              </a:extLst>
            </p:cNvPr>
            <p:cNvSpPr/>
            <p:nvPr/>
          </p:nvSpPr>
          <p:spPr>
            <a:xfrm>
              <a:off x="3441184" y="2695488"/>
              <a:ext cx="556445" cy="1117463"/>
            </a:xfrm>
            <a:custGeom>
              <a:avLst/>
              <a:gdLst>
                <a:gd name="connsiteX0" fmla="*/ 0 w 556445"/>
                <a:gd name="connsiteY0" fmla="*/ 0 h 1117463"/>
                <a:gd name="connsiteX1" fmla="*/ 556445 w 556445"/>
                <a:gd name="connsiteY1" fmla="*/ 556446 h 1117463"/>
                <a:gd name="connsiteX2" fmla="*/ 556445 w 556445"/>
                <a:gd name="connsiteY2" fmla="*/ 1117463 h 1117463"/>
                <a:gd name="connsiteX3" fmla="*/ 0 w 556445"/>
                <a:gd name="connsiteY3" fmla="*/ 561018 h 1117463"/>
                <a:gd name="connsiteX4" fmla="*/ 0 w 556445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5" h="1117463">
                  <a:moveTo>
                    <a:pt x="0" y="0"/>
                  </a:moveTo>
                  <a:lnTo>
                    <a:pt x="556445" y="556446"/>
                  </a:lnTo>
                  <a:lnTo>
                    <a:pt x="556445" y="1117463"/>
                  </a:lnTo>
                  <a:lnTo>
                    <a:pt x="0" y="5610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E17A4EE-DF5D-42E5-911A-E825328F29A3}"/>
                </a:ext>
              </a:extLst>
            </p:cNvPr>
            <p:cNvSpPr/>
            <p:nvPr/>
          </p:nvSpPr>
          <p:spPr>
            <a:xfrm>
              <a:off x="4006773" y="2695488"/>
              <a:ext cx="556446" cy="1117463"/>
            </a:xfrm>
            <a:custGeom>
              <a:avLst/>
              <a:gdLst>
                <a:gd name="connsiteX0" fmla="*/ 556446 w 556446"/>
                <a:gd name="connsiteY0" fmla="*/ 0 h 1117463"/>
                <a:gd name="connsiteX1" fmla="*/ 556446 w 556446"/>
                <a:gd name="connsiteY1" fmla="*/ 561018 h 1117463"/>
                <a:gd name="connsiteX2" fmla="*/ 0 w 556446"/>
                <a:gd name="connsiteY2" fmla="*/ 1117463 h 1117463"/>
                <a:gd name="connsiteX3" fmla="*/ 0 w 556446"/>
                <a:gd name="connsiteY3" fmla="*/ 556446 h 1117463"/>
                <a:gd name="connsiteX4" fmla="*/ 556446 w 556446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6" h="1117463">
                  <a:moveTo>
                    <a:pt x="556446" y="0"/>
                  </a:moveTo>
                  <a:lnTo>
                    <a:pt x="556446" y="561018"/>
                  </a:lnTo>
                  <a:lnTo>
                    <a:pt x="0" y="1117463"/>
                  </a:lnTo>
                  <a:lnTo>
                    <a:pt x="0" y="556446"/>
                  </a:lnTo>
                  <a:lnTo>
                    <a:pt x="5564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16" name="Diamond 15">
            <a:extLst>
              <a:ext uri="{FF2B5EF4-FFF2-40B4-BE49-F238E27FC236}">
                <a16:creationId xmlns:a16="http://schemas.microsoft.com/office/drawing/2014/main" id="{FC67A3F4-8843-4674-A663-8E6A9B0D9D8F}"/>
              </a:ext>
            </a:extLst>
          </p:cNvPr>
          <p:cNvSpPr/>
          <p:nvPr/>
        </p:nvSpPr>
        <p:spPr>
          <a:xfrm rot="8100000" flipH="1">
            <a:off x="6560842" y="4585693"/>
            <a:ext cx="1301078" cy="1301078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7B6B1-3BD2-4FBC-B2C1-718BF713FFB5}"/>
              </a:ext>
            </a:extLst>
          </p:cNvPr>
          <p:cNvGrpSpPr/>
          <p:nvPr/>
        </p:nvGrpSpPr>
        <p:grpSpPr>
          <a:xfrm rot="18900000">
            <a:off x="4874098" y="2901636"/>
            <a:ext cx="1318942" cy="1313568"/>
            <a:chOff x="3441184" y="2695488"/>
            <a:chExt cx="1122035" cy="1117463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C4673E2-A197-4BEA-AAEC-0A9BABBA923E}"/>
                </a:ext>
              </a:extLst>
            </p:cNvPr>
            <p:cNvSpPr/>
            <p:nvPr/>
          </p:nvSpPr>
          <p:spPr>
            <a:xfrm>
              <a:off x="3441184" y="2695488"/>
              <a:ext cx="556445" cy="1117463"/>
            </a:xfrm>
            <a:custGeom>
              <a:avLst/>
              <a:gdLst>
                <a:gd name="connsiteX0" fmla="*/ 0 w 556445"/>
                <a:gd name="connsiteY0" fmla="*/ 0 h 1117463"/>
                <a:gd name="connsiteX1" fmla="*/ 556445 w 556445"/>
                <a:gd name="connsiteY1" fmla="*/ 556446 h 1117463"/>
                <a:gd name="connsiteX2" fmla="*/ 556445 w 556445"/>
                <a:gd name="connsiteY2" fmla="*/ 1117463 h 1117463"/>
                <a:gd name="connsiteX3" fmla="*/ 0 w 556445"/>
                <a:gd name="connsiteY3" fmla="*/ 561018 h 1117463"/>
                <a:gd name="connsiteX4" fmla="*/ 0 w 556445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5" h="1117463">
                  <a:moveTo>
                    <a:pt x="0" y="0"/>
                  </a:moveTo>
                  <a:lnTo>
                    <a:pt x="556445" y="556446"/>
                  </a:lnTo>
                  <a:lnTo>
                    <a:pt x="556445" y="1117463"/>
                  </a:lnTo>
                  <a:lnTo>
                    <a:pt x="0" y="56101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16D1166-3992-4BE9-9E99-C8FA79C27E5C}"/>
                </a:ext>
              </a:extLst>
            </p:cNvPr>
            <p:cNvSpPr/>
            <p:nvPr/>
          </p:nvSpPr>
          <p:spPr>
            <a:xfrm>
              <a:off x="4006773" y="2695488"/>
              <a:ext cx="556446" cy="1117463"/>
            </a:xfrm>
            <a:custGeom>
              <a:avLst/>
              <a:gdLst>
                <a:gd name="connsiteX0" fmla="*/ 556446 w 556446"/>
                <a:gd name="connsiteY0" fmla="*/ 0 h 1117463"/>
                <a:gd name="connsiteX1" fmla="*/ 556446 w 556446"/>
                <a:gd name="connsiteY1" fmla="*/ 561018 h 1117463"/>
                <a:gd name="connsiteX2" fmla="*/ 0 w 556446"/>
                <a:gd name="connsiteY2" fmla="*/ 1117463 h 1117463"/>
                <a:gd name="connsiteX3" fmla="*/ 0 w 556446"/>
                <a:gd name="connsiteY3" fmla="*/ 556446 h 1117463"/>
                <a:gd name="connsiteX4" fmla="*/ 556446 w 556446"/>
                <a:gd name="connsiteY4" fmla="*/ 0 h 11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46" h="1117463">
                  <a:moveTo>
                    <a:pt x="556446" y="0"/>
                  </a:moveTo>
                  <a:lnTo>
                    <a:pt x="556446" y="561018"/>
                  </a:lnTo>
                  <a:lnTo>
                    <a:pt x="0" y="1117463"/>
                  </a:lnTo>
                  <a:lnTo>
                    <a:pt x="0" y="556446"/>
                  </a:lnTo>
                  <a:lnTo>
                    <a:pt x="55644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20" name="Diamond 19">
            <a:extLst>
              <a:ext uri="{FF2B5EF4-FFF2-40B4-BE49-F238E27FC236}">
                <a16:creationId xmlns:a16="http://schemas.microsoft.com/office/drawing/2014/main" id="{0E691DA1-9E69-4BC3-B913-84BB59D33AB2}"/>
              </a:ext>
            </a:extLst>
          </p:cNvPr>
          <p:cNvSpPr/>
          <p:nvPr/>
        </p:nvSpPr>
        <p:spPr>
          <a:xfrm rot="18900000">
            <a:off x="4330080" y="2354931"/>
            <a:ext cx="1301078" cy="130107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4B533A2E-1383-4434-8CE1-7A0DB4A099E5}"/>
              </a:ext>
            </a:extLst>
          </p:cNvPr>
          <p:cNvSpPr txBox="1">
            <a:spLocks/>
          </p:cNvSpPr>
          <p:nvPr/>
        </p:nvSpPr>
        <p:spPr>
          <a:xfrm flipH="1">
            <a:off x="7947988" y="2299442"/>
            <a:ext cx="3271555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4B4E4B3D-6F15-4851-8634-6B2FE837A272}"/>
              </a:ext>
            </a:extLst>
          </p:cNvPr>
          <p:cNvSpPr txBox="1">
            <a:spLocks/>
          </p:cNvSpPr>
          <p:nvPr/>
        </p:nvSpPr>
        <p:spPr>
          <a:xfrm flipH="1">
            <a:off x="7947988" y="4579703"/>
            <a:ext cx="3271555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E7FFECF5-255A-42FA-81DE-B8C42756767A}"/>
              </a:ext>
            </a:extLst>
          </p:cNvPr>
          <p:cNvSpPr txBox="1">
            <a:spLocks/>
          </p:cNvSpPr>
          <p:nvPr/>
        </p:nvSpPr>
        <p:spPr>
          <a:xfrm flipH="1">
            <a:off x="838199" y="2299442"/>
            <a:ext cx="3294518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D7A5EBFA-A5A1-4B46-92AE-F548CD16CF1E}"/>
              </a:ext>
            </a:extLst>
          </p:cNvPr>
          <p:cNvSpPr txBox="1">
            <a:spLocks/>
          </p:cNvSpPr>
          <p:nvPr/>
        </p:nvSpPr>
        <p:spPr>
          <a:xfrm flipH="1">
            <a:off x="838199" y="4579703"/>
            <a:ext cx="3294518" cy="11024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Lorem Ipsum has two main statistical methodologies are used in data analysis which summarizes data.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D20482-FBCC-4ACC-A762-5F0DB429382B}"/>
              </a:ext>
            </a:extLst>
          </p:cNvPr>
          <p:cNvGrpSpPr>
            <a:grpSpLocks noChangeAspect="1"/>
          </p:cNvGrpSpPr>
          <p:nvPr/>
        </p:nvGrpSpPr>
        <p:grpSpPr>
          <a:xfrm>
            <a:off x="4869909" y="4925886"/>
            <a:ext cx="298111" cy="475769"/>
            <a:chOff x="6513515" y="557212"/>
            <a:chExt cx="471489" cy="752474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C060FF8-78DD-4E65-B06D-8E2075DDD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840" dirty="0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60791931-F7F7-4C33-A85F-4056A5D0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sz="84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A7694D-34C3-4A66-8C1B-CDCBC6C7A03A}"/>
              </a:ext>
            </a:extLst>
          </p:cNvPr>
          <p:cNvGrpSpPr/>
          <p:nvPr/>
        </p:nvGrpSpPr>
        <p:grpSpPr>
          <a:xfrm>
            <a:off x="6925334" y="2788875"/>
            <a:ext cx="499156" cy="433189"/>
            <a:chOff x="8783635" y="1235077"/>
            <a:chExt cx="360363" cy="312738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4C0AB5B1-4BCC-4D10-AA59-7F95B80D9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7E5411F8-006F-4FEF-BB67-0804C2C51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FECD61-5AA7-44E6-8853-665431CD2E40}"/>
              </a:ext>
            </a:extLst>
          </p:cNvPr>
          <p:cNvGrpSpPr>
            <a:grpSpLocks noChangeAspect="1"/>
          </p:cNvGrpSpPr>
          <p:nvPr/>
        </p:nvGrpSpPr>
        <p:grpSpPr>
          <a:xfrm>
            <a:off x="6978981" y="5001927"/>
            <a:ext cx="510870" cy="486274"/>
            <a:chOff x="6719888" y="887413"/>
            <a:chExt cx="492125" cy="468312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F3989A88-BBD2-4A9D-9B98-EDD47F9B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32F2FEBA-8A88-4CF5-B70C-09EA2BC8E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1692C79D-1037-4CA3-80DB-3696EB133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23609EE9-EBF1-4B79-9B41-A48642E7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1596C3DB-400D-47B9-9070-AB60749C8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0B42657F-190B-4FE2-99A3-5445AC03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84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Freeform 49">
            <a:extLst>
              <a:ext uri="{FF2B5EF4-FFF2-40B4-BE49-F238E27FC236}">
                <a16:creationId xmlns:a16="http://schemas.microsoft.com/office/drawing/2014/main" id="{E2C212FF-434E-4341-84D2-C93E9E0F1E4D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4829265" y="2760282"/>
            <a:ext cx="305900" cy="56322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d-ID" sz="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76819" y="1868557"/>
          <a:ext cx="10438362" cy="417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491ABDA-CFBF-4A8A-A65C-CF35D5EAE250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CB4322-2555-4A30-B44C-B3243B1CEBB6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268CDB-E2BD-4B2C-91C4-296A519ACABF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6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E92BF3-2D13-4279-BB28-ABD127B4B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49457"/>
              </p:ext>
            </p:extLst>
          </p:nvPr>
        </p:nvGraphicFramePr>
        <p:xfrm>
          <a:off x="1147468" y="2017116"/>
          <a:ext cx="9903691" cy="422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13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3178764417"/>
                    </a:ext>
                  </a:extLst>
                </a:gridCol>
                <a:gridCol w="1414813">
                  <a:extLst>
                    <a:ext uri="{9D8B030D-6E8A-4147-A177-3AD203B41FA5}">
                      <a16:colId xmlns:a16="http://schemas.microsoft.com/office/drawing/2014/main" val="2485061855"/>
                    </a:ext>
                  </a:extLst>
                </a:gridCol>
              </a:tblGrid>
              <a:tr h="703737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51073" marR="51073" marT="25536" marB="25536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1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2</a:t>
                      </a:r>
                    </a:p>
                  </a:txBody>
                  <a:tcPr marL="51073" marR="51073" marT="25536" marB="25536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3 </a:t>
                      </a:r>
                    </a:p>
                  </a:txBody>
                  <a:tcPr marL="51073" marR="51073" marT="25536" marB="25536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</a:t>
                      </a:r>
                      <a:r>
                        <a:rPr lang="en-US" sz="1200" b="1" baseline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4</a:t>
                      </a:r>
                      <a:endParaRPr lang="en-US" sz="1200" b="1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073" marR="51073" marT="25536" marB="25536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5</a:t>
                      </a:r>
                    </a:p>
                  </a:txBody>
                  <a:tcPr marL="51073" marR="51073" marT="25536" marB="25536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 6</a:t>
                      </a:r>
                    </a:p>
                  </a:txBody>
                  <a:tcPr marL="51073" marR="51073" marT="25536" marB="25536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</a:t>
                      </a:r>
                      <a:r>
                        <a:rPr lang="en-US" sz="1200" b="0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01</a:t>
                      </a:r>
                      <a:endParaRPr lang="en-US" sz="1200" b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</a:t>
                      </a:r>
                      <a:r>
                        <a:rPr lang="en-US" sz="1200" b="0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02</a:t>
                      </a:r>
                      <a:endParaRPr lang="en-US" sz="1200" b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785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341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899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</a:t>
                      </a:r>
                      <a:r>
                        <a:rPr lang="en-US" sz="1200" b="0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03</a:t>
                      </a:r>
                      <a:endParaRPr lang="en-US" sz="1200" b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Row</a:t>
                      </a:r>
                      <a:r>
                        <a:rPr lang="en-US" sz="1200" b="0" cap="none" spc="0" baseline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04</a:t>
                      </a:r>
                      <a:endParaRPr lang="en-US" sz="1200" b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957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832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877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703737"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25000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51073" marR="51073" marT="25536" marB="25536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38177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F6F5CDB5-A612-45E5-88C3-D54B7D8F7A7C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26E13F-B2FB-4F6C-8C8D-57AC401A51EF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E00CD5-49E9-4805-BCF8-1D022B3709F1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6568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0830" y="-1228"/>
            <a:ext cx="4050911" cy="6727190"/>
            <a:chOff x="7630227" y="292214"/>
            <a:chExt cx="3712821" cy="6165737"/>
          </a:xfrm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9816643" y="1818718"/>
              <a:ext cx="105812" cy="114200"/>
            </a:xfrm>
            <a:custGeom>
              <a:avLst/>
              <a:gdLst>
                <a:gd name="T0" fmla="*/ 404 w 444"/>
                <a:gd name="T1" fmla="*/ 420 h 482"/>
                <a:gd name="T2" fmla="*/ 404 w 444"/>
                <a:gd name="T3" fmla="*/ 420 h 482"/>
                <a:gd name="T4" fmla="*/ 404 w 444"/>
                <a:gd name="T5" fmla="*/ 413 h 482"/>
                <a:gd name="T6" fmla="*/ 389 w 444"/>
                <a:gd name="T7" fmla="*/ 260 h 482"/>
                <a:gd name="T8" fmla="*/ 427 w 444"/>
                <a:gd name="T9" fmla="*/ 46 h 482"/>
                <a:gd name="T10" fmla="*/ 427 w 444"/>
                <a:gd name="T11" fmla="*/ 46 h 482"/>
                <a:gd name="T12" fmla="*/ 366 w 444"/>
                <a:gd name="T13" fmla="*/ 39 h 482"/>
                <a:gd name="T14" fmla="*/ 298 w 444"/>
                <a:gd name="T15" fmla="*/ 84 h 482"/>
                <a:gd name="T16" fmla="*/ 237 w 444"/>
                <a:gd name="T17" fmla="*/ 23 h 482"/>
                <a:gd name="T18" fmla="*/ 152 w 444"/>
                <a:gd name="T19" fmla="*/ 16 h 482"/>
                <a:gd name="T20" fmla="*/ 114 w 444"/>
                <a:gd name="T21" fmla="*/ 107 h 482"/>
                <a:gd name="T22" fmla="*/ 183 w 444"/>
                <a:gd name="T23" fmla="*/ 229 h 482"/>
                <a:gd name="T24" fmla="*/ 152 w 444"/>
                <a:gd name="T25" fmla="*/ 306 h 482"/>
                <a:gd name="T26" fmla="*/ 38 w 444"/>
                <a:gd name="T27" fmla="*/ 298 h 482"/>
                <a:gd name="T28" fmla="*/ 23 w 444"/>
                <a:gd name="T29" fmla="*/ 420 h 482"/>
                <a:gd name="T30" fmla="*/ 137 w 444"/>
                <a:gd name="T31" fmla="*/ 413 h 482"/>
                <a:gd name="T32" fmla="*/ 122 w 444"/>
                <a:gd name="T33" fmla="*/ 466 h 482"/>
                <a:gd name="T34" fmla="*/ 168 w 444"/>
                <a:gd name="T35" fmla="*/ 466 h 482"/>
                <a:gd name="T36" fmla="*/ 229 w 444"/>
                <a:gd name="T37" fmla="*/ 420 h 482"/>
                <a:gd name="T38" fmla="*/ 366 w 444"/>
                <a:gd name="T39" fmla="*/ 359 h 482"/>
                <a:gd name="T40" fmla="*/ 404 w 444"/>
                <a:gd name="T41" fmla="*/ 42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482">
                  <a:moveTo>
                    <a:pt x="404" y="420"/>
                  </a:moveTo>
                  <a:lnTo>
                    <a:pt x="404" y="420"/>
                  </a:lnTo>
                  <a:lnTo>
                    <a:pt x="404" y="413"/>
                  </a:lnTo>
                  <a:cubicBezTo>
                    <a:pt x="443" y="306"/>
                    <a:pt x="389" y="336"/>
                    <a:pt x="389" y="260"/>
                  </a:cubicBezTo>
                  <a:cubicBezTo>
                    <a:pt x="389" y="191"/>
                    <a:pt x="404" y="115"/>
                    <a:pt x="427" y="46"/>
                  </a:cubicBezTo>
                  <a:lnTo>
                    <a:pt x="427" y="46"/>
                  </a:lnTo>
                  <a:cubicBezTo>
                    <a:pt x="404" y="39"/>
                    <a:pt x="389" y="31"/>
                    <a:pt x="366" y="39"/>
                  </a:cubicBezTo>
                  <a:cubicBezTo>
                    <a:pt x="343" y="39"/>
                    <a:pt x="328" y="84"/>
                    <a:pt x="298" y="84"/>
                  </a:cubicBezTo>
                  <a:cubicBezTo>
                    <a:pt x="267" y="77"/>
                    <a:pt x="259" y="39"/>
                    <a:pt x="237" y="23"/>
                  </a:cubicBezTo>
                  <a:cubicBezTo>
                    <a:pt x="206" y="16"/>
                    <a:pt x="175" y="0"/>
                    <a:pt x="152" y="16"/>
                  </a:cubicBezTo>
                  <a:cubicBezTo>
                    <a:pt x="130" y="31"/>
                    <a:pt x="107" y="69"/>
                    <a:pt x="114" y="107"/>
                  </a:cubicBezTo>
                  <a:cubicBezTo>
                    <a:pt x="122" y="153"/>
                    <a:pt x="175" y="184"/>
                    <a:pt x="183" y="229"/>
                  </a:cubicBezTo>
                  <a:cubicBezTo>
                    <a:pt x="183" y="260"/>
                    <a:pt x="175" y="291"/>
                    <a:pt x="152" y="306"/>
                  </a:cubicBezTo>
                  <a:cubicBezTo>
                    <a:pt x="114" y="321"/>
                    <a:pt x="68" y="275"/>
                    <a:pt x="38" y="298"/>
                  </a:cubicBezTo>
                  <a:cubicBezTo>
                    <a:pt x="7" y="329"/>
                    <a:pt x="0" y="390"/>
                    <a:pt x="23" y="420"/>
                  </a:cubicBezTo>
                  <a:cubicBezTo>
                    <a:pt x="45" y="451"/>
                    <a:pt x="99" y="390"/>
                    <a:pt x="137" y="413"/>
                  </a:cubicBezTo>
                  <a:cubicBezTo>
                    <a:pt x="152" y="420"/>
                    <a:pt x="107" y="451"/>
                    <a:pt x="122" y="466"/>
                  </a:cubicBezTo>
                  <a:cubicBezTo>
                    <a:pt x="130" y="481"/>
                    <a:pt x="152" y="474"/>
                    <a:pt x="168" y="466"/>
                  </a:cubicBezTo>
                  <a:cubicBezTo>
                    <a:pt x="191" y="458"/>
                    <a:pt x="206" y="436"/>
                    <a:pt x="229" y="420"/>
                  </a:cubicBezTo>
                  <a:cubicBezTo>
                    <a:pt x="275" y="397"/>
                    <a:pt x="313" y="352"/>
                    <a:pt x="366" y="359"/>
                  </a:cubicBezTo>
                  <a:cubicBezTo>
                    <a:pt x="397" y="359"/>
                    <a:pt x="389" y="397"/>
                    <a:pt x="404" y="42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9556829" y="4292348"/>
              <a:ext cx="78573" cy="101627"/>
            </a:xfrm>
            <a:custGeom>
              <a:avLst/>
              <a:gdLst>
                <a:gd name="T0" fmla="*/ 306 w 330"/>
                <a:gd name="T1" fmla="*/ 428 h 429"/>
                <a:gd name="T2" fmla="*/ 306 w 330"/>
                <a:gd name="T3" fmla="*/ 428 h 429"/>
                <a:gd name="T4" fmla="*/ 314 w 330"/>
                <a:gd name="T5" fmla="*/ 367 h 429"/>
                <a:gd name="T6" fmla="*/ 314 w 330"/>
                <a:gd name="T7" fmla="*/ 367 h 429"/>
                <a:gd name="T8" fmla="*/ 260 w 330"/>
                <a:gd name="T9" fmla="*/ 275 h 429"/>
                <a:gd name="T10" fmla="*/ 321 w 330"/>
                <a:gd name="T11" fmla="*/ 245 h 429"/>
                <a:gd name="T12" fmla="*/ 230 w 330"/>
                <a:gd name="T13" fmla="*/ 176 h 429"/>
                <a:gd name="T14" fmla="*/ 260 w 330"/>
                <a:gd name="T15" fmla="*/ 138 h 429"/>
                <a:gd name="T16" fmla="*/ 230 w 330"/>
                <a:gd name="T17" fmla="*/ 54 h 429"/>
                <a:gd name="T18" fmla="*/ 169 w 330"/>
                <a:gd name="T19" fmla="*/ 16 h 429"/>
                <a:gd name="T20" fmla="*/ 169 w 330"/>
                <a:gd name="T21" fmla="*/ 16 h 429"/>
                <a:gd name="T22" fmla="*/ 100 w 330"/>
                <a:gd name="T23" fmla="*/ 16 h 429"/>
                <a:gd name="T24" fmla="*/ 92 w 330"/>
                <a:gd name="T25" fmla="*/ 107 h 429"/>
                <a:gd name="T26" fmla="*/ 0 w 330"/>
                <a:gd name="T27" fmla="*/ 130 h 429"/>
                <a:gd name="T28" fmla="*/ 0 w 330"/>
                <a:gd name="T29" fmla="*/ 130 h 429"/>
                <a:gd name="T30" fmla="*/ 69 w 330"/>
                <a:gd name="T31" fmla="*/ 291 h 429"/>
                <a:gd name="T32" fmla="*/ 306 w 330"/>
                <a:gd name="T33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0" h="429">
                  <a:moveTo>
                    <a:pt x="306" y="428"/>
                  </a:moveTo>
                  <a:lnTo>
                    <a:pt x="306" y="428"/>
                  </a:lnTo>
                  <a:cubicBezTo>
                    <a:pt x="314" y="367"/>
                    <a:pt x="314" y="367"/>
                    <a:pt x="314" y="367"/>
                  </a:cubicBezTo>
                  <a:lnTo>
                    <a:pt x="314" y="367"/>
                  </a:lnTo>
                  <a:cubicBezTo>
                    <a:pt x="298" y="336"/>
                    <a:pt x="260" y="313"/>
                    <a:pt x="260" y="275"/>
                  </a:cubicBezTo>
                  <a:cubicBezTo>
                    <a:pt x="268" y="252"/>
                    <a:pt x="329" y="268"/>
                    <a:pt x="321" y="245"/>
                  </a:cubicBezTo>
                  <a:cubicBezTo>
                    <a:pt x="314" y="207"/>
                    <a:pt x="252" y="207"/>
                    <a:pt x="230" y="176"/>
                  </a:cubicBezTo>
                  <a:cubicBezTo>
                    <a:pt x="222" y="161"/>
                    <a:pt x="260" y="153"/>
                    <a:pt x="260" y="138"/>
                  </a:cubicBezTo>
                  <a:cubicBezTo>
                    <a:pt x="260" y="107"/>
                    <a:pt x="245" y="77"/>
                    <a:pt x="230" y="54"/>
                  </a:cubicBezTo>
                  <a:cubicBezTo>
                    <a:pt x="214" y="38"/>
                    <a:pt x="191" y="31"/>
                    <a:pt x="169" y="16"/>
                  </a:cubicBezTo>
                  <a:lnTo>
                    <a:pt x="169" y="16"/>
                  </a:lnTo>
                  <a:cubicBezTo>
                    <a:pt x="146" y="16"/>
                    <a:pt x="115" y="0"/>
                    <a:pt x="100" y="16"/>
                  </a:cubicBezTo>
                  <a:cubicBezTo>
                    <a:pt x="77" y="38"/>
                    <a:pt x="107" y="84"/>
                    <a:pt x="92" y="107"/>
                  </a:cubicBezTo>
                  <a:cubicBezTo>
                    <a:pt x="77" y="130"/>
                    <a:pt x="23" y="123"/>
                    <a:pt x="0" y="130"/>
                  </a:cubicBezTo>
                  <a:lnTo>
                    <a:pt x="0" y="130"/>
                  </a:lnTo>
                  <a:cubicBezTo>
                    <a:pt x="16" y="184"/>
                    <a:pt x="39" y="245"/>
                    <a:pt x="69" y="291"/>
                  </a:cubicBezTo>
                  <a:cubicBezTo>
                    <a:pt x="130" y="375"/>
                    <a:pt x="214" y="428"/>
                    <a:pt x="306" y="42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9629116" y="4341589"/>
              <a:ext cx="86953" cy="59719"/>
            </a:xfrm>
            <a:custGeom>
              <a:avLst/>
              <a:gdLst>
                <a:gd name="T0" fmla="*/ 0 w 368"/>
                <a:gd name="T1" fmla="*/ 221 h 253"/>
                <a:gd name="T2" fmla="*/ 0 w 368"/>
                <a:gd name="T3" fmla="*/ 221 h 253"/>
                <a:gd name="T4" fmla="*/ 8 w 368"/>
                <a:gd name="T5" fmla="*/ 160 h 253"/>
                <a:gd name="T6" fmla="*/ 8 w 368"/>
                <a:gd name="T7" fmla="*/ 160 h 253"/>
                <a:gd name="T8" fmla="*/ 76 w 368"/>
                <a:gd name="T9" fmla="*/ 114 h 253"/>
                <a:gd name="T10" fmla="*/ 84 w 368"/>
                <a:gd name="T11" fmla="*/ 68 h 253"/>
                <a:gd name="T12" fmla="*/ 122 w 368"/>
                <a:gd name="T13" fmla="*/ 68 h 253"/>
                <a:gd name="T14" fmla="*/ 130 w 368"/>
                <a:gd name="T15" fmla="*/ 15 h 253"/>
                <a:gd name="T16" fmla="*/ 130 w 368"/>
                <a:gd name="T17" fmla="*/ 15 h 253"/>
                <a:gd name="T18" fmla="*/ 183 w 368"/>
                <a:gd name="T19" fmla="*/ 7 h 253"/>
                <a:gd name="T20" fmla="*/ 214 w 368"/>
                <a:gd name="T21" fmla="*/ 53 h 253"/>
                <a:gd name="T22" fmla="*/ 214 w 368"/>
                <a:gd name="T23" fmla="*/ 53 h 253"/>
                <a:gd name="T24" fmla="*/ 221 w 368"/>
                <a:gd name="T25" fmla="*/ 129 h 253"/>
                <a:gd name="T26" fmla="*/ 313 w 368"/>
                <a:gd name="T27" fmla="*/ 106 h 253"/>
                <a:gd name="T28" fmla="*/ 298 w 368"/>
                <a:gd name="T29" fmla="*/ 145 h 253"/>
                <a:gd name="T30" fmla="*/ 336 w 368"/>
                <a:gd name="T31" fmla="*/ 160 h 253"/>
                <a:gd name="T32" fmla="*/ 336 w 368"/>
                <a:gd name="T33" fmla="*/ 183 h 253"/>
                <a:gd name="T34" fmla="*/ 367 w 368"/>
                <a:gd name="T35" fmla="*/ 221 h 253"/>
                <a:gd name="T36" fmla="*/ 367 w 368"/>
                <a:gd name="T37" fmla="*/ 221 h 253"/>
                <a:gd name="T38" fmla="*/ 298 w 368"/>
                <a:gd name="T39" fmla="*/ 244 h 253"/>
                <a:gd name="T40" fmla="*/ 229 w 368"/>
                <a:gd name="T41" fmla="*/ 252 h 253"/>
                <a:gd name="T42" fmla="*/ 160 w 368"/>
                <a:gd name="T43" fmla="*/ 244 h 253"/>
                <a:gd name="T44" fmla="*/ 122 w 368"/>
                <a:gd name="T45" fmla="*/ 229 h 253"/>
                <a:gd name="T46" fmla="*/ 122 w 368"/>
                <a:gd name="T47" fmla="*/ 229 h 253"/>
                <a:gd name="T48" fmla="*/ 130 w 368"/>
                <a:gd name="T49" fmla="*/ 168 h 253"/>
                <a:gd name="T50" fmla="*/ 0 w 368"/>
                <a:gd name="T51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53">
                  <a:moveTo>
                    <a:pt x="0" y="221"/>
                  </a:moveTo>
                  <a:lnTo>
                    <a:pt x="0" y="221"/>
                  </a:lnTo>
                  <a:cubicBezTo>
                    <a:pt x="8" y="160"/>
                    <a:pt x="8" y="160"/>
                    <a:pt x="8" y="160"/>
                  </a:cubicBezTo>
                  <a:lnTo>
                    <a:pt x="8" y="160"/>
                  </a:lnTo>
                  <a:cubicBezTo>
                    <a:pt x="30" y="145"/>
                    <a:pt x="53" y="137"/>
                    <a:pt x="76" y="114"/>
                  </a:cubicBezTo>
                  <a:cubicBezTo>
                    <a:pt x="84" y="106"/>
                    <a:pt x="76" y="84"/>
                    <a:pt x="84" y="68"/>
                  </a:cubicBezTo>
                  <a:cubicBezTo>
                    <a:pt x="92" y="61"/>
                    <a:pt x="115" y="76"/>
                    <a:pt x="122" y="68"/>
                  </a:cubicBezTo>
                  <a:cubicBezTo>
                    <a:pt x="138" y="53"/>
                    <a:pt x="130" y="30"/>
                    <a:pt x="130" y="15"/>
                  </a:cubicBezTo>
                  <a:lnTo>
                    <a:pt x="130" y="15"/>
                  </a:lnTo>
                  <a:cubicBezTo>
                    <a:pt x="153" y="15"/>
                    <a:pt x="168" y="0"/>
                    <a:pt x="183" y="7"/>
                  </a:cubicBezTo>
                  <a:cubicBezTo>
                    <a:pt x="199" y="15"/>
                    <a:pt x="206" y="38"/>
                    <a:pt x="214" y="53"/>
                  </a:cubicBezTo>
                  <a:lnTo>
                    <a:pt x="214" y="53"/>
                  </a:lnTo>
                  <a:cubicBezTo>
                    <a:pt x="221" y="76"/>
                    <a:pt x="199" y="114"/>
                    <a:pt x="221" y="129"/>
                  </a:cubicBezTo>
                  <a:cubicBezTo>
                    <a:pt x="252" y="145"/>
                    <a:pt x="282" y="99"/>
                    <a:pt x="313" y="106"/>
                  </a:cubicBezTo>
                  <a:cubicBezTo>
                    <a:pt x="328" y="114"/>
                    <a:pt x="298" y="137"/>
                    <a:pt x="298" y="145"/>
                  </a:cubicBezTo>
                  <a:cubicBezTo>
                    <a:pt x="305" y="160"/>
                    <a:pt x="328" y="145"/>
                    <a:pt x="336" y="160"/>
                  </a:cubicBezTo>
                  <a:cubicBezTo>
                    <a:pt x="344" y="160"/>
                    <a:pt x="328" y="175"/>
                    <a:pt x="336" y="183"/>
                  </a:cubicBezTo>
                  <a:cubicBezTo>
                    <a:pt x="344" y="198"/>
                    <a:pt x="351" y="206"/>
                    <a:pt x="367" y="221"/>
                  </a:cubicBezTo>
                  <a:lnTo>
                    <a:pt x="367" y="221"/>
                  </a:lnTo>
                  <a:cubicBezTo>
                    <a:pt x="344" y="229"/>
                    <a:pt x="321" y="244"/>
                    <a:pt x="298" y="244"/>
                  </a:cubicBezTo>
                  <a:cubicBezTo>
                    <a:pt x="275" y="252"/>
                    <a:pt x="252" y="252"/>
                    <a:pt x="229" y="252"/>
                  </a:cubicBezTo>
                  <a:cubicBezTo>
                    <a:pt x="206" y="252"/>
                    <a:pt x="183" y="252"/>
                    <a:pt x="160" y="244"/>
                  </a:cubicBezTo>
                  <a:cubicBezTo>
                    <a:pt x="138" y="244"/>
                    <a:pt x="138" y="236"/>
                    <a:pt x="122" y="229"/>
                  </a:cubicBezTo>
                  <a:lnTo>
                    <a:pt x="122" y="229"/>
                  </a:lnTo>
                  <a:cubicBezTo>
                    <a:pt x="138" y="206"/>
                    <a:pt x="138" y="183"/>
                    <a:pt x="130" y="168"/>
                  </a:cubicBezTo>
                  <a:cubicBezTo>
                    <a:pt x="84" y="206"/>
                    <a:pt x="38" y="221"/>
                    <a:pt x="0" y="2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9596639" y="4277680"/>
              <a:ext cx="66001" cy="101627"/>
            </a:xfrm>
            <a:custGeom>
              <a:avLst/>
              <a:gdLst>
                <a:gd name="T0" fmla="*/ 0 w 276"/>
                <a:gd name="T1" fmla="*/ 77 h 429"/>
                <a:gd name="T2" fmla="*/ 0 w 276"/>
                <a:gd name="T3" fmla="*/ 77 h 429"/>
                <a:gd name="T4" fmla="*/ 61 w 276"/>
                <a:gd name="T5" fmla="*/ 115 h 429"/>
                <a:gd name="T6" fmla="*/ 91 w 276"/>
                <a:gd name="T7" fmla="*/ 199 h 429"/>
                <a:gd name="T8" fmla="*/ 61 w 276"/>
                <a:gd name="T9" fmla="*/ 237 h 429"/>
                <a:gd name="T10" fmla="*/ 152 w 276"/>
                <a:gd name="T11" fmla="*/ 306 h 429"/>
                <a:gd name="T12" fmla="*/ 91 w 276"/>
                <a:gd name="T13" fmla="*/ 336 h 429"/>
                <a:gd name="T14" fmla="*/ 145 w 276"/>
                <a:gd name="T15" fmla="*/ 428 h 429"/>
                <a:gd name="T16" fmla="*/ 145 w 276"/>
                <a:gd name="T17" fmla="*/ 428 h 429"/>
                <a:gd name="T18" fmla="*/ 213 w 276"/>
                <a:gd name="T19" fmla="*/ 382 h 429"/>
                <a:gd name="T20" fmla="*/ 221 w 276"/>
                <a:gd name="T21" fmla="*/ 336 h 429"/>
                <a:gd name="T22" fmla="*/ 259 w 276"/>
                <a:gd name="T23" fmla="*/ 336 h 429"/>
                <a:gd name="T24" fmla="*/ 267 w 276"/>
                <a:gd name="T25" fmla="*/ 283 h 429"/>
                <a:gd name="T26" fmla="*/ 267 w 276"/>
                <a:gd name="T27" fmla="*/ 283 h 429"/>
                <a:gd name="T28" fmla="*/ 236 w 276"/>
                <a:gd name="T29" fmla="*/ 260 h 429"/>
                <a:gd name="T30" fmla="*/ 213 w 276"/>
                <a:gd name="T31" fmla="*/ 222 h 429"/>
                <a:gd name="T32" fmla="*/ 190 w 276"/>
                <a:gd name="T33" fmla="*/ 168 h 429"/>
                <a:gd name="T34" fmla="*/ 167 w 276"/>
                <a:gd name="T35" fmla="*/ 46 h 429"/>
                <a:gd name="T36" fmla="*/ 167 w 276"/>
                <a:gd name="T37" fmla="*/ 46 h 429"/>
                <a:gd name="T38" fmla="*/ 53 w 276"/>
                <a:gd name="T39" fmla="*/ 0 h 429"/>
                <a:gd name="T40" fmla="*/ 53 w 276"/>
                <a:gd name="T41" fmla="*/ 0 h 429"/>
                <a:gd name="T42" fmla="*/ 0 w 276"/>
                <a:gd name="T43" fmla="*/ 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29">
                  <a:moveTo>
                    <a:pt x="0" y="77"/>
                  </a:moveTo>
                  <a:lnTo>
                    <a:pt x="0" y="77"/>
                  </a:lnTo>
                  <a:cubicBezTo>
                    <a:pt x="22" y="92"/>
                    <a:pt x="45" y="99"/>
                    <a:pt x="61" y="115"/>
                  </a:cubicBezTo>
                  <a:cubicBezTo>
                    <a:pt x="76" y="138"/>
                    <a:pt x="91" y="168"/>
                    <a:pt x="91" y="199"/>
                  </a:cubicBezTo>
                  <a:cubicBezTo>
                    <a:pt x="91" y="214"/>
                    <a:pt x="53" y="222"/>
                    <a:pt x="61" y="237"/>
                  </a:cubicBezTo>
                  <a:cubicBezTo>
                    <a:pt x="83" y="268"/>
                    <a:pt x="145" y="268"/>
                    <a:pt x="152" y="306"/>
                  </a:cubicBezTo>
                  <a:cubicBezTo>
                    <a:pt x="160" y="329"/>
                    <a:pt x="99" y="313"/>
                    <a:pt x="91" y="336"/>
                  </a:cubicBezTo>
                  <a:cubicBezTo>
                    <a:pt x="91" y="374"/>
                    <a:pt x="129" y="397"/>
                    <a:pt x="145" y="428"/>
                  </a:cubicBezTo>
                  <a:lnTo>
                    <a:pt x="145" y="428"/>
                  </a:lnTo>
                  <a:cubicBezTo>
                    <a:pt x="167" y="413"/>
                    <a:pt x="190" y="405"/>
                    <a:pt x="213" y="382"/>
                  </a:cubicBezTo>
                  <a:cubicBezTo>
                    <a:pt x="221" y="374"/>
                    <a:pt x="213" y="352"/>
                    <a:pt x="221" y="336"/>
                  </a:cubicBezTo>
                  <a:cubicBezTo>
                    <a:pt x="229" y="329"/>
                    <a:pt x="252" y="344"/>
                    <a:pt x="259" y="336"/>
                  </a:cubicBezTo>
                  <a:cubicBezTo>
                    <a:pt x="275" y="321"/>
                    <a:pt x="267" y="298"/>
                    <a:pt x="267" y="283"/>
                  </a:cubicBezTo>
                  <a:lnTo>
                    <a:pt x="267" y="283"/>
                  </a:lnTo>
                  <a:cubicBezTo>
                    <a:pt x="259" y="275"/>
                    <a:pt x="244" y="268"/>
                    <a:pt x="236" y="260"/>
                  </a:cubicBezTo>
                  <a:cubicBezTo>
                    <a:pt x="221" y="252"/>
                    <a:pt x="221" y="237"/>
                    <a:pt x="213" y="222"/>
                  </a:cubicBezTo>
                  <a:cubicBezTo>
                    <a:pt x="206" y="206"/>
                    <a:pt x="190" y="184"/>
                    <a:pt x="190" y="168"/>
                  </a:cubicBezTo>
                  <a:cubicBezTo>
                    <a:pt x="175" y="130"/>
                    <a:pt x="175" y="84"/>
                    <a:pt x="167" y="46"/>
                  </a:cubicBezTo>
                  <a:lnTo>
                    <a:pt x="167" y="46"/>
                  </a:lnTo>
                  <a:cubicBezTo>
                    <a:pt x="53" y="0"/>
                    <a:pt x="53" y="0"/>
                    <a:pt x="53" y="0"/>
                  </a:cubicBezTo>
                  <a:lnTo>
                    <a:pt x="53" y="0"/>
                  </a:ln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9506542" y="4161385"/>
              <a:ext cx="108954" cy="161346"/>
            </a:xfrm>
            <a:custGeom>
              <a:avLst/>
              <a:gdLst>
                <a:gd name="T0" fmla="*/ 359 w 459"/>
                <a:gd name="T1" fmla="*/ 0 h 681"/>
                <a:gd name="T2" fmla="*/ 359 w 459"/>
                <a:gd name="T3" fmla="*/ 0 h 681"/>
                <a:gd name="T4" fmla="*/ 374 w 459"/>
                <a:gd name="T5" fmla="*/ 61 h 681"/>
                <a:gd name="T6" fmla="*/ 320 w 459"/>
                <a:gd name="T7" fmla="*/ 176 h 681"/>
                <a:gd name="T8" fmla="*/ 275 w 459"/>
                <a:gd name="T9" fmla="*/ 176 h 681"/>
                <a:gd name="T10" fmla="*/ 213 w 459"/>
                <a:gd name="T11" fmla="*/ 260 h 681"/>
                <a:gd name="T12" fmla="*/ 244 w 459"/>
                <a:gd name="T13" fmla="*/ 298 h 681"/>
                <a:gd name="T14" fmla="*/ 213 w 459"/>
                <a:gd name="T15" fmla="*/ 336 h 681"/>
                <a:gd name="T16" fmla="*/ 206 w 459"/>
                <a:gd name="T17" fmla="*/ 390 h 681"/>
                <a:gd name="T18" fmla="*/ 290 w 459"/>
                <a:gd name="T19" fmla="*/ 451 h 681"/>
                <a:gd name="T20" fmla="*/ 336 w 459"/>
                <a:gd name="T21" fmla="*/ 451 h 681"/>
                <a:gd name="T22" fmla="*/ 305 w 459"/>
                <a:gd name="T23" fmla="*/ 352 h 681"/>
                <a:gd name="T24" fmla="*/ 382 w 459"/>
                <a:gd name="T25" fmla="*/ 421 h 681"/>
                <a:gd name="T26" fmla="*/ 443 w 459"/>
                <a:gd name="T27" fmla="*/ 436 h 681"/>
                <a:gd name="T28" fmla="*/ 435 w 459"/>
                <a:gd name="T29" fmla="*/ 489 h 681"/>
                <a:gd name="T30" fmla="*/ 435 w 459"/>
                <a:gd name="T31" fmla="*/ 489 h 681"/>
                <a:gd name="T32" fmla="*/ 382 w 459"/>
                <a:gd name="T33" fmla="*/ 566 h 681"/>
                <a:gd name="T34" fmla="*/ 382 w 459"/>
                <a:gd name="T35" fmla="*/ 566 h 681"/>
                <a:gd name="T36" fmla="*/ 313 w 459"/>
                <a:gd name="T37" fmla="*/ 566 h 681"/>
                <a:gd name="T38" fmla="*/ 305 w 459"/>
                <a:gd name="T39" fmla="*/ 657 h 681"/>
                <a:gd name="T40" fmla="*/ 213 w 459"/>
                <a:gd name="T41" fmla="*/ 680 h 681"/>
                <a:gd name="T42" fmla="*/ 213 w 459"/>
                <a:gd name="T43" fmla="*/ 680 h 681"/>
                <a:gd name="T44" fmla="*/ 137 w 459"/>
                <a:gd name="T45" fmla="*/ 466 h 681"/>
                <a:gd name="T46" fmla="*/ 221 w 459"/>
                <a:gd name="T47" fmla="*/ 115 h 681"/>
                <a:gd name="T48" fmla="*/ 351 w 459"/>
                <a:gd name="T49" fmla="*/ 16 h 681"/>
                <a:gd name="T50" fmla="*/ 359 w 459"/>
                <a:gd name="T51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9" h="681">
                  <a:moveTo>
                    <a:pt x="359" y="0"/>
                  </a:moveTo>
                  <a:lnTo>
                    <a:pt x="359" y="0"/>
                  </a:lnTo>
                  <a:cubicBezTo>
                    <a:pt x="366" y="16"/>
                    <a:pt x="374" y="38"/>
                    <a:pt x="374" y="61"/>
                  </a:cubicBezTo>
                  <a:cubicBezTo>
                    <a:pt x="366" y="100"/>
                    <a:pt x="351" y="146"/>
                    <a:pt x="320" y="176"/>
                  </a:cubicBezTo>
                  <a:cubicBezTo>
                    <a:pt x="313" y="184"/>
                    <a:pt x="290" y="168"/>
                    <a:pt x="275" y="176"/>
                  </a:cubicBezTo>
                  <a:cubicBezTo>
                    <a:pt x="252" y="199"/>
                    <a:pt x="221" y="222"/>
                    <a:pt x="213" y="260"/>
                  </a:cubicBezTo>
                  <a:cubicBezTo>
                    <a:pt x="213" y="275"/>
                    <a:pt x="252" y="283"/>
                    <a:pt x="244" y="298"/>
                  </a:cubicBezTo>
                  <a:cubicBezTo>
                    <a:pt x="244" y="313"/>
                    <a:pt x="221" y="321"/>
                    <a:pt x="213" y="336"/>
                  </a:cubicBezTo>
                  <a:cubicBezTo>
                    <a:pt x="206" y="352"/>
                    <a:pt x="198" y="375"/>
                    <a:pt x="206" y="390"/>
                  </a:cubicBezTo>
                  <a:cubicBezTo>
                    <a:pt x="229" y="421"/>
                    <a:pt x="259" y="436"/>
                    <a:pt x="290" y="451"/>
                  </a:cubicBezTo>
                  <a:cubicBezTo>
                    <a:pt x="305" y="459"/>
                    <a:pt x="336" y="466"/>
                    <a:pt x="336" y="451"/>
                  </a:cubicBezTo>
                  <a:cubicBezTo>
                    <a:pt x="336" y="421"/>
                    <a:pt x="275" y="375"/>
                    <a:pt x="305" y="352"/>
                  </a:cubicBezTo>
                  <a:cubicBezTo>
                    <a:pt x="336" y="336"/>
                    <a:pt x="351" y="405"/>
                    <a:pt x="382" y="421"/>
                  </a:cubicBezTo>
                  <a:cubicBezTo>
                    <a:pt x="397" y="428"/>
                    <a:pt x="427" y="421"/>
                    <a:pt x="443" y="436"/>
                  </a:cubicBezTo>
                  <a:cubicBezTo>
                    <a:pt x="458" y="451"/>
                    <a:pt x="443" y="474"/>
                    <a:pt x="435" y="489"/>
                  </a:cubicBezTo>
                  <a:lnTo>
                    <a:pt x="435" y="489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59" y="566"/>
                    <a:pt x="328" y="550"/>
                    <a:pt x="313" y="566"/>
                  </a:cubicBezTo>
                  <a:cubicBezTo>
                    <a:pt x="290" y="588"/>
                    <a:pt x="320" y="634"/>
                    <a:pt x="305" y="657"/>
                  </a:cubicBezTo>
                  <a:cubicBezTo>
                    <a:pt x="290" y="680"/>
                    <a:pt x="236" y="673"/>
                    <a:pt x="213" y="680"/>
                  </a:cubicBezTo>
                  <a:lnTo>
                    <a:pt x="213" y="680"/>
                  </a:lnTo>
                  <a:cubicBezTo>
                    <a:pt x="190" y="604"/>
                    <a:pt x="183" y="527"/>
                    <a:pt x="137" y="466"/>
                  </a:cubicBezTo>
                  <a:cubicBezTo>
                    <a:pt x="0" y="329"/>
                    <a:pt x="168" y="237"/>
                    <a:pt x="221" y="115"/>
                  </a:cubicBezTo>
                  <a:cubicBezTo>
                    <a:pt x="244" y="54"/>
                    <a:pt x="313" y="54"/>
                    <a:pt x="351" y="16"/>
                  </a:cubicBezTo>
                  <a:cubicBezTo>
                    <a:pt x="351" y="8"/>
                    <a:pt x="359" y="8"/>
                    <a:pt x="359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9635402" y="4263011"/>
              <a:ext cx="91144" cy="91150"/>
            </a:xfrm>
            <a:custGeom>
              <a:avLst/>
              <a:gdLst>
                <a:gd name="T0" fmla="*/ 7 w 383"/>
                <a:gd name="T1" fmla="*/ 107 h 383"/>
                <a:gd name="T2" fmla="*/ 7 w 383"/>
                <a:gd name="T3" fmla="*/ 107 h 383"/>
                <a:gd name="T4" fmla="*/ 30 w 383"/>
                <a:gd name="T5" fmla="*/ 229 h 383"/>
                <a:gd name="T6" fmla="*/ 53 w 383"/>
                <a:gd name="T7" fmla="*/ 283 h 383"/>
                <a:gd name="T8" fmla="*/ 76 w 383"/>
                <a:gd name="T9" fmla="*/ 321 h 383"/>
                <a:gd name="T10" fmla="*/ 107 w 383"/>
                <a:gd name="T11" fmla="*/ 344 h 383"/>
                <a:gd name="T12" fmla="*/ 107 w 383"/>
                <a:gd name="T13" fmla="*/ 344 h 383"/>
                <a:gd name="T14" fmla="*/ 160 w 383"/>
                <a:gd name="T15" fmla="*/ 336 h 383"/>
                <a:gd name="T16" fmla="*/ 191 w 383"/>
                <a:gd name="T17" fmla="*/ 382 h 383"/>
                <a:gd name="T18" fmla="*/ 191 w 383"/>
                <a:gd name="T19" fmla="*/ 382 h 383"/>
                <a:gd name="T20" fmla="*/ 229 w 383"/>
                <a:gd name="T21" fmla="*/ 359 h 383"/>
                <a:gd name="T22" fmla="*/ 237 w 383"/>
                <a:gd name="T23" fmla="*/ 290 h 383"/>
                <a:gd name="T24" fmla="*/ 229 w 383"/>
                <a:gd name="T25" fmla="*/ 214 h 383"/>
                <a:gd name="T26" fmla="*/ 305 w 383"/>
                <a:gd name="T27" fmla="*/ 245 h 383"/>
                <a:gd name="T28" fmla="*/ 382 w 383"/>
                <a:gd name="T29" fmla="*/ 222 h 383"/>
                <a:gd name="T30" fmla="*/ 382 w 383"/>
                <a:gd name="T31" fmla="*/ 222 h 383"/>
                <a:gd name="T32" fmla="*/ 321 w 383"/>
                <a:gd name="T33" fmla="*/ 168 h 383"/>
                <a:gd name="T34" fmla="*/ 313 w 383"/>
                <a:gd name="T35" fmla="*/ 130 h 383"/>
                <a:gd name="T36" fmla="*/ 237 w 383"/>
                <a:gd name="T37" fmla="*/ 84 h 383"/>
                <a:gd name="T38" fmla="*/ 153 w 383"/>
                <a:gd name="T39" fmla="*/ 23 h 383"/>
                <a:gd name="T40" fmla="*/ 153 w 383"/>
                <a:gd name="T41" fmla="*/ 23 h 383"/>
                <a:gd name="T42" fmla="*/ 92 w 383"/>
                <a:gd name="T43" fmla="*/ 46 h 383"/>
                <a:gd name="T44" fmla="*/ 61 w 383"/>
                <a:gd name="T45" fmla="*/ 0 h 383"/>
                <a:gd name="T46" fmla="*/ 7 w 383"/>
                <a:gd name="T47" fmla="*/ 46 h 383"/>
                <a:gd name="T48" fmla="*/ 7 w 383"/>
                <a:gd name="T49" fmla="*/ 10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383">
                  <a:moveTo>
                    <a:pt x="7" y="107"/>
                  </a:moveTo>
                  <a:lnTo>
                    <a:pt x="7" y="107"/>
                  </a:lnTo>
                  <a:cubicBezTo>
                    <a:pt x="15" y="145"/>
                    <a:pt x="15" y="191"/>
                    <a:pt x="30" y="229"/>
                  </a:cubicBezTo>
                  <a:cubicBezTo>
                    <a:pt x="30" y="245"/>
                    <a:pt x="46" y="267"/>
                    <a:pt x="53" y="283"/>
                  </a:cubicBezTo>
                  <a:cubicBezTo>
                    <a:pt x="61" y="298"/>
                    <a:pt x="61" y="313"/>
                    <a:pt x="76" y="321"/>
                  </a:cubicBezTo>
                  <a:cubicBezTo>
                    <a:pt x="84" y="329"/>
                    <a:pt x="99" y="336"/>
                    <a:pt x="107" y="344"/>
                  </a:cubicBezTo>
                  <a:lnTo>
                    <a:pt x="107" y="344"/>
                  </a:lnTo>
                  <a:cubicBezTo>
                    <a:pt x="130" y="344"/>
                    <a:pt x="145" y="329"/>
                    <a:pt x="160" y="336"/>
                  </a:cubicBezTo>
                  <a:cubicBezTo>
                    <a:pt x="176" y="344"/>
                    <a:pt x="183" y="367"/>
                    <a:pt x="191" y="382"/>
                  </a:cubicBezTo>
                  <a:lnTo>
                    <a:pt x="191" y="382"/>
                  </a:lnTo>
                  <a:cubicBezTo>
                    <a:pt x="206" y="374"/>
                    <a:pt x="221" y="367"/>
                    <a:pt x="229" y="359"/>
                  </a:cubicBezTo>
                  <a:cubicBezTo>
                    <a:pt x="237" y="336"/>
                    <a:pt x="237" y="313"/>
                    <a:pt x="237" y="290"/>
                  </a:cubicBezTo>
                  <a:cubicBezTo>
                    <a:pt x="237" y="267"/>
                    <a:pt x="214" y="229"/>
                    <a:pt x="229" y="214"/>
                  </a:cubicBezTo>
                  <a:cubicBezTo>
                    <a:pt x="252" y="199"/>
                    <a:pt x="275" y="245"/>
                    <a:pt x="305" y="245"/>
                  </a:cubicBezTo>
                  <a:cubicBezTo>
                    <a:pt x="328" y="252"/>
                    <a:pt x="359" y="229"/>
                    <a:pt x="382" y="222"/>
                  </a:cubicBezTo>
                  <a:lnTo>
                    <a:pt x="382" y="222"/>
                  </a:lnTo>
                  <a:lnTo>
                    <a:pt x="321" y="168"/>
                  </a:lnTo>
                  <a:cubicBezTo>
                    <a:pt x="321" y="160"/>
                    <a:pt x="313" y="130"/>
                    <a:pt x="313" y="130"/>
                  </a:cubicBezTo>
                  <a:cubicBezTo>
                    <a:pt x="290" y="115"/>
                    <a:pt x="259" y="99"/>
                    <a:pt x="237" y="84"/>
                  </a:cubicBezTo>
                  <a:cubicBezTo>
                    <a:pt x="206" y="69"/>
                    <a:pt x="176" y="46"/>
                    <a:pt x="153" y="23"/>
                  </a:cubicBezTo>
                  <a:lnTo>
                    <a:pt x="153" y="23"/>
                  </a:lnTo>
                  <a:cubicBezTo>
                    <a:pt x="130" y="31"/>
                    <a:pt x="115" y="46"/>
                    <a:pt x="92" y="46"/>
                  </a:cubicBezTo>
                  <a:cubicBezTo>
                    <a:pt x="76" y="38"/>
                    <a:pt x="76" y="0"/>
                    <a:pt x="61" y="0"/>
                  </a:cubicBezTo>
                  <a:cubicBezTo>
                    <a:pt x="38" y="8"/>
                    <a:pt x="23" y="31"/>
                    <a:pt x="7" y="46"/>
                  </a:cubicBezTo>
                  <a:cubicBezTo>
                    <a:pt x="0" y="69"/>
                    <a:pt x="7" y="92"/>
                    <a:pt x="7" y="10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9671021" y="4213769"/>
              <a:ext cx="116288" cy="101628"/>
            </a:xfrm>
            <a:custGeom>
              <a:avLst/>
              <a:gdLst>
                <a:gd name="T0" fmla="*/ 229 w 490"/>
                <a:gd name="T1" fmla="*/ 428 h 429"/>
                <a:gd name="T2" fmla="*/ 229 w 490"/>
                <a:gd name="T3" fmla="*/ 428 h 429"/>
                <a:gd name="T4" fmla="*/ 290 w 490"/>
                <a:gd name="T5" fmla="*/ 359 h 429"/>
                <a:gd name="T6" fmla="*/ 336 w 490"/>
                <a:gd name="T7" fmla="*/ 344 h 429"/>
                <a:gd name="T8" fmla="*/ 359 w 490"/>
                <a:gd name="T9" fmla="*/ 389 h 429"/>
                <a:gd name="T10" fmla="*/ 359 w 490"/>
                <a:gd name="T11" fmla="*/ 389 h 429"/>
                <a:gd name="T12" fmla="*/ 443 w 490"/>
                <a:gd name="T13" fmla="*/ 382 h 429"/>
                <a:gd name="T14" fmla="*/ 481 w 490"/>
                <a:gd name="T15" fmla="*/ 252 h 429"/>
                <a:gd name="T16" fmla="*/ 420 w 490"/>
                <a:gd name="T17" fmla="*/ 214 h 429"/>
                <a:gd name="T18" fmla="*/ 420 w 490"/>
                <a:gd name="T19" fmla="*/ 214 h 429"/>
                <a:gd name="T20" fmla="*/ 359 w 490"/>
                <a:gd name="T21" fmla="*/ 199 h 429"/>
                <a:gd name="T22" fmla="*/ 290 w 490"/>
                <a:gd name="T23" fmla="*/ 229 h 429"/>
                <a:gd name="T24" fmla="*/ 252 w 490"/>
                <a:gd name="T25" fmla="*/ 176 h 429"/>
                <a:gd name="T26" fmla="*/ 237 w 490"/>
                <a:gd name="T27" fmla="*/ 91 h 429"/>
                <a:gd name="T28" fmla="*/ 160 w 490"/>
                <a:gd name="T29" fmla="*/ 53 h 429"/>
                <a:gd name="T30" fmla="*/ 160 w 490"/>
                <a:gd name="T31" fmla="*/ 53 h 429"/>
                <a:gd name="T32" fmla="*/ 129 w 490"/>
                <a:gd name="T33" fmla="*/ 0 h 429"/>
                <a:gd name="T34" fmla="*/ 45 w 490"/>
                <a:gd name="T35" fmla="*/ 30 h 429"/>
                <a:gd name="T36" fmla="*/ 23 w 490"/>
                <a:gd name="T37" fmla="*/ 76 h 429"/>
                <a:gd name="T38" fmla="*/ 30 w 490"/>
                <a:gd name="T39" fmla="*/ 130 h 429"/>
                <a:gd name="T40" fmla="*/ 0 w 490"/>
                <a:gd name="T41" fmla="*/ 229 h 429"/>
                <a:gd name="T42" fmla="*/ 0 w 490"/>
                <a:gd name="T43" fmla="*/ 229 h 429"/>
                <a:gd name="T44" fmla="*/ 84 w 490"/>
                <a:gd name="T45" fmla="*/ 290 h 429"/>
                <a:gd name="T46" fmla="*/ 160 w 490"/>
                <a:gd name="T47" fmla="*/ 336 h 429"/>
                <a:gd name="T48" fmla="*/ 168 w 490"/>
                <a:gd name="T49" fmla="*/ 374 h 429"/>
                <a:gd name="T50" fmla="*/ 229 w 490"/>
                <a:gd name="T51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0" h="429">
                  <a:moveTo>
                    <a:pt x="229" y="428"/>
                  </a:moveTo>
                  <a:lnTo>
                    <a:pt x="229" y="428"/>
                  </a:lnTo>
                  <a:cubicBezTo>
                    <a:pt x="252" y="405"/>
                    <a:pt x="267" y="382"/>
                    <a:pt x="290" y="359"/>
                  </a:cubicBezTo>
                  <a:cubicBezTo>
                    <a:pt x="298" y="351"/>
                    <a:pt x="320" y="336"/>
                    <a:pt x="336" y="344"/>
                  </a:cubicBezTo>
                  <a:cubicBezTo>
                    <a:pt x="351" y="351"/>
                    <a:pt x="351" y="374"/>
                    <a:pt x="359" y="389"/>
                  </a:cubicBezTo>
                  <a:lnTo>
                    <a:pt x="359" y="389"/>
                  </a:lnTo>
                  <a:cubicBezTo>
                    <a:pt x="389" y="389"/>
                    <a:pt x="420" y="405"/>
                    <a:pt x="443" y="382"/>
                  </a:cubicBezTo>
                  <a:cubicBezTo>
                    <a:pt x="473" y="351"/>
                    <a:pt x="489" y="298"/>
                    <a:pt x="481" y="252"/>
                  </a:cubicBezTo>
                  <a:cubicBezTo>
                    <a:pt x="481" y="229"/>
                    <a:pt x="443" y="229"/>
                    <a:pt x="420" y="214"/>
                  </a:cubicBezTo>
                  <a:lnTo>
                    <a:pt x="420" y="214"/>
                  </a:lnTo>
                  <a:cubicBezTo>
                    <a:pt x="404" y="214"/>
                    <a:pt x="381" y="191"/>
                    <a:pt x="359" y="199"/>
                  </a:cubicBezTo>
                  <a:cubicBezTo>
                    <a:pt x="336" y="199"/>
                    <a:pt x="313" y="237"/>
                    <a:pt x="290" y="229"/>
                  </a:cubicBezTo>
                  <a:cubicBezTo>
                    <a:pt x="267" y="229"/>
                    <a:pt x="259" y="199"/>
                    <a:pt x="252" y="176"/>
                  </a:cubicBezTo>
                  <a:cubicBezTo>
                    <a:pt x="237" y="145"/>
                    <a:pt x="252" y="114"/>
                    <a:pt x="237" y="91"/>
                  </a:cubicBezTo>
                  <a:cubicBezTo>
                    <a:pt x="221" y="69"/>
                    <a:pt x="183" y="61"/>
                    <a:pt x="160" y="53"/>
                  </a:cubicBezTo>
                  <a:lnTo>
                    <a:pt x="160" y="53"/>
                  </a:lnTo>
                  <a:cubicBezTo>
                    <a:pt x="145" y="30"/>
                    <a:pt x="137" y="15"/>
                    <a:pt x="129" y="0"/>
                  </a:cubicBezTo>
                  <a:lnTo>
                    <a:pt x="45" y="30"/>
                  </a:lnTo>
                  <a:lnTo>
                    <a:pt x="23" y="76"/>
                  </a:lnTo>
                  <a:cubicBezTo>
                    <a:pt x="23" y="91"/>
                    <a:pt x="38" y="114"/>
                    <a:pt x="30" y="130"/>
                  </a:cubicBezTo>
                  <a:cubicBezTo>
                    <a:pt x="30" y="168"/>
                    <a:pt x="7" y="199"/>
                    <a:pt x="0" y="229"/>
                  </a:cubicBezTo>
                  <a:lnTo>
                    <a:pt x="0" y="229"/>
                  </a:lnTo>
                  <a:cubicBezTo>
                    <a:pt x="23" y="252"/>
                    <a:pt x="53" y="275"/>
                    <a:pt x="84" y="290"/>
                  </a:cubicBezTo>
                  <a:cubicBezTo>
                    <a:pt x="106" y="305"/>
                    <a:pt x="137" y="321"/>
                    <a:pt x="160" y="336"/>
                  </a:cubicBezTo>
                  <a:cubicBezTo>
                    <a:pt x="160" y="336"/>
                    <a:pt x="168" y="366"/>
                    <a:pt x="168" y="374"/>
                  </a:cubicBezTo>
                  <a:lnTo>
                    <a:pt x="229" y="4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9676259" y="4294443"/>
              <a:ext cx="105812" cy="99532"/>
            </a:xfrm>
            <a:custGeom>
              <a:avLst/>
              <a:gdLst>
                <a:gd name="T0" fmla="*/ 129 w 444"/>
                <a:gd name="T1" fmla="*/ 115 h 421"/>
                <a:gd name="T2" fmla="*/ 129 w 444"/>
                <a:gd name="T3" fmla="*/ 115 h 421"/>
                <a:gd name="T4" fmla="*/ 53 w 444"/>
                <a:gd name="T5" fmla="*/ 84 h 421"/>
                <a:gd name="T6" fmla="*/ 61 w 444"/>
                <a:gd name="T7" fmla="*/ 160 h 421"/>
                <a:gd name="T8" fmla="*/ 53 w 444"/>
                <a:gd name="T9" fmla="*/ 229 h 421"/>
                <a:gd name="T10" fmla="*/ 15 w 444"/>
                <a:gd name="T11" fmla="*/ 252 h 421"/>
                <a:gd name="T12" fmla="*/ 15 w 444"/>
                <a:gd name="T13" fmla="*/ 252 h 421"/>
                <a:gd name="T14" fmla="*/ 22 w 444"/>
                <a:gd name="T15" fmla="*/ 328 h 421"/>
                <a:gd name="T16" fmla="*/ 114 w 444"/>
                <a:gd name="T17" fmla="*/ 305 h 421"/>
                <a:gd name="T18" fmla="*/ 99 w 444"/>
                <a:gd name="T19" fmla="*/ 344 h 421"/>
                <a:gd name="T20" fmla="*/ 137 w 444"/>
                <a:gd name="T21" fmla="*/ 359 h 421"/>
                <a:gd name="T22" fmla="*/ 137 w 444"/>
                <a:gd name="T23" fmla="*/ 382 h 421"/>
                <a:gd name="T24" fmla="*/ 168 w 444"/>
                <a:gd name="T25" fmla="*/ 420 h 421"/>
                <a:gd name="T26" fmla="*/ 168 w 444"/>
                <a:gd name="T27" fmla="*/ 420 h 421"/>
                <a:gd name="T28" fmla="*/ 191 w 444"/>
                <a:gd name="T29" fmla="*/ 405 h 421"/>
                <a:gd name="T30" fmla="*/ 229 w 444"/>
                <a:gd name="T31" fmla="*/ 412 h 421"/>
                <a:gd name="T32" fmla="*/ 290 w 444"/>
                <a:gd name="T33" fmla="*/ 367 h 421"/>
                <a:gd name="T34" fmla="*/ 336 w 444"/>
                <a:gd name="T35" fmla="*/ 305 h 421"/>
                <a:gd name="T36" fmla="*/ 404 w 444"/>
                <a:gd name="T37" fmla="*/ 298 h 421"/>
                <a:gd name="T38" fmla="*/ 443 w 444"/>
                <a:gd name="T39" fmla="*/ 252 h 421"/>
                <a:gd name="T40" fmla="*/ 443 w 444"/>
                <a:gd name="T41" fmla="*/ 252 h 421"/>
                <a:gd name="T42" fmla="*/ 381 w 444"/>
                <a:gd name="T43" fmla="*/ 222 h 421"/>
                <a:gd name="T44" fmla="*/ 397 w 444"/>
                <a:gd name="T45" fmla="*/ 168 h 421"/>
                <a:gd name="T46" fmla="*/ 397 w 444"/>
                <a:gd name="T47" fmla="*/ 168 h 421"/>
                <a:gd name="T48" fmla="*/ 336 w 444"/>
                <a:gd name="T49" fmla="*/ 53 h 421"/>
                <a:gd name="T50" fmla="*/ 336 w 444"/>
                <a:gd name="T51" fmla="*/ 53 h 421"/>
                <a:gd name="T52" fmla="*/ 313 w 444"/>
                <a:gd name="T53" fmla="*/ 8 h 421"/>
                <a:gd name="T54" fmla="*/ 267 w 444"/>
                <a:gd name="T55" fmla="*/ 23 h 421"/>
                <a:gd name="T56" fmla="*/ 206 w 444"/>
                <a:gd name="T57" fmla="*/ 92 h 421"/>
                <a:gd name="T58" fmla="*/ 191 w 444"/>
                <a:gd name="T59" fmla="*/ 99 h 421"/>
                <a:gd name="T60" fmla="*/ 152 w 444"/>
                <a:gd name="T61" fmla="*/ 115 h 421"/>
                <a:gd name="T62" fmla="*/ 129 w 444"/>
                <a:gd name="T63" fmla="*/ 11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421">
                  <a:moveTo>
                    <a:pt x="129" y="115"/>
                  </a:moveTo>
                  <a:lnTo>
                    <a:pt x="129" y="115"/>
                  </a:lnTo>
                  <a:cubicBezTo>
                    <a:pt x="99" y="115"/>
                    <a:pt x="76" y="69"/>
                    <a:pt x="53" y="84"/>
                  </a:cubicBezTo>
                  <a:cubicBezTo>
                    <a:pt x="38" y="99"/>
                    <a:pt x="61" y="137"/>
                    <a:pt x="61" y="160"/>
                  </a:cubicBezTo>
                  <a:cubicBezTo>
                    <a:pt x="61" y="183"/>
                    <a:pt x="61" y="206"/>
                    <a:pt x="53" y="229"/>
                  </a:cubicBezTo>
                  <a:cubicBezTo>
                    <a:pt x="45" y="237"/>
                    <a:pt x="30" y="244"/>
                    <a:pt x="15" y="252"/>
                  </a:cubicBezTo>
                  <a:lnTo>
                    <a:pt x="15" y="252"/>
                  </a:lnTo>
                  <a:cubicBezTo>
                    <a:pt x="22" y="275"/>
                    <a:pt x="0" y="313"/>
                    <a:pt x="22" y="328"/>
                  </a:cubicBezTo>
                  <a:cubicBezTo>
                    <a:pt x="53" y="344"/>
                    <a:pt x="83" y="298"/>
                    <a:pt x="114" y="305"/>
                  </a:cubicBezTo>
                  <a:cubicBezTo>
                    <a:pt x="129" y="313"/>
                    <a:pt x="99" y="336"/>
                    <a:pt x="99" y="344"/>
                  </a:cubicBezTo>
                  <a:cubicBezTo>
                    <a:pt x="106" y="359"/>
                    <a:pt x="129" y="344"/>
                    <a:pt x="137" y="359"/>
                  </a:cubicBezTo>
                  <a:cubicBezTo>
                    <a:pt x="145" y="359"/>
                    <a:pt x="129" y="374"/>
                    <a:pt x="137" y="382"/>
                  </a:cubicBezTo>
                  <a:cubicBezTo>
                    <a:pt x="145" y="397"/>
                    <a:pt x="152" y="405"/>
                    <a:pt x="168" y="420"/>
                  </a:cubicBezTo>
                  <a:lnTo>
                    <a:pt x="168" y="420"/>
                  </a:lnTo>
                  <a:cubicBezTo>
                    <a:pt x="175" y="412"/>
                    <a:pt x="183" y="405"/>
                    <a:pt x="191" y="405"/>
                  </a:cubicBezTo>
                  <a:cubicBezTo>
                    <a:pt x="206" y="405"/>
                    <a:pt x="221" y="412"/>
                    <a:pt x="229" y="412"/>
                  </a:cubicBezTo>
                  <a:cubicBezTo>
                    <a:pt x="252" y="397"/>
                    <a:pt x="267" y="382"/>
                    <a:pt x="290" y="367"/>
                  </a:cubicBezTo>
                  <a:cubicBezTo>
                    <a:pt x="305" y="344"/>
                    <a:pt x="313" y="313"/>
                    <a:pt x="336" y="305"/>
                  </a:cubicBezTo>
                  <a:cubicBezTo>
                    <a:pt x="358" y="290"/>
                    <a:pt x="381" y="313"/>
                    <a:pt x="404" y="298"/>
                  </a:cubicBezTo>
                  <a:cubicBezTo>
                    <a:pt x="420" y="290"/>
                    <a:pt x="427" y="267"/>
                    <a:pt x="443" y="252"/>
                  </a:cubicBezTo>
                  <a:lnTo>
                    <a:pt x="443" y="252"/>
                  </a:lnTo>
                  <a:cubicBezTo>
                    <a:pt x="420" y="244"/>
                    <a:pt x="397" y="244"/>
                    <a:pt x="381" y="222"/>
                  </a:cubicBezTo>
                  <a:cubicBezTo>
                    <a:pt x="374" y="206"/>
                    <a:pt x="397" y="183"/>
                    <a:pt x="397" y="168"/>
                  </a:cubicBezTo>
                  <a:lnTo>
                    <a:pt x="397" y="168"/>
                  </a:lnTo>
                  <a:cubicBezTo>
                    <a:pt x="336" y="53"/>
                    <a:pt x="336" y="53"/>
                    <a:pt x="336" y="53"/>
                  </a:cubicBezTo>
                  <a:lnTo>
                    <a:pt x="336" y="53"/>
                  </a:lnTo>
                  <a:cubicBezTo>
                    <a:pt x="328" y="38"/>
                    <a:pt x="328" y="15"/>
                    <a:pt x="313" y="8"/>
                  </a:cubicBezTo>
                  <a:cubicBezTo>
                    <a:pt x="297" y="0"/>
                    <a:pt x="275" y="15"/>
                    <a:pt x="267" y="23"/>
                  </a:cubicBezTo>
                  <a:cubicBezTo>
                    <a:pt x="244" y="46"/>
                    <a:pt x="229" y="69"/>
                    <a:pt x="206" y="92"/>
                  </a:cubicBezTo>
                  <a:cubicBezTo>
                    <a:pt x="206" y="92"/>
                    <a:pt x="198" y="99"/>
                    <a:pt x="191" y="99"/>
                  </a:cubicBezTo>
                  <a:cubicBezTo>
                    <a:pt x="183" y="107"/>
                    <a:pt x="168" y="115"/>
                    <a:pt x="152" y="115"/>
                  </a:cubicBezTo>
                  <a:cubicBezTo>
                    <a:pt x="137" y="115"/>
                    <a:pt x="129" y="115"/>
                    <a:pt x="129" y="1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9756928" y="4257773"/>
              <a:ext cx="98478" cy="76483"/>
            </a:xfrm>
            <a:custGeom>
              <a:avLst/>
              <a:gdLst>
                <a:gd name="T0" fmla="*/ 61 w 413"/>
                <a:gd name="T1" fmla="*/ 321 h 322"/>
                <a:gd name="T2" fmla="*/ 61 w 413"/>
                <a:gd name="T3" fmla="*/ 321 h 322"/>
                <a:gd name="T4" fmla="*/ 0 w 413"/>
                <a:gd name="T5" fmla="*/ 206 h 322"/>
                <a:gd name="T6" fmla="*/ 0 w 413"/>
                <a:gd name="T7" fmla="*/ 206 h 322"/>
                <a:gd name="T8" fmla="*/ 84 w 413"/>
                <a:gd name="T9" fmla="*/ 199 h 322"/>
                <a:gd name="T10" fmla="*/ 122 w 413"/>
                <a:gd name="T11" fmla="*/ 69 h 322"/>
                <a:gd name="T12" fmla="*/ 61 w 413"/>
                <a:gd name="T13" fmla="*/ 31 h 322"/>
                <a:gd name="T14" fmla="*/ 61 w 413"/>
                <a:gd name="T15" fmla="*/ 31 h 322"/>
                <a:gd name="T16" fmla="*/ 91 w 413"/>
                <a:gd name="T17" fmla="*/ 0 h 322"/>
                <a:gd name="T18" fmla="*/ 152 w 413"/>
                <a:gd name="T19" fmla="*/ 16 h 322"/>
                <a:gd name="T20" fmla="*/ 206 w 413"/>
                <a:gd name="T21" fmla="*/ 46 h 322"/>
                <a:gd name="T22" fmla="*/ 236 w 413"/>
                <a:gd name="T23" fmla="*/ 23 h 322"/>
                <a:gd name="T24" fmla="*/ 236 w 413"/>
                <a:gd name="T25" fmla="*/ 23 h 322"/>
                <a:gd name="T26" fmla="*/ 290 w 413"/>
                <a:gd name="T27" fmla="*/ 54 h 322"/>
                <a:gd name="T28" fmla="*/ 305 w 413"/>
                <a:gd name="T29" fmla="*/ 69 h 322"/>
                <a:gd name="T30" fmla="*/ 374 w 413"/>
                <a:gd name="T31" fmla="*/ 69 h 322"/>
                <a:gd name="T32" fmla="*/ 374 w 413"/>
                <a:gd name="T33" fmla="*/ 69 h 322"/>
                <a:gd name="T34" fmla="*/ 404 w 413"/>
                <a:gd name="T35" fmla="*/ 145 h 322"/>
                <a:gd name="T36" fmla="*/ 343 w 413"/>
                <a:gd name="T37" fmla="*/ 183 h 322"/>
                <a:gd name="T38" fmla="*/ 343 w 413"/>
                <a:gd name="T39" fmla="*/ 183 h 322"/>
                <a:gd name="T40" fmla="*/ 297 w 413"/>
                <a:gd name="T41" fmla="*/ 168 h 322"/>
                <a:gd name="T42" fmla="*/ 259 w 413"/>
                <a:gd name="T43" fmla="*/ 168 h 322"/>
                <a:gd name="T44" fmla="*/ 168 w 413"/>
                <a:gd name="T45" fmla="*/ 206 h 322"/>
                <a:gd name="T46" fmla="*/ 130 w 413"/>
                <a:gd name="T47" fmla="*/ 268 h 322"/>
                <a:gd name="T48" fmla="*/ 61 w 413"/>
                <a:gd name="T49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3" h="322">
                  <a:moveTo>
                    <a:pt x="61" y="321"/>
                  </a:moveTo>
                  <a:lnTo>
                    <a:pt x="61" y="321"/>
                  </a:lnTo>
                  <a:cubicBezTo>
                    <a:pt x="0" y="206"/>
                    <a:pt x="0" y="206"/>
                    <a:pt x="0" y="206"/>
                  </a:cubicBezTo>
                  <a:lnTo>
                    <a:pt x="0" y="206"/>
                  </a:lnTo>
                  <a:cubicBezTo>
                    <a:pt x="30" y="206"/>
                    <a:pt x="61" y="222"/>
                    <a:pt x="84" y="199"/>
                  </a:cubicBezTo>
                  <a:cubicBezTo>
                    <a:pt x="114" y="168"/>
                    <a:pt x="130" y="115"/>
                    <a:pt x="122" y="69"/>
                  </a:cubicBezTo>
                  <a:cubicBezTo>
                    <a:pt x="122" y="46"/>
                    <a:pt x="84" y="46"/>
                    <a:pt x="61" y="31"/>
                  </a:cubicBezTo>
                  <a:lnTo>
                    <a:pt x="61" y="31"/>
                  </a:lnTo>
                  <a:cubicBezTo>
                    <a:pt x="76" y="23"/>
                    <a:pt x="76" y="8"/>
                    <a:pt x="91" y="0"/>
                  </a:cubicBezTo>
                  <a:cubicBezTo>
                    <a:pt x="114" y="0"/>
                    <a:pt x="137" y="8"/>
                    <a:pt x="152" y="16"/>
                  </a:cubicBezTo>
                  <a:cubicBezTo>
                    <a:pt x="175" y="23"/>
                    <a:pt x="183" y="46"/>
                    <a:pt x="206" y="46"/>
                  </a:cubicBezTo>
                  <a:cubicBezTo>
                    <a:pt x="214" y="46"/>
                    <a:pt x="221" y="31"/>
                    <a:pt x="236" y="23"/>
                  </a:cubicBezTo>
                  <a:lnTo>
                    <a:pt x="236" y="23"/>
                  </a:lnTo>
                  <a:cubicBezTo>
                    <a:pt x="252" y="31"/>
                    <a:pt x="267" y="46"/>
                    <a:pt x="290" y="54"/>
                  </a:cubicBezTo>
                  <a:cubicBezTo>
                    <a:pt x="290" y="61"/>
                    <a:pt x="297" y="69"/>
                    <a:pt x="305" y="69"/>
                  </a:cubicBezTo>
                  <a:cubicBezTo>
                    <a:pt x="328" y="77"/>
                    <a:pt x="351" y="69"/>
                    <a:pt x="374" y="69"/>
                  </a:cubicBezTo>
                  <a:lnTo>
                    <a:pt x="374" y="69"/>
                  </a:lnTo>
                  <a:cubicBezTo>
                    <a:pt x="382" y="92"/>
                    <a:pt x="412" y="115"/>
                    <a:pt x="404" y="145"/>
                  </a:cubicBezTo>
                  <a:cubicBezTo>
                    <a:pt x="397" y="168"/>
                    <a:pt x="366" y="168"/>
                    <a:pt x="343" y="183"/>
                  </a:cubicBezTo>
                  <a:lnTo>
                    <a:pt x="343" y="183"/>
                  </a:lnTo>
                  <a:cubicBezTo>
                    <a:pt x="328" y="176"/>
                    <a:pt x="313" y="168"/>
                    <a:pt x="297" y="168"/>
                  </a:cubicBezTo>
                  <a:cubicBezTo>
                    <a:pt x="282" y="161"/>
                    <a:pt x="275" y="161"/>
                    <a:pt x="259" y="168"/>
                  </a:cubicBezTo>
                  <a:cubicBezTo>
                    <a:pt x="229" y="176"/>
                    <a:pt x="191" y="183"/>
                    <a:pt x="168" y="206"/>
                  </a:cubicBezTo>
                  <a:cubicBezTo>
                    <a:pt x="145" y="214"/>
                    <a:pt x="145" y="245"/>
                    <a:pt x="130" y="268"/>
                  </a:cubicBezTo>
                  <a:cubicBezTo>
                    <a:pt x="107" y="290"/>
                    <a:pt x="84" y="306"/>
                    <a:pt x="61" y="3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9765309" y="4295491"/>
              <a:ext cx="81716" cy="78578"/>
            </a:xfrm>
            <a:custGeom>
              <a:avLst/>
              <a:gdLst>
                <a:gd name="T0" fmla="*/ 23 w 345"/>
                <a:gd name="T1" fmla="*/ 160 h 329"/>
                <a:gd name="T2" fmla="*/ 23 w 345"/>
                <a:gd name="T3" fmla="*/ 160 h 329"/>
                <a:gd name="T4" fmla="*/ 92 w 345"/>
                <a:gd name="T5" fmla="*/ 107 h 329"/>
                <a:gd name="T6" fmla="*/ 130 w 345"/>
                <a:gd name="T7" fmla="*/ 45 h 329"/>
                <a:gd name="T8" fmla="*/ 221 w 345"/>
                <a:gd name="T9" fmla="*/ 7 h 329"/>
                <a:gd name="T10" fmla="*/ 259 w 345"/>
                <a:gd name="T11" fmla="*/ 7 h 329"/>
                <a:gd name="T12" fmla="*/ 305 w 345"/>
                <a:gd name="T13" fmla="*/ 22 h 329"/>
                <a:gd name="T14" fmla="*/ 305 w 345"/>
                <a:gd name="T15" fmla="*/ 22 h 329"/>
                <a:gd name="T16" fmla="*/ 344 w 345"/>
                <a:gd name="T17" fmla="*/ 61 h 329"/>
                <a:gd name="T18" fmla="*/ 305 w 345"/>
                <a:gd name="T19" fmla="*/ 76 h 329"/>
                <a:gd name="T20" fmla="*/ 267 w 345"/>
                <a:gd name="T21" fmla="*/ 114 h 329"/>
                <a:gd name="T22" fmla="*/ 290 w 345"/>
                <a:gd name="T23" fmla="*/ 168 h 329"/>
                <a:gd name="T24" fmla="*/ 221 w 345"/>
                <a:gd name="T25" fmla="*/ 198 h 329"/>
                <a:gd name="T26" fmla="*/ 275 w 345"/>
                <a:gd name="T27" fmla="*/ 267 h 329"/>
                <a:gd name="T28" fmla="*/ 244 w 345"/>
                <a:gd name="T29" fmla="*/ 320 h 329"/>
                <a:gd name="T30" fmla="*/ 244 w 345"/>
                <a:gd name="T31" fmla="*/ 320 h 329"/>
                <a:gd name="T32" fmla="*/ 183 w 345"/>
                <a:gd name="T33" fmla="*/ 297 h 329"/>
                <a:gd name="T34" fmla="*/ 145 w 345"/>
                <a:gd name="T35" fmla="*/ 305 h 329"/>
                <a:gd name="T36" fmla="*/ 69 w 345"/>
                <a:gd name="T37" fmla="*/ 244 h 329"/>
                <a:gd name="T38" fmla="*/ 69 w 345"/>
                <a:gd name="T39" fmla="*/ 244 h 329"/>
                <a:gd name="T40" fmla="*/ 7 w 345"/>
                <a:gd name="T41" fmla="*/ 214 h 329"/>
                <a:gd name="T42" fmla="*/ 23 w 345"/>
                <a:gd name="T43" fmla="*/ 1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29">
                  <a:moveTo>
                    <a:pt x="23" y="160"/>
                  </a:moveTo>
                  <a:lnTo>
                    <a:pt x="23" y="160"/>
                  </a:lnTo>
                  <a:cubicBezTo>
                    <a:pt x="46" y="145"/>
                    <a:pt x="69" y="129"/>
                    <a:pt x="92" y="107"/>
                  </a:cubicBezTo>
                  <a:cubicBezTo>
                    <a:pt x="107" y="84"/>
                    <a:pt x="107" y="53"/>
                    <a:pt x="130" y="45"/>
                  </a:cubicBezTo>
                  <a:cubicBezTo>
                    <a:pt x="153" y="22"/>
                    <a:pt x="191" y="15"/>
                    <a:pt x="221" y="7"/>
                  </a:cubicBezTo>
                  <a:cubicBezTo>
                    <a:pt x="237" y="0"/>
                    <a:pt x="244" y="0"/>
                    <a:pt x="259" y="7"/>
                  </a:cubicBezTo>
                  <a:cubicBezTo>
                    <a:pt x="275" y="7"/>
                    <a:pt x="290" y="15"/>
                    <a:pt x="305" y="22"/>
                  </a:cubicBezTo>
                  <a:lnTo>
                    <a:pt x="305" y="22"/>
                  </a:lnTo>
                  <a:cubicBezTo>
                    <a:pt x="313" y="38"/>
                    <a:pt x="344" y="45"/>
                    <a:pt x="344" y="61"/>
                  </a:cubicBezTo>
                  <a:cubicBezTo>
                    <a:pt x="344" y="76"/>
                    <a:pt x="313" y="68"/>
                    <a:pt x="305" y="76"/>
                  </a:cubicBezTo>
                  <a:cubicBezTo>
                    <a:pt x="290" y="91"/>
                    <a:pt x="267" y="99"/>
                    <a:pt x="267" y="114"/>
                  </a:cubicBezTo>
                  <a:cubicBezTo>
                    <a:pt x="259" y="137"/>
                    <a:pt x="298" y="152"/>
                    <a:pt x="290" y="168"/>
                  </a:cubicBezTo>
                  <a:cubicBezTo>
                    <a:pt x="282" y="191"/>
                    <a:pt x="229" y="175"/>
                    <a:pt x="221" y="198"/>
                  </a:cubicBezTo>
                  <a:cubicBezTo>
                    <a:pt x="214" y="229"/>
                    <a:pt x="267" y="236"/>
                    <a:pt x="275" y="267"/>
                  </a:cubicBezTo>
                  <a:cubicBezTo>
                    <a:pt x="275" y="290"/>
                    <a:pt x="267" y="320"/>
                    <a:pt x="244" y="320"/>
                  </a:cubicBezTo>
                  <a:lnTo>
                    <a:pt x="244" y="320"/>
                  </a:lnTo>
                  <a:cubicBezTo>
                    <a:pt x="221" y="328"/>
                    <a:pt x="206" y="305"/>
                    <a:pt x="183" y="297"/>
                  </a:cubicBezTo>
                  <a:cubicBezTo>
                    <a:pt x="176" y="297"/>
                    <a:pt x="160" y="313"/>
                    <a:pt x="145" y="305"/>
                  </a:cubicBezTo>
                  <a:cubicBezTo>
                    <a:pt x="114" y="290"/>
                    <a:pt x="92" y="267"/>
                    <a:pt x="69" y="244"/>
                  </a:cubicBezTo>
                  <a:lnTo>
                    <a:pt x="69" y="244"/>
                  </a:lnTo>
                  <a:cubicBezTo>
                    <a:pt x="46" y="236"/>
                    <a:pt x="23" y="236"/>
                    <a:pt x="7" y="214"/>
                  </a:cubicBezTo>
                  <a:cubicBezTo>
                    <a:pt x="0" y="198"/>
                    <a:pt x="23" y="175"/>
                    <a:pt x="23" y="1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9816643" y="4259868"/>
              <a:ext cx="67048" cy="114200"/>
            </a:xfrm>
            <a:custGeom>
              <a:avLst/>
              <a:gdLst>
                <a:gd name="T0" fmla="*/ 91 w 283"/>
                <a:gd name="T1" fmla="*/ 175 h 482"/>
                <a:gd name="T2" fmla="*/ 91 w 283"/>
                <a:gd name="T3" fmla="*/ 175 h 482"/>
                <a:gd name="T4" fmla="*/ 152 w 283"/>
                <a:gd name="T5" fmla="*/ 137 h 482"/>
                <a:gd name="T6" fmla="*/ 122 w 283"/>
                <a:gd name="T7" fmla="*/ 61 h 482"/>
                <a:gd name="T8" fmla="*/ 122 w 283"/>
                <a:gd name="T9" fmla="*/ 61 h 482"/>
                <a:gd name="T10" fmla="*/ 99 w 283"/>
                <a:gd name="T11" fmla="*/ 15 h 482"/>
                <a:gd name="T12" fmla="*/ 145 w 283"/>
                <a:gd name="T13" fmla="*/ 0 h 482"/>
                <a:gd name="T14" fmla="*/ 145 w 283"/>
                <a:gd name="T15" fmla="*/ 0 h 482"/>
                <a:gd name="T16" fmla="*/ 229 w 283"/>
                <a:gd name="T17" fmla="*/ 30 h 482"/>
                <a:gd name="T18" fmla="*/ 229 w 283"/>
                <a:gd name="T19" fmla="*/ 30 h 482"/>
                <a:gd name="T20" fmla="*/ 259 w 283"/>
                <a:gd name="T21" fmla="*/ 69 h 482"/>
                <a:gd name="T22" fmla="*/ 244 w 283"/>
                <a:gd name="T23" fmla="*/ 99 h 482"/>
                <a:gd name="T24" fmla="*/ 237 w 283"/>
                <a:gd name="T25" fmla="*/ 114 h 482"/>
                <a:gd name="T26" fmla="*/ 237 w 283"/>
                <a:gd name="T27" fmla="*/ 114 h 482"/>
                <a:gd name="T28" fmla="*/ 244 w 283"/>
                <a:gd name="T29" fmla="*/ 160 h 482"/>
                <a:gd name="T30" fmla="*/ 275 w 283"/>
                <a:gd name="T31" fmla="*/ 175 h 482"/>
                <a:gd name="T32" fmla="*/ 267 w 283"/>
                <a:gd name="T33" fmla="*/ 229 h 482"/>
                <a:gd name="T34" fmla="*/ 267 w 283"/>
                <a:gd name="T35" fmla="*/ 229 h 482"/>
                <a:gd name="T36" fmla="*/ 229 w 283"/>
                <a:gd name="T37" fmla="*/ 275 h 482"/>
                <a:gd name="T38" fmla="*/ 206 w 283"/>
                <a:gd name="T39" fmla="*/ 282 h 482"/>
                <a:gd name="T40" fmla="*/ 168 w 283"/>
                <a:gd name="T41" fmla="*/ 359 h 482"/>
                <a:gd name="T42" fmla="*/ 130 w 283"/>
                <a:gd name="T43" fmla="*/ 367 h 482"/>
                <a:gd name="T44" fmla="*/ 137 w 283"/>
                <a:gd name="T45" fmla="*/ 466 h 482"/>
                <a:gd name="T46" fmla="*/ 137 w 283"/>
                <a:gd name="T47" fmla="*/ 466 h 482"/>
                <a:gd name="T48" fmla="*/ 99 w 283"/>
                <a:gd name="T49" fmla="*/ 481 h 482"/>
                <a:gd name="T50" fmla="*/ 99 w 283"/>
                <a:gd name="T51" fmla="*/ 481 h 482"/>
                <a:gd name="T52" fmla="*/ 30 w 283"/>
                <a:gd name="T53" fmla="*/ 473 h 482"/>
                <a:gd name="T54" fmla="*/ 30 w 283"/>
                <a:gd name="T55" fmla="*/ 473 h 482"/>
                <a:gd name="T56" fmla="*/ 61 w 283"/>
                <a:gd name="T57" fmla="*/ 420 h 482"/>
                <a:gd name="T58" fmla="*/ 7 w 283"/>
                <a:gd name="T59" fmla="*/ 351 h 482"/>
                <a:gd name="T60" fmla="*/ 76 w 283"/>
                <a:gd name="T61" fmla="*/ 321 h 482"/>
                <a:gd name="T62" fmla="*/ 53 w 283"/>
                <a:gd name="T63" fmla="*/ 267 h 482"/>
                <a:gd name="T64" fmla="*/ 91 w 283"/>
                <a:gd name="T65" fmla="*/ 229 h 482"/>
                <a:gd name="T66" fmla="*/ 130 w 283"/>
                <a:gd name="T67" fmla="*/ 214 h 482"/>
                <a:gd name="T68" fmla="*/ 91 w 283"/>
                <a:gd name="T69" fmla="*/ 17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82">
                  <a:moveTo>
                    <a:pt x="91" y="175"/>
                  </a:moveTo>
                  <a:lnTo>
                    <a:pt x="91" y="175"/>
                  </a:lnTo>
                  <a:cubicBezTo>
                    <a:pt x="114" y="160"/>
                    <a:pt x="145" y="160"/>
                    <a:pt x="152" y="137"/>
                  </a:cubicBezTo>
                  <a:cubicBezTo>
                    <a:pt x="160" y="107"/>
                    <a:pt x="130" y="84"/>
                    <a:pt x="122" y="61"/>
                  </a:cubicBezTo>
                  <a:lnTo>
                    <a:pt x="122" y="61"/>
                  </a:lnTo>
                  <a:cubicBezTo>
                    <a:pt x="114" y="46"/>
                    <a:pt x="91" y="30"/>
                    <a:pt x="99" y="15"/>
                  </a:cubicBezTo>
                  <a:cubicBezTo>
                    <a:pt x="99" y="0"/>
                    <a:pt x="130" y="0"/>
                    <a:pt x="145" y="0"/>
                  </a:cubicBezTo>
                  <a:lnTo>
                    <a:pt x="145" y="0"/>
                  </a:lnTo>
                  <a:cubicBezTo>
                    <a:pt x="229" y="30"/>
                    <a:pt x="229" y="30"/>
                    <a:pt x="229" y="30"/>
                  </a:cubicBezTo>
                  <a:lnTo>
                    <a:pt x="229" y="30"/>
                  </a:lnTo>
                  <a:cubicBezTo>
                    <a:pt x="244" y="46"/>
                    <a:pt x="259" y="53"/>
                    <a:pt x="259" y="69"/>
                  </a:cubicBezTo>
                  <a:cubicBezTo>
                    <a:pt x="259" y="84"/>
                    <a:pt x="244" y="84"/>
                    <a:pt x="244" y="99"/>
                  </a:cubicBezTo>
                  <a:cubicBezTo>
                    <a:pt x="244" y="107"/>
                    <a:pt x="237" y="107"/>
                    <a:pt x="237" y="114"/>
                  </a:cubicBezTo>
                  <a:lnTo>
                    <a:pt x="237" y="114"/>
                  </a:lnTo>
                  <a:cubicBezTo>
                    <a:pt x="237" y="130"/>
                    <a:pt x="244" y="145"/>
                    <a:pt x="244" y="160"/>
                  </a:cubicBezTo>
                  <a:cubicBezTo>
                    <a:pt x="252" y="168"/>
                    <a:pt x="275" y="168"/>
                    <a:pt x="275" y="175"/>
                  </a:cubicBezTo>
                  <a:cubicBezTo>
                    <a:pt x="282" y="191"/>
                    <a:pt x="267" y="214"/>
                    <a:pt x="267" y="229"/>
                  </a:cubicBezTo>
                  <a:lnTo>
                    <a:pt x="267" y="229"/>
                  </a:lnTo>
                  <a:cubicBezTo>
                    <a:pt x="252" y="244"/>
                    <a:pt x="244" y="260"/>
                    <a:pt x="229" y="275"/>
                  </a:cubicBezTo>
                  <a:cubicBezTo>
                    <a:pt x="221" y="282"/>
                    <a:pt x="206" y="275"/>
                    <a:pt x="206" y="282"/>
                  </a:cubicBezTo>
                  <a:cubicBezTo>
                    <a:pt x="191" y="305"/>
                    <a:pt x="191" y="336"/>
                    <a:pt x="168" y="359"/>
                  </a:cubicBezTo>
                  <a:cubicBezTo>
                    <a:pt x="160" y="367"/>
                    <a:pt x="130" y="351"/>
                    <a:pt x="130" y="367"/>
                  </a:cubicBezTo>
                  <a:cubicBezTo>
                    <a:pt x="122" y="397"/>
                    <a:pt x="137" y="435"/>
                    <a:pt x="137" y="466"/>
                  </a:cubicBezTo>
                  <a:lnTo>
                    <a:pt x="137" y="466"/>
                  </a:lnTo>
                  <a:cubicBezTo>
                    <a:pt x="99" y="481"/>
                    <a:pt x="99" y="481"/>
                    <a:pt x="99" y="481"/>
                  </a:cubicBezTo>
                  <a:lnTo>
                    <a:pt x="99" y="481"/>
                  </a:lnTo>
                  <a:cubicBezTo>
                    <a:pt x="30" y="473"/>
                    <a:pt x="30" y="473"/>
                    <a:pt x="30" y="473"/>
                  </a:cubicBezTo>
                  <a:lnTo>
                    <a:pt x="30" y="473"/>
                  </a:lnTo>
                  <a:cubicBezTo>
                    <a:pt x="53" y="473"/>
                    <a:pt x="61" y="443"/>
                    <a:pt x="61" y="420"/>
                  </a:cubicBezTo>
                  <a:cubicBezTo>
                    <a:pt x="53" y="389"/>
                    <a:pt x="0" y="382"/>
                    <a:pt x="7" y="351"/>
                  </a:cubicBezTo>
                  <a:cubicBezTo>
                    <a:pt x="15" y="328"/>
                    <a:pt x="68" y="344"/>
                    <a:pt x="76" y="321"/>
                  </a:cubicBezTo>
                  <a:cubicBezTo>
                    <a:pt x="84" y="305"/>
                    <a:pt x="45" y="290"/>
                    <a:pt x="53" y="267"/>
                  </a:cubicBezTo>
                  <a:cubicBezTo>
                    <a:pt x="53" y="252"/>
                    <a:pt x="76" y="244"/>
                    <a:pt x="91" y="229"/>
                  </a:cubicBezTo>
                  <a:cubicBezTo>
                    <a:pt x="99" y="221"/>
                    <a:pt x="130" y="229"/>
                    <a:pt x="130" y="214"/>
                  </a:cubicBezTo>
                  <a:cubicBezTo>
                    <a:pt x="130" y="198"/>
                    <a:pt x="99" y="191"/>
                    <a:pt x="91" y="17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9873215" y="4265107"/>
              <a:ext cx="78573" cy="66005"/>
            </a:xfrm>
            <a:custGeom>
              <a:avLst/>
              <a:gdLst>
                <a:gd name="T0" fmla="*/ 0 w 329"/>
                <a:gd name="T1" fmla="*/ 91 h 276"/>
                <a:gd name="T2" fmla="*/ 0 w 329"/>
                <a:gd name="T3" fmla="*/ 91 h 276"/>
                <a:gd name="T4" fmla="*/ 7 w 329"/>
                <a:gd name="T5" fmla="*/ 137 h 276"/>
                <a:gd name="T6" fmla="*/ 38 w 329"/>
                <a:gd name="T7" fmla="*/ 152 h 276"/>
                <a:gd name="T8" fmla="*/ 30 w 329"/>
                <a:gd name="T9" fmla="*/ 206 h 276"/>
                <a:gd name="T10" fmla="*/ 30 w 329"/>
                <a:gd name="T11" fmla="*/ 206 h 276"/>
                <a:gd name="T12" fmla="*/ 91 w 329"/>
                <a:gd name="T13" fmla="*/ 252 h 276"/>
                <a:gd name="T14" fmla="*/ 122 w 329"/>
                <a:gd name="T15" fmla="*/ 252 h 276"/>
                <a:gd name="T16" fmla="*/ 160 w 329"/>
                <a:gd name="T17" fmla="*/ 275 h 276"/>
                <a:gd name="T18" fmla="*/ 236 w 329"/>
                <a:gd name="T19" fmla="*/ 275 h 276"/>
                <a:gd name="T20" fmla="*/ 236 w 329"/>
                <a:gd name="T21" fmla="*/ 275 h 276"/>
                <a:gd name="T22" fmla="*/ 290 w 329"/>
                <a:gd name="T23" fmla="*/ 206 h 276"/>
                <a:gd name="T24" fmla="*/ 305 w 329"/>
                <a:gd name="T25" fmla="*/ 114 h 276"/>
                <a:gd name="T26" fmla="*/ 328 w 329"/>
                <a:gd name="T27" fmla="*/ 61 h 276"/>
                <a:gd name="T28" fmla="*/ 328 w 329"/>
                <a:gd name="T29" fmla="*/ 61 h 276"/>
                <a:gd name="T30" fmla="*/ 290 w 329"/>
                <a:gd name="T31" fmla="*/ 23 h 276"/>
                <a:gd name="T32" fmla="*/ 190 w 329"/>
                <a:gd name="T33" fmla="*/ 0 h 276"/>
                <a:gd name="T34" fmla="*/ 167 w 329"/>
                <a:gd name="T35" fmla="*/ 30 h 276"/>
                <a:gd name="T36" fmla="*/ 114 w 329"/>
                <a:gd name="T37" fmla="*/ 38 h 276"/>
                <a:gd name="T38" fmla="*/ 83 w 329"/>
                <a:gd name="T39" fmla="*/ 91 h 276"/>
                <a:gd name="T40" fmla="*/ 0 w 329"/>
                <a:gd name="T41" fmla="*/ 9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9" h="276">
                  <a:moveTo>
                    <a:pt x="0" y="91"/>
                  </a:moveTo>
                  <a:lnTo>
                    <a:pt x="0" y="91"/>
                  </a:lnTo>
                  <a:cubicBezTo>
                    <a:pt x="0" y="107"/>
                    <a:pt x="7" y="122"/>
                    <a:pt x="7" y="137"/>
                  </a:cubicBezTo>
                  <a:cubicBezTo>
                    <a:pt x="15" y="145"/>
                    <a:pt x="38" y="145"/>
                    <a:pt x="38" y="152"/>
                  </a:cubicBezTo>
                  <a:cubicBezTo>
                    <a:pt x="45" y="168"/>
                    <a:pt x="30" y="191"/>
                    <a:pt x="30" y="206"/>
                  </a:cubicBezTo>
                  <a:lnTo>
                    <a:pt x="30" y="206"/>
                  </a:lnTo>
                  <a:cubicBezTo>
                    <a:pt x="53" y="221"/>
                    <a:pt x="68" y="244"/>
                    <a:pt x="91" y="252"/>
                  </a:cubicBezTo>
                  <a:cubicBezTo>
                    <a:pt x="106" y="259"/>
                    <a:pt x="114" y="252"/>
                    <a:pt x="122" y="252"/>
                  </a:cubicBezTo>
                  <a:cubicBezTo>
                    <a:pt x="137" y="259"/>
                    <a:pt x="152" y="267"/>
                    <a:pt x="160" y="275"/>
                  </a:cubicBezTo>
                  <a:cubicBezTo>
                    <a:pt x="183" y="275"/>
                    <a:pt x="213" y="275"/>
                    <a:pt x="236" y="275"/>
                  </a:cubicBezTo>
                  <a:lnTo>
                    <a:pt x="236" y="275"/>
                  </a:lnTo>
                  <a:cubicBezTo>
                    <a:pt x="252" y="252"/>
                    <a:pt x="282" y="229"/>
                    <a:pt x="290" y="206"/>
                  </a:cubicBezTo>
                  <a:cubicBezTo>
                    <a:pt x="305" y="175"/>
                    <a:pt x="297" y="145"/>
                    <a:pt x="305" y="114"/>
                  </a:cubicBezTo>
                  <a:cubicBezTo>
                    <a:pt x="305" y="99"/>
                    <a:pt x="320" y="84"/>
                    <a:pt x="328" y="61"/>
                  </a:cubicBezTo>
                  <a:lnTo>
                    <a:pt x="328" y="61"/>
                  </a:lnTo>
                  <a:cubicBezTo>
                    <a:pt x="313" y="53"/>
                    <a:pt x="305" y="30"/>
                    <a:pt x="290" y="23"/>
                  </a:cubicBezTo>
                  <a:cubicBezTo>
                    <a:pt x="259" y="7"/>
                    <a:pt x="221" y="0"/>
                    <a:pt x="190" y="0"/>
                  </a:cubicBezTo>
                  <a:cubicBezTo>
                    <a:pt x="175" y="7"/>
                    <a:pt x="183" y="30"/>
                    <a:pt x="167" y="30"/>
                  </a:cubicBezTo>
                  <a:cubicBezTo>
                    <a:pt x="152" y="38"/>
                    <a:pt x="129" y="30"/>
                    <a:pt x="114" y="38"/>
                  </a:cubicBezTo>
                  <a:cubicBezTo>
                    <a:pt x="99" y="53"/>
                    <a:pt x="99" y="84"/>
                    <a:pt x="83" y="91"/>
                  </a:cubicBezTo>
                  <a:cubicBezTo>
                    <a:pt x="61" y="99"/>
                    <a:pt x="30" y="91"/>
                    <a:pt x="0" y="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844929" y="4314349"/>
              <a:ext cx="96382" cy="78578"/>
            </a:xfrm>
            <a:custGeom>
              <a:avLst/>
              <a:gdLst>
                <a:gd name="T0" fmla="*/ 145 w 406"/>
                <a:gd name="T1" fmla="*/ 0 h 329"/>
                <a:gd name="T2" fmla="*/ 145 w 406"/>
                <a:gd name="T3" fmla="*/ 0 h 329"/>
                <a:gd name="T4" fmla="*/ 206 w 406"/>
                <a:gd name="T5" fmla="*/ 46 h 329"/>
                <a:gd name="T6" fmla="*/ 237 w 406"/>
                <a:gd name="T7" fmla="*/ 46 h 329"/>
                <a:gd name="T8" fmla="*/ 275 w 406"/>
                <a:gd name="T9" fmla="*/ 69 h 329"/>
                <a:gd name="T10" fmla="*/ 351 w 406"/>
                <a:gd name="T11" fmla="*/ 69 h 329"/>
                <a:gd name="T12" fmla="*/ 351 w 406"/>
                <a:gd name="T13" fmla="*/ 69 h 329"/>
                <a:gd name="T14" fmla="*/ 405 w 406"/>
                <a:gd name="T15" fmla="*/ 115 h 329"/>
                <a:gd name="T16" fmla="*/ 367 w 406"/>
                <a:gd name="T17" fmla="*/ 191 h 329"/>
                <a:gd name="T18" fmla="*/ 344 w 406"/>
                <a:gd name="T19" fmla="*/ 214 h 329"/>
                <a:gd name="T20" fmla="*/ 344 w 406"/>
                <a:gd name="T21" fmla="*/ 214 h 329"/>
                <a:gd name="T22" fmla="*/ 290 w 406"/>
                <a:gd name="T23" fmla="*/ 252 h 329"/>
                <a:gd name="T24" fmla="*/ 244 w 406"/>
                <a:gd name="T25" fmla="*/ 237 h 329"/>
                <a:gd name="T26" fmla="*/ 176 w 406"/>
                <a:gd name="T27" fmla="*/ 237 h 329"/>
                <a:gd name="T28" fmla="*/ 153 w 406"/>
                <a:gd name="T29" fmla="*/ 328 h 329"/>
                <a:gd name="T30" fmla="*/ 99 w 406"/>
                <a:gd name="T31" fmla="*/ 305 h 329"/>
                <a:gd name="T32" fmla="*/ 99 w 406"/>
                <a:gd name="T33" fmla="*/ 267 h 329"/>
                <a:gd name="T34" fmla="*/ 15 w 406"/>
                <a:gd name="T35" fmla="*/ 237 h 329"/>
                <a:gd name="T36" fmla="*/ 15 w 406"/>
                <a:gd name="T37" fmla="*/ 237 h 329"/>
                <a:gd name="T38" fmla="*/ 8 w 406"/>
                <a:gd name="T39" fmla="*/ 138 h 329"/>
                <a:gd name="T40" fmla="*/ 46 w 406"/>
                <a:gd name="T41" fmla="*/ 130 h 329"/>
                <a:gd name="T42" fmla="*/ 84 w 406"/>
                <a:gd name="T43" fmla="*/ 53 h 329"/>
                <a:gd name="T44" fmla="*/ 107 w 406"/>
                <a:gd name="T45" fmla="*/ 46 h 329"/>
                <a:gd name="T46" fmla="*/ 145 w 406"/>
                <a:gd name="T4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6" h="329">
                  <a:moveTo>
                    <a:pt x="145" y="0"/>
                  </a:moveTo>
                  <a:lnTo>
                    <a:pt x="145" y="0"/>
                  </a:lnTo>
                  <a:cubicBezTo>
                    <a:pt x="168" y="15"/>
                    <a:pt x="183" y="38"/>
                    <a:pt x="206" y="46"/>
                  </a:cubicBezTo>
                  <a:cubicBezTo>
                    <a:pt x="221" y="53"/>
                    <a:pt x="229" y="46"/>
                    <a:pt x="237" y="46"/>
                  </a:cubicBezTo>
                  <a:cubicBezTo>
                    <a:pt x="252" y="53"/>
                    <a:pt x="267" y="61"/>
                    <a:pt x="275" y="69"/>
                  </a:cubicBezTo>
                  <a:cubicBezTo>
                    <a:pt x="298" y="69"/>
                    <a:pt x="328" y="69"/>
                    <a:pt x="351" y="69"/>
                  </a:cubicBezTo>
                  <a:lnTo>
                    <a:pt x="351" y="69"/>
                  </a:lnTo>
                  <a:cubicBezTo>
                    <a:pt x="367" y="84"/>
                    <a:pt x="397" y="92"/>
                    <a:pt x="405" y="115"/>
                  </a:cubicBezTo>
                  <a:cubicBezTo>
                    <a:pt x="405" y="145"/>
                    <a:pt x="382" y="168"/>
                    <a:pt x="367" y="191"/>
                  </a:cubicBezTo>
                  <a:cubicBezTo>
                    <a:pt x="367" y="199"/>
                    <a:pt x="351" y="206"/>
                    <a:pt x="344" y="214"/>
                  </a:cubicBezTo>
                  <a:lnTo>
                    <a:pt x="344" y="214"/>
                  </a:lnTo>
                  <a:cubicBezTo>
                    <a:pt x="321" y="229"/>
                    <a:pt x="313" y="252"/>
                    <a:pt x="290" y="252"/>
                  </a:cubicBezTo>
                  <a:cubicBezTo>
                    <a:pt x="275" y="260"/>
                    <a:pt x="260" y="237"/>
                    <a:pt x="244" y="237"/>
                  </a:cubicBezTo>
                  <a:cubicBezTo>
                    <a:pt x="221" y="229"/>
                    <a:pt x="198" y="237"/>
                    <a:pt x="176" y="237"/>
                  </a:cubicBezTo>
                  <a:cubicBezTo>
                    <a:pt x="176" y="237"/>
                    <a:pt x="153" y="321"/>
                    <a:pt x="153" y="328"/>
                  </a:cubicBezTo>
                  <a:cubicBezTo>
                    <a:pt x="145" y="328"/>
                    <a:pt x="99" y="305"/>
                    <a:pt x="99" y="305"/>
                  </a:cubicBezTo>
                  <a:cubicBezTo>
                    <a:pt x="92" y="305"/>
                    <a:pt x="99" y="267"/>
                    <a:pt x="99" y="267"/>
                  </a:cubicBezTo>
                  <a:cubicBezTo>
                    <a:pt x="69" y="260"/>
                    <a:pt x="46" y="252"/>
                    <a:pt x="15" y="237"/>
                  </a:cubicBezTo>
                  <a:lnTo>
                    <a:pt x="15" y="237"/>
                  </a:lnTo>
                  <a:cubicBezTo>
                    <a:pt x="15" y="206"/>
                    <a:pt x="0" y="168"/>
                    <a:pt x="8" y="138"/>
                  </a:cubicBezTo>
                  <a:cubicBezTo>
                    <a:pt x="8" y="122"/>
                    <a:pt x="38" y="138"/>
                    <a:pt x="46" y="130"/>
                  </a:cubicBezTo>
                  <a:cubicBezTo>
                    <a:pt x="69" y="107"/>
                    <a:pt x="69" y="76"/>
                    <a:pt x="84" y="53"/>
                  </a:cubicBezTo>
                  <a:cubicBezTo>
                    <a:pt x="84" y="46"/>
                    <a:pt x="99" y="53"/>
                    <a:pt x="107" y="46"/>
                  </a:cubicBezTo>
                  <a:cubicBezTo>
                    <a:pt x="122" y="31"/>
                    <a:pt x="130" y="15"/>
                    <a:pt x="145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9521210" y="4354161"/>
              <a:ext cx="421149" cy="270308"/>
            </a:xfrm>
            <a:custGeom>
              <a:avLst/>
              <a:gdLst>
                <a:gd name="T0" fmla="*/ 580 w 1773"/>
                <a:gd name="T1" fmla="*/ 176 h 1139"/>
                <a:gd name="T2" fmla="*/ 687 w 1773"/>
                <a:gd name="T3" fmla="*/ 199 h 1139"/>
                <a:gd name="T4" fmla="*/ 825 w 1773"/>
                <a:gd name="T5" fmla="*/ 168 h 1139"/>
                <a:gd name="T6" fmla="*/ 848 w 1773"/>
                <a:gd name="T7" fmla="*/ 153 h 1139"/>
                <a:gd name="T8" fmla="*/ 947 w 1773"/>
                <a:gd name="T9" fmla="*/ 115 h 1139"/>
                <a:gd name="T10" fmla="*/ 1061 w 1773"/>
                <a:gd name="T11" fmla="*/ 46 h 1139"/>
                <a:gd name="T12" fmla="*/ 1100 w 1773"/>
                <a:gd name="T13" fmla="*/ 0 h 1139"/>
                <a:gd name="T14" fmla="*/ 1214 w 1773"/>
                <a:gd name="T15" fmla="*/ 53 h 1139"/>
                <a:gd name="T16" fmla="*/ 1275 w 1773"/>
                <a:gd name="T17" fmla="*/ 76 h 1139"/>
                <a:gd name="T18" fmla="*/ 1344 w 1773"/>
                <a:gd name="T19" fmla="*/ 84 h 1139"/>
                <a:gd name="T20" fmla="*/ 1382 w 1773"/>
                <a:gd name="T21" fmla="*/ 69 h 1139"/>
                <a:gd name="T22" fmla="*/ 1466 w 1773"/>
                <a:gd name="T23" fmla="*/ 137 h 1139"/>
                <a:gd name="T24" fmla="*/ 1543 w 1773"/>
                <a:gd name="T25" fmla="*/ 69 h 1139"/>
                <a:gd name="T26" fmla="*/ 1657 w 1773"/>
                <a:gd name="T27" fmla="*/ 84 h 1139"/>
                <a:gd name="T28" fmla="*/ 1711 w 1773"/>
                <a:gd name="T29" fmla="*/ 46 h 1139"/>
                <a:gd name="T30" fmla="*/ 1734 w 1773"/>
                <a:gd name="T31" fmla="*/ 176 h 1139"/>
                <a:gd name="T32" fmla="*/ 1772 w 1773"/>
                <a:gd name="T33" fmla="*/ 389 h 1139"/>
                <a:gd name="T34" fmla="*/ 1764 w 1773"/>
                <a:gd name="T35" fmla="*/ 466 h 1139"/>
                <a:gd name="T36" fmla="*/ 1718 w 1773"/>
                <a:gd name="T37" fmla="*/ 520 h 1139"/>
                <a:gd name="T38" fmla="*/ 1634 w 1773"/>
                <a:gd name="T39" fmla="*/ 588 h 1139"/>
                <a:gd name="T40" fmla="*/ 1482 w 1773"/>
                <a:gd name="T41" fmla="*/ 626 h 1139"/>
                <a:gd name="T42" fmla="*/ 1214 w 1773"/>
                <a:gd name="T43" fmla="*/ 779 h 1139"/>
                <a:gd name="T44" fmla="*/ 1107 w 1773"/>
                <a:gd name="T45" fmla="*/ 909 h 1139"/>
                <a:gd name="T46" fmla="*/ 1100 w 1773"/>
                <a:gd name="T47" fmla="*/ 1001 h 1139"/>
                <a:gd name="T48" fmla="*/ 993 w 1773"/>
                <a:gd name="T49" fmla="*/ 1085 h 1139"/>
                <a:gd name="T50" fmla="*/ 848 w 1773"/>
                <a:gd name="T51" fmla="*/ 1131 h 1139"/>
                <a:gd name="T52" fmla="*/ 756 w 1773"/>
                <a:gd name="T53" fmla="*/ 1031 h 1139"/>
                <a:gd name="T54" fmla="*/ 596 w 1773"/>
                <a:gd name="T55" fmla="*/ 1069 h 1139"/>
                <a:gd name="T56" fmla="*/ 573 w 1773"/>
                <a:gd name="T57" fmla="*/ 1054 h 1139"/>
                <a:gd name="T58" fmla="*/ 504 w 1773"/>
                <a:gd name="T59" fmla="*/ 1031 h 1139"/>
                <a:gd name="T60" fmla="*/ 404 w 1773"/>
                <a:gd name="T61" fmla="*/ 886 h 1139"/>
                <a:gd name="T62" fmla="*/ 290 w 1773"/>
                <a:gd name="T63" fmla="*/ 703 h 1139"/>
                <a:gd name="T64" fmla="*/ 236 w 1773"/>
                <a:gd name="T65" fmla="*/ 634 h 1139"/>
                <a:gd name="T66" fmla="*/ 206 w 1773"/>
                <a:gd name="T67" fmla="*/ 603 h 1139"/>
                <a:gd name="T68" fmla="*/ 114 w 1773"/>
                <a:gd name="T69" fmla="*/ 351 h 1139"/>
                <a:gd name="T70" fmla="*/ 46 w 1773"/>
                <a:gd name="T71" fmla="*/ 321 h 1139"/>
                <a:gd name="T72" fmla="*/ 0 w 1773"/>
                <a:gd name="T73" fmla="*/ 237 h 1139"/>
                <a:gd name="T74" fmla="*/ 137 w 1773"/>
                <a:gd name="T75" fmla="*/ 206 h 1139"/>
                <a:gd name="T76" fmla="*/ 275 w 1773"/>
                <a:gd name="T77" fmla="*/ 206 h 1139"/>
                <a:gd name="T78" fmla="*/ 580 w 1773"/>
                <a:gd name="T79" fmla="*/ 17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3" h="1139">
                  <a:moveTo>
                    <a:pt x="580" y="176"/>
                  </a:moveTo>
                  <a:lnTo>
                    <a:pt x="580" y="176"/>
                  </a:lnTo>
                  <a:cubicBezTo>
                    <a:pt x="596" y="183"/>
                    <a:pt x="596" y="191"/>
                    <a:pt x="618" y="191"/>
                  </a:cubicBezTo>
                  <a:cubicBezTo>
                    <a:pt x="641" y="199"/>
                    <a:pt x="664" y="199"/>
                    <a:pt x="687" y="199"/>
                  </a:cubicBezTo>
                  <a:cubicBezTo>
                    <a:pt x="710" y="199"/>
                    <a:pt x="733" y="199"/>
                    <a:pt x="756" y="191"/>
                  </a:cubicBezTo>
                  <a:cubicBezTo>
                    <a:pt x="779" y="191"/>
                    <a:pt x="802" y="176"/>
                    <a:pt x="825" y="168"/>
                  </a:cubicBezTo>
                  <a:lnTo>
                    <a:pt x="825" y="168"/>
                  </a:lnTo>
                  <a:cubicBezTo>
                    <a:pt x="832" y="160"/>
                    <a:pt x="840" y="153"/>
                    <a:pt x="848" y="153"/>
                  </a:cubicBezTo>
                  <a:cubicBezTo>
                    <a:pt x="863" y="153"/>
                    <a:pt x="878" y="160"/>
                    <a:pt x="886" y="160"/>
                  </a:cubicBezTo>
                  <a:cubicBezTo>
                    <a:pt x="909" y="145"/>
                    <a:pt x="924" y="130"/>
                    <a:pt x="947" y="115"/>
                  </a:cubicBezTo>
                  <a:cubicBezTo>
                    <a:pt x="962" y="92"/>
                    <a:pt x="970" y="61"/>
                    <a:pt x="993" y="53"/>
                  </a:cubicBezTo>
                  <a:cubicBezTo>
                    <a:pt x="1015" y="38"/>
                    <a:pt x="1038" y="61"/>
                    <a:pt x="1061" y="46"/>
                  </a:cubicBezTo>
                  <a:cubicBezTo>
                    <a:pt x="1077" y="38"/>
                    <a:pt x="1084" y="15"/>
                    <a:pt x="1100" y="0"/>
                  </a:cubicBezTo>
                  <a:lnTo>
                    <a:pt x="1100" y="0"/>
                  </a:lnTo>
                  <a:cubicBezTo>
                    <a:pt x="1123" y="23"/>
                    <a:pt x="1145" y="46"/>
                    <a:pt x="1176" y="61"/>
                  </a:cubicBezTo>
                  <a:cubicBezTo>
                    <a:pt x="1191" y="69"/>
                    <a:pt x="1207" y="53"/>
                    <a:pt x="1214" y="53"/>
                  </a:cubicBezTo>
                  <a:cubicBezTo>
                    <a:pt x="1237" y="61"/>
                    <a:pt x="1252" y="84"/>
                    <a:pt x="1275" y="76"/>
                  </a:cubicBezTo>
                  <a:lnTo>
                    <a:pt x="1275" y="76"/>
                  </a:lnTo>
                  <a:cubicBezTo>
                    <a:pt x="1344" y="84"/>
                    <a:pt x="1344" y="84"/>
                    <a:pt x="1344" y="84"/>
                  </a:cubicBezTo>
                  <a:lnTo>
                    <a:pt x="1344" y="84"/>
                  </a:lnTo>
                  <a:cubicBezTo>
                    <a:pt x="1382" y="69"/>
                    <a:pt x="1382" y="69"/>
                    <a:pt x="1382" y="69"/>
                  </a:cubicBezTo>
                  <a:lnTo>
                    <a:pt x="1382" y="69"/>
                  </a:lnTo>
                  <a:cubicBezTo>
                    <a:pt x="1413" y="84"/>
                    <a:pt x="1436" y="92"/>
                    <a:pt x="1466" y="99"/>
                  </a:cubicBezTo>
                  <a:cubicBezTo>
                    <a:pt x="1466" y="99"/>
                    <a:pt x="1459" y="137"/>
                    <a:pt x="1466" y="137"/>
                  </a:cubicBezTo>
                  <a:cubicBezTo>
                    <a:pt x="1466" y="137"/>
                    <a:pt x="1512" y="160"/>
                    <a:pt x="1520" y="160"/>
                  </a:cubicBezTo>
                  <a:cubicBezTo>
                    <a:pt x="1520" y="153"/>
                    <a:pt x="1543" y="69"/>
                    <a:pt x="1543" y="69"/>
                  </a:cubicBezTo>
                  <a:cubicBezTo>
                    <a:pt x="1565" y="69"/>
                    <a:pt x="1588" y="61"/>
                    <a:pt x="1611" y="69"/>
                  </a:cubicBezTo>
                  <a:cubicBezTo>
                    <a:pt x="1627" y="69"/>
                    <a:pt x="1642" y="92"/>
                    <a:pt x="1657" y="84"/>
                  </a:cubicBezTo>
                  <a:cubicBezTo>
                    <a:pt x="1680" y="84"/>
                    <a:pt x="1688" y="61"/>
                    <a:pt x="1711" y="46"/>
                  </a:cubicBezTo>
                  <a:lnTo>
                    <a:pt x="1711" y="46"/>
                  </a:lnTo>
                  <a:cubicBezTo>
                    <a:pt x="1718" y="61"/>
                    <a:pt x="1734" y="76"/>
                    <a:pt x="1734" y="99"/>
                  </a:cubicBezTo>
                  <a:cubicBezTo>
                    <a:pt x="1741" y="122"/>
                    <a:pt x="1734" y="153"/>
                    <a:pt x="1734" y="176"/>
                  </a:cubicBezTo>
                  <a:cubicBezTo>
                    <a:pt x="1734" y="222"/>
                    <a:pt x="1726" y="260"/>
                    <a:pt x="1734" y="298"/>
                  </a:cubicBezTo>
                  <a:cubicBezTo>
                    <a:pt x="1741" y="336"/>
                    <a:pt x="1764" y="359"/>
                    <a:pt x="1772" y="389"/>
                  </a:cubicBezTo>
                  <a:cubicBezTo>
                    <a:pt x="1772" y="405"/>
                    <a:pt x="1764" y="412"/>
                    <a:pt x="1764" y="420"/>
                  </a:cubicBezTo>
                  <a:cubicBezTo>
                    <a:pt x="1764" y="435"/>
                    <a:pt x="1764" y="451"/>
                    <a:pt x="1764" y="466"/>
                  </a:cubicBezTo>
                  <a:lnTo>
                    <a:pt x="1764" y="466"/>
                  </a:lnTo>
                  <a:cubicBezTo>
                    <a:pt x="1749" y="481"/>
                    <a:pt x="1741" y="504"/>
                    <a:pt x="1718" y="520"/>
                  </a:cubicBezTo>
                  <a:cubicBezTo>
                    <a:pt x="1711" y="520"/>
                    <a:pt x="1695" y="512"/>
                    <a:pt x="1688" y="520"/>
                  </a:cubicBezTo>
                  <a:cubicBezTo>
                    <a:pt x="1657" y="535"/>
                    <a:pt x="1657" y="581"/>
                    <a:pt x="1634" y="588"/>
                  </a:cubicBezTo>
                  <a:cubicBezTo>
                    <a:pt x="1588" y="596"/>
                    <a:pt x="1558" y="535"/>
                    <a:pt x="1520" y="542"/>
                  </a:cubicBezTo>
                  <a:cubicBezTo>
                    <a:pt x="1489" y="550"/>
                    <a:pt x="1504" y="603"/>
                    <a:pt x="1482" y="626"/>
                  </a:cubicBezTo>
                  <a:cubicBezTo>
                    <a:pt x="1443" y="680"/>
                    <a:pt x="1405" y="741"/>
                    <a:pt x="1352" y="772"/>
                  </a:cubicBezTo>
                  <a:cubicBezTo>
                    <a:pt x="1313" y="795"/>
                    <a:pt x="1252" y="756"/>
                    <a:pt x="1214" y="779"/>
                  </a:cubicBezTo>
                  <a:cubicBezTo>
                    <a:pt x="1184" y="795"/>
                    <a:pt x="1176" y="833"/>
                    <a:pt x="1161" y="863"/>
                  </a:cubicBezTo>
                  <a:cubicBezTo>
                    <a:pt x="1145" y="878"/>
                    <a:pt x="1123" y="894"/>
                    <a:pt x="1107" y="909"/>
                  </a:cubicBezTo>
                  <a:cubicBezTo>
                    <a:pt x="1100" y="939"/>
                    <a:pt x="1100" y="970"/>
                    <a:pt x="1100" y="1001"/>
                  </a:cubicBezTo>
                  <a:lnTo>
                    <a:pt x="1100" y="1001"/>
                  </a:lnTo>
                  <a:cubicBezTo>
                    <a:pt x="1100" y="1001"/>
                    <a:pt x="1015" y="1039"/>
                    <a:pt x="1008" y="1039"/>
                  </a:cubicBezTo>
                  <a:cubicBezTo>
                    <a:pt x="993" y="1047"/>
                    <a:pt x="993" y="1085"/>
                    <a:pt x="993" y="1085"/>
                  </a:cubicBezTo>
                  <a:cubicBezTo>
                    <a:pt x="954" y="1077"/>
                    <a:pt x="916" y="1054"/>
                    <a:pt x="878" y="1069"/>
                  </a:cubicBezTo>
                  <a:cubicBezTo>
                    <a:pt x="855" y="1077"/>
                    <a:pt x="871" y="1131"/>
                    <a:pt x="848" y="1131"/>
                  </a:cubicBezTo>
                  <a:cubicBezTo>
                    <a:pt x="817" y="1138"/>
                    <a:pt x="786" y="1115"/>
                    <a:pt x="763" y="1092"/>
                  </a:cubicBezTo>
                  <a:cubicBezTo>
                    <a:pt x="756" y="1077"/>
                    <a:pt x="771" y="1047"/>
                    <a:pt x="756" y="1031"/>
                  </a:cubicBezTo>
                  <a:cubicBezTo>
                    <a:pt x="733" y="1008"/>
                    <a:pt x="702" y="1008"/>
                    <a:pt x="679" y="1016"/>
                  </a:cubicBezTo>
                  <a:cubicBezTo>
                    <a:pt x="649" y="1024"/>
                    <a:pt x="626" y="1054"/>
                    <a:pt x="596" y="1069"/>
                  </a:cubicBezTo>
                  <a:lnTo>
                    <a:pt x="596" y="1069"/>
                  </a:lnTo>
                  <a:cubicBezTo>
                    <a:pt x="596" y="1062"/>
                    <a:pt x="580" y="1054"/>
                    <a:pt x="573" y="1054"/>
                  </a:cubicBezTo>
                  <a:cubicBezTo>
                    <a:pt x="565" y="1047"/>
                    <a:pt x="557" y="1039"/>
                    <a:pt x="550" y="1031"/>
                  </a:cubicBezTo>
                  <a:cubicBezTo>
                    <a:pt x="527" y="1008"/>
                    <a:pt x="534" y="1016"/>
                    <a:pt x="504" y="1031"/>
                  </a:cubicBezTo>
                  <a:cubicBezTo>
                    <a:pt x="427" y="1077"/>
                    <a:pt x="466" y="985"/>
                    <a:pt x="435" y="962"/>
                  </a:cubicBezTo>
                  <a:cubicBezTo>
                    <a:pt x="404" y="932"/>
                    <a:pt x="404" y="932"/>
                    <a:pt x="404" y="886"/>
                  </a:cubicBezTo>
                  <a:cubicBezTo>
                    <a:pt x="412" y="825"/>
                    <a:pt x="359" y="795"/>
                    <a:pt x="343" y="749"/>
                  </a:cubicBezTo>
                  <a:cubicBezTo>
                    <a:pt x="336" y="741"/>
                    <a:pt x="305" y="710"/>
                    <a:pt x="290" y="703"/>
                  </a:cubicBezTo>
                  <a:cubicBezTo>
                    <a:pt x="267" y="687"/>
                    <a:pt x="252" y="657"/>
                    <a:pt x="236" y="634"/>
                  </a:cubicBezTo>
                  <a:lnTo>
                    <a:pt x="236" y="634"/>
                  </a:lnTo>
                  <a:cubicBezTo>
                    <a:pt x="229" y="626"/>
                    <a:pt x="198" y="611"/>
                    <a:pt x="206" y="603"/>
                  </a:cubicBezTo>
                  <a:lnTo>
                    <a:pt x="206" y="603"/>
                  </a:lnTo>
                  <a:cubicBezTo>
                    <a:pt x="282" y="581"/>
                    <a:pt x="336" y="573"/>
                    <a:pt x="282" y="481"/>
                  </a:cubicBezTo>
                  <a:cubicBezTo>
                    <a:pt x="244" y="428"/>
                    <a:pt x="175" y="382"/>
                    <a:pt x="114" y="351"/>
                  </a:cubicBezTo>
                  <a:cubicBezTo>
                    <a:pt x="46" y="321"/>
                    <a:pt x="46" y="321"/>
                    <a:pt x="46" y="321"/>
                  </a:cubicBezTo>
                  <a:lnTo>
                    <a:pt x="46" y="321"/>
                  </a:lnTo>
                  <a:cubicBezTo>
                    <a:pt x="30" y="290"/>
                    <a:pt x="15" y="267"/>
                    <a:pt x="0" y="237"/>
                  </a:cubicBezTo>
                  <a:lnTo>
                    <a:pt x="0" y="237"/>
                  </a:lnTo>
                  <a:cubicBezTo>
                    <a:pt x="15" y="229"/>
                    <a:pt x="61" y="183"/>
                    <a:pt x="84" y="183"/>
                  </a:cubicBezTo>
                  <a:cubicBezTo>
                    <a:pt x="107" y="176"/>
                    <a:pt x="114" y="199"/>
                    <a:pt x="137" y="206"/>
                  </a:cubicBezTo>
                  <a:cubicBezTo>
                    <a:pt x="175" y="214"/>
                    <a:pt x="236" y="214"/>
                    <a:pt x="275" y="206"/>
                  </a:cubicBezTo>
                  <a:lnTo>
                    <a:pt x="275" y="206"/>
                  </a:lnTo>
                  <a:cubicBezTo>
                    <a:pt x="343" y="290"/>
                    <a:pt x="427" y="336"/>
                    <a:pt x="511" y="275"/>
                  </a:cubicBezTo>
                  <a:cubicBezTo>
                    <a:pt x="527" y="260"/>
                    <a:pt x="565" y="214"/>
                    <a:pt x="580" y="17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9415399" y="4376163"/>
              <a:ext cx="185431" cy="170775"/>
            </a:xfrm>
            <a:custGeom>
              <a:avLst/>
              <a:gdLst>
                <a:gd name="T0" fmla="*/ 488 w 779"/>
                <a:gd name="T1" fmla="*/ 229 h 719"/>
                <a:gd name="T2" fmla="*/ 488 w 779"/>
                <a:gd name="T3" fmla="*/ 229 h 719"/>
                <a:gd name="T4" fmla="*/ 518 w 779"/>
                <a:gd name="T5" fmla="*/ 343 h 719"/>
                <a:gd name="T6" fmla="*/ 114 w 779"/>
                <a:gd name="T7" fmla="*/ 0 h 719"/>
                <a:gd name="T8" fmla="*/ 30 w 779"/>
                <a:gd name="T9" fmla="*/ 7 h 719"/>
                <a:gd name="T10" fmla="*/ 30 w 779"/>
                <a:gd name="T11" fmla="*/ 7 h 719"/>
                <a:gd name="T12" fmla="*/ 0 w 779"/>
                <a:gd name="T13" fmla="*/ 99 h 719"/>
                <a:gd name="T14" fmla="*/ 30 w 779"/>
                <a:gd name="T15" fmla="*/ 160 h 719"/>
                <a:gd name="T16" fmla="*/ 61 w 779"/>
                <a:gd name="T17" fmla="*/ 145 h 719"/>
                <a:gd name="T18" fmla="*/ 91 w 779"/>
                <a:gd name="T19" fmla="*/ 198 h 719"/>
                <a:gd name="T20" fmla="*/ 61 w 779"/>
                <a:gd name="T21" fmla="*/ 236 h 719"/>
                <a:gd name="T22" fmla="*/ 84 w 779"/>
                <a:gd name="T23" fmla="*/ 282 h 719"/>
                <a:gd name="T24" fmla="*/ 122 w 779"/>
                <a:gd name="T25" fmla="*/ 297 h 719"/>
                <a:gd name="T26" fmla="*/ 130 w 779"/>
                <a:gd name="T27" fmla="*/ 374 h 719"/>
                <a:gd name="T28" fmla="*/ 168 w 779"/>
                <a:gd name="T29" fmla="*/ 435 h 719"/>
                <a:gd name="T30" fmla="*/ 221 w 779"/>
                <a:gd name="T31" fmla="*/ 519 h 719"/>
                <a:gd name="T32" fmla="*/ 296 w 779"/>
                <a:gd name="T33" fmla="*/ 504 h 719"/>
                <a:gd name="T34" fmla="*/ 327 w 779"/>
                <a:gd name="T35" fmla="*/ 511 h 719"/>
                <a:gd name="T36" fmla="*/ 335 w 779"/>
                <a:gd name="T37" fmla="*/ 618 h 719"/>
                <a:gd name="T38" fmla="*/ 381 w 779"/>
                <a:gd name="T39" fmla="*/ 626 h 719"/>
                <a:gd name="T40" fmla="*/ 404 w 779"/>
                <a:gd name="T41" fmla="*/ 718 h 719"/>
                <a:gd name="T42" fmla="*/ 404 w 779"/>
                <a:gd name="T43" fmla="*/ 718 h 719"/>
                <a:gd name="T44" fmla="*/ 472 w 779"/>
                <a:gd name="T45" fmla="*/ 687 h 719"/>
                <a:gd name="T46" fmla="*/ 549 w 779"/>
                <a:gd name="T47" fmla="*/ 664 h 719"/>
                <a:gd name="T48" fmla="*/ 602 w 779"/>
                <a:gd name="T49" fmla="*/ 588 h 719"/>
                <a:gd name="T50" fmla="*/ 678 w 779"/>
                <a:gd name="T51" fmla="*/ 542 h 719"/>
                <a:gd name="T52" fmla="*/ 678 w 779"/>
                <a:gd name="T53" fmla="*/ 542 h 719"/>
                <a:gd name="T54" fmla="*/ 648 w 779"/>
                <a:gd name="T55" fmla="*/ 511 h 719"/>
                <a:gd name="T56" fmla="*/ 648 w 779"/>
                <a:gd name="T57" fmla="*/ 511 h 719"/>
                <a:gd name="T58" fmla="*/ 724 w 779"/>
                <a:gd name="T59" fmla="*/ 389 h 719"/>
                <a:gd name="T60" fmla="*/ 556 w 779"/>
                <a:gd name="T61" fmla="*/ 259 h 719"/>
                <a:gd name="T62" fmla="*/ 488 w 779"/>
                <a:gd name="T63" fmla="*/ 2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19">
                  <a:moveTo>
                    <a:pt x="488" y="229"/>
                  </a:moveTo>
                  <a:lnTo>
                    <a:pt x="488" y="229"/>
                  </a:lnTo>
                  <a:cubicBezTo>
                    <a:pt x="503" y="259"/>
                    <a:pt x="518" y="297"/>
                    <a:pt x="518" y="343"/>
                  </a:cubicBezTo>
                  <a:cubicBezTo>
                    <a:pt x="426" y="366"/>
                    <a:pt x="206" y="0"/>
                    <a:pt x="114" y="0"/>
                  </a:cubicBezTo>
                  <a:cubicBezTo>
                    <a:pt x="84" y="0"/>
                    <a:pt x="61" y="0"/>
                    <a:pt x="30" y="7"/>
                  </a:cubicBezTo>
                  <a:lnTo>
                    <a:pt x="30" y="7"/>
                  </a:lnTo>
                  <a:cubicBezTo>
                    <a:pt x="22" y="45"/>
                    <a:pt x="7" y="53"/>
                    <a:pt x="0" y="99"/>
                  </a:cubicBezTo>
                  <a:cubicBezTo>
                    <a:pt x="0" y="114"/>
                    <a:pt x="15" y="145"/>
                    <a:pt x="30" y="160"/>
                  </a:cubicBezTo>
                  <a:cubicBezTo>
                    <a:pt x="38" y="160"/>
                    <a:pt x="53" y="145"/>
                    <a:pt x="61" y="145"/>
                  </a:cubicBezTo>
                  <a:cubicBezTo>
                    <a:pt x="76" y="160"/>
                    <a:pt x="91" y="175"/>
                    <a:pt x="91" y="198"/>
                  </a:cubicBezTo>
                  <a:cubicBezTo>
                    <a:pt x="91" y="214"/>
                    <a:pt x="61" y="221"/>
                    <a:pt x="61" y="236"/>
                  </a:cubicBezTo>
                  <a:cubicBezTo>
                    <a:pt x="61" y="252"/>
                    <a:pt x="76" y="267"/>
                    <a:pt x="84" y="282"/>
                  </a:cubicBezTo>
                  <a:cubicBezTo>
                    <a:pt x="99" y="290"/>
                    <a:pt x="122" y="282"/>
                    <a:pt x="122" y="297"/>
                  </a:cubicBezTo>
                  <a:cubicBezTo>
                    <a:pt x="137" y="320"/>
                    <a:pt x="122" y="351"/>
                    <a:pt x="130" y="374"/>
                  </a:cubicBezTo>
                  <a:cubicBezTo>
                    <a:pt x="137" y="397"/>
                    <a:pt x="160" y="412"/>
                    <a:pt x="168" y="435"/>
                  </a:cubicBezTo>
                  <a:cubicBezTo>
                    <a:pt x="191" y="458"/>
                    <a:pt x="191" y="504"/>
                    <a:pt x="221" y="519"/>
                  </a:cubicBezTo>
                  <a:cubicBezTo>
                    <a:pt x="244" y="527"/>
                    <a:pt x="275" y="504"/>
                    <a:pt x="296" y="504"/>
                  </a:cubicBezTo>
                  <a:cubicBezTo>
                    <a:pt x="304" y="504"/>
                    <a:pt x="327" y="504"/>
                    <a:pt x="327" y="511"/>
                  </a:cubicBezTo>
                  <a:cubicBezTo>
                    <a:pt x="342" y="550"/>
                    <a:pt x="319" y="588"/>
                    <a:pt x="335" y="618"/>
                  </a:cubicBezTo>
                  <a:cubicBezTo>
                    <a:pt x="342" y="634"/>
                    <a:pt x="373" y="618"/>
                    <a:pt x="381" y="626"/>
                  </a:cubicBezTo>
                  <a:cubicBezTo>
                    <a:pt x="396" y="657"/>
                    <a:pt x="396" y="687"/>
                    <a:pt x="404" y="718"/>
                  </a:cubicBezTo>
                  <a:lnTo>
                    <a:pt x="404" y="718"/>
                  </a:lnTo>
                  <a:cubicBezTo>
                    <a:pt x="426" y="710"/>
                    <a:pt x="449" y="695"/>
                    <a:pt x="472" y="687"/>
                  </a:cubicBezTo>
                  <a:cubicBezTo>
                    <a:pt x="495" y="680"/>
                    <a:pt x="533" y="680"/>
                    <a:pt x="549" y="664"/>
                  </a:cubicBezTo>
                  <a:cubicBezTo>
                    <a:pt x="571" y="641"/>
                    <a:pt x="579" y="611"/>
                    <a:pt x="602" y="588"/>
                  </a:cubicBezTo>
                  <a:cubicBezTo>
                    <a:pt x="625" y="572"/>
                    <a:pt x="648" y="557"/>
                    <a:pt x="678" y="542"/>
                  </a:cubicBezTo>
                  <a:lnTo>
                    <a:pt x="678" y="542"/>
                  </a:lnTo>
                  <a:cubicBezTo>
                    <a:pt x="671" y="534"/>
                    <a:pt x="640" y="519"/>
                    <a:pt x="648" y="511"/>
                  </a:cubicBezTo>
                  <a:lnTo>
                    <a:pt x="648" y="511"/>
                  </a:lnTo>
                  <a:cubicBezTo>
                    <a:pt x="724" y="489"/>
                    <a:pt x="778" y="481"/>
                    <a:pt x="724" y="389"/>
                  </a:cubicBezTo>
                  <a:cubicBezTo>
                    <a:pt x="686" y="336"/>
                    <a:pt x="617" y="290"/>
                    <a:pt x="556" y="259"/>
                  </a:cubicBezTo>
                  <a:cubicBezTo>
                    <a:pt x="488" y="229"/>
                    <a:pt x="488" y="229"/>
                    <a:pt x="488" y="22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9422731" y="4503983"/>
              <a:ext cx="247242" cy="170775"/>
            </a:xfrm>
            <a:custGeom>
              <a:avLst/>
              <a:gdLst>
                <a:gd name="T0" fmla="*/ 1008 w 1039"/>
                <a:gd name="T1" fmla="*/ 435 h 719"/>
                <a:gd name="T2" fmla="*/ 1008 w 1039"/>
                <a:gd name="T3" fmla="*/ 435 h 719"/>
                <a:gd name="T4" fmla="*/ 985 w 1039"/>
                <a:gd name="T5" fmla="*/ 420 h 719"/>
                <a:gd name="T6" fmla="*/ 962 w 1039"/>
                <a:gd name="T7" fmla="*/ 397 h 719"/>
                <a:gd name="T8" fmla="*/ 916 w 1039"/>
                <a:gd name="T9" fmla="*/ 397 h 719"/>
                <a:gd name="T10" fmla="*/ 847 w 1039"/>
                <a:gd name="T11" fmla="*/ 328 h 719"/>
                <a:gd name="T12" fmla="*/ 816 w 1039"/>
                <a:gd name="T13" fmla="*/ 252 h 719"/>
                <a:gd name="T14" fmla="*/ 755 w 1039"/>
                <a:gd name="T15" fmla="*/ 115 h 719"/>
                <a:gd name="T16" fmla="*/ 702 w 1039"/>
                <a:gd name="T17" fmla="*/ 69 h 719"/>
                <a:gd name="T18" fmla="*/ 648 w 1039"/>
                <a:gd name="T19" fmla="*/ 0 h 719"/>
                <a:gd name="T20" fmla="*/ 648 w 1039"/>
                <a:gd name="T21" fmla="*/ 0 h 719"/>
                <a:gd name="T22" fmla="*/ 572 w 1039"/>
                <a:gd name="T23" fmla="*/ 46 h 719"/>
                <a:gd name="T24" fmla="*/ 519 w 1039"/>
                <a:gd name="T25" fmla="*/ 122 h 719"/>
                <a:gd name="T26" fmla="*/ 442 w 1039"/>
                <a:gd name="T27" fmla="*/ 145 h 719"/>
                <a:gd name="T28" fmla="*/ 374 w 1039"/>
                <a:gd name="T29" fmla="*/ 176 h 719"/>
                <a:gd name="T30" fmla="*/ 374 w 1039"/>
                <a:gd name="T31" fmla="*/ 176 h 719"/>
                <a:gd name="T32" fmla="*/ 358 w 1039"/>
                <a:gd name="T33" fmla="*/ 260 h 719"/>
                <a:gd name="T34" fmla="*/ 381 w 1039"/>
                <a:gd name="T35" fmla="*/ 290 h 719"/>
                <a:gd name="T36" fmla="*/ 358 w 1039"/>
                <a:gd name="T37" fmla="*/ 382 h 719"/>
                <a:gd name="T38" fmla="*/ 458 w 1039"/>
                <a:gd name="T39" fmla="*/ 420 h 719"/>
                <a:gd name="T40" fmla="*/ 442 w 1039"/>
                <a:gd name="T41" fmla="*/ 481 h 719"/>
                <a:gd name="T42" fmla="*/ 274 w 1039"/>
                <a:gd name="T43" fmla="*/ 497 h 719"/>
                <a:gd name="T44" fmla="*/ 100 w 1039"/>
                <a:gd name="T45" fmla="*/ 512 h 719"/>
                <a:gd name="T46" fmla="*/ 0 w 1039"/>
                <a:gd name="T47" fmla="*/ 665 h 719"/>
                <a:gd name="T48" fmla="*/ 0 w 1039"/>
                <a:gd name="T49" fmla="*/ 665 h 719"/>
                <a:gd name="T50" fmla="*/ 92 w 1039"/>
                <a:gd name="T51" fmla="*/ 687 h 719"/>
                <a:gd name="T52" fmla="*/ 206 w 1039"/>
                <a:gd name="T53" fmla="*/ 710 h 719"/>
                <a:gd name="T54" fmla="*/ 305 w 1039"/>
                <a:gd name="T55" fmla="*/ 634 h 719"/>
                <a:gd name="T56" fmla="*/ 366 w 1039"/>
                <a:gd name="T57" fmla="*/ 680 h 719"/>
                <a:gd name="T58" fmla="*/ 366 w 1039"/>
                <a:gd name="T59" fmla="*/ 680 h 719"/>
                <a:gd name="T60" fmla="*/ 419 w 1039"/>
                <a:gd name="T61" fmla="*/ 649 h 719"/>
                <a:gd name="T62" fmla="*/ 519 w 1039"/>
                <a:gd name="T63" fmla="*/ 573 h 719"/>
                <a:gd name="T64" fmla="*/ 587 w 1039"/>
                <a:gd name="T65" fmla="*/ 504 h 719"/>
                <a:gd name="T66" fmla="*/ 633 w 1039"/>
                <a:gd name="T67" fmla="*/ 474 h 719"/>
                <a:gd name="T68" fmla="*/ 763 w 1039"/>
                <a:gd name="T69" fmla="*/ 519 h 719"/>
                <a:gd name="T70" fmla="*/ 885 w 1039"/>
                <a:gd name="T71" fmla="*/ 588 h 719"/>
                <a:gd name="T72" fmla="*/ 939 w 1039"/>
                <a:gd name="T73" fmla="*/ 619 h 719"/>
                <a:gd name="T74" fmla="*/ 1023 w 1039"/>
                <a:gd name="T75" fmla="*/ 512 h 719"/>
                <a:gd name="T76" fmla="*/ 1008 w 1039"/>
                <a:gd name="T77" fmla="*/ 43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9" h="719">
                  <a:moveTo>
                    <a:pt x="1008" y="435"/>
                  </a:moveTo>
                  <a:lnTo>
                    <a:pt x="1008" y="435"/>
                  </a:lnTo>
                  <a:cubicBezTo>
                    <a:pt x="1008" y="428"/>
                    <a:pt x="992" y="420"/>
                    <a:pt x="985" y="420"/>
                  </a:cubicBezTo>
                  <a:cubicBezTo>
                    <a:pt x="977" y="413"/>
                    <a:pt x="969" y="405"/>
                    <a:pt x="962" y="397"/>
                  </a:cubicBezTo>
                  <a:cubicBezTo>
                    <a:pt x="939" y="374"/>
                    <a:pt x="946" y="382"/>
                    <a:pt x="916" y="397"/>
                  </a:cubicBezTo>
                  <a:cubicBezTo>
                    <a:pt x="839" y="443"/>
                    <a:pt x="878" y="351"/>
                    <a:pt x="847" y="328"/>
                  </a:cubicBezTo>
                  <a:cubicBezTo>
                    <a:pt x="816" y="298"/>
                    <a:pt x="816" y="298"/>
                    <a:pt x="816" y="252"/>
                  </a:cubicBezTo>
                  <a:cubicBezTo>
                    <a:pt x="824" y="191"/>
                    <a:pt x="771" y="161"/>
                    <a:pt x="755" y="115"/>
                  </a:cubicBezTo>
                  <a:cubicBezTo>
                    <a:pt x="748" y="107"/>
                    <a:pt x="717" y="76"/>
                    <a:pt x="702" y="69"/>
                  </a:cubicBezTo>
                  <a:cubicBezTo>
                    <a:pt x="679" y="53"/>
                    <a:pt x="664" y="23"/>
                    <a:pt x="648" y="0"/>
                  </a:cubicBezTo>
                  <a:lnTo>
                    <a:pt x="648" y="0"/>
                  </a:lnTo>
                  <a:cubicBezTo>
                    <a:pt x="618" y="15"/>
                    <a:pt x="595" y="30"/>
                    <a:pt x="572" y="46"/>
                  </a:cubicBezTo>
                  <a:cubicBezTo>
                    <a:pt x="549" y="69"/>
                    <a:pt x="541" y="99"/>
                    <a:pt x="519" y="122"/>
                  </a:cubicBezTo>
                  <a:cubicBezTo>
                    <a:pt x="503" y="138"/>
                    <a:pt x="465" y="138"/>
                    <a:pt x="442" y="145"/>
                  </a:cubicBezTo>
                  <a:cubicBezTo>
                    <a:pt x="419" y="153"/>
                    <a:pt x="396" y="168"/>
                    <a:pt x="374" y="176"/>
                  </a:cubicBezTo>
                  <a:lnTo>
                    <a:pt x="374" y="176"/>
                  </a:lnTo>
                  <a:cubicBezTo>
                    <a:pt x="374" y="206"/>
                    <a:pt x="358" y="229"/>
                    <a:pt x="358" y="260"/>
                  </a:cubicBezTo>
                  <a:cubicBezTo>
                    <a:pt x="358" y="275"/>
                    <a:pt x="381" y="283"/>
                    <a:pt x="381" y="290"/>
                  </a:cubicBezTo>
                  <a:cubicBezTo>
                    <a:pt x="381" y="321"/>
                    <a:pt x="343" y="351"/>
                    <a:pt x="358" y="382"/>
                  </a:cubicBezTo>
                  <a:cubicBezTo>
                    <a:pt x="374" y="413"/>
                    <a:pt x="435" y="390"/>
                    <a:pt x="458" y="420"/>
                  </a:cubicBezTo>
                  <a:cubicBezTo>
                    <a:pt x="473" y="435"/>
                    <a:pt x="465" y="474"/>
                    <a:pt x="442" y="481"/>
                  </a:cubicBezTo>
                  <a:cubicBezTo>
                    <a:pt x="389" y="504"/>
                    <a:pt x="328" y="497"/>
                    <a:pt x="274" y="497"/>
                  </a:cubicBezTo>
                  <a:cubicBezTo>
                    <a:pt x="214" y="504"/>
                    <a:pt x="145" y="481"/>
                    <a:pt x="100" y="512"/>
                  </a:cubicBezTo>
                  <a:cubicBezTo>
                    <a:pt x="46" y="542"/>
                    <a:pt x="31" y="611"/>
                    <a:pt x="0" y="665"/>
                  </a:cubicBezTo>
                  <a:lnTo>
                    <a:pt x="0" y="665"/>
                  </a:lnTo>
                  <a:cubicBezTo>
                    <a:pt x="31" y="672"/>
                    <a:pt x="61" y="680"/>
                    <a:pt x="92" y="687"/>
                  </a:cubicBezTo>
                  <a:cubicBezTo>
                    <a:pt x="130" y="695"/>
                    <a:pt x="168" y="718"/>
                    <a:pt x="206" y="710"/>
                  </a:cubicBezTo>
                  <a:cubicBezTo>
                    <a:pt x="245" y="695"/>
                    <a:pt x="260" y="642"/>
                    <a:pt x="305" y="634"/>
                  </a:cubicBezTo>
                  <a:cubicBezTo>
                    <a:pt x="328" y="626"/>
                    <a:pt x="351" y="665"/>
                    <a:pt x="366" y="680"/>
                  </a:cubicBezTo>
                  <a:lnTo>
                    <a:pt x="366" y="680"/>
                  </a:lnTo>
                  <a:cubicBezTo>
                    <a:pt x="381" y="672"/>
                    <a:pt x="412" y="657"/>
                    <a:pt x="419" y="649"/>
                  </a:cubicBezTo>
                  <a:cubicBezTo>
                    <a:pt x="473" y="611"/>
                    <a:pt x="442" y="558"/>
                    <a:pt x="519" y="573"/>
                  </a:cubicBezTo>
                  <a:cubicBezTo>
                    <a:pt x="580" y="580"/>
                    <a:pt x="557" y="519"/>
                    <a:pt x="587" y="504"/>
                  </a:cubicBezTo>
                  <a:cubicBezTo>
                    <a:pt x="603" y="497"/>
                    <a:pt x="626" y="489"/>
                    <a:pt x="633" y="474"/>
                  </a:cubicBezTo>
                  <a:cubicBezTo>
                    <a:pt x="679" y="466"/>
                    <a:pt x="710" y="558"/>
                    <a:pt x="763" y="519"/>
                  </a:cubicBezTo>
                  <a:cubicBezTo>
                    <a:pt x="816" y="481"/>
                    <a:pt x="855" y="542"/>
                    <a:pt x="885" y="588"/>
                  </a:cubicBezTo>
                  <a:cubicBezTo>
                    <a:pt x="900" y="626"/>
                    <a:pt x="908" y="657"/>
                    <a:pt x="939" y="619"/>
                  </a:cubicBezTo>
                  <a:cubicBezTo>
                    <a:pt x="977" y="573"/>
                    <a:pt x="1038" y="580"/>
                    <a:pt x="1023" y="512"/>
                  </a:cubicBezTo>
                  <a:cubicBezTo>
                    <a:pt x="1023" y="497"/>
                    <a:pt x="1015" y="435"/>
                    <a:pt x="1008" y="43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9474066" y="4321684"/>
              <a:ext cx="112097" cy="89055"/>
            </a:xfrm>
            <a:custGeom>
              <a:avLst/>
              <a:gdLst>
                <a:gd name="T0" fmla="*/ 198 w 474"/>
                <a:gd name="T1" fmla="*/ 374 h 375"/>
                <a:gd name="T2" fmla="*/ 198 w 474"/>
                <a:gd name="T3" fmla="*/ 374 h 375"/>
                <a:gd name="T4" fmla="*/ 282 w 474"/>
                <a:gd name="T5" fmla="*/ 320 h 375"/>
                <a:gd name="T6" fmla="*/ 335 w 474"/>
                <a:gd name="T7" fmla="*/ 343 h 375"/>
                <a:gd name="T8" fmla="*/ 473 w 474"/>
                <a:gd name="T9" fmla="*/ 343 h 375"/>
                <a:gd name="T10" fmla="*/ 473 w 474"/>
                <a:gd name="T11" fmla="*/ 343 h 375"/>
                <a:gd name="T12" fmla="*/ 297 w 474"/>
                <a:gd name="T13" fmla="*/ 0 h 375"/>
                <a:gd name="T14" fmla="*/ 114 w 474"/>
                <a:gd name="T15" fmla="*/ 99 h 375"/>
                <a:gd name="T16" fmla="*/ 175 w 474"/>
                <a:gd name="T17" fmla="*/ 328 h 375"/>
                <a:gd name="T18" fmla="*/ 198 w 474"/>
                <a:gd name="T19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375">
                  <a:moveTo>
                    <a:pt x="198" y="374"/>
                  </a:moveTo>
                  <a:lnTo>
                    <a:pt x="198" y="374"/>
                  </a:lnTo>
                  <a:cubicBezTo>
                    <a:pt x="213" y="366"/>
                    <a:pt x="259" y="320"/>
                    <a:pt x="282" y="320"/>
                  </a:cubicBezTo>
                  <a:cubicBezTo>
                    <a:pt x="305" y="313"/>
                    <a:pt x="312" y="336"/>
                    <a:pt x="335" y="343"/>
                  </a:cubicBezTo>
                  <a:cubicBezTo>
                    <a:pt x="373" y="351"/>
                    <a:pt x="434" y="351"/>
                    <a:pt x="473" y="343"/>
                  </a:cubicBezTo>
                  <a:lnTo>
                    <a:pt x="473" y="343"/>
                  </a:lnTo>
                  <a:cubicBezTo>
                    <a:pt x="381" y="236"/>
                    <a:pt x="312" y="68"/>
                    <a:pt x="297" y="0"/>
                  </a:cubicBezTo>
                  <a:cubicBezTo>
                    <a:pt x="266" y="0"/>
                    <a:pt x="167" y="84"/>
                    <a:pt x="114" y="99"/>
                  </a:cubicBezTo>
                  <a:cubicBezTo>
                    <a:pt x="0" y="137"/>
                    <a:pt x="137" y="259"/>
                    <a:pt x="175" y="328"/>
                  </a:cubicBezTo>
                  <a:cubicBezTo>
                    <a:pt x="182" y="343"/>
                    <a:pt x="190" y="359"/>
                    <a:pt x="198" y="37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9335778" y="4377212"/>
              <a:ext cx="199051" cy="299643"/>
            </a:xfrm>
            <a:custGeom>
              <a:avLst/>
              <a:gdLst>
                <a:gd name="T0" fmla="*/ 366 w 840"/>
                <a:gd name="T1" fmla="*/ 1200 h 1262"/>
                <a:gd name="T2" fmla="*/ 366 w 840"/>
                <a:gd name="T3" fmla="*/ 1200 h 1262"/>
                <a:gd name="T4" fmla="*/ 358 w 840"/>
                <a:gd name="T5" fmla="*/ 1192 h 1262"/>
                <a:gd name="T6" fmla="*/ 358 w 840"/>
                <a:gd name="T7" fmla="*/ 1192 h 1262"/>
                <a:gd name="T8" fmla="*/ 275 w 840"/>
                <a:gd name="T9" fmla="*/ 1245 h 1262"/>
                <a:gd name="T10" fmla="*/ 183 w 840"/>
                <a:gd name="T11" fmla="*/ 1261 h 1262"/>
                <a:gd name="T12" fmla="*/ 183 w 840"/>
                <a:gd name="T13" fmla="*/ 1261 h 1262"/>
                <a:gd name="T14" fmla="*/ 198 w 840"/>
                <a:gd name="T15" fmla="*/ 1177 h 1262"/>
                <a:gd name="T16" fmla="*/ 229 w 840"/>
                <a:gd name="T17" fmla="*/ 1123 h 1262"/>
                <a:gd name="T18" fmla="*/ 191 w 840"/>
                <a:gd name="T19" fmla="*/ 1077 h 1262"/>
                <a:gd name="T20" fmla="*/ 259 w 840"/>
                <a:gd name="T21" fmla="*/ 1009 h 1262"/>
                <a:gd name="T22" fmla="*/ 236 w 840"/>
                <a:gd name="T23" fmla="*/ 948 h 1262"/>
                <a:gd name="T24" fmla="*/ 236 w 840"/>
                <a:gd name="T25" fmla="*/ 948 h 1262"/>
                <a:gd name="T26" fmla="*/ 236 w 840"/>
                <a:gd name="T27" fmla="*/ 886 h 1262"/>
                <a:gd name="T28" fmla="*/ 198 w 840"/>
                <a:gd name="T29" fmla="*/ 802 h 1262"/>
                <a:gd name="T30" fmla="*/ 236 w 840"/>
                <a:gd name="T31" fmla="*/ 779 h 1262"/>
                <a:gd name="T32" fmla="*/ 206 w 840"/>
                <a:gd name="T33" fmla="*/ 734 h 1262"/>
                <a:gd name="T34" fmla="*/ 206 w 840"/>
                <a:gd name="T35" fmla="*/ 688 h 1262"/>
                <a:gd name="T36" fmla="*/ 129 w 840"/>
                <a:gd name="T37" fmla="*/ 680 h 1262"/>
                <a:gd name="T38" fmla="*/ 15 w 840"/>
                <a:gd name="T39" fmla="*/ 680 h 1262"/>
                <a:gd name="T40" fmla="*/ 84 w 840"/>
                <a:gd name="T41" fmla="*/ 611 h 1262"/>
                <a:gd name="T42" fmla="*/ 214 w 840"/>
                <a:gd name="T43" fmla="*/ 466 h 1262"/>
                <a:gd name="T44" fmla="*/ 221 w 840"/>
                <a:gd name="T45" fmla="*/ 336 h 1262"/>
                <a:gd name="T46" fmla="*/ 129 w 840"/>
                <a:gd name="T47" fmla="*/ 275 h 1262"/>
                <a:gd name="T48" fmla="*/ 145 w 840"/>
                <a:gd name="T49" fmla="*/ 107 h 1262"/>
                <a:gd name="T50" fmla="*/ 145 w 840"/>
                <a:gd name="T51" fmla="*/ 107 h 1262"/>
                <a:gd name="T52" fmla="*/ 366 w 840"/>
                <a:gd name="T53" fmla="*/ 0 h 1262"/>
                <a:gd name="T54" fmla="*/ 366 w 840"/>
                <a:gd name="T55" fmla="*/ 0 h 1262"/>
                <a:gd name="T56" fmla="*/ 336 w 840"/>
                <a:gd name="T57" fmla="*/ 92 h 1262"/>
                <a:gd name="T58" fmla="*/ 366 w 840"/>
                <a:gd name="T59" fmla="*/ 153 h 1262"/>
                <a:gd name="T60" fmla="*/ 397 w 840"/>
                <a:gd name="T61" fmla="*/ 138 h 1262"/>
                <a:gd name="T62" fmla="*/ 427 w 840"/>
                <a:gd name="T63" fmla="*/ 191 h 1262"/>
                <a:gd name="T64" fmla="*/ 397 w 840"/>
                <a:gd name="T65" fmla="*/ 229 h 1262"/>
                <a:gd name="T66" fmla="*/ 420 w 840"/>
                <a:gd name="T67" fmla="*/ 275 h 1262"/>
                <a:gd name="T68" fmla="*/ 458 w 840"/>
                <a:gd name="T69" fmla="*/ 290 h 1262"/>
                <a:gd name="T70" fmla="*/ 466 w 840"/>
                <a:gd name="T71" fmla="*/ 367 h 1262"/>
                <a:gd name="T72" fmla="*/ 504 w 840"/>
                <a:gd name="T73" fmla="*/ 428 h 1262"/>
                <a:gd name="T74" fmla="*/ 557 w 840"/>
                <a:gd name="T75" fmla="*/ 512 h 1262"/>
                <a:gd name="T76" fmla="*/ 632 w 840"/>
                <a:gd name="T77" fmla="*/ 497 h 1262"/>
                <a:gd name="T78" fmla="*/ 663 w 840"/>
                <a:gd name="T79" fmla="*/ 504 h 1262"/>
                <a:gd name="T80" fmla="*/ 671 w 840"/>
                <a:gd name="T81" fmla="*/ 611 h 1262"/>
                <a:gd name="T82" fmla="*/ 717 w 840"/>
                <a:gd name="T83" fmla="*/ 619 h 1262"/>
                <a:gd name="T84" fmla="*/ 740 w 840"/>
                <a:gd name="T85" fmla="*/ 711 h 1262"/>
                <a:gd name="T86" fmla="*/ 740 w 840"/>
                <a:gd name="T87" fmla="*/ 711 h 1262"/>
                <a:gd name="T88" fmla="*/ 724 w 840"/>
                <a:gd name="T89" fmla="*/ 795 h 1262"/>
                <a:gd name="T90" fmla="*/ 747 w 840"/>
                <a:gd name="T91" fmla="*/ 825 h 1262"/>
                <a:gd name="T92" fmla="*/ 724 w 840"/>
                <a:gd name="T93" fmla="*/ 917 h 1262"/>
                <a:gd name="T94" fmla="*/ 824 w 840"/>
                <a:gd name="T95" fmla="*/ 955 h 1262"/>
                <a:gd name="T96" fmla="*/ 808 w 840"/>
                <a:gd name="T97" fmla="*/ 1016 h 1262"/>
                <a:gd name="T98" fmla="*/ 640 w 840"/>
                <a:gd name="T99" fmla="*/ 1032 h 1262"/>
                <a:gd name="T100" fmla="*/ 466 w 840"/>
                <a:gd name="T101" fmla="*/ 1047 h 1262"/>
                <a:gd name="T102" fmla="*/ 366 w 840"/>
                <a:gd name="T103" fmla="*/ 120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0" h="1262">
                  <a:moveTo>
                    <a:pt x="366" y="1200"/>
                  </a:moveTo>
                  <a:lnTo>
                    <a:pt x="366" y="1200"/>
                  </a:lnTo>
                  <a:cubicBezTo>
                    <a:pt x="366" y="1200"/>
                    <a:pt x="366" y="1192"/>
                    <a:pt x="358" y="1192"/>
                  </a:cubicBezTo>
                  <a:lnTo>
                    <a:pt x="358" y="1192"/>
                  </a:lnTo>
                  <a:cubicBezTo>
                    <a:pt x="336" y="1215"/>
                    <a:pt x="305" y="1238"/>
                    <a:pt x="275" y="1245"/>
                  </a:cubicBezTo>
                  <a:cubicBezTo>
                    <a:pt x="244" y="1261"/>
                    <a:pt x="214" y="1261"/>
                    <a:pt x="183" y="1261"/>
                  </a:cubicBezTo>
                  <a:lnTo>
                    <a:pt x="183" y="1261"/>
                  </a:lnTo>
                  <a:cubicBezTo>
                    <a:pt x="191" y="1238"/>
                    <a:pt x="191" y="1207"/>
                    <a:pt x="198" y="1177"/>
                  </a:cubicBezTo>
                  <a:cubicBezTo>
                    <a:pt x="206" y="1161"/>
                    <a:pt x="229" y="1146"/>
                    <a:pt x="229" y="1123"/>
                  </a:cubicBezTo>
                  <a:cubicBezTo>
                    <a:pt x="229" y="1100"/>
                    <a:pt x="183" y="1093"/>
                    <a:pt x="191" y="1077"/>
                  </a:cubicBezTo>
                  <a:cubicBezTo>
                    <a:pt x="198" y="1047"/>
                    <a:pt x="244" y="1039"/>
                    <a:pt x="259" y="1009"/>
                  </a:cubicBezTo>
                  <a:cubicBezTo>
                    <a:pt x="267" y="993"/>
                    <a:pt x="244" y="970"/>
                    <a:pt x="236" y="948"/>
                  </a:cubicBezTo>
                  <a:lnTo>
                    <a:pt x="236" y="948"/>
                  </a:lnTo>
                  <a:cubicBezTo>
                    <a:pt x="236" y="925"/>
                    <a:pt x="244" y="909"/>
                    <a:pt x="236" y="886"/>
                  </a:cubicBezTo>
                  <a:cubicBezTo>
                    <a:pt x="229" y="856"/>
                    <a:pt x="198" y="833"/>
                    <a:pt x="198" y="802"/>
                  </a:cubicBezTo>
                  <a:cubicBezTo>
                    <a:pt x="198" y="787"/>
                    <a:pt x="229" y="795"/>
                    <a:pt x="236" y="779"/>
                  </a:cubicBezTo>
                  <a:cubicBezTo>
                    <a:pt x="236" y="764"/>
                    <a:pt x="214" y="749"/>
                    <a:pt x="206" y="734"/>
                  </a:cubicBezTo>
                  <a:cubicBezTo>
                    <a:pt x="206" y="718"/>
                    <a:pt x="214" y="696"/>
                    <a:pt x="206" y="688"/>
                  </a:cubicBezTo>
                  <a:cubicBezTo>
                    <a:pt x="183" y="680"/>
                    <a:pt x="152" y="680"/>
                    <a:pt x="129" y="680"/>
                  </a:cubicBezTo>
                  <a:cubicBezTo>
                    <a:pt x="91" y="680"/>
                    <a:pt x="38" y="711"/>
                    <a:pt x="15" y="680"/>
                  </a:cubicBezTo>
                  <a:cubicBezTo>
                    <a:pt x="0" y="657"/>
                    <a:pt x="61" y="634"/>
                    <a:pt x="84" y="611"/>
                  </a:cubicBezTo>
                  <a:cubicBezTo>
                    <a:pt x="129" y="558"/>
                    <a:pt x="191" y="527"/>
                    <a:pt x="214" y="466"/>
                  </a:cubicBezTo>
                  <a:cubicBezTo>
                    <a:pt x="236" y="428"/>
                    <a:pt x="236" y="375"/>
                    <a:pt x="221" y="336"/>
                  </a:cubicBezTo>
                  <a:cubicBezTo>
                    <a:pt x="206" y="298"/>
                    <a:pt x="137" y="313"/>
                    <a:pt x="129" y="275"/>
                  </a:cubicBezTo>
                  <a:cubicBezTo>
                    <a:pt x="106" y="207"/>
                    <a:pt x="137" y="176"/>
                    <a:pt x="145" y="107"/>
                  </a:cubicBezTo>
                  <a:lnTo>
                    <a:pt x="145" y="107"/>
                  </a:lnTo>
                  <a:cubicBezTo>
                    <a:pt x="221" y="69"/>
                    <a:pt x="297" y="23"/>
                    <a:pt x="366" y="0"/>
                  </a:cubicBezTo>
                  <a:lnTo>
                    <a:pt x="366" y="0"/>
                  </a:lnTo>
                  <a:cubicBezTo>
                    <a:pt x="358" y="38"/>
                    <a:pt x="343" y="46"/>
                    <a:pt x="336" y="92"/>
                  </a:cubicBezTo>
                  <a:cubicBezTo>
                    <a:pt x="336" y="107"/>
                    <a:pt x="351" y="138"/>
                    <a:pt x="366" y="153"/>
                  </a:cubicBezTo>
                  <a:cubicBezTo>
                    <a:pt x="374" y="153"/>
                    <a:pt x="389" y="138"/>
                    <a:pt x="397" y="138"/>
                  </a:cubicBezTo>
                  <a:cubicBezTo>
                    <a:pt x="412" y="153"/>
                    <a:pt x="427" y="168"/>
                    <a:pt x="427" y="191"/>
                  </a:cubicBezTo>
                  <a:cubicBezTo>
                    <a:pt x="427" y="207"/>
                    <a:pt x="397" y="214"/>
                    <a:pt x="397" y="229"/>
                  </a:cubicBezTo>
                  <a:cubicBezTo>
                    <a:pt x="397" y="245"/>
                    <a:pt x="412" y="260"/>
                    <a:pt x="420" y="275"/>
                  </a:cubicBezTo>
                  <a:cubicBezTo>
                    <a:pt x="435" y="283"/>
                    <a:pt x="458" y="275"/>
                    <a:pt x="458" y="290"/>
                  </a:cubicBezTo>
                  <a:cubicBezTo>
                    <a:pt x="473" y="313"/>
                    <a:pt x="458" y="344"/>
                    <a:pt x="466" y="367"/>
                  </a:cubicBezTo>
                  <a:cubicBezTo>
                    <a:pt x="473" y="390"/>
                    <a:pt x="496" y="405"/>
                    <a:pt x="504" y="428"/>
                  </a:cubicBezTo>
                  <a:cubicBezTo>
                    <a:pt x="527" y="451"/>
                    <a:pt x="527" y="497"/>
                    <a:pt x="557" y="512"/>
                  </a:cubicBezTo>
                  <a:cubicBezTo>
                    <a:pt x="580" y="520"/>
                    <a:pt x="611" y="497"/>
                    <a:pt x="632" y="497"/>
                  </a:cubicBezTo>
                  <a:cubicBezTo>
                    <a:pt x="640" y="497"/>
                    <a:pt x="663" y="497"/>
                    <a:pt x="663" y="504"/>
                  </a:cubicBezTo>
                  <a:cubicBezTo>
                    <a:pt x="678" y="543"/>
                    <a:pt x="655" y="581"/>
                    <a:pt x="671" y="611"/>
                  </a:cubicBezTo>
                  <a:cubicBezTo>
                    <a:pt x="678" y="627"/>
                    <a:pt x="709" y="611"/>
                    <a:pt x="717" y="619"/>
                  </a:cubicBezTo>
                  <a:cubicBezTo>
                    <a:pt x="732" y="650"/>
                    <a:pt x="732" y="680"/>
                    <a:pt x="740" y="711"/>
                  </a:cubicBezTo>
                  <a:lnTo>
                    <a:pt x="740" y="711"/>
                  </a:lnTo>
                  <a:cubicBezTo>
                    <a:pt x="740" y="741"/>
                    <a:pt x="724" y="764"/>
                    <a:pt x="724" y="795"/>
                  </a:cubicBezTo>
                  <a:cubicBezTo>
                    <a:pt x="724" y="810"/>
                    <a:pt x="747" y="818"/>
                    <a:pt x="747" y="825"/>
                  </a:cubicBezTo>
                  <a:cubicBezTo>
                    <a:pt x="747" y="856"/>
                    <a:pt x="709" y="886"/>
                    <a:pt x="724" y="917"/>
                  </a:cubicBezTo>
                  <a:cubicBezTo>
                    <a:pt x="740" y="948"/>
                    <a:pt x="801" y="925"/>
                    <a:pt x="824" y="955"/>
                  </a:cubicBezTo>
                  <a:cubicBezTo>
                    <a:pt x="839" y="970"/>
                    <a:pt x="831" y="1009"/>
                    <a:pt x="808" y="1016"/>
                  </a:cubicBezTo>
                  <a:cubicBezTo>
                    <a:pt x="755" y="1039"/>
                    <a:pt x="694" y="1032"/>
                    <a:pt x="640" y="1032"/>
                  </a:cubicBezTo>
                  <a:cubicBezTo>
                    <a:pt x="580" y="1039"/>
                    <a:pt x="511" y="1016"/>
                    <a:pt x="466" y="1047"/>
                  </a:cubicBezTo>
                  <a:cubicBezTo>
                    <a:pt x="412" y="1077"/>
                    <a:pt x="397" y="1146"/>
                    <a:pt x="366" y="12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9179680" y="4388736"/>
              <a:ext cx="214766" cy="237828"/>
            </a:xfrm>
            <a:custGeom>
              <a:avLst/>
              <a:gdLst>
                <a:gd name="T0" fmla="*/ 802 w 902"/>
                <a:gd name="T1" fmla="*/ 61 h 1002"/>
                <a:gd name="T2" fmla="*/ 802 w 902"/>
                <a:gd name="T3" fmla="*/ 61 h 1002"/>
                <a:gd name="T4" fmla="*/ 786 w 902"/>
                <a:gd name="T5" fmla="*/ 229 h 1002"/>
                <a:gd name="T6" fmla="*/ 878 w 902"/>
                <a:gd name="T7" fmla="*/ 290 h 1002"/>
                <a:gd name="T8" fmla="*/ 871 w 902"/>
                <a:gd name="T9" fmla="*/ 420 h 1002"/>
                <a:gd name="T10" fmla="*/ 741 w 902"/>
                <a:gd name="T11" fmla="*/ 565 h 1002"/>
                <a:gd name="T12" fmla="*/ 672 w 902"/>
                <a:gd name="T13" fmla="*/ 634 h 1002"/>
                <a:gd name="T14" fmla="*/ 786 w 902"/>
                <a:gd name="T15" fmla="*/ 634 h 1002"/>
                <a:gd name="T16" fmla="*/ 863 w 902"/>
                <a:gd name="T17" fmla="*/ 642 h 1002"/>
                <a:gd name="T18" fmla="*/ 863 w 902"/>
                <a:gd name="T19" fmla="*/ 688 h 1002"/>
                <a:gd name="T20" fmla="*/ 893 w 902"/>
                <a:gd name="T21" fmla="*/ 733 h 1002"/>
                <a:gd name="T22" fmla="*/ 855 w 902"/>
                <a:gd name="T23" fmla="*/ 756 h 1002"/>
                <a:gd name="T24" fmla="*/ 893 w 902"/>
                <a:gd name="T25" fmla="*/ 840 h 1002"/>
                <a:gd name="T26" fmla="*/ 893 w 902"/>
                <a:gd name="T27" fmla="*/ 902 h 1002"/>
                <a:gd name="T28" fmla="*/ 893 w 902"/>
                <a:gd name="T29" fmla="*/ 902 h 1002"/>
                <a:gd name="T30" fmla="*/ 878 w 902"/>
                <a:gd name="T31" fmla="*/ 917 h 1002"/>
                <a:gd name="T32" fmla="*/ 832 w 902"/>
                <a:gd name="T33" fmla="*/ 932 h 1002"/>
                <a:gd name="T34" fmla="*/ 763 w 902"/>
                <a:gd name="T35" fmla="*/ 924 h 1002"/>
                <a:gd name="T36" fmla="*/ 741 w 902"/>
                <a:gd name="T37" fmla="*/ 947 h 1002"/>
                <a:gd name="T38" fmla="*/ 687 w 902"/>
                <a:gd name="T39" fmla="*/ 932 h 1002"/>
                <a:gd name="T40" fmla="*/ 664 w 902"/>
                <a:gd name="T41" fmla="*/ 863 h 1002"/>
                <a:gd name="T42" fmla="*/ 679 w 902"/>
                <a:gd name="T43" fmla="*/ 833 h 1002"/>
                <a:gd name="T44" fmla="*/ 634 w 902"/>
                <a:gd name="T45" fmla="*/ 840 h 1002"/>
                <a:gd name="T46" fmla="*/ 588 w 902"/>
                <a:gd name="T47" fmla="*/ 863 h 1002"/>
                <a:gd name="T48" fmla="*/ 542 w 902"/>
                <a:gd name="T49" fmla="*/ 894 h 1002"/>
                <a:gd name="T50" fmla="*/ 466 w 902"/>
                <a:gd name="T51" fmla="*/ 909 h 1002"/>
                <a:gd name="T52" fmla="*/ 389 w 902"/>
                <a:gd name="T53" fmla="*/ 978 h 1002"/>
                <a:gd name="T54" fmla="*/ 328 w 902"/>
                <a:gd name="T55" fmla="*/ 993 h 1002"/>
                <a:gd name="T56" fmla="*/ 275 w 902"/>
                <a:gd name="T57" fmla="*/ 932 h 1002"/>
                <a:gd name="T58" fmla="*/ 214 w 902"/>
                <a:gd name="T59" fmla="*/ 863 h 1002"/>
                <a:gd name="T60" fmla="*/ 198 w 902"/>
                <a:gd name="T61" fmla="*/ 810 h 1002"/>
                <a:gd name="T62" fmla="*/ 152 w 902"/>
                <a:gd name="T63" fmla="*/ 817 h 1002"/>
                <a:gd name="T64" fmla="*/ 68 w 902"/>
                <a:gd name="T65" fmla="*/ 833 h 1002"/>
                <a:gd name="T66" fmla="*/ 53 w 902"/>
                <a:gd name="T67" fmla="*/ 726 h 1002"/>
                <a:gd name="T68" fmla="*/ 84 w 902"/>
                <a:gd name="T69" fmla="*/ 680 h 1002"/>
                <a:gd name="T70" fmla="*/ 61 w 902"/>
                <a:gd name="T71" fmla="*/ 642 h 1002"/>
                <a:gd name="T72" fmla="*/ 38 w 902"/>
                <a:gd name="T73" fmla="*/ 619 h 1002"/>
                <a:gd name="T74" fmla="*/ 30 w 902"/>
                <a:gd name="T75" fmla="*/ 596 h 1002"/>
                <a:gd name="T76" fmla="*/ 0 w 902"/>
                <a:gd name="T77" fmla="*/ 581 h 1002"/>
                <a:gd name="T78" fmla="*/ 38 w 902"/>
                <a:gd name="T79" fmla="*/ 489 h 1002"/>
                <a:gd name="T80" fmla="*/ 99 w 902"/>
                <a:gd name="T81" fmla="*/ 443 h 1002"/>
                <a:gd name="T82" fmla="*/ 114 w 902"/>
                <a:gd name="T83" fmla="*/ 375 h 1002"/>
                <a:gd name="T84" fmla="*/ 137 w 902"/>
                <a:gd name="T85" fmla="*/ 336 h 1002"/>
                <a:gd name="T86" fmla="*/ 152 w 902"/>
                <a:gd name="T87" fmla="*/ 298 h 1002"/>
                <a:gd name="T88" fmla="*/ 114 w 902"/>
                <a:gd name="T89" fmla="*/ 283 h 1002"/>
                <a:gd name="T90" fmla="*/ 53 w 902"/>
                <a:gd name="T91" fmla="*/ 222 h 1002"/>
                <a:gd name="T92" fmla="*/ 30 w 902"/>
                <a:gd name="T93" fmla="*/ 191 h 1002"/>
                <a:gd name="T94" fmla="*/ 30 w 902"/>
                <a:gd name="T95" fmla="*/ 191 h 1002"/>
                <a:gd name="T96" fmla="*/ 76 w 902"/>
                <a:gd name="T97" fmla="*/ 168 h 1002"/>
                <a:gd name="T98" fmla="*/ 237 w 902"/>
                <a:gd name="T99" fmla="*/ 100 h 1002"/>
                <a:gd name="T100" fmla="*/ 221 w 902"/>
                <a:gd name="T101" fmla="*/ 0 h 1002"/>
                <a:gd name="T102" fmla="*/ 404 w 902"/>
                <a:gd name="T103" fmla="*/ 54 h 1002"/>
                <a:gd name="T104" fmla="*/ 580 w 902"/>
                <a:gd name="T105" fmla="*/ 122 h 1002"/>
                <a:gd name="T106" fmla="*/ 802 w 902"/>
                <a:gd name="T107" fmla="*/ 61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2" h="1002">
                  <a:moveTo>
                    <a:pt x="802" y="61"/>
                  </a:moveTo>
                  <a:lnTo>
                    <a:pt x="802" y="61"/>
                  </a:lnTo>
                  <a:cubicBezTo>
                    <a:pt x="794" y="130"/>
                    <a:pt x="763" y="161"/>
                    <a:pt x="786" y="229"/>
                  </a:cubicBezTo>
                  <a:cubicBezTo>
                    <a:pt x="794" y="267"/>
                    <a:pt x="863" y="252"/>
                    <a:pt x="878" y="290"/>
                  </a:cubicBezTo>
                  <a:cubicBezTo>
                    <a:pt x="893" y="329"/>
                    <a:pt x="893" y="382"/>
                    <a:pt x="871" y="420"/>
                  </a:cubicBezTo>
                  <a:cubicBezTo>
                    <a:pt x="848" y="481"/>
                    <a:pt x="786" y="512"/>
                    <a:pt x="741" y="565"/>
                  </a:cubicBezTo>
                  <a:cubicBezTo>
                    <a:pt x="718" y="588"/>
                    <a:pt x="657" y="611"/>
                    <a:pt x="672" y="634"/>
                  </a:cubicBezTo>
                  <a:cubicBezTo>
                    <a:pt x="695" y="665"/>
                    <a:pt x="748" y="634"/>
                    <a:pt x="786" y="634"/>
                  </a:cubicBezTo>
                  <a:cubicBezTo>
                    <a:pt x="809" y="634"/>
                    <a:pt x="840" y="634"/>
                    <a:pt x="863" y="642"/>
                  </a:cubicBezTo>
                  <a:cubicBezTo>
                    <a:pt x="871" y="650"/>
                    <a:pt x="863" y="672"/>
                    <a:pt x="863" y="688"/>
                  </a:cubicBezTo>
                  <a:cubicBezTo>
                    <a:pt x="871" y="703"/>
                    <a:pt x="893" y="718"/>
                    <a:pt x="893" y="733"/>
                  </a:cubicBezTo>
                  <a:cubicBezTo>
                    <a:pt x="886" y="749"/>
                    <a:pt x="855" y="741"/>
                    <a:pt x="855" y="756"/>
                  </a:cubicBezTo>
                  <a:cubicBezTo>
                    <a:pt x="855" y="787"/>
                    <a:pt x="886" y="810"/>
                    <a:pt x="893" y="840"/>
                  </a:cubicBezTo>
                  <a:cubicBezTo>
                    <a:pt x="901" y="863"/>
                    <a:pt x="893" y="879"/>
                    <a:pt x="893" y="902"/>
                  </a:cubicBezTo>
                  <a:lnTo>
                    <a:pt x="893" y="902"/>
                  </a:lnTo>
                  <a:cubicBezTo>
                    <a:pt x="893" y="909"/>
                    <a:pt x="886" y="909"/>
                    <a:pt x="878" y="917"/>
                  </a:cubicBezTo>
                  <a:cubicBezTo>
                    <a:pt x="863" y="924"/>
                    <a:pt x="848" y="932"/>
                    <a:pt x="832" y="932"/>
                  </a:cubicBezTo>
                  <a:cubicBezTo>
                    <a:pt x="809" y="932"/>
                    <a:pt x="786" y="924"/>
                    <a:pt x="763" y="924"/>
                  </a:cubicBezTo>
                  <a:cubicBezTo>
                    <a:pt x="756" y="924"/>
                    <a:pt x="756" y="947"/>
                    <a:pt x="741" y="947"/>
                  </a:cubicBezTo>
                  <a:cubicBezTo>
                    <a:pt x="725" y="947"/>
                    <a:pt x="695" y="947"/>
                    <a:pt x="687" y="932"/>
                  </a:cubicBezTo>
                  <a:cubicBezTo>
                    <a:pt x="664" y="917"/>
                    <a:pt x="664" y="886"/>
                    <a:pt x="664" y="863"/>
                  </a:cubicBezTo>
                  <a:cubicBezTo>
                    <a:pt x="664" y="856"/>
                    <a:pt x="687" y="840"/>
                    <a:pt x="679" y="833"/>
                  </a:cubicBezTo>
                  <a:cubicBezTo>
                    <a:pt x="664" y="817"/>
                    <a:pt x="649" y="833"/>
                    <a:pt x="634" y="840"/>
                  </a:cubicBezTo>
                  <a:cubicBezTo>
                    <a:pt x="618" y="840"/>
                    <a:pt x="603" y="856"/>
                    <a:pt x="588" y="863"/>
                  </a:cubicBezTo>
                  <a:cubicBezTo>
                    <a:pt x="573" y="871"/>
                    <a:pt x="565" y="886"/>
                    <a:pt x="542" y="894"/>
                  </a:cubicBezTo>
                  <a:cubicBezTo>
                    <a:pt x="519" y="902"/>
                    <a:pt x="489" y="894"/>
                    <a:pt x="466" y="909"/>
                  </a:cubicBezTo>
                  <a:cubicBezTo>
                    <a:pt x="435" y="924"/>
                    <a:pt x="420" y="955"/>
                    <a:pt x="389" y="978"/>
                  </a:cubicBezTo>
                  <a:cubicBezTo>
                    <a:pt x="374" y="986"/>
                    <a:pt x="351" y="1001"/>
                    <a:pt x="328" y="993"/>
                  </a:cubicBezTo>
                  <a:cubicBezTo>
                    <a:pt x="305" y="986"/>
                    <a:pt x="290" y="947"/>
                    <a:pt x="275" y="932"/>
                  </a:cubicBezTo>
                  <a:cubicBezTo>
                    <a:pt x="252" y="909"/>
                    <a:pt x="229" y="886"/>
                    <a:pt x="214" y="863"/>
                  </a:cubicBezTo>
                  <a:cubicBezTo>
                    <a:pt x="198" y="848"/>
                    <a:pt x="214" y="825"/>
                    <a:pt x="198" y="810"/>
                  </a:cubicBezTo>
                  <a:cubicBezTo>
                    <a:pt x="183" y="802"/>
                    <a:pt x="168" y="817"/>
                    <a:pt x="152" y="817"/>
                  </a:cubicBezTo>
                  <a:cubicBezTo>
                    <a:pt x="122" y="825"/>
                    <a:pt x="91" y="848"/>
                    <a:pt x="68" y="833"/>
                  </a:cubicBezTo>
                  <a:cubicBezTo>
                    <a:pt x="46" y="810"/>
                    <a:pt x="53" y="756"/>
                    <a:pt x="53" y="726"/>
                  </a:cubicBezTo>
                  <a:cubicBezTo>
                    <a:pt x="53" y="703"/>
                    <a:pt x="84" y="695"/>
                    <a:pt x="84" y="680"/>
                  </a:cubicBezTo>
                  <a:cubicBezTo>
                    <a:pt x="84" y="665"/>
                    <a:pt x="76" y="657"/>
                    <a:pt x="61" y="642"/>
                  </a:cubicBezTo>
                  <a:cubicBezTo>
                    <a:pt x="53" y="634"/>
                    <a:pt x="38" y="634"/>
                    <a:pt x="38" y="619"/>
                  </a:cubicBezTo>
                  <a:cubicBezTo>
                    <a:pt x="30" y="611"/>
                    <a:pt x="38" y="604"/>
                    <a:pt x="30" y="596"/>
                  </a:cubicBezTo>
                  <a:cubicBezTo>
                    <a:pt x="23" y="588"/>
                    <a:pt x="0" y="596"/>
                    <a:pt x="0" y="581"/>
                  </a:cubicBezTo>
                  <a:cubicBezTo>
                    <a:pt x="0" y="550"/>
                    <a:pt x="15" y="519"/>
                    <a:pt x="38" y="489"/>
                  </a:cubicBezTo>
                  <a:cubicBezTo>
                    <a:pt x="53" y="466"/>
                    <a:pt x="84" y="458"/>
                    <a:pt x="99" y="443"/>
                  </a:cubicBezTo>
                  <a:cubicBezTo>
                    <a:pt x="114" y="420"/>
                    <a:pt x="107" y="397"/>
                    <a:pt x="114" y="375"/>
                  </a:cubicBezTo>
                  <a:cubicBezTo>
                    <a:pt x="114" y="359"/>
                    <a:pt x="129" y="352"/>
                    <a:pt x="137" y="336"/>
                  </a:cubicBezTo>
                  <a:cubicBezTo>
                    <a:pt x="145" y="321"/>
                    <a:pt x="160" y="306"/>
                    <a:pt x="152" y="298"/>
                  </a:cubicBezTo>
                  <a:cubicBezTo>
                    <a:pt x="152" y="283"/>
                    <a:pt x="129" y="290"/>
                    <a:pt x="114" y="283"/>
                  </a:cubicBezTo>
                  <a:cubicBezTo>
                    <a:pt x="91" y="267"/>
                    <a:pt x="68" y="244"/>
                    <a:pt x="53" y="222"/>
                  </a:cubicBezTo>
                  <a:cubicBezTo>
                    <a:pt x="30" y="199"/>
                    <a:pt x="46" y="214"/>
                    <a:pt x="30" y="191"/>
                  </a:cubicBezTo>
                  <a:lnTo>
                    <a:pt x="30" y="191"/>
                  </a:lnTo>
                  <a:cubicBezTo>
                    <a:pt x="46" y="183"/>
                    <a:pt x="61" y="176"/>
                    <a:pt x="76" y="168"/>
                  </a:cubicBezTo>
                  <a:cubicBezTo>
                    <a:pt x="129" y="161"/>
                    <a:pt x="221" y="168"/>
                    <a:pt x="237" y="100"/>
                  </a:cubicBezTo>
                  <a:cubicBezTo>
                    <a:pt x="252" y="46"/>
                    <a:pt x="221" y="38"/>
                    <a:pt x="221" y="0"/>
                  </a:cubicBezTo>
                  <a:cubicBezTo>
                    <a:pt x="305" y="0"/>
                    <a:pt x="321" y="61"/>
                    <a:pt x="404" y="54"/>
                  </a:cubicBezTo>
                  <a:cubicBezTo>
                    <a:pt x="473" y="38"/>
                    <a:pt x="481" y="130"/>
                    <a:pt x="580" y="122"/>
                  </a:cubicBezTo>
                  <a:cubicBezTo>
                    <a:pt x="664" y="122"/>
                    <a:pt x="733" y="92"/>
                    <a:pt x="802" y="6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8882151" y="4433788"/>
              <a:ext cx="517532" cy="446322"/>
            </a:xfrm>
            <a:custGeom>
              <a:avLst/>
              <a:gdLst>
                <a:gd name="T0" fmla="*/ 1283 w 2178"/>
                <a:gd name="T1" fmla="*/ 0 h 1880"/>
                <a:gd name="T2" fmla="*/ 1169 w 2178"/>
                <a:gd name="T3" fmla="*/ 31 h 1880"/>
                <a:gd name="T4" fmla="*/ 955 w 2178"/>
                <a:gd name="T5" fmla="*/ 153 h 1880"/>
                <a:gd name="T6" fmla="*/ 840 w 2178"/>
                <a:gd name="T7" fmla="*/ 260 h 1880"/>
                <a:gd name="T8" fmla="*/ 764 w 2178"/>
                <a:gd name="T9" fmla="*/ 374 h 1880"/>
                <a:gd name="T10" fmla="*/ 741 w 2178"/>
                <a:gd name="T11" fmla="*/ 581 h 1880"/>
                <a:gd name="T12" fmla="*/ 588 w 2178"/>
                <a:gd name="T13" fmla="*/ 718 h 1880"/>
                <a:gd name="T14" fmla="*/ 138 w 2178"/>
                <a:gd name="T15" fmla="*/ 1276 h 1880"/>
                <a:gd name="T16" fmla="*/ 443 w 2178"/>
                <a:gd name="T17" fmla="*/ 1283 h 1880"/>
                <a:gd name="T18" fmla="*/ 489 w 2178"/>
                <a:gd name="T19" fmla="*/ 1253 h 1880"/>
                <a:gd name="T20" fmla="*/ 519 w 2178"/>
                <a:gd name="T21" fmla="*/ 1176 h 1880"/>
                <a:gd name="T22" fmla="*/ 1085 w 2178"/>
                <a:gd name="T23" fmla="*/ 1138 h 1880"/>
                <a:gd name="T24" fmla="*/ 1199 w 2178"/>
                <a:gd name="T25" fmla="*/ 1451 h 1880"/>
                <a:gd name="T26" fmla="*/ 1153 w 2178"/>
                <a:gd name="T27" fmla="*/ 1535 h 1880"/>
                <a:gd name="T28" fmla="*/ 1169 w 2178"/>
                <a:gd name="T29" fmla="*/ 1879 h 1880"/>
                <a:gd name="T30" fmla="*/ 1421 w 2178"/>
                <a:gd name="T31" fmla="*/ 1803 h 1880"/>
                <a:gd name="T32" fmla="*/ 1482 w 2178"/>
                <a:gd name="T33" fmla="*/ 1749 h 1880"/>
                <a:gd name="T34" fmla="*/ 1596 w 2178"/>
                <a:gd name="T35" fmla="*/ 1512 h 1880"/>
                <a:gd name="T36" fmla="*/ 1803 w 2178"/>
                <a:gd name="T37" fmla="*/ 1474 h 1880"/>
                <a:gd name="T38" fmla="*/ 1948 w 2178"/>
                <a:gd name="T39" fmla="*/ 1345 h 1880"/>
                <a:gd name="T40" fmla="*/ 1932 w 2178"/>
                <a:gd name="T41" fmla="*/ 1123 h 1880"/>
                <a:gd name="T42" fmla="*/ 2093 w 2178"/>
                <a:gd name="T43" fmla="*/ 1024 h 1880"/>
                <a:gd name="T44" fmla="*/ 2108 w 2178"/>
                <a:gd name="T45" fmla="*/ 940 h 1880"/>
                <a:gd name="T46" fmla="*/ 2101 w 2178"/>
                <a:gd name="T47" fmla="*/ 840 h 1880"/>
                <a:gd name="T48" fmla="*/ 2146 w 2178"/>
                <a:gd name="T49" fmla="*/ 711 h 1880"/>
                <a:gd name="T50" fmla="*/ 2131 w 2178"/>
                <a:gd name="T51" fmla="*/ 726 h 1880"/>
                <a:gd name="T52" fmla="*/ 2016 w 2178"/>
                <a:gd name="T53" fmla="*/ 733 h 1880"/>
                <a:gd name="T54" fmla="*/ 1940 w 2178"/>
                <a:gd name="T55" fmla="*/ 741 h 1880"/>
                <a:gd name="T56" fmla="*/ 1932 w 2178"/>
                <a:gd name="T57" fmla="*/ 642 h 1880"/>
                <a:gd name="T58" fmla="*/ 1841 w 2178"/>
                <a:gd name="T59" fmla="*/ 672 h 1880"/>
                <a:gd name="T60" fmla="*/ 1719 w 2178"/>
                <a:gd name="T61" fmla="*/ 718 h 1880"/>
                <a:gd name="T62" fmla="*/ 1581 w 2178"/>
                <a:gd name="T63" fmla="*/ 802 h 1880"/>
                <a:gd name="T64" fmla="*/ 1467 w 2178"/>
                <a:gd name="T65" fmla="*/ 672 h 1880"/>
                <a:gd name="T66" fmla="*/ 1405 w 2178"/>
                <a:gd name="T67" fmla="*/ 626 h 1880"/>
                <a:gd name="T68" fmla="*/ 1306 w 2178"/>
                <a:gd name="T69" fmla="*/ 535 h 1880"/>
                <a:gd name="T70" fmla="*/ 1314 w 2178"/>
                <a:gd name="T71" fmla="*/ 451 h 1880"/>
                <a:gd name="T72" fmla="*/ 1283 w 2178"/>
                <a:gd name="T73" fmla="*/ 405 h 1880"/>
                <a:gd name="T74" fmla="*/ 1291 w 2178"/>
                <a:gd name="T75" fmla="*/ 298 h 1880"/>
                <a:gd name="T76" fmla="*/ 1367 w 2178"/>
                <a:gd name="T77" fmla="*/ 184 h 1880"/>
                <a:gd name="T78" fmla="*/ 1405 w 2178"/>
                <a:gd name="T79" fmla="*/ 107 h 1880"/>
                <a:gd name="T80" fmla="*/ 1306 w 2178"/>
                <a:gd name="T81" fmla="*/ 31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8" h="1880">
                  <a:moveTo>
                    <a:pt x="1283" y="0"/>
                  </a:moveTo>
                  <a:lnTo>
                    <a:pt x="1283" y="0"/>
                  </a:lnTo>
                  <a:cubicBezTo>
                    <a:pt x="1238" y="8"/>
                    <a:pt x="1199" y="31"/>
                    <a:pt x="1169" y="31"/>
                  </a:cubicBezTo>
                  <a:lnTo>
                    <a:pt x="1169" y="31"/>
                  </a:lnTo>
                  <a:cubicBezTo>
                    <a:pt x="1138" y="46"/>
                    <a:pt x="1062" y="53"/>
                    <a:pt x="1031" y="76"/>
                  </a:cubicBezTo>
                  <a:cubicBezTo>
                    <a:pt x="1001" y="92"/>
                    <a:pt x="978" y="122"/>
                    <a:pt x="955" y="153"/>
                  </a:cubicBezTo>
                  <a:cubicBezTo>
                    <a:pt x="940" y="168"/>
                    <a:pt x="955" y="199"/>
                    <a:pt x="932" y="214"/>
                  </a:cubicBezTo>
                  <a:cubicBezTo>
                    <a:pt x="909" y="245"/>
                    <a:pt x="871" y="245"/>
                    <a:pt x="840" y="260"/>
                  </a:cubicBezTo>
                  <a:cubicBezTo>
                    <a:pt x="810" y="283"/>
                    <a:pt x="794" y="344"/>
                    <a:pt x="764" y="374"/>
                  </a:cubicBezTo>
                  <a:lnTo>
                    <a:pt x="764" y="374"/>
                  </a:lnTo>
                  <a:lnTo>
                    <a:pt x="764" y="374"/>
                  </a:lnTo>
                  <a:cubicBezTo>
                    <a:pt x="672" y="405"/>
                    <a:pt x="794" y="520"/>
                    <a:pt x="741" y="581"/>
                  </a:cubicBezTo>
                  <a:cubicBezTo>
                    <a:pt x="718" y="611"/>
                    <a:pt x="688" y="680"/>
                    <a:pt x="657" y="695"/>
                  </a:cubicBezTo>
                  <a:cubicBezTo>
                    <a:pt x="642" y="703"/>
                    <a:pt x="588" y="695"/>
                    <a:pt x="588" y="718"/>
                  </a:cubicBezTo>
                  <a:cubicBezTo>
                    <a:pt x="588" y="772"/>
                    <a:pt x="435" y="901"/>
                    <a:pt x="420" y="840"/>
                  </a:cubicBezTo>
                  <a:cubicBezTo>
                    <a:pt x="321" y="871"/>
                    <a:pt x="0" y="1276"/>
                    <a:pt x="138" y="1276"/>
                  </a:cubicBezTo>
                  <a:cubicBezTo>
                    <a:pt x="145" y="1245"/>
                    <a:pt x="183" y="1230"/>
                    <a:pt x="206" y="1237"/>
                  </a:cubicBezTo>
                  <a:cubicBezTo>
                    <a:pt x="283" y="1245"/>
                    <a:pt x="443" y="1085"/>
                    <a:pt x="443" y="1283"/>
                  </a:cubicBezTo>
                  <a:cubicBezTo>
                    <a:pt x="451" y="1283"/>
                    <a:pt x="451" y="1283"/>
                    <a:pt x="451" y="1283"/>
                  </a:cubicBezTo>
                  <a:cubicBezTo>
                    <a:pt x="458" y="1268"/>
                    <a:pt x="474" y="1260"/>
                    <a:pt x="489" y="1253"/>
                  </a:cubicBezTo>
                  <a:cubicBezTo>
                    <a:pt x="496" y="1253"/>
                    <a:pt x="527" y="1245"/>
                    <a:pt x="527" y="1237"/>
                  </a:cubicBezTo>
                  <a:cubicBezTo>
                    <a:pt x="535" y="1237"/>
                    <a:pt x="519" y="1192"/>
                    <a:pt x="519" y="1176"/>
                  </a:cubicBezTo>
                  <a:cubicBezTo>
                    <a:pt x="519" y="1016"/>
                    <a:pt x="802" y="932"/>
                    <a:pt x="940" y="932"/>
                  </a:cubicBezTo>
                  <a:cubicBezTo>
                    <a:pt x="1024" y="932"/>
                    <a:pt x="1138" y="1062"/>
                    <a:pt x="1085" y="1138"/>
                  </a:cubicBezTo>
                  <a:cubicBezTo>
                    <a:pt x="1024" y="1230"/>
                    <a:pt x="1092" y="1299"/>
                    <a:pt x="1161" y="1383"/>
                  </a:cubicBezTo>
                  <a:cubicBezTo>
                    <a:pt x="1161" y="1406"/>
                    <a:pt x="1161" y="1459"/>
                    <a:pt x="1199" y="1451"/>
                  </a:cubicBezTo>
                  <a:cubicBezTo>
                    <a:pt x="1222" y="1444"/>
                    <a:pt x="1245" y="1421"/>
                    <a:pt x="1260" y="1421"/>
                  </a:cubicBezTo>
                  <a:cubicBezTo>
                    <a:pt x="1260" y="1459"/>
                    <a:pt x="1184" y="1512"/>
                    <a:pt x="1153" y="1535"/>
                  </a:cubicBezTo>
                  <a:cubicBezTo>
                    <a:pt x="1092" y="1589"/>
                    <a:pt x="1085" y="1703"/>
                    <a:pt x="1123" y="1772"/>
                  </a:cubicBezTo>
                  <a:cubicBezTo>
                    <a:pt x="1146" y="1810"/>
                    <a:pt x="1153" y="1841"/>
                    <a:pt x="1169" y="1879"/>
                  </a:cubicBezTo>
                  <a:lnTo>
                    <a:pt x="1169" y="1879"/>
                  </a:lnTo>
                  <a:cubicBezTo>
                    <a:pt x="1421" y="1803"/>
                    <a:pt x="1421" y="1803"/>
                    <a:pt x="1421" y="1803"/>
                  </a:cubicBezTo>
                  <a:lnTo>
                    <a:pt x="1421" y="1803"/>
                  </a:lnTo>
                  <a:cubicBezTo>
                    <a:pt x="1436" y="1787"/>
                    <a:pt x="1459" y="1772"/>
                    <a:pt x="1482" y="1749"/>
                  </a:cubicBezTo>
                  <a:cubicBezTo>
                    <a:pt x="1505" y="1719"/>
                    <a:pt x="1528" y="1688"/>
                    <a:pt x="1543" y="1650"/>
                  </a:cubicBezTo>
                  <a:cubicBezTo>
                    <a:pt x="1558" y="1604"/>
                    <a:pt x="1551" y="1535"/>
                    <a:pt x="1596" y="1512"/>
                  </a:cubicBezTo>
                  <a:cubicBezTo>
                    <a:pt x="1642" y="1482"/>
                    <a:pt x="1703" y="1520"/>
                    <a:pt x="1757" y="1512"/>
                  </a:cubicBezTo>
                  <a:cubicBezTo>
                    <a:pt x="1780" y="1505"/>
                    <a:pt x="1787" y="1482"/>
                    <a:pt x="1803" y="1474"/>
                  </a:cubicBezTo>
                  <a:cubicBezTo>
                    <a:pt x="1833" y="1459"/>
                    <a:pt x="1879" y="1467"/>
                    <a:pt x="1910" y="1444"/>
                  </a:cubicBezTo>
                  <a:cubicBezTo>
                    <a:pt x="1932" y="1421"/>
                    <a:pt x="1948" y="1383"/>
                    <a:pt x="1948" y="1345"/>
                  </a:cubicBezTo>
                  <a:cubicBezTo>
                    <a:pt x="1948" y="1299"/>
                    <a:pt x="1917" y="1253"/>
                    <a:pt x="1917" y="1207"/>
                  </a:cubicBezTo>
                  <a:cubicBezTo>
                    <a:pt x="1917" y="1176"/>
                    <a:pt x="1910" y="1146"/>
                    <a:pt x="1932" y="1123"/>
                  </a:cubicBezTo>
                  <a:cubicBezTo>
                    <a:pt x="1955" y="1100"/>
                    <a:pt x="2001" y="1115"/>
                    <a:pt x="2032" y="1100"/>
                  </a:cubicBezTo>
                  <a:cubicBezTo>
                    <a:pt x="2062" y="1085"/>
                    <a:pt x="2078" y="1047"/>
                    <a:pt x="2093" y="1024"/>
                  </a:cubicBezTo>
                  <a:lnTo>
                    <a:pt x="2093" y="1024"/>
                  </a:lnTo>
                  <a:cubicBezTo>
                    <a:pt x="2101" y="1001"/>
                    <a:pt x="2101" y="970"/>
                    <a:pt x="2108" y="940"/>
                  </a:cubicBezTo>
                  <a:cubicBezTo>
                    <a:pt x="2116" y="924"/>
                    <a:pt x="2139" y="909"/>
                    <a:pt x="2139" y="886"/>
                  </a:cubicBezTo>
                  <a:cubicBezTo>
                    <a:pt x="2139" y="863"/>
                    <a:pt x="2093" y="856"/>
                    <a:pt x="2101" y="840"/>
                  </a:cubicBezTo>
                  <a:cubicBezTo>
                    <a:pt x="2108" y="810"/>
                    <a:pt x="2154" y="802"/>
                    <a:pt x="2169" y="772"/>
                  </a:cubicBezTo>
                  <a:cubicBezTo>
                    <a:pt x="2177" y="756"/>
                    <a:pt x="2154" y="733"/>
                    <a:pt x="2146" y="711"/>
                  </a:cubicBezTo>
                  <a:lnTo>
                    <a:pt x="2146" y="711"/>
                  </a:lnTo>
                  <a:cubicBezTo>
                    <a:pt x="2146" y="718"/>
                    <a:pt x="2139" y="718"/>
                    <a:pt x="2131" y="726"/>
                  </a:cubicBezTo>
                  <a:cubicBezTo>
                    <a:pt x="2116" y="733"/>
                    <a:pt x="2101" y="741"/>
                    <a:pt x="2085" y="741"/>
                  </a:cubicBezTo>
                  <a:cubicBezTo>
                    <a:pt x="2062" y="741"/>
                    <a:pt x="2039" y="733"/>
                    <a:pt x="2016" y="733"/>
                  </a:cubicBezTo>
                  <a:cubicBezTo>
                    <a:pt x="2009" y="733"/>
                    <a:pt x="2009" y="756"/>
                    <a:pt x="1994" y="756"/>
                  </a:cubicBezTo>
                  <a:cubicBezTo>
                    <a:pt x="1978" y="756"/>
                    <a:pt x="1948" y="756"/>
                    <a:pt x="1940" y="741"/>
                  </a:cubicBezTo>
                  <a:cubicBezTo>
                    <a:pt x="1917" y="726"/>
                    <a:pt x="1917" y="695"/>
                    <a:pt x="1917" y="672"/>
                  </a:cubicBezTo>
                  <a:cubicBezTo>
                    <a:pt x="1917" y="665"/>
                    <a:pt x="1940" y="649"/>
                    <a:pt x="1932" y="642"/>
                  </a:cubicBezTo>
                  <a:cubicBezTo>
                    <a:pt x="1917" y="626"/>
                    <a:pt x="1902" y="642"/>
                    <a:pt x="1887" y="649"/>
                  </a:cubicBezTo>
                  <a:cubicBezTo>
                    <a:pt x="1871" y="649"/>
                    <a:pt x="1856" y="665"/>
                    <a:pt x="1841" y="672"/>
                  </a:cubicBezTo>
                  <a:cubicBezTo>
                    <a:pt x="1826" y="680"/>
                    <a:pt x="1818" y="695"/>
                    <a:pt x="1795" y="703"/>
                  </a:cubicBezTo>
                  <a:cubicBezTo>
                    <a:pt x="1772" y="711"/>
                    <a:pt x="1742" y="703"/>
                    <a:pt x="1719" y="718"/>
                  </a:cubicBezTo>
                  <a:cubicBezTo>
                    <a:pt x="1688" y="733"/>
                    <a:pt x="1673" y="764"/>
                    <a:pt x="1642" y="787"/>
                  </a:cubicBezTo>
                  <a:cubicBezTo>
                    <a:pt x="1627" y="795"/>
                    <a:pt x="1604" y="810"/>
                    <a:pt x="1581" y="802"/>
                  </a:cubicBezTo>
                  <a:cubicBezTo>
                    <a:pt x="1558" y="795"/>
                    <a:pt x="1543" y="756"/>
                    <a:pt x="1528" y="741"/>
                  </a:cubicBezTo>
                  <a:cubicBezTo>
                    <a:pt x="1505" y="718"/>
                    <a:pt x="1482" y="695"/>
                    <a:pt x="1467" y="672"/>
                  </a:cubicBezTo>
                  <a:cubicBezTo>
                    <a:pt x="1451" y="657"/>
                    <a:pt x="1467" y="634"/>
                    <a:pt x="1451" y="619"/>
                  </a:cubicBezTo>
                  <a:cubicBezTo>
                    <a:pt x="1436" y="611"/>
                    <a:pt x="1421" y="626"/>
                    <a:pt x="1405" y="626"/>
                  </a:cubicBezTo>
                  <a:cubicBezTo>
                    <a:pt x="1375" y="634"/>
                    <a:pt x="1344" y="657"/>
                    <a:pt x="1321" y="642"/>
                  </a:cubicBezTo>
                  <a:cubicBezTo>
                    <a:pt x="1299" y="619"/>
                    <a:pt x="1306" y="565"/>
                    <a:pt x="1306" y="535"/>
                  </a:cubicBezTo>
                  <a:cubicBezTo>
                    <a:pt x="1306" y="512"/>
                    <a:pt x="1337" y="504"/>
                    <a:pt x="1337" y="489"/>
                  </a:cubicBezTo>
                  <a:cubicBezTo>
                    <a:pt x="1337" y="474"/>
                    <a:pt x="1329" y="466"/>
                    <a:pt x="1314" y="451"/>
                  </a:cubicBezTo>
                  <a:cubicBezTo>
                    <a:pt x="1306" y="443"/>
                    <a:pt x="1291" y="443"/>
                    <a:pt x="1291" y="428"/>
                  </a:cubicBezTo>
                  <a:cubicBezTo>
                    <a:pt x="1283" y="420"/>
                    <a:pt x="1291" y="413"/>
                    <a:pt x="1283" y="405"/>
                  </a:cubicBezTo>
                  <a:cubicBezTo>
                    <a:pt x="1276" y="397"/>
                    <a:pt x="1253" y="405"/>
                    <a:pt x="1253" y="390"/>
                  </a:cubicBezTo>
                  <a:cubicBezTo>
                    <a:pt x="1253" y="359"/>
                    <a:pt x="1268" y="328"/>
                    <a:pt x="1291" y="298"/>
                  </a:cubicBezTo>
                  <a:cubicBezTo>
                    <a:pt x="1306" y="275"/>
                    <a:pt x="1337" y="267"/>
                    <a:pt x="1352" y="252"/>
                  </a:cubicBezTo>
                  <a:cubicBezTo>
                    <a:pt x="1367" y="229"/>
                    <a:pt x="1360" y="206"/>
                    <a:pt x="1367" y="184"/>
                  </a:cubicBezTo>
                  <a:cubicBezTo>
                    <a:pt x="1367" y="168"/>
                    <a:pt x="1382" y="161"/>
                    <a:pt x="1390" y="145"/>
                  </a:cubicBezTo>
                  <a:cubicBezTo>
                    <a:pt x="1398" y="130"/>
                    <a:pt x="1413" y="115"/>
                    <a:pt x="1405" y="107"/>
                  </a:cubicBezTo>
                  <a:cubicBezTo>
                    <a:pt x="1405" y="92"/>
                    <a:pt x="1382" y="99"/>
                    <a:pt x="1367" y="92"/>
                  </a:cubicBezTo>
                  <a:cubicBezTo>
                    <a:pt x="1344" y="76"/>
                    <a:pt x="1321" y="53"/>
                    <a:pt x="1306" y="31"/>
                  </a:cubicBezTo>
                  <a:cubicBezTo>
                    <a:pt x="1283" y="8"/>
                    <a:pt x="1299" y="23"/>
                    <a:pt x="128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8932438" y="4330065"/>
              <a:ext cx="245147" cy="192778"/>
            </a:xfrm>
            <a:custGeom>
              <a:avLst/>
              <a:gdLst>
                <a:gd name="T0" fmla="*/ 550 w 1032"/>
                <a:gd name="T1" fmla="*/ 809 h 810"/>
                <a:gd name="T2" fmla="*/ 550 w 1032"/>
                <a:gd name="T3" fmla="*/ 809 h 810"/>
                <a:gd name="T4" fmla="*/ 626 w 1032"/>
                <a:gd name="T5" fmla="*/ 695 h 810"/>
                <a:gd name="T6" fmla="*/ 718 w 1032"/>
                <a:gd name="T7" fmla="*/ 649 h 810"/>
                <a:gd name="T8" fmla="*/ 741 w 1032"/>
                <a:gd name="T9" fmla="*/ 588 h 810"/>
                <a:gd name="T10" fmla="*/ 817 w 1032"/>
                <a:gd name="T11" fmla="*/ 511 h 810"/>
                <a:gd name="T12" fmla="*/ 955 w 1032"/>
                <a:gd name="T13" fmla="*/ 466 h 810"/>
                <a:gd name="T14" fmla="*/ 955 w 1032"/>
                <a:gd name="T15" fmla="*/ 466 h 810"/>
                <a:gd name="T16" fmla="*/ 955 w 1032"/>
                <a:gd name="T17" fmla="*/ 466 h 810"/>
                <a:gd name="T18" fmla="*/ 1001 w 1032"/>
                <a:gd name="T19" fmla="*/ 305 h 810"/>
                <a:gd name="T20" fmla="*/ 886 w 1032"/>
                <a:gd name="T21" fmla="*/ 313 h 810"/>
                <a:gd name="T22" fmla="*/ 626 w 1032"/>
                <a:gd name="T23" fmla="*/ 61 h 810"/>
                <a:gd name="T24" fmla="*/ 519 w 1032"/>
                <a:gd name="T25" fmla="*/ 38 h 810"/>
                <a:gd name="T26" fmla="*/ 367 w 1032"/>
                <a:gd name="T27" fmla="*/ 30 h 810"/>
                <a:gd name="T28" fmla="*/ 260 w 1032"/>
                <a:gd name="T29" fmla="*/ 61 h 810"/>
                <a:gd name="T30" fmla="*/ 221 w 1032"/>
                <a:gd name="T31" fmla="*/ 69 h 810"/>
                <a:gd name="T32" fmla="*/ 183 w 1032"/>
                <a:gd name="T33" fmla="*/ 76 h 810"/>
                <a:gd name="T34" fmla="*/ 130 w 1032"/>
                <a:gd name="T35" fmla="*/ 336 h 810"/>
                <a:gd name="T36" fmla="*/ 38 w 1032"/>
                <a:gd name="T37" fmla="*/ 298 h 810"/>
                <a:gd name="T38" fmla="*/ 0 w 1032"/>
                <a:gd name="T39" fmla="*/ 389 h 810"/>
                <a:gd name="T40" fmla="*/ 92 w 1032"/>
                <a:gd name="T41" fmla="*/ 405 h 810"/>
                <a:gd name="T42" fmla="*/ 206 w 1032"/>
                <a:gd name="T43" fmla="*/ 504 h 810"/>
                <a:gd name="T44" fmla="*/ 267 w 1032"/>
                <a:gd name="T45" fmla="*/ 596 h 810"/>
                <a:gd name="T46" fmla="*/ 389 w 1032"/>
                <a:gd name="T47" fmla="*/ 725 h 810"/>
                <a:gd name="T48" fmla="*/ 550 w 1032"/>
                <a:gd name="T49" fmla="*/ 809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2" h="810">
                  <a:moveTo>
                    <a:pt x="550" y="809"/>
                  </a:moveTo>
                  <a:lnTo>
                    <a:pt x="550" y="809"/>
                  </a:lnTo>
                  <a:cubicBezTo>
                    <a:pt x="580" y="779"/>
                    <a:pt x="596" y="718"/>
                    <a:pt x="626" y="695"/>
                  </a:cubicBezTo>
                  <a:cubicBezTo>
                    <a:pt x="657" y="680"/>
                    <a:pt x="695" y="680"/>
                    <a:pt x="718" y="649"/>
                  </a:cubicBezTo>
                  <a:cubicBezTo>
                    <a:pt x="741" y="634"/>
                    <a:pt x="726" y="603"/>
                    <a:pt x="741" y="588"/>
                  </a:cubicBezTo>
                  <a:cubicBezTo>
                    <a:pt x="764" y="557"/>
                    <a:pt x="787" y="527"/>
                    <a:pt x="817" y="511"/>
                  </a:cubicBezTo>
                  <a:cubicBezTo>
                    <a:pt x="848" y="488"/>
                    <a:pt x="924" y="481"/>
                    <a:pt x="955" y="466"/>
                  </a:cubicBezTo>
                  <a:lnTo>
                    <a:pt x="955" y="466"/>
                  </a:lnTo>
                  <a:lnTo>
                    <a:pt x="955" y="466"/>
                  </a:lnTo>
                  <a:cubicBezTo>
                    <a:pt x="955" y="458"/>
                    <a:pt x="1031" y="290"/>
                    <a:pt x="1001" y="305"/>
                  </a:cubicBezTo>
                  <a:cubicBezTo>
                    <a:pt x="962" y="328"/>
                    <a:pt x="932" y="298"/>
                    <a:pt x="886" y="313"/>
                  </a:cubicBezTo>
                  <a:cubicBezTo>
                    <a:pt x="756" y="374"/>
                    <a:pt x="657" y="152"/>
                    <a:pt x="626" y="61"/>
                  </a:cubicBezTo>
                  <a:cubicBezTo>
                    <a:pt x="588" y="61"/>
                    <a:pt x="550" y="53"/>
                    <a:pt x="519" y="38"/>
                  </a:cubicBezTo>
                  <a:cubicBezTo>
                    <a:pt x="443" y="0"/>
                    <a:pt x="443" y="23"/>
                    <a:pt x="367" y="30"/>
                  </a:cubicBezTo>
                  <a:cubicBezTo>
                    <a:pt x="321" y="30"/>
                    <a:pt x="298" y="38"/>
                    <a:pt x="260" y="61"/>
                  </a:cubicBezTo>
                  <a:cubicBezTo>
                    <a:pt x="252" y="69"/>
                    <a:pt x="237" y="69"/>
                    <a:pt x="221" y="69"/>
                  </a:cubicBezTo>
                  <a:cubicBezTo>
                    <a:pt x="214" y="76"/>
                    <a:pt x="183" y="69"/>
                    <a:pt x="183" y="76"/>
                  </a:cubicBezTo>
                  <a:cubicBezTo>
                    <a:pt x="229" y="107"/>
                    <a:pt x="160" y="336"/>
                    <a:pt x="130" y="336"/>
                  </a:cubicBezTo>
                  <a:cubicBezTo>
                    <a:pt x="84" y="336"/>
                    <a:pt x="107" y="259"/>
                    <a:pt x="38" y="298"/>
                  </a:cubicBezTo>
                  <a:cubicBezTo>
                    <a:pt x="0" y="313"/>
                    <a:pt x="0" y="344"/>
                    <a:pt x="0" y="389"/>
                  </a:cubicBezTo>
                  <a:cubicBezTo>
                    <a:pt x="23" y="389"/>
                    <a:pt x="76" y="374"/>
                    <a:pt x="92" y="405"/>
                  </a:cubicBezTo>
                  <a:cubicBezTo>
                    <a:pt x="137" y="504"/>
                    <a:pt x="84" y="466"/>
                    <a:pt x="206" y="504"/>
                  </a:cubicBezTo>
                  <a:cubicBezTo>
                    <a:pt x="252" y="519"/>
                    <a:pt x="260" y="557"/>
                    <a:pt x="267" y="596"/>
                  </a:cubicBezTo>
                  <a:cubicBezTo>
                    <a:pt x="275" y="619"/>
                    <a:pt x="367" y="702"/>
                    <a:pt x="389" y="725"/>
                  </a:cubicBezTo>
                  <a:cubicBezTo>
                    <a:pt x="443" y="771"/>
                    <a:pt x="489" y="794"/>
                    <a:pt x="550" y="8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9474066" y="4591991"/>
              <a:ext cx="364577" cy="424320"/>
            </a:xfrm>
            <a:custGeom>
              <a:avLst/>
              <a:gdLst>
                <a:gd name="T0" fmla="*/ 1298 w 1535"/>
                <a:gd name="T1" fmla="*/ 0 h 1788"/>
                <a:gd name="T2" fmla="*/ 1206 w 1535"/>
                <a:gd name="T3" fmla="*/ 160 h 1788"/>
                <a:gd name="T4" fmla="*/ 1198 w 1535"/>
                <a:gd name="T5" fmla="*/ 305 h 1788"/>
                <a:gd name="T6" fmla="*/ 1290 w 1535"/>
                <a:gd name="T7" fmla="*/ 389 h 1788"/>
                <a:gd name="T8" fmla="*/ 1244 w 1535"/>
                <a:gd name="T9" fmla="*/ 435 h 1788"/>
                <a:gd name="T10" fmla="*/ 1183 w 1535"/>
                <a:gd name="T11" fmla="*/ 542 h 1788"/>
                <a:gd name="T12" fmla="*/ 1130 w 1535"/>
                <a:gd name="T13" fmla="*/ 496 h 1788"/>
                <a:gd name="T14" fmla="*/ 984 w 1535"/>
                <a:gd name="T15" fmla="*/ 504 h 1788"/>
                <a:gd name="T16" fmla="*/ 870 w 1535"/>
                <a:gd name="T17" fmla="*/ 618 h 1788"/>
                <a:gd name="T18" fmla="*/ 961 w 1535"/>
                <a:gd name="T19" fmla="*/ 725 h 1788"/>
                <a:gd name="T20" fmla="*/ 1046 w 1535"/>
                <a:gd name="T21" fmla="*/ 847 h 1788"/>
                <a:gd name="T22" fmla="*/ 1229 w 1535"/>
                <a:gd name="T23" fmla="*/ 993 h 1788"/>
                <a:gd name="T24" fmla="*/ 1267 w 1535"/>
                <a:gd name="T25" fmla="*/ 840 h 1788"/>
                <a:gd name="T26" fmla="*/ 1298 w 1535"/>
                <a:gd name="T27" fmla="*/ 664 h 1788"/>
                <a:gd name="T28" fmla="*/ 1412 w 1535"/>
                <a:gd name="T29" fmla="*/ 680 h 1788"/>
                <a:gd name="T30" fmla="*/ 1511 w 1535"/>
                <a:gd name="T31" fmla="*/ 794 h 1788"/>
                <a:gd name="T32" fmla="*/ 1519 w 1535"/>
                <a:gd name="T33" fmla="*/ 955 h 1788"/>
                <a:gd name="T34" fmla="*/ 1420 w 1535"/>
                <a:gd name="T35" fmla="*/ 985 h 1788"/>
                <a:gd name="T36" fmla="*/ 1488 w 1535"/>
                <a:gd name="T37" fmla="*/ 1084 h 1788"/>
                <a:gd name="T38" fmla="*/ 1435 w 1535"/>
                <a:gd name="T39" fmla="*/ 1291 h 1788"/>
                <a:gd name="T40" fmla="*/ 1466 w 1535"/>
                <a:gd name="T41" fmla="*/ 1405 h 1788"/>
                <a:gd name="T42" fmla="*/ 1389 w 1535"/>
                <a:gd name="T43" fmla="*/ 1566 h 1788"/>
                <a:gd name="T44" fmla="*/ 1275 w 1535"/>
                <a:gd name="T45" fmla="*/ 1619 h 1788"/>
                <a:gd name="T46" fmla="*/ 1152 w 1535"/>
                <a:gd name="T47" fmla="*/ 1711 h 1788"/>
                <a:gd name="T48" fmla="*/ 1046 w 1535"/>
                <a:gd name="T49" fmla="*/ 1764 h 1788"/>
                <a:gd name="T50" fmla="*/ 946 w 1535"/>
                <a:gd name="T51" fmla="*/ 1779 h 1788"/>
                <a:gd name="T52" fmla="*/ 824 w 1535"/>
                <a:gd name="T53" fmla="*/ 1787 h 1788"/>
                <a:gd name="T54" fmla="*/ 755 w 1535"/>
                <a:gd name="T55" fmla="*/ 1649 h 1788"/>
                <a:gd name="T56" fmla="*/ 679 w 1535"/>
                <a:gd name="T57" fmla="*/ 1588 h 1788"/>
                <a:gd name="T58" fmla="*/ 457 w 1535"/>
                <a:gd name="T59" fmla="*/ 1680 h 1788"/>
                <a:gd name="T60" fmla="*/ 343 w 1535"/>
                <a:gd name="T61" fmla="*/ 1711 h 1788"/>
                <a:gd name="T62" fmla="*/ 121 w 1535"/>
                <a:gd name="T63" fmla="*/ 1550 h 1788"/>
                <a:gd name="T64" fmla="*/ 31 w 1535"/>
                <a:gd name="T65" fmla="*/ 1428 h 1788"/>
                <a:gd name="T66" fmla="*/ 144 w 1535"/>
                <a:gd name="T67" fmla="*/ 1336 h 1788"/>
                <a:gd name="T68" fmla="*/ 282 w 1535"/>
                <a:gd name="T69" fmla="*/ 1313 h 1788"/>
                <a:gd name="T70" fmla="*/ 381 w 1535"/>
                <a:gd name="T71" fmla="*/ 1161 h 1788"/>
                <a:gd name="T72" fmla="*/ 251 w 1535"/>
                <a:gd name="T73" fmla="*/ 1199 h 1788"/>
                <a:gd name="T74" fmla="*/ 182 w 1535"/>
                <a:gd name="T75" fmla="*/ 1115 h 1788"/>
                <a:gd name="T76" fmla="*/ 282 w 1535"/>
                <a:gd name="T77" fmla="*/ 977 h 1788"/>
                <a:gd name="T78" fmla="*/ 305 w 1535"/>
                <a:gd name="T79" fmla="*/ 870 h 1788"/>
                <a:gd name="T80" fmla="*/ 343 w 1535"/>
                <a:gd name="T81" fmla="*/ 779 h 1788"/>
                <a:gd name="T82" fmla="*/ 389 w 1535"/>
                <a:gd name="T83" fmla="*/ 672 h 1788"/>
                <a:gd name="T84" fmla="*/ 266 w 1535"/>
                <a:gd name="T85" fmla="*/ 588 h 1788"/>
                <a:gd name="T86" fmla="*/ 167 w 1535"/>
                <a:gd name="T87" fmla="*/ 534 h 1788"/>
                <a:gd name="T88" fmla="*/ 175 w 1535"/>
                <a:gd name="T89" fmla="*/ 374 h 1788"/>
                <a:gd name="T90" fmla="*/ 152 w 1535"/>
                <a:gd name="T91" fmla="*/ 313 h 1788"/>
                <a:gd name="T92" fmla="*/ 205 w 1535"/>
                <a:gd name="T93" fmla="*/ 282 h 1788"/>
                <a:gd name="T94" fmla="*/ 373 w 1535"/>
                <a:gd name="T95" fmla="*/ 137 h 1788"/>
                <a:gd name="T96" fmla="*/ 549 w 1535"/>
                <a:gd name="T97" fmla="*/ 152 h 1788"/>
                <a:gd name="T98" fmla="*/ 725 w 1535"/>
                <a:gd name="T99" fmla="*/ 252 h 1788"/>
                <a:gd name="T100" fmla="*/ 794 w 1535"/>
                <a:gd name="T101" fmla="*/ 68 h 1788"/>
                <a:gd name="T102" fmla="*/ 877 w 1535"/>
                <a:gd name="T103" fmla="*/ 15 h 1788"/>
                <a:gd name="T104" fmla="*/ 961 w 1535"/>
                <a:gd name="T105" fmla="*/ 91 h 1788"/>
                <a:gd name="T106" fmla="*/ 1076 w 1535"/>
                <a:gd name="T107" fmla="*/ 68 h 1788"/>
                <a:gd name="T108" fmla="*/ 1206 w 1535"/>
                <a:gd name="T109" fmla="*/ 38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5" h="1788">
                  <a:moveTo>
                    <a:pt x="1298" y="0"/>
                  </a:moveTo>
                  <a:lnTo>
                    <a:pt x="1298" y="0"/>
                  </a:lnTo>
                  <a:cubicBezTo>
                    <a:pt x="1298" y="30"/>
                    <a:pt x="1313" y="61"/>
                    <a:pt x="1298" y="84"/>
                  </a:cubicBezTo>
                  <a:cubicBezTo>
                    <a:pt x="1275" y="122"/>
                    <a:pt x="1229" y="130"/>
                    <a:pt x="1206" y="160"/>
                  </a:cubicBezTo>
                  <a:cubicBezTo>
                    <a:pt x="1183" y="183"/>
                    <a:pt x="1168" y="213"/>
                    <a:pt x="1168" y="244"/>
                  </a:cubicBezTo>
                  <a:cubicBezTo>
                    <a:pt x="1168" y="267"/>
                    <a:pt x="1175" y="298"/>
                    <a:pt x="1198" y="305"/>
                  </a:cubicBezTo>
                  <a:cubicBezTo>
                    <a:pt x="1236" y="313"/>
                    <a:pt x="1282" y="244"/>
                    <a:pt x="1305" y="267"/>
                  </a:cubicBezTo>
                  <a:cubicBezTo>
                    <a:pt x="1336" y="298"/>
                    <a:pt x="1305" y="351"/>
                    <a:pt x="1290" y="389"/>
                  </a:cubicBezTo>
                  <a:cubicBezTo>
                    <a:pt x="1282" y="412"/>
                    <a:pt x="1259" y="420"/>
                    <a:pt x="1244" y="435"/>
                  </a:cubicBezTo>
                  <a:lnTo>
                    <a:pt x="1244" y="435"/>
                  </a:lnTo>
                  <a:cubicBezTo>
                    <a:pt x="1221" y="443"/>
                    <a:pt x="1175" y="427"/>
                    <a:pt x="1168" y="450"/>
                  </a:cubicBezTo>
                  <a:cubicBezTo>
                    <a:pt x="1145" y="473"/>
                    <a:pt x="1183" y="511"/>
                    <a:pt x="1183" y="542"/>
                  </a:cubicBezTo>
                  <a:cubicBezTo>
                    <a:pt x="1175" y="550"/>
                    <a:pt x="1160" y="557"/>
                    <a:pt x="1152" y="550"/>
                  </a:cubicBezTo>
                  <a:cubicBezTo>
                    <a:pt x="1137" y="534"/>
                    <a:pt x="1152" y="496"/>
                    <a:pt x="1130" y="496"/>
                  </a:cubicBezTo>
                  <a:cubicBezTo>
                    <a:pt x="1114" y="488"/>
                    <a:pt x="1099" y="534"/>
                    <a:pt x="1084" y="534"/>
                  </a:cubicBezTo>
                  <a:cubicBezTo>
                    <a:pt x="1046" y="534"/>
                    <a:pt x="1015" y="496"/>
                    <a:pt x="984" y="504"/>
                  </a:cubicBezTo>
                  <a:cubicBezTo>
                    <a:pt x="969" y="511"/>
                    <a:pt x="1000" y="550"/>
                    <a:pt x="984" y="565"/>
                  </a:cubicBezTo>
                  <a:cubicBezTo>
                    <a:pt x="954" y="595"/>
                    <a:pt x="900" y="588"/>
                    <a:pt x="870" y="618"/>
                  </a:cubicBezTo>
                  <a:cubicBezTo>
                    <a:pt x="855" y="634"/>
                    <a:pt x="862" y="657"/>
                    <a:pt x="870" y="672"/>
                  </a:cubicBezTo>
                  <a:cubicBezTo>
                    <a:pt x="893" y="702"/>
                    <a:pt x="938" y="702"/>
                    <a:pt x="961" y="725"/>
                  </a:cubicBezTo>
                  <a:cubicBezTo>
                    <a:pt x="969" y="741"/>
                    <a:pt x="938" y="756"/>
                    <a:pt x="946" y="771"/>
                  </a:cubicBezTo>
                  <a:cubicBezTo>
                    <a:pt x="969" y="802"/>
                    <a:pt x="1015" y="817"/>
                    <a:pt x="1046" y="847"/>
                  </a:cubicBezTo>
                  <a:cubicBezTo>
                    <a:pt x="1076" y="878"/>
                    <a:pt x="1099" y="916"/>
                    <a:pt x="1130" y="939"/>
                  </a:cubicBezTo>
                  <a:cubicBezTo>
                    <a:pt x="1160" y="962"/>
                    <a:pt x="1191" y="993"/>
                    <a:pt x="1229" y="993"/>
                  </a:cubicBezTo>
                  <a:cubicBezTo>
                    <a:pt x="1252" y="993"/>
                    <a:pt x="1252" y="955"/>
                    <a:pt x="1259" y="939"/>
                  </a:cubicBezTo>
                  <a:cubicBezTo>
                    <a:pt x="1267" y="909"/>
                    <a:pt x="1259" y="870"/>
                    <a:pt x="1267" y="840"/>
                  </a:cubicBezTo>
                  <a:cubicBezTo>
                    <a:pt x="1275" y="794"/>
                    <a:pt x="1298" y="756"/>
                    <a:pt x="1305" y="710"/>
                  </a:cubicBezTo>
                  <a:cubicBezTo>
                    <a:pt x="1305" y="695"/>
                    <a:pt x="1282" y="664"/>
                    <a:pt x="1298" y="664"/>
                  </a:cubicBezTo>
                  <a:cubicBezTo>
                    <a:pt x="1336" y="657"/>
                    <a:pt x="1374" y="672"/>
                    <a:pt x="1412" y="680"/>
                  </a:cubicBezTo>
                  <a:lnTo>
                    <a:pt x="1412" y="680"/>
                  </a:lnTo>
                  <a:cubicBezTo>
                    <a:pt x="1412" y="718"/>
                    <a:pt x="1382" y="756"/>
                    <a:pt x="1397" y="786"/>
                  </a:cubicBezTo>
                  <a:cubicBezTo>
                    <a:pt x="1427" y="809"/>
                    <a:pt x="1481" y="779"/>
                    <a:pt x="1511" y="794"/>
                  </a:cubicBezTo>
                  <a:cubicBezTo>
                    <a:pt x="1534" y="809"/>
                    <a:pt x="1534" y="840"/>
                    <a:pt x="1534" y="863"/>
                  </a:cubicBezTo>
                  <a:cubicBezTo>
                    <a:pt x="1534" y="893"/>
                    <a:pt x="1527" y="924"/>
                    <a:pt x="1519" y="955"/>
                  </a:cubicBezTo>
                  <a:lnTo>
                    <a:pt x="1519" y="955"/>
                  </a:lnTo>
                  <a:cubicBezTo>
                    <a:pt x="1488" y="962"/>
                    <a:pt x="1443" y="962"/>
                    <a:pt x="1420" y="985"/>
                  </a:cubicBezTo>
                  <a:cubicBezTo>
                    <a:pt x="1405" y="1000"/>
                    <a:pt x="1420" y="1023"/>
                    <a:pt x="1427" y="1038"/>
                  </a:cubicBezTo>
                  <a:cubicBezTo>
                    <a:pt x="1443" y="1061"/>
                    <a:pt x="1473" y="1061"/>
                    <a:pt x="1488" y="1084"/>
                  </a:cubicBezTo>
                  <a:cubicBezTo>
                    <a:pt x="1504" y="1107"/>
                    <a:pt x="1519" y="1138"/>
                    <a:pt x="1511" y="1168"/>
                  </a:cubicBezTo>
                  <a:cubicBezTo>
                    <a:pt x="1496" y="1214"/>
                    <a:pt x="1443" y="1245"/>
                    <a:pt x="1435" y="1291"/>
                  </a:cubicBezTo>
                  <a:cubicBezTo>
                    <a:pt x="1427" y="1329"/>
                    <a:pt x="1458" y="1367"/>
                    <a:pt x="1466" y="1405"/>
                  </a:cubicBezTo>
                  <a:lnTo>
                    <a:pt x="1466" y="1405"/>
                  </a:lnTo>
                  <a:cubicBezTo>
                    <a:pt x="1435" y="1420"/>
                    <a:pt x="1382" y="1405"/>
                    <a:pt x="1374" y="1436"/>
                  </a:cubicBezTo>
                  <a:cubicBezTo>
                    <a:pt x="1351" y="1474"/>
                    <a:pt x="1382" y="1520"/>
                    <a:pt x="1389" y="1566"/>
                  </a:cubicBezTo>
                  <a:cubicBezTo>
                    <a:pt x="1389" y="1566"/>
                    <a:pt x="1298" y="1588"/>
                    <a:pt x="1290" y="1588"/>
                  </a:cubicBezTo>
                  <a:cubicBezTo>
                    <a:pt x="1282" y="1588"/>
                    <a:pt x="1275" y="1619"/>
                    <a:pt x="1275" y="1619"/>
                  </a:cubicBezTo>
                  <a:cubicBezTo>
                    <a:pt x="1275" y="1619"/>
                    <a:pt x="1206" y="1627"/>
                    <a:pt x="1191" y="1627"/>
                  </a:cubicBezTo>
                  <a:cubicBezTo>
                    <a:pt x="1183" y="1627"/>
                    <a:pt x="1152" y="1711"/>
                    <a:pt x="1152" y="1711"/>
                  </a:cubicBezTo>
                  <a:cubicBezTo>
                    <a:pt x="1130" y="1711"/>
                    <a:pt x="1107" y="1688"/>
                    <a:pt x="1084" y="1695"/>
                  </a:cubicBezTo>
                  <a:cubicBezTo>
                    <a:pt x="1061" y="1703"/>
                    <a:pt x="1069" y="1749"/>
                    <a:pt x="1046" y="1764"/>
                  </a:cubicBezTo>
                  <a:cubicBezTo>
                    <a:pt x="1015" y="1779"/>
                    <a:pt x="977" y="1779"/>
                    <a:pt x="946" y="1779"/>
                  </a:cubicBezTo>
                  <a:lnTo>
                    <a:pt x="946" y="1779"/>
                  </a:lnTo>
                  <a:cubicBezTo>
                    <a:pt x="931" y="1756"/>
                    <a:pt x="931" y="1703"/>
                    <a:pt x="900" y="1711"/>
                  </a:cubicBezTo>
                  <a:cubicBezTo>
                    <a:pt x="862" y="1711"/>
                    <a:pt x="855" y="1764"/>
                    <a:pt x="824" y="1787"/>
                  </a:cubicBezTo>
                  <a:cubicBezTo>
                    <a:pt x="824" y="1787"/>
                    <a:pt x="732" y="1711"/>
                    <a:pt x="732" y="1703"/>
                  </a:cubicBezTo>
                  <a:cubicBezTo>
                    <a:pt x="725" y="1695"/>
                    <a:pt x="755" y="1649"/>
                    <a:pt x="755" y="1649"/>
                  </a:cubicBezTo>
                  <a:lnTo>
                    <a:pt x="679" y="1642"/>
                  </a:lnTo>
                  <a:cubicBezTo>
                    <a:pt x="671" y="1642"/>
                    <a:pt x="679" y="1588"/>
                    <a:pt x="679" y="1588"/>
                  </a:cubicBezTo>
                  <a:cubicBezTo>
                    <a:pt x="641" y="1581"/>
                    <a:pt x="602" y="1558"/>
                    <a:pt x="564" y="1573"/>
                  </a:cubicBezTo>
                  <a:cubicBezTo>
                    <a:pt x="519" y="1588"/>
                    <a:pt x="496" y="1642"/>
                    <a:pt x="457" y="1680"/>
                  </a:cubicBezTo>
                  <a:lnTo>
                    <a:pt x="457" y="1680"/>
                  </a:lnTo>
                  <a:cubicBezTo>
                    <a:pt x="412" y="1680"/>
                    <a:pt x="381" y="1703"/>
                    <a:pt x="343" y="1711"/>
                  </a:cubicBezTo>
                  <a:cubicBezTo>
                    <a:pt x="320" y="1711"/>
                    <a:pt x="305" y="1703"/>
                    <a:pt x="282" y="1703"/>
                  </a:cubicBezTo>
                  <a:cubicBezTo>
                    <a:pt x="251" y="1642"/>
                    <a:pt x="167" y="1604"/>
                    <a:pt x="121" y="1550"/>
                  </a:cubicBezTo>
                  <a:cubicBezTo>
                    <a:pt x="98" y="1535"/>
                    <a:pt x="75" y="1520"/>
                    <a:pt x="52" y="1504"/>
                  </a:cubicBezTo>
                  <a:cubicBezTo>
                    <a:pt x="31" y="1474"/>
                    <a:pt x="0" y="1459"/>
                    <a:pt x="31" y="1428"/>
                  </a:cubicBezTo>
                  <a:cubicBezTo>
                    <a:pt x="46" y="1405"/>
                    <a:pt x="60" y="1374"/>
                    <a:pt x="83" y="1374"/>
                  </a:cubicBezTo>
                  <a:cubicBezTo>
                    <a:pt x="129" y="1374"/>
                    <a:pt x="121" y="1359"/>
                    <a:pt x="144" y="1336"/>
                  </a:cubicBezTo>
                  <a:cubicBezTo>
                    <a:pt x="160" y="1329"/>
                    <a:pt x="182" y="1336"/>
                    <a:pt x="198" y="1329"/>
                  </a:cubicBezTo>
                  <a:cubicBezTo>
                    <a:pt x="228" y="1313"/>
                    <a:pt x="251" y="1321"/>
                    <a:pt x="282" y="1313"/>
                  </a:cubicBezTo>
                  <a:cubicBezTo>
                    <a:pt x="320" y="1313"/>
                    <a:pt x="343" y="1275"/>
                    <a:pt x="350" y="1245"/>
                  </a:cubicBezTo>
                  <a:cubicBezTo>
                    <a:pt x="389" y="1222"/>
                    <a:pt x="381" y="1199"/>
                    <a:pt x="381" y="1161"/>
                  </a:cubicBezTo>
                  <a:cubicBezTo>
                    <a:pt x="381" y="1122"/>
                    <a:pt x="358" y="1069"/>
                    <a:pt x="320" y="1115"/>
                  </a:cubicBezTo>
                  <a:cubicBezTo>
                    <a:pt x="305" y="1138"/>
                    <a:pt x="282" y="1176"/>
                    <a:pt x="251" y="1199"/>
                  </a:cubicBezTo>
                  <a:cubicBezTo>
                    <a:pt x="244" y="1207"/>
                    <a:pt x="175" y="1291"/>
                    <a:pt x="190" y="1214"/>
                  </a:cubicBezTo>
                  <a:cubicBezTo>
                    <a:pt x="198" y="1184"/>
                    <a:pt x="221" y="1138"/>
                    <a:pt x="182" y="1115"/>
                  </a:cubicBezTo>
                  <a:cubicBezTo>
                    <a:pt x="182" y="1077"/>
                    <a:pt x="228" y="1077"/>
                    <a:pt x="228" y="1046"/>
                  </a:cubicBezTo>
                  <a:cubicBezTo>
                    <a:pt x="236" y="1016"/>
                    <a:pt x="259" y="993"/>
                    <a:pt x="282" y="977"/>
                  </a:cubicBezTo>
                  <a:cubicBezTo>
                    <a:pt x="297" y="962"/>
                    <a:pt x="274" y="955"/>
                    <a:pt x="274" y="939"/>
                  </a:cubicBezTo>
                  <a:cubicBezTo>
                    <a:pt x="266" y="924"/>
                    <a:pt x="297" y="878"/>
                    <a:pt x="305" y="870"/>
                  </a:cubicBezTo>
                  <a:cubicBezTo>
                    <a:pt x="320" y="855"/>
                    <a:pt x="305" y="824"/>
                    <a:pt x="320" y="817"/>
                  </a:cubicBezTo>
                  <a:cubicBezTo>
                    <a:pt x="327" y="809"/>
                    <a:pt x="350" y="802"/>
                    <a:pt x="343" y="779"/>
                  </a:cubicBezTo>
                  <a:cubicBezTo>
                    <a:pt x="335" y="741"/>
                    <a:pt x="404" y="725"/>
                    <a:pt x="434" y="725"/>
                  </a:cubicBezTo>
                  <a:cubicBezTo>
                    <a:pt x="434" y="710"/>
                    <a:pt x="412" y="680"/>
                    <a:pt x="389" y="672"/>
                  </a:cubicBezTo>
                  <a:cubicBezTo>
                    <a:pt x="343" y="657"/>
                    <a:pt x="358" y="657"/>
                    <a:pt x="350" y="618"/>
                  </a:cubicBezTo>
                  <a:cubicBezTo>
                    <a:pt x="327" y="618"/>
                    <a:pt x="289" y="611"/>
                    <a:pt x="266" y="588"/>
                  </a:cubicBezTo>
                  <a:cubicBezTo>
                    <a:pt x="236" y="565"/>
                    <a:pt x="244" y="519"/>
                    <a:pt x="205" y="557"/>
                  </a:cubicBezTo>
                  <a:cubicBezTo>
                    <a:pt x="190" y="580"/>
                    <a:pt x="175" y="557"/>
                    <a:pt x="167" y="534"/>
                  </a:cubicBezTo>
                  <a:cubicBezTo>
                    <a:pt x="144" y="504"/>
                    <a:pt x="129" y="527"/>
                    <a:pt x="137" y="473"/>
                  </a:cubicBezTo>
                  <a:cubicBezTo>
                    <a:pt x="152" y="420"/>
                    <a:pt x="98" y="412"/>
                    <a:pt x="175" y="374"/>
                  </a:cubicBezTo>
                  <a:cubicBezTo>
                    <a:pt x="198" y="336"/>
                    <a:pt x="182" y="351"/>
                    <a:pt x="152" y="320"/>
                  </a:cubicBezTo>
                  <a:cubicBezTo>
                    <a:pt x="152" y="320"/>
                    <a:pt x="152" y="320"/>
                    <a:pt x="152" y="313"/>
                  </a:cubicBezTo>
                  <a:lnTo>
                    <a:pt x="152" y="313"/>
                  </a:lnTo>
                  <a:cubicBezTo>
                    <a:pt x="167" y="305"/>
                    <a:pt x="198" y="290"/>
                    <a:pt x="205" y="282"/>
                  </a:cubicBezTo>
                  <a:cubicBezTo>
                    <a:pt x="259" y="244"/>
                    <a:pt x="228" y="191"/>
                    <a:pt x="305" y="206"/>
                  </a:cubicBezTo>
                  <a:cubicBezTo>
                    <a:pt x="366" y="213"/>
                    <a:pt x="343" y="152"/>
                    <a:pt x="373" y="137"/>
                  </a:cubicBezTo>
                  <a:cubicBezTo>
                    <a:pt x="389" y="130"/>
                    <a:pt x="412" y="122"/>
                    <a:pt x="419" y="107"/>
                  </a:cubicBezTo>
                  <a:cubicBezTo>
                    <a:pt x="465" y="99"/>
                    <a:pt x="496" y="191"/>
                    <a:pt x="549" y="152"/>
                  </a:cubicBezTo>
                  <a:cubicBezTo>
                    <a:pt x="602" y="114"/>
                    <a:pt x="641" y="175"/>
                    <a:pt x="671" y="221"/>
                  </a:cubicBezTo>
                  <a:cubicBezTo>
                    <a:pt x="686" y="259"/>
                    <a:pt x="694" y="290"/>
                    <a:pt x="725" y="252"/>
                  </a:cubicBezTo>
                  <a:cubicBezTo>
                    <a:pt x="763" y="206"/>
                    <a:pt x="824" y="213"/>
                    <a:pt x="809" y="145"/>
                  </a:cubicBezTo>
                  <a:cubicBezTo>
                    <a:pt x="809" y="130"/>
                    <a:pt x="801" y="68"/>
                    <a:pt x="794" y="68"/>
                  </a:cubicBezTo>
                  <a:lnTo>
                    <a:pt x="794" y="68"/>
                  </a:lnTo>
                  <a:cubicBezTo>
                    <a:pt x="824" y="53"/>
                    <a:pt x="847" y="23"/>
                    <a:pt x="877" y="15"/>
                  </a:cubicBezTo>
                  <a:cubicBezTo>
                    <a:pt x="900" y="7"/>
                    <a:pt x="931" y="7"/>
                    <a:pt x="954" y="30"/>
                  </a:cubicBezTo>
                  <a:cubicBezTo>
                    <a:pt x="969" y="46"/>
                    <a:pt x="954" y="76"/>
                    <a:pt x="961" y="91"/>
                  </a:cubicBezTo>
                  <a:cubicBezTo>
                    <a:pt x="984" y="114"/>
                    <a:pt x="1015" y="137"/>
                    <a:pt x="1046" y="130"/>
                  </a:cubicBezTo>
                  <a:cubicBezTo>
                    <a:pt x="1069" y="130"/>
                    <a:pt x="1053" y="76"/>
                    <a:pt x="1076" y="68"/>
                  </a:cubicBezTo>
                  <a:cubicBezTo>
                    <a:pt x="1114" y="53"/>
                    <a:pt x="1152" y="76"/>
                    <a:pt x="1191" y="84"/>
                  </a:cubicBezTo>
                  <a:cubicBezTo>
                    <a:pt x="1191" y="84"/>
                    <a:pt x="1191" y="46"/>
                    <a:pt x="1206" y="38"/>
                  </a:cubicBezTo>
                  <a:cubicBezTo>
                    <a:pt x="1213" y="38"/>
                    <a:pt x="1298" y="0"/>
                    <a:pt x="129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9676259" y="4693617"/>
              <a:ext cx="133050" cy="135154"/>
            </a:xfrm>
            <a:custGeom>
              <a:avLst/>
              <a:gdLst>
                <a:gd name="T0" fmla="*/ 389 w 558"/>
                <a:gd name="T1" fmla="*/ 8 h 567"/>
                <a:gd name="T2" fmla="*/ 389 w 558"/>
                <a:gd name="T3" fmla="*/ 8 h 567"/>
                <a:gd name="T4" fmla="*/ 450 w 558"/>
                <a:gd name="T5" fmla="*/ 61 h 567"/>
                <a:gd name="T6" fmla="*/ 458 w 558"/>
                <a:gd name="T7" fmla="*/ 115 h 567"/>
                <a:gd name="T8" fmla="*/ 527 w 558"/>
                <a:gd name="T9" fmla="*/ 191 h 567"/>
                <a:gd name="T10" fmla="*/ 557 w 558"/>
                <a:gd name="T11" fmla="*/ 253 h 567"/>
                <a:gd name="T12" fmla="*/ 557 w 558"/>
                <a:gd name="T13" fmla="*/ 253 h 567"/>
                <a:gd name="T14" fmla="*/ 443 w 558"/>
                <a:gd name="T15" fmla="*/ 237 h 567"/>
                <a:gd name="T16" fmla="*/ 450 w 558"/>
                <a:gd name="T17" fmla="*/ 283 h 567"/>
                <a:gd name="T18" fmla="*/ 412 w 558"/>
                <a:gd name="T19" fmla="*/ 413 h 567"/>
                <a:gd name="T20" fmla="*/ 404 w 558"/>
                <a:gd name="T21" fmla="*/ 512 h 567"/>
                <a:gd name="T22" fmla="*/ 374 w 558"/>
                <a:gd name="T23" fmla="*/ 566 h 567"/>
                <a:gd name="T24" fmla="*/ 275 w 558"/>
                <a:gd name="T25" fmla="*/ 512 h 567"/>
                <a:gd name="T26" fmla="*/ 191 w 558"/>
                <a:gd name="T27" fmla="*/ 420 h 567"/>
                <a:gd name="T28" fmla="*/ 91 w 558"/>
                <a:gd name="T29" fmla="*/ 344 h 567"/>
                <a:gd name="T30" fmla="*/ 106 w 558"/>
                <a:gd name="T31" fmla="*/ 298 h 567"/>
                <a:gd name="T32" fmla="*/ 15 w 558"/>
                <a:gd name="T33" fmla="*/ 245 h 567"/>
                <a:gd name="T34" fmla="*/ 15 w 558"/>
                <a:gd name="T35" fmla="*/ 191 h 567"/>
                <a:gd name="T36" fmla="*/ 129 w 558"/>
                <a:gd name="T37" fmla="*/ 138 h 567"/>
                <a:gd name="T38" fmla="*/ 129 w 558"/>
                <a:gd name="T39" fmla="*/ 77 h 567"/>
                <a:gd name="T40" fmla="*/ 229 w 558"/>
                <a:gd name="T41" fmla="*/ 107 h 567"/>
                <a:gd name="T42" fmla="*/ 275 w 558"/>
                <a:gd name="T43" fmla="*/ 69 h 567"/>
                <a:gd name="T44" fmla="*/ 297 w 558"/>
                <a:gd name="T45" fmla="*/ 123 h 567"/>
                <a:gd name="T46" fmla="*/ 328 w 558"/>
                <a:gd name="T47" fmla="*/ 115 h 567"/>
                <a:gd name="T48" fmla="*/ 313 w 558"/>
                <a:gd name="T49" fmla="*/ 23 h 567"/>
                <a:gd name="T50" fmla="*/ 389 w 558"/>
                <a:gd name="T51" fmla="*/ 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8" h="567">
                  <a:moveTo>
                    <a:pt x="389" y="8"/>
                  </a:moveTo>
                  <a:lnTo>
                    <a:pt x="389" y="8"/>
                  </a:lnTo>
                  <a:cubicBezTo>
                    <a:pt x="412" y="23"/>
                    <a:pt x="435" y="39"/>
                    <a:pt x="450" y="61"/>
                  </a:cubicBezTo>
                  <a:cubicBezTo>
                    <a:pt x="466" y="77"/>
                    <a:pt x="450" y="100"/>
                    <a:pt x="458" y="115"/>
                  </a:cubicBezTo>
                  <a:cubicBezTo>
                    <a:pt x="473" y="145"/>
                    <a:pt x="511" y="161"/>
                    <a:pt x="527" y="191"/>
                  </a:cubicBezTo>
                  <a:cubicBezTo>
                    <a:pt x="542" y="207"/>
                    <a:pt x="550" y="230"/>
                    <a:pt x="557" y="253"/>
                  </a:cubicBezTo>
                  <a:lnTo>
                    <a:pt x="557" y="253"/>
                  </a:lnTo>
                  <a:cubicBezTo>
                    <a:pt x="519" y="245"/>
                    <a:pt x="481" y="230"/>
                    <a:pt x="443" y="237"/>
                  </a:cubicBezTo>
                  <a:cubicBezTo>
                    <a:pt x="427" y="237"/>
                    <a:pt x="450" y="268"/>
                    <a:pt x="450" y="283"/>
                  </a:cubicBezTo>
                  <a:cubicBezTo>
                    <a:pt x="443" y="329"/>
                    <a:pt x="420" y="367"/>
                    <a:pt x="412" y="413"/>
                  </a:cubicBezTo>
                  <a:cubicBezTo>
                    <a:pt x="404" y="443"/>
                    <a:pt x="412" y="482"/>
                    <a:pt x="404" y="512"/>
                  </a:cubicBezTo>
                  <a:cubicBezTo>
                    <a:pt x="397" y="528"/>
                    <a:pt x="397" y="566"/>
                    <a:pt x="374" y="566"/>
                  </a:cubicBezTo>
                  <a:cubicBezTo>
                    <a:pt x="336" y="566"/>
                    <a:pt x="305" y="535"/>
                    <a:pt x="275" y="512"/>
                  </a:cubicBezTo>
                  <a:cubicBezTo>
                    <a:pt x="244" y="489"/>
                    <a:pt x="221" y="451"/>
                    <a:pt x="191" y="420"/>
                  </a:cubicBezTo>
                  <a:cubicBezTo>
                    <a:pt x="160" y="390"/>
                    <a:pt x="114" y="375"/>
                    <a:pt x="91" y="344"/>
                  </a:cubicBezTo>
                  <a:cubicBezTo>
                    <a:pt x="83" y="329"/>
                    <a:pt x="114" y="314"/>
                    <a:pt x="106" y="298"/>
                  </a:cubicBezTo>
                  <a:cubicBezTo>
                    <a:pt x="83" y="275"/>
                    <a:pt x="38" y="275"/>
                    <a:pt x="15" y="245"/>
                  </a:cubicBezTo>
                  <a:cubicBezTo>
                    <a:pt x="7" y="230"/>
                    <a:pt x="0" y="207"/>
                    <a:pt x="15" y="191"/>
                  </a:cubicBezTo>
                  <a:cubicBezTo>
                    <a:pt x="45" y="161"/>
                    <a:pt x="99" y="168"/>
                    <a:pt x="129" y="138"/>
                  </a:cubicBezTo>
                  <a:cubicBezTo>
                    <a:pt x="145" y="123"/>
                    <a:pt x="114" y="84"/>
                    <a:pt x="129" y="77"/>
                  </a:cubicBezTo>
                  <a:cubicBezTo>
                    <a:pt x="160" y="69"/>
                    <a:pt x="191" y="107"/>
                    <a:pt x="229" y="107"/>
                  </a:cubicBezTo>
                  <a:cubicBezTo>
                    <a:pt x="244" y="107"/>
                    <a:pt x="259" y="61"/>
                    <a:pt x="275" y="69"/>
                  </a:cubicBezTo>
                  <a:cubicBezTo>
                    <a:pt x="297" y="69"/>
                    <a:pt x="282" y="107"/>
                    <a:pt x="297" y="123"/>
                  </a:cubicBezTo>
                  <a:cubicBezTo>
                    <a:pt x="305" y="130"/>
                    <a:pt x="320" y="123"/>
                    <a:pt x="328" y="115"/>
                  </a:cubicBezTo>
                  <a:cubicBezTo>
                    <a:pt x="328" y="84"/>
                    <a:pt x="290" y="46"/>
                    <a:pt x="313" y="23"/>
                  </a:cubicBezTo>
                  <a:cubicBezTo>
                    <a:pt x="320" y="0"/>
                    <a:pt x="366" y="16"/>
                    <a:pt x="389" y="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9807214" y="4818295"/>
              <a:ext cx="71239" cy="123629"/>
            </a:xfrm>
            <a:custGeom>
              <a:avLst/>
              <a:gdLst>
                <a:gd name="T0" fmla="*/ 114 w 298"/>
                <a:gd name="T1" fmla="*/ 0 h 520"/>
                <a:gd name="T2" fmla="*/ 114 w 298"/>
                <a:gd name="T3" fmla="*/ 0 h 520"/>
                <a:gd name="T4" fmla="*/ 190 w 298"/>
                <a:gd name="T5" fmla="*/ 38 h 520"/>
                <a:gd name="T6" fmla="*/ 190 w 298"/>
                <a:gd name="T7" fmla="*/ 38 h 520"/>
                <a:gd name="T8" fmla="*/ 198 w 298"/>
                <a:gd name="T9" fmla="*/ 106 h 520"/>
                <a:gd name="T10" fmla="*/ 229 w 298"/>
                <a:gd name="T11" fmla="*/ 152 h 520"/>
                <a:gd name="T12" fmla="*/ 297 w 298"/>
                <a:gd name="T13" fmla="*/ 183 h 520"/>
                <a:gd name="T14" fmla="*/ 297 w 298"/>
                <a:gd name="T15" fmla="*/ 183 h 520"/>
                <a:gd name="T16" fmla="*/ 206 w 298"/>
                <a:gd name="T17" fmla="*/ 297 h 520"/>
                <a:gd name="T18" fmla="*/ 259 w 298"/>
                <a:gd name="T19" fmla="*/ 504 h 520"/>
                <a:gd name="T20" fmla="*/ 259 w 298"/>
                <a:gd name="T21" fmla="*/ 504 h 520"/>
                <a:gd name="T22" fmla="*/ 221 w 298"/>
                <a:gd name="T23" fmla="*/ 511 h 520"/>
                <a:gd name="T24" fmla="*/ 61 w 298"/>
                <a:gd name="T25" fmla="*/ 450 h 520"/>
                <a:gd name="T26" fmla="*/ 61 w 298"/>
                <a:gd name="T27" fmla="*/ 450 h 520"/>
                <a:gd name="T28" fmla="*/ 30 w 298"/>
                <a:gd name="T29" fmla="*/ 336 h 520"/>
                <a:gd name="T30" fmla="*/ 106 w 298"/>
                <a:gd name="T31" fmla="*/ 213 h 520"/>
                <a:gd name="T32" fmla="*/ 83 w 298"/>
                <a:gd name="T33" fmla="*/ 129 h 520"/>
                <a:gd name="T34" fmla="*/ 22 w 298"/>
                <a:gd name="T35" fmla="*/ 83 h 520"/>
                <a:gd name="T36" fmla="*/ 15 w 298"/>
                <a:gd name="T37" fmla="*/ 30 h 520"/>
                <a:gd name="T38" fmla="*/ 114 w 298"/>
                <a:gd name="T3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520">
                  <a:moveTo>
                    <a:pt x="114" y="0"/>
                  </a:moveTo>
                  <a:lnTo>
                    <a:pt x="114" y="0"/>
                  </a:lnTo>
                  <a:cubicBezTo>
                    <a:pt x="190" y="38"/>
                    <a:pt x="190" y="38"/>
                    <a:pt x="190" y="38"/>
                  </a:cubicBezTo>
                  <a:lnTo>
                    <a:pt x="190" y="38"/>
                  </a:lnTo>
                  <a:cubicBezTo>
                    <a:pt x="198" y="61"/>
                    <a:pt x="190" y="83"/>
                    <a:pt x="198" y="106"/>
                  </a:cubicBezTo>
                  <a:cubicBezTo>
                    <a:pt x="206" y="122"/>
                    <a:pt x="213" y="137"/>
                    <a:pt x="229" y="152"/>
                  </a:cubicBezTo>
                  <a:cubicBezTo>
                    <a:pt x="244" y="167"/>
                    <a:pt x="275" y="167"/>
                    <a:pt x="297" y="183"/>
                  </a:cubicBezTo>
                  <a:lnTo>
                    <a:pt x="297" y="183"/>
                  </a:lnTo>
                  <a:cubicBezTo>
                    <a:pt x="267" y="221"/>
                    <a:pt x="206" y="252"/>
                    <a:pt x="206" y="297"/>
                  </a:cubicBezTo>
                  <a:cubicBezTo>
                    <a:pt x="198" y="366"/>
                    <a:pt x="236" y="435"/>
                    <a:pt x="259" y="504"/>
                  </a:cubicBezTo>
                  <a:lnTo>
                    <a:pt x="259" y="504"/>
                  </a:lnTo>
                  <a:cubicBezTo>
                    <a:pt x="244" y="504"/>
                    <a:pt x="236" y="519"/>
                    <a:pt x="221" y="511"/>
                  </a:cubicBezTo>
                  <a:cubicBezTo>
                    <a:pt x="168" y="496"/>
                    <a:pt x="114" y="473"/>
                    <a:pt x="61" y="450"/>
                  </a:cubicBezTo>
                  <a:lnTo>
                    <a:pt x="61" y="450"/>
                  </a:lnTo>
                  <a:cubicBezTo>
                    <a:pt x="53" y="412"/>
                    <a:pt x="22" y="374"/>
                    <a:pt x="30" y="336"/>
                  </a:cubicBezTo>
                  <a:cubicBezTo>
                    <a:pt x="38" y="290"/>
                    <a:pt x="91" y="259"/>
                    <a:pt x="106" y="213"/>
                  </a:cubicBezTo>
                  <a:cubicBezTo>
                    <a:pt x="114" y="183"/>
                    <a:pt x="99" y="152"/>
                    <a:pt x="83" y="129"/>
                  </a:cubicBezTo>
                  <a:cubicBezTo>
                    <a:pt x="68" y="106"/>
                    <a:pt x="38" y="106"/>
                    <a:pt x="22" y="83"/>
                  </a:cubicBezTo>
                  <a:cubicBezTo>
                    <a:pt x="15" y="68"/>
                    <a:pt x="0" y="45"/>
                    <a:pt x="15" y="30"/>
                  </a:cubicBezTo>
                  <a:cubicBezTo>
                    <a:pt x="38" y="7"/>
                    <a:pt x="83" y="7"/>
                    <a:pt x="11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9852262" y="4805722"/>
              <a:ext cx="59716" cy="58671"/>
            </a:xfrm>
            <a:custGeom>
              <a:avLst/>
              <a:gdLst>
                <a:gd name="T0" fmla="*/ 0 w 253"/>
                <a:gd name="T1" fmla="*/ 92 h 245"/>
                <a:gd name="T2" fmla="*/ 0 w 253"/>
                <a:gd name="T3" fmla="*/ 92 h 245"/>
                <a:gd name="T4" fmla="*/ 8 w 253"/>
                <a:gd name="T5" fmla="*/ 160 h 245"/>
                <a:gd name="T6" fmla="*/ 39 w 253"/>
                <a:gd name="T7" fmla="*/ 206 h 245"/>
                <a:gd name="T8" fmla="*/ 107 w 253"/>
                <a:gd name="T9" fmla="*/ 237 h 245"/>
                <a:gd name="T10" fmla="*/ 107 w 253"/>
                <a:gd name="T11" fmla="*/ 237 h 245"/>
                <a:gd name="T12" fmla="*/ 191 w 253"/>
                <a:gd name="T13" fmla="*/ 244 h 245"/>
                <a:gd name="T14" fmla="*/ 191 w 253"/>
                <a:gd name="T15" fmla="*/ 244 h 245"/>
                <a:gd name="T16" fmla="*/ 237 w 253"/>
                <a:gd name="T17" fmla="*/ 221 h 245"/>
                <a:gd name="T18" fmla="*/ 237 w 253"/>
                <a:gd name="T19" fmla="*/ 221 h 245"/>
                <a:gd name="T20" fmla="*/ 191 w 253"/>
                <a:gd name="T21" fmla="*/ 137 h 245"/>
                <a:gd name="T22" fmla="*/ 252 w 253"/>
                <a:gd name="T23" fmla="*/ 76 h 245"/>
                <a:gd name="T24" fmla="*/ 252 w 253"/>
                <a:gd name="T25" fmla="*/ 76 h 245"/>
                <a:gd name="T26" fmla="*/ 107 w 253"/>
                <a:gd name="T27" fmla="*/ 0 h 245"/>
                <a:gd name="T28" fmla="*/ 0 w 253"/>
                <a:gd name="T29" fmla="*/ 9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245">
                  <a:moveTo>
                    <a:pt x="0" y="92"/>
                  </a:moveTo>
                  <a:lnTo>
                    <a:pt x="0" y="92"/>
                  </a:lnTo>
                  <a:cubicBezTo>
                    <a:pt x="8" y="115"/>
                    <a:pt x="0" y="137"/>
                    <a:pt x="8" y="160"/>
                  </a:cubicBezTo>
                  <a:cubicBezTo>
                    <a:pt x="16" y="176"/>
                    <a:pt x="23" y="191"/>
                    <a:pt x="39" y="206"/>
                  </a:cubicBezTo>
                  <a:cubicBezTo>
                    <a:pt x="54" y="221"/>
                    <a:pt x="85" y="221"/>
                    <a:pt x="107" y="237"/>
                  </a:cubicBezTo>
                  <a:lnTo>
                    <a:pt x="107" y="237"/>
                  </a:lnTo>
                  <a:cubicBezTo>
                    <a:pt x="191" y="244"/>
                    <a:pt x="191" y="244"/>
                    <a:pt x="191" y="244"/>
                  </a:cubicBezTo>
                  <a:lnTo>
                    <a:pt x="191" y="244"/>
                  </a:lnTo>
                  <a:cubicBezTo>
                    <a:pt x="237" y="221"/>
                    <a:pt x="237" y="221"/>
                    <a:pt x="237" y="221"/>
                  </a:cubicBezTo>
                  <a:lnTo>
                    <a:pt x="237" y="221"/>
                  </a:lnTo>
                  <a:cubicBezTo>
                    <a:pt x="222" y="191"/>
                    <a:pt x="191" y="168"/>
                    <a:pt x="191" y="137"/>
                  </a:cubicBezTo>
                  <a:cubicBezTo>
                    <a:pt x="199" y="107"/>
                    <a:pt x="230" y="92"/>
                    <a:pt x="252" y="76"/>
                  </a:cubicBezTo>
                  <a:lnTo>
                    <a:pt x="252" y="76"/>
                  </a:lnTo>
                  <a:cubicBezTo>
                    <a:pt x="199" y="54"/>
                    <a:pt x="161" y="0"/>
                    <a:pt x="107" y="0"/>
                  </a:cubicBezTo>
                  <a:cubicBezTo>
                    <a:pt x="62" y="8"/>
                    <a:pt x="39" y="61"/>
                    <a:pt x="0" y="9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9854357" y="4862299"/>
              <a:ext cx="71239" cy="76482"/>
            </a:xfrm>
            <a:custGeom>
              <a:avLst/>
              <a:gdLst>
                <a:gd name="T0" fmla="*/ 99 w 299"/>
                <a:gd name="T1" fmla="*/ 0 h 322"/>
                <a:gd name="T2" fmla="*/ 99 w 299"/>
                <a:gd name="T3" fmla="*/ 0 h 322"/>
                <a:gd name="T4" fmla="*/ 183 w 299"/>
                <a:gd name="T5" fmla="*/ 7 h 322"/>
                <a:gd name="T6" fmla="*/ 183 w 299"/>
                <a:gd name="T7" fmla="*/ 7 h 322"/>
                <a:gd name="T8" fmla="*/ 199 w 299"/>
                <a:gd name="T9" fmla="*/ 114 h 322"/>
                <a:gd name="T10" fmla="*/ 176 w 299"/>
                <a:gd name="T11" fmla="*/ 214 h 322"/>
                <a:gd name="T12" fmla="*/ 214 w 299"/>
                <a:gd name="T13" fmla="*/ 229 h 322"/>
                <a:gd name="T14" fmla="*/ 252 w 299"/>
                <a:gd name="T15" fmla="*/ 175 h 322"/>
                <a:gd name="T16" fmla="*/ 298 w 299"/>
                <a:gd name="T17" fmla="*/ 221 h 322"/>
                <a:gd name="T18" fmla="*/ 298 w 299"/>
                <a:gd name="T19" fmla="*/ 221 h 322"/>
                <a:gd name="T20" fmla="*/ 283 w 299"/>
                <a:gd name="T21" fmla="*/ 298 h 322"/>
                <a:gd name="T22" fmla="*/ 283 w 299"/>
                <a:gd name="T23" fmla="*/ 298 h 322"/>
                <a:gd name="T24" fmla="*/ 229 w 299"/>
                <a:gd name="T25" fmla="*/ 282 h 322"/>
                <a:gd name="T26" fmla="*/ 191 w 299"/>
                <a:gd name="T27" fmla="*/ 305 h 322"/>
                <a:gd name="T28" fmla="*/ 145 w 299"/>
                <a:gd name="T29" fmla="*/ 282 h 322"/>
                <a:gd name="T30" fmla="*/ 107 w 299"/>
                <a:gd name="T31" fmla="*/ 321 h 322"/>
                <a:gd name="T32" fmla="*/ 61 w 299"/>
                <a:gd name="T33" fmla="*/ 321 h 322"/>
                <a:gd name="T34" fmla="*/ 61 w 299"/>
                <a:gd name="T35" fmla="*/ 321 h 322"/>
                <a:gd name="T36" fmla="*/ 8 w 299"/>
                <a:gd name="T37" fmla="*/ 114 h 322"/>
                <a:gd name="T38" fmla="*/ 99 w 299"/>
                <a:gd name="T3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" h="322">
                  <a:moveTo>
                    <a:pt x="99" y="0"/>
                  </a:moveTo>
                  <a:lnTo>
                    <a:pt x="99" y="0"/>
                  </a:lnTo>
                  <a:cubicBezTo>
                    <a:pt x="183" y="7"/>
                    <a:pt x="183" y="7"/>
                    <a:pt x="183" y="7"/>
                  </a:cubicBezTo>
                  <a:lnTo>
                    <a:pt x="183" y="7"/>
                  </a:lnTo>
                  <a:cubicBezTo>
                    <a:pt x="191" y="46"/>
                    <a:pt x="206" y="76"/>
                    <a:pt x="199" y="114"/>
                  </a:cubicBezTo>
                  <a:cubicBezTo>
                    <a:pt x="199" y="153"/>
                    <a:pt x="168" y="183"/>
                    <a:pt x="176" y="214"/>
                  </a:cubicBezTo>
                  <a:cubicBezTo>
                    <a:pt x="176" y="229"/>
                    <a:pt x="199" y="236"/>
                    <a:pt x="214" y="229"/>
                  </a:cubicBezTo>
                  <a:cubicBezTo>
                    <a:pt x="237" y="221"/>
                    <a:pt x="237" y="183"/>
                    <a:pt x="252" y="175"/>
                  </a:cubicBezTo>
                  <a:cubicBezTo>
                    <a:pt x="275" y="175"/>
                    <a:pt x="283" y="206"/>
                    <a:pt x="298" y="221"/>
                  </a:cubicBezTo>
                  <a:lnTo>
                    <a:pt x="298" y="221"/>
                  </a:lnTo>
                  <a:cubicBezTo>
                    <a:pt x="283" y="298"/>
                    <a:pt x="283" y="298"/>
                    <a:pt x="283" y="298"/>
                  </a:cubicBezTo>
                  <a:lnTo>
                    <a:pt x="283" y="298"/>
                  </a:lnTo>
                  <a:cubicBezTo>
                    <a:pt x="267" y="298"/>
                    <a:pt x="252" y="282"/>
                    <a:pt x="229" y="282"/>
                  </a:cubicBezTo>
                  <a:cubicBezTo>
                    <a:pt x="214" y="282"/>
                    <a:pt x="206" y="305"/>
                    <a:pt x="191" y="305"/>
                  </a:cubicBezTo>
                  <a:cubicBezTo>
                    <a:pt x="176" y="305"/>
                    <a:pt x="160" y="275"/>
                    <a:pt x="145" y="282"/>
                  </a:cubicBezTo>
                  <a:cubicBezTo>
                    <a:pt x="130" y="282"/>
                    <a:pt x="122" y="313"/>
                    <a:pt x="107" y="321"/>
                  </a:cubicBezTo>
                  <a:cubicBezTo>
                    <a:pt x="92" y="321"/>
                    <a:pt x="77" y="321"/>
                    <a:pt x="61" y="321"/>
                  </a:cubicBezTo>
                  <a:lnTo>
                    <a:pt x="61" y="321"/>
                  </a:lnTo>
                  <a:cubicBezTo>
                    <a:pt x="38" y="252"/>
                    <a:pt x="0" y="183"/>
                    <a:pt x="8" y="114"/>
                  </a:cubicBezTo>
                  <a:cubicBezTo>
                    <a:pt x="8" y="69"/>
                    <a:pt x="69" y="38"/>
                    <a:pt x="99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5" name="Freeform 27"/>
            <p:cNvSpPr>
              <a:spLocks noChangeArrowheads="1"/>
            </p:cNvSpPr>
            <p:nvPr/>
          </p:nvSpPr>
          <p:spPr bwMode="auto">
            <a:xfrm>
              <a:off x="9894167" y="4850773"/>
              <a:ext cx="63906" cy="67053"/>
            </a:xfrm>
            <a:custGeom>
              <a:avLst/>
              <a:gdLst>
                <a:gd name="T0" fmla="*/ 61 w 268"/>
                <a:gd name="T1" fmla="*/ 30 h 283"/>
                <a:gd name="T2" fmla="*/ 61 w 268"/>
                <a:gd name="T3" fmla="*/ 30 h 283"/>
                <a:gd name="T4" fmla="*/ 15 w 268"/>
                <a:gd name="T5" fmla="*/ 53 h 283"/>
                <a:gd name="T6" fmla="*/ 15 w 268"/>
                <a:gd name="T7" fmla="*/ 53 h 283"/>
                <a:gd name="T8" fmla="*/ 31 w 268"/>
                <a:gd name="T9" fmla="*/ 160 h 283"/>
                <a:gd name="T10" fmla="*/ 8 w 268"/>
                <a:gd name="T11" fmla="*/ 260 h 283"/>
                <a:gd name="T12" fmla="*/ 46 w 268"/>
                <a:gd name="T13" fmla="*/ 275 h 283"/>
                <a:gd name="T14" fmla="*/ 84 w 268"/>
                <a:gd name="T15" fmla="*/ 221 h 283"/>
                <a:gd name="T16" fmla="*/ 130 w 268"/>
                <a:gd name="T17" fmla="*/ 267 h 283"/>
                <a:gd name="T18" fmla="*/ 130 w 268"/>
                <a:gd name="T19" fmla="*/ 267 h 283"/>
                <a:gd name="T20" fmla="*/ 206 w 268"/>
                <a:gd name="T21" fmla="*/ 221 h 283"/>
                <a:gd name="T22" fmla="*/ 222 w 268"/>
                <a:gd name="T23" fmla="*/ 183 h 283"/>
                <a:gd name="T24" fmla="*/ 191 w 268"/>
                <a:gd name="T25" fmla="*/ 145 h 283"/>
                <a:gd name="T26" fmla="*/ 267 w 268"/>
                <a:gd name="T27" fmla="*/ 38 h 283"/>
                <a:gd name="T28" fmla="*/ 267 w 268"/>
                <a:gd name="T29" fmla="*/ 38 h 283"/>
                <a:gd name="T30" fmla="*/ 138 w 268"/>
                <a:gd name="T31" fmla="*/ 0 h 283"/>
                <a:gd name="T32" fmla="*/ 61 w 268"/>
                <a:gd name="T33" fmla="*/ 3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3">
                  <a:moveTo>
                    <a:pt x="61" y="30"/>
                  </a:moveTo>
                  <a:lnTo>
                    <a:pt x="61" y="30"/>
                  </a:lnTo>
                  <a:cubicBezTo>
                    <a:pt x="15" y="53"/>
                    <a:pt x="15" y="53"/>
                    <a:pt x="15" y="53"/>
                  </a:cubicBezTo>
                  <a:lnTo>
                    <a:pt x="15" y="53"/>
                  </a:lnTo>
                  <a:cubicBezTo>
                    <a:pt x="23" y="92"/>
                    <a:pt x="38" y="122"/>
                    <a:pt x="31" y="160"/>
                  </a:cubicBezTo>
                  <a:cubicBezTo>
                    <a:pt x="31" y="199"/>
                    <a:pt x="0" y="229"/>
                    <a:pt x="8" y="260"/>
                  </a:cubicBezTo>
                  <a:cubicBezTo>
                    <a:pt x="8" y="275"/>
                    <a:pt x="31" y="282"/>
                    <a:pt x="46" y="275"/>
                  </a:cubicBezTo>
                  <a:cubicBezTo>
                    <a:pt x="69" y="267"/>
                    <a:pt x="69" y="229"/>
                    <a:pt x="84" y="221"/>
                  </a:cubicBezTo>
                  <a:cubicBezTo>
                    <a:pt x="107" y="221"/>
                    <a:pt x="115" y="252"/>
                    <a:pt x="130" y="267"/>
                  </a:cubicBezTo>
                  <a:lnTo>
                    <a:pt x="130" y="267"/>
                  </a:lnTo>
                  <a:cubicBezTo>
                    <a:pt x="153" y="252"/>
                    <a:pt x="184" y="237"/>
                    <a:pt x="206" y="221"/>
                  </a:cubicBezTo>
                  <a:cubicBezTo>
                    <a:pt x="214" y="214"/>
                    <a:pt x="229" y="199"/>
                    <a:pt x="222" y="183"/>
                  </a:cubicBezTo>
                  <a:cubicBezTo>
                    <a:pt x="222" y="168"/>
                    <a:pt x="191" y="160"/>
                    <a:pt x="191" y="145"/>
                  </a:cubicBezTo>
                  <a:cubicBezTo>
                    <a:pt x="206" y="107"/>
                    <a:pt x="237" y="76"/>
                    <a:pt x="267" y="38"/>
                  </a:cubicBezTo>
                  <a:lnTo>
                    <a:pt x="267" y="38"/>
                  </a:lnTo>
                  <a:cubicBezTo>
                    <a:pt x="222" y="30"/>
                    <a:pt x="176" y="7"/>
                    <a:pt x="138" y="0"/>
                  </a:cubicBezTo>
                  <a:cubicBezTo>
                    <a:pt x="107" y="0"/>
                    <a:pt x="84" y="23"/>
                    <a:pt x="61" y="3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6" name="Freeform 28"/>
            <p:cNvSpPr>
              <a:spLocks noChangeArrowheads="1"/>
            </p:cNvSpPr>
            <p:nvPr/>
          </p:nvSpPr>
          <p:spPr bwMode="auto">
            <a:xfrm>
              <a:off x="9898358" y="4791055"/>
              <a:ext cx="73335" cy="69148"/>
            </a:xfrm>
            <a:custGeom>
              <a:avLst/>
              <a:gdLst>
                <a:gd name="T0" fmla="*/ 61 w 307"/>
                <a:gd name="T1" fmla="*/ 137 h 291"/>
                <a:gd name="T2" fmla="*/ 61 w 307"/>
                <a:gd name="T3" fmla="*/ 137 h 291"/>
                <a:gd name="T4" fmla="*/ 0 w 307"/>
                <a:gd name="T5" fmla="*/ 198 h 291"/>
                <a:gd name="T6" fmla="*/ 46 w 307"/>
                <a:gd name="T7" fmla="*/ 282 h 291"/>
                <a:gd name="T8" fmla="*/ 46 w 307"/>
                <a:gd name="T9" fmla="*/ 282 h 291"/>
                <a:gd name="T10" fmla="*/ 123 w 307"/>
                <a:gd name="T11" fmla="*/ 252 h 291"/>
                <a:gd name="T12" fmla="*/ 252 w 307"/>
                <a:gd name="T13" fmla="*/ 290 h 291"/>
                <a:gd name="T14" fmla="*/ 252 w 307"/>
                <a:gd name="T15" fmla="*/ 290 h 291"/>
                <a:gd name="T16" fmla="*/ 291 w 307"/>
                <a:gd name="T17" fmla="*/ 244 h 291"/>
                <a:gd name="T18" fmla="*/ 306 w 307"/>
                <a:gd name="T19" fmla="*/ 176 h 291"/>
                <a:gd name="T20" fmla="*/ 306 w 307"/>
                <a:gd name="T21" fmla="*/ 176 h 291"/>
                <a:gd name="T22" fmla="*/ 283 w 307"/>
                <a:gd name="T23" fmla="*/ 122 h 291"/>
                <a:gd name="T24" fmla="*/ 260 w 307"/>
                <a:gd name="T25" fmla="*/ 92 h 291"/>
                <a:gd name="T26" fmla="*/ 237 w 307"/>
                <a:gd name="T27" fmla="*/ 15 h 291"/>
                <a:gd name="T28" fmla="*/ 176 w 307"/>
                <a:gd name="T29" fmla="*/ 23 h 291"/>
                <a:gd name="T30" fmla="*/ 161 w 307"/>
                <a:gd name="T31" fmla="*/ 61 h 291"/>
                <a:gd name="T32" fmla="*/ 107 w 307"/>
                <a:gd name="T33" fmla="*/ 76 h 291"/>
                <a:gd name="T34" fmla="*/ 61 w 307"/>
                <a:gd name="T35" fmla="*/ 13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91">
                  <a:moveTo>
                    <a:pt x="61" y="137"/>
                  </a:moveTo>
                  <a:lnTo>
                    <a:pt x="61" y="137"/>
                  </a:lnTo>
                  <a:cubicBezTo>
                    <a:pt x="39" y="153"/>
                    <a:pt x="8" y="168"/>
                    <a:pt x="0" y="198"/>
                  </a:cubicBezTo>
                  <a:cubicBezTo>
                    <a:pt x="0" y="229"/>
                    <a:pt x="31" y="252"/>
                    <a:pt x="46" y="282"/>
                  </a:cubicBezTo>
                  <a:lnTo>
                    <a:pt x="46" y="282"/>
                  </a:lnTo>
                  <a:cubicBezTo>
                    <a:pt x="69" y="275"/>
                    <a:pt x="92" y="252"/>
                    <a:pt x="123" y="252"/>
                  </a:cubicBezTo>
                  <a:cubicBezTo>
                    <a:pt x="161" y="259"/>
                    <a:pt x="207" y="282"/>
                    <a:pt x="252" y="290"/>
                  </a:cubicBezTo>
                  <a:lnTo>
                    <a:pt x="252" y="290"/>
                  </a:lnTo>
                  <a:cubicBezTo>
                    <a:pt x="260" y="275"/>
                    <a:pt x="283" y="259"/>
                    <a:pt x="291" y="244"/>
                  </a:cubicBezTo>
                  <a:cubicBezTo>
                    <a:pt x="298" y="221"/>
                    <a:pt x="298" y="198"/>
                    <a:pt x="306" y="176"/>
                  </a:cubicBezTo>
                  <a:lnTo>
                    <a:pt x="306" y="176"/>
                  </a:lnTo>
                  <a:cubicBezTo>
                    <a:pt x="298" y="160"/>
                    <a:pt x="291" y="137"/>
                    <a:pt x="283" y="122"/>
                  </a:cubicBezTo>
                  <a:cubicBezTo>
                    <a:pt x="275" y="107"/>
                    <a:pt x="268" y="99"/>
                    <a:pt x="260" y="92"/>
                  </a:cubicBezTo>
                  <a:cubicBezTo>
                    <a:pt x="245" y="61"/>
                    <a:pt x="260" y="30"/>
                    <a:pt x="237" y="15"/>
                  </a:cubicBezTo>
                  <a:cubicBezTo>
                    <a:pt x="222" y="0"/>
                    <a:pt x="191" y="7"/>
                    <a:pt x="176" y="23"/>
                  </a:cubicBezTo>
                  <a:cubicBezTo>
                    <a:pt x="161" y="30"/>
                    <a:pt x="176" y="53"/>
                    <a:pt x="161" y="61"/>
                  </a:cubicBezTo>
                  <a:cubicBezTo>
                    <a:pt x="146" y="76"/>
                    <a:pt x="123" y="61"/>
                    <a:pt x="107" y="76"/>
                  </a:cubicBezTo>
                  <a:cubicBezTo>
                    <a:pt x="92" y="92"/>
                    <a:pt x="77" y="115"/>
                    <a:pt x="61" y="13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7" name="Freeform 29"/>
            <p:cNvSpPr>
              <a:spLocks noChangeArrowheads="1"/>
            </p:cNvSpPr>
            <p:nvPr/>
          </p:nvSpPr>
          <p:spPr bwMode="auto">
            <a:xfrm>
              <a:off x="9687784" y="4925160"/>
              <a:ext cx="332100" cy="296500"/>
            </a:xfrm>
            <a:custGeom>
              <a:avLst/>
              <a:gdLst>
                <a:gd name="T0" fmla="*/ 764 w 1399"/>
                <a:gd name="T1" fmla="*/ 54 h 1246"/>
                <a:gd name="T2" fmla="*/ 848 w 1399"/>
                <a:gd name="T3" fmla="*/ 15 h 1246"/>
                <a:gd name="T4" fmla="*/ 932 w 1399"/>
                <a:gd name="T5" fmla="*/ 15 h 1246"/>
                <a:gd name="T6" fmla="*/ 986 w 1399"/>
                <a:gd name="T7" fmla="*/ 31 h 1246"/>
                <a:gd name="T8" fmla="*/ 978 w 1399"/>
                <a:gd name="T9" fmla="*/ 107 h 1246"/>
                <a:gd name="T10" fmla="*/ 1093 w 1399"/>
                <a:gd name="T11" fmla="*/ 145 h 1246"/>
                <a:gd name="T12" fmla="*/ 1222 w 1399"/>
                <a:gd name="T13" fmla="*/ 92 h 1246"/>
                <a:gd name="T14" fmla="*/ 1253 w 1399"/>
                <a:gd name="T15" fmla="*/ 115 h 1246"/>
                <a:gd name="T16" fmla="*/ 1222 w 1399"/>
                <a:gd name="T17" fmla="*/ 199 h 1246"/>
                <a:gd name="T18" fmla="*/ 1230 w 1399"/>
                <a:gd name="T19" fmla="*/ 321 h 1246"/>
                <a:gd name="T20" fmla="*/ 1116 w 1399"/>
                <a:gd name="T21" fmla="*/ 436 h 1246"/>
                <a:gd name="T22" fmla="*/ 1123 w 1399"/>
                <a:gd name="T23" fmla="*/ 642 h 1246"/>
                <a:gd name="T24" fmla="*/ 1154 w 1399"/>
                <a:gd name="T25" fmla="*/ 756 h 1246"/>
                <a:gd name="T26" fmla="*/ 1207 w 1399"/>
                <a:gd name="T27" fmla="*/ 749 h 1246"/>
                <a:gd name="T28" fmla="*/ 1291 w 1399"/>
                <a:gd name="T29" fmla="*/ 756 h 1246"/>
                <a:gd name="T30" fmla="*/ 1345 w 1399"/>
                <a:gd name="T31" fmla="*/ 817 h 1246"/>
                <a:gd name="T32" fmla="*/ 1398 w 1399"/>
                <a:gd name="T33" fmla="*/ 848 h 1246"/>
                <a:gd name="T34" fmla="*/ 1314 w 1399"/>
                <a:gd name="T35" fmla="*/ 1054 h 1246"/>
                <a:gd name="T36" fmla="*/ 1161 w 1399"/>
                <a:gd name="T37" fmla="*/ 1039 h 1246"/>
                <a:gd name="T38" fmla="*/ 955 w 1399"/>
                <a:gd name="T39" fmla="*/ 1123 h 1246"/>
                <a:gd name="T40" fmla="*/ 841 w 1399"/>
                <a:gd name="T41" fmla="*/ 1039 h 1246"/>
                <a:gd name="T42" fmla="*/ 726 w 1399"/>
                <a:gd name="T43" fmla="*/ 1092 h 1246"/>
                <a:gd name="T44" fmla="*/ 688 w 1399"/>
                <a:gd name="T45" fmla="*/ 1169 h 1246"/>
                <a:gd name="T46" fmla="*/ 543 w 1399"/>
                <a:gd name="T47" fmla="*/ 1230 h 1246"/>
                <a:gd name="T48" fmla="*/ 505 w 1399"/>
                <a:gd name="T49" fmla="*/ 1108 h 1246"/>
                <a:gd name="T50" fmla="*/ 367 w 1399"/>
                <a:gd name="T51" fmla="*/ 772 h 1246"/>
                <a:gd name="T52" fmla="*/ 306 w 1399"/>
                <a:gd name="T53" fmla="*/ 542 h 1246"/>
                <a:gd name="T54" fmla="*/ 260 w 1399"/>
                <a:gd name="T55" fmla="*/ 428 h 1246"/>
                <a:gd name="T56" fmla="*/ 46 w 1399"/>
                <a:gd name="T57" fmla="*/ 542 h 1246"/>
                <a:gd name="T58" fmla="*/ 8 w 1399"/>
                <a:gd name="T59" fmla="*/ 390 h 1246"/>
                <a:gd name="T60" fmla="*/ 46 w 1399"/>
                <a:gd name="T61" fmla="*/ 374 h 1246"/>
                <a:gd name="T62" fmla="*/ 184 w 1399"/>
                <a:gd name="T63" fmla="*/ 290 h 1246"/>
                <a:gd name="T64" fmla="*/ 291 w 1399"/>
                <a:gd name="T65" fmla="*/ 222 h 1246"/>
                <a:gd name="T66" fmla="*/ 390 w 1399"/>
                <a:gd name="T67" fmla="*/ 183 h 1246"/>
                <a:gd name="T68" fmla="*/ 474 w 1399"/>
                <a:gd name="T69" fmla="*/ 31 h 1246"/>
                <a:gd name="T70" fmla="*/ 566 w 1399"/>
                <a:gd name="T71" fmla="*/ 0 h 1246"/>
                <a:gd name="T72" fmla="*/ 764 w 1399"/>
                <a:gd name="T73" fmla="*/ 5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9" h="1246">
                  <a:moveTo>
                    <a:pt x="764" y="54"/>
                  </a:moveTo>
                  <a:lnTo>
                    <a:pt x="764" y="54"/>
                  </a:lnTo>
                  <a:cubicBezTo>
                    <a:pt x="780" y="54"/>
                    <a:pt x="795" y="54"/>
                    <a:pt x="810" y="54"/>
                  </a:cubicBezTo>
                  <a:cubicBezTo>
                    <a:pt x="825" y="46"/>
                    <a:pt x="833" y="15"/>
                    <a:pt x="848" y="15"/>
                  </a:cubicBezTo>
                  <a:cubicBezTo>
                    <a:pt x="863" y="8"/>
                    <a:pt x="879" y="38"/>
                    <a:pt x="894" y="38"/>
                  </a:cubicBezTo>
                  <a:cubicBezTo>
                    <a:pt x="909" y="38"/>
                    <a:pt x="917" y="15"/>
                    <a:pt x="932" y="15"/>
                  </a:cubicBezTo>
                  <a:cubicBezTo>
                    <a:pt x="955" y="15"/>
                    <a:pt x="970" y="31"/>
                    <a:pt x="986" y="31"/>
                  </a:cubicBezTo>
                  <a:lnTo>
                    <a:pt x="986" y="31"/>
                  </a:lnTo>
                  <a:cubicBezTo>
                    <a:pt x="1001" y="46"/>
                    <a:pt x="1016" y="61"/>
                    <a:pt x="1024" y="77"/>
                  </a:cubicBezTo>
                  <a:lnTo>
                    <a:pt x="978" y="107"/>
                  </a:lnTo>
                  <a:cubicBezTo>
                    <a:pt x="978" y="115"/>
                    <a:pt x="1024" y="161"/>
                    <a:pt x="1024" y="161"/>
                  </a:cubicBezTo>
                  <a:cubicBezTo>
                    <a:pt x="1047" y="153"/>
                    <a:pt x="1070" y="161"/>
                    <a:pt x="1093" y="145"/>
                  </a:cubicBezTo>
                  <a:cubicBezTo>
                    <a:pt x="1116" y="138"/>
                    <a:pt x="1131" y="107"/>
                    <a:pt x="1161" y="99"/>
                  </a:cubicBezTo>
                  <a:cubicBezTo>
                    <a:pt x="1177" y="92"/>
                    <a:pt x="1199" y="99"/>
                    <a:pt x="1222" y="92"/>
                  </a:cubicBezTo>
                  <a:lnTo>
                    <a:pt x="1222" y="92"/>
                  </a:lnTo>
                  <a:cubicBezTo>
                    <a:pt x="1230" y="99"/>
                    <a:pt x="1253" y="107"/>
                    <a:pt x="1253" y="115"/>
                  </a:cubicBezTo>
                  <a:cubicBezTo>
                    <a:pt x="1253" y="145"/>
                    <a:pt x="1230" y="168"/>
                    <a:pt x="1222" y="199"/>
                  </a:cubicBezTo>
                  <a:lnTo>
                    <a:pt x="1222" y="199"/>
                  </a:lnTo>
                  <a:cubicBezTo>
                    <a:pt x="1207" y="206"/>
                    <a:pt x="1192" y="214"/>
                    <a:pt x="1192" y="229"/>
                  </a:cubicBezTo>
                  <a:cubicBezTo>
                    <a:pt x="1199" y="260"/>
                    <a:pt x="1238" y="283"/>
                    <a:pt x="1230" y="321"/>
                  </a:cubicBezTo>
                  <a:cubicBezTo>
                    <a:pt x="1222" y="359"/>
                    <a:pt x="1192" y="397"/>
                    <a:pt x="1169" y="428"/>
                  </a:cubicBezTo>
                  <a:cubicBezTo>
                    <a:pt x="1154" y="443"/>
                    <a:pt x="1123" y="420"/>
                    <a:pt x="1116" y="436"/>
                  </a:cubicBezTo>
                  <a:cubicBezTo>
                    <a:pt x="1116" y="489"/>
                    <a:pt x="1146" y="527"/>
                    <a:pt x="1154" y="581"/>
                  </a:cubicBezTo>
                  <a:cubicBezTo>
                    <a:pt x="1154" y="603"/>
                    <a:pt x="1131" y="619"/>
                    <a:pt x="1123" y="642"/>
                  </a:cubicBezTo>
                  <a:cubicBezTo>
                    <a:pt x="1116" y="665"/>
                    <a:pt x="1108" y="688"/>
                    <a:pt x="1116" y="703"/>
                  </a:cubicBezTo>
                  <a:cubicBezTo>
                    <a:pt x="1123" y="726"/>
                    <a:pt x="1138" y="741"/>
                    <a:pt x="1154" y="756"/>
                  </a:cubicBezTo>
                  <a:cubicBezTo>
                    <a:pt x="1169" y="772"/>
                    <a:pt x="1177" y="794"/>
                    <a:pt x="1192" y="787"/>
                  </a:cubicBezTo>
                  <a:cubicBezTo>
                    <a:pt x="1207" y="787"/>
                    <a:pt x="1192" y="749"/>
                    <a:pt x="1207" y="749"/>
                  </a:cubicBezTo>
                  <a:cubicBezTo>
                    <a:pt x="1222" y="741"/>
                    <a:pt x="1230" y="772"/>
                    <a:pt x="1253" y="779"/>
                  </a:cubicBezTo>
                  <a:cubicBezTo>
                    <a:pt x="1261" y="779"/>
                    <a:pt x="1276" y="756"/>
                    <a:pt x="1291" y="756"/>
                  </a:cubicBezTo>
                  <a:cubicBezTo>
                    <a:pt x="1314" y="764"/>
                    <a:pt x="1330" y="787"/>
                    <a:pt x="1345" y="802"/>
                  </a:cubicBezTo>
                  <a:cubicBezTo>
                    <a:pt x="1352" y="810"/>
                    <a:pt x="1345" y="817"/>
                    <a:pt x="1345" y="817"/>
                  </a:cubicBezTo>
                  <a:cubicBezTo>
                    <a:pt x="1360" y="833"/>
                    <a:pt x="1383" y="833"/>
                    <a:pt x="1398" y="848"/>
                  </a:cubicBezTo>
                  <a:lnTo>
                    <a:pt x="1398" y="848"/>
                  </a:lnTo>
                  <a:cubicBezTo>
                    <a:pt x="1360" y="886"/>
                    <a:pt x="1299" y="909"/>
                    <a:pt x="1276" y="963"/>
                  </a:cubicBezTo>
                  <a:cubicBezTo>
                    <a:pt x="1261" y="993"/>
                    <a:pt x="1299" y="1024"/>
                    <a:pt x="1314" y="1054"/>
                  </a:cubicBezTo>
                  <a:cubicBezTo>
                    <a:pt x="1314" y="1054"/>
                    <a:pt x="1284" y="1115"/>
                    <a:pt x="1284" y="1123"/>
                  </a:cubicBezTo>
                  <a:cubicBezTo>
                    <a:pt x="1284" y="1130"/>
                    <a:pt x="1161" y="1039"/>
                    <a:pt x="1161" y="1039"/>
                  </a:cubicBezTo>
                  <a:cubicBezTo>
                    <a:pt x="1138" y="1047"/>
                    <a:pt x="1108" y="1047"/>
                    <a:pt x="1085" y="1054"/>
                  </a:cubicBezTo>
                  <a:cubicBezTo>
                    <a:pt x="1039" y="1077"/>
                    <a:pt x="1001" y="1108"/>
                    <a:pt x="955" y="1123"/>
                  </a:cubicBezTo>
                  <a:cubicBezTo>
                    <a:pt x="917" y="1138"/>
                    <a:pt x="863" y="1169"/>
                    <a:pt x="825" y="1138"/>
                  </a:cubicBezTo>
                  <a:cubicBezTo>
                    <a:pt x="802" y="1115"/>
                    <a:pt x="856" y="1069"/>
                    <a:pt x="841" y="1039"/>
                  </a:cubicBezTo>
                  <a:cubicBezTo>
                    <a:pt x="833" y="1016"/>
                    <a:pt x="787" y="1024"/>
                    <a:pt x="772" y="1031"/>
                  </a:cubicBezTo>
                  <a:cubicBezTo>
                    <a:pt x="749" y="1039"/>
                    <a:pt x="726" y="1069"/>
                    <a:pt x="726" y="1092"/>
                  </a:cubicBezTo>
                  <a:cubicBezTo>
                    <a:pt x="734" y="1115"/>
                    <a:pt x="787" y="1138"/>
                    <a:pt x="772" y="1161"/>
                  </a:cubicBezTo>
                  <a:cubicBezTo>
                    <a:pt x="764" y="1192"/>
                    <a:pt x="718" y="1161"/>
                    <a:pt x="688" y="1169"/>
                  </a:cubicBezTo>
                  <a:cubicBezTo>
                    <a:pt x="688" y="1169"/>
                    <a:pt x="634" y="1230"/>
                    <a:pt x="634" y="1238"/>
                  </a:cubicBezTo>
                  <a:cubicBezTo>
                    <a:pt x="627" y="1245"/>
                    <a:pt x="543" y="1230"/>
                    <a:pt x="543" y="1230"/>
                  </a:cubicBezTo>
                  <a:cubicBezTo>
                    <a:pt x="527" y="1184"/>
                    <a:pt x="512" y="1146"/>
                    <a:pt x="505" y="1108"/>
                  </a:cubicBezTo>
                  <a:lnTo>
                    <a:pt x="505" y="1108"/>
                  </a:lnTo>
                  <a:cubicBezTo>
                    <a:pt x="497" y="993"/>
                    <a:pt x="520" y="878"/>
                    <a:pt x="482" y="779"/>
                  </a:cubicBezTo>
                  <a:cubicBezTo>
                    <a:pt x="466" y="741"/>
                    <a:pt x="382" y="802"/>
                    <a:pt x="367" y="772"/>
                  </a:cubicBezTo>
                  <a:cubicBezTo>
                    <a:pt x="336" y="711"/>
                    <a:pt x="382" y="649"/>
                    <a:pt x="398" y="588"/>
                  </a:cubicBezTo>
                  <a:cubicBezTo>
                    <a:pt x="398" y="588"/>
                    <a:pt x="298" y="558"/>
                    <a:pt x="306" y="542"/>
                  </a:cubicBezTo>
                  <a:cubicBezTo>
                    <a:pt x="306" y="535"/>
                    <a:pt x="336" y="458"/>
                    <a:pt x="336" y="458"/>
                  </a:cubicBezTo>
                  <a:cubicBezTo>
                    <a:pt x="313" y="443"/>
                    <a:pt x="283" y="413"/>
                    <a:pt x="260" y="428"/>
                  </a:cubicBezTo>
                  <a:cubicBezTo>
                    <a:pt x="237" y="436"/>
                    <a:pt x="275" y="489"/>
                    <a:pt x="252" y="497"/>
                  </a:cubicBezTo>
                  <a:cubicBezTo>
                    <a:pt x="191" y="535"/>
                    <a:pt x="115" y="565"/>
                    <a:pt x="46" y="542"/>
                  </a:cubicBezTo>
                  <a:cubicBezTo>
                    <a:pt x="8" y="527"/>
                    <a:pt x="100" y="481"/>
                    <a:pt x="92" y="443"/>
                  </a:cubicBezTo>
                  <a:cubicBezTo>
                    <a:pt x="84" y="413"/>
                    <a:pt x="23" y="413"/>
                    <a:pt x="8" y="390"/>
                  </a:cubicBezTo>
                  <a:cubicBezTo>
                    <a:pt x="0" y="374"/>
                    <a:pt x="31" y="382"/>
                    <a:pt x="46" y="374"/>
                  </a:cubicBezTo>
                  <a:lnTo>
                    <a:pt x="46" y="374"/>
                  </a:lnTo>
                  <a:cubicBezTo>
                    <a:pt x="77" y="374"/>
                    <a:pt x="115" y="374"/>
                    <a:pt x="146" y="359"/>
                  </a:cubicBezTo>
                  <a:cubicBezTo>
                    <a:pt x="169" y="344"/>
                    <a:pt x="161" y="298"/>
                    <a:pt x="184" y="290"/>
                  </a:cubicBezTo>
                  <a:cubicBezTo>
                    <a:pt x="207" y="283"/>
                    <a:pt x="230" y="306"/>
                    <a:pt x="252" y="306"/>
                  </a:cubicBezTo>
                  <a:cubicBezTo>
                    <a:pt x="252" y="306"/>
                    <a:pt x="283" y="222"/>
                    <a:pt x="291" y="222"/>
                  </a:cubicBezTo>
                  <a:cubicBezTo>
                    <a:pt x="306" y="222"/>
                    <a:pt x="375" y="214"/>
                    <a:pt x="375" y="214"/>
                  </a:cubicBezTo>
                  <a:cubicBezTo>
                    <a:pt x="375" y="214"/>
                    <a:pt x="382" y="183"/>
                    <a:pt x="390" y="183"/>
                  </a:cubicBezTo>
                  <a:cubicBezTo>
                    <a:pt x="398" y="183"/>
                    <a:pt x="489" y="161"/>
                    <a:pt x="489" y="161"/>
                  </a:cubicBezTo>
                  <a:cubicBezTo>
                    <a:pt x="482" y="115"/>
                    <a:pt x="451" y="69"/>
                    <a:pt x="474" y="31"/>
                  </a:cubicBezTo>
                  <a:cubicBezTo>
                    <a:pt x="482" y="0"/>
                    <a:pt x="535" y="15"/>
                    <a:pt x="566" y="0"/>
                  </a:cubicBezTo>
                  <a:lnTo>
                    <a:pt x="566" y="0"/>
                  </a:lnTo>
                  <a:cubicBezTo>
                    <a:pt x="619" y="23"/>
                    <a:pt x="673" y="46"/>
                    <a:pt x="726" y="61"/>
                  </a:cubicBezTo>
                  <a:cubicBezTo>
                    <a:pt x="741" y="69"/>
                    <a:pt x="749" y="54"/>
                    <a:pt x="764" y="5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8" name="Freeform 30"/>
            <p:cNvSpPr>
              <a:spLocks noChangeArrowheads="1"/>
            </p:cNvSpPr>
            <p:nvPr/>
          </p:nvSpPr>
          <p:spPr bwMode="auto">
            <a:xfrm>
              <a:off x="9919310" y="4823533"/>
              <a:ext cx="105812" cy="140392"/>
            </a:xfrm>
            <a:custGeom>
              <a:avLst/>
              <a:gdLst>
                <a:gd name="T0" fmla="*/ 214 w 444"/>
                <a:gd name="T1" fmla="*/ 39 h 590"/>
                <a:gd name="T2" fmla="*/ 214 w 444"/>
                <a:gd name="T3" fmla="*/ 39 h 590"/>
                <a:gd name="T4" fmla="*/ 298 w 444"/>
                <a:gd name="T5" fmla="*/ 0 h 590"/>
                <a:gd name="T6" fmla="*/ 359 w 444"/>
                <a:gd name="T7" fmla="*/ 54 h 590"/>
                <a:gd name="T8" fmla="*/ 359 w 444"/>
                <a:gd name="T9" fmla="*/ 54 h 590"/>
                <a:gd name="T10" fmla="*/ 413 w 444"/>
                <a:gd name="T11" fmla="*/ 138 h 590"/>
                <a:gd name="T12" fmla="*/ 435 w 444"/>
                <a:gd name="T13" fmla="*/ 207 h 590"/>
                <a:gd name="T14" fmla="*/ 405 w 444"/>
                <a:gd name="T15" fmla="*/ 237 h 590"/>
                <a:gd name="T16" fmla="*/ 405 w 444"/>
                <a:gd name="T17" fmla="*/ 237 h 590"/>
                <a:gd name="T18" fmla="*/ 352 w 444"/>
                <a:gd name="T19" fmla="*/ 275 h 590"/>
                <a:gd name="T20" fmla="*/ 405 w 444"/>
                <a:gd name="T21" fmla="*/ 298 h 590"/>
                <a:gd name="T22" fmla="*/ 397 w 444"/>
                <a:gd name="T23" fmla="*/ 397 h 590"/>
                <a:gd name="T24" fmla="*/ 329 w 444"/>
                <a:gd name="T25" fmla="*/ 397 h 590"/>
                <a:gd name="T26" fmla="*/ 298 w 444"/>
                <a:gd name="T27" fmla="*/ 482 h 590"/>
                <a:gd name="T28" fmla="*/ 244 w 444"/>
                <a:gd name="T29" fmla="*/ 520 h 590"/>
                <a:gd name="T30" fmla="*/ 244 w 444"/>
                <a:gd name="T31" fmla="*/ 520 h 590"/>
                <a:gd name="T32" fmla="*/ 183 w 444"/>
                <a:gd name="T33" fmla="*/ 527 h 590"/>
                <a:gd name="T34" fmla="*/ 115 w 444"/>
                <a:gd name="T35" fmla="*/ 573 h 590"/>
                <a:gd name="T36" fmla="*/ 46 w 444"/>
                <a:gd name="T37" fmla="*/ 589 h 590"/>
                <a:gd name="T38" fmla="*/ 0 w 444"/>
                <a:gd name="T39" fmla="*/ 535 h 590"/>
                <a:gd name="T40" fmla="*/ 46 w 444"/>
                <a:gd name="T41" fmla="*/ 505 h 590"/>
                <a:gd name="T42" fmla="*/ 8 w 444"/>
                <a:gd name="T43" fmla="*/ 459 h 590"/>
                <a:gd name="T44" fmla="*/ 8 w 444"/>
                <a:gd name="T45" fmla="*/ 459 h 590"/>
                <a:gd name="T46" fmla="*/ 23 w 444"/>
                <a:gd name="T47" fmla="*/ 382 h 590"/>
                <a:gd name="T48" fmla="*/ 23 w 444"/>
                <a:gd name="T49" fmla="*/ 382 h 590"/>
                <a:gd name="T50" fmla="*/ 99 w 444"/>
                <a:gd name="T51" fmla="*/ 336 h 590"/>
                <a:gd name="T52" fmla="*/ 115 w 444"/>
                <a:gd name="T53" fmla="*/ 298 h 590"/>
                <a:gd name="T54" fmla="*/ 84 w 444"/>
                <a:gd name="T55" fmla="*/ 260 h 590"/>
                <a:gd name="T56" fmla="*/ 160 w 444"/>
                <a:gd name="T57" fmla="*/ 153 h 590"/>
                <a:gd name="T58" fmla="*/ 160 w 444"/>
                <a:gd name="T59" fmla="*/ 153 h 590"/>
                <a:gd name="T60" fmla="*/ 199 w 444"/>
                <a:gd name="T61" fmla="*/ 107 h 590"/>
                <a:gd name="T62" fmla="*/ 214 w 444"/>
                <a:gd name="T63" fmla="*/ 3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4" h="590">
                  <a:moveTo>
                    <a:pt x="214" y="39"/>
                  </a:moveTo>
                  <a:lnTo>
                    <a:pt x="214" y="39"/>
                  </a:lnTo>
                  <a:cubicBezTo>
                    <a:pt x="237" y="23"/>
                    <a:pt x="267" y="0"/>
                    <a:pt x="298" y="0"/>
                  </a:cubicBezTo>
                  <a:cubicBezTo>
                    <a:pt x="321" y="0"/>
                    <a:pt x="336" y="39"/>
                    <a:pt x="359" y="54"/>
                  </a:cubicBezTo>
                  <a:lnTo>
                    <a:pt x="359" y="54"/>
                  </a:lnTo>
                  <a:cubicBezTo>
                    <a:pt x="374" y="84"/>
                    <a:pt x="397" y="107"/>
                    <a:pt x="413" y="138"/>
                  </a:cubicBezTo>
                  <a:cubicBezTo>
                    <a:pt x="420" y="161"/>
                    <a:pt x="443" y="184"/>
                    <a:pt x="435" y="207"/>
                  </a:cubicBezTo>
                  <a:cubicBezTo>
                    <a:pt x="435" y="222"/>
                    <a:pt x="413" y="222"/>
                    <a:pt x="405" y="237"/>
                  </a:cubicBezTo>
                  <a:lnTo>
                    <a:pt x="405" y="237"/>
                  </a:lnTo>
                  <a:cubicBezTo>
                    <a:pt x="382" y="245"/>
                    <a:pt x="352" y="253"/>
                    <a:pt x="352" y="275"/>
                  </a:cubicBezTo>
                  <a:cubicBezTo>
                    <a:pt x="352" y="298"/>
                    <a:pt x="397" y="283"/>
                    <a:pt x="405" y="298"/>
                  </a:cubicBezTo>
                  <a:cubicBezTo>
                    <a:pt x="413" y="329"/>
                    <a:pt x="420" y="367"/>
                    <a:pt x="397" y="397"/>
                  </a:cubicBezTo>
                  <a:cubicBezTo>
                    <a:pt x="382" y="413"/>
                    <a:pt x="352" y="382"/>
                    <a:pt x="329" y="397"/>
                  </a:cubicBezTo>
                  <a:cubicBezTo>
                    <a:pt x="306" y="413"/>
                    <a:pt x="321" y="451"/>
                    <a:pt x="298" y="482"/>
                  </a:cubicBezTo>
                  <a:cubicBezTo>
                    <a:pt x="290" y="497"/>
                    <a:pt x="260" y="505"/>
                    <a:pt x="244" y="520"/>
                  </a:cubicBezTo>
                  <a:lnTo>
                    <a:pt x="244" y="520"/>
                  </a:lnTo>
                  <a:cubicBezTo>
                    <a:pt x="221" y="527"/>
                    <a:pt x="199" y="520"/>
                    <a:pt x="183" y="527"/>
                  </a:cubicBezTo>
                  <a:cubicBezTo>
                    <a:pt x="153" y="535"/>
                    <a:pt x="138" y="566"/>
                    <a:pt x="115" y="573"/>
                  </a:cubicBezTo>
                  <a:cubicBezTo>
                    <a:pt x="92" y="589"/>
                    <a:pt x="69" y="581"/>
                    <a:pt x="46" y="589"/>
                  </a:cubicBezTo>
                  <a:cubicBezTo>
                    <a:pt x="46" y="589"/>
                    <a:pt x="0" y="543"/>
                    <a:pt x="0" y="535"/>
                  </a:cubicBezTo>
                  <a:lnTo>
                    <a:pt x="46" y="505"/>
                  </a:lnTo>
                  <a:cubicBezTo>
                    <a:pt x="38" y="489"/>
                    <a:pt x="23" y="474"/>
                    <a:pt x="8" y="459"/>
                  </a:cubicBezTo>
                  <a:lnTo>
                    <a:pt x="8" y="459"/>
                  </a:lnTo>
                  <a:cubicBezTo>
                    <a:pt x="23" y="382"/>
                    <a:pt x="23" y="382"/>
                    <a:pt x="23" y="382"/>
                  </a:cubicBezTo>
                  <a:lnTo>
                    <a:pt x="23" y="382"/>
                  </a:lnTo>
                  <a:cubicBezTo>
                    <a:pt x="46" y="367"/>
                    <a:pt x="77" y="352"/>
                    <a:pt x="99" y="336"/>
                  </a:cubicBezTo>
                  <a:cubicBezTo>
                    <a:pt x="107" y="329"/>
                    <a:pt x="122" y="314"/>
                    <a:pt x="115" y="298"/>
                  </a:cubicBezTo>
                  <a:cubicBezTo>
                    <a:pt x="115" y="283"/>
                    <a:pt x="84" y="275"/>
                    <a:pt x="84" y="260"/>
                  </a:cubicBezTo>
                  <a:cubicBezTo>
                    <a:pt x="99" y="222"/>
                    <a:pt x="130" y="191"/>
                    <a:pt x="160" y="153"/>
                  </a:cubicBezTo>
                  <a:lnTo>
                    <a:pt x="160" y="153"/>
                  </a:lnTo>
                  <a:cubicBezTo>
                    <a:pt x="168" y="138"/>
                    <a:pt x="191" y="122"/>
                    <a:pt x="199" y="107"/>
                  </a:cubicBezTo>
                  <a:cubicBezTo>
                    <a:pt x="206" y="84"/>
                    <a:pt x="206" y="61"/>
                    <a:pt x="214" y="3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39" name="Freeform 31"/>
            <p:cNvSpPr>
              <a:spLocks noChangeArrowheads="1"/>
            </p:cNvSpPr>
            <p:nvPr/>
          </p:nvSpPr>
          <p:spPr bwMode="auto">
            <a:xfrm>
              <a:off x="9977978" y="4880109"/>
              <a:ext cx="98478" cy="101628"/>
            </a:xfrm>
            <a:custGeom>
              <a:avLst/>
              <a:gdLst>
                <a:gd name="T0" fmla="*/ 161 w 414"/>
                <a:gd name="T1" fmla="*/ 0 h 429"/>
                <a:gd name="T2" fmla="*/ 161 w 414"/>
                <a:gd name="T3" fmla="*/ 0 h 429"/>
                <a:gd name="T4" fmla="*/ 237 w 414"/>
                <a:gd name="T5" fmla="*/ 69 h 429"/>
                <a:gd name="T6" fmla="*/ 245 w 414"/>
                <a:gd name="T7" fmla="*/ 138 h 429"/>
                <a:gd name="T8" fmla="*/ 291 w 414"/>
                <a:gd name="T9" fmla="*/ 199 h 429"/>
                <a:gd name="T10" fmla="*/ 367 w 414"/>
                <a:gd name="T11" fmla="*/ 122 h 429"/>
                <a:gd name="T12" fmla="*/ 413 w 414"/>
                <a:gd name="T13" fmla="*/ 145 h 429"/>
                <a:gd name="T14" fmla="*/ 413 w 414"/>
                <a:gd name="T15" fmla="*/ 145 h 429"/>
                <a:gd name="T16" fmla="*/ 413 w 414"/>
                <a:gd name="T17" fmla="*/ 321 h 429"/>
                <a:gd name="T18" fmla="*/ 413 w 414"/>
                <a:gd name="T19" fmla="*/ 321 h 429"/>
                <a:gd name="T20" fmla="*/ 375 w 414"/>
                <a:gd name="T21" fmla="*/ 382 h 429"/>
                <a:gd name="T22" fmla="*/ 306 w 414"/>
                <a:gd name="T23" fmla="*/ 390 h 429"/>
                <a:gd name="T24" fmla="*/ 283 w 414"/>
                <a:gd name="T25" fmla="*/ 420 h 429"/>
                <a:gd name="T26" fmla="*/ 230 w 414"/>
                <a:gd name="T27" fmla="*/ 374 h 429"/>
                <a:gd name="T28" fmla="*/ 176 w 414"/>
                <a:gd name="T29" fmla="*/ 397 h 429"/>
                <a:gd name="T30" fmla="*/ 146 w 414"/>
                <a:gd name="T31" fmla="*/ 428 h 429"/>
                <a:gd name="T32" fmla="*/ 92 w 414"/>
                <a:gd name="T33" fmla="*/ 390 h 429"/>
                <a:gd name="T34" fmla="*/ 0 w 414"/>
                <a:gd name="T35" fmla="*/ 390 h 429"/>
                <a:gd name="T36" fmla="*/ 0 w 414"/>
                <a:gd name="T37" fmla="*/ 390 h 429"/>
                <a:gd name="T38" fmla="*/ 31 w 414"/>
                <a:gd name="T39" fmla="*/ 306 h 429"/>
                <a:gd name="T40" fmla="*/ 0 w 414"/>
                <a:gd name="T41" fmla="*/ 283 h 429"/>
                <a:gd name="T42" fmla="*/ 0 w 414"/>
                <a:gd name="T43" fmla="*/ 283 h 429"/>
                <a:gd name="T44" fmla="*/ 54 w 414"/>
                <a:gd name="T45" fmla="*/ 245 h 429"/>
                <a:gd name="T46" fmla="*/ 85 w 414"/>
                <a:gd name="T47" fmla="*/ 160 h 429"/>
                <a:gd name="T48" fmla="*/ 153 w 414"/>
                <a:gd name="T49" fmla="*/ 160 h 429"/>
                <a:gd name="T50" fmla="*/ 161 w 414"/>
                <a:gd name="T51" fmla="*/ 61 h 429"/>
                <a:gd name="T52" fmla="*/ 108 w 414"/>
                <a:gd name="T53" fmla="*/ 38 h 429"/>
                <a:gd name="T54" fmla="*/ 161 w 414"/>
                <a:gd name="T5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4" h="429">
                  <a:moveTo>
                    <a:pt x="161" y="0"/>
                  </a:moveTo>
                  <a:lnTo>
                    <a:pt x="161" y="0"/>
                  </a:lnTo>
                  <a:cubicBezTo>
                    <a:pt x="184" y="23"/>
                    <a:pt x="222" y="38"/>
                    <a:pt x="237" y="69"/>
                  </a:cubicBezTo>
                  <a:cubicBezTo>
                    <a:pt x="252" y="84"/>
                    <a:pt x="237" y="115"/>
                    <a:pt x="245" y="138"/>
                  </a:cubicBezTo>
                  <a:cubicBezTo>
                    <a:pt x="260" y="160"/>
                    <a:pt x="268" y="206"/>
                    <a:pt x="291" y="199"/>
                  </a:cubicBezTo>
                  <a:cubicBezTo>
                    <a:pt x="329" y="199"/>
                    <a:pt x="337" y="138"/>
                    <a:pt x="367" y="122"/>
                  </a:cubicBezTo>
                  <a:cubicBezTo>
                    <a:pt x="382" y="115"/>
                    <a:pt x="398" y="138"/>
                    <a:pt x="413" y="145"/>
                  </a:cubicBezTo>
                  <a:lnTo>
                    <a:pt x="413" y="145"/>
                  </a:lnTo>
                  <a:cubicBezTo>
                    <a:pt x="413" y="321"/>
                    <a:pt x="413" y="321"/>
                    <a:pt x="413" y="321"/>
                  </a:cubicBezTo>
                  <a:lnTo>
                    <a:pt x="413" y="321"/>
                  </a:lnTo>
                  <a:cubicBezTo>
                    <a:pt x="398" y="344"/>
                    <a:pt x="390" y="367"/>
                    <a:pt x="375" y="382"/>
                  </a:cubicBezTo>
                  <a:cubicBezTo>
                    <a:pt x="352" y="397"/>
                    <a:pt x="329" y="382"/>
                    <a:pt x="306" y="390"/>
                  </a:cubicBezTo>
                  <a:cubicBezTo>
                    <a:pt x="298" y="397"/>
                    <a:pt x="291" y="420"/>
                    <a:pt x="283" y="420"/>
                  </a:cubicBezTo>
                  <a:cubicBezTo>
                    <a:pt x="260" y="413"/>
                    <a:pt x="252" y="374"/>
                    <a:pt x="230" y="374"/>
                  </a:cubicBezTo>
                  <a:cubicBezTo>
                    <a:pt x="207" y="367"/>
                    <a:pt x="191" y="390"/>
                    <a:pt x="176" y="397"/>
                  </a:cubicBezTo>
                  <a:cubicBezTo>
                    <a:pt x="161" y="405"/>
                    <a:pt x="161" y="428"/>
                    <a:pt x="146" y="428"/>
                  </a:cubicBezTo>
                  <a:cubicBezTo>
                    <a:pt x="123" y="428"/>
                    <a:pt x="115" y="397"/>
                    <a:pt x="92" y="390"/>
                  </a:cubicBezTo>
                  <a:cubicBezTo>
                    <a:pt x="62" y="382"/>
                    <a:pt x="31" y="390"/>
                    <a:pt x="0" y="390"/>
                  </a:cubicBezTo>
                  <a:lnTo>
                    <a:pt x="0" y="390"/>
                  </a:lnTo>
                  <a:cubicBezTo>
                    <a:pt x="8" y="359"/>
                    <a:pt x="31" y="336"/>
                    <a:pt x="31" y="306"/>
                  </a:cubicBezTo>
                  <a:cubicBezTo>
                    <a:pt x="31" y="298"/>
                    <a:pt x="8" y="290"/>
                    <a:pt x="0" y="283"/>
                  </a:cubicBezTo>
                  <a:lnTo>
                    <a:pt x="0" y="283"/>
                  </a:lnTo>
                  <a:cubicBezTo>
                    <a:pt x="16" y="268"/>
                    <a:pt x="46" y="260"/>
                    <a:pt x="54" y="245"/>
                  </a:cubicBezTo>
                  <a:cubicBezTo>
                    <a:pt x="77" y="214"/>
                    <a:pt x="62" y="176"/>
                    <a:pt x="85" y="160"/>
                  </a:cubicBezTo>
                  <a:cubicBezTo>
                    <a:pt x="108" y="145"/>
                    <a:pt x="138" y="176"/>
                    <a:pt x="153" y="160"/>
                  </a:cubicBezTo>
                  <a:cubicBezTo>
                    <a:pt x="176" y="130"/>
                    <a:pt x="169" y="92"/>
                    <a:pt x="161" y="61"/>
                  </a:cubicBezTo>
                  <a:cubicBezTo>
                    <a:pt x="153" y="46"/>
                    <a:pt x="108" y="61"/>
                    <a:pt x="108" y="38"/>
                  </a:cubicBezTo>
                  <a:cubicBezTo>
                    <a:pt x="108" y="16"/>
                    <a:pt x="138" y="8"/>
                    <a:pt x="16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0" name="Freeform 32"/>
            <p:cNvSpPr>
              <a:spLocks noChangeArrowheads="1"/>
            </p:cNvSpPr>
            <p:nvPr/>
          </p:nvSpPr>
          <p:spPr bwMode="auto">
            <a:xfrm>
              <a:off x="10075409" y="4910493"/>
              <a:ext cx="66000" cy="58671"/>
            </a:xfrm>
            <a:custGeom>
              <a:avLst/>
              <a:gdLst>
                <a:gd name="T0" fmla="*/ 0 w 276"/>
                <a:gd name="T1" fmla="*/ 191 h 245"/>
                <a:gd name="T2" fmla="*/ 0 w 276"/>
                <a:gd name="T3" fmla="*/ 191 h 245"/>
                <a:gd name="T4" fmla="*/ 0 w 276"/>
                <a:gd name="T5" fmla="*/ 15 h 245"/>
                <a:gd name="T6" fmla="*/ 0 w 276"/>
                <a:gd name="T7" fmla="*/ 15 h 245"/>
                <a:gd name="T8" fmla="*/ 69 w 276"/>
                <a:gd name="T9" fmla="*/ 0 h 245"/>
                <a:gd name="T10" fmla="*/ 130 w 276"/>
                <a:gd name="T11" fmla="*/ 23 h 245"/>
                <a:gd name="T12" fmla="*/ 206 w 276"/>
                <a:gd name="T13" fmla="*/ 8 h 245"/>
                <a:gd name="T14" fmla="*/ 267 w 276"/>
                <a:gd name="T15" fmla="*/ 53 h 245"/>
                <a:gd name="T16" fmla="*/ 252 w 276"/>
                <a:gd name="T17" fmla="*/ 183 h 245"/>
                <a:gd name="T18" fmla="*/ 137 w 276"/>
                <a:gd name="T19" fmla="*/ 229 h 245"/>
                <a:gd name="T20" fmla="*/ 107 w 276"/>
                <a:gd name="T21" fmla="*/ 222 h 245"/>
                <a:gd name="T22" fmla="*/ 84 w 276"/>
                <a:gd name="T23" fmla="*/ 244 h 245"/>
                <a:gd name="T24" fmla="*/ 0 w 276"/>
                <a:gd name="T25" fmla="*/ 19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45">
                  <a:moveTo>
                    <a:pt x="0" y="191"/>
                  </a:moveTo>
                  <a:lnTo>
                    <a:pt x="0" y="191"/>
                  </a:lnTo>
                  <a:cubicBezTo>
                    <a:pt x="0" y="15"/>
                    <a:pt x="0" y="15"/>
                    <a:pt x="0" y="15"/>
                  </a:cubicBezTo>
                  <a:lnTo>
                    <a:pt x="0" y="15"/>
                  </a:lnTo>
                  <a:cubicBezTo>
                    <a:pt x="23" y="15"/>
                    <a:pt x="46" y="8"/>
                    <a:pt x="69" y="0"/>
                  </a:cubicBezTo>
                  <a:cubicBezTo>
                    <a:pt x="69" y="0"/>
                    <a:pt x="122" y="15"/>
                    <a:pt x="130" y="23"/>
                  </a:cubicBezTo>
                  <a:cubicBezTo>
                    <a:pt x="137" y="23"/>
                    <a:pt x="206" y="8"/>
                    <a:pt x="206" y="8"/>
                  </a:cubicBezTo>
                  <a:cubicBezTo>
                    <a:pt x="229" y="23"/>
                    <a:pt x="260" y="30"/>
                    <a:pt x="267" y="53"/>
                  </a:cubicBezTo>
                  <a:cubicBezTo>
                    <a:pt x="275" y="99"/>
                    <a:pt x="275" y="145"/>
                    <a:pt x="252" y="183"/>
                  </a:cubicBezTo>
                  <a:cubicBezTo>
                    <a:pt x="221" y="214"/>
                    <a:pt x="176" y="222"/>
                    <a:pt x="137" y="229"/>
                  </a:cubicBezTo>
                  <a:cubicBezTo>
                    <a:pt x="122" y="237"/>
                    <a:pt x="114" y="214"/>
                    <a:pt x="107" y="222"/>
                  </a:cubicBezTo>
                  <a:cubicBezTo>
                    <a:pt x="92" y="222"/>
                    <a:pt x="92" y="244"/>
                    <a:pt x="84" y="244"/>
                  </a:cubicBezTo>
                  <a:cubicBezTo>
                    <a:pt x="53" y="229"/>
                    <a:pt x="31" y="206"/>
                    <a:pt x="0" y="1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1" name="Freeform 33"/>
            <p:cNvSpPr>
              <a:spLocks noChangeArrowheads="1"/>
            </p:cNvSpPr>
            <p:nvPr/>
          </p:nvSpPr>
          <p:spPr bwMode="auto">
            <a:xfrm>
              <a:off x="9950740" y="4775339"/>
              <a:ext cx="282862" cy="443179"/>
            </a:xfrm>
            <a:custGeom>
              <a:avLst/>
              <a:gdLst>
                <a:gd name="T0" fmla="*/ 275 w 1192"/>
                <a:gd name="T1" fmla="*/ 443 h 1865"/>
                <a:gd name="T2" fmla="*/ 283 w 1192"/>
                <a:gd name="T3" fmla="*/ 344 h 1865"/>
                <a:gd name="T4" fmla="*/ 229 w 1192"/>
                <a:gd name="T5" fmla="*/ 260 h 1865"/>
                <a:gd name="T6" fmla="*/ 382 w 1192"/>
                <a:gd name="T7" fmla="*/ 252 h 1865"/>
                <a:gd name="T8" fmla="*/ 451 w 1192"/>
                <a:gd name="T9" fmla="*/ 115 h 1865"/>
                <a:gd name="T10" fmla="*/ 519 w 1192"/>
                <a:gd name="T11" fmla="*/ 0 h 1865"/>
                <a:gd name="T12" fmla="*/ 588 w 1192"/>
                <a:gd name="T13" fmla="*/ 69 h 1865"/>
                <a:gd name="T14" fmla="*/ 558 w 1192"/>
                <a:gd name="T15" fmla="*/ 122 h 1865"/>
                <a:gd name="T16" fmla="*/ 580 w 1192"/>
                <a:gd name="T17" fmla="*/ 222 h 1865"/>
                <a:gd name="T18" fmla="*/ 955 w 1192"/>
                <a:gd name="T19" fmla="*/ 474 h 1865"/>
                <a:gd name="T20" fmla="*/ 1138 w 1192"/>
                <a:gd name="T21" fmla="*/ 733 h 1865"/>
                <a:gd name="T22" fmla="*/ 1062 w 1192"/>
                <a:gd name="T23" fmla="*/ 886 h 1865"/>
                <a:gd name="T24" fmla="*/ 1108 w 1192"/>
                <a:gd name="T25" fmla="*/ 985 h 1865"/>
                <a:gd name="T26" fmla="*/ 1039 w 1192"/>
                <a:gd name="T27" fmla="*/ 1138 h 1865"/>
                <a:gd name="T28" fmla="*/ 1016 w 1192"/>
                <a:gd name="T29" fmla="*/ 1253 h 1865"/>
                <a:gd name="T30" fmla="*/ 962 w 1192"/>
                <a:gd name="T31" fmla="*/ 1322 h 1865"/>
                <a:gd name="T32" fmla="*/ 886 w 1192"/>
                <a:gd name="T33" fmla="*/ 1444 h 1865"/>
                <a:gd name="T34" fmla="*/ 733 w 1192"/>
                <a:gd name="T35" fmla="*/ 1490 h 1865"/>
                <a:gd name="T36" fmla="*/ 558 w 1192"/>
                <a:gd name="T37" fmla="*/ 1856 h 1865"/>
                <a:gd name="T38" fmla="*/ 458 w 1192"/>
                <a:gd name="T39" fmla="*/ 1803 h 1865"/>
                <a:gd name="T40" fmla="*/ 412 w 1192"/>
                <a:gd name="T41" fmla="*/ 1658 h 1865"/>
                <a:gd name="T42" fmla="*/ 290 w 1192"/>
                <a:gd name="T43" fmla="*/ 1482 h 1865"/>
                <a:gd name="T44" fmla="*/ 237 w 1192"/>
                <a:gd name="T45" fmla="*/ 1451 h 1865"/>
                <a:gd name="T46" fmla="*/ 183 w 1192"/>
                <a:gd name="T47" fmla="*/ 1390 h 1865"/>
                <a:gd name="T48" fmla="*/ 99 w 1192"/>
                <a:gd name="T49" fmla="*/ 1383 h 1865"/>
                <a:gd name="T50" fmla="*/ 46 w 1192"/>
                <a:gd name="T51" fmla="*/ 1390 h 1865"/>
                <a:gd name="T52" fmla="*/ 15 w 1192"/>
                <a:gd name="T53" fmla="*/ 1276 h 1865"/>
                <a:gd name="T54" fmla="*/ 8 w 1192"/>
                <a:gd name="T55" fmla="*/ 1070 h 1865"/>
                <a:gd name="T56" fmla="*/ 122 w 1192"/>
                <a:gd name="T57" fmla="*/ 955 h 1865"/>
                <a:gd name="T58" fmla="*/ 114 w 1192"/>
                <a:gd name="T59" fmla="*/ 833 h 1865"/>
                <a:gd name="T60" fmla="*/ 206 w 1192"/>
                <a:gd name="T61" fmla="*/ 833 h 1865"/>
                <a:gd name="T62" fmla="*/ 290 w 1192"/>
                <a:gd name="T63" fmla="*/ 840 h 1865"/>
                <a:gd name="T64" fmla="*/ 397 w 1192"/>
                <a:gd name="T65" fmla="*/ 863 h 1865"/>
                <a:gd name="T66" fmla="*/ 489 w 1192"/>
                <a:gd name="T67" fmla="*/ 825 h 1865"/>
                <a:gd name="T68" fmla="*/ 527 w 1192"/>
                <a:gd name="T69" fmla="*/ 764 h 1865"/>
                <a:gd name="T70" fmla="*/ 634 w 1192"/>
                <a:gd name="T71" fmla="*/ 795 h 1865"/>
                <a:gd name="T72" fmla="*/ 779 w 1192"/>
                <a:gd name="T73" fmla="*/ 756 h 1865"/>
                <a:gd name="T74" fmla="*/ 733 w 1192"/>
                <a:gd name="T75" fmla="*/ 581 h 1865"/>
                <a:gd name="T76" fmla="*/ 596 w 1192"/>
                <a:gd name="T77" fmla="*/ 573 h 1865"/>
                <a:gd name="T78" fmla="*/ 527 w 1192"/>
                <a:gd name="T79" fmla="*/ 588 h 1865"/>
                <a:gd name="T80" fmla="*/ 405 w 1192"/>
                <a:gd name="T81" fmla="*/ 642 h 1865"/>
                <a:gd name="T82" fmla="*/ 351 w 1192"/>
                <a:gd name="T83" fmla="*/ 512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2" h="1865">
                  <a:moveTo>
                    <a:pt x="275" y="443"/>
                  </a:moveTo>
                  <a:lnTo>
                    <a:pt x="275" y="443"/>
                  </a:lnTo>
                  <a:cubicBezTo>
                    <a:pt x="283" y="428"/>
                    <a:pt x="305" y="428"/>
                    <a:pt x="305" y="413"/>
                  </a:cubicBezTo>
                  <a:cubicBezTo>
                    <a:pt x="313" y="390"/>
                    <a:pt x="290" y="367"/>
                    <a:pt x="283" y="344"/>
                  </a:cubicBezTo>
                  <a:cubicBezTo>
                    <a:pt x="267" y="313"/>
                    <a:pt x="244" y="290"/>
                    <a:pt x="229" y="260"/>
                  </a:cubicBezTo>
                  <a:lnTo>
                    <a:pt x="229" y="260"/>
                  </a:lnTo>
                  <a:cubicBezTo>
                    <a:pt x="252" y="252"/>
                    <a:pt x="267" y="245"/>
                    <a:pt x="290" y="245"/>
                  </a:cubicBezTo>
                  <a:cubicBezTo>
                    <a:pt x="321" y="237"/>
                    <a:pt x="351" y="260"/>
                    <a:pt x="382" y="252"/>
                  </a:cubicBezTo>
                  <a:cubicBezTo>
                    <a:pt x="405" y="245"/>
                    <a:pt x="428" y="229"/>
                    <a:pt x="443" y="206"/>
                  </a:cubicBezTo>
                  <a:cubicBezTo>
                    <a:pt x="458" y="176"/>
                    <a:pt x="451" y="145"/>
                    <a:pt x="451" y="115"/>
                  </a:cubicBezTo>
                  <a:cubicBezTo>
                    <a:pt x="451" y="99"/>
                    <a:pt x="443" y="84"/>
                    <a:pt x="451" y="69"/>
                  </a:cubicBezTo>
                  <a:cubicBezTo>
                    <a:pt x="466" y="38"/>
                    <a:pt x="496" y="23"/>
                    <a:pt x="519" y="0"/>
                  </a:cubicBezTo>
                  <a:lnTo>
                    <a:pt x="519" y="0"/>
                  </a:lnTo>
                  <a:cubicBezTo>
                    <a:pt x="542" y="23"/>
                    <a:pt x="573" y="38"/>
                    <a:pt x="588" y="69"/>
                  </a:cubicBezTo>
                  <a:cubicBezTo>
                    <a:pt x="596" y="76"/>
                    <a:pt x="596" y="92"/>
                    <a:pt x="588" y="107"/>
                  </a:cubicBezTo>
                  <a:cubicBezTo>
                    <a:pt x="588" y="115"/>
                    <a:pt x="565" y="115"/>
                    <a:pt x="558" y="122"/>
                  </a:cubicBezTo>
                  <a:cubicBezTo>
                    <a:pt x="558" y="138"/>
                    <a:pt x="565" y="153"/>
                    <a:pt x="573" y="168"/>
                  </a:cubicBezTo>
                  <a:cubicBezTo>
                    <a:pt x="573" y="184"/>
                    <a:pt x="565" y="206"/>
                    <a:pt x="580" y="222"/>
                  </a:cubicBezTo>
                  <a:cubicBezTo>
                    <a:pt x="619" y="267"/>
                    <a:pt x="664" y="298"/>
                    <a:pt x="718" y="336"/>
                  </a:cubicBezTo>
                  <a:cubicBezTo>
                    <a:pt x="794" y="390"/>
                    <a:pt x="886" y="413"/>
                    <a:pt x="955" y="474"/>
                  </a:cubicBezTo>
                  <a:cubicBezTo>
                    <a:pt x="1031" y="550"/>
                    <a:pt x="1077" y="649"/>
                    <a:pt x="1138" y="733"/>
                  </a:cubicBezTo>
                  <a:lnTo>
                    <a:pt x="1138" y="733"/>
                  </a:lnTo>
                  <a:cubicBezTo>
                    <a:pt x="1153" y="764"/>
                    <a:pt x="1191" y="802"/>
                    <a:pt x="1176" y="833"/>
                  </a:cubicBezTo>
                  <a:cubicBezTo>
                    <a:pt x="1153" y="871"/>
                    <a:pt x="1077" y="848"/>
                    <a:pt x="1062" y="886"/>
                  </a:cubicBezTo>
                  <a:cubicBezTo>
                    <a:pt x="1046" y="917"/>
                    <a:pt x="1123" y="909"/>
                    <a:pt x="1130" y="932"/>
                  </a:cubicBezTo>
                  <a:cubicBezTo>
                    <a:pt x="1146" y="947"/>
                    <a:pt x="1108" y="963"/>
                    <a:pt x="1108" y="985"/>
                  </a:cubicBezTo>
                  <a:cubicBezTo>
                    <a:pt x="1108" y="1016"/>
                    <a:pt x="1146" y="1039"/>
                    <a:pt x="1130" y="1062"/>
                  </a:cubicBezTo>
                  <a:cubicBezTo>
                    <a:pt x="1115" y="1100"/>
                    <a:pt x="1054" y="1100"/>
                    <a:pt x="1039" y="1138"/>
                  </a:cubicBezTo>
                  <a:cubicBezTo>
                    <a:pt x="1031" y="1169"/>
                    <a:pt x="1092" y="1199"/>
                    <a:pt x="1085" y="1230"/>
                  </a:cubicBezTo>
                  <a:cubicBezTo>
                    <a:pt x="1077" y="1253"/>
                    <a:pt x="1031" y="1237"/>
                    <a:pt x="1016" y="1253"/>
                  </a:cubicBezTo>
                  <a:cubicBezTo>
                    <a:pt x="993" y="1276"/>
                    <a:pt x="985" y="1299"/>
                    <a:pt x="970" y="1322"/>
                  </a:cubicBezTo>
                  <a:cubicBezTo>
                    <a:pt x="962" y="1322"/>
                    <a:pt x="962" y="1322"/>
                    <a:pt x="962" y="1322"/>
                  </a:cubicBezTo>
                  <a:cubicBezTo>
                    <a:pt x="962" y="1322"/>
                    <a:pt x="924" y="1390"/>
                    <a:pt x="924" y="1398"/>
                  </a:cubicBezTo>
                  <a:cubicBezTo>
                    <a:pt x="924" y="1406"/>
                    <a:pt x="886" y="1444"/>
                    <a:pt x="886" y="1444"/>
                  </a:cubicBezTo>
                  <a:cubicBezTo>
                    <a:pt x="878" y="1467"/>
                    <a:pt x="886" y="1497"/>
                    <a:pt x="871" y="1505"/>
                  </a:cubicBezTo>
                  <a:cubicBezTo>
                    <a:pt x="825" y="1520"/>
                    <a:pt x="764" y="1451"/>
                    <a:pt x="733" y="1490"/>
                  </a:cubicBezTo>
                  <a:cubicBezTo>
                    <a:pt x="672" y="1574"/>
                    <a:pt x="703" y="1696"/>
                    <a:pt x="657" y="1787"/>
                  </a:cubicBezTo>
                  <a:cubicBezTo>
                    <a:pt x="641" y="1826"/>
                    <a:pt x="596" y="1856"/>
                    <a:pt x="558" y="1856"/>
                  </a:cubicBezTo>
                  <a:cubicBezTo>
                    <a:pt x="519" y="1864"/>
                    <a:pt x="489" y="1826"/>
                    <a:pt x="458" y="1810"/>
                  </a:cubicBezTo>
                  <a:cubicBezTo>
                    <a:pt x="458" y="1803"/>
                    <a:pt x="458" y="1803"/>
                    <a:pt x="458" y="1803"/>
                  </a:cubicBezTo>
                  <a:cubicBezTo>
                    <a:pt x="481" y="1757"/>
                    <a:pt x="542" y="1719"/>
                    <a:pt x="527" y="1673"/>
                  </a:cubicBezTo>
                  <a:cubicBezTo>
                    <a:pt x="519" y="1635"/>
                    <a:pt x="443" y="1681"/>
                    <a:pt x="412" y="1658"/>
                  </a:cubicBezTo>
                  <a:cubicBezTo>
                    <a:pt x="382" y="1635"/>
                    <a:pt x="382" y="1581"/>
                    <a:pt x="359" y="1551"/>
                  </a:cubicBezTo>
                  <a:cubicBezTo>
                    <a:pt x="336" y="1520"/>
                    <a:pt x="313" y="1505"/>
                    <a:pt x="290" y="1482"/>
                  </a:cubicBezTo>
                  <a:lnTo>
                    <a:pt x="290" y="1482"/>
                  </a:lnTo>
                  <a:cubicBezTo>
                    <a:pt x="275" y="1467"/>
                    <a:pt x="252" y="1467"/>
                    <a:pt x="237" y="1451"/>
                  </a:cubicBezTo>
                  <a:cubicBezTo>
                    <a:pt x="237" y="1451"/>
                    <a:pt x="244" y="1444"/>
                    <a:pt x="237" y="1436"/>
                  </a:cubicBezTo>
                  <a:cubicBezTo>
                    <a:pt x="222" y="1421"/>
                    <a:pt x="206" y="1398"/>
                    <a:pt x="183" y="1390"/>
                  </a:cubicBezTo>
                  <a:cubicBezTo>
                    <a:pt x="168" y="1390"/>
                    <a:pt x="153" y="1413"/>
                    <a:pt x="145" y="1413"/>
                  </a:cubicBezTo>
                  <a:cubicBezTo>
                    <a:pt x="122" y="1406"/>
                    <a:pt x="114" y="1375"/>
                    <a:pt x="99" y="1383"/>
                  </a:cubicBezTo>
                  <a:cubicBezTo>
                    <a:pt x="84" y="1383"/>
                    <a:pt x="99" y="1421"/>
                    <a:pt x="84" y="1421"/>
                  </a:cubicBezTo>
                  <a:cubicBezTo>
                    <a:pt x="69" y="1428"/>
                    <a:pt x="61" y="1406"/>
                    <a:pt x="46" y="1390"/>
                  </a:cubicBezTo>
                  <a:cubicBezTo>
                    <a:pt x="30" y="1375"/>
                    <a:pt x="15" y="1360"/>
                    <a:pt x="8" y="1337"/>
                  </a:cubicBezTo>
                  <a:cubicBezTo>
                    <a:pt x="0" y="1322"/>
                    <a:pt x="8" y="1299"/>
                    <a:pt x="15" y="1276"/>
                  </a:cubicBezTo>
                  <a:cubicBezTo>
                    <a:pt x="23" y="1253"/>
                    <a:pt x="46" y="1237"/>
                    <a:pt x="46" y="1215"/>
                  </a:cubicBezTo>
                  <a:cubicBezTo>
                    <a:pt x="38" y="1161"/>
                    <a:pt x="8" y="1123"/>
                    <a:pt x="8" y="1070"/>
                  </a:cubicBezTo>
                  <a:cubicBezTo>
                    <a:pt x="15" y="1054"/>
                    <a:pt x="46" y="1077"/>
                    <a:pt x="61" y="1062"/>
                  </a:cubicBezTo>
                  <a:cubicBezTo>
                    <a:pt x="84" y="1031"/>
                    <a:pt x="114" y="993"/>
                    <a:pt x="122" y="955"/>
                  </a:cubicBezTo>
                  <a:cubicBezTo>
                    <a:pt x="130" y="917"/>
                    <a:pt x="91" y="894"/>
                    <a:pt x="84" y="863"/>
                  </a:cubicBezTo>
                  <a:cubicBezTo>
                    <a:pt x="84" y="848"/>
                    <a:pt x="99" y="840"/>
                    <a:pt x="114" y="833"/>
                  </a:cubicBezTo>
                  <a:lnTo>
                    <a:pt x="114" y="833"/>
                  </a:lnTo>
                  <a:cubicBezTo>
                    <a:pt x="145" y="833"/>
                    <a:pt x="176" y="825"/>
                    <a:pt x="206" y="833"/>
                  </a:cubicBezTo>
                  <a:cubicBezTo>
                    <a:pt x="229" y="840"/>
                    <a:pt x="237" y="871"/>
                    <a:pt x="260" y="871"/>
                  </a:cubicBezTo>
                  <a:cubicBezTo>
                    <a:pt x="275" y="871"/>
                    <a:pt x="275" y="848"/>
                    <a:pt x="290" y="840"/>
                  </a:cubicBezTo>
                  <a:cubicBezTo>
                    <a:pt x="305" y="833"/>
                    <a:pt x="321" y="810"/>
                    <a:pt x="344" y="817"/>
                  </a:cubicBezTo>
                  <a:cubicBezTo>
                    <a:pt x="366" y="817"/>
                    <a:pt x="374" y="856"/>
                    <a:pt x="397" y="863"/>
                  </a:cubicBezTo>
                  <a:cubicBezTo>
                    <a:pt x="405" y="863"/>
                    <a:pt x="412" y="840"/>
                    <a:pt x="420" y="833"/>
                  </a:cubicBezTo>
                  <a:cubicBezTo>
                    <a:pt x="443" y="825"/>
                    <a:pt x="466" y="840"/>
                    <a:pt x="489" y="825"/>
                  </a:cubicBezTo>
                  <a:cubicBezTo>
                    <a:pt x="504" y="810"/>
                    <a:pt x="512" y="787"/>
                    <a:pt x="527" y="764"/>
                  </a:cubicBezTo>
                  <a:lnTo>
                    <a:pt x="527" y="764"/>
                  </a:lnTo>
                  <a:cubicBezTo>
                    <a:pt x="558" y="779"/>
                    <a:pt x="580" y="802"/>
                    <a:pt x="611" y="817"/>
                  </a:cubicBezTo>
                  <a:cubicBezTo>
                    <a:pt x="619" y="817"/>
                    <a:pt x="619" y="795"/>
                    <a:pt x="634" y="795"/>
                  </a:cubicBezTo>
                  <a:cubicBezTo>
                    <a:pt x="641" y="787"/>
                    <a:pt x="649" y="810"/>
                    <a:pt x="664" y="802"/>
                  </a:cubicBezTo>
                  <a:cubicBezTo>
                    <a:pt x="703" y="795"/>
                    <a:pt x="748" y="787"/>
                    <a:pt x="779" y="756"/>
                  </a:cubicBezTo>
                  <a:cubicBezTo>
                    <a:pt x="802" y="718"/>
                    <a:pt x="802" y="672"/>
                    <a:pt x="794" y="626"/>
                  </a:cubicBezTo>
                  <a:cubicBezTo>
                    <a:pt x="787" y="603"/>
                    <a:pt x="756" y="596"/>
                    <a:pt x="733" y="581"/>
                  </a:cubicBezTo>
                  <a:cubicBezTo>
                    <a:pt x="733" y="581"/>
                    <a:pt x="664" y="596"/>
                    <a:pt x="657" y="596"/>
                  </a:cubicBezTo>
                  <a:cubicBezTo>
                    <a:pt x="649" y="588"/>
                    <a:pt x="596" y="573"/>
                    <a:pt x="596" y="573"/>
                  </a:cubicBezTo>
                  <a:cubicBezTo>
                    <a:pt x="573" y="581"/>
                    <a:pt x="550" y="588"/>
                    <a:pt x="527" y="588"/>
                  </a:cubicBezTo>
                  <a:lnTo>
                    <a:pt x="527" y="588"/>
                  </a:lnTo>
                  <a:cubicBezTo>
                    <a:pt x="512" y="581"/>
                    <a:pt x="496" y="558"/>
                    <a:pt x="481" y="565"/>
                  </a:cubicBezTo>
                  <a:cubicBezTo>
                    <a:pt x="451" y="581"/>
                    <a:pt x="443" y="642"/>
                    <a:pt x="405" y="642"/>
                  </a:cubicBezTo>
                  <a:cubicBezTo>
                    <a:pt x="382" y="649"/>
                    <a:pt x="374" y="603"/>
                    <a:pt x="359" y="581"/>
                  </a:cubicBezTo>
                  <a:cubicBezTo>
                    <a:pt x="351" y="558"/>
                    <a:pt x="366" y="527"/>
                    <a:pt x="351" y="512"/>
                  </a:cubicBezTo>
                  <a:cubicBezTo>
                    <a:pt x="336" y="481"/>
                    <a:pt x="298" y="466"/>
                    <a:pt x="275" y="44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2" name="Freeform 34"/>
            <p:cNvSpPr>
              <a:spLocks noChangeArrowheads="1"/>
            </p:cNvSpPr>
            <p:nvPr/>
          </p:nvSpPr>
          <p:spPr bwMode="auto">
            <a:xfrm>
              <a:off x="9509685" y="4961830"/>
              <a:ext cx="301719" cy="346790"/>
            </a:xfrm>
            <a:custGeom>
              <a:avLst/>
              <a:gdLst>
                <a:gd name="T0" fmla="*/ 305 w 1269"/>
                <a:gd name="T1" fmla="*/ 122 h 1460"/>
                <a:gd name="T2" fmla="*/ 305 w 1269"/>
                <a:gd name="T3" fmla="*/ 122 h 1460"/>
                <a:gd name="T4" fmla="*/ 412 w 1269"/>
                <a:gd name="T5" fmla="*/ 15 h 1460"/>
                <a:gd name="T6" fmla="*/ 527 w 1269"/>
                <a:gd name="T7" fmla="*/ 30 h 1460"/>
                <a:gd name="T8" fmla="*/ 527 w 1269"/>
                <a:gd name="T9" fmla="*/ 84 h 1460"/>
                <a:gd name="T10" fmla="*/ 603 w 1269"/>
                <a:gd name="T11" fmla="*/ 91 h 1460"/>
                <a:gd name="T12" fmla="*/ 580 w 1269"/>
                <a:gd name="T13" fmla="*/ 145 h 1460"/>
                <a:gd name="T14" fmla="*/ 672 w 1269"/>
                <a:gd name="T15" fmla="*/ 229 h 1460"/>
                <a:gd name="T16" fmla="*/ 748 w 1269"/>
                <a:gd name="T17" fmla="*/ 153 h 1460"/>
                <a:gd name="T18" fmla="*/ 794 w 1269"/>
                <a:gd name="T19" fmla="*/ 221 h 1460"/>
                <a:gd name="T20" fmla="*/ 794 w 1269"/>
                <a:gd name="T21" fmla="*/ 221 h 1460"/>
                <a:gd name="T22" fmla="*/ 756 w 1269"/>
                <a:gd name="T23" fmla="*/ 237 h 1460"/>
                <a:gd name="T24" fmla="*/ 840 w 1269"/>
                <a:gd name="T25" fmla="*/ 290 h 1460"/>
                <a:gd name="T26" fmla="*/ 794 w 1269"/>
                <a:gd name="T27" fmla="*/ 389 h 1460"/>
                <a:gd name="T28" fmla="*/ 1000 w 1269"/>
                <a:gd name="T29" fmla="*/ 344 h 1460"/>
                <a:gd name="T30" fmla="*/ 1008 w 1269"/>
                <a:gd name="T31" fmla="*/ 275 h 1460"/>
                <a:gd name="T32" fmla="*/ 1084 w 1269"/>
                <a:gd name="T33" fmla="*/ 305 h 1460"/>
                <a:gd name="T34" fmla="*/ 1054 w 1269"/>
                <a:gd name="T35" fmla="*/ 389 h 1460"/>
                <a:gd name="T36" fmla="*/ 1146 w 1269"/>
                <a:gd name="T37" fmla="*/ 435 h 1460"/>
                <a:gd name="T38" fmla="*/ 1115 w 1269"/>
                <a:gd name="T39" fmla="*/ 619 h 1460"/>
                <a:gd name="T40" fmla="*/ 1230 w 1269"/>
                <a:gd name="T41" fmla="*/ 626 h 1460"/>
                <a:gd name="T42" fmla="*/ 1253 w 1269"/>
                <a:gd name="T43" fmla="*/ 955 h 1460"/>
                <a:gd name="T44" fmla="*/ 1253 w 1269"/>
                <a:gd name="T45" fmla="*/ 955 h 1460"/>
                <a:gd name="T46" fmla="*/ 1130 w 1269"/>
                <a:gd name="T47" fmla="*/ 1016 h 1460"/>
                <a:gd name="T48" fmla="*/ 1031 w 1269"/>
                <a:gd name="T49" fmla="*/ 955 h 1460"/>
                <a:gd name="T50" fmla="*/ 1023 w 1269"/>
                <a:gd name="T51" fmla="*/ 1100 h 1460"/>
                <a:gd name="T52" fmla="*/ 1092 w 1269"/>
                <a:gd name="T53" fmla="*/ 1268 h 1460"/>
                <a:gd name="T54" fmla="*/ 932 w 1269"/>
                <a:gd name="T55" fmla="*/ 1367 h 1460"/>
                <a:gd name="T56" fmla="*/ 779 w 1269"/>
                <a:gd name="T57" fmla="*/ 1459 h 1460"/>
                <a:gd name="T58" fmla="*/ 779 w 1269"/>
                <a:gd name="T59" fmla="*/ 1459 h 1460"/>
                <a:gd name="T60" fmla="*/ 703 w 1269"/>
                <a:gd name="T61" fmla="*/ 1436 h 1460"/>
                <a:gd name="T62" fmla="*/ 649 w 1269"/>
                <a:gd name="T63" fmla="*/ 1436 h 1460"/>
                <a:gd name="T64" fmla="*/ 611 w 1269"/>
                <a:gd name="T65" fmla="*/ 1413 h 1460"/>
                <a:gd name="T66" fmla="*/ 580 w 1269"/>
                <a:gd name="T67" fmla="*/ 1337 h 1460"/>
                <a:gd name="T68" fmla="*/ 519 w 1269"/>
                <a:gd name="T69" fmla="*/ 1283 h 1460"/>
                <a:gd name="T70" fmla="*/ 466 w 1269"/>
                <a:gd name="T71" fmla="*/ 1245 h 1460"/>
                <a:gd name="T72" fmla="*/ 420 w 1269"/>
                <a:gd name="T73" fmla="*/ 1191 h 1460"/>
                <a:gd name="T74" fmla="*/ 351 w 1269"/>
                <a:gd name="T75" fmla="*/ 1245 h 1460"/>
                <a:gd name="T76" fmla="*/ 282 w 1269"/>
                <a:gd name="T77" fmla="*/ 1275 h 1460"/>
                <a:gd name="T78" fmla="*/ 275 w 1269"/>
                <a:gd name="T79" fmla="*/ 1222 h 1460"/>
                <a:gd name="T80" fmla="*/ 221 w 1269"/>
                <a:gd name="T81" fmla="*/ 1222 h 1460"/>
                <a:gd name="T82" fmla="*/ 198 w 1269"/>
                <a:gd name="T83" fmla="*/ 1138 h 1460"/>
                <a:gd name="T84" fmla="*/ 122 w 1269"/>
                <a:gd name="T85" fmla="*/ 1069 h 1460"/>
                <a:gd name="T86" fmla="*/ 122 w 1269"/>
                <a:gd name="T87" fmla="*/ 1069 h 1460"/>
                <a:gd name="T88" fmla="*/ 114 w 1269"/>
                <a:gd name="T89" fmla="*/ 1046 h 1460"/>
                <a:gd name="T90" fmla="*/ 84 w 1269"/>
                <a:gd name="T91" fmla="*/ 977 h 1460"/>
                <a:gd name="T92" fmla="*/ 92 w 1269"/>
                <a:gd name="T93" fmla="*/ 909 h 1460"/>
                <a:gd name="T94" fmla="*/ 23 w 1269"/>
                <a:gd name="T95" fmla="*/ 802 h 1460"/>
                <a:gd name="T96" fmla="*/ 61 w 1269"/>
                <a:gd name="T97" fmla="*/ 741 h 1460"/>
                <a:gd name="T98" fmla="*/ 0 w 1269"/>
                <a:gd name="T99" fmla="*/ 703 h 1460"/>
                <a:gd name="T100" fmla="*/ 122 w 1269"/>
                <a:gd name="T101" fmla="*/ 611 h 1460"/>
                <a:gd name="T102" fmla="*/ 53 w 1269"/>
                <a:gd name="T103" fmla="*/ 619 h 1460"/>
                <a:gd name="T104" fmla="*/ 76 w 1269"/>
                <a:gd name="T105" fmla="*/ 573 h 1460"/>
                <a:gd name="T106" fmla="*/ 84 w 1269"/>
                <a:gd name="T107" fmla="*/ 519 h 1460"/>
                <a:gd name="T108" fmla="*/ 107 w 1269"/>
                <a:gd name="T109" fmla="*/ 481 h 1460"/>
                <a:gd name="T110" fmla="*/ 122 w 1269"/>
                <a:gd name="T111" fmla="*/ 450 h 1460"/>
                <a:gd name="T112" fmla="*/ 229 w 1269"/>
                <a:gd name="T113" fmla="*/ 359 h 1460"/>
                <a:gd name="T114" fmla="*/ 305 w 1269"/>
                <a:gd name="T115" fmla="*/ 328 h 1460"/>
                <a:gd name="T116" fmla="*/ 221 w 1269"/>
                <a:gd name="T117" fmla="*/ 298 h 1460"/>
                <a:gd name="T118" fmla="*/ 229 w 1269"/>
                <a:gd name="T119" fmla="*/ 214 h 1460"/>
                <a:gd name="T120" fmla="*/ 267 w 1269"/>
                <a:gd name="T121" fmla="*/ 183 h 1460"/>
                <a:gd name="T122" fmla="*/ 305 w 1269"/>
                <a:gd name="T123" fmla="*/ 122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9" h="1460">
                  <a:moveTo>
                    <a:pt x="305" y="122"/>
                  </a:moveTo>
                  <a:lnTo>
                    <a:pt x="305" y="122"/>
                  </a:lnTo>
                  <a:cubicBezTo>
                    <a:pt x="344" y="84"/>
                    <a:pt x="367" y="30"/>
                    <a:pt x="412" y="15"/>
                  </a:cubicBezTo>
                  <a:cubicBezTo>
                    <a:pt x="450" y="0"/>
                    <a:pt x="489" y="23"/>
                    <a:pt x="527" y="30"/>
                  </a:cubicBezTo>
                  <a:cubicBezTo>
                    <a:pt x="527" y="30"/>
                    <a:pt x="519" y="84"/>
                    <a:pt x="527" y="84"/>
                  </a:cubicBezTo>
                  <a:lnTo>
                    <a:pt x="603" y="91"/>
                  </a:lnTo>
                  <a:cubicBezTo>
                    <a:pt x="603" y="91"/>
                    <a:pt x="573" y="137"/>
                    <a:pt x="580" y="145"/>
                  </a:cubicBezTo>
                  <a:cubicBezTo>
                    <a:pt x="580" y="153"/>
                    <a:pt x="672" y="229"/>
                    <a:pt x="672" y="229"/>
                  </a:cubicBezTo>
                  <a:cubicBezTo>
                    <a:pt x="703" y="206"/>
                    <a:pt x="710" y="153"/>
                    <a:pt x="748" y="153"/>
                  </a:cubicBezTo>
                  <a:cubicBezTo>
                    <a:pt x="779" y="145"/>
                    <a:pt x="779" y="198"/>
                    <a:pt x="794" y="221"/>
                  </a:cubicBezTo>
                  <a:lnTo>
                    <a:pt x="794" y="221"/>
                  </a:lnTo>
                  <a:cubicBezTo>
                    <a:pt x="779" y="229"/>
                    <a:pt x="748" y="221"/>
                    <a:pt x="756" y="237"/>
                  </a:cubicBezTo>
                  <a:cubicBezTo>
                    <a:pt x="771" y="260"/>
                    <a:pt x="832" y="260"/>
                    <a:pt x="840" y="290"/>
                  </a:cubicBezTo>
                  <a:cubicBezTo>
                    <a:pt x="848" y="328"/>
                    <a:pt x="756" y="374"/>
                    <a:pt x="794" y="389"/>
                  </a:cubicBezTo>
                  <a:cubicBezTo>
                    <a:pt x="863" y="412"/>
                    <a:pt x="939" y="382"/>
                    <a:pt x="1000" y="344"/>
                  </a:cubicBezTo>
                  <a:cubicBezTo>
                    <a:pt x="1023" y="336"/>
                    <a:pt x="985" y="283"/>
                    <a:pt x="1008" y="275"/>
                  </a:cubicBezTo>
                  <a:cubicBezTo>
                    <a:pt x="1031" y="260"/>
                    <a:pt x="1061" y="290"/>
                    <a:pt x="1084" y="305"/>
                  </a:cubicBezTo>
                  <a:cubicBezTo>
                    <a:pt x="1084" y="305"/>
                    <a:pt x="1054" y="382"/>
                    <a:pt x="1054" y="389"/>
                  </a:cubicBezTo>
                  <a:cubicBezTo>
                    <a:pt x="1046" y="405"/>
                    <a:pt x="1146" y="435"/>
                    <a:pt x="1146" y="435"/>
                  </a:cubicBezTo>
                  <a:cubicBezTo>
                    <a:pt x="1130" y="496"/>
                    <a:pt x="1084" y="558"/>
                    <a:pt x="1115" y="619"/>
                  </a:cubicBezTo>
                  <a:cubicBezTo>
                    <a:pt x="1130" y="649"/>
                    <a:pt x="1214" y="588"/>
                    <a:pt x="1230" y="626"/>
                  </a:cubicBezTo>
                  <a:cubicBezTo>
                    <a:pt x="1268" y="725"/>
                    <a:pt x="1245" y="840"/>
                    <a:pt x="1253" y="955"/>
                  </a:cubicBezTo>
                  <a:lnTo>
                    <a:pt x="1253" y="955"/>
                  </a:lnTo>
                  <a:cubicBezTo>
                    <a:pt x="1207" y="977"/>
                    <a:pt x="1176" y="1016"/>
                    <a:pt x="1130" y="1016"/>
                  </a:cubicBezTo>
                  <a:cubicBezTo>
                    <a:pt x="1092" y="1016"/>
                    <a:pt x="1061" y="932"/>
                    <a:pt x="1031" y="955"/>
                  </a:cubicBezTo>
                  <a:cubicBezTo>
                    <a:pt x="993" y="985"/>
                    <a:pt x="1016" y="1054"/>
                    <a:pt x="1023" y="1100"/>
                  </a:cubicBezTo>
                  <a:cubicBezTo>
                    <a:pt x="1031" y="1161"/>
                    <a:pt x="1107" y="1214"/>
                    <a:pt x="1092" y="1268"/>
                  </a:cubicBezTo>
                  <a:cubicBezTo>
                    <a:pt x="1069" y="1329"/>
                    <a:pt x="985" y="1337"/>
                    <a:pt x="932" y="1367"/>
                  </a:cubicBezTo>
                  <a:cubicBezTo>
                    <a:pt x="878" y="1398"/>
                    <a:pt x="832" y="1428"/>
                    <a:pt x="779" y="1459"/>
                  </a:cubicBezTo>
                  <a:lnTo>
                    <a:pt x="779" y="1459"/>
                  </a:lnTo>
                  <a:cubicBezTo>
                    <a:pt x="764" y="1444"/>
                    <a:pt x="725" y="1444"/>
                    <a:pt x="703" y="1436"/>
                  </a:cubicBezTo>
                  <a:cubicBezTo>
                    <a:pt x="672" y="1428"/>
                    <a:pt x="687" y="1413"/>
                    <a:pt x="649" y="1436"/>
                  </a:cubicBezTo>
                  <a:cubicBezTo>
                    <a:pt x="626" y="1444"/>
                    <a:pt x="626" y="1421"/>
                    <a:pt x="611" y="1413"/>
                  </a:cubicBezTo>
                  <a:cubicBezTo>
                    <a:pt x="611" y="1390"/>
                    <a:pt x="588" y="1360"/>
                    <a:pt x="580" y="1337"/>
                  </a:cubicBezTo>
                  <a:cubicBezTo>
                    <a:pt x="565" y="1314"/>
                    <a:pt x="542" y="1298"/>
                    <a:pt x="519" y="1283"/>
                  </a:cubicBezTo>
                  <a:cubicBezTo>
                    <a:pt x="504" y="1275"/>
                    <a:pt x="481" y="1260"/>
                    <a:pt x="466" y="1245"/>
                  </a:cubicBezTo>
                  <a:cubicBezTo>
                    <a:pt x="458" y="1230"/>
                    <a:pt x="420" y="1199"/>
                    <a:pt x="420" y="1191"/>
                  </a:cubicBezTo>
                  <a:cubicBezTo>
                    <a:pt x="405" y="1191"/>
                    <a:pt x="367" y="1237"/>
                    <a:pt x="351" y="1245"/>
                  </a:cubicBezTo>
                  <a:cubicBezTo>
                    <a:pt x="336" y="1252"/>
                    <a:pt x="290" y="1291"/>
                    <a:pt x="282" y="1275"/>
                  </a:cubicBezTo>
                  <a:cubicBezTo>
                    <a:pt x="275" y="1260"/>
                    <a:pt x="275" y="1245"/>
                    <a:pt x="275" y="1222"/>
                  </a:cubicBezTo>
                  <a:cubicBezTo>
                    <a:pt x="275" y="1214"/>
                    <a:pt x="229" y="1222"/>
                    <a:pt x="221" y="1222"/>
                  </a:cubicBezTo>
                  <a:cubicBezTo>
                    <a:pt x="214" y="1222"/>
                    <a:pt x="206" y="1146"/>
                    <a:pt x="198" y="1138"/>
                  </a:cubicBezTo>
                  <a:cubicBezTo>
                    <a:pt x="175" y="1108"/>
                    <a:pt x="145" y="1092"/>
                    <a:pt x="122" y="1069"/>
                  </a:cubicBezTo>
                  <a:lnTo>
                    <a:pt x="122" y="1069"/>
                  </a:lnTo>
                  <a:cubicBezTo>
                    <a:pt x="122" y="1062"/>
                    <a:pt x="114" y="1054"/>
                    <a:pt x="114" y="1046"/>
                  </a:cubicBezTo>
                  <a:cubicBezTo>
                    <a:pt x="114" y="1023"/>
                    <a:pt x="84" y="1000"/>
                    <a:pt x="84" y="977"/>
                  </a:cubicBezTo>
                  <a:cubicBezTo>
                    <a:pt x="76" y="955"/>
                    <a:pt x="92" y="932"/>
                    <a:pt x="92" y="909"/>
                  </a:cubicBezTo>
                  <a:cubicBezTo>
                    <a:pt x="92" y="894"/>
                    <a:pt x="38" y="810"/>
                    <a:pt x="23" y="802"/>
                  </a:cubicBezTo>
                  <a:cubicBezTo>
                    <a:pt x="23" y="787"/>
                    <a:pt x="76" y="764"/>
                    <a:pt x="61" y="741"/>
                  </a:cubicBezTo>
                  <a:cubicBezTo>
                    <a:pt x="53" y="718"/>
                    <a:pt x="8" y="718"/>
                    <a:pt x="0" y="703"/>
                  </a:cubicBezTo>
                  <a:cubicBezTo>
                    <a:pt x="0" y="687"/>
                    <a:pt x="137" y="664"/>
                    <a:pt x="122" y="611"/>
                  </a:cubicBezTo>
                  <a:cubicBezTo>
                    <a:pt x="114" y="611"/>
                    <a:pt x="53" y="634"/>
                    <a:pt x="53" y="619"/>
                  </a:cubicBezTo>
                  <a:cubicBezTo>
                    <a:pt x="38" y="611"/>
                    <a:pt x="69" y="580"/>
                    <a:pt x="76" y="573"/>
                  </a:cubicBezTo>
                  <a:cubicBezTo>
                    <a:pt x="92" y="558"/>
                    <a:pt x="92" y="535"/>
                    <a:pt x="84" y="519"/>
                  </a:cubicBezTo>
                  <a:cubicBezTo>
                    <a:pt x="76" y="504"/>
                    <a:pt x="99" y="496"/>
                    <a:pt x="107" y="481"/>
                  </a:cubicBezTo>
                  <a:cubicBezTo>
                    <a:pt x="114" y="473"/>
                    <a:pt x="114" y="458"/>
                    <a:pt x="122" y="450"/>
                  </a:cubicBezTo>
                  <a:cubicBezTo>
                    <a:pt x="145" y="420"/>
                    <a:pt x="191" y="359"/>
                    <a:pt x="229" y="359"/>
                  </a:cubicBezTo>
                  <a:cubicBezTo>
                    <a:pt x="260" y="359"/>
                    <a:pt x="305" y="374"/>
                    <a:pt x="305" y="328"/>
                  </a:cubicBezTo>
                  <a:cubicBezTo>
                    <a:pt x="290" y="328"/>
                    <a:pt x="198" y="351"/>
                    <a:pt x="221" y="298"/>
                  </a:cubicBezTo>
                  <a:cubicBezTo>
                    <a:pt x="237" y="283"/>
                    <a:pt x="237" y="237"/>
                    <a:pt x="229" y="214"/>
                  </a:cubicBezTo>
                  <a:cubicBezTo>
                    <a:pt x="221" y="198"/>
                    <a:pt x="260" y="191"/>
                    <a:pt x="267" y="183"/>
                  </a:cubicBezTo>
                  <a:cubicBezTo>
                    <a:pt x="290" y="176"/>
                    <a:pt x="313" y="145"/>
                    <a:pt x="305" y="12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3" name="Freeform 35"/>
            <p:cNvSpPr>
              <a:spLocks noChangeArrowheads="1"/>
            </p:cNvSpPr>
            <p:nvPr/>
          </p:nvSpPr>
          <p:spPr bwMode="auto">
            <a:xfrm>
              <a:off x="9219490" y="4652757"/>
              <a:ext cx="364577" cy="704057"/>
            </a:xfrm>
            <a:custGeom>
              <a:avLst/>
              <a:gdLst>
                <a:gd name="T0" fmla="*/ 1160 w 1535"/>
                <a:gd name="T1" fmla="*/ 8 h 2965"/>
                <a:gd name="T2" fmla="*/ 847 w 1535"/>
                <a:gd name="T3" fmla="*/ 31 h 2965"/>
                <a:gd name="T4" fmla="*/ 672 w 1535"/>
                <a:gd name="T5" fmla="*/ 100 h 2965"/>
                <a:gd name="T6" fmla="*/ 511 w 1535"/>
                <a:gd name="T7" fmla="*/ 199 h 2965"/>
                <a:gd name="T8" fmla="*/ 489 w 1535"/>
                <a:gd name="T9" fmla="*/ 520 h 2965"/>
                <a:gd name="T10" fmla="*/ 175 w 1535"/>
                <a:gd name="T11" fmla="*/ 588 h 2965"/>
                <a:gd name="T12" fmla="*/ 0 w 1535"/>
                <a:gd name="T13" fmla="*/ 879 h 2965"/>
                <a:gd name="T14" fmla="*/ 122 w 1535"/>
                <a:gd name="T15" fmla="*/ 993 h 2965"/>
                <a:gd name="T16" fmla="*/ 290 w 1535"/>
                <a:gd name="T17" fmla="*/ 1077 h 2965"/>
                <a:gd name="T18" fmla="*/ 305 w 1535"/>
                <a:gd name="T19" fmla="*/ 1245 h 2965"/>
                <a:gd name="T20" fmla="*/ 313 w 1535"/>
                <a:gd name="T21" fmla="*/ 1482 h 2965"/>
                <a:gd name="T22" fmla="*/ 275 w 1535"/>
                <a:gd name="T23" fmla="*/ 1650 h 2965"/>
                <a:gd name="T24" fmla="*/ 252 w 1535"/>
                <a:gd name="T25" fmla="*/ 2002 h 2965"/>
                <a:gd name="T26" fmla="*/ 305 w 1535"/>
                <a:gd name="T27" fmla="*/ 2101 h 2965"/>
                <a:gd name="T28" fmla="*/ 336 w 1535"/>
                <a:gd name="T29" fmla="*/ 2468 h 2965"/>
                <a:gd name="T30" fmla="*/ 175 w 1535"/>
                <a:gd name="T31" fmla="*/ 2865 h 2965"/>
                <a:gd name="T32" fmla="*/ 259 w 1535"/>
                <a:gd name="T33" fmla="*/ 2964 h 2965"/>
                <a:gd name="T34" fmla="*/ 511 w 1535"/>
                <a:gd name="T35" fmla="*/ 2911 h 2965"/>
                <a:gd name="T36" fmla="*/ 595 w 1535"/>
                <a:gd name="T37" fmla="*/ 2888 h 2965"/>
                <a:gd name="T38" fmla="*/ 748 w 1535"/>
                <a:gd name="T39" fmla="*/ 2804 h 2965"/>
                <a:gd name="T40" fmla="*/ 870 w 1535"/>
                <a:gd name="T41" fmla="*/ 2811 h 2965"/>
                <a:gd name="T42" fmla="*/ 924 w 1535"/>
                <a:gd name="T43" fmla="*/ 2872 h 2965"/>
                <a:gd name="T44" fmla="*/ 1000 w 1535"/>
                <a:gd name="T45" fmla="*/ 2781 h 2965"/>
                <a:gd name="T46" fmla="*/ 1206 w 1535"/>
                <a:gd name="T47" fmla="*/ 2796 h 2965"/>
                <a:gd name="T48" fmla="*/ 1389 w 1535"/>
                <a:gd name="T49" fmla="*/ 2605 h 2965"/>
                <a:gd name="T50" fmla="*/ 1343 w 1535"/>
                <a:gd name="T51" fmla="*/ 2368 h 2965"/>
                <a:gd name="T52" fmla="*/ 1305 w 1535"/>
                <a:gd name="T53" fmla="*/ 2276 h 2965"/>
                <a:gd name="T54" fmla="*/ 1282 w 1535"/>
                <a:gd name="T55" fmla="*/ 2040 h 2965"/>
                <a:gd name="T56" fmla="*/ 1274 w 1535"/>
                <a:gd name="T57" fmla="*/ 1918 h 2965"/>
                <a:gd name="T58" fmla="*/ 1328 w 1535"/>
                <a:gd name="T59" fmla="*/ 1780 h 2965"/>
                <a:gd name="T60" fmla="*/ 1526 w 1535"/>
                <a:gd name="T61" fmla="*/ 1627 h 2965"/>
                <a:gd name="T62" fmla="*/ 1488 w 1535"/>
                <a:gd name="T63" fmla="*/ 1482 h 2965"/>
                <a:gd name="T64" fmla="*/ 1412 w 1535"/>
                <a:gd name="T65" fmla="*/ 1452 h 2965"/>
                <a:gd name="T66" fmla="*/ 1121 w 1535"/>
                <a:gd name="T67" fmla="*/ 1245 h 2965"/>
                <a:gd name="T68" fmla="*/ 1213 w 1535"/>
                <a:gd name="T69" fmla="*/ 1077 h 2965"/>
                <a:gd name="T70" fmla="*/ 1419 w 1535"/>
                <a:gd name="T71" fmla="*/ 986 h 2965"/>
                <a:gd name="T72" fmla="*/ 1320 w 1535"/>
                <a:gd name="T73" fmla="*/ 940 h 2965"/>
                <a:gd name="T74" fmla="*/ 1297 w 1535"/>
                <a:gd name="T75" fmla="*/ 787 h 2965"/>
                <a:gd name="T76" fmla="*/ 1374 w 1535"/>
                <a:gd name="T77" fmla="*/ 611 h 2965"/>
                <a:gd name="T78" fmla="*/ 1503 w 1535"/>
                <a:gd name="T79" fmla="*/ 466 h 2965"/>
                <a:gd name="T80" fmla="*/ 1335 w 1535"/>
                <a:gd name="T81" fmla="*/ 329 h 2965"/>
                <a:gd name="T82" fmla="*/ 1206 w 1535"/>
                <a:gd name="T83" fmla="*/ 214 h 2965"/>
                <a:gd name="T84" fmla="*/ 1221 w 1535"/>
                <a:gd name="T85" fmla="*/ 54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2965">
                  <a:moveTo>
                    <a:pt x="1221" y="54"/>
                  </a:moveTo>
                  <a:lnTo>
                    <a:pt x="1221" y="54"/>
                  </a:lnTo>
                  <a:cubicBezTo>
                    <a:pt x="1206" y="39"/>
                    <a:pt x="1183" y="0"/>
                    <a:pt x="1160" y="8"/>
                  </a:cubicBezTo>
                  <a:cubicBezTo>
                    <a:pt x="1115" y="16"/>
                    <a:pt x="1100" y="69"/>
                    <a:pt x="1061" y="84"/>
                  </a:cubicBezTo>
                  <a:cubicBezTo>
                    <a:pt x="1023" y="92"/>
                    <a:pt x="985" y="69"/>
                    <a:pt x="947" y="61"/>
                  </a:cubicBezTo>
                  <a:cubicBezTo>
                    <a:pt x="916" y="54"/>
                    <a:pt x="878" y="46"/>
                    <a:pt x="847" y="31"/>
                  </a:cubicBezTo>
                  <a:lnTo>
                    <a:pt x="847" y="31"/>
                  </a:lnTo>
                  <a:cubicBezTo>
                    <a:pt x="825" y="54"/>
                    <a:pt x="794" y="77"/>
                    <a:pt x="764" y="84"/>
                  </a:cubicBezTo>
                  <a:cubicBezTo>
                    <a:pt x="733" y="100"/>
                    <a:pt x="703" y="100"/>
                    <a:pt x="672" y="100"/>
                  </a:cubicBezTo>
                  <a:lnTo>
                    <a:pt x="672" y="100"/>
                  </a:lnTo>
                  <a:cubicBezTo>
                    <a:pt x="657" y="123"/>
                    <a:pt x="641" y="161"/>
                    <a:pt x="611" y="176"/>
                  </a:cubicBezTo>
                  <a:cubicBezTo>
                    <a:pt x="580" y="191"/>
                    <a:pt x="534" y="176"/>
                    <a:pt x="511" y="199"/>
                  </a:cubicBezTo>
                  <a:cubicBezTo>
                    <a:pt x="489" y="222"/>
                    <a:pt x="496" y="252"/>
                    <a:pt x="496" y="283"/>
                  </a:cubicBezTo>
                  <a:cubicBezTo>
                    <a:pt x="496" y="329"/>
                    <a:pt x="527" y="375"/>
                    <a:pt x="527" y="421"/>
                  </a:cubicBezTo>
                  <a:cubicBezTo>
                    <a:pt x="527" y="459"/>
                    <a:pt x="511" y="497"/>
                    <a:pt x="489" y="520"/>
                  </a:cubicBezTo>
                  <a:cubicBezTo>
                    <a:pt x="458" y="543"/>
                    <a:pt x="412" y="535"/>
                    <a:pt x="382" y="550"/>
                  </a:cubicBezTo>
                  <a:cubicBezTo>
                    <a:pt x="366" y="558"/>
                    <a:pt x="359" y="581"/>
                    <a:pt x="336" y="588"/>
                  </a:cubicBezTo>
                  <a:cubicBezTo>
                    <a:pt x="282" y="596"/>
                    <a:pt x="221" y="558"/>
                    <a:pt x="175" y="588"/>
                  </a:cubicBezTo>
                  <a:cubicBezTo>
                    <a:pt x="130" y="611"/>
                    <a:pt x="137" y="680"/>
                    <a:pt x="122" y="726"/>
                  </a:cubicBezTo>
                  <a:cubicBezTo>
                    <a:pt x="107" y="764"/>
                    <a:pt x="84" y="795"/>
                    <a:pt x="61" y="825"/>
                  </a:cubicBezTo>
                  <a:cubicBezTo>
                    <a:pt x="38" y="848"/>
                    <a:pt x="15" y="863"/>
                    <a:pt x="0" y="879"/>
                  </a:cubicBezTo>
                  <a:lnTo>
                    <a:pt x="0" y="879"/>
                  </a:lnTo>
                  <a:cubicBezTo>
                    <a:pt x="46" y="886"/>
                    <a:pt x="99" y="871"/>
                    <a:pt x="130" y="902"/>
                  </a:cubicBezTo>
                  <a:cubicBezTo>
                    <a:pt x="153" y="925"/>
                    <a:pt x="122" y="963"/>
                    <a:pt x="122" y="993"/>
                  </a:cubicBezTo>
                  <a:cubicBezTo>
                    <a:pt x="130" y="1024"/>
                    <a:pt x="122" y="1085"/>
                    <a:pt x="160" y="1093"/>
                  </a:cubicBezTo>
                  <a:cubicBezTo>
                    <a:pt x="206" y="1100"/>
                    <a:pt x="244" y="1047"/>
                    <a:pt x="282" y="1016"/>
                  </a:cubicBezTo>
                  <a:lnTo>
                    <a:pt x="290" y="1077"/>
                  </a:lnTo>
                  <a:cubicBezTo>
                    <a:pt x="282" y="1085"/>
                    <a:pt x="259" y="1123"/>
                    <a:pt x="259" y="1123"/>
                  </a:cubicBezTo>
                  <a:cubicBezTo>
                    <a:pt x="259" y="1123"/>
                    <a:pt x="252" y="1177"/>
                    <a:pt x="252" y="1184"/>
                  </a:cubicBezTo>
                  <a:lnTo>
                    <a:pt x="305" y="1245"/>
                  </a:lnTo>
                  <a:cubicBezTo>
                    <a:pt x="328" y="1284"/>
                    <a:pt x="343" y="1329"/>
                    <a:pt x="359" y="1368"/>
                  </a:cubicBezTo>
                  <a:cubicBezTo>
                    <a:pt x="359" y="1368"/>
                    <a:pt x="412" y="1421"/>
                    <a:pt x="405" y="1421"/>
                  </a:cubicBezTo>
                  <a:cubicBezTo>
                    <a:pt x="397" y="1429"/>
                    <a:pt x="313" y="1482"/>
                    <a:pt x="313" y="1482"/>
                  </a:cubicBezTo>
                  <a:cubicBezTo>
                    <a:pt x="298" y="1497"/>
                    <a:pt x="267" y="1505"/>
                    <a:pt x="267" y="1520"/>
                  </a:cubicBezTo>
                  <a:cubicBezTo>
                    <a:pt x="275" y="1559"/>
                    <a:pt x="336" y="1574"/>
                    <a:pt x="336" y="1612"/>
                  </a:cubicBezTo>
                  <a:cubicBezTo>
                    <a:pt x="336" y="1635"/>
                    <a:pt x="282" y="1627"/>
                    <a:pt x="275" y="1650"/>
                  </a:cubicBezTo>
                  <a:cubicBezTo>
                    <a:pt x="259" y="1688"/>
                    <a:pt x="275" y="1727"/>
                    <a:pt x="275" y="1765"/>
                  </a:cubicBezTo>
                  <a:cubicBezTo>
                    <a:pt x="282" y="1818"/>
                    <a:pt x="298" y="1879"/>
                    <a:pt x="298" y="1933"/>
                  </a:cubicBezTo>
                  <a:cubicBezTo>
                    <a:pt x="290" y="1963"/>
                    <a:pt x="267" y="1979"/>
                    <a:pt x="252" y="2002"/>
                  </a:cubicBezTo>
                  <a:lnTo>
                    <a:pt x="252" y="2002"/>
                  </a:lnTo>
                  <a:cubicBezTo>
                    <a:pt x="275" y="2009"/>
                    <a:pt x="298" y="2009"/>
                    <a:pt x="313" y="2024"/>
                  </a:cubicBezTo>
                  <a:cubicBezTo>
                    <a:pt x="321" y="2047"/>
                    <a:pt x="298" y="2078"/>
                    <a:pt x="305" y="2101"/>
                  </a:cubicBezTo>
                  <a:cubicBezTo>
                    <a:pt x="321" y="2124"/>
                    <a:pt x="366" y="2109"/>
                    <a:pt x="382" y="2132"/>
                  </a:cubicBezTo>
                  <a:cubicBezTo>
                    <a:pt x="405" y="2162"/>
                    <a:pt x="420" y="2208"/>
                    <a:pt x="420" y="2246"/>
                  </a:cubicBezTo>
                  <a:cubicBezTo>
                    <a:pt x="405" y="2322"/>
                    <a:pt x="359" y="2391"/>
                    <a:pt x="336" y="2468"/>
                  </a:cubicBezTo>
                  <a:cubicBezTo>
                    <a:pt x="321" y="2521"/>
                    <a:pt x="336" y="2582"/>
                    <a:pt x="321" y="2628"/>
                  </a:cubicBezTo>
                  <a:cubicBezTo>
                    <a:pt x="305" y="2666"/>
                    <a:pt x="259" y="2674"/>
                    <a:pt x="244" y="2712"/>
                  </a:cubicBezTo>
                  <a:cubicBezTo>
                    <a:pt x="214" y="2758"/>
                    <a:pt x="198" y="2811"/>
                    <a:pt x="175" y="2865"/>
                  </a:cubicBezTo>
                  <a:lnTo>
                    <a:pt x="175" y="2865"/>
                  </a:lnTo>
                  <a:cubicBezTo>
                    <a:pt x="191" y="2880"/>
                    <a:pt x="198" y="2903"/>
                    <a:pt x="214" y="2918"/>
                  </a:cubicBezTo>
                  <a:cubicBezTo>
                    <a:pt x="229" y="2933"/>
                    <a:pt x="236" y="2964"/>
                    <a:pt x="259" y="2964"/>
                  </a:cubicBezTo>
                  <a:cubicBezTo>
                    <a:pt x="282" y="2964"/>
                    <a:pt x="275" y="2918"/>
                    <a:pt x="298" y="2911"/>
                  </a:cubicBezTo>
                  <a:cubicBezTo>
                    <a:pt x="328" y="2888"/>
                    <a:pt x="366" y="2880"/>
                    <a:pt x="405" y="2880"/>
                  </a:cubicBezTo>
                  <a:cubicBezTo>
                    <a:pt x="443" y="2880"/>
                    <a:pt x="481" y="2895"/>
                    <a:pt x="511" y="2911"/>
                  </a:cubicBezTo>
                  <a:cubicBezTo>
                    <a:pt x="519" y="2918"/>
                    <a:pt x="511" y="2933"/>
                    <a:pt x="511" y="2949"/>
                  </a:cubicBezTo>
                  <a:lnTo>
                    <a:pt x="511" y="2949"/>
                  </a:lnTo>
                  <a:cubicBezTo>
                    <a:pt x="542" y="2926"/>
                    <a:pt x="573" y="2911"/>
                    <a:pt x="595" y="2888"/>
                  </a:cubicBezTo>
                  <a:cubicBezTo>
                    <a:pt x="634" y="2849"/>
                    <a:pt x="672" y="2796"/>
                    <a:pt x="718" y="2773"/>
                  </a:cubicBezTo>
                  <a:cubicBezTo>
                    <a:pt x="733" y="2765"/>
                    <a:pt x="741" y="2788"/>
                    <a:pt x="748" y="2804"/>
                  </a:cubicBezTo>
                  <a:lnTo>
                    <a:pt x="748" y="2804"/>
                  </a:lnTo>
                  <a:cubicBezTo>
                    <a:pt x="764" y="2788"/>
                    <a:pt x="779" y="2758"/>
                    <a:pt x="802" y="2758"/>
                  </a:cubicBezTo>
                  <a:cubicBezTo>
                    <a:pt x="817" y="2758"/>
                    <a:pt x="809" y="2788"/>
                    <a:pt x="817" y="2804"/>
                  </a:cubicBezTo>
                  <a:cubicBezTo>
                    <a:pt x="832" y="2811"/>
                    <a:pt x="855" y="2804"/>
                    <a:pt x="870" y="2811"/>
                  </a:cubicBezTo>
                  <a:cubicBezTo>
                    <a:pt x="878" y="2826"/>
                    <a:pt x="870" y="2849"/>
                    <a:pt x="878" y="2865"/>
                  </a:cubicBezTo>
                  <a:cubicBezTo>
                    <a:pt x="893" y="2872"/>
                    <a:pt x="909" y="2872"/>
                    <a:pt x="924" y="2872"/>
                  </a:cubicBezTo>
                  <a:lnTo>
                    <a:pt x="924" y="2872"/>
                  </a:lnTo>
                  <a:cubicBezTo>
                    <a:pt x="970" y="2849"/>
                    <a:pt x="970" y="2849"/>
                    <a:pt x="970" y="2849"/>
                  </a:cubicBezTo>
                  <a:lnTo>
                    <a:pt x="970" y="2849"/>
                  </a:lnTo>
                  <a:cubicBezTo>
                    <a:pt x="978" y="2826"/>
                    <a:pt x="978" y="2788"/>
                    <a:pt x="1000" y="2781"/>
                  </a:cubicBezTo>
                  <a:cubicBezTo>
                    <a:pt x="1031" y="2773"/>
                    <a:pt x="1061" y="2811"/>
                    <a:pt x="1092" y="2811"/>
                  </a:cubicBezTo>
                  <a:cubicBezTo>
                    <a:pt x="1129" y="2819"/>
                    <a:pt x="1167" y="2804"/>
                    <a:pt x="1206" y="2796"/>
                  </a:cubicBezTo>
                  <a:lnTo>
                    <a:pt x="1206" y="2796"/>
                  </a:lnTo>
                  <a:cubicBezTo>
                    <a:pt x="1236" y="2773"/>
                    <a:pt x="1274" y="2758"/>
                    <a:pt x="1297" y="2727"/>
                  </a:cubicBezTo>
                  <a:cubicBezTo>
                    <a:pt x="1320" y="2704"/>
                    <a:pt x="1313" y="2666"/>
                    <a:pt x="1335" y="2643"/>
                  </a:cubicBezTo>
                  <a:cubicBezTo>
                    <a:pt x="1343" y="2628"/>
                    <a:pt x="1389" y="2628"/>
                    <a:pt x="1389" y="2605"/>
                  </a:cubicBezTo>
                  <a:cubicBezTo>
                    <a:pt x="1381" y="2567"/>
                    <a:pt x="1335" y="2544"/>
                    <a:pt x="1320" y="2513"/>
                  </a:cubicBezTo>
                  <a:cubicBezTo>
                    <a:pt x="1305" y="2483"/>
                    <a:pt x="1297" y="2452"/>
                    <a:pt x="1297" y="2422"/>
                  </a:cubicBezTo>
                  <a:cubicBezTo>
                    <a:pt x="1305" y="2399"/>
                    <a:pt x="1328" y="2384"/>
                    <a:pt x="1343" y="2368"/>
                  </a:cubicBezTo>
                  <a:lnTo>
                    <a:pt x="1343" y="2368"/>
                  </a:lnTo>
                  <a:cubicBezTo>
                    <a:pt x="1343" y="2361"/>
                    <a:pt x="1335" y="2353"/>
                    <a:pt x="1335" y="2345"/>
                  </a:cubicBezTo>
                  <a:cubicBezTo>
                    <a:pt x="1335" y="2322"/>
                    <a:pt x="1305" y="2299"/>
                    <a:pt x="1305" y="2276"/>
                  </a:cubicBezTo>
                  <a:cubicBezTo>
                    <a:pt x="1297" y="2254"/>
                    <a:pt x="1313" y="2231"/>
                    <a:pt x="1313" y="2208"/>
                  </a:cubicBezTo>
                  <a:cubicBezTo>
                    <a:pt x="1313" y="2193"/>
                    <a:pt x="1259" y="2109"/>
                    <a:pt x="1244" y="2101"/>
                  </a:cubicBezTo>
                  <a:cubicBezTo>
                    <a:pt x="1244" y="2086"/>
                    <a:pt x="1297" y="2063"/>
                    <a:pt x="1282" y="2040"/>
                  </a:cubicBezTo>
                  <a:cubicBezTo>
                    <a:pt x="1274" y="2017"/>
                    <a:pt x="1229" y="2017"/>
                    <a:pt x="1221" y="2002"/>
                  </a:cubicBezTo>
                  <a:cubicBezTo>
                    <a:pt x="1221" y="1986"/>
                    <a:pt x="1358" y="1963"/>
                    <a:pt x="1343" y="1910"/>
                  </a:cubicBezTo>
                  <a:cubicBezTo>
                    <a:pt x="1335" y="1910"/>
                    <a:pt x="1274" y="1933"/>
                    <a:pt x="1274" y="1918"/>
                  </a:cubicBezTo>
                  <a:cubicBezTo>
                    <a:pt x="1259" y="1910"/>
                    <a:pt x="1290" y="1879"/>
                    <a:pt x="1297" y="1872"/>
                  </a:cubicBezTo>
                  <a:cubicBezTo>
                    <a:pt x="1313" y="1857"/>
                    <a:pt x="1313" y="1834"/>
                    <a:pt x="1305" y="1818"/>
                  </a:cubicBezTo>
                  <a:cubicBezTo>
                    <a:pt x="1297" y="1803"/>
                    <a:pt x="1320" y="1795"/>
                    <a:pt x="1328" y="1780"/>
                  </a:cubicBezTo>
                  <a:cubicBezTo>
                    <a:pt x="1335" y="1772"/>
                    <a:pt x="1335" y="1757"/>
                    <a:pt x="1343" y="1749"/>
                  </a:cubicBezTo>
                  <a:cubicBezTo>
                    <a:pt x="1366" y="1719"/>
                    <a:pt x="1412" y="1658"/>
                    <a:pt x="1450" y="1658"/>
                  </a:cubicBezTo>
                  <a:cubicBezTo>
                    <a:pt x="1481" y="1658"/>
                    <a:pt x="1526" y="1673"/>
                    <a:pt x="1526" y="1627"/>
                  </a:cubicBezTo>
                  <a:cubicBezTo>
                    <a:pt x="1511" y="1627"/>
                    <a:pt x="1419" y="1650"/>
                    <a:pt x="1442" y="1597"/>
                  </a:cubicBezTo>
                  <a:cubicBezTo>
                    <a:pt x="1458" y="1582"/>
                    <a:pt x="1458" y="1536"/>
                    <a:pt x="1450" y="1513"/>
                  </a:cubicBezTo>
                  <a:cubicBezTo>
                    <a:pt x="1442" y="1497"/>
                    <a:pt x="1481" y="1490"/>
                    <a:pt x="1488" y="1482"/>
                  </a:cubicBezTo>
                  <a:cubicBezTo>
                    <a:pt x="1511" y="1475"/>
                    <a:pt x="1534" y="1444"/>
                    <a:pt x="1526" y="1421"/>
                  </a:cubicBezTo>
                  <a:lnTo>
                    <a:pt x="1526" y="1421"/>
                  </a:lnTo>
                  <a:cubicBezTo>
                    <a:pt x="1481" y="1421"/>
                    <a:pt x="1450" y="1444"/>
                    <a:pt x="1412" y="1452"/>
                  </a:cubicBezTo>
                  <a:cubicBezTo>
                    <a:pt x="1389" y="1452"/>
                    <a:pt x="1374" y="1444"/>
                    <a:pt x="1351" y="1444"/>
                  </a:cubicBezTo>
                  <a:cubicBezTo>
                    <a:pt x="1320" y="1383"/>
                    <a:pt x="1236" y="1345"/>
                    <a:pt x="1190" y="1291"/>
                  </a:cubicBezTo>
                  <a:cubicBezTo>
                    <a:pt x="1167" y="1276"/>
                    <a:pt x="1144" y="1261"/>
                    <a:pt x="1121" y="1245"/>
                  </a:cubicBezTo>
                  <a:cubicBezTo>
                    <a:pt x="1100" y="1215"/>
                    <a:pt x="1069" y="1200"/>
                    <a:pt x="1100" y="1169"/>
                  </a:cubicBezTo>
                  <a:cubicBezTo>
                    <a:pt x="1115" y="1146"/>
                    <a:pt x="1129" y="1115"/>
                    <a:pt x="1152" y="1115"/>
                  </a:cubicBezTo>
                  <a:cubicBezTo>
                    <a:pt x="1198" y="1115"/>
                    <a:pt x="1190" y="1100"/>
                    <a:pt x="1213" y="1077"/>
                  </a:cubicBezTo>
                  <a:cubicBezTo>
                    <a:pt x="1229" y="1070"/>
                    <a:pt x="1251" y="1077"/>
                    <a:pt x="1267" y="1070"/>
                  </a:cubicBezTo>
                  <a:cubicBezTo>
                    <a:pt x="1297" y="1054"/>
                    <a:pt x="1320" y="1062"/>
                    <a:pt x="1351" y="1054"/>
                  </a:cubicBezTo>
                  <a:cubicBezTo>
                    <a:pt x="1389" y="1054"/>
                    <a:pt x="1412" y="1016"/>
                    <a:pt x="1419" y="986"/>
                  </a:cubicBezTo>
                  <a:cubicBezTo>
                    <a:pt x="1458" y="963"/>
                    <a:pt x="1450" y="940"/>
                    <a:pt x="1450" y="902"/>
                  </a:cubicBezTo>
                  <a:cubicBezTo>
                    <a:pt x="1450" y="863"/>
                    <a:pt x="1427" y="810"/>
                    <a:pt x="1389" y="856"/>
                  </a:cubicBezTo>
                  <a:cubicBezTo>
                    <a:pt x="1374" y="879"/>
                    <a:pt x="1351" y="917"/>
                    <a:pt x="1320" y="940"/>
                  </a:cubicBezTo>
                  <a:cubicBezTo>
                    <a:pt x="1313" y="948"/>
                    <a:pt x="1244" y="1032"/>
                    <a:pt x="1259" y="955"/>
                  </a:cubicBezTo>
                  <a:cubicBezTo>
                    <a:pt x="1267" y="925"/>
                    <a:pt x="1290" y="879"/>
                    <a:pt x="1251" y="856"/>
                  </a:cubicBezTo>
                  <a:cubicBezTo>
                    <a:pt x="1251" y="818"/>
                    <a:pt x="1297" y="818"/>
                    <a:pt x="1297" y="787"/>
                  </a:cubicBezTo>
                  <a:cubicBezTo>
                    <a:pt x="1305" y="757"/>
                    <a:pt x="1328" y="734"/>
                    <a:pt x="1351" y="718"/>
                  </a:cubicBezTo>
                  <a:cubicBezTo>
                    <a:pt x="1366" y="703"/>
                    <a:pt x="1343" y="696"/>
                    <a:pt x="1343" y="680"/>
                  </a:cubicBezTo>
                  <a:cubicBezTo>
                    <a:pt x="1335" y="665"/>
                    <a:pt x="1366" y="619"/>
                    <a:pt x="1374" y="611"/>
                  </a:cubicBezTo>
                  <a:cubicBezTo>
                    <a:pt x="1389" y="596"/>
                    <a:pt x="1374" y="565"/>
                    <a:pt x="1389" y="558"/>
                  </a:cubicBezTo>
                  <a:cubicBezTo>
                    <a:pt x="1396" y="550"/>
                    <a:pt x="1419" y="543"/>
                    <a:pt x="1412" y="520"/>
                  </a:cubicBezTo>
                  <a:cubicBezTo>
                    <a:pt x="1404" y="482"/>
                    <a:pt x="1473" y="466"/>
                    <a:pt x="1503" y="466"/>
                  </a:cubicBezTo>
                  <a:cubicBezTo>
                    <a:pt x="1503" y="451"/>
                    <a:pt x="1481" y="421"/>
                    <a:pt x="1458" y="413"/>
                  </a:cubicBezTo>
                  <a:cubicBezTo>
                    <a:pt x="1412" y="398"/>
                    <a:pt x="1427" y="398"/>
                    <a:pt x="1419" y="359"/>
                  </a:cubicBezTo>
                  <a:cubicBezTo>
                    <a:pt x="1396" y="359"/>
                    <a:pt x="1358" y="352"/>
                    <a:pt x="1335" y="329"/>
                  </a:cubicBezTo>
                  <a:cubicBezTo>
                    <a:pt x="1305" y="306"/>
                    <a:pt x="1313" y="260"/>
                    <a:pt x="1274" y="298"/>
                  </a:cubicBezTo>
                  <a:cubicBezTo>
                    <a:pt x="1259" y="321"/>
                    <a:pt x="1244" y="298"/>
                    <a:pt x="1236" y="275"/>
                  </a:cubicBezTo>
                  <a:cubicBezTo>
                    <a:pt x="1213" y="245"/>
                    <a:pt x="1198" y="268"/>
                    <a:pt x="1206" y="214"/>
                  </a:cubicBezTo>
                  <a:cubicBezTo>
                    <a:pt x="1221" y="161"/>
                    <a:pt x="1167" y="153"/>
                    <a:pt x="1244" y="115"/>
                  </a:cubicBezTo>
                  <a:cubicBezTo>
                    <a:pt x="1267" y="77"/>
                    <a:pt x="1251" y="92"/>
                    <a:pt x="1221" y="61"/>
                  </a:cubicBezTo>
                  <a:cubicBezTo>
                    <a:pt x="1221" y="61"/>
                    <a:pt x="1221" y="61"/>
                    <a:pt x="1221" y="5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4" name="Freeform 36"/>
            <p:cNvSpPr>
              <a:spLocks noChangeArrowheads="1"/>
            </p:cNvSpPr>
            <p:nvPr/>
          </p:nvSpPr>
          <p:spPr bwMode="auto">
            <a:xfrm>
              <a:off x="9843881" y="4540653"/>
              <a:ext cx="63906" cy="86960"/>
            </a:xfrm>
            <a:custGeom>
              <a:avLst/>
              <a:gdLst>
                <a:gd name="T0" fmla="*/ 184 w 269"/>
                <a:gd name="T1" fmla="*/ 69 h 367"/>
                <a:gd name="T2" fmla="*/ 184 w 269"/>
                <a:gd name="T3" fmla="*/ 69 h 367"/>
                <a:gd name="T4" fmla="*/ 115 w 269"/>
                <a:gd name="T5" fmla="*/ 0 h 367"/>
                <a:gd name="T6" fmla="*/ 16 w 269"/>
                <a:gd name="T7" fmla="*/ 53 h 367"/>
                <a:gd name="T8" fmla="*/ 54 w 269"/>
                <a:gd name="T9" fmla="*/ 152 h 367"/>
                <a:gd name="T10" fmla="*/ 54 w 269"/>
                <a:gd name="T11" fmla="*/ 252 h 367"/>
                <a:gd name="T12" fmla="*/ 92 w 269"/>
                <a:gd name="T13" fmla="*/ 359 h 367"/>
                <a:gd name="T14" fmla="*/ 145 w 269"/>
                <a:gd name="T15" fmla="*/ 298 h 367"/>
                <a:gd name="T16" fmla="*/ 184 w 269"/>
                <a:gd name="T17" fmla="*/ 344 h 367"/>
                <a:gd name="T18" fmla="*/ 268 w 269"/>
                <a:gd name="T19" fmla="*/ 321 h 367"/>
                <a:gd name="T20" fmla="*/ 191 w 269"/>
                <a:gd name="T21" fmla="*/ 152 h 367"/>
                <a:gd name="T22" fmla="*/ 184 w 269"/>
                <a:gd name="T23" fmla="*/ 6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367">
                  <a:moveTo>
                    <a:pt x="184" y="69"/>
                  </a:moveTo>
                  <a:lnTo>
                    <a:pt x="184" y="69"/>
                  </a:lnTo>
                  <a:cubicBezTo>
                    <a:pt x="168" y="38"/>
                    <a:pt x="145" y="8"/>
                    <a:pt x="115" y="0"/>
                  </a:cubicBezTo>
                  <a:cubicBezTo>
                    <a:pt x="77" y="0"/>
                    <a:pt x="31" y="15"/>
                    <a:pt x="16" y="53"/>
                  </a:cubicBezTo>
                  <a:cubicBezTo>
                    <a:pt x="0" y="84"/>
                    <a:pt x="54" y="122"/>
                    <a:pt x="54" y="152"/>
                  </a:cubicBezTo>
                  <a:cubicBezTo>
                    <a:pt x="61" y="191"/>
                    <a:pt x="46" y="221"/>
                    <a:pt x="54" y="252"/>
                  </a:cubicBezTo>
                  <a:cubicBezTo>
                    <a:pt x="61" y="290"/>
                    <a:pt x="61" y="344"/>
                    <a:pt x="92" y="359"/>
                  </a:cubicBezTo>
                  <a:cubicBezTo>
                    <a:pt x="115" y="366"/>
                    <a:pt x="123" y="305"/>
                    <a:pt x="145" y="298"/>
                  </a:cubicBezTo>
                  <a:cubicBezTo>
                    <a:pt x="168" y="298"/>
                    <a:pt x="168" y="344"/>
                    <a:pt x="184" y="344"/>
                  </a:cubicBezTo>
                  <a:cubicBezTo>
                    <a:pt x="214" y="351"/>
                    <a:pt x="268" y="351"/>
                    <a:pt x="268" y="321"/>
                  </a:cubicBezTo>
                  <a:cubicBezTo>
                    <a:pt x="268" y="260"/>
                    <a:pt x="214" y="214"/>
                    <a:pt x="191" y="152"/>
                  </a:cubicBezTo>
                  <a:cubicBezTo>
                    <a:pt x="184" y="122"/>
                    <a:pt x="199" y="91"/>
                    <a:pt x="184" y="6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5" name="Freeform 37"/>
            <p:cNvSpPr>
              <a:spLocks noChangeArrowheads="1"/>
            </p:cNvSpPr>
            <p:nvPr/>
          </p:nvSpPr>
          <p:spPr bwMode="auto">
            <a:xfrm>
              <a:off x="9750641" y="4456837"/>
              <a:ext cx="322672" cy="379269"/>
            </a:xfrm>
            <a:custGeom>
              <a:avLst/>
              <a:gdLst>
                <a:gd name="T0" fmla="*/ 573 w 1360"/>
                <a:gd name="T1" fmla="*/ 421 h 1598"/>
                <a:gd name="T2" fmla="*/ 405 w 1360"/>
                <a:gd name="T3" fmla="*/ 405 h 1598"/>
                <a:gd name="T4" fmla="*/ 443 w 1360"/>
                <a:gd name="T5" fmla="*/ 604 h 1598"/>
                <a:gd name="T6" fmla="*/ 534 w 1360"/>
                <a:gd name="T7" fmla="*/ 650 h 1598"/>
                <a:gd name="T8" fmla="*/ 657 w 1360"/>
                <a:gd name="T9" fmla="*/ 673 h 1598"/>
                <a:gd name="T10" fmla="*/ 573 w 1360"/>
                <a:gd name="T11" fmla="*/ 421 h 1598"/>
                <a:gd name="T12" fmla="*/ 130 w 1360"/>
                <a:gd name="T13" fmla="*/ 566 h 1598"/>
                <a:gd name="T14" fmla="*/ 191 w 1360"/>
                <a:gd name="T15" fmla="*/ 428 h 1598"/>
                <a:gd name="T16" fmla="*/ 382 w 1360"/>
                <a:gd name="T17" fmla="*/ 337 h 1598"/>
                <a:gd name="T18" fmla="*/ 550 w 1360"/>
                <a:gd name="T19" fmla="*/ 107 h 1598"/>
                <a:gd name="T20" fmla="*/ 718 w 1360"/>
                <a:gd name="T21" fmla="*/ 85 h 1598"/>
                <a:gd name="T22" fmla="*/ 794 w 1360"/>
                <a:gd name="T23" fmla="*/ 31 h 1598"/>
                <a:gd name="T24" fmla="*/ 840 w 1360"/>
                <a:gd name="T25" fmla="*/ 8 h 1598"/>
                <a:gd name="T26" fmla="*/ 1062 w 1360"/>
                <a:gd name="T27" fmla="*/ 168 h 1598"/>
                <a:gd name="T28" fmla="*/ 1115 w 1360"/>
                <a:gd name="T29" fmla="*/ 329 h 1598"/>
                <a:gd name="T30" fmla="*/ 1145 w 1360"/>
                <a:gd name="T31" fmla="*/ 489 h 1598"/>
                <a:gd name="T32" fmla="*/ 1046 w 1360"/>
                <a:gd name="T33" fmla="*/ 657 h 1598"/>
                <a:gd name="T34" fmla="*/ 1039 w 1360"/>
                <a:gd name="T35" fmla="*/ 902 h 1598"/>
                <a:gd name="T36" fmla="*/ 1268 w 1360"/>
                <a:gd name="T37" fmla="*/ 986 h 1598"/>
                <a:gd name="T38" fmla="*/ 1206 w 1360"/>
                <a:gd name="T39" fmla="*/ 1123 h 1598"/>
                <a:gd name="T40" fmla="*/ 1245 w 1360"/>
                <a:gd name="T41" fmla="*/ 1253 h 1598"/>
                <a:gd name="T42" fmla="*/ 1352 w 1360"/>
                <a:gd name="T43" fmla="*/ 1291 h 1598"/>
                <a:gd name="T44" fmla="*/ 1359 w 1360"/>
                <a:gd name="T45" fmla="*/ 1337 h 1598"/>
                <a:gd name="T46" fmla="*/ 1291 w 1360"/>
                <a:gd name="T47" fmla="*/ 1452 h 1598"/>
                <a:gd name="T48" fmla="*/ 1222 w 1360"/>
                <a:gd name="T49" fmla="*/ 1589 h 1598"/>
                <a:gd name="T50" fmla="*/ 1069 w 1360"/>
                <a:gd name="T51" fmla="*/ 1597 h 1598"/>
                <a:gd name="T52" fmla="*/ 1008 w 1360"/>
                <a:gd name="T53" fmla="*/ 1543 h 1598"/>
                <a:gd name="T54" fmla="*/ 924 w 1360"/>
                <a:gd name="T55" fmla="*/ 1582 h 1598"/>
                <a:gd name="T56" fmla="*/ 878 w 1360"/>
                <a:gd name="T57" fmla="*/ 1498 h 1598"/>
                <a:gd name="T58" fmla="*/ 794 w 1360"/>
                <a:gd name="T59" fmla="*/ 1429 h 1598"/>
                <a:gd name="T60" fmla="*/ 725 w 1360"/>
                <a:gd name="T61" fmla="*/ 1482 h 1598"/>
                <a:gd name="T62" fmla="*/ 679 w 1360"/>
                <a:gd name="T63" fmla="*/ 1543 h 1598"/>
                <a:gd name="T64" fmla="*/ 427 w 1360"/>
                <a:gd name="T65" fmla="*/ 1559 h 1598"/>
                <a:gd name="T66" fmla="*/ 351 w 1360"/>
                <a:gd name="T67" fmla="*/ 1521 h 1598"/>
                <a:gd name="T68" fmla="*/ 366 w 1360"/>
                <a:gd name="T69" fmla="*/ 1429 h 1598"/>
                <a:gd name="T70" fmla="*/ 229 w 1360"/>
                <a:gd name="T71" fmla="*/ 1352 h 1598"/>
                <a:gd name="T72" fmla="*/ 244 w 1360"/>
                <a:gd name="T73" fmla="*/ 1246 h 1598"/>
                <a:gd name="T74" fmla="*/ 145 w 1360"/>
                <a:gd name="T75" fmla="*/ 1108 h 1598"/>
                <a:gd name="T76" fmla="*/ 76 w 1360"/>
                <a:gd name="T77" fmla="*/ 1001 h 1598"/>
                <a:gd name="T78" fmla="*/ 122 w 1360"/>
                <a:gd name="T79" fmla="*/ 955 h 1598"/>
                <a:gd name="T80" fmla="*/ 30 w 1360"/>
                <a:gd name="T81" fmla="*/ 871 h 1598"/>
                <a:gd name="T82" fmla="*/ 38 w 1360"/>
                <a:gd name="T83" fmla="*/ 726 h 1598"/>
                <a:gd name="T84" fmla="*/ 130 w 1360"/>
                <a:gd name="T85" fmla="*/ 566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0" h="1598">
                  <a:moveTo>
                    <a:pt x="573" y="421"/>
                  </a:moveTo>
                  <a:lnTo>
                    <a:pt x="573" y="421"/>
                  </a:lnTo>
                  <a:cubicBezTo>
                    <a:pt x="557" y="390"/>
                    <a:pt x="534" y="360"/>
                    <a:pt x="504" y="352"/>
                  </a:cubicBezTo>
                  <a:cubicBezTo>
                    <a:pt x="466" y="352"/>
                    <a:pt x="420" y="367"/>
                    <a:pt x="405" y="405"/>
                  </a:cubicBezTo>
                  <a:cubicBezTo>
                    <a:pt x="389" y="436"/>
                    <a:pt x="443" y="474"/>
                    <a:pt x="443" y="504"/>
                  </a:cubicBezTo>
                  <a:cubicBezTo>
                    <a:pt x="450" y="543"/>
                    <a:pt x="435" y="573"/>
                    <a:pt x="443" y="604"/>
                  </a:cubicBezTo>
                  <a:cubicBezTo>
                    <a:pt x="450" y="642"/>
                    <a:pt x="450" y="696"/>
                    <a:pt x="481" y="711"/>
                  </a:cubicBezTo>
                  <a:cubicBezTo>
                    <a:pt x="504" y="718"/>
                    <a:pt x="512" y="657"/>
                    <a:pt x="534" y="650"/>
                  </a:cubicBezTo>
                  <a:cubicBezTo>
                    <a:pt x="557" y="650"/>
                    <a:pt x="557" y="696"/>
                    <a:pt x="573" y="696"/>
                  </a:cubicBezTo>
                  <a:cubicBezTo>
                    <a:pt x="603" y="703"/>
                    <a:pt x="657" y="703"/>
                    <a:pt x="657" y="673"/>
                  </a:cubicBezTo>
                  <a:cubicBezTo>
                    <a:pt x="657" y="612"/>
                    <a:pt x="603" y="566"/>
                    <a:pt x="580" y="504"/>
                  </a:cubicBezTo>
                  <a:cubicBezTo>
                    <a:pt x="573" y="474"/>
                    <a:pt x="588" y="443"/>
                    <a:pt x="573" y="421"/>
                  </a:cubicBezTo>
                  <a:close/>
                  <a:moveTo>
                    <a:pt x="130" y="566"/>
                  </a:moveTo>
                  <a:lnTo>
                    <a:pt x="130" y="566"/>
                  </a:lnTo>
                  <a:cubicBezTo>
                    <a:pt x="130" y="535"/>
                    <a:pt x="130" y="504"/>
                    <a:pt x="137" y="474"/>
                  </a:cubicBezTo>
                  <a:cubicBezTo>
                    <a:pt x="153" y="459"/>
                    <a:pt x="175" y="443"/>
                    <a:pt x="191" y="428"/>
                  </a:cubicBezTo>
                  <a:cubicBezTo>
                    <a:pt x="206" y="398"/>
                    <a:pt x="214" y="360"/>
                    <a:pt x="244" y="344"/>
                  </a:cubicBezTo>
                  <a:cubicBezTo>
                    <a:pt x="282" y="321"/>
                    <a:pt x="343" y="360"/>
                    <a:pt x="382" y="337"/>
                  </a:cubicBezTo>
                  <a:cubicBezTo>
                    <a:pt x="435" y="306"/>
                    <a:pt x="473" y="245"/>
                    <a:pt x="512" y="191"/>
                  </a:cubicBezTo>
                  <a:cubicBezTo>
                    <a:pt x="534" y="168"/>
                    <a:pt x="519" y="115"/>
                    <a:pt x="550" y="107"/>
                  </a:cubicBezTo>
                  <a:cubicBezTo>
                    <a:pt x="588" y="100"/>
                    <a:pt x="618" y="161"/>
                    <a:pt x="664" y="153"/>
                  </a:cubicBezTo>
                  <a:cubicBezTo>
                    <a:pt x="687" y="146"/>
                    <a:pt x="687" y="100"/>
                    <a:pt x="718" y="85"/>
                  </a:cubicBezTo>
                  <a:cubicBezTo>
                    <a:pt x="725" y="77"/>
                    <a:pt x="741" y="85"/>
                    <a:pt x="748" y="85"/>
                  </a:cubicBezTo>
                  <a:cubicBezTo>
                    <a:pt x="771" y="69"/>
                    <a:pt x="779" y="46"/>
                    <a:pt x="794" y="31"/>
                  </a:cubicBezTo>
                  <a:lnTo>
                    <a:pt x="794" y="31"/>
                  </a:lnTo>
                  <a:cubicBezTo>
                    <a:pt x="809" y="23"/>
                    <a:pt x="825" y="0"/>
                    <a:pt x="840" y="8"/>
                  </a:cubicBezTo>
                  <a:cubicBezTo>
                    <a:pt x="870" y="16"/>
                    <a:pt x="886" y="46"/>
                    <a:pt x="909" y="62"/>
                  </a:cubicBezTo>
                  <a:cubicBezTo>
                    <a:pt x="962" y="100"/>
                    <a:pt x="1016" y="123"/>
                    <a:pt x="1062" y="168"/>
                  </a:cubicBezTo>
                  <a:cubicBezTo>
                    <a:pt x="1077" y="184"/>
                    <a:pt x="1062" y="207"/>
                    <a:pt x="1069" y="229"/>
                  </a:cubicBezTo>
                  <a:cubicBezTo>
                    <a:pt x="1084" y="260"/>
                    <a:pt x="1107" y="291"/>
                    <a:pt x="1115" y="329"/>
                  </a:cubicBezTo>
                  <a:cubicBezTo>
                    <a:pt x="1115" y="367"/>
                    <a:pt x="1100" y="405"/>
                    <a:pt x="1107" y="436"/>
                  </a:cubicBezTo>
                  <a:cubicBezTo>
                    <a:pt x="1115" y="459"/>
                    <a:pt x="1138" y="474"/>
                    <a:pt x="1145" y="489"/>
                  </a:cubicBezTo>
                  <a:cubicBezTo>
                    <a:pt x="1153" y="520"/>
                    <a:pt x="1168" y="550"/>
                    <a:pt x="1153" y="573"/>
                  </a:cubicBezTo>
                  <a:cubicBezTo>
                    <a:pt x="1130" y="612"/>
                    <a:pt x="1069" y="619"/>
                    <a:pt x="1046" y="657"/>
                  </a:cubicBezTo>
                  <a:cubicBezTo>
                    <a:pt x="1023" y="696"/>
                    <a:pt x="1008" y="741"/>
                    <a:pt x="1008" y="787"/>
                  </a:cubicBezTo>
                  <a:cubicBezTo>
                    <a:pt x="1008" y="825"/>
                    <a:pt x="1008" y="871"/>
                    <a:pt x="1039" y="902"/>
                  </a:cubicBezTo>
                  <a:cubicBezTo>
                    <a:pt x="1077" y="932"/>
                    <a:pt x="1138" y="925"/>
                    <a:pt x="1191" y="940"/>
                  </a:cubicBezTo>
                  <a:cubicBezTo>
                    <a:pt x="1222" y="955"/>
                    <a:pt x="1252" y="963"/>
                    <a:pt x="1268" y="986"/>
                  </a:cubicBezTo>
                  <a:cubicBezTo>
                    <a:pt x="1283" y="1009"/>
                    <a:pt x="1298" y="1039"/>
                    <a:pt x="1291" y="1062"/>
                  </a:cubicBezTo>
                  <a:cubicBezTo>
                    <a:pt x="1275" y="1093"/>
                    <a:pt x="1229" y="1093"/>
                    <a:pt x="1206" y="1123"/>
                  </a:cubicBezTo>
                  <a:cubicBezTo>
                    <a:pt x="1191" y="1146"/>
                    <a:pt x="1184" y="1177"/>
                    <a:pt x="1191" y="1207"/>
                  </a:cubicBezTo>
                  <a:cubicBezTo>
                    <a:pt x="1191" y="1230"/>
                    <a:pt x="1222" y="1238"/>
                    <a:pt x="1245" y="1253"/>
                  </a:cubicBezTo>
                  <a:cubicBezTo>
                    <a:pt x="1275" y="1268"/>
                    <a:pt x="1314" y="1276"/>
                    <a:pt x="1352" y="1291"/>
                  </a:cubicBezTo>
                  <a:lnTo>
                    <a:pt x="1352" y="1291"/>
                  </a:lnTo>
                  <a:cubicBezTo>
                    <a:pt x="1359" y="1337"/>
                    <a:pt x="1359" y="1337"/>
                    <a:pt x="1359" y="1337"/>
                  </a:cubicBezTo>
                  <a:lnTo>
                    <a:pt x="1359" y="1337"/>
                  </a:lnTo>
                  <a:cubicBezTo>
                    <a:pt x="1336" y="1360"/>
                    <a:pt x="1306" y="1375"/>
                    <a:pt x="1291" y="1406"/>
                  </a:cubicBezTo>
                  <a:cubicBezTo>
                    <a:pt x="1283" y="1421"/>
                    <a:pt x="1291" y="1436"/>
                    <a:pt x="1291" y="1452"/>
                  </a:cubicBezTo>
                  <a:cubicBezTo>
                    <a:pt x="1291" y="1482"/>
                    <a:pt x="1298" y="1513"/>
                    <a:pt x="1283" y="1543"/>
                  </a:cubicBezTo>
                  <a:cubicBezTo>
                    <a:pt x="1268" y="1566"/>
                    <a:pt x="1245" y="1582"/>
                    <a:pt x="1222" y="1589"/>
                  </a:cubicBezTo>
                  <a:cubicBezTo>
                    <a:pt x="1191" y="1597"/>
                    <a:pt x="1161" y="1574"/>
                    <a:pt x="1130" y="1582"/>
                  </a:cubicBezTo>
                  <a:cubicBezTo>
                    <a:pt x="1107" y="1582"/>
                    <a:pt x="1092" y="1589"/>
                    <a:pt x="1069" y="1597"/>
                  </a:cubicBezTo>
                  <a:lnTo>
                    <a:pt x="1069" y="1597"/>
                  </a:lnTo>
                  <a:cubicBezTo>
                    <a:pt x="1046" y="1582"/>
                    <a:pt x="1031" y="1543"/>
                    <a:pt x="1008" y="1543"/>
                  </a:cubicBezTo>
                  <a:cubicBezTo>
                    <a:pt x="977" y="1543"/>
                    <a:pt x="947" y="1566"/>
                    <a:pt x="924" y="1582"/>
                  </a:cubicBezTo>
                  <a:lnTo>
                    <a:pt x="924" y="1582"/>
                  </a:lnTo>
                  <a:cubicBezTo>
                    <a:pt x="916" y="1566"/>
                    <a:pt x="909" y="1543"/>
                    <a:pt x="901" y="1528"/>
                  </a:cubicBezTo>
                  <a:cubicBezTo>
                    <a:pt x="893" y="1513"/>
                    <a:pt x="886" y="1505"/>
                    <a:pt x="878" y="1498"/>
                  </a:cubicBezTo>
                  <a:cubicBezTo>
                    <a:pt x="863" y="1467"/>
                    <a:pt x="878" y="1436"/>
                    <a:pt x="855" y="1421"/>
                  </a:cubicBezTo>
                  <a:cubicBezTo>
                    <a:pt x="840" y="1406"/>
                    <a:pt x="809" y="1413"/>
                    <a:pt x="794" y="1429"/>
                  </a:cubicBezTo>
                  <a:cubicBezTo>
                    <a:pt x="779" y="1436"/>
                    <a:pt x="794" y="1459"/>
                    <a:pt x="779" y="1467"/>
                  </a:cubicBezTo>
                  <a:cubicBezTo>
                    <a:pt x="764" y="1482"/>
                    <a:pt x="741" y="1467"/>
                    <a:pt x="725" y="1482"/>
                  </a:cubicBezTo>
                  <a:cubicBezTo>
                    <a:pt x="710" y="1498"/>
                    <a:pt x="695" y="1521"/>
                    <a:pt x="679" y="1543"/>
                  </a:cubicBezTo>
                  <a:lnTo>
                    <a:pt x="679" y="1543"/>
                  </a:lnTo>
                  <a:cubicBezTo>
                    <a:pt x="626" y="1521"/>
                    <a:pt x="588" y="1467"/>
                    <a:pt x="534" y="1467"/>
                  </a:cubicBezTo>
                  <a:cubicBezTo>
                    <a:pt x="489" y="1475"/>
                    <a:pt x="466" y="1528"/>
                    <a:pt x="427" y="1559"/>
                  </a:cubicBezTo>
                  <a:lnTo>
                    <a:pt x="427" y="1559"/>
                  </a:lnTo>
                  <a:cubicBezTo>
                    <a:pt x="351" y="1521"/>
                    <a:pt x="351" y="1521"/>
                    <a:pt x="351" y="1521"/>
                  </a:cubicBezTo>
                  <a:lnTo>
                    <a:pt x="351" y="1521"/>
                  </a:lnTo>
                  <a:cubicBezTo>
                    <a:pt x="359" y="1490"/>
                    <a:pt x="366" y="1459"/>
                    <a:pt x="366" y="1429"/>
                  </a:cubicBezTo>
                  <a:cubicBezTo>
                    <a:pt x="366" y="1406"/>
                    <a:pt x="366" y="1375"/>
                    <a:pt x="343" y="1360"/>
                  </a:cubicBezTo>
                  <a:cubicBezTo>
                    <a:pt x="313" y="1345"/>
                    <a:pt x="259" y="1375"/>
                    <a:pt x="229" y="1352"/>
                  </a:cubicBezTo>
                  <a:cubicBezTo>
                    <a:pt x="214" y="1322"/>
                    <a:pt x="244" y="1284"/>
                    <a:pt x="244" y="1246"/>
                  </a:cubicBezTo>
                  <a:lnTo>
                    <a:pt x="244" y="1246"/>
                  </a:lnTo>
                  <a:cubicBezTo>
                    <a:pt x="237" y="1223"/>
                    <a:pt x="229" y="1200"/>
                    <a:pt x="214" y="1184"/>
                  </a:cubicBezTo>
                  <a:cubicBezTo>
                    <a:pt x="198" y="1154"/>
                    <a:pt x="160" y="1138"/>
                    <a:pt x="145" y="1108"/>
                  </a:cubicBezTo>
                  <a:cubicBezTo>
                    <a:pt x="137" y="1093"/>
                    <a:pt x="153" y="1070"/>
                    <a:pt x="137" y="1054"/>
                  </a:cubicBezTo>
                  <a:cubicBezTo>
                    <a:pt x="122" y="1032"/>
                    <a:pt x="99" y="1016"/>
                    <a:pt x="76" y="1001"/>
                  </a:cubicBezTo>
                  <a:lnTo>
                    <a:pt x="76" y="1001"/>
                  </a:lnTo>
                  <a:cubicBezTo>
                    <a:pt x="91" y="986"/>
                    <a:pt x="114" y="978"/>
                    <a:pt x="122" y="955"/>
                  </a:cubicBezTo>
                  <a:cubicBezTo>
                    <a:pt x="137" y="917"/>
                    <a:pt x="168" y="864"/>
                    <a:pt x="137" y="833"/>
                  </a:cubicBezTo>
                  <a:cubicBezTo>
                    <a:pt x="114" y="810"/>
                    <a:pt x="68" y="879"/>
                    <a:pt x="30" y="871"/>
                  </a:cubicBezTo>
                  <a:cubicBezTo>
                    <a:pt x="7" y="864"/>
                    <a:pt x="0" y="833"/>
                    <a:pt x="0" y="810"/>
                  </a:cubicBezTo>
                  <a:cubicBezTo>
                    <a:pt x="0" y="779"/>
                    <a:pt x="15" y="749"/>
                    <a:pt x="38" y="726"/>
                  </a:cubicBezTo>
                  <a:cubicBezTo>
                    <a:pt x="61" y="696"/>
                    <a:pt x="107" y="688"/>
                    <a:pt x="130" y="650"/>
                  </a:cubicBezTo>
                  <a:cubicBezTo>
                    <a:pt x="145" y="627"/>
                    <a:pt x="130" y="596"/>
                    <a:pt x="130" y="5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6" name="Freeform 38"/>
            <p:cNvSpPr>
              <a:spLocks noChangeArrowheads="1"/>
            </p:cNvSpPr>
            <p:nvPr/>
          </p:nvSpPr>
          <p:spPr bwMode="auto">
            <a:xfrm>
              <a:off x="10012550" y="4287108"/>
              <a:ext cx="176003" cy="121534"/>
            </a:xfrm>
            <a:custGeom>
              <a:avLst/>
              <a:gdLst>
                <a:gd name="T0" fmla="*/ 0 w 741"/>
                <a:gd name="T1" fmla="*/ 46 h 513"/>
                <a:gd name="T2" fmla="*/ 0 w 741"/>
                <a:gd name="T3" fmla="*/ 46 h 513"/>
                <a:gd name="T4" fmla="*/ 53 w 741"/>
                <a:gd name="T5" fmla="*/ 100 h 513"/>
                <a:gd name="T6" fmla="*/ 84 w 741"/>
                <a:gd name="T7" fmla="*/ 191 h 513"/>
                <a:gd name="T8" fmla="*/ 145 w 741"/>
                <a:gd name="T9" fmla="*/ 214 h 513"/>
                <a:gd name="T10" fmla="*/ 152 w 741"/>
                <a:gd name="T11" fmla="*/ 253 h 513"/>
                <a:gd name="T12" fmla="*/ 214 w 741"/>
                <a:gd name="T13" fmla="*/ 283 h 513"/>
                <a:gd name="T14" fmla="*/ 198 w 741"/>
                <a:gd name="T15" fmla="*/ 352 h 513"/>
                <a:gd name="T16" fmla="*/ 320 w 741"/>
                <a:gd name="T17" fmla="*/ 398 h 513"/>
                <a:gd name="T18" fmla="*/ 259 w 741"/>
                <a:gd name="T19" fmla="*/ 474 h 513"/>
                <a:gd name="T20" fmla="*/ 381 w 741"/>
                <a:gd name="T21" fmla="*/ 505 h 513"/>
                <a:gd name="T22" fmla="*/ 519 w 741"/>
                <a:gd name="T23" fmla="*/ 482 h 513"/>
                <a:gd name="T24" fmla="*/ 542 w 741"/>
                <a:gd name="T25" fmla="*/ 443 h 513"/>
                <a:gd name="T26" fmla="*/ 603 w 741"/>
                <a:gd name="T27" fmla="*/ 420 h 513"/>
                <a:gd name="T28" fmla="*/ 626 w 741"/>
                <a:gd name="T29" fmla="*/ 428 h 513"/>
                <a:gd name="T30" fmla="*/ 641 w 741"/>
                <a:gd name="T31" fmla="*/ 474 h 513"/>
                <a:gd name="T32" fmla="*/ 687 w 741"/>
                <a:gd name="T33" fmla="*/ 474 h 513"/>
                <a:gd name="T34" fmla="*/ 740 w 741"/>
                <a:gd name="T35" fmla="*/ 443 h 513"/>
                <a:gd name="T36" fmla="*/ 740 w 741"/>
                <a:gd name="T37" fmla="*/ 443 h 513"/>
                <a:gd name="T38" fmla="*/ 718 w 741"/>
                <a:gd name="T39" fmla="*/ 375 h 513"/>
                <a:gd name="T40" fmla="*/ 672 w 741"/>
                <a:gd name="T41" fmla="*/ 329 h 513"/>
                <a:gd name="T42" fmla="*/ 641 w 741"/>
                <a:gd name="T43" fmla="*/ 260 h 513"/>
                <a:gd name="T44" fmla="*/ 641 w 741"/>
                <a:gd name="T45" fmla="*/ 199 h 513"/>
                <a:gd name="T46" fmla="*/ 580 w 741"/>
                <a:gd name="T47" fmla="*/ 184 h 513"/>
                <a:gd name="T48" fmla="*/ 534 w 741"/>
                <a:gd name="T49" fmla="*/ 61 h 513"/>
                <a:gd name="T50" fmla="*/ 534 w 741"/>
                <a:gd name="T51" fmla="*/ 61 h 513"/>
                <a:gd name="T52" fmla="*/ 473 w 741"/>
                <a:gd name="T53" fmla="*/ 39 h 513"/>
                <a:gd name="T54" fmla="*/ 450 w 741"/>
                <a:gd name="T55" fmla="*/ 69 h 513"/>
                <a:gd name="T56" fmla="*/ 412 w 741"/>
                <a:gd name="T57" fmla="*/ 153 h 513"/>
                <a:gd name="T58" fmla="*/ 389 w 741"/>
                <a:gd name="T59" fmla="*/ 123 h 513"/>
                <a:gd name="T60" fmla="*/ 381 w 741"/>
                <a:gd name="T61" fmla="*/ 77 h 513"/>
                <a:gd name="T62" fmla="*/ 351 w 741"/>
                <a:gd name="T63" fmla="*/ 31 h 513"/>
                <a:gd name="T64" fmla="*/ 145 w 741"/>
                <a:gd name="T65" fmla="*/ 8 h 513"/>
                <a:gd name="T66" fmla="*/ 91 w 741"/>
                <a:gd name="T67" fmla="*/ 46 h 513"/>
                <a:gd name="T68" fmla="*/ 0 w 741"/>
                <a:gd name="T69" fmla="*/ 4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1" h="513">
                  <a:moveTo>
                    <a:pt x="0" y="46"/>
                  </a:moveTo>
                  <a:lnTo>
                    <a:pt x="0" y="46"/>
                  </a:lnTo>
                  <a:cubicBezTo>
                    <a:pt x="15" y="69"/>
                    <a:pt x="38" y="77"/>
                    <a:pt x="53" y="100"/>
                  </a:cubicBezTo>
                  <a:cubicBezTo>
                    <a:pt x="68" y="130"/>
                    <a:pt x="61" y="168"/>
                    <a:pt x="84" y="191"/>
                  </a:cubicBezTo>
                  <a:cubicBezTo>
                    <a:pt x="99" y="214"/>
                    <a:pt x="129" y="199"/>
                    <a:pt x="145" y="214"/>
                  </a:cubicBezTo>
                  <a:cubicBezTo>
                    <a:pt x="152" y="222"/>
                    <a:pt x="145" y="245"/>
                    <a:pt x="152" y="253"/>
                  </a:cubicBezTo>
                  <a:cubicBezTo>
                    <a:pt x="175" y="268"/>
                    <a:pt x="206" y="260"/>
                    <a:pt x="214" y="283"/>
                  </a:cubicBezTo>
                  <a:cubicBezTo>
                    <a:pt x="221" y="306"/>
                    <a:pt x="183" y="336"/>
                    <a:pt x="198" y="352"/>
                  </a:cubicBezTo>
                  <a:cubicBezTo>
                    <a:pt x="229" y="382"/>
                    <a:pt x="298" y="359"/>
                    <a:pt x="320" y="398"/>
                  </a:cubicBezTo>
                  <a:cubicBezTo>
                    <a:pt x="328" y="428"/>
                    <a:pt x="244" y="451"/>
                    <a:pt x="259" y="474"/>
                  </a:cubicBezTo>
                  <a:cubicBezTo>
                    <a:pt x="282" y="512"/>
                    <a:pt x="343" y="505"/>
                    <a:pt x="381" y="505"/>
                  </a:cubicBezTo>
                  <a:cubicBezTo>
                    <a:pt x="427" y="505"/>
                    <a:pt x="473" y="497"/>
                    <a:pt x="519" y="482"/>
                  </a:cubicBezTo>
                  <a:cubicBezTo>
                    <a:pt x="534" y="474"/>
                    <a:pt x="534" y="451"/>
                    <a:pt x="542" y="443"/>
                  </a:cubicBezTo>
                  <a:cubicBezTo>
                    <a:pt x="557" y="428"/>
                    <a:pt x="580" y="420"/>
                    <a:pt x="603" y="420"/>
                  </a:cubicBezTo>
                  <a:cubicBezTo>
                    <a:pt x="611" y="420"/>
                    <a:pt x="618" y="420"/>
                    <a:pt x="626" y="428"/>
                  </a:cubicBezTo>
                  <a:cubicBezTo>
                    <a:pt x="634" y="436"/>
                    <a:pt x="626" y="466"/>
                    <a:pt x="641" y="474"/>
                  </a:cubicBezTo>
                  <a:cubicBezTo>
                    <a:pt x="649" y="482"/>
                    <a:pt x="672" y="474"/>
                    <a:pt x="687" y="474"/>
                  </a:cubicBezTo>
                  <a:cubicBezTo>
                    <a:pt x="702" y="466"/>
                    <a:pt x="725" y="459"/>
                    <a:pt x="740" y="443"/>
                  </a:cubicBezTo>
                  <a:lnTo>
                    <a:pt x="740" y="443"/>
                  </a:lnTo>
                  <a:cubicBezTo>
                    <a:pt x="733" y="420"/>
                    <a:pt x="733" y="398"/>
                    <a:pt x="718" y="375"/>
                  </a:cubicBezTo>
                  <a:cubicBezTo>
                    <a:pt x="702" y="359"/>
                    <a:pt x="679" y="352"/>
                    <a:pt x="672" y="329"/>
                  </a:cubicBezTo>
                  <a:cubicBezTo>
                    <a:pt x="656" y="314"/>
                    <a:pt x="649" y="283"/>
                    <a:pt x="641" y="260"/>
                  </a:cubicBezTo>
                  <a:cubicBezTo>
                    <a:pt x="634" y="245"/>
                    <a:pt x="649" y="214"/>
                    <a:pt x="641" y="199"/>
                  </a:cubicBezTo>
                  <a:cubicBezTo>
                    <a:pt x="626" y="184"/>
                    <a:pt x="595" y="199"/>
                    <a:pt x="580" y="184"/>
                  </a:cubicBezTo>
                  <a:cubicBezTo>
                    <a:pt x="557" y="153"/>
                    <a:pt x="550" y="100"/>
                    <a:pt x="534" y="61"/>
                  </a:cubicBezTo>
                  <a:lnTo>
                    <a:pt x="534" y="61"/>
                  </a:lnTo>
                  <a:cubicBezTo>
                    <a:pt x="511" y="54"/>
                    <a:pt x="496" y="39"/>
                    <a:pt x="473" y="39"/>
                  </a:cubicBezTo>
                  <a:cubicBezTo>
                    <a:pt x="458" y="39"/>
                    <a:pt x="458" y="61"/>
                    <a:pt x="450" y="69"/>
                  </a:cubicBezTo>
                  <a:cubicBezTo>
                    <a:pt x="435" y="100"/>
                    <a:pt x="443" y="138"/>
                    <a:pt x="412" y="153"/>
                  </a:cubicBezTo>
                  <a:cubicBezTo>
                    <a:pt x="404" y="168"/>
                    <a:pt x="397" y="138"/>
                    <a:pt x="389" y="123"/>
                  </a:cubicBezTo>
                  <a:cubicBezTo>
                    <a:pt x="381" y="107"/>
                    <a:pt x="389" y="92"/>
                    <a:pt x="381" y="77"/>
                  </a:cubicBezTo>
                  <a:cubicBezTo>
                    <a:pt x="374" y="61"/>
                    <a:pt x="366" y="39"/>
                    <a:pt x="351" y="31"/>
                  </a:cubicBezTo>
                  <a:cubicBezTo>
                    <a:pt x="282" y="16"/>
                    <a:pt x="214" y="0"/>
                    <a:pt x="145" y="8"/>
                  </a:cubicBezTo>
                  <a:cubicBezTo>
                    <a:pt x="122" y="8"/>
                    <a:pt x="114" y="39"/>
                    <a:pt x="91" y="46"/>
                  </a:cubicBezTo>
                  <a:cubicBezTo>
                    <a:pt x="61" y="54"/>
                    <a:pt x="30" y="46"/>
                    <a:pt x="0" y="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7" name="Freeform 39"/>
            <p:cNvSpPr>
              <a:spLocks noChangeArrowheads="1"/>
            </p:cNvSpPr>
            <p:nvPr/>
          </p:nvSpPr>
          <p:spPr bwMode="auto">
            <a:xfrm>
              <a:off x="9927692" y="4260916"/>
              <a:ext cx="319529" cy="502898"/>
            </a:xfrm>
            <a:custGeom>
              <a:avLst/>
              <a:gdLst>
                <a:gd name="T0" fmla="*/ 924 w 1345"/>
                <a:gd name="T1" fmla="*/ 1428 h 2116"/>
                <a:gd name="T2" fmla="*/ 847 w 1345"/>
                <a:gd name="T3" fmla="*/ 1397 h 2116"/>
                <a:gd name="T4" fmla="*/ 763 w 1345"/>
                <a:gd name="T5" fmla="*/ 1497 h 2116"/>
                <a:gd name="T6" fmla="*/ 748 w 1345"/>
                <a:gd name="T7" fmla="*/ 1596 h 2116"/>
                <a:gd name="T8" fmla="*/ 886 w 1345"/>
                <a:gd name="T9" fmla="*/ 1665 h 2116"/>
                <a:gd name="T10" fmla="*/ 970 w 1345"/>
                <a:gd name="T11" fmla="*/ 1550 h 2116"/>
                <a:gd name="T12" fmla="*/ 924 w 1345"/>
                <a:gd name="T13" fmla="*/ 1428 h 2116"/>
                <a:gd name="T14" fmla="*/ 679 w 1345"/>
                <a:gd name="T15" fmla="*/ 2054 h 2116"/>
                <a:gd name="T16" fmla="*/ 611 w 1345"/>
                <a:gd name="T17" fmla="*/ 2115 h 2116"/>
                <a:gd name="T18" fmla="*/ 504 w 1345"/>
                <a:gd name="T19" fmla="*/ 2077 h 2116"/>
                <a:gd name="T20" fmla="*/ 465 w 1345"/>
                <a:gd name="T21" fmla="*/ 1947 h 2116"/>
                <a:gd name="T22" fmla="*/ 527 w 1345"/>
                <a:gd name="T23" fmla="*/ 1810 h 2116"/>
                <a:gd name="T24" fmla="*/ 298 w 1345"/>
                <a:gd name="T25" fmla="*/ 1726 h 2116"/>
                <a:gd name="T26" fmla="*/ 305 w 1345"/>
                <a:gd name="T27" fmla="*/ 1481 h 2116"/>
                <a:gd name="T28" fmla="*/ 404 w 1345"/>
                <a:gd name="T29" fmla="*/ 1313 h 2116"/>
                <a:gd name="T30" fmla="*/ 374 w 1345"/>
                <a:gd name="T31" fmla="*/ 1153 h 2116"/>
                <a:gd name="T32" fmla="*/ 321 w 1345"/>
                <a:gd name="T33" fmla="*/ 992 h 2116"/>
                <a:gd name="T34" fmla="*/ 99 w 1345"/>
                <a:gd name="T35" fmla="*/ 832 h 2116"/>
                <a:gd name="T36" fmla="*/ 53 w 1345"/>
                <a:gd name="T37" fmla="*/ 855 h 2116"/>
                <a:gd name="T38" fmla="*/ 61 w 1345"/>
                <a:gd name="T39" fmla="*/ 778 h 2116"/>
                <a:gd name="T40" fmla="*/ 23 w 1345"/>
                <a:gd name="T41" fmla="*/ 565 h 2116"/>
                <a:gd name="T42" fmla="*/ 0 w 1345"/>
                <a:gd name="T43" fmla="*/ 435 h 2116"/>
                <a:gd name="T44" fmla="*/ 23 w 1345"/>
                <a:gd name="T45" fmla="*/ 412 h 2116"/>
                <a:gd name="T46" fmla="*/ 7 w 1345"/>
                <a:gd name="T47" fmla="*/ 290 h 2116"/>
                <a:gd name="T48" fmla="*/ 61 w 1345"/>
                <a:gd name="T49" fmla="*/ 221 h 2116"/>
                <a:gd name="T50" fmla="*/ 99 w 1345"/>
                <a:gd name="T51" fmla="*/ 76 h 2116"/>
                <a:gd name="T52" fmla="*/ 160 w 1345"/>
                <a:gd name="T53" fmla="*/ 76 h 2116"/>
                <a:gd name="T54" fmla="*/ 183 w 1345"/>
                <a:gd name="T55" fmla="*/ 0 h 2116"/>
                <a:gd name="T56" fmla="*/ 221 w 1345"/>
                <a:gd name="T57" fmla="*/ 15 h 2116"/>
                <a:gd name="T58" fmla="*/ 290 w 1345"/>
                <a:gd name="T59" fmla="*/ 45 h 2116"/>
                <a:gd name="T60" fmla="*/ 328 w 1345"/>
                <a:gd name="T61" fmla="*/ 45 h 2116"/>
                <a:gd name="T62" fmla="*/ 359 w 1345"/>
                <a:gd name="T63" fmla="*/ 152 h 2116"/>
                <a:gd name="T64" fmla="*/ 412 w 1345"/>
                <a:gd name="T65" fmla="*/ 206 h 2116"/>
                <a:gd name="T66" fmla="*/ 504 w 1345"/>
                <a:gd name="T67" fmla="*/ 320 h 2116"/>
                <a:gd name="T68" fmla="*/ 573 w 1345"/>
                <a:gd name="T69" fmla="*/ 389 h 2116"/>
                <a:gd name="T70" fmla="*/ 679 w 1345"/>
                <a:gd name="T71" fmla="*/ 504 h 2116"/>
                <a:gd name="T72" fmla="*/ 740 w 1345"/>
                <a:gd name="T73" fmla="*/ 611 h 2116"/>
                <a:gd name="T74" fmla="*/ 901 w 1345"/>
                <a:gd name="T75" fmla="*/ 549 h 2116"/>
                <a:gd name="T76" fmla="*/ 985 w 1345"/>
                <a:gd name="T77" fmla="*/ 534 h 2116"/>
                <a:gd name="T78" fmla="*/ 1046 w 1345"/>
                <a:gd name="T79" fmla="*/ 580 h 2116"/>
                <a:gd name="T80" fmla="*/ 1099 w 1345"/>
                <a:gd name="T81" fmla="*/ 549 h 2116"/>
                <a:gd name="T82" fmla="*/ 1161 w 1345"/>
                <a:gd name="T83" fmla="*/ 603 h 2116"/>
                <a:gd name="T84" fmla="*/ 1298 w 1345"/>
                <a:gd name="T85" fmla="*/ 611 h 2116"/>
                <a:gd name="T86" fmla="*/ 1336 w 1345"/>
                <a:gd name="T87" fmla="*/ 641 h 2116"/>
                <a:gd name="T88" fmla="*/ 1283 w 1345"/>
                <a:gd name="T89" fmla="*/ 733 h 2116"/>
                <a:gd name="T90" fmla="*/ 1245 w 1345"/>
                <a:gd name="T91" fmla="*/ 954 h 2116"/>
                <a:gd name="T92" fmla="*/ 1122 w 1345"/>
                <a:gd name="T93" fmla="*/ 1168 h 2116"/>
                <a:gd name="T94" fmla="*/ 1084 w 1345"/>
                <a:gd name="T95" fmla="*/ 1344 h 2116"/>
                <a:gd name="T96" fmla="*/ 1084 w 1345"/>
                <a:gd name="T97" fmla="*/ 1688 h 2116"/>
                <a:gd name="T98" fmla="*/ 970 w 1345"/>
                <a:gd name="T99" fmla="*/ 1703 h 2116"/>
                <a:gd name="T100" fmla="*/ 878 w 1345"/>
                <a:gd name="T101" fmla="*/ 1833 h 2116"/>
                <a:gd name="T102" fmla="*/ 786 w 1345"/>
                <a:gd name="T103" fmla="*/ 1962 h 2116"/>
                <a:gd name="T104" fmla="*/ 664 w 1345"/>
                <a:gd name="T105" fmla="*/ 1970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5" h="2116">
                  <a:moveTo>
                    <a:pt x="924" y="1428"/>
                  </a:moveTo>
                  <a:lnTo>
                    <a:pt x="924" y="1428"/>
                  </a:lnTo>
                  <a:cubicBezTo>
                    <a:pt x="909" y="1420"/>
                    <a:pt x="886" y="1451"/>
                    <a:pt x="863" y="1443"/>
                  </a:cubicBezTo>
                  <a:cubicBezTo>
                    <a:pt x="855" y="1436"/>
                    <a:pt x="863" y="1397"/>
                    <a:pt x="847" y="1397"/>
                  </a:cubicBezTo>
                  <a:cubicBezTo>
                    <a:pt x="832" y="1390"/>
                    <a:pt x="817" y="1413"/>
                    <a:pt x="809" y="1420"/>
                  </a:cubicBezTo>
                  <a:cubicBezTo>
                    <a:pt x="786" y="1443"/>
                    <a:pt x="779" y="1474"/>
                    <a:pt x="763" y="1497"/>
                  </a:cubicBezTo>
                  <a:cubicBezTo>
                    <a:pt x="748" y="1512"/>
                    <a:pt x="725" y="1512"/>
                    <a:pt x="718" y="1535"/>
                  </a:cubicBezTo>
                  <a:cubicBezTo>
                    <a:pt x="718" y="1558"/>
                    <a:pt x="733" y="1573"/>
                    <a:pt x="748" y="1596"/>
                  </a:cubicBezTo>
                  <a:cubicBezTo>
                    <a:pt x="763" y="1611"/>
                    <a:pt x="786" y="1619"/>
                    <a:pt x="802" y="1626"/>
                  </a:cubicBezTo>
                  <a:cubicBezTo>
                    <a:pt x="825" y="1642"/>
                    <a:pt x="855" y="1665"/>
                    <a:pt x="886" y="1665"/>
                  </a:cubicBezTo>
                  <a:cubicBezTo>
                    <a:pt x="909" y="1672"/>
                    <a:pt x="939" y="1657"/>
                    <a:pt x="954" y="1634"/>
                  </a:cubicBezTo>
                  <a:cubicBezTo>
                    <a:pt x="970" y="1611"/>
                    <a:pt x="970" y="1581"/>
                    <a:pt x="970" y="1550"/>
                  </a:cubicBezTo>
                  <a:cubicBezTo>
                    <a:pt x="970" y="1527"/>
                    <a:pt x="962" y="1504"/>
                    <a:pt x="954" y="1481"/>
                  </a:cubicBezTo>
                  <a:cubicBezTo>
                    <a:pt x="954" y="1458"/>
                    <a:pt x="947" y="1436"/>
                    <a:pt x="924" y="1428"/>
                  </a:cubicBezTo>
                  <a:close/>
                  <a:moveTo>
                    <a:pt x="679" y="2054"/>
                  </a:moveTo>
                  <a:lnTo>
                    <a:pt x="679" y="2054"/>
                  </a:lnTo>
                  <a:lnTo>
                    <a:pt x="679" y="2054"/>
                  </a:lnTo>
                  <a:cubicBezTo>
                    <a:pt x="611" y="2115"/>
                    <a:pt x="611" y="2115"/>
                    <a:pt x="611" y="2115"/>
                  </a:cubicBezTo>
                  <a:lnTo>
                    <a:pt x="611" y="2115"/>
                  </a:lnTo>
                  <a:cubicBezTo>
                    <a:pt x="573" y="2100"/>
                    <a:pt x="534" y="2092"/>
                    <a:pt x="504" y="2077"/>
                  </a:cubicBezTo>
                  <a:cubicBezTo>
                    <a:pt x="481" y="2062"/>
                    <a:pt x="450" y="2054"/>
                    <a:pt x="450" y="2031"/>
                  </a:cubicBezTo>
                  <a:cubicBezTo>
                    <a:pt x="443" y="2001"/>
                    <a:pt x="450" y="1970"/>
                    <a:pt x="465" y="1947"/>
                  </a:cubicBezTo>
                  <a:cubicBezTo>
                    <a:pt x="488" y="1917"/>
                    <a:pt x="534" y="1917"/>
                    <a:pt x="550" y="1886"/>
                  </a:cubicBezTo>
                  <a:cubicBezTo>
                    <a:pt x="557" y="1863"/>
                    <a:pt x="542" y="1833"/>
                    <a:pt x="527" y="1810"/>
                  </a:cubicBezTo>
                  <a:cubicBezTo>
                    <a:pt x="511" y="1787"/>
                    <a:pt x="481" y="1779"/>
                    <a:pt x="450" y="1764"/>
                  </a:cubicBezTo>
                  <a:cubicBezTo>
                    <a:pt x="397" y="1749"/>
                    <a:pt x="336" y="1756"/>
                    <a:pt x="298" y="1726"/>
                  </a:cubicBezTo>
                  <a:cubicBezTo>
                    <a:pt x="267" y="1695"/>
                    <a:pt x="267" y="1649"/>
                    <a:pt x="267" y="1611"/>
                  </a:cubicBezTo>
                  <a:cubicBezTo>
                    <a:pt x="267" y="1565"/>
                    <a:pt x="282" y="1520"/>
                    <a:pt x="305" y="1481"/>
                  </a:cubicBezTo>
                  <a:cubicBezTo>
                    <a:pt x="328" y="1443"/>
                    <a:pt x="389" y="1436"/>
                    <a:pt x="412" y="1397"/>
                  </a:cubicBezTo>
                  <a:cubicBezTo>
                    <a:pt x="427" y="1374"/>
                    <a:pt x="412" y="1344"/>
                    <a:pt x="404" y="1313"/>
                  </a:cubicBezTo>
                  <a:cubicBezTo>
                    <a:pt x="397" y="1298"/>
                    <a:pt x="374" y="1283"/>
                    <a:pt x="366" y="1260"/>
                  </a:cubicBezTo>
                  <a:cubicBezTo>
                    <a:pt x="359" y="1229"/>
                    <a:pt x="374" y="1191"/>
                    <a:pt x="374" y="1153"/>
                  </a:cubicBezTo>
                  <a:cubicBezTo>
                    <a:pt x="366" y="1115"/>
                    <a:pt x="343" y="1084"/>
                    <a:pt x="328" y="1053"/>
                  </a:cubicBezTo>
                  <a:cubicBezTo>
                    <a:pt x="321" y="1031"/>
                    <a:pt x="336" y="1008"/>
                    <a:pt x="321" y="992"/>
                  </a:cubicBezTo>
                  <a:cubicBezTo>
                    <a:pt x="275" y="947"/>
                    <a:pt x="221" y="924"/>
                    <a:pt x="168" y="886"/>
                  </a:cubicBezTo>
                  <a:cubicBezTo>
                    <a:pt x="145" y="870"/>
                    <a:pt x="129" y="840"/>
                    <a:pt x="99" y="832"/>
                  </a:cubicBezTo>
                  <a:cubicBezTo>
                    <a:pt x="84" y="824"/>
                    <a:pt x="68" y="847"/>
                    <a:pt x="53" y="855"/>
                  </a:cubicBezTo>
                  <a:lnTo>
                    <a:pt x="53" y="855"/>
                  </a:lnTo>
                  <a:cubicBezTo>
                    <a:pt x="53" y="840"/>
                    <a:pt x="53" y="824"/>
                    <a:pt x="53" y="809"/>
                  </a:cubicBezTo>
                  <a:cubicBezTo>
                    <a:pt x="53" y="801"/>
                    <a:pt x="61" y="794"/>
                    <a:pt x="61" y="778"/>
                  </a:cubicBezTo>
                  <a:cubicBezTo>
                    <a:pt x="53" y="748"/>
                    <a:pt x="30" y="725"/>
                    <a:pt x="23" y="687"/>
                  </a:cubicBezTo>
                  <a:cubicBezTo>
                    <a:pt x="15" y="649"/>
                    <a:pt x="23" y="611"/>
                    <a:pt x="23" y="565"/>
                  </a:cubicBezTo>
                  <a:cubicBezTo>
                    <a:pt x="23" y="542"/>
                    <a:pt x="30" y="511"/>
                    <a:pt x="23" y="488"/>
                  </a:cubicBezTo>
                  <a:cubicBezTo>
                    <a:pt x="23" y="465"/>
                    <a:pt x="7" y="450"/>
                    <a:pt x="0" y="435"/>
                  </a:cubicBezTo>
                  <a:lnTo>
                    <a:pt x="0" y="435"/>
                  </a:lnTo>
                  <a:cubicBezTo>
                    <a:pt x="7" y="427"/>
                    <a:pt x="23" y="420"/>
                    <a:pt x="23" y="412"/>
                  </a:cubicBezTo>
                  <a:cubicBezTo>
                    <a:pt x="38" y="389"/>
                    <a:pt x="61" y="366"/>
                    <a:pt x="61" y="336"/>
                  </a:cubicBezTo>
                  <a:cubicBezTo>
                    <a:pt x="53" y="313"/>
                    <a:pt x="23" y="305"/>
                    <a:pt x="7" y="290"/>
                  </a:cubicBezTo>
                  <a:lnTo>
                    <a:pt x="7" y="290"/>
                  </a:lnTo>
                  <a:cubicBezTo>
                    <a:pt x="23" y="267"/>
                    <a:pt x="53" y="244"/>
                    <a:pt x="61" y="221"/>
                  </a:cubicBezTo>
                  <a:cubicBezTo>
                    <a:pt x="76" y="190"/>
                    <a:pt x="68" y="160"/>
                    <a:pt x="76" y="129"/>
                  </a:cubicBezTo>
                  <a:cubicBezTo>
                    <a:pt x="76" y="114"/>
                    <a:pt x="91" y="99"/>
                    <a:pt x="99" y="76"/>
                  </a:cubicBezTo>
                  <a:lnTo>
                    <a:pt x="99" y="76"/>
                  </a:lnTo>
                  <a:cubicBezTo>
                    <a:pt x="122" y="76"/>
                    <a:pt x="145" y="91"/>
                    <a:pt x="160" y="76"/>
                  </a:cubicBezTo>
                  <a:cubicBezTo>
                    <a:pt x="175" y="68"/>
                    <a:pt x="160" y="45"/>
                    <a:pt x="160" y="38"/>
                  </a:cubicBezTo>
                  <a:cubicBezTo>
                    <a:pt x="168" y="22"/>
                    <a:pt x="175" y="7"/>
                    <a:pt x="183" y="0"/>
                  </a:cubicBezTo>
                  <a:lnTo>
                    <a:pt x="183" y="0"/>
                  </a:lnTo>
                  <a:cubicBezTo>
                    <a:pt x="198" y="0"/>
                    <a:pt x="206" y="7"/>
                    <a:pt x="221" y="15"/>
                  </a:cubicBezTo>
                  <a:lnTo>
                    <a:pt x="244" y="0"/>
                  </a:lnTo>
                  <a:cubicBezTo>
                    <a:pt x="244" y="7"/>
                    <a:pt x="290" y="45"/>
                    <a:pt x="290" y="45"/>
                  </a:cubicBezTo>
                  <a:cubicBezTo>
                    <a:pt x="305" y="45"/>
                    <a:pt x="313" y="45"/>
                    <a:pt x="328" y="45"/>
                  </a:cubicBezTo>
                  <a:lnTo>
                    <a:pt x="328" y="45"/>
                  </a:lnTo>
                  <a:cubicBezTo>
                    <a:pt x="336" y="61"/>
                    <a:pt x="351" y="76"/>
                    <a:pt x="359" y="91"/>
                  </a:cubicBezTo>
                  <a:cubicBezTo>
                    <a:pt x="366" y="114"/>
                    <a:pt x="359" y="129"/>
                    <a:pt x="359" y="152"/>
                  </a:cubicBezTo>
                  <a:lnTo>
                    <a:pt x="359" y="152"/>
                  </a:lnTo>
                  <a:cubicBezTo>
                    <a:pt x="374" y="175"/>
                    <a:pt x="397" y="183"/>
                    <a:pt x="412" y="206"/>
                  </a:cubicBezTo>
                  <a:cubicBezTo>
                    <a:pt x="427" y="236"/>
                    <a:pt x="420" y="274"/>
                    <a:pt x="443" y="297"/>
                  </a:cubicBezTo>
                  <a:cubicBezTo>
                    <a:pt x="458" y="320"/>
                    <a:pt x="488" y="305"/>
                    <a:pt x="504" y="320"/>
                  </a:cubicBezTo>
                  <a:cubicBezTo>
                    <a:pt x="511" y="328"/>
                    <a:pt x="504" y="351"/>
                    <a:pt x="511" y="359"/>
                  </a:cubicBezTo>
                  <a:cubicBezTo>
                    <a:pt x="534" y="374"/>
                    <a:pt x="565" y="366"/>
                    <a:pt x="573" y="389"/>
                  </a:cubicBezTo>
                  <a:cubicBezTo>
                    <a:pt x="580" y="412"/>
                    <a:pt x="542" y="442"/>
                    <a:pt x="557" y="458"/>
                  </a:cubicBezTo>
                  <a:cubicBezTo>
                    <a:pt x="588" y="488"/>
                    <a:pt x="657" y="465"/>
                    <a:pt x="679" y="504"/>
                  </a:cubicBezTo>
                  <a:cubicBezTo>
                    <a:pt x="687" y="534"/>
                    <a:pt x="603" y="557"/>
                    <a:pt x="618" y="580"/>
                  </a:cubicBezTo>
                  <a:cubicBezTo>
                    <a:pt x="641" y="618"/>
                    <a:pt x="702" y="611"/>
                    <a:pt x="740" y="611"/>
                  </a:cubicBezTo>
                  <a:cubicBezTo>
                    <a:pt x="786" y="611"/>
                    <a:pt x="832" y="603"/>
                    <a:pt x="878" y="588"/>
                  </a:cubicBezTo>
                  <a:cubicBezTo>
                    <a:pt x="893" y="580"/>
                    <a:pt x="893" y="557"/>
                    <a:pt x="901" y="549"/>
                  </a:cubicBezTo>
                  <a:cubicBezTo>
                    <a:pt x="916" y="534"/>
                    <a:pt x="939" y="526"/>
                    <a:pt x="962" y="526"/>
                  </a:cubicBezTo>
                  <a:cubicBezTo>
                    <a:pt x="970" y="526"/>
                    <a:pt x="977" y="526"/>
                    <a:pt x="985" y="534"/>
                  </a:cubicBezTo>
                  <a:cubicBezTo>
                    <a:pt x="993" y="542"/>
                    <a:pt x="985" y="572"/>
                    <a:pt x="1000" y="580"/>
                  </a:cubicBezTo>
                  <a:cubicBezTo>
                    <a:pt x="1008" y="588"/>
                    <a:pt x="1031" y="580"/>
                    <a:pt x="1046" y="580"/>
                  </a:cubicBezTo>
                  <a:cubicBezTo>
                    <a:pt x="1061" y="572"/>
                    <a:pt x="1084" y="565"/>
                    <a:pt x="1099" y="549"/>
                  </a:cubicBezTo>
                  <a:lnTo>
                    <a:pt x="1099" y="549"/>
                  </a:lnTo>
                  <a:cubicBezTo>
                    <a:pt x="1122" y="549"/>
                    <a:pt x="1145" y="542"/>
                    <a:pt x="1161" y="549"/>
                  </a:cubicBezTo>
                  <a:cubicBezTo>
                    <a:pt x="1168" y="565"/>
                    <a:pt x="1153" y="588"/>
                    <a:pt x="1161" y="603"/>
                  </a:cubicBezTo>
                  <a:cubicBezTo>
                    <a:pt x="1176" y="618"/>
                    <a:pt x="1199" y="626"/>
                    <a:pt x="1222" y="626"/>
                  </a:cubicBezTo>
                  <a:cubicBezTo>
                    <a:pt x="1245" y="626"/>
                    <a:pt x="1268" y="618"/>
                    <a:pt x="1298" y="611"/>
                  </a:cubicBezTo>
                  <a:lnTo>
                    <a:pt x="1298" y="611"/>
                  </a:lnTo>
                  <a:cubicBezTo>
                    <a:pt x="1306" y="626"/>
                    <a:pt x="1329" y="626"/>
                    <a:pt x="1336" y="641"/>
                  </a:cubicBezTo>
                  <a:cubicBezTo>
                    <a:pt x="1344" y="672"/>
                    <a:pt x="1344" y="702"/>
                    <a:pt x="1329" y="725"/>
                  </a:cubicBezTo>
                  <a:cubicBezTo>
                    <a:pt x="1321" y="740"/>
                    <a:pt x="1290" y="717"/>
                    <a:pt x="1283" y="733"/>
                  </a:cubicBezTo>
                  <a:cubicBezTo>
                    <a:pt x="1268" y="786"/>
                    <a:pt x="1290" y="847"/>
                    <a:pt x="1283" y="901"/>
                  </a:cubicBezTo>
                  <a:cubicBezTo>
                    <a:pt x="1275" y="924"/>
                    <a:pt x="1260" y="939"/>
                    <a:pt x="1245" y="954"/>
                  </a:cubicBezTo>
                  <a:cubicBezTo>
                    <a:pt x="1207" y="977"/>
                    <a:pt x="1138" y="970"/>
                    <a:pt x="1115" y="1015"/>
                  </a:cubicBezTo>
                  <a:cubicBezTo>
                    <a:pt x="1092" y="1061"/>
                    <a:pt x="1138" y="1115"/>
                    <a:pt x="1122" y="1168"/>
                  </a:cubicBezTo>
                  <a:cubicBezTo>
                    <a:pt x="1122" y="1199"/>
                    <a:pt x="1084" y="1206"/>
                    <a:pt x="1077" y="1229"/>
                  </a:cubicBezTo>
                  <a:cubicBezTo>
                    <a:pt x="1069" y="1267"/>
                    <a:pt x="1077" y="1306"/>
                    <a:pt x="1084" y="1344"/>
                  </a:cubicBezTo>
                  <a:cubicBezTo>
                    <a:pt x="1099" y="1428"/>
                    <a:pt x="1153" y="1504"/>
                    <a:pt x="1153" y="1588"/>
                  </a:cubicBezTo>
                  <a:cubicBezTo>
                    <a:pt x="1153" y="1626"/>
                    <a:pt x="1107" y="1649"/>
                    <a:pt x="1084" y="1688"/>
                  </a:cubicBezTo>
                  <a:lnTo>
                    <a:pt x="1084" y="1688"/>
                  </a:lnTo>
                  <a:cubicBezTo>
                    <a:pt x="1046" y="1695"/>
                    <a:pt x="1008" y="1688"/>
                    <a:pt x="970" y="1703"/>
                  </a:cubicBezTo>
                  <a:cubicBezTo>
                    <a:pt x="947" y="1718"/>
                    <a:pt x="932" y="1741"/>
                    <a:pt x="916" y="1764"/>
                  </a:cubicBezTo>
                  <a:cubicBezTo>
                    <a:pt x="901" y="1787"/>
                    <a:pt x="893" y="1817"/>
                    <a:pt x="878" y="1833"/>
                  </a:cubicBezTo>
                  <a:cubicBezTo>
                    <a:pt x="863" y="1848"/>
                    <a:pt x="840" y="1856"/>
                    <a:pt x="832" y="1871"/>
                  </a:cubicBezTo>
                  <a:cubicBezTo>
                    <a:pt x="809" y="1894"/>
                    <a:pt x="817" y="1940"/>
                    <a:pt x="786" y="1962"/>
                  </a:cubicBezTo>
                  <a:cubicBezTo>
                    <a:pt x="771" y="1970"/>
                    <a:pt x="740" y="1947"/>
                    <a:pt x="710" y="1947"/>
                  </a:cubicBezTo>
                  <a:cubicBezTo>
                    <a:pt x="695" y="1955"/>
                    <a:pt x="672" y="1955"/>
                    <a:pt x="664" y="1970"/>
                  </a:cubicBezTo>
                  <a:cubicBezTo>
                    <a:pt x="657" y="1993"/>
                    <a:pt x="672" y="2024"/>
                    <a:pt x="679" y="20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8" name="Freeform 40"/>
            <p:cNvSpPr>
              <a:spLocks noChangeArrowheads="1"/>
            </p:cNvSpPr>
            <p:nvPr/>
          </p:nvSpPr>
          <p:spPr bwMode="auto">
            <a:xfrm>
              <a:off x="10097409" y="4591991"/>
              <a:ext cx="59716" cy="67053"/>
            </a:xfrm>
            <a:custGeom>
              <a:avLst/>
              <a:gdLst>
                <a:gd name="T0" fmla="*/ 206 w 253"/>
                <a:gd name="T1" fmla="*/ 38 h 283"/>
                <a:gd name="T2" fmla="*/ 206 w 253"/>
                <a:gd name="T3" fmla="*/ 38 h 283"/>
                <a:gd name="T4" fmla="*/ 145 w 253"/>
                <a:gd name="T5" fmla="*/ 53 h 283"/>
                <a:gd name="T6" fmla="*/ 129 w 253"/>
                <a:gd name="T7" fmla="*/ 7 h 283"/>
                <a:gd name="T8" fmla="*/ 91 w 253"/>
                <a:gd name="T9" fmla="*/ 30 h 283"/>
                <a:gd name="T10" fmla="*/ 45 w 253"/>
                <a:gd name="T11" fmla="*/ 107 h 283"/>
                <a:gd name="T12" fmla="*/ 0 w 253"/>
                <a:gd name="T13" fmla="*/ 145 h 283"/>
                <a:gd name="T14" fmla="*/ 30 w 253"/>
                <a:gd name="T15" fmla="*/ 206 h 283"/>
                <a:gd name="T16" fmla="*/ 84 w 253"/>
                <a:gd name="T17" fmla="*/ 236 h 283"/>
                <a:gd name="T18" fmla="*/ 168 w 253"/>
                <a:gd name="T19" fmla="*/ 275 h 283"/>
                <a:gd name="T20" fmla="*/ 236 w 253"/>
                <a:gd name="T21" fmla="*/ 244 h 283"/>
                <a:gd name="T22" fmla="*/ 252 w 253"/>
                <a:gd name="T23" fmla="*/ 160 h 283"/>
                <a:gd name="T24" fmla="*/ 236 w 253"/>
                <a:gd name="T25" fmla="*/ 91 h 283"/>
                <a:gd name="T26" fmla="*/ 206 w 253"/>
                <a:gd name="T27" fmla="*/ 3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3">
                  <a:moveTo>
                    <a:pt x="206" y="38"/>
                  </a:moveTo>
                  <a:lnTo>
                    <a:pt x="206" y="38"/>
                  </a:lnTo>
                  <a:cubicBezTo>
                    <a:pt x="191" y="30"/>
                    <a:pt x="168" y="61"/>
                    <a:pt x="145" y="53"/>
                  </a:cubicBezTo>
                  <a:cubicBezTo>
                    <a:pt x="137" y="46"/>
                    <a:pt x="145" y="7"/>
                    <a:pt x="129" y="7"/>
                  </a:cubicBezTo>
                  <a:cubicBezTo>
                    <a:pt x="114" y="0"/>
                    <a:pt x="99" y="23"/>
                    <a:pt x="91" y="30"/>
                  </a:cubicBezTo>
                  <a:cubicBezTo>
                    <a:pt x="68" y="53"/>
                    <a:pt x="61" y="84"/>
                    <a:pt x="45" y="107"/>
                  </a:cubicBezTo>
                  <a:cubicBezTo>
                    <a:pt x="30" y="122"/>
                    <a:pt x="7" y="122"/>
                    <a:pt x="0" y="145"/>
                  </a:cubicBezTo>
                  <a:cubicBezTo>
                    <a:pt x="0" y="168"/>
                    <a:pt x="15" y="183"/>
                    <a:pt x="30" y="206"/>
                  </a:cubicBezTo>
                  <a:cubicBezTo>
                    <a:pt x="45" y="221"/>
                    <a:pt x="68" y="229"/>
                    <a:pt x="84" y="236"/>
                  </a:cubicBezTo>
                  <a:cubicBezTo>
                    <a:pt x="107" y="252"/>
                    <a:pt x="137" y="275"/>
                    <a:pt x="168" y="275"/>
                  </a:cubicBezTo>
                  <a:cubicBezTo>
                    <a:pt x="191" y="282"/>
                    <a:pt x="221" y="267"/>
                    <a:pt x="236" y="244"/>
                  </a:cubicBezTo>
                  <a:cubicBezTo>
                    <a:pt x="252" y="221"/>
                    <a:pt x="252" y="191"/>
                    <a:pt x="252" y="160"/>
                  </a:cubicBezTo>
                  <a:cubicBezTo>
                    <a:pt x="252" y="137"/>
                    <a:pt x="244" y="114"/>
                    <a:pt x="236" y="91"/>
                  </a:cubicBezTo>
                  <a:cubicBezTo>
                    <a:pt x="236" y="68"/>
                    <a:pt x="229" y="46"/>
                    <a:pt x="206" y="3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10072266" y="4585704"/>
              <a:ext cx="332101" cy="363553"/>
            </a:xfrm>
            <a:custGeom>
              <a:avLst/>
              <a:gdLst>
                <a:gd name="T0" fmla="*/ 809 w 1398"/>
                <a:gd name="T1" fmla="*/ 817 h 1528"/>
                <a:gd name="T2" fmla="*/ 679 w 1398"/>
                <a:gd name="T3" fmla="*/ 764 h 1528"/>
                <a:gd name="T4" fmla="*/ 596 w 1398"/>
                <a:gd name="T5" fmla="*/ 901 h 1528"/>
                <a:gd name="T6" fmla="*/ 672 w 1398"/>
                <a:gd name="T7" fmla="*/ 1023 h 1528"/>
                <a:gd name="T8" fmla="*/ 771 w 1398"/>
                <a:gd name="T9" fmla="*/ 970 h 1528"/>
                <a:gd name="T10" fmla="*/ 832 w 1398"/>
                <a:gd name="T11" fmla="*/ 855 h 1528"/>
                <a:gd name="T12" fmla="*/ 0 w 1398"/>
                <a:gd name="T13" fmla="*/ 748 h 1528"/>
                <a:gd name="T14" fmla="*/ 68 w 1398"/>
                <a:gd name="T15" fmla="*/ 687 h 1528"/>
                <a:gd name="T16" fmla="*/ 53 w 1398"/>
                <a:gd name="T17" fmla="*/ 603 h 1528"/>
                <a:gd name="T18" fmla="*/ 175 w 1398"/>
                <a:gd name="T19" fmla="*/ 595 h 1528"/>
                <a:gd name="T20" fmla="*/ 267 w 1398"/>
                <a:gd name="T21" fmla="*/ 466 h 1528"/>
                <a:gd name="T22" fmla="*/ 359 w 1398"/>
                <a:gd name="T23" fmla="*/ 336 h 1528"/>
                <a:gd name="T24" fmla="*/ 473 w 1398"/>
                <a:gd name="T25" fmla="*/ 321 h 1528"/>
                <a:gd name="T26" fmla="*/ 596 w 1398"/>
                <a:gd name="T27" fmla="*/ 504 h 1528"/>
                <a:gd name="T28" fmla="*/ 763 w 1398"/>
                <a:gd name="T29" fmla="*/ 420 h 1528"/>
                <a:gd name="T30" fmla="*/ 932 w 1398"/>
                <a:gd name="T31" fmla="*/ 420 h 1528"/>
                <a:gd name="T32" fmla="*/ 1023 w 1398"/>
                <a:gd name="T33" fmla="*/ 244 h 1528"/>
                <a:gd name="T34" fmla="*/ 1138 w 1398"/>
                <a:gd name="T35" fmla="*/ 76 h 1528"/>
                <a:gd name="T36" fmla="*/ 1207 w 1398"/>
                <a:gd name="T37" fmla="*/ 0 h 1528"/>
                <a:gd name="T38" fmla="*/ 1222 w 1398"/>
                <a:gd name="T39" fmla="*/ 191 h 1528"/>
                <a:gd name="T40" fmla="*/ 1367 w 1398"/>
                <a:gd name="T41" fmla="*/ 435 h 1528"/>
                <a:gd name="T42" fmla="*/ 1397 w 1398"/>
                <a:gd name="T43" fmla="*/ 565 h 1528"/>
                <a:gd name="T44" fmla="*/ 1214 w 1398"/>
                <a:gd name="T45" fmla="*/ 618 h 1528"/>
                <a:gd name="T46" fmla="*/ 1229 w 1398"/>
                <a:gd name="T47" fmla="*/ 756 h 1528"/>
                <a:gd name="T48" fmla="*/ 1191 w 1398"/>
                <a:gd name="T49" fmla="*/ 978 h 1528"/>
                <a:gd name="T50" fmla="*/ 1298 w 1398"/>
                <a:gd name="T51" fmla="*/ 1092 h 1528"/>
                <a:gd name="T52" fmla="*/ 1359 w 1398"/>
                <a:gd name="T53" fmla="*/ 1161 h 1528"/>
                <a:gd name="T54" fmla="*/ 1123 w 1398"/>
                <a:gd name="T55" fmla="*/ 1161 h 1528"/>
                <a:gd name="T56" fmla="*/ 962 w 1398"/>
                <a:gd name="T57" fmla="*/ 1306 h 1528"/>
                <a:gd name="T58" fmla="*/ 863 w 1398"/>
                <a:gd name="T59" fmla="*/ 1443 h 1528"/>
                <a:gd name="T60" fmla="*/ 733 w 1398"/>
                <a:gd name="T61" fmla="*/ 1505 h 1528"/>
                <a:gd name="T62" fmla="*/ 626 w 1398"/>
                <a:gd name="T63" fmla="*/ 1527 h 1528"/>
                <a:gd name="T64" fmla="*/ 206 w 1398"/>
                <a:gd name="T65" fmla="*/ 1130 h 1528"/>
                <a:gd name="T66" fmla="*/ 61 w 1398"/>
                <a:gd name="T67" fmla="*/ 962 h 1528"/>
                <a:gd name="T68" fmla="*/ 76 w 1398"/>
                <a:gd name="T69" fmla="*/ 901 h 1528"/>
                <a:gd name="T70" fmla="*/ 7 w 1398"/>
                <a:gd name="T71" fmla="*/ 794 h 1528"/>
                <a:gd name="T72" fmla="*/ 0 w 1398"/>
                <a:gd name="T73" fmla="*/ 74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8" h="1528">
                  <a:moveTo>
                    <a:pt x="809" y="817"/>
                  </a:moveTo>
                  <a:lnTo>
                    <a:pt x="809" y="817"/>
                  </a:lnTo>
                  <a:cubicBezTo>
                    <a:pt x="786" y="809"/>
                    <a:pt x="748" y="825"/>
                    <a:pt x="725" y="817"/>
                  </a:cubicBezTo>
                  <a:cubicBezTo>
                    <a:pt x="702" y="809"/>
                    <a:pt x="702" y="748"/>
                    <a:pt x="679" y="764"/>
                  </a:cubicBezTo>
                  <a:cubicBezTo>
                    <a:pt x="649" y="786"/>
                    <a:pt x="657" y="840"/>
                    <a:pt x="634" y="878"/>
                  </a:cubicBezTo>
                  <a:cubicBezTo>
                    <a:pt x="626" y="893"/>
                    <a:pt x="588" y="886"/>
                    <a:pt x="596" y="901"/>
                  </a:cubicBezTo>
                  <a:cubicBezTo>
                    <a:pt x="603" y="924"/>
                    <a:pt x="634" y="932"/>
                    <a:pt x="657" y="947"/>
                  </a:cubicBezTo>
                  <a:cubicBezTo>
                    <a:pt x="657" y="947"/>
                    <a:pt x="672" y="1016"/>
                    <a:pt x="672" y="1023"/>
                  </a:cubicBezTo>
                  <a:cubicBezTo>
                    <a:pt x="672" y="1031"/>
                    <a:pt x="740" y="1023"/>
                    <a:pt x="740" y="1023"/>
                  </a:cubicBezTo>
                  <a:cubicBezTo>
                    <a:pt x="740" y="1023"/>
                    <a:pt x="756" y="970"/>
                    <a:pt x="771" y="970"/>
                  </a:cubicBezTo>
                  <a:cubicBezTo>
                    <a:pt x="779" y="970"/>
                    <a:pt x="840" y="924"/>
                    <a:pt x="840" y="924"/>
                  </a:cubicBezTo>
                  <a:cubicBezTo>
                    <a:pt x="832" y="901"/>
                    <a:pt x="840" y="878"/>
                    <a:pt x="832" y="855"/>
                  </a:cubicBezTo>
                  <a:cubicBezTo>
                    <a:pt x="825" y="840"/>
                    <a:pt x="825" y="825"/>
                    <a:pt x="809" y="817"/>
                  </a:cubicBezTo>
                  <a:close/>
                  <a:moveTo>
                    <a:pt x="0" y="748"/>
                  </a:moveTo>
                  <a:lnTo>
                    <a:pt x="0" y="748"/>
                  </a:lnTo>
                  <a:cubicBezTo>
                    <a:pt x="68" y="687"/>
                    <a:pt x="68" y="687"/>
                    <a:pt x="68" y="687"/>
                  </a:cubicBezTo>
                  <a:lnTo>
                    <a:pt x="68" y="687"/>
                  </a:lnTo>
                  <a:cubicBezTo>
                    <a:pt x="61" y="657"/>
                    <a:pt x="46" y="626"/>
                    <a:pt x="53" y="603"/>
                  </a:cubicBezTo>
                  <a:cubicBezTo>
                    <a:pt x="61" y="588"/>
                    <a:pt x="84" y="588"/>
                    <a:pt x="99" y="580"/>
                  </a:cubicBezTo>
                  <a:cubicBezTo>
                    <a:pt x="129" y="580"/>
                    <a:pt x="160" y="603"/>
                    <a:pt x="175" y="595"/>
                  </a:cubicBezTo>
                  <a:cubicBezTo>
                    <a:pt x="206" y="573"/>
                    <a:pt x="198" y="527"/>
                    <a:pt x="221" y="504"/>
                  </a:cubicBezTo>
                  <a:cubicBezTo>
                    <a:pt x="229" y="489"/>
                    <a:pt x="252" y="481"/>
                    <a:pt x="267" y="466"/>
                  </a:cubicBezTo>
                  <a:cubicBezTo>
                    <a:pt x="282" y="450"/>
                    <a:pt x="290" y="420"/>
                    <a:pt x="305" y="397"/>
                  </a:cubicBezTo>
                  <a:cubicBezTo>
                    <a:pt x="321" y="374"/>
                    <a:pt x="336" y="351"/>
                    <a:pt x="359" y="336"/>
                  </a:cubicBezTo>
                  <a:cubicBezTo>
                    <a:pt x="397" y="321"/>
                    <a:pt x="435" y="328"/>
                    <a:pt x="473" y="321"/>
                  </a:cubicBezTo>
                  <a:lnTo>
                    <a:pt x="473" y="321"/>
                  </a:lnTo>
                  <a:cubicBezTo>
                    <a:pt x="481" y="374"/>
                    <a:pt x="466" y="435"/>
                    <a:pt x="496" y="481"/>
                  </a:cubicBezTo>
                  <a:cubicBezTo>
                    <a:pt x="519" y="511"/>
                    <a:pt x="565" y="511"/>
                    <a:pt x="596" y="504"/>
                  </a:cubicBezTo>
                  <a:cubicBezTo>
                    <a:pt x="626" y="496"/>
                    <a:pt x="649" y="466"/>
                    <a:pt x="679" y="458"/>
                  </a:cubicBezTo>
                  <a:cubicBezTo>
                    <a:pt x="710" y="443"/>
                    <a:pt x="733" y="428"/>
                    <a:pt x="763" y="420"/>
                  </a:cubicBezTo>
                  <a:cubicBezTo>
                    <a:pt x="794" y="420"/>
                    <a:pt x="817" y="428"/>
                    <a:pt x="840" y="428"/>
                  </a:cubicBezTo>
                  <a:cubicBezTo>
                    <a:pt x="871" y="428"/>
                    <a:pt x="909" y="435"/>
                    <a:pt x="932" y="420"/>
                  </a:cubicBezTo>
                  <a:cubicBezTo>
                    <a:pt x="962" y="389"/>
                    <a:pt x="970" y="343"/>
                    <a:pt x="985" y="313"/>
                  </a:cubicBezTo>
                  <a:cubicBezTo>
                    <a:pt x="1000" y="290"/>
                    <a:pt x="1008" y="267"/>
                    <a:pt x="1023" y="244"/>
                  </a:cubicBezTo>
                  <a:cubicBezTo>
                    <a:pt x="1038" y="229"/>
                    <a:pt x="1061" y="221"/>
                    <a:pt x="1077" y="206"/>
                  </a:cubicBezTo>
                  <a:cubicBezTo>
                    <a:pt x="1107" y="168"/>
                    <a:pt x="1107" y="114"/>
                    <a:pt x="1138" y="76"/>
                  </a:cubicBezTo>
                  <a:cubicBezTo>
                    <a:pt x="1153" y="46"/>
                    <a:pt x="1184" y="23"/>
                    <a:pt x="1207" y="0"/>
                  </a:cubicBezTo>
                  <a:lnTo>
                    <a:pt x="1207" y="0"/>
                  </a:lnTo>
                  <a:cubicBezTo>
                    <a:pt x="1222" y="23"/>
                    <a:pt x="1229" y="53"/>
                    <a:pt x="1237" y="76"/>
                  </a:cubicBezTo>
                  <a:cubicBezTo>
                    <a:pt x="1237" y="76"/>
                    <a:pt x="1222" y="183"/>
                    <a:pt x="1222" y="191"/>
                  </a:cubicBezTo>
                  <a:cubicBezTo>
                    <a:pt x="1229" y="198"/>
                    <a:pt x="1283" y="290"/>
                    <a:pt x="1283" y="290"/>
                  </a:cubicBezTo>
                  <a:cubicBezTo>
                    <a:pt x="1313" y="336"/>
                    <a:pt x="1352" y="382"/>
                    <a:pt x="1367" y="435"/>
                  </a:cubicBezTo>
                  <a:cubicBezTo>
                    <a:pt x="1390" y="473"/>
                    <a:pt x="1390" y="519"/>
                    <a:pt x="1397" y="565"/>
                  </a:cubicBezTo>
                  <a:lnTo>
                    <a:pt x="1397" y="565"/>
                  </a:lnTo>
                  <a:cubicBezTo>
                    <a:pt x="1359" y="588"/>
                    <a:pt x="1321" y="611"/>
                    <a:pt x="1275" y="634"/>
                  </a:cubicBezTo>
                  <a:cubicBezTo>
                    <a:pt x="1275" y="634"/>
                    <a:pt x="1222" y="611"/>
                    <a:pt x="1214" y="618"/>
                  </a:cubicBezTo>
                  <a:cubicBezTo>
                    <a:pt x="1214" y="626"/>
                    <a:pt x="1176" y="672"/>
                    <a:pt x="1176" y="672"/>
                  </a:cubicBezTo>
                  <a:cubicBezTo>
                    <a:pt x="1199" y="703"/>
                    <a:pt x="1229" y="725"/>
                    <a:pt x="1229" y="756"/>
                  </a:cubicBezTo>
                  <a:cubicBezTo>
                    <a:pt x="1237" y="794"/>
                    <a:pt x="1222" y="832"/>
                    <a:pt x="1214" y="870"/>
                  </a:cubicBezTo>
                  <a:cubicBezTo>
                    <a:pt x="1207" y="901"/>
                    <a:pt x="1184" y="939"/>
                    <a:pt x="1191" y="978"/>
                  </a:cubicBezTo>
                  <a:cubicBezTo>
                    <a:pt x="1191" y="993"/>
                    <a:pt x="1222" y="978"/>
                    <a:pt x="1237" y="993"/>
                  </a:cubicBezTo>
                  <a:cubicBezTo>
                    <a:pt x="1260" y="1023"/>
                    <a:pt x="1275" y="1061"/>
                    <a:pt x="1298" y="1092"/>
                  </a:cubicBezTo>
                  <a:cubicBezTo>
                    <a:pt x="1321" y="1115"/>
                    <a:pt x="1336" y="1138"/>
                    <a:pt x="1359" y="1161"/>
                  </a:cubicBezTo>
                  <a:lnTo>
                    <a:pt x="1359" y="1161"/>
                  </a:lnTo>
                  <a:cubicBezTo>
                    <a:pt x="1329" y="1176"/>
                    <a:pt x="1306" y="1207"/>
                    <a:pt x="1283" y="1199"/>
                  </a:cubicBezTo>
                  <a:cubicBezTo>
                    <a:pt x="1222" y="1199"/>
                    <a:pt x="1168" y="1130"/>
                    <a:pt x="1123" y="1161"/>
                  </a:cubicBezTo>
                  <a:cubicBezTo>
                    <a:pt x="1077" y="1184"/>
                    <a:pt x="1130" y="1283"/>
                    <a:pt x="1092" y="1321"/>
                  </a:cubicBezTo>
                  <a:cubicBezTo>
                    <a:pt x="1061" y="1352"/>
                    <a:pt x="1008" y="1298"/>
                    <a:pt x="962" y="1306"/>
                  </a:cubicBezTo>
                  <a:cubicBezTo>
                    <a:pt x="932" y="1314"/>
                    <a:pt x="893" y="1336"/>
                    <a:pt x="871" y="1367"/>
                  </a:cubicBezTo>
                  <a:cubicBezTo>
                    <a:pt x="863" y="1390"/>
                    <a:pt x="886" y="1428"/>
                    <a:pt x="863" y="1443"/>
                  </a:cubicBezTo>
                  <a:cubicBezTo>
                    <a:pt x="848" y="1459"/>
                    <a:pt x="817" y="1413"/>
                    <a:pt x="802" y="1420"/>
                  </a:cubicBezTo>
                  <a:cubicBezTo>
                    <a:pt x="763" y="1436"/>
                    <a:pt x="763" y="1489"/>
                    <a:pt x="733" y="1505"/>
                  </a:cubicBezTo>
                  <a:cubicBezTo>
                    <a:pt x="702" y="1527"/>
                    <a:pt x="664" y="1520"/>
                    <a:pt x="626" y="1527"/>
                  </a:cubicBezTo>
                  <a:lnTo>
                    <a:pt x="626" y="1527"/>
                  </a:lnTo>
                  <a:cubicBezTo>
                    <a:pt x="565" y="1443"/>
                    <a:pt x="519" y="1344"/>
                    <a:pt x="443" y="1268"/>
                  </a:cubicBezTo>
                  <a:cubicBezTo>
                    <a:pt x="374" y="1207"/>
                    <a:pt x="282" y="1184"/>
                    <a:pt x="206" y="1130"/>
                  </a:cubicBezTo>
                  <a:cubicBezTo>
                    <a:pt x="152" y="1092"/>
                    <a:pt x="107" y="1061"/>
                    <a:pt x="68" y="1016"/>
                  </a:cubicBezTo>
                  <a:cubicBezTo>
                    <a:pt x="53" y="1000"/>
                    <a:pt x="61" y="978"/>
                    <a:pt x="61" y="962"/>
                  </a:cubicBezTo>
                  <a:cubicBezTo>
                    <a:pt x="53" y="947"/>
                    <a:pt x="46" y="932"/>
                    <a:pt x="46" y="916"/>
                  </a:cubicBezTo>
                  <a:cubicBezTo>
                    <a:pt x="53" y="909"/>
                    <a:pt x="76" y="909"/>
                    <a:pt x="76" y="901"/>
                  </a:cubicBezTo>
                  <a:cubicBezTo>
                    <a:pt x="84" y="886"/>
                    <a:pt x="84" y="870"/>
                    <a:pt x="76" y="863"/>
                  </a:cubicBezTo>
                  <a:cubicBezTo>
                    <a:pt x="61" y="832"/>
                    <a:pt x="30" y="817"/>
                    <a:pt x="7" y="794"/>
                  </a:cubicBezTo>
                  <a:lnTo>
                    <a:pt x="7" y="794"/>
                  </a:lnTo>
                  <a:cubicBezTo>
                    <a:pt x="0" y="748"/>
                    <a:pt x="0" y="748"/>
                    <a:pt x="0" y="7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0" name="Freeform 42"/>
            <p:cNvSpPr>
              <a:spLocks noChangeArrowheads="1"/>
            </p:cNvSpPr>
            <p:nvPr/>
          </p:nvSpPr>
          <p:spPr bwMode="auto">
            <a:xfrm>
              <a:off x="10211602" y="4763814"/>
              <a:ext cx="59715" cy="67053"/>
            </a:xfrm>
            <a:custGeom>
              <a:avLst/>
              <a:gdLst>
                <a:gd name="T0" fmla="*/ 221 w 253"/>
                <a:gd name="T1" fmla="*/ 69 h 284"/>
                <a:gd name="T2" fmla="*/ 221 w 253"/>
                <a:gd name="T3" fmla="*/ 69 h 284"/>
                <a:gd name="T4" fmla="*/ 137 w 253"/>
                <a:gd name="T5" fmla="*/ 69 h 284"/>
                <a:gd name="T6" fmla="*/ 91 w 253"/>
                <a:gd name="T7" fmla="*/ 16 h 284"/>
                <a:gd name="T8" fmla="*/ 46 w 253"/>
                <a:gd name="T9" fmla="*/ 130 h 284"/>
                <a:gd name="T10" fmla="*/ 8 w 253"/>
                <a:gd name="T11" fmla="*/ 153 h 284"/>
                <a:gd name="T12" fmla="*/ 69 w 253"/>
                <a:gd name="T13" fmla="*/ 199 h 284"/>
                <a:gd name="T14" fmla="*/ 84 w 253"/>
                <a:gd name="T15" fmla="*/ 275 h 284"/>
                <a:gd name="T16" fmla="*/ 152 w 253"/>
                <a:gd name="T17" fmla="*/ 275 h 284"/>
                <a:gd name="T18" fmla="*/ 183 w 253"/>
                <a:gd name="T19" fmla="*/ 222 h 284"/>
                <a:gd name="T20" fmla="*/ 252 w 253"/>
                <a:gd name="T21" fmla="*/ 176 h 284"/>
                <a:gd name="T22" fmla="*/ 244 w 253"/>
                <a:gd name="T23" fmla="*/ 107 h 284"/>
                <a:gd name="T24" fmla="*/ 221 w 253"/>
                <a:gd name="T25" fmla="*/ 6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84">
                  <a:moveTo>
                    <a:pt x="221" y="69"/>
                  </a:moveTo>
                  <a:lnTo>
                    <a:pt x="221" y="69"/>
                  </a:lnTo>
                  <a:cubicBezTo>
                    <a:pt x="198" y="61"/>
                    <a:pt x="160" y="77"/>
                    <a:pt x="137" y="69"/>
                  </a:cubicBezTo>
                  <a:cubicBezTo>
                    <a:pt x="114" y="61"/>
                    <a:pt x="114" y="0"/>
                    <a:pt x="91" y="16"/>
                  </a:cubicBezTo>
                  <a:cubicBezTo>
                    <a:pt x="61" y="38"/>
                    <a:pt x="69" y="92"/>
                    <a:pt x="46" y="130"/>
                  </a:cubicBezTo>
                  <a:cubicBezTo>
                    <a:pt x="38" y="145"/>
                    <a:pt x="0" y="138"/>
                    <a:pt x="8" y="153"/>
                  </a:cubicBezTo>
                  <a:cubicBezTo>
                    <a:pt x="15" y="176"/>
                    <a:pt x="46" y="184"/>
                    <a:pt x="69" y="199"/>
                  </a:cubicBezTo>
                  <a:cubicBezTo>
                    <a:pt x="69" y="199"/>
                    <a:pt x="84" y="268"/>
                    <a:pt x="84" y="275"/>
                  </a:cubicBezTo>
                  <a:cubicBezTo>
                    <a:pt x="84" y="283"/>
                    <a:pt x="152" y="275"/>
                    <a:pt x="152" y="275"/>
                  </a:cubicBezTo>
                  <a:cubicBezTo>
                    <a:pt x="152" y="275"/>
                    <a:pt x="168" y="222"/>
                    <a:pt x="183" y="222"/>
                  </a:cubicBezTo>
                  <a:cubicBezTo>
                    <a:pt x="191" y="222"/>
                    <a:pt x="252" y="176"/>
                    <a:pt x="252" y="176"/>
                  </a:cubicBezTo>
                  <a:cubicBezTo>
                    <a:pt x="244" y="153"/>
                    <a:pt x="252" y="130"/>
                    <a:pt x="244" y="107"/>
                  </a:cubicBezTo>
                  <a:cubicBezTo>
                    <a:pt x="237" y="92"/>
                    <a:pt x="237" y="77"/>
                    <a:pt x="221" y="6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1" name="Freeform 43"/>
            <p:cNvSpPr>
              <a:spLocks noChangeArrowheads="1"/>
            </p:cNvSpPr>
            <p:nvPr/>
          </p:nvSpPr>
          <p:spPr bwMode="auto">
            <a:xfrm>
              <a:off x="10181220" y="4285013"/>
              <a:ext cx="248290" cy="423272"/>
            </a:xfrm>
            <a:custGeom>
              <a:avLst/>
              <a:gdLst>
                <a:gd name="T0" fmla="*/ 267 w 1047"/>
                <a:gd name="T1" fmla="*/ 1229 h 1780"/>
                <a:gd name="T2" fmla="*/ 176 w 1047"/>
                <a:gd name="T3" fmla="*/ 1283 h 1780"/>
                <a:gd name="T4" fmla="*/ 130 w 1047"/>
                <a:gd name="T5" fmla="*/ 1359 h 1780"/>
                <a:gd name="T6" fmla="*/ 214 w 1047"/>
                <a:gd name="T7" fmla="*/ 1451 h 1780"/>
                <a:gd name="T8" fmla="*/ 244 w 1047"/>
                <a:gd name="T9" fmla="*/ 1520 h 1780"/>
                <a:gd name="T10" fmla="*/ 359 w 1047"/>
                <a:gd name="T11" fmla="*/ 1359 h 1780"/>
                <a:gd name="T12" fmla="*/ 267 w 1047"/>
                <a:gd name="T13" fmla="*/ 1229 h 1780"/>
                <a:gd name="T14" fmla="*/ 15 w 1047"/>
                <a:gd name="T15" fmla="*/ 1589 h 1780"/>
                <a:gd name="T16" fmla="*/ 15 w 1047"/>
                <a:gd name="T17" fmla="*/ 1245 h 1780"/>
                <a:gd name="T18" fmla="*/ 53 w 1047"/>
                <a:gd name="T19" fmla="*/ 1069 h 1780"/>
                <a:gd name="T20" fmla="*/ 176 w 1047"/>
                <a:gd name="T21" fmla="*/ 855 h 1780"/>
                <a:gd name="T22" fmla="*/ 214 w 1047"/>
                <a:gd name="T23" fmla="*/ 634 h 1780"/>
                <a:gd name="T24" fmla="*/ 267 w 1047"/>
                <a:gd name="T25" fmla="*/ 542 h 1780"/>
                <a:gd name="T26" fmla="*/ 229 w 1047"/>
                <a:gd name="T27" fmla="*/ 512 h 1780"/>
                <a:gd name="T28" fmla="*/ 290 w 1047"/>
                <a:gd name="T29" fmla="*/ 389 h 1780"/>
                <a:gd name="T30" fmla="*/ 351 w 1047"/>
                <a:gd name="T31" fmla="*/ 252 h 1780"/>
                <a:gd name="T32" fmla="*/ 435 w 1047"/>
                <a:gd name="T33" fmla="*/ 206 h 1780"/>
                <a:gd name="T34" fmla="*/ 557 w 1047"/>
                <a:gd name="T35" fmla="*/ 68 h 1780"/>
                <a:gd name="T36" fmla="*/ 642 w 1047"/>
                <a:gd name="T37" fmla="*/ 0 h 1780"/>
                <a:gd name="T38" fmla="*/ 665 w 1047"/>
                <a:gd name="T39" fmla="*/ 99 h 1780"/>
                <a:gd name="T40" fmla="*/ 840 w 1047"/>
                <a:gd name="T41" fmla="*/ 122 h 1780"/>
                <a:gd name="T42" fmla="*/ 810 w 1047"/>
                <a:gd name="T43" fmla="*/ 198 h 1780"/>
                <a:gd name="T44" fmla="*/ 848 w 1047"/>
                <a:gd name="T45" fmla="*/ 359 h 1780"/>
                <a:gd name="T46" fmla="*/ 932 w 1047"/>
                <a:gd name="T47" fmla="*/ 527 h 1780"/>
                <a:gd name="T48" fmla="*/ 878 w 1047"/>
                <a:gd name="T49" fmla="*/ 664 h 1780"/>
                <a:gd name="T50" fmla="*/ 1039 w 1047"/>
                <a:gd name="T51" fmla="*/ 664 h 1780"/>
                <a:gd name="T52" fmla="*/ 955 w 1047"/>
                <a:gd name="T53" fmla="*/ 764 h 1780"/>
                <a:gd name="T54" fmla="*/ 970 w 1047"/>
                <a:gd name="T55" fmla="*/ 871 h 1780"/>
                <a:gd name="T56" fmla="*/ 909 w 1047"/>
                <a:gd name="T57" fmla="*/ 1000 h 1780"/>
                <a:gd name="T58" fmla="*/ 894 w 1047"/>
                <a:gd name="T59" fmla="*/ 1130 h 1780"/>
                <a:gd name="T60" fmla="*/ 749 w 1047"/>
                <a:gd name="T61" fmla="*/ 1268 h 1780"/>
                <a:gd name="T62" fmla="*/ 680 w 1047"/>
                <a:gd name="T63" fmla="*/ 1344 h 1780"/>
                <a:gd name="T64" fmla="*/ 565 w 1047"/>
                <a:gd name="T65" fmla="*/ 1512 h 1780"/>
                <a:gd name="T66" fmla="*/ 474 w 1047"/>
                <a:gd name="T67" fmla="*/ 1688 h 1780"/>
                <a:gd name="T68" fmla="*/ 305 w 1047"/>
                <a:gd name="T69" fmla="*/ 1688 h 1780"/>
                <a:gd name="T70" fmla="*/ 138 w 1047"/>
                <a:gd name="T71" fmla="*/ 1772 h 1780"/>
                <a:gd name="T72" fmla="*/ 15 w 1047"/>
                <a:gd name="T73" fmla="*/ 1589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7" h="1780">
                  <a:moveTo>
                    <a:pt x="267" y="1229"/>
                  </a:moveTo>
                  <a:lnTo>
                    <a:pt x="267" y="1229"/>
                  </a:lnTo>
                  <a:cubicBezTo>
                    <a:pt x="244" y="1207"/>
                    <a:pt x="206" y="1191"/>
                    <a:pt x="183" y="1207"/>
                  </a:cubicBezTo>
                  <a:cubicBezTo>
                    <a:pt x="160" y="1214"/>
                    <a:pt x="183" y="1260"/>
                    <a:pt x="176" y="1283"/>
                  </a:cubicBezTo>
                  <a:cubicBezTo>
                    <a:pt x="168" y="1291"/>
                    <a:pt x="138" y="1283"/>
                    <a:pt x="130" y="1298"/>
                  </a:cubicBezTo>
                  <a:cubicBezTo>
                    <a:pt x="122" y="1321"/>
                    <a:pt x="122" y="1344"/>
                    <a:pt x="130" y="1359"/>
                  </a:cubicBezTo>
                  <a:cubicBezTo>
                    <a:pt x="145" y="1382"/>
                    <a:pt x="183" y="1390"/>
                    <a:pt x="199" y="1413"/>
                  </a:cubicBezTo>
                  <a:cubicBezTo>
                    <a:pt x="206" y="1421"/>
                    <a:pt x="221" y="1436"/>
                    <a:pt x="214" y="1451"/>
                  </a:cubicBezTo>
                  <a:cubicBezTo>
                    <a:pt x="214" y="1466"/>
                    <a:pt x="176" y="1466"/>
                    <a:pt x="183" y="1482"/>
                  </a:cubicBezTo>
                  <a:cubicBezTo>
                    <a:pt x="191" y="1504"/>
                    <a:pt x="221" y="1535"/>
                    <a:pt x="244" y="1520"/>
                  </a:cubicBezTo>
                  <a:cubicBezTo>
                    <a:pt x="275" y="1489"/>
                    <a:pt x="237" y="1436"/>
                    <a:pt x="267" y="1405"/>
                  </a:cubicBezTo>
                  <a:cubicBezTo>
                    <a:pt x="282" y="1375"/>
                    <a:pt x="351" y="1398"/>
                    <a:pt x="359" y="1359"/>
                  </a:cubicBezTo>
                  <a:cubicBezTo>
                    <a:pt x="367" y="1329"/>
                    <a:pt x="305" y="1314"/>
                    <a:pt x="290" y="1283"/>
                  </a:cubicBezTo>
                  <a:cubicBezTo>
                    <a:pt x="275" y="1268"/>
                    <a:pt x="282" y="1237"/>
                    <a:pt x="267" y="1229"/>
                  </a:cubicBezTo>
                  <a:close/>
                  <a:moveTo>
                    <a:pt x="15" y="1589"/>
                  </a:moveTo>
                  <a:lnTo>
                    <a:pt x="15" y="1589"/>
                  </a:lnTo>
                  <a:cubicBezTo>
                    <a:pt x="38" y="1550"/>
                    <a:pt x="84" y="1527"/>
                    <a:pt x="84" y="1489"/>
                  </a:cubicBezTo>
                  <a:cubicBezTo>
                    <a:pt x="84" y="1405"/>
                    <a:pt x="30" y="1329"/>
                    <a:pt x="15" y="1245"/>
                  </a:cubicBezTo>
                  <a:cubicBezTo>
                    <a:pt x="8" y="1207"/>
                    <a:pt x="0" y="1168"/>
                    <a:pt x="8" y="1130"/>
                  </a:cubicBezTo>
                  <a:cubicBezTo>
                    <a:pt x="15" y="1107"/>
                    <a:pt x="53" y="1100"/>
                    <a:pt x="53" y="1069"/>
                  </a:cubicBezTo>
                  <a:cubicBezTo>
                    <a:pt x="69" y="1016"/>
                    <a:pt x="23" y="962"/>
                    <a:pt x="46" y="916"/>
                  </a:cubicBezTo>
                  <a:cubicBezTo>
                    <a:pt x="69" y="871"/>
                    <a:pt x="138" y="878"/>
                    <a:pt x="176" y="855"/>
                  </a:cubicBezTo>
                  <a:cubicBezTo>
                    <a:pt x="191" y="840"/>
                    <a:pt x="206" y="825"/>
                    <a:pt x="214" y="802"/>
                  </a:cubicBezTo>
                  <a:cubicBezTo>
                    <a:pt x="221" y="748"/>
                    <a:pt x="199" y="687"/>
                    <a:pt x="214" y="634"/>
                  </a:cubicBezTo>
                  <a:cubicBezTo>
                    <a:pt x="221" y="618"/>
                    <a:pt x="252" y="641"/>
                    <a:pt x="260" y="626"/>
                  </a:cubicBezTo>
                  <a:cubicBezTo>
                    <a:pt x="275" y="603"/>
                    <a:pt x="275" y="573"/>
                    <a:pt x="267" y="542"/>
                  </a:cubicBezTo>
                  <a:cubicBezTo>
                    <a:pt x="260" y="527"/>
                    <a:pt x="237" y="527"/>
                    <a:pt x="229" y="512"/>
                  </a:cubicBezTo>
                  <a:lnTo>
                    <a:pt x="229" y="512"/>
                  </a:lnTo>
                  <a:cubicBezTo>
                    <a:pt x="252" y="489"/>
                    <a:pt x="298" y="466"/>
                    <a:pt x="313" y="435"/>
                  </a:cubicBezTo>
                  <a:cubicBezTo>
                    <a:pt x="321" y="420"/>
                    <a:pt x="282" y="405"/>
                    <a:pt x="290" y="389"/>
                  </a:cubicBezTo>
                  <a:cubicBezTo>
                    <a:pt x="290" y="366"/>
                    <a:pt x="321" y="359"/>
                    <a:pt x="336" y="336"/>
                  </a:cubicBezTo>
                  <a:cubicBezTo>
                    <a:pt x="344" y="313"/>
                    <a:pt x="344" y="282"/>
                    <a:pt x="351" y="252"/>
                  </a:cubicBezTo>
                  <a:lnTo>
                    <a:pt x="351" y="252"/>
                  </a:lnTo>
                  <a:cubicBezTo>
                    <a:pt x="382" y="237"/>
                    <a:pt x="405" y="221"/>
                    <a:pt x="435" y="206"/>
                  </a:cubicBezTo>
                  <a:cubicBezTo>
                    <a:pt x="466" y="198"/>
                    <a:pt x="504" y="214"/>
                    <a:pt x="527" y="191"/>
                  </a:cubicBezTo>
                  <a:cubicBezTo>
                    <a:pt x="557" y="160"/>
                    <a:pt x="535" y="107"/>
                    <a:pt x="557" y="68"/>
                  </a:cubicBezTo>
                  <a:cubicBezTo>
                    <a:pt x="573" y="38"/>
                    <a:pt x="611" y="23"/>
                    <a:pt x="642" y="0"/>
                  </a:cubicBezTo>
                  <a:lnTo>
                    <a:pt x="642" y="0"/>
                  </a:lnTo>
                  <a:cubicBezTo>
                    <a:pt x="649" y="23"/>
                    <a:pt x="672" y="46"/>
                    <a:pt x="680" y="68"/>
                  </a:cubicBezTo>
                  <a:cubicBezTo>
                    <a:pt x="680" y="76"/>
                    <a:pt x="657" y="91"/>
                    <a:pt x="665" y="99"/>
                  </a:cubicBezTo>
                  <a:cubicBezTo>
                    <a:pt x="695" y="107"/>
                    <a:pt x="726" y="91"/>
                    <a:pt x="756" y="99"/>
                  </a:cubicBezTo>
                  <a:cubicBezTo>
                    <a:pt x="787" y="99"/>
                    <a:pt x="817" y="114"/>
                    <a:pt x="840" y="122"/>
                  </a:cubicBezTo>
                  <a:lnTo>
                    <a:pt x="840" y="122"/>
                  </a:lnTo>
                  <a:cubicBezTo>
                    <a:pt x="832" y="145"/>
                    <a:pt x="802" y="168"/>
                    <a:pt x="810" y="198"/>
                  </a:cubicBezTo>
                  <a:cubicBezTo>
                    <a:pt x="825" y="221"/>
                    <a:pt x="878" y="221"/>
                    <a:pt x="886" y="252"/>
                  </a:cubicBezTo>
                  <a:cubicBezTo>
                    <a:pt x="894" y="290"/>
                    <a:pt x="840" y="321"/>
                    <a:pt x="848" y="359"/>
                  </a:cubicBezTo>
                  <a:cubicBezTo>
                    <a:pt x="855" y="382"/>
                    <a:pt x="901" y="374"/>
                    <a:pt x="909" y="397"/>
                  </a:cubicBezTo>
                  <a:cubicBezTo>
                    <a:pt x="932" y="435"/>
                    <a:pt x="932" y="489"/>
                    <a:pt x="932" y="527"/>
                  </a:cubicBezTo>
                  <a:cubicBezTo>
                    <a:pt x="932" y="542"/>
                    <a:pt x="909" y="550"/>
                    <a:pt x="909" y="557"/>
                  </a:cubicBezTo>
                  <a:cubicBezTo>
                    <a:pt x="894" y="596"/>
                    <a:pt x="848" y="649"/>
                    <a:pt x="878" y="664"/>
                  </a:cubicBezTo>
                  <a:cubicBezTo>
                    <a:pt x="917" y="695"/>
                    <a:pt x="978" y="634"/>
                    <a:pt x="1024" y="634"/>
                  </a:cubicBezTo>
                  <a:cubicBezTo>
                    <a:pt x="1031" y="634"/>
                    <a:pt x="1039" y="649"/>
                    <a:pt x="1039" y="664"/>
                  </a:cubicBezTo>
                  <a:cubicBezTo>
                    <a:pt x="1046" y="687"/>
                    <a:pt x="1046" y="718"/>
                    <a:pt x="1031" y="741"/>
                  </a:cubicBezTo>
                  <a:cubicBezTo>
                    <a:pt x="1016" y="764"/>
                    <a:pt x="970" y="741"/>
                    <a:pt x="955" y="764"/>
                  </a:cubicBezTo>
                  <a:cubicBezTo>
                    <a:pt x="932" y="787"/>
                    <a:pt x="924" y="817"/>
                    <a:pt x="924" y="848"/>
                  </a:cubicBezTo>
                  <a:cubicBezTo>
                    <a:pt x="932" y="863"/>
                    <a:pt x="970" y="855"/>
                    <a:pt x="970" y="871"/>
                  </a:cubicBezTo>
                  <a:cubicBezTo>
                    <a:pt x="978" y="893"/>
                    <a:pt x="962" y="916"/>
                    <a:pt x="955" y="939"/>
                  </a:cubicBezTo>
                  <a:cubicBezTo>
                    <a:pt x="947" y="962"/>
                    <a:pt x="924" y="977"/>
                    <a:pt x="909" y="1000"/>
                  </a:cubicBezTo>
                  <a:cubicBezTo>
                    <a:pt x="894" y="1016"/>
                    <a:pt x="871" y="1031"/>
                    <a:pt x="871" y="1054"/>
                  </a:cubicBezTo>
                  <a:cubicBezTo>
                    <a:pt x="871" y="1085"/>
                    <a:pt x="909" y="1107"/>
                    <a:pt x="894" y="1130"/>
                  </a:cubicBezTo>
                  <a:cubicBezTo>
                    <a:pt x="886" y="1153"/>
                    <a:pt x="840" y="1138"/>
                    <a:pt x="817" y="1153"/>
                  </a:cubicBezTo>
                  <a:cubicBezTo>
                    <a:pt x="787" y="1184"/>
                    <a:pt x="771" y="1229"/>
                    <a:pt x="749" y="1268"/>
                  </a:cubicBezTo>
                  <a:lnTo>
                    <a:pt x="749" y="1268"/>
                  </a:lnTo>
                  <a:cubicBezTo>
                    <a:pt x="726" y="1291"/>
                    <a:pt x="695" y="1314"/>
                    <a:pt x="680" y="1344"/>
                  </a:cubicBezTo>
                  <a:cubicBezTo>
                    <a:pt x="649" y="1382"/>
                    <a:pt x="649" y="1436"/>
                    <a:pt x="619" y="1474"/>
                  </a:cubicBezTo>
                  <a:cubicBezTo>
                    <a:pt x="603" y="1489"/>
                    <a:pt x="580" y="1497"/>
                    <a:pt x="565" y="1512"/>
                  </a:cubicBezTo>
                  <a:cubicBezTo>
                    <a:pt x="550" y="1535"/>
                    <a:pt x="542" y="1558"/>
                    <a:pt x="527" y="1581"/>
                  </a:cubicBezTo>
                  <a:cubicBezTo>
                    <a:pt x="512" y="1611"/>
                    <a:pt x="504" y="1657"/>
                    <a:pt x="474" y="1688"/>
                  </a:cubicBezTo>
                  <a:cubicBezTo>
                    <a:pt x="451" y="1703"/>
                    <a:pt x="413" y="1696"/>
                    <a:pt x="382" y="1696"/>
                  </a:cubicBezTo>
                  <a:cubicBezTo>
                    <a:pt x="359" y="1696"/>
                    <a:pt x="336" y="1688"/>
                    <a:pt x="305" y="1688"/>
                  </a:cubicBezTo>
                  <a:cubicBezTo>
                    <a:pt x="275" y="1696"/>
                    <a:pt x="252" y="1711"/>
                    <a:pt x="221" y="1726"/>
                  </a:cubicBezTo>
                  <a:cubicBezTo>
                    <a:pt x="191" y="1734"/>
                    <a:pt x="168" y="1764"/>
                    <a:pt x="138" y="1772"/>
                  </a:cubicBezTo>
                  <a:cubicBezTo>
                    <a:pt x="107" y="1779"/>
                    <a:pt x="61" y="1779"/>
                    <a:pt x="38" y="1749"/>
                  </a:cubicBezTo>
                  <a:cubicBezTo>
                    <a:pt x="8" y="1703"/>
                    <a:pt x="23" y="1642"/>
                    <a:pt x="15" y="15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2" name="Freeform 44"/>
            <p:cNvSpPr>
              <a:spLocks noChangeArrowheads="1"/>
            </p:cNvSpPr>
            <p:nvPr/>
          </p:nvSpPr>
          <p:spPr bwMode="auto">
            <a:xfrm>
              <a:off x="10210553" y="4567894"/>
              <a:ext cx="58667" cy="81721"/>
            </a:xfrm>
            <a:custGeom>
              <a:avLst/>
              <a:gdLst>
                <a:gd name="T0" fmla="*/ 145 w 246"/>
                <a:gd name="T1" fmla="*/ 38 h 345"/>
                <a:gd name="T2" fmla="*/ 145 w 246"/>
                <a:gd name="T3" fmla="*/ 38 h 345"/>
                <a:gd name="T4" fmla="*/ 61 w 246"/>
                <a:gd name="T5" fmla="*/ 16 h 345"/>
                <a:gd name="T6" fmla="*/ 54 w 246"/>
                <a:gd name="T7" fmla="*/ 92 h 345"/>
                <a:gd name="T8" fmla="*/ 8 w 246"/>
                <a:gd name="T9" fmla="*/ 107 h 345"/>
                <a:gd name="T10" fmla="*/ 8 w 246"/>
                <a:gd name="T11" fmla="*/ 168 h 345"/>
                <a:gd name="T12" fmla="*/ 77 w 246"/>
                <a:gd name="T13" fmla="*/ 222 h 345"/>
                <a:gd name="T14" fmla="*/ 92 w 246"/>
                <a:gd name="T15" fmla="*/ 260 h 345"/>
                <a:gd name="T16" fmla="*/ 61 w 246"/>
                <a:gd name="T17" fmla="*/ 291 h 345"/>
                <a:gd name="T18" fmla="*/ 122 w 246"/>
                <a:gd name="T19" fmla="*/ 329 h 345"/>
                <a:gd name="T20" fmla="*/ 145 w 246"/>
                <a:gd name="T21" fmla="*/ 214 h 345"/>
                <a:gd name="T22" fmla="*/ 237 w 246"/>
                <a:gd name="T23" fmla="*/ 168 h 345"/>
                <a:gd name="T24" fmla="*/ 168 w 246"/>
                <a:gd name="T25" fmla="*/ 92 h 345"/>
                <a:gd name="T26" fmla="*/ 145 w 246"/>
                <a:gd name="T27" fmla="*/ 3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345">
                  <a:moveTo>
                    <a:pt x="145" y="38"/>
                  </a:moveTo>
                  <a:lnTo>
                    <a:pt x="145" y="38"/>
                  </a:lnTo>
                  <a:cubicBezTo>
                    <a:pt x="122" y="16"/>
                    <a:pt x="84" y="0"/>
                    <a:pt x="61" y="16"/>
                  </a:cubicBezTo>
                  <a:cubicBezTo>
                    <a:pt x="38" y="23"/>
                    <a:pt x="61" y="69"/>
                    <a:pt x="54" y="92"/>
                  </a:cubicBezTo>
                  <a:cubicBezTo>
                    <a:pt x="46" y="100"/>
                    <a:pt x="16" y="92"/>
                    <a:pt x="8" y="107"/>
                  </a:cubicBezTo>
                  <a:cubicBezTo>
                    <a:pt x="0" y="130"/>
                    <a:pt x="0" y="153"/>
                    <a:pt x="8" y="168"/>
                  </a:cubicBezTo>
                  <a:cubicBezTo>
                    <a:pt x="23" y="191"/>
                    <a:pt x="61" y="199"/>
                    <a:pt x="77" y="222"/>
                  </a:cubicBezTo>
                  <a:cubicBezTo>
                    <a:pt x="84" y="230"/>
                    <a:pt x="99" y="245"/>
                    <a:pt x="92" y="260"/>
                  </a:cubicBezTo>
                  <a:cubicBezTo>
                    <a:pt x="92" y="275"/>
                    <a:pt x="54" y="275"/>
                    <a:pt x="61" y="291"/>
                  </a:cubicBezTo>
                  <a:cubicBezTo>
                    <a:pt x="69" y="313"/>
                    <a:pt x="99" y="344"/>
                    <a:pt x="122" y="329"/>
                  </a:cubicBezTo>
                  <a:cubicBezTo>
                    <a:pt x="153" y="298"/>
                    <a:pt x="115" y="245"/>
                    <a:pt x="145" y="214"/>
                  </a:cubicBezTo>
                  <a:cubicBezTo>
                    <a:pt x="160" y="184"/>
                    <a:pt x="229" y="207"/>
                    <a:pt x="237" y="168"/>
                  </a:cubicBezTo>
                  <a:cubicBezTo>
                    <a:pt x="245" y="138"/>
                    <a:pt x="183" y="123"/>
                    <a:pt x="168" y="92"/>
                  </a:cubicBezTo>
                  <a:cubicBezTo>
                    <a:pt x="153" y="77"/>
                    <a:pt x="160" y="46"/>
                    <a:pt x="145" y="3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3" name="Freeform 45"/>
            <p:cNvSpPr>
              <a:spLocks noChangeArrowheads="1"/>
            </p:cNvSpPr>
            <p:nvPr/>
          </p:nvSpPr>
          <p:spPr bwMode="auto">
            <a:xfrm>
              <a:off x="10359318" y="4212722"/>
              <a:ext cx="478770" cy="591952"/>
            </a:xfrm>
            <a:custGeom>
              <a:avLst/>
              <a:gdLst>
                <a:gd name="T0" fmla="*/ 0 w 2017"/>
                <a:gd name="T1" fmla="*/ 1574 h 2491"/>
                <a:gd name="T2" fmla="*/ 145 w 2017"/>
                <a:gd name="T3" fmla="*/ 1436 h 2491"/>
                <a:gd name="T4" fmla="*/ 160 w 2017"/>
                <a:gd name="T5" fmla="*/ 1306 h 2491"/>
                <a:gd name="T6" fmla="*/ 221 w 2017"/>
                <a:gd name="T7" fmla="*/ 1177 h 2491"/>
                <a:gd name="T8" fmla="*/ 206 w 2017"/>
                <a:gd name="T9" fmla="*/ 1070 h 2491"/>
                <a:gd name="T10" fmla="*/ 290 w 2017"/>
                <a:gd name="T11" fmla="*/ 970 h 2491"/>
                <a:gd name="T12" fmla="*/ 129 w 2017"/>
                <a:gd name="T13" fmla="*/ 970 h 2491"/>
                <a:gd name="T14" fmla="*/ 183 w 2017"/>
                <a:gd name="T15" fmla="*/ 833 h 2491"/>
                <a:gd name="T16" fmla="*/ 99 w 2017"/>
                <a:gd name="T17" fmla="*/ 665 h 2491"/>
                <a:gd name="T18" fmla="*/ 61 w 2017"/>
                <a:gd name="T19" fmla="*/ 504 h 2491"/>
                <a:gd name="T20" fmla="*/ 91 w 2017"/>
                <a:gd name="T21" fmla="*/ 428 h 2491"/>
                <a:gd name="T22" fmla="*/ 374 w 2017"/>
                <a:gd name="T23" fmla="*/ 283 h 2491"/>
                <a:gd name="T24" fmla="*/ 588 w 2017"/>
                <a:gd name="T25" fmla="*/ 367 h 2491"/>
                <a:gd name="T26" fmla="*/ 725 w 2017"/>
                <a:gd name="T27" fmla="*/ 252 h 2491"/>
                <a:gd name="T28" fmla="*/ 580 w 2017"/>
                <a:gd name="T29" fmla="*/ 191 h 2491"/>
                <a:gd name="T30" fmla="*/ 825 w 2017"/>
                <a:gd name="T31" fmla="*/ 145 h 2491"/>
                <a:gd name="T32" fmla="*/ 901 w 2017"/>
                <a:gd name="T33" fmla="*/ 8 h 2491"/>
                <a:gd name="T34" fmla="*/ 1031 w 2017"/>
                <a:gd name="T35" fmla="*/ 138 h 2491"/>
                <a:gd name="T36" fmla="*/ 1084 w 2017"/>
                <a:gd name="T37" fmla="*/ 374 h 2491"/>
                <a:gd name="T38" fmla="*/ 1206 w 2017"/>
                <a:gd name="T39" fmla="*/ 420 h 2491"/>
                <a:gd name="T40" fmla="*/ 1229 w 2017"/>
                <a:gd name="T41" fmla="*/ 313 h 2491"/>
                <a:gd name="T42" fmla="*/ 1374 w 2017"/>
                <a:gd name="T43" fmla="*/ 184 h 2491"/>
                <a:gd name="T44" fmla="*/ 1504 w 2017"/>
                <a:gd name="T45" fmla="*/ 283 h 2491"/>
                <a:gd name="T46" fmla="*/ 1840 w 2017"/>
                <a:gd name="T47" fmla="*/ 833 h 2491"/>
                <a:gd name="T48" fmla="*/ 1665 w 2017"/>
                <a:gd name="T49" fmla="*/ 1574 h 2491"/>
                <a:gd name="T50" fmla="*/ 1443 w 2017"/>
                <a:gd name="T51" fmla="*/ 1895 h 2491"/>
                <a:gd name="T52" fmla="*/ 1772 w 2017"/>
                <a:gd name="T53" fmla="*/ 2101 h 2491"/>
                <a:gd name="T54" fmla="*/ 1741 w 2017"/>
                <a:gd name="T55" fmla="*/ 2169 h 2491"/>
                <a:gd name="T56" fmla="*/ 1680 w 2017"/>
                <a:gd name="T57" fmla="*/ 2269 h 2491"/>
                <a:gd name="T58" fmla="*/ 1588 w 2017"/>
                <a:gd name="T59" fmla="*/ 2299 h 2491"/>
                <a:gd name="T60" fmla="*/ 1390 w 2017"/>
                <a:gd name="T61" fmla="*/ 2315 h 2491"/>
                <a:gd name="T62" fmla="*/ 1275 w 2017"/>
                <a:gd name="T63" fmla="*/ 2437 h 2491"/>
                <a:gd name="T64" fmla="*/ 1161 w 2017"/>
                <a:gd name="T65" fmla="*/ 2414 h 2491"/>
                <a:gd name="T66" fmla="*/ 969 w 2017"/>
                <a:gd name="T67" fmla="*/ 2444 h 2491"/>
                <a:gd name="T68" fmla="*/ 802 w 2017"/>
                <a:gd name="T69" fmla="*/ 2421 h 2491"/>
                <a:gd name="T70" fmla="*/ 603 w 2017"/>
                <a:gd name="T71" fmla="*/ 2437 h 2491"/>
                <a:gd name="T72" fmla="*/ 473 w 2017"/>
                <a:gd name="T73" fmla="*/ 2421 h 2491"/>
                <a:gd name="T74" fmla="*/ 565 w 2017"/>
                <a:gd name="T75" fmla="*/ 2299 h 2491"/>
                <a:gd name="T76" fmla="*/ 435 w 2017"/>
                <a:gd name="T77" fmla="*/ 2254 h 2491"/>
                <a:gd name="T78" fmla="*/ 190 w 2017"/>
                <a:gd name="T79" fmla="*/ 2139 h 2491"/>
                <a:gd name="T80" fmla="*/ 160 w 2017"/>
                <a:gd name="T81" fmla="*/ 2009 h 2491"/>
                <a:gd name="T82" fmla="*/ 15 w 2017"/>
                <a:gd name="T83" fmla="*/ 1765 h 2491"/>
                <a:gd name="T84" fmla="*/ 0 w 2017"/>
                <a:gd name="T85" fmla="*/ 1574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7" h="2491">
                  <a:moveTo>
                    <a:pt x="0" y="1574"/>
                  </a:moveTo>
                  <a:lnTo>
                    <a:pt x="0" y="1574"/>
                  </a:lnTo>
                  <a:cubicBezTo>
                    <a:pt x="22" y="1535"/>
                    <a:pt x="38" y="1490"/>
                    <a:pt x="68" y="1459"/>
                  </a:cubicBezTo>
                  <a:cubicBezTo>
                    <a:pt x="91" y="1444"/>
                    <a:pt x="137" y="1459"/>
                    <a:pt x="145" y="1436"/>
                  </a:cubicBezTo>
                  <a:cubicBezTo>
                    <a:pt x="160" y="1413"/>
                    <a:pt x="122" y="1391"/>
                    <a:pt x="122" y="1360"/>
                  </a:cubicBezTo>
                  <a:cubicBezTo>
                    <a:pt x="122" y="1337"/>
                    <a:pt x="145" y="1322"/>
                    <a:pt x="160" y="1306"/>
                  </a:cubicBezTo>
                  <a:cubicBezTo>
                    <a:pt x="175" y="1283"/>
                    <a:pt x="198" y="1268"/>
                    <a:pt x="206" y="1245"/>
                  </a:cubicBezTo>
                  <a:cubicBezTo>
                    <a:pt x="213" y="1222"/>
                    <a:pt x="229" y="1199"/>
                    <a:pt x="221" y="1177"/>
                  </a:cubicBezTo>
                  <a:cubicBezTo>
                    <a:pt x="221" y="1161"/>
                    <a:pt x="183" y="1169"/>
                    <a:pt x="175" y="1154"/>
                  </a:cubicBezTo>
                  <a:cubicBezTo>
                    <a:pt x="175" y="1123"/>
                    <a:pt x="183" y="1093"/>
                    <a:pt x="206" y="1070"/>
                  </a:cubicBezTo>
                  <a:cubicBezTo>
                    <a:pt x="221" y="1047"/>
                    <a:pt x="267" y="1070"/>
                    <a:pt x="282" y="1047"/>
                  </a:cubicBezTo>
                  <a:cubicBezTo>
                    <a:pt x="297" y="1024"/>
                    <a:pt x="297" y="993"/>
                    <a:pt x="290" y="970"/>
                  </a:cubicBezTo>
                  <a:cubicBezTo>
                    <a:pt x="290" y="955"/>
                    <a:pt x="282" y="940"/>
                    <a:pt x="275" y="940"/>
                  </a:cubicBezTo>
                  <a:cubicBezTo>
                    <a:pt x="229" y="940"/>
                    <a:pt x="168" y="1001"/>
                    <a:pt x="129" y="970"/>
                  </a:cubicBezTo>
                  <a:cubicBezTo>
                    <a:pt x="99" y="955"/>
                    <a:pt x="145" y="902"/>
                    <a:pt x="160" y="863"/>
                  </a:cubicBezTo>
                  <a:cubicBezTo>
                    <a:pt x="160" y="856"/>
                    <a:pt x="183" y="848"/>
                    <a:pt x="183" y="833"/>
                  </a:cubicBezTo>
                  <a:cubicBezTo>
                    <a:pt x="183" y="795"/>
                    <a:pt x="183" y="741"/>
                    <a:pt x="160" y="703"/>
                  </a:cubicBezTo>
                  <a:cubicBezTo>
                    <a:pt x="152" y="680"/>
                    <a:pt x="106" y="688"/>
                    <a:pt x="99" y="665"/>
                  </a:cubicBezTo>
                  <a:cubicBezTo>
                    <a:pt x="91" y="627"/>
                    <a:pt x="145" y="596"/>
                    <a:pt x="137" y="558"/>
                  </a:cubicBezTo>
                  <a:cubicBezTo>
                    <a:pt x="129" y="527"/>
                    <a:pt x="76" y="527"/>
                    <a:pt x="61" y="504"/>
                  </a:cubicBezTo>
                  <a:cubicBezTo>
                    <a:pt x="53" y="474"/>
                    <a:pt x="83" y="451"/>
                    <a:pt x="91" y="428"/>
                  </a:cubicBezTo>
                  <a:lnTo>
                    <a:pt x="91" y="428"/>
                  </a:lnTo>
                  <a:cubicBezTo>
                    <a:pt x="137" y="367"/>
                    <a:pt x="160" y="283"/>
                    <a:pt x="229" y="245"/>
                  </a:cubicBezTo>
                  <a:cubicBezTo>
                    <a:pt x="275" y="222"/>
                    <a:pt x="343" y="245"/>
                    <a:pt x="374" y="283"/>
                  </a:cubicBezTo>
                  <a:cubicBezTo>
                    <a:pt x="404" y="313"/>
                    <a:pt x="336" y="405"/>
                    <a:pt x="381" y="428"/>
                  </a:cubicBezTo>
                  <a:cubicBezTo>
                    <a:pt x="450" y="451"/>
                    <a:pt x="534" y="405"/>
                    <a:pt x="588" y="367"/>
                  </a:cubicBezTo>
                  <a:cubicBezTo>
                    <a:pt x="618" y="352"/>
                    <a:pt x="565" y="298"/>
                    <a:pt x="588" y="283"/>
                  </a:cubicBezTo>
                  <a:cubicBezTo>
                    <a:pt x="626" y="252"/>
                    <a:pt x="687" y="283"/>
                    <a:pt x="725" y="252"/>
                  </a:cubicBezTo>
                  <a:cubicBezTo>
                    <a:pt x="740" y="229"/>
                    <a:pt x="694" y="207"/>
                    <a:pt x="672" y="191"/>
                  </a:cubicBezTo>
                  <a:cubicBezTo>
                    <a:pt x="641" y="184"/>
                    <a:pt x="588" y="222"/>
                    <a:pt x="580" y="191"/>
                  </a:cubicBezTo>
                  <a:cubicBezTo>
                    <a:pt x="572" y="153"/>
                    <a:pt x="626" y="130"/>
                    <a:pt x="656" y="122"/>
                  </a:cubicBezTo>
                  <a:cubicBezTo>
                    <a:pt x="710" y="115"/>
                    <a:pt x="771" y="168"/>
                    <a:pt x="825" y="145"/>
                  </a:cubicBezTo>
                  <a:cubicBezTo>
                    <a:pt x="863" y="122"/>
                    <a:pt x="840" y="54"/>
                    <a:pt x="863" y="16"/>
                  </a:cubicBezTo>
                  <a:cubicBezTo>
                    <a:pt x="863" y="0"/>
                    <a:pt x="886" y="8"/>
                    <a:pt x="901" y="8"/>
                  </a:cubicBezTo>
                  <a:lnTo>
                    <a:pt x="901" y="8"/>
                  </a:lnTo>
                  <a:cubicBezTo>
                    <a:pt x="947" y="54"/>
                    <a:pt x="1008" y="84"/>
                    <a:pt x="1031" y="138"/>
                  </a:cubicBezTo>
                  <a:cubicBezTo>
                    <a:pt x="1046" y="168"/>
                    <a:pt x="992" y="207"/>
                    <a:pt x="1008" y="237"/>
                  </a:cubicBezTo>
                  <a:cubicBezTo>
                    <a:pt x="1015" y="291"/>
                    <a:pt x="1061" y="329"/>
                    <a:pt x="1084" y="374"/>
                  </a:cubicBezTo>
                  <a:cubicBezTo>
                    <a:pt x="1107" y="405"/>
                    <a:pt x="1115" y="451"/>
                    <a:pt x="1145" y="466"/>
                  </a:cubicBezTo>
                  <a:cubicBezTo>
                    <a:pt x="1168" y="474"/>
                    <a:pt x="1199" y="443"/>
                    <a:pt x="1206" y="420"/>
                  </a:cubicBezTo>
                  <a:cubicBezTo>
                    <a:pt x="1206" y="397"/>
                    <a:pt x="1168" y="390"/>
                    <a:pt x="1168" y="374"/>
                  </a:cubicBezTo>
                  <a:cubicBezTo>
                    <a:pt x="1176" y="352"/>
                    <a:pt x="1214" y="336"/>
                    <a:pt x="1229" y="313"/>
                  </a:cubicBezTo>
                  <a:cubicBezTo>
                    <a:pt x="1237" y="298"/>
                    <a:pt x="1229" y="268"/>
                    <a:pt x="1252" y="252"/>
                  </a:cubicBezTo>
                  <a:cubicBezTo>
                    <a:pt x="1290" y="214"/>
                    <a:pt x="1328" y="214"/>
                    <a:pt x="1374" y="184"/>
                  </a:cubicBezTo>
                  <a:lnTo>
                    <a:pt x="1374" y="184"/>
                  </a:lnTo>
                  <a:cubicBezTo>
                    <a:pt x="1413" y="222"/>
                    <a:pt x="1443" y="252"/>
                    <a:pt x="1504" y="283"/>
                  </a:cubicBezTo>
                  <a:cubicBezTo>
                    <a:pt x="1588" y="329"/>
                    <a:pt x="1680" y="436"/>
                    <a:pt x="1703" y="527"/>
                  </a:cubicBezTo>
                  <a:cubicBezTo>
                    <a:pt x="1733" y="627"/>
                    <a:pt x="1794" y="741"/>
                    <a:pt x="1840" y="833"/>
                  </a:cubicBezTo>
                  <a:cubicBezTo>
                    <a:pt x="1848" y="924"/>
                    <a:pt x="2016" y="1306"/>
                    <a:pt x="1901" y="1375"/>
                  </a:cubicBezTo>
                  <a:cubicBezTo>
                    <a:pt x="1817" y="1429"/>
                    <a:pt x="1741" y="1497"/>
                    <a:pt x="1665" y="1574"/>
                  </a:cubicBezTo>
                  <a:cubicBezTo>
                    <a:pt x="1596" y="1643"/>
                    <a:pt x="1550" y="1734"/>
                    <a:pt x="1481" y="1803"/>
                  </a:cubicBezTo>
                  <a:cubicBezTo>
                    <a:pt x="1458" y="1818"/>
                    <a:pt x="1443" y="1864"/>
                    <a:pt x="1443" y="1895"/>
                  </a:cubicBezTo>
                  <a:cubicBezTo>
                    <a:pt x="1596" y="1933"/>
                    <a:pt x="1603" y="1956"/>
                    <a:pt x="1711" y="2063"/>
                  </a:cubicBezTo>
                  <a:cubicBezTo>
                    <a:pt x="1718" y="2070"/>
                    <a:pt x="1741" y="2085"/>
                    <a:pt x="1772" y="2101"/>
                  </a:cubicBezTo>
                  <a:lnTo>
                    <a:pt x="1772" y="2101"/>
                  </a:lnTo>
                  <a:cubicBezTo>
                    <a:pt x="1764" y="2124"/>
                    <a:pt x="1741" y="2147"/>
                    <a:pt x="1741" y="2169"/>
                  </a:cubicBezTo>
                  <a:cubicBezTo>
                    <a:pt x="1741" y="2185"/>
                    <a:pt x="1772" y="2200"/>
                    <a:pt x="1764" y="2215"/>
                  </a:cubicBezTo>
                  <a:cubicBezTo>
                    <a:pt x="1749" y="2246"/>
                    <a:pt x="1711" y="2254"/>
                    <a:pt x="1680" y="2269"/>
                  </a:cubicBezTo>
                  <a:cubicBezTo>
                    <a:pt x="1649" y="2284"/>
                    <a:pt x="1619" y="2284"/>
                    <a:pt x="1588" y="2299"/>
                  </a:cubicBezTo>
                  <a:lnTo>
                    <a:pt x="1588" y="2299"/>
                  </a:lnTo>
                  <a:cubicBezTo>
                    <a:pt x="1550" y="2292"/>
                    <a:pt x="1512" y="2269"/>
                    <a:pt x="1466" y="2269"/>
                  </a:cubicBezTo>
                  <a:cubicBezTo>
                    <a:pt x="1436" y="2269"/>
                    <a:pt x="1405" y="2292"/>
                    <a:pt x="1390" y="2315"/>
                  </a:cubicBezTo>
                  <a:cubicBezTo>
                    <a:pt x="1374" y="2345"/>
                    <a:pt x="1397" y="2391"/>
                    <a:pt x="1374" y="2414"/>
                  </a:cubicBezTo>
                  <a:cubicBezTo>
                    <a:pt x="1351" y="2437"/>
                    <a:pt x="1306" y="2429"/>
                    <a:pt x="1275" y="2437"/>
                  </a:cubicBezTo>
                  <a:lnTo>
                    <a:pt x="1275" y="2437"/>
                  </a:lnTo>
                  <a:cubicBezTo>
                    <a:pt x="1237" y="2429"/>
                    <a:pt x="1199" y="2406"/>
                    <a:pt x="1161" y="2414"/>
                  </a:cubicBezTo>
                  <a:cubicBezTo>
                    <a:pt x="1122" y="2421"/>
                    <a:pt x="1099" y="2475"/>
                    <a:pt x="1061" y="2483"/>
                  </a:cubicBezTo>
                  <a:cubicBezTo>
                    <a:pt x="1031" y="2483"/>
                    <a:pt x="1008" y="2444"/>
                    <a:pt x="969" y="2444"/>
                  </a:cubicBezTo>
                  <a:cubicBezTo>
                    <a:pt x="947" y="2437"/>
                    <a:pt x="931" y="2475"/>
                    <a:pt x="908" y="2475"/>
                  </a:cubicBezTo>
                  <a:cubicBezTo>
                    <a:pt x="870" y="2467"/>
                    <a:pt x="840" y="2421"/>
                    <a:pt x="802" y="2421"/>
                  </a:cubicBezTo>
                  <a:cubicBezTo>
                    <a:pt x="763" y="2429"/>
                    <a:pt x="748" y="2490"/>
                    <a:pt x="702" y="2490"/>
                  </a:cubicBezTo>
                  <a:cubicBezTo>
                    <a:pt x="664" y="2490"/>
                    <a:pt x="641" y="2444"/>
                    <a:pt x="603" y="2437"/>
                  </a:cubicBezTo>
                  <a:cubicBezTo>
                    <a:pt x="565" y="2421"/>
                    <a:pt x="519" y="2429"/>
                    <a:pt x="473" y="2421"/>
                  </a:cubicBezTo>
                  <a:lnTo>
                    <a:pt x="473" y="2421"/>
                  </a:lnTo>
                  <a:cubicBezTo>
                    <a:pt x="458" y="2406"/>
                    <a:pt x="404" y="2391"/>
                    <a:pt x="419" y="2368"/>
                  </a:cubicBezTo>
                  <a:cubicBezTo>
                    <a:pt x="450" y="2330"/>
                    <a:pt x="527" y="2338"/>
                    <a:pt x="565" y="2299"/>
                  </a:cubicBezTo>
                  <a:cubicBezTo>
                    <a:pt x="572" y="2292"/>
                    <a:pt x="572" y="2261"/>
                    <a:pt x="557" y="2254"/>
                  </a:cubicBezTo>
                  <a:cubicBezTo>
                    <a:pt x="519" y="2238"/>
                    <a:pt x="473" y="2269"/>
                    <a:pt x="435" y="2254"/>
                  </a:cubicBezTo>
                  <a:cubicBezTo>
                    <a:pt x="404" y="2231"/>
                    <a:pt x="404" y="2177"/>
                    <a:pt x="366" y="2162"/>
                  </a:cubicBezTo>
                  <a:cubicBezTo>
                    <a:pt x="313" y="2131"/>
                    <a:pt x="252" y="2147"/>
                    <a:pt x="190" y="2139"/>
                  </a:cubicBezTo>
                  <a:lnTo>
                    <a:pt x="190" y="2139"/>
                  </a:lnTo>
                  <a:cubicBezTo>
                    <a:pt x="183" y="2093"/>
                    <a:pt x="183" y="2047"/>
                    <a:pt x="160" y="2009"/>
                  </a:cubicBezTo>
                  <a:cubicBezTo>
                    <a:pt x="145" y="1956"/>
                    <a:pt x="106" y="1910"/>
                    <a:pt x="76" y="1864"/>
                  </a:cubicBezTo>
                  <a:cubicBezTo>
                    <a:pt x="76" y="1864"/>
                    <a:pt x="22" y="1772"/>
                    <a:pt x="15" y="1765"/>
                  </a:cubicBezTo>
                  <a:cubicBezTo>
                    <a:pt x="15" y="1757"/>
                    <a:pt x="30" y="1650"/>
                    <a:pt x="30" y="1650"/>
                  </a:cubicBezTo>
                  <a:cubicBezTo>
                    <a:pt x="22" y="1627"/>
                    <a:pt x="15" y="1597"/>
                    <a:pt x="0" y="157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4" name="Freeform 46"/>
            <p:cNvSpPr>
              <a:spLocks noChangeArrowheads="1"/>
            </p:cNvSpPr>
            <p:nvPr/>
          </p:nvSpPr>
          <p:spPr bwMode="auto">
            <a:xfrm>
              <a:off x="10139314" y="4275584"/>
              <a:ext cx="125717" cy="134106"/>
            </a:xfrm>
            <a:custGeom>
              <a:avLst/>
              <a:gdLst>
                <a:gd name="T0" fmla="*/ 0 w 528"/>
                <a:gd name="T1" fmla="*/ 106 h 566"/>
                <a:gd name="T2" fmla="*/ 0 w 528"/>
                <a:gd name="T3" fmla="*/ 106 h 566"/>
                <a:gd name="T4" fmla="*/ 46 w 528"/>
                <a:gd name="T5" fmla="*/ 229 h 566"/>
                <a:gd name="T6" fmla="*/ 107 w 528"/>
                <a:gd name="T7" fmla="*/ 244 h 566"/>
                <a:gd name="T8" fmla="*/ 107 w 528"/>
                <a:gd name="T9" fmla="*/ 305 h 566"/>
                <a:gd name="T10" fmla="*/ 138 w 528"/>
                <a:gd name="T11" fmla="*/ 374 h 566"/>
                <a:gd name="T12" fmla="*/ 184 w 528"/>
                <a:gd name="T13" fmla="*/ 420 h 566"/>
                <a:gd name="T14" fmla="*/ 206 w 528"/>
                <a:gd name="T15" fmla="*/ 488 h 566"/>
                <a:gd name="T16" fmla="*/ 206 w 528"/>
                <a:gd name="T17" fmla="*/ 488 h 566"/>
                <a:gd name="T18" fmla="*/ 268 w 528"/>
                <a:gd name="T19" fmla="*/ 488 h 566"/>
                <a:gd name="T20" fmla="*/ 268 w 528"/>
                <a:gd name="T21" fmla="*/ 542 h 566"/>
                <a:gd name="T22" fmla="*/ 329 w 528"/>
                <a:gd name="T23" fmla="*/ 565 h 566"/>
                <a:gd name="T24" fmla="*/ 405 w 528"/>
                <a:gd name="T25" fmla="*/ 550 h 566"/>
                <a:gd name="T26" fmla="*/ 405 w 528"/>
                <a:gd name="T27" fmla="*/ 550 h 566"/>
                <a:gd name="T28" fmla="*/ 489 w 528"/>
                <a:gd name="T29" fmla="*/ 473 h 566"/>
                <a:gd name="T30" fmla="*/ 466 w 528"/>
                <a:gd name="T31" fmla="*/ 427 h 566"/>
                <a:gd name="T32" fmla="*/ 512 w 528"/>
                <a:gd name="T33" fmla="*/ 374 h 566"/>
                <a:gd name="T34" fmla="*/ 527 w 528"/>
                <a:gd name="T35" fmla="*/ 290 h 566"/>
                <a:gd name="T36" fmla="*/ 527 w 528"/>
                <a:gd name="T37" fmla="*/ 290 h 566"/>
                <a:gd name="T38" fmla="*/ 489 w 528"/>
                <a:gd name="T39" fmla="*/ 236 h 566"/>
                <a:gd name="T40" fmla="*/ 436 w 528"/>
                <a:gd name="T41" fmla="*/ 221 h 566"/>
                <a:gd name="T42" fmla="*/ 306 w 528"/>
                <a:gd name="T43" fmla="*/ 175 h 566"/>
                <a:gd name="T44" fmla="*/ 314 w 528"/>
                <a:gd name="T45" fmla="*/ 84 h 566"/>
                <a:gd name="T46" fmla="*/ 245 w 528"/>
                <a:gd name="T47" fmla="*/ 106 h 566"/>
                <a:gd name="T48" fmla="*/ 222 w 528"/>
                <a:gd name="T49" fmla="*/ 53 h 566"/>
                <a:gd name="T50" fmla="*/ 222 w 528"/>
                <a:gd name="T51" fmla="*/ 7 h 566"/>
                <a:gd name="T52" fmla="*/ 222 w 528"/>
                <a:gd name="T53" fmla="*/ 7 h 566"/>
                <a:gd name="T54" fmla="*/ 115 w 528"/>
                <a:gd name="T55" fmla="*/ 15 h 566"/>
                <a:gd name="T56" fmla="*/ 61 w 528"/>
                <a:gd name="T57" fmla="*/ 68 h 566"/>
                <a:gd name="T58" fmla="*/ 23 w 528"/>
                <a:gd name="T59" fmla="*/ 68 h 566"/>
                <a:gd name="T60" fmla="*/ 0 w 528"/>
                <a:gd name="T61" fmla="*/ 10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8" h="566">
                  <a:moveTo>
                    <a:pt x="0" y="106"/>
                  </a:moveTo>
                  <a:lnTo>
                    <a:pt x="0" y="106"/>
                  </a:lnTo>
                  <a:cubicBezTo>
                    <a:pt x="16" y="145"/>
                    <a:pt x="23" y="198"/>
                    <a:pt x="46" y="229"/>
                  </a:cubicBezTo>
                  <a:cubicBezTo>
                    <a:pt x="61" y="244"/>
                    <a:pt x="92" y="229"/>
                    <a:pt x="107" y="244"/>
                  </a:cubicBezTo>
                  <a:cubicBezTo>
                    <a:pt x="115" y="259"/>
                    <a:pt x="100" y="290"/>
                    <a:pt x="107" y="305"/>
                  </a:cubicBezTo>
                  <a:cubicBezTo>
                    <a:pt x="115" y="328"/>
                    <a:pt x="122" y="359"/>
                    <a:pt x="138" y="374"/>
                  </a:cubicBezTo>
                  <a:cubicBezTo>
                    <a:pt x="145" y="397"/>
                    <a:pt x="168" y="404"/>
                    <a:pt x="184" y="420"/>
                  </a:cubicBezTo>
                  <a:cubicBezTo>
                    <a:pt x="199" y="443"/>
                    <a:pt x="199" y="465"/>
                    <a:pt x="206" y="488"/>
                  </a:cubicBezTo>
                  <a:lnTo>
                    <a:pt x="206" y="488"/>
                  </a:lnTo>
                  <a:cubicBezTo>
                    <a:pt x="229" y="488"/>
                    <a:pt x="252" y="481"/>
                    <a:pt x="268" y="488"/>
                  </a:cubicBezTo>
                  <a:cubicBezTo>
                    <a:pt x="275" y="504"/>
                    <a:pt x="260" y="527"/>
                    <a:pt x="268" y="542"/>
                  </a:cubicBezTo>
                  <a:cubicBezTo>
                    <a:pt x="283" y="557"/>
                    <a:pt x="306" y="565"/>
                    <a:pt x="329" y="565"/>
                  </a:cubicBezTo>
                  <a:cubicBezTo>
                    <a:pt x="352" y="565"/>
                    <a:pt x="375" y="557"/>
                    <a:pt x="405" y="550"/>
                  </a:cubicBezTo>
                  <a:lnTo>
                    <a:pt x="405" y="550"/>
                  </a:lnTo>
                  <a:cubicBezTo>
                    <a:pt x="428" y="527"/>
                    <a:pt x="474" y="504"/>
                    <a:pt x="489" y="473"/>
                  </a:cubicBezTo>
                  <a:cubicBezTo>
                    <a:pt x="497" y="458"/>
                    <a:pt x="458" y="443"/>
                    <a:pt x="466" y="427"/>
                  </a:cubicBezTo>
                  <a:cubicBezTo>
                    <a:pt x="466" y="404"/>
                    <a:pt x="497" y="397"/>
                    <a:pt x="512" y="374"/>
                  </a:cubicBezTo>
                  <a:cubicBezTo>
                    <a:pt x="520" y="351"/>
                    <a:pt x="520" y="320"/>
                    <a:pt x="527" y="290"/>
                  </a:cubicBezTo>
                  <a:lnTo>
                    <a:pt x="527" y="290"/>
                  </a:lnTo>
                  <a:cubicBezTo>
                    <a:pt x="512" y="275"/>
                    <a:pt x="504" y="252"/>
                    <a:pt x="489" y="236"/>
                  </a:cubicBezTo>
                  <a:cubicBezTo>
                    <a:pt x="474" y="229"/>
                    <a:pt x="451" y="229"/>
                    <a:pt x="436" y="221"/>
                  </a:cubicBezTo>
                  <a:cubicBezTo>
                    <a:pt x="390" y="206"/>
                    <a:pt x="336" y="206"/>
                    <a:pt x="306" y="175"/>
                  </a:cubicBezTo>
                  <a:cubicBezTo>
                    <a:pt x="283" y="152"/>
                    <a:pt x="329" y="106"/>
                    <a:pt x="314" y="84"/>
                  </a:cubicBezTo>
                  <a:cubicBezTo>
                    <a:pt x="298" y="61"/>
                    <a:pt x="268" y="114"/>
                    <a:pt x="245" y="106"/>
                  </a:cubicBezTo>
                  <a:cubicBezTo>
                    <a:pt x="222" y="99"/>
                    <a:pt x="222" y="68"/>
                    <a:pt x="222" y="53"/>
                  </a:cubicBezTo>
                  <a:cubicBezTo>
                    <a:pt x="214" y="38"/>
                    <a:pt x="222" y="23"/>
                    <a:pt x="222" y="7"/>
                  </a:cubicBezTo>
                  <a:lnTo>
                    <a:pt x="222" y="7"/>
                  </a:lnTo>
                  <a:cubicBezTo>
                    <a:pt x="191" y="7"/>
                    <a:pt x="153" y="0"/>
                    <a:pt x="115" y="15"/>
                  </a:cubicBezTo>
                  <a:cubicBezTo>
                    <a:pt x="92" y="23"/>
                    <a:pt x="84" y="53"/>
                    <a:pt x="61" y="68"/>
                  </a:cubicBezTo>
                  <a:cubicBezTo>
                    <a:pt x="46" y="68"/>
                    <a:pt x="31" y="61"/>
                    <a:pt x="23" y="68"/>
                  </a:cubicBezTo>
                  <a:cubicBezTo>
                    <a:pt x="8" y="76"/>
                    <a:pt x="8" y="91"/>
                    <a:pt x="0" y="10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5" name="Freeform 47"/>
            <p:cNvSpPr>
              <a:spLocks noChangeArrowheads="1"/>
            </p:cNvSpPr>
            <p:nvPr/>
          </p:nvSpPr>
          <p:spPr bwMode="auto">
            <a:xfrm>
              <a:off x="10005217" y="4215865"/>
              <a:ext cx="200099" cy="111057"/>
            </a:xfrm>
            <a:custGeom>
              <a:avLst/>
              <a:gdLst>
                <a:gd name="T0" fmla="*/ 0 w 841"/>
                <a:gd name="T1" fmla="*/ 236 h 466"/>
                <a:gd name="T2" fmla="*/ 0 w 841"/>
                <a:gd name="T3" fmla="*/ 236 h 466"/>
                <a:gd name="T4" fmla="*/ 31 w 841"/>
                <a:gd name="T5" fmla="*/ 282 h 466"/>
                <a:gd name="T6" fmla="*/ 31 w 841"/>
                <a:gd name="T7" fmla="*/ 343 h 466"/>
                <a:gd name="T8" fmla="*/ 31 w 841"/>
                <a:gd name="T9" fmla="*/ 343 h 466"/>
                <a:gd name="T10" fmla="*/ 122 w 841"/>
                <a:gd name="T11" fmla="*/ 343 h 466"/>
                <a:gd name="T12" fmla="*/ 176 w 841"/>
                <a:gd name="T13" fmla="*/ 305 h 466"/>
                <a:gd name="T14" fmla="*/ 382 w 841"/>
                <a:gd name="T15" fmla="*/ 328 h 466"/>
                <a:gd name="T16" fmla="*/ 412 w 841"/>
                <a:gd name="T17" fmla="*/ 374 h 466"/>
                <a:gd name="T18" fmla="*/ 420 w 841"/>
                <a:gd name="T19" fmla="*/ 420 h 466"/>
                <a:gd name="T20" fmla="*/ 443 w 841"/>
                <a:gd name="T21" fmla="*/ 450 h 466"/>
                <a:gd name="T22" fmla="*/ 481 w 841"/>
                <a:gd name="T23" fmla="*/ 366 h 466"/>
                <a:gd name="T24" fmla="*/ 504 w 841"/>
                <a:gd name="T25" fmla="*/ 336 h 466"/>
                <a:gd name="T26" fmla="*/ 565 w 841"/>
                <a:gd name="T27" fmla="*/ 358 h 466"/>
                <a:gd name="T28" fmla="*/ 565 w 841"/>
                <a:gd name="T29" fmla="*/ 358 h 466"/>
                <a:gd name="T30" fmla="*/ 588 w 841"/>
                <a:gd name="T31" fmla="*/ 320 h 466"/>
                <a:gd name="T32" fmla="*/ 626 w 841"/>
                <a:gd name="T33" fmla="*/ 320 h 466"/>
                <a:gd name="T34" fmla="*/ 680 w 841"/>
                <a:gd name="T35" fmla="*/ 267 h 466"/>
                <a:gd name="T36" fmla="*/ 787 w 841"/>
                <a:gd name="T37" fmla="*/ 259 h 466"/>
                <a:gd name="T38" fmla="*/ 787 w 841"/>
                <a:gd name="T39" fmla="*/ 259 h 466"/>
                <a:gd name="T40" fmla="*/ 833 w 841"/>
                <a:gd name="T41" fmla="*/ 213 h 466"/>
                <a:gd name="T42" fmla="*/ 810 w 841"/>
                <a:gd name="T43" fmla="*/ 160 h 466"/>
                <a:gd name="T44" fmla="*/ 756 w 841"/>
                <a:gd name="T45" fmla="*/ 129 h 466"/>
                <a:gd name="T46" fmla="*/ 726 w 841"/>
                <a:gd name="T47" fmla="*/ 76 h 466"/>
                <a:gd name="T48" fmla="*/ 726 w 841"/>
                <a:gd name="T49" fmla="*/ 76 h 466"/>
                <a:gd name="T50" fmla="*/ 703 w 841"/>
                <a:gd name="T51" fmla="*/ 22 h 466"/>
                <a:gd name="T52" fmla="*/ 657 w 841"/>
                <a:gd name="T53" fmla="*/ 30 h 466"/>
                <a:gd name="T54" fmla="*/ 573 w 841"/>
                <a:gd name="T55" fmla="*/ 7 h 466"/>
                <a:gd name="T56" fmla="*/ 512 w 841"/>
                <a:gd name="T57" fmla="*/ 45 h 466"/>
                <a:gd name="T58" fmla="*/ 451 w 841"/>
                <a:gd name="T59" fmla="*/ 45 h 466"/>
                <a:gd name="T60" fmla="*/ 405 w 841"/>
                <a:gd name="T61" fmla="*/ 22 h 466"/>
                <a:gd name="T62" fmla="*/ 367 w 841"/>
                <a:gd name="T63" fmla="*/ 22 h 466"/>
                <a:gd name="T64" fmla="*/ 367 w 841"/>
                <a:gd name="T65" fmla="*/ 22 h 466"/>
                <a:gd name="T66" fmla="*/ 321 w 841"/>
                <a:gd name="T67" fmla="*/ 114 h 466"/>
                <a:gd name="T68" fmla="*/ 237 w 841"/>
                <a:gd name="T69" fmla="*/ 152 h 466"/>
                <a:gd name="T70" fmla="*/ 176 w 841"/>
                <a:gd name="T71" fmla="*/ 137 h 466"/>
                <a:gd name="T72" fmla="*/ 160 w 841"/>
                <a:gd name="T73" fmla="*/ 137 h 466"/>
                <a:gd name="T74" fmla="*/ 107 w 841"/>
                <a:gd name="T75" fmla="*/ 191 h 466"/>
                <a:gd name="T76" fmla="*/ 15 w 841"/>
                <a:gd name="T77" fmla="*/ 206 h 466"/>
                <a:gd name="T78" fmla="*/ 0 w 841"/>
                <a:gd name="T79" fmla="*/ 23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1" h="466">
                  <a:moveTo>
                    <a:pt x="0" y="236"/>
                  </a:moveTo>
                  <a:lnTo>
                    <a:pt x="0" y="236"/>
                  </a:lnTo>
                  <a:cubicBezTo>
                    <a:pt x="8" y="252"/>
                    <a:pt x="23" y="267"/>
                    <a:pt x="31" y="282"/>
                  </a:cubicBezTo>
                  <a:cubicBezTo>
                    <a:pt x="38" y="305"/>
                    <a:pt x="31" y="320"/>
                    <a:pt x="31" y="343"/>
                  </a:cubicBezTo>
                  <a:lnTo>
                    <a:pt x="31" y="343"/>
                  </a:lnTo>
                  <a:cubicBezTo>
                    <a:pt x="61" y="343"/>
                    <a:pt x="92" y="351"/>
                    <a:pt x="122" y="343"/>
                  </a:cubicBezTo>
                  <a:cubicBezTo>
                    <a:pt x="145" y="336"/>
                    <a:pt x="153" y="305"/>
                    <a:pt x="176" y="305"/>
                  </a:cubicBezTo>
                  <a:cubicBezTo>
                    <a:pt x="245" y="297"/>
                    <a:pt x="313" y="313"/>
                    <a:pt x="382" y="328"/>
                  </a:cubicBezTo>
                  <a:cubicBezTo>
                    <a:pt x="397" y="336"/>
                    <a:pt x="405" y="358"/>
                    <a:pt x="412" y="374"/>
                  </a:cubicBezTo>
                  <a:cubicBezTo>
                    <a:pt x="420" y="389"/>
                    <a:pt x="412" y="404"/>
                    <a:pt x="420" y="420"/>
                  </a:cubicBezTo>
                  <a:cubicBezTo>
                    <a:pt x="428" y="435"/>
                    <a:pt x="435" y="465"/>
                    <a:pt x="443" y="450"/>
                  </a:cubicBezTo>
                  <a:cubicBezTo>
                    <a:pt x="474" y="435"/>
                    <a:pt x="466" y="397"/>
                    <a:pt x="481" y="366"/>
                  </a:cubicBezTo>
                  <a:cubicBezTo>
                    <a:pt x="489" y="358"/>
                    <a:pt x="489" y="336"/>
                    <a:pt x="504" y="336"/>
                  </a:cubicBezTo>
                  <a:cubicBezTo>
                    <a:pt x="527" y="336"/>
                    <a:pt x="542" y="351"/>
                    <a:pt x="565" y="358"/>
                  </a:cubicBezTo>
                  <a:lnTo>
                    <a:pt x="565" y="358"/>
                  </a:lnTo>
                  <a:cubicBezTo>
                    <a:pt x="573" y="343"/>
                    <a:pt x="573" y="328"/>
                    <a:pt x="588" y="320"/>
                  </a:cubicBezTo>
                  <a:cubicBezTo>
                    <a:pt x="596" y="313"/>
                    <a:pt x="611" y="320"/>
                    <a:pt x="626" y="320"/>
                  </a:cubicBezTo>
                  <a:cubicBezTo>
                    <a:pt x="649" y="305"/>
                    <a:pt x="657" y="275"/>
                    <a:pt x="680" y="267"/>
                  </a:cubicBezTo>
                  <a:cubicBezTo>
                    <a:pt x="718" y="252"/>
                    <a:pt x="756" y="259"/>
                    <a:pt x="787" y="259"/>
                  </a:cubicBezTo>
                  <a:lnTo>
                    <a:pt x="787" y="259"/>
                  </a:lnTo>
                  <a:cubicBezTo>
                    <a:pt x="802" y="244"/>
                    <a:pt x="833" y="236"/>
                    <a:pt x="833" y="213"/>
                  </a:cubicBezTo>
                  <a:cubicBezTo>
                    <a:pt x="840" y="198"/>
                    <a:pt x="825" y="175"/>
                    <a:pt x="810" y="160"/>
                  </a:cubicBezTo>
                  <a:cubicBezTo>
                    <a:pt x="794" y="145"/>
                    <a:pt x="764" y="145"/>
                    <a:pt x="756" y="129"/>
                  </a:cubicBezTo>
                  <a:cubicBezTo>
                    <a:pt x="741" y="114"/>
                    <a:pt x="741" y="91"/>
                    <a:pt x="726" y="76"/>
                  </a:cubicBezTo>
                  <a:lnTo>
                    <a:pt x="726" y="76"/>
                  </a:lnTo>
                  <a:cubicBezTo>
                    <a:pt x="718" y="61"/>
                    <a:pt x="718" y="38"/>
                    <a:pt x="703" y="22"/>
                  </a:cubicBezTo>
                  <a:cubicBezTo>
                    <a:pt x="687" y="15"/>
                    <a:pt x="672" y="30"/>
                    <a:pt x="657" y="30"/>
                  </a:cubicBezTo>
                  <a:cubicBezTo>
                    <a:pt x="626" y="22"/>
                    <a:pt x="604" y="0"/>
                    <a:pt x="573" y="7"/>
                  </a:cubicBezTo>
                  <a:cubicBezTo>
                    <a:pt x="550" y="7"/>
                    <a:pt x="535" y="38"/>
                    <a:pt x="512" y="45"/>
                  </a:cubicBezTo>
                  <a:cubicBezTo>
                    <a:pt x="497" y="53"/>
                    <a:pt x="474" y="53"/>
                    <a:pt x="451" y="45"/>
                  </a:cubicBezTo>
                  <a:cubicBezTo>
                    <a:pt x="435" y="45"/>
                    <a:pt x="420" y="22"/>
                    <a:pt x="405" y="22"/>
                  </a:cubicBezTo>
                  <a:cubicBezTo>
                    <a:pt x="390" y="15"/>
                    <a:pt x="374" y="22"/>
                    <a:pt x="367" y="22"/>
                  </a:cubicBezTo>
                  <a:lnTo>
                    <a:pt x="367" y="22"/>
                  </a:lnTo>
                  <a:cubicBezTo>
                    <a:pt x="351" y="53"/>
                    <a:pt x="344" y="91"/>
                    <a:pt x="321" y="114"/>
                  </a:cubicBezTo>
                  <a:cubicBezTo>
                    <a:pt x="298" y="137"/>
                    <a:pt x="267" y="152"/>
                    <a:pt x="237" y="152"/>
                  </a:cubicBezTo>
                  <a:cubicBezTo>
                    <a:pt x="214" y="160"/>
                    <a:pt x="199" y="137"/>
                    <a:pt x="176" y="137"/>
                  </a:cubicBezTo>
                  <a:cubicBezTo>
                    <a:pt x="176" y="129"/>
                    <a:pt x="160" y="129"/>
                    <a:pt x="160" y="137"/>
                  </a:cubicBezTo>
                  <a:cubicBezTo>
                    <a:pt x="137" y="152"/>
                    <a:pt x="130" y="183"/>
                    <a:pt x="107" y="191"/>
                  </a:cubicBezTo>
                  <a:cubicBezTo>
                    <a:pt x="84" y="206"/>
                    <a:pt x="46" y="191"/>
                    <a:pt x="15" y="206"/>
                  </a:cubicBezTo>
                  <a:cubicBezTo>
                    <a:pt x="8" y="206"/>
                    <a:pt x="8" y="229"/>
                    <a:pt x="0" y="2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6" name="Freeform 48"/>
            <p:cNvSpPr>
              <a:spLocks noChangeArrowheads="1"/>
            </p:cNvSpPr>
            <p:nvPr/>
          </p:nvSpPr>
          <p:spPr bwMode="auto">
            <a:xfrm>
              <a:off x="10178078" y="4185482"/>
              <a:ext cx="178098" cy="160298"/>
            </a:xfrm>
            <a:custGeom>
              <a:avLst/>
              <a:gdLst>
                <a:gd name="T0" fmla="*/ 61 w 749"/>
                <a:gd name="T1" fmla="*/ 389 h 673"/>
                <a:gd name="T2" fmla="*/ 61 w 749"/>
                <a:gd name="T3" fmla="*/ 389 h 673"/>
                <a:gd name="T4" fmla="*/ 107 w 749"/>
                <a:gd name="T5" fmla="*/ 343 h 673"/>
                <a:gd name="T6" fmla="*/ 84 w 749"/>
                <a:gd name="T7" fmla="*/ 290 h 673"/>
                <a:gd name="T8" fmla="*/ 30 w 749"/>
                <a:gd name="T9" fmla="*/ 259 h 673"/>
                <a:gd name="T10" fmla="*/ 0 w 749"/>
                <a:gd name="T11" fmla="*/ 206 h 673"/>
                <a:gd name="T12" fmla="*/ 0 w 749"/>
                <a:gd name="T13" fmla="*/ 206 h 673"/>
                <a:gd name="T14" fmla="*/ 84 w 749"/>
                <a:gd name="T15" fmla="*/ 229 h 673"/>
                <a:gd name="T16" fmla="*/ 137 w 749"/>
                <a:gd name="T17" fmla="*/ 175 h 673"/>
                <a:gd name="T18" fmla="*/ 145 w 749"/>
                <a:gd name="T19" fmla="*/ 137 h 673"/>
                <a:gd name="T20" fmla="*/ 191 w 749"/>
                <a:gd name="T21" fmla="*/ 107 h 673"/>
                <a:gd name="T22" fmla="*/ 191 w 749"/>
                <a:gd name="T23" fmla="*/ 107 h 673"/>
                <a:gd name="T24" fmla="*/ 229 w 749"/>
                <a:gd name="T25" fmla="*/ 53 h 673"/>
                <a:gd name="T26" fmla="*/ 267 w 749"/>
                <a:gd name="T27" fmla="*/ 68 h 673"/>
                <a:gd name="T28" fmla="*/ 313 w 749"/>
                <a:gd name="T29" fmla="*/ 53 h 673"/>
                <a:gd name="T30" fmla="*/ 351 w 749"/>
                <a:gd name="T31" fmla="*/ 68 h 673"/>
                <a:gd name="T32" fmla="*/ 397 w 749"/>
                <a:gd name="T33" fmla="*/ 46 h 673"/>
                <a:gd name="T34" fmla="*/ 473 w 749"/>
                <a:gd name="T35" fmla="*/ 15 h 673"/>
                <a:gd name="T36" fmla="*/ 473 w 749"/>
                <a:gd name="T37" fmla="*/ 15 h 673"/>
                <a:gd name="T38" fmla="*/ 634 w 749"/>
                <a:gd name="T39" fmla="*/ 7 h 673"/>
                <a:gd name="T40" fmla="*/ 748 w 749"/>
                <a:gd name="T41" fmla="*/ 61 h 673"/>
                <a:gd name="T42" fmla="*/ 748 w 749"/>
                <a:gd name="T43" fmla="*/ 61 h 673"/>
                <a:gd name="T44" fmla="*/ 710 w 749"/>
                <a:gd name="T45" fmla="*/ 168 h 673"/>
                <a:gd name="T46" fmla="*/ 695 w 749"/>
                <a:gd name="T47" fmla="*/ 328 h 673"/>
                <a:gd name="T48" fmla="*/ 634 w 749"/>
                <a:gd name="T49" fmla="*/ 351 h 673"/>
                <a:gd name="T50" fmla="*/ 657 w 749"/>
                <a:gd name="T51" fmla="*/ 420 h 673"/>
                <a:gd name="T52" fmla="*/ 657 w 749"/>
                <a:gd name="T53" fmla="*/ 420 h 673"/>
                <a:gd name="T54" fmla="*/ 572 w 749"/>
                <a:gd name="T55" fmla="*/ 488 h 673"/>
                <a:gd name="T56" fmla="*/ 542 w 749"/>
                <a:gd name="T57" fmla="*/ 611 h 673"/>
                <a:gd name="T58" fmla="*/ 450 w 749"/>
                <a:gd name="T59" fmla="*/ 626 h 673"/>
                <a:gd name="T60" fmla="*/ 366 w 749"/>
                <a:gd name="T61" fmla="*/ 672 h 673"/>
                <a:gd name="T62" fmla="*/ 366 w 749"/>
                <a:gd name="T63" fmla="*/ 672 h 673"/>
                <a:gd name="T64" fmla="*/ 328 w 749"/>
                <a:gd name="T65" fmla="*/ 618 h 673"/>
                <a:gd name="T66" fmla="*/ 275 w 749"/>
                <a:gd name="T67" fmla="*/ 603 h 673"/>
                <a:gd name="T68" fmla="*/ 145 w 749"/>
                <a:gd name="T69" fmla="*/ 557 h 673"/>
                <a:gd name="T70" fmla="*/ 153 w 749"/>
                <a:gd name="T71" fmla="*/ 466 h 673"/>
                <a:gd name="T72" fmla="*/ 84 w 749"/>
                <a:gd name="T73" fmla="*/ 488 h 673"/>
                <a:gd name="T74" fmla="*/ 61 w 749"/>
                <a:gd name="T75" fmla="*/ 435 h 673"/>
                <a:gd name="T76" fmla="*/ 61 w 749"/>
                <a:gd name="T77" fmla="*/ 38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9" h="673">
                  <a:moveTo>
                    <a:pt x="61" y="389"/>
                  </a:moveTo>
                  <a:lnTo>
                    <a:pt x="61" y="389"/>
                  </a:lnTo>
                  <a:cubicBezTo>
                    <a:pt x="76" y="374"/>
                    <a:pt x="107" y="366"/>
                    <a:pt x="107" y="343"/>
                  </a:cubicBezTo>
                  <a:cubicBezTo>
                    <a:pt x="114" y="328"/>
                    <a:pt x="99" y="305"/>
                    <a:pt x="84" y="290"/>
                  </a:cubicBezTo>
                  <a:cubicBezTo>
                    <a:pt x="68" y="275"/>
                    <a:pt x="38" y="275"/>
                    <a:pt x="30" y="259"/>
                  </a:cubicBezTo>
                  <a:cubicBezTo>
                    <a:pt x="15" y="244"/>
                    <a:pt x="15" y="221"/>
                    <a:pt x="0" y="206"/>
                  </a:cubicBezTo>
                  <a:lnTo>
                    <a:pt x="0" y="206"/>
                  </a:lnTo>
                  <a:cubicBezTo>
                    <a:pt x="30" y="213"/>
                    <a:pt x="53" y="229"/>
                    <a:pt x="84" y="229"/>
                  </a:cubicBezTo>
                  <a:cubicBezTo>
                    <a:pt x="107" y="221"/>
                    <a:pt x="122" y="198"/>
                    <a:pt x="137" y="175"/>
                  </a:cubicBezTo>
                  <a:cubicBezTo>
                    <a:pt x="145" y="168"/>
                    <a:pt x="137" y="152"/>
                    <a:pt x="145" y="137"/>
                  </a:cubicBezTo>
                  <a:cubicBezTo>
                    <a:pt x="160" y="122"/>
                    <a:pt x="175" y="114"/>
                    <a:pt x="191" y="107"/>
                  </a:cubicBezTo>
                  <a:lnTo>
                    <a:pt x="191" y="107"/>
                  </a:lnTo>
                  <a:cubicBezTo>
                    <a:pt x="198" y="91"/>
                    <a:pt x="214" y="68"/>
                    <a:pt x="229" y="53"/>
                  </a:cubicBezTo>
                  <a:cubicBezTo>
                    <a:pt x="244" y="53"/>
                    <a:pt x="252" y="68"/>
                    <a:pt x="267" y="68"/>
                  </a:cubicBezTo>
                  <a:cubicBezTo>
                    <a:pt x="282" y="68"/>
                    <a:pt x="297" y="53"/>
                    <a:pt x="313" y="53"/>
                  </a:cubicBezTo>
                  <a:cubicBezTo>
                    <a:pt x="328" y="53"/>
                    <a:pt x="336" y="68"/>
                    <a:pt x="351" y="68"/>
                  </a:cubicBezTo>
                  <a:cubicBezTo>
                    <a:pt x="366" y="68"/>
                    <a:pt x="382" y="53"/>
                    <a:pt x="397" y="46"/>
                  </a:cubicBezTo>
                  <a:cubicBezTo>
                    <a:pt x="420" y="30"/>
                    <a:pt x="443" y="23"/>
                    <a:pt x="473" y="15"/>
                  </a:cubicBezTo>
                  <a:lnTo>
                    <a:pt x="473" y="15"/>
                  </a:lnTo>
                  <a:cubicBezTo>
                    <a:pt x="527" y="15"/>
                    <a:pt x="580" y="0"/>
                    <a:pt x="634" y="7"/>
                  </a:cubicBezTo>
                  <a:cubicBezTo>
                    <a:pt x="680" y="15"/>
                    <a:pt x="710" y="46"/>
                    <a:pt x="748" y="61"/>
                  </a:cubicBezTo>
                  <a:lnTo>
                    <a:pt x="748" y="61"/>
                  </a:lnTo>
                  <a:cubicBezTo>
                    <a:pt x="741" y="99"/>
                    <a:pt x="718" y="152"/>
                    <a:pt x="710" y="168"/>
                  </a:cubicBezTo>
                  <a:cubicBezTo>
                    <a:pt x="702" y="191"/>
                    <a:pt x="695" y="321"/>
                    <a:pt x="695" y="328"/>
                  </a:cubicBezTo>
                  <a:cubicBezTo>
                    <a:pt x="695" y="336"/>
                    <a:pt x="634" y="343"/>
                    <a:pt x="634" y="351"/>
                  </a:cubicBezTo>
                  <a:cubicBezTo>
                    <a:pt x="641" y="366"/>
                    <a:pt x="649" y="397"/>
                    <a:pt x="657" y="420"/>
                  </a:cubicBezTo>
                  <a:lnTo>
                    <a:pt x="657" y="420"/>
                  </a:lnTo>
                  <a:cubicBezTo>
                    <a:pt x="626" y="443"/>
                    <a:pt x="588" y="458"/>
                    <a:pt x="572" y="488"/>
                  </a:cubicBezTo>
                  <a:cubicBezTo>
                    <a:pt x="550" y="527"/>
                    <a:pt x="572" y="580"/>
                    <a:pt x="542" y="611"/>
                  </a:cubicBezTo>
                  <a:cubicBezTo>
                    <a:pt x="519" y="634"/>
                    <a:pt x="481" y="618"/>
                    <a:pt x="450" y="626"/>
                  </a:cubicBezTo>
                  <a:cubicBezTo>
                    <a:pt x="420" y="641"/>
                    <a:pt x="397" y="657"/>
                    <a:pt x="366" y="672"/>
                  </a:cubicBezTo>
                  <a:lnTo>
                    <a:pt x="366" y="672"/>
                  </a:lnTo>
                  <a:cubicBezTo>
                    <a:pt x="351" y="657"/>
                    <a:pt x="343" y="634"/>
                    <a:pt x="328" y="618"/>
                  </a:cubicBezTo>
                  <a:cubicBezTo>
                    <a:pt x="313" y="611"/>
                    <a:pt x="290" y="611"/>
                    <a:pt x="275" y="603"/>
                  </a:cubicBezTo>
                  <a:cubicBezTo>
                    <a:pt x="229" y="588"/>
                    <a:pt x="175" y="588"/>
                    <a:pt x="145" y="557"/>
                  </a:cubicBezTo>
                  <a:cubicBezTo>
                    <a:pt x="122" y="534"/>
                    <a:pt x="168" y="488"/>
                    <a:pt x="153" y="466"/>
                  </a:cubicBezTo>
                  <a:cubicBezTo>
                    <a:pt x="137" y="443"/>
                    <a:pt x="107" y="496"/>
                    <a:pt x="84" y="488"/>
                  </a:cubicBezTo>
                  <a:cubicBezTo>
                    <a:pt x="61" y="481"/>
                    <a:pt x="61" y="450"/>
                    <a:pt x="61" y="435"/>
                  </a:cubicBezTo>
                  <a:cubicBezTo>
                    <a:pt x="53" y="420"/>
                    <a:pt x="61" y="405"/>
                    <a:pt x="61" y="38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7" name="Freeform 49"/>
            <p:cNvSpPr>
              <a:spLocks noChangeArrowheads="1"/>
            </p:cNvSpPr>
            <p:nvPr/>
          </p:nvSpPr>
          <p:spPr bwMode="auto">
            <a:xfrm>
              <a:off x="9871120" y="4210626"/>
              <a:ext cx="99526" cy="78577"/>
            </a:xfrm>
            <a:custGeom>
              <a:avLst/>
              <a:gdLst>
                <a:gd name="T0" fmla="*/ 0 w 421"/>
                <a:gd name="T1" fmla="*/ 236 h 329"/>
                <a:gd name="T2" fmla="*/ 0 w 421"/>
                <a:gd name="T3" fmla="*/ 236 h 329"/>
                <a:gd name="T4" fmla="*/ 30 w 421"/>
                <a:gd name="T5" fmla="*/ 275 h 329"/>
                <a:gd name="T6" fmla="*/ 15 w 421"/>
                <a:gd name="T7" fmla="*/ 305 h 329"/>
                <a:gd name="T8" fmla="*/ 8 w 421"/>
                <a:gd name="T9" fmla="*/ 320 h 329"/>
                <a:gd name="T10" fmla="*/ 8 w 421"/>
                <a:gd name="T11" fmla="*/ 320 h 329"/>
                <a:gd name="T12" fmla="*/ 91 w 421"/>
                <a:gd name="T13" fmla="*/ 320 h 329"/>
                <a:gd name="T14" fmla="*/ 122 w 421"/>
                <a:gd name="T15" fmla="*/ 267 h 329"/>
                <a:gd name="T16" fmla="*/ 175 w 421"/>
                <a:gd name="T17" fmla="*/ 259 h 329"/>
                <a:gd name="T18" fmla="*/ 198 w 421"/>
                <a:gd name="T19" fmla="*/ 229 h 329"/>
                <a:gd name="T20" fmla="*/ 298 w 421"/>
                <a:gd name="T21" fmla="*/ 252 h 329"/>
                <a:gd name="T22" fmla="*/ 336 w 421"/>
                <a:gd name="T23" fmla="*/ 290 h 329"/>
                <a:gd name="T24" fmla="*/ 336 w 421"/>
                <a:gd name="T25" fmla="*/ 290 h 329"/>
                <a:gd name="T26" fmla="*/ 397 w 421"/>
                <a:gd name="T27" fmla="*/ 290 h 329"/>
                <a:gd name="T28" fmla="*/ 397 w 421"/>
                <a:gd name="T29" fmla="*/ 252 h 329"/>
                <a:gd name="T30" fmla="*/ 420 w 421"/>
                <a:gd name="T31" fmla="*/ 214 h 329"/>
                <a:gd name="T32" fmla="*/ 420 w 421"/>
                <a:gd name="T33" fmla="*/ 214 h 329"/>
                <a:gd name="T34" fmla="*/ 382 w 421"/>
                <a:gd name="T35" fmla="*/ 145 h 329"/>
                <a:gd name="T36" fmla="*/ 313 w 421"/>
                <a:gd name="T37" fmla="*/ 84 h 329"/>
                <a:gd name="T38" fmla="*/ 267 w 421"/>
                <a:gd name="T39" fmla="*/ 0 h 329"/>
                <a:gd name="T40" fmla="*/ 267 w 421"/>
                <a:gd name="T41" fmla="*/ 0 h 329"/>
                <a:gd name="T42" fmla="*/ 229 w 421"/>
                <a:gd name="T43" fmla="*/ 38 h 329"/>
                <a:gd name="T44" fmla="*/ 206 w 421"/>
                <a:gd name="T45" fmla="*/ 68 h 329"/>
                <a:gd name="T46" fmla="*/ 114 w 421"/>
                <a:gd name="T47" fmla="*/ 53 h 329"/>
                <a:gd name="T48" fmla="*/ 46 w 421"/>
                <a:gd name="T49" fmla="*/ 106 h 329"/>
                <a:gd name="T50" fmla="*/ 38 w 421"/>
                <a:gd name="T51" fmla="*/ 145 h 329"/>
                <a:gd name="T52" fmla="*/ 0 w 421"/>
                <a:gd name="T53" fmla="*/ 2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1" h="329">
                  <a:moveTo>
                    <a:pt x="0" y="236"/>
                  </a:moveTo>
                  <a:lnTo>
                    <a:pt x="0" y="236"/>
                  </a:lnTo>
                  <a:cubicBezTo>
                    <a:pt x="15" y="252"/>
                    <a:pt x="30" y="259"/>
                    <a:pt x="30" y="275"/>
                  </a:cubicBezTo>
                  <a:cubicBezTo>
                    <a:pt x="30" y="290"/>
                    <a:pt x="15" y="290"/>
                    <a:pt x="15" y="305"/>
                  </a:cubicBezTo>
                  <a:cubicBezTo>
                    <a:pt x="15" y="313"/>
                    <a:pt x="8" y="313"/>
                    <a:pt x="8" y="320"/>
                  </a:cubicBezTo>
                  <a:lnTo>
                    <a:pt x="8" y="320"/>
                  </a:lnTo>
                  <a:cubicBezTo>
                    <a:pt x="38" y="320"/>
                    <a:pt x="69" y="328"/>
                    <a:pt x="91" y="320"/>
                  </a:cubicBezTo>
                  <a:cubicBezTo>
                    <a:pt x="107" y="313"/>
                    <a:pt x="107" y="282"/>
                    <a:pt x="122" y="267"/>
                  </a:cubicBezTo>
                  <a:cubicBezTo>
                    <a:pt x="137" y="259"/>
                    <a:pt x="160" y="267"/>
                    <a:pt x="175" y="259"/>
                  </a:cubicBezTo>
                  <a:cubicBezTo>
                    <a:pt x="191" y="259"/>
                    <a:pt x="183" y="236"/>
                    <a:pt x="198" y="229"/>
                  </a:cubicBezTo>
                  <a:cubicBezTo>
                    <a:pt x="229" y="229"/>
                    <a:pt x="267" y="236"/>
                    <a:pt x="298" y="252"/>
                  </a:cubicBezTo>
                  <a:cubicBezTo>
                    <a:pt x="313" y="259"/>
                    <a:pt x="321" y="282"/>
                    <a:pt x="336" y="290"/>
                  </a:cubicBezTo>
                  <a:lnTo>
                    <a:pt x="336" y="290"/>
                  </a:lnTo>
                  <a:cubicBezTo>
                    <a:pt x="359" y="290"/>
                    <a:pt x="382" y="305"/>
                    <a:pt x="397" y="290"/>
                  </a:cubicBezTo>
                  <a:cubicBezTo>
                    <a:pt x="412" y="282"/>
                    <a:pt x="397" y="259"/>
                    <a:pt x="397" y="252"/>
                  </a:cubicBezTo>
                  <a:cubicBezTo>
                    <a:pt x="405" y="236"/>
                    <a:pt x="412" y="221"/>
                    <a:pt x="420" y="214"/>
                  </a:cubicBezTo>
                  <a:lnTo>
                    <a:pt x="420" y="214"/>
                  </a:lnTo>
                  <a:cubicBezTo>
                    <a:pt x="405" y="191"/>
                    <a:pt x="397" y="168"/>
                    <a:pt x="382" y="145"/>
                  </a:cubicBezTo>
                  <a:cubicBezTo>
                    <a:pt x="359" y="122"/>
                    <a:pt x="328" y="106"/>
                    <a:pt x="313" y="84"/>
                  </a:cubicBezTo>
                  <a:cubicBezTo>
                    <a:pt x="290" y="53"/>
                    <a:pt x="283" y="23"/>
                    <a:pt x="267" y="0"/>
                  </a:cubicBezTo>
                  <a:lnTo>
                    <a:pt x="267" y="0"/>
                  </a:lnTo>
                  <a:cubicBezTo>
                    <a:pt x="252" y="7"/>
                    <a:pt x="237" y="23"/>
                    <a:pt x="229" y="38"/>
                  </a:cubicBezTo>
                  <a:cubicBezTo>
                    <a:pt x="221" y="45"/>
                    <a:pt x="221" y="68"/>
                    <a:pt x="206" y="68"/>
                  </a:cubicBezTo>
                  <a:cubicBezTo>
                    <a:pt x="175" y="68"/>
                    <a:pt x="145" y="45"/>
                    <a:pt x="114" y="53"/>
                  </a:cubicBezTo>
                  <a:cubicBezTo>
                    <a:pt x="84" y="61"/>
                    <a:pt x="61" y="84"/>
                    <a:pt x="46" y="106"/>
                  </a:cubicBezTo>
                  <a:cubicBezTo>
                    <a:pt x="38" y="114"/>
                    <a:pt x="46" y="129"/>
                    <a:pt x="38" y="145"/>
                  </a:cubicBezTo>
                  <a:cubicBezTo>
                    <a:pt x="30" y="175"/>
                    <a:pt x="15" y="206"/>
                    <a:pt x="0" y="2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8" name="Freeform 50"/>
            <p:cNvSpPr>
              <a:spLocks noChangeArrowheads="1"/>
            </p:cNvSpPr>
            <p:nvPr/>
          </p:nvSpPr>
          <p:spPr bwMode="auto">
            <a:xfrm>
              <a:off x="9797785" y="4179195"/>
              <a:ext cx="53430" cy="96389"/>
            </a:xfrm>
            <a:custGeom>
              <a:avLst/>
              <a:gdLst>
                <a:gd name="T0" fmla="*/ 199 w 223"/>
                <a:gd name="T1" fmla="*/ 397 h 406"/>
                <a:gd name="T2" fmla="*/ 199 w 223"/>
                <a:gd name="T3" fmla="*/ 397 h 406"/>
                <a:gd name="T4" fmla="*/ 176 w 223"/>
                <a:gd name="T5" fmla="*/ 351 h 406"/>
                <a:gd name="T6" fmla="*/ 222 w 223"/>
                <a:gd name="T7" fmla="*/ 336 h 406"/>
                <a:gd name="T8" fmla="*/ 222 w 223"/>
                <a:gd name="T9" fmla="*/ 336 h 406"/>
                <a:gd name="T10" fmla="*/ 199 w 223"/>
                <a:gd name="T11" fmla="*/ 229 h 406"/>
                <a:gd name="T12" fmla="*/ 207 w 223"/>
                <a:gd name="T13" fmla="*/ 183 h 406"/>
                <a:gd name="T14" fmla="*/ 176 w 223"/>
                <a:gd name="T15" fmla="*/ 137 h 406"/>
                <a:gd name="T16" fmla="*/ 176 w 223"/>
                <a:gd name="T17" fmla="*/ 137 h 406"/>
                <a:gd name="T18" fmla="*/ 145 w 223"/>
                <a:gd name="T19" fmla="*/ 114 h 406"/>
                <a:gd name="T20" fmla="*/ 122 w 223"/>
                <a:gd name="T21" fmla="*/ 15 h 406"/>
                <a:gd name="T22" fmla="*/ 92 w 223"/>
                <a:gd name="T23" fmla="*/ 30 h 406"/>
                <a:gd name="T24" fmla="*/ 23 w 223"/>
                <a:gd name="T25" fmla="*/ 0 h 406"/>
                <a:gd name="T26" fmla="*/ 23 w 223"/>
                <a:gd name="T27" fmla="*/ 0 h 406"/>
                <a:gd name="T28" fmla="*/ 0 w 223"/>
                <a:gd name="T29" fmla="*/ 91 h 406"/>
                <a:gd name="T30" fmla="*/ 0 w 223"/>
                <a:gd name="T31" fmla="*/ 91 h 406"/>
                <a:gd name="T32" fmla="*/ 16 w 223"/>
                <a:gd name="T33" fmla="*/ 153 h 406"/>
                <a:gd name="T34" fmla="*/ 0 w 223"/>
                <a:gd name="T35" fmla="*/ 206 h 406"/>
                <a:gd name="T36" fmla="*/ 23 w 223"/>
                <a:gd name="T37" fmla="*/ 252 h 406"/>
                <a:gd name="T38" fmla="*/ 23 w 223"/>
                <a:gd name="T39" fmla="*/ 298 h 406"/>
                <a:gd name="T40" fmla="*/ 61 w 223"/>
                <a:gd name="T41" fmla="*/ 351 h 406"/>
                <a:gd name="T42" fmla="*/ 61 w 223"/>
                <a:gd name="T43" fmla="*/ 351 h 406"/>
                <a:gd name="T44" fmla="*/ 115 w 223"/>
                <a:gd name="T45" fmla="*/ 382 h 406"/>
                <a:gd name="T46" fmla="*/ 130 w 223"/>
                <a:gd name="T47" fmla="*/ 397 h 406"/>
                <a:gd name="T48" fmla="*/ 199 w 223"/>
                <a:gd name="T49" fmla="*/ 3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406">
                  <a:moveTo>
                    <a:pt x="199" y="397"/>
                  </a:moveTo>
                  <a:lnTo>
                    <a:pt x="199" y="397"/>
                  </a:lnTo>
                  <a:cubicBezTo>
                    <a:pt x="191" y="382"/>
                    <a:pt x="168" y="366"/>
                    <a:pt x="176" y="351"/>
                  </a:cubicBezTo>
                  <a:cubicBezTo>
                    <a:pt x="176" y="336"/>
                    <a:pt x="207" y="336"/>
                    <a:pt x="222" y="336"/>
                  </a:cubicBezTo>
                  <a:lnTo>
                    <a:pt x="222" y="336"/>
                  </a:lnTo>
                  <a:cubicBezTo>
                    <a:pt x="214" y="298"/>
                    <a:pt x="199" y="259"/>
                    <a:pt x="199" y="229"/>
                  </a:cubicBezTo>
                  <a:cubicBezTo>
                    <a:pt x="191" y="214"/>
                    <a:pt x="207" y="198"/>
                    <a:pt x="207" y="183"/>
                  </a:cubicBezTo>
                  <a:cubicBezTo>
                    <a:pt x="199" y="168"/>
                    <a:pt x="191" y="153"/>
                    <a:pt x="176" y="137"/>
                  </a:cubicBezTo>
                  <a:lnTo>
                    <a:pt x="176" y="137"/>
                  </a:lnTo>
                  <a:cubicBezTo>
                    <a:pt x="168" y="130"/>
                    <a:pt x="153" y="130"/>
                    <a:pt x="145" y="114"/>
                  </a:cubicBezTo>
                  <a:cubicBezTo>
                    <a:pt x="130" y="84"/>
                    <a:pt x="138" y="38"/>
                    <a:pt x="122" y="15"/>
                  </a:cubicBezTo>
                  <a:cubicBezTo>
                    <a:pt x="115" y="0"/>
                    <a:pt x="107" y="38"/>
                    <a:pt x="92" y="30"/>
                  </a:cubicBezTo>
                  <a:cubicBezTo>
                    <a:pt x="69" y="30"/>
                    <a:pt x="46" y="15"/>
                    <a:pt x="23" y="0"/>
                  </a:cubicBezTo>
                  <a:lnTo>
                    <a:pt x="23" y="0"/>
                  </a:lnTo>
                  <a:cubicBezTo>
                    <a:pt x="0" y="91"/>
                    <a:pt x="0" y="91"/>
                    <a:pt x="0" y="91"/>
                  </a:cubicBezTo>
                  <a:lnTo>
                    <a:pt x="0" y="91"/>
                  </a:lnTo>
                  <a:cubicBezTo>
                    <a:pt x="8" y="114"/>
                    <a:pt x="16" y="130"/>
                    <a:pt x="16" y="153"/>
                  </a:cubicBezTo>
                  <a:cubicBezTo>
                    <a:pt x="16" y="168"/>
                    <a:pt x="0" y="183"/>
                    <a:pt x="0" y="206"/>
                  </a:cubicBezTo>
                  <a:cubicBezTo>
                    <a:pt x="0" y="221"/>
                    <a:pt x="16" y="236"/>
                    <a:pt x="23" y="252"/>
                  </a:cubicBezTo>
                  <a:cubicBezTo>
                    <a:pt x="23" y="267"/>
                    <a:pt x="16" y="282"/>
                    <a:pt x="23" y="298"/>
                  </a:cubicBezTo>
                  <a:cubicBezTo>
                    <a:pt x="31" y="321"/>
                    <a:pt x="46" y="328"/>
                    <a:pt x="61" y="351"/>
                  </a:cubicBezTo>
                  <a:lnTo>
                    <a:pt x="61" y="351"/>
                  </a:lnTo>
                  <a:cubicBezTo>
                    <a:pt x="77" y="359"/>
                    <a:pt x="92" y="374"/>
                    <a:pt x="115" y="382"/>
                  </a:cubicBezTo>
                  <a:cubicBezTo>
                    <a:pt x="115" y="389"/>
                    <a:pt x="122" y="397"/>
                    <a:pt x="130" y="397"/>
                  </a:cubicBezTo>
                  <a:cubicBezTo>
                    <a:pt x="153" y="405"/>
                    <a:pt x="176" y="397"/>
                    <a:pt x="199" y="39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59" name="Freeform 51"/>
            <p:cNvSpPr>
              <a:spLocks noChangeArrowheads="1"/>
            </p:cNvSpPr>
            <p:nvPr/>
          </p:nvSpPr>
          <p:spPr bwMode="auto">
            <a:xfrm>
              <a:off x="9709784" y="4193864"/>
              <a:ext cx="103716" cy="76482"/>
            </a:xfrm>
            <a:custGeom>
              <a:avLst/>
              <a:gdLst>
                <a:gd name="T0" fmla="*/ 260 w 436"/>
                <a:gd name="T1" fmla="*/ 298 h 322"/>
                <a:gd name="T2" fmla="*/ 260 w 436"/>
                <a:gd name="T3" fmla="*/ 298 h 322"/>
                <a:gd name="T4" fmla="*/ 290 w 436"/>
                <a:gd name="T5" fmla="*/ 267 h 322"/>
                <a:gd name="T6" fmla="*/ 351 w 436"/>
                <a:gd name="T7" fmla="*/ 283 h 322"/>
                <a:gd name="T8" fmla="*/ 405 w 436"/>
                <a:gd name="T9" fmla="*/ 313 h 322"/>
                <a:gd name="T10" fmla="*/ 435 w 436"/>
                <a:gd name="T11" fmla="*/ 290 h 322"/>
                <a:gd name="T12" fmla="*/ 435 w 436"/>
                <a:gd name="T13" fmla="*/ 290 h 322"/>
                <a:gd name="T14" fmla="*/ 397 w 436"/>
                <a:gd name="T15" fmla="*/ 237 h 322"/>
                <a:gd name="T16" fmla="*/ 397 w 436"/>
                <a:gd name="T17" fmla="*/ 191 h 322"/>
                <a:gd name="T18" fmla="*/ 374 w 436"/>
                <a:gd name="T19" fmla="*/ 145 h 322"/>
                <a:gd name="T20" fmla="*/ 390 w 436"/>
                <a:gd name="T21" fmla="*/ 92 h 322"/>
                <a:gd name="T22" fmla="*/ 374 w 436"/>
                <a:gd name="T23" fmla="*/ 30 h 322"/>
                <a:gd name="T24" fmla="*/ 374 w 436"/>
                <a:gd name="T25" fmla="*/ 30 h 322"/>
                <a:gd name="T26" fmla="*/ 321 w 436"/>
                <a:gd name="T27" fmla="*/ 53 h 322"/>
                <a:gd name="T28" fmla="*/ 283 w 436"/>
                <a:gd name="T29" fmla="*/ 0 h 322"/>
                <a:gd name="T30" fmla="*/ 260 w 436"/>
                <a:gd name="T31" fmla="*/ 46 h 322"/>
                <a:gd name="T32" fmla="*/ 229 w 436"/>
                <a:gd name="T33" fmla="*/ 69 h 322"/>
                <a:gd name="T34" fmla="*/ 168 w 436"/>
                <a:gd name="T35" fmla="*/ 46 h 322"/>
                <a:gd name="T36" fmla="*/ 168 w 436"/>
                <a:gd name="T37" fmla="*/ 46 h 322"/>
                <a:gd name="T38" fmla="*/ 92 w 436"/>
                <a:gd name="T39" fmla="*/ 122 h 322"/>
                <a:gd name="T40" fmla="*/ 46 w 436"/>
                <a:gd name="T41" fmla="*/ 84 h 322"/>
                <a:gd name="T42" fmla="*/ 0 w 436"/>
                <a:gd name="T43" fmla="*/ 137 h 322"/>
                <a:gd name="T44" fmla="*/ 0 w 436"/>
                <a:gd name="T45" fmla="*/ 137 h 322"/>
                <a:gd name="T46" fmla="*/ 77 w 436"/>
                <a:gd name="T47" fmla="*/ 175 h 322"/>
                <a:gd name="T48" fmla="*/ 92 w 436"/>
                <a:gd name="T49" fmla="*/ 260 h 322"/>
                <a:gd name="T50" fmla="*/ 130 w 436"/>
                <a:gd name="T51" fmla="*/ 313 h 322"/>
                <a:gd name="T52" fmla="*/ 199 w 436"/>
                <a:gd name="T53" fmla="*/ 283 h 322"/>
                <a:gd name="T54" fmla="*/ 260 w 436"/>
                <a:gd name="T55" fmla="*/ 29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6" h="322">
                  <a:moveTo>
                    <a:pt x="260" y="298"/>
                  </a:moveTo>
                  <a:lnTo>
                    <a:pt x="260" y="298"/>
                  </a:lnTo>
                  <a:cubicBezTo>
                    <a:pt x="275" y="290"/>
                    <a:pt x="275" y="275"/>
                    <a:pt x="290" y="267"/>
                  </a:cubicBezTo>
                  <a:cubicBezTo>
                    <a:pt x="313" y="267"/>
                    <a:pt x="336" y="275"/>
                    <a:pt x="351" y="283"/>
                  </a:cubicBezTo>
                  <a:cubicBezTo>
                    <a:pt x="374" y="290"/>
                    <a:pt x="382" y="313"/>
                    <a:pt x="405" y="313"/>
                  </a:cubicBezTo>
                  <a:cubicBezTo>
                    <a:pt x="413" y="313"/>
                    <a:pt x="420" y="298"/>
                    <a:pt x="435" y="290"/>
                  </a:cubicBezTo>
                  <a:lnTo>
                    <a:pt x="435" y="290"/>
                  </a:lnTo>
                  <a:cubicBezTo>
                    <a:pt x="420" y="267"/>
                    <a:pt x="405" y="260"/>
                    <a:pt x="397" y="237"/>
                  </a:cubicBezTo>
                  <a:cubicBezTo>
                    <a:pt x="390" y="221"/>
                    <a:pt x="397" y="206"/>
                    <a:pt x="397" y="191"/>
                  </a:cubicBezTo>
                  <a:cubicBezTo>
                    <a:pt x="390" y="175"/>
                    <a:pt x="374" y="160"/>
                    <a:pt x="374" y="145"/>
                  </a:cubicBezTo>
                  <a:cubicBezTo>
                    <a:pt x="374" y="122"/>
                    <a:pt x="390" y="107"/>
                    <a:pt x="390" y="92"/>
                  </a:cubicBezTo>
                  <a:cubicBezTo>
                    <a:pt x="390" y="69"/>
                    <a:pt x="382" y="53"/>
                    <a:pt x="374" y="30"/>
                  </a:cubicBezTo>
                  <a:lnTo>
                    <a:pt x="374" y="30"/>
                  </a:lnTo>
                  <a:cubicBezTo>
                    <a:pt x="359" y="38"/>
                    <a:pt x="336" y="61"/>
                    <a:pt x="321" y="53"/>
                  </a:cubicBezTo>
                  <a:cubicBezTo>
                    <a:pt x="298" y="46"/>
                    <a:pt x="306" y="0"/>
                    <a:pt x="283" y="0"/>
                  </a:cubicBezTo>
                  <a:cubicBezTo>
                    <a:pt x="260" y="0"/>
                    <a:pt x="275" y="38"/>
                    <a:pt x="260" y="46"/>
                  </a:cubicBezTo>
                  <a:cubicBezTo>
                    <a:pt x="252" y="61"/>
                    <a:pt x="244" y="69"/>
                    <a:pt x="229" y="69"/>
                  </a:cubicBezTo>
                  <a:cubicBezTo>
                    <a:pt x="214" y="69"/>
                    <a:pt x="191" y="53"/>
                    <a:pt x="168" y="46"/>
                  </a:cubicBezTo>
                  <a:lnTo>
                    <a:pt x="168" y="46"/>
                  </a:lnTo>
                  <a:cubicBezTo>
                    <a:pt x="145" y="69"/>
                    <a:pt x="130" y="107"/>
                    <a:pt x="92" y="122"/>
                  </a:cubicBezTo>
                  <a:cubicBezTo>
                    <a:pt x="77" y="122"/>
                    <a:pt x="69" y="76"/>
                    <a:pt x="46" y="84"/>
                  </a:cubicBezTo>
                  <a:cubicBezTo>
                    <a:pt x="23" y="84"/>
                    <a:pt x="15" y="114"/>
                    <a:pt x="0" y="137"/>
                  </a:cubicBezTo>
                  <a:lnTo>
                    <a:pt x="0" y="137"/>
                  </a:lnTo>
                  <a:cubicBezTo>
                    <a:pt x="23" y="145"/>
                    <a:pt x="61" y="153"/>
                    <a:pt x="77" y="175"/>
                  </a:cubicBezTo>
                  <a:cubicBezTo>
                    <a:pt x="92" y="198"/>
                    <a:pt x="77" y="229"/>
                    <a:pt x="92" y="260"/>
                  </a:cubicBezTo>
                  <a:cubicBezTo>
                    <a:pt x="99" y="283"/>
                    <a:pt x="107" y="313"/>
                    <a:pt x="130" y="313"/>
                  </a:cubicBezTo>
                  <a:cubicBezTo>
                    <a:pt x="153" y="321"/>
                    <a:pt x="176" y="283"/>
                    <a:pt x="199" y="283"/>
                  </a:cubicBezTo>
                  <a:cubicBezTo>
                    <a:pt x="221" y="275"/>
                    <a:pt x="244" y="298"/>
                    <a:pt x="260" y="2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0" name="Freeform 52"/>
            <p:cNvSpPr>
              <a:spLocks noChangeArrowheads="1"/>
            </p:cNvSpPr>
            <p:nvPr/>
          </p:nvSpPr>
          <p:spPr bwMode="auto">
            <a:xfrm>
              <a:off x="9732831" y="4110047"/>
              <a:ext cx="71239" cy="100580"/>
            </a:xfrm>
            <a:custGeom>
              <a:avLst/>
              <a:gdLst>
                <a:gd name="T0" fmla="*/ 69 w 299"/>
                <a:gd name="T1" fmla="*/ 398 h 422"/>
                <a:gd name="T2" fmla="*/ 69 w 299"/>
                <a:gd name="T3" fmla="*/ 398 h 422"/>
                <a:gd name="T4" fmla="*/ 130 w 299"/>
                <a:gd name="T5" fmla="*/ 421 h 422"/>
                <a:gd name="T6" fmla="*/ 161 w 299"/>
                <a:gd name="T7" fmla="*/ 398 h 422"/>
                <a:gd name="T8" fmla="*/ 184 w 299"/>
                <a:gd name="T9" fmla="*/ 352 h 422"/>
                <a:gd name="T10" fmla="*/ 222 w 299"/>
                <a:gd name="T11" fmla="*/ 405 h 422"/>
                <a:gd name="T12" fmla="*/ 275 w 299"/>
                <a:gd name="T13" fmla="*/ 382 h 422"/>
                <a:gd name="T14" fmla="*/ 275 w 299"/>
                <a:gd name="T15" fmla="*/ 382 h 422"/>
                <a:gd name="T16" fmla="*/ 298 w 299"/>
                <a:gd name="T17" fmla="*/ 291 h 422"/>
                <a:gd name="T18" fmla="*/ 298 w 299"/>
                <a:gd name="T19" fmla="*/ 291 h 422"/>
                <a:gd name="T20" fmla="*/ 283 w 299"/>
                <a:gd name="T21" fmla="*/ 245 h 422"/>
                <a:gd name="T22" fmla="*/ 245 w 299"/>
                <a:gd name="T23" fmla="*/ 230 h 422"/>
                <a:gd name="T24" fmla="*/ 191 w 299"/>
                <a:gd name="T25" fmla="*/ 123 h 422"/>
                <a:gd name="T26" fmla="*/ 176 w 299"/>
                <a:gd name="T27" fmla="*/ 31 h 422"/>
                <a:gd name="T28" fmla="*/ 130 w 299"/>
                <a:gd name="T29" fmla="*/ 0 h 422"/>
                <a:gd name="T30" fmla="*/ 84 w 299"/>
                <a:gd name="T31" fmla="*/ 31 h 422"/>
                <a:gd name="T32" fmla="*/ 23 w 299"/>
                <a:gd name="T33" fmla="*/ 39 h 422"/>
                <a:gd name="T34" fmla="*/ 8 w 299"/>
                <a:gd name="T35" fmla="*/ 77 h 422"/>
                <a:gd name="T36" fmla="*/ 8 w 299"/>
                <a:gd name="T37" fmla="*/ 146 h 422"/>
                <a:gd name="T38" fmla="*/ 77 w 299"/>
                <a:gd name="T39" fmla="*/ 214 h 422"/>
                <a:gd name="T40" fmla="*/ 46 w 299"/>
                <a:gd name="T41" fmla="*/ 291 h 422"/>
                <a:gd name="T42" fmla="*/ 69 w 299"/>
                <a:gd name="T43" fmla="*/ 3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9" h="422">
                  <a:moveTo>
                    <a:pt x="69" y="398"/>
                  </a:moveTo>
                  <a:lnTo>
                    <a:pt x="69" y="398"/>
                  </a:lnTo>
                  <a:cubicBezTo>
                    <a:pt x="92" y="405"/>
                    <a:pt x="115" y="421"/>
                    <a:pt x="130" y="421"/>
                  </a:cubicBezTo>
                  <a:cubicBezTo>
                    <a:pt x="145" y="421"/>
                    <a:pt x="153" y="413"/>
                    <a:pt x="161" y="398"/>
                  </a:cubicBezTo>
                  <a:cubicBezTo>
                    <a:pt x="176" y="390"/>
                    <a:pt x="161" y="352"/>
                    <a:pt x="184" y="352"/>
                  </a:cubicBezTo>
                  <a:cubicBezTo>
                    <a:pt x="207" y="352"/>
                    <a:pt x="199" y="398"/>
                    <a:pt x="222" y="405"/>
                  </a:cubicBezTo>
                  <a:cubicBezTo>
                    <a:pt x="237" y="413"/>
                    <a:pt x="260" y="390"/>
                    <a:pt x="275" y="382"/>
                  </a:cubicBezTo>
                  <a:lnTo>
                    <a:pt x="275" y="382"/>
                  </a:lnTo>
                  <a:cubicBezTo>
                    <a:pt x="298" y="291"/>
                    <a:pt x="298" y="291"/>
                    <a:pt x="298" y="291"/>
                  </a:cubicBezTo>
                  <a:lnTo>
                    <a:pt x="298" y="291"/>
                  </a:lnTo>
                  <a:cubicBezTo>
                    <a:pt x="291" y="275"/>
                    <a:pt x="291" y="252"/>
                    <a:pt x="283" y="245"/>
                  </a:cubicBezTo>
                  <a:cubicBezTo>
                    <a:pt x="275" y="230"/>
                    <a:pt x="260" y="230"/>
                    <a:pt x="245" y="230"/>
                  </a:cubicBezTo>
                  <a:cubicBezTo>
                    <a:pt x="245" y="230"/>
                    <a:pt x="191" y="130"/>
                    <a:pt x="191" y="123"/>
                  </a:cubicBezTo>
                  <a:lnTo>
                    <a:pt x="176" y="31"/>
                  </a:lnTo>
                  <a:cubicBezTo>
                    <a:pt x="161" y="16"/>
                    <a:pt x="145" y="0"/>
                    <a:pt x="130" y="0"/>
                  </a:cubicBezTo>
                  <a:cubicBezTo>
                    <a:pt x="107" y="0"/>
                    <a:pt x="100" y="23"/>
                    <a:pt x="84" y="31"/>
                  </a:cubicBezTo>
                  <a:cubicBezTo>
                    <a:pt x="69" y="39"/>
                    <a:pt x="39" y="23"/>
                    <a:pt x="23" y="39"/>
                  </a:cubicBezTo>
                  <a:cubicBezTo>
                    <a:pt x="8" y="46"/>
                    <a:pt x="16" y="69"/>
                    <a:pt x="8" y="77"/>
                  </a:cubicBezTo>
                  <a:cubicBezTo>
                    <a:pt x="8" y="100"/>
                    <a:pt x="0" y="130"/>
                    <a:pt x="8" y="146"/>
                  </a:cubicBezTo>
                  <a:cubicBezTo>
                    <a:pt x="23" y="176"/>
                    <a:pt x="69" y="184"/>
                    <a:pt x="77" y="214"/>
                  </a:cubicBezTo>
                  <a:cubicBezTo>
                    <a:pt x="77" y="237"/>
                    <a:pt x="46" y="260"/>
                    <a:pt x="46" y="291"/>
                  </a:cubicBezTo>
                  <a:cubicBezTo>
                    <a:pt x="46" y="329"/>
                    <a:pt x="61" y="360"/>
                    <a:pt x="69" y="3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1" name="Freeform 53"/>
            <p:cNvSpPr>
              <a:spLocks noChangeArrowheads="1"/>
            </p:cNvSpPr>
            <p:nvPr/>
          </p:nvSpPr>
          <p:spPr bwMode="auto">
            <a:xfrm>
              <a:off x="9836548" y="4168719"/>
              <a:ext cx="98478" cy="98484"/>
            </a:xfrm>
            <a:custGeom>
              <a:avLst/>
              <a:gdLst>
                <a:gd name="T0" fmla="*/ 61 w 413"/>
                <a:gd name="T1" fmla="*/ 382 h 413"/>
                <a:gd name="T2" fmla="*/ 61 w 413"/>
                <a:gd name="T3" fmla="*/ 382 h 413"/>
                <a:gd name="T4" fmla="*/ 145 w 413"/>
                <a:gd name="T5" fmla="*/ 412 h 413"/>
                <a:gd name="T6" fmla="*/ 145 w 413"/>
                <a:gd name="T7" fmla="*/ 412 h 413"/>
                <a:gd name="T8" fmla="*/ 183 w 413"/>
                <a:gd name="T9" fmla="*/ 321 h 413"/>
                <a:gd name="T10" fmla="*/ 191 w 413"/>
                <a:gd name="T11" fmla="*/ 282 h 413"/>
                <a:gd name="T12" fmla="*/ 259 w 413"/>
                <a:gd name="T13" fmla="*/ 229 h 413"/>
                <a:gd name="T14" fmla="*/ 351 w 413"/>
                <a:gd name="T15" fmla="*/ 244 h 413"/>
                <a:gd name="T16" fmla="*/ 374 w 413"/>
                <a:gd name="T17" fmla="*/ 214 h 413"/>
                <a:gd name="T18" fmla="*/ 412 w 413"/>
                <a:gd name="T19" fmla="*/ 176 h 413"/>
                <a:gd name="T20" fmla="*/ 412 w 413"/>
                <a:gd name="T21" fmla="*/ 176 h 413"/>
                <a:gd name="T22" fmla="*/ 366 w 413"/>
                <a:gd name="T23" fmla="*/ 115 h 413"/>
                <a:gd name="T24" fmla="*/ 366 w 413"/>
                <a:gd name="T25" fmla="*/ 69 h 413"/>
                <a:gd name="T26" fmla="*/ 336 w 413"/>
                <a:gd name="T27" fmla="*/ 7 h 413"/>
                <a:gd name="T28" fmla="*/ 298 w 413"/>
                <a:gd name="T29" fmla="*/ 46 h 413"/>
                <a:gd name="T30" fmla="*/ 252 w 413"/>
                <a:gd name="T31" fmla="*/ 38 h 413"/>
                <a:gd name="T32" fmla="*/ 236 w 413"/>
                <a:gd name="T33" fmla="*/ 7 h 413"/>
                <a:gd name="T34" fmla="*/ 206 w 413"/>
                <a:gd name="T35" fmla="*/ 23 h 413"/>
                <a:gd name="T36" fmla="*/ 206 w 413"/>
                <a:gd name="T37" fmla="*/ 23 h 413"/>
                <a:gd name="T38" fmla="*/ 175 w 413"/>
                <a:gd name="T39" fmla="*/ 69 h 413"/>
                <a:gd name="T40" fmla="*/ 183 w 413"/>
                <a:gd name="T41" fmla="*/ 130 h 413"/>
                <a:gd name="T42" fmla="*/ 145 w 413"/>
                <a:gd name="T43" fmla="*/ 107 h 413"/>
                <a:gd name="T44" fmla="*/ 91 w 413"/>
                <a:gd name="T45" fmla="*/ 46 h 413"/>
                <a:gd name="T46" fmla="*/ 15 w 413"/>
                <a:gd name="T47" fmla="*/ 92 h 413"/>
                <a:gd name="T48" fmla="*/ 15 w 413"/>
                <a:gd name="T49" fmla="*/ 183 h 413"/>
                <a:gd name="T50" fmla="*/ 15 w 413"/>
                <a:gd name="T51" fmla="*/ 183 h 413"/>
                <a:gd name="T52" fmla="*/ 46 w 413"/>
                <a:gd name="T53" fmla="*/ 229 h 413"/>
                <a:gd name="T54" fmla="*/ 38 w 413"/>
                <a:gd name="T55" fmla="*/ 275 h 413"/>
                <a:gd name="T56" fmla="*/ 61 w 413"/>
                <a:gd name="T57" fmla="*/ 38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3" h="413">
                  <a:moveTo>
                    <a:pt x="61" y="382"/>
                  </a:moveTo>
                  <a:lnTo>
                    <a:pt x="61" y="382"/>
                  </a:lnTo>
                  <a:cubicBezTo>
                    <a:pt x="145" y="412"/>
                    <a:pt x="145" y="412"/>
                    <a:pt x="145" y="412"/>
                  </a:cubicBezTo>
                  <a:lnTo>
                    <a:pt x="145" y="412"/>
                  </a:lnTo>
                  <a:cubicBezTo>
                    <a:pt x="160" y="382"/>
                    <a:pt x="175" y="351"/>
                    <a:pt x="183" y="321"/>
                  </a:cubicBezTo>
                  <a:cubicBezTo>
                    <a:pt x="191" y="305"/>
                    <a:pt x="183" y="290"/>
                    <a:pt x="191" y="282"/>
                  </a:cubicBezTo>
                  <a:cubicBezTo>
                    <a:pt x="206" y="260"/>
                    <a:pt x="229" y="237"/>
                    <a:pt x="259" y="229"/>
                  </a:cubicBezTo>
                  <a:cubicBezTo>
                    <a:pt x="290" y="221"/>
                    <a:pt x="320" y="244"/>
                    <a:pt x="351" y="244"/>
                  </a:cubicBezTo>
                  <a:cubicBezTo>
                    <a:pt x="366" y="244"/>
                    <a:pt x="366" y="221"/>
                    <a:pt x="374" y="214"/>
                  </a:cubicBezTo>
                  <a:cubicBezTo>
                    <a:pt x="382" y="199"/>
                    <a:pt x="397" y="183"/>
                    <a:pt x="412" y="176"/>
                  </a:cubicBezTo>
                  <a:lnTo>
                    <a:pt x="412" y="176"/>
                  </a:lnTo>
                  <a:cubicBezTo>
                    <a:pt x="397" y="153"/>
                    <a:pt x="374" y="137"/>
                    <a:pt x="366" y="115"/>
                  </a:cubicBezTo>
                  <a:cubicBezTo>
                    <a:pt x="359" y="99"/>
                    <a:pt x="374" y="84"/>
                    <a:pt x="366" y="69"/>
                  </a:cubicBezTo>
                  <a:cubicBezTo>
                    <a:pt x="366" y="46"/>
                    <a:pt x="359" y="15"/>
                    <a:pt x="336" y="7"/>
                  </a:cubicBezTo>
                  <a:cubicBezTo>
                    <a:pt x="320" y="0"/>
                    <a:pt x="313" y="38"/>
                    <a:pt x="298" y="46"/>
                  </a:cubicBezTo>
                  <a:cubicBezTo>
                    <a:pt x="282" y="46"/>
                    <a:pt x="267" y="46"/>
                    <a:pt x="252" y="38"/>
                  </a:cubicBezTo>
                  <a:cubicBezTo>
                    <a:pt x="244" y="30"/>
                    <a:pt x="244" y="7"/>
                    <a:pt x="236" y="7"/>
                  </a:cubicBezTo>
                  <a:cubicBezTo>
                    <a:pt x="221" y="7"/>
                    <a:pt x="214" y="15"/>
                    <a:pt x="206" y="23"/>
                  </a:cubicBezTo>
                  <a:lnTo>
                    <a:pt x="206" y="23"/>
                  </a:lnTo>
                  <a:cubicBezTo>
                    <a:pt x="198" y="38"/>
                    <a:pt x="175" y="53"/>
                    <a:pt x="175" y="69"/>
                  </a:cubicBezTo>
                  <a:cubicBezTo>
                    <a:pt x="168" y="84"/>
                    <a:pt x="198" y="115"/>
                    <a:pt x="183" y="130"/>
                  </a:cubicBezTo>
                  <a:cubicBezTo>
                    <a:pt x="175" y="137"/>
                    <a:pt x="160" y="122"/>
                    <a:pt x="145" y="107"/>
                  </a:cubicBezTo>
                  <a:cubicBezTo>
                    <a:pt x="122" y="92"/>
                    <a:pt x="122" y="46"/>
                    <a:pt x="91" y="46"/>
                  </a:cubicBezTo>
                  <a:cubicBezTo>
                    <a:pt x="61" y="38"/>
                    <a:pt x="30" y="61"/>
                    <a:pt x="15" y="92"/>
                  </a:cubicBezTo>
                  <a:cubicBezTo>
                    <a:pt x="0" y="115"/>
                    <a:pt x="15" y="153"/>
                    <a:pt x="15" y="183"/>
                  </a:cubicBezTo>
                  <a:lnTo>
                    <a:pt x="15" y="183"/>
                  </a:lnTo>
                  <a:cubicBezTo>
                    <a:pt x="30" y="199"/>
                    <a:pt x="38" y="214"/>
                    <a:pt x="46" y="229"/>
                  </a:cubicBezTo>
                  <a:cubicBezTo>
                    <a:pt x="46" y="244"/>
                    <a:pt x="30" y="260"/>
                    <a:pt x="38" y="275"/>
                  </a:cubicBezTo>
                  <a:cubicBezTo>
                    <a:pt x="38" y="305"/>
                    <a:pt x="53" y="344"/>
                    <a:pt x="61" y="3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2" name="Freeform 54"/>
            <p:cNvSpPr>
              <a:spLocks noChangeArrowheads="1"/>
            </p:cNvSpPr>
            <p:nvPr/>
          </p:nvSpPr>
          <p:spPr bwMode="auto">
            <a:xfrm>
              <a:off x="9933977" y="4123667"/>
              <a:ext cx="163431" cy="148774"/>
            </a:xfrm>
            <a:custGeom>
              <a:avLst/>
              <a:gdLst>
                <a:gd name="T0" fmla="*/ 0 w 689"/>
                <a:gd name="T1" fmla="*/ 367 h 627"/>
                <a:gd name="T2" fmla="*/ 0 w 689"/>
                <a:gd name="T3" fmla="*/ 367 h 627"/>
                <a:gd name="T4" fmla="*/ 46 w 689"/>
                <a:gd name="T5" fmla="*/ 451 h 627"/>
                <a:gd name="T6" fmla="*/ 115 w 689"/>
                <a:gd name="T7" fmla="*/ 512 h 627"/>
                <a:gd name="T8" fmla="*/ 153 w 689"/>
                <a:gd name="T9" fmla="*/ 581 h 627"/>
                <a:gd name="T10" fmla="*/ 153 w 689"/>
                <a:gd name="T11" fmla="*/ 581 h 627"/>
                <a:gd name="T12" fmla="*/ 191 w 689"/>
                <a:gd name="T13" fmla="*/ 596 h 627"/>
                <a:gd name="T14" fmla="*/ 214 w 689"/>
                <a:gd name="T15" fmla="*/ 581 h 627"/>
                <a:gd name="T16" fmla="*/ 260 w 689"/>
                <a:gd name="T17" fmla="*/ 626 h 627"/>
                <a:gd name="T18" fmla="*/ 298 w 689"/>
                <a:gd name="T19" fmla="*/ 626 h 627"/>
                <a:gd name="T20" fmla="*/ 298 w 689"/>
                <a:gd name="T21" fmla="*/ 626 h 627"/>
                <a:gd name="T22" fmla="*/ 313 w 689"/>
                <a:gd name="T23" fmla="*/ 596 h 627"/>
                <a:gd name="T24" fmla="*/ 405 w 689"/>
                <a:gd name="T25" fmla="*/ 581 h 627"/>
                <a:gd name="T26" fmla="*/ 458 w 689"/>
                <a:gd name="T27" fmla="*/ 527 h 627"/>
                <a:gd name="T28" fmla="*/ 474 w 689"/>
                <a:gd name="T29" fmla="*/ 527 h 627"/>
                <a:gd name="T30" fmla="*/ 535 w 689"/>
                <a:gd name="T31" fmla="*/ 542 h 627"/>
                <a:gd name="T32" fmla="*/ 619 w 689"/>
                <a:gd name="T33" fmla="*/ 504 h 627"/>
                <a:gd name="T34" fmla="*/ 665 w 689"/>
                <a:gd name="T35" fmla="*/ 412 h 627"/>
                <a:gd name="T36" fmla="*/ 665 w 689"/>
                <a:gd name="T37" fmla="*/ 412 h 627"/>
                <a:gd name="T38" fmla="*/ 611 w 689"/>
                <a:gd name="T39" fmla="*/ 336 h 627"/>
                <a:gd name="T40" fmla="*/ 604 w 689"/>
                <a:gd name="T41" fmla="*/ 306 h 627"/>
                <a:gd name="T42" fmla="*/ 649 w 689"/>
                <a:gd name="T43" fmla="*/ 252 h 627"/>
                <a:gd name="T44" fmla="*/ 627 w 689"/>
                <a:gd name="T45" fmla="*/ 221 h 627"/>
                <a:gd name="T46" fmla="*/ 642 w 689"/>
                <a:gd name="T47" fmla="*/ 198 h 627"/>
                <a:gd name="T48" fmla="*/ 627 w 689"/>
                <a:gd name="T49" fmla="*/ 168 h 627"/>
                <a:gd name="T50" fmla="*/ 688 w 689"/>
                <a:gd name="T51" fmla="*/ 145 h 627"/>
                <a:gd name="T52" fmla="*/ 688 w 689"/>
                <a:gd name="T53" fmla="*/ 145 h 627"/>
                <a:gd name="T54" fmla="*/ 588 w 689"/>
                <a:gd name="T55" fmla="*/ 99 h 627"/>
                <a:gd name="T56" fmla="*/ 581 w 689"/>
                <a:gd name="T57" fmla="*/ 38 h 627"/>
                <a:gd name="T58" fmla="*/ 543 w 689"/>
                <a:gd name="T59" fmla="*/ 38 h 627"/>
                <a:gd name="T60" fmla="*/ 512 w 689"/>
                <a:gd name="T61" fmla="*/ 15 h 627"/>
                <a:gd name="T62" fmla="*/ 512 w 689"/>
                <a:gd name="T63" fmla="*/ 15 h 627"/>
                <a:gd name="T64" fmla="*/ 451 w 689"/>
                <a:gd name="T65" fmla="*/ 8 h 627"/>
                <a:gd name="T66" fmla="*/ 435 w 689"/>
                <a:gd name="T67" fmla="*/ 54 h 627"/>
                <a:gd name="T68" fmla="*/ 382 w 689"/>
                <a:gd name="T69" fmla="*/ 84 h 627"/>
                <a:gd name="T70" fmla="*/ 382 w 689"/>
                <a:gd name="T71" fmla="*/ 84 h 627"/>
                <a:gd name="T72" fmla="*/ 428 w 689"/>
                <a:gd name="T73" fmla="*/ 130 h 627"/>
                <a:gd name="T74" fmla="*/ 435 w 689"/>
                <a:gd name="T75" fmla="*/ 206 h 627"/>
                <a:gd name="T76" fmla="*/ 390 w 689"/>
                <a:gd name="T77" fmla="*/ 183 h 627"/>
                <a:gd name="T78" fmla="*/ 275 w 689"/>
                <a:gd name="T79" fmla="*/ 244 h 627"/>
                <a:gd name="T80" fmla="*/ 168 w 689"/>
                <a:gd name="T81" fmla="*/ 306 h 627"/>
                <a:gd name="T82" fmla="*/ 115 w 689"/>
                <a:gd name="T83" fmla="*/ 306 h 627"/>
                <a:gd name="T84" fmla="*/ 92 w 689"/>
                <a:gd name="T85" fmla="*/ 336 h 627"/>
                <a:gd name="T86" fmla="*/ 0 w 689"/>
                <a:gd name="T87" fmla="*/ 36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627">
                  <a:moveTo>
                    <a:pt x="0" y="367"/>
                  </a:moveTo>
                  <a:lnTo>
                    <a:pt x="0" y="367"/>
                  </a:lnTo>
                  <a:cubicBezTo>
                    <a:pt x="16" y="390"/>
                    <a:pt x="23" y="420"/>
                    <a:pt x="46" y="451"/>
                  </a:cubicBezTo>
                  <a:cubicBezTo>
                    <a:pt x="61" y="473"/>
                    <a:pt x="92" y="489"/>
                    <a:pt x="115" y="512"/>
                  </a:cubicBezTo>
                  <a:cubicBezTo>
                    <a:pt x="130" y="535"/>
                    <a:pt x="138" y="558"/>
                    <a:pt x="153" y="581"/>
                  </a:cubicBezTo>
                  <a:lnTo>
                    <a:pt x="153" y="581"/>
                  </a:lnTo>
                  <a:cubicBezTo>
                    <a:pt x="168" y="581"/>
                    <a:pt x="176" y="588"/>
                    <a:pt x="191" y="596"/>
                  </a:cubicBezTo>
                  <a:lnTo>
                    <a:pt x="214" y="581"/>
                  </a:lnTo>
                  <a:cubicBezTo>
                    <a:pt x="214" y="588"/>
                    <a:pt x="260" y="626"/>
                    <a:pt x="260" y="626"/>
                  </a:cubicBezTo>
                  <a:cubicBezTo>
                    <a:pt x="275" y="626"/>
                    <a:pt x="283" y="626"/>
                    <a:pt x="298" y="626"/>
                  </a:cubicBezTo>
                  <a:lnTo>
                    <a:pt x="298" y="626"/>
                  </a:lnTo>
                  <a:cubicBezTo>
                    <a:pt x="306" y="619"/>
                    <a:pt x="306" y="596"/>
                    <a:pt x="313" y="596"/>
                  </a:cubicBezTo>
                  <a:cubicBezTo>
                    <a:pt x="344" y="581"/>
                    <a:pt x="382" y="596"/>
                    <a:pt x="405" y="581"/>
                  </a:cubicBezTo>
                  <a:cubicBezTo>
                    <a:pt x="428" y="573"/>
                    <a:pt x="435" y="542"/>
                    <a:pt x="458" y="527"/>
                  </a:cubicBezTo>
                  <a:cubicBezTo>
                    <a:pt x="458" y="519"/>
                    <a:pt x="474" y="519"/>
                    <a:pt x="474" y="527"/>
                  </a:cubicBezTo>
                  <a:cubicBezTo>
                    <a:pt x="497" y="527"/>
                    <a:pt x="512" y="550"/>
                    <a:pt x="535" y="542"/>
                  </a:cubicBezTo>
                  <a:cubicBezTo>
                    <a:pt x="565" y="542"/>
                    <a:pt x="596" y="527"/>
                    <a:pt x="619" y="504"/>
                  </a:cubicBezTo>
                  <a:cubicBezTo>
                    <a:pt x="642" y="481"/>
                    <a:pt x="649" y="443"/>
                    <a:pt x="665" y="412"/>
                  </a:cubicBezTo>
                  <a:lnTo>
                    <a:pt x="665" y="412"/>
                  </a:lnTo>
                  <a:cubicBezTo>
                    <a:pt x="642" y="390"/>
                    <a:pt x="627" y="367"/>
                    <a:pt x="611" y="336"/>
                  </a:cubicBezTo>
                  <a:cubicBezTo>
                    <a:pt x="604" y="328"/>
                    <a:pt x="604" y="313"/>
                    <a:pt x="604" y="306"/>
                  </a:cubicBezTo>
                  <a:cubicBezTo>
                    <a:pt x="611" y="283"/>
                    <a:pt x="642" y="275"/>
                    <a:pt x="649" y="252"/>
                  </a:cubicBezTo>
                  <a:cubicBezTo>
                    <a:pt x="649" y="237"/>
                    <a:pt x="627" y="237"/>
                    <a:pt x="627" y="221"/>
                  </a:cubicBezTo>
                  <a:cubicBezTo>
                    <a:pt x="619" y="214"/>
                    <a:pt x="642" y="214"/>
                    <a:pt x="642" y="198"/>
                  </a:cubicBezTo>
                  <a:cubicBezTo>
                    <a:pt x="642" y="191"/>
                    <a:pt x="619" y="176"/>
                    <a:pt x="627" y="168"/>
                  </a:cubicBezTo>
                  <a:cubicBezTo>
                    <a:pt x="642" y="153"/>
                    <a:pt x="665" y="153"/>
                    <a:pt x="688" y="145"/>
                  </a:cubicBezTo>
                  <a:lnTo>
                    <a:pt x="688" y="145"/>
                  </a:lnTo>
                  <a:cubicBezTo>
                    <a:pt x="657" y="130"/>
                    <a:pt x="619" y="130"/>
                    <a:pt x="588" y="99"/>
                  </a:cubicBezTo>
                  <a:cubicBezTo>
                    <a:pt x="573" y="84"/>
                    <a:pt x="588" y="54"/>
                    <a:pt x="581" y="38"/>
                  </a:cubicBezTo>
                  <a:cubicBezTo>
                    <a:pt x="573" y="31"/>
                    <a:pt x="558" y="38"/>
                    <a:pt x="543" y="38"/>
                  </a:cubicBezTo>
                  <a:cubicBezTo>
                    <a:pt x="535" y="31"/>
                    <a:pt x="520" y="23"/>
                    <a:pt x="512" y="15"/>
                  </a:cubicBezTo>
                  <a:lnTo>
                    <a:pt x="512" y="15"/>
                  </a:lnTo>
                  <a:cubicBezTo>
                    <a:pt x="489" y="8"/>
                    <a:pt x="466" y="0"/>
                    <a:pt x="451" y="8"/>
                  </a:cubicBezTo>
                  <a:cubicBezTo>
                    <a:pt x="435" y="15"/>
                    <a:pt x="443" y="38"/>
                    <a:pt x="435" y="54"/>
                  </a:cubicBezTo>
                  <a:cubicBezTo>
                    <a:pt x="420" y="69"/>
                    <a:pt x="397" y="76"/>
                    <a:pt x="382" y="84"/>
                  </a:cubicBezTo>
                  <a:lnTo>
                    <a:pt x="382" y="84"/>
                  </a:lnTo>
                  <a:cubicBezTo>
                    <a:pt x="397" y="99"/>
                    <a:pt x="420" y="107"/>
                    <a:pt x="428" y="130"/>
                  </a:cubicBezTo>
                  <a:cubicBezTo>
                    <a:pt x="435" y="153"/>
                    <a:pt x="443" y="183"/>
                    <a:pt x="435" y="206"/>
                  </a:cubicBezTo>
                  <a:cubicBezTo>
                    <a:pt x="428" y="221"/>
                    <a:pt x="405" y="183"/>
                    <a:pt x="390" y="183"/>
                  </a:cubicBezTo>
                  <a:cubicBezTo>
                    <a:pt x="352" y="191"/>
                    <a:pt x="313" y="221"/>
                    <a:pt x="275" y="244"/>
                  </a:cubicBezTo>
                  <a:cubicBezTo>
                    <a:pt x="275" y="244"/>
                    <a:pt x="176" y="298"/>
                    <a:pt x="168" y="306"/>
                  </a:cubicBezTo>
                  <a:cubicBezTo>
                    <a:pt x="160" y="306"/>
                    <a:pt x="115" y="306"/>
                    <a:pt x="115" y="306"/>
                  </a:cubicBezTo>
                  <a:cubicBezTo>
                    <a:pt x="107" y="313"/>
                    <a:pt x="99" y="336"/>
                    <a:pt x="92" y="336"/>
                  </a:cubicBezTo>
                  <a:cubicBezTo>
                    <a:pt x="61" y="351"/>
                    <a:pt x="31" y="359"/>
                    <a:pt x="0" y="36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3" name="Freeform 55"/>
            <p:cNvSpPr>
              <a:spLocks noChangeArrowheads="1"/>
            </p:cNvSpPr>
            <p:nvPr/>
          </p:nvSpPr>
          <p:spPr bwMode="auto">
            <a:xfrm>
              <a:off x="9874263" y="4083854"/>
              <a:ext cx="165527" cy="127820"/>
            </a:xfrm>
            <a:custGeom>
              <a:avLst/>
              <a:gdLst>
                <a:gd name="T0" fmla="*/ 252 w 696"/>
                <a:gd name="T1" fmla="*/ 535 h 536"/>
                <a:gd name="T2" fmla="*/ 252 w 696"/>
                <a:gd name="T3" fmla="*/ 535 h 536"/>
                <a:gd name="T4" fmla="*/ 206 w 696"/>
                <a:gd name="T5" fmla="*/ 474 h 536"/>
                <a:gd name="T6" fmla="*/ 206 w 696"/>
                <a:gd name="T7" fmla="*/ 428 h 536"/>
                <a:gd name="T8" fmla="*/ 176 w 696"/>
                <a:gd name="T9" fmla="*/ 366 h 536"/>
                <a:gd name="T10" fmla="*/ 138 w 696"/>
                <a:gd name="T11" fmla="*/ 405 h 536"/>
                <a:gd name="T12" fmla="*/ 92 w 696"/>
                <a:gd name="T13" fmla="*/ 397 h 536"/>
                <a:gd name="T14" fmla="*/ 76 w 696"/>
                <a:gd name="T15" fmla="*/ 366 h 536"/>
                <a:gd name="T16" fmla="*/ 46 w 696"/>
                <a:gd name="T17" fmla="*/ 382 h 536"/>
                <a:gd name="T18" fmla="*/ 46 w 696"/>
                <a:gd name="T19" fmla="*/ 382 h 536"/>
                <a:gd name="T20" fmla="*/ 8 w 696"/>
                <a:gd name="T21" fmla="*/ 260 h 536"/>
                <a:gd name="T22" fmla="*/ 76 w 696"/>
                <a:gd name="T23" fmla="*/ 191 h 536"/>
                <a:gd name="T24" fmla="*/ 76 w 696"/>
                <a:gd name="T25" fmla="*/ 107 h 536"/>
                <a:gd name="T26" fmla="*/ 84 w 696"/>
                <a:gd name="T27" fmla="*/ 61 h 536"/>
                <a:gd name="T28" fmla="*/ 183 w 696"/>
                <a:gd name="T29" fmla="*/ 0 h 536"/>
                <a:gd name="T30" fmla="*/ 183 w 696"/>
                <a:gd name="T31" fmla="*/ 0 h 536"/>
                <a:gd name="T32" fmla="*/ 268 w 696"/>
                <a:gd name="T33" fmla="*/ 53 h 536"/>
                <a:gd name="T34" fmla="*/ 313 w 696"/>
                <a:gd name="T35" fmla="*/ 107 h 536"/>
                <a:gd name="T36" fmla="*/ 397 w 696"/>
                <a:gd name="T37" fmla="*/ 114 h 536"/>
                <a:gd name="T38" fmla="*/ 474 w 696"/>
                <a:gd name="T39" fmla="*/ 122 h 536"/>
                <a:gd name="T40" fmla="*/ 489 w 696"/>
                <a:gd name="T41" fmla="*/ 191 h 536"/>
                <a:gd name="T42" fmla="*/ 565 w 696"/>
                <a:gd name="T43" fmla="*/ 160 h 536"/>
                <a:gd name="T44" fmla="*/ 588 w 696"/>
                <a:gd name="T45" fmla="*/ 191 h 536"/>
                <a:gd name="T46" fmla="*/ 588 w 696"/>
                <a:gd name="T47" fmla="*/ 229 h 536"/>
                <a:gd name="T48" fmla="*/ 634 w 696"/>
                <a:gd name="T49" fmla="*/ 252 h 536"/>
                <a:gd name="T50" fmla="*/ 634 w 696"/>
                <a:gd name="T51" fmla="*/ 252 h 536"/>
                <a:gd name="T52" fmla="*/ 680 w 696"/>
                <a:gd name="T53" fmla="*/ 298 h 536"/>
                <a:gd name="T54" fmla="*/ 687 w 696"/>
                <a:gd name="T55" fmla="*/ 374 h 536"/>
                <a:gd name="T56" fmla="*/ 642 w 696"/>
                <a:gd name="T57" fmla="*/ 351 h 536"/>
                <a:gd name="T58" fmla="*/ 527 w 696"/>
                <a:gd name="T59" fmla="*/ 412 h 536"/>
                <a:gd name="T60" fmla="*/ 420 w 696"/>
                <a:gd name="T61" fmla="*/ 474 h 536"/>
                <a:gd name="T62" fmla="*/ 367 w 696"/>
                <a:gd name="T63" fmla="*/ 474 h 536"/>
                <a:gd name="T64" fmla="*/ 344 w 696"/>
                <a:gd name="T65" fmla="*/ 504 h 536"/>
                <a:gd name="T66" fmla="*/ 252 w 696"/>
                <a:gd name="T67" fmla="*/ 53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536">
                  <a:moveTo>
                    <a:pt x="252" y="535"/>
                  </a:moveTo>
                  <a:lnTo>
                    <a:pt x="252" y="535"/>
                  </a:lnTo>
                  <a:cubicBezTo>
                    <a:pt x="237" y="512"/>
                    <a:pt x="214" y="496"/>
                    <a:pt x="206" y="474"/>
                  </a:cubicBezTo>
                  <a:cubicBezTo>
                    <a:pt x="199" y="458"/>
                    <a:pt x="214" y="443"/>
                    <a:pt x="206" y="428"/>
                  </a:cubicBezTo>
                  <a:cubicBezTo>
                    <a:pt x="206" y="405"/>
                    <a:pt x="199" y="374"/>
                    <a:pt x="176" y="366"/>
                  </a:cubicBezTo>
                  <a:cubicBezTo>
                    <a:pt x="160" y="359"/>
                    <a:pt x="153" y="397"/>
                    <a:pt x="138" y="405"/>
                  </a:cubicBezTo>
                  <a:cubicBezTo>
                    <a:pt x="122" y="405"/>
                    <a:pt x="107" y="405"/>
                    <a:pt x="92" y="397"/>
                  </a:cubicBezTo>
                  <a:cubicBezTo>
                    <a:pt x="84" y="389"/>
                    <a:pt x="84" y="366"/>
                    <a:pt x="76" y="366"/>
                  </a:cubicBezTo>
                  <a:cubicBezTo>
                    <a:pt x="61" y="366"/>
                    <a:pt x="54" y="374"/>
                    <a:pt x="46" y="382"/>
                  </a:cubicBezTo>
                  <a:lnTo>
                    <a:pt x="46" y="382"/>
                  </a:lnTo>
                  <a:cubicBezTo>
                    <a:pt x="31" y="344"/>
                    <a:pt x="0" y="305"/>
                    <a:pt x="8" y="260"/>
                  </a:cubicBezTo>
                  <a:cubicBezTo>
                    <a:pt x="8" y="229"/>
                    <a:pt x="61" y="222"/>
                    <a:pt x="76" y="191"/>
                  </a:cubicBezTo>
                  <a:cubicBezTo>
                    <a:pt x="84" y="168"/>
                    <a:pt x="69" y="130"/>
                    <a:pt x="76" y="107"/>
                  </a:cubicBezTo>
                  <a:cubicBezTo>
                    <a:pt x="76" y="91"/>
                    <a:pt x="76" y="69"/>
                    <a:pt x="84" y="61"/>
                  </a:cubicBezTo>
                  <a:cubicBezTo>
                    <a:pt x="115" y="38"/>
                    <a:pt x="153" y="23"/>
                    <a:pt x="183" y="0"/>
                  </a:cubicBezTo>
                  <a:lnTo>
                    <a:pt x="183" y="0"/>
                  </a:lnTo>
                  <a:cubicBezTo>
                    <a:pt x="206" y="23"/>
                    <a:pt x="245" y="38"/>
                    <a:pt x="268" y="53"/>
                  </a:cubicBezTo>
                  <a:cubicBezTo>
                    <a:pt x="283" y="69"/>
                    <a:pt x="290" y="99"/>
                    <a:pt x="313" y="107"/>
                  </a:cubicBezTo>
                  <a:cubicBezTo>
                    <a:pt x="336" y="114"/>
                    <a:pt x="367" y="107"/>
                    <a:pt x="397" y="114"/>
                  </a:cubicBezTo>
                  <a:cubicBezTo>
                    <a:pt x="420" y="114"/>
                    <a:pt x="451" y="107"/>
                    <a:pt x="474" y="122"/>
                  </a:cubicBezTo>
                  <a:cubicBezTo>
                    <a:pt x="489" y="137"/>
                    <a:pt x="474" y="183"/>
                    <a:pt x="489" y="191"/>
                  </a:cubicBezTo>
                  <a:cubicBezTo>
                    <a:pt x="520" y="199"/>
                    <a:pt x="535" y="160"/>
                    <a:pt x="565" y="160"/>
                  </a:cubicBezTo>
                  <a:cubicBezTo>
                    <a:pt x="573" y="160"/>
                    <a:pt x="581" y="183"/>
                    <a:pt x="588" y="191"/>
                  </a:cubicBezTo>
                  <a:cubicBezTo>
                    <a:pt x="596" y="206"/>
                    <a:pt x="581" y="222"/>
                    <a:pt x="588" y="229"/>
                  </a:cubicBezTo>
                  <a:cubicBezTo>
                    <a:pt x="596" y="244"/>
                    <a:pt x="619" y="244"/>
                    <a:pt x="634" y="252"/>
                  </a:cubicBezTo>
                  <a:lnTo>
                    <a:pt x="634" y="252"/>
                  </a:lnTo>
                  <a:cubicBezTo>
                    <a:pt x="649" y="267"/>
                    <a:pt x="672" y="275"/>
                    <a:pt x="680" y="298"/>
                  </a:cubicBezTo>
                  <a:cubicBezTo>
                    <a:pt x="687" y="321"/>
                    <a:pt x="695" y="351"/>
                    <a:pt x="687" y="374"/>
                  </a:cubicBezTo>
                  <a:cubicBezTo>
                    <a:pt x="680" y="389"/>
                    <a:pt x="657" y="351"/>
                    <a:pt x="642" y="351"/>
                  </a:cubicBezTo>
                  <a:cubicBezTo>
                    <a:pt x="604" y="359"/>
                    <a:pt x="565" y="389"/>
                    <a:pt x="527" y="412"/>
                  </a:cubicBezTo>
                  <a:cubicBezTo>
                    <a:pt x="527" y="412"/>
                    <a:pt x="428" y="466"/>
                    <a:pt x="420" y="474"/>
                  </a:cubicBezTo>
                  <a:cubicBezTo>
                    <a:pt x="412" y="474"/>
                    <a:pt x="367" y="474"/>
                    <a:pt x="367" y="474"/>
                  </a:cubicBezTo>
                  <a:cubicBezTo>
                    <a:pt x="359" y="481"/>
                    <a:pt x="351" y="504"/>
                    <a:pt x="344" y="504"/>
                  </a:cubicBezTo>
                  <a:cubicBezTo>
                    <a:pt x="313" y="519"/>
                    <a:pt x="283" y="527"/>
                    <a:pt x="252" y="53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4" name="Freeform 56"/>
            <p:cNvSpPr>
              <a:spLocks noChangeArrowheads="1"/>
            </p:cNvSpPr>
            <p:nvPr/>
          </p:nvSpPr>
          <p:spPr bwMode="auto">
            <a:xfrm>
              <a:off x="10077504" y="4136240"/>
              <a:ext cx="158192" cy="103723"/>
            </a:xfrm>
            <a:custGeom>
              <a:avLst/>
              <a:gdLst>
                <a:gd name="T0" fmla="*/ 61 w 665"/>
                <a:gd name="T1" fmla="*/ 358 h 436"/>
                <a:gd name="T2" fmla="*/ 61 w 665"/>
                <a:gd name="T3" fmla="*/ 358 h 436"/>
                <a:gd name="T4" fmla="*/ 7 w 665"/>
                <a:gd name="T5" fmla="*/ 282 h 436"/>
                <a:gd name="T6" fmla="*/ 0 w 665"/>
                <a:gd name="T7" fmla="*/ 252 h 436"/>
                <a:gd name="T8" fmla="*/ 45 w 665"/>
                <a:gd name="T9" fmla="*/ 198 h 436"/>
                <a:gd name="T10" fmla="*/ 23 w 665"/>
                <a:gd name="T11" fmla="*/ 167 h 436"/>
                <a:gd name="T12" fmla="*/ 38 w 665"/>
                <a:gd name="T13" fmla="*/ 144 h 436"/>
                <a:gd name="T14" fmla="*/ 23 w 665"/>
                <a:gd name="T15" fmla="*/ 114 h 436"/>
                <a:gd name="T16" fmla="*/ 84 w 665"/>
                <a:gd name="T17" fmla="*/ 91 h 436"/>
                <a:gd name="T18" fmla="*/ 84 w 665"/>
                <a:gd name="T19" fmla="*/ 91 h 436"/>
                <a:gd name="T20" fmla="*/ 99 w 665"/>
                <a:gd name="T21" fmla="*/ 114 h 436"/>
                <a:gd name="T22" fmla="*/ 137 w 665"/>
                <a:gd name="T23" fmla="*/ 68 h 436"/>
                <a:gd name="T24" fmla="*/ 168 w 665"/>
                <a:gd name="T25" fmla="*/ 30 h 436"/>
                <a:gd name="T26" fmla="*/ 206 w 665"/>
                <a:gd name="T27" fmla="*/ 53 h 436"/>
                <a:gd name="T28" fmla="*/ 282 w 665"/>
                <a:gd name="T29" fmla="*/ 38 h 436"/>
                <a:gd name="T30" fmla="*/ 351 w 665"/>
                <a:gd name="T31" fmla="*/ 53 h 436"/>
                <a:gd name="T32" fmla="*/ 435 w 665"/>
                <a:gd name="T33" fmla="*/ 22 h 436"/>
                <a:gd name="T34" fmla="*/ 481 w 665"/>
                <a:gd name="T35" fmla="*/ 0 h 436"/>
                <a:gd name="T36" fmla="*/ 481 w 665"/>
                <a:gd name="T37" fmla="*/ 0 h 436"/>
                <a:gd name="T38" fmla="*/ 565 w 665"/>
                <a:gd name="T39" fmla="*/ 76 h 436"/>
                <a:gd name="T40" fmla="*/ 626 w 665"/>
                <a:gd name="T41" fmla="*/ 76 h 436"/>
                <a:gd name="T42" fmla="*/ 656 w 665"/>
                <a:gd name="T43" fmla="*/ 114 h 436"/>
                <a:gd name="T44" fmla="*/ 580 w 665"/>
                <a:gd name="T45" fmla="*/ 129 h 436"/>
                <a:gd name="T46" fmla="*/ 573 w 665"/>
                <a:gd name="T47" fmla="*/ 229 h 436"/>
                <a:gd name="T48" fmla="*/ 611 w 665"/>
                <a:gd name="T49" fmla="*/ 313 h 436"/>
                <a:gd name="T50" fmla="*/ 611 w 665"/>
                <a:gd name="T51" fmla="*/ 313 h 436"/>
                <a:gd name="T52" fmla="*/ 565 w 665"/>
                <a:gd name="T53" fmla="*/ 343 h 436"/>
                <a:gd name="T54" fmla="*/ 557 w 665"/>
                <a:gd name="T55" fmla="*/ 381 h 436"/>
                <a:gd name="T56" fmla="*/ 504 w 665"/>
                <a:gd name="T57" fmla="*/ 435 h 436"/>
                <a:gd name="T58" fmla="*/ 420 w 665"/>
                <a:gd name="T59" fmla="*/ 412 h 436"/>
                <a:gd name="T60" fmla="*/ 420 w 665"/>
                <a:gd name="T61" fmla="*/ 412 h 436"/>
                <a:gd name="T62" fmla="*/ 397 w 665"/>
                <a:gd name="T63" fmla="*/ 358 h 436"/>
                <a:gd name="T64" fmla="*/ 351 w 665"/>
                <a:gd name="T65" fmla="*/ 366 h 436"/>
                <a:gd name="T66" fmla="*/ 267 w 665"/>
                <a:gd name="T67" fmla="*/ 343 h 436"/>
                <a:gd name="T68" fmla="*/ 206 w 665"/>
                <a:gd name="T69" fmla="*/ 381 h 436"/>
                <a:gd name="T70" fmla="*/ 145 w 665"/>
                <a:gd name="T71" fmla="*/ 381 h 436"/>
                <a:gd name="T72" fmla="*/ 99 w 665"/>
                <a:gd name="T73" fmla="*/ 358 h 436"/>
                <a:gd name="T74" fmla="*/ 61 w 665"/>
                <a:gd name="T75" fmla="*/ 35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5" h="436">
                  <a:moveTo>
                    <a:pt x="61" y="358"/>
                  </a:moveTo>
                  <a:lnTo>
                    <a:pt x="61" y="358"/>
                  </a:lnTo>
                  <a:cubicBezTo>
                    <a:pt x="38" y="336"/>
                    <a:pt x="23" y="313"/>
                    <a:pt x="7" y="282"/>
                  </a:cubicBezTo>
                  <a:cubicBezTo>
                    <a:pt x="0" y="274"/>
                    <a:pt x="0" y="259"/>
                    <a:pt x="0" y="252"/>
                  </a:cubicBezTo>
                  <a:cubicBezTo>
                    <a:pt x="7" y="229"/>
                    <a:pt x="38" y="221"/>
                    <a:pt x="45" y="198"/>
                  </a:cubicBezTo>
                  <a:cubicBezTo>
                    <a:pt x="45" y="183"/>
                    <a:pt x="23" y="183"/>
                    <a:pt x="23" y="167"/>
                  </a:cubicBezTo>
                  <a:cubicBezTo>
                    <a:pt x="15" y="160"/>
                    <a:pt x="38" y="160"/>
                    <a:pt x="38" y="144"/>
                  </a:cubicBezTo>
                  <a:cubicBezTo>
                    <a:pt x="38" y="137"/>
                    <a:pt x="15" y="122"/>
                    <a:pt x="23" y="114"/>
                  </a:cubicBezTo>
                  <a:cubicBezTo>
                    <a:pt x="38" y="99"/>
                    <a:pt x="61" y="99"/>
                    <a:pt x="84" y="91"/>
                  </a:cubicBezTo>
                  <a:lnTo>
                    <a:pt x="84" y="91"/>
                  </a:lnTo>
                  <a:cubicBezTo>
                    <a:pt x="91" y="99"/>
                    <a:pt x="91" y="114"/>
                    <a:pt x="99" y="114"/>
                  </a:cubicBezTo>
                  <a:cubicBezTo>
                    <a:pt x="122" y="99"/>
                    <a:pt x="122" y="83"/>
                    <a:pt x="137" y="68"/>
                  </a:cubicBezTo>
                  <a:cubicBezTo>
                    <a:pt x="145" y="53"/>
                    <a:pt x="152" y="38"/>
                    <a:pt x="168" y="30"/>
                  </a:cubicBezTo>
                  <a:cubicBezTo>
                    <a:pt x="183" y="30"/>
                    <a:pt x="191" y="53"/>
                    <a:pt x="206" y="53"/>
                  </a:cubicBezTo>
                  <a:cubicBezTo>
                    <a:pt x="229" y="53"/>
                    <a:pt x="259" y="38"/>
                    <a:pt x="282" y="38"/>
                  </a:cubicBezTo>
                  <a:cubicBezTo>
                    <a:pt x="305" y="38"/>
                    <a:pt x="328" y="53"/>
                    <a:pt x="351" y="53"/>
                  </a:cubicBezTo>
                  <a:cubicBezTo>
                    <a:pt x="381" y="45"/>
                    <a:pt x="404" y="30"/>
                    <a:pt x="435" y="22"/>
                  </a:cubicBezTo>
                  <a:cubicBezTo>
                    <a:pt x="450" y="15"/>
                    <a:pt x="465" y="7"/>
                    <a:pt x="481" y="0"/>
                  </a:cubicBezTo>
                  <a:lnTo>
                    <a:pt x="481" y="0"/>
                  </a:lnTo>
                  <a:cubicBezTo>
                    <a:pt x="511" y="22"/>
                    <a:pt x="534" y="61"/>
                    <a:pt x="565" y="76"/>
                  </a:cubicBezTo>
                  <a:cubicBezTo>
                    <a:pt x="580" y="83"/>
                    <a:pt x="603" y="68"/>
                    <a:pt x="626" y="76"/>
                  </a:cubicBezTo>
                  <a:cubicBezTo>
                    <a:pt x="641" y="83"/>
                    <a:pt x="664" y="99"/>
                    <a:pt x="656" y="114"/>
                  </a:cubicBezTo>
                  <a:cubicBezTo>
                    <a:pt x="641" y="137"/>
                    <a:pt x="595" y="106"/>
                    <a:pt x="580" y="129"/>
                  </a:cubicBezTo>
                  <a:cubicBezTo>
                    <a:pt x="557" y="152"/>
                    <a:pt x="573" y="198"/>
                    <a:pt x="573" y="229"/>
                  </a:cubicBezTo>
                  <a:cubicBezTo>
                    <a:pt x="580" y="259"/>
                    <a:pt x="595" y="282"/>
                    <a:pt x="611" y="313"/>
                  </a:cubicBezTo>
                  <a:lnTo>
                    <a:pt x="611" y="313"/>
                  </a:lnTo>
                  <a:cubicBezTo>
                    <a:pt x="595" y="320"/>
                    <a:pt x="580" y="328"/>
                    <a:pt x="565" y="343"/>
                  </a:cubicBezTo>
                  <a:cubicBezTo>
                    <a:pt x="557" y="358"/>
                    <a:pt x="565" y="374"/>
                    <a:pt x="557" y="381"/>
                  </a:cubicBezTo>
                  <a:cubicBezTo>
                    <a:pt x="542" y="404"/>
                    <a:pt x="527" y="427"/>
                    <a:pt x="504" y="435"/>
                  </a:cubicBezTo>
                  <a:cubicBezTo>
                    <a:pt x="473" y="435"/>
                    <a:pt x="450" y="419"/>
                    <a:pt x="420" y="412"/>
                  </a:cubicBezTo>
                  <a:lnTo>
                    <a:pt x="420" y="412"/>
                  </a:lnTo>
                  <a:cubicBezTo>
                    <a:pt x="412" y="397"/>
                    <a:pt x="412" y="374"/>
                    <a:pt x="397" y="358"/>
                  </a:cubicBezTo>
                  <a:cubicBezTo>
                    <a:pt x="381" y="351"/>
                    <a:pt x="366" y="366"/>
                    <a:pt x="351" y="366"/>
                  </a:cubicBezTo>
                  <a:cubicBezTo>
                    <a:pt x="320" y="358"/>
                    <a:pt x="298" y="336"/>
                    <a:pt x="267" y="343"/>
                  </a:cubicBezTo>
                  <a:cubicBezTo>
                    <a:pt x="244" y="343"/>
                    <a:pt x="229" y="374"/>
                    <a:pt x="206" y="381"/>
                  </a:cubicBezTo>
                  <a:cubicBezTo>
                    <a:pt x="191" y="389"/>
                    <a:pt x="168" y="389"/>
                    <a:pt x="145" y="381"/>
                  </a:cubicBezTo>
                  <a:cubicBezTo>
                    <a:pt x="129" y="381"/>
                    <a:pt x="114" y="358"/>
                    <a:pt x="99" y="358"/>
                  </a:cubicBezTo>
                  <a:cubicBezTo>
                    <a:pt x="84" y="351"/>
                    <a:pt x="68" y="358"/>
                    <a:pt x="61" y="35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5" name="Freeform 57"/>
            <p:cNvSpPr>
              <a:spLocks noChangeArrowheads="1"/>
            </p:cNvSpPr>
            <p:nvPr/>
          </p:nvSpPr>
          <p:spPr bwMode="auto">
            <a:xfrm>
              <a:off x="9918264" y="3995847"/>
              <a:ext cx="152955" cy="147727"/>
            </a:xfrm>
            <a:custGeom>
              <a:avLst/>
              <a:gdLst>
                <a:gd name="T0" fmla="*/ 0 w 643"/>
                <a:gd name="T1" fmla="*/ 367 h 620"/>
                <a:gd name="T2" fmla="*/ 0 w 643"/>
                <a:gd name="T3" fmla="*/ 367 h 620"/>
                <a:gd name="T4" fmla="*/ 85 w 643"/>
                <a:gd name="T5" fmla="*/ 420 h 620"/>
                <a:gd name="T6" fmla="*/ 130 w 643"/>
                <a:gd name="T7" fmla="*/ 474 h 620"/>
                <a:gd name="T8" fmla="*/ 214 w 643"/>
                <a:gd name="T9" fmla="*/ 481 h 620"/>
                <a:gd name="T10" fmla="*/ 291 w 643"/>
                <a:gd name="T11" fmla="*/ 489 h 620"/>
                <a:gd name="T12" fmla="*/ 306 w 643"/>
                <a:gd name="T13" fmla="*/ 558 h 620"/>
                <a:gd name="T14" fmla="*/ 382 w 643"/>
                <a:gd name="T15" fmla="*/ 527 h 620"/>
                <a:gd name="T16" fmla="*/ 405 w 643"/>
                <a:gd name="T17" fmla="*/ 558 h 620"/>
                <a:gd name="T18" fmla="*/ 405 w 643"/>
                <a:gd name="T19" fmla="*/ 596 h 620"/>
                <a:gd name="T20" fmla="*/ 451 w 643"/>
                <a:gd name="T21" fmla="*/ 619 h 620"/>
                <a:gd name="T22" fmla="*/ 451 w 643"/>
                <a:gd name="T23" fmla="*/ 619 h 620"/>
                <a:gd name="T24" fmla="*/ 504 w 643"/>
                <a:gd name="T25" fmla="*/ 589 h 620"/>
                <a:gd name="T26" fmla="*/ 520 w 643"/>
                <a:gd name="T27" fmla="*/ 543 h 620"/>
                <a:gd name="T28" fmla="*/ 581 w 643"/>
                <a:gd name="T29" fmla="*/ 550 h 620"/>
                <a:gd name="T30" fmla="*/ 581 w 643"/>
                <a:gd name="T31" fmla="*/ 550 h 620"/>
                <a:gd name="T32" fmla="*/ 642 w 643"/>
                <a:gd name="T33" fmla="*/ 489 h 620"/>
                <a:gd name="T34" fmla="*/ 589 w 643"/>
                <a:gd name="T35" fmla="*/ 481 h 620"/>
                <a:gd name="T36" fmla="*/ 543 w 643"/>
                <a:gd name="T37" fmla="*/ 474 h 620"/>
                <a:gd name="T38" fmla="*/ 543 w 643"/>
                <a:gd name="T39" fmla="*/ 420 h 620"/>
                <a:gd name="T40" fmla="*/ 550 w 643"/>
                <a:gd name="T41" fmla="*/ 352 h 620"/>
                <a:gd name="T42" fmla="*/ 558 w 643"/>
                <a:gd name="T43" fmla="*/ 291 h 620"/>
                <a:gd name="T44" fmla="*/ 527 w 643"/>
                <a:gd name="T45" fmla="*/ 268 h 620"/>
                <a:gd name="T46" fmla="*/ 443 w 643"/>
                <a:gd name="T47" fmla="*/ 245 h 620"/>
                <a:gd name="T48" fmla="*/ 421 w 643"/>
                <a:gd name="T49" fmla="*/ 199 h 620"/>
                <a:gd name="T50" fmla="*/ 421 w 643"/>
                <a:gd name="T51" fmla="*/ 184 h 620"/>
                <a:gd name="T52" fmla="*/ 512 w 643"/>
                <a:gd name="T53" fmla="*/ 214 h 620"/>
                <a:gd name="T54" fmla="*/ 512 w 643"/>
                <a:gd name="T55" fmla="*/ 153 h 620"/>
                <a:gd name="T56" fmla="*/ 512 w 643"/>
                <a:gd name="T57" fmla="*/ 153 h 620"/>
                <a:gd name="T58" fmla="*/ 482 w 643"/>
                <a:gd name="T59" fmla="*/ 115 h 620"/>
                <a:gd name="T60" fmla="*/ 421 w 643"/>
                <a:gd name="T61" fmla="*/ 107 h 620"/>
                <a:gd name="T62" fmla="*/ 382 w 643"/>
                <a:gd name="T63" fmla="*/ 77 h 620"/>
                <a:gd name="T64" fmla="*/ 337 w 643"/>
                <a:gd name="T65" fmla="*/ 69 h 620"/>
                <a:gd name="T66" fmla="*/ 337 w 643"/>
                <a:gd name="T67" fmla="*/ 92 h 620"/>
                <a:gd name="T68" fmla="*/ 306 w 643"/>
                <a:gd name="T69" fmla="*/ 84 h 620"/>
                <a:gd name="T70" fmla="*/ 268 w 643"/>
                <a:gd name="T71" fmla="*/ 16 h 620"/>
                <a:gd name="T72" fmla="*/ 153 w 643"/>
                <a:gd name="T73" fmla="*/ 31 h 620"/>
                <a:gd name="T74" fmla="*/ 138 w 643"/>
                <a:gd name="T75" fmla="*/ 107 h 620"/>
                <a:gd name="T76" fmla="*/ 168 w 643"/>
                <a:gd name="T77" fmla="*/ 153 h 620"/>
                <a:gd name="T78" fmla="*/ 138 w 643"/>
                <a:gd name="T79" fmla="*/ 168 h 620"/>
                <a:gd name="T80" fmla="*/ 123 w 643"/>
                <a:gd name="T81" fmla="*/ 252 h 620"/>
                <a:gd name="T82" fmla="*/ 85 w 643"/>
                <a:gd name="T83" fmla="*/ 245 h 620"/>
                <a:gd name="T84" fmla="*/ 23 w 643"/>
                <a:gd name="T85" fmla="*/ 298 h 620"/>
                <a:gd name="T86" fmla="*/ 23 w 643"/>
                <a:gd name="T87" fmla="*/ 298 h 620"/>
                <a:gd name="T88" fmla="*/ 23 w 643"/>
                <a:gd name="T89" fmla="*/ 344 h 620"/>
                <a:gd name="T90" fmla="*/ 0 w 643"/>
                <a:gd name="T91" fmla="*/ 36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3" h="620">
                  <a:moveTo>
                    <a:pt x="0" y="367"/>
                  </a:moveTo>
                  <a:lnTo>
                    <a:pt x="0" y="367"/>
                  </a:lnTo>
                  <a:cubicBezTo>
                    <a:pt x="23" y="390"/>
                    <a:pt x="62" y="405"/>
                    <a:pt x="85" y="420"/>
                  </a:cubicBezTo>
                  <a:cubicBezTo>
                    <a:pt x="100" y="436"/>
                    <a:pt x="107" y="466"/>
                    <a:pt x="130" y="474"/>
                  </a:cubicBezTo>
                  <a:cubicBezTo>
                    <a:pt x="153" y="481"/>
                    <a:pt x="184" y="474"/>
                    <a:pt x="214" y="481"/>
                  </a:cubicBezTo>
                  <a:cubicBezTo>
                    <a:pt x="237" y="481"/>
                    <a:pt x="268" y="474"/>
                    <a:pt x="291" y="489"/>
                  </a:cubicBezTo>
                  <a:cubicBezTo>
                    <a:pt x="306" y="504"/>
                    <a:pt x="291" y="550"/>
                    <a:pt x="306" y="558"/>
                  </a:cubicBezTo>
                  <a:cubicBezTo>
                    <a:pt x="337" y="566"/>
                    <a:pt x="352" y="527"/>
                    <a:pt x="382" y="527"/>
                  </a:cubicBezTo>
                  <a:cubicBezTo>
                    <a:pt x="390" y="527"/>
                    <a:pt x="398" y="550"/>
                    <a:pt x="405" y="558"/>
                  </a:cubicBezTo>
                  <a:cubicBezTo>
                    <a:pt x="413" y="573"/>
                    <a:pt x="398" y="589"/>
                    <a:pt x="405" y="596"/>
                  </a:cubicBezTo>
                  <a:cubicBezTo>
                    <a:pt x="413" y="611"/>
                    <a:pt x="436" y="611"/>
                    <a:pt x="451" y="619"/>
                  </a:cubicBezTo>
                  <a:lnTo>
                    <a:pt x="451" y="619"/>
                  </a:lnTo>
                  <a:cubicBezTo>
                    <a:pt x="466" y="611"/>
                    <a:pt x="489" y="604"/>
                    <a:pt x="504" y="589"/>
                  </a:cubicBezTo>
                  <a:cubicBezTo>
                    <a:pt x="512" y="573"/>
                    <a:pt x="504" y="550"/>
                    <a:pt x="520" y="543"/>
                  </a:cubicBezTo>
                  <a:cubicBezTo>
                    <a:pt x="535" y="535"/>
                    <a:pt x="558" y="543"/>
                    <a:pt x="581" y="550"/>
                  </a:cubicBezTo>
                  <a:lnTo>
                    <a:pt x="581" y="550"/>
                  </a:lnTo>
                  <a:cubicBezTo>
                    <a:pt x="604" y="527"/>
                    <a:pt x="642" y="520"/>
                    <a:pt x="642" y="489"/>
                  </a:cubicBezTo>
                  <a:cubicBezTo>
                    <a:pt x="642" y="474"/>
                    <a:pt x="604" y="481"/>
                    <a:pt x="589" y="481"/>
                  </a:cubicBezTo>
                  <a:cubicBezTo>
                    <a:pt x="573" y="481"/>
                    <a:pt x="550" y="481"/>
                    <a:pt x="543" y="474"/>
                  </a:cubicBezTo>
                  <a:cubicBezTo>
                    <a:pt x="527" y="458"/>
                    <a:pt x="535" y="443"/>
                    <a:pt x="543" y="420"/>
                  </a:cubicBezTo>
                  <a:cubicBezTo>
                    <a:pt x="543" y="397"/>
                    <a:pt x="550" y="375"/>
                    <a:pt x="550" y="352"/>
                  </a:cubicBezTo>
                  <a:cubicBezTo>
                    <a:pt x="550" y="336"/>
                    <a:pt x="566" y="314"/>
                    <a:pt x="558" y="291"/>
                  </a:cubicBezTo>
                  <a:cubicBezTo>
                    <a:pt x="558" y="283"/>
                    <a:pt x="543" y="275"/>
                    <a:pt x="527" y="268"/>
                  </a:cubicBezTo>
                  <a:cubicBezTo>
                    <a:pt x="504" y="260"/>
                    <a:pt x="466" y="268"/>
                    <a:pt x="443" y="245"/>
                  </a:cubicBezTo>
                  <a:cubicBezTo>
                    <a:pt x="428" y="237"/>
                    <a:pt x="428" y="222"/>
                    <a:pt x="421" y="199"/>
                  </a:cubicBezTo>
                  <a:lnTo>
                    <a:pt x="421" y="184"/>
                  </a:lnTo>
                  <a:cubicBezTo>
                    <a:pt x="451" y="184"/>
                    <a:pt x="482" y="222"/>
                    <a:pt x="512" y="214"/>
                  </a:cubicBezTo>
                  <a:cubicBezTo>
                    <a:pt x="527" y="206"/>
                    <a:pt x="512" y="176"/>
                    <a:pt x="512" y="153"/>
                  </a:cubicBezTo>
                  <a:lnTo>
                    <a:pt x="512" y="153"/>
                  </a:lnTo>
                  <a:cubicBezTo>
                    <a:pt x="504" y="138"/>
                    <a:pt x="497" y="130"/>
                    <a:pt x="482" y="115"/>
                  </a:cubicBezTo>
                  <a:cubicBezTo>
                    <a:pt x="482" y="115"/>
                    <a:pt x="428" y="107"/>
                    <a:pt x="421" y="107"/>
                  </a:cubicBezTo>
                  <a:lnTo>
                    <a:pt x="382" y="77"/>
                  </a:lnTo>
                  <a:cubicBezTo>
                    <a:pt x="367" y="69"/>
                    <a:pt x="352" y="69"/>
                    <a:pt x="337" y="69"/>
                  </a:cubicBezTo>
                  <a:cubicBezTo>
                    <a:pt x="329" y="69"/>
                    <a:pt x="337" y="84"/>
                    <a:pt x="337" y="92"/>
                  </a:cubicBezTo>
                  <a:cubicBezTo>
                    <a:pt x="321" y="92"/>
                    <a:pt x="314" y="92"/>
                    <a:pt x="306" y="84"/>
                  </a:cubicBezTo>
                  <a:cubicBezTo>
                    <a:pt x="291" y="61"/>
                    <a:pt x="291" y="23"/>
                    <a:pt x="268" y="16"/>
                  </a:cubicBezTo>
                  <a:cubicBezTo>
                    <a:pt x="229" y="0"/>
                    <a:pt x="191" y="23"/>
                    <a:pt x="153" y="31"/>
                  </a:cubicBezTo>
                  <a:cubicBezTo>
                    <a:pt x="153" y="31"/>
                    <a:pt x="138" y="100"/>
                    <a:pt x="138" y="107"/>
                  </a:cubicBezTo>
                  <a:lnTo>
                    <a:pt x="168" y="153"/>
                  </a:lnTo>
                  <a:cubicBezTo>
                    <a:pt x="153" y="161"/>
                    <a:pt x="138" y="153"/>
                    <a:pt x="138" y="168"/>
                  </a:cubicBezTo>
                  <a:cubicBezTo>
                    <a:pt x="123" y="191"/>
                    <a:pt x="138" y="229"/>
                    <a:pt x="123" y="252"/>
                  </a:cubicBezTo>
                  <a:cubicBezTo>
                    <a:pt x="115" y="268"/>
                    <a:pt x="100" y="237"/>
                    <a:pt x="85" y="245"/>
                  </a:cubicBezTo>
                  <a:cubicBezTo>
                    <a:pt x="62" y="252"/>
                    <a:pt x="46" y="283"/>
                    <a:pt x="23" y="298"/>
                  </a:cubicBezTo>
                  <a:lnTo>
                    <a:pt x="23" y="298"/>
                  </a:lnTo>
                  <a:cubicBezTo>
                    <a:pt x="23" y="314"/>
                    <a:pt x="31" y="329"/>
                    <a:pt x="23" y="344"/>
                  </a:cubicBezTo>
                  <a:cubicBezTo>
                    <a:pt x="23" y="352"/>
                    <a:pt x="8" y="359"/>
                    <a:pt x="0" y="36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6" name="Freeform 58"/>
            <p:cNvSpPr>
              <a:spLocks noChangeArrowheads="1"/>
            </p:cNvSpPr>
            <p:nvPr/>
          </p:nvSpPr>
          <p:spPr bwMode="auto">
            <a:xfrm>
              <a:off x="10017788" y="4009467"/>
              <a:ext cx="183337" cy="154012"/>
            </a:xfrm>
            <a:custGeom>
              <a:avLst/>
              <a:gdLst>
                <a:gd name="T0" fmla="*/ 91 w 772"/>
                <a:gd name="T1" fmla="*/ 99 h 650"/>
                <a:gd name="T2" fmla="*/ 91 w 772"/>
                <a:gd name="T3" fmla="*/ 99 h 650"/>
                <a:gd name="T4" fmla="*/ 91 w 772"/>
                <a:gd name="T5" fmla="*/ 160 h 650"/>
                <a:gd name="T6" fmla="*/ 0 w 772"/>
                <a:gd name="T7" fmla="*/ 130 h 650"/>
                <a:gd name="T8" fmla="*/ 0 w 772"/>
                <a:gd name="T9" fmla="*/ 145 h 650"/>
                <a:gd name="T10" fmla="*/ 22 w 772"/>
                <a:gd name="T11" fmla="*/ 191 h 650"/>
                <a:gd name="T12" fmla="*/ 106 w 772"/>
                <a:gd name="T13" fmla="*/ 214 h 650"/>
                <a:gd name="T14" fmla="*/ 137 w 772"/>
                <a:gd name="T15" fmla="*/ 237 h 650"/>
                <a:gd name="T16" fmla="*/ 129 w 772"/>
                <a:gd name="T17" fmla="*/ 298 h 650"/>
                <a:gd name="T18" fmla="*/ 122 w 772"/>
                <a:gd name="T19" fmla="*/ 366 h 650"/>
                <a:gd name="T20" fmla="*/ 122 w 772"/>
                <a:gd name="T21" fmla="*/ 420 h 650"/>
                <a:gd name="T22" fmla="*/ 168 w 772"/>
                <a:gd name="T23" fmla="*/ 427 h 650"/>
                <a:gd name="T24" fmla="*/ 221 w 772"/>
                <a:gd name="T25" fmla="*/ 435 h 650"/>
                <a:gd name="T26" fmla="*/ 160 w 772"/>
                <a:gd name="T27" fmla="*/ 496 h 650"/>
                <a:gd name="T28" fmla="*/ 160 w 772"/>
                <a:gd name="T29" fmla="*/ 496 h 650"/>
                <a:gd name="T30" fmla="*/ 191 w 772"/>
                <a:gd name="T31" fmla="*/ 519 h 650"/>
                <a:gd name="T32" fmla="*/ 229 w 772"/>
                <a:gd name="T33" fmla="*/ 519 h 650"/>
                <a:gd name="T34" fmla="*/ 236 w 772"/>
                <a:gd name="T35" fmla="*/ 580 h 650"/>
                <a:gd name="T36" fmla="*/ 336 w 772"/>
                <a:gd name="T37" fmla="*/ 626 h 650"/>
                <a:gd name="T38" fmla="*/ 336 w 772"/>
                <a:gd name="T39" fmla="*/ 626 h 650"/>
                <a:gd name="T40" fmla="*/ 351 w 772"/>
                <a:gd name="T41" fmla="*/ 649 h 650"/>
                <a:gd name="T42" fmla="*/ 389 w 772"/>
                <a:gd name="T43" fmla="*/ 603 h 650"/>
                <a:gd name="T44" fmla="*/ 420 w 772"/>
                <a:gd name="T45" fmla="*/ 565 h 650"/>
                <a:gd name="T46" fmla="*/ 458 w 772"/>
                <a:gd name="T47" fmla="*/ 588 h 650"/>
                <a:gd name="T48" fmla="*/ 534 w 772"/>
                <a:gd name="T49" fmla="*/ 573 h 650"/>
                <a:gd name="T50" fmla="*/ 603 w 772"/>
                <a:gd name="T51" fmla="*/ 588 h 650"/>
                <a:gd name="T52" fmla="*/ 687 w 772"/>
                <a:gd name="T53" fmla="*/ 557 h 650"/>
                <a:gd name="T54" fmla="*/ 733 w 772"/>
                <a:gd name="T55" fmla="*/ 535 h 650"/>
                <a:gd name="T56" fmla="*/ 733 w 772"/>
                <a:gd name="T57" fmla="*/ 535 h 650"/>
                <a:gd name="T58" fmla="*/ 771 w 772"/>
                <a:gd name="T59" fmla="*/ 466 h 650"/>
                <a:gd name="T60" fmla="*/ 733 w 772"/>
                <a:gd name="T61" fmla="*/ 450 h 650"/>
                <a:gd name="T62" fmla="*/ 740 w 772"/>
                <a:gd name="T63" fmla="*/ 336 h 650"/>
                <a:gd name="T64" fmla="*/ 679 w 772"/>
                <a:gd name="T65" fmla="*/ 237 h 650"/>
                <a:gd name="T66" fmla="*/ 733 w 772"/>
                <a:gd name="T67" fmla="*/ 206 h 650"/>
                <a:gd name="T68" fmla="*/ 725 w 772"/>
                <a:gd name="T69" fmla="*/ 107 h 650"/>
                <a:gd name="T70" fmla="*/ 748 w 772"/>
                <a:gd name="T71" fmla="*/ 68 h 650"/>
                <a:gd name="T72" fmla="*/ 702 w 772"/>
                <a:gd name="T73" fmla="*/ 15 h 650"/>
                <a:gd name="T74" fmla="*/ 603 w 772"/>
                <a:gd name="T75" fmla="*/ 7 h 650"/>
                <a:gd name="T76" fmla="*/ 557 w 772"/>
                <a:gd name="T77" fmla="*/ 53 h 650"/>
                <a:gd name="T78" fmla="*/ 527 w 772"/>
                <a:gd name="T79" fmla="*/ 99 h 650"/>
                <a:gd name="T80" fmla="*/ 443 w 772"/>
                <a:gd name="T81" fmla="*/ 91 h 650"/>
                <a:gd name="T82" fmla="*/ 366 w 772"/>
                <a:gd name="T83" fmla="*/ 114 h 650"/>
                <a:gd name="T84" fmla="*/ 328 w 772"/>
                <a:gd name="T85" fmla="*/ 99 h 650"/>
                <a:gd name="T86" fmla="*/ 305 w 772"/>
                <a:gd name="T87" fmla="*/ 114 h 650"/>
                <a:gd name="T88" fmla="*/ 221 w 772"/>
                <a:gd name="T89" fmla="*/ 107 h 650"/>
                <a:gd name="T90" fmla="*/ 129 w 772"/>
                <a:gd name="T91" fmla="*/ 76 h 650"/>
                <a:gd name="T92" fmla="*/ 91 w 772"/>
                <a:gd name="T93" fmla="*/ 9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650">
                  <a:moveTo>
                    <a:pt x="91" y="99"/>
                  </a:moveTo>
                  <a:lnTo>
                    <a:pt x="91" y="99"/>
                  </a:lnTo>
                  <a:cubicBezTo>
                    <a:pt x="91" y="122"/>
                    <a:pt x="106" y="152"/>
                    <a:pt x="91" y="160"/>
                  </a:cubicBezTo>
                  <a:cubicBezTo>
                    <a:pt x="61" y="168"/>
                    <a:pt x="30" y="130"/>
                    <a:pt x="0" y="130"/>
                  </a:cubicBezTo>
                  <a:lnTo>
                    <a:pt x="0" y="145"/>
                  </a:lnTo>
                  <a:cubicBezTo>
                    <a:pt x="7" y="168"/>
                    <a:pt x="7" y="183"/>
                    <a:pt x="22" y="191"/>
                  </a:cubicBezTo>
                  <a:cubicBezTo>
                    <a:pt x="45" y="214"/>
                    <a:pt x="83" y="206"/>
                    <a:pt x="106" y="214"/>
                  </a:cubicBezTo>
                  <a:cubicBezTo>
                    <a:pt x="122" y="221"/>
                    <a:pt x="137" y="229"/>
                    <a:pt x="137" y="237"/>
                  </a:cubicBezTo>
                  <a:cubicBezTo>
                    <a:pt x="145" y="260"/>
                    <a:pt x="129" y="282"/>
                    <a:pt x="129" y="298"/>
                  </a:cubicBezTo>
                  <a:cubicBezTo>
                    <a:pt x="129" y="321"/>
                    <a:pt x="122" y="343"/>
                    <a:pt x="122" y="366"/>
                  </a:cubicBezTo>
                  <a:cubicBezTo>
                    <a:pt x="114" y="389"/>
                    <a:pt x="106" y="404"/>
                    <a:pt x="122" y="420"/>
                  </a:cubicBezTo>
                  <a:cubicBezTo>
                    <a:pt x="129" y="427"/>
                    <a:pt x="152" y="427"/>
                    <a:pt x="168" y="427"/>
                  </a:cubicBezTo>
                  <a:cubicBezTo>
                    <a:pt x="183" y="427"/>
                    <a:pt x="221" y="420"/>
                    <a:pt x="221" y="435"/>
                  </a:cubicBezTo>
                  <a:cubicBezTo>
                    <a:pt x="221" y="466"/>
                    <a:pt x="183" y="473"/>
                    <a:pt x="160" y="496"/>
                  </a:cubicBezTo>
                  <a:lnTo>
                    <a:pt x="160" y="496"/>
                  </a:lnTo>
                  <a:cubicBezTo>
                    <a:pt x="168" y="504"/>
                    <a:pt x="183" y="512"/>
                    <a:pt x="191" y="519"/>
                  </a:cubicBezTo>
                  <a:cubicBezTo>
                    <a:pt x="206" y="519"/>
                    <a:pt x="221" y="512"/>
                    <a:pt x="229" y="519"/>
                  </a:cubicBezTo>
                  <a:cubicBezTo>
                    <a:pt x="236" y="535"/>
                    <a:pt x="221" y="565"/>
                    <a:pt x="236" y="580"/>
                  </a:cubicBezTo>
                  <a:cubicBezTo>
                    <a:pt x="267" y="611"/>
                    <a:pt x="305" y="611"/>
                    <a:pt x="336" y="626"/>
                  </a:cubicBezTo>
                  <a:lnTo>
                    <a:pt x="336" y="626"/>
                  </a:lnTo>
                  <a:cubicBezTo>
                    <a:pt x="343" y="634"/>
                    <a:pt x="343" y="649"/>
                    <a:pt x="351" y="649"/>
                  </a:cubicBezTo>
                  <a:cubicBezTo>
                    <a:pt x="374" y="634"/>
                    <a:pt x="374" y="618"/>
                    <a:pt x="389" y="603"/>
                  </a:cubicBezTo>
                  <a:cubicBezTo>
                    <a:pt x="397" y="588"/>
                    <a:pt x="404" y="573"/>
                    <a:pt x="420" y="565"/>
                  </a:cubicBezTo>
                  <a:cubicBezTo>
                    <a:pt x="435" y="565"/>
                    <a:pt x="443" y="588"/>
                    <a:pt x="458" y="588"/>
                  </a:cubicBezTo>
                  <a:cubicBezTo>
                    <a:pt x="481" y="588"/>
                    <a:pt x="511" y="573"/>
                    <a:pt x="534" y="573"/>
                  </a:cubicBezTo>
                  <a:cubicBezTo>
                    <a:pt x="557" y="573"/>
                    <a:pt x="580" y="588"/>
                    <a:pt x="603" y="588"/>
                  </a:cubicBezTo>
                  <a:cubicBezTo>
                    <a:pt x="633" y="580"/>
                    <a:pt x="656" y="565"/>
                    <a:pt x="687" y="557"/>
                  </a:cubicBezTo>
                  <a:cubicBezTo>
                    <a:pt x="702" y="550"/>
                    <a:pt x="717" y="542"/>
                    <a:pt x="733" y="535"/>
                  </a:cubicBezTo>
                  <a:lnTo>
                    <a:pt x="733" y="535"/>
                  </a:lnTo>
                  <a:cubicBezTo>
                    <a:pt x="748" y="512"/>
                    <a:pt x="771" y="489"/>
                    <a:pt x="771" y="466"/>
                  </a:cubicBezTo>
                  <a:cubicBezTo>
                    <a:pt x="771" y="458"/>
                    <a:pt x="740" y="458"/>
                    <a:pt x="733" y="450"/>
                  </a:cubicBezTo>
                  <a:cubicBezTo>
                    <a:pt x="725" y="412"/>
                    <a:pt x="756" y="374"/>
                    <a:pt x="740" y="336"/>
                  </a:cubicBezTo>
                  <a:cubicBezTo>
                    <a:pt x="733" y="298"/>
                    <a:pt x="679" y="275"/>
                    <a:pt x="679" y="237"/>
                  </a:cubicBezTo>
                  <a:cubicBezTo>
                    <a:pt x="679" y="214"/>
                    <a:pt x="725" y="229"/>
                    <a:pt x="733" y="206"/>
                  </a:cubicBezTo>
                  <a:cubicBezTo>
                    <a:pt x="748" y="175"/>
                    <a:pt x="725" y="137"/>
                    <a:pt x="725" y="107"/>
                  </a:cubicBezTo>
                  <a:cubicBezTo>
                    <a:pt x="733" y="91"/>
                    <a:pt x="756" y="84"/>
                    <a:pt x="748" y="68"/>
                  </a:cubicBezTo>
                  <a:cubicBezTo>
                    <a:pt x="740" y="46"/>
                    <a:pt x="725" y="23"/>
                    <a:pt x="702" y="15"/>
                  </a:cubicBezTo>
                  <a:cubicBezTo>
                    <a:pt x="672" y="7"/>
                    <a:pt x="633" y="0"/>
                    <a:pt x="603" y="7"/>
                  </a:cubicBezTo>
                  <a:cubicBezTo>
                    <a:pt x="580" y="15"/>
                    <a:pt x="572" y="38"/>
                    <a:pt x="557" y="53"/>
                  </a:cubicBezTo>
                  <a:cubicBezTo>
                    <a:pt x="550" y="68"/>
                    <a:pt x="542" y="91"/>
                    <a:pt x="527" y="99"/>
                  </a:cubicBezTo>
                  <a:cubicBezTo>
                    <a:pt x="504" y="107"/>
                    <a:pt x="465" y="91"/>
                    <a:pt x="443" y="91"/>
                  </a:cubicBezTo>
                  <a:cubicBezTo>
                    <a:pt x="412" y="99"/>
                    <a:pt x="389" y="114"/>
                    <a:pt x="366" y="114"/>
                  </a:cubicBezTo>
                  <a:cubicBezTo>
                    <a:pt x="351" y="114"/>
                    <a:pt x="343" y="99"/>
                    <a:pt x="328" y="99"/>
                  </a:cubicBezTo>
                  <a:cubicBezTo>
                    <a:pt x="320" y="99"/>
                    <a:pt x="313" y="114"/>
                    <a:pt x="305" y="114"/>
                  </a:cubicBezTo>
                  <a:cubicBezTo>
                    <a:pt x="275" y="122"/>
                    <a:pt x="252" y="114"/>
                    <a:pt x="221" y="107"/>
                  </a:cubicBezTo>
                  <a:cubicBezTo>
                    <a:pt x="191" y="99"/>
                    <a:pt x="160" y="76"/>
                    <a:pt x="129" y="76"/>
                  </a:cubicBezTo>
                  <a:cubicBezTo>
                    <a:pt x="114" y="76"/>
                    <a:pt x="106" y="91"/>
                    <a:pt x="91" y="9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7" name="Freeform 59"/>
            <p:cNvSpPr>
              <a:spLocks noChangeArrowheads="1"/>
            </p:cNvSpPr>
            <p:nvPr/>
          </p:nvSpPr>
          <p:spPr bwMode="auto">
            <a:xfrm>
              <a:off x="9534829" y="3829262"/>
              <a:ext cx="390768" cy="459942"/>
            </a:xfrm>
            <a:custGeom>
              <a:avLst/>
              <a:gdLst>
                <a:gd name="T0" fmla="*/ 343 w 1643"/>
                <a:gd name="T1" fmla="*/ 146 h 1934"/>
                <a:gd name="T2" fmla="*/ 252 w 1643"/>
                <a:gd name="T3" fmla="*/ 581 h 1934"/>
                <a:gd name="T4" fmla="*/ 38 w 1643"/>
                <a:gd name="T5" fmla="*/ 909 h 1934"/>
                <a:gd name="T6" fmla="*/ 122 w 1643"/>
                <a:gd name="T7" fmla="*/ 917 h 1934"/>
                <a:gd name="T8" fmla="*/ 160 w 1643"/>
                <a:gd name="T9" fmla="*/ 1032 h 1934"/>
                <a:gd name="T10" fmla="*/ 137 w 1643"/>
                <a:gd name="T11" fmla="*/ 1123 h 1934"/>
                <a:gd name="T12" fmla="*/ 30 w 1643"/>
                <a:gd name="T13" fmla="*/ 1169 h 1934"/>
                <a:gd name="T14" fmla="*/ 30 w 1643"/>
                <a:gd name="T15" fmla="*/ 1177 h 1934"/>
                <a:gd name="T16" fmla="*/ 382 w 1643"/>
                <a:gd name="T17" fmla="*/ 1284 h 1934"/>
                <a:gd name="T18" fmla="*/ 237 w 1643"/>
                <a:gd name="T19" fmla="*/ 1398 h 1934"/>
                <a:gd name="T20" fmla="*/ 198 w 1643"/>
                <a:gd name="T21" fmla="*/ 1574 h 1934"/>
                <a:gd name="T22" fmla="*/ 91 w 1643"/>
                <a:gd name="T23" fmla="*/ 1658 h 1934"/>
                <a:gd name="T24" fmla="*/ 91 w 1643"/>
                <a:gd name="T25" fmla="*/ 1734 h 1934"/>
                <a:gd name="T26" fmla="*/ 168 w 1643"/>
                <a:gd name="T27" fmla="*/ 1849 h 1934"/>
                <a:gd name="T28" fmla="*/ 183 w 1643"/>
                <a:gd name="T29" fmla="*/ 1750 h 1934"/>
                <a:gd name="T30" fmla="*/ 321 w 1643"/>
                <a:gd name="T31" fmla="*/ 1834 h 1934"/>
                <a:gd name="T32" fmla="*/ 313 w 1643"/>
                <a:gd name="T33" fmla="*/ 1887 h 1934"/>
                <a:gd name="T34" fmla="*/ 427 w 1643"/>
                <a:gd name="T35" fmla="*/ 1933 h 1934"/>
                <a:gd name="T36" fmla="*/ 481 w 1643"/>
                <a:gd name="T37" fmla="*/ 1826 h 1934"/>
                <a:gd name="T38" fmla="*/ 573 w 1643"/>
                <a:gd name="T39" fmla="*/ 1849 h 1934"/>
                <a:gd name="T40" fmla="*/ 603 w 1643"/>
                <a:gd name="T41" fmla="*/ 1750 h 1934"/>
                <a:gd name="T42" fmla="*/ 618 w 1643"/>
                <a:gd name="T43" fmla="*/ 1650 h 1934"/>
                <a:gd name="T44" fmla="*/ 733 w 1643"/>
                <a:gd name="T45" fmla="*/ 1673 h 1934"/>
                <a:gd name="T46" fmla="*/ 779 w 1643"/>
                <a:gd name="T47" fmla="*/ 1620 h 1934"/>
                <a:gd name="T48" fmla="*/ 901 w 1643"/>
                <a:gd name="T49" fmla="*/ 1582 h 1934"/>
                <a:gd name="T50" fmla="*/ 878 w 1643"/>
                <a:gd name="T51" fmla="*/ 1475 h 1934"/>
                <a:gd name="T52" fmla="*/ 840 w 1643"/>
                <a:gd name="T53" fmla="*/ 1330 h 1934"/>
                <a:gd name="T54" fmla="*/ 855 w 1643"/>
                <a:gd name="T55" fmla="*/ 1223 h 1934"/>
                <a:gd name="T56" fmla="*/ 962 w 1643"/>
                <a:gd name="T57" fmla="*/ 1184 h 1934"/>
                <a:gd name="T58" fmla="*/ 1023 w 1643"/>
                <a:gd name="T59" fmla="*/ 1307 h 1934"/>
                <a:gd name="T60" fmla="*/ 1115 w 1643"/>
                <a:gd name="T61" fmla="*/ 1429 h 1934"/>
                <a:gd name="T62" fmla="*/ 1130 w 1643"/>
                <a:gd name="T63" fmla="*/ 1475 h 1934"/>
                <a:gd name="T64" fmla="*/ 1229 w 1643"/>
                <a:gd name="T65" fmla="*/ 1490 h 1934"/>
                <a:gd name="T66" fmla="*/ 1283 w 1643"/>
                <a:gd name="T67" fmla="*/ 1612 h 1934"/>
                <a:gd name="T68" fmla="*/ 1283 w 1643"/>
                <a:gd name="T69" fmla="*/ 1521 h 1934"/>
                <a:gd name="T70" fmla="*/ 1413 w 1643"/>
                <a:gd name="T71" fmla="*/ 1536 h 1934"/>
                <a:gd name="T72" fmla="*/ 1443 w 1643"/>
                <a:gd name="T73" fmla="*/ 1498 h 1934"/>
                <a:gd name="T74" fmla="*/ 1474 w 1643"/>
                <a:gd name="T75" fmla="*/ 1452 h 1934"/>
                <a:gd name="T76" fmla="*/ 1504 w 1643"/>
                <a:gd name="T77" fmla="*/ 1261 h 1934"/>
                <a:gd name="T78" fmla="*/ 1512 w 1643"/>
                <a:gd name="T79" fmla="*/ 1131 h 1934"/>
                <a:gd name="T80" fmla="*/ 1611 w 1643"/>
                <a:gd name="T81" fmla="*/ 1070 h 1934"/>
                <a:gd name="T82" fmla="*/ 1634 w 1643"/>
                <a:gd name="T83" fmla="*/ 1001 h 1934"/>
                <a:gd name="T84" fmla="*/ 1489 w 1643"/>
                <a:gd name="T85" fmla="*/ 795 h 1934"/>
                <a:gd name="T86" fmla="*/ 1398 w 1643"/>
                <a:gd name="T87" fmla="*/ 680 h 1934"/>
                <a:gd name="T88" fmla="*/ 1275 w 1643"/>
                <a:gd name="T89" fmla="*/ 665 h 1934"/>
                <a:gd name="T90" fmla="*/ 1153 w 1643"/>
                <a:gd name="T91" fmla="*/ 482 h 1934"/>
                <a:gd name="T92" fmla="*/ 977 w 1643"/>
                <a:gd name="T93" fmla="*/ 436 h 1934"/>
                <a:gd name="T94" fmla="*/ 871 w 1643"/>
                <a:gd name="T95" fmla="*/ 275 h 1934"/>
                <a:gd name="T96" fmla="*/ 954 w 1643"/>
                <a:gd name="T97" fmla="*/ 123 h 1934"/>
                <a:gd name="T98" fmla="*/ 1008 w 1643"/>
                <a:gd name="T99" fmla="*/ 23 h 1934"/>
                <a:gd name="T100" fmla="*/ 909 w 1643"/>
                <a:gd name="T101" fmla="*/ 16 h 1934"/>
                <a:gd name="T102" fmla="*/ 718 w 1643"/>
                <a:gd name="T103" fmla="*/ 69 h 1934"/>
                <a:gd name="T104" fmla="*/ 580 w 1643"/>
                <a:gd name="T105" fmla="*/ 146 h 1934"/>
                <a:gd name="T106" fmla="*/ 458 w 1643"/>
                <a:gd name="T107" fmla="*/ 77 h 1934"/>
                <a:gd name="T108" fmla="*/ 343 w 1643"/>
                <a:gd name="T109" fmla="*/ 146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3" h="1934">
                  <a:moveTo>
                    <a:pt x="343" y="146"/>
                  </a:moveTo>
                  <a:lnTo>
                    <a:pt x="343" y="146"/>
                  </a:lnTo>
                  <a:cubicBezTo>
                    <a:pt x="374" y="245"/>
                    <a:pt x="420" y="360"/>
                    <a:pt x="305" y="405"/>
                  </a:cubicBezTo>
                  <a:cubicBezTo>
                    <a:pt x="267" y="421"/>
                    <a:pt x="221" y="566"/>
                    <a:pt x="252" y="581"/>
                  </a:cubicBezTo>
                  <a:cubicBezTo>
                    <a:pt x="382" y="650"/>
                    <a:pt x="168" y="795"/>
                    <a:pt x="84" y="803"/>
                  </a:cubicBezTo>
                  <a:cubicBezTo>
                    <a:pt x="0" y="803"/>
                    <a:pt x="38" y="856"/>
                    <a:pt x="38" y="909"/>
                  </a:cubicBezTo>
                  <a:lnTo>
                    <a:pt x="38" y="909"/>
                  </a:lnTo>
                  <a:cubicBezTo>
                    <a:pt x="68" y="909"/>
                    <a:pt x="91" y="902"/>
                    <a:pt x="122" y="917"/>
                  </a:cubicBezTo>
                  <a:cubicBezTo>
                    <a:pt x="137" y="925"/>
                    <a:pt x="137" y="955"/>
                    <a:pt x="145" y="971"/>
                  </a:cubicBezTo>
                  <a:cubicBezTo>
                    <a:pt x="153" y="994"/>
                    <a:pt x="153" y="1017"/>
                    <a:pt x="160" y="1032"/>
                  </a:cubicBezTo>
                  <a:cubicBezTo>
                    <a:pt x="160" y="1047"/>
                    <a:pt x="175" y="1062"/>
                    <a:pt x="168" y="1078"/>
                  </a:cubicBezTo>
                  <a:cubicBezTo>
                    <a:pt x="168" y="1100"/>
                    <a:pt x="145" y="1108"/>
                    <a:pt x="137" y="1123"/>
                  </a:cubicBezTo>
                  <a:cubicBezTo>
                    <a:pt x="122" y="1131"/>
                    <a:pt x="122" y="1146"/>
                    <a:pt x="107" y="1154"/>
                  </a:cubicBezTo>
                  <a:cubicBezTo>
                    <a:pt x="84" y="1161"/>
                    <a:pt x="53" y="1161"/>
                    <a:pt x="30" y="1169"/>
                  </a:cubicBezTo>
                  <a:lnTo>
                    <a:pt x="30" y="1169"/>
                  </a:lnTo>
                  <a:lnTo>
                    <a:pt x="30" y="1177"/>
                  </a:lnTo>
                  <a:cubicBezTo>
                    <a:pt x="38" y="1375"/>
                    <a:pt x="267" y="1284"/>
                    <a:pt x="382" y="1284"/>
                  </a:cubicBezTo>
                  <a:lnTo>
                    <a:pt x="382" y="1284"/>
                  </a:lnTo>
                  <a:cubicBezTo>
                    <a:pt x="343" y="1284"/>
                    <a:pt x="275" y="1360"/>
                    <a:pt x="237" y="1398"/>
                  </a:cubicBezTo>
                  <a:lnTo>
                    <a:pt x="237" y="1398"/>
                  </a:lnTo>
                  <a:cubicBezTo>
                    <a:pt x="244" y="1414"/>
                    <a:pt x="252" y="1436"/>
                    <a:pt x="252" y="1459"/>
                  </a:cubicBezTo>
                  <a:cubicBezTo>
                    <a:pt x="244" y="1498"/>
                    <a:pt x="229" y="1544"/>
                    <a:pt x="198" y="1574"/>
                  </a:cubicBezTo>
                  <a:cubicBezTo>
                    <a:pt x="191" y="1582"/>
                    <a:pt x="168" y="1566"/>
                    <a:pt x="153" y="1574"/>
                  </a:cubicBezTo>
                  <a:cubicBezTo>
                    <a:pt x="130" y="1597"/>
                    <a:pt x="99" y="1620"/>
                    <a:pt x="91" y="1658"/>
                  </a:cubicBezTo>
                  <a:cubicBezTo>
                    <a:pt x="91" y="1673"/>
                    <a:pt x="130" y="1681"/>
                    <a:pt x="122" y="1696"/>
                  </a:cubicBezTo>
                  <a:cubicBezTo>
                    <a:pt x="122" y="1711"/>
                    <a:pt x="99" y="1719"/>
                    <a:pt x="91" y="1734"/>
                  </a:cubicBezTo>
                  <a:cubicBezTo>
                    <a:pt x="84" y="1750"/>
                    <a:pt x="76" y="1773"/>
                    <a:pt x="84" y="1788"/>
                  </a:cubicBezTo>
                  <a:cubicBezTo>
                    <a:pt x="107" y="1819"/>
                    <a:pt x="137" y="1834"/>
                    <a:pt x="168" y="1849"/>
                  </a:cubicBezTo>
                  <a:cubicBezTo>
                    <a:pt x="183" y="1857"/>
                    <a:pt x="214" y="1864"/>
                    <a:pt x="214" y="1849"/>
                  </a:cubicBezTo>
                  <a:cubicBezTo>
                    <a:pt x="214" y="1819"/>
                    <a:pt x="153" y="1773"/>
                    <a:pt x="183" y="1750"/>
                  </a:cubicBezTo>
                  <a:cubicBezTo>
                    <a:pt x="214" y="1734"/>
                    <a:pt x="229" y="1803"/>
                    <a:pt x="260" y="1819"/>
                  </a:cubicBezTo>
                  <a:cubicBezTo>
                    <a:pt x="275" y="1826"/>
                    <a:pt x="305" y="1819"/>
                    <a:pt x="321" y="1834"/>
                  </a:cubicBezTo>
                  <a:cubicBezTo>
                    <a:pt x="336" y="1849"/>
                    <a:pt x="321" y="1872"/>
                    <a:pt x="313" y="1887"/>
                  </a:cubicBezTo>
                  <a:lnTo>
                    <a:pt x="313" y="1887"/>
                  </a:lnTo>
                  <a:cubicBezTo>
                    <a:pt x="427" y="1933"/>
                    <a:pt x="427" y="1933"/>
                    <a:pt x="427" y="1933"/>
                  </a:cubicBezTo>
                  <a:lnTo>
                    <a:pt x="427" y="1933"/>
                  </a:lnTo>
                  <a:cubicBezTo>
                    <a:pt x="427" y="1918"/>
                    <a:pt x="420" y="1895"/>
                    <a:pt x="427" y="1872"/>
                  </a:cubicBezTo>
                  <a:cubicBezTo>
                    <a:pt x="443" y="1857"/>
                    <a:pt x="458" y="1834"/>
                    <a:pt x="481" y="1826"/>
                  </a:cubicBezTo>
                  <a:cubicBezTo>
                    <a:pt x="496" y="1826"/>
                    <a:pt x="496" y="1864"/>
                    <a:pt x="512" y="1872"/>
                  </a:cubicBezTo>
                  <a:cubicBezTo>
                    <a:pt x="535" y="1872"/>
                    <a:pt x="550" y="1857"/>
                    <a:pt x="573" y="1849"/>
                  </a:cubicBezTo>
                  <a:lnTo>
                    <a:pt x="573" y="1849"/>
                  </a:lnTo>
                  <a:cubicBezTo>
                    <a:pt x="580" y="1819"/>
                    <a:pt x="603" y="1788"/>
                    <a:pt x="603" y="1750"/>
                  </a:cubicBezTo>
                  <a:cubicBezTo>
                    <a:pt x="611" y="1734"/>
                    <a:pt x="596" y="1711"/>
                    <a:pt x="596" y="1696"/>
                  </a:cubicBezTo>
                  <a:lnTo>
                    <a:pt x="618" y="1650"/>
                  </a:lnTo>
                  <a:lnTo>
                    <a:pt x="702" y="1620"/>
                  </a:lnTo>
                  <a:cubicBezTo>
                    <a:pt x="710" y="1635"/>
                    <a:pt x="718" y="1650"/>
                    <a:pt x="733" y="1673"/>
                  </a:cubicBezTo>
                  <a:lnTo>
                    <a:pt x="733" y="1673"/>
                  </a:lnTo>
                  <a:cubicBezTo>
                    <a:pt x="748" y="1650"/>
                    <a:pt x="756" y="1620"/>
                    <a:pt x="779" y="1620"/>
                  </a:cubicBezTo>
                  <a:cubicBezTo>
                    <a:pt x="802" y="1612"/>
                    <a:pt x="810" y="1658"/>
                    <a:pt x="825" y="1658"/>
                  </a:cubicBezTo>
                  <a:cubicBezTo>
                    <a:pt x="863" y="1643"/>
                    <a:pt x="878" y="1605"/>
                    <a:pt x="901" y="1582"/>
                  </a:cubicBezTo>
                  <a:lnTo>
                    <a:pt x="901" y="1582"/>
                  </a:lnTo>
                  <a:cubicBezTo>
                    <a:pt x="893" y="1544"/>
                    <a:pt x="878" y="1513"/>
                    <a:pt x="878" y="1475"/>
                  </a:cubicBezTo>
                  <a:cubicBezTo>
                    <a:pt x="878" y="1444"/>
                    <a:pt x="909" y="1421"/>
                    <a:pt x="909" y="1398"/>
                  </a:cubicBezTo>
                  <a:cubicBezTo>
                    <a:pt x="901" y="1368"/>
                    <a:pt x="855" y="1360"/>
                    <a:pt x="840" y="1330"/>
                  </a:cubicBezTo>
                  <a:cubicBezTo>
                    <a:pt x="832" y="1314"/>
                    <a:pt x="840" y="1284"/>
                    <a:pt x="840" y="1261"/>
                  </a:cubicBezTo>
                  <a:cubicBezTo>
                    <a:pt x="848" y="1253"/>
                    <a:pt x="840" y="1230"/>
                    <a:pt x="855" y="1223"/>
                  </a:cubicBezTo>
                  <a:cubicBezTo>
                    <a:pt x="871" y="1207"/>
                    <a:pt x="901" y="1223"/>
                    <a:pt x="916" y="1215"/>
                  </a:cubicBezTo>
                  <a:cubicBezTo>
                    <a:pt x="932" y="1207"/>
                    <a:pt x="939" y="1184"/>
                    <a:pt x="962" y="1184"/>
                  </a:cubicBezTo>
                  <a:cubicBezTo>
                    <a:pt x="977" y="1184"/>
                    <a:pt x="993" y="1200"/>
                    <a:pt x="1008" y="1215"/>
                  </a:cubicBezTo>
                  <a:lnTo>
                    <a:pt x="1023" y="1307"/>
                  </a:lnTo>
                  <a:cubicBezTo>
                    <a:pt x="1023" y="1314"/>
                    <a:pt x="1077" y="1414"/>
                    <a:pt x="1077" y="1414"/>
                  </a:cubicBezTo>
                  <a:cubicBezTo>
                    <a:pt x="1092" y="1414"/>
                    <a:pt x="1107" y="1414"/>
                    <a:pt x="1115" y="1429"/>
                  </a:cubicBezTo>
                  <a:cubicBezTo>
                    <a:pt x="1123" y="1436"/>
                    <a:pt x="1123" y="1459"/>
                    <a:pt x="1130" y="1475"/>
                  </a:cubicBezTo>
                  <a:lnTo>
                    <a:pt x="1130" y="1475"/>
                  </a:lnTo>
                  <a:cubicBezTo>
                    <a:pt x="1153" y="1490"/>
                    <a:pt x="1176" y="1505"/>
                    <a:pt x="1199" y="1505"/>
                  </a:cubicBezTo>
                  <a:cubicBezTo>
                    <a:pt x="1214" y="1513"/>
                    <a:pt x="1222" y="1475"/>
                    <a:pt x="1229" y="1490"/>
                  </a:cubicBezTo>
                  <a:cubicBezTo>
                    <a:pt x="1245" y="1513"/>
                    <a:pt x="1237" y="1559"/>
                    <a:pt x="1252" y="1589"/>
                  </a:cubicBezTo>
                  <a:cubicBezTo>
                    <a:pt x="1260" y="1605"/>
                    <a:pt x="1275" y="1605"/>
                    <a:pt x="1283" y="1612"/>
                  </a:cubicBezTo>
                  <a:lnTo>
                    <a:pt x="1283" y="1612"/>
                  </a:lnTo>
                  <a:cubicBezTo>
                    <a:pt x="1283" y="1582"/>
                    <a:pt x="1268" y="1544"/>
                    <a:pt x="1283" y="1521"/>
                  </a:cubicBezTo>
                  <a:cubicBezTo>
                    <a:pt x="1298" y="1490"/>
                    <a:pt x="1329" y="1467"/>
                    <a:pt x="1359" y="1475"/>
                  </a:cubicBezTo>
                  <a:cubicBezTo>
                    <a:pt x="1390" y="1475"/>
                    <a:pt x="1390" y="1521"/>
                    <a:pt x="1413" y="1536"/>
                  </a:cubicBezTo>
                  <a:cubicBezTo>
                    <a:pt x="1428" y="1551"/>
                    <a:pt x="1443" y="1566"/>
                    <a:pt x="1451" y="1559"/>
                  </a:cubicBezTo>
                  <a:cubicBezTo>
                    <a:pt x="1466" y="1544"/>
                    <a:pt x="1436" y="1513"/>
                    <a:pt x="1443" y="1498"/>
                  </a:cubicBezTo>
                  <a:cubicBezTo>
                    <a:pt x="1443" y="1482"/>
                    <a:pt x="1466" y="1467"/>
                    <a:pt x="1474" y="1452"/>
                  </a:cubicBezTo>
                  <a:lnTo>
                    <a:pt x="1474" y="1452"/>
                  </a:lnTo>
                  <a:cubicBezTo>
                    <a:pt x="1459" y="1414"/>
                    <a:pt x="1428" y="1375"/>
                    <a:pt x="1436" y="1330"/>
                  </a:cubicBezTo>
                  <a:cubicBezTo>
                    <a:pt x="1436" y="1299"/>
                    <a:pt x="1489" y="1292"/>
                    <a:pt x="1504" y="1261"/>
                  </a:cubicBezTo>
                  <a:cubicBezTo>
                    <a:pt x="1512" y="1238"/>
                    <a:pt x="1497" y="1200"/>
                    <a:pt x="1504" y="1177"/>
                  </a:cubicBezTo>
                  <a:cubicBezTo>
                    <a:pt x="1504" y="1161"/>
                    <a:pt x="1504" y="1139"/>
                    <a:pt x="1512" y="1131"/>
                  </a:cubicBezTo>
                  <a:cubicBezTo>
                    <a:pt x="1543" y="1108"/>
                    <a:pt x="1581" y="1093"/>
                    <a:pt x="1611" y="1070"/>
                  </a:cubicBezTo>
                  <a:lnTo>
                    <a:pt x="1611" y="1070"/>
                  </a:lnTo>
                  <a:cubicBezTo>
                    <a:pt x="1619" y="1062"/>
                    <a:pt x="1634" y="1055"/>
                    <a:pt x="1634" y="1047"/>
                  </a:cubicBezTo>
                  <a:cubicBezTo>
                    <a:pt x="1642" y="1032"/>
                    <a:pt x="1634" y="1017"/>
                    <a:pt x="1634" y="1001"/>
                  </a:cubicBezTo>
                  <a:lnTo>
                    <a:pt x="1634" y="1001"/>
                  </a:lnTo>
                  <a:cubicBezTo>
                    <a:pt x="1581" y="932"/>
                    <a:pt x="1543" y="856"/>
                    <a:pt x="1489" y="795"/>
                  </a:cubicBezTo>
                  <a:cubicBezTo>
                    <a:pt x="1474" y="772"/>
                    <a:pt x="1436" y="787"/>
                    <a:pt x="1421" y="772"/>
                  </a:cubicBezTo>
                  <a:cubicBezTo>
                    <a:pt x="1405" y="749"/>
                    <a:pt x="1413" y="711"/>
                    <a:pt x="1398" y="680"/>
                  </a:cubicBezTo>
                  <a:cubicBezTo>
                    <a:pt x="1390" y="673"/>
                    <a:pt x="1367" y="665"/>
                    <a:pt x="1352" y="665"/>
                  </a:cubicBezTo>
                  <a:cubicBezTo>
                    <a:pt x="1329" y="657"/>
                    <a:pt x="1298" y="673"/>
                    <a:pt x="1275" y="665"/>
                  </a:cubicBezTo>
                  <a:cubicBezTo>
                    <a:pt x="1237" y="657"/>
                    <a:pt x="1191" y="642"/>
                    <a:pt x="1168" y="612"/>
                  </a:cubicBezTo>
                  <a:cubicBezTo>
                    <a:pt x="1146" y="573"/>
                    <a:pt x="1184" y="512"/>
                    <a:pt x="1153" y="482"/>
                  </a:cubicBezTo>
                  <a:cubicBezTo>
                    <a:pt x="1107" y="451"/>
                    <a:pt x="1039" y="505"/>
                    <a:pt x="985" y="489"/>
                  </a:cubicBezTo>
                  <a:cubicBezTo>
                    <a:pt x="970" y="482"/>
                    <a:pt x="985" y="451"/>
                    <a:pt x="977" y="436"/>
                  </a:cubicBezTo>
                  <a:cubicBezTo>
                    <a:pt x="977" y="413"/>
                    <a:pt x="970" y="390"/>
                    <a:pt x="954" y="367"/>
                  </a:cubicBezTo>
                  <a:cubicBezTo>
                    <a:pt x="932" y="337"/>
                    <a:pt x="886" y="314"/>
                    <a:pt x="871" y="275"/>
                  </a:cubicBezTo>
                  <a:cubicBezTo>
                    <a:pt x="863" y="253"/>
                    <a:pt x="871" y="222"/>
                    <a:pt x="878" y="199"/>
                  </a:cubicBezTo>
                  <a:cubicBezTo>
                    <a:pt x="893" y="169"/>
                    <a:pt x="932" y="153"/>
                    <a:pt x="954" y="123"/>
                  </a:cubicBezTo>
                  <a:cubicBezTo>
                    <a:pt x="977" y="92"/>
                    <a:pt x="993" y="54"/>
                    <a:pt x="1008" y="23"/>
                  </a:cubicBezTo>
                  <a:lnTo>
                    <a:pt x="1008" y="23"/>
                  </a:lnTo>
                  <a:cubicBezTo>
                    <a:pt x="1008" y="16"/>
                    <a:pt x="1008" y="8"/>
                    <a:pt x="1000" y="8"/>
                  </a:cubicBezTo>
                  <a:cubicBezTo>
                    <a:pt x="970" y="0"/>
                    <a:pt x="939" y="8"/>
                    <a:pt x="909" y="16"/>
                  </a:cubicBezTo>
                  <a:cubicBezTo>
                    <a:pt x="878" y="31"/>
                    <a:pt x="855" y="69"/>
                    <a:pt x="817" y="77"/>
                  </a:cubicBezTo>
                  <a:cubicBezTo>
                    <a:pt x="787" y="92"/>
                    <a:pt x="748" y="62"/>
                    <a:pt x="718" y="69"/>
                  </a:cubicBezTo>
                  <a:cubicBezTo>
                    <a:pt x="687" y="85"/>
                    <a:pt x="687" y="138"/>
                    <a:pt x="657" y="161"/>
                  </a:cubicBezTo>
                  <a:cubicBezTo>
                    <a:pt x="634" y="169"/>
                    <a:pt x="603" y="161"/>
                    <a:pt x="580" y="146"/>
                  </a:cubicBezTo>
                  <a:cubicBezTo>
                    <a:pt x="557" y="130"/>
                    <a:pt x="565" y="100"/>
                    <a:pt x="542" y="92"/>
                  </a:cubicBezTo>
                  <a:cubicBezTo>
                    <a:pt x="519" y="77"/>
                    <a:pt x="489" y="69"/>
                    <a:pt x="458" y="77"/>
                  </a:cubicBezTo>
                  <a:cubicBezTo>
                    <a:pt x="450" y="85"/>
                    <a:pt x="450" y="108"/>
                    <a:pt x="443" y="115"/>
                  </a:cubicBezTo>
                  <a:cubicBezTo>
                    <a:pt x="412" y="130"/>
                    <a:pt x="382" y="130"/>
                    <a:pt x="343" y="1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8" name="Freeform 60"/>
            <p:cNvSpPr>
              <a:spLocks noChangeArrowheads="1"/>
            </p:cNvSpPr>
            <p:nvPr/>
          </p:nvSpPr>
          <p:spPr bwMode="auto">
            <a:xfrm>
              <a:off x="9542162" y="4044041"/>
              <a:ext cx="34573" cy="63910"/>
            </a:xfrm>
            <a:custGeom>
              <a:avLst/>
              <a:gdLst>
                <a:gd name="T0" fmla="*/ 8 w 146"/>
                <a:gd name="T1" fmla="*/ 7 h 268"/>
                <a:gd name="T2" fmla="*/ 8 w 146"/>
                <a:gd name="T3" fmla="*/ 7 h 268"/>
                <a:gd name="T4" fmla="*/ 8 w 146"/>
                <a:gd name="T5" fmla="*/ 30 h 268"/>
                <a:gd name="T6" fmla="*/ 0 w 146"/>
                <a:gd name="T7" fmla="*/ 267 h 268"/>
                <a:gd name="T8" fmla="*/ 0 w 146"/>
                <a:gd name="T9" fmla="*/ 267 h 268"/>
                <a:gd name="T10" fmla="*/ 77 w 146"/>
                <a:gd name="T11" fmla="*/ 252 h 268"/>
                <a:gd name="T12" fmla="*/ 107 w 146"/>
                <a:gd name="T13" fmla="*/ 221 h 268"/>
                <a:gd name="T14" fmla="*/ 138 w 146"/>
                <a:gd name="T15" fmla="*/ 176 h 268"/>
                <a:gd name="T16" fmla="*/ 130 w 146"/>
                <a:gd name="T17" fmla="*/ 130 h 268"/>
                <a:gd name="T18" fmla="*/ 115 w 146"/>
                <a:gd name="T19" fmla="*/ 69 h 268"/>
                <a:gd name="T20" fmla="*/ 92 w 146"/>
                <a:gd name="T21" fmla="*/ 15 h 268"/>
                <a:gd name="T22" fmla="*/ 8 w 146"/>
                <a:gd name="T23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68">
                  <a:moveTo>
                    <a:pt x="8" y="7"/>
                  </a:moveTo>
                  <a:lnTo>
                    <a:pt x="8" y="7"/>
                  </a:lnTo>
                  <a:cubicBezTo>
                    <a:pt x="8" y="15"/>
                    <a:pt x="8" y="23"/>
                    <a:pt x="8" y="30"/>
                  </a:cubicBezTo>
                  <a:cubicBezTo>
                    <a:pt x="0" y="107"/>
                    <a:pt x="0" y="191"/>
                    <a:pt x="0" y="267"/>
                  </a:cubicBezTo>
                  <a:lnTo>
                    <a:pt x="0" y="267"/>
                  </a:lnTo>
                  <a:cubicBezTo>
                    <a:pt x="23" y="259"/>
                    <a:pt x="54" y="259"/>
                    <a:pt x="77" y="252"/>
                  </a:cubicBezTo>
                  <a:cubicBezTo>
                    <a:pt x="92" y="244"/>
                    <a:pt x="92" y="229"/>
                    <a:pt x="107" y="221"/>
                  </a:cubicBezTo>
                  <a:cubicBezTo>
                    <a:pt x="115" y="206"/>
                    <a:pt x="138" y="198"/>
                    <a:pt x="138" y="176"/>
                  </a:cubicBezTo>
                  <a:cubicBezTo>
                    <a:pt x="145" y="160"/>
                    <a:pt x="130" y="145"/>
                    <a:pt x="130" y="130"/>
                  </a:cubicBezTo>
                  <a:cubicBezTo>
                    <a:pt x="123" y="115"/>
                    <a:pt x="123" y="92"/>
                    <a:pt x="115" y="69"/>
                  </a:cubicBezTo>
                  <a:cubicBezTo>
                    <a:pt x="107" y="53"/>
                    <a:pt x="107" y="23"/>
                    <a:pt x="92" y="15"/>
                  </a:cubicBezTo>
                  <a:cubicBezTo>
                    <a:pt x="61" y="0"/>
                    <a:pt x="38" y="7"/>
                    <a:pt x="8" y="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69" name="Freeform 61"/>
            <p:cNvSpPr>
              <a:spLocks noChangeArrowheads="1"/>
            </p:cNvSpPr>
            <p:nvPr/>
          </p:nvSpPr>
          <p:spPr bwMode="auto">
            <a:xfrm>
              <a:off x="9740165" y="3613436"/>
              <a:ext cx="867442" cy="597191"/>
            </a:xfrm>
            <a:custGeom>
              <a:avLst/>
              <a:gdLst>
                <a:gd name="T0" fmla="*/ 221 w 3652"/>
                <a:gd name="T1" fmla="*/ 908 h 2514"/>
                <a:gd name="T2" fmla="*/ 351 w 3652"/>
                <a:gd name="T3" fmla="*/ 725 h 2514"/>
                <a:gd name="T4" fmla="*/ 344 w 3652"/>
                <a:gd name="T5" fmla="*/ 511 h 2514"/>
                <a:gd name="T6" fmla="*/ 397 w 3652"/>
                <a:gd name="T7" fmla="*/ 358 h 2514"/>
                <a:gd name="T8" fmla="*/ 588 w 3652"/>
                <a:gd name="T9" fmla="*/ 290 h 2514"/>
                <a:gd name="T10" fmla="*/ 771 w 3652"/>
                <a:gd name="T11" fmla="*/ 229 h 2514"/>
                <a:gd name="T12" fmla="*/ 1069 w 3652"/>
                <a:gd name="T13" fmla="*/ 236 h 2514"/>
                <a:gd name="T14" fmla="*/ 1191 w 3652"/>
                <a:gd name="T15" fmla="*/ 99 h 2514"/>
                <a:gd name="T16" fmla="*/ 1314 w 3652"/>
                <a:gd name="T17" fmla="*/ 91 h 2514"/>
                <a:gd name="T18" fmla="*/ 1512 w 3652"/>
                <a:gd name="T19" fmla="*/ 221 h 2514"/>
                <a:gd name="T20" fmla="*/ 1673 w 3652"/>
                <a:gd name="T21" fmla="*/ 290 h 2514"/>
                <a:gd name="T22" fmla="*/ 1726 w 3652"/>
                <a:gd name="T23" fmla="*/ 206 h 2514"/>
                <a:gd name="T24" fmla="*/ 1764 w 3652"/>
                <a:gd name="T25" fmla="*/ 198 h 2514"/>
                <a:gd name="T26" fmla="*/ 1825 w 3652"/>
                <a:gd name="T27" fmla="*/ 267 h 2514"/>
                <a:gd name="T28" fmla="*/ 1963 w 3652"/>
                <a:gd name="T29" fmla="*/ 221 h 2514"/>
                <a:gd name="T30" fmla="*/ 2032 w 3652"/>
                <a:gd name="T31" fmla="*/ 152 h 2514"/>
                <a:gd name="T32" fmla="*/ 2223 w 3652"/>
                <a:gd name="T33" fmla="*/ 183 h 2514"/>
                <a:gd name="T34" fmla="*/ 2352 w 3652"/>
                <a:gd name="T35" fmla="*/ 168 h 2514"/>
                <a:gd name="T36" fmla="*/ 2566 w 3652"/>
                <a:gd name="T37" fmla="*/ 191 h 2514"/>
                <a:gd name="T38" fmla="*/ 2643 w 3652"/>
                <a:gd name="T39" fmla="*/ 68 h 2514"/>
                <a:gd name="T40" fmla="*/ 2902 w 3652"/>
                <a:gd name="T41" fmla="*/ 122 h 2514"/>
                <a:gd name="T42" fmla="*/ 3193 w 3652"/>
                <a:gd name="T43" fmla="*/ 412 h 2514"/>
                <a:gd name="T44" fmla="*/ 3544 w 3652"/>
                <a:gd name="T45" fmla="*/ 916 h 2514"/>
                <a:gd name="T46" fmla="*/ 3620 w 3652"/>
                <a:gd name="T47" fmla="*/ 1153 h 2514"/>
                <a:gd name="T48" fmla="*/ 3254 w 3652"/>
                <a:gd name="T49" fmla="*/ 1161 h 2514"/>
                <a:gd name="T50" fmla="*/ 2925 w 3652"/>
                <a:gd name="T51" fmla="*/ 1352 h 2514"/>
                <a:gd name="T52" fmla="*/ 2780 w 3652"/>
                <a:gd name="T53" fmla="*/ 1443 h 2514"/>
                <a:gd name="T54" fmla="*/ 2505 w 3652"/>
                <a:gd name="T55" fmla="*/ 1550 h 2514"/>
                <a:gd name="T56" fmla="*/ 2413 w 3652"/>
                <a:gd name="T57" fmla="*/ 1481 h 2514"/>
                <a:gd name="T58" fmla="*/ 2261 w 3652"/>
                <a:gd name="T59" fmla="*/ 1397 h 2514"/>
                <a:gd name="T60" fmla="*/ 2100 w 3652"/>
                <a:gd name="T61" fmla="*/ 1520 h 2514"/>
                <a:gd name="T62" fmla="*/ 2055 w 3652"/>
                <a:gd name="T63" fmla="*/ 1627 h 2514"/>
                <a:gd name="T64" fmla="*/ 2284 w 3652"/>
                <a:gd name="T65" fmla="*/ 1848 h 2514"/>
                <a:gd name="T66" fmla="*/ 2498 w 3652"/>
                <a:gd name="T67" fmla="*/ 1833 h 2514"/>
                <a:gd name="T68" fmla="*/ 2482 w 3652"/>
                <a:gd name="T69" fmla="*/ 2131 h 2514"/>
                <a:gd name="T70" fmla="*/ 2521 w 3652"/>
                <a:gd name="T71" fmla="*/ 2230 h 2514"/>
                <a:gd name="T72" fmla="*/ 2398 w 3652"/>
                <a:gd name="T73" fmla="*/ 2314 h 2514"/>
                <a:gd name="T74" fmla="*/ 2314 w 3652"/>
                <a:gd name="T75" fmla="*/ 2421 h 2514"/>
                <a:gd name="T76" fmla="*/ 2192 w 3652"/>
                <a:gd name="T77" fmla="*/ 2474 h 2514"/>
                <a:gd name="T78" fmla="*/ 2070 w 3652"/>
                <a:gd name="T79" fmla="*/ 2459 h 2514"/>
                <a:gd name="T80" fmla="*/ 1994 w 3652"/>
                <a:gd name="T81" fmla="*/ 2429 h 2514"/>
                <a:gd name="T82" fmla="*/ 2047 w 3652"/>
                <a:gd name="T83" fmla="*/ 2276 h 2514"/>
                <a:gd name="T84" fmla="*/ 1902 w 3652"/>
                <a:gd name="T85" fmla="*/ 2200 h 2514"/>
                <a:gd name="T86" fmla="*/ 1909 w 3652"/>
                <a:gd name="T87" fmla="*/ 2001 h 2514"/>
                <a:gd name="T88" fmla="*/ 1894 w 3652"/>
                <a:gd name="T89" fmla="*/ 1772 h 2514"/>
                <a:gd name="T90" fmla="*/ 1772 w 3652"/>
                <a:gd name="T91" fmla="*/ 1672 h 2514"/>
                <a:gd name="T92" fmla="*/ 1612 w 3652"/>
                <a:gd name="T93" fmla="*/ 1756 h 2514"/>
                <a:gd name="T94" fmla="*/ 1474 w 3652"/>
                <a:gd name="T95" fmla="*/ 1779 h 2514"/>
                <a:gd name="T96" fmla="*/ 1260 w 3652"/>
                <a:gd name="T97" fmla="*/ 1764 h 2514"/>
                <a:gd name="T98" fmla="*/ 1169 w 3652"/>
                <a:gd name="T99" fmla="*/ 1718 h 2514"/>
                <a:gd name="T100" fmla="*/ 1085 w 3652"/>
                <a:gd name="T101" fmla="*/ 1703 h 2514"/>
                <a:gd name="T102" fmla="*/ 901 w 3652"/>
                <a:gd name="T103" fmla="*/ 1642 h 2514"/>
                <a:gd name="T104" fmla="*/ 886 w 3652"/>
                <a:gd name="T105" fmla="*/ 1779 h 2514"/>
                <a:gd name="T106" fmla="*/ 771 w 3652"/>
                <a:gd name="T107" fmla="*/ 1909 h 2514"/>
                <a:gd name="T108" fmla="*/ 558 w 3652"/>
                <a:gd name="T109" fmla="*/ 1680 h 2514"/>
                <a:gd name="T110" fmla="*/ 412 w 3652"/>
                <a:gd name="T111" fmla="*/ 1573 h 2514"/>
                <a:gd name="T112" fmla="*/ 122 w 3652"/>
                <a:gd name="T113" fmla="*/ 1397 h 2514"/>
                <a:gd name="T114" fmla="*/ 8 w 3652"/>
                <a:gd name="T115" fmla="*/ 1183 h 2514"/>
                <a:gd name="T116" fmla="*/ 145 w 3652"/>
                <a:gd name="T117" fmla="*/ 931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2" h="2514">
                  <a:moveTo>
                    <a:pt x="145" y="931"/>
                  </a:moveTo>
                  <a:lnTo>
                    <a:pt x="145" y="931"/>
                  </a:lnTo>
                  <a:cubicBezTo>
                    <a:pt x="176" y="924"/>
                    <a:pt x="199" y="924"/>
                    <a:pt x="221" y="908"/>
                  </a:cubicBezTo>
                  <a:cubicBezTo>
                    <a:pt x="244" y="893"/>
                    <a:pt x="244" y="855"/>
                    <a:pt x="267" y="847"/>
                  </a:cubicBezTo>
                  <a:cubicBezTo>
                    <a:pt x="290" y="840"/>
                    <a:pt x="313" y="893"/>
                    <a:pt x="328" y="878"/>
                  </a:cubicBezTo>
                  <a:cubicBezTo>
                    <a:pt x="351" y="832"/>
                    <a:pt x="344" y="779"/>
                    <a:pt x="351" y="725"/>
                  </a:cubicBezTo>
                  <a:cubicBezTo>
                    <a:pt x="351" y="695"/>
                    <a:pt x="366" y="664"/>
                    <a:pt x="351" y="633"/>
                  </a:cubicBezTo>
                  <a:cubicBezTo>
                    <a:pt x="344" y="603"/>
                    <a:pt x="290" y="595"/>
                    <a:pt x="290" y="565"/>
                  </a:cubicBezTo>
                  <a:cubicBezTo>
                    <a:pt x="290" y="534"/>
                    <a:pt x="321" y="527"/>
                    <a:pt x="344" y="511"/>
                  </a:cubicBezTo>
                  <a:cubicBezTo>
                    <a:pt x="359" y="504"/>
                    <a:pt x="389" y="511"/>
                    <a:pt x="397" y="496"/>
                  </a:cubicBezTo>
                  <a:cubicBezTo>
                    <a:pt x="405" y="473"/>
                    <a:pt x="366" y="450"/>
                    <a:pt x="366" y="427"/>
                  </a:cubicBezTo>
                  <a:cubicBezTo>
                    <a:pt x="366" y="404"/>
                    <a:pt x="382" y="374"/>
                    <a:pt x="397" y="358"/>
                  </a:cubicBezTo>
                  <a:cubicBezTo>
                    <a:pt x="405" y="336"/>
                    <a:pt x="428" y="313"/>
                    <a:pt x="451" y="305"/>
                  </a:cubicBezTo>
                  <a:cubicBezTo>
                    <a:pt x="481" y="297"/>
                    <a:pt x="519" y="320"/>
                    <a:pt x="550" y="313"/>
                  </a:cubicBezTo>
                  <a:cubicBezTo>
                    <a:pt x="565" y="313"/>
                    <a:pt x="573" y="297"/>
                    <a:pt x="588" y="290"/>
                  </a:cubicBezTo>
                  <a:lnTo>
                    <a:pt x="588" y="290"/>
                  </a:lnTo>
                  <a:cubicBezTo>
                    <a:pt x="619" y="282"/>
                    <a:pt x="664" y="290"/>
                    <a:pt x="695" y="275"/>
                  </a:cubicBezTo>
                  <a:cubicBezTo>
                    <a:pt x="725" y="267"/>
                    <a:pt x="741" y="229"/>
                    <a:pt x="771" y="229"/>
                  </a:cubicBezTo>
                  <a:cubicBezTo>
                    <a:pt x="810" y="229"/>
                    <a:pt x="840" y="259"/>
                    <a:pt x="878" y="282"/>
                  </a:cubicBezTo>
                  <a:cubicBezTo>
                    <a:pt x="886" y="290"/>
                    <a:pt x="886" y="313"/>
                    <a:pt x="901" y="313"/>
                  </a:cubicBezTo>
                  <a:cubicBezTo>
                    <a:pt x="955" y="297"/>
                    <a:pt x="1016" y="275"/>
                    <a:pt x="1069" y="236"/>
                  </a:cubicBezTo>
                  <a:cubicBezTo>
                    <a:pt x="1085" y="229"/>
                    <a:pt x="1054" y="183"/>
                    <a:pt x="1077" y="183"/>
                  </a:cubicBezTo>
                  <a:cubicBezTo>
                    <a:pt x="1108" y="175"/>
                    <a:pt x="1130" y="236"/>
                    <a:pt x="1153" y="221"/>
                  </a:cubicBezTo>
                  <a:cubicBezTo>
                    <a:pt x="1191" y="191"/>
                    <a:pt x="1161" y="129"/>
                    <a:pt x="1191" y="99"/>
                  </a:cubicBezTo>
                  <a:cubicBezTo>
                    <a:pt x="1207" y="84"/>
                    <a:pt x="1237" y="106"/>
                    <a:pt x="1260" y="106"/>
                  </a:cubicBezTo>
                  <a:cubicBezTo>
                    <a:pt x="1275" y="99"/>
                    <a:pt x="1291" y="91"/>
                    <a:pt x="1314" y="91"/>
                  </a:cubicBezTo>
                  <a:lnTo>
                    <a:pt x="1314" y="91"/>
                  </a:lnTo>
                  <a:cubicBezTo>
                    <a:pt x="1344" y="99"/>
                    <a:pt x="1382" y="114"/>
                    <a:pt x="1413" y="122"/>
                  </a:cubicBezTo>
                  <a:cubicBezTo>
                    <a:pt x="1428" y="129"/>
                    <a:pt x="1451" y="137"/>
                    <a:pt x="1466" y="152"/>
                  </a:cubicBezTo>
                  <a:cubicBezTo>
                    <a:pt x="1489" y="168"/>
                    <a:pt x="1497" y="198"/>
                    <a:pt x="1512" y="221"/>
                  </a:cubicBezTo>
                  <a:cubicBezTo>
                    <a:pt x="1527" y="236"/>
                    <a:pt x="1535" y="252"/>
                    <a:pt x="1558" y="259"/>
                  </a:cubicBezTo>
                  <a:cubicBezTo>
                    <a:pt x="1573" y="259"/>
                    <a:pt x="1581" y="236"/>
                    <a:pt x="1596" y="236"/>
                  </a:cubicBezTo>
                  <a:cubicBezTo>
                    <a:pt x="1627" y="244"/>
                    <a:pt x="1642" y="290"/>
                    <a:pt x="1673" y="290"/>
                  </a:cubicBezTo>
                  <a:cubicBezTo>
                    <a:pt x="1688" y="282"/>
                    <a:pt x="1696" y="252"/>
                    <a:pt x="1696" y="229"/>
                  </a:cubicBezTo>
                  <a:cubicBezTo>
                    <a:pt x="1696" y="206"/>
                    <a:pt x="1657" y="183"/>
                    <a:pt x="1673" y="168"/>
                  </a:cubicBezTo>
                  <a:cubicBezTo>
                    <a:pt x="1696" y="160"/>
                    <a:pt x="1711" y="191"/>
                    <a:pt x="1726" y="206"/>
                  </a:cubicBezTo>
                  <a:lnTo>
                    <a:pt x="1726" y="206"/>
                  </a:lnTo>
                  <a:cubicBezTo>
                    <a:pt x="1734" y="221"/>
                    <a:pt x="1741" y="244"/>
                    <a:pt x="1757" y="244"/>
                  </a:cubicBezTo>
                  <a:cubicBezTo>
                    <a:pt x="1772" y="244"/>
                    <a:pt x="1757" y="214"/>
                    <a:pt x="1764" y="198"/>
                  </a:cubicBezTo>
                  <a:cubicBezTo>
                    <a:pt x="1772" y="198"/>
                    <a:pt x="1780" y="214"/>
                    <a:pt x="1787" y="214"/>
                  </a:cubicBezTo>
                  <a:cubicBezTo>
                    <a:pt x="1795" y="221"/>
                    <a:pt x="1810" y="206"/>
                    <a:pt x="1818" y="214"/>
                  </a:cubicBezTo>
                  <a:cubicBezTo>
                    <a:pt x="1825" y="229"/>
                    <a:pt x="1810" y="252"/>
                    <a:pt x="1825" y="267"/>
                  </a:cubicBezTo>
                  <a:cubicBezTo>
                    <a:pt x="1833" y="275"/>
                    <a:pt x="1848" y="259"/>
                    <a:pt x="1856" y="259"/>
                  </a:cubicBezTo>
                  <a:cubicBezTo>
                    <a:pt x="1864" y="259"/>
                    <a:pt x="1864" y="275"/>
                    <a:pt x="1864" y="275"/>
                  </a:cubicBezTo>
                  <a:cubicBezTo>
                    <a:pt x="1902" y="259"/>
                    <a:pt x="1932" y="236"/>
                    <a:pt x="1963" y="221"/>
                  </a:cubicBezTo>
                  <a:cubicBezTo>
                    <a:pt x="1978" y="214"/>
                    <a:pt x="2001" y="206"/>
                    <a:pt x="2009" y="198"/>
                  </a:cubicBezTo>
                  <a:cubicBezTo>
                    <a:pt x="2024" y="183"/>
                    <a:pt x="2024" y="168"/>
                    <a:pt x="2032" y="152"/>
                  </a:cubicBezTo>
                  <a:lnTo>
                    <a:pt x="2032" y="152"/>
                  </a:lnTo>
                  <a:cubicBezTo>
                    <a:pt x="2169" y="175"/>
                    <a:pt x="2169" y="175"/>
                    <a:pt x="2169" y="175"/>
                  </a:cubicBezTo>
                  <a:lnTo>
                    <a:pt x="2169" y="175"/>
                  </a:lnTo>
                  <a:cubicBezTo>
                    <a:pt x="2169" y="175"/>
                    <a:pt x="2215" y="183"/>
                    <a:pt x="2223" y="183"/>
                  </a:cubicBezTo>
                  <a:cubicBezTo>
                    <a:pt x="2230" y="183"/>
                    <a:pt x="2261" y="168"/>
                    <a:pt x="2261" y="168"/>
                  </a:cubicBezTo>
                  <a:cubicBezTo>
                    <a:pt x="2284" y="175"/>
                    <a:pt x="2314" y="191"/>
                    <a:pt x="2337" y="191"/>
                  </a:cubicBezTo>
                  <a:cubicBezTo>
                    <a:pt x="2345" y="191"/>
                    <a:pt x="2345" y="168"/>
                    <a:pt x="2352" y="168"/>
                  </a:cubicBezTo>
                  <a:cubicBezTo>
                    <a:pt x="2368" y="160"/>
                    <a:pt x="2391" y="168"/>
                    <a:pt x="2413" y="175"/>
                  </a:cubicBezTo>
                  <a:cubicBezTo>
                    <a:pt x="2436" y="183"/>
                    <a:pt x="2452" y="206"/>
                    <a:pt x="2482" y="214"/>
                  </a:cubicBezTo>
                  <a:cubicBezTo>
                    <a:pt x="2513" y="214"/>
                    <a:pt x="2536" y="191"/>
                    <a:pt x="2566" y="191"/>
                  </a:cubicBezTo>
                  <a:cubicBezTo>
                    <a:pt x="2589" y="191"/>
                    <a:pt x="2612" y="206"/>
                    <a:pt x="2627" y="198"/>
                  </a:cubicBezTo>
                  <a:cubicBezTo>
                    <a:pt x="2635" y="191"/>
                    <a:pt x="2612" y="175"/>
                    <a:pt x="2612" y="160"/>
                  </a:cubicBezTo>
                  <a:cubicBezTo>
                    <a:pt x="2620" y="129"/>
                    <a:pt x="2620" y="99"/>
                    <a:pt x="2643" y="68"/>
                  </a:cubicBezTo>
                  <a:cubicBezTo>
                    <a:pt x="2658" y="38"/>
                    <a:pt x="2681" y="30"/>
                    <a:pt x="2711" y="0"/>
                  </a:cubicBezTo>
                  <a:lnTo>
                    <a:pt x="2711" y="0"/>
                  </a:lnTo>
                  <a:cubicBezTo>
                    <a:pt x="2788" y="30"/>
                    <a:pt x="2857" y="68"/>
                    <a:pt x="2902" y="122"/>
                  </a:cubicBezTo>
                  <a:cubicBezTo>
                    <a:pt x="2948" y="183"/>
                    <a:pt x="3032" y="206"/>
                    <a:pt x="3093" y="252"/>
                  </a:cubicBezTo>
                  <a:cubicBezTo>
                    <a:pt x="3109" y="259"/>
                    <a:pt x="3162" y="290"/>
                    <a:pt x="3162" y="297"/>
                  </a:cubicBezTo>
                  <a:cubicBezTo>
                    <a:pt x="3162" y="358"/>
                    <a:pt x="3132" y="358"/>
                    <a:pt x="3193" y="412"/>
                  </a:cubicBezTo>
                  <a:cubicBezTo>
                    <a:pt x="3269" y="481"/>
                    <a:pt x="3292" y="542"/>
                    <a:pt x="3322" y="633"/>
                  </a:cubicBezTo>
                  <a:cubicBezTo>
                    <a:pt x="3338" y="672"/>
                    <a:pt x="3376" y="825"/>
                    <a:pt x="3414" y="840"/>
                  </a:cubicBezTo>
                  <a:cubicBezTo>
                    <a:pt x="3430" y="863"/>
                    <a:pt x="3544" y="916"/>
                    <a:pt x="3544" y="916"/>
                  </a:cubicBezTo>
                  <a:cubicBezTo>
                    <a:pt x="3552" y="1046"/>
                    <a:pt x="3582" y="1054"/>
                    <a:pt x="3651" y="1084"/>
                  </a:cubicBezTo>
                  <a:lnTo>
                    <a:pt x="3651" y="1084"/>
                  </a:lnTo>
                  <a:cubicBezTo>
                    <a:pt x="3643" y="1115"/>
                    <a:pt x="3651" y="1145"/>
                    <a:pt x="3620" y="1153"/>
                  </a:cubicBezTo>
                  <a:cubicBezTo>
                    <a:pt x="3559" y="1176"/>
                    <a:pt x="3491" y="1161"/>
                    <a:pt x="3437" y="1145"/>
                  </a:cubicBezTo>
                  <a:cubicBezTo>
                    <a:pt x="3391" y="1138"/>
                    <a:pt x="3368" y="1077"/>
                    <a:pt x="3322" y="1077"/>
                  </a:cubicBezTo>
                  <a:cubicBezTo>
                    <a:pt x="3284" y="1084"/>
                    <a:pt x="3277" y="1138"/>
                    <a:pt x="3254" y="1161"/>
                  </a:cubicBezTo>
                  <a:cubicBezTo>
                    <a:pt x="3216" y="1206"/>
                    <a:pt x="3177" y="1260"/>
                    <a:pt x="3124" y="1283"/>
                  </a:cubicBezTo>
                  <a:cubicBezTo>
                    <a:pt x="3093" y="1298"/>
                    <a:pt x="3055" y="1268"/>
                    <a:pt x="3024" y="1275"/>
                  </a:cubicBezTo>
                  <a:cubicBezTo>
                    <a:pt x="2986" y="1290"/>
                    <a:pt x="2956" y="1329"/>
                    <a:pt x="2925" y="1352"/>
                  </a:cubicBezTo>
                  <a:cubicBezTo>
                    <a:pt x="2910" y="1367"/>
                    <a:pt x="2887" y="1382"/>
                    <a:pt x="2880" y="1405"/>
                  </a:cubicBezTo>
                  <a:cubicBezTo>
                    <a:pt x="2872" y="1436"/>
                    <a:pt x="2895" y="1489"/>
                    <a:pt x="2872" y="1497"/>
                  </a:cubicBezTo>
                  <a:cubicBezTo>
                    <a:pt x="2841" y="1512"/>
                    <a:pt x="2818" y="1451"/>
                    <a:pt x="2780" y="1443"/>
                  </a:cubicBezTo>
                  <a:cubicBezTo>
                    <a:pt x="2727" y="1443"/>
                    <a:pt x="2666" y="1451"/>
                    <a:pt x="2612" y="1474"/>
                  </a:cubicBezTo>
                  <a:cubicBezTo>
                    <a:pt x="2566" y="1489"/>
                    <a:pt x="2536" y="1527"/>
                    <a:pt x="2505" y="1550"/>
                  </a:cubicBezTo>
                  <a:lnTo>
                    <a:pt x="2505" y="1550"/>
                  </a:lnTo>
                  <a:cubicBezTo>
                    <a:pt x="2475" y="1558"/>
                    <a:pt x="2452" y="1565"/>
                    <a:pt x="2429" y="1565"/>
                  </a:cubicBezTo>
                  <a:cubicBezTo>
                    <a:pt x="2413" y="1565"/>
                    <a:pt x="2398" y="1573"/>
                    <a:pt x="2398" y="1558"/>
                  </a:cubicBezTo>
                  <a:cubicBezTo>
                    <a:pt x="2391" y="1535"/>
                    <a:pt x="2406" y="1512"/>
                    <a:pt x="2413" y="1481"/>
                  </a:cubicBezTo>
                  <a:cubicBezTo>
                    <a:pt x="2413" y="1466"/>
                    <a:pt x="2421" y="1443"/>
                    <a:pt x="2413" y="1420"/>
                  </a:cubicBezTo>
                  <a:cubicBezTo>
                    <a:pt x="2398" y="1397"/>
                    <a:pt x="2375" y="1382"/>
                    <a:pt x="2345" y="1382"/>
                  </a:cubicBezTo>
                  <a:cubicBezTo>
                    <a:pt x="2314" y="1375"/>
                    <a:pt x="2284" y="1390"/>
                    <a:pt x="2261" y="1397"/>
                  </a:cubicBezTo>
                  <a:cubicBezTo>
                    <a:pt x="2223" y="1413"/>
                    <a:pt x="2177" y="1420"/>
                    <a:pt x="2154" y="1451"/>
                  </a:cubicBezTo>
                  <a:cubicBezTo>
                    <a:pt x="2138" y="1474"/>
                    <a:pt x="2169" y="1512"/>
                    <a:pt x="2154" y="1535"/>
                  </a:cubicBezTo>
                  <a:cubicBezTo>
                    <a:pt x="2146" y="1550"/>
                    <a:pt x="2116" y="1512"/>
                    <a:pt x="2100" y="1520"/>
                  </a:cubicBezTo>
                  <a:cubicBezTo>
                    <a:pt x="2093" y="1527"/>
                    <a:pt x="2123" y="1558"/>
                    <a:pt x="2108" y="1573"/>
                  </a:cubicBezTo>
                  <a:cubicBezTo>
                    <a:pt x="2093" y="1581"/>
                    <a:pt x="2062" y="1550"/>
                    <a:pt x="2047" y="1565"/>
                  </a:cubicBezTo>
                  <a:cubicBezTo>
                    <a:pt x="2032" y="1581"/>
                    <a:pt x="2047" y="1611"/>
                    <a:pt x="2055" y="1627"/>
                  </a:cubicBezTo>
                  <a:cubicBezTo>
                    <a:pt x="2070" y="1680"/>
                    <a:pt x="2077" y="1733"/>
                    <a:pt x="2116" y="1779"/>
                  </a:cubicBezTo>
                  <a:cubicBezTo>
                    <a:pt x="2138" y="1810"/>
                    <a:pt x="2177" y="1825"/>
                    <a:pt x="2215" y="1840"/>
                  </a:cubicBezTo>
                  <a:cubicBezTo>
                    <a:pt x="2238" y="1848"/>
                    <a:pt x="2261" y="1848"/>
                    <a:pt x="2284" y="1848"/>
                  </a:cubicBezTo>
                  <a:cubicBezTo>
                    <a:pt x="2314" y="1840"/>
                    <a:pt x="2352" y="1840"/>
                    <a:pt x="2391" y="1840"/>
                  </a:cubicBezTo>
                  <a:cubicBezTo>
                    <a:pt x="2421" y="1840"/>
                    <a:pt x="2459" y="1833"/>
                    <a:pt x="2498" y="1833"/>
                  </a:cubicBezTo>
                  <a:lnTo>
                    <a:pt x="2498" y="1833"/>
                  </a:lnTo>
                  <a:cubicBezTo>
                    <a:pt x="2490" y="1863"/>
                    <a:pt x="2475" y="1894"/>
                    <a:pt x="2475" y="1925"/>
                  </a:cubicBezTo>
                  <a:cubicBezTo>
                    <a:pt x="2475" y="1955"/>
                    <a:pt x="2498" y="1978"/>
                    <a:pt x="2498" y="2008"/>
                  </a:cubicBezTo>
                  <a:cubicBezTo>
                    <a:pt x="2505" y="2047"/>
                    <a:pt x="2498" y="2092"/>
                    <a:pt x="2482" y="2131"/>
                  </a:cubicBezTo>
                  <a:cubicBezTo>
                    <a:pt x="2475" y="2154"/>
                    <a:pt x="2444" y="2154"/>
                    <a:pt x="2429" y="2177"/>
                  </a:cubicBezTo>
                  <a:cubicBezTo>
                    <a:pt x="2429" y="2184"/>
                    <a:pt x="2436" y="2200"/>
                    <a:pt x="2444" y="2207"/>
                  </a:cubicBezTo>
                  <a:cubicBezTo>
                    <a:pt x="2467" y="2222"/>
                    <a:pt x="2505" y="2215"/>
                    <a:pt x="2521" y="2230"/>
                  </a:cubicBezTo>
                  <a:cubicBezTo>
                    <a:pt x="2536" y="2238"/>
                    <a:pt x="2536" y="2261"/>
                    <a:pt x="2521" y="2261"/>
                  </a:cubicBezTo>
                  <a:cubicBezTo>
                    <a:pt x="2498" y="2276"/>
                    <a:pt x="2467" y="2268"/>
                    <a:pt x="2444" y="2276"/>
                  </a:cubicBezTo>
                  <a:cubicBezTo>
                    <a:pt x="2429" y="2283"/>
                    <a:pt x="2413" y="2306"/>
                    <a:pt x="2398" y="2314"/>
                  </a:cubicBezTo>
                  <a:cubicBezTo>
                    <a:pt x="2360" y="2314"/>
                    <a:pt x="2322" y="2276"/>
                    <a:pt x="2291" y="2291"/>
                  </a:cubicBezTo>
                  <a:cubicBezTo>
                    <a:pt x="2261" y="2306"/>
                    <a:pt x="2230" y="2337"/>
                    <a:pt x="2230" y="2375"/>
                  </a:cubicBezTo>
                  <a:cubicBezTo>
                    <a:pt x="2238" y="2406"/>
                    <a:pt x="2284" y="2406"/>
                    <a:pt x="2314" y="2421"/>
                  </a:cubicBezTo>
                  <a:lnTo>
                    <a:pt x="2314" y="2421"/>
                  </a:lnTo>
                  <a:cubicBezTo>
                    <a:pt x="2284" y="2429"/>
                    <a:pt x="2261" y="2436"/>
                    <a:pt x="2238" y="2452"/>
                  </a:cubicBezTo>
                  <a:cubicBezTo>
                    <a:pt x="2223" y="2459"/>
                    <a:pt x="2207" y="2474"/>
                    <a:pt x="2192" y="2474"/>
                  </a:cubicBezTo>
                  <a:cubicBezTo>
                    <a:pt x="2177" y="2474"/>
                    <a:pt x="2169" y="2459"/>
                    <a:pt x="2154" y="2459"/>
                  </a:cubicBezTo>
                  <a:cubicBezTo>
                    <a:pt x="2138" y="2459"/>
                    <a:pt x="2123" y="2474"/>
                    <a:pt x="2108" y="2474"/>
                  </a:cubicBezTo>
                  <a:cubicBezTo>
                    <a:pt x="2093" y="2474"/>
                    <a:pt x="2085" y="2459"/>
                    <a:pt x="2070" y="2459"/>
                  </a:cubicBezTo>
                  <a:cubicBezTo>
                    <a:pt x="2055" y="2474"/>
                    <a:pt x="2039" y="2497"/>
                    <a:pt x="2032" y="2513"/>
                  </a:cubicBezTo>
                  <a:lnTo>
                    <a:pt x="2032" y="2513"/>
                  </a:lnTo>
                  <a:cubicBezTo>
                    <a:pt x="2016" y="2482"/>
                    <a:pt x="2001" y="2459"/>
                    <a:pt x="1994" y="2429"/>
                  </a:cubicBezTo>
                  <a:cubicBezTo>
                    <a:pt x="1994" y="2398"/>
                    <a:pt x="1978" y="2352"/>
                    <a:pt x="2001" y="2329"/>
                  </a:cubicBezTo>
                  <a:cubicBezTo>
                    <a:pt x="2016" y="2306"/>
                    <a:pt x="2062" y="2337"/>
                    <a:pt x="2077" y="2314"/>
                  </a:cubicBezTo>
                  <a:cubicBezTo>
                    <a:pt x="2085" y="2299"/>
                    <a:pt x="2062" y="2283"/>
                    <a:pt x="2047" y="2276"/>
                  </a:cubicBezTo>
                  <a:cubicBezTo>
                    <a:pt x="2024" y="2268"/>
                    <a:pt x="2001" y="2283"/>
                    <a:pt x="1986" y="2276"/>
                  </a:cubicBezTo>
                  <a:cubicBezTo>
                    <a:pt x="1955" y="2261"/>
                    <a:pt x="1932" y="2222"/>
                    <a:pt x="1902" y="2200"/>
                  </a:cubicBezTo>
                  <a:lnTo>
                    <a:pt x="1902" y="2200"/>
                  </a:lnTo>
                  <a:cubicBezTo>
                    <a:pt x="1917" y="2177"/>
                    <a:pt x="1940" y="2154"/>
                    <a:pt x="1940" y="2131"/>
                  </a:cubicBezTo>
                  <a:cubicBezTo>
                    <a:pt x="1940" y="2123"/>
                    <a:pt x="1909" y="2123"/>
                    <a:pt x="1902" y="2115"/>
                  </a:cubicBezTo>
                  <a:cubicBezTo>
                    <a:pt x="1894" y="2077"/>
                    <a:pt x="1925" y="2039"/>
                    <a:pt x="1909" y="2001"/>
                  </a:cubicBezTo>
                  <a:cubicBezTo>
                    <a:pt x="1902" y="1963"/>
                    <a:pt x="1848" y="1940"/>
                    <a:pt x="1848" y="1902"/>
                  </a:cubicBezTo>
                  <a:cubicBezTo>
                    <a:pt x="1848" y="1879"/>
                    <a:pt x="1894" y="1894"/>
                    <a:pt x="1902" y="1871"/>
                  </a:cubicBezTo>
                  <a:cubicBezTo>
                    <a:pt x="1917" y="1840"/>
                    <a:pt x="1894" y="1802"/>
                    <a:pt x="1894" y="1772"/>
                  </a:cubicBezTo>
                  <a:cubicBezTo>
                    <a:pt x="1902" y="1756"/>
                    <a:pt x="1925" y="1749"/>
                    <a:pt x="1917" y="1733"/>
                  </a:cubicBezTo>
                  <a:cubicBezTo>
                    <a:pt x="1909" y="1711"/>
                    <a:pt x="1894" y="1688"/>
                    <a:pt x="1871" y="1680"/>
                  </a:cubicBezTo>
                  <a:cubicBezTo>
                    <a:pt x="1841" y="1672"/>
                    <a:pt x="1802" y="1665"/>
                    <a:pt x="1772" y="1672"/>
                  </a:cubicBezTo>
                  <a:cubicBezTo>
                    <a:pt x="1749" y="1680"/>
                    <a:pt x="1741" y="1703"/>
                    <a:pt x="1726" y="1718"/>
                  </a:cubicBezTo>
                  <a:cubicBezTo>
                    <a:pt x="1719" y="1733"/>
                    <a:pt x="1711" y="1756"/>
                    <a:pt x="1696" y="1764"/>
                  </a:cubicBezTo>
                  <a:cubicBezTo>
                    <a:pt x="1673" y="1772"/>
                    <a:pt x="1634" y="1756"/>
                    <a:pt x="1612" y="1756"/>
                  </a:cubicBezTo>
                  <a:cubicBezTo>
                    <a:pt x="1581" y="1764"/>
                    <a:pt x="1558" y="1779"/>
                    <a:pt x="1535" y="1779"/>
                  </a:cubicBezTo>
                  <a:cubicBezTo>
                    <a:pt x="1520" y="1779"/>
                    <a:pt x="1512" y="1764"/>
                    <a:pt x="1497" y="1764"/>
                  </a:cubicBezTo>
                  <a:cubicBezTo>
                    <a:pt x="1489" y="1764"/>
                    <a:pt x="1482" y="1779"/>
                    <a:pt x="1474" y="1779"/>
                  </a:cubicBezTo>
                  <a:cubicBezTo>
                    <a:pt x="1444" y="1787"/>
                    <a:pt x="1421" y="1779"/>
                    <a:pt x="1390" y="1772"/>
                  </a:cubicBezTo>
                  <a:cubicBezTo>
                    <a:pt x="1360" y="1764"/>
                    <a:pt x="1329" y="1741"/>
                    <a:pt x="1298" y="1741"/>
                  </a:cubicBezTo>
                  <a:cubicBezTo>
                    <a:pt x="1283" y="1741"/>
                    <a:pt x="1275" y="1756"/>
                    <a:pt x="1260" y="1764"/>
                  </a:cubicBezTo>
                  <a:lnTo>
                    <a:pt x="1260" y="1764"/>
                  </a:lnTo>
                  <a:cubicBezTo>
                    <a:pt x="1252" y="1749"/>
                    <a:pt x="1245" y="1741"/>
                    <a:pt x="1230" y="1726"/>
                  </a:cubicBezTo>
                  <a:cubicBezTo>
                    <a:pt x="1230" y="1726"/>
                    <a:pt x="1176" y="1718"/>
                    <a:pt x="1169" y="1718"/>
                  </a:cubicBezTo>
                  <a:lnTo>
                    <a:pt x="1130" y="1688"/>
                  </a:lnTo>
                  <a:cubicBezTo>
                    <a:pt x="1115" y="1680"/>
                    <a:pt x="1100" y="1680"/>
                    <a:pt x="1085" y="1680"/>
                  </a:cubicBezTo>
                  <a:cubicBezTo>
                    <a:pt x="1077" y="1680"/>
                    <a:pt x="1085" y="1695"/>
                    <a:pt x="1085" y="1703"/>
                  </a:cubicBezTo>
                  <a:cubicBezTo>
                    <a:pt x="1069" y="1703"/>
                    <a:pt x="1062" y="1703"/>
                    <a:pt x="1054" y="1695"/>
                  </a:cubicBezTo>
                  <a:cubicBezTo>
                    <a:pt x="1039" y="1672"/>
                    <a:pt x="1039" y="1634"/>
                    <a:pt x="1016" y="1627"/>
                  </a:cubicBezTo>
                  <a:cubicBezTo>
                    <a:pt x="977" y="1611"/>
                    <a:pt x="939" y="1634"/>
                    <a:pt x="901" y="1642"/>
                  </a:cubicBezTo>
                  <a:cubicBezTo>
                    <a:pt x="901" y="1642"/>
                    <a:pt x="886" y="1711"/>
                    <a:pt x="886" y="1718"/>
                  </a:cubicBezTo>
                  <a:lnTo>
                    <a:pt x="916" y="1764"/>
                  </a:lnTo>
                  <a:cubicBezTo>
                    <a:pt x="901" y="1772"/>
                    <a:pt x="886" y="1764"/>
                    <a:pt x="886" y="1779"/>
                  </a:cubicBezTo>
                  <a:cubicBezTo>
                    <a:pt x="871" y="1802"/>
                    <a:pt x="886" y="1840"/>
                    <a:pt x="871" y="1863"/>
                  </a:cubicBezTo>
                  <a:cubicBezTo>
                    <a:pt x="863" y="1879"/>
                    <a:pt x="848" y="1848"/>
                    <a:pt x="833" y="1856"/>
                  </a:cubicBezTo>
                  <a:cubicBezTo>
                    <a:pt x="810" y="1863"/>
                    <a:pt x="794" y="1894"/>
                    <a:pt x="771" y="1909"/>
                  </a:cubicBezTo>
                  <a:lnTo>
                    <a:pt x="771" y="1909"/>
                  </a:lnTo>
                  <a:cubicBezTo>
                    <a:pt x="718" y="1840"/>
                    <a:pt x="680" y="1764"/>
                    <a:pt x="626" y="1703"/>
                  </a:cubicBezTo>
                  <a:cubicBezTo>
                    <a:pt x="611" y="1680"/>
                    <a:pt x="573" y="1695"/>
                    <a:pt x="558" y="1680"/>
                  </a:cubicBezTo>
                  <a:cubicBezTo>
                    <a:pt x="542" y="1657"/>
                    <a:pt x="550" y="1619"/>
                    <a:pt x="535" y="1588"/>
                  </a:cubicBezTo>
                  <a:cubicBezTo>
                    <a:pt x="527" y="1581"/>
                    <a:pt x="504" y="1573"/>
                    <a:pt x="489" y="1573"/>
                  </a:cubicBezTo>
                  <a:cubicBezTo>
                    <a:pt x="466" y="1565"/>
                    <a:pt x="435" y="1581"/>
                    <a:pt x="412" y="1573"/>
                  </a:cubicBezTo>
                  <a:cubicBezTo>
                    <a:pt x="374" y="1565"/>
                    <a:pt x="328" y="1550"/>
                    <a:pt x="305" y="1520"/>
                  </a:cubicBezTo>
                  <a:cubicBezTo>
                    <a:pt x="283" y="1481"/>
                    <a:pt x="321" y="1420"/>
                    <a:pt x="290" y="1390"/>
                  </a:cubicBezTo>
                  <a:cubicBezTo>
                    <a:pt x="244" y="1359"/>
                    <a:pt x="176" y="1413"/>
                    <a:pt x="122" y="1397"/>
                  </a:cubicBezTo>
                  <a:cubicBezTo>
                    <a:pt x="107" y="1390"/>
                    <a:pt x="122" y="1359"/>
                    <a:pt x="114" y="1344"/>
                  </a:cubicBezTo>
                  <a:cubicBezTo>
                    <a:pt x="114" y="1321"/>
                    <a:pt x="107" y="1298"/>
                    <a:pt x="91" y="1275"/>
                  </a:cubicBezTo>
                  <a:cubicBezTo>
                    <a:pt x="69" y="1245"/>
                    <a:pt x="23" y="1222"/>
                    <a:pt x="8" y="1183"/>
                  </a:cubicBezTo>
                  <a:cubicBezTo>
                    <a:pt x="0" y="1161"/>
                    <a:pt x="8" y="1130"/>
                    <a:pt x="15" y="1107"/>
                  </a:cubicBezTo>
                  <a:cubicBezTo>
                    <a:pt x="30" y="1077"/>
                    <a:pt x="69" y="1061"/>
                    <a:pt x="91" y="1031"/>
                  </a:cubicBezTo>
                  <a:cubicBezTo>
                    <a:pt x="114" y="1000"/>
                    <a:pt x="130" y="962"/>
                    <a:pt x="145" y="93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0" name="Freeform 62"/>
            <p:cNvSpPr>
              <a:spLocks noChangeArrowheads="1"/>
            </p:cNvSpPr>
            <p:nvPr/>
          </p:nvSpPr>
          <p:spPr bwMode="auto">
            <a:xfrm>
              <a:off x="10327888" y="4139382"/>
              <a:ext cx="276576" cy="180205"/>
            </a:xfrm>
            <a:custGeom>
              <a:avLst/>
              <a:gdLst>
                <a:gd name="T0" fmla="*/ 23 w 1162"/>
                <a:gd name="T1" fmla="*/ 611 h 757"/>
                <a:gd name="T2" fmla="*/ 23 w 1162"/>
                <a:gd name="T3" fmla="*/ 611 h 757"/>
                <a:gd name="T4" fmla="*/ 0 w 1162"/>
                <a:gd name="T5" fmla="*/ 542 h 757"/>
                <a:gd name="T6" fmla="*/ 61 w 1162"/>
                <a:gd name="T7" fmla="*/ 519 h 757"/>
                <a:gd name="T8" fmla="*/ 76 w 1162"/>
                <a:gd name="T9" fmla="*/ 359 h 757"/>
                <a:gd name="T10" fmla="*/ 114 w 1162"/>
                <a:gd name="T11" fmla="*/ 252 h 757"/>
                <a:gd name="T12" fmla="*/ 114 w 1162"/>
                <a:gd name="T13" fmla="*/ 252 h 757"/>
                <a:gd name="T14" fmla="*/ 168 w 1162"/>
                <a:gd name="T15" fmla="*/ 267 h 757"/>
                <a:gd name="T16" fmla="*/ 374 w 1162"/>
                <a:gd name="T17" fmla="*/ 137 h 757"/>
                <a:gd name="T18" fmla="*/ 412 w 1162"/>
                <a:gd name="T19" fmla="*/ 84 h 757"/>
                <a:gd name="T20" fmla="*/ 412 w 1162"/>
                <a:gd name="T21" fmla="*/ 84 h 757"/>
                <a:gd name="T22" fmla="*/ 588 w 1162"/>
                <a:gd name="T23" fmla="*/ 99 h 757"/>
                <a:gd name="T24" fmla="*/ 672 w 1162"/>
                <a:gd name="T25" fmla="*/ 145 h 757"/>
                <a:gd name="T26" fmla="*/ 824 w 1162"/>
                <a:gd name="T27" fmla="*/ 84 h 757"/>
                <a:gd name="T28" fmla="*/ 1099 w 1162"/>
                <a:gd name="T29" fmla="*/ 122 h 757"/>
                <a:gd name="T30" fmla="*/ 1161 w 1162"/>
                <a:gd name="T31" fmla="*/ 229 h 757"/>
                <a:gd name="T32" fmla="*/ 1161 w 1162"/>
                <a:gd name="T33" fmla="*/ 229 h 757"/>
                <a:gd name="T34" fmla="*/ 1031 w 1162"/>
                <a:gd name="T35" fmla="*/ 313 h 757"/>
                <a:gd name="T36" fmla="*/ 1031 w 1162"/>
                <a:gd name="T37" fmla="*/ 313 h 757"/>
                <a:gd name="T38" fmla="*/ 993 w 1162"/>
                <a:gd name="T39" fmla="*/ 321 h 757"/>
                <a:gd name="T40" fmla="*/ 955 w 1162"/>
                <a:gd name="T41" fmla="*/ 450 h 757"/>
                <a:gd name="T42" fmla="*/ 786 w 1162"/>
                <a:gd name="T43" fmla="*/ 427 h 757"/>
                <a:gd name="T44" fmla="*/ 710 w 1162"/>
                <a:gd name="T45" fmla="*/ 496 h 757"/>
                <a:gd name="T46" fmla="*/ 802 w 1162"/>
                <a:gd name="T47" fmla="*/ 496 h 757"/>
                <a:gd name="T48" fmla="*/ 855 w 1162"/>
                <a:gd name="T49" fmla="*/ 557 h 757"/>
                <a:gd name="T50" fmla="*/ 718 w 1162"/>
                <a:gd name="T51" fmla="*/ 588 h 757"/>
                <a:gd name="T52" fmla="*/ 718 w 1162"/>
                <a:gd name="T53" fmla="*/ 672 h 757"/>
                <a:gd name="T54" fmla="*/ 511 w 1162"/>
                <a:gd name="T55" fmla="*/ 733 h 757"/>
                <a:gd name="T56" fmla="*/ 504 w 1162"/>
                <a:gd name="T57" fmla="*/ 588 h 757"/>
                <a:gd name="T58" fmla="*/ 359 w 1162"/>
                <a:gd name="T59" fmla="*/ 550 h 757"/>
                <a:gd name="T60" fmla="*/ 221 w 1162"/>
                <a:gd name="T61" fmla="*/ 733 h 757"/>
                <a:gd name="T62" fmla="*/ 221 w 1162"/>
                <a:gd name="T63" fmla="*/ 733 h 757"/>
                <a:gd name="T64" fmla="*/ 137 w 1162"/>
                <a:gd name="T65" fmla="*/ 710 h 757"/>
                <a:gd name="T66" fmla="*/ 46 w 1162"/>
                <a:gd name="T67" fmla="*/ 710 h 757"/>
                <a:gd name="T68" fmla="*/ 61 w 1162"/>
                <a:gd name="T69" fmla="*/ 679 h 757"/>
                <a:gd name="T70" fmla="*/ 23 w 1162"/>
                <a:gd name="T71" fmla="*/ 61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2" h="757">
                  <a:moveTo>
                    <a:pt x="23" y="611"/>
                  </a:moveTo>
                  <a:lnTo>
                    <a:pt x="23" y="611"/>
                  </a:lnTo>
                  <a:cubicBezTo>
                    <a:pt x="15" y="588"/>
                    <a:pt x="7" y="557"/>
                    <a:pt x="0" y="542"/>
                  </a:cubicBezTo>
                  <a:cubicBezTo>
                    <a:pt x="0" y="534"/>
                    <a:pt x="61" y="527"/>
                    <a:pt x="61" y="519"/>
                  </a:cubicBezTo>
                  <a:cubicBezTo>
                    <a:pt x="61" y="512"/>
                    <a:pt x="68" y="382"/>
                    <a:pt x="76" y="359"/>
                  </a:cubicBezTo>
                  <a:cubicBezTo>
                    <a:pt x="84" y="343"/>
                    <a:pt x="107" y="290"/>
                    <a:pt x="114" y="252"/>
                  </a:cubicBezTo>
                  <a:lnTo>
                    <a:pt x="114" y="252"/>
                  </a:lnTo>
                  <a:cubicBezTo>
                    <a:pt x="137" y="259"/>
                    <a:pt x="152" y="275"/>
                    <a:pt x="168" y="267"/>
                  </a:cubicBezTo>
                  <a:cubicBezTo>
                    <a:pt x="244" y="237"/>
                    <a:pt x="313" y="191"/>
                    <a:pt x="374" y="137"/>
                  </a:cubicBezTo>
                  <a:cubicBezTo>
                    <a:pt x="397" y="114"/>
                    <a:pt x="389" y="107"/>
                    <a:pt x="412" y="84"/>
                  </a:cubicBezTo>
                  <a:lnTo>
                    <a:pt x="412" y="84"/>
                  </a:lnTo>
                  <a:cubicBezTo>
                    <a:pt x="488" y="84"/>
                    <a:pt x="534" y="15"/>
                    <a:pt x="588" y="99"/>
                  </a:cubicBezTo>
                  <a:cubicBezTo>
                    <a:pt x="611" y="129"/>
                    <a:pt x="626" y="160"/>
                    <a:pt x="672" y="145"/>
                  </a:cubicBezTo>
                  <a:cubicBezTo>
                    <a:pt x="725" y="129"/>
                    <a:pt x="771" y="99"/>
                    <a:pt x="824" y="84"/>
                  </a:cubicBezTo>
                  <a:cubicBezTo>
                    <a:pt x="939" y="107"/>
                    <a:pt x="1031" y="0"/>
                    <a:pt x="1099" y="122"/>
                  </a:cubicBezTo>
                  <a:cubicBezTo>
                    <a:pt x="1122" y="160"/>
                    <a:pt x="1138" y="191"/>
                    <a:pt x="1161" y="229"/>
                  </a:cubicBezTo>
                  <a:lnTo>
                    <a:pt x="1161" y="229"/>
                  </a:lnTo>
                  <a:cubicBezTo>
                    <a:pt x="1031" y="313"/>
                    <a:pt x="1031" y="313"/>
                    <a:pt x="1031" y="313"/>
                  </a:cubicBezTo>
                  <a:lnTo>
                    <a:pt x="1031" y="313"/>
                  </a:lnTo>
                  <a:cubicBezTo>
                    <a:pt x="1016" y="313"/>
                    <a:pt x="993" y="305"/>
                    <a:pt x="993" y="321"/>
                  </a:cubicBezTo>
                  <a:cubicBezTo>
                    <a:pt x="970" y="359"/>
                    <a:pt x="993" y="427"/>
                    <a:pt x="955" y="450"/>
                  </a:cubicBezTo>
                  <a:cubicBezTo>
                    <a:pt x="901" y="473"/>
                    <a:pt x="840" y="420"/>
                    <a:pt x="786" y="427"/>
                  </a:cubicBezTo>
                  <a:cubicBezTo>
                    <a:pt x="756" y="435"/>
                    <a:pt x="702" y="458"/>
                    <a:pt x="710" y="496"/>
                  </a:cubicBezTo>
                  <a:cubicBezTo>
                    <a:pt x="718" y="527"/>
                    <a:pt x="771" y="489"/>
                    <a:pt x="802" y="496"/>
                  </a:cubicBezTo>
                  <a:cubicBezTo>
                    <a:pt x="824" y="512"/>
                    <a:pt x="870" y="534"/>
                    <a:pt x="855" y="557"/>
                  </a:cubicBezTo>
                  <a:cubicBezTo>
                    <a:pt x="817" y="588"/>
                    <a:pt x="756" y="557"/>
                    <a:pt x="718" y="588"/>
                  </a:cubicBezTo>
                  <a:cubicBezTo>
                    <a:pt x="695" y="603"/>
                    <a:pt x="748" y="657"/>
                    <a:pt x="718" y="672"/>
                  </a:cubicBezTo>
                  <a:cubicBezTo>
                    <a:pt x="664" y="710"/>
                    <a:pt x="580" y="756"/>
                    <a:pt x="511" y="733"/>
                  </a:cubicBezTo>
                  <a:cubicBezTo>
                    <a:pt x="466" y="710"/>
                    <a:pt x="534" y="618"/>
                    <a:pt x="504" y="588"/>
                  </a:cubicBezTo>
                  <a:cubicBezTo>
                    <a:pt x="473" y="550"/>
                    <a:pt x="405" y="527"/>
                    <a:pt x="359" y="550"/>
                  </a:cubicBezTo>
                  <a:cubicBezTo>
                    <a:pt x="290" y="588"/>
                    <a:pt x="267" y="672"/>
                    <a:pt x="221" y="733"/>
                  </a:cubicBezTo>
                  <a:lnTo>
                    <a:pt x="221" y="733"/>
                  </a:lnTo>
                  <a:cubicBezTo>
                    <a:pt x="198" y="725"/>
                    <a:pt x="168" y="710"/>
                    <a:pt x="137" y="710"/>
                  </a:cubicBezTo>
                  <a:cubicBezTo>
                    <a:pt x="107" y="702"/>
                    <a:pt x="76" y="718"/>
                    <a:pt x="46" y="710"/>
                  </a:cubicBezTo>
                  <a:cubicBezTo>
                    <a:pt x="38" y="702"/>
                    <a:pt x="61" y="687"/>
                    <a:pt x="61" y="679"/>
                  </a:cubicBezTo>
                  <a:cubicBezTo>
                    <a:pt x="53" y="657"/>
                    <a:pt x="30" y="634"/>
                    <a:pt x="23" y="61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1" name="Freeform 63"/>
            <p:cNvSpPr>
              <a:spLocks noChangeArrowheads="1"/>
            </p:cNvSpPr>
            <p:nvPr/>
          </p:nvSpPr>
          <p:spPr bwMode="auto">
            <a:xfrm>
              <a:off x="10573036" y="4193864"/>
              <a:ext cx="112097" cy="130963"/>
            </a:xfrm>
            <a:custGeom>
              <a:avLst/>
              <a:gdLst>
                <a:gd name="T0" fmla="*/ 130 w 474"/>
                <a:gd name="T1" fmla="*/ 0 h 551"/>
                <a:gd name="T2" fmla="*/ 130 w 474"/>
                <a:gd name="T3" fmla="*/ 0 h 551"/>
                <a:gd name="T4" fmla="*/ 0 w 474"/>
                <a:gd name="T5" fmla="*/ 84 h 551"/>
                <a:gd name="T6" fmla="*/ 0 w 474"/>
                <a:gd name="T7" fmla="*/ 84 h 551"/>
                <a:gd name="T8" fmla="*/ 130 w 474"/>
                <a:gd name="T9" fmla="*/ 214 h 551"/>
                <a:gd name="T10" fmla="*/ 107 w 474"/>
                <a:gd name="T11" fmla="*/ 313 h 551"/>
                <a:gd name="T12" fmla="*/ 183 w 474"/>
                <a:gd name="T13" fmla="*/ 450 h 551"/>
                <a:gd name="T14" fmla="*/ 244 w 474"/>
                <a:gd name="T15" fmla="*/ 542 h 551"/>
                <a:gd name="T16" fmla="*/ 305 w 474"/>
                <a:gd name="T17" fmla="*/ 496 h 551"/>
                <a:gd name="T18" fmla="*/ 267 w 474"/>
                <a:gd name="T19" fmla="*/ 450 h 551"/>
                <a:gd name="T20" fmla="*/ 328 w 474"/>
                <a:gd name="T21" fmla="*/ 389 h 551"/>
                <a:gd name="T22" fmla="*/ 351 w 474"/>
                <a:gd name="T23" fmla="*/ 328 h 551"/>
                <a:gd name="T24" fmla="*/ 473 w 474"/>
                <a:gd name="T25" fmla="*/ 260 h 551"/>
                <a:gd name="T26" fmla="*/ 473 w 474"/>
                <a:gd name="T27" fmla="*/ 260 h 551"/>
                <a:gd name="T28" fmla="*/ 435 w 474"/>
                <a:gd name="T29" fmla="*/ 221 h 551"/>
                <a:gd name="T30" fmla="*/ 290 w 474"/>
                <a:gd name="T31" fmla="*/ 145 h 551"/>
                <a:gd name="T32" fmla="*/ 145 w 474"/>
                <a:gd name="T33" fmla="*/ 30 h 551"/>
                <a:gd name="T34" fmla="*/ 130 w 474"/>
                <a:gd name="T3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4" h="551">
                  <a:moveTo>
                    <a:pt x="130" y="0"/>
                  </a:moveTo>
                  <a:lnTo>
                    <a:pt x="130" y="0"/>
                  </a:lnTo>
                  <a:cubicBezTo>
                    <a:pt x="0" y="84"/>
                    <a:pt x="0" y="84"/>
                    <a:pt x="0" y="84"/>
                  </a:cubicBezTo>
                  <a:lnTo>
                    <a:pt x="0" y="84"/>
                  </a:lnTo>
                  <a:cubicBezTo>
                    <a:pt x="46" y="130"/>
                    <a:pt x="107" y="160"/>
                    <a:pt x="130" y="214"/>
                  </a:cubicBezTo>
                  <a:cubicBezTo>
                    <a:pt x="145" y="244"/>
                    <a:pt x="91" y="283"/>
                    <a:pt x="107" y="313"/>
                  </a:cubicBezTo>
                  <a:cubicBezTo>
                    <a:pt x="114" y="367"/>
                    <a:pt x="160" y="405"/>
                    <a:pt x="183" y="450"/>
                  </a:cubicBezTo>
                  <a:cubicBezTo>
                    <a:pt x="206" y="481"/>
                    <a:pt x="214" y="527"/>
                    <a:pt x="244" y="542"/>
                  </a:cubicBezTo>
                  <a:cubicBezTo>
                    <a:pt x="267" y="550"/>
                    <a:pt x="298" y="519"/>
                    <a:pt x="305" y="496"/>
                  </a:cubicBezTo>
                  <a:cubicBezTo>
                    <a:pt x="305" y="473"/>
                    <a:pt x="267" y="466"/>
                    <a:pt x="267" y="450"/>
                  </a:cubicBezTo>
                  <a:cubicBezTo>
                    <a:pt x="275" y="428"/>
                    <a:pt x="313" y="412"/>
                    <a:pt x="328" y="389"/>
                  </a:cubicBezTo>
                  <a:cubicBezTo>
                    <a:pt x="336" y="374"/>
                    <a:pt x="328" y="344"/>
                    <a:pt x="351" y="328"/>
                  </a:cubicBezTo>
                  <a:cubicBezTo>
                    <a:pt x="389" y="290"/>
                    <a:pt x="427" y="290"/>
                    <a:pt x="473" y="260"/>
                  </a:cubicBezTo>
                  <a:lnTo>
                    <a:pt x="473" y="260"/>
                  </a:lnTo>
                  <a:cubicBezTo>
                    <a:pt x="466" y="252"/>
                    <a:pt x="450" y="237"/>
                    <a:pt x="435" y="221"/>
                  </a:cubicBezTo>
                  <a:cubicBezTo>
                    <a:pt x="397" y="183"/>
                    <a:pt x="336" y="183"/>
                    <a:pt x="290" y="145"/>
                  </a:cubicBezTo>
                  <a:cubicBezTo>
                    <a:pt x="275" y="145"/>
                    <a:pt x="160" y="46"/>
                    <a:pt x="145" y="30"/>
                  </a:cubicBezTo>
                  <a:cubicBezTo>
                    <a:pt x="137" y="23"/>
                    <a:pt x="130" y="8"/>
                    <a:pt x="13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2" name="Freeform 64"/>
            <p:cNvSpPr>
              <a:spLocks noChangeArrowheads="1"/>
            </p:cNvSpPr>
            <p:nvPr/>
          </p:nvSpPr>
          <p:spPr bwMode="auto">
            <a:xfrm>
              <a:off x="10351985" y="4718762"/>
              <a:ext cx="143526" cy="143536"/>
            </a:xfrm>
            <a:custGeom>
              <a:avLst/>
              <a:gdLst>
                <a:gd name="T0" fmla="*/ 221 w 604"/>
                <a:gd name="T1" fmla="*/ 8 h 605"/>
                <a:gd name="T2" fmla="*/ 221 w 604"/>
                <a:gd name="T3" fmla="*/ 8 h 605"/>
                <a:gd name="T4" fmla="*/ 397 w 604"/>
                <a:gd name="T5" fmla="*/ 31 h 605"/>
                <a:gd name="T6" fmla="*/ 466 w 604"/>
                <a:gd name="T7" fmla="*/ 123 h 605"/>
                <a:gd name="T8" fmla="*/ 588 w 604"/>
                <a:gd name="T9" fmla="*/ 123 h 605"/>
                <a:gd name="T10" fmla="*/ 596 w 604"/>
                <a:gd name="T11" fmla="*/ 168 h 605"/>
                <a:gd name="T12" fmla="*/ 450 w 604"/>
                <a:gd name="T13" fmla="*/ 237 h 605"/>
                <a:gd name="T14" fmla="*/ 504 w 604"/>
                <a:gd name="T15" fmla="*/ 290 h 605"/>
                <a:gd name="T16" fmla="*/ 504 w 604"/>
                <a:gd name="T17" fmla="*/ 290 h 605"/>
                <a:gd name="T18" fmla="*/ 435 w 604"/>
                <a:gd name="T19" fmla="*/ 336 h 605"/>
                <a:gd name="T20" fmla="*/ 420 w 604"/>
                <a:gd name="T21" fmla="*/ 421 h 605"/>
                <a:gd name="T22" fmla="*/ 275 w 604"/>
                <a:gd name="T23" fmla="*/ 474 h 605"/>
                <a:gd name="T24" fmla="*/ 183 w 604"/>
                <a:gd name="T25" fmla="*/ 604 h 605"/>
                <a:gd name="T26" fmla="*/ 183 w 604"/>
                <a:gd name="T27" fmla="*/ 604 h 605"/>
                <a:gd name="T28" fmla="*/ 122 w 604"/>
                <a:gd name="T29" fmla="*/ 535 h 605"/>
                <a:gd name="T30" fmla="*/ 61 w 604"/>
                <a:gd name="T31" fmla="*/ 436 h 605"/>
                <a:gd name="T32" fmla="*/ 15 w 604"/>
                <a:gd name="T33" fmla="*/ 421 h 605"/>
                <a:gd name="T34" fmla="*/ 38 w 604"/>
                <a:gd name="T35" fmla="*/ 313 h 605"/>
                <a:gd name="T36" fmla="*/ 53 w 604"/>
                <a:gd name="T37" fmla="*/ 199 h 605"/>
                <a:gd name="T38" fmla="*/ 0 w 604"/>
                <a:gd name="T39" fmla="*/ 115 h 605"/>
                <a:gd name="T40" fmla="*/ 38 w 604"/>
                <a:gd name="T41" fmla="*/ 61 h 605"/>
                <a:gd name="T42" fmla="*/ 99 w 604"/>
                <a:gd name="T43" fmla="*/ 77 h 605"/>
                <a:gd name="T44" fmla="*/ 221 w 604"/>
                <a:gd name="T45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4" h="605">
                  <a:moveTo>
                    <a:pt x="221" y="8"/>
                  </a:moveTo>
                  <a:lnTo>
                    <a:pt x="221" y="8"/>
                  </a:lnTo>
                  <a:cubicBezTo>
                    <a:pt x="283" y="16"/>
                    <a:pt x="344" y="0"/>
                    <a:pt x="397" y="31"/>
                  </a:cubicBezTo>
                  <a:cubicBezTo>
                    <a:pt x="435" y="46"/>
                    <a:pt x="435" y="100"/>
                    <a:pt x="466" y="123"/>
                  </a:cubicBezTo>
                  <a:cubicBezTo>
                    <a:pt x="504" y="138"/>
                    <a:pt x="550" y="107"/>
                    <a:pt x="588" y="123"/>
                  </a:cubicBezTo>
                  <a:cubicBezTo>
                    <a:pt x="603" y="130"/>
                    <a:pt x="603" y="161"/>
                    <a:pt x="596" y="168"/>
                  </a:cubicBezTo>
                  <a:cubicBezTo>
                    <a:pt x="558" y="207"/>
                    <a:pt x="481" y="199"/>
                    <a:pt x="450" y="237"/>
                  </a:cubicBezTo>
                  <a:cubicBezTo>
                    <a:pt x="435" y="260"/>
                    <a:pt x="489" y="275"/>
                    <a:pt x="504" y="290"/>
                  </a:cubicBezTo>
                  <a:lnTo>
                    <a:pt x="504" y="290"/>
                  </a:lnTo>
                  <a:cubicBezTo>
                    <a:pt x="481" y="306"/>
                    <a:pt x="458" y="321"/>
                    <a:pt x="435" y="336"/>
                  </a:cubicBezTo>
                  <a:cubicBezTo>
                    <a:pt x="435" y="336"/>
                    <a:pt x="420" y="413"/>
                    <a:pt x="420" y="421"/>
                  </a:cubicBezTo>
                  <a:cubicBezTo>
                    <a:pt x="420" y="428"/>
                    <a:pt x="275" y="474"/>
                    <a:pt x="275" y="474"/>
                  </a:cubicBezTo>
                  <a:cubicBezTo>
                    <a:pt x="244" y="520"/>
                    <a:pt x="214" y="565"/>
                    <a:pt x="183" y="604"/>
                  </a:cubicBezTo>
                  <a:lnTo>
                    <a:pt x="183" y="604"/>
                  </a:lnTo>
                  <a:cubicBezTo>
                    <a:pt x="160" y="581"/>
                    <a:pt x="145" y="558"/>
                    <a:pt x="122" y="535"/>
                  </a:cubicBezTo>
                  <a:cubicBezTo>
                    <a:pt x="99" y="504"/>
                    <a:pt x="84" y="466"/>
                    <a:pt x="61" y="436"/>
                  </a:cubicBezTo>
                  <a:cubicBezTo>
                    <a:pt x="46" y="421"/>
                    <a:pt x="15" y="436"/>
                    <a:pt x="15" y="421"/>
                  </a:cubicBezTo>
                  <a:cubicBezTo>
                    <a:pt x="8" y="382"/>
                    <a:pt x="31" y="344"/>
                    <a:pt x="38" y="313"/>
                  </a:cubicBezTo>
                  <a:cubicBezTo>
                    <a:pt x="46" y="275"/>
                    <a:pt x="61" y="237"/>
                    <a:pt x="53" y="199"/>
                  </a:cubicBezTo>
                  <a:cubicBezTo>
                    <a:pt x="53" y="168"/>
                    <a:pt x="23" y="146"/>
                    <a:pt x="0" y="115"/>
                  </a:cubicBezTo>
                  <a:cubicBezTo>
                    <a:pt x="0" y="115"/>
                    <a:pt x="38" y="69"/>
                    <a:pt x="38" y="61"/>
                  </a:cubicBezTo>
                  <a:cubicBezTo>
                    <a:pt x="46" y="54"/>
                    <a:pt x="99" y="77"/>
                    <a:pt x="99" y="77"/>
                  </a:cubicBezTo>
                  <a:cubicBezTo>
                    <a:pt x="145" y="54"/>
                    <a:pt x="183" y="31"/>
                    <a:pt x="221" y="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3" name="Freeform 65"/>
            <p:cNvSpPr>
              <a:spLocks noChangeArrowheads="1"/>
            </p:cNvSpPr>
            <p:nvPr/>
          </p:nvSpPr>
          <p:spPr bwMode="auto">
            <a:xfrm>
              <a:off x="10179124" y="4787911"/>
              <a:ext cx="368768" cy="415939"/>
            </a:xfrm>
            <a:custGeom>
              <a:avLst/>
              <a:gdLst>
                <a:gd name="T0" fmla="*/ 909 w 1552"/>
                <a:gd name="T1" fmla="*/ 314 h 1751"/>
                <a:gd name="T2" fmla="*/ 1146 w 1552"/>
                <a:gd name="T3" fmla="*/ 131 h 1751"/>
                <a:gd name="T4" fmla="*/ 1230 w 1552"/>
                <a:gd name="T5" fmla="*/ 0 h 1751"/>
                <a:gd name="T6" fmla="*/ 1314 w 1552"/>
                <a:gd name="T7" fmla="*/ 85 h 1751"/>
                <a:gd name="T8" fmla="*/ 1322 w 1552"/>
                <a:gd name="T9" fmla="*/ 237 h 1751"/>
                <a:gd name="T10" fmla="*/ 1406 w 1552"/>
                <a:gd name="T11" fmla="*/ 222 h 1751"/>
                <a:gd name="T12" fmla="*/ 1536 w 1552"/>
                <a:gd name="T13" fmla="*/ 428 h 1751"/>
                <a:gd name="T14" fmla="*/ 1390 w 1552"/>
                <a:gd name="T15" fmla="*/ 696 h 1751"/>
                <a:gd name="T16" fmla="*/ 1352 w 1552"/>
                <a:gd name="T17" fmla="*/ 910 h 1751"/>
                <a:gd name="T18" fmla="*/ 1253 w 1552"/>
                <a:gd name="T19" fmla="*/ 955 h 1751"/>
                <a:gd name="T20" fmla="*/ 1138 w 1552"/>
                <a:gd name="T21" fmla="*/ 994 h 1751"/>
                <a:gd name="T22" fmla="*/ 1100 w 1552"/>
                <a:gd name="T23" fmla="*/ 1123 h 1751"/>
                <a:gd name="T24" fmla="*/ 1093 w 1552"/>
                <a:gd name="T25" fmla="*/ 1314 h 1751"/>
                <a:gd name="T26" fmla="*/ 940 w 1552"/>
                <a:gd name="T27" fmla="*/ 1368 h 1751"/>
                <a:gd name="T28" fmla="*/ 718 w 1552"/>
                <a:gd name="T29" fmla="*/ 1498 h 1751"/>
                <a:gd name="T30" fmla="*/ 718 w 1552"/>
                <a:gd name="T31" fmla="*/ 1567 h 1751"/>
                <a:gd name="T32" fmla="*/ 596 w 1552"/>
                <a:gd name="T33" fmla="*/ 1467 h 1751"/>
                <a:gd name="T34" fmla="*/ 474 w 1552"/>
                <a:gd name="T35" fmla="*/ 1521 h 1751"/>
                <a:gd name="T36" fmla="*/ 336 w 1552"/>
                <a:gd name="T37" fmla="*/ 1643 h 1751"/>
                <a:gd name="T38" fmla="*/ 313 w 1552"/>
                <a:gd name="T39" fmla="*/ 1681 h 1751"/>
                <a:gd name="T40" fmla="*/ 161 w 1552"/>
                <a:gd name="T41" fmla="*/ 1734 h 1751"/>
                <a:gd name="T42" fmla="*/ 92 w 1552"/>
                <a:gd name="T43" fmla="*/ 1689 h 1751"/>
                <a:gd name="T44" fmla="*/ 31 w 1552"/>
                <a:gd name="T45" fmla="*/ 1467 h 1751"/>
                <a:gd name="T46" fmla="*/ 0 w 1552"/>
                <a:gd name="T47" fmla="*/ 1269 h 1751"/>
                <a:gd name="T48" fmla="*/ 54 w 1552"/>
                <a:gd name="T49" fmla="*/ 1200 h 1751"/>
                <a:gd name="T50" fmla="*/ 77 w 1552"/>
                <a:gd name="T51" fmla="*/ 1085 h 1751"/>
                <a:gd name="T52" fmla="*/ 146 w 1552"/>
                <a:gd name="T53" fmla="*/ 932 h 1751"/>
                <a:gd name="T54" fmla="*/ 100 w 1552"/>
                <a:gd name="T55" fmla="*/ 833 h 1751"/>
                <a:gd name="T56" fmla="*/ 176 w 1552"/>
                <a:gd name="T57" fmla="*/ 680 h 1751"/>
                <a:gd name="T58" fmla="*/ 283 w 1552"/>
                <a:gd name="T59" fmla="*/ 658 h 1751"/>
                <a:gd name="T60" fmla="*/ 413 w 1552"/>
                <a:gd name="T61" fmla="*/ 596 h 1751"/>
                <a:gd name="T62" fmla="*/ 512 w 1552"/>
                <a:gd name="T63" fmla="*/ 459 h 1751"/>
                <a:gd name="T64" fmla="*/ 673 w 1552"/>
                <a:gd name="T65" fmla="*/ 314 h 1751"/>
                <a:gd name="T66" fmla="*/ 909 w 1552"/>
                <a:gd name="T67" fmla="*/ 31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2" h="1751">
                  <a:moveTo>
                    <a:pt x="909" y="314"/>
                  </a:moveTo>
                  <a:lnTo>
                    <a:pt x="909" y="314"/>
                  </a:lnTo>
                  <a:cubicBezTo>
                    <a:pt x="940" y="275"/>
                    <a:pt x="970" y="230"/>
                    <a:pt x="1001" y="184"/>
                  </a:cubicBezTo>
                  <a:cubicBezTo>
                    <a:pt x="1001" y="184"/>
                    <a:pt x="1146" y="138"/>
                    <a:pt x="1146" y="131"/>
                  </a:cubicBezTo>
                  <a:cubicBezTo>
                    <a:pt x="1146" y="123"/>
                    <a:pt x="1161" y="46"/>
                    <a:pt x="1161" y="46"/>
                  </a:cubicBezTo>
                  <a:cubicBezTo>
                    <a:pt x="1184" y="31"/>
                    <a:pt x="1207" y="16"/>
                    <a:pt x="1230" y="0"/>
                  </a:cubicBezTo>
                  <a:lnTo>
                    <a:pt x="1230" y="0"/>
                  </a:lnTo>
                  <a:cubicBezTo>
                    <a:pt x="1261" y="31"/>
                    <a:pt x="1307" y="46"/>
                    <a:pt x="1314" y="85"/>
                  </a:cubicBezTo>
                  <a:cubicBezTo>
                    <a:pt x="1322" y="115"/>
                    <a:pt x="1276" y="138"/>
                    <a:pt x="1276" y="169"/>
                  </a:cubicBezTo>
                  <a:cubicBezTo>
                    <a:pt x="1284" y="192"/>
                    <a:pt x="1291" y="230"/>
                    <a:pt x="1322" y="237"/>
                  </a:cubicBezTo>
                  <a:cubicBezTo>
                    <a:pt x="1345" y="253"/>
                    <a:pt x="1375" y="230"/>
                    <a:pt x="1406" y="222"/>
                  </a:cubicBezTo>
                  <a:lnTo>
                    <a:pt x="1406" y="222"/>
                  </a:lnTo>
                  <a:cubicBezTo>
                    <a:pt x="1429" y="268"/>
                    <a:pt x="1436" y="321"/>
                    <a:pt x="1459" y="360"/>
                  </a:cubicBezTo>
                  <a:cubicBezTo>
                    <a:pt x="1482" y="390"/>
                    <a:pt x="1528" y="398"/>
                    <a:pt x="1536" y="428"/>
                  </a:cubicBezTo>
                  <a:cubicBezTo>
                    <a:pt x="1551" y="482"/>
                    <a:pt x="1543" y="535"/>
                    <a:pt x="1520" y="581"/>
                  </a:cubicBezTo>
                  <a:cubicBezTo>
                    <a:pt x="1497" y="627"/>
                    <a:pt x="1436" y="658"/>
                    <a:pt x="1390" y="696"/>
                  </a:cubicBezTo>
                  <a:cubicBezTo>
                    <a:pt x="1368" y="719"/>
                    <a:pt x="1307" y="719"/>
                    <a:pt x="1307" y="749"/>
                  </a:cubicBezTo>
                  <a:cubicBezTo>
                    <a:pt x="1291" y="803"/>
                    <a:pt x="1337" y="856"/>
                    <a:pt x="1352" y="910"/>
                  </a:cubicBezTo>
                  <a:lnTo>
                    <a:pt x="1352" y="910"/>
                  </a:lnTo>
                  <a:cubicBezTo>
                    <a:pt x="1314" y="925"/>
                    <a:pt x="1276" y="925"/>
                    <a:pt x="1253" y="955"/>
                  </a:cubicBezTo>
                  <a:cubicBezTo>
                    <a:pt x="1238" y="978"/>
                    <a:pt x="1245" y="1017"/>
                    <a:pt x="1245" y="1047"/>
                  </a:cubicBezTo>
                  <a:cubicBezTo>
                    <a:pt x="1245" y="1047"/>
                    <a:pt x="1146" y="994"/>
                    <a:pt x="1138" y="994"/>
                  </a:cubicBezTo>
                  <a:cubicBezTo>
                    <a:pt x="1131" y="994"/>
                    <a:pt x="1085" y="1039"/>
                    <a:pt x="1085" y="1039"/>
                  </a:cubicBezTo>
                  <a:cubicBezTo>
                    <a:pt x="1093" y="1070"/>
                    <a:pt x="1108" y="1100"/>
                    <a:pt x="1100" y="1123"/>
                  </a:cubicBezTo>
                  <a:cubicBezTo>
                    <a:pt x="1093" y="1162"/>
                    <a:pt x="1047" y="1184"/>
                    <a:pt x="1047" y="1215"/>
                  </a:cubicBezTo>
                  <a:cubicBezTo>
                    <a:pt x="1047" y="1253"/>
                    <a:pt x="1077" y="1284"/>
                    <a:pt x="1093" y="1314"/>
                  </a:cubicBezTo>
                  <a:lnTo>
                    <a:pt x="1093" y="1314"/>
                  </a:lnTo>
                  <a:cubicBezTo>
                    <a:pt x="1093" y="1314"/>
                    <a:pt x="947" y="1368"/>
                    <a:pt x="940" y="1368"/>
                  </a:cubicBezTo>
                  <a:cubicBezTo>
                    <a:pt x="940" y="1375"/>
                    <a:pt x="909" y="1421"/>
                    <a:pt x="909" y="1421"/>
                  </a:cubicBezTo>
                  <a:cubicBezTo>
                    <a:pt x="848" y="1444"/>
                    <a:pt x="772" y="1452"/>
                    <a:pt x="718" y="1498"/>
                  </a:cubicBezTo>
                  <a:cubicBezTo>
                    <a:pt x="695" y="1505"/>
                    <a:pt x="718" y="1544"/>
                    <a:pt x="718" y="1567"/>
                  </a:cubicBezTo>
                  <a:lnTo>
                    <a:pt x="718" y="1567"/>
                  </a:lnTo>
                  <a:cubicBezTo>
                    <a:pt x="703" y="1582"/>
                    <a:pt x="680" y="1628"/>
                    <a:pt x="665" y="1612"/>
                  </a:cubicBezTo>
                  <a:cubicBezTo>
                    <a:pt x="619" y="1574"/>
                    <a:pt x="642" y="1490"/>
                    <a:pt x="596" y="1467"/>
                  </a:cubicBezTo>
                  <a:cubicBezTo>
                    <a:pt x="558" y="1444"/>
                    <a:pt x="512" y="1475"/>
                    <a:pt x="482" y="1498"/>
                  </a:cubicBezTo>
                  <a:cubicBezTo>
                    <a:pt x="474" y="1498"/>
                    <a:pt x="482" y="1521"/>
                    <a:pt x="474" y="1521"/>
                  </a:cubicBezTo>
                  <a:cubicBezTo>
                    <a:pt x="428" y="1544"/>
                    <a:pt x="375" y="1528"/>
                    <a:pt x="336" y="1559"/>
                  </a:cubicBezTo>
                  <a:cubicBezTo>
                    <a:pt x="313" y="1582"/>
                    <a:pt x="336" y="1620"/>
                    <a:pt x="336" y="1643"/>
                  </a:cubicBezTo>
                  <a:lnTo>
                    <a:pt x="336" y="1643"/>
                  </a:lnTo>
                  <a:cubicBezTo>
                    <a:pt x="329" y="1658"/>
                    <a:pt x="321" y="1673"/>
                    <a:pt x="313" y="1681"/>
                  </a:cubicBezTo>
                  <a:cubicBezTo>
                    <a:pt x="290" y="1704"/>
                    <a:pt x="275" y="1719"/>
                    <a:pt x="252" y="1727"/>
                  </a:cubicBezTo>
                  <a:cubicBezTo>
                    <a:pt x="229" y="1734"/>
                    <a:pt x="191" y="1734"/>
                    <a:pt x="161" y="1734"/>
                  </a:cubicBezTo>
                  <a:cubicBezTo>
                    <a:pt x="138" y="1734"/>
                    <a:pt x="107" y="1750"/>
                    <a:pt x="84" y="1734"/>
                  </a:cubicBezTo>
                  <a:cubicBezTo>
                    <a:pt x="69" y="1727"/>
                    <a:pt x="92" y="1704"/>
                    <a:pt x="92" y="1689"/>
                  </a:cubicBezTo>
                  <a:cubicBezTo>
                    <a:pt x="92" y="1658"/>
                    <a:pt x="84" y="1628"/>
                    <a:pt x="77" y="1597"/>
                  </a:cubicBezTo>
                  <a:cubicBezTo>
                    <a:pt x="61" y="1551"/>
                    <a:pt x="16" y="1513"/>
                    <a:pt x="31" y="1467"/>
                  </a:cubicBezTo>
                  <a:cubicBezTo>
                    <a:pt x="38" y="1437"/>
                    <a:pt x="138" y="1475"/>
                    <a:pt x="130" y="1437"/>
                  </a:cubicBezTo>
                  <a:cubicBezTo>
                    <a:pt x="123" y="1368"/>
                    <a:pt x="46" y="1322"/>
                    <a:pt x="0" y="1269"/>
                  </a:cubicBezTo>
                  <a:cubicBezTo>
                    <a:pt x="8" y="1269"/>
                    <a:pt x="8" y="1269"/>
                    <a:pt x="8" y="1269"/>
                  </a:cubicBezTo>
                  <a:cubicBezTo>
                    <a:pt x="23" y="1246"/>
                    <a:pt x="31" y="1223"/>
                    <a:pt x="54" y="1200"/>
                  </a:cubicBezTo>
                  <a:cubicBezTo>
                    <a:pt x="69" y="1184"/>
                    <a:pt x="115" y="1200"/>
                    <a:pt x="123" y="1177"/>
                  </a:cubicBezTo>
                  <a:cubicBezTo>
                    <a:pt x="130" y="1146"/>
                    <a:pt x="69" y="1116"/>
                    <a:pt x="77" y="1085"/>
                  </a:cubicBezTo>
                  <a:cubicBezTo>
                    <a:pt x="92" y="1047"/>
                    <a:pt x="153" y="1047"/>
                    <a:pt x="168" y="1009"/>
                  </a:cubicBezTo>
                  <a:cubicBezTo>
                    <a:pt x="184" y="986"/>
                    <a:pt x="146" y="963"/>
                    <a:pt x="146" y="932"/>
                  </a:cubicBezTo>
                  <a:cubicBezTo>
                    <a:pt x="146" y="910"/>
                    <a:pt x="184" y="894"/>
                    <a:pt x="168" y="879"/>
                  </a:cubicBezTo>
                  <a:cubicBezTo>
                    <a:pt x="161" y="856"/>
                    <a:pt x="84" y="864"/>
                    <a:pt x="100" y="833"/>
                  </a:cubicBezTo>
                  <a:cubicBezTo>
                    <a:pt x="115" y="795"/>
                    <a:pt x="191" y="818"/>
                    <a:pt x="214" y="780"/>
                  </a:cubicBezTo>
                  <a:cubicBezTo>
                    <a:pt x="229" y="749"/>
                    <a:pt x="191" y="711"/>
                    <a:pt x="176" y="680"/>
                  </a:cubicBezTo>
                  <a:lnTo>
                    <a:pt x="176" y="680"/>
                  </a:lnTo>
                  <a:cubicBezTo>
                    <a:pt x="214" y="673"/>
                    <a:pt x="252" y="680"/>
                    <a:pt x="283" y="658"/>
                  </a:cubicBezTo>
                  <a:cubicBezTo>
                    <a:pt x="313" y="642"/>
                    <a:pt x="313" y="589"/>
                    <a:pt x="352" y="573"/>
                  </a:cubicBezTo>
                  <a:cubicBezTo>
                    <a:pt x="367" y="566"/>
                    <a:pt x="398" y="612"/>
                    <a:pt x="413" y="596"/>
                  </a:cubicBezTo>
                  <a:cubicBezTo>
                    <a:pt x="436" y="581"/>
                    <a:pt x="413" y="543"/>
                    <a:pt x="421" y="520"/>
                  </a:cubicBezTo>
                  <a:cubicBezTo>
                    <a:pt x="443" y="489"/>
                    <a:pt x="482" y="467"/>
                    <a:pt x="512" y="459"/>
                  </a:cubicBezTo>
                  <a:cubicBezTo>
                    <a:pt x="558" y="451"/>
                    <a:pt x="611" y="505"/>
                    <a:pt x="642" y="474"/>
                  </a:cubicBezTo>
                  <a:cubicBezTo>
                    <a:pt x="680" y="436"/>
                    <a:pt x="627" y="337"/>
                    <a:pt x="673" y="314"/>
                  </a:cubicBezTo>
                  <a:cubicBezTo>
                    <a:pt x="718" y="283"/>
                    <a:pt x="772" y="352"/>
                    <a:pt x="833" y="352"/>
                  </a:cubicBezTo>
                  <a:cubicBezTo>
                    <a:pt x="856" y="360"/>
                    <a:pt x="879" y="329"/>
                    <a:pt x="909" y="3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4" name="Freeform 66"/>
            <p:cNvSpPr>
              <a:spLocks noChangeArrowheads="1"/>
            </p:cNvSpPr>
            <p:nvPr/>
          </p:nvSpPr>
          <p:spPr bwMode="auto">
            <a:xfrm>
              <a:off x="10471416" y="4783721"/>
              <a:ext cx="202193" cy="91151"/>
            </a:xfrm>
            <a:custGeom>
              <a:avLst/>
              <a:gdLst>
                <a:gd name="T0" fmla="*/ 0 w 849"/>
                <a:gd name="T1" fmla="*/ 15 h 383"/>
                <a:gd name="T2" fmla="*/ 0 w 849"/>
                <a:gd name="T3" fmla="*/ 15 h 383"/>
                <a:gd name="T4" fmla="*/ 130 w 849"/>
                <a:gd name="T5" fmla="*/ 31 h 383"/>
                <a:gd name="T6" fmla="*/ 229 w 849"/>
                <a:gd name="T7" fmla="*/ 84 h 383"/>
                <a:gd name="T8" fmla="*/ 329 w 849"/>
                <a:gd name="T9" fmla="*/ 15 h 383"/>
                <a:gd name="T10" fmla="*/ 435 w 849"/>
                <a:gd name="T11" fmla="*/ 69 h 383"/>
                <a:gd name="T12" fmla="*/ 496 w 849"/>
                <a:gd name="T13" fmla="*/ 38 h 383"/>
                <a:gd name="T14" fmla="*/ 588 w 849"/>
                <a:gd name="T15" fmla="*/ 77 h 383"/>
                <a:gd name="T16" fmla="*/ 688 w 849"/>
                <a:gd name="T17" fmla="*/ 8 h 383"/>
                <a:gd name="T18" fmla="*/ 802 w 849"/>
                <a:gd name="T19" fmla="*/ 31 h 383"/>
                <a:gd name="T20" fmla="*/ 802 w 849"/>
                <a:gd name="T21" fmla="*/ 31 h 383"/>
                <a:gd name="T22" fmla="*/ 802 w 849"/>
                <a:gd name="T23" fmla="*/ 115 h 383"/>
                <a:gd name="T24" fmla="*/ 825 w 849"/>
                <a:gd name="T25" fmla="*/ 222 h 383"/>
                <a:gd name="T26" fmla="*/ 565 w 849"/>
                <a:gd name="T27" fmla="*/ 283 h 383"/>
                <a:gd name="T28" fmla="*/ 550 w 849"/>
                <a:gd name="T29" fmla="*/ 359 h 383"/>
                <a:gd name="T30" fmla="*/ 428 w 849"/>
                <a:gd name="T31" fmla="*/ 375 h 383"/>
                <a:gd name="T32" fmla="*/ 420 w 849"/>
                <a:gd name="T33" fmla="*/ 344 h 383"/>
                <a:gd name="T34" fmla="*/ 352 w 849"/>
                <a:gd name="T35" fmla="*/ 367 h 383"/>
                <a:gd name="T36" fmla="*/ 313 w 849"/>
                <a:gd name="T37" fmla="*/ 290 h 383"/>
                <a:gd name="T38" fmla="*/ 252 w 849"/>
                <a:gd name="T39" fmla="*/ 245 h 383"/>
                <a:gd name="T40" fmla="*/ 176 w 849"/>
                <a:gd name="T41" fmla="*/ 237 h 383"/>
                <a:gd name="T42" fmla="*/ 176 w 849"/>
                <a:gd name="T43" fmla="*/ 237 h 383"/>
                <a:gd name="T44" fmla="*/ 92 w 849"/>
                <a:gd name="T45" fmla="*/ 252 h 383"/>
                <a:gd name="T46" fmla="*/ 46 w 849"/>
                <a:gd name="T47" fmla="*/ 184 h 383"/>
                <a:gd name="T48" fmla="*/ 84 w 849"/>
                <a:gd name="T49" fmla="*/ 100 h 383"/>
                <a:gd name="T50" fmla="*/ 0 w 849"/>
                <a:gd name="T51" fmla="*/ 1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9" h="383">
                  <a:moveTo>
                    <a:pt x="0" y="15"/>
                  </a:moveTo>
                  <a:lnTo>
                    <a:pt x="0" y="15"/>
                  </a:lnTo>
                  <a:cubicBezTo>
                    <a:pt x="46" y="23"/>
                    <a:pt x="92" y="15"/>
                    <a:pt x="130" y="31"/>
                  </a:cubicBezTo>
                  <a:cubicBezTo>
                    <a:pt x="168" y="38"/>
                    <a:pt x="191" y="84"/>
                    <a:pt x="229" y="84"/>
                  </a:cubicBezTo>
                  <a:cubicBezTo>
                    <a:pt x="275" y="84"/>
                    <a:pt x="290" y="23"/>
                    <a:pt x="329" y="15"/>
                  </a:cubicBezTo>
                  <a:cubicBezTo>
                    <a:pt x="367" y="15"/>
                    <a:pt x="397" y="61"/>
                    <a:pt x="435" y="69"/>
                  </a:cubicBezTo>
                  <a:cubicBezTo>
                    <a:pt x="458" y="69"/>
                    <a:pt x="474" y="31"/>
                    <a:pt x="496" y="38"/>
                  </a:cubicBezTo>
                  <a:cubicBezTo>
                    <a:pt x="535" y="38"/>
                    <a:pt x="558" y="77"/>
                    <a:pt x="588" y="77"/>
                  </a:cubicBezTo>
                  <a:cubicBezTo>
                    <a:pt x="626" y="69"/>
                    <a:pt x="649" y="15"/>
                    <a:pt x="688" y="8"/>
                  </a:cubicBezTo>
                  <a:cubicBezTo>
                    <a:pt x="726" y="0"/>
                    <a:pt x="764" y="23"/>
                    <a:pt x="802" y="31"/>
                  </a:cubicBezTo>
                  <a:lnTo>
                    <a:pt x="802" y="31"/>
                  </a:lnTo>
                  <a:cubicBezTo>
                    <a:pt x="802" y="61"/>
                    <a:pt x="802" y="84"/>
                    <a:pt x="802" y="115"/>
                  </a:cubicBezTo>
                  <a:cubicBezTo>
                    <a:pt x="810" y="146"/>
                    <a:pt x="848" y="199"/>
                    <a:pt x="825" y="222"/>
                  </a:cubicBezTo>
                  <a:cubicBezTo>
                    <a:pt x="749" y="268"/>
                    <a:pt x="649" y="245"/>
                    <a:pt x="565" y="283"/>
                  </a:cubicBezTo>
                  <a:cubicBezTo>
                    <a:pt x="542" y="290"/>
                    <a:pt x="573" y="344"/>
                    <a:pt x="550" y="359"/>
                  </a:cubicBezTo>
                  <a:cubicBezTo>
                    <a:pt x="519" y="382"/>
                    <a:pt x="474" y="382"/>
                    <a:pt x="428" y="375"/>
                  </a:cubicBezTo>
                  <a:cubicBezTo>
                    <a:pt x="420" y="375"/>
                    <a:pt x="435" y="352"/>
                    <a:pt x="420" y="344"/>
                  </a:cubicBezTo>
                  <a:cubicBezTo>
                    <a:pt x="397" y="344"/>
                    <a:pt x="374" y="375"/>
                    <a:pt x="352" y="367"/>
                  </a:cubicBezTo>
                  <a:cubicBezTo>
                    <a:pt x="329" y="352"/>
                    <a:pt x="329" y="313"/>
                    <a:pt x="313" y="290"/>
                  </a:cubicBezTo>
                  <a:cubicBezTo>
                    <a:pt x="298" y="275"/>
                    <a:pt x="275" y="252"/>
                    <a:pt x="252" y="245"/>
                  </a:cubicBezTo>
                  <a:cubicBezTo>
                    <a:pt x="229" y="229"/>
                    <a:pt x="206" y="237"/>
                    <a:pt x="176" y="237"/>
                  </a:cubicBezTo>
                  <a:lnTo>
                    <a:pt x="176" y="237"/>
                  </a:lnTo>
                  <a:cubicBezTo>
                    <a:pt x="145" y="245"/>
                    <a:pt x="115" y="268"/>
                    <a:pt x="92" y="252"/>
                  </a:cubicBezTo>
                  <a:cubicBezTo>
                    <a:pt x="61" y="245"/>
                    <a:pt x="54" y="207"/>
                    <a:pt x="46" y="184"/>
                  </a:cubicBezTo>
                  <a:cubicBezTo>
                    <a:pt x="46" y="153"/>
                    <a:pt x="92" y="130"/>
                    <a:pt x="84" y="100"/>
                  </a:cubicBezTo>
                  <a:cubicBezTo>
                    <a:pt x="77" y="61"/>
                    <a:pt x="31" y="46"/>
                    <a:pt x="0" y="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5" name="Freeform 67"/>
            <p:cNvSpPr>
              <a:spLocks noChangeArrowheads="1"/>
            </p:cNvSpPr>
            <p:nvPr/>
          </p:nvSpPr>
          <p:spPr bwMode="auto">
            <a:xfrm>
              <a:off x="10486082" y="4751242"/>
              <a:ext cx="371910" cy="443178"/>
            </a:xfrm>
            <a:custGeom>
              <a:avLst/>
              <a:gdLst>
                <a:gd name="T0" fmla="*/ 741 w 1567"/>
                <a:gd name="T1" fmla="*/ 168 h 1864"/>
                <a:gd name="T2" fmla="*/ 856 w 1567"/>
                <a:gd name="T3" fmla="*/ 46 h 1864"/>
                <a:gd name="T4" fmla="*/ 1054 w 1567"/>
                <a:gd name="T5" fmla="*/ 30 h 1864"/>
                <a:gd name="T6" fmla="*/ 1031 w 1567"/>
                <a:gd name="T7" fmla="*/ 145 h 1864"/>
                <a:gd name="T8" fmla="*/ 1123 w 1567"/>
                <a:gd name="T9" fmla="*/ 298 h 1864"/>
                <a:gd name="T10" fmla="*/ 1108 w 1567"/>
                <a:gd name="T11" fmla="*/ 504 h 1864"/>
                <a:gd name="T12" fmla="*/ 1276 w 1567"/>
                <a:gd name="T13" fmla="*/ 550 h 1864"/>
                <a:gd name="T14" fmla="*/ 1451 w 1567"/>
                <a:gd name="T15" fmla="*/ 695 h 1864"/>
                <a:gd name="T16" fmla="*/ 1474 w 1567"/>
                <a:gd name="T17" fmla="*/ 771 h 1864"/>
                <a:gd name="T18" fmla="*/ 1398 w 1567"/>
                <a:gd name="T19" fmla="*/ 886 h 1864"/>
                <a:gd name="T20" fmla="*/ 1451 w 1567"/>
                <a:gd name="T21" fmla="*/ 1016 h 1864"/>
                <a:gd name="T22" fmla="*/ 1551 w 1567"/>
                <a:gd name="T23" fmla="*/ 1100 h 1864"/>
                <a:gd name="T24" fmla="*/ 1444 w 1567"/>
                <a:gd name="T25" fmla="*/ 1184 h 1864"/>
                <a:gd name="T26" fmla="*/ 1337 w 1567"/>
                <a:gd name="T27" fmla="*/ 1123 h 1864"/>
                <a:gd name="T28" fmla="*/ 1367 w 1567"/>
                <a:gd name="T29" fmla="*/ 1252 h 1864"/>
                <a:gd name="T30" fmla="*/ 1543 w 1567"/>
                <a:gd name="T31" fmla="*/ 1252 h 1864"/>
                <a:gd name="T32" fmla="*/ 1459 w 1567"/>
                <a:gd name="T33" fmla="*/ 1413 h 1864"/>
                <a:gd name="T34" fmla="*/ 1398 w 1567"/>
                <a:gd name="T35" fmla="*/ 1581 h 1864"/>
                <a:gd name="T36" fmla="*/ 1413 w 1567"/>
                <a:gd name="T37" fmla="*/ 1711 h 1864"/>
                <a:gd name="T38" fmla="*/ 1367 w 1567"/>
                <a:gd name="T39" fmla="*/ 1749 h 1864"/>
                <a:gd name="T40" fmla="*/ 1192 w 1567"/>
                <a:gd name="T41" fmla="*/ 1634 h 1864"/>
                <a:gd name="T42" fmla="*/ 1092 w 1567"/>
                <a:gd name="T43" fmla="*/ 1680 h 1864"/>
                <a:gd name="T44" fmla="*/ 963 w 1567"/>
                <a:gd name="T45" fmla="*/ 1703 h 1864"/>
                <a:gd name="T46" fmla="*/ 917 w 1567"/>
                <a:gd name="T47" fmla="*/ 1863 h 1864"/>
                <a:gd name="T48" fmla="*/ 848 w 1567"/>
                <a:gd name="T49" fmla="*/ 1703 h 1864"/>
                <a:gd name="T50" fmla="*/ 634 w 1567"/>
                <a:gd name="T51" fmla="*/ 1780 h 1864"/>
                <a:gd name="T52" fmla="*/ 581 w 1567"/>
                <a:gd name="T53" fmla="*/ 1680 h 1864"/>
                <a:gd name="T54" fmla="*/ 443 w 1567"/>
                <a:gd name="T55" fmla="*/ 1489 h 1864"/>
                <a:gd name="T56" fmla="*/ 413 w 1567"/>
                <a:gd name="T57" fmla="*/ 1398 h 1864"/>
                <a:gd name="T58" fmla="*/ 336 w 1567"/>
                <a:gd name="T59" fmla="*/ 1298 h 1864"/>
                <a:gd name="T60" fmla="*/ 252 w 1567"/>
                <a:gd name="T61" fmla="*/ 1252 h 1864"/>
                <a:gd name="T62" fmla="*/ 153 w 1567"/>
                <a:gd name="T63" fmla="*/ 1123 h 1864"/>
                <a:gd name="T64" fmla="*/ 61 w 1567"/>
                <a:gd name="T65" fmla="*/ 1062 h 1864"/>
                <a:gd name="T66" fmla="*/ 99 w 1567"/>
                <a:gd name="T67" fmla="*/ 848 h 1864"/>
                <a:gd name="T68" fmla="*/ 245 w 1567"/>
                <a:gd name="T69" fmla="*/ 580 h 1864"/>
                <a:gd name="T70" fmla="*/ 115 w 1567"/>
                <a:gd name="T71" fmla="*/ 374 h 1864"/>
                <a:gd name="T72" fmla="*/ 191 w 1567"/>
                <a:gd name="T73" fmla="*/ 382 h 1864"/>
                <a:gd name="T74" fmla="*/ 291 w 1567"/>
                <a:gd name="T75" fmla="*/ 504 h 1864"/>
                <a:gd name="T76" fmla="*/ 367 w 1567"/>
                <a:gd name="T77" fmla="*/ 512 h 1864"/>
                <a:gd name="T78" fmla="*/ 504 w 1567"/>
                <a:gd name="T79" fmla="*/ 420 h 1864"/>
                <a:gd name="T80" fmla="*/ 741 w 1567"/>
                <a:gd name="T81" fmla="*/ 25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7" h="1864">
                  <a:moveTo>
                    <a:pt x="741" y="168"/>
                  </a:moveTo>
                  <a:lnTo>
                    <a:pt x="741" y="168"/>
                  </a:lnTo>
                  <a:cubicBezTo>
                    <a:pt x="772" y="160"/>
                    <a:pt x="817" y="168"/>
                    <a:pt x="840" y="145"/>
                  </a:cubicBezTo>
                  <a:cubicBezTo>
                    <a:pt x="863" y="122"/>
                    <a:pt x="840" y="76"/>
                    <a:pt x="856" y="46"/>
                  </a:cubicBezTo>
                  <a:cubicBezTo>
                    <a:pt x="871" y="23"/>
                    <a:pt x="902" y="0"/>
                    <a:pt x="932" y="0"/>
                  </a:cubicBezTo>
                  <a:cubicBezTo>
                    <a:pt x="978" y="0"/>
                    <a:pt x="1016" y="23"/>
                    <a:pt x="1054" y="30"/>
                  </a:cubicBezTo>
                  <a:lnTo>
                    <a:pt x="1054" y="30"/>
                  </a:lnTo>
                  <a:cubicBezTo>
                    <a:pt x="1046" y="69"/>
                    <a:pt x="1024" y="107"/>
                    <a:pt x="1031" y="145"/>
                  </a:cubicBezTo>
                  <a:cubicBezTo>
                    <a:pt x="1039" y="183"/>
                    <a:pt x="1062" y="214"/>
                    <a:pt x="1077" y="244"/>
                  </a:cubicBezTo>
                  <a:cubicBezTo>
                    <a:pt x="1092" y="267"/>
                    <a:pt x="1115" y="275"/>
                    <a:pt x="1123" y="298"/>
                  </a:cubicBezTo>
                  <a:cubicBezTo>
                    <a:pt x="1123" y="328"/>
                    <a:pt x="1100" y="351"/>
                    <a:pt x="1100" y="382"/>
                  </a:cubicBezTo>
                  <a:cubicBezTo>
                    <a:pt x="1100" y="420"/>
                    <a:pt x="1092" y="466"/>
                    <a:pt x="1108" y="504"/>
                  </a:cubicBezTo>
                  <a:cubicBezTo>
                    <a:pt x="1115" y="527"/>
                    <a:pt x="1131" y="558"/>
                    <a:pt x="1154" y="565"/>
                  </a:cubicBezTo>
                  <a:cubicBezTo>
                    <a:pt x="1192" y="573"/>
                    <a:pt x="1238" y="542"/>
                    <a:pt x="1276" y="550"/>
                  </a:cubicBezTo>
                  <a:cubicBezTo>
                    <a:pt x="1321" y="558"/>
                    <a:pt x="1360" y="588"/>
                    <a:pt x="1398" y="611"/>
                  </a:cubicBezTo>
                  <a:cubicBezTo>
                    <a:pt x="1421" y="634"/>
                    <a:pt x="1436" y="664"/>
                    <a:pt x="1451" y="695"/>
                  </a:cubicBezTo>
                  <a:cubicBezTo>
                    <a:pt x="1459" y="718"/>
                    <a:pt x="1467" y="748"/>
                    <a:pt x="1474" y="771"/>
                  </a:cubicBezTo>
                  <a:lnTo>
                    <a:pt x="1474" y="771"/>
                  </a:lnTo>
                  <a:cubicBezTo>
                    <a:pt x="1444" y="794"/>
                    <a:pt x="1406" y="802"/>
                    <a:pt x="1383" y="825"/>
                  </a:cubicBezTo>
                  <a:cubicBezTo>
                    <a:pt x="1367" y="840"/>
                    <a:pt x="1383" y="871"/>
                    <a:pt x="1398" y="886"/>
                  </a:cubicBezTo>
                  <a:cubicBezTo>
                    <a:pt x="1413" y="909"/>
                    <a:pt x="1451" y="924"/>
                    <a:pt x="1459" y="955"/>
                  </a:cubicBezTo>
                  <a:cubicBezTo>
                    <a:pt x="1467" y="970"/>
                    <a:pt x="1444" y="1000"/>
                    <a:pt x="1451" y="1016"/>
                  </a:cubicBezTo>
                  <a:cubicBezTo>
                    <a:pt x="1459" y="1031"/>
                    <a:pt x="1482" y="1023"/>
                    <a:pt x="1497" y="1039"/>
                  </a:cubicBezTo>
                  <a:cubicBezTo>
                    <a:pt x="1520" y="1054"/>
                    <a:pt x="1535" y="1077"/>
                    <a:pt x="1551" y="1100"/>
                  </a:cubicBezTo>
                  <a:cubicBezTo>
                    <a:pt x="1551" y="1115"/>
                    <a:pt x="1558" y="1138"/>
                    <a:pt x="1551" y="1146"/>
                  </a:cubicBezTo>
                  <a:cubicBezTo>
                    <a:pt x="1520" y="1169"/>
                    <a:pt x="1482" y="1191"/>
                    <a:pt x="1444" y="1184"/>
                  </a:cubicBezTo>
                  <a:cubicBezTo>
                    <a:pt x="1406" y="1169"/>
                    <a:pt x="1390" y="1115"/>
                    <a:pt x="1344" y="1092"/>
                  </a:cubicBezTo>
                  <a:cubicBezTo>
                    <a:pt x="1337" y="1084"/>
                    <a:pt x="1337" y="1115"/>
                    <a:pt x="1337" y="1123"/>
                  </a:cubicBezTo>
                  <a:cubicBezTo>
                    <a:pt x="1329" y="1146"/>
                    <a:pt x="1314" y="1169"/>
                    <a:pt x="1314" y="1191"/>
                  </a:cubicBezTo>
                  <a:cubicBezTo>
                    <a:pt x="1321" y="1222"/>
                    <a:pt x="1344" y="1245"/>
                    <a:pt x="1367" y="1252"/>
                  </a:cubicBezTo>
                  <a:cubicBezTo>
                    <a:pt x="1406" y="1260"/>
                    <a:pt x="1436" y="1214"/>
                    <a:pt x="1467" y="1214"/>
                  </a:cubicBezTo>
                  <a:cubicBezTo>
                    <a:pt x="1497" y="1214"/>
                    <a:pt x="1528" y="1230"/>
                    <a:pt x="1543" y="1252"/>
                  </a:cubicBezTo>
                  <a:cubicBezTo>
                    <a:pt x="1558" y="1306"/>
                    <a:pt x="1566" y="1367"/>
                    <a:pt x="1543" y="1413"/>
                  </a:cubicBezTo>
                  <a:cubicBezTo>
                    <a:pt x="1528" y="1436"/>
                    <a:pt x="1482" y="1398"/>
                    <a:pt x="1459" y="1413"/>
                  </a:cubicBezTo>
                  <a:cubicBezTo>
                    <a:pt x="1436" y="1428"/>
                    <a:pt x="1436" y="1459"/>
                    <a:pt x="1429" y="1489"/>
                  </a:cubicBezTo>
                  <a:cubicBezTo>
                    <a:pt x="1413" y="1520"/>
                    <a:pt x="1406" y="1550"/>
                    <a:pt x="1398" y="1581"/>
                  </a:cubicBezTo>
                  <a:cubicBezTo>
                    <a:pt x="1398" y="1627"/>
                    <a:pt x="1406" y="1665"/>
                    <a:pt x="1413" y="1711"/>
                  </a:cubicBezTo>
                  <a:lnTo>
                    <a:pt x="1413" y="1711"/>
                  </a:lnTo>
                  <a:cubicBezTo>
                    <a:pt x="1413" y="1726"/>
                    <a:pt x="1413" y="1741"/>
                    <a:pt x="1406" y="1749"/>
                  </a:cubicBezTo>
                  <a:cubicBezTo>
                    <a:pt x="1398" y="1757"/>
                    <a:pt x="1375" y="1757"/>
                    <a:pt x="1367" y="1749"/>
                  </a:cubicBezTo>
                  <a:cubicBezTo>
                    <a:pt x="1321" y="1703"/>
                    <a:pt x="1291" y="1642"/>
                    <a:pt x="1238" y="1611"/>
                  </a:cubicBezTo>
                  <a:cubicBezTo>
                    <a:pt x="1222" y="1596"/>
                    <a:pt x="1207" y="1634"/>
                    <a:pt x="1192" y="1634"/>
                  </a:cubicBezTo>
                  <a:cubicBezTo>
                    <a:pt x="1161" y="1627"/>
                    <a:pt x="1146" y="1573"/>
                    <a:pt x="1123" y="1589"/>
                  </a:cubicBezTo>
                  <a:cubicBezTo>
                    <a:pt x="1092" y="1604"/>
                    <a:pt x="1108" y="1650"/>
                    <a:pt x="1092" y="1680"/>
                  </a:cubicBezTo>
                  <a:cubicBezTo>
                    <a:pt x="1077" y="1696"/>
                    <a:pt x="1054" y="1703"/>
                    <a:pt x="1031" y="1711"/>
                  </a:cubicBezTo>
                  <a:cubicBezTo>
                    <a:pt x="1008" y="1711"/>
                    <a:pt x="978" y="1680"/>
                    <a:pt x="963" y="1703"/>
                  </a:cubicBezTo>
                  <a:cubicBezTo>
                    <a:pt x="924" y="1749"/>
                    <a:pt x="932" y="1810"/>
                    <a:pt x="917" y="1863"/>
                  </a:cubicBezTo>
                  <a:lnTo>
                    <a:pt x="917" y="1863"/>
                  </a:lnTo>
                  <a:cubicBezTo>
                    <a:pt x="886" y="1841"/>
                    <a:pt x="840" y="1833"/>
                    <a:pt x="825" y="1802"/>
                  </a:cubicBezTo>
                  <a:cubicBezTo>
                    <a:pt x="817" y="1772"/>
                    <a:pt x="871" y="1726"/>
                    <a:pt x="848" y="1703"/>
                  </a:cubicBezTo>
                  <a:cubicBezTo>
                    <a:pt x="825" y="1673"/>
                    <a:pt x="772" y="1665"/>
                    <a:pt x="733" y="1680"/>
                  </a:cubicBezTo>
                  <a:cubicBezTo>
                    <a:pt x="695" y="1696"/>
                    <a:pt x="688" y="1780"/>
                    <a:pt x="634" y="1780"/>
                  </a:cubicBezTo>
                  <a:cubicBezTo>
                    <a:pt x="604" y="1780"/>
                    <a:pt x="604" y="1711"/>
                    <a:pt x="581" y="1680"/>
                  </a:cubicBezTo>
                  <a:lnTo>
                    <a:pt x="581" y="1680"/>
                  </a:lnTo>
                  <a:cubicBezTo>
                    <a:pt x="581" y="1619"/>
                    <a:pt x="611" y="1543"/>
                    <a:pt x="573" y="1489"/>
                  </a:cubicBezTo>
                  <a:cubicBezTo>
                    <a:pt x="550" y="1451"/>
                    <a:pt x="481" y="1505"/>
                    <a:pt x="443" y="1489"/>
                  </a:cubicBezTo>
                  <a:cubicBezTo>
                    <a:pt x="428" y="1482"/>
                    <a:pt x="466" y="1451"/>
                    <a:pt x="466" y="1436"/>
                  </a:cubicBezTo>
                  <a:cubicBezTo>
                    <a:pt x="458" y="1413"/>
                    <a:pt x="420" y="1413"/>
                    <a:pt x="413" y="1398"/>
                  </a:cubicBezTo>
                  <a:cubicBezTo>
                    <a:pt x="397" y="1375"/>
                    <a:pt x="405" y="1352"/>
                    <a:pt x="390" y="1329"/>
                  </a:cubicBezTo>
                  <a:cubicBezTo>
                    <a:pt x="374" y="1314"/>
                    <a:pt x="344" y="1321"/>
                    <a:pt x="336" y="1298"/>
                  </a:cubicBezTo>
                  <a:cubicBezTo>
                    <a:pt x="329" y="1283"/>
                    <a:pt x="367" y="1245"/>
                    <a:pt x="344" y="1230"/>
                  </a:cubicBezTo>
                  <a:cubicBezTo>
                    <a:pt x="313" y="1214"/>
                    <a:pt x="275" y="1275"/>
                    <a:pt x="252" y="1252"/>
                  </a:cubicBezTo>
                  <a:cubicBezTo>
                    <a:pt x="214" y="1230"/>
                    <a:pt x="237" y="1169"/>
                    <a:pt x="206" y="1130"/>
                  </a:cubicBezTo>
                  <a:cubicBezTo>
                    <a:pt x="199" y="1115"/>
                    <a:pt x="168" y="1130"/>
                    <a:pt x="153" y="1123"/>
                  </a:cubicBezTo>
                  <a:cubicBezTo>
                    <a:pt x="122" y="1107"/>
                    <a:pt x="92" y="1077"/>
                    <a:pt x="61" y="1062"/>
                  </a:cubicBezTo>
                  <a:lnTo>
                    <a:pt x="61" y="1062"/>
                  </a:lnTo>
                  <a:cubicBezTo>
                    <a:pt x="46" y="1008"/>
                    <a:pt x="0" y="955"/>
                    <a:pt x="16" y="901"/>
                  </a:cubicBezTo>
                  <a:cubicBezTo>
                    <a:pt x="16" y="871"/>
                    <a:pt x="77" y="871"/>
                    <a:pt x="99" y="848"/>
                  </a:cubicBezTo>
                  <a:cubicBezTo>
                    <a:pt x="145" y="810"/>
                    <a:pt x="206" y="779"/>
                    <a:pt x="229" y="733"/>
                  </a:cubicBezTo>
                  <a:cubicBezTo>
                    <a:pt x="252" y="687"/>
                    <a:pt x="260" y="634"/>
                    <a:pt x="245" y="580"/>
                  </a:cubicBezTo>
                  <a:cubicBezTo>
                    <a:pt x="237" y="550"/>
                    <a:pt x="191" y="542"/>
                    <a:pt x="168" y="512"/>
                  </a:cubicBezTo>
                  <a:cubicBezTo>
                    <a:pt x="145" y="473"/>
                    <a:pt x="138" y="420"/>
                    <a:pt x="115" y="374"/>
                  </a:cubicBezTo>
                  <a:lnTo>
                    <a:pt x="115" y="374"/>
                  </a:lnTo>
                  <a:cubicBezTo>
                    <a:pt x="145" y="374"/>
                    <a:pt x="168" y="366"/>
                    <a:pt x="191" y="382"/>
                  </a:cubicBezTo>
                  <a:cubicBezTo>
                    <a:pt x="214" y="389"/>
                    <a:pt x="237" y="412"/>
                    <a:pt x="252" y="427"/>
                  </a:cubicBezTo>
                  <a:cubicBezTo>
                    <a:pt x="268" y="450"/>
                    <a:pt x="268" y="489"/>
                    <a:pt x="291" y="504"/>
                  </a:cubicBezTo>
                  <a:cubicBezTo>
                    <a:pt x="313" y="512"/>
                    <a:pt x="336" y="481"/>
                    <a:pt x="359" y="481"/>
                  </a:cubicBezTo>
                  <a:cubicBezTo>
                    <a:pt x="374" y="489"/>
                    <a:pt x="359" y="512"/>
                    <a:pt x="367" y="512"/>
                  </a:cubicBezTo>
                  <a:cubicBezTo>
                    <a:pt x="413" y="519"/>
                    <a:pt x="458" y="519"/>
                    <a:pt x="489" y="496"/>
                  </a:cubicBezTo>
                  <a:cubicBezTo>
                    <a:pt x="512" y="481"/>
                    <a:pt x="481" y="427"/>
                    <a:pt x="504" y="420"/>
                  </a:cubicBezTo>
                  <a:cubicBezTo>
                    <a:pt x="588" y="382"/>
                    <a:pt x="688" y="405"/>
                    <a:pt x="764" y="359"/>
                  </a:cubicBezTo>
                  <a:cubicBezTo>
                    <a:pt x="787" y="336"/>
                    <a:pt x="749" y="283"/>
                    <a:pt x="741" y="252"/>
                  </a:cubicBezTo>
                  <a:cubicBezTo>
                    <a:pt x="741" y="221"/>
                    <a:pt x="741" y="198"/>
                    <a:pt x="741" y="1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6" name="Freeform 68"/>
            <p:cNvSpPr>
              <a:spLocks noChangeArrowheads="1"/>
            </p:cNvSpPr>
            <p:nvPr/>
          </p:nvSpPr>
          <p:spPr bwMode="auto">
            <a:xfrm>
              <a:off x="10729134" y="4612945"/>
              <a:ext cx="607629" cy="365648"/>
            </a:xfrm>
            <a:custGeom>
              <a:avLst/>
              <a:gdLst>
                <a:gd name="T0" fmla="*/ 214 w 2559"/>
                <a:gd name="T1" fmla="*/ 413 h 1537"/>
                <a:gd name="T2" fmla="*/ 214 w 2559"/>
                <a:gd name="T3" fmla="*/ 413 h 1537"/>
                <a:gd name="T4" fmla="*/ 183 w 2559"/>
                <a:gd name="T5" fmla="*/ 481 h 1537"/>
                <a:gd name="T6" fmla="*/ 206 w 2559"/>
                <a:gd name="T7" fmla="*/ 527 h 1537"/>
                <a:gd name="T8" fmla="*/ 122 w 2559"/>
                <a:gd name="T9" fmla="*/ 581 h 1537"/>
                <a:gd name="T10" fmla="*/ 30 w 2559"/>
                <a:gd name="T11" fmla="*/ 611 h 1537"/>
                <a:gd name="T12" fmla="*/ 30 w 2559"/>
                <a:gd name="T13" fmla="*/ 611 h 1537"/>
                <a:gd name="T14" fmla="*/ 7 w 2559"/>
                <a:gd name="T15" fmla="*/ 726 h 1537"/>
                <a:gd name="T16" fmla="*/ 53 w 2559"/>
                <a:gd name="T17" fmla="*/ 825 h 1537"/>
                <a:gd name="T18" fmla="*/ 99 w 2559"/>
                <a:gd name="T19" fmla="*/ 879 h 1537"/>
                <a:gd name="T20" fmla="*/ 76 w 2559"/>
                <a:gd name="T21" fmla="*/ 963 h 1537"/>
                <a:gd name="T22" fmla="*/ 84 w 2559"/>
                <a:gd name="T23" fmla="*/ 1085 h 1537"/>
                <a:gd name="T24" fmla="*/ 130 w 2559"/>
                <a:gd name="T25" fmla="*/ 1146 h 1537"/>
                <a:gd name="T26" fmla="*/ 252 w 2559"/>
                <a:gd name="T27" fmla="*/ 1131 h 1537"/>
                <a:gd name="T28" fmla="*/ 374 w 2559"/>
                <a:gd name="T29" fmla="*/ 1192 h 1537"/>
                <a:gd name="T30" fmla="*/ 427 w 2559"/>
                <a:gd name="T31" fmla="*/ 1276 h 1537"/>
                <a:gd name="T32" fmla="*/ 450 w 2559"/>
                <a:gd name="T33" fmla="*/ 1352 h 1537"/>
                <a:gd name="T34" fmla="*/ 450 w 2559"/>
                <a:gd name="T35" fmla="*/ 1360 h 1537"/>
                <a:gd name="T36" fmla="*/ 588 w 2559"/>
                <a:gd name="T37" fmla="*/ 1314 h 1537"/>
                <a:gd name="T38" fmla="*/ 779 w 2559"/>
                <a:gd name="T39" fmla="*/ 1283 h 1537"/>
                <a:gd name="T40" fmla="*/ 863 w 2559"/>
                <a:gd name="T41" fmla="*/ 1322 h 1537"/>
                <a:gd name="T42" fmla="*/ 825 w 2559"/>
                <a:gd name="T43" fmla="*/ 1436 h 1537"/>
                <a:gd name="T44" fmla="*/ 939 w 2559"/>
                <a:gd name="T45" fmla="*/ 1459 h 1537"/>
                <a:gd name="T46" fmla="*/ 1153 w 2559"/>
                <a:gd name="T47" fmla="*/ 1459 h 1537"/>
                <a:gd name="T48" fmla="*/ 1321 w 2559"/>
                <a:gd name="T49" fmla="*/ 1490 h 1537"/>
                <a:gd name="T50" fmla="*/ 1436 w 2559"/>
                <a:gd name="T51" fmla="*/ 1513 h 1537"/>
                <a:gd name="T52" fmla="*/ 1665 w 2559"/>
                <a:gd name="T53" fmla="*/ 1528 h 1537"/>
                <a:gd name="T54" fmla="*/ 1741 w 2559"/>
                <a:gd name="T55" fmla="*/ 1475 h 1537"/>
                <a:gd name="T56" fmla="*/ 1840 w 2559"/>
                <a:gd name="T57" fmla="*/ 1413 h 1537"/>
                <a:gd name="T58" fmla="*/ 1917 w 2559"/>
                <a:gd name="T59" fmla="*/ 1314 h 1537"/>
                <a:gd name="T60" fmla="*/ 1970 w 2559"/>
                <a:gd name="T61" fmla="*/ 1245 h 1537"/>
                <a:gd name="T62" fmla="*/ 2131 w 2559"/>
                <a:gd name="T63" fmla="*/ 1261 h 1537"/>
                <a:gd name="T64" fmla="*/ 2314 w 2559"/>
                <a:gd name="T65" fmla="*/ 1253 h 1537"/>
                <a:gd name="T66" fmla="*/ 2383 w 2559"/>
                <a:gd name="T67" fmla="*/ 1154 h 1537"/>
                <a:gd name="T68" fmla="*/ 2352 w 2559"/>
                <a:gd name="T69" fmla="*/ 1100 h 1537"/>
                <a:gd name="T70" fmla="*/ 2406 w 2559"/>
                <a:gd name="T71" fmla="*/ 1024 h 1537"/>
                <a:gd name="T72" fmla="*/ 2558 w 2559"/>
                <a:gd name="T73" fmla="*/ 1016 h 1537"/>
                <a:gd name="T74" fmla="*/ 2558 w 2559"/>
                <a:gd name="T75" fmla="*/ 1016 h 1537"/>
                <a:gd name="T76" fmla="*/ 2513 w 2559"/>
                <a:gd name="T77" fmla="*/ 802 h 1537"/>
                <a:gd name="T78" fmla="*/ 2497 w 2559"/>
                <a:gd name="T79" fmla="*/ 711 h 1537"/>
                <a:gd name="T80" fmla="*/ 2444 w 2559"/>
                <a:gd name="T81" fmla="*/ 596 h 1537"/>
                <a:gd name="T82" fmla="*/ 2047 w 2559"/>
                <a:gd name="T83" fmla="*/ 222 h 1537"/>
                <a:gd name="T84" fmla="*/ 1543 w 2559"/>
                <a:gd name="T85" fmla="*/ 69 h 1537"/>
                <a:gd name="T86" fmla="*/ 1199 w 2559"/>
                <a:gd name="T87" fmla="*/ 31 h 1537"/>
                <a:gd name="T88" fmla="*/ 962 w 2559"/>
                <a:gd name="T89" fmla="*/ 16 h 1537"/>
                <a:gd name="T90" fmla="*/ 710 w 2559"/>
                <a:gd name="T91" fmla="*/ 16 h 1537"/>
                <a:gd name="T92" fmla="*/ 519 w 2559"/>
                <a:gd name="T93" fmla="*/ 336 h 1537"/>
                <a:gd name="T94" fmla="*/ 397 w 2559"/>
                <a:gd name="T95" fmla="*/ 474 h 1537"/>
                <a:gd name="T96" fmla="*/ 214 w 2559"/>
                <a:gd name="T97" fmla="*/ 413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9" h="1537">
                  <a:moveTo>
                    <a:pt x="214" y="413"/>
                  </a:moveTo>
                  <a:lnTo>
                    <a:pt x="214" y="413"/>
                  </a:lnTo>
                  <a:cubicBezTo>
                    <a:pt x="206" y="436"/>
                    <a:pt x="183" y="459"/>
                    <a:pt x="183" y="481"/>
                  </a:cubicBezTo>
                  <a:cubicBezTo>
                    <a:pt x="183" y="497"/>
                    <a:pt x="214" y="512"/>
                    <a:pt x="206" y="527"/>
                  </a:cubicBezTo>
                  <a:cubicBezTo>
                    <a:pt x="191" y="558"/>
                    <a:pt x="153" y="566"/>
                    <a:pt x="122" y="581"/>
                  </a:cubicBezTo>
                  <a:cubicBezTo>
                    <a:pt x="91" y="596"/>
                    <a:pt x="61" y="596"/>
                    <a:pt x="30" y="611"/>
                  </a:cubicBezTo>
                  <a:lnTo>
                    <a:pt x="30" y="611"/>
                  </a:lnTo>
                  <a:cubicBezTo>
                    <a:pt x="22" y="650"/>
                    <a:pt x="0" y="688"/>
                    <a:pt x="7" y="726"/>
                  </a:cubicBezTo>
                  <a:cubicBezTo>
                    <a:pt x="15" y="764"/>
                    <a:pt x="38" y="795"/>
                    <a:pt x="53" y="825"/>
                  </a:cubicBezTo>
                  <a:cubicBezTo>
                    <a:pt x="68" y="848"/>
                    <a:pt x="91" y="856"/>
                    <a:pt x="99" y="879"/>
                  </a:cubicBezTo>
                  <a:cubicBezTo>
                    <a:pt x="99" y="909"/>
                    <a:pt x="76" y="932"/>
                    <a:pt x="76" y="963"/>
                  </a:cubicBezTo>
                  <a:cubicBezTo>
                    <a:pt x="76" y="1001"/>
                    <a:pt x="68" y="1047"/>
                    <a:pt x="84" y="1085"/>
                  </a:cubicBezTo>
                  <a:cubicBezTo>
                    <a:pt x="91" y="1108"/>
                    <a:pt x="107" y="1139"/>
                    <a:pt x="130" y="1146"/>
                  </a:cubicBezTo>
                  <a:cubicBezTo>
                    <a:pt x="168" y="1154"/>
                    <a:pt x="214" y="1123"/>
                    <a:pt x="252" y="1131"/>
                  </a:cubicBezTo>
                  <a:cubicBezTo>
                    <a:pt x="297" y="1139"/>
                    <a:pt x="336" y="1169"/>
                    <a:pt x="374" y="1192"/>
                  </a:cubicBezTo>
                  <a:cubicBezTo>
                    <a:pt x="397" y="1215"/>
                    <a:pt x="412" y="1245"/>
                    <a:pt x="427" y="1276"/>
                  </a:cubicBezTo>
                  <a:cubicBezTo>
                    <a:pt x="435" y="1299"/>
                    <a:pt x="443" y="1329"/>
                    <a:pt x="450" y="1352"/>
                  </a:cubicBezTo>
                  <a:cubicBezTo>
                    <a:pt x="450" y="1360"/>
                    <a:pt x="450" y="1360"/>
                    <a:pt x="450" y="1360"/>
                  </a:cubicBezTo>
                  <a:cubicBezTo>
                    <a:pt x="496" y="1345"/>
                    <a:pt x="542" y="1322"/>
                    <a:pt x="588" y="1314"/>
                  </a:cubicBezTo>
                  <a:cubicBezTo>
                    <a:pt x="649" y="1299"/>
                    <a:pt x="718" y="1283"/>
                    <a:pt x="779" y="1283"/>
                  </a:cubicBezTo>
                  <a:cubicBezTo>
                    <a:pt x="809" y="1283"/>
                    <a:pt x="855" y="1291"/>
                    <a:pt x="863" y="1322"/>
                  </a:cubicBezTo>
                  <a:cubicBezTo>
                    <a:pt x="870" y="1360"/>
                    <a:pt x="802" y="1398"/>
                    <a:pt x="825" y="1436"/>
                  </a:cubicBezTo>
                  <a:cubicBezTo>
                    <a:pt x="840" y="1475"/>
                    <a:pt x="901" y="1459"/>
                    <a:pt x="939" y="1459"/>
                  </a:cubicBezTo>
                  <a:cubicBezTo>
                    <a:pt x="1008" y="1467"/>
                    <a:pt x="1084" y="1452"/>
                    <a:pt x="1153" y="1459"/>
                  </a:cubicBezTo>
                  <a:cubicBezTo>
                    <a:pt x="1206" y="1459"/>
                    <a:pt x="1268" y="1482"/>
                    <a:pt x="1321" y="1490"/>
                  </a:cubicBezTo>
                  <a:cubicBezTo>
                    <a:pt x="1359" y="1497"/>
                    <a:pt x="1397" y="1505"/>
                    <a:pt x="1436" y="1513"/>
                  </a:cubicBezTo>
                  <a:cubicBezTo>
                    <a:pt x="1512" y="1520"/>
                    <a:pt x="1588" y="1536"/>
                    <a:pt x="1665" y="1528"/>
                  </a:cubicBezTo>
                  <a:cubicBezTo>
                    <a:pt x="1695" y="1528"/>
                    <a:pt x="1718" y="1490"/>
                    <a:pt x="1741" y="1475"/>
                  </a:cubicBezTo>
                  <a:cubicBezTo>
                    <a:pt x="1779" y="1452"/>
                    <a:pt x="1810" y="1436"/>
                    <a:pt x="1840" y="1413"/>
                  </a:cubicBezTo>
                  <a:cubicBezTo>
                    <a:pt x="1871" y="1383"/>
                    <a:pt x="1894" y="1345"/>
                    <a:pt x="1917" y="1314"/>
                  </a:cubicBezTo>
                  <a:cubicBezTo>
                    <a:pt x="1932" y="1291"/>
                    <a:pt x="1940" y="1253"/>
                    <a:pt x="1970" y="1245"/>
                  </a:cubicBezTo>
                  <a:cubicBezTo>
                    <a:pt x="2024" y="1238"/>
                    <a:pt x="2077" y="1261"/>
                    <a:pt x="2131" y="1261"/>
                  </a:cubicBezTo>
                  <a:cubicBezTo>
                    <a:pt x="2192" y="1261"/>
                    <a:pt x="2253" y="1276"/>
                    <a:pt x="2314" y="1253"/>
                  </a:cubicBezTo>
                  <a:cubicBezTo>
                    <a:pt x="2344" y="1238"/>
                    <a:pt x="2375" y="1192"/>
                    <a:pt x="2383" y="1154"/>
                  </a:cubicBezTo>
                  <a:cubicBezTo>
                    <a:pt x="2390" y="1139"/>
                    <a:pt x="2352" y="1123"/>
                    <a:pt x="2352" y="1100"/>
                  </a:cubicBezTo>
                  <a:cubicBezTo>
                    <a:pt x="2360" y="1070"/>
                    <a:pt x="2375" y="1039"/>
                    <a:pt x="2406" y="1024"/>
                  </a:cubicBezTo>
                  <a:cubicBezTo>
                    <a:pt x="2452" y="1008"/>
                    <a:pt x="2513" y="1016"/>
                    <a:pt x="2558" y="1016"/>
                  </a:cubicBezTo>
                  <a:lnTo>
                    <a:pt x="2558" y="1016"/>
                  </a:lnTo>
                  <a:cubicBezTo>
                    <a:pt x="2558" y="940"/>
                    <a:pt x="2558" y="879"/>
                    <a:pt x="2513" y="802"/>
                  </a:cubicBezTo>
                  <a:cubicBezTo>
                    <a:pt x="2497" y="772"/>
                    <a:pt x="2505" y="741"/>
                    <a:pt x="2497" y="711"/>
                  </a:cubicBezTo>
                  <a:cubicBezTo>
                    <a:pt x="2482" y="657"/>
                    <a:pt x="2467" y="634"/>
                    <a:pt x="2444" y="596"/>
                  </a:cubicBezTo>
                  <a:cubicBezTo>
                    <a:pt x="2352" y="459"/>
                    <a:pt x="2177" y="336"/>
                    <a:pt x="2047" y="222"/>
                  </a:cubicBezTo>
                  <a:cubicBezTo>
                    <a:pt x="1909" y="92"/>
                    <a:pt x="1711" y="138"/>
                    <a:pt x="1543" y="69"/>
                  </a:cubicBezTo>
                  <a:cubicBezTo>
                    <a:pt x="1443" y="31"/>
                    <a:pt x="1283" y="84"/>
                    <a:pt x="1199" y="31"/>
                  </a:cubicBezTo>
                  <a:cubicBezTo>
                    <a:pt x="1115" y="0"/>
                    <a:pt x="1054" y="0"/>
                    <a:pt x="962" y="16"/>
                  </a:cubicBezTo>
                  <a:cubicBezTo>
                    <a:pt x="886" y="23"/>
                    <a:pt x="794" y="0"/>
                    <a:pt x="710" y="16"/>
                  </a:cubicBezTo>
                  <a:cubicBezTo>
                    <a:pt x="557" y="39"/>
                    <a:pt x="534" y="207"/>
                    <a:pt x="519" y="336"/>
                  </a:cubicBezTo>
                  <a:cubicBezTo>
                    <a:pt x="511" y="375"/>
                    <a:pt x="412" y="405"/>
                    <a:pt x="397" y="474"/>
                  </a:cubicBezTo>
                  <a:cubicBezTo>
                    <a:pt x="366" y="474"/>
                    <a:pt x="275" y="443"/>
                    <a:pt x="214" y="41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7" name="Freeform 69"/>
            <p:cNvSpPr>
              <a:spLocks noChangeArrowheads="1"/>
            </p:cNvSpPr>
            <p:nvPr/>
          </p:nvSpPr>
          <p:spPr bwMode="auto">
            <a:xfrm>
              <a:off x="10798278" y="4852868"/>
              <a:ext cx="544770" cy="410700"/>
            </a:xfrm>
            <a:custGeom>
              <a:avLst/>
              <a:gdLst>
                <a:gd name="T0" fmla="*/ 99 w 2292"/>
                <a:gd name="T1" fmla="*/ 1284 h 1728"/>
                <a:gd name="T2" fmla="*/ 99 w 2292"/>
                <a:gd name="T3" fmla="*/ 1284 h 1728"/>
                <a:gd name="T4" fmla="*/ 84 w 2292"/>
                <a:gd name="T5" fmla="*/ 1154 h 1728"/>
                <a:gd name="T6" fmla="*/ 115 w 2292"/>
                <a:gd name="T7" fmla="*/ 1062 h 1728"/>
                <a:gd name="T8" fmla="*/ 145 w 2292"/>
                <a:gd name="T9" fmla="*/ 986 h 1728"/>
                <a:gd name="T10" fmla="*/ 229 w 2292"/>
                <a:gd name="T11" fmla="*/ 986 h 1728"/>
                <a:gd name="T12" fmla="*/ 229 w 2292"/>
                <a:gd name="T13" fmla="*/ 825 h 1728"/>
                <a:gd name="T14" fmla="*/ 153 w 2292"/>
                <a:gd name="T15" fmla="*/ 787 h 1728"/>
                <a:gd name="T16" fmla="*/ 53 w 2292"/>
                <a:gd name="T17" fmla="*/ 825 h 1728"/>
                <a:gd name="T18" fmla="*/ 0 w 2292"/>
                <a:gd name="T19" fmla="*/ 764 h 1728"/>
                <a:gd name="T20" fmla="*/ 23 w 2292"/>
                <a:gd name="T21" fmla="*/ 696 h 1728"/>
                <a:gd name="T22" fmla="*/ 30 w 2292"/>
                <a:gd name="T23" fmla="*/ 665 h 1728"/>
                <a:gd name="T24" fmla="*/ 130 w 2292"/>
                <a:gd name="T25" fmla="*/ 757 h 1728"/>
                <a:gd name="T26" fmla="*/ 237 w 2292"/>
                <a:gd name="T27" fmla="*/ 719 h 1728"/>
                <a:gd name="T28" fmla="*/ 237 w 2292"/>
                <a:gd name="T29" fmla="*/ 673 h 1728"/>
                <a:gd name="T30" fmla="*/ 183 w 2292"/>
                <a:gd name="T31" fmla="*/ 612 h 1728"/>
                <a:gd name="T32" fmla="*/ 137 w 2292"/>
                <a:gd name="T33" fmla="*/ 589 h 1728"/>
                <a:gd name="T34" fmla="*/ 145 w 2292"/>
                <a:gd name="T35" fmla="*/ 528 h 1728"/>
                <a:gd name="T36" fmla="*/ 84 w 2292"/>
                <a:gd name="T37" fmla="*/ 459 h 1728"/>
                <a:gd name="T38" fmla="*/ 69 w 2292"/>
                <a:gd name="T39" fmla="*/ 398 h 1728"/>
                <a:gd name="T40" fmla="*/ 160 w 2292"/>
                <a:gd name="T41" fmla="*/ 344 h 1728"/>
                <a:gd name="T42" fmla="*/ 160 w 2292"/>
                <a:gd name="T43" fmla="*/ 352 h 1728"/>
                <a:gd name="T44" fmla="*/ 298 w 2292"/>
                <a:gd name="T45" fmla="*/ 306 h 1728"/>
                <a:gd name="T46" fmla="*/ 489 w 2292"/>
                <a:gd name="T47" fmla="*/ 275 h 1728"/>
                <a:gd name="T48" fmla="*/ 573 w 2292"/>
                <a:gd name="T49" fmla="*/ 314 h 1728"/>
                <a:gd name="T50" fmla="*/ 535 w 2292"/>
                <a:gd name="T51" fmla="*/ 428 h 1728"/>
                <a:gd name="T52" fmla="*/ 649 w 2292"/>
                <a:gd name="T53" fmla="*/ 451 h 1728"/>
                <a:gd name="T54" fmla="*/ 863 w 2292"/>
                <a:gd name="T55" fmla="*/ 451 h 1728"/>
                <a:gd name="T56" fmla="*/ 1031 w 2292"/>
                <a:gd name="T57" fmla="*/ 482 h 1728"/>
                <a:gd name="T58" fmla="*/ 1146 w 2292"/>
                <a:gd name="T59" fmla="*/ 505 h 1728"/>
                <a:gd name="T60" fmla="*/ 1375 w 2292"/>
                <a:gd name="T61" fmla="*/ 520 h 1728"/>
                <a:gd name="T62" fmla="*/ 1451 w 2292"/>
                <a:gd name="T63" fmla="*/ 467 h 1728"/>
                <a:gd name="T64" fmla="*/ 1550 w 2292"/>
                <a:gd name="T65" fmla="*/ 405 h 1728"/>
                <a:gd name="T66" fmla="*/ 1627 w 2292"/>
                <a:gd name="T67" fmla="*/ 306 h 1728"/>
                <a:gd name="T68" fmla="*/ 1680 w 2292"/>
                <a:gd name="T69" fmla="*/ 237 h 1728"/>
                <a:gd name="T70" fmla="*/ 1841 w 2292"/>
                <a:gd name="T71" fmla="*/ 253 h 1728"/>
                <a:gd name="T72" fmla="*/ 2024 w 2292"/>
                <a:gd name="T73" fmla="*/ 245 h 1728"/>
                <a:gd name="T74" fmla="*/ 2093 w 2292"/>
                <a:gd name="T75" fmla="*/ 146 h 1728"/>
                <a:gd name="T76" fmla="*/ 2062 w 2292"/>
                <a:gd name="T77" fmla="*/ 92 h 1728"/>
                <a:gd name="T78" fmla="*/ 2116 w 2292"/>
                <a:gd name="T79" fmla="*/ 16 h 1728"/>
                <a:gd name="T80" fmla="*/ 2268 w 2292"/>
                <a:gd name="T81" fmla="*/ 8 h 1728"/>
                <a:gd name="T82" fmla="*/ 2268 w 2292"/>
                <a:gd name="T83" fmla="*/ 8 h 1728"/>
                <a:gd name="T84" fmla="*/ 2276 w 2292"/>
                <a:gd name="T85" fmla="*/ 123 h 1728"/>
                <a:gd name="T86" fmla="*/ 2253 w 2292"/>
                <a:gd name="T87" fmla="*/ 497 h 1728"/>
                <a:gd name="T88" fmla="*/ 2116 w 2292"/>
                <a:gd name="T89" fmla="*/ 772 h 1728"/>
                <a:gd name="T90" fmla="*/ 2085 w 2292"/>
                <a:gd name="T91" fmla="*/ 994 h 1728"/>
                <a:gd name="T92" fmla="*/ 2009 w 2292"/>
                <a:gd name="T93" fmla="*/ 1314 h 1728"/>
                <a:gd name="T94" fmla="*/ 1848 w 2292"/>
                <a:gd name="T95" fmla="*/ 1406 h 1728"/>
                <a:gd name="T96" fmla="*/ 1757 w 2292"/>
                <a:gd name="T97" fmla="*/ 1567 h 1728"/>
                <a:gd name="T98" fmla="*/ 1550 w 2292"/>
                <a:gd name="T99" fmla="*/ 1628 h 1728"/>
                <a:gd name="T100" fmla="*/ 1421 w 2292"/>
                <a:gd name="T101" fmla="*/ 1498 h 1728"/>
                <a:gd name="T102" fmla="*/ 1489 w 2292"/>
                <a:gd name="T103" fmla="*/ 1628 h 1728"/>
                <a:gd name="T104" fmla="*/ 1489 w 2292"/>
                <a:gd name="T105" fmla="*/ 1628 h 1728"/>
                <a:gd name="T106" fmla="*/ 1245 w 2292"/>
                <a:gd name="T107" fmla="*/ 1544 h 1728"/>
                <a:gd name="T108" fmla="*/ 1024 w 2292"/>
                <a:gd name="T109" fmla="*/ 1521 h 1728"/>
                <a:gd name="T110" fmla="*/ 978 w 2292"/>
                <a:gd name="T111" fmla="*/ 1505 h 1728"/>
                <a:gd name="T112" fmla="*/ 718 w 2292"/>
                <a:gd name="T113" fmla="*/ 1528 h 1728"/>
                <a:gd name="T114" fmla="*/ 657 w 2292"/>
                <a:gd name="T115" fmla="*/ 1391 h 1728"/>
                <a:gd name="T116" fmla="*/ 557 w 2292"/>
                <a:gd name="T117" fmla="*/ 1253 h 1728"/>
                <a:gd name="T118" fmla="*/ 313 w 2292"/>
                <a:gd name="T119" fmla="*/ 1299 h 1728"/>
                <a:gd name="T120" fmla="*/ 260 w 2292"/>
                <a:gd name="T121" fmla="*/ 1261 h 1728"/>
                <a:gd name="T122" fmla="*/ 99 w 2292"/>
                <a:gd name="T123" fmla="*/ 1284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2" h="1728">
                  <a:moveTo>
                    <a:pt x="99" y="1284"/>
                  </a:moveTo>
                  <a:lnTo>
                    <a:pt x="99" y="1284"/>
                  </a:lnTo>
                  <a:cubicBezTo>
                    <a:pt x="92" y="1238"/>
                    <a:pt x="84" y="1200"/>
                    <a:pt x="84" y="1154"/>
                  </a:cubicBezTo>
                  <a:cubicBezTo>
                    <a:pt x="92" y="1123"/>
                    <a:pt x="99" y="1093"/>
                    <a:pt x="115" y="1062"/>
                  </a:cubicBezTo>
                  <a:cubicBezTo>
                    <a:pt x="122" y="1032"/>
                    <a:pt x="122" y="1001"/>
                    <a:pt x="145" y="986"/>
                  </a:cubicBezTo>
                  <a:cubicBezTo>
                    <a:pt x="168" y="971"/>
                    <a:pt x="214" y="1009"/>
                    <a:pt x="229" y="986"/>
                  </a:cubicBezTo>
                  <a:cubicBezTo>
                    <a:pt x="252" y="940"/>
                    <a:pt x="244" y="879"/>
                    <a:pt x="229" y="825"/>
                  </a:cubicBezTo>
                  <a:cubicBezTo>
                    <a:pt x="214" y="803"/>
                    <a:pt x="183" y="787"/>
                    <a:pt x="153" y="787"/>
                  </a:cubicBezTo>
                  <a:cubicBezTo>
                    <a:pt x="122" y="787"/>
                    <a:pt x="92" y="833"/>
                    <a:pt x="53" y="825"/>
                  </a:cubicBezTo>
                  <a:cubicBezTo>
                    <a:pt x="30" y="818"/>
                    <a:pt x="7" y="795"/>
                    <a:pt x="0" y="764"/>
                  </a:cubicBezTo>
                  <a:cubicBezTo>
                    <a:pt x="0" y="742"/>
                    <a:pt x="15" y="719"/>
                    <a:pt x="23" y="696"/>
                  </a:cubicBezTo>
                  <a:cubicBezTo>
                    <a:pt x="23" y="688"/>
                    <a:pt x="23" y="657"/>
                    <a:pt x="30" y="665"/>
                  </a:cubicBezTo>
                  <a:cubicBezTo>
                    <a:pt x="76" y="688"/>
                    <a:pt x="92" y="742"/>
                    <a:pt x="130" y="757"/>
                  </a:cubicBezTo>
                  <a:cubicBezTo>
                    <a:pt x="168" y="764"/>
                    <a:pt x="206" y="742"/>
                    <a:pt x="237" y="719"/>
                  </a:cubicBezTo>
                  <a:cubicBezTo>
                    <a:pt x="244" y="711"/>
                    <a:pt x="237" y="688"/>
                    <a:pt x="237" y="673"/>
                  </a:cubicBezTo>
                  <a:cubicBezTo>
                    <a:pt x="221" y="650"/>
                    <a:pt x="206" y="627"/>
                    <a:pt x="183" y="612"/>
                  </a:cubicBezTo>
                  <a:cubicBezTo>
                    <a:pt x="168" y="596"/>
                    <a:pt x="145" y="604"/>
                    <a:pt x="137" y="589"/>
                  </a:cubicBezTo>
                  <a:cubicBezTo>
                    <a:pt x="130" y="573"/>
                    <a:pt x="153" y="543"/>
                    <a:pt x="145" y="528"/>
                  </a:cubicBezTo>
                  <a:cubicBezTo>
                    <a:pt x="137" y="497"/>
                    <a:pt x="99" y="482"/>
                    <a:pt x="84" y="459"/>
                  </a:cubicBezTo>
                  <a:cubicBezTo>
                    <a:pt x="69" y="444"/>
                    <a:pt x="53" y="413"/>
                    <a:pt x="69" y="398"/>
                  </a:cubicBezTo>
                  <a:cubicBezTo>
                    <a:pt x="92" y="375"/>
                    <a:pt x="130" y="367"/>
                    <a:pt x="160" y="344"/>
                  </a:cubicBezTo>
                  <a:cubicBezTo>
                    <a:pt x="160" y="352"/>
                    <a:pt x="160" y="352"/>
                    <a:pt x="160" y="352"/>
                  </a:cubicBezTo>
                  <a:cubicBezTo>
                    <a:pt x="206" y="337"/>
                    <a:pt x="252" y="314"/>
                    <a:pt x="298" y="306"/>
                  </a:cubicBezTo>
                  <a:cubicBezTo>
                    <a:pt x="359" y="291"/>
                    <a:pt x="428" y="275"/>
                    <a:pt x="489" y="275"/>
                  </a:cubicBezTo>
                  <a:cubicBezTo>
                    <a:pt x="519" y="275"/>
                    <a:pt x="565" y="283"/>
                    <a:pt x="573" y="314"/>
                  </a:cubicBezTo>
                  <a:cubicBezTo>
                    <a:pt x="580" y="352"/>
                    <a:pt x="512" y="390"/>
                    <a:pt x="535" y="428"/>
                  </a:cubicBezTo>
                  <a:cubicBezTo>
                    <a:pt x="550" y="467"/>
                    <a:pt x="611" y="451"/>
                    <a:pt x="649" y="451"/>
                  </a:cubicBezTo>
                  <a:cubicBezTo>
                    <a:pt x="718" y="459"/>
                    <a:pt x="794" y="444"/>
                    <a:pt x="863" y="451"/>
                  </a:cubicBezTo>
                  <a:cubicBezTo>
                    <a:pt x="916" y="451"/>
                    <a:pt x="978" y="474"/>
                    <a:pt x="1031" y="482"/>
                  </a:cubicBezTo>
                  <a:cubicBezTo>
                    <a:pt x="1069" y="489"/>
                    <a:pt x="1107" y="497"/>
                    <a:pt x="1146" y="505"/>
                  </a:cubicBezTo>
                  <a:cubicBezTo>
                    <a:pt x="1222" y="512"/>
                    <a:pt x="1298" y="528"/>
                    <a:pt x="1375" y="520"/>
                  </a:cubicBezTo>
                  <a:cubicBezTo>
                    <a:pt x="1405" y="520"/>
                    <a:pt x="1428" y="482"/>
                    <a:pt x="1451" y="467"/>
                  </a:cubicBezTo>
                  <a:cubicBezTo>
                    <a:pt x="1489" y="444"/>
                    <a:pt x="1520" y="428"/>
                    <a:pt x="1550" y="405"/>
                  </a:cubicBezTo>
                  <a:cubicBezTo>
                    <a:pt x="1581" y="375"/>
                    <a:pt x="1604" y="337"/>
                    <a:pt x="1627" y="306"/>
                  </a:cubicBezTo>
                  <a:cubicBezTo>
                    <a:pt x="1642" y="283"/>
                    <a:pt x="1650" y="245"/>
                    <a:pt x="1680" y="237"/>
                  </a:cubicBezTo>
                  <a:cubicBezTo>
                    <a:pt x="1734" y="230"/>
                    <a:pt x="1787" y="253"/>
                    <a:pt x="1841" y="253"/>
                  </a:cubicBezTo>
                  <a:cubicBezTo>
                    <a:pt x="1902" y="253"/>
                    <a:pt x="1963" y="268"/>
                    <a:pt x="2024" y="245"/>
                  </a:cubicBezTo>
                  <a:cubicBezTo>
                    <a:pt x="2054" y="230"/>
                    <a:pt x="2085" y="184"/>
                    <a:pt x="2093" y="146"/>
                  </a:cubicBezTo>
                  <a:cubicBezTo>
                    <a:pt x="2100" y="131"/>
                    <a:pt x="2062" y="115"/>
                    <a:pt x="2062" y="92"/>
                  </a:cubicBezTo>
                  <a:cubicBezTo>
                    <a:pt x="2070" y="62"/>
                    <a:pt x="2085" y="31"/>
                    <a:pt x="2116" y="16"/>
                  </a:cubicBezTo>
                  <a:cubicBezTo>
                    <a:pt x="2162" y="0"/>
                    <a:pt x="2223" y="8"/>
                    <a:pt x="2268" y="8"/>
                  </a:cubicBezTo>
                  <a:lnTo>
                    <a:pt x="2268" y="8"/>
                  </a:lnTo>
                  <a:cubicBezTo>
                    <a:pt x="2268" y="46"/>
                    <a:pt x="2261" y="85"/>
                    <a:pt x="2276" y="123"/>
                  </a:cubicBezTo>
                  <a:cubicBezTo>
                    <a:pt x="2291" y="237"/>
                    <a:pt x="2284" y="383"/>
                    <a:pt x="2253" y="497"/>
                  </a:cubicBezTo>
                  <a:cubicBezTo>
                    <a:pt x="2116" y="772"/>
                    <a:pt x="2116" y="772"/>
                    <a:pt x="2116" y="772"/>
                  </a:cubicBezTo>
                  <a:cubicBezTo>
                    <a:pt x="2093" y="825"/>
                    <a:pt x="2085" y="940"/>
                    <a:pt x="2085" y="994"/>
                  </a:cubicBezTo>
                  <a:cubicBezTo>
                    <a:pt x="2085" y="1039"/>
                    <a:pt x="2032" y="1299"/>
                    <a:pt x="2009" y="1314"/>
                  </a:cubicBezTo>
                  <a:cubicBezTo>
                    <a:pt x="1955" y="1345"/>
                    <a:pt x="1894" y="1368"/>
                    <a:pt x="1848" y="1406"/>
                  </a:cubicBezTo>
                  <a:cubicBezTo>
                    <a:pt x="1802" y="1436"/>
                    <a:pt x="1795" y="1521"/>
                    <a:pt x="1757" y="1567"/>
                  </a:cubicBezTo>
                  <a:cubicBezTo>
                    <a:pt x="1696" y="1605"/>
                    <a:pt x="1604" y="1727"/>
                    <a:pt x="1550" y="1628"/>
                  </a:cubicBezTo>
                  <a:cubicBezTo>
                    <a:pt x="1512" y="1551"/>
                    <a:pt x="1535" y="1528"/>
                    <a:pt x="1421" y="1498"/>
                  </a:cubicBezTo>
                  <a:cubicBezTo>
                    <a:pt x="1497" y="1498"/>
                    <a:pt x="1543" y="1597"/>
                    <a:pt x="1489" y="1628"/>
                  </a:cubicBezTo>
                  <a:lnTo>
                    <a:pt x="1489" y="1628"/>
                  </a:lnTo>
                  <a:cubicBezTo>
                    <a:pt x="1382" y="1589"/>
                    <a:pt x="1352" y="1567"/>
                    <a:pt x="1245" y="1544"/>
                  </a:cubicBezTo>
                  <a:cubicBezTo>
                    <a:pt x="1168" y="1528"/>
                    <a:pt x="1092" y="1536"/>
                    <a:pt x="1024" y="1521"/>
                  </a:cubicBezTo>
                  <a:cubicBezTo>
                    <a:pt x="1008" y="1521"/>
                    <a:pt x="993" y="1505"/>
                    <a:pt x="978" y="1505"/>
                  </a:cubicBezTo>
                  <a:cubicBezTo>
                    <a:pt x="893" y="1505"/>
                    <a:pt x="802" y="1559"/>
                    <a:pt x="718" y="1528"/>
                  </a:cubicBezTo>
                  <a:cubicBezTo>
                    <a:pt x="672" y="1513"/>
                    <a:pt x="680" y="1436"/>
                    <a:pt x="657" y="1391"/>
                  </a:cubicBezTo>
                  <a:cubicBezTo>
                    <a:pt x="626" y="1345"/>
                    <a:pt x="611" y="1269"/>
                    <a:pt x="557" y="1253"/>
                  </a:cubicBezTo>
                  <a:cubicBezTo>
                    <a:pt x="481" y="1230"/>
                    <a:pt x="397" y="1299"/>
                    <a:pt x="313" y="1299"/>
                  </a:cubicBezTo>
                  <a:cubicBezTo>
                    <a:pt x="298" y="1299"/>
                    <a:pt x="282" y="1269"/>
                    <a:pt x="260" y="1261"/>
                  </a:cubicBezTo>
                  <a:cubicBezTo>
                    <a:pt x="206" y="1261"/>
                    <a:pt x="153" y="1276"/>
                    <a:pt x="99" y="12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8" name="Freeform 70"/>
            <p:cNvSpPr>
              <a:spLocks noChangeArrowheads="1"/>
            </p:cNvSpPr>
            <p:nvPr/>
          </p:nvSpPr>
          <p:spPr bwMode="auto">
            <a:xfrm>
              <a:off x="10672562" y="5125272"/>
              <a:ext cx="508103" cy="386603"/>
            </a:xfrm>
            <a:custGeom>
              <a:avLst/>
              <a:gdLst>
                <a:gd name="T0" fmla="*/ 130 w 2140"/>
                <a:gd name="T1" fmla="*/ 290 h 1628"/>
                <a:gd name="T2" fmla="*/ 244 w 2140"/>
                <a:gd name="T3" fmla="*/ 138 h 1628"/>
                <a:gd name="T4" fmla="*/ 336 w 2140"/>
                <a:gd name="T5" fmla="*/ 16 h 1628"/>
                <a:gd name="T6" fmla="*/ 451 w 2140"/>
                <a:gd name="T7" fmla="*/ 38 h 1628"/>
                <a:gd name="T8" fmla="*/ 619 w 2140"/>
                <a:gd name="T9" fmla="*/ 176 h 1628"/>
                <a:gd name="T10" fmla="*/ 626 w 2140"/>
                <a:gd name="T11" fmla="*/ 138 h 1628"/>
                <a:gd name="T12" fmla="*/ 840 w 2140"/>
                <a:gd name="T13" fmla="*/ 153 h 1628"/>
                <a:gd name="T14" fmla="*/ 1184 w 2140"/>
                <a:gd name="T15" fmla="*/ 245 h 1628"/>
                <a:gd name="T16" fmla="*/ 1505 w 2140"/>
                <a:gd name="T17" fmla="*/ 359 h 1628"/>
                <a:gd name="T18" fmla="*/ 1772 w 2140"/>
                <a:gd name="T19" fmla="*/ 398 h 1628"/>
                <a:gd name="T20" fmla="*/ 2016 w 2140"/>
                <a:gd name="T21" fmla="*/ 482 h 1628"/>
                <a:gd name="T22" fmla="*/ 1787 w 2140"/>
                <a:gd name="T23" fmla="*/ 504 h 1628"/>
                <a:gd name="T24" fmla="*/ 1993 w 2140"/>
                <a:gd name="T25" fmla="*/ 619 h 1628"/>
                <a:gd name="T26" fmla="*/ 2055 w 2140"/>
                <a:gd name="T27" fmla="*/ 688 h 1628"/>
                <a:gd name="T28" fmla="*/ 1665 w 2140"/>
                <a:gd name="T29" fmla="*/ 894 h 1628"/>
                <a:gd name="T30" fmla="*/ 1451 w 2140"/>
                <a:gd name="T31" fmla="*/ 978 h 1628"/>
                <a:gd name="T32" fmla="*/ 1428 w 2140"/>
                <a:gd name="T33" fmla="*/ 1108 h 1628"/>
                <a:gd name="T34" fmla="*/ 1558 w 2140"/>
                <a:gd name="T35" fmla="*/ 1276 h 1628"/>
                <a:gd name="T36" fmla="*/ 1375 w 2140"/>
                <a:gd name="T37" fmla="*/ 1559 h 1628"/>
                <a:gd name="T38" fmla="*/ 1054 w 2140"/>
                <a:gd name="T39" fmla="*/ 1413 h 1628"/>
                <a:gd name="T40" fmla="*/ 1069 w 2140"/>
                <a:gd name="T41" fmla="*/ 1582 h 1628"/>
                <a:gd name="T42" fmla="*/ 955 w 2140"/>
                <a:gd name="T43" fmla="*/ 1627 h 1628"/>
                <a:gd name="T44" fmla="*/ 718 w 2140"/>
                <a:gd name="T45" fmla="*/ 1490 h 1628"/>
                <a:gd name="T46" fmla="*/ 550 w 2140"/>
                <a:gd name="T47" fmla="*/ 1467 h 1628"/>
                <a:gd name="T48" fmla="*/ 481 w 2140"/>
                <a:gd name="T49" fmla="*/ 1398 h 1628"/>
                <a:gd name="T50" fmla="*/ 435 w 2140"/>
                <a:gd name="T51" fmla="*/ 1291 h 1628"/>
                <a:gd name="T52" fmla="*/ 321 w 2140"/>
                <a:gd name="T53" fmla="*/ 1307 h 1628"/>
                <a:gd name="T54" fmla="*/ 107 w 2140"/>
                <a:gd name="T55" fmla="*/ 1268 h 1628"/>
                <a:gd name="T56" fmla="*/ 53 w 2140"/>
                <a:gd name="T57" fmla="*/ 1177 h 1628"/>
                <a:gd name="T58" fmla="*/ 7 w 2140"/>
                <a:gd name="T59" fmla="*/ 1039 h 1628"/>
                <a:gd name="T60" fmla="*/ 237 w 2140"/>
                <a:gd name="T61" fmla="*/ 833 h 1628"/>
                <a:gd name="T62" fmla="*/ 313 w 2140"/>
                <a:gd name="T63" fmla="*/ 611 h 1628"/>
                <a:gd name="T64" fmla="*/ 221 w 2140"/>
                <a:gd name="T65" fmla="*/ 474 h 1628"/>
                <a:gd name="T66" fmla="*/ 130 w 2140"/>
                <a:gd name="T67" fmla="*/ 29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0" h="1628">
                  <a:moveTo>
                    <a:pt x="130" y="290"/>
                  </a:moveTo>
                  <a:lnTo>
                    <a:pt x="130" y="290"/>
                  </a:lnTo>
                  <a:cubicBezTo>
                    <a:pt x="145" y="237"/>
                    <a:pt x="137" y="176"/>
                    <a:pt x="176" y="130"/>
                  </a:cubicBezTo>
                  <a:cubicBezTo>
                    <a:pt x="191" y="107"/>
                    <a:pt x="221" y="138"/>
                    <a:pt x="244" y="138"/>
                  </a:cubicBezTo>
                  <a:cubicBezTo>
                    <a:pt x="267" y="130"/>
                    <a:pt x="290" y="123"/>
                    <a:pt x="305" y="107"/>
                  </a:cubicBezTo>
                  <a:cubicBezTo>
                    <a:pt x="321" y="77"/>
                    <a:pt x="305" y="31"/>
                    <a:pt x="336" y="16"/>
                  </a:cubicBezTo>
                  <a:cubicBezTo>
                    <a:pt x="359" y="0"/>
                    <a:pt x="374" y="54"/>
                    <a:pt x="405" y="61"/>
                  </a:cubicBezTo>
                  <a:cubicBezTo>
                    <a:pt x="420" y="61"/>
                    <a:pt x="435" y="23"/>
                    <a:pt x="451" y="38"/>
                  </a:cubicBezTo>
                  <a:cubicBezTo>
                    <a:pt x="504" y="69"/>
                    <a:pt x="534" y="130"/>
                    <a:pt x="580" y="176"/>
                  </a:cubicBezTo>
                  <a:cubicBezTo>
                    <a:pt x="588" y="184"/>
                    <a:pt x="611" y="184"/>
                    <a:pt x="619" y="176"/>
                  </a:cubicBezTo>
                  <a:cubicBezTo>
                    <a:pt x="626" y="168"/>
                    <a:pt x="626" y="153"/>
                    <a:pt x="626" y="138"/>
                  </a:cubicBezTo>
                  <a:lnTo>
                    <a:pt x="626" y="138"/>
                  </a:lnTo>
                  <a:cubicBezTo>
                    <a:pt x="680" y="130"/>
                    <a:pt x="733" y="115"/>
                    <a:pt x="787" y="115"/>
                  </a:cubicBezTo>
                  <a:cubicBezTo>
                    <a:pt x="809" y="123"/>
                    <a:pt x="825" y="153"/>
                    <a:pt x="840" y="153"/>
                  </a:cubicBezTo>
                  <a:cubicBezTo>
                    <a:pt x="924" y="153"/>
                    <a:pt x="1008" y="84"/>
                    <a:pt x="1084" y="107"/>
                  </a:cubicBezTo>
                  <a:cubicBezTo>
                    <a:pt x="1138" y="123"/>
                    <a:pt x="1153" y="199"/>
                    <a:pt x="1184" y="245"/>
                  </a:cubicBezTo>
                  <a:cubicBezTo>
                    <a:pt x="1207" y="290"/>
                    <a:pt x="1199" y="367"/>
                    <a:pt x="1245" y="382"/>
                  </a:cubicBezTo>
                  <a:cubicBezTo>
                    <a:pt x="1329" y="413"/>
                    <a:pt x="1420" y="359"/>
                    <a:pt x="1505" y="359"/>
                  </a:cubicBezTo>
                  <a:cubicBezTo>
                    <a:pt x="1520" y="359"/>
                    <a:pt x="1535" y="375"/>
                    <a:pt x="1551" y="375"/>
                  </a:cubicBezTo>
                  <a:cubicBezTo>
                    <a:pt x="1619" y="390"/>
                    <a:pt x="1695" y="382"/>
                    <a:pt x="1772" y="398"/>
                  </a:cubicBezTo>
                  <a:cubicBezTo>
                    <a:pt x="1879" y="421"/>
                    <a:pt x="1909" y="443"/>
                    <a:pt x="2016" y="482"/>
                  </a:cubicBezTo>
                  <a:lnTo>
                    <a:pt x="2016" y="482"/>
                  </a:lnTo>
                  <a:cubicBezTo>
                    <a:pt x="1993" y="497"/>
                    <a:pt x="1963" y="497"/>
                    <a:pt x="1909" y="482"/>
                  </a:cubicBezTo>
                  <a:cubicBezTo>
                    <a:pt x="1887" y="474"/>
                    <a:pt x="1818" y="497"/>
                    <a:pt x="1787" y="504"/>
                  </a:cubicBezTo>
                  <a:cubicBezTo>
                    <a:pt x="1757" y="512"/>
                    <a:pt x="1894" y="520"/>
                    <a:pt x="1917" y="520"/>
                  </a:cubicBezTo>
                  <a:cubicBezTo>
                    <a:pt x="2016" y="520"/>
                    <a:pt x="2093" y="520"/>
                    <a:pt x="1993" y="619"/>
                  </a:cubicBezTo>
                  <a:cubicBezTo>
                    <a:pt x="1978" y="634"/>
                    <a:pt x="1948" y="688"/>
                    <a:pt x="1963" y="711"/>
                  </a:cubicBezTo>
                  <a:cubicBezTo>
                    <a:pt x="1986" y="749"/>
                    <a:pt x="2032" y="695"/>
                    <a:pt x="2055" y="688"/>
                  </a:cubicBezTo>
                  <a:cubicBezTo>
                    <a:pt x="2139" y="657"/>
                    <a:pt x="2039" y="795"/>
                    <a:pt x="2001" y="818"/>
                  </a:cubicBezTo>
                  <a:cubicBezTo>
                    <a:pt x="1909" y="894"/>
                    <a:pt x="1772" y="1016"/>
                    <a:pt x="1665" y="894"/>
                  </a:cubicBezTo>
                  <a:cubicBezTo>
                    <a:pt x="1657" y="879"/>
                    <a:pt x="1596" y="932"/>
                    <a:pt x="1573" y="947"/>
                  </a:cubicBezTo>
                  <a:cubicBezTo>
                    <a:pt x="1535" y="970"/>
                    <a:pt x="1489" y="947"/>
                    <a:pt x="1451" y="978"/>
                  </a:cubicBezTo>
                  <a:cubicBezTo>
                    <a:pt x="1390" y="1047"/>
                    <a:pt x="1375" y="1016"/>
                    <a:pt x="1298" y="1047"/>
                  </a:cubicBezTo>
                  <a:cubicBezTo>
                    <a:pt x="1107" y="1115"/>
                    <a:pt x="1375" y="1123"/>
                    <a:pt x="1428" y="1108"/>
                  </a:cubicBezTo>
                  <a:cubicBezTo>
                    <a:pt x="1451" y="1100"/>
                    <a:pt x="1551" y="1016"/>
                    <a:pt x="1566" y="1062"/>
                  </a:cubicBezTo>
                  <a:cubicBezTo>
                    <a:pt x="1573" y="1123"/>
                    <a:pt x="1558" y="1215"/>
                    <a:pt x="1558" y="1276"/>
                  </a:cubicBezTo>
                  <a:cubicBezTo>
                    <a:pt x="1543" y="1352"/>
                    <a:pt x="1466" y="1490"/>
                    <a:pt x="1375" y="1559"/>
                  </a:cubicBezTo>
                  <a:lnTo>
                    <a:pt x="1375" y="1559"/>
                  </a:lnTo>
                  <a:cubicBezTo>
                    <a:pt x="1344" y="1536"/>
                    <a:pt x="1291" y="1467"/>
                    <a:pt x="1253" y="1452"/>
                  </a:cubicBezTo>
                  <a:cubicBezTo>
                    <a:pt x="1191" y="1429"/>
                    <a:pt x="1123" y="1390"/>
                    <a:pt x="1054" y="1413"/>
                  </a:cubicBezTo>
                  <a:cubicBezTo>
                    <a:pt x="1023" y="1421"/>
                    <a:pt x="1069" y="1551"/>
                    <a:pt x="1069" y="1582"/>
                  </a:cubicBezTo>
                  <a:lnTo>
                    <a:pt x="1069" y="1582"/>
                  </a:lnTo>
                  <a:cubicBezTo>
                    <a:pt x="1031" y="1589"/>
                    <a:pt x="993" y="1612"/>
                    <a:pt x="955" y="1627"/>
                  </a:cubicBezTo>
                  <a:lnTo>
                    <a:pt x="955" y="1627"/>
                  </a:lnTo>
                  <a:cubicBezTo>
                    <a:pt x="909" y="1589"/>
                    <a:pt x="848" y="1505"/>
                    <a:pt x="794" y="1482"/>
                  </a:cubicBezTo>
                  <a:cubicBezTo>
                    <a:pt x="771" y="1474"/>
                    <a:pt x="748" y="1497"/>
                    <a:pt x="718" y="1490"/>
                  </a:cubicBezTo>
                  <a:cubicBezTo>
                    <a:pt x="703" y="1490"/>
                    <a:pt x="695" y="1459"/>
                    <a:pt x="680" y="1459"/>
                  </a:cubicBezTo>
                  <a:cubicBezTo>
                    <a:pt x="634" y="1452"/>
                    <a:pt x="596" y="1459"/>
                    <a:pt x="550" y="1467"/>
                  </a:cubicBezTo>
                  <a:cubicBezTo>
                    <a:pt x="557" y="1467"/>
                    <a:pt x="557" y="1467"/>
                    <a:pt x="557" y="1467"/>
                  </a:cubicBezTo>
                  <a:cubicBezTo>
                    <a:pt x="534" y="1444"/>
                    <a:pt x="504" y="1421"/>
                    <a:pt x="481" y="1398"/>
                  </a:cubicBezTo>
                  <a:cubicBezTo>
                    <a:pt x="473" y="1383"/>
                    <a:pt x="489" y="1375"/>
                    <a:pt x="481" y="1360"/>
                  </a:cubicBezTo>
                  <a:cubicBezTo>
                    <a:pt x="473" y="1337"/>
                    <a:pt x="458" y="1307"/>
                    <a:pt x="435" y="1291"/>
                  </a:cubicBezTo>
                  <a:cubicBezTo>
                    <a:pt x="420" y="1284"/>
                    <a:pt x="405" y="1307"/>
                    <a:pt x="390" y="1307"/>
                  </a:cubicBezTo>
                  <a:cubicBezTo>
                    <a:pt x="367" y="1314"/>
                    <a:pt x="344" y="1299"/>
                    <a:pt x="321" y="1307"/>
                  </a:cubicBezTo>
                  <a:cubicBezTo>
                    <a:pt x="275" y="1314"/>
                    <a:pt x="237" y="1368"/>
                    <a:pt x="191" y="1360"/>
                  </a:cubicBezTo>
                  <a:cubicBezTo>
                    <a:pt x="153" y="1352"/>
                    <a:pt x="137" y="1291"/>
                    <a:pt x="107" y="1268"/>
                  </a:cubicBezTo>
                  <a:cubicBezTo>
                    <a:pt x="92" y="1261"/>
                    <a:pt x="61" y="1276"/>
                    <a:pt x="53" y="1261"/>
                  </a:cubicBezTo>
                  <a:cubicBezTo>
                    <a:pt x="38" y="1238"/>
                    <a:pt x="53" y="1207"/>
                    <a:pt x="53" y="1177"/>
                  </a:cubicBezTo>
                  <a:lnTo>
                    <a:pt x="53" y="1177"/>
                  </a:lnTo>
                  <a:cubicBezTo>
                    <a:pt x="38" y="1131"/>
                    <a:pt x="0" y="1085"/>
                    <a:pt x="7" y="1039"/>
                  </a:cubicBezTo>
                  <a:cubicBezTo>
                    <a:pt x="7" y="978"/>
                    <a:pt x="30" y="917"/>
                    <a:pt x="76" y="879"/>
                  </a:cubicBezTo>
                  <a:cubicBezTo>
                    <a:pt x="115" y="840"/>
                    <a:pt x="191" y="856"/>
                    <a:pt x="237" y="833"/>
                  </a:cubicBezTo>
                  <a:cubicBezTo>
                    <a:pt x="267" y="825"/>
                    <a:pt x="290" y="795"/>
                    <a:pt x="298" y="772"/>
                  </a:cubicBezTo>
                  <a:cubicBezTo>
                    <a:pt x="313" y="718"/>
                    <a:pt x="336" y="657"/>
                    <a:pt x="313" y="611"/>
                  </a:cubicBezTo>
                  <a:cubicBezTo>
                    <a:pt x="305" y="588"/>
                    <a:pt x="252" y="619"/>
                    <a:pt x="237" y="596"/>
                  </a:cubicBezTo>
                  <a:cubicBezTo>
                    <a:pt x="214" y="565"/>
                    <a:pt x="229" y="512"/>
                    <a:pt x="221" y="474"/>
                  </a:cubicBezTo>
                  <a:cubicBezTo>
                    <a:pt x="214" y="428"/>
                    <a:pt x="206" y="390"/>
                    <a:pt x="183" y="352"/>
                  </a:cubicBezTo>
                  <a:cubicBezTo>
                    <a:pt x="176" y="329"/>
                    <a:pt x="145" y="306"/>
                    <a:pt x="130" y="2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79" name="Freeform 71"/>
            <p:cNvSpPr>
              <a:spLocks noChangeArrowheads="1"/>
            </p:cNvSpPr>
            <p:nvPr/>
          </p:nvSpPr>
          <p:spPr bwMode="auto">
            <a:xfrm>
              <a:off x="10344651" y="5100127"/>
              <a:ext cx="118383" cy="130963"/>
            </a:xfrm>
            <a:custGeom>
              <a:avLst/>
              <a:gdLst>
                <a:gd name="T0" fmla="*/ 23 w 498"/>
                <a:gd name="T1" fmla="*/ 253 h 551"/>
                <a:gd name="T2" fmla="*/ 23 w 498"/>
                <a:gd name="T3" fmla="*/ 253 h 551"/>
                <a:gd name="T4" fmla="*/ 23 w 498"/>
                <a:gd name="T5" fmla="*/ 184 h 551"/>
                <a:gd name="T6" fmla="*/ 214 w 498"/>
                <a:gd name="T7" fmla="*/ 107 h 551"/>
                <a:gd name="T8" fmla="*/ 245 w 498"/>
                <a:gd name="T9" fmla="*/ 54 h 551"/>
                <a:gd name="T10" fmla="*/ 398 w 498"/>
                <a:gd name="T11" fmla="*/ 0 h 551"/>
                <a:gd name="T12" fmla="*/ 398 w 498"/>
                <a:gd name="T13" fmla="*/ 0 h 551"/>
                <a:gd name="T14" fmla="*/ 443 w 498"/>
                <a:gd name="T15" fmla="*/ 100 h 551"/>
                <a:gd name="T16" fmla="*/ 436 w 498"/>
                <a:gd name="T17" fmla="*/ 161 h 551"/>
                <a:gd name="T18" fmla="*/ 497 w 498"/>
                <a:gd name="T19" fmla="*/ 222 h 551"/>
                <a:gd name="T20" fmla="*/ 420 w 498"/>
                <a:gd name="T21" fmla="*/ 314 h 551"/>
                <a:gd name="T22" fmla="*/ 398 w 498"/>
                <a:gd name="T23" fmla="*/ 390 h 551"/>
                <a:gd name="T24" fmla="*/ 390 w 498"/>
                <a:gd name="T25" fmla="*/ 550 h 551"/>
                <a:gd name="T26" fmla="*/ 390 w 498"/>
                <a:gd name="T27" fmla="*/ 550 h 551"/>
                <a:gd name="T28" fmla="*/ 298 w 498"/>
                <a:gd name="T29" fmla="*/ 497 h 551"/>
                <a:gd name="T30" fmla="*/ 222 w 498"/>
                <a:gd name="T31" fmla="*/ 535 h 551"/>
                <a:gd name="T32" fmla="*/ 100 w 498"/>
                <a:gd name="T33" fmla="*/ 436 h 551"/>
                <a:gd name="T34" fmla="*/ 62 w 498"/>
                <a:gd name="T35" fmla="*/ 344 h 551"/>
                <a:gd name="T36" fmla="*/ 23 w 498"/>
                <a:gd name="T37" fmla="*/ 25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551">
                  <a:moveTo>
                    <a:pt x="23" y="253"/>
                  </a:moveTo>
                  <a:lnTo>
                    <a:pt x="23" y="253"/>
                  </a:lnTo>
                  <a:cubicBezTo>
                    <a:pt x="23" y="230"/>
                    <a:pt x="0" y="191"/>
                    <a:pt x="23" y="184"/>
                  </a:cubicBezTo>
                  <a:cubicBezTo>
                    <a:pt x="77" y="138"/>
                    <a:pt x="153" y="130"/>
                    <a:pt x="214" y="107"/>
                  </a:cubicBezTo>
                  <a:cubicBezTo>
                    <a:pt x="214" y="107"/>
                    <a:pt x="245" y="61"/>
                    <a:pt x="245" y="54"/>
                  </a:cubicBezTo>
                  <a:cubicBezTo>
                    <a:pt x="252" y="54"/>
                    <a:pt x="398" y="0"/>
                    <a:pt x="398" y="0"/>
                  </a:cubicBezTo>
                  <a:lnTo>
                    <a:pt x="398" y="0"/>
                  </a:lnTo>
                  <a:cubicBezTo>
                    <a:pt x="413" y="31"/>
                    <a:pt x="428" y="61"/>
                    <a:pt x="443" y="100"/>
                  </a:cubicBezTo>
                  <a:cubicBezTo>
                    <a:pt x="443" y="123"/>
                    <a:pt x="428" y="145"/>
                    <a:pt x="436" y="161"/>
                  </a:cubicBezTo>
                  <a:cubicBezTo>
                    <a:pt x="451" y="191"/>
                    <a:pt x="497" y="191"/>
                    <a:pt x="497" y="222"/>
                  </a:cubicBezTo>
                  <a:cubicBezTo>
                    <a:pt x="497" y="260"/>
                    <a:pt x="443" y="283"/>
                    <a:pt x="420" y="314"/>
                  </a:cubicBezTo>
                  <a:cubicBezTo>
                    <a:pt x="413" y="336"/>
                    <a:pt x="398" y="367"/>
                    <a:pt x="398" y="390"/>
                  </a:cubicBezTo>
                  <a:cubicBezTo>
                    <a:pt x="390" y="443"/>
                    <a:pt x="390" y="497"/>
                    <a:pt x="390" y="550"/>
                  </a:cubicBezTo>
                  <a:lnTo>
                    <a:pt x="390" y="550"/>
                  </a:lnTo>
                  <a:cubicBezTo>
                    <a:pt x="359" y="535"/>
                    <a:pt x="329" y="505"/>
                    <a:pt x="298" y="497"/>
                  </a:cubicBezTo>
                  <a:cubicBezTo>
                    <a:pt x="268" y="497"/>
                    <a:pt x="245" y="543"/>
                    <a:pt x="222" y="535"/>
                  </a:cubicBezTo>
                  <a:cubicBezTo>
                    <a:pt x="168" y="520"/>
                    <a:pt x="130" y="474"/>
                    <a:pt x="100" y="436"/>
                  </a:cubicBezTo>
                  <a:cubicBezTo>
                    <a:pt x="77" y="413"/>
                    <a:pt x="69" y="375"/>
                    <a:pt x="62" y="344"/>
                  </a:cubicBezTo>
                  <a:cubicBezTo>
                    <a:pt x="46" y="314"/>
                    <a:pt x="39" y="283"/>
                    <a:pt x="23" y="25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0" name="Freeform 72"/>
            <p:cNvSpPr>
              <a:spLocks noChangeArrowheads="1"/>
            </p:cNvSpPr>
            <p:nvPr/>
          </p:nvSpPr>
          <p:spPr bwMode="auto">
            <a:xfrm>
              <a:off x="10419033" y="5003739"/>
              <a:ext cx="212670" cy="328979"/>
            </a:xfrm>
            <a:custGeom>
              <a:avLst/>
              <a:gdLst>
                <a:gd name="T0" fmla="*/ 343 w 894"/>
                <a:gd name="T1" fmla="*/ 0 h 1383"/>
                <a:gd name="T2" fmla="*/ 343 w 894"/>
                <a:gd name="T3" fmla="*/ 0 h 1383"/>
                <a:gd name="T4" fmla="*/ 435 w 894"/>
                <a:gd name="T5" fmla="*/ 61 h 1383"/>
                <a:gd name="T6" fmla="*/ 488 w 894"/>
                <a:gd name="T7" fmla="*/ 68 h 1383"/>
                <a:gd name="T8" fmla="*/ 534 w 894"/>
                <a:gd name="T9" fmla="*/ 190 h 1383"/>
                <a:gd name="T10" fmla="*/ 626 w 894"/>
                <a:gd name="T11" fmla="*/ 168 h 1383"/>
                <a:gd name="T12" fmla="*/ 618 w 894"/>
                <a:gd name="T13" fmla="*/ 236 h 1383"/>
                <a:gd name="T14" fmla="*/ 672 w 894"/>
                <a:gd name="T15" fmla="*/ 267 h 1383"/>
                <a:gd name="T16" fmla="*/ 695 w 894"/>
                <a:gd name="T17" fmla="*/ 336 h 1383"/>
                <a:gd name="T18" fmla="*/ 748 w 894"/>
                <a:gd name="T19" fmla="*/ 374 h 1383"/>
                <a:gd name="T20" fmla="*/ 725 w 894"/>
                <a:gd name="T21" fmla="*/ 427 h 1383"/>
                <a:gd name="T22" fmla="*/ 855 w 894"/>
                <a:gd name="T23" fmla="*/ 427 h 1383"/>
                <a:gd name="T24" fmla="*/ 863 w 894"/>
                <a:gd name="T25" fmla="*/ 618 h 1383"/>
                <a:gd name="T26" fmla="*/ 863 w 894"/>
                <a:gd name="T27" fmla="*/ 618 h 1383"/>
                <a:gd name="T28" fmla="*/ 809 w 894"/>
                <a:gd name="T29" fmla="*/ 725 h 1383"/>
                <a:gd name="T30" fmla="*/ 794 w 894"/>
                <a:gd name="T31" fmla="*/ 832 h 1383"/>
                <a:gd name="T32" fmla="*/ 626 w 894"/>
                <a:gd name="T33" fmla="*/ 847 h 1383"/>
                <a:gd name="T34" fmla="*/ 557 w 894"/>
                <a:gd name="T35" fmla="*/ 947 h 1383"/>
                <a:gd name="T36" fmla="*/ 481 w 894"/>
                <a:gd name="T37" fmla="*/ 909 h 1383"/>
                <a:gd name="T38" fmla="*/ 481 w 894"/>
                <a:gd name="T39" fmla="*/ 1000 h 1383"/>
                <a:gd name="T40" fmla="*/ 527 w 894"/>
                <a:gd name="T41" fmla="*/ 1115 h 1383"/>
                <a:gd name="T42" fmla="*/ 527 w 894"/>
                <a:gd name="T43" fmla="*/ 1115 h 1383"/>
                <a:gd name="T44" fmla="*/ 465 w 894"/>
                <a:gd name="T45" fmla="*/ 1122 h 1383"/>
                <a:gd name="T46" fmla="*/ 442 w 894"/>
                <a:gd name="T47" fmla="*/ 1069 h 1383"/>
                <a:gd name="T48" fmla="*/ 381 w 894"/>
                <a:gd name="T49" fmla="*/ 1084 h 1383"/>
                <a:gd name="T50" fmla="*/ 389 w 894"/>
                <a:gd name="T51" fmla="*/ 1122 h 1383"/>
                <a:gd name="T52" fmla="*/ 359 w 894"/>
                <a:gd name="T53" fmla="*/ 1153 h 1383"/>
                <a:gd name="T54" fmla="*/ 465 w 894"/>
                <a:gd name="T55" fmla="*/ 1237 h 1383"/>
                <a:gd name="T56" fmla="*/ 580 w 894"/>
                <a:gd name="T57" fmla="*/ 1191 h 1383"/>
                <a:gd name="T58" fmla="*/ 580 w 894"/>
                <a:gd name="T59" fmla="*/ 1191 h 1383"/>
                <a:gd name="T60" fmla="*/ 595 w 894"/>
                <a:gd name="T61" fmla="*/ 1283 h 1383"/>
                <a:gd name="T62" fmla="*/ 588 w 894"/>
                <a:gd name="T63" fmla="*/ 1321 h 1383"/>
                <a:gd name="T64" fmla="*/ 504 w 894"/>
                <a:gd name="T65" fmla="*/ 1306 h 1383"/>
                <a:gd name="T66" fmla="*/ 397 w 894"/>
                <a:gd name="T67" fmla="*/ 1268 h 1383"/>
                <a:gd name="T68" fmla="*/ 374 w 894"/>
                <a:gd name="T69" fmla="*/ 1290 h 1383"/>
                <a:gd name="T70" fmla="*/ 351 w 894"/>
                <a:gd name="T71" fmla="*/ 1359 h 1383"/>
                <a:gd name="T72" fmla="*/ 313 w 894"/>
                <a:gd name="T73" fmla="*/ 1382 h 1383"/>
                <a:gd name="T74" fmla="*/ 267 w 894"/>
                <a:gd name="T75" fmla="*/ 1336 h 1383"/>
                <a:gd name="T76" fmla="*/ 267 w 894"/>
                <a:gd name="T77" fmla="*/ 1336 h 1383"/>
                <a:gd name="T78" fmla="*/ 213 w 894"/>
                <a:gd name="T79" fmla="*/ 1206 h 1383"/>
                <a:gd name="T80" fmla="*/ 84 w 894"/>
                <a:gd name="T81" fmla="*/ 1145 h 1383"/>
                <a:gd name="T82" fmla="*/ 7 w 894"/>
                <a:gd name="T83" fmla="*/ 1099 h 1383"/>
                <a:gd name="T84" fmla="*/ 61 w 894"/>
                <a:gd name="T85" fmla="*/ 985 h 1383"/>
                <a:gd name="T86" fmla="*/ 76 w 894"/>
                <a:gd name="T87" fmla="*/ 954 h 1383"/>
                <a:gd name="T88" fmla="*/ 76 w 894"/>
                <a:gd name="T89" fmla="*/ 954 h 1383"/>
                <a:gd name="T90" fmla="*/ 84 w 894"/>
                <a:gd name="T91" fmla="*/ 794 h 1383"/>
                <a:gd name="T92" fmla="*/ 106 w 894"/>
                <a:gd name="T93" fmla="*/ 718 h 1383"/>
                <a:gd name="T94" fmla="*/ 183 w 894"/>
                <a:gd name="T95" fmla="*/ 626 h 1383"/>
                <a:gd name="T96" fmla="*/ 122 w 894"/>
                <a:gd name="T97" fmla="*/ 565 h 1383"/>
                <a:gd name="T98" fmla="*/ 129 w 894"/>
                <a:gd name="T99" fmla="*/ 504 h 1383"/>
                <a:gd name="T100" fmla="*/ 84 w 894"/>
                <a:gd name="T101" fmla="*/ 404 h 1383"/>
                <a:gd name="T102" fmla="*/ 84 w 894"/>
                <a:gd name="T103" fmla="*/ 404 h 1383"/>
                <a:gd name="T104" fmla="*/ 38 w 894"/>
                <a:gd name="T105" fmla="*/ 305 h 1383"/>
                <a:gd name="T106" fmla="*/ 91 w 894"/>
                <a:gd name="T107" fmla="*/ 213 h 1383"/>
                <a:gd name="T108" fmla="*/ 76 w 894"/>
                <a:gd name="T109" fmla="*/ 129 h 1383"/>
                <a:gd name="T110" fmla="*/ 129 w 894"/>
                <a:gd name="T111" fmla="*/ 84 h 1383"/>
                <a:gd name="T112" fmla="*/ 236 w 894"/>
                <a:gd name="T113" fmla="*/ 137 h 1383"/>
                <a:gd name="T114" fmla="*/ 244 w 894"/>
                <a:gd name="T115" fmla="*/ 45 h 1383"/>
                <a:gd name="T116" fmla="*/ 343 w 894"/>
                <a:gd name="T117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4" h="1383">
                  <a:moveTo>
                    <a:pt x="343" y="0"/>
                  </a:moveTo>
                  <a:lnTo>
                    <a:pt x="343" y="0"/>
                  </a:lnTo>
                  <a:cubicBezTo>
                    <a:pt x="374" y="15"/>
                    <a:pt x="404" y="45"/>
                    <a:pt x="435" y="61"/>
                  </a:cubicBezTo>
                  <a:cubicBezTo>
                    <a:pt x="450" y="68"/>
                    <a:pt x="481" y="53"/>
                    <a:pt x="488" y="68"/>
                  </a:cubicBezTo>
                  <a:cubicBezTo>
                    <a:pt x="519" y="107"/>
                    <a:pt x="496" y="168"/>
                    <a:pt x="534" y="190"/>
                  </a:cubicBezTo>
                  <a:cubicBezTo>
                    <a:pt x="557" y="213"/>
                    <a:pt x="595" y="152"/>
                    <a:pt x="626" y="168"/>
                  </a:cubicBezTo>
                  <a:cubicBezTo>
                    <a:pt x="649" y="183"/>
                    <a:pt x="611" y="221"/>
                    <a:pt x="618" y="236"/>
                  </a:cubicBezTo>
                  <a:cubicBezTo>
                    <a:pt x="626" y="259"/>
                    <a:pt x="656" y="252"/>
                    <a:pt x="672" y="267"/>
                  </a:cubicBezTo>
                  <a:cubicBezTo>
                    <a:pt x="687" y="290"/>
                    <a:pt x="679" y="313"/>
                    <a:pt x="695" y="336"/>
                  </a:cubicBezTo>
                  <a:cubicBezTo>
                    <a:pt x="702" y="351"/>
                    <a:pt x="740" y="351"/>
                    <a:pt x="748" y="374"/>
                  </a:cubicBezTo>
                  <a:cubicBezTo>
                    <a:pt x="748" y="389"/>
                    <a:pt x="710" y="420"/>
                    <a:pt x="725" y="427"/>
                  </a:cubicBezTo>
                  <a:cubicBezTo>
                    <a:pt x="763" y="443"/>
                    <a:pt x="832" y="389"/>
                    <a:pt x="855" y="427"/>
                  </a:cubicBezTo>
                  <a:cubicBezTo>
                    <a:pt x="893" y="481"/>
                    <a:pt x="863" y="557"/>
                    <a:pt x="863" y="618"/>
                  </a:cubicBezTo>
                  <a:lnTo>
                    <a:pt x="863" y="618"/>
                  </a:lnTo>
                  <a:cubicBezTo>
                    <a:pt x="847" y="657"/>
                    <a:pt x="824" y="687"/>
                    <a:pt x="809" y="725"/>
                  </a:cubicBezTo>
                  <a:cubicBezTo>
                    <a:pt x="802" y="763"/>
                    <a:pt x="824" y="817"/>
                    <a:pt x="794" y="832"/>
                  </a:cubicBezTo>
                  <a:cubicBezTo>
                    <a:pt x="748" y="863"/>
                    <a:pt x="679" y="824"/>
                    <a:pt x="626" y="847"/>
                  </a:cubicBezTo>
                  <a:cubicBezTo>
                    <a:pt x="588" y="863"/>
                    <a:pt x="588" y="924"/>
                    <a:pt x="557" y="947"/>
                  </a:cubicBezTo>
                  <a:cubicBezTo>
                    <a:pt x="527" y="954"/>
                    <a:pt x="504" y="893"/>
                    <a:pt x="481" y="909"/>
                  </a:cubicBezTo>
                  <a:cubicBezTo>
                    <a:pt x="458" y="924"/>
                    <a:pt x="473" y="970"/>
                    <a:pt x="481" y="1000"/>
                  </a:cubicBezTo>
                  <a:cubicBezTo>
                    <a:pt x="488" y="1038"/>
                    <a:pt x="511" y="1076"/>
                    <a:pt x="527" y="1115"/>
                  </a:cubicBezTo>
                  <a:lnTo>
                    <a:pt x="527" y="1115"/>
                  </a:lnTo>
                  <a:cubicBezTo>
                    <a:pt x="504" y="1115"/>
                    <a:pt x="481" y="1130"/>
                    <a:pt x="465" y="1122"/>
                  </a:cubicBezTo>
                  <a:cubicBezTo>
                    <a:pt x="450" y="1107"/>
                    <a:pt x="458" y="1076"/>
                    <a:pt x="442" y="1069"/>
                  </a:cubicBezTo>
                  <a:cubicBezTo>
                    <a:pt x="427" y="1061"/>
                    <a:pt x="397" y="1076"/>
                    <a:pt x="381" y="1084"/>
                  </a:cubicBezTo>
                  <a:cubicBezTo>
                    <a:pt x="374" y="1092"/>
                    <a:pt x="389" y="1107"/>
                    <a:pt x="389" y="1122"/>
                  </a:cubicBezTo>
                  <a:cubicBezTo>
                    <a:pt x="381" y="1138"/>
                    <a:pt x="351" y="1138"/>
                    <a:pt x="359" y="1153"/>
                  </a:cubicBezTo>
                  <a:cubicBezTo>
                    <a:pt x="381" y="1191"/>
                    <a:pt x="420" y="1229"/>
                    <a:pt x="465" y="1237"/>
                  </a:cubicBezTo>
                  <a:cubicBezTo>
                    <a:pt x="511" y="1237"/>
                    <a:pt x="542" y="1206"/>
                    <a:pt x="580" y="1191"/>
                  </a:cubicBezTo>
                  <a:lnTo>
                    <a:pt x="580" y="1191"/>
                  </a:lnTo>
                  <a:cubicBezTo>
                    <a:pt x="588" y="1222"/>
                    <a:pt x="595" y="1252"/>
                    <a:pt x="595" y="1283"/>
                  </a:cubicBezTo>
                  <a:cubicBezTo>
                    <a:pt x="595" y="1298"/>
                    <a:pt x="603" y="1321"/>
                    <a:pt x="588" y="1321"/>
                  </a:cubicBezTo>
                  <a:cubicBezTo>
                    <a:pt x="565" y="1329"/>
                    <a:pt x="534" y="1313"/>
                    <a:pt x="504" y="1306"/>
                  </a:cubicBezTo>
                  <a:cubicBezTo>
                    <a:pt x="465" y="1290"/>
                    <a:pt x="435" y="1268"/>
                    <a:pt x="397" y="1268"/>
                  </a:cubicBezTo>
                  <a:cubicBezTo>
                    <a:pt x="389" y="1268"/>
                    <a:pt x="381" y="1283"/>
                    <a:pt x="374" y="1290"/>
                  </a:cubicBezTo>
                  <a:cubicBezTo>
                    <a:pt x="366" y="1313"/>
                    <a:pt x="366" y="1344"/>
                    <a:pt x="351" y="1359"/>
                  </a:cubicBezTo>
                  <a:cubicBezTo>
                    <a:pt x="343" y="1374"/>
                    <a:pt x="328" y="1382"/>
                    <a:pt x="313" y="1382"/>
                  </a:cubicBezTo>
                  <a:cubicBezTo>
                    <a:pt x="290" y="1374"/>
                    <a:pt x="282" y="1351"/>
                    <a:pt x="267" y="1336"/>
                  </a:cubicBezTo>
                  <a:lnTo>
                    <a:pt x="267" y="1336"/>
                  </a:lnTo>
                  <a:cubicBezTo>
                    <a:pt x="252" y="1290"/>
                    <a:pt x="244" y="1237"/>
                    <a:pt x="213" y="1206"/>
                  </a:cubicBezTo>
                  <a:cubicBezTo>
                    <a:pt x="175" y="1176"/>
                    <a:pt x="122" y="1168"/>
                    <a:pt x="84" y="1145"/>
                  </a:cubicBezTo>
                  <a:cubicBezTo>
                    <a:pt x="53" y="1130"/>
                    <a:pt x="7" y="1130"/>
                    <a:pt x="7" y="1099"/>
                  </a:cubicBezTo>
                  <a:cubicBezTo>
                    <a:pt x="0" y="1054"/>
                    <a:pt x="45" y="1023"/>
                    <a:pt x="61" y="985"/>
                  </a:cubicBezTo>
                  <a:cubicBezTo>
                    <a:pt x="68" y="977"/>
                    <a:pt x="68" y="962"/>
                    <a:pt x="76" y="954"/>
                  </a:cubicBezTo>
                  <a:lnTo>
                    <a:pt x="76" y="954"/>
                  </a:lnTo>
                  <a:cubicBezTo>
                    <a:pt x="76" y="901"/>
                    <a:pt x="76" y="847"/>
                    <a:pt x="84" y="794"/>
                  </a:cubicBezTo>
                  <a:cubicBezTo>
                    <a:pt x="84" y="771"/>
                    <a:pt x="99" y="740"/>
                    <a:pt x="106" y="718"/>
                  </a:cubicBezTo>
                  <a:cubicBezTo>
                    <a:pt x="129" y="687"/>
                    <a:pt x="183" y="664"/>
                    <a:pt x="183" y="626"/>
                  </a:cubicBezTo>
                  <a:cubicBezTo>
                    <a:pt x="183" y="595"/>
                    <a:pt x="137" y="595"/>
                    <a:pt x="122" y="565"/>
                  </a:cubicBezTo>
                  <a:cubicBezTo>
                    <a:pt x="114" y="549"/>
                    <a:pt x="129" y="527"/>
                    <a:pt x="129" y="504"/>
                  </a:cubicBezTo>
                  <a:cubicBezTo>
                    <a:pt x="114" y="465"/>
                    <a:pt x="99" y="435"/>
                    <a:pt x="84" y="404"/>
                  </a:cubicBezTo>
                  <a:lnTo>
                    <a:pt x="84" y="404"/>
                  </a:lnTo>
                  <a:cubicBezTo>
                    <a:pt x="68" y="374"/>
                    <a:pt x="38" y="343"/>
                    <a:pt x="38" y="305"/>
                  </a:cubicBezTo>
                  <a:cubicBezTo>
                    <a:pt x="38" y="274"/>
                    <a:pt x="84" y="252"/>
                    <a:pt x="91" y="213"/>
                  </a:cubicBezTo>
                  <a:cubicBezTo>
                    <a:pt x="99" y="190"/>
                    <a:pt x="84" y="160"/>
                    <a:pt x="76" y="129"/>
                  </a:cubicBezTo>
                  <a:cubicBezTo>
                    <a:pt x="76" y="129"/>
                    <a:pt x="122" y="84"/>
                    <a:pt x="129" y="84"/>
                  </a:cubicBezTo>
                  <a:cubicBezTo>
                    <a:pt x="137" y="84"/>
                    <a:pt x="236" y="137"/>
                    <a:pt x="236" y="137"/>
                  </a:cubicBezTo>
                  <a:cubicBezTo>
                    <a:pt x="236" y="107"/>
                    <a:pt x="229" y="68"/>
                    <a:pt x="244" y="45"/>
                  </a:cubicBezTo>
                  <a:cubicBezTo>
                    <a:pt x="267" y="15"/>
                    <a:pt x="305" y="15"/>
                    <a:pt x="34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1" name="Freeform 73"/>
            <p:cNvSpPr>
              <a:spLocks noChangeArrowheads="1"/>
            </p:cNvSpPr>
            <p:nvPr/>
          </p:nvSpPr>
          <p:spPr bwMode="auto">
            <a:xfrm>
              <a:off x="10502844" y="5256235"/>
              <a:ext cx="54477" cy="41908"/>
            </a:xfrm>
            <a:custGeom>
              <a:avLst/>
              <a:gdLst>
                <a:gd name="T0" fmla="*/ 229 w 230"/>
                <a:gd name="T1" fmla="*/ 130 h 177"/>
                <a:gd name="T2" fmla="*/ 229 w 230"/>
                <a:gd name="T3" fmla="*/ 130 h 177"/>
                <a:gd name="T4" fmla="*/ 176 w 230"/>
                <a:gd name="T5" fmla="*/ 54 h 177"/>
                <a:gd name="T6" fmla="*/ 176 w 230"/>
                <a:gd name="T7" fmla="*/ 54 h 177"/>
                <a:gd name="T8" fmla="*/ 114 w 230"/>
                <a:gd name="T9" fmla="*/ 61 h 177"/>
                <a:gd name="T10" fmla="*/ 91 w 230"/>
                <a:gd name="T11" fmla="*/ 8 h 177"/>
                <a:gd name="T12" fmla="*/ 30 w 230"/>
                <a:gd name="T13" fmla="*/ 23 h 177"/>
                <a:gd name="T14" fmla="*/ 38 w 230"/>
                <a:gd name="T15" fmla="*/ 61 h 177"/>
                <a:gd name="T16" fmla="*/ 8 w 230"/>
                <a:gd name="T17" fmla="*/ 92 h 177"/>
                <a:gd name="T18" fmla="*/ 114 w 230"/>
                <a:gd name="T19" fmla="*/ 176 h 177"/>
                <a:gd name="T20" fmla="*/ 229 w 230"/>
                <a:gd name="T21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77">
                  <a:moveTo>
                    <a:pt x="229" y="130"/>
                  </a:moveTo>
                  <a:lnTo>
                    <a:pt x="229" y="130"/>
                  </a:lnTo>
                  <a:cubicBezTo>
                    <a:pt x="176" y="54"/>
                    <a:pt x="176" y="54"/>
                    <a:pt x="176" y="54"/>
                  </a:cubicBezTo>
                  <a:lnTo>
                    <a:pt x="176" y="54"/>
                  </a:lnTo>
                  <a:cubicBezTo>
                    <a:pt x="153" y="54"/>
                    <a:pt x="130" y="69"/>
                    <a:pt x="114" y="61"/>
                  </a:cubicBezTo>
                  <a:cubicBezTo>
                    <a:pt x="99" y="46"/>
                    <a:pt x="107" y="15"/>
                    <a:pt x="91" y="8"/>
                  </a:cubicBezTo>
                  <a:cubicBezTo>
                    <a:pt x="76" y="0"/>
                    <a:pt x="46" y="15"/>
                    <a:pt x="30" y="23"/>
                  </a:cubicBezTo>
                  <a:cubicBezTo>
                    <a:pt x="23" y="31"/>
                    <a:pt x="38" y="46"/>
                    <a:pt x="38" y="61"/>
                  </a:cubicBezTo>
                  <a:cubicBezTo>
                    <a:pt x="30" y="77"/>
                    <a:pt x="0" y="77"/>
                    <a:pt x="8" y="92"/>
                  </a:cubicBezTo>
                  <a:cubicBezTo>
                    <a:pt x="30" y="130"/>
                    <a:pt x="69" y="168"/>
                    <a:pt x="114" y="176"/>
                  </a:cubicBezTo>
                  <a:cubicBezTo>
                    <a:pt x="160" y="176"/>
                    <a:pt x="191" y="145"/>
                    <a:pt x="229" y="13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2" name="Freeform 74"/>
            <p:cNvSpPr>
              <a:spLocks noChangeArrowheads="1"/>
            </p:cNvSpPr>
            <p:nvPr/>
          </p:nvSpPr>
          <p:spPr bwMode="auto">
            <a:xfrm>
              <a:off x="10409604" y="5147274"/>
              <a:ext cx="343624" cy="309072"/>
            </a:xfrm>
            <a:custGeom>
              <a:avLst/>
              <a:gdLst>
                <a:gd name="T0" fmla="*/ 619 w 1445"/>
                <a:gd name="T1" fmla="*/ 588 h 1299"/>
                <a:gd name="T2" fmla="*/ 619 w 1445"/>
                <a:gd name="T3" fmla="*/ 588 h 1299"/>
                <a:gd name="T4" fmla="*/ 566 w 1445"/>
                <a:gd name="T5" fmla="*/ 512 h 1299"/>
                <a:gd name="T6" fmla="*/ 566 w 1445"/>
                <a:gd name="T7" fmla="*/ 512 h 1299"/>
                <a:gd name="T8" fmla="*/ 520 w 1445"/>
                <a:gd name="T9" fmla="*/ 397 h 1299"/>
                <a:gd name="T10" fmla="*/ 520 w 1445"/>
                <a:gd name="T11" fmla="*/ 306 h 1299"/>
                <a:gd name="T12" fmla="*/ 596 w 1445"/>
                <a:gd name="T13" fmla="*/ 344 h 1299"/>
                <a:gd name="T14" fmla="*/ 665 w 1445"/>
                <a:gd name="T15" fmla="*/ 244 h 1299"/>
                <a:gd name="T16" fmla="*/ 833 w 1445"/>
                <a:gd name="T17" fmla="*/ 229 h 1299"/>
                <a:gd name="T18" fmla="*/ 848 w 1445"/>
                <a:gd name="T19" fmla="*/ 122 h 1299"/>
                <a:gd name="T20" fmla="*/ 902 w 1445"/>
                <a:gd name="T21" fmla="*/ 15 h 1299"/>
                <a:gd name="T22" fmla="*/ 902 w 1445"/>
                <a:gd name="T23" fmla="*/ 15 h 1299"/>
                <a:gd name="T24" fmla="*/ 955 w 1445"/>
                <a:gd name="T25" fmla="*/ 115 h 1299"/>
                <a:gd name="T26" fmla="*/ 1054 w 1445"/>
                <a:gd name="T27" fmla="*/ 15 h 1299"/>
                <a:gd name="T28" fmla="*/ 1169 w 1445"/>
                <a:gd name="T29" fmla="*/ 38 h 1299"/>
                <a:gd name="T30" fmla="*/ 1146 w 1445"/>
                <a:gd name="T31" fmla="*/ 137 h 1299"/>
                <a:gd name="T32" fmla="*/ 1238 w 1445"/>
                <a:gd name="T33" fmla="*/ 198 h 1299"/>
                <a:gd name="T34" fmla="*/ 1238 w 1445"/>
                <a:gd name="T35" fmla="*/ 198 h 1299"/>
                <a:gd name="T36" fmla="*/ 1291 w 1445"/>
                <a:gd name="T37" fmla="*/ 260 h 1299"/>
                <a:gd name="T38" fmla="*/ 1329 w 1445"/>
                <a:gd name="T39" fmla="*/ 382 h 1299"/>
                <a:gd name="T40" fmla="*/ 1345 w 1445"/>
                <a:gd name="T41" fmla="*/ 504 h 1299"/>
                <a:gd name="T42" fmla="*/ 1421 w 1445"/>
                <a:gd name="T43" fmla="*/ 519 h 1299"/>
                <a:gd name="T44" fmla="*/ 1406 w 1445"/>
                <a:gd name="T45" fmla="*/ 680 h 1299"/>
                <a:gd name="T46" fmla="*/ 1345 w 1445"/>
                <a:gd name="T47" fmla="*/ 741 h 1299"/>
                <a:gd name="T48" fmla="*/ 1184 w 1445"/>
                <a:gd name="T49" fmla="*/ 787 h 1299"/>
                <a:gd name="T50" fmla="*/ 1115 w 1445"/>
                <a:gd name="T51" fmla="*/ 947 h 1299"/>
                <a:gd name="T52" fmla="*/ 1161 w 1445"/>
                <a:gd name="T53" fmla="*/ 1085 h 1299"/>
                <a:gd name="T54" fmla="*/ 1161 w 1445"/>
                <a:gd name="T55" fmla="*/ 1085 h 1299"/>
                <a:gd name="T56" fmla="*/ 1093 w 1445"/>
                <a:gd name="T57" fmla="*/ 1062 h 1299"/>
                <a:gd name="T58" fmla="*/ 932 w 1445"/>
                <a:gd name="T59" fmla="*/ 1069 h 1299"/>
                <a:gd name="T60" fmla="*/ 902 w 1445"/>
                <a:gd name="T61" fmla="*/ 1115 h 1299"/>
                <a:gd name="T62" fmla="*/ 795 w 1445"/>
                <a:gd name="T63" fmla="*/ 1184 h 1299"/>
                <a:gd name="T64" fmla="*/ 695 w 1445"/>
                <a:gd name="T65" fmla="*/ 1192 h 1299"/>
                <a:gd name="T66" fmla="*/ 581 w 1445"/>
                <a:gd name="T67" fmla="*/ 1245 h 1299"/>
                <a:gd name="T68" fmla="*/ 474 w 1445"/>
                <a:gd name="T69" fmla="*/ 1253 h 1299"/>
                <a:gd name="T70" fmla="*/ 436 w 1445"/>
                <a:gd name="T71" fmla="*/ 1215 h 1299"/>
                <a:gd name="T72" fmla="*/ 405 w 1445"/>
                <a:gd name="T73" fmla="*/ 1283 h 1299"/>
                <a:gd name="T74" fmla="*/ 405 w 1445"/>
                <a:gd name="T75" fmla="*/ 1283 h 1299"/>
                <a:gd name="T76" fmla="*/ 359 w 1445"/>
                <a:gd name="T77" fmla="*/ 1283 h 1299"/>
                <a:gd name="T78" fmla="*/ 329 w 1445"/>
                <a:gd name="T79" fmla="*/ 1146 h 1299"/>
                <a:gd name="T80" fmla="*/ 382 w 1445"/>
                <a:gd name="T81" fmla="*/ 1100 h 1299"/>
                <a:gd name="T82" fmla="*/ 314 w 1445"/>
                <a:gd name="T83" fmla="*/ 1069 h 1299"/>
                <a:gd name="T84" fmla="*/ 291 w 1445"/>
                <a:gd name="T85" fmla="*/ 955 h 1299"/>
                <a:gd name="T86" fmla="*/ 123 w 1445"/>
                <a:gd name="T87" fmla="*/ 886 h 1299"/>
                <a:gd name="T88" fmla="*/ 100 w 1445"/>
                <a:gd name="T89" fmla="*/ 787 h 1299"/>
                <a:gd name="T90" fmla="*/ 31 w 1445"/>
                <a:gd name="T91" fmla="*/ 726 h 1299"/>
                <a:gd name="T92" fmla="*/ 8 w 1445"/>
                <a:gd name="T93" fmla="*/ 680 h 1299"/>
                <a:gd name="T94" fmla="*/ 77 w 1445"/>
                <a:gd name="T95" fmla="*/ 649 h 1299"/>
                <a:gd name="T96" fmla="*/ 130 w 1445"/>
                <a:gd name="T97" fmla="*/ 741 h 1299"/>
                <a:gd name="T98" fmla="*/ 237 w 1445"/>
                <a:gd name="T99" fmla="*/ 771 h 1299"/>
                <a:gd name="T100" fmla="*/ 306 w 1445"/>
                <a:gd name="T101" fmla="*/ 733 h 1299"/>
                <a:gd name="T102" fmla="*/ 306 w 1445"/>
                <a:gd name="T103" fmla="*/ 733 h 1299"/>
                <a:gd name="T104" fmla="*/ 352 w 1445"/>
                <a:gd name="T105" fmla="*/ 779 h 1299"/>
                <a:gd name="T106" fmla="*/ 390 w 1445"/>
                <a:gd name="T107" fmla="*/ 756 h 1299"/>
                <a:gd name="T108" fmla="*/ 413 w 1445"/>
                <a:gd name="T109" fmla="*/ 687 h 1299"/>
                <a:gd name="T110" fmla="*/ 436 w 1445"/>
                <a:gd name="T111" fmla="*/ 665 h 1299"/>
                <a:gd name="T112" fmla="*/ 543 w 1445"/>
                <a:gd name="T113" fmla="*/ 703 h 1299"/>
                <a:gd name="T114" fmla="*/ 627 w 1445"/>
                <a:gd name="T115" fmla="*/ 718 h 1299"/>
                <a:gd name="T116" fmla="*/ 634 w 1445"/>
                <a:gd name="T117" fmla="*/ 680 h 1299"/>
                <a:gd name="T118" fmla="*/ 619 w 1445"/>
                <a:gd name="T119" fmla="*/ 58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5" h="1299">
                  <a:moveTo>
                    <a:pt x="619" y="588"/>
                  </a:moveTo>
                  <a:lnTo>
                    <a:pt x="619" y="588"/>
                  </a:lnTo>
                  <a:cubicBezTo>
                    <a:pt x="566" y="512"/>
                    <a:pt x="566" y="512"/>
                    <a:pt x="566" y="512"/>
                  </a:cubicBezTo>
                  <a:lnTo>
                    <a:pt x="566" y="512"/>
                  </a:lnTo>
                  <a:cubicBezTo>
                    <a:pt x="550" y="473"/>
                    <a:pt x="527" y="435"/>
                    <a:pt x="520" y="397"/>
                  </a:cubicBezTo>
                  <a:cubicBezTo>
                    <a:pt x="512" y="367"/>
                    <a:pt x="497" y="321"/>
                    <a:pt x="520" y="306"/>
                  </a:cubicBezTo>
                  <a:cubicBezTo>
                    <a:pt x="543" y="290"/>
                    <a:pt x="566" y="351"/>
                    <a:pt x="596" y="344"/>
                  </a:cubicBezTo>
                  <a:cubicBezTo>
                    <a:pt x="627" y="321"/>
                    <a:pt x="627" y="260"/>
                    <a:pt x="665" y="244"/>
                  </a:cubicBezTo>
                  <a:cubicBezTo>
                    <a:pt x="718" y="221"/>
                    <a:pt x="787" y="260"/>
                    <a:pt x="833" y="229"/>
                  </a:cubicBezTo>
                  <a:cubicBezTo>
                    <a:pt x="863" y="214"/>
                    <a:pt x="841" y="160"/>
                    <a:pt x="848" y="122"/>
                  </a:cubicBezTo>
                  <a:cubicBezTo>
                    <a:pt x="863" y="84"/>
                    <a:pt x="886" y="54"/>
                    <a:pt x="902" y="15"/>
                  </a:cubicBezTo>
                  <a:lnTo>
                    <a:pt x="902" y="15"/>
                  </a:lnTo>
                  <a:cubicBezTo>
                    <a:pt x="925" y="46"/>
                    <a:pt x="925" y="115"/>
                    <a:pt x="955" y="115"/>
                  </a:cubicBezTo>
                  <a:cubicBezTo>
                    <a:pt x="1009" y="115"/>
                    <a:pt x="1016" y="31"/>
                    <a:pt x="1054" y="15"/>
                  </a:cubicBezTo>
                  <a:cubicBezTo>
                    <a:pt x="1093" y="0"/>
                    <a:pt x="1146" y="8"/>
                    <a:pt x="1169" y="38"/>
                  </a:cubicBezTo>
                  <a:cubicBezTo>
                    <a:pt x="1192" y="61"/>
                    <a:pt x="1138" y="107"/>
                    <a:pt x="1146" y="137"/>
                  </a:cubicBezTo>
                  <a:cubicBezTo>
                    <a:pt x="1161" y="168"/>
                    <a:pt x="1207" y="176"/>
                    <a:pt x="1238" y="198"/>
                  </a:cubicBezTo>
                  <a:lnTo>
                    <a:pt x="1238" y="198"/>
                  </a:lnTo>
                  <a:cubicBezTo>
                    <a:pt x="1253" y="214"/>
                    <a:pt x="1284" y="237"/>
                    <a:pt x="1291" y="260"/>
                  </a:cubicBezTo>
                  <a:cubicBezTo>
                    <a:pt x="1314" y="298"/>
                    <a:pt x="1322" y="336"/>
                    <a:pt x="1329" y="382"/>
                  </a:cubicBezTo>
                  <a:cubicBezTo>
                    <a:pt x="1337" y="420"/>
                    <a:pt x="1322" y="473"/>
                    <a:pt x="1345" y="504"/>
                  </a:cubicBezTo>
                  <a:cubicBezTo>
                    <a:pt x="1360" y="527"/>
                    <a:pt x="1413" y="496"/>
                    <a:pt x="1421" y="519"/>
                  </a:cubicBezTo>
                  <a:cubicBezTo>
                    <a:pt x="1444" y="565"/>
                    <a:pt x="1421" y="626"/>
                    <a:pt x="1406" y="680"/>
                  </a:cubicBezTo>
                  <a:cubicBezTo>
                    <a:pt x="1398" y="703"/>
                    <a:pt x="1375" y="733"/>
                    <a:pt x="1345" y="741"/>
                  </a:cubicBezTo>
                  <a:cubicBezTo>
                    <a:pt x="1299" y="764"/>
                    <a:pt x="1223" y="748"/>
                    <a:pt x="1184" y="787"/>
                  </a:cubicBezTo>
                  <a:cubicBezTo>
                    <a:pt x="1138" y="825"/>
                    <a:pt x="1115" y="886"/>
                    <a:pt x="1115" y="947"/>
                  </a:cubicBezTo>
                  <a:cubicBezTo>
                    <a:pt x="1108" y="993"/>
                    <a:pt x="1146" y="1039"/>
                    <a:pt x="1161" y="1085"/>
                  </a:cubicBezTo>
                  <a:lnTo>
                    <a:pt x="1161" y="1085"/>
                  </a:lnTo>
                  <a:cubicBezTo>
                    <a:pt x="1138" y="1077"/>
                    <a:pt x="1115" y="1069"/>
                    <a:pt x="1093" y="1062"/>
                  </a:cubicBezTo>
                  <a:cubicBezTo>
                    <a:pt x="1093" y="1062"/>
                    <a:pt x="948" y="1069"/>
                    <a:pt x="932" y="1069"/>
                  </a:cubicBezTo>
                  <a:cubicBezTo>
                    <a:pt x="925" y="1069"/>
                    <a:pt x="902" y="1115"/>
                    <a:pt x="902" y="1115"/>
                  </a:cubicBezTo>
                  <a:cubicBezTo>
                    <a:pt x="863" y="1138"/>
                    <a:pt x="833" y="1169"/>
                    <a:pt x="795" y="1184"/>
                  </a:cubicBezTo>
                  <a:cubicBezTo>
                    <a:pt x="764" y="1192"/>
                    <a:pt x="734" y="1184"/>
                    <a:pt x="695" y="1192"/>
                  </a:cubicBezTo>
                  <a:cubicBezTo>
                    <a:pt x="657" y="1207"/>
                    <a:pt x="619" y="1237"/>
                    <a:pt x="581" y="1245"/>
                  </a:cubicBezTo>
                  <a:cubicBezTo>
                    <a:pt x="550" y="1253"/>
                    <a:pt x="512" y="1260"/>
                    <a:pt x="474" y="1253"/>
                  </a:cubicBezTo>
                  <a:cubicBezTo>
                    <a:pt x="459" y="1245"/>
                    <a:pt x="451" y="1207"/>
                    <a:pt x="436" y="1215"/>
                  </a:cubicBezTo>
                  <a:cubicBezTo>
                    <a:pt x="405" y="1222"/>
                    <a:pt x="413" y="1260"/>
                    <a:pt x="405" y="1283"/>
                  </a:cubicBezTo>
                  <a:lnTo>
                    <a:pt x="405" y="1283"/>
                  </a:lnTo>
                  <a:cubicBezTo>
                    <a:pt x="390" y="1283"/>
                    <a:pt x="367" y="1298"/>
                    <a:pt x="359" y="1283"/>
                  </a:cubicBezTo>
                  <a:cubicBezTo>
                    <a:pt x="329" y="1245"/>
                    <a:pt x="321" y="1192"/>
                    <a:pt x="329" y="1146"/>
                  </a:cubicBezTo>
                  <a:cubicBezTo>
                    <a:pt x="329" y="1123"/>
                    <a:pt x="390" y="1130"/>
                    <a:pt x="382" y="1100"/>
                  </a:cubicBezTo>
                  <a:cubicBezTo>
                    <a:pt x="382" y="1077"/>
                    <a:pt x="329" y="1092"/>
                    <a:pt x="314" y="1069"/>
                  </a:cubicBezTo>
                  <a:cubicBezTo>
                    <a:pt x="291" y="1039"/>
                    <a:pt x="321" y="985"/>
                    <a:pt x="291" y="955"/>
                  </a:cubicBezTo>
                  <a:cubicBezTo>
                    <a:pt x="252" y="917"/>
                    <a:pt x="168" y="924"/>
                    <a:pt x="123" y="886"/>
                  </a:cubicBezTo>
                  <a:cubicBezTo>
                    <a:pt x="100" y="863"/>
                    <a:pt x="115" y="817"/>
                    <a:pt x="100" y="787"/>
                  </a:cubicBezTo>
                  <a:cubicBezTo>
                    <a:pt x="84" y="764"/>
                    <a:pt x="54" y="748"/>
                    <a:pt x="31" y="726"/>
                  </a:cubicBezTo>
                  <a:cubicBezTo>
                    <a:pt x="23" y="710"/>
                    <a:pt x="0" y="695"/>
                    <a:pt x="8" y="680"/>
                  </a:cubicBezTo>
                  <a:cubicBezTo>
                    <a:pt x="16" y="657"/>
                    <a:pt x="54" y="634"/>
                    <a:pt x="77" y="649"/>
                  </a:cubicBezTo>
                  <a:cubicBezTo>
                    <a:pt x="107" y="665"/>
                    <a:pt x="100" y="718"/>
                    <a:pt x="130" y="741"/>
                  </a:cubicBezTo>
                  <a:cubicBezTo>
                    <a:pt x="161" y="764"/>
                    <a:pt x="199" y="779"/>
                    <a:pt x="237" y="771"/>
                  </a:cubicBezTo>
                  <a:cubicBezTo>
                    <a:pt x="268" y="771"/>
                    <a:pt x="283" y="748"/>
                    <a:pt x="306" y="733"/>
                  </a:cubicBezTo>
                  <a:lnTo>
                    <a:pt x="306" y="733"/>
                  </a:lnTo>
                  <a:cubicBezTo>
                    <a:pt x="321" y="748"/>
                    <a:pt x="329" y="771"/>
                    <a:pt x="352" y="779"/>
                  </a:cubicBezTo>
                  <a:cubicBezTo>
                    <a:pt x="367" y="779"/>
                    <a:pt x="382" y="771"/>
                    <a:pt x="390" y="756"/>
                  </a:cubicBezTo>
                  <a:cubicBezTo>
                    <a:pt x="405" y="741"/>
                    <a:pt x="405" y="710"/>
                    <a:pt x="413" y="687"/>
                  </a:cubicBezTo>
                  <a:cubicBezTo>
                    <a:pt x="420" y="680"/>
                    <a:pt x="428" y="665"/>
                    <a:pt x="436" y="665"/>
                  </a:cubicBezTo>
                  <a:cubicBezTo>
                    <a:pt x="474" y="665"/>
                    <a:pt x="504" y="687"/>
                    <a:pt x="543" y="703"/>
                  </a:cubicBezTo>
                  <a:cubicBezTo>
                    <a:pt x="573" y="710"/>
                    <a:pt x="604" y="726"/>
                    <a:pt x="627" y="718"/>
                  </a:cubicBezTo>
                  <a:cubicBezTo>
                    <a:pt x="642" y="718"/>
                    <a:pt x="634" y="695"/>
                    <a:pt x="634" y="680"/>
                  </a:cubicBezTo>
                  <a:cubicBezTo>
                    <a:pt x="634" y="649"/>
                    <a:pt x="627" y="619"/>
                    <a:pt x="619" y="58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3" name="Freeform 75"/>
            <p:cNvSpPr>
              <a:spLocks noChangeArrowheads="1"/>
            </p:cNvSpPr>
            <p:nvPr/>
          </p:nvSpPr>
          <p:spPr bwMode="auto">
            <a:xfrm>
              <a:off x="10253507" y="5130511"/>
              <a:ext cx="259813" cy="386602"/>
            </a:xfrm>
            <a:custGeom>
              <a:avLst/>
              <a:gdLst>
                <a:gd name="T0" fmla="*/ 23 w 1094"/>
                <a:gd name="T1" fmla="*/ 199 h 1628"/>
                <a:gd name="T2" fmla="*/ 161 w 1094"/>
                <a:gd name="T3" fmla="*/ 77 h 1628"/>
                <a:gd name="T4" fmla="*/ 283 w 1094"/>
                <a:gd name="T5" fmla="*/ 23 h 1628"/>
                <a:gd name="T6" fmla="*/ 405 w 1094"/>
                <a:gd name="T7" fmla="*/ 123 h 1628"/>
                <a:gd name="T8" fmla="*/ 444 w 1094"/>
                <a:gd name="T9" fmla="*/ 214 h 1628"/>
                <a:gd name="T10" fmla="*/ 604 w 1094"/>
                <a:gd name="T11" fmla="*/ 405 h 1628"/>
                <a:gd name="T12" fmla="*/ 772 w 1094"/>
                <a:gd name="T13" fmla="*/ 420 h 1628"/>
                <a:gd name="T14" fmla="*/ 757 w 1094"/>
                <a:gd name="T15" fmla="*/ 451 h 1628"/>
                <a:gd name="T16" fmla="*/ 780 w 1094"/>
                <a:gd name="T17" fmla="*/ 611 h 1628"/>
                <a:gd name="T18" fmla="*/ 963 w 1094"/>
                <a:gd name="T19" fmla="*/ 802 h 1628"/>
                <a:gd name="T20" fmla="*/ 894 w 1094"/>
                <a:gd name="T21" fmla="*/ 840 h 1628"/>
                <a:gd name="T22" fmla="*/ 734 w 1094"/>
                <a:gd name="T23" fmla="*/ 718 h 1628"/>
                <a:gd name="T24" fmla="*/ 688 w 1094"/>
                <a:gd name="T25" fmla="*/ 795 h 1628"/>
                <a:gd name="T26" fmla="*/ 780 w 1094"/>
                <a:gd name="T27" fmla="*/ 955 h 1628"/>
                <a:gd name="T28" fmla="*/ 971 w 1094"/>
                <a:gd name="T29" fmla="*/ 1138 h 1628"/>
                <a:gd name="T30" fmla="*/ 986 w 1094"/>
                <a:gd name="T31" fmla="*/ 1215 h 1628"/>
                <a:gd name="T32" fmla="*/ 1062 w 1094"/>
                <a:gd name="T33" fmla="*/ 1352 h 1628"/>
                <a:gd name="T34" fmla="*/ 1093 w 1094"/>
                <a:gd name="T35" fmla="*/ 1444 h 1628"/>
                <a:gd name="T36" fmla="*/ 1085 w 1094"/>
                <a:gd name="T37" fmla="*/ 1559 h 1628"/>
                <a:gd name="T38" fmla="*/ 1070 w 1094"/>
                <a:gd name="T39" fmla="*/ 1612 h 1628"/>
                <a:gd name="T40" fmla="*/ 1009 w 1094"/>
                <a:gd name="T41" fmla="*/ 1566 h 1628"/>
                <a:gd name="T42" fmla="*/ 917 w 1094"/>
                <a:gd name="T43" fmla="*/ 1528 h 1628"/>
                <a:gd name="T44" fmla="*/ 818 w 1094"/>
                <a:gd name="T45" fmla="*/ 1536 h 1628"/>
                <a:gd name="T46" fmla="*/ 841 w 1094"/>
                <a:gd name="T47" fmla="*/ 1597 h 1628"/>
                <a:gd name="T48" fmla="*/ 741 w 1094"/>
                <a:gd name="T49" fmla="*/ 1566 h 1628"/>
                <a:gd name="T50" fmla="*/ 719 w 1094"/>
                <a:gd name="T51" fmla="*/ 1406 h 1628"/>
                <a:gd name="T52" fmla="*/ 596 w 1094"/>
                <a:gd name="T53" fmla="*/ 1459 h 1628"/>
                <a:gd name="T54" fmla="*/ 527 w 1094"/>
                <a:gd name="T55" fmla="*/ 1490 h 1628"/>
                <a:gd name="T56" fmla="*/ 436 w 1094"/>
                <a:gd name="T57" fmla="*/ 1482 h 1628"/>
                <a:gd name="T58" fmla="*/ 352 w 1094"/>
                <a:gd name="T59" fmla="*/ 1314 h 1628"/>
                <a:gd name="T60" fmla="*/ 337 w 1094"/>
                <a:gd name="T61" fmla="*/ 1245 h 1628"/>
                <a:gd name="T62" fmla="*/ 413 w 1094"/>
                <a:gd name="T63" fmla="*/ 1062 h 1628"/>
                <a:gd name="T64" fmla="*/ 298 w 1094"/>
                <a:gd name="T65" fmla="*/ 863 h 1628"/>
                <a:gd name="T66" fmla="*/ 46 w 1094"/>
                <a:gd name="T67" fmla="*/ 795 h 1628"/>
                <a:gd name="T68" fmla="*/ 146 w 1094"/>
                <a:gd name="T69" fmla="*/ 657 h 1628"/>
                <a:gd name="T70" fmla="*/ 123 w 1094"/>
                <a:gd name="T71" fmla="*/ 375 h 1628"/>
                <a:gd name="T72" fmla="*/ 123 w 1094"/>
                <a:gd name="T73" fmla="*/ 22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4" h="1628">
                  <a:moveTo>
                    <a:pt x="23" y="199"/>
                  </a:moveTo>
                  <a:lnTo>
                    <a:pt x="23" y="199"/>
                  </a:lnTo>
                  <a:cubicBezTo>
                    <a:pt x="23" y="176"/>
                    <a:pt x="0" y="138"/>
                    <a:pt x="23" y="115"/>
                  </a:cubicBezTo>
                  <a:cubicBezTo>
                    <a:pt x="62" y="84"/>
                    <a:pt x="115" y="100"/>
                    <a:pt x="161" y="77"/>
                  </a:cubicBezTo>
                  <a:cubicBezTo>
                    <a:pt x="169" y="77"/>
                    <a:pt x="161" y="54"/>
                    <a:pt x="169" y="54"/>
                  </a:cubicBezTo>
                  <a:cubicBezTo>
                    <a:pt x="199" y="31"/>
                    <a:pt x="245" y="0"/>
                    <a:pt x="283" y="23"/>
                  </a:cubicBezTo>
                  <a:cubicBezTo>
                    <a:pt x="329" y="46"/>
                    <a:pt x="306" y="130"/>
                    <a:pt x="352" y="168"/>
                  </a:cubicBezTo>
                  <a:cubicBezTo>
                    <a:pt x="367" y="184"/>
                    <a:pt x="390" y="138"/>
                    <a:pt x="405" y="123"/>
                  </a:cubicBezTo>
                  <a:lnTo>
                    <a:pt x="405" y="123"/>
                  </a:lnTo>
                  <a:cubicBezTo>
                    <a:pt x="421" y="153"/>
                    <a:pt x="428" y="184"/>
                    <a:pt x="444" y="214"/>
                  </a:cubicBezTo>
                  <a:cubicBezTo>
                    <a:pt x="451" y="245"/>
                    <a:pt x="459" y="283"/>
                    <a:pt x="482" y="306"/>
                  </a:cubicBezTo>
                  <a:cubicBezTo>
                    <a:pt x="512" y="344"/>
                    <a:pt x="550" y="390"/>
                    <a:pt x="604" y="405"/>
                  </a:cubicBezTo>
                  <a:cubicBezTo>
                    <a:pt x="627" y="413"/>
                    <a:pt x="650" y="367"/>
                    <a:pt x="680" y="367"/>
                  </a:cubicBezTo>
                  <a:cubicBezTo>
                    <a:pt x="711" y="375"/>
                    <a:pt x="741" y="405"/>
                    <a:pt x="772" y="420"/>
                  </a:cubicBezTo>
                  <a:lnTo>
                    <a:pt x="772" y="420"/>
                  </a:lnTo>
                  <a:cubicBezTo>
                    <a:pt x="764" y="428"/>
                    <a:pt x="764" y="443"/>
                    <a:pt x="757" y="451"/>
                  </a:cubicBezTo>
                  <a:cubicBezTo>
                    <a:pt x="741" y="489"/>
                    <a:pt x="696" y="520"/>
                    <a:pt x="703" y="565"/>
                  </a:cubicBezTo>
                  <a:cubicBezTo>
                    <a:pt x="703" y="596"/>
                    <a:pt x="749" y="596"/>
                    <a:pt x="780" y="611"/>
                  </a:cubicBezTo>
                  <a:cubicBezTo>
                    <a:pt x="818" y="634"/>
                    <a:pt x="871" y="642"/>
                    <a:pt x="909" y="672"/>
                  </a:cubicBezTo>
                  <a:cubicBezTo>
                    <a:pt x="940" y="703"/>
                    <a:pt x="948" y="756"/>
                    <a:pt x="963" y="802"/>
                  </a:cubicBezTo>
                  <a:lnTo>
                    <a:pt x="963" y="802"/>
                  </a:lnTo>
                  <a:cubicBezTo>
                    <a:pt x="940" y="817"/>
                    <a:pt x="925" y="840"/>
                    <a:pt x="894" y="840"/>
                  </a:cubicBezTo>
                  <a:cubicBezTo>
                    <a:pt x="856" y="848"/>
                    <a:pt x="818" y="833"/>
                    <a:pt x="787" y="810"/>
                  </a:cubicBezTo>
                  <a:cubicBezTo>
                    <a:pt x="757" y="787"/>
                    <a:pt x="764" y="734"/>
                    <a:pt x="734" y="718"/>
                  </a:cubicBezTo>
                  <a:cubicBezTo>
                    <a:pt x="711" y="703"/>
                    <a:pt x="673" y="726"/>
                    <a:pt x="665" y="749"/>
                  </a:cubicBezTo>
                  <a:cubicBezTo>
                    <a:pt x="657" y="764"/>
                    <a:pt x="680" y="779"/>
                    <a:pt x="688" y="795"/>
                  </a:cubicBezTo>
                  <a:cubicBezTo>
                    <a:pt x="711" y="817"/>
                    <a:pt x="741" y="833"/>
                    <a:pt x="757" y="856"/>
                  </a:cubicBezTo>
                  <a:cubicBezTo>
                    <a:pt x="772" y="886"/>
                    <a:pt x="757" y="932"/>
                    <a:pt x="780" y="955"/>
                  </a:cubicBezTo>
                  <a:cubicBezTo>
                    <a:pt x="825" y="993"/>
                    <a:pt x="909" y="986"/>
                    <a:pt x="948" y="1024"/>
                  </a:cubicBezTo>
                  <a:cubicBezTo>
                    <a:pt x="978" y="1054"/>
                    <a:pt x="948" y="1108"/>
                    <a:pt x="971" y="1138"/>
                  </a:cubicBezTo>
                  <a:cubicBezTo>
                    <a:pt x="986" y="1161"/>
                    <a:pt x="1039" y="1146"/>
                    <a:pt x="1039" y="1169"/>
                  </a:cubicBezTo>
                  <a:cubicBezTo>
                    <a:pt x="1047" y="1199"/>
                    <a:pt x="986" y="1192"/>
                    <a:pt x="986" y="1215"/>
                  </a:cubicBezTo>
                  <a:cubicBezTo>
                    <a:pt x="978" y="1261"/>
                    <a:pt x="986" y="1314"/>
                    <a:pt x="1016" y="1352"/>
                  </a:cubicBezTo>
                  <a:cubicBezTo>
                    <a:pt x="1024" y="1367"/>
                    <a:pt x="1047" y="1352"/>
                    <a:pt x="1062" y="1352"/>
                  </a:cubicBezTo>
                  <a:lnTo>
                    <a:pt x="1062" y="1352"/>
                  </a:lnTo>
                  <a:cubicBezTo>
                    <a:pt x="1070" y="1383"/>
                    <a:pt x="1093" y="1413"/>
                    <a:pt x="1093" y="1444"/>
                  </a:cubicBezTo>
                  <a:cubicBezTo>
                    <a:pt x="1093" y="1459"/>
                    <a:pt x="1070" y="1474"/>
                    <a:pt x="1070" y="1490"/>
                  </a:cubicBezTo>
                  <a:cubicBezTo>
                    <a:pt x="1070" y="1513"/>
                    <a:pt x="1085" y="1536"/>
                    <a:pt x="1085" y="1559"/>
                  </a:cubicBezTo>
                  <a:cubicBezTo>
                    <a:pt x="1085" y="1574"/>
                    <a:pt x="1077" y="1597"/>
                    <a:pt x="1070" y="1612"/>
                  </a:cubicBezTo>
                  <a:lnTo>
                    <a:pt x="1070" y="1612"/>
                  </a:lnTo>
                  <a:cubicBezTo>
                    <a:pt x="1047" y="1612"/>
                    <a:pt x="1032" y="1620"/>
                    <a:pt x="1016" y="1604"/>
                  </a:cubicBezTo>
                  <a:cubicBezTo>
                    <a:pt x="1001" y="1597"/>
                    <a:pt x="1016" y="1574"/>
                    <a:pt x="1009" y="1566"/>
                  </a:cubicBezTo>
                  <a:cubicBezTo>
                    <a:pt x="994" y="1543"/>
                    <a:pt x="971" y="1528"/>
                    <a:pt x="948" y="1520"/>
                  </a:cubicBezTo>
                  <a:cubicBezTo>
                    <a:pt x="940" y="1520"/>
                    <a:pt x="925" y="1528"/>
                    <a:pt x="917" y="1528"/>
                  </a:cubicBezTo>
                  <a:cubicBezTo>
                    <a:pt x="894" y="1528"/>
                    <a:pt x="871" y="1505"/>
                    <a:pt x="848" y="1505"/>
                  </a:cubicBezTo>
                  <a:cubicBezTo>
                    <a:pt x="833" y="1505"/>
                    <a:pt x="818" y="1520"/>
                    <a:pt x="818" y="1536"/>
                  </a:cubicBezTo>
                  <a:cubicBezTo>
                    <a:pt x="810" y="1559"/>
                    <a:pt x="833" y="1581"/>
                    <a:pt x="841" y="1597"/>
                  </a:cubicBezTo>
                  <a:lnTo>
                    <a:pt x="841" y="1597"/>
                  </a:lnTo>
                  <a:cubicBezTo>
                    <a:pt x="833" y="1604"/>
                    <a:pt x="833" y="1627"/>
                    <a:pt x="825" y="1627"/>
                  </a:cubicBezTo>
                  <a:cubicBezTo>
                    <a:pt x="795" y="1612"/>
                    <a:pt x="757" y="1597"/>
                    <a:pt x="741" y="1566"/>
                  </a:cubicBezTo>
                  <a:cubicBezTo>
                    <a:pt x="726" y="1528"/>
                    <a:pt x="764" y="1482"/>
                    <a:pt x="764" y="1436"/>
                  </a:cubicBezTo>
                  <a:cubicBezTo>
                    <a:pt x="757" y="1421"/>
                    <a:pt x="741" y="1406"/>
                    <a:pt x="719" y="1406"/>
                  </a:cubicBezTo>
                  <a:cubicBezTo>
                    <a:pt x="696" y="1406"/>
                    <a:pt x="673" y="1421"/>
                    <a:pt x="642" y="1436"/>
                  </a:cubicBezTo>
                  <a:cubicBezTo>
                    <a:pt x="627" y="1436"/>
                    <a:pt x="612" y="1451"/>
                    <a:pt x="596" y="1459"/>
                  </a:cubicBezTo>
                  <a:cubicBezTo>
                    <a:pt x="573" y="1467"/>
                    <a:pt x="550" y="1482"/>
                    <a:pt x="527" y="1490"/>
                  </a:cubicBezTo>
                  <a:lnTo>
                    <a:pt x="527" y="1490"/>
                  </a:lnTo>
                  <a:cubicBezTo>
                    <a:pt x="512" y="1474"/>
                    <a:pt x="505" y="1436"/>
                    <a:pt x="482" y="1436"/>
                  </a:cubicBezTo>
                  <a:cubicBezTo>
                    <a:pt x="459" y="1436"/>
                    <a:pt x="451" y="1467"/>
                    <a:pt x="436" y="1482"/>
                  </a:cubicBezTo>
                  <a:lnTo>
                    <a:pt x="436" y="1482"/>
                  </a:lnTo>
                  <a:cubicBezTo>
                    <a:pt x="405" y="1429"/>
                    <a:pt x="367" y="1375"/>
                    <a:pt x="352" y="1314"/>
                  </a:cubicBezTo>
                  <a:cubicBezTo>
                    <a:pt x="344" y="1291"/>
                    <a:pt x="390" y="1276"/>
                    <a:pt x="382" y="1253"/>
                  </a:cubicBezTo>
                  <a:cubicBezTo>
                    <a:pt x="375" y="1238"/>
                    <a:pt x="337" y="1261"/>
                    <a:pt x="337" y="1245"/>
                  </a:cubicBezTo>
                  <a:cubicBezTo>
                    <a:pt x="321" y="1215"/>
                    <a:pt x="321" y="1169"/>
                    <a:pt x="337" y="1138"/>
                  </a:cubicBezTo>
                  <a:cubicBezTo>
                    <a:pt x="352" y="1108"/>
                    <a:pt x="398" y="1100"/>
                    <a:pt x="413" y="1062"/>
                  </a:cubicBezTo>
                  <a:cubicBezTo>
                    <a:pt x="428" y="1024"/>
                    <a:pt x="436" y="978"/>
                    <a:pt x="413" y="940"/>
                  </a:cubicBezTo>
                  <a:cubicBezTo>
                    <a:pt x="390" y="902"/>
                    <a:pt x="344" y="879"/>
                    <a:pt x="298" y="863"/>
                  </a:cubicBezTo>
                  <a:cubicBezTo>
                    <a:pt x="260" y="856"/>
                    <a:pt x="214" y="894"/>
                    <a:pt x="176" y="879"/>
                  </a:cubicBezTo>
                  <a:cubicBezTo>
                    <a:pt x="130" y="863"/>
                    <a:pt x="77" y="840"/>
                    <a:pt x="46" y="795"/>
                  </a:cubicBezTo>
                  <a:cubicBezTo>
                    <a:pt x="23" y="756"/>
                    <a:pt x="8" y="688"/>
                    <a:pt x="31" y="650"/>
                  </a:cubicBezTo>
                  <a:cubicBezTo>
                    <a:pt x="54" y="619"/>
                    <a:pt x="130" y="688"/>
                    <a:pt x="146" y="657"/>
                  </a:cubicBezTo>
                  <a:cubicBezTo>
                    <a:pt x="161" y="611"/>
                    <a:pt x="92" y="565"/>
                    <a:pt x="92" y="520"/>
                  </a:cubicBezTo>
                  <a:cubicBezTo>
                    <a:pt x="85" y="466"/>
                    <a:pt x="123" y="428"/>
                    <a:pt x="123" y="375"/>
                  </a:cubicBezTo>
                  <a:cubicBezTo>
                    <a:pt x="123" y="359"/>
                    <a:pt x="85" y="382"/>
                    <a:pt x="85" y="367"/>
                  </a:cubicBezTo>
                  <a:cubicBezTo>
                    <a:pt x="85" y="321"/>
                    <a:pt x="138" y="275"/>
                    <a:pt x="123" y="229"/>
                  </a:cubicBezTo>
                  <a:cubicBezTo>
                    <a:pt x="108" y="199"/>
                    <a:pt x="54" y="206"/>
                    <a:pt x="23" y="19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4" name="Freeform 76"/>
            <p:cNvSpPr>
              <a:spLocks noChangeArrowheads="1"/>
            </p:cNvSpPr>
            <p:nvPr/>
          </p:nvSpPr>
          <p:spPr bwMode="auto">
            <a:xfrm>
              <a:off x="10054456" y="5088603"/>
              <a:ext cx="312195" cy="445274"/>
            </a:xfrm>
            <a:custGeom>
              <a:avLst/>
              <a:gdLst>
                <a:gd name="T0" fmla="*/ 527 w 1315"/>
                <a:gd name="T1" fmla="*/ 0 h 1872"/>
                <a:gd name="T2" fmla="*/ 558 w 1315"/>
                <a:gd name="T3" fmla="*/ 198 h 1872"/>
                <a:gd name="T4" fmla="*/ 619 w 1315"/>
                <a:gd name="T5" fmla="*/ 420 h 1872"/>
                <a:gd name="T6" fmla="*/ 688 w 1315"/>
                <a:gd name="T7" fmla="*/ 465 h 1872"/>
                <a:gd name="T8" fmla="*/ 840 w 1315"/>
                <a:gd name="T9" fmla="*/ 412 h 1872"/>
                <a:gd name="T10" fmla="*/ 863 w 1315"/>
                <a:gd name="T11" fmla="*/ 374 h 1872"/>
                <a:gd name="T12" fmla="*/ 925 w 1315"/>
                <a:gd name="T13" fmla="*/ 542 h 1872"/>
                <a:gd name="T14" fmla="*/ 932 w 1315"/>
                <a:gd name="T15" fmla="*/ 695 h 1872"/>
                <a:gd name="T16" fmla="*/ 871 w 1315"/>
                <a:gd name="T17" fmla="*/ 825 h 1872"/>
                <a:gd name="T18" fmla="*/ 1016 w 1315"/>
                <a:gd name="T19" fmla="*/ 1054 h 1872"/>
                <a:gd name="T20" fmla="*/ 1253 w 1315"/>
                <a:gd name="T21" fmla="*/ 1115 h 1872"/>
                <a:gd name="T22" fmla="*/ 1177 w 1315"/>
                <a:gd name="T23" fmla="*/ 1313 h 1872"/>
                <a:gd name="T24" fmla="*/ 1222 w 1315"/>
                <a:gd name="T25" fmla="*/ 1428 h 1872"/>
                <a:gd name="T26" fmla="*/ 1276 w 1315"/>
                <a:gd name="T27" fmla="*/ 1657 h 1872"/>
                <a:gd name="T28" fmla="*/ 1314 w 1315"/>
                <a:gd name="T29" fmla="*/ 1764 h 1872"/>
                <a:gd name="T30" fmla="*/ 1230 w 1315"/>
                <a:gd name="T31" fmla="*/ 1871 h 1872"/>
                <a:gd name="T32" fmla="*/ 1200 w 1315"/>
                <a:gd name="T33" fmla="*/ 1825 h 1872"/>
                <a:gd name="T34" fmla="*/ 1131 w 1315"/>
                <a:gd name="T35" fmla="*/ 1810 h 1872"/>
                <a:gd name="T36" fmla="*/ 1070 w 1315"/>
                <a:gd name="T37" fmla="*/ 1833 h 1872"/>
                <a:gd name="T38" fmla="*/ 1047 w 1315"/>
                <a:gd name="T39" fmla="*/ 1787 h 1872"/>
                <a:gd name="T40" fmla="*/ 909 w 1315"/>
                <a:gd name="T41" fmla="*/ 1718 h 1872"/>
                <a:gd name="T42" fmla="*/ 817 w 1315"/>
                <a:gd name="T43" fmla="*/ 1695 h 1872"/>
                <a:gd name="T44" fmla="*/ 619 w 1315"/>
                <a:gd name="T45" fmla="*/ 1611 h 1872"/>
                <a:gd name="T46" fmla="*/ 581 w 1315"/>
                <a:gd name="T47" fmla="*/ 1634 h 1872"/>
                <a:gd name="T48" fmla="*/ 413 w 1315"/>
                <a:gd name="T49" fmla="*/ 1680 h 1872"/>
                <a:gd name="T50" fmla="*/ 260 w 1315"/>
                <a:gd name="T51" fmla="*/ 1626 h 1872"/>
                <a:gd name="T52" fmla="*/ 222 w 1315"/>
                <a:gd name="T53" fmla="*/ 1695 h 1872"/>
                <a:gd name="T54" fmla="*/ 184 w 1315"/>
                <a:gd name="T55" fmla="*/ 1711 h 1872"/>
                <a:gd name="T56" fmla="*/ 69 w 1315"/>
                <a:gd name="T57" fmla="*/ 1573 h 1872"/>
                <a:gd name="T58" fmla="*/ 107 w 1315"/>
                <a:gd name="T59" fmla="*/ 1428 h 1872"/>
                <a:gd name="T60" fmla="*/ 69 w 1315"/>
                <a:gd name="T61" fmla="*/ 1306 h 1872"/>
                <a:gd name="T62" fmla="*/ 84 w 1315"/>
                <a:gd name="T63" fmla="*/ 1275 h 1872"/>
                <a:gd name="T64" fmla="*/ 46 w 1315"/>
                <a:gd name="T65" fmla="*/ 1145 h 1872"/>
                <a:gd name="T66" fmla="*/ 31 w 1315"/>
                <a:gd name="T67" fmla="*/ 924 h 1872"/>
                <a:gd name="T68" fmla="*/ 31 w 1315"/>
                <a:gd name="T69" fmla="*/ 702 h 1872"/>
                <a:gd name="T70" fmla="*/ 77 w 1315"/>
                <a:gd name="T71" fmla="*/ 649 h 1872"/>
                <a:gd name="T72" fmla="*/ 46 w 1315"/>
                <a:gd name="T73" fmla="*/ 550 h 1872"/>
                <a:gd name="T74" fmla="*/ 23 w 1315"/>
                <a:gd name="T75" fmla="*/ 488 h 1872"/>
                <a:gd name="T76" fmla="*/ 222 w 1315"/>
                <a:gd name="T77" fmla="*/ 465 h 1872"/>
                <a:gd name="T78" fmla="*/ 436 w 1315"/>
                <a:gd name="T79" fmla="*/ 183 h 1872"/>
                <a:gd name="T80" fmla="*/ 489 w 1315"/>
                <a:gd name="T81" fmla="*/ 76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5" h="1872">
                  <a:moveTo>
                    <a:pt x="527" y="0"/>
                  </a:moveTo>
                  <a:lnTo>
                    <a:pt x="527" y="0"/>
                  </a:lnTo>
                  <a:cubicBezTo>
                    <a:pt x="573" y="53"/>
                    <a:pt x="650" y="99"/>
                    <a:pt x="657" y="168"/>
                  </a:cubicBezTo>
                  <a:cubicBezTo>
                    <a:pt x="665" y="206"/>
                    <a:pt x="565" y="168"/>
                    <a:pt x="558" y="198"/>
                  </a:cubicBezTo>
                  <a:cubicBezTo>
                    <a:pt x="543" y="244"/>
                    <a:pt x="588" y="282"/>
                    <a:pt x="604" y="328"/>
                  </a:cubicBezTo>
                  <a:cubicBezTo>
                    <a:pt x="611" y="359"/>
                    <a:pt x="619" y="389"/>
                    <a:pt x="619" y="420"/>
                  </a:cubicBezTo>
                  <a:cubicBezTo>
                    <a:pt x="619" y="435"/>
                    <a:pt x="596" y="458"/>
                    <a:pt x="611" y="465"/>
                  </a:cubicBezTo>
                  <a:cubicBezTo>
                    <a:pt x="634" y="481"/>
                    <a:pt x="665" y="465"/>
                    <a:pt x="688" y="465"/>
                  </a:cubicBezTo>
                  <a:cubicBezTo>
                    <a:pt x="718" y="465"/>
                    <a:pt x="756" y="465"/>
                    <a:pt x="779" y="458"/>
                  </a:cubicBezTo>
                  <a:cubicBezTo>
                    <a:pt x="802" y="450"/>
                    <a:pt x="817" y="435"/>
                    <a:pt x="840" y="412"/>
                  </a:cubicBezTo>
                  <a:cubicBezTo>
                    <a:pt x="848" y="404"/>
                    <a:pt x="856" y="389"/>
                    <a:pt x="863" y="374"/>
                  </a:cubicBezTo>
                  <a:lnTo>
                    <a:pt x="863" y="374"/>
                  </a:lnTo>
                  <a:cubicBezTo>
                    <a:pt x="894" y="381"/>
                    <a:pt x="948" y="374"/>
                    <a:pt x="963" y="404"/>
                  </a:cubicBezTo>
                  <a:cubicBezTo>
                    <a:pt x="978" y="450"/>
                    <a:pt x="925" y="496"/>
                    <a:pt x="925" y="542"/>
                  </a:cubicBezTo>
                  <a:cubicBezTo>
                    <a:pt x="925" y="557"/>
                    <a:pt x="963" y="534"/>
                    <a:pt x="963" y="550"/>
                  </a:cubicBezTo>
                  <a:cubicBezTo>
                    <a:pt x="963" y="603"/>
                    <a:pt x="925" y="641"/>
                    <a:pt x="932" y="695"/>
                  </a:cubicBezTo>
                  <a:cubicBezTo>
                    <a:pt x="932" y="740"/>
                    <a:pt x="1001" y="786"/>
                    <a:pt x="986" y="832"/>
                  </a:cubicBezTo>
                  <a:cubicBezTo>
                    <a:pt x="970" y="863"/>
                    <a:pt x="894" y="794"/>
                    <a:pt x="871" y="825"/>
                  </a:cubicBezTo>
                  <a:cubicBezTo>
                    <a:pt x="848" y="863"/>
                    <a:pt x="863" y="931"/>
                    <a:pt x="886" y="970"/>
                  </a:cubicBezTo>
                  <a:cubicBezTo>
                    <a:pt x="917" y="1015"/>
                    <a:pt x="970" y="1038"/>
                    <a:pt x="1016" y="1054"/>
                  </a:cubicBezTo>
                  <a:cubicBezTo>
                    <a:pt x="1054" y="1069"/>
                    <a:pt x="1100" y="1031"/>
                    <a:pt x="1138" y="1038"/>
                  </a:cubicBezTo>
                  <a:cubicBezTo>
                    <a:pt x="1184" y="1054"/>
                    <a:pt x="1230" y="1077"/>
                    <a:pt x="1253" y="1115"/>
                  </a:cubicBezTo>
                  <a:cubicBezTo>
                    <a:pt x="1276" y="1153"/>
                    <a:pt x="1268" y="1199"/>
                    <a:pt x="1253" y="1237"/>
                  </a:cubicBezTo>
                  <a:cubicBezTo>
                    <a:pt x="1238" y="1275"/>
                    <a:pt x="1192" y="1283"/>
                    <a:pt x="1177" y="1313"/>
                  </a:cubicBezTo>
                  <a:cubicBezTo>
                    <a:pt x="1161" y="1344"/>
                    <a:pt x="1161" y="1390"/>
                    <a:pt x="1177" y="1420"/>
                  </a:cubicBezTo>
                  <a:cubicBezTo>
                    <a:pt x="1177" y="1436"/>
                    <a:pt x="1215" y="1413"/>
                    <a:pt x="1222" y="1428"/>
                  </a:cubicBezTo>
                  <a:cubicBezTo>
                    <a:pt x="1230" y="1451"/>
                    <a:pt x="1184" y="1466"/>
                    <a:pt x="1192" y="1489"/>
                  </a:cubicBezTo>
                  <a:cubicBezTo>
                    <a:pt x="1207" y="1550"/>
                    <a:pt x="1245" y="1604"/>
                    <a:pt x="1276" y="1657"/>
                  </a:cubicBezTo>
                  <a:lnTo>
                    <a:pt x="1276" y="1657"/>
                  </a:lnTo>
                  <a:cubicBezTo>
                    <a:pt x="1291" y="1695"/>
                    <a:pt x="1314" y="1726"/>
                    <a:pt x="1314" y="1764"/>
                  </a:cubicBezTo>
                  <a:cubicBezTo>
                    <a:pt x="1314" y="1779"/>
                    <a:pt x="1284" y="1795"/>
                    <a:pt x="1268" y="1810"/>
                  </a:cubicBezTo>
                  <a:cubicBezTo>
                    <a:pt x="1253" y="1833"/>
                    <a:pt x="1245" y="1848"/>
                    <a:pt x="1230" y="1871"/>
                  </a:cubicBezTo>
                  <a:lnTo>
                    <a:pt x="1230" y="1871"/>
                  </a:lnTo>
                  <a:cubicBezTo>
                    <a:pt x="1215" y="1856"/>
                    <a:pt x="1207" y="1848"/>
                    <a:pt x="1200" y="1825"/>
                  </a:cubicBezTo>
                  <a:cubicBezTo>
                    <a:pt x="1192" y="1817"/>
                    <a:pt x="1207" y="1787"/>
                    <a:pt x="1192" y="1787"/>
                  </a:cubicBezTo>
                  <a:cubicBezTo>
                    <a:pt x="1169" y="1779"/>
                    <a:pt x="1146" y="1795"/>
                    <a:pt x="1131" y="1810"/>
                  </a:cubicBezTo>
                  <a:cubicBezTo>
                    <a:pt x="1115" y="1817"/>
                    <a:pt x="1131" y="1840"/>
                    <a:pt x="1115" y="1848"/>
                  </a:cubicBezTo>
                  <a:cubicBezTo>
                    <a:pt x="1100" y="1856"/>
                    <a:pt x="1085" y="1840"/>
                    <a:pt x="1070" y="1833"/>
                  </a:cubicBezTo>
                  <a:lnTo>
                    <a:pt x="1070" y="1833"/>
                  </a:lnTo>
                  <a:cubicBezTo>
                    <a:pt x="1062" y="1817"/>
                    <a:pt x="1062" y="1795"/>
                    <a:pt x="1047" y="1787"/>
                  </a:cubicBezTo>
                  <a:cubicBezTo>
                    <a:pt x="1024" y="1779"/>
                    <a:pt x="993" y="1810"/>
                    <a:pt x="970" y="1802"/>
                  </a:cubicBezTo>
                  <a:cubicBezTo>
                    <a:pt x="940" y="1787"/>
                    <a:pt x="917" y="1749"/>
                    <a:pt x="909" y="1718"/>
                  </a:cubicBezTo>
                  <a:cubicBezTo>
                    <a:pt x="902" y="1703"/>
                    <a:pt x="932" y="1665"/>
                    <a:pt x="909" y="1657"/>
                  </a:cubicBezTo>
                  <a:cubicBezTo>
                    <a:pt x="879" y="1649"/>
                    <a:pt x="848" y="1688"/>
                    <a:pt x="817" y="1695"/>
                  </a:cubicBezTo>
                  <a:cubicBezTo>
                    <a:pt x="795" y="1695"/>
                    <a:pt x="772" y="1680"/>
                    <a:pt x="756" y="1672"/>
                  </a:cubicBezTo>
                  <a:cubicBezTo>
                    <a:pt x="711" y="1649"/>
                    <a:pt x="665" y="1619"/>
                    <a:pt x="619" y="1611"/>
                  </a:cubicBezTo>
                  <a:cubicBezTo>
                    <a:pt x="604" y="1611"/>
                    <a:pt x="604" y="1634"/>
                    <a:pt x="596" y="1642"/>
                  </a:cubicBezTo>
                  <a:cubicBezTo>
                    <a:pt x="588" y="1642"/>
                    <a:pt x="581" y="1634"/>
                    <a:pt x="581" y="1634"/>
                  </a:cubicBezTo>
                  <a:cubicBezTo>
                    <a:pt x="558" y="1634"/>
                    <a:pt x="535" y="1649"/>
                    <a:pt x="512" y="1649"/>
                  </a:cubicBezTo>
                  <a:cubicBezTo>
                    <a:pt x="481" y="1665"/>
                    <a:pt x="443" y="1680"/>
                    <a:pt x="413" y="1680"/>
                  </a:cubicBezTo>
                  <a:cubicBezTo>
                    <a:pt x="382" y="1680"/>
                    <a:pt x="367" y="1649"/>
                    <a:pt x="336" y="1642"/>
                  </a:cubicBezTo>
                  <a:cubicBezTo>
                    <a:pt x="313" y="1634"/>
                    <a:pt x="291" y="1619"/>
                    <a:pt x="260" y="1626"/>
                  </a:cubicBezTo>
                  <a:cubicBezTo>
                    <a:pt x="237" y="1634"/>
                    <a:pt x="237" y="1672"/>
                    <a:pt x="222" y="1695"/>
                  </a:cubicBezTo>
                  <a:lnTo>
                    <a:pt x="222" y="1695"/>
                  </a:lnTo>
                  <a:cubicBezTo>
                    <a:pt x="184" y="1711"/>
                    <a:pt x="184" y="1711"/>
                    <a:pt x="184" y="1711"/>
                  </a:cubicBezTo>
                  <a:lnTo>
                    <a:pt x="184" y="1711"/>
                  </a:lnTo>
                  <a:cubicBezTo>
                    <a:pt x="168" y="1680"/>
                    <a:pt x="161" y="1634"/>
                    <a:pt x="138" y="1611"/>
                  </a:cubicBezTo>
                  <a:cubicBezTo>
                    <a:pt x="115" y="1588"/>
                    <a:pt x="84" y="1596"/>
                    <a:pt x="69" y="1573"/>
                  </a:cubicBezTo>
                  <a:cubicBezTo>
                    <a:pt x="46" y="1550"/>
                    <a:pt x="46" y="1520"/>
                    <a:pt x="46" y="1489"/>
                  </a:cubicBezTo>
                  <a:cubicBezTo>
                    <a:pt x="54" y="1466"/>
                    <a:pt x="100" y="1459"/>
                    <a:pt x="107" y="1428"/>
                  </a:cubicBezTo>
                  <a:cubicBezTo>
                    <a:pt x="107" y="1405"/>
                    <a:pt x="69" y="1390"/>
                    <a:pt x="61" y="1367"/>
                  </a:cubicBezTo>
                  <a:cubicBezTo>
                    <a:pt x="61" y="1352"/>
                    <a:pt x="61" y="1329"/>
                    <a:pt x="69" y="1306"/>
                  </a:cubicBezTo>
                  <a:cubicBezTo>
                    <a:pt x="69" y="1298"/>
                    <a:pt x="77" y="1283"/>
                    <a:pt x="84" y="1275"/>
                  </a:cubicBezTo>
                  <a:lnTo>
                    <a:pt x="84" y="1275"/>
                  </a:lnTo>
                  <a:cubicBezTo>
                    <a:pt x="92" y="1260"/>
                    <a:pt x="123" y="1252"/>
                    <a:pt x="115" y="1237"/>
                  </a:cubicBezTo>
                  <a:cubicBezTo>
                    <a:pt x="107" y="1199"/>
                    <a:pt x="61" y="1176"/>
                    <a:pt x="46" y="1145"/>
                  </a:cubicBezTo>
                  <a:cubicBezTo>
                    <a:pt x="23" y="1107"/>
                    <a:pt x="8" y="1069"/>
                    <a:pt x="8" y="1023"/>
                  </a:cubicBezTo>
                  <a:cubicBezTo>
                    <a:pt x="8" y="992"/>
                    <a:pt x="31" y="954"/>
                    <a:pt x="31" y="924"/>
                  </a:cubicBezTo>
                  <a:cubicBezTo>
                    <a:pt x="31" y="886"/>
                    <a:pt x="0" y="847"/>
                    <a:pt x="8" y="817"/>
                  </a:cubicBezTo>
                  <a:cubicBezTo>
                    <a:pt x="8" y="771"/>
                    <a:pt x="8" y="733"/>
                    <a:pt x="31" y="702"/>
                  </a:cubicBezTo>
                  <a:cubicBezTo>
                    <a:pt x="46" y="687"/>
                    <a:pt x="77" y="717"/>
                    <a:pt x="92" y="702"/>
                  </a:cubicBezTo>
                  <a:cubicBezTo>
                    <a:pt x="107" y="687"/>
                    <a:pt x="77" y="664"/>
                    <a:pt x="77" y="649"/>
                  </a:cubicBezTo>
                  <a:cubicBezTo>
                    <a:pt x="77" y="626"/>
                    <a:pt x="100" y="611"/>
                    <a:pt x="92" y="595"/>
                  </a:cubicBezTo>
                  <a:cubicBezTo>
                    <a:pt x="92" y="573"/>
                    <a:pt x="61" y="565"/>
                    <a:pt x="46" y="550"/>
                  </a:cubicBezTo>
                  <a:cubicBezTo>
                    <a:pt x="31" y="527"/>
                    <a:pt x="31" y="504"/>
                    <a:pt x="23" y="481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54" y="504"/>
                    <a:pt x="84" y="542"/>
                    <a:pt x="123" y="534"/>
                  </a:cubicBezTo>
                  <a:cubicBezTo>
                    <a:pt x="161" y="534"/>
                    <a:pt x="206" y="504"/>
                    <a:pt x="222" y="465"/>
                  </a:cubicBezTo>
                  <a:cubicBezTo>
                    <a:pt x="268" y="374"/>
                    <a:pt x="237" y="252"/>
                    <a:pt x="298" y="168"/>
                  </a:cubicBezTo>
                  <a:cubicBezTo>
                    <a:pt x="329" y="129"/>
                    <a:pt x="390" y="198"/>
                    <a:pt x="436" y="183"/>
                  </a:cubicBezTo>
                  <a:cubicBezTo>
                    <a:pt x="451" y="175"/>
                    <a:pt x="443" y="145"/>
                    <a:pt x="451" y="122"/>
                  </a:cubicBezTo>
                  <a:cubicBezTo>
                    <a:pt x="451" y="122"/>
                    <a:pt x="489" y="84"/>
                    <a:pt x="489" y="76"/>
                  </a:cubicBezTo>
                  <a:cubicBezTo>
                    <a:pt x="489" y="68"/>
                    <a:pt x="527" y="0"/>
                    <a:pt x="52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5" name="Freeform 77"/>
            <p:cNvSpPr>
              <a:spLocks noChangeArrowheads="1"/>
            </p:cNvSpPr>
            <p:nvPr/>
          </p:nvSpPr>
          <p:spPr bwMode="auto">
            <a:xfrm>
              <a:off x="9681498" y="5127368"/>
              <a:ext cx="401244" cy="337361"/>
            </a:xfrm>
            <a:custGeom>
              <a:avLst/>
              <a:gdLst>
                <a:gd name="T0" fmla="*/ 39 w 1690"/>
                <a:gd name="T1" fmla="*/ 1344 h 1422"/>
                <a:gd name="T2" fmla="*/ 31 w 1690"/>
                <a:gd name="T3" fmla="*/ 1283 h 1422"/>
                <a:gd name="T4" fmla="*/ 31 w 1690"/>
                <a:gd name="T5" fmla="*/ 1253 h 1422"/>
                <a:gd name="T6" fmla="*/ 23 w 1690"/>
                <a:gd name="T7" fmla="*/ 1192 h 1422"/>
                <a:gd name="T8" fmla="*/ 31 w 1690"/>
                <a:gd name="T9" fmla="*/ 1169 h 1422"/>
                <a:gd name="T10" fmla="*/ 31 w 1690"/>
                <a:gd name="T11" fmla="*/ 1161 h 1422"/>
                <a:gd name="T12" fmla="*/ 8 w 1690"/>
                <a:gd name="T13" fmla="*/ 1062 h 1422"/>
                <a:gd name="T14" fmla="*/ 16 w 1690"/>
                <a:gd name="T15" fmla="*/ 924 h 1422"/>
                <a:gd name="T16" fmla="*/ 8 w 1690"/>
                <a:gd name="T17" fmla="*/ 840 h 1422"/>
                <a:gd name="T18" fmla="*/ 54 w 1690"/>
                <a:gd name="T19" fmla="*/ 764 h 1422"/>
                <a:gd name="T20" fmla="*/ 367 w 1690"/>
                <a:gd name="T21" fmla="*/ 573 h 1422"/>
                <a:gd name="T22" fmla="*/ 306 w 1690"/>
                <a:gd name="T23" fmla="*/ 260 h 1422"/>
                <a:gd name="T24" fmla="*/ 528 w 1690"/>
                <a:gd name="T25" fmla="*/ 260 h 1422"/>
                <a:gd name="T26" fmla="*/ 566 w 1690"/>
                <a:gd name="T27" fmla="*/ 382 h 1422"/>
                <a:gd name="T28" fmla="*/ 711 w 1690"/>
                <a:gd name="T29" fmla="*/ 321 h 1422"/>
                <a:gd name="T30" fmla="*/ 749 w 1690"/>
                <a:gd name="T31" fmla="*/ 244 h 1422"/>
                <a:gd name="T32" fmla="*/ 864 w 1690"/>
                <a:gd name="T33" fmla="*/ 191 h 1422"/>
                <a:gd name="T34" fmla="*/ 978 w 1690"/>
                <a:gd name="T35" fmla="*/ 275 h 1422"/>
                <a:gd name="T36" fmla="*/ 1184 w 1690"/>
                <a:gd name="T37" fmla="*/ 191 h 1422"/>
                <a:gd name="T38" fmla="*/ 1337 w 1690"/>
                <a:gd name="T39" fmla="*/ 206 h 1422"/>
                <a:gd name="T40" fmla="*/ 1421 w 1690"/>
                <a:gd name="T41" fmla="*/ 0 h 1422"/>
                <a:gd name="T42" fmla="*/ 1490 w 1690"/>
                <a:gd name="T43" fmla="*/ 69 h 1422"/>
                <a:gd name="T44" fmla="*/ 1658 w 1690"/>
                <a:gd name="T45" fmla="*/ 191 h 1422"/>
                <a:gd name="T46" fmla="*/ 1589 w 1690"/>
                <a:gd name="T47" fmla="*/ 321 h 1422"/>
                <a:gd name="T48" fmla="*/ 1658 w 1690"/>
                <a:gd name="T49" fmla="*/ 435 h 1422"/>
                <a:gd name="T50" fmla="*/ 1658 w 1690"/>
                <a:gd name="T51" fmla="*/ 542 h 1422"/>
                <a:gd name="T52" fmla="*/ 1574 w 1690"/>
                <a:gd name="T53" fmla="*/ 657 h 1422"/>
                <a:gd name="T54" fmla="*/ 1574 w 1690"/>
                <a:gd name="T55" fmla="*/ 863 h 1422"/>
                <a:gd name="T56" fmla="*/ 1681 w 1690"/>
                <a:gd name="T57" fmla="*/ 1077 h 1422"/>
                <a:gd name="T58" fmla="*/ 1650 w 1690"/>
                <a:gd name="T59" fmla="*/ 1115 h 1422"/>
                <a:gd name="T60" fmla="*/ 1589 w 1690"/>
                <a:gd name="T61" fmla="*/ 1169 h 1422"/>
                <a:gd name="T62" fmla="*/ 1482 w 1690"/>
                <a:gd name="T63" fmla="*/ 1169 h 1422"/>
                <a:gd name="T64" fmla="*/ 1429 w 1690"/>
                <a:gd name="T65" fmla="*/ 1100 h 1422"/>
                <a:gd name="T66" fmla="*/ 1253 w 1690"/>
                <a:gd name="T67" fmla="*/ 1138 h 1422"/>
                <a:gd name="T68" fmla="*/ 1154 w 1690"/>
                <a:gd name="T69" fmla="*/ 1161 h 1422"/>
                <a:gd name="T70" fmla="*/ 978 w 1690"/>
                <a:gd name="T71" fmla="*/ 1146 h 1422"/>
                <a:gd name="T72" fmla="*/ 757 w 1690"/>
                <a:gd name="T73" fmla="*/ 1337 h 1422"/>
                <a:gd name="T74" fmla="*/ 634 w 1690"/>
                <a:gd name="T75" fmla="*/ 1421 h 1422"/>
                <a:gd name="T76" fmla="*/ 428 w 1690"/>
                <a:gd name="T77" fmla="*/ 1260 h 1422"/>
                <a:gd name="T78" fmla="*/ 306 w 1690"/>
                <a:gd name="T79" fmla="*/ 1222 h 1422"/>
                <a:gd name="T80" fmla="*/ 245 w 1690"/>
                <a:gd name="T81" fmla="*/ 1199 h 1422"/>
                <a:gd name="T82" fmla="*/ 459 w 1690"/>
                <a:gd name="T83" fmla="*/ 947 h 1422"/>
                <a:gd name="T84" fmla="*/ 39 w 1690"/>
                <a:gd name="T85" fmla="*/ 1344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0" h="1422">
                  <a:moveTo>
                    <a:pt x="39" y="1344"/>
                  </a:moveTo>
                  <a:lnTo>
                    <a:pt x="39" y="1344"/>
                  </a:lnTo>
                  <a:cubicBezTo>
                    <a:pt x="31" y="1306"/>
                    <a:pt x="31" y="1306"/>
                    <a:pt x="31" y="1306"/>
                  </a:cubicBezTo>
                  <a:cubicBezTo>
                    <a:pt x="31" y="1299"/>
                    <a:pt x="31" y="1283"/>
                    <a:pt x="31" y="1283"/>
                  </a:cubicBezTo>
                  <a:cubicBezTo>
                    <a:pt x="31" y="1276"/>
                    <a:pt x="31" y="1276"/>
                    <a:pt x="31" y="1276"/>
                  </a:cubicBezTo>
                  <a:cubicBezTo>
                    <a:pt x="39" y="1276"/>
                    <a:pt x="39" y="1260"/>
                    <a:pt x="31" y="1253"/>
                  </a:cubicBezTo>
                  <a:cubicBezTo>
                    <a:pt x="31" y="1245"/>
                    <a:pt x="31" y="1245"/>
                    <a:pt x="23" y="1237"/>
                  </a:cubicBezTo>
                  <a:cubicBezTo>
                    <a:pt x="16" y="1222"/>
                    <a:pt x="8" y="1199"/>
                    <a:pt x="23" y="1192"/>
                  </a:cubicBezTo>
                  <a:lnTo>
                    <a:pt x="31" y="1184"/>
                  </a:lnTo>
                  <a:cubicBezTo>
                    <a:pt x="31" y="1176"/>
                    <a:pt x="31" y="1176"/>
                    <a:pt x="31" y="1169"/>
                  </a:cubicBezTo>
                  <a:lnTo>
                    <a:pt x="31" y="1169"/>
                  </a:lnTo>
                  <a:lnTo>
                    <a:pt x="31" y="1161"/>
                  </a:lnTo>
                  <a:cubicBezTo>
                    <a:pt x="16" y="1092"/>
                    <a:pt x="16" y="1092"/>
                    <a:pt x="16" y="1092"/>
                  </a:cubicBezTo>
                  <a:cubicBezTo>
                    <a:pt x="16" y="1085"/>
                    <a:pt x="23" y="1062"/>
                    <a:pt x="8" y="1062"/>
                  </a:cubicBezTo>
                  <a:cubicBezTo>
                    <a:pt x="8" y="1024"/>
                    <a:pt x="0" y="1024"/>
                    <a:pt x="23" y="993"/>
                  </a:cubicBezTo>
                  <a:cubicBezTo>
                    <a:pt x="46" y="970"/>
                    <a:pt x="46" y="947"/>
                    <a:pt x="16" y="924"/>
                  </a:cubicBezTo>
                  <a:cubicBezTo>
                    <a:pt x="16" y="909"/>
                    <a:pt x="23" y="901"/>
                    <a:pt x="23" y="878"/>
                  </a:cubicBezTo>
                  <a:cubicBezTo>
                    <a:pt x="23" y="863"/>
                    <a:pt x="8" y="855"/>
                    <a:pt x="8" y="840"/>
                  </a:cubicBezTo>
                  <a:cubicBezTo>
                    <a:pt x="8" y="817"/>
                    <a:pt x="54" y="802"/>
                    <a:pt x="54" y="764"/>
                  </a:cubicBezTo>
                  <a:lnTo>
                    <a:pt x="54" y="764"/>
                  </a:lnTo>
                  <a:cubicBezTo>
                    <a:pt x="107" y="733"/>
                    <a:pt x="153" y="703"/>
                    <a:pt x="207" y="672"/>
                  </a:cubicBezTo>
                  <a:cubicBezTo>
                    <a:pt x="260" y="642"/>
                    <a:pt x="344" y="634"/>
                    <a:pt x="367" y="573"/>
                  </a:cubicBezTo>
                  <a:cubicBezTo>
                    <a:pt x="382" y="519"/>
                    <a:pt x="306" y="466"/>
                    <a:pt x="298" y="405"/>
                  </a:cubicBezTo>
                  <a:cubicBezTo>
                    <a:pt x="291" y="359"/>
                    <a:pt x="268" y="290"/>
                    <a:pt x="306" y="260"/>
                  </a:cubicBezTo>
                  <a:cubicBezTo>
                    <a:pt x="336" y="237"/>
                    <a:pt x="367" y="321"/>
                    <a:pt x="405" y="321"/>
                  </a:cubicBezTo>
                  <a:cubicBezTo>
                    <a:pt x="451" y="321"/>
                    <a:pt x="482" y="282"/>
                    <a:pt x="528" y="260"/>
                  </a:cubicBezTo>
                  <a:lnTo>
                    <a:pt x="528" y="260"/>
                  </a:lnTo>
                  <a:cubicBezTo>
                    <a:pt x="535" y="298"/>
                    <a:pt x="550" y="336"/>
                    <a:pt x="566" y="382"/>
                  </a:cubicBezTo>
                  <a:cubicBezTo>
                    <a:pt x="566" y="382"/>
                    <a:pt x="650" y="397"/>
                    <a:pt x="657" y="390"/>
                  </a:cubicBezTo>
                  <a:cubicBezTo>
                    <a:pt x="657" y="382"/>
                    <a:pt x="711" y="321"/>
                    <a:pt x="711" y="321"/>
                  </a:cubicBezTo>
                  <a:cubicBezTo>
                    <a:pt x="741" y="313"/>
                    <a:pt x="787" y="344"/>
                    <a:pt x="795" y="313"/>
                  </a:cubicBezTo>
                  <a:cubicBezTo>
                    <a:pt x="810" y="290"/>
                    <a:pt x="757" y="267"/>
                    <a:pt x="749" y="244"/>
                  </a:cubicBezTo>
                  <a:cubicBezTo>
                    <a:pt x="749" y="221"/>
                    <a:pt x="772" y="191"/>
                    <a:pt x="795" y="183"/>
                  </a:cubicBezTo>
                  <a:cubicBezTo>
                    <a:pt x="810" y="176"/>
                    <a:pt x="856" y="168"/>
                    <a:pt x="864" y="191"/>
                  </a:cubicBezTo>
                  <a:cubicBezTo>
                    <a:pt x="879" y="221"/>
                    <a:pt x="825" y="267"/>
                    <a:pt x="848" y="290"/>
                  </a:cubicBezTo>
                  <a:cubicBezTo>
                    <a:pt x="886" y="321"/>
                    <a:pt x="940" y="290"/>
                    <a:pt x="978" y="275"/>
                  </a:cubicBezTo>
                  <a:cubicBezTo>
                    <a:pt x="1024" y="260"/>
                    <a:pt x="1062" y="229"/>
                    <a:pt x="1108" y="206"/>
                  </a:cubicBezTo>
                  <a:cubicBezTo>
                    <a:pt x="1131" y="199"/>
                    <a:pt x="1161" y="199"/>
                    <a:pt x="1184" y="191"/>
                  </a:cubicBezTo>
                  <a:cubicBezTo>
                    <a:pt x="1184" y="191"/>
                    <a:pt x="1307" y="282"/>
                    <a:pt x="1307" y="275"/>
                  </a:cubicBezTo>
                  <a:cubicBezTo>
                    <a:pt x="1307" y="267"/>
                    <a:pt x="1337" y="206"/>
                    <a:pt x="1337" y="206"/>
                  </a:cubicBezTo>
                  <a:cubicBezTo>
                    <a:pt x="1322" y="176"/>
                    <a:pt x="1284" y="145"/>
                    <a:pt x="1299" y="115"/>
                  </a:cubicBezTo>
                  <a:cubicBezTo>
                    <a:pt x="1322" y="61"/>
                    <a:pt x="1383" y="38"/>
                    <a:pt x="1421" y="0"/>
                  </a:cubicBezTo>
                  <a:lnTo>
                    <a:pt x="1421" y="0"/>
                  </a:lnTo>
                  <a:cubicBezTo>
                    <a:pt x="1444" y="23"/>
                    <a:pt x="1467" y="38"/>
                    <a:pt x="1490" y="69"/>
                  </a:cubicBezTo>
                  <a:cubicBezTo>
                    <a:pt x="1513" y="99"/>
                    <a:pt x="1513" y="153"/>
                    <a:pt x="1543" y="176"/>
                  </a:cubicBezTo>
                  <a:cubicBezTo>
                    <a:pt x="1574" y="199"/>
                    <a:pt x="1650" y="153"/>
                    <a:pt x="1658" y="191"/>
                  </a:cubicBezTo>
                  <a:cubicBezTo>
                    <a:pt x="1673" y="237"/>
                    <a:pt x="1612" y="275"/>
                    <a:pt x="1589" y="321"/>
                  </a:cubicBezTo>
                  <a:lnTo>
                    <a:pt x="1589" y="321"/>
                  </a:lnTo>
                  <a:cubicBezTo>
                    <a:pt x="1597" y="344"/>
                    <a:pt x="1597" y="367"/>
                    <a:pt x="1612" y="390"/>
                  </a:cubicBezTo>
                  <a:cubicBezTo>
                    <a:pt x="1627" y="405"/>
                    <a:pt x="1658" y="413"/>
                    <a:pt x="1658" y="435"/>
                  </a:cubicBezTo>
                  <a:cubicBezTo>
                    <a:pt x="1666" y="451"/>
                    <a:pt x="1643" y="466"/>
                    <a:pt x="1643" y="489"/>
                  </a:cubicBezTo>
                  <a:cubicBezTo>
                    <a:pt x="1643" y="504"/>
                    <a:pt x="1673" y="527"/>
                    <a:pt x="1658" y="542"/>
                  </a:cubicBezTo>
                  <a:cubicBezTo>
                    <a:pt x="1643" y="557"/>
                    <a:pt x="1612" y="527"/>
                    <a:pt x="1597" y="542"/>
                  </a:cubicBezTo>
                  <a:cubicBezTo>
                    <a:pt x="1574" y="573"/>
                    <a:pt x="1574" y="611"/>
                    <a:pt x="1574" y="657"/>
                  </a:cubicBezTo>
                  <a:cubicBezTo>
                    <a:pt x="1566" y="687"/>
                    <a:pt x="1597" y="726"/>
                    <a:pt x="1597" y="764"/>
                  </a:cubicBezTo>
                  <a:cubicBezTo>
                    <a:pt x="1597" y="794"/>
                    <a:pt x="1574" y="832"/>
                    <a:pt x="1574" y="863"/>
                  </a:cubicBezTo>
                  <a:cubicBezTo>
                    <a:pt x="1574" y="909"/>
                    <a:pt x="1589" y="947"/>
                    <a:pt x="1612" y="985"/>
                  </a:cubicBezTo>
                  <a:cubicBezTo>
                    <a:pt x="1627" y="1016"/>
                    <a:pt x="1673" y="1039"/>
                    <a:pt x="1681" y="1077"/>
                  </a:cubicBezTo>
                  <a:cubicBezTo>
                    <a:pt x="1689" y="1092"/>
                    <a:pt x="1658" y="1100"/>
                    <a:pt x="1650" y="1115"/>
                  </a:cubicBezTo>
                  <a:lnTo>
                    <a:pt x="1650" y="1115"/>
                  </a:lnTo>
                  <a:cubicBezTo>
                    <a:pt x="1635" y="1115"/>
                    <a:pt x="1627" y="1115"/>
                    <a:pt x="1612" y="1123"/>
                  </a:cubicBezTo>
                  <a:cubicBezTo>
                    <a:pt x="1605" y="1130"/>
                    <a:pt x="1605" y="1161"/>
                    <a:pt x="1589" y="1169"/>
                  </a:cubicBezTo>
                  <a:cubicBezTo>
                    <a:pt x="1574" y="1184"/>
                    <a:pt x="1551" y="1184"/>
                    <a:pt x="1528" y="1184"/>
                  </a:cubicBezTo>
                  <a:cubicBezTo>
                    <a:pt x="1513" y="1184"/>
                    <a:pt x="1497" y="1176"/>
                    <a:pt x="1482" y="1169"/>
                  </a:cubicBezTo>
                  <a:lnTo>
                    <a:pt x="1482" y="1169"/>
                  </a:lnTo>
                  <a:cubicBezTo>
                    <a:pt x="1467" y="1146"/>
                    <a:pt x="1459" y="1100"/>
                    <a:pt x="1429" y="1100"/>
                  </a:cubicBezTo>
                  <a:cubicBezTo>
                    <a:pt x="1391" y="1100"/>
                    <a:pt x="1375" y="1161"/>
                    <a:pt x="1330" y="1169"/>
                  </a:cubicBezTo>
                  <a:cubicBezTo>
                    <a:pt x="1307" y="1176"/>
                    <a:pt x="1284" y="1123"/>
                    <a:pt x="1253" y="1138"/>
                  </a:cubicBezTo>
                  <a:cubicBezTo>
                    <a:pt x="1238" y="1146"/>
                    <a:pt x="1268" y="1199"/>
                    <a:pt x="1245" y="1199"/>
                  </a:cubicBezTo>
                  <a:cubicBezTo>
                    <a:pt x="1215" y="1207"/>
                    <a:pt x="1184" y="1153"/>
                    <a:pt x="1154" y="1161"/>
                  </a:cubicBezTo>
                  <a:cubicBezTo>
                    <a:pt x="1131" y="1169"/>
                    <a:pt x="1154" y="1230"/>
                    <a:pt x="1131" y="1230"/>
                  </a:cubicBezTo>
                  <a:cubicBezTo>
                    <a:pt x="1078" y="1222"/>
                    <a:pt x="1032" y="1123"/>
                    <a:pt x="978" y="1146"/>
                  </a:cubicBezTo>
                  <a:cubicBezTo>
                    <a:pt x="902" y="1176"/>
                    <a:pt x="894" y="1299"/>
                    <a:pt x="825" y="1352"/>
                  </a:cubicBezTo>
                  <a:cubicBezTo>
                    <a:pt x="810" y="1367"/>
                    <a:pt x="780" y="1329"/>
                    <a:pt x="757" y="1337"/>
                  </a:cubicBezTo>
                  <a:cubicBezTo>
                    <a:pt x="711" y="1352"/>
                    <a:pt x="673" y="1390"/>
                    <a:pt x="634" y="1421"/>
                  </a:cubicBezTo>
                  <a:lnTo>
                    <a:pt x="634" y="1421"/>
                  </a:lnTo>
                  <a:cubicBezTo>
                    <a:pt x="573" y="1405"/>
                    <a:pt x="505" y="1413"/>
                    <a:pt x="459" y="1375"/>
                  </a:cubicBezTo>
                  <a:cubicBezTo>
                    <a:pt x="428" y="1352"/>
                    <a:pt x="459" y="1283"/>
                    <a:pt x="428" y="1260"/>
                  </a:cubicBezTo>
                  <a:cubicBezTo>
                    <a:pt x="398" y="1237"/>
                    <a:pt x="344" y="1268"/>
                    <a:pt x="306" y="1253"/>
                  </a:cubicBezTo>
                  <a:cubicBezTo>
                    <a:pt x="291" y="1253"/>
                    <a:pt x="314" y="1230"/>
                    <a:pt x="306" y="1222"/>
                  </a:cubicBezTo>
                  <a:cubicBezTo>
                    <a:pt x="268" y="1199"/>
                    <a:pt x="283" y="1214"/>
                    <a:pt x="245" y="1199"/>
                  </a:cubicBezTo>
                  <a:lnTo>
                    <a:pt x="245" y="1199"/>
                  </a:lnTo>
                  <a:cubicBezTo>
                    <a:pt x="268" y="1176"/>
                    <a:pt x="291" y="1161"/>
                    <a:pt x="298" y="1130"/>
                  </a:cubicBezTo>
                  <a:cubicBezTo>
                    <a:pt x="321" y="1069"/>
                    <a:pt x="459" y="1024"/>
                    <a:pt x="459" y="947"/>
                  </a:cubicBezTo>
                  <a:cubicBezTo>
                    <a:pt x="336" y="1039"/>
                    <a:pt x="253" y="1146"/>
                    <a:pt x="107" y="1214"/>
                  </a:cubicBezTo>
                  <a:cubicBezTo>
                    <a:pt x="69" y="1253"/>
                    <a:pt x="54" y="1299"/>
                    <a:pt x="39" y="1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6" name="Freeform 78"/>
            <p:cNvSpPr>
              <a:spLocks noChangeArrowheads="1"/>
            </p:cNvSpPr>
            <p:nvPr/>
          </p:nvSpPr>
          <p:spPr bwMode="auto">
            <a:xfrm>
              <a:off x="9506543" y="5215374"/>
              <a:ext cx="188574" cy="269260"/>
            </a:xfrm>
            <a:custGeom>
              <a:avLst/>
              <a:gdLst>
                <a:gd name="T0" fmla="*/ 794 w 795"/>
                <a:gd name="T1" fmla="*/ 390 h 1132"/>
                <a:gd name="T2" fmla="*/ 794 w 795"/>
                <a:gd name="T3" fmla="*/ 390 h 1132"/>
                <a:gd name="T4" fmla="*/ 718 w 795"/>
                <a:gd name="T5" fmla="*/ 367 h 1132"/>
                <a:gd name="T6" fmla="*/ 664 w 795"/>
                <a:gd name="T7" fmla="*/ 367 h 1132"/>
                <a:gd name="T8" fmla="*/ 626 w 795"/>
                <a:gd name="T9" fmla="*/ 344 h 1132"/>
                <a:gd name="T10" fmla="*/ 595 w 795"/>
                <a:gd name="T11" fmla="*/ 268 h 1132"/>
                <a:gd name="T12" fmla="*/ 534 w 795"/>
                <a:gd name="T13" fmla="*/ 214 h 1132"/>
                <a:gd name="T14" fmla="*/ 481 w 795"/>
                <a:gd name="T15" fmla="*/ 176 h 1132"/>
                <a:gd name="T16" fmla="*/ 435 w 795"/>
                <a:gd name="T17" fmla="*/ 122 h 1132"/>
                <a:gd name="T18" fmla="*/ 366 w 795"/>
                <a:gd name="T19" fmla="*/ 176 h 1132"/>
                <a:gd name="T20" fmla="*/ 297 w 795"/>
                <a:gd name="T21" fmla="*/ 206 h 1132"/>
                <a:gd name="T22" fmla="*/ 290 w 795"/>
                <a:gd name="T23" fmla="*/ 153 h 1132"/>
                <a:gd name="T24" fmla="*/ 236 w 795"/>
                <a:gd name="T25" fmla="*/ 153 h 1132"/>
                <a:gd name="T26" fmla="*/ 213 w 795"/>
                <a:gd name="T27" fmla="*/ 69 h 1132"/>
                <a:gd name="T28" fmla="*/ 137 w 795"/>
                <a:gd name="T29" fmla="*/ 0 h 1132"/>
                <a:gd name="T30" fmla="*/ 137 w 795"/>
                <a:gd name="T31" fmla="*/ 0 h 1132"/>
                <a:gd name="T32" fmla="*/ 91 w 795"/>
                <a:gd name="T33" fmla="*/ 54 h 1132"/>
                <a:gd name="T34" fmla="*/ 114 w 795"/>
                <a:gd name="T35" fmla="*/ 145 h 1132"/>
                <a:gd name="T36" fmla="*/ 183 w 795"/>
                <a:gd name="T37" fmla="*/ 237 h 1132"/>
                <a:gd name="T38" fmla="*/ 129 w 795"/>
                <a:gd name="T39" fmla="*/ 275 h 1132"/>
                <a:gd name="T40" fmla="*/ 91 w 795"/>
                <a:gd name="T41" fmla="*/ 359 h 1132"/>
                <a:gd name="T42" fmla="*/ 0 w 795"/>
                <a:gd name="T43" fmla="*/ 428 h 1132"/>
                <a:gd name="T44" fmla="*/ 0 w 795"/>
                <a:gd name="T45" fmla="*/ 428 h 1132"/>
                <a:gd name="T46" fmla="*/ 7 w 795"/>
                <a:gd name="T47" fmla="*/ 481 h 1132"/>
                <a:gd name="T48" fmla="*/ 30 w 795"/>
                <a:gd name="T49" fmla="*/ 489 h 1132"/>
                <a:gd name="T50" fmla="*/ 30 w 795"/>
                <a:gd name="T51" fmla="*/ 489 h 1132"/>
                <a:gd name="T52" fmla="*/ 114 w 795"/>
                <a:gd name="T53" fmla="*/ 497 h 1132"/>
                <a:gd name="T54" fmla="*/ 168 w 795"/>
                <a:gd name="T55" fmla="*/ 535 h 1132"/>
                <a:gd name="T56" fmla="*/ 175 w 795"/>
                <a:gd name="T57" fmla="*/ 573 h 1132"/>
                <a:gd name="T58" fmla="*/ 198 w 795"/>
                <a:gd name="T59" fmla="*/ 672 h 1132"/>
                <a:gd name="T60" fmla="*/ 252 w 795"/>
                <a:gd name="T61" fmla="*/ 688 h 1132"/>
                <a:gd name="T62" fmla="*/ 252 w 795"/>
                <a:gd name="T63" fmla="*/ 733 h 1132"/>
                <a:gd name="T64" fmla="*/ 290 w 795"/>
                <a:gd name="T65" fmla="*/ 749 h 1132"/>
                <a:gd name="T66" fmla="*/ 244 w 795"/>
                <a:gd name="T67" fmla="*/ 802 h 1132"/>
                <a:gd name="T68" fmla="*/ 313 w 795"/>
                <a:gd name="T69" fmla="*/ 909 h 1132"/>
                <a:gd name="T70" fmla="*/ 313 w 795"/>
                <a:gd name="T71" fmla="*/ 909 h 1132"/>
                <a:gd name="T72" fmla="*/ 359 w 795"/>
                <a:gd name="T73" fmla="*/ 932 h 1132"/>
                <a:gd name="T74" fmla="*/ 511 w 795"/>
                <a:gd name="T75" fmla="*/ 863 h 1132"/>
                <a:gd name="T76" fmla="*/ 557 w 795"/>
                <a:gd name="T77" fmla="*/ 925 h 1132"/>
                <a:gd name="T78" fmla="*/ 481 w 795"/>
                <a:gd name="T79" fmla="*/ 1031 h 1132"/>
                <a:gd name="T80" fmla="*/ 572 w 795"/>
                <a:gd name="T81" fmla="*/ 1131 h 1132"/>
                <a:gd name="T82" fmla="*/ 572 w 795"/>
                <a:gd name="T83" fmla="*/ 1131 h 1132"/>
                <a:gd name="T84" fmla="*/ 702 w 795"/>
                <a:gd name="T85" fmla="*/ 1047 h 1132"/>
                <a:gd name="T86" fmla="*/ 779 w 795"/>
                <a:gd name="T87" fmla="*/ 970 h 1132"/>
                <a:gd name="T88" fmla="*/ 779 w 795"/>
                <a:gd name="T89" fmla="*/ 970 h 1132"/>
                <a:gd name="T90" fmla="*/ 771 w 795"/>
                <a:gd name="T91" fmla="*/ 932 h 1132"/>
                <a:gd name="T92" fmla="*/ 771 w 795"/>
                <a:gd name="T93" fmla="*/ 909 h 1132"/>
                <a:gd name="T94" fmla="*/ 771 w 795"/>
                <a:gd name="T95" fmla="*/ 902 h 1132"/>
                <a:gd name="T96" fmla="*/ 771 w 795"/>
                <a:gd name="T97" fmla="*/ 879 h 1132"/>
                <a:gd name="T98" fmla="*/ 763 w 795"/>
                <a:gd name="T99" fmla="*/ 863 h 1132"/>
                <a:gd name="T100" fmla="*/ 763 w 795"/>
                <a:gd name="T101" fmla="*/ 818 h 1132"/>
                <a:gd name="T102" fmla="*/ 771 w 795"/>
                <a:gd name="T103" fmla="*/ 810 h 1132"/>
                <a:gd name="T104" fmla="*/ 771 w 795"/>
                <a:gd name="T105" fmla="*/ 795 h 1132"/>
                <a:gd name="T106" fmla="*/ 771 w 795"/>
                <a:gd name="T107" fmla="*/ 795 h 1132"/>
                <a:gd name="T108" fmla="*/ 771 w 795"/>
                <a:gd name="T109" fmla="*/ 787 h 1132"/>
                <a:gd name="T110" fmla="*/ 756 w 795"/>
                <a:gd name="T111" fmla="*/ 718 h 1132"/>
                <a:gd name="T112" fmla="*/ 748 w 795"/>
                <a:gd name="T113" fmla="*/ 688 h 1132"/>
                <a:gd name="T114" fmla="*/ 763 w 795"/>
                <a:gd name="T115" fmla="*/ 619 h 1132"/>
                <a:gd name="T116" fmla="*/ 756 w 795"/>
                <a:gd name="T117" fmla="*/ 550 h 1132"/>
                <a:gd name="T118" fmla="*/ 763 w 795"/>
                <a:gd name="T119" fmla="*/ 504 h 1132"/>
                <a:gd name="T120" fmla="*/ 748 w 795"/>
                <a:gd name="T121" fmla="*/ 466 h 1132"/>
                <a:gd name="T122" fmla="*/ 794 w 795"/>
                <a:gd name="T123" fmla="*/ 39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" h="1132">
                  <a:moveTo>
                    <a:pt x="794" y="390"/>
                  </a:moveTo>
                  <a:lnTo>
                    <a:pt x="794" y="390"/>
                  </a:lnTo>
                  <a:cubicBezTo>
                    <a:pt x="779" y="375"/>
                    <a:pt x="740" y="375"/>
                    <a:pt x="718" y="367"/>
                  </a:cubicBezTo>
                  <a:cubicBezTo>
                    <a:pt x="687" y="359"/>
                    <a:pt x="702" y="344"/>
                    <a:pt x="664" y="367"/>
                  </a:cubicBezTo>
                  <a:cubicBezTo>
                    <a:pt x="641" y="375"/>
                    <a:pt x="641" y="352"/>
                    <a:pt x="626" y="344"/>
                  </a:cubicBezTo>
                  <a:cubicBezTo>
                    <a:pt x="626" y="321"/>
                    <a:pt x="603" y="291"/>
                    <a:pt x="595" y="268"/>
                  </a:cubicBezTo>
                  <a:cubicBezTo>
                    <a:pt x="580" y="245"/>
                    <a:pt x="557" y="229"/>
                    <a:pt x="534" y="214"/>
                  </a:cubicBezTo>
                  <a:cubicBezTo>
                    <a:pt x="519" y="206"/>
                    <a:pt x="496" y="191"/>
                    <a:pt x="481" y="176"/>
                  </a:cubicBezTo>
                  <a:cubicBezTo>
                    <a:pt x="473" y="161"/>
                    <a:pt x="435" y="130"/>
                    <a:pt x="435" y="122"/>
                  </a:cubicBezTo>
                  <a:cubicBezTo>
                    <a:pt x="420" y="122"/>
                    <a:pt x="382" y="168"/>
                    <a:pt x="366" y="176"/>
                  </a:cubicBezTo>
                  <a:cubicBezTo>
                    <a:pt x="351" y="183"/>
                    <a:pt x="305" y="222"/>
                    <a:pt x="297" y="206"/>
                  </a:cubicBezTo>
                  <a:cubicBezTo>
                    <a:pt x="290" y="191"/>
                    <a:pt x="290" y="176"/>
                    <a:pt x="290" y="153"/>
                  </a:cubicBezTo>
                  <a:cubicBezTo>
                    <a:pt x="290" y="145"/>
                    <a:pt x="244" y="153"/>
                    <a:pt x="236" y="153"/>
                  </a:cubicBezTo>
                  <a:cubicBezTo>
                    <a:pt x="229" y="153"/>
                    <a:pt x="221" y="77"/>
                    <a:pt x="213" y="69"/>
                  </a:cubicBezTo>
                  <a:cubicBezTo>
                    <a:pt x="190" y="39"/>
                    <a:pt x="160" y="23"/>
                    <a:pt x="137" y="0"/>
                  </a:cubicBezTo>
                  <a:lnTo>
                    <a:pt x="137" y="0"/>
                  </a:lnTo>
                  <a:cubicBezTo>
                    <a:pt x="122" y="16"/>
                    <a:pt x="99" y="31"/>
                    <a:pt x="91" y="54"/>
                  </a:cubicBezTo>
                  <a:cubicBezTo>
                    <a:pt x="91" y="84"/>
                    <a:pt x="99" y="115"/>
                    <a:pt x="114" y="145"/>
                  </a:cubicBezTo>
                  <a:cubicBezTo>
                    <a:pt x="129" y="176"/>
                    <a:pt x="175" y="199"/>
                    <a:pt x="183" y="237"/>
                  </a:cubicBezTo>
                  <a:cubicBezTo>
                    <a:pt x="183" y="260"/>
                    <a:pt x="137" y="260"/>
                    <a:pt x="129" y="275"/>
                  </a:cubicBezTo>
                  <a:cubicBezTo>
                    <a:pt x="107" y="298"/>
                    <a:pt x="114" y="336"/>
                    <a:pt x="91" y="359"/>
                  </a:cubicBezTo>
                  <a:cubicBezTo>
                    <a:pt x="68" y="390"/>
                    <a:pt x="30" y="405"/>
                    <a:pt x="0" y="428"/>
                  </a:cubicBezTo>
                  <a:lnTo>
                    <a:pt x="0" y="428"/>
                  </a:lnTo>
                  <a:cubicBezTo>
                    <a:pt x="7" y="451"/>
                    <a:pt x="0" y="466"/>
                    <a:pt x="7" y="481"/>
                  </a:cubicBezTo>
                  <a:cubicBezTo>
                    <a:pt x="15" y="489"/>
                    <a:pt x="23" y="489"/>
                    <a:pt x="30" y="489"/>
                  </a:cubicBezTo>
                  <a:lnTo>
                    <a:pt x="30" y="489"/>
                  </a:lnTo>
                  <a:cubicBezTo>
                    <a:pt x="61" y="497"/>
                    <a:pt x="91" y="489"/>
                    <a:pt x="114" y="497"/>
                  </a:cubicBezTo>
                  <a:cubicBezTo>
                    <a:pt x="137" y="504"/>
                    <a:pt x="152" y="520"/>
                    <a:pt x="168" y="535"/>
                  </a:cubicBezTo>
                  <a:cubicBezTo>
                    <a:pt x="175" y="543"/>
                    <a:pt x="168" y="558"/>
                    <a:pt x="175" y="573"/>
                  </a:cubicBezTo>
                  <a:cubicBezTo>
                    <a:pt x="175" y="573"/>
                    <a:pt x="190" y="665"/>
                    <a:pt x="198" y="672"/>
                  </a:cubicBezTo>
                  <a:cubicBezTo>
                    <a:pt x="206" y="672"/>
                    <a:pt x="252" y="688"/>
                    <a:pt x="252" y="688"/>
                  </a:cubicBezTo>
                  <a:cubicBezTo>
                    <a:pt x="252" y="703"/>
                    <a:pt x="244" y="718"/>
                    <a:pt x="252" y="733"/>
                  </a:cubicBezTo>
                  <a:cubicBezTo>
                    <a:pt x="259" y="741"/>
                    <a:pt x="290" y="733"/>
                    <a:pt x="290" y="749"/>
                  </a:cubicBezTo>
                  <a:cubicBezTo>
                    <a:pt x="290" y="772"/>
                    <a:pt x="244" y="779"/>
                    <a:pt x="244" y="802"/>
                  </a:cubicBezTo>
                  <a:cubicBezTo>
                    <a:pt x="252" y="840"/>
                    <a:pt x="290" y="871"/>
                    <a:pt x="313" y="909"/>
                  </a:cubicBezTo>
                  <a:lnTo>
                    <a:pt x="313" y="909"/>
                  </a:lnTo>
                  <a:cubicBezTo>
                    <a:pt x="328" y="917"/>
                    <a:pt x="343" y="932"/>
                    <a:pt x="359" y="932"/>
                  </a:cubicBezTo>
                  <a:cubicBezTo>
                    <a:pt x="412" y="917"/>
                    <a:pt x="458" y="863"/>
                    <a:pt x="511" y="863"/>
                  </a:cubicBezTo>
                  <a:cubicBezTo>
                    <a:pt x="542" y="863"/>
                    <a:pt x="565" y="902"/>
                    <a:pt x="557" y="925"/>
                  </a:cubicBezTo>
                  <a:cubicBezTo>
                    <a:pt x="549" y="970"/>
                    <a:pt x="488" y="986"/>
                    <a:pt x="481" y="1031"/>
                  </a:cubicBezTo>
                  <a:cubicBezTo>
                    <a:pt x="473" y="1047"/>
                    <a:pt x="557" y="1115"/>
                    <a:pt x="572" y="1131"/>
                  </a:cubicBezTo>
                  <a:lnTo>
                    <a:pt x="572" y="1131"/>
                  </a:lnTo>
                  <a:cubicBezTo>
                    <a:pt x="611" y="1100"/>
                    <a:pt x="657" y="1070"/>
                    <a:pt x="702" y="1047"/>
                  </a:cubicBezTo>
                  <a:cubicBezTo>
                    <a:pt x="740" y="1031"/>
                    <a:pt x="763" y="1001"/>
                    <a:pt x="779" y="970"/>
                  </a:cubicBezTo>
                  <a:lnTo>
                    <a:pt x="779" y="970"/>
                  </a:lnTo>
                  <a:cubicBezTo>
                    <a:pt x="771" y="932"/>
                    <a:pt x="771" y="932"/>
                    <a:pt x="771" y="932"/>
                  </a:cubicBezTo>
                  <a:cubicBezTo>
                    <a:pt x="771" y="925"/>
                    <a:pt x="771" y="909"/>
                    <a:pt x="771" y="909"/>
                  </a:cubicBezTo>
                  <a:cubicBezTo>
                    <a:pt x="771" y="902"/>
                    <a:pt x="771" y="902"/>
                    <a:pt x="771" y="902"/>
                  </a:cubicBezTo>
                  <a:cubicBezTo>
                    <a:pt x="779" y="902"/>
                    <a:pt x="779" y="886"/>
                    <a:pt x="771" y="879"/>
                  </a:cubicBezTo>
                  <a:cubicBezTo>
                    <a:pt x="771" y="871"/>
                    <a:pt x="771" y="871"/>
                    <a:pt x="763" y="863"/>
                  </a:cubicBezTo>
                  <a:cubicBezTo>
                    <a:pt x="756" y="848"/>
                    <a:pt x="748" y="825"/>
                    <a:pt x="763" y="818"/>
                  </a:cubicBezTo>
                  <a:lnTo>
                    <a:pt x="771" y="810"/>
                  </a:lnTo>
                  <a:cubicBezTo>
                    <a:pt x="771" y="802"/>
                    <a:pt x="771" y="802"/>
                    <a:pt x="771" y="795"/>
                  </a:cubicBezTo>
                  <a:lnTo>
                    <a:pt x="771" y="795"/>
                  </a:lnTo>
                  <a:lnTo>
                    <a:pt x="771" y="787"/>
                  </a:lnTo>
                  <a:cubicBezTo>
                    <a:pt x="756" y="718"/>
                    <a:pt x="756" y="718"/>
                    <a:pt x="756" y="718"/>
                  </a:cubicBezTo>
                  <a:cubicBezTo>
                    <a:pt x="756" y="711"/>
                    <a:pt x="763" y="688"/>
                    <a:pt x="748" y="688"/>
                  </a:cubicBezTo>
                  <a:cubicBezTo>
                    <a:pt x="748" y="650"/>
                    <a:pt x="740" y="650"/>
                    <a:pt x="763" y="619"/>
                  </a:cubicBezTo>
                  <a:cubicBezTo>
                    <a:pt x="786" y="596"/>
                    <a:pt x="786" y="573"/>
                    <a:pt x="756" y="550"/>
                  </a:cubicBezTo>
                  <a:cubicBezTo>
                    <a:pt x="756" y="535"/>
                    <a:pt x="763" y="527"/>
                    <a:pt x="763" y="504"/>
                  </a:cubicBezTo>
                  <a:cubicBezTo>
                    <a:pt x="763" y="489"/>
                    <a:pt x="748" y="481"/>
                    <a:pt x="748" y="466"/>
                  </a:cubicBezTo>
                  <a:cubicBezTo>
                    <a:pt x="748" y="443"/>
                    <a:pt x="794" y="428"/>
                    <a:pt x="794" y="39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7" name="Freeform 79"/>
            <p:cNvSpPr>
              <a:spLocks noChangeArrowheads="1"/>
            </p:cNvSpPr>
            <p:nvPr/>
          </p:nvSpPr>
          <p:spPr bwMode="auto">
            <a:xfrm>
              <a:off x="9397588" y="5308621"/>
              <a:ext cx="63906" cy="114199"/>
            </a:xfrm>
            <a:custGeom>
              <a:avLst/>
              <a:gdLst>
                <a:gd name="T0" fmla="*/ 0 w 269"/>
                <a:gd name="T1" fmla="*/ 46 h 482"/>
                <a:gd name="T2" fmla="*/ 0 w 269"/>
                <a:gd name="T3" fmla="*/ 46 h 482"/>
                <a:gd name="T4" fmla="*/ 54 w 269"/>
                <a:gd name="T5" fmla="*/ 0 h 482"/>
                <a:gd name="T6" fmla="*/ 69 w 269"/>
                <a:gd name="T7" fmla="*/ 46 h 482"/>
                <a:gd name="T8" fmla="*/ 122 w 269"/>
                <a:gd name="T9" fmla="*/ 53 h 482"/>
                <a:gd name="T10" fmla="*/ 130 w 269"/>
                <a:gd name="T11" fmla="*/ 107 h 482"/>
                <a:gd name="T12" fmla="*/ 176 w 269"/>
                <a:gd name="T13" fmla="*/ 114 h 482"/>
                <a:gd name="T14" fmla="*/ 176 w 269"/>
                <a:gd name="T15" fmla="*/ 114 h 482"/>
                <a:gd name="T16" fmla="*/ 191 w 269"/>
                <a:gd name="T17" fmla="*/ 206 h 482"/>
                <a:gd name="T18" fmla="*/ 268 w 269"/>
                <a:gd name="T19" fmla="*/ 397 h 482"/>
                <a:gd name="T20" fmla="*/ 214 w 269"/>
                <a:gd name="T21" fmla="*/ 481 h 482"/>
                <a:gd name="T22" fmla="*/ 214 w 269"/>
                <a:gd name="T23" fmla="*/ 481 h 482"/>
                <a:gd name="T24" fmla="*/ 176 w 269"/>
                <a:gd name="T25" fmla="*/ 428 h 482"/>
                <a:gd name="T26" fmla="*/ 107 w 269"/>
                <a:gd name="T27" fmla="*/ 351 h 482"/>
                <a:gd name="T28" fmla="*/ 0 w 269"/>
                <a:gd name="T29" fmla="*/ 183 h 482"/>
                <a:gd name="T30" fmla="*/ 31 w 269"/>
                <a:gd name="T31" fmla="*/ 145 h 482"/>
                <a:gd name="T32" fmla="*/ 0 w 269"/>
                <a:gd name="T33" fmla="*/ 4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482">
                  <a:moveTo>
                    <a:pt x="0" y="46"/>
                  </a:moveTo>
                  <a:lnTo>
                    <a:pt x="0" y="46"/>
                  </a:lnTo>
                  <a:cubicBezTo>
                    <a:pt x="16" y="30"/>
                    <a:pt x="31" y="0"/>
                    <a:pt x="54" y="0"/>
                  </a:cubicBezTo>
                  <a:cubicBezTo>
                    <a:pt x="69" y="0"/>
                    <a:pt x="61" y="30"/>
                    <a:pt x="69" y="46"/>
                  </a:cubicBezTo>
                  <a:cubicBezTo>
                    <a:pt x="84" y="53"/>
                    <a:pt x="107" y="46"/>
                    <a:pt x="122" y="53"/>
                  </a:cubicBezTo>
                  <a:cubicBezTo>
                    <a:pt x="130" y="68"/>
                    <a:pt x="122" y="91"/>
                    <a:pt x="130" y="107"/>
                  </a:cubicBezTo>
                  <a:cubicBezTo>
                    <a:pt x="145" y="114"/>
                    <a:pt x="161" y="114"/>
                    <a:pt x="176" y="114"/>
                  </a:cubicBezTo>
                  <a:lnTo>
                    <a:pt x="176" y="114"/>
                  </a:lnTo>
                  <a:cubicBezTo>
                    <a:pt x="184" y="145"/>
                    <a:pt x="176" y="175"/>
                    <a:pt x="191" y="206"/>
                  </a:cubicBezTo>
                  <a:cubicBezTo>
                    <a:pt x="207" y="267"/>
                    <a:pt x="260" y="328"/>
                    <a:pt x="268" y="397"/>
                  </a:cubicBezTo>
                  <a:cubicBezTo>
                    <a:pt x="268" y="428"/>
                    <a:pt x="230" y="450"/>
                    <a:pt x="214" y="481"/>
                  </a:cubicBezTo>
                  <a:lnTo>
                    <a:pt x="214" y="481"/>
                  </a:lnTo>
                  <a:cubicBezTo>
                    <a:pt x="207" y="466"/>
                    <a:pt x="191" y="443"/>
                    <a:pt x="176" y="428"/>
                  </a:cubicBezTo>
                  <a:cubicBezTo>
                    <a:pt x="153" y="397"/>
                    <a:pt x="122" y="374"/>
                    <a:pt x="107" y="351"/>
                  </a:cubicBezTo>
                  <a:cubicBezTo>
                    <a:pt x="69" y="298"/>
                    <a:pt x="23" y="244"/>
                    <a:pt x="0" y="183"/>
                  </a:cubicBezTo>
                  <a:cubicBezTo>
                    <a:pt x="0" y="168"/>
                    <a:pt x="31" y="160"/>
                    <a:pt x="31" y="145"/>
                  </a:cubicBezTo>
                  <a:cubicBezTo>
                    <a:pt x="31" y="107"/>
                    <a:pt x="8" y="76"/>
                    <a:pt x="0" y="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8" name="Freeform 80"/>
            <p:cNvSpPr>
              <a:spLocks noChangeArrowheads="1"/>
            </p:cNvSpPr>
            <p:nvPr/>
          </p:nvSpPr>
          <p:spPr bwMode="auto">
            <a:xfrm>
              <a:off x="9449970" y="5311763"/>
              <a:ext cx="74383" cy="91151"/>
            </a:xfrm>
            <a:custGeom>
              <a:avLst/>
              <a:gdLst>
                <a:gd name="T0" fmla="*/ 236 w 313"/>
                <a:gd name="T1" fmla="*/ 23 h 383"/>
                <a:gd name="T2" fmla="*/ 236 w 313"/>
                <a:gd name="T3" fmla="*/ 23 h 383"/>
                <a:gd name="T4" fmla="*/ 243 w 313"/>
                <a:gd name="T5" fmla="*/ 76 h 383"/>
                <a:gd name="T6" fmla="*/ 266 w 313"/>
                <a:gd name="T7" fmla="*/ 84 h 383"/>
                <a:gd name="T8" fmla="*/ 266 w 313"/>
                <a:gd name="T9" fmla="*/ 84 h 383"/>
                <a:gd name="T10" fmla="*/ 304 w 313"/>
                <a:gd name="T11" fmla="*/ 168 h 383"/>
                <a:gd name="T12" fmla="*/ 304 w 313"/>
                <a:gd name="T13" fmla="*/ 367 h 383"/>
                <a:gd name="T14" fmla="*/ 304 w 313"/>
                <a:gd name="T15" fmla="*/ 367 h 383"/>
                <a:gd name="T16" fmla="*/ 259 w 313"/>
                <a:gd name="T17" fmla="*/ 367 h 383"/>
                <a:gd name="T18" fmla="*/ 281 w 313"/>
                <a:gd name="T19" fmla="*/ 336 h 383"/>
                <a:gd name="T20" fmla="*/ 251 w 313"/>
                <a:gd name="T21" fmla="*/ 306 h 383"/>
                <a:gd name="T22" fmla="*/ 151 w 313"/>
                <a:gd name="T23" fmla="*/ 199 h 383"/>
                <a:gd name="T24" fmla="*/ 137 w 313"/>
                <a:gd name="T25" fmla="*/ 252 h 383"/>
                <a:gd name="T26" fmla="*/ 76 w 313"/>
                <a:gd name="T27" fmla="*/ 183 h 383"/>
                <a:gd name="T28" fmla="*/ 0 w 313"/>
                <a:gd name="T29" fmla="*/ 76 h 383"/>
                <a:gd name="T30" fmla="*/ 0 w 313"/>
                <a:gd name="T31" fmla="*/ 76 h 383"/>
                <a:gd name="T32" fmla="*/ 30 w 313"/>
                <a:gd name="T33" fmla="*/ 8 h 383"/>
                <a:gd name="T34" fmla="*/ 122 w 313"/>
                <a:gd name="T35" fmla="*/ 38 h 383"/>
                <a:gd name="T36" fmla="*/ 236 w 313"/>
                <a:gd name="T37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3" h="383">
                  <a:moveTo>
                    <a:pt x="236" y="23"/>
                  </a:moveTo>
                  <a:lnTo>
                    <a:pt x="236" y="23"/>
                  </a:lnTo>
                  <a:cubicBezTo>
                    <a:pt x="243" y="46"/>
                    <a:pt x="236" y="61"/>
                    <a:pt x="243" y="76"/>
                  </a:cubicBezTo>
                  <a:cubicBezTo>
                    <a:pt x="251" y="84"/>
                    <a:pt x="259" y="84"/>
                    <a:pt x="266" y="84"/>
                  </a:cubicBezTo>
                  <a:lnTo>
                    <a:pt x="266" y="84"/>
                  </a:lnTo>
                  <a:cubicBezTo>
                    <a:pt x="281" y="115"/>
                    <a:pt x="297" y="138"/>
                    <a:pt x="304" y="168"/>
                  </a:cubicBezTo>
                  <a:cubicBezTo>
                    <a:pt x="312" y="237"/>
                    <a:pt x="304" y="298"/>
                    <a:pt x="304" y="367"/>
                  </a:cubicBezTo>
                  <a:lnTo>
                    <a:pt x="304" y="367"/>
                  </a:lnTo>
                  <a:cubicBezTo>
                    <a:pt x="289" y="367"/>
                    <a:pt x="274" y="382"/>
                    <a:pt x="259" y="367"/>
                  </a:cubicBezTo>
                  <a:cubicBezTo>
                    <a:pt x="251" y="359"/>
                    <a:pt x="281" y="351"/>
                    <a:pt x="281" y="336"/>
                  </a:cubicBezTo>
                  <a:cubicBezTo>
                    <a:pt x="274" y="328"/>
                    <a:pt x="259" y="321"/>
                    <a:pt x="251" y="306"/>
                  </a:cubicBezTo>
                  <a:cubicBezTo>
                    <a:pt x="220" y="275"/>
                    <a:pt x="197" y="222"/>
                    <a:pt x="151" y="199"/>
                  </a:cubicBezTo>
                  <a:cubicBezTo>
                    <a:pt x="137" y="191"/>
                    <a:pt x="159" y="260"/>
                    <a:pt x="137" y="252"/>
                  </a:cubicBezTo>
                  <a:cubicBezTo>
                    <a:pt x="107" y="245"/>
                    <a:pt x="99" y="206"/>
                    <a:pt x="76" y="183"/>
                  </a:cubicBezTo>
                  <a:cubicBezTo>
                    <a:pt x="46" y="153"/>
                    <a:pt x="23" y="115"/>
                    <a:pt x="0" y="76"/>
                  </a:cubicBezTo>
                  <a:lnTo>
                    <a:pt x="0" y="76"/>
                  </a:lnTo>
                  <a:cubicBezTo>
                    <a:pt x="8" y="53"/>
                    <a:pt x="8" y="15"/>
                    <a:pt x="30" y="8"/>
                  </a:cubicBezTo>
                  <a:cubicBezTo>
                    <a:pt x="61" y="0"/>
                    <a:pt x="91" y="38"/>
                    <a:pt x="122" y="38"/>
                  </a:cubicBezTo>
                  <a:cubicBezTo>
                    <a:pt x="159" y="46"/>
                    <a:pt x="197" y="31"/>
                    <a:pt x="236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89" name="Freeform 81"/>
            <p:cNvSpPr>
              <a:spLocks noChangeArrowheads="1"/>
            </p:cNvSpPr>
            <p:nvPr/>
          </p:nvSpPr>
          <p:spPr bwMode="auto">
            <a:xfrm>
              <a:off x="9512828" y="5331670"/>
              <a:ext cx="67048" cy="107913"/>
            </a:xfrm>
            <a:custGeom>
              <a:avLst/>
              <a:gdLst>
                <a:gd name="T0" fmla="*/ 0 w 284"/>
                <a:gd name="T1" fmla="*/ 0 h 452"/>
                <a:gd name="T2" fmla="*/ 0 w 284"/>
                <a:gd name="T3" fmla="*/ 0 h 452"/>
                <a:gd name="T4" fmla="*/ 84 w 284"/>
                <a:gd name="T5" fmla="*/ 8 h 452"/>
                <a:gd name="T6" fmla="*/ 138 w 284"/>
                <a:gd name="T7" fmla="*/ 46 h 452"/>
                <a:gd name="T8" fmla="*/ 145 w 284"/>
                <a:gd name="T9" fmla="*/ 84 h 452"/>
                <a:gd name="T10" fmla="*/ 168 w 284"/>
                <a:gd name="T11" fmla="*/ 183 h 452"/>
                <a:gd name="T12" fmla="*/ 222 w 284"/>
                <a:gd name="T13" fmla="*/ 199 h 452"/>
                <a:gd name="T14" fmla="*/ 222 w 284"/>
                <a:gd name="T15" fmla="*/ 244 h 452"/>
                <a:gd name="T16" fmla="*/ 260 w 284"/>
                <a:gd name="T17" fmla="*/ 260 h 452"/>
                <a:gd name="T18" fmla="*/ 214 w 284"/>
                <a:gd name="T19" fmla="*/ 313 h 452"/>
                <a:gd name="T20" fmla="*/ 283 w 284"/>
                <a:gd name="T21" fmla="*/ 420 h 452"/>
                <a:gd name="T22" fmla="*/ 283 w 284"/>
                <a:gd name="T23" fmla="*/ 420 h 452"/>
                <a:gd name="T24" fmla="*/ 183 w 284"/>
                <a:gd name="T25" fmla="*/ 451 h 452"/>
                <a:gd name="T26" fmla="*/ 92 w 284"/>
                <a:gd name="T27" fmla="*/ 451 h 452"/>
                <a:gd name="T28" fmla="*/ 92 w 284"/>
                <a:gd name="T29" fmla="*/ 451 h 452"/>
                <a:gd name="T30" fmla="*/ 61 w 284"/>
                <a:gd name="T31" fmla="*/ 405 h 452"/>
                <a:gd name="T32" fmla="*/ 99 w 284"/>
                <a:gd name="T33" fmla="*/ 351 h 452"/>
                <a:gd name="T34" fmla="*/ 92 w 284"/>
                <a:gd name="T35" fmla="*/ 275 h 452"/>
                <a:gd name="T36" fmla="*/ 38 w 284"/>
                <a:gd name="T37" fmla="*/ 283 h 452"/>
                <a:gd name="T38" fmla="*/ 38 w 284"/>
                <a:gd name="T39" fmla="*/ 283 h 452"/>
                <a:gd name="T40" fmla="*/ 38 w 284"/>
                <a:gd name="T41" fmla="*/ 84 h 452"/>
                <a:gd name="T42" fmla="*/ 0 w 284"/>
                <a:gd name="T4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4" h="452">
                  <a:moveTo>
                    <a:pt x="0" y="0"/>
                  </a:moveTo>
                  <a:lnTo>
                    <a:pt x="0" y="0"/>
                  </a:lnTo>
                  <a:cubicBezTo>
                    <a:pt x="31" y="8"/>
                    <a:pt x="61" y="0"/>
                    <a:pt x="84" y="8"/>
                  </a:cubicBezTo>
                  <a:cubicBezTo>
                    <a:pt x="107" y="15"/>
                    <a:pt x="122" y="31"/>
                    <a:pt x="138" y="46"/>
                  </a:cubicBezTo>
                  <a:cubicBezTo>
                    <a:pt x="145" y="54"/>
                    <a:pt x="138" y="69"/>
                    <a:pt x="145" y="84"/>
                  </a:cubicBezTo>
                  <a:cubicBezTo>
                    <a:pt x="145" y="84"/>
                    <a:pt x="160" y="176"/>
                    <a:pt x="168" y="183"/>
                  </a:cubicBezTo>
                  <a:cubicBezTo>
                    <a:pt x="176" y="183"/>
                    <a:pt x="222" y="199"/>
                    <a:pt x="222" y="199"/>
                  </a:cubicBezTo>
                  <a:cubicBezTo>
                    <a:pt x="222" y="214"/>
                    <a:pt x="214" y="229"/>
                    <a:pt x="222" y="244"/>
                  </a:cubicBezTo>
                  <a:cubicBezTo>
                    <a:pt x="229" y="252"/>
                    <a:pt x="260" y="244"/>
                    <a:pt x="260" y="260"/>
                  </a:cubicBezTo>
                  <a:cubicBezTo>
                    <a:pt x="260" y="283"/>
                    <a:pt x="214" y="290"/>
                    <a:pt x="214" y="313"/>
                  </a:cubicBezTo>
                  <a:cubicBezTo>
                    <a:pt x="222" y="351"/>
                    <a:pt x="260" y="382"/>
                    <a:pt x="283" y="420"/>
                  </a:cubicBezTo>
                  <a:lnTo>
                    <a:pt x="283" y="420"/>
                  </a:lnTo>
                  <a:cubicBezTo>
                    <a:pt x="252" y="428"/>
                    <a:pt x="222" y="443"/>
                    <a:pt x="183" y="451"/>
                  </a:cubicBezTo>
                  <a:cubicBezTo>
                    <a:pt x="153" y="451"/>
                    <a:pt x="122" y="451"/>
                    <a:pt x="92" y="451"/>
                  </a:cubicBezTo>
                  <a:lnTo>
                    <a:pt x="92" y="451"/>
                  </a:lnTo>
                  <a:cubicBezTo>
                    <a:pt x="77" y="436"/>
                    <a:pt x="61" y="420"/>
                    <a:pt x="61" y="405"/>
                  </a:cubicBezTo>
                  <a:cubicBezTo>
                    <a:pt x="61" y="382"/>
                    <a:pt x="92" y="374"/>
                    <a:pt x="99" y="351"/>
                  </a:cubicBezTo>
                  <a:cubicBezTo>
                    <a:pt x="99" y="321"/>
                    <a:pt x="107" y="290"/>
                    <a:pt x="92" y="275"/>
                  </a:cubicBezTo>
                  <a:cubicBezTo>
                    <a:pt x="77" y="260"/>
                    <a:pt x="54" y="275"/>
                    <a:pt x="38" y="283"/>
                  </a:cubicBezTo>
                  <a:lnTo>
                    <a:pt x="38" y="283"/>
                  </a:lnTo>
                  <a:cubicBezTo>
                    <a:pt x="38" y="214"/>
                    <a:pt x="46" y="153"/>
                    <a:pt x="38" y="84"/>
                  </a:cubicBezTo>
                  <a:cubicBezTo>
                    <a:pt x="31" y="54"/>
                    <a:pt x="15" y="31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0" name="Freeform 82"/>
            <p:cNvSpPr>
              <a:spLocks noChangeArrowheads="1"/>
            </p:cNvSpPr>
            <p:nvPr/>
          </p:nvSpPr>
          <p:spPr bwMode="auto">
            <a:xfrm>
              <a:off x="9439494" y="5330622"/>
              <a:ext cx="99526" cy="152965"/>
            </a:xfrm>
            <a:custGeom>
              <a:avLst/>
              <a:gdLst>
                <a:gd name="T0" fmla="*/ 0 w 420"/>
                <a:gd name="T1" fmla="*/ 23 h 643"/>
                <a:gd name="T2" fmla="*/ 0 w 420"/>
                <a:gd name="T3" fmla="*/ 23 h 643"/>
                <a:gd name="T4" fmla="*/ 46 w 420"/>
                <a:gd name="T5" fmla="*/ 0 h 643"/>
                <a:gd name="T6" fmla="*/ 46 w 420"/>
                <a:gd name="T7" fmla="*/ 0 h 643"/>
                <a:gd name="T8" fmla="*/ 122 w 420"/>
                <a:gd name="T9" fmla="*/ 107 h 643"/>
                <a:gd name="T10" fmla="*/ 183 w 420"/>
                <a:gd name="T11" fmla="*/ 176 h 643"/>
                <a:gd name="T12" fmla="*/ 197 w 420"/>
                <a:gd name="T13" fmla="*/ 123 h 643"/>
                <a:gd name="T14" fmla="*/ 297 w 420"/>
                <a:gd name="T15" fmla="*/ 230 h 643"/>
                <a:gd name="T16" fmla="*/ 327 w 420"/>
                <a:gd name="T17" fmla="*/ 260 h 643"/>
                <a:gd name="T18" fmla="*/ 305 w 420"/>
                <a:gd name="T19" fmla="*/ 291 h 643"/>
                <a:gd name="T20" fmla="*/ 350 w 420"/>
                <a:gd name="T21" fmla="*/ 291 h 643"/>
                <a:gd name="T22" fmla="*/ 350 w 420"/>
                <a:gd name="T23" fmla="*/ 291 h 643"/>
                <a:gd name="T24" fmla="*/ 404 w 420"/>
                <a:gd name="T25" fmla="*/ 283 h 643"/>
                <a:gd name="T26" fmla="*/ 411 w 420"/>
                <a:gd name="T27" fmla="*/ 359 h 643"/>
                <a:gd name="T28" fmla="*/ 373 w 420"/>
                <a:gd name="T29" fmla="*/ 413 h 643"/>
                <a:gd name="T30" fmla="*/ 404 w 420"/>
                <a:gd name="T31" fmla="*/ 459 h 643"/>
                <a:gd name="T32" fmla="*/ 404 w 420"/>
                <a:gd name="T33" fmla="*/ 459 h 643"/>
                <a:gd name="T34" fmla="*/ 343 w 420"/>
                <a:gd name="T35" fmla="*/ 535 h 643"/>
                <a:gd name="T36" fmla="*/ 389 w 420"/>
                <a:gd name="T37" fmla="*/ 581 h 643"/>
                <a:gd name="T38" fmla="*/ 350 w 420"/>
                <a:gd name="T39" fmla="*/ 642 h 643"/>
                <a:gd name="T40" fmla="*/ 350 w 420"/>
                <a:gd name="T41" fmla="*/ 642 h 643"/>
                <a:gd name="T42" fmla="*/ 274 w 420"/>
                <a:gd name="T43" fmla="*/ 611 h 643"/>
                <a:gd name="T44" fmla="*/ 160 w 420"/>
                <a:gd name="T45" fmla="*/ 627 h 643"/>
                <a:gd name="T46" fmla="*/ 160 w 420"/>
                <a:gd name="T47" fmla="*/ 627 h 643"/>
                <a:gd name="T48" fmla="*/ 69 w 420"/>
                <a:gd name="T49" fmla="*/ 535 h 643"/>
                <a:gd name="T50" fmla="*/ 38 w 420"/>
                <a:gd name="T51" fmla="*/ 390 h 643"/>
                <a:gd name="T52" fmla="*/ 38 w 420"/>
                <a:gd name="T53" fmla="*/ 390 h 643"/>
                <a:gd name="T54" fmla="*/ 92 w 420"/>
                <a:gd name="T55" fmla="*/ 306 h 643"/>
                <a:gd name="T56" fmla="*/ 15 w 420"/>
                <a:gd name="T57" fmla="*/ 115 h 643"/>
                <a:gd name="T58" fmla="*/ 0 w 420"/>
                <a:gd name="T59" fmla="*/ 2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643">
                  <a:moveTo>
                    <a:pt x="0" y="23"/>
                  </a:moveTo>
                  <a:lnTo>
                    <a:pt x="0" y="23"/>
                  </a:lnTo>
                  <a:cubicBezTo>
                    <a:pt x="46" y="0"/>
                    <a:pt x="46" y="0"/>
                    <a:pt x="46" y="0"/>
                  </a:cubicBezTo>
                  <a:lnTo>
                    <a:pt x="46" y="0"/>
                  </a:lnTo>
                  <a:cubicBezTo>
                    <a:pt x="69" y="39"/>
                    <a:pt x="92" y="77"/>
                    <a:pt x="122" y="107"/>
                  </a:cubicBezTo>
                  <a:cubicBezTo>
                    <a:pt x="145" y="130"/>
                    <a:pt x="153" y="169"/>
                    <a:pt x="183" y="176"/>
                  </a:cubicBezTo>
                  <a:cubicBezTo>
                    <a:pt x="205" y="184"/>
                    <a:pt x="183" y="115"/>
                    <a:pt x="197" y="123"/>
                  </a:cubicBezTo>
                  <a:cubicBezTo>
                    <a:pt x="243" y="146"/>
                    <a:pt x="266" y="199"/>
                    <a:pt x="297" y="230"/>
                  </a:cubicBezTo>
                  <a:cubicBezTo>
                    <a:pt x="305" y="245"/>
                    <a:pt x="320" y="252"/>
                    <a:pt x="327" y="260"/>
                  </a:cubicBezTo>
                  <a:cubicBezTo>
                    <a:pt x="327" y="275"/>
                    <a:pt x="297" y="283"/>
                    <a:pt x="305" y="291"/>
                  </a:cubicBezTo>
                  <a:cubicBezTo>
                    <a:pt x="320" y="306"/>
                    <a:pt x="335" y="291"/>
                    <a:pt x="350" y="291"/>
                  </a:cubicBezTo>
                  <a:lnTo>
                    <a:pt x="350" y="291"/>
                  </a:lnTo>
                  <a:cubicBezTo>
                    <a:pt x="366" y="283"/>
                    <a:pt x="389" y="268"/>
                    <a:pt x="404" y="283"/>
                  </a:cubicBezTo>
                  <a:cubicBezTo>
                    <a:pt x="419" y="298"/>
                    <a:pt x="411" y="329"/>
                    <a:pt x="411" y="359"/>
                  </a:cubicBezTo>
                  <a:cubicBezTo>
                    <a:pt x="404" y="382"/>
                    <a:pt x="373" y="390"/>
                    <a:pt x="373" y="413"/>
                  </a:cubicBezTo>
                  <a:cubicBezTo>
                    <a:pt x="373" y="428"/>
                    <a:pt x="389" y="444"/>
                    <a:pt x="404" y="459"/>
                  </a:cubicBezTo>
                  <a:lnTo>
                    <a:pt x="404" y="459"/>
                  </a:lnTo>
                  <a:cubicBezTo>
                    <a:pt x="381" y="482"/>
                    <a:pt x="350" y="505"/>
                    <a:pt x="343" y="535"/>
                  </a:cubicBezTo>
                  <a:cubicBezTo>
                    <a:pt x="343" y="550"/>
                    <a:pt x="389" y="558"/>
                    <a:pt x="389" y="581"/>
                  </a:cubicBezTo>
                  <a:cubicBezTo>
                    <a:pt x="389" y="604"/>
                    <a:pt x="366" y="627"/>
                    <a:pt x="350" y="642"/>
                  </a:cubicBezTo>
                  <a:lnTo>
                    <a:pt x="350" y="642"/>
                  </a:lnTo>
                  <a:cubicBezTo>
                    <a:pt x="320" y="634"/>
                    <a:pt x="297" y="611"/>
                    <a:pt x="274" y="611"/>
                  </a:cubicBezTo>
                  <a:cubicBezTo>
                    <a:pt x="236" y="604"/>
                    <a:pt x="197" y="619"/>
                    <a:pt x="160" y="627"/>
                  </a:cubicBezTo>
                  <a:lnTo>
                    <a:pt x="160" y="627"/>
                  </a:lnTo>
                  <a:cubicBezTo>
                    <a:pt x="130" y="596"/>
                    <a:pt x="92" y="566"/>
                    <a:pt x="69" y="535"/>
                  </a:cubicBezTo>
                  <a:cubicBezTo>
                    <a:pt x="54" y="489"/>
                    <a:pt x="54" y="436"/>
                    <a:pt x="38" y="390"/>
                  </a:cubicBezTo>
                  <a:lnTo>
                    <a:pt x="38" y="390"/>
                  </a:lnTo>
                  <a:cubicBezTo>
                    <a:pt x="54" y="359"/>
                    <a:pt x="92" y="337"/>
                    <a:pt x="92" y="306"/>
                  </a:cubicBezTo>
                  <a:cubicBezTo>
                    <a:pt x="84" y="237"/>
                    <a:pt x="31" y="176"/>
                    <a:pt x="15" y="115"/>
                  </a:cubicBezTo>
                  <a:cubicBezTo>
                    <a:pt x="0" y="84"/>
                    <a:pt x="8" y="54"/>
                    <a:pt x="0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1" name="Freeform 83"/>
            <p:cNvSpPr>
              <a:spLocks noChangeArrowheads="1"/>
            </p:cNvSpPr>
            <p:nvPr/>
          </p:nvSpPr>
          <p:spPr bwMode="auto">
            <a:xfrm>
              <a:off x="9521209" y="5420725"/>
              <a:ext cx="121526" cy="91151"/>
            </a:xfrm>
            <a:custGeom>
              <a:avLst/>
              <a:gdLst>
                <a:gd name="T0" fmla="*/ 61 w 512"/>
                <a:gd name="T1" fmla="*/ 77 h 383"/>
                <a:gd name="T2" fmla="*/ 61 w 512"/>
                <a:gd name="T3" fmla="*/ 77 h 383"/>
                <a:gd name="T4" fmla="*/ 152 w 512"/>
                <a:gd name="T5" fmla="*/ 77 h 383"/>
                <a:gd name="T6" fmla="*/ 252 w 512"/>
                <a:gd name="T7" fmla="*/ 46 h 383"/>
                <a:gd name="T8" fmla="*/ 252 w 512"/>
                <a:gd name="T9" fmla="*/ 46 h 383"/>
                <a:gd name="T10" fmla="*/ 298 w 512"/>
                <a:gd name="T11" fmla="*/ 69 h 383"/>
                <a:gd name="T12" fmla="*/ 450 w 512"/>
                <a:gd name="T13" fmla="*/ 0 h 383"/>
                <a:gd name="T14" fmla="*/ 496 w 512"/>
                <a:gd name="T15" fmla="*/ 62 h 383"/>
                <a:gd name="T16" fmla="*/ 420 w 512"/>
                <a:gd name="T17" fmla="*/ 168 h 383"/>
                <a:gd name="T18" fmla="*/ 511 w 512"/>
                <a:gd name="T19" fmla="*/ 268 h 383"/>
                <a:gd name="T20" fmla="*/ 511 w 512"/>
                <a:gd name="T21" fmla="*/ 268 h 383"/>
                <a:gd name="T22" fmla="*/ 397 w 512"/>
                <a:gd name="T23" fmla="*/ 329 h 383"/>
                <a:gd name="T24" fmla="*/ 68 w 512"/>
                <a:gd name="T25" fmla="*/ 382 h 383"/>
                <a:gd name="T26" fmla="*/ 68 w 512"/>
                <a:gd name="T27" fmla="*/ 382 h 383"/>
                <a:gd name="T28" fmla="*/ 53 w 512"/>
                <a:gd name="T29" fmla="*/ 275 h 383"/>
                <a:gd name="T30" fmla="*/ 7 w 512"/>
                <a:gd name="T31" fmla="*/ 260 h 383"/>
                <a:gd name="T32" fmla="*/ 7 w 512"/>
                <a:gd name="T33" fmla="*/ 260 h 383"/>
                <a:gd name="T34" fmla="*/ 46 w 512"/>
                <a:gd name="T35" fmla="*/ 199 h 383"/>
                <a:gd name="T36" fmla="*/ 0 w 512"/>
                <a:gd name="T37" fmla="*/ 153 h 383"/>
                <a:gd name="T38" fmla="*/ 61 w 512"/>
                <a:gd name="T39" fmla="*/ 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2" h="383">
                  <a:moveTo>
                    <a:pt x="61" y="77"/>
                  </a:moveTo>
                  <a:lnTo>
                    <a:pt x="61" y="77"/>
                  </a:lnTo>
                  <a:cubicBezTo>
                    <a:pt x="91" y="77"/>
                    <a:pt x="122" y="77"/>
                    <a:pt x="152" y="77"/>
                  </a:cubicBezTo>
                  <a:cubicBezTo>
                    <a:pt x="191" y="69"/>
                    <a:pt x="221" y="54"/>
                    <a:pt x="252" y="46"/>
                  </a:cubicBezTo>
                  <a:lnTo>
                    <a:pt x="252" y="46"/>
                  </a:lnTo>
                  <a:cubicBezTo>
                    <a:pt x="267" y="54"/>
                    <a:pt x="282" y="69"/>
                    <a:pt x="298" y="69"/>
                  </a:cubicBezTo>
                  <a:cubicBezTo>
                    <a:pt x="351" y="54"/>
                    <a:pt x="397" y="0"/>
                    <a:pt x="450" y="0"/>
                  </a:cubicBezTo>
                  <a:cubicBezTo>
                    <a:pt x="481" y="0"/>
                    <a:pt x="504" y="39"/>
                    <a:pt x="496" y="62"/>
                  </a:cubicBezTo>
                  <a:cubicBezTo>
                    <a:pt x="488" y="107"/>
                    <a:pt x="427" y="123"/>
                    <a:pt x="420" y="168"/>
                  </a:cubicBezTo>
                  <a:cubicBezTo>
                    <a:pt x="412" y="184"/>
                    <a:pt x="496" y="252"/>
                    <a:pt x="511" y="268"/>
                  </a:cubicBezTo>
                  <a:lnTo>
                    <a:pt x="511" y="268"/>
                  </a:lnTo>
                  <a:cubicBezTo>
                    <a:pt x="473" y="291"/>
                    <a:pt x="435" y="314"/>
                    <a:pt x="397" y="329"/>
                  </a:cubicBezTo>
                  <a:cubicBezTo>
                    <a:pt x="282" y="367"/>
                    <a:pt x="160" y="344"/>
                    <a:pt x="68" y="382"/>
                  </a:cubicBezTo>
                  <a:lnTo>
                    <a:pt x="68" y="382"/>
                  </a:lnTo>
                  <a:cubicBezTo>
                    <a:pt x="61" y="344"/>
                    <a:pt x="68" y="306"/>
                    <a:pt x="53" y="275"/>
                  </a:cubicBezTo>
                  <a:cubicBezTo>
                    <a:pt x="46" y="260"/>
                    <a:pt x="23" y="268"/>
                    <a:pt x="7" y="260"/>
                  </a:cubicBezTo>
                  <a:lnTo>
                    <a:pt x="7" y="260"/>
                  </a:lnTo>
                  <a:cubicBezTo>
                    <a:pt x="23" y="245"/>
                    <a:pt x="46" y="222"/>
                    <a:pt x="46" y="199"/>
                  </a:cubicBezTo>
                  <a:cubicBezTo>
                    <a:pt x="46" y="176"/>
                    <a:pt x="0" y="168"/>
                    <a:pt x="0" y="153"/>
                  </a:cubicBezTo>
                  <a:cubicBezTo>
                    <a:pt x="7" y="123"/>
                    <a:pt x="38" y="100"/>
                    <a:pt x="61" y="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2" name="Freeform 84"/>
            <p:cNvSpPr>
              <a:spLocks noChangeArrowheads="1"/>
            </p:cNvSpPr>
            <p:nvPr/>
          </p:nvSpPr>
          <p:spPr bwMode="auto">
            <a:xfrm>
              <a:off x="9271872" y="5422820"/>
              <a:ext cx="115240" cy="116295"/>
            </a:xfrm>
            <a:custGeom>
              <a:avLst/>
              <a:gdLst>
                <a:gd name="T0" fmla="*/ 352 w 483"/>
                <a:gd name="T1" fmla="*/ 8 h 490"/>
                <a:gd name="T2" fmla="*/ 352 w 483"/>
                <a:gd name="T3" fmla="*/ 8 h 490"/>
                <a:gd name="T4" fmla="*/ 451 w 483"/>
                <a:gd name="T5" fmla="*/ 84 h 490"/>
                <a:gd name="T6" fmla="*/ 474 w 483"/>
                <a:gd name="T7" fmla="*/ 160 h 490"/>
                <a:gd name="T8" fmla="*/ 474 w 483"/>
                <a:gd name="T9" fmla="*/ 221 h 490"/>
                <a:gd name="T10" fmla="*/ 474 w 483"/>
                <a:gd name="T11" fmla="*/ 329 h 490"/>
                <a:gd name="T12" fmla="*/ 474 w 483"/>
                <a:gd name="T13" fmla="*/ 329 h 490"/>
                <a:gd name="T14" fmla="*/ 390 w 483"/>
                <a:gd name="T15" fmla="*/ 405 h 490"/>
                <a:gd name="T16" fmla="*/ 336 w 483"/>
                <a:gd name="T17" fmla="*/ 390 h 490"/>
                <a:gd name="T18" fmla="*/ 191 w 483"/>
                <a:gd name="T19" fmla="*/ 489 h 490"/>
                <a:gd name="T20" fmla="*/ 191 w 483"/>
                <a:gd name="T21" fmla="*/ 489 h 490"/>
                <a:gd name="T22" fmla="*/ 31 w 483"/>
                <a:gd name="T23" fmla="*/ 390 h 490"/>
                <a:gd name="T24" fmla="*/ 0 w 483"/>
                <a:gd name="T25" fmla="*/ 290 h 490"/>
                <a:gd name="T26" fmla="*/ 0 w 483"/>
                <a:gd name="T27" fmla="*/ 290 h 490"/>
                <a:gd name="T28" fmla="*/ 184 w 483"/>
                <a:gd name="T29" fmla="*/ 283 h 490"/>
                <a:gd name="T30" fmla="*/ 199 w 483"/>
                <a:gd name="T31" fmla="*/ 221 h 490"/>
                <a:gd name="T32" fmla="*/ 145 w 483"/>
                <a:gd name="T33" fmla="*/ 99 h 490"/>
                <a:gd name="T34" fmla="*/ 184 w 483"/>
                <a:gd name="T35" fmla="*/ 15 h 490"/>
                <a:gd name="T36" fmla="*/ 275 w 483"/>
                <a:gd name="T37" fmla="*/ 23 h 490"/>
                <a:gd name="T38" fmla="*/ 352 w 483"/>
                <a:gd name="T39" fmla="*/ 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" h="490">
                  <a:moveTo>
                    <a:pt x="352" y="8"/>
                  </a:moveTo>
                  <a:lnTo>
                    <a:pt x="352" y="8"/>
                  </a:lnTo>
                  <a:cubicBezTo>
                    <a:pt x="382" y="31"/>
                    <a:pt x="420" y="54"/>
                    <a:pt x="451" y="84"/>
                  </a:cubicBezTo>
                  <a:cubicBezTo>
                    <a:pt x="466" y="107"/>
                    <a:pt x="474" y="137"/>
                    <a:pt x="474" y="160"/>
                  </a:cubicBezTo>
                  <a:cubicBezTo>
                    <a:pt x="482" y="183"/>
                    <a:pt x="474" y="199"/>
                    <a:pt x="474" y="221"/>
                  </a:cubicBezTo>
                  <a:cubicBezTo>
                    <a:pt x="474" y="260"/>
                    <a:pt x="474" y="290"/>
                    <a:pt x="474" y="329"/>
                  </a:cubicBezTo>
                  <a:lnTo>
                    <a:pt x="474" y="329"/>
                  </a:lnTo>
                  <a:cubicBezTo>
                    <a:pt x="443" y="351"/>
                    <a:pt x="420" y="390"/>
                    <a:pt x="390" y="405"/>
                  </a:cubicBezTo>
                  <a:cubicBezTo>
                    <a:pt x="374" y="412"/>
                    <a:pt x="352" y="382"/>
                    <a:pt x="336" y="390"/>
                  </a:cubicBezTo>
                  <a:cubicBezTo>
                    <a:pt x="290" y="405"/>
                    <a:pt x="229" y="466"/>
                    <a:pt x="191" y="489"/>
                  </a:cubicBezTo>
                  <a:lnTo>
                    <a:pt x="191" y="489"/>
                  </a:lnTo>
                  <a:cubicBezTo>
                    <a:pt x="130" y="466"/>
                    <a:pt x="61" y="481"/>
                    <a:pt x="31" y="390"/>
                  </a:cubicBezTo>
                  <a:cubicBezTo>
                    <a:pt x="23" y="367"/>
                    <a:pt x="15" y="336"/>
                    <a:pt x="0" y="290"/>
                  </a:cubicBezTo>
                  <a:lnTo>
                    <a:pt x="0" y="290"/>
                  </a:lnTo>
                  <a:cubicBezTo>
                    <a:pt x="46" y="290"/>
                    <a:pt x="138" y="298"/>
                    <a:pt x="184" y="283"/>
                  </a:cubicBezTo>
                  <a:cubicBezTo>
                    <a:pt x="199" y="275"/>
                    <a:pt x="207" y="244"/>
                    <a:pt x="199" y="221"/>
                  </a:cubicBezTo>
                  <a:cubicBezTo>
                    <a:pt x="191" y="176"/>
                    <a:pt x="153" y="145"/>
                    <a:pt x="145" y="99"/>
                  </a:cubicBezTo>
                  <a:cubicBezTo>
                    <a:pt x="145" y="69"/>
                    <a:pt x="153" y="31"/>
                    <a:pt x="184" y="15"/>
                  </a:cubicBezTo>
                  <a:cubicBezTo>
                    <a:pt x="207" y="0"/>
                    <a:pt x="245" y="23"/>
                    <a:pt x="275" y="23"/>
                  </a:cubicBezTo>
                  <a:cubicBezTo>
                    <a:pt x="306" y="23"/>
                    <a:pt x="329" y="8"/>
                    <a:pt x="352" y="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3" name="Freeform 85"/>
            <p:cNvSpPr>
              <a:spLocks noChangeArrowheads="1"/>
            </p:cNvSpPr>
            <p:nvPr/>
          </p:nvSpPr>
          <p:spPr bwMode="auto">
            <a:xfrm>
              <a:off x="9341016" y="5309667"/>
              <a:ext cx="136193" cy="198016"/>
            </a:xfrm>
            <a:custGeom>
              <a:avLst/>
              <a:gdLst>
                <a:gd name="T0" fmla="*/ 237 w 574"/>
                <a:gd name="T1" fmla="*/ 39 h 834"/>
                <a:gd name="T2" fmla="*/ 237 w 574"/>
                <a:gd name="T3" fmla="*/ 39 h 834"/>
                <a:gd name="T4" fmla="*/ 268 w 574"/>
                <a:gd name="T5" fmla="*/ 138 h 834"/>
                <a:gd name="T6" fmla="*/ 237 w 574"/>
                <a:gd name="T7" fmla="*/ 176 h 834"/>
                <a:gd name="T8" fmla="*/ 344 w 574"/>
                <a:gd name="T9" fmla="*/ 344 h 834"/>
                <a:gd name="T10" fmla="*/ 413 w 574"/>
                <a:gd name="T11" fmla="*/ 421 h 834"/>
                <a:gd name="T12" fmla="*/ 451 w 574"/>
                <a:gd name="T13" fmla="*/ 474 h 834"/>
                <a:gd name="T14" fmla="*/ 451 w 574"/>
                <a:gd name="T15" fmla="*/ 474 h 834"/>
                <a:gd name="T16" fmla="*/ 482 w 574"/>
                <a:gd name="T17" fmla="*/ 619 h 834"/>
                <a:gd name="T18" fmla="*/ 573 w 574"/>
                <a:gd name="T19" fmla="*/ 711 h 834"/>
                <a:gd name="T20" fmla="*/ 573 w 574"/>
                <a:gd name="T21" fmla="*/ 711 h 834"/>
                <a:gd name="T22" fmla="*/ 535 w 574"/>
                <a:gd name="T23" fmla="*/ 749 h 834"/>
                <a:gd name="T24" fmla="*/ 482 w 574"/>
                <a:gd name="T25" fmla="*/ 718 h 834"/>
                <a:gd name="T26" fmla="*/ 413 w 574"/>
                <a:gd name="T27" fmla="*/ 749 h 834"/>
                <a:gd name="T28" fmla="*/ 413 w 574"/>
                <a:gd name="T29" fmla="*/ 818 h 834"/>
                <a:gd name="T30" fmla="*/ 413 w 574"/>
                <a:gd name="T31" fmla="*/ 818 h 834"/>
                <a:gd name="T32" fmla="*/ 291 w 574"/>
                <a:gd name="T33" fmla="*/ 833 h 834"/>
                <a:gd name="T34" fmla="*/ 184 w 574"/>
                <a:gd name="T35" fmla="*/ 803 h 834"/>
                <a:gd name="T36" fmla="*/ 184 w 574"/>
                <a:gd name="T37" fmla="*/ 803 h 834"/>
                <a:gd name="T38" fmla="*/ 184 w 574"/>
                <a:gd name="T39" fmla="*/ 695 h 834"/>
                <a:gd name="T40" fmla="*/ 184 w 574"/>
                <a:gd name="T41" fmla="*/ 634 h 834"/>
                <a:gd name="T42" fmla="*/ 161 w 574"/>
                <a:gd name="T43" fmla="*/ 558 h 834"/>
                <a:gd name="T44" fmla="*/ 62 w 574"/>
                <a:gd name="T45" fmla="*/ 482 h 834"/>
                <a:gd name="T46" fmla="*/ 62 w 574"/>
                <a:gd name="T47" fmla="*/ 482 h 834"/>
                <a:gd name="T48" fmla="*/ 0 w 574"/>
                <a:gd name="T49" fmla="*/ 344 h 834"/>
                <a:gd name="T50" fmla="*/ 0 w 574"/>
                <a:gd name="T51" fmla="*/ 184 h 834"/>
                <a:gd name="T52" fmla="*/ 0 w 574"/>
                <a:gd name="T53" fmla="*/ 184 h 834"/>
                <a:gd name="T54" fmla="*/ 84 w 574"/>
                <a:gd name="T55" fmla="*/ 123 h 834"/>
                <a:gd name="T56" fmla="*/ 207 w 574"/>
                <a:gd name="T57" fmla="*/ 8 h 834"/>
                <a:gd name="T58" fmla="*/ 237 w 574"/>
                <a:gd name="T59" fmla="*/ 3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4" h="834">
                  <a:moveTo>
                    <a:pt x="237" y="39"/>
                  </a:moveTo>
                  <a:lnTo>
                    <a:pt x="237" y="39"/>
                  </a:lnTo>
                  <a:cubicBezTo>
                    <a:pt x="245" y="69"/>
                    <a:pt x="268" y="100"/>
                    <a:pt x="268" y="138"/>
                  </a:cubicBezTo>
                  <a:cubicBezTo>
                    <a:pt x="268" y="153"/>
                    <a:pt x="237" y="161"/>
                    <a:pt x="237" y="176"/>
                  </a:cubicBezTo>
                  <a:cubicBezTo>
                    <a:pt x="260" y="237"/>
                    <a:pt x="306" y="291"/>
                    <a:pt x="344" y="344"/>
                  </a:cubicBezTo>
                  <a:cubicBezTo>
                    <a:pt x="359" y="367"/>
                    <a:pt x="390" y="390"/>
                    <a:pt x="413" y="421"/>
                  </a:cubicBezTo>
                  <a:cubicBezTo>
                    <a:pt x="428" y="436"/>
                    <a:pt x="444" y="459"/>
                    <a:pt x="451" y="474"/>
                  </a:cubicBezTo>
                  <a:lnTo>
                    <a:pt x="451" y="474"/>
                  </a:lnTo>
                  <a:cubicBezTo>
                    <a:pt x="467" y="520"/>
                    <a:pt x="467" y="573"/>
                    <a:pt x="482" y="619"/>
                  </a:cubicBezTo>
                  <a:cubicBezTo>
                    <a:pt x="505" y="650"/>
                    <a:pt x="543" y="680"/>
                    <a:pt x="573" y="711"/>
                  </a:cubicBezTo>
                  <a:lnTo>
                    <a:pt x="573" y="711"/>
                  </a:lnTo>
                  <a:cubicBezTo>
                    <a:pt x="558" y="718"/>
                    <a:pt x="558" y="749"/>
                    <a:pt x="535" y="749"/>
                  </a:cubicBezTo>
                  <a:cubicBezTo>
                    <a:pt x="520" y="749"/>
                    <a:pt x="505" y="718"/>
                    <a:pt x="482" y="718"/>
                  </a:cubicBezTo>
                  <a:cubicBezTo>
                    <a:pt x="459" y="718"/>
                    <a:pt x="428" y="726"/>
                    <a:pt x="413" y="749"/>
                  </a:cubicBezTo>
                  <a:cubicBezTo>
                    <a:pt x="405" y="772"/>
                    <a:pt x="413" y="795"/>
                    <a:pt x="413" y="818"/>
                  </a:cubicBezTo>
                  <a:lnTo>
                    <a:pt x="413" y="818"/>
                  </a:lnTo>
                  <a:cubicBezTo>
                    <a:pt x="375" y="825"/>
                    <a:pt x="329" y="833"/>
                    <a:pt x="291" y="833"/>
                  </a:cubicBezTo>
                  <a:cubicBezTo>
                    <a:pt x="253" y="833"/>
                    <a:pt x="214" y="810"/>
                    <a:pt x="184" y="803"/>
                  </a:cubicBezTo>
                  <a:lnTo>
                    <a:pt x="184" y="803"/>
                  </a:lnTo>
                  <a:cubicBezTo>
                    <a:pt x="184" y="764"/>
                    <a:pt x="184" y="734"/>
                    <a:pt x="184" y="695"/>
                  </a:cubicBezTo>
                  <a:cubicBezTo>
                    <a:pt x="184" y="673"/>
                    <a:pt x="192" y="657"/>
                    <a:pt x="184" y="634"/>
                  </a:cubicBezTo>
                  <a:cubicBezTo>
                    <a:pt x="184" y="611"/>
                    <a:pt x="176" y="581"/>
                    <a:pt x="161" y="558"/>
                  </a:cubicBezTo>
                  <a:cubicBezTo>
                    <a:pt x="130" y="528"/>
                    <a:pt x="92" y="505"/>
                    <a:pt x="62" y="482"/>
                  </a:cubicBezTo>
                  <a:lnTo>
                    <a:pt x="62" y="482"/>
                  </a:lnTo>
                  <a:cubicBezTo>
                    <a:pt x="0" y="344"/>
                    <a:pt x="0" y="344"/>
                    <a:pt x="0" y="344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0" y="184"/>
                  </a:lnTo>
                  <a:cubicBezTo>
                    <a:pt x="31" y="161"/>
                    <a:pt x="62" y="146"/>
                    <a:pt x="84" y="123"/>
                  </a:cubicBezTo>
                  <a:cubicBezTo>
                    <a:pt x="123" y="84"/>
                    <a:pt x="161" y="31"/>
                    <a:pt x="207" y="8"/>
                  </a:cubicBezTo>
                  <a:cubicBezTo>
                    <a:pt x="222" y="0"/>
                    <a:pt x="230" y="23"/>
                    <a:pt x="237" y="3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4" name="Freeform 86"/>
            <p:cNvSpPr>
              <a:spLocks noChangeArrowheads="1"/>
            </p:cNvSpPr>
            <p:nvPr/>
          </p:nvSpPr>
          <p:spPr bwMode="auto">
            <a:xfrm>
              <a:off x="9072821" y="5341099"/>
              <a:ext cx="176003" cy="155060"/>
            </a:xfrm>
            <a:custGeom>
              <a:avLst/>
              <a:gdLst>
                <a:gd name="T0" fmla="*/ 657 w 742"/>
                <a:gd name="T1" fmla="*/ 451 h 651"/>
                <a:gd name="T2" fmla="*/ 657 w 742"/>
                <a:gd name="T3" fmla="*/ 451 h 651"/>
                <a:gd name="T4" fmla="*/ 741 w 742"/>
                <a:gd name="T5" fmla="*/ 229 h 651"/>
                <a:gd name="T6" fmla="*/ 680 w 742"/>
                <a:gd name="T7" fmla="*/ 161 h 651"/>
                <a:gd name="T8" fmla="*/ 603 w 742"/>
                <a:gd name="T9" fmla="*/ 23 h 651"/>
                <a:gd name="T10" fmla="*/ 603 w 742"/>
                <a:gd name="T11" fmla="*/ 23 h 651"/>
                <a:gd name="T12" fmla="*/ 558 w 742"/>
                <a:gd name="T13" fmla="*/ 38 h 651"/>
                <a:gd name="T14" fmla="*/ 497 w 742"/>
                <a:gd name="T15" fmla="*/ 8 h 651"/>
                <a:gd name="T16" fmla="*/ 451 w 742"/>
                <a:gd name="T17" fmla="*/ 84 h 651"/>
                <a:gd name="T18" fmla="*/ 397 w 742"/>
                <a:gd name="T19" fmla="*/ 214 h 651"/>
                <a:gd name="T20" fmla="*/ 321 w 742"/>
                <a:gd name="T21" fmla="*/ 306 h 651"/>
                <a:gd name="T22" fmla="*/ 99 w 742"/>
                <a:gd name="T23" fmla="*/ 298 h 651"/>
                <a:gd name="T24" fmla="*/ 99 w 742"/>
                <a:gd name="T25" fmla="*/ 298 h 651"/>
                <a:gd name="T26" fmla="*/ 69 w 742"/>
                <a:gd name="T27" fmla="*/ 405 h 651"/>
                <a:gd name="T28" fmla="*/ 0 w 742"/>
                <a:gd name="T29" fmla="*/ 466 h 651"/>
                <a:gd name="T30" fmla="*/ 76 w 742"/>
                <a:gd name="T31" fmla="*/ 604 h 651"/>
                <a:gd name="T32" fmla="*/ 252 w 742"/>
                <a:gd name="T33" fmla="*/ 650 h 651"/>
                <a:gd name="T34" fmla="*/ 527 w 742"/>
                <a:gd name="T35" fmla="*/ 581 h 651"/>
                <a:gd name="T36" fmla="*/ 657 w 742"/>
                <a:gd name="T37" fmla="*/ 4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2" h="651">
                  <a:moveTo>
                    <a:pt x="657" y="451"/>
                  </a:moveTo>
                  <a:lnTo>
                    <a:pt x="657" y="451"/>
                  </a:lnTo>
                  <a:cubicBezTo>
                    <a:pt x="680" y="390"/>
                    <a:pt x="733" y="298"/>
                    <a:pt x="741" y="229"/>
                  </a:cubicBezTo>
                  <a:cubicBezTo>
                    <a:pt x="741" y="199"/>
                    <a:pt x="695" y="184"/>
                    <a:pt x="680" y="161"/>
                  </a:cubicBezTo>
                  <a:cubicBezTo>
                    <a:pt x="649" y="115"/>
                    <a:pt x="634" y="69"/>
                    <a:pt x="603" y="23"/>
                  </a:cubicBezTo>
                  <a:lnTo>
                    <a:pt x="603" y="23"/>
                  </a:lnTo>
                  <a:cubicBezTo>
                    <a:pt x="588" y="31"/>
                    <a:pt x="573" y="46"/>
                    <a:pt x="558" y="38"/>
                  </a:cubicBezTo>
                  <a:cubicBezTo>
                    <a:pt x="535" y="38"/>
                    <a:pt x="519" y="0"/>
                    <a:pt x="497" y="8"/>
                  </a:cubicBezTo>
                  <a:cubicBezTo>
                    <a:pt x="466" y="16"/>
                    <a:pt x="466" y="54"/>
                    <a:pt x="451" y="84"/>
                  </a:cubicBezTo>
                  <a:cubicBezTo>
                    <a:pt x="428" y="130"/>
                    <a:pt x="420" y="176"/>
                    <a:pt x="397" y="214"/>
                  </a:cubicBezTo>
                  <a:cubicBezTo>
                    <a:pt x="374" y="252"/>
                    <a:pt x="344" y="275"/>
                    <a:pt x="321" y="306"/>
                  </a:cubicBezTo>
                  <a:cubicBezTo>
                    <a:pt x="99" y="298"/>
                    <a:pt x="99" y="298"/>
                    <a:pt x="99" y="298"/>
                  </a:cubicBezTo>
                  <a:lnTo>
                    <a:pt x="99" y="298"/>
                  </a:lnTo>
                  <a:cubicBezTo>
                    <a:pt x="99" y="344"/>
                    <a:pt x="107" y="359"/>
                    <a:pt x="69" y="405"/>
                  </a:cubicBezTo>
                  <a:cubicBezTo>
                    <a:pt x="61" y="420"/>
                    <a:pt x="0" y="459"/>
                    <a:pt x="0" y="466"/>
                  </a:cubicBezTo>
                  <a:cubicBezTo>
                    <a:pt x="0" y="512"/>
                    <a:pt x="38" y="581"/>
                    <a:pt x="76" y="604"/>
                  </a:cubicBezTo>
                  <a:cubicBezTo>
                    <a:pt x="145" y="642"/>
                    <a:pt x="168" y="627"/>
                    <a:pt x="252" y="650"/>
                  </a:cubicBezTo>
                  <a:cubicBezTo>
                    <a:pt x="252" y="527"/>
                    <a:pt x="443" y="581"/>
                    <a:pt x="527" y="581"/>
                  </a:cubicBezTo>
                  <a:cubicBezTo>
                    <a:pt x="497" y="489"/>
                    <a:pt x="573" y="459"/>
                    <a:pt x="657" y="45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5" name="Freeform 87"/>
            <p:cNvSpPr>
              <a:spLocks noChangeArrowheads="1"/>
            </p:cNvSpPr>
            <p:nvPr/>
          </p:nvSpPr>
          <p:spPr bwMode="auto">
            <a:xfrm>
              <a:off x="9216348" y="5319098"/>
              <a:ext cx="140383" cy="173919"/>
            </a:xfrm>
            <a:custGeom>
              <a:avLst/>
              <a:gdLst>
                <a:gd name="T0" fmla="*/ 0 w 590"/>
                <a:gd name="T1" fmla="*/ 114 h 734"/>
                <a:gd name="T2" fmla="*/ 0 w 590"/>
                <a:gd name="T3" fmla="*/ 114 h 734"/>
                <a:gd name="T4" fmla="*/ 62 w 590"/>
                <a:gd name="T5" fmla="*/ 114 h 734"/>
                <a:gd name="T6" fmla="*/ 46 w 590"/>
                <a:gd name="T7" fmla="*/ 22 h 734"/>
                <a:gd name="T8" fmla="*/ 123 w 590"/>
                <a:gd name="T9" fmla="*/ 15 h 734"/>
                <a:gd name="T10" fmla="*/ 191 w 590"/>
                <a:gd name="T11" fmla="*/ 61 h 734"/>
                <a:gd name="T12" fmla="*/ 191 w 590"/>
                <a:gd name="T13" fmla="*/ 61 h 734"/>
                <a:gd name="T14" fmla="*/ 230 w 590"/>
                <a:gd name="T15" fmla="*/ 114 h 734"/>
                <a:gd name="T16" fmla="*/ 275 w 590"/>
                <a:gd name="T17" fmla="*/ 160 h 734"/>
                <a:gd name="T18" fmla="*/ 314 w 590"/>
                <a:gd name="T19" fmla="*/ 107 h 734"/>
                <a:gd name="T20" fmla="*/ 421 w 590"/>
                <a:gd name="T21" fmla="*/ 76 h 734"/>
                <a:gd name="T22" fmla="*/ 527 w 590"/>
                <a:gd name="T23" fmla="*/ 107 h 734"/>
                <a:gd name="T24" fmla="*/ 527 w 590"/>
                <a:gd name="T25" fmla="*/ 145 h 734"/>
                <a:gd name="T26" fmla="*/ 527 w 590"/>
                <a:gd name="T27" fmla="*/ 145 h 734"/>
                <a:gd name="T28" fmla="*/ 527 w 590"/>
                <a:gd name="T29" fmla="*/ 305 h 734"/>
                <a:gd name="T30" fmla="*/ 589 w 590"/>
                <a:gd name="T31" fmla="*/ 443 h 734"/>
                <a:gd name="T32" fmla="*/ 589 w 590"/>
                <a:gd name="T33" fmla="*/ 443 h 734"/>
                <a:gd name="T34" fmla="*/ 512 w 590"/>
                <a:gd name="T35" fmla="*/ 458 h 734"/>
                <a:gd name="T36" fmla="*/ 421 w 590"/>
                <a:gd name="T37" fmla="*/ 450 h 734"/>
                <a:gd name="T38" fmla="*/ 382 w 590"/>
                <a:gd name="T39" fmla="*/ 534 h 734"/>
                <a:gd name="T40" fmla="*/ 436 w 590"/>
                <a:gd name="T41" fmla="*/ 656 h 734"/>
                <a:gd name="T42" fmla="*/ 421 w 590"/>
                <a:gd name="T43" fmla="*/ 718 h 734"/>
                <a:gd name="T44" fmla="*/ 237 w 590"/>
                <a:gd name="T45" fmla="*/ 725 h 734"/>
                <a:gd name="T46" fmla="*/ 237 w 590"/>
                <a:gd name="T47" fmla="*/ 725 h 734"/>
                <a:gd name="T48" fmla="*/ 77 w 590"/>
                <a:gd name="T49" fmla="*/ 542 h 734"/>
                <a:gd name="T50" fmla="*/ 54 w 590"/>
                <a:gd name="T51" fmla="*/ 542 h 734"/>
                <a:gd name="T52" fmla="*/ 54 w 590"/>
                <a:gd name="T53" fmla="*/ 542 h 734"/>
                <a:gd name="T54" fmla="*/ 138 w 590"/>
                <a:gd name="T55" fmla="*/ 320 h 734"/>
                <a:gd name="T56" fmla="*/ 77 w 590"/>
                <a:gd name="T57" fmla="*/ 252 h 734"/>
                <a:gd name="T58" fmla="*/ 0 w 590"/>
                <a:gd name="T59" fmla="*/ 11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734">
                  <a:moveTo>
                    <a:pt x="0" y="114"/>
                  </a:moveTo>
                  <a:lnTo>
                    <a:pt x="0" y="114"/>
                  </a:lnTo>
                  <a:cubicBezTo>
                    <a:pt x="23" y="114"/>
                    <a:pt x="54" y="129"/>
                    <a:pt x="62" y="114"/>
                  </a:cubicBezTo>
                  <a:cubicBezTo>
                    <a:pt x="77" y="84"/>
                    <a:pt x="31" y="45"/>
                    <a:pt x="46" y="22"/>
                  </a:cubicBezTo>
                  <a:cubicBezTo>
                    <a:pt x="62" y="0"/>
                    <a:pt x="100" y="7"/>
                    <a:pt x="123" y="15"/>
                  </a:cubicBezTo>
                  <a:cubicBezTo>
                    <a:pt x="153" y="22"/>
                    <a:pt x="169" y="45"/>
                    <a:pt x="191" y="61"/>
                  </a:cubicBezTo>
                  <a:lnTo>
                    <a:pt x="191" y="61"/>
                  </a:lnTo>
                  <a:cubicBezTo>
                    <a:pt x="207" y="76"/>
                    <a:pt x="214" y="99"/>
                    <a:pt x="230" y="114"/>
                  </a:cubicBezTo>
                  <a:cubicBezTo>
                    <a:pt x="245" y="129"/>
                    <a:pt x="252" y="160"/>
                    <a:pt x="275" y="160"/>
                  </a:cubicBezTo>
                  <a:cubicBezTo>
                    <a:pt x="298" y="160"/>
                    <a:pt x="291" y="114"/>
                    <a:pt x="314" y="107"/>
                  </a:cubicBezTo>
                  <a:cubicBezTo>
                    <a:pt x="344" y="84"/>
                    <a:pt x="382" y="76"/>
                    <a:pt x="421" y="76"/>
                  </a:cubicBezTo>
                  <a:cubicBezTo>
                    <a:pt x="459" y="76"/>
                    <a:pt x="497" y="91"/>
                    <a:pt x="527" y="107"/>
                  </a:cubicBezTo>
                  <a:cubicBezTo>
                    <a:pt x="535" y="114"/>
                    <a:pt x="527" y="129"/>
                    <a:pt x="527" y="145"/>
                  </a:cubicBezTo>
                  <a:lnTo>
                    <a:pt x="527" y="145"/>
                  </a:lnTo>
                  <a:cubicBezTo>
                    <a:pt x="527" y="305"/>
                    <a:pt x="527" y="305"/>
                    <a:pt x="527" y="305"/>
                  </a:cubicBezTo>
                  <a:cubicBezTo>
                    <a:pt x="589" y="443"/>
                    <a:pt x="589" y="443"/>
                    <a:pt x="589" y="443"/>
                  </a:cubicBezTo>
                  <a:lnTo>
                    <a:pt x="589" y="443"/>
                  </a:lnTo>
                  <a:cubicBezTo>
                    <a:pt x="566" y="443"/>
                    <a:pt x="543" y="458"/>
                    <a:pt x="512" y="458"/>
                  </a:cubicBezTo>
                  <a:cubicBezTo>
                    <a:pt x="482" y="458"/>
                    <a:pt x="444" y="435"/>
                    <a:pt x="421" y="450"/>
                  </a:cubicBezTo>
                  <a:cubicBezTo>
                    <a:pt x="390" y="466"/>
                    <a:pt x="382" y="504"/>
                    <a:pt x="382" y="534"/>
                  </a:cubicBezTo>
                  <a:cubicBezTo>
                    <a:pt x="390" y="580"/>
                    <a:pt x="428" y="611"/>
                    <a:pt x="436" y="656"/>
                  </a:cubicBezTo>
                  <a:cubicBezTo>
                    <a:pt x="444" y="679"/>
                    <a:pt x="436" y="710"/>
                    <a:pt x="421" y="718"/>
                  </a:cubicBezTo>
                  <a:cubicBezTo>
                    <a:pt x="375" y="733"/>
                    <a:pt x="283" y="725"/>
                    <a:pt x="237" y="725"/>
                  </a:cubicBezTo>
                  <a:lnTo>
                    <a:pt x="237" y="725"/>
                  </a:lnTo>
                  <a:cubicBezTo>
                    <a:pt x="199" y="641"/>
                    <a:pt x="146" y="542"/>
                    <a:pt x="77" y="542"/>
                  </a:cubicBezTo>
                  <a:cubicBezTo>
                    <a:pt x="69" y="542"/>
                    <a:pt x="62" y="542"/>
                    <a:pt x="54" y="542"/>
                  </a:cubicBezTo>
                  <a:lnTo>
                    <a:pt x="54" y="542"/>
                  </a:lnTo>
                  <a:cubicBezTo>
                    <a:pt x="77" y="481"/>
                    <a:pt x="130" y="389"/>
                    <a:pt x="138" y="320"/>
                  </a:cubicBezTo>
                  <a:cubicBezTo>
                    <a:pt x="138" y="290"/>
                    <a:pt x="92" y="275"/>
                    <a:pt x="77" y="252"/>
                  </a:cubicBezTo>
                  <a:cubicBezTo>
                    <a:pt x="46" y="206"/>
                    <a:pt x="31" y="160"/>
                    <a:pt x="0" y="1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6" name="Freeform 88"/>
            <p:cNvSpPr>
              <a:spLocks noChangeArrowheads="1"/>
            </p:cNvSpPr>
            <p:nvPr/>
          </p:nvSpPr>
          <p:spPr bwMode="auto">
            <a:xfrm>
              <a:off x="8694624" y="5139939"/>
              <a:ext cx="317434" cy="323741"/>
            </a:xfrm>
            <a:custGeom>
              <a:avLst/>
              <a:gdLst>
                <a:gd name="T0" fmla="*/ 1100 w 1338"/>
                <a:gd name="T1" fmla="*/ 993 h 1361"/>
                <a:gd name="T2" fmla="*/ 1100 w 1338"/>
                <a:gd name="T3" fmla="*/ 993 h 1361"/>
                <a:gd name="T4" fmla="*/ 1085 w 1338"/>
                <a:gd name="T5" fmla="*/ 856 h 1361"/>
                <a:gd name="T6" fmla="*/ 1085 w 1338"/>
                <a:gd name="T7" fmla="*/ 848 h 1361"/>
                <a:gd name="T8" fmla="*/ 1100 w 1338"/>
                <a:gd name="T9" fmla="*/ 741 h 1361"/>
                <a:gd name="T10" fmla="*/ 894 w 1338"/>
                <a:gd name="T11" fmla="*/ 696 h 1361"/>
                <a:gd name="T12" fmla="*/ 963 w 1338"/>
                <a:gd name="T13" fmla="*/ 642 h 1361"/>
                <a:gd name="T14" fmla="*/ 925 w 1338"/>
                <a:gd name="T15" fmla="*/ 566 h 1361"/>
                <a:gd name="T16" fmla="*/ 1039 w 1338"/>
                <a:gd name="T17" fmla="*/ 451 h 1361"/>
                <a:gd name="T18" fmla="*/ 1093 w 1338"/>
                <a:gd name="T19" fmla="*/ 474 h 1361"/>
                <a:gd name="T20" fmla="*/ 1238 w 1338"/>
                <a:gd name="T21" fmla="*/ 382 h 1361"/>
                <a:gd name="T22" fmla="*/ 1337 w 1338"/>
                <a:gd name="T23" fmla="*/ 352 h 1361"/>
                <a:gd name="T24" fmla="*/ 1253 w 1338"/>
                <a:gd name="T25" fmla="*/ 214 h 1361"/>
                <a:gd name="T26" fmla="*/ 1222 w 1338"/>
                <a:gd name="T27" fmla="*/ 168 h 1361"/>
                <a:gd name="T28" fmla="*/ 1222 w 1338"/>
                <a:gd name="T29" fmla="*/ 168 h 1361"/>
                <a:gd name="T30" fmla="*/ 1207 w 1338"/>
                <a:gd name="T31" fmla="*/ 130 h 1361"/>
                <a:gd name="T32" fmla="*/ 1108 w 1338"/>
                <a:gd name="T33" fmla="*/ 130 h 1361"/>
                <a:gd name="T34" fmla="*/ 1077 w 1338"/>
                <a:gd name="T35" fmla="*/ 85 h 1361"/>
                <a:gd name="T36" fmla="*/ 1039 w 1338"/>
                <a:gd name="T37" fmla="*/ 123 h 1361"/>
                <a:gd name="T38" fmla="*/ 1001 w 1338"/>
                <a:gd name="T39" fmla="*/ 92 h 1361"/>
                <a:gd name="T40" fmla="*/ 1024 w 1338"/>
                <a:gd name="T41" fmla="*/ 62 h 1361"/>
                <a:gd name="T42" fmla="*/ 1008 w 1338"/>
                <a:gd name="T43" fmla="*/ 0 h 1361"/>
                <a:gd name="T44" fmla="*/ 1008 w 1338"/>
                <a:gd name="T45" fmla="*/ 0 h 1361"/>
                <a:gd name="T46" fmla="*/ 940 w 1338"/>
                <a:gd name="T47" fmla="*/ 16 h 1361"/>
                <a:gd name="T48" fmla="*/ 818 w 1338"/>
                <a:gd name="T49" fmla="*/ 168 h 1361"/>
                <a:gd name="T50" fmla="*/ 749 w 1338"/>
                <a:gd name="T51" fmla="*/ 229 h 1361"/>
                <a:gd name="T52" fmla="*/ 688 w 1338"/>
                <a:gd name="T53" fmla="*/ 245 h 1361"/>
                <a:gd name="T54" fmla="*/ 680 w 1338"/>
                <a:gd name="T55" fmla="*/ 237 h 1361"/>
                <a:gd name="T56" fmla="*/ 672 w 1338"/>
                <a:gd name="T57" fmla="*/ 237 h 1361"/>
                <a:gd name="T58" fmla="*/ 665 w 1338"/>
                <a:gd name="T59" fmla="*/ 245 h 1361"/>
                <a:gd name="T60" fmla="*/ 543 w 1338"/>
                <a:gd name="T61" fmla="*/ 260 h 1361"/>
                <a:gd name="T62" fmla="*/ 367 w 1338"/>
                <a:gd name="T63" fmla="*/ 260 h 1361"/>
                <a:gd name="T64" fmla="*/ 344 w 1338"/>
                <a:gd name="T65" fmla="*/ 413 h 1361"/>
                <a:gd name="T66" fmla="*/ 107 w 1338"/>
                <a:gd name="T67" fmla="*/ 520 h 1361"/>
                <a:gd name="T68" fmla="*/ 0 w 1338"/>
                <a:gd name="T69" fmla="*/ 665 h 1361"/>
                <a:gd name="T70" fmla="*/ 298 w 1338"/>
                <a:gd name="T71" fmla="*/ 734 h 1361"/>
                <a:gd name="T72" fmla="*/ 291 w 1338"/>
                <a:gd name="T73" fmla="*/ 902 h 1361"/>
                <a:gd name="T74" fmla="*/ 191 w 1338"/>
                <a:gd name="T75" fmla="*/ 963 h 1361"/>
                <a:gd name="T76" fmla="*/ 184 w 1338"/>
                <a:gd name="T77" fmla="*/ 1032 h 1361"/>
                <a:gd name="T78" fmla="*/ 229 w 1338"/>
                <a:gd name="T79" fmla="*/ 1108 h 1361"/>
                <a:gd name="T80" fmla="*/ 306 w 1338"/>
                <a:gd name="T81" fmla="*/ 1024 h 1361"/>
                <a:gd name="T82" fmla="*/ 604 w 1338"/>
                <a:gd name="T83" fmla="*/ 1062 h 1361"/>
                <a:gd name="T84" fmla="*/ 336 w 1338"/>
                <a:gd name="T85" fmla="*/ 1108 h 1361"/>
                <a:gd name="T86" fmla="*/ 390 w 1338"/>
                <a:gd name="T87" fmla="*/ 1161 h 1361"/>
                <a:gd name="T88" fmla="*/ 459 w 1338"/>
                <a:gd name="T89" fmla="*/ 1291 h 1361"/>
                <a:gd name="T90" fmla="*/ 596 w 1338"/>
                <a:gd name="T91" fmla="*/ 1337 h 1361"/>
                <a:gd name="T92" fmla="*/ 795 w 1338"/>
                <a:gd name="T93" fmla="*/ 1230 h 1361"/>
                <a:gd name="T94" fmla="*/ 1008 w 1338"/>
                <a:gd name="T95" fmla="*/ 1177 h 1361"/>
                <a:gd name="T96" fmla="*/ 1100 w 1338"/>
                <a:gd name="T97" fmla="*/ 99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8" h="1361">
                  <a:moveTo>
                    <a:pt x="1100" y="993"/>
                  </a:moveTo>
                  <a:lnTo>
                    <a:pt x="1100" y="993"/>
                  </a:lnTo>
                  <a:cubicBezTo>
                    <a:pt x="1093" y="955"/>
                    <a:pt x="1093" y="894"/>
                    <a:pt x="1085" y="856"/>
                  </a:cubicBezTo>
                  <a:lnTo>
                    <a:pt x="1085" y="848"/>
                  </a:lnTo>
                  <a:cubicBezTo>
                    <a:pt x="1093" y="810"/>
                    <a:pt x="1131" y="764"/>
                    <a:pt x="1100" y="741"/>
                  </a:cubicBezTo>
                  <a:cubicBezTo>
                    <a:pt x="1047" y="696"/>
                    <a:pt x="955" y="734"/>
                    <a:pt x="894" y="696"/>
                  </a:cubicBezTo>
                  <a:cubicBezTo>
                    <a:pt x="871" y="680"/>
                    <a:pt x="955" y="673"/>
                    <a:pt x="963" y="642"/>
                  </a:cubicBezTo>
                  <a:cubicBezTo>
                    <a:pt x="970" y="619"/>
                    <a:pt x="917" y="596"/>
                    <a:pt x="925" y="566"/>
                  </a:cubicBezTo>
                  <a:cubicBezTo>
                    <a:pt x="947" y="520"/>
                    <a:pt x="993" y="482"/>
                    <a:pt x="1039" y="451"/>
                  </a:cubicBezTo>
                  <a:cubicBezTo>
                    <a:pt x="1054" y="443"/>
                    <a:pt x="1077" y="482"/>
                    <a:pt x="1093" y="474"/>
                  </a:cubicBezTo>
                  <a:cubicBezTo>
                    <a:pt x="1146" y="459"/>
                    <a:pt x="1192" y="405"/>
                    <a:pt x="1238" y="382"/>
                  </a:cubicBezTo>
                  <a:cubicBezTo>
                    <a:pt x="1268" y="367"/>
                    <a:pt x="1337" y="382"/>
                    <a:pt x="1337" y="352"/>
                  </a:cubicBezTo>
                  <a:cubicBezTo>
                    <a:pt x="1337" y="298"/>
                    <a:pt x="1276" y="260"/>
                    <a:pt x="1253" y="214"/>
                  </a:cubicBezTo>
                  <a:cubicBezTo>
                    <a:pt x="1238" y="199"/>
                    <a:pt x="1230" y="184"/>
                    <a:pt x="1222" y="168"/>
                  </a:cubicBezTo>
                  <a:lnTo>
                    <a:pt x="1222" y="168"/>
                  </a:lnTo>
                  <a:cubicBezTo>
                    <a:pt x="1215" y="153"/>
                    <a:pt x="1222" y="130"/>
                    <a:pt x="1207" y="130"/>
                  </a:cubicBezTo>
                  <a:cubicBezTo>
                    <a:pt x="1177" y="115"/>
                    <a:pt x="1138" y="138"/>
                    <a:pt x="1108" y="130"/>
                  </a:cubicBezTo>
                  <a:cubicBezTo>
                    <a:pt x="1093" y="123"/>
                    <a:pt x="1093" y="85"/>
                    <a:pt x="1077" y="85"/>
                  </a:cubicBezTo>
                  <a:cubicBezTo>
                    <a:pt x="1054" y="77"/>
                    <a:pt x="1054" y="115"/>
                    <a:pt x="1039" y="123"/>
                  </a:cubicBezTo>
                  <a:cubicBezTo>
                    <a:pt x="1024" y="123"/>
                    <a:pt x="1001" y="107"/>
                    <a:pt x="1001" y="92"/>
                  </a:cubicBezTo>
                  <a:cubicBezTo>
                    <a:pt x="993" y="85"/>
                    <a:pt x="1024" y="77"/>
                    <a:pt x="1024" y="62"/>
                  </a:cubicBezTo>
                  <a:cubicBezTo>
                    <a:pt x="1024" y="39"/>
                    <a:pt x="1008" y="23"/>
                    <a:pt x="1008" y="0"/>
                  </a:cubicBezTo>
                  <a:lnTo>
                    <a:pt x="1008" y="0"/>
                  </a:lnTo>
                  <a:cubicBezTo>
                    <a:pt x="940" y="16"/>
                    <a:pt x="940" y="16"/>
                    <a:pt x="940" y="16"/>
                  </a:cubicBezTo>
                  <a:cubicBezTo>
                    <a:pt x="917" y="16"/>
                    <a:pt x="864" y="146"/>
                    <a:pt x="818" y="168"/>
                  </a:cubicBezTo>
                  <a:cubicBezTo>
                    <a:pt x="772" y="184"/>
                    <a:pt x="733" y="168"/>
                    <a:pt x="749" y="229"/>
                  </a:cubicBezTo>
                  <a:cubicBezTo>
                    <a:pt x="756" y="268"/>
                    <a:pt x="695" y="260"/>
                    <a:pt x="688" y="245"/>
                  </a:cubicBezTo>
                  <a:cubicBezTo>
                    <a:pt x="680" y="245"/>
                    <a:pt x="680" y="237"/>
                    <a:pt x="680" y="237"/>
                  </a:cubicBezTo>
                  <a:cubicBezTo>
                    <a:pt x="680" y="237"/>
                    <a:pt x="680" y="237"/>
                    <a:pt x="672" y="237"/>
                  </a:cubicBezTo>
                  <a:lnTo>
                    <a:pt x="665" y="245"/>
                  </a:lnTo>
                  <a:cubicBezTo>
                    <a:pt x="642" y="314"/>
                    <a:pt x="543" y="382"/>
                    <a:pt x="543" y="260"/>
                  </a:cubicBezTo>
                  <a:cubicBezTo>
                    <a:pt x="512" y="252"/>
                    <a:pt x="397" y="252"/>
                    <a:pt x="367" y="260"/>
                  </a:cubicBezTo>
                  <a:cubicBezTo>
                    <a:pt x="367" y="306"/>
                    <a:pt x="413" y="382"/>
                    <a:pt x="344" y="413"/>
                  </a:cubicBezTo>
                  <a:cubicBezTo>
                    <a:pt x="260" y="443"/>
                    <a:pt x="191" y="466"/>
                    <a:pt x="107" y="520"/>
                  </a:cubicBezTo>
                  <a:cubicBezTo>
                    <a:pt x="23" y="566"/>
                    <a:pt x="0" y="550"/>
                    <a:pt x="0" y="665"/>
                  </a:cubicBezTo>
                  <a:cubicBezTo>
                    <a:pt x="138" y="665"/>
                    <a:pt x="191" y="604"/>
                    <a:pt x="298" y="734"/>
                  </a:cubicBezTo>
                  <a:cubicBezTo>
                    <a:pt x="329" y="764"/>
                    <a:pt x="359" y="902"/>
                    <a:pt x="291" y="902"/>
                  </a:cubicBezTo>
                  <a:cubicBezTo>
                    <a:pt x="184" y="902"/>
                    <a:pt x="260" y="894"/>
                    <a:pt x="191" y="963"/>
                  </a:cubicBezTo>
                  <a:cubicBezTo>
                    <a:pt x="107" y="1039"/>
                    <a:pt x="69" y="948"/>
                    <a:pt x="184" y="1032"/>
                  </a:cubicBezTo>
                  <a:cubicBezTo>
                    <a:pt x="207" y="1047"/>
                    <a:pt x="199" y="1108"/>
                    <a:pt x="229" y="1108"/>
                  </a:cubicBezTo>
                  <a:cubicBezTo>
                    <a:pt x="237" y="1108"/>
                    <a:pt x="268" y="1032"/>
                    <a:pt x="306" y="1024"/>
                  </a:cubicBezTo>
                  <a:cubicBezTo>
                    <a:pt x="428" y="1047"/>
                    <a:pt x="481" y="1062"/>
                    <a:pt x="604" y="1062"/>
                  </a:cubicBezTo>
                  <a:cubicBezTo>
                    <a:pt x="604" y="1100"/>
                    <a:pt x="367" y="1108"/>
                    <a:pt x="336" y="1108"/>
                  </a:cubicBezTo>
                  <a:cubicBezTo>
                    <a:pt x="260" y="1123"/>
                    <a:pt x="375" y="1154"/>
                    <a:pt x="390" y="1161"/>
                  </a:cubicBezTo>
                  <a:cubicBezTo>
                    <a:pt x="451" y="1192"/>
                    <a:pt x="367" y="1261"/>
                    <a:pt x="459" y="1291"/>
                  </a:cubicBezTo>
                  <a:cubicBezTo>
                    <a:pt x="596" y="1337"/>
                    <a:pt x="596" y="1337"/>
                    <a:pt x="596" y="1337"/>
                  </a:cubicBezTo>
                  <a:cubicBezTo>
                    <a:pt x="665" y="1360"/>
                    <a:pt x="711" y="1223"/>
                    <a:pt x="795" y="1230"/>
                  </a:cubicBezTo>
                  <a:cubicBezTo>
                    <a:pt x="894" y="1230"/>
                    <a:pt x="917" y="1200"/>
                    <a:pt x="1008" y="1177"/>
                  </a:cubicBezTo>
                  <a:cubicBezTo>
                    <a:pt x="1008" y="1077"/>
                    <a:pt x="1024" y="1009"/>
                    <a:pt x="1100" y="99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7" name="Freeform 89"/>
            <p:cNvSpPr>
              <a:spLocks noChangeArrowheads="1"/>
            </p:cNvSpPr>
            <p:nvPr/>
          </p:nvSpPr>
          <p:spPr bwMode="auto">
            <a:xfrm>
              <a:off x="8902057" y="5120033"/>
              <a:ext cx="418007" cy="301739"/>
            </a:xfrm>
            <a:custGeom>
              <a:avLst/>
              <a:gdLst>
                <a:gd name="T0" fmla="*/ 229 w 1758"/>
                <a:gd name="T1" fmla="*/ 1077 h 1269"/>
                <a:gd name="T2" fmla="*/ 229 w 1758"/>
                <a:gd name="T3" fmla="*/ 1077 h 1269"/>
                <a:gd name="T4" fmla="*/ 214 w 1758"/>
                <a:gd name="T5" fmla="*/ 940 h 1269"/>
                <a:gd name="T6" fmla="*/ 214 w 1758"/>
                <a:gd name="T7" fmla="*/ 932 h 1269"/>
                <a:gd name="T8" fmla="*/ 229 w 1758"/>
                <a:gd name="T9" fmla="*/ 825 h 1269"/>
                <a:gd name="T10" fmla="*/ 23 w 1758"/>
                <a:gd name="T11" fmla="*/ 780 h 1269"/>
                <a:gd name="T12" fmla="*/ 92 w 1758"/>
                <a:gd name="T13" fmla="*/ 726 h 1269"/>
                <a:gd name="T14" fmla="*/ 54 w 1758"/>
                <a:gd name="T15" fmla="*/ 650 h 1269"/>
                <a:gd name="T16" fmla="*/ 168 w 1758"/>
                <a:gd name="T17" fmla="*/ 535 h 1269"/>
                <a:gd name="T18" fmla="*/ 222 w 1758"/>
                <a:gd name="T19" fmla="*/ 558 h 1269"/>
                <a:gd name="T20" fmla="*/ 367 w 1758"/>
                <a:gd name="T21" fmla="*/ 466 h 1269"/>
                <a:gd name="T22" fmla="*/ 466 w 1758"/>
                <a:gd name="T23" fmla="*/ 436 h 1269"/>
                <a:gd name="T24" fmla="*/ 382 w 1758"/>
                <a:gd name="T25" fmla="*/ 298 h 1269"/>
                <a:gd name="T26" fmla="*/ 351 w 1758"/>
                <a:gd name="T27" fmla="*/ 252 h 1269"/>
                <a:gd name="T28" fmla="*/ 351 w 1758"/>
                <a:gd name="T29" fmla="*/ 252 h 1269"/>
                <a:gd name="T30" fmla="*/ 550 w 1758"/>
                <a:gd name="T31" fmla="*/ 260 h 1269"/>
                <a:gd name="T32" fmla="*/ 642 w 1758"/>
                <a:gd name="T33" fmla="*/ 291 h 1269"/>
                <a:gd name="T34" fmla="*/ 741 w 1758"/>
                <a:gd name="T35" fmla="*/ 230 h 1269"/>
                <a:gd name="T36" fmla="*/ 848 w 1758"/>
                <a:gd name="T37" fmla="*/ 260 h 1269"/>
                <a:gd name="T38" fmla="*/ 1100 w 1758"/>
                <a:gd name="T39" fmla="*/ 77 h 1269"/>
                <a:gd name="T40" fmla="*/ 1192 w 1758"/>
                <a:gd name="T41" fmla="*/ 107 h 1269"/>
                <a:gd name="T42" fmla="*/ 1298 w 1758"/>
                <a:gd name="T43" fmla="*/ 16 h 1269"/>
                <a:gd name="T44" fmla="*/ 1360 w 1758"/>
                <a:gd name="T45" fmla="*/ 54 h 1269"/>
                <a:gd name="T46" fmla="*/ 1413 w 1758"/>
                <a:gd name="T47" fmla="*/ 0 h 1269"/>
                <a:gd name="T48" fmla="*/ 1558 w 1758"/>
                <a:gd name="T49" fmla="*/ 92 h 1269"/>
                <a:gd name="T50" fmla="*/ 1589 w 1758"/>
                <a:gd name="T51" fmla="*/ 39 h 1269"/>
                <a:gd name="T52" fmla="*/ 1589 w 1758"/>
                <a:gd name="T53" fmla="*/ 39 h 1269"/>
                <a:gd name="T54" fmla="*/ 1650 w 1758"/>
                <a:gd name="T55" fmla="*/ 61 h 1269"/>
                <a:gd name="T56" fmla="*/ 1642 w 1758"/>
                <a:gd name="T57" fmla="*/ 138 h 1269"/>
                <a:gd name="T58" fmla="*/ 1719 w 1758"/>
                <a:gd name="T59" fmla="*/ 169 h 1269"/>
                <a:gd name="T60" fmla="*/ 1757 w 1758"/>
                <a:gd name="T61" fmla="*/ 283 h 1269"/>
                <a:gd name="T62" fmla="*/ 1673 w 1758"/>
                <a:gd name="T63" fmla="*/ 505 h 1269"/>
                <a:gd name="T64" fmla="*/ 1658 w 1758"/>
                <a:gd name="T65" fmla="*/ 665 h 1269"/>
                <a:gd name="T66" fmla="*/ 1581 w 1758"/>
                <a:gd name="T67" fmla="*/ 749 h 1269"/>
                <a:gd name="T68" fmla="*/ 1512 w 1758"/>
                <a:gd name="T69" fmla="*/ 902 h 1269"/>
                <a:gd name="T70" fmla="*/ 1512 w 1758"/>
                <a:gd name="T71" fmla="*/ 902 h 1269"/>
                <a:gd name="T72" fmla="*/ 1444 w 1758"/>
                <a:gd name="T73" fmla="*/ 856 h 1269"/>
                <a:gd name="T74" fmla="*/ 1367 w 1758"/>
                <a:gd name="T75" fmla="*/ 863 h 1269"/>
                <a:gd name="T76" fmla="*/ 1383 w 1758"/>
                <a:gd name="T77" fmla="*/ 955 h 1269"/>
                <a:gd name="T78" fmla="*/ 1321 w 1758"/>
                <a:gd name="T79" fmla="*/ 955 h 1269"/>
                <a:gd name="T80" fmla="*/ 1321 w 1758"/>
                <a:gd name="T81" fmla="*/ 955 h 1269"/>
                <a:gd name="T82" fmla="*/ 1276 w 1758"/>
                <a:gd name="T83" fmla="*/ 970 h 1269"/>
                <a:gd name="T84" fmla="*/ 1215 w 1758"/>
                <a:gd name="T85" fmla="*/ 940 h 1269"/>
                <a:gd name="T86" fmla="*/ 1169 w 1758"/>
                <a:gd name="T87" fmla="*/ 1016 h 1269"/>
                <a:gd name="T88" fmla="*/ 1115 w 1758"/>
                <a:gd name="T89" fmla="*/ 1146 h 1269"/>
                <a:gd name="T90" fmla="*/ 1039 w 1758"/>
                <a:gd name="T91" fmla="*/ 1238 h 1269"/>
                <a:gd name="T92" fmla="*/ 817 w 1758"/>
                <a:gd name="T93" fmla="*/ 1230 h 1269"/>
                <a:gd name="T94" fmla="*/ 817 w 1758"/>
                <a:gd name="T95" fmla="*/ 1230 h 1269"/>
                <a:gd name="T96" fmla="*/ 665 w 1758"/>
                <a:gd name="T97" fmla="*/ 1177 h 1269"/>
                <a:gd name="T98" fmla="*/ 573 w 1758"/>
                <a:gd name="T99" fmla="*/ 1062 h 1269"/>
                <a:gd name="T100" fmla="*/ 466 w 1758"/>
                <a:gd name="T101" fmla="*/ 1108 h 1269"/>
                <a:gd name="T102" fmla="*/ 336 w 1758"/>
                <a:gd name="T103" fmla="*/ 1077 h 1269"/>
                <a:gd name="T104" fmla="*/ 229 w 1758"/>
                <a:gd name="T105" fmla="*/ 107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8" h="1269">
                  <a:moveTo>
                    <a:pt x="229" y="1077"/>
                  </a:moveTo>
                  <a:lnTo>
                    <a:pt x="229" y="1077"/>
                  </a:lnTo>
                  <a:cubicBezTo>
                    <a:pt x="222" y="1039"/>
                    <a:pt x="222" y="978"/>
                    <a:pt x="214" y="940"/>
                  </a:cubicBezTo>
                  <a:lnTo>
                    <a:pt x="214" y="932"/>
                  </a:lnTo>
                  <a:cubicBezTo>
                    <a:pt x="222" y="894"/>
                    <a:pt x="260" y="848"/>
                    <a:pt x="229" y="825"/>
                  </a:cubicBezTo>
                  <a:cubicBezTo>
                    <a:pt x="176" y="780"/>
                    <a:pt x="84" y="818"/>
                    <a:pt x="23" y="780"/>
                  </a:cubicBezTo>
                  <a:cubicBezTo>
                    <a:pt x="0" y="764"/>
                    <a:pt x="84" y="757"/>
                    <a:pt x="92" y="726"/>
                  </a:cubicBezTo>
                  <a:cubicBezTo>
                    <a:pt x="99" y="703"/>
                    <a:pt x="46" y="680"/>
                    <a:pt x="54" y="650"/>
                  </a:cubicBezTo>
                  <a:cubicBezTo>
                    <a:pt x="76" y="604"/>
                    <a:pt x="122" y="566"/>
                    <a:pt x="168" y="535"/>
                  </a:cubicBezTo>
                  <a:cubicBezTo>
                    <a:pt x="183" y="527"/>
                    <a:pt x="206" y="566"/>
                    <a:pt x="222" y="558"/>
                  </a:cubicBezTo>
                  <a:cubicBezTo>
                    <a:pt x="275" y="543"/>
                    <a:pt x="321" y="489"/>
                    <a:pt x="367" y="466"/>
                  </a:cubicBezTo>
                  <a:cubicBezTo>
                    <a:pt x="397" y="451"/>
                    <a:pt x="466" y="466"/>
                    <a:pt x="466" y="436"/>
                  </a:cubicBezTo>
                  <a:cubicBezTo>
                    <a:pt x="466" y="382"/>
                    <a:pt x="405" y="344"/>
                    <a:pt x="382" y="298"/>
                  </a:cubicBezTo>
                  <a:cubicBezTo>
                    <a:pt x="367" y="283"/>
                    <a:pt x="359" y="268"/>
                    <a:pt x="351" y="252"/>
                  </a:cubicBezTo>
                  <a:lnTo>
                    <a:pt x="351" y="252"/>
                  </a:lnTo>
                  <a:cubicBezTo>
                    <a:pt x="412" y="252"/>
                    <a:pt x="481" y="252"/>
                    <a:pt x="550" y="260"/>
                  </a:cubicBezTo>
                  <a:cubicBezTo>
                    <a:pt x="581" y="268"/>
                    <a:pt x="611" y="298"/>
                    <a:pt x="642" y="291"/>
                  </a:cubicBezTo>
                  <a:cubicBezTo>
                    <a:pt x="680" y="283"/>
                    <a:pt x="703" y="230"/>
                    <a:pt x="741" y="230"/>
                  </a:cubicBezTo>
                  <a:cubicBezTo>
                    <a:pt x="779" y="222"/>
                    <a:pt x="817" y="275"/>
                    <a:pt x="848" y="260"/>
                  </a:cubicBezTo>
                  <a:cubicBezTo>
                    <a:pt x="947" y="222"/>
                    <a:pt x="1008" y="123"/>
                    <a:pt x="1100" y="77"/>
                  </a:cubicBezTo>
                  <a:cubicBezTo>
                    <a:pt x="1131" y="61"/>
                    <a:pt x="1161" y="115"/>
                    <a:pt x="1192" y="107"/>
                  </a:cubicBezTo>
                  <a:cubicBezTo>
                    <a:pt x="1237" y="92"/>
                    <a:pt x="1253" y="31"/>
                    <a:pt x="1298" y="16"/>
                  </a:cubicBezTo>
                  <a:cubicBezTo>
                    <a:pt x="1321" y="8"/>
                    <a:pt x="1337" y="54"/>
                    <a:pt x="1360" y="54"/>
                  </a:cubicBezTo>
                  <a:cubicBezTo>
                    <a:pt x="1383" y="46"/>
                    <a:pt x="1390" y="0"/>
                    <a:pt x="1413" y="0"/>
                  </a:cubicBezTo>
                  <a:cubicBezTo>
                    <a:pt x="1474" y="16"/>
                    <a:pt x="1505" y="84"/>
                    <a:pt x="1558" y="92"/>
                  </a:cubicBezTo>
                  <a:cubicBezTo>
                    <a:pt x="1581" y="100"/>
                    <a:pt x="1581" y="54"/>
                    <a:pt x="1589" y="39"/>
                  </a:cubicBezTo>
                  <a:lnTo>
                    <a:pt x="1589" y="39"/>
                  </a:lnTo>
                  <a:cubicBezTo>
                    <a:pt x="1612" y="46"/>
                    <a:pt x="1635" y="46"/>
                    <a:pt x="1650" y="61"/>
                  </a:cubicBezTo>
                  <a:cubicBezTo>
                    <a:pt x="1658" y="84"/>
                    <a:pt x="1635" y="115"/>
                    <a:pt x="1642" y="138"/>
                  </a:cubicBezTo>
                  <a:cubicBezTo>
                    <a:pt x="1658" y="161"/>
                    <a:pt x="1703" y="146"/>
                    <a:pt x="1719" y="169"/>
                  </a:cubicBezTo>
                  <a:cubicBezTo>
                    <a:pt x="1742" y="199"/>
                    <a:pt x="1757" y="245"/>
                    <a:pt x="1757" y="283"/>
                  </a:cubicBezTo>
                  <a:cubicBezTo>
                    <a:pt x="1742" y="359"/>
                    <a:pt x="1696" y="428"/>
                    <a:pt x="1673" y="505"/>
                  </a:cubicBezTo>
                  <a:cubicBezTo>
                    <a:pt x="1658" y="558"/>
                    <a:pt x="1673" y="619"/>
                    <a:pt x="1658" y="665"/>
                  </a:cubicBezTo>
                  <a:cubicBezTo>
                    <a:pt x="1642" y="703"/>
                    <a:pt x="1596" y="711"/>
                    <a:pt x="1581" y="749"/>
                  </a:cubicBezTo>
                  <a:cubicBezTo>
                    <a:pt x="1551" y="795"/>
                    <a:pt x="1535" y="848"/>
                    <a:pt x="1512" y="902"/>
                  </a:cubicBezTo>
                  <a:lnTo>
                    <a:pt x="1512" y="902"/>
                  </a:lnTo>
                  <a:cubicBezTo>
                    <a:pt x="1490" y="886"/>
                    <a:pt x="1474" y="863"/>
                    <a:pt x="1444" y="856"/>
                  </a:cubicBezTo>
                  <a:cubicBezTo>
                    <a:pt x="1421" y="848"/>
                    <a:pt x="1383" y="841"/>
                    <a:pt x="1367" y="863"/>
                  </a:cubicBezTo>
                  <a:cubicBezTo>
                    <a:pt x="1352" y="886"/>
                    <a:pt x="1398" y="925"/>
                    <a:pt x="1383" y="955"/>
                  </a:cubicBezTo>
                  <a:cubicBezTo>
                    <a:pt x="1375" y="970"/>
                    <a:pt x="1344" y="955"/>
                    <a:pt x="1321" y="955"/>
                  </a:cubicBezTo>
                  <a:lnTo>
                    <a:pt x="1321" y="955"/>
                  </a:lnTo>
                  <a:cubicBezTo>
                    <a:pt x="1306" y="963"/>
                    <a:pt x="1291" y="978"/>
                    <a:pt x="1276" y="970"/>
                  </a:cubicBezTo>
                  <a:cubicBezTo>
                    <a:pt x="1253" y="970"/>
                    <a:pt x="1237" y="932"/>
                    <a:pt x="1215" y="940"/>
                  </a:cubicBezTo>
                  <a:cubicBezTo>
                    <a:pt x="1184" y="948"/>
                    <a:pt x="1184" y="986"/>
                    <a:pt x="1169" y="1016"/>
                  </a:cubicBezTo>
                  <a:cubicBezTo>
                    <a:pt x="1146" y="1062"/>
                    <a:pt x="1138" y="1108"/>
                    <a:pt x="1115" y="1146"/>
                  </a:cubicBezTo>
                  <a:cubicBezTo>
                    <a:pt x="1092" y="1184"/>
                    <a:pt x="1062" y="1207"/>
                    <a:pt x="1039" y="1238"/>
                  </a:cubicBezTo>
                  <a:cubicBezTo>
                    <a:pt x="817" y="1230"/>
                    <a:pt x="817" y="1230"/>
                    <a:pt x="817" y="1230"/>
                  </a:cubicBezTo>
                  <a:lnTo>
                    <a:pt x="817" y="1230"/>
                  </a:lnTo>
                  <a:cubicBezTo>
                    <a:pt x="756" y="1230"/>
                    <a:pt x="710" y="1268"/>
                    <a:pt x="665" y="1177"/>
                  </a:cubicBezTo>
                  <a:cubicBezTo>
                    <a:pt x="642" y="1161"/>
                    <a:pt x="581" y="1093"/>
                    <a:pt x="573" y="1062"/>
                  </a:cubicBezTo>
                  <a:cubicBezTo>
                    <a:pt x="542" y="1062"/>
                    <a:pt x="497" y="1100"/>
                    <a:pt x="466" y="1108"/>
                  </a:cubicBezTo>
                  <a:cubicBezTo>
                    <a:pt x="412" y="1123"/>
                    <a:pt x="374" y="1085"/>
                    <a:pt x="336" y="1077"/>
                  </a:cubicBezTo>
                  <a:cubicBezTo>
                    <a:pt x="290" y="1070"/>
                    <a:pt x="252" y="1070"/>
                    <a:pt x="229" y="10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8" name="Freeform 90"/>
            <p:cNvSpPr>
              <a:spLocks noChangeArrowheads="1"/>
            </p:cNvSpPr>
            <p:nvPr/>
          </p:nvSpPr>
          <p:spPr bwMode="auto">
            <a:xfrm>
              <a:off x="8931391" y="4860203"/>
              <a:ext cx="386577" cy="330026"/>
            </a:xfrm>
            <a:custGeom>
              <a:avLst/>
              <a:gdLst>
                <a:gd name="T0" fmla="*/ 963 w 1628"/>
                <a:gd name="T1" fmla="*/ 84 h 1391"/>
                <a:gd name="T2" fmla="*/ 963 w 1628"/>
                <a:gd name="T3" fmla="*/ 84 h 1391"/>
                <a:gd name="T4" fmla="*/ 1215 w 1628"/>
                <a:gd name="T5" fmla="*/ 8 h 1391"/>
                <a:gd name="T6" fmla="*/ 1215 w 1628"/>
                <a:gd name="T7" fmla="*/ 8 h 1391"/>
                <a:gd name="T8" fmla="*/ 1345 w 1628"/>
                <a:gd name="T9" fmla="*/ 31 h 1391"/>
                <a:gd name="T10" fmla="*/ 1337 w 1628"/>
                <a:gd name="T11" fmla="*/ 122 h 1391"/>
                <a:gd name="T12" fmla="*/ 1375 w 1628"/>
                <a:gd name="T13" fmla="*/ 222 h 1391"/>
                <a:gd name="T14" fmla="*/ 1497 w 1628"/>
                <a:gd name="T15" fmla="*/ 145 h 1391"/>
                <a:gd name="T16" fmla="*/ 1505 w 1628"/>
                <a:gd name="T17" fmla="*/ 206 h 1391"/>
                <a:gd name="T18" fmla="*/ 1474 w 1628"/>
                <a:gd name="T19" fmla="*/ 252 h 1391"/>
                <a:gd name="T20" fmla="*/ 1467 w 1628"/>
                <a:gd name="T21" fmla="*/ 313 h 1391"/>
                <a:gd name="T22" fmla="*/ 1520 w 1628"/>
                <a:gd name="T23" fmla="*/ 374 h 1391"/>
                <a:gd name="T24" fmla="*/ 1574 w 1628"/>
                <a:gd name="T25" fmla="*/ 497 h 1391"/>
                <a:gd name="T26" fmla="*/ 1620 w 1628"/>
                <a:gd name="T27" fmla="*/ 550 h 1391"/>
                <a:gd name="T28" fmla="*/ 1528 w 1628"/>
                <a:gd name="T29" fmla="*/ 611 h 1391"/>
                <a:gd name="T30" fmla="*/ 1482 w 1628"/>
                <a:gd name="T31" fmla="*/ 649 h 1391"/>
                <a:gd name="T32" fmla="*/ 1551 w 1628"/>
                <a:gd name="T33" fmla="*/ 741 h 1391"/>
                <a:gd name="T34" fmla="*/ 1490 w 1628"/>
                <a:gd name="T35" fmla="*/ 779 h 1391"/>
                <a:gd name="T36" fmla="*/ 1490 w 1628"/>
                <a:gd name="T37" fmla="*/ 894 h 1391"/>
                <a:gd name="T38" fmla="*/ 1513 w 1628"/>
                <a:gd name="T39" fmla="*/ 1062 h 1391"/>
                <a:gd name="T40" fmla="*/ 1467 w 1628"/>
                <a:gd name="T41" fmla="*/ 1131 h 1391"/>
                <a:gd name="T42" fmla="*/ 1467 w 1628"/>
                <a:gd name="T43" fmla="*/ 1131 h 1391"/>
                <a:gd name="T44" fmla="*/ 1436 w 1628"/>
                <a:gd name="T45" fmla="*/ 1184 h 1391"/>
                <a:gd name="T46" fmla="*/ 1291 w 1628"/>
                <a:gd name="T47" fmla="*/ 1092 h 1391"/>
                <a:gd name="T48" fmla="*/ 1238 w 1628"/>
                <a:gd name="T49" fmla="*/ 1146 h 1391"/>
                <a:gd name="T50" fmla="*/ 1176 w 1628"/>
                <a:gd name="T51" fmla="*/ 1108 h 1391"/>
                <a:gd name="T52" fmla="*/ 1070 w 1628"/>
                <a:gd name="T53" fmla="*/ 1199 h 1391"/>
                <a:gd name="T54" fmla="*/ 978 w 1628"/>
                <a:gd name="T55" fmla="*/ 1169 h 1391"/>
                <a:gd name="T56" fmla="*/ 726 w 1628"/>
                <a:gd name="T57" fmla="*/ 1352 h 1391"/>
                <a:gd name="T58" fmla="*/ 619 w 1628"/>
                <a:gd name="T59" fmla="*/ 1322 h 1391"/>
                <a:gd name="T60" fmla="*/ 520 w 1628"/>
                <a:gd name="T61" fmla="*/ 1383 h 1391"/>
                <a:gd name="T62" fmla="*/ 428 w 1628"/>
                <a:gd name="T63" fmla="*/ 1352 h 1391"/>
                <a:gd name="T64" fmla="*/ 229 w 1628"/>
                <a:gd name="T65" fmla="*/ 1344 h 1391"/>
                <a:gd name="T66" fmla="*/ 229 w 1628"/>
                <a:gd name="T67" fmla="*/ 1344 h 1391"/>
                <a:gd name="T68" fmla="*/ 214 w 1628"/>
                <a:gd name="T69" fmla="*/ 1306 h 1391"/>
                <a:gd name="T70" fmla="*/ 115 w 1628"/>
                <a:gd name="T71" fmla="*/ 1306 h 1391"/>
                <a:gd name="T72" fmla="*/ 84 w 1628"/>
                <a:gd name="T73" fmla="*/ 1261 h 1391"/>
                <a:gd name="T74" fmla="*/ 46 w 1628"/>
                <a:gd name="T75" fmla="*/ 1299 h 1391"/>
                <a:gd name="T76" fmla="*/ 8 w 1628"/>
                <a:gd name="T77" fmla="*/ 1268 h 1391"/>
                <a:gd name="T78" fmla="*/ 31 w 1628"/>
                <a:gd name="T79" fmla="*/ 1238 h 1391"/>
                <a:gd name="T80" fmla="*/ 15 w 1628"/>
                <a:gd name="T81" fmla="*/ 1176 h 1391"/>
                <a:gd name="T82" fmla="*/ 15 w 1628"/>
                <a:gd name="T83" fmla="*/ 1176 h 1391"/>
                <a:gd name="T84" fmla="*/ 176 w 1628"/>
                <a:gd name="T85" fmla="*/ 1138 h 1391"/>
                <a:gd name="T86" fmla="*/ 290 w 1628"/>
                <a:gd name="T87" fmla="*/ 1131 h 1391"/>
                <a:gd name="T88" fmla="*/ 436 w 1628"/>
                <a:gd name="T89" fmla="*/ 1016 h 1391"/>
                <a:gd name="T90" fmla="*/ 504 w 1628"/>
                <a:gd name="T91" fmla="*/ 932 h 1391"/>
                <a:gd name="T92" fmla="*/ 627 w 1628"/>
                <a:gd name="T93" fmla="*/ 901 h 1391"/>
                <a:gd name="T94" fmla="*/ 734 w 1628"/>
                <a:gd name="T95" fmla="*/ 787 h 1391"/>
                <a:gd name="T96" fmla="*/ 932 w 1628"/>
                <a:gd name="T97" fmla="*/ 443 h 1391"/>
                <a:gd name="T98" fmla="*/ 947 w 1628"/>
                <a:gd name="T99" fmla="*/ 336 h 1391"/>
                <a:gd name="T100" fmla="*/ 986 w 1628"/>
                <a:gd name="T101" fmla="*/ 275 h 1391"/>
                <a:gd name="T102" fmla="*/ 986 w 1628"/>
                <a:gd name="T103" fmla="*/ 122 h 1391"/>
                <a:gd name="T104" fmla="*/ 1077 w 1628"/>
                <a:gd name="T105" fmla="*/ 107 h 1391"/>
                <a:gd name="T106" fmla="*/ 1077 w 1628"/>
                <a:gd name="T107" fmla="*/ 100 h 1391"/>
                <a:gd name="T108" fmla="*/ 963 w 1628"/>
                <a:gd name="T109" fmla="*/ 84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8" h="1391">
                  <a:moveTo>
                    <a:pt x="963" y="84"/>
                  </a:moveTo>
                  <a:lnTo>
                    <a:pt x="963" y="84"/>
                  </a:lnTo>
                  <a:cubicBezTo>
                    <a:pt x="1215" y="8"/>
                    <a:pt x="1215" y="8"/>
                    <a:pt x="1215" y="8"/>
                  </a:cubicBezTo>
                  <a:lnTo>
                    <a:pt x="1215" y="8"/>
                  </a:lnTo>
                  <a:cubicBezTo>
                    <a:pt x="1261" y="15"/>
                    <a:pt x="1314" y="0"/>
                    <a:pt x="1345" y="31"/>
                  </a:cubicBezTo>
                  <a:cubicBezTo>
                    <a:pt x="1368" y="54"/>
                    <a:pt x="1337" y="92"/>
                    <a:pt x="1337" y="122"/>
                  </a:cubicBezTo>
                  <a:cubicBezTo>
                    <a:pt x="1345" y="153"/>
                    <a:pt x="1337" y="214"/>
                    <a:pt x="1375" y="222"/>
                  </a:cubicBezTo>
                  <a:cubicBezTo>
                    <a:pt x="1421" y="229"/>
                    <a:pt x="1459" y="176"/>
                    <a:pt x="1497" y="145"/>
                  </a:cubicBezTo>
                  <a:lnTo>
                    <a:pt x="1505" y="206"/>
                  </a:lnTo>
                  <a:cubicBezTo>
                    <a:pt x="1497" y="214"/>
                    <a:pt x="1474" y="252"/>
                    <a:pt x="1474" y="252"/>
                  </a:cubicBezTo>
                  <a:cubicBezTo>
                    <a:pt x="1474" y="252"/>
                    <a:pt x="1467" y="306"/>
                    <a:pt x="1467" y="313"/>
                  </a:cubicBezTo>
                  <a:lnTo>
                    <a:pt x="1520" y="374"/>
                  </a:lnTo>
                  <a:cubicBezTo>
                    <a:pt x="1543" y="413"/>
                    <a:pt x="1558" y="458"/>
                    <a:pt x="1574" y="497"/>
                  </a:cubicBezTo>
                  <a:cubicBezTo>
                    <a:pt x="1574" y="497"/>
                    <a:pt x="1627" y="550"/>
                    <a:pt x="1620" y="550"/>
                  </a:cubicBezTo>
                  <a:cubicBezTo>
                    <a:pt x="1612" y="558"/>
                    <a:pt x="1528" y="611"/>
                    <a:pt x="1528" y="611"/>
                  </a:cubicBezTo>
                  <a:cubicBezTo>
                    <a:pt x="1513" y="626"/>
                    <a:pt x="1482" y="634"/>
                    <a:pt x="1482" y="649"/>
                  </a:cubicBezTo>
                  <a:cubicBezTo>
                    <a:pt x="1490" y="688"/>
                    <a:pt x="1551" y="703"/>
                    <a:pt x="1551" y="741"/>
                  </a:cubicBezTo>
                  <a:cubicBezTo>
                    <a:pt x="1551" y="764"/>
                    <a:pt x="1497" y="756"/>
                    <a:pt x="1490" y="779"/>
                  </a:cubicBezTo>
                  <a:cubicBezTo>
                    <a:pt x="1474" y="817"/>
                    <a:pt x="1490" y="856"/>
                    <a:pt x="1490" y="894"/>
                  </a:cubicBezTo>
                  <a:cubicBezTo>
                    <a:pt x="1497" y="947"/>
                    <a:pt x="1513" y="1008"/>
                    <a:pt x="1513" y="1062"/>
                  </a:cubicBezTo>
                  <a:cubicBezTo>
                    <a:pt x="1505" y="1092"/>
                    <a:pt x="1482" y="1108"/>
                    <a:pt x="1467" y="1131"/>
                  </a:cubicBezTo>
                  <a:lnTo>
                    <a:pt x="1467" y="1131"/>
                  </a:lnTo>
                  <a:cubicBezTo>
                    <a:pt x="1459" y="1146"/>
                    <a:pt x="1459" y="1192"/>
                    <a:pt x="1436" y="1184"/>
                  </a:cubicBezTo>
                  <a:cubicBezTo>
                    <a:pt x="1383" y="1176"/>
                    <a:pt x="1352" y="1108"/>
                    <a:pt x="1291" y="1092"/>
                  </a:cubicBezTo>
                  <a:cubicBezTo>
                    <a:pt x="1268" y="1092"/>
                    <a:pt x="1261" y="1138"/>
                    <a:pt x="1238" y="1146"/>
                  </a:cubicBezTo>
                  <a:cubicBezTo>
                    <a:pt x="1215" y="1146"/>
                    <a:pt x="1199" y="1100"/>
                    <a:pt x="1176" y="1108"/>
                  </a:cubicBezTo>
                  <a:cubicBezTo>
                    <a:pt x="1131" y="1123"/>
                    <a:pt x="1115" y="1184"/>
                    <a:pt x="1070" y="1199"/>
                  </a:cubicBezTo>
                  <a:cubicBezTo>
                    <a:pt x="1039" y="1207"/>
                    <a:pt x="1009" y="1153"/>
                    <a:pt x="978" y="1169"/>
                  </a:cubicBezTo>
                  <a:cubicBezTo>
                    <a:pt x="886" y="1215"/>
                    <a:pt x="825" y="1314"/>
                    <a:pt x="726" y="1352"/>
                  </a:cubicBezTo>
                  <a:cubicBezTo>
                    <a:pt x="695" y="1367"/>
                    <a:pt x="657" y="1314"/>
                    <a:pt x="619" y="1322"/>
                  </a:cubicBezTo>
                  <a:cubicBezTo>
                    <a:pt x="581" y="1322"/>
                    <a:pt x="558" y="1375"/>
                    <a:pt x="520" y="1383"/>
                  </a:cubicBezTo>
                  <a:cubicBezTo>
                    <a:pt x="489" y="1390"/>
                    <a:pt x="459" y="1360"/>
                    <a:pt x="428" y="1352"/>
                  </a:cubicBezTo>
                  <a:cubicBezTo>
                    <a:pt x="359" y="1344"/>
                    <a:pt x="290" y="1344"/>
                    <a:pt x="229" y="1344"/>
                  </a:cubicBezTo>
                  <a:lnTo>
                    <a:pt x="229" y="1344"/>
                  </a:lnTo>
                  <a:cubicBezTo>
                    <a:pt x="222" y="1329"/>
                    <a:pt x="229" y="1306"/>
                    <a:pt x="214" y="1306"/>
                  </a:cubicBezTo>
                  <a:cubicBezTo>
                    <a:pt x="184" y="1291"/>
                    <a:pt x="145" y="1314"/>
                    <a:pt x="115" y="1306"/>
                  </a:cubicBezTo>
                  <a:cubicBezTo>
                    <a:pt x="100" y="1299"/>
                    <a:pt x="100" y="1261"/>
                    <a:pt x="84" y="1261"/>
                  </a:cubicBezTo>
                  <a:cubicBezTo>
                    <a:pt x="61" y="1253"/>
                    <a:pt x="61" y="1291"/>
                    <a:pt x="46" y="1299"/>
                  </a:cubicBezTo>
                  <a:cubicBezTo>
                    <a:pt x="31" y="1299"/>
                    <a:pt x="8" y="1283"/>
                    <a:pt x="8" y="1268"/>
                  </a:cubicBezTo>
                  <a:cubicBezTo>
                    <a:pt x="0" y="1261"/>
                    <a:pt x="31" y="1253"/>
                    <a:pt x="31" y="1238"/>
                  </a:cubicBezTo>
                  <a:cubicBezTo>
                    <a:pt x="31" y="1215"/>
                    <a:pt x="15" y="1199"/>
                    <a:pt x="15" y="1176"/>
                  </a:cubicBezTo>
                  <a:lnTo>
                    <a:pt x="15" y="1176"/>
                  </a:lnTo>
                  <a:cubicBezTo>
                    <a:pt x="176" y="1138"/>
                    <a:pt x="176" y="1138"/>
                    <a:pt x="176" y="1138"/>
                  </a:cubicBezTo>
                  <a:cubicBezTo>
                    <a:pt x="214" y="1131"/>
                    <a:pt x="245" y="1176"/>
                    <a:pt x="290" y="1131"/>
                  </a:cubicBezTo>
                  <a:cubicBezTo>
                    <a:pt x="336" y="1092"/>
                    <a:pt x="405" y="1054"/>
                    <a:pt x="436" y="1016"/>
                  </a:cubicBezTo>
                  <a:cubicBezTo>
                    <a:pt x="459" y="986"/>
                    <a:pt x="466" y="947"/>
                    <a:pt x="504" y="932"/>
                  </a:cubicBezTo>
                  <a:cubicBezTo>
                    <a:pt x="550" y="917"/>
                    <a:pt x="588" y="932"/>
                    <a:pt x="627" y="901"/>
                  </a:cubicBezTo>
                  <a:cubicBezTo>
                    <a:pt x="657" y="863"/>
                    <a:pt x="703" y="825"/>
                    <a:pt x="734" y="787"/>
                  </a:cubicBezTo>
                  <a:cubicBezTo>
                    <a:pt x="825" y="665"/>
                    <a:pt x="871" y="588"/>
                    <a:pt x="932" y="443"/>
                  </a:cubicBezTo>
                  <a:cubicBezTo>
                    <a:pt x="940" y="420"/>
                    <a:pt x="940" y="367"/>
                    <a:pt x="947" y="336"/>
                  </a:cubicBezTo>
                  <a:cubicBezTo>
                    <a:pt x="955" y="306"/>
                    <a:pt x="970" y="306"/>
                    <a:pt x="986" y="275"/>
                  </a:cubicBezTo>
                  <a:cubicBezTo>
                    <a:pt x="1009" y="244"/>
                    <a:pt x="986" y="161"/>
                    <a:pt x="986" y="122"/>
                  </a:cubicBezTo>
                  <a:cubicBezTo>
                    <a:pt x="1016" y="115"/>
                    <a:pt x="1047" y="115"/>
                    <a:pt x="1077" y="107"/>
                  </a:cubicBezTo>
                  <a:cubicBezTo>
                    <a:pt x="1077" y="100"/>
                    <a:pt x="1077" y="100"/>
                    <a:pt x="1077" y="100"/>
                  </a:cubicBezTo>
                  <a:cubicBezTo>
                    <a:pt x="1054" y="100"/>
                    <a:pt x="970" y="92"/>
                    <a:pt x="963" y="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99" name="Freeform 91"/>
            <p:cNvSpPr>
              <a:spLocks noChangeArrowheads="1"/>
            </p:cNvSpPr>
            <p:nvPr/>
          </p:nvSpPr>
          <p:spPr bwMode="auto">
            <a:xfrm>
              <a:off x="9437399" y="5473109"/>
              <a:ext cx="99526" cy="72292"/>
            </a:xfrm>
            <a:custGeom>
              <a:avLst/>
              <a:gdLst>
                <a:gd name="T0" fmla="*/ 168 w 420"/>
                <a:gd name="T1" fmla="*/ 23 h 306"/>
                <a:gd name="T2" fmla="*/ 168 w 420"/>
                <a:gd name="T3" fmla="*/ 23 h 306"/>
                <a:gd name="T4" fmla="*/ 282 w 420"/>
                <a:gd name="T5" fmla="*/ 7 h 306"/>
                <a:gd name="T6" fmla="*/ 358 w 420"/>
                <a:gd name="T7" fmla="*/ 38 h 306"/>
                <a:gd name="T8" fmla="*/ 358 w 420"/>
                <a:gd name="T9" fmla="*/ 38 h 306"/>
                <a:gd name="T10" fmla="*/ 404 w 420"/>
                <a:gd name="T11" fmla="*/ 53 h 306"/>
                <a:gd name="T12" fmla="*/ 419 w 420"/>
                <a:gd name="T13" fmla="*/ 160 h 306"/>
                <a:gd name="T14" fmla="*/ 419 w 420"/>
                <a:gd name="T15" fmla="*/ 160 h 306"/>
                <a:gd name="T16" fmla="*/ 274 w 420"/>
                <a:gd name="T17" fmla="*/ 305 h 306"/>
                <a:gd name="T18" fmla="*/ 274 w 420"/>
                <a:gd name="T19" fmla="*/ 305 h 306"/>
                <a:gd name="T20" fmla="*/ 191 w 420"/>
                <a:gd name="T21" fmla="*/ 214 h 306"/>
                <a:gd name="T22" fmla="*/ 115 w 420"/>
                <a:gd name="T23" fmla="*/ 244 h 306"/>
                <a:gd name="T24" fmla="*/ 77 w 420"/>
                <a:gd name="T25" fmla="*/ 168 h 306"/>
                <a:gd name="T26" fmla="*/ 8 w 420"/>
                <a:gd name="T27" fmla="*/ 130 h 306"/>
                <a:gd name="T28" fmla="*/ 8 w 420"/>
                <a:gd name="T29" fmla="*/ 130 h 306"/>
                <a:gd name="T30" fmla="*/ 8 w 420"/>
                <a:gd name="T31" fmla="*/ 61 h 306"/>
                <a:gd name="T32" fmla="*/ 77 w 420"/>
                <a:gd name="T33" fmla="*/ 30 h 306"/>
                <a:gd name="T34" fmla="*/ 130 w 420"/>
                <a:gd name="T35" fmla="*/ 61 h 306"/>
                <a:gd name="T36" fmla="*/ 168 w 420"/>
                <a:gd name="T37" fmla="*/ 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" h="306">
                  <a:moveTo>
                    <a:pt x="168" y="23"/>
                  </a:moveTo>
                  <a:lnTo>
                    <a:pt x="168" y="23"/>
                  </a:lnTo>
                  <a:cubicBezTo>
                    <a:pt x="205" y="15"/>
                    <a:pt x="244" y="0"/>
                    <a:pt x="282" y="7"/>
                  </a:cubicBezTo>
                  <a:cubicBezTo>
                    <a:pt x="305" y="7"/>
                    <a:pt x="328" y="30"/>
                    <a:pt x="358" y="38"/>
                  </a:cubicBezTo>
                  <a:lnTo>
                    <a:pt x="358" y="38"/>
                  </a:lnTo>
                  <a:cubicBezTo>
                    <a:pt x="374" y="46"/>
                    <a:pt x="397" y="38"/>
                    <a:pt x="404" y="53"/>
                  </a:cubicBezTo>
                  <a:cubicBezTo>
                    <a:pt x="419" y="84"/>
                    <a:pt x="412" y="122"/>
                    <a:pt x="419" y="160"/>
                  </a:cubicBezTo>
                  <a:lnTo>
                    <a:pt x="419" y="160"/>
                  </a:lnTo>
                  <a:cubicBezTo>
                    <a:pt x="358" y="183"/>
                    <a:pt x="313" y="221"/>
                    <a:pt x="274" y="305"/>
                  </a:cubicBezTo>
                  <a:lnTo>
                    <a:pt x="274" y="305"/>
                  </a:lnTo>
                  <a:cubicBezTo>
                    <a:pt x="244" y="275"/>
                    <a:pt x="228" y="229"/>
                    <a:pt x="191" y="214"/>
                  </a:cubicBezTo>
                  <a:cubicBezTo>
                    <a:pt x="161" y="206"/>
                    <a:pt x="138" y="252"/>
                    <a:pt x="115" y="244"/>
                  </a:cubicBezTo>
                  <a:cubicBezTo>
                    <a:pt x="84" y="229"/>
                    <a:pt x="92" y="183"/>
                    <a:pt x="77" y="168"/>
                  </a:cubicBezTo>
                  <a:cubicBezTo>
                    <a:pt x="62" y="145"/>
                    <a:pt x="31" y="145"/>
                    <a:pt x="8" y="130"/>
                  </a:cubicBezTo>
                  <a:lnTo>
                    <a:pt x="8" y="130"/>
                  </a:lnTo>
                  <a:cubicBezTo>
                    <a:pt x="8" y="107"/>
                    <a:pt x="0" y="84"/>
                    <a:pt x="8" y="61"/>
                  </a:cubicBezTo>
                  <a:cubicBezTo>
                    <a:pt x="23" y="38"/>
                    <a:pt x="54" y="30"/>
                    <a:pt x="77" y="30"/>
                  </a:cubicBezTo>
                  <a:cubicBezTo>
                    <a:pt x="100" y="30"/>
                    <a:pt x="115" y="61"/>
                    <a:pt x="130" y="61"/>
                  </a:cubicBezTo>
                  <a:cubicBezTo>
                    <a:pt x="153" y="61"/>
                    <a:pt x="153" y="30"/>
                    <a:pt x="168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0" name="Freeform 92"/>
            <p:cNvSpPr>
              <a:spLocks noChangeArrowheads="1"/>
            </p:cNvSpPr>
            <p:nvPr/>
          </p:nvSpPr>
          <p:spPr bwMode="auto">
            <a:xfrm>
              <a:off x="9317968" y="5501398"/>
              <a:ext cx="185432" cy="92198"/>
            </a:xfrm>
            <a:custGeom>
              <a:avLst/>
              <a:gdLst>
                <a:gd name="T0" fmla="*/ 283 w 779"/>
                <a:gd name="T1" fmla="*/ 0 h 390"/>
                <a:gd name="T2" fmla="*/ 283 w 779"/>
                <a:gd name="T3" fmla="*/ 0 h 390"/>
                <a:gd name="T4" fmla="*/ 390 w 779"/>
                <a:gd name="T5" fmla="*/ 30 h 390"/>
                <a:gd name="T6" fmla="*/ 512 w 779"/>
                <a:gd name="T7" fmla="*/ 15 h 390"/>
                <a:gd name="T8" fmla="*/ 512 w 779"/>
                <a:gd name="T9" fmla="*/ 15 h 390"/>
                <a:gd name="T10" fmla="*/ 581 w 779"/>
                <a:gd name="T11" fmla="*/ 53 h 390"/>
                <a:gd name="T12" fmla="*/ 619 w 779"/>
                <a:gd name="T13" fmla="*/ 129 h 390"/>
                <a:gd name="T14" fmla="*/ 695 w 779"/>
                <a:gd name="T15" fmla="*/ 99 h 390"/>
                <a:gd name="T16" fmla="*/ 778 w 779"/>
                <a:gd name="T17" fmla="*/ 190 h 390"/>
                <a:gd name="T18" fmla="*/ 778 w 779"/>
                <a:gd name="T19" fmla="*/ 190 h 390"/>
                <a:gd name="T20" fmla="*/ 771 w 779"/>
                <a:gd name="T21" fmla="*/ 213 h 390"/>
                <a:gd name="T22" fmla="*/ 535 w 779"/>
                <a:gd name="T23" fmla="*/ 366 h 390"/>
                <a:gd name="T24" fmla="*/ 84 w 779"/>
                <a:gd name="T25" fmla="*/ 236 h 390"/>
                <a:gd name="T26" fmla="*/ 0 w 779"/>
                <a:gd name="T27" fmla="*/ 160 h 390"/>
                <a:gd name="T28" fmla="*/ 0 w 779"/>
                <a:gd name="T29" fmla="*/ 160 h 390"/>
                <a:gd name="T30" fmla="*/ 145 w 779"/>
                <a:gd name="T31" fmla="*/ 61 h 390"/>
                <a:gd name="T32" fmla="*/ 199 w 779"/>
                <a:gd name="T33" fmla="*/ 76 h 390"/>
                <a:gd name="T34" fmla="*/ 283 w 779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9" h="390">
                  <a:moveTo>
                    <a:pt x="283" y="0"/>
                  </a:moveTo>
                  <a:lnTo>
                    <a:pt x="283" y="0"/>
                  </a:lnTo>
                  <a:cubicBezTo>
                    <a:pt x="313" y="7"/>
                    <a:pt x="352" y="30"/>
                    <a:pt x="390" y="30"/>
                  </a:cubicBezTo>
                  <a:cubicBezTo>
                    <a:pt x="428" y="30"/>
                    <a:pt x="474" y="22"/>
                    <a:pt x="512" y="15"/>
                  </a:cubicBezTo>
                  <a:lnTo>
                    <a:pt x="512" y="15"/>
                  </a:lnTo>
                  <a:cubicBezTo>
                    <a:pt x="535" y="30"/>
                    <a:pt x="566" y="30"/>
                    <a:pt x="581" y="53"/>
                  </a:cubicBezTo>
                  <a:cubicBezTo>
                    <a:pt x="596" y="68"/>
                    <a:pt x="588" y="114"/>
                    <a:pt x="619" y="129"/>
                  </a:cubicBezTo>
                  <a:cubicBezTo>
                    <a:pt x="642" y="137"/>
                    <a:pt x="665" y="91"/>
                    <a:pt x="695" y="99"/>
                  </a:cubicBezTo>
                  <a:cubicBezTo>
                    <a:pt x="732" y="114"/>
                    <a:pt x="748" y="160"/>
                    <a:pt x="778" y="190"/>
                  </a:cubicBezTo>
                  <a:lnTo>
                    <a:pt x="778" y="190"/>
                  </a:lnTo>
                  <a:cubicBezTo>
                    <a:pt x="778" y="198"/>
                    <a:pt x="778" y="206"/>
                    <a:pt x="771" y="213"/>
                  </a:cubicBezTo>
                  <a:cubicBezTo>
                    <a:pt x="709" y="389"/>
                    <a:pt x="732" y="328"/>
                    <a:pt x="535" y="366"/>
                  </a:cubicBezTo>
                  <a:cubicBezTo>
                    <a:pt x="413" y="389"/>
                    <a:pt x="130" y="381"/>
                    <a:pt x="84" y="236"/>
                  </a:cubicBezTo>
                  <a:cubicBezTo>
                    <a:pt x="61" y="190"/>
                    <a:pt x="31" y="175"/>
                    <a:pt x="0" y="160"/>
                  </a:cubicBezTo>
                  <a:lnTo>
                    <a:pt x="0" y="160"/>
                  </a:lnTo>
                  <a:cubicBezTo>
                    <a:pt x="38" y="137"/>
                    <a:pt x="99" y="76"/>
                    <a:pt x="145" y="61"/>
                  </a:cubicBezTo>
                  <a:cubicBezTo>
                    <a:pt x="161" y="53"/>
                    <a:pt x="183" y="83"/>
                    <a:pt x="199" y="76"/>
                  </a:cubicBezTo>
                  <a:cubicBezTo>
                    <a:pt x="229" y="61"/>
                    <a:pt x="252" y="22"/>
                    <a:pt x="28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1" name="Freeform 93"/>
            <p:cNvSpPr>
              <a:spLocks noChangeArrowheads="1"/>
            </p:cNvSpPr>
            <p:nvPr/>
          </p:nvSpPr>
          <p:spPr bwMode="auto">
            <a:xfrm>
              <a:off x="9685688" y="5412342"/>
              <a:ext cx="156098" cy="147727"/>
            </a:xfrm>
            <a:custGeom>
              <a:avLst/>
              <a:gdLst>
                <a:gd name="T0" fmla="*/ 229 w 658"/>
                <a:gd name="T1" fmla="*/ 0 h 620"/>
                <a:gd name="T2" fmla="*/ 229 w 658"/>
                <a:gd name="T3" fmla="*/ 0 h 620"/>
                <a:gd name="T4" fmla="*/ 160 w 658"/>
                <a:gd name="T5" fmla="*/ 100 h 620"/>
                <a:gd name="T6" fmla="*/ 53 w 658"/>
                <a:gd name="T7" fmla="*/ 222 h 620"/>
                <a:gd name="T8" fmla="*/ 7 w 658"/>
                <a:gd name="T9" fmla="*/ 344 h 620"/>
                <a:gd name="T10" fmla="*/ 7 w 658"/>
                <a:gd name="T11" fmla="*/ 344 h 620"/>
                <a:gd name="T12" fmla="*/ 30 w 658"/>
                <a:gd name="T13" fmla="*/ 382 h 620"/>
                <a:gd name="T14" fmla="*/ 122 w 658"/>
                <a:gd name="T15" fmla="*/ 382 h 620"/>
                <a:gd name="T16" fmla="*/ 168 w 658"/>
                <a:gd name="T17" fmla="*/ 428 h 620"/>
                <a:gd name="T18" fmla="*/ 229 w 658"/>
                <a:gd name="T19" fmla="*/ 436 h 620"/>
                <a:gd name="T20" fmla="*/ 244 w 658"/>
                <a:gd name="T21" fmla="*/ 497 h 620"/>
                <a:gd name="T22" fmla="*/ 221 w 658"/>
                <a:gd name="T23" fmla="*/ 527 h 620"/>
                <a:gd name="T24" fmla="*/ 229 w 658"/>
                <a:gd name="T25" fmla="*/ 596 h 620"/>
                <a:gd name="T26" fmla="*/ 229 w 658"/>
                <a:gd name="T27" fmla="*/ 596 h 620"/>
                <a:gd name="T28" fmla="*/ 343 w 658"/>
                <a:gd name="T29" fmla="*/ 619 h 620"/>
                <a:gd name="T30" fmla="*/ 489 w 658"/>
                <a:gd name="T31" fmla="*/ 581 h 620"/>
                <a:gd name="T32" fmla="*/ 580 w 658"/>
                <a:gd name="T33" fmla="*/ 604 h 620"/>
                <a:gd name="T34" fmla="*/ 580 w 658"/>
                <a:gd name="T35" fmla="*/ 604 h 620"/>
                <a:gd name="T36" fmla="*/ 588 w 658"/>
                <a:gd name="T37" fmla="*/ 481 h 620"/>
                <a:gd name="T38" fmla="*/ 534 w 658"/>
                <a:gd name="T39" fmla="*/ 420 h 620"/>
                <a:gd name="T40" fmla="*/ 634 w 658"/>
                <a:gd name="T41" fmla="*/ 352 h 620"/>
                <a:gd name="T42" fmla="*/ 618 w 658"/>
                <a:gd name="T43" fmla="*/ 222 h 620"/>
                <a:gd name="T44" fmla="*/ 618 w 658"/>
                <a:gd name="T45" fmla="*/ 222 h 620"/>
                <a:gd name="T46" fmla="*/ 443 w 658"/>
                <a:gd name="T47" fmla="*/ 176 h 620"/>
                <a:gd name="T48" fmla="*/ 412 w 658"/>
                <a:gd name="T49" fmla="*/ 61 h 620"/>
                <a:gd name="T50" fmla="*/ 290 w 658"/>
                <a:gd name="T51" fmla="*/ 54 h 620"/>
                <a:gd name="T52" fmla="*/ 290 w 658"/>
                <a:gd name="T53" fmla="*/ 23 h 620"/>
                <a:gd name="T54" fmla="*/ 229 w 658"/>
                <a:gd name="T5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8" h="620">
                  <a:moveTo>
                    <a:pt x="229" y="0"/>
                  </a:moveTo>
                  <a:lnTo>
                    <a:pt x="229" y="0"/>
                  </a:lnTo>
                  <a:cubicBezTo>
                    <a:pt x="206" y="31"/>
                    <a:pt x="176" y="61"/>
                    <a:pt x="160" y="100"/>
                  </a:cubicBezTo>
                  <a:cubicBezTo>
                    <a:pt x="145" y="153"/>
                    <a:pt x="76" y="168"/>
                    <a:pt x="53" y="222"/>
                  </a:cubicBezTo>
                  <a:cubicBezTo>
                    <a:pt x="38" y="260"/>
                    <a:pt x="23" y="306"/>
                    <a:pt x="7" y="344"/>
                  </a:cubicBezTo>
                  <a:lnTo>
                    <a:pt x="7" y="344"/>
                  </a:lnTo>
                  <a:cubicBezTo>
                    <a:pt x="23" y="382"/>
                    <a:pt x="0" y="359"/>
                    <a:pt x="30" y="382"/>
                  </a:cubicBezTo>
                  <a:cubicBezTo>
                    <a:pt x="61" y="397"/>
                    <a:pt x="91" y="375"/>
                    <a:pt x="122" y="382"/>
                  </a:cubicBezTo>
                  <a:cubicBezTo>
                    <a:pt x="145" y="390"/>
                    <a:pt x="145" y="420"/>
                    <a:pt x="168" y="428"/>
                  </a:cubicBezTo>
                  <a:cubicBezTo>
                    <a:pt x="183" y="436"/>
                    <a:pt x="214" y="420"/>
                    <a:pt x="229" y="436"/>
                  </a:cubicBezTo>
                  <a:cubicBezTo>
                    <a:pt x="244" y="451"/>
                    <a:pt x="244" y="474"/>
                    <a:pt x="244" y="497"/>
                  </a:cubicBezTo>
                  <a:cubicBezTo>
                    <a:pt x="244" y="512"/>
                    <a:pt x="221" y="512"/>
                    <a:pt x="221" y="527"/>
                  </a:cubicBezTo>
                  <a:cubicBezTo>
                    <a:pt x="214" y="550"/>
                    <a:pt x="221" y="573"/>
                    <a:pt x="229" y="596"/>
                  </a:cubicBezTo>
                  <a:lnTo>
                    <a:pt x="229" y="596"/>
                  </a:lnTo>
                  <a:cubicBezTo>
                    <a:pt x="267" y="604"/>
                    <a:pt x="298" y="619"/>
                    <a:pt x="343" y="619"/>
                  </a:cubicBezTo>
                  <a:cubicBezTo>
                    <a:pt x="389" y="619"/>
                    <a:pt x="435" y="581"/>
                    <a:pt x="489" y="581"/>
                  </a:cubicBezTo>
                  <a:cubicBezTo>
                    <a:pt x="519" y="581"/>
                    <a:pt x="550" y="596"/>
                    <a:pt x="580" y="604"/>
                  </a:cubicBezTo>
                  <a:lnTo>
                    <a:pt x="580" y="604"/>
                  </a:lnTo>
                  <a:cubicBezTo>
                    <a:pt x="580" y="565"/>
                    <a:pt x="595" y="519"/>
                    <a:pt x="588" y="481"/>
                  </a:cubicBezTo>
                  <a:cubicBezTo>
                    <a:pt x="580" y="451"/>
                    <a:pt x="527" y="443"/>
                    <a:pt x="534" y="420"/>
                  </a:cubicBezTo>
                  <a:cubicBezTo>
                    <a:pt x="550" y="382"/>
                    <a:pt x="618" y="390"/>
                    <a:pt x="634" y="352"/>
                  </a:cubicBezTo>
                  <a:cubicBezTo>
                    <a:pt x="657" y="306"/>
                    <a:pt x="626" y="267"/>
                    <a:pt x="618" y="222"/>
                  </a:cubicBezTo>
                  <a:lnTo>
                    <a:pt x="618" y="222"/>
                  </a:lnTo>
                  <a:cubicBezTo>
                    <a:pt x="557" y="206"/>
                    <a:pt x="489" y="214"/>
                    <a:pt x="443" y="176"/>
                  </a:cubicBezTo>
                  <a:cubicBezTo>
                    <a:pt x="412" y="153"/>
                    <a:pt x="443" y="84"/>
                    <a:pt x="412" y="61"/>
                  </a:cubicBezTo>
                  <a:cubicBezTo>
                    <a:pt x="382" y="38"/>
                    <a:pt x="328" y="69"/>
                    <a:pt x="290" y="54"/>
                  </a:cubicBezTo>
                  <a:cubicBezTo>
                    <a:pt x="275" y="54"/>
                    <a:pt x="298" y="31"/>
                    <a:pt x="290" y="23"/>
                  </a:cubicBezTo>
                  <a:cubicBezTo>
                    <a:pt x="252" y="0"/>
                    <a:pt x="267" y="15"/>
                    <a:pt x="229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2" name="Freeform 94"/>
            <p:cNvSpPr>
              <a:spLocks noChangeArrowheads="1"/>
            </p:cNvSpPr>
            <p:nvPr/>
          </p:nvSpPr>
          <p:spPr bwMode="auto">
            <a:xfrm>
              <a:off x="9675212" y="5494064"/>
              <a:ext cx="69144" cy="78578"/>
            </a:xfrm>
            <a:custGeom>
              <a:avLst/>
              <a:gdLst>
                <a:gd name="T0" fmla="*/ 53 w 291"/>
                <a:gd name="T1" fmla="*/ 0 h 329"/>
                <a:gd name="T2" fmla="*/ 53 w 291"/>
                <a:gd name="T3" fmla="*/ 0 h 329"/>
                <a:gd name="T4" fmla="*/ 76 w 291"/>
                <a:gd name="T5" fmla="*/ 38 h 329"/>
                <a:gd name="T6" fmla="*/ 168 w 291"/>
                <a:gd name="T7" fmla="*/ 38 h 329"/>
                <a:gd name="T8" fmla="*/ 214 w 291"/>
                <a:gd name="T9" fmla="*/ 84 h 329"/>
                <a:gd name="T10" fmla="*/ 275 w 291"/>
                <a:gd name="T11" fmla="*/ 92 h 329"/>
                <a:gd name="T12" fmla="*/ 290 w 291"/>
                <a:gd name="T13" fmla="*/ 153 h 329"/>
                <a:gd name="T14" fmla="*/ 267 w 291"/>
                <a:gd name="T15" fmla="*/ 183 h 329"/>
                <a:gd name="T16" fmla="*/ 275 w 291"/>
                <a:gd name="T17" fmla="*/ 252 h 329"/>
                <a:gd name="T18" fmla="*/ 275 w 291"/>
                <a:gd name="T19" fmla="*/ 252 h 329"/>
                <a:gd name="T20" fmla="*/ 252 w 291"/>
                <a:gd name="T21" fmla="*/ 298 h 329"/>
                <a:gd name="T22" fmla="*/ 214 w 291"/>
                <a:gd name="T23" fmla="*/ 298 h 329"/>
                <a:gd name="T24" fmla="*/ 183 w 291"/>
                <a:gd name="T25" fmla="*/ 328 h 329"/>
                <a:gd name="T26" fmla="*/ 183 w 291"/>
                <a:gd name="T27" fmla="*/ 328 h 329"/>
                <a:gd name="T28" fmla="*/ 99 w 291"/>
                <a:gd name="T29" fmla="*/ 290 h 329"/>
                <a:gd name="T30" fmla="*/ 107 w 291"/>
                <a:gd name="T31" fmla="*/ 229 h 329"/>
                <a:gd name="T32" fmla="*/ 99 w 291"/>
                <a:gd name="T33" fmla="*/ 153 h 329"/>
                <a:gd name="T34" fmla="*/ 46 w 291"/>
                <a:gd name="T35" fmla="*/ 122 h 329"/>
                <a:gd name="T36" fmla="*/ 0 w 291"/>
                <a:gd name="T37" fmla="*/ 76 h 329"/>
                <a:gd name="T38" fmla="*/ 0 w 291"/>
                <a:gd name="T39" fmla="*/ 76 h 329"/>
                <a:gd name="T40" fmla="*/ 53 w 291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329">
                  <a:moveTo>
                    <a:pt x="53" y="0"/>
                  </a:moveTo>
                  <a:lnTo>
                    <a:pt x="53" y="0"/>
                  </a:lnTo>
                  <a:cubicBezTo>
                    <a:pt x="69" y="38"/>
                    <a:pt x="46" y="15"/>
                    <a:pt x="76" y="38"/>
                  </a:cubicBezTo>
                  <a:cubicBezTo>
                    <a:pt x="107" y="53"/>
                    <a:pt x="137" y="31"/>
                    <a:pt x="168" y="38"/>
                  </a:cubicBezTo>
                  <a:cubicBezTo>
                    <a:pt x="191" y="46"/>
                    <a:pt x="191" y="76"/>
                    <a:pt x="214" y="84"/>
                  </a:cubicBezTo>
                  <a:cubicBezTo>
                    <a:pt x="229" y="92"/>
                    <a:pt x="260" y="76"/>
                    <a:pt x="275" y="92"/>
                  </a:cubicBezTo>
                  <a:cubicBezTo>
                    <a:pt x="290" y="107"/>
                    <a:pt x="290" y="130"/>
                    <a:pt x="290" y="153"/>
                  </a:cubicBezTo>
                  <a:cubicBezTo>
                    <a:pt x="290" y="168"/>
                    <a:pt x="267" y="168"/>
                    <a:pt x="267" y="183"/>
                  </a:cubicBezTo>
                  <a:cubicBezTo>
                    <a:pt x="260" y="206"/>
                    <a:pt x="267" y="229"/>
                    <a:pt x="275" y="252"/>
                  </a:cubicBezTo>
                  <a:lnTo>
                    <a:pt x="275" y="252"/>
                  </a:lnTo>
                  <a:cubicBezTo>
                    <a:pt x="267" y="267"/>
                    <a:pt x="267" y="290"/>
                    <a:pt x="252" y="298"/>
                  </a:cubicBezTo>
                  <a:cubicBezTo>
                    <a:pt x="244" y="306"/>
                    <a:pt x="229" y="290"/>
                    <a:pt x="214" y="298"/>
                  </a:cubicBezTo>
                  <a:cubicBezTo>
                    <a:pt x="199" y="298"/>
                    <a:pt x="191" y="313"/>
                    <a:pt x="183" y="328"/>
                  </a:cubicBezTo>
                  <a:lnTo>
                    <a:pt x="183" y="328"/>
                  </a:lnTo>
                  <a:cubicBezTo>
                    <a:pt x="153" y="313"/>
                    <a:pt x="114" y="321"/>
                    <a:pt x="99" y="290"/>
                  </a:cubicBezTo>
                  <a:cubicBezTo>
                    <a:pt x="84" y="275"/>
                    <a:pt x="107" y="252"/>
                    <a:pt x="107" y="229"/>
                  </a:cubicBezTo>
                  <a:cubicBezTo>
                    <a:pt x="107" y="206"/>
                    <a:pt x="114" y="175"/>
                    <a:pt x="99" y="153"/>
                  </a:cubicBezTo>
                  <a:cubicBezTo>
                    <a:pt x="91" y="137"/>
                    <a:pt x="61" y="137"/>
                    <a:pt x="46" y="122"/>
                  </a:cubicBezTo>
                  <a:cubicBezTo>
                    <a:pt x="15" y="99"/>
                    <a:pt x="23" y="107"/>
                    <a:pt x="0" y="76"/>
                  </a:cubicBezTo>
                  <a:lnTo>
                    <a:pt x="0" y="76"/>
                  </a:lnTo>
                  <a:cubicBezTo>
                    <a:pt x="23" y="61"/>
                    <a:pt x="38" y="31"/>
                    <a:pt x="53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3" name="Freeform 95"/>
            <p:cNvSpPr>
              <a:spLocks noChangeArrowheads="1"/>
            </p:cNvSpPr>
            <p:nvPr/>
          </p:nvSpPr>
          <p:spPr bwMode="auto">
            <a:xfrm>
              <a:off x="10008360" y="5391389"/>
              <a:ext cx="89049" cy="123629"/>
            </a:xfrm>
            <a:custGeom>
              <a:avLst/>
              <a:gdLst>
                <a:gd name="T0" fmla="*/ 107 w 376"/>
                <a:gd name="T1" fmla="*/ 54 h 521"/>
                <a:gd name="T2" fmla="*/ 107 w 376"/>
                <a:gd name="T3" fmla="*/ 54 h 521"/>
                <a:gd name="T4" fmla="*/ 153 w 376"/>
                <a:gd name="T5" fmla="*/ 69 h 521"/>
                <a:gd name="T6" fmla="*/ 214 w 376"/>
                <a:gd name="T7" fmla="*/ 54 h 521"/>
                <a:gd name="T8" fmla="*/ 237 w 376"/>
                <a:gd name="T9" fmla="*/ 8 h 521"/>
                <a:gd name="T10" fmla="*/ 275 w 376"/>
                <a:gd name="T11" fmla="*/ 0 h 521"/>
                <a:gd name="T12" fmla="*/ 275 w 376"/>
                <a:gd name="T13" fmla="*/ 0 h 521"/>
                <a:gd name="T14" fmla="*/ 260 w 376"/>
                <a:gd name="T15" fmla="*/ 31 h 521"/>
                <a:gd name="T16" fmla="*/ 252 w 376"/>
                <a:gd name="T17" fmla="*/ 92 h 521"/>
                <a:gd name="T18" fmla="*/ 298 w 376"/>
                <a:gd name="T19" fmla="*/ 153 h 521"/>
                <a:gd name="T20" fmla="*/ 237 w 376"/>
                <a:gd name="T21" fmla="*/ 214 h 521"/>
                <a:gd name="T22" fmla="*/ 260 w 376"/>
                <a:gd name="T23" fmla="*/ 298 h 521"/>
                <a:gd name="T24" fmla="*/ 329 w 376"/>
                <a:gd name="T25" fmla="*/ 336 h 521"/>
                <a:gd name="T26" fmla="*/ 375 w 376"/>
                <a:gd name="T27" fmla="*/ 436 h 521"/>
                <a:gd name="T28" fmla="*/ 375 w 376"/>
                <a:gd name="T29" fmla="*/ 436 h 521"/>
                <a:gd name="T30" fmla="*/ 168 w 376"/>
                <a:gd name="T31" fmla="*/ 512 h 521"/>
                <a:gd name="T32" fmla="*/ 61 w 376"/>
                <a:gd name="T33" fmla="*/ 497 h 521"/>
                <a:gd name="T34" fmla="*/ 23 w 376"/>
                <a:gd name="T35" fmla="*/ 405 h 521"/>
                <a:gd name="T36" fmla="*/ 8 w 376"/>
                <a:gd name="T37" fmla="*/ 306 h 521"/>
                <a:gd name="T38" fmla="*/ 31 w 376"/>
                <a:gd name="T39" fmla="*/ 267 h 521"/>
                <a:gd name="T40" fmla="*/ 23 w 376"/>
                <a:gd name="T41" fmla="*/ 168 h 521"/>
                <a:gd name="T42" fmla="*/ 100 w 376"/>
                <a:gd name="T43" fmla="*/ 145 h 521"/>
                <a:gd name="T44" fmla="*/ 84 w 376"/>
                <a:gd name="T45" fmla="*/ 99 h 521"/>
                <a:gd name="T46" fmla="*/ 107 w 376"/>
                <a:gd name="T47" fmla="*/ 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6" h="521">
                  <a:moveTo>
                    <a:pt x="107" y="54"/>
                  </a:moveTo>
                  <a:lnTo>
                    <a:pt x="107" y="54"/>
                  </a:lnTo>
                  <a:cubicBezTo>
                    <a:pt x="122" y="61"/>
                    <a:pt x="138" y="69"/>
                    <a:pt x="153" y="69"/>
                  </a:cubicBezTo>
                  <a:cubicBezTo>
                    <a:pt x="176" y="69"/>
                    <a:pt x="199" y="69"/>
                    <a:pt x="214" y="54"/>
                  </a:cubicBezTo>
                  <a:cubicBezTo>
                    <a:pt x="230" y="46"/>
                    <a:pt x="230" y="15"/>
                    <a:pt x="237" y="8"/>
                  </a:cubicBezTo>
                  <a:cubicBezTo>
                    <a:pt x="252" y="0"/>
                    <a:pt x="260" y="0"/>
                    <a:pt x="275" y="0"/>
                  </a:cubicBezTo>
                  <a:lnTo>
                    <a:pt x="275" y="0"/>
                  </a:lnTo>
                  <a:cubicBezTo>
                    <a:pt x="268" y="8"/>
                    <a:pt x="260" y="23"/>
                    <a:pt x="260" y="31"/>
                  </a:cubicBezTo>
                  <a:cubicBezTo>
                    <a:pt x="252" y="54"/>
                    <a:pt x="252" y="77"/>
                    <a:pt x="252" y="92"/>
                  </a:cubicBezTo>
                  <a:cubicBezTo>
                    <a:pt x="260" y="115"/>
                    <a:pt x="298" y="130"/>
                    <a:pt x="298" y="153"/>
                  </a:cubicBezTo>
                  <a:cubicBezTo>
                    <a:pt x="291" y="184"/>
                    <a:pt x="245" y="191"/>
                    <a:pt x="237" y="214"/>
                  </a:cubicBezTo>
                  <a:cubicBezTo>
                    <a:pt x="237" y="245"/>
                    <a:pt x="237" y="275"/>
                    <a:pt x="260" y="298"/>
                  </a:cubicBezTo>
                  <a:cubicBezTo>
                    <a:pt x="275" y="321"/>
                    <a:pt x="306" y="313"/>
                    <a:pt x="329" y="336"/>
                  </a:cubicBezTo>
                  <a:cubicBezTo>
                    <a:pt x="352" y="359"/>
                    <a:pt x="359" y="405"/>
                    <a:pt x="375" y="436"/>
                  </a:cubicBezTo>
                  <a:lnTo>
                    <a:pt x="375" y="436"/>
                  </a:lnTo>
                  <a:cubicBezTo>
                    <a:pt x="306" y="459"/>
                    <a:pt x="245" y="497"/>
                    <a:pt x="168" y="512"/>
                  </a:cubicBezTo>
                  <a:cubicBezTo>
                    <a:pt x="138" y="520"/>
                    <a:pt x="92" y="520"/>
                    <a:pt x="61" y="497"/>
                  </a:cubicBezTo>
                  <a:cubicBezTo>
                    <a:pt x="39" y="474"/>
                    <a:pt x="31" y="436"/>
                    <a:pt x="23" y="405"/>
                  </a:cubicBezTo>
                  <a:cubicBezTo>
                    <a:pt x="8" y="374"/>
                    <a:pt x="0" y="336"/>
                    <a:pt x="8" y="306"/>
                  </a:cubicBezTo>
                  <a:cubicBezTo>
                    <a:pt x="8" y="290"/>
                    <a:pt x="31" y="283"/>
                    <a:pt x="31" y="267"/>
                  </a:cubicBezTo>
                  <a:cubicBezTo>
                    <a:pt x="39" y="229"/>
                    <a:pt x="8" y="199"/>
                    <a:pt x="23" y="168"/>
                  </a:cubicBezTo>
                  <a:cubicBezTo>
                    <a:pt x="39" y="145"/>
                    <a:pt x="84" y="161"/>
                    <a:pt x="100" y="145"/>
                  </a:cubicBezTo>
                  <a:cubicBezTo>
                    <a:pt x="115" y="130"/>
                    <a:pt x="84" y="115"/>
                    <a:pt x="84" y="99"/>
                  </a:cubicBezTo>
                  <a:cubicBezTo>
                    <a:pt x="92" y="84"/>
                    <a:pt x="100" y="69"/>
                    <a:pt x="107" y="5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4" name="Freeform 96"/>
            <p:cNvSpPr>
              <a:spLocks noChangeArrowheads="1"/>
            </p:cNvSpPr>
            <p:nvPr/>
          </p:nvSpPr>
          <p:spPr bwMode="auto">
            <a:xfrm>
              <a:off x="10106838" y="5472062"/>
              <a:ext cx="217908" cy="138297"/>
            </a:xfrm>
            <a:custGeom>
              <a:avLst/>
              <a:gdLst>
                <a:gd name="T0" fmla="*/ 114 w 917"/>
                <a:gd name="T1" fmla="*/ 565 h 582"/>
                <a:gd name="T2" fmla="*/ 114 w 917"/>
                <a:gd name="T3" fmla="*/ 565 h 582"/>
                <a:gd name="T4" fmla="*/ 122 w 917"/>
                <a:gd name="T5" fmla="*/ 474 h 582"/>
                <a:gd name="T6" fmla="*/ 61 w 917"/>
                <a:gd name="T7" fmla="*/ 420 h 582"/>
                <a:gd name="T8" fmla="*/ 15 w 917"/>
                <a:gd name="T9" fmla="*/ 352 h 582"/>
                <a:gd name="T10" fmla="*/ 76 w 917"/>
                <a:gd name="T11" fmla="*/ 329 h 582"/>
                <a:gd name="T12" fmla="*/ 84 w 917"/>
                <a:gd name="T13" fmla="*/ 267 h 582"/>
                <a:gd name="T14" fmla="*/ 30 w 917"/>
                <a:gd name="T15" fmla="*/ 206 h 582"/>
                <a:gd name="T16" fmla="*/ 0 w 917"/>
                <a:gd name="T17" fmla="*/ 84 h 582"/>
                <a:gd name="T18" fmla="*/ 0 w 917"/>
                <a:gd name="T19" fmla="*/ 84 h 582"/>
                <a:gd name="T20" fmla="*/ 38 w 917"/>
                <a:gd name="T21" fmla="*/ 15 h 582"/>
                <a:gd name="T22" fmla="*/ 114 w 917"/>
                <a:gd name="T23" fmla="*/ 31 h 582"/>
                <a:gd name="T24" fmla="*/ 191 w 917"/>
                <a:gd name="T25" fmla="*/ 69 h 582"/>
                <a:gd name="T26" fmla="*/ 290 w 917"/>
                <a:gd name="T27" fmla="*/ 38 h 582"/>
                <a:gd name="T28" fmla="*/ 359 w 917"/>
                <a:gd name="T29" fmla="*/ 23 h 582"/>
                <a:gd name="T30" fmla="*/ 374 w 917"/>
                <a:gd name="T31" fmla="*/ 31 h 582"/>
                <a:gd name="T32" fmla="*/ 397 w 917"/>
                <a:gd name="T33" fmla="*/ 0 h 582"/>
                <a:gd name="T34" fmla="*/ 534 w 917"/>
                <a:gd name="T35" fmla="*/ 61 h 582"/>
                <a:gd name="T36" fmla="*/ 595 w 917"/>
                <a:gd name="T37" fmla="*/ 84 h 582"/>
                <a:gd name="T38" fmla="*/ 687 w 917"/>
                <a:gd name="T39" fmla="*/ 46 h 582"/>
                <a:gd name="T40" fmla="*/ 687 w 917"/>
                <a:gd name="T41" fmla="*/ 107 h 582"/>
                <a:gd name="T42" fmla="*/ 748 w 917"/>
                <a:gd name="T43" fmla="*/ 191 h 582"/>
                <a:gd name="T44" fmla="*/ 825 w 917"/>
                <a:gd name="T45" fmla="*/ 176 h 582"/>
                <a:gd name="T46" fmla="*/ 848 w 917"/>
                <a:gd name="T47" fmla="*/ 222 h 582"/>
                <a:gd name="T48" fmla="*/ 848 w 917"/>
                <a:gd name="T49" fmla="*/ 222 h 582"/>
                <a:gd name="T50" fmla="*/ 825 w 917"/>
                <a:gd name="T51" fmla="*/ 275 h 582"/>
                <a:gd name="T52" fmla="*/ 863 w 917"/>
                <a:gd name="T53" fmla="*/ 290 h 582"/>
                <a:gd name="T54" fmla="*/ 901 w 917"/>
                <a:gd name="T55" fmla="*/ 359 h 582"/>
                <a:gd name="T56" fmla="*/ 901 w 917"/>
                <a:gd name="T57" fmla="*/ 359 h 582"/>
                <a:gd name="T58" fmla="*/ 886 w 917"/>
                <a:gd name="T59" fmla="*/ 413 h 582"/>
                <a:gd name="T60" fmla="*/ 909 w 917"/>
                <a:gd name="T61" fmla="*/ 459 h 582"/>
                <a:gd name="T62" fmla="*/ 901 w 917"/>
                <a:gd name="T63" fmla="*/ 504 h 582"/>
                <a:gd name="T64" fmla="*/ 901 w 917"/>
                <a:gd name="T65" fmla="*/ 504 h 582"/>
                <a:gd name="T66" fmla="*/ 832 w 917"/>
                <a:gd name="T67" fmla="*/ 512 h 582"/>
                <a:gd name="T68" fmla="*/ 756 w 917"/>
                <a:gd name="T69" fmla="*/ 451 h 582"/>
                <a:gd name="T70" fmla="*/ 718 w 917"/>
                <a:gd name="T71" fmla="*/ 466 h 582"/>
                <a:gd name="T72" fmla="*/ 710 w 917"/>
                <a:gd name="T73" fmla="*/ 504 h 582"/>
                <a:gd name="T74" fmla="*/ 626 w 917"/>
                <a:gd name="T75" fmla="*/ 489 h 582"/>
                <a:gd name="T76" fmla="*/ 267 w 917"/>
                <a:gd name="T77" fmla="*/ 466 h 582"/>
                <a:gd name="T78" fmla="*/ 214 w 917"/>
                <a:gd name="T79" fmla="*/ 520 h 582"/>
                <a:gd name="T80" fmla="*/ 229 w 917"/>
                <a:gd name="T81" fmla="*/ 565 h 582"/>
                <a:gd name="T82" fmla="*/ 114 w 917"/>
                <a:gd name="T83" fmla="*/ 56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7" h="582">
                  <a:moveTo>
                    <a:pt x="114" y="565"/>
                  </a:moveTo>
                  <a:lnTo>
                    <a:pt x="114" y="565"/>
                  </a:lnTo>
                  <a:cubicBezTo>
                    <a:pt x="122" y="535"/>
                    <a:pt x="137" y="504"/>
                    <a:pt x="122" y="474"/>
                  </a:cubicBezTo>
                  <a:cubicBezTo>
                    <a:pt x="114" y="451"/>
                    <a:pt x="76" y="443"/>
                    <a:pt x="61" y="420"/>
                  </a:cubicBezTo>
                  <a:cubicBezTo>
                    <a:pt x="46" y="398"/>
                    <a:pt x="15" y="375"/>
                    <a:pt x="15" y="352"/>
                  </a:cubicBezTo>
                  <a:cubicBezTo>
                    <a:pt x="23" y="329"/>
                    <a:pt x="69" y="344"/>
                    <a:pt x="76" y="329"/>
                  </a:cubicBezTo>
                  <a:cubicBezTo>
                    <a:pt x="91" y="313"/>
                    <a:pt x="91" y="290"/>
                    <a:pt x="84" y="267"/>
                  </a:cubicBezTo>
                  <a:cubicBezTo>
                    <a:pt x="69" y="245"/>
                    <a:pt x="38" y="229"/>
                    <a:pt x="30" y="206"/>
                  </a:cubicBezTo>
                  <a:cubicBezTo>
                    <a:pt x="15" y="168"/>
                    <a:pt x="7" y="123"/>
                    <a:pt x="0" y="84"/>
                  </a:cubicBezTo>
                  <a:lnTo>
                    <a:pt x="0" y="84"/>
                  </a:lnTo>
                  <a:cubicBezTo>
                    <a:pt x="15" y="61"/>
                    <a:pt x="15" y="23"/>
                    <a:pt x="38" y="15"/>
                  </a:cubicBezTo>
                  <a:cubicBezTo>
                    <a:pt x="69" y="8"/>
                    <a:pt x="91" y="23"/>
                    <a:pt x="114" y="31"/>
                  </a:cubicBezTo>
                  <a:cubicBezTo>
                    <a:pt x="145" y="38"/>
                    <a:pt x="160" y="69"/>
                    <a:pt x="191" y="69"/>
                  </a:cubicBezTo>
                  <a:cubicBezTo>
                    <a:pt x="221" y="69"/>
                    <a:pt x="259" y="54"/>
                    <a:pt x="290" y="38"/>
                  </a:cubicBezTo>
                  <a:cubicBezTo>
                    <a:pt x="313" y="38"/>
                    <a:pt x="336" y="23"/>
                    <a:pt x="359" y="23"/>
                  </a:cubicBezTo>
                  <a:cubicBezTo>
                    <a:pt x="359" y="23"/>
                    <a:pt x="366" y="31"/>
                    <a:pt x="374" y="31"/>
                  </a:cubicBezTo>
                  <a:cubicBezTo>
                    <a:pt x="382" y="23"/>
                    <a:pt x="382" y="0"/>
                    <a:pt x="397" y="0"/>
                  </a:cubicBezTo>
                  <a:cubicBezTo>
                    <a:pt x="443" y="8"/>
                    <a:pt x="489" y="38"/>
                    <a:pt x="534" y="61"/>
                  </a:cubicBezTo>
                  <a:cubicBezTo>
                    <a:pt x="550" y="69"/>
                    <a:pt x="573" y="84"/>
                    <a:pt x="595" y="84"/>
                  </a:cubicBezTo>
                  <a:cubicBezTo>
                    <a:pt x="626" y="77"/>
                    <a:pt x="657" y="38"/>
                    <a:pt x="687" y="46"/>
                  </a:cubicBezTo>
                  <a:cubicBezTo>
                    <a:pt x="710" y="54"/>
                    <a:pt x="680" y="92"/>
                    <a:pt x="687" y="107"/>
                  </a:cubicBezTo>
                  <a:cubicBezTo>
                    <a:pt x="695" y="138"/>
                    <a:pt x="718" y="176"/>
                    <a:pt x="748" y="191"/>
                  </a:cubicBezTo>
                  <a:cubicBezTo>
                    <a:pt x="771" y="199"/>
                    <a:pt x="802" y="168"/>
                    <a:pt x="825" y="176"/>
                  </a:cubicBezTo>
                  <a:cubicBezTo>
                    <a:pt x="840" y="184"/>
                    <a:pt x="840" y="206"/>
                    <a:pt x="848" y="222"/>
                  </a:cubicBezTo>
                  <a:lnTo>
                    <a:pt x="848" y="222"/>
                  </a:lnTo>
                  <a:cubicBezTo>
                    <a:pt x="840" y="237"/>
                    <a:pt x="825" y="252"/>
                    <a:pt x="825" y="275"/>
                  </a:cubicBezTo>
                  <a:cubicBezTo>
                    <a:pt x="825" y="290"/>
                    <a:pt x="855" y="283"/>
                    <a:pt x="863" y="290"/>
                  </a:cubicBezTo>
                  <a:cubicBezTo>
                    <a:pt x="878" y="313"/>
                    <a:pt x="886" y="336"/>
                    <a:pt x="901" y="359"/>
                  </a:cubicBezTo>
                  <a:lnTo>
                    <a:pt x="901" y="359"/>
                  </a:lnTo>
                  <a:cubicBezTo>
                    <a:pt x="893" y="375"/>
                    <a:pt x="878" y="390"/>
                    <a:pt x="886" y="413"/>
                  </a:cubicBezTo>
                  <a:cubicBezTo>
                    <a:pt x="886" y="428"/>
                    <a:pt x="909" y="436"/>
                    <a:pt x="909" y="459"/>
                  </a:cubicBezTo>
                  <a:cubicBezTo>
                    <a:pt x="916" y="474"/>
                    <a:pt x="909" y="489"/>
                    <a:pt x="901" y="504"/>
                  </a:cubicBezTo>
                  <a:lnTo>
                    <a:pt x="901" y="504"/>
                  </a:lnTo>
                  <a:cubicBezTo>
                    <a:pt x="878" y="504"/>
                    <a:pt x="855" y="520"/>
                    <a:pt x="832" y="512"/>
                  </a:cubicBezTo>
                  <a:cubicBezTo>
                    <a:pt x="802" y="504"/>
                    <a:pt x="787" y="459"/>
                    <a:pt x="756" y="451"/>
                  </a:cubicBezTo>
                  <a:cubicBezTo>
                    <a:pt x="748" y="443"/>
                    <a:pt x="733" y="451"/>
                    <a:pt x="718" y="466"/>
                  </a:cubicBezTo>
                  <a:cubicBezTo>
                    <a:pt x="710" y="474"/>
                    <a:pt x="718" y="504"/>
                    <a:pt x="710" y="504"/>
                  </a:cubicBezTo>
                  <a:cubicBezTo>
                    <a:pt x="680" y="512"/>
                    <a:pt x="657" y="497"/>
                    <a:pt x="626" y="489"/>
                  </a:cubicBezTo>
                  <a:cubicBezTo>
                    <a:pt x="504" y="481"/>
                    <a:pt x="389" y="459"/>
                    <a:pt x="267" y="466"/>
                  </a:cubicBezTo>
                  <a:cubicBezTo>
                    <a:pt x="244" y="466"/>
                    <a:pt x="221" y="497"/>
                    <a:pt x="214" y="520"/>
                  </a:cubicBezTo>
                  <a:cubicBezTo>
                    <a:pt x="214" y="535"/>
                    <a:pt x="244" y="558"/>
                    <a:pt x="229" y="565"/>
                  </a:cubicBezTo>
                  <a:cubicBezTo>
                    <a:pt x="198" y="581"/>
                    <a:pt x="153" y="565"/>
                    <a:pt x="114" y="56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5" name="Freeform 97"/>
            <p:cNvSpPr>
              <a:spLocks noChangeArrowheads="1"/>
            </p:cNvSpPr>
            <p:nvPr/>
          </p:nvSpPr>
          <p:spPr bwMode="auto">
            <a:xfrm>
              <a:off x="10302746" y="5511875"/>
              <a:ext cx="44001" cy="53433"/>
            </a:xfrm>
            <a:custGeom>
              <a:avLst/>
              <a:gdLst>
                <a:gd name="T0" fmla="*/ 23 w 184"/>
                <a:gd name="T1" fmla="*/ 54 h 223"/>
                <a:gd name="T2" fmla="*/ 23 w 184"/>
                <a:gd name="T3" fmla="*/ 54 h 223"/>
                <a:gd name="T4" fmla="*/ 68 w 184"/>
                <a:gd name="T5" fmla="*/ 69 h 223"/>
                <a:gd name="T6" fmla="*/ 84 w 184"/>
                <a:gd name="T7" fmla="*/ 31 h 223"/>
                <a:gd name="T8" fmla="*/ 145 w 184"/>
                <a:gd name="T9" fmla="*/ 8 h 223"/>
                <a:gd name="T10" fmla="*/ 153 w 184"/>
                <a:gd name="T11" fmla="*/ 46 h 223"/>
                <a:gd name="T12" fmla="*/ 183 w 184"/>
                <a:gd name="T13" fmla="*/ 92 h 223"/>
                <a:gd name="T14" fmla="*/ 183 w 184"/>
                <a:gd name="T15" fmla="*/ 92 h 223"/>
                <a:gd name="T16" fmla="*/ 153 w 184"/>
                <a:gd name="T17" fmla="*/ 130 h 223"/>
                <a:gd name="T18" fmla="*/ 168 w 184"/>
                <a:gd name="T19" fmla="*/ 161 h 223"/>
                <a:gd name="T20" fmla="*/ 122 w 184"/>
                <a:gd name="T21" fmla="*/ 214 h 223"/>
                <a:gd name="T22" fmla="*/ 76 w 184"/>
                <a:gd name="T23" fmla="*/ 191 h 223"/>
                <a:gd name="T24" fmla="*/ 76 w 184"/>
                <a:gd name="T25" fmla="*/ 191 h 223"/>
                <a:gd name="T26" fmla="*/ 38 w 184"/>
                <a:gd name="T27" fmla="*/ 122 h 223"/>
                <a:gd name="T28" fmla="*/ 0 w 184"/>
                <a:gd name="T29" fmla="*/ 107 h 223"/>
                <a:gd name="T30" fmla="*/ 23 w 184"/>
                <a:gd name="T31" fmla="*/ 5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23">
                  <a:moveTo>
                    <a:pt x="23" y="54"/>
                  </a:moveTo>
                  <a:lnTo>
                    <a:pt x="23" y="54"/>
                  </a:lnTo>
                  <a:cubicBezTo>
                    <a:pt x="38" y="61"/>
                    <a:pt x="53" y="77"/>
                    <a:pt x="68" y="69"/>
                  </a:cubicBezTo>
                  <a:cubicBezTo>
                    <a:pt x="84" y="61"/>
                    <a:pt x="68" y="38"/>
                    <a:pt x="84" y="31"/>
                  </a:cubicBezTo>
                  <a:cubicBezTo>
                    <a:pt x="99" y="16"/>
                    <a:pt x="122" y="0"/>
                    <a:pt x="145" y="8"/>
                  </a:cubicBezTo>
                  <a:cubicBezTo>
                    <a:pt x="160" y="8"/>
                    <a:pt x="145" y="38"/>
                    <a:pt x="153" y="46"/>
                  </a:cubicBezTo>
                  <a:cubicBezTo>
                    <a:pt x="160" y="69"/>
                    <a:pt x="168" y="77"/>
                    <a:pt x="183" y="92"/>
                  </a:cubicBezTo>
                  <a:lnTo>
                    <a:pt x="183" y="92"/>
                  </a:lnTo>
                  <a:cubicBezTo>
                    <a:pt x="168" y="107"/>
                    <a:pt x="160" y="115"/>
                    <a:pt x="153" y="130"/>
                  </a:cubicBezTo>
                  <a:cubicBezTo>
                    <a:pt x="153" y="138"/>
                    <a:pt x="168" y="153"/>
                    <a:pt x="168" y="161"/>
                  </a:cubicBezTo>
                  <a:cubicBezTo>
                    <a:pt x="153" y="184"/>
                    <a:pt x="145" y="207"/>
                    <a:pt x="122" y="214"/>
                  </a:cubicBezTo>
                  <a:cubicBezTo>
                    <a:pt x="107" y="222"/>
                    <a:pt x="91" y="199"/>
                    <a:pt x="76" y="191"/>
                  </a:cubicBezTo>
                  <a:lnTo>
                    <a:pt x="76" y="191"/>
                  </a:lnTo>
                  <a:cubicBezTo>
                    <a:pt x="61" y="168"/>
                    <a:pt x="53" y="145"/>
                    <a:pt x="38" y="122"/>
                  </a:cubicBezTo>
                  <a:cubicBezTo>
                    <a:pt x="30" y="115"/>
                    <a:pt x="0" y="122"/>
                    <a:pt x="0" y="107"/>
                  </a:cubicBezTo>
                  <a:cubicBezTo>
                    <a:pt x="0" y="84"/>
                    <a:pt x="15" y="69"/>
                    <a:pt x="23" y="5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6" name="Freeform 98"/>
            <p:cNvSpPr>
              <a:spLocks noChangeArrowheads="1"/>
            </p:cNvSpPr>
            <p:nvPr/>
          </p:nvSpPr>
          <p:spPr bwMode="auto">
            <a:xfrm>
              <a:off x="10315317" y="5472062"/>
              <a:ext cx="81716" cy="125724"/>
            </a:xfrm>
            <a:custGeom>
              <a:avLst/>
              <a:gdLst>
                <a:gd name="T0" fmla="*/ 176 w 345"/>
                <a:gd name="T1" fmla="*/ 46 h 528"/>
                <a:gd name="T2" fmla="*/ 176 w 345"/>
                <a:gd name="T3" fmla="*/ 46 h 528"/>
                <a:gd name="T4" fmla="*/ 222 w 345"/>
                <a:gd name="T5" fmla="*/ 0 h 528"/>
                <a:gd name="T6" fmla="*/ 267 w 345"/>
                <a:gd name="T7" fmla="*/ 54 h 528"/>
                <a:gd name="T8" fmla="*/ 267 w 345"/>
                <a:gd name="T9" fmla="*/ 54 h 528"/>
                <a:gd name="T10" fmla="*/ 260 w 345"/>
                <a:gd name="T11" fmla="*/ 107 h 528"/>
                <a:gd name="T12" fmla="*/ 306 w 345"/>
                <a:gd name="T13" fmla="*/ 145 h 528"/>
                <a:gd name="T14" fmla="*/ 290 w 345"/>
                <a:gd name="T15" fmla="*/ 260 h 528"/>
                <a:gd name="T16" fmla="*/ 283 w 345"/>
                <a:gd name="T17" fmla="*/ 260 h 528"/>
                <a:gd name="T18" fmla="*/ 329 w 345"/>
                <a:gd name="T19" fmla="*/ 306 h 528"/>
                <a:gd name="T20" fmla="*/ 329 w 345"/>
                <a:gd name="T21" fmla="*/ 306 h 528"/>
                <a:gd name="T22" fmla="*/ 336 w 345"/>
                <a:gd name="T23" fmla="*/ 367 h 528"/>
                <a:gd name="T24" fmla="*/ 336 w 345"/>
                <a:gd name="T25" fmla="*/ 481 h 528"/>
                <a:gd name="T26" fmla="*/ 306 w 345"/>
                <a:gd name="T27" fmla="*/ 481 h 528"/>
                <a:gd name="T28" fmla="*/ 283 w 345"/>
                <a:gd name="T29" fmla="*/ 527 h 528"/>
                <a:gd name="T30" fmla="*/ 283 w 345"/>
                <a:gd name="T31" fmla="*/ 527 h 528"/>
                <a:gd name="T32" fmla="*/ 115 w 345"/>
                <a:gd name="T33" fmla="*/ 489 h 528"/>
                <a:gd name="T34" fmla="*/ 84 w 345"/>
                <a:gd name="T35" fmla="*/ 504 h 528"/>
                <a:gd name="T36" fmla="*/ 23 w 345"/>
                <a:gd name="T37" fmla="*/ 504 h 528"/>
                <a:gd name="T38" fmla="*/ 23 w 345"/>
                <a:gd name="T39" fmla="*/ 504 h 528"/>
                <a:gd name="T40" fmla="*/ 31 w 345"/>
                <a:gd name="T41" fmla="*/ 459 h 528"/>
                <a:gd name="T42" fmla="*/ 8 w 345"/>
                <a:gd name="T43" fmla="*/ 413 h 528"/>
                <a:gd name="T44" fmla="*/ 23 w 345"/>
                <a:gd name="T45" fmla="*/ 359 h 528"/>
                <a:gd name="T46" fmla="*/ 23 w 345"/>
                <a:gd name="T47" fmla="*/ 359 h 528"/>
                <a:gd name="T48" fmla="*/ 69 w 345"/>
                <a:gd name="T49" fmla="*/ 382 h 528"/>
                <a:gd name="T50" fmla="*/ 115 w 345"/>
                <a:gd name="T51" fmla="*/ 329 h 528"/>
                <a:gd name="T52" fmla="*/ 100 w 345"/>
                <a:gd name="T53" fmla="*/ 298 h 528"/>
                <a:gd name="T54" fmla="*/ 130 w 345"/>
                <a:gd name="T55" fmla="*/ 260 h 528"/>
                <a:gd name="T56" fmla="*/ 130 w 345"/>
                <a:gd name="T57" fmla="*/ 260 h 528"/>
                <a:gd name="T58" fmla="*/ 168 w 345"/>
                <a:gd name="T59" fmla="*/ 199 h 528"/>
                <a:gd name="T60" fmla="*/ 214 w 345"/>
                <a:gd name="T61" fmla="*/ 153 h 528"/>
                <a:gd name="T62" fmla="*/ 176 w 345"/>
                <a:gd name="T63" fmla="*/ 4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5" h="528">
                  <a:moveTo>
                    <a:pt x="176" y="46"/>
                  </a:moveTo>
                  <a:lnTo>
                    <a:pt x="176" y="46"/>
                  </a:lnTo>
                  <a:cubicBezTo>
                    <a:pt x="191" y="31"/>
                    <a:pt x="199" y="0"/>
                    <a:pt x="222" y="0"/>
                  </a:cubicBezTo>
                  <a:cubicBezTo>
                    <a:pt x="245" y="0"/>
                    <a:pt x="252" y="38"/>
                    <a:pt x="267" y="54"/>
                  </a:cubicBezTo>
                  <a:lnTo>
                    <a:pt x="267" y="54"/>
                  </a:lnTo>
                  <a:cubicBezTo>
                    <a:pt x="267" y="69"/>
                    <a:pt x="260" y="84"/>
                    <a:pt x="260" y="107"/>
                  </a:cubicBezTo>
                  <a:cubicBezTo>
                    <a:pt x="267" y="123"/>
                    <a:pt x="298" y="123"/>
                    <a:pt x="306" y="145"/>
                  </a:cubicBezTo>
                  <a:cubicBezTo>
                    <a:pt x="313" y="184"/>
                    <a:pt x="290" y="222"/>
                    <a:pt x="29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329" y="306"/>
                    <a:pt x="329" y="306"/>
                    <a:pt x="329" y="306"/>
                  </a:cubicBezTo>
                  <a:lnTo>
                    <a:pt x="329" y="306"/>
                  </a:lnTo>
                  <a:cubicBezTo>
                    <a:pt x="329" y="329"/>
                    <a:pt x="336" y="344"/>
                    <a:pt x="336" y="367"/>
                  </a:cubicBezTo>
                  <a:cubicBezTo>
                    <a:pt x="336" y="405"/>
                    <a:pt x="344" y="443"/>
                    <a:pt x="336" y="481"/>
                  </a:cubicBezTo>
                  <a:cubicBezTo>
                    <a:pt x="336" y="489"/>
                    <a:pt x="313" y="474"/>
                    <a:pt x="306" y="481"/>
                  </a:cubicBezTo>
                  <a:cubicBezTo>
                    <a:pt x="290" y="489"/>
                    <a:pt x="290" y="512"/>
                    <a:pt x="283" y="527"/>
                  </a:cubicBezTo>
                  <a:lnTo>
                    <a:pt x="283" y="527"/>
                  </a:lnTo>
                  <a:cubicBezTo>
                    <a:pt x="222" y="512"/>
                    <a:pt x="168" y="497"/>
                    <a:pt x="115" y="489"/>
                  </a:cubicBezTo>
                  <a:cubicBezTo>
                    <a:pt x="100" y="489"/>
                    <a:pt x="92" y="504"/>
                    <a:pt x="84" y="504"/>
                  </a:cubicBezTo>
                  <a:cubicBezTo>
                    <a:pt x="61" y="504"/>
                    <a:pt x="46" y="504"/>
                    <a:pt x="23" y="504"/>
                  </a:cubicBezTo>
                  <a:lnTo>
                    <a:pt x="23" y="504"/>
                  </a:lnTo>
                  <a:cubicBezTo>
                    <a:pt x="31" y="489"/>
                    <a:pt x="38" y="474"/>
                    <a:pt x="31" y="459"/>
                  </a:cubicBezTo>
                  <a:cubicBezTo>
                    <a:pt x="31" y="436"/>
                    <a:pt x="8" y="428"/>
                    <a:pt x="8" y="413"/>
                  </a:cubicBezTo>
                  <a:cubicBezTo>
                    <a:pt x="0" y="390"/>
                    <a:pt x="15" y="375"/>
                    <a:pt x="23" y="359"/>
                  </a:cubicBezTo>
                  <a:lnTo>
                    <a:pt x="23" y="359"/>
                  </a:lnTo>
                  <a:cubicBezTo>
                    <a:pt x="38" y="367"/>
                    <a:pt x="54" y="390"/>
                    <a:pt x="69" y="382"/>
                  </a:cubicBezTo>
                  <a:cubicBezTo>
                    <a:pt x="92" y="375"/>
                    <a:pt x="100" y="352"/>
                    <a:pt x="115" y="329"/>
                  </a:cubicBezTo>
                  <a:cubicBezTo>
                    <a:pt x="115" y="321"/>
                    <a:pt x="100" y="306"/>
                    <a:pt x="100" y="298"/>
                  </a:cubicBezTo>
                  <a:cubicBezTo>
                    <a:pt x="107" y="283"/>
                    <a:pt x="115" y="275"/>
                    <a:pt x="130" y="260"/>
                  </a:cubicBezTo>
                  <a:lnTo>
                    <a:pt x="130" y="260"/>
                  </a:lnTo>
                  <a:cubicBezTo>
                    <a:pt x="145" y="237"/>
                    <a:pt x="153" y="222"/>
                    <a:pt x="168" y="199"/>
                  </a:cubicBezTo>
                  <a:cubicBezTo>
                    <a:pt x="184" y="184"/>
                    <a:pt x="214" y="168"/>
                    <a:pt x="214" y="153"/>
                  </a:cubicBezTo>
                  <a:cubicBezTo>
                    <a:pt x="214" y="115"/>
                    <a:pt x="191" y="84"/>
                    <a:pt x="176" y="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7" name="Freeform 99"/>
            <p:cNvSpPr>
              <a:spLocks noChangeArrowheads="1"/>
            </p:cNvSpPr>
            <p:nvPr/>
          </p:nvSpPr>
          <p:spPr bwMode="auto">
            <a:xfrm>
              <a:off x="10377128" y="5464728"/>
              <a:ext cx="121526" cy="120486"/>
            </a:xfrm>
            <a:custGeom>
              <a:avLst/>
              <a:gdLst>
                <a:gd name="T0" fmla="*/ 321 w 513"/>
                <a:gd name="T1" fmla="*/ 191 h 505"/>
                <a:gd name="T2" fmla="*/ 321 w 513"/>
                <a:gd name="T3" fmla="*/ 191 h 505"/>
                <a:gd name="T4" fmla="*/ 305 w 513"/>
                <a:gd name="T5" fmla="*/ 221 h 505"/>
                <a:gd name="T6" fmla="*/ 221 w 513"/>
                <a:gd name="T7" fmla="*/ 160 h 505"/>
                <a:gd name="T8" fmla="*/ 244 w 513"/>
                <a:gd name="T9" fmla="*/ 30 h 505"/>
                <a:gd name="T10" fmla="*/ 199 w 513"/>
                <a:gd name="T11" fmla="*/ 0 h 505"/>
                <a:gd name="T12" fmla="*/ 122 w 513"/>
                <a:gd name="T13" fmla="*/ 30 h 505"/>
                <a:gd name="T14" fmla="*/ 76 w 513"/>
                <a:gd name="T15" fmla="*/ 53 h 505"/>
                <a:gd name="T16" fmla="*/ 7 w 513"/>
                <a:gd name="T17" fmla="*/ 84 h 505"/>
                <a:gd name="T18" fmla="*/ 7 w 513"/>
                <a:gd name="T19" fmla="*/ 84 h 505"/>
                <a:gd name="T20" fmla="*/ 0 w 513"/>
                <a:gd name="T21" fmla="*/ 137 h 505"/>
                <a:gd name="T22" fmla="*/ 46 w 513"/>
                <a:gd name="T23" fmla="*/ 175 h 505"/>
                <a:gd name="T24" fmla="*/ 30 w 513"/>
                <a:gd name="T25" fmla="*/ 290 h 505"/>
                <a:gd name="T26" fmla="*/ 23 w 513"/>
                <a:gd name="T27" fmla="*/ 290 h 505"/>
                <a:gd name="T28" fmla="*/ 69 w 513"/>
                <a:gd name="T29" fmla="*/ 336 h 505"/>
                <a:gd name="T30" fmla="*/ 69 w 513"/>
                <a:gd name="T31" fmla="*/ 336 h 505"/>
                <a:gd name="T32" fmla="*/ 122 w 513"/>
                <a:gd name="T33" fmla="*/ 267 h 505"/>
                <a:gd name="T34" fmla="*/ 183 w 513"/>
                <a:gd name="T35" fmla="*/ 297 h 505"/>
                <a:gd name="T36" fmla="*/ 244 w 513"/>
                <a:gd name="T37" fmla="*/ 290 h 505"/>
                <a:gd name="T38" fmla="*/ 290 w 513"/>
                <a:gd name="T39" fmla="*/ 290 h 505"/>
                <a:gd name="T40" fmla="*/ 290 w 513"/>
                <a:gd name="T41" fmla="*/ 328 h 505"/>
                <a:gd name="T42" fmla="*/ 328 w 513"/>
                <a:gd name="T43" fmla="*/ 343 h 505"/>
                <a:gd name="T44" fmla="*/ 336 w 513"/>
                <a:gd name="T45" fmla="*/ 397 h 505"/>
                <a:gd name="T46" fmla="*/ 260 w 513"/>
                <a:gd name="T47" fmla="*/ 366 h 505"/>
                <a:gd name="T48" fmla="*/ 244 w 513"/>
                <a:gd name="T49" fmla="*/ 412 h 505"/>
                <a:gd name="T50" fmla="*/ 275 w 513"/>
                <a:gd name="T51" fmla="*/ 481 h 505"/>
                <a:gd name="T52" fmla="*/ 275 w 513"/>
                <a:gd name="T53" fmla="*/ 481 h 505"/>
                <a:gd name="T54" fmla="*/ 359 w 513"/>
                <a:gd name="T55" fmla="*/ 481 h 505"/>
                <a:gd name="T56" fmla="*/ 412 w 513"/>
                <a:gd name="T57" fmla="*/ 328 h 505"/>
                <a:gd name="T58" fmla="*/ 496 w 513"/>
                <a:gd name="T59" fmla="*/ 351 h 505"/>
                <a:gd name="T60" fmla="*/ 474 w 513"/>
                <a:gd name="T61" fmla="*/ 282 h 505"/>
                <a:gd name="T62" fmla="*/ 504 w 513"/>
                <a:gd name="T63" fmla="*/ 267 h 505"/>
                <a:gd name="T64" fmla="*/ 504 w 513"/>
                <a:gd name="T65" fmla="*/ 267 h 505"/>
                <a:gd name="T66" fmla="*/ 458 w 513"/>
                <a:gd name="T67" fmla="*/ 214 h 505"/>
                <a:gd name="T68" fmla="*/ 366 w 513"/>
                <a:gd name="T69" fmla="*/ 191 h 505"/>
                <a:gd name="T70" fmla="*/ 321 w 513"/>
                <a:gd name="T71" fmla="*/ 19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3" h="505">
                  <a:moveTo>
                    <a:pt x="321" y="191"/>
                  </a:moveTo>
                  <a:lnTo>
                    <a:pt x="321" y="191"/>
                  </a:lnTo>
                  <a:cubicBezTo>
                    <a:pt x="313" y="198"/>
                    <a:pt x="313" y="221"/>
                    <a:pt x="305" y="221"/>
                  </a:cubicBezTo>
                  <a:cubicBezTo>
                    <a:pt x="275" y="206"/>
                    <a:pt x="237" y="191"/>
                    <a:pt x="221" y="160"/>
                  </a:cubicBezTo>
                  <a:cubicBezTo>
                    <a:pt x="206" y="122"/>
                    <a:pt x="244" y="76"/>
                    <a:pt x="244" y="30"/>
                  </a:cubicBezTo>
                  <a:cubicBezTo>
                    <a:pt x="237" y="15"/>
                    <a:pt x="221" y="0"/>
                    <a:pt x="199" y="0"/>
                  </a:cubicBezTo>
                  <a:cubicBezTo>
                    <a:pt x="176" y="0"/>
                    <a:pt x="153" y="15"/>
                    <a:pt x="122" y="30"/>
                  </a:cubicBezTo>
                  <a:cubicBezTo>
                    <a:pt x="107" y="30"/>
                    <a:pt x="92" y="45"/>
                    <a:pt x="76" y="53"/>
                  </a:cubicBezTo>
                  <a:cubicBezTo>
                    <a:pt x="53" y="61"/>
                    <a:pt x="30" y="76"/>
                    <a:pt x="7" y="84"/>
                  </a:cubicBezTo>
                  <a:lnTo>
                    <a:pt x="7" y="84"/>
                  </a:lnTo>
                  <a:cubicBezTo>
                    <a:pt x="7" y="99"/>
                    <a:pt x="0" y="114"/>
                    <a:pt x="0" y="137"/>
                  </a:cubicBezTo>
                  <a:cubicBezTo>
                    <a:pt x="7" y="153"/>
                    <a:pt x="38" y="153"/>
                    <a:pt x="46" y="175"/>
                  </a:cubicBezTo>
                  <a:cubicBezTo>
                    <a:pt x="53" y="214"/>
                    <a:pt x="30" y="252"/>
                    <a:pt x="30" y="290"/>
                  </a:cubicBezTo>
                  <a:cubicBezTo>
                    <a:pt x="23" y="290"/>
                    <a:pt x="23" y="290"/>
                    <a:pt x="23" y="290"/>
                  </a:cubicBezTo>
                  <a:cubicBezTo>
                    <a:pt x="69" y="336"/>
                    <a:pt x="69" y="336"/>
                    <a:pt x="69" y="336"/>
                  </a:cubicBezTo>
                  <a:lnTo>
                    <a:pt x="69" y="336"/>
                  </a:lnTo>
                  <a:cubicBezTo>
                    <a:pt x="84" y="313"/>
                    <a:pt x="92" y="275"/>
                    <a:pt x="122" y="267"/>
                  </a:cubicBezTo>
                  <a:cubicBezTo>
                    <a:pt x="145" y="259"/>
                    <a:pt x="160" y="290"/>
                    <a:pt x="183" y="297"/>
                  </a:cubicBezTo>
                  <a:cubicBezTo>
                    <a:pt x="206" y="297"/>
                    <a:pt x="221" y="290"/>
                    <a:pt x="244" y="290"/>
                  </a:cubicBezTo>
                  <a:cubicBezTo>
                    <a:pt x="260" y="290"/>
                    <a:pt x="282" y="282"/>
                    <a:pt x="290" y="290"/>
                  </a:cubicBezTo>
                  <a:cubicBezTo>
                    <a:pt x="298" y="297"/>
                    <a:pt x="282" y="320"/>
                    <a:pt x="290" y="328"/>
                  </a:cubicBezTo>
                  <a:cubicBezTo>
                    <a:pt x="298" y="336"/>
                    <a:pt x="321" y="328"/>
                    <a:pt x="328" y="343"/>
                  </a:cubicBezTo>
                  <a:cubicBezTo>
                    <a:pt x="336" y="359"/>
                    <a:pt x="351" y="389"/>
                    <a:pt x="336" y="397"/>
                  </a:cubicBezTo>
                  <a:cubicBezTo>
                    <a:pt x="305" y="405"/>
                    <a:pt x="282" y="359"/>
                    <a:pt x="260" y="366"/>
                  </a:cubicBezTo>
                  <a:cubicBezTo>
                    <a:pt x="244" y="366"/>
                    <a:pt x="244" y="397"/>
                    <a:pt x="244" y="412"/>
                  </a:cubicBezTo>
                  <a:cubicBezTo>
                    <a:pt x="252" y="435"/>
                    <a:pt x="267" y="458"/>
                    <a:pt x="275" y="481"/>
                  </a:cubicBezTo>
                  <a:lnTo>
                    <a:pt x="275" y="481"/>
                  </a:lnTo>
                  <a:cubicBezTo>
                    <a:pt x="305" y="481"/>
                    <a:pt x="336" y="504"/>
                    <a:pt x="359" y="481"/>
                  </a:cubicBezTo>
                  <a:cubicBezTo>
                    <a:pt x="389" y="443"/>
                    <a:pt x="366" y="366"/>
                    <a:pt x="412" y="328"/>
                  </a:cubicBezTo>
                  <a:cubicBezTo>
                    <a:pt x="435" y="305"/>
                    <a:pt x="474" y="366"/>
                    <a:pt x="496" y="351"/>
                  </a:cubicBezTo>
                  <a:cubicBezTo>
                    <a:pt x="512" y="336"/>
                    <a:pt x="474" y="305"/>
                    <a:pt x="474" y="282"/>
                  </a:cubicBezTo>
                  <a:cubicBezTo>
                    <a:pt x="481" y="275"/>
                    <a:pt x="496" y="267"/>
                    <a:pt x="504" y="267"/>
                  </a:cubicBezTo>
                  <a:lnTo>
                    <a:pt x="504" y="267"/>
                  </a:lnTo>
                  <a:cubicBezTo>
                    <a:pt x="489" y="244"/>
                    <a:pt x="481" y="229"/>
                    <a:pt x="458" y="214"/>
                  </a:cubicBezTo>
                  <a:cubicBezTo>
                    <a:pt x="435" y="198"/>
                    <a:pt x="397" y="198"/>
                    <a:pt x="366" y="191"/>
                  </a:cubicBezTo>
                  <a:cubicBezTo>
                    <a:pt x="351" y="191"/>
                    <a:pt x="336" y="191"/>
                    <a:pt x="321" y="1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8" name="Freeform 100"/>
            <p:cNvSpPr>
              <a:spLocks noChangeArrowheads="1"/>
            </p:cNvSpPr>
            <p:nvPr/>
          </p:nvSpPr>
          <p:spPr bwMode="auto">
            <a:xfrm>
              <a:off x="10446272" y="5487778"/>
              <a:ext cx="61810" cy="39813"/>
            </a:xfrm>
            <a:custGeom>
              <a:avLst/>
              <a:gdLst>
                <a:gd name="T0" fmla="*/ 214 w 261"/>
                <a:gd name="T1" fmla="*/ 168 h 169"/>
                <a:gd name="T2" fmla="*/ 214 w 261"/>
                <a:gd name="T3" fmla="*/ 168 h 169"/>
                <a:gd name="T4" fmla="*/ 168 w 261"/>
                <a:gd name="T5" fmla="*/ 115 h 169"/>
                <a:gd name="T6" fmla="*/ 76 w 261"/>
                <a:gd name="T7" fmla="*/ 92 h 169"/>
                <a:gd name="T8" fmla="*/ 31 w 261"/>
                <a:gd name="T9" fmla="*/ 92 h 169"/>
                <a:gd name="T10" fmla="*/ 31 w 261"/>
                <a:gd name="T11" fmla="*/ 92 h 169"/>
                <a:gd name="T12" fmla="*/ 8 w 261"/>
                <a:gd name="T13" fmla="*/ 31 h 169"/>
                <a:gd name="T14" fmla="*/ 38 w 261"/>
                <a:gd name="T15" fmla="*/ 0 h 169"/>
                <a:gd name="T16" fmla="*/ 107 w 261"/>
                <a:gd name="T17" fmla="*/ 23 h 169"/>
                <a:gd name="T18" fmla="*/ 138 w 261"/>
                <a:gd name="T19" fmla="*/ 15 h 169"/>
                <a:gd name="T20" fmla="*/ 199 w 261"/>
                <a:gd name="T21" fmla="*/ 61 h 169"/>
                <a:gd name="T22" fmla="*/ 206 w 261"/>
                <a:gd name="T23" fmla="*/ 99 h 169"/>
                <a:gd name="T24" fmla="*/ 260 w 261"/>
                <a:gd name="T25" fmla="*/ 107 h 169"/>
                <a:gd name="T26" fmla="*/ 260 w 261"/>
                <a:gd name="T27" fmla="*/ 107 h 169"/>
                <a:gd name="T28" fmla="*/ 245 w 261"/>
                <a:gd name="T29" fmla="*/ 168 h 169"/>
                <a:gd name="T30" fmla="*/ 245 w 261"/>
                <a:gd name="T31" fmla="*/ 168 h 169"/>
                <a:gd name="T32" fmla="*/ 214 w 261"/>
                <a:gd name="T33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9">
                  <a:moveTo>
                    <a:pt x="214" y="168"/>
                  </a:moveTo>
                  <a:lnTo>
                    <a:pt x="214" y="168"/>
                  </a:lnTo>
                  <a:cubicBezTo>
                    <a:pt x="199" y="145"/>
                    <a:pt x="191" y="130"/>
                    <a:pt x="168" y="115"/>
                  </a:cubicBezTo>
                  <a:cubicBezTo>
                    <a:pt x="145" y="99"/>
                    <a:pt x="107" y="99"/>
                    <a:pt x="76" y="92"/>
                  </a:cubicBezTo>
                  <a:cubicBezTo>
                    <a:pt x="61" y="92"/>
                    <a:pt x="46" y="92"/>
                    <a:pt x="31" y="92"/>
                  </a:cubicBezTo>
                  <a:lnTo>
                    <a:pt x="31" y="92"/>
                  </a:lnTo>
                  <a:cubicBezTo>
                    <a:pt x="23" y="76"/>
                    <a:pt x="0" y="54"/>
                    <a:pt x="8" y="31"/>
                  </a:cubicBezTo>
                  <a:cubicBezTo>
                    <a:pt x="8" y="15"/>
                    <a:pt x="23" y="0"/>
                    <a:pt x="38" y="0"/>
                  </a:cubicBezTo>
                  <a:cubicBezTo>
                    <a:pt x="61" y="0"/>
                    <a:pt x="84" y="23"/>
                    <a:pt x="107" y="23"/>
                  </a:cubicBezTo>
                  <a:cubicBezTo>
                    <a:pt x="115" y="23"/>
                    <a:pt x="130" y="15"/>
                    <a:pt x="138" y="15"/>
                  </a:cubicBezTo>
                  <a:cubicBezTo>
                    <a:pt x="161" y="23"/>
                    <a:pt x="184" y="38"/>
                    <a:pt x="199" y="61"/>
                  </a:cubicBezTo>
                  <a:cubicBezTo>
                    <a:pt x="206" y="69"/>
                    <a:pt x="191" y="92"/>
                    <a:pt x="206" y="99"/>
                  </a:cubicBezTo>
                  <a:cubicBezTo>
                    <a:pt x="222" y="115"/>
                    <a:pt x="237" y="107"/>
                    <a:pt x="260" y="107"/>
                  </a:cubicBezTo>
                  <a:lnTo>
                    <a:pt x="260" y="107"/>
                  </a:lnTo>
                  <a:cubicBezTo>
                    <a:pt x="245" y="168"/>
                    <a:pt x="245" y="168"/>
                    <a:pt x="245" y="168"/>
                  </a:cubicBezTo>
                  <a:lnTo>
                    <a:pt x="245" y="168"/>
                  </a:lnTo>
                  <a:cubicBezTo>
                    <a:pt x="214" y="168"/>
                    <a:pt x="214" y="168"/>
                    <a:pt x="214" y="1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09" name="Freeform 101"/>
            <p:cNvSpPr>
              <a:spLocks noChangeArrowheads="1"/>
            </p:cNvSpPr>
            <p:nvPr/>
          </p:nvSpPr>
          <p:spPr bwMode="auto">
            <a:xfrm>
              <a:off x="10382366" y="5526542"/>
              <a:ext cx="78573" cy="83816"/>
            </a:xfrm>
            <a:custGeom>
              <a:avLst/>
              <a:gdLst>
                <a:gd name="T0" fmla="*/ 46 w 329"/>
                <a:gd name="T1" fmla="*/ 77 h 353"/>
                <a:gd name="T2" fmla="*/ 46 w 329"/>
                <a:gd name="T3" fmla="*/ 77 h 353"/>
                <a:gd name="T4" fmla="*/ 99 w 329"/>
                <a:gd name="T5" fmla="*/ 8 h 353"/>
                <a:gd name="T6" fmla="*/ 160 w 329"/>
                <a:gd name="T7" fmla="*/ 38 h 353"/>
                <a:gd name="T8" fmla="*/ 221 w 329"/>
                <a:gd name="T9" fmla="*/ 31 h 353"/>
                <a:gd name="T10" fmla="*/ 267 w 329"/>
                <a:gd name="T11" fmla="*/ 31 h 353"/>
                <a:gd name="T12" fmla="*/ 267 w 329"/>
                <a:gd name="T13" fmla="*/ 69 h 353"/>
                <a:gd name="T14" fmla="*/ 305 w 329"/>
                <a:gd name="T15" fmla="*/ 84 h 353"/>
                <a:gd name="T16" fmla="*/ 313 w 329"/>
                <a:gd name="T17" fmla="*/ 138 h 353"/>
                <a:gd name="T18" fmla="*/ 237 w 329"/>
                <a:gd name="T19" fmla="*/ 107 h 353"/>
                <a:gd name="T20" fmla="*/ 221 w 329"/>
                <a:gd name="T21" fmla="*/ 153 h 353"/>
                <a:gd name="T22" fmla="*/ 252 w 329"/>
                <a:gd name="T23" fmla="*/ 222 h 353"/>
                <a:gd name="T24" fmla="*/ 252 w 329"/>
                <a:gd name="T25" fmla="*/ 222 h 353"/>
                <a:gd name="T26" fmla="*/ 160 w 329"/>
                <a:gd name="T27" fmla="*/ 268 h 353"/>
                <a:gd name="T28" fmla="*/ 84 w 329"/>
                <a:gd name="T29" fmla="*/ 352 h 353"/>
                <a:gd name="T30" fmla="*/ 84 w 329"/>
                <a:gd name="T31" fmla="*/ 352 h 353"/>
                <a:gd name="T32" fmla="*/ 0 w 329"/>
                <a:gd name="T33" fmla="*/ 298 h 353"/>
                <a:gd name="T34" fmla="*/ 0 w 329"/>
                <a:gd name="T35" fmla="*/ 298 h 353"/>
                <a:gd name="T36" fmla="*/ 23 w 329"/>
                <a:gd name="T37" fmla="*/ 252 h 353"/>
                <a:gd name="T38" fmla="*/ 53 w 329"/>
                <a:gd name="T39" fmla="*/ 252 h 353"/>
                <a:gd name="T40" fmla="*/ 53 w 329"/>
                <a:gd name="T41" fmla="*/ 138 h 353"/>
                <a:gd name="T42" fmla="*/ 46 w 329"/>
                <a:gd name="T43" fmla="*/ 7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353">
                  <a:moveTo>
                    <a:pt x="46" y="77"/>
                  </a:moveTo>
                  <a:lnTo>
                    <a:pt x="46" y="77"/>
                  </a:lnTo>
                  <a:cubicBezTo>
                    <a:pt x="61" y="54"/>
                    <a:pt x="69" y="16"/>
                    <a:pt x="99" y="8"/>
                  </a:cubicBezTo>
                  <a:cubicBezTo>
                    <a:pt x="122" y="0"/>
                    <a:pt x="137" y="31"/>
                    <a:pt x="160" y="38"/>
                  </a:cubicBezTo>
                  <a:cubicBezTo>
                    <a:pt x="183" y="38"/>
                    <a:pt x="198" y="31"/>
                    <a:pt x="221" y="31"/>
                  </a:cubicBezTo>
                  <a:cubicBezTo>
                    <a:pt x="237" y="31"/>
                    <a:pt x="259" y="23"/>
                    <a:pt x="267" y="31"/>
                  </a:cubicBezTo>
                  <a:cubicBezTo>
                    <a:pt x="275" y="38"/>
                    <a:pt x="259" y="61"/>
                    <a:pt x="267" y="69"/>
                  </a:cubicBezTo>
                  <a:cubicBezTo>
                    <a:pt x="275" y="77"/>
                    <a:pt x="298" y="69"/>
                    <a:pt x="305" y="84"/>
                  </a:cubicBezTo>
                  <a:cubicBezTo>
                    <a:pt x="313" y="100"/>
                    <a:pt x="328" y="130"/>
                    <a:pt x="313" y="138"/>
                  </a:cubicBezTo>
                  <a:cubicBezTo>
                    <a:pt x="282" y="146"/>
                    <a:pt x="259" y="100"/>
                    <a:pt x="237" y="107"/>
                  </a:cubicBezTo>
                  <a:cubicBezTo>
                    <a:pt x="221" y="107"/>
                    <a:pt x="221" y="138"/>
                    <a:pt x="221" y="153"/>
                  </a:cubicBezTo>
                  <a:cubicBezTo>
                    <a:pt x="229" y="176"/>
                    <a:pt x="244" y="199"/>
                    <a:pt x="252" y="222"/>
                  </a:cubicBezTo>
                  <a:lnTo>
                    <a:pt x="252" y="222"/>
                  </a:lnTo>
                  <a:cubicBezTo>
                    <a:pt x="221" y="237"/>
                    <a:pt x="183" y="245"/>
                    <a:pt x="160" y="268"/>
                  </a:cubicBezTo>
                  <a:cubicBezTo>
                    <a:pt x="130" y="291"/>
                    <a:pt x="107" y="321"/>
                    <a:pt x="84" y="352"/>
                  </a:cubicBezTo>
                  <a:lnTo>
                    <a:pt x="84" y="352"/>
                  </a:lnTo>
                  <a:cubicBezTo>
                    <a:pt x="0" y="298"/>
                    <a:pt x="0" y="298"/>
                    <a:pt x="0" y="298"/>
                  </a:cubicBezTo>
                  <a:lnTo>
                    <a:pt x="0" y="298"/>
                  </a:lnTo>
                  <a:cubicBezTo>
                    <a:pt x="7" y="283"/>
                    <a:pt x="7" y="260"/>
                    <a:pt x="23" y="252"/>
                  </a:cubicBezTo>
                  <a:cubicBezTo>
                    <a:pt x="30" y="245"/>
                    <a:pt x="53" y="260"/>
                    <a:pt x="53" y="252"/>
                  </a:cubicBezTo>
                  <a:cubicBezTo>
                    <a:pt x="61" y="214"/>
                    <a:pt x="53" y="176"/>
                    <a:pt x="53" y="138"/>
                  </a:cubicBezTo>
                  <a:cubicBezTo>
                    <a:pt x="53" y="115"/>
                    <a:pt x="46" y="100"/>
                    <a:pt x="46" y="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0" name="Freeform 102"/>
            <p:cNvSpPr>
              <a:spLocks noChangeArrowheads="1"/>
            </p:cNvSpPr>
            <p:nvPr/>
          </p:nvSpPr>
          <p:spPr bwMode="auto">
            <a:xfrm>
              <a:off x="10503891" y="5398723"/>
              <a:ext cx="314291" cy="237828"/>
            </a:xfrm>
            <a:custGeom>
              <a:avLst/>
              <a:gdLst>
                <a:gd name="T0" fmla="*/ 0 w 1322"/>
                <a:gd name="T1" fmla="*/ 542 h 1001"/>
                <a:gd name="T2" fmla="*/ 0 w 1322"/>
                <a:gd name="T3" fmla="*/ 542 h 1001"/>
                <a:gd name="T4" fmla="*/ 15 w 1322"/>
                <a:gd name="T5" fmla="*/ 481 h 1001"/>
                <a:gd name="T6" fmla="*/ 15 w 1322"/>
                <a:gd name="T7" fmla="*/ 481 h 1001"/>
                <a:gd name="T8" fmla="*/ 30 w 1322"/>
                <a:gd name="T9" fmla="*/ 428 h 1001"/>
                <a:gd name="T10" fmla="*/ 15 w 1322"/>
                <a:gd name="T11" fmla="*/ 359 h 1001"/>
                <a:gd name="T12" fmla="*/ 38 w 1322"/>
                <a:gd name="T13" fmla="*/ 313 h 1001"/>
                <a:gd name="T14" fmla="*/ 7 w 1322"/>
                <a:gd name="T15" fmla="*/ 221 h 1001"/>
                <a:gd name="T16" fmla="*/ 7 w 1322"/>
                <a:gd name="T17" fmla="*/ 221 h 1001"/>
                <a:gd name="T18" fmla="*/ 38 w 1322"/>
                <a:gd name="T19" fmla="*/ 153 h 1001"/>
                <a:gd name="T20" fmla="*/ 76 w 1322"/>
                <a:gd name="T21" fmla="*/ 191 h 1001"/>
                <a:gd name="T22" fmla="*/ 183 w 1322"/>
                <a:gd name="T23" fmla="*/ 183 h 1001"/>
                <a:gd name="T24" fmla="*/ 297 w 1322"/>
                <a:gd name="T25" fmla="*/ 130 h 1001"/>
                <a:gd name="T26" fmla="*/ 397 w 1322"/>
                <a:gd name="T27" fmla="*/ 122 h 1001"/>
                <a:gd name="T28" fmla="*/ 504 w 1322"/>
                <a:gd name="T29" fmla="*/ 53 h 1001"/>
                <a:gd name="T30" fmla="*/ 534 w 1322"/>
                <a:gd name="T31" fmla="*/ 7 h 1001"/>
                <a:gd name="T32" fmla="*/ 695 w 1322"/>
                <a:gd name="T33" fmla="*/ 0 h 1001"/>
                <a:gd name="T34" fmla="*/ 763 w 1322"/>
                <a:gd name="T35" fmla="*/ 23 h 1001"/>
                <a:gd name="T36" fmla="*/ 763 w 1322"/>
                <a:gd name="T37" fmla="*/ 23 h 1001"/>
                <a:gd name="T38" fmla="*/ 763 w 1322"/>
                <a:gd name="T39" fmla="*/ 107 h 1001"/>
                <a:gd name="T40" fmla="*/ 817 w 1322"/>
                <a:gd name="T41" fmla="*/ 114 h 1001"/>
                <a:gd name="T42" fmla="*/ 901 w 1322"/>
                <a:gd name="T43" fmla="*/ 206 h 1001"/>
                <a:gd name="T44" fmla="*/ 1031 w 1322"/>
                <a:gd name="T45" fmla="*/ 153 h 1001"/>
                <a:gd name="T46" fmla="*/ 1100 w 1322"/>
                <a:gd name="T47" fmla="*/ 153 h 1001"/>
                <a:gd name="T48" fmla="*/ 1145 w 1322"/>
                <a:gd name="T49" fmla="*/ 137 h 1001"/>
                <a:gd name="T50" fmla="*/ 1191 w 1322"/>
                <a:gd name="T51" fmla="*/ 206 h 1001"/>
                <a:gd name="T52" fmla="*/ 1191 w 1322"/>
                <a:gd name="T53" fmla="*/ 244 h 1001"/>
                <a:gd name="T54" fmla="*/ 1267 w 1322"/>
                <a:gd name="T55" fmla="*/ 313 h 1001"/>
                <a:gd name="T56" fmla="*/ 1260 w 1322"/>
                <a:gd name="T57" fmla="*/ 313 h 1001"/>
                <a:gd name="T58" fmla="*/ 1306 w 1322"/>
                <a:gd name="T59" fmla="*/ 366 h 1001"/>
                <a:gd name="T60" fmla="*/ 1222 w 1322"/>
                <a:gd name="T61" fmla="*/ 382 h 1001"/>
                <a:gd name="T62" fmla="*/ 1153 w 1322"/>
                <a:gd name="T63" fmla="*/ 389 h 1001"/>
                <a:gd name="T64" fmla="*/ 1138 w 1322"/>
                <a:gd name="T65" fmla="*/ 458 h 1001"/>
                <a:gd name="T66" fmla="*/ 1130 w 1322"/>
                <a:gd name="T67" fmla="*/ 511 h 1001"/>
                <a:gd name="T68" fmla="*/ 1130 w 1322"/>
                <a:gd name="T69" fmla="*/ 511 h 1001"/>
                <a:gd name="T70" fmla="*/ 1100 w 1322"/>
                <a:gd name="T71" fmla="*/ 580 h 1001"/>
                <a:gd name="T72" fmla="*/ 1031 w 1322"/>
                <a:gd name="T73" fmla="*/ 626 h 1001"/>
                <a:gd name="T74" fmla="*/ 1031 w 1322"/>
                <a:gd name="T75" fmla="*/ 718 h 1001"/>
                <a:gd name="T76" fmla="*/ 1015 w 1322"/>
                <a:gd name="T77" fmla="*/ 748 h 1001"/>
                <a:gd name="T78" fmla="*/ 1008 w 1322"/>
                <a:gd name="T79" fmla="*/ 847 h 1001"/>
                <a:gd name="T80" fmla="*/ 977 w 1322"/>
                <a:gd name="T81" fmla="*/ 893 h 1001"/>
                <a:gd name="T82" fmla="*/ 931 w 1322"/>
                <a:gd name="T83" fmla="*/ 916 h 1001"/>
                <a:gd name="T84" fmla="*/ 908 w 1322"/>
                <a:gd name="T85" fmla="*/ 985 h 1001"/>
                <a:gd name="T86" fmla="*/ 855 w 1322"/>
                <a:gd name="T87" fmla="*/ 985 h 1001"/>
                <a:gd name="T88" fmla="*/ 855 w 1322"/>
                <a:gd name="T89" fmla="*/ 985 h 1001"/>
                <a:gd name="T90" fmla="*/ 832 w 1322"/>
                <a:gd name="T91" fmla="*/ 939 h 1001"/>
                <a:gd name="T92" fmla="*/ 809 w 1322"/>
                <a:gd name="T93" fmla="*/ 962 h 1001"/>
                <a:gd name="T94" fmla="*/ 748 w 1322"/>
                <a:gd name="T95" fmla="*/ 870 h 1001"/>
                <a:gd name="T96" fmla="*/ 656 w 1322"/>
                <a:gd name="T97" fmla="*/ 947 h 1001"/>
                <a:gd name="T98" fmla="*/ 588 w 1322"/>
                <a:gd name="T99" fmla="*/ 993 h 1001"/>
                <a:gd name="T100" fmla="*/ 534 w 1322"/>
                <a:gd name="T101" fmla="*/ 939 h 1001"/>
                <a:gd name="T102" fmla="*/ 496 w 1322"/>
                <a:gd name="T103" fmla="*/ 863 h 1001"/>
                <a:gd name="T104" fmla="*/ 435 w 1322"/>
                <a:gd name="T105" fmla="*/ 878 h 1001"/>
                <a:gd name="T106" fmla="*/ 397 w 1322"/>
                <a:gd name="T107" fmla="*/ 771 h 1001"/>
                <a:gd name="T108" fmla="*/ 320 w 1322"/>
                <a:gd name="T109" fmla="*/ 832 h 1001"/>
                <a:gd name="T110" fmla="*/ 275 w 1322"/>
                <a:gd name="T111" fmla="*/ 901 h 1001"/>
                <a:gd name="T112" fmla="*/ 275 w 1322"/>
                <a:gd name="T113" fmla="*/ 847 h 1001"/>
                <a:gd name="T114" fmla="*/ 290 w 1322"/>
                <a:gd name="T115" fmla="*/ 748 h 1001"/>
                <a:gd name="T116" fmla="*/ 183 w 1322"/>
                <a:gd name="T117" fmla="*/ 680 h 1001"/>
                <a:gd name="T118" fmla="*/ 83 w 1322"/>
                <a:gd name="T119" fmla="*/ 611 h 1001"/>
                <a:gd name="T120" fmla="*/ 68 w 1322"/>
                <a:gd name="T121" fmla="*/ 580 h 1001"/>
                <a:gd name="T122" fmla="*/ 0 w 1322"/>
                <a:gd name="T123" fmla="*/ 542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2" h="1001">
                  <a:moveTo>
                    <a:pt x="0" y="542"/>
                  </a:moveTo>
                  <a:lnTo>
                    <a:pt x="0" y="542"/>
                  </a:lnTo>
                  <a:cubicBezTo>
                    <a:pt x="15" y="481"/>
                    <a:pt x="15" y="481"/>
                    <a:pt x="15" y="481"/>
                  </a:cubicBezTo>
                  <a:lnTo>
                    <a:pt x="15" y="481"/>
                  </a:lnTo>
                  <a:cubicBezTo>
                    <a:pt x="22" y="466"/>
                    <a:pt x="30" y="443"/>
                    <a:pt x="30" y="428"/>
                  </a:cubicBezTo>
                  <a:cubicBezTo>
                    <a:pt x="30" y="405"/>
                    <a:pt x="15" y="382"/>
                    <a:pt x="15" y="359"/>
                  </a:cubicBezTo>
                  <a:cubicBezTo>
                    <a:pt x="15" y="343"/>
                    <a:pt x="38" y="328"/>
                    <a:pt x="38" y="313"/>
                  </a:cubicBezTo>
                  <a:cubicBezTo>
                    <a:pt x="38" y="282"/>
                    <a:pt x="15" y="252"/>
                    <a:pt x="7" y="221"/>
                  </a:cubicBezTo>
                  <a:lnTo>
                    <a:pt x="7" y="221"/>
                  </a:lnTo>
                  <a:cubicBezTo>
                    <a:pt x="15" y="198"/>
                    <a:pt x="7" y="160"/>
                    <a:pt x="38" y="153"/>
                  </a:cubicBezTo>
                  <a:cubicBezTo>
                    <a:pt x="53" y="145"/>
                    <a:pt x="61" y="183"/>
                    <a:pt x="76" y="191"/>
                  </a:cubicBezTo>
                  <a:cubicBezTo>
                    <a:pt x="114" y="198"/>
                    <a:pt x="152" y="191"/>
                    <a:pt x="183" y="183"/>
                  </a:cubicBezTo>
                  <a:cubicBezTo>
                    <a:pt x="221" y="175"/>
                    <a:pt x="259" y="145"/>
                    <a:pt x="297" y="130"/>
                  </a:cubicBezTo>
                  <a:cubicBezTo>
                    <a:pt x="336" y="122"/>
                    <a:pt x="366" y="130"/>
                    <a:pt x="397" y="122"/>
                  </a:cubicBezTo>
                  <a:cubicBezTo>
                    <a:pt x="435" y="107"/>
                    <a:pt x="465" y="76"/>
                    <a:pt x="504" y="53"/>
                  </a:cubicBezTo>
                  <a:cubicBezTo>
                    <a:pt x="504" y="53"/>
                    <a:pt x="527" y="7"/>
                    <a:pt x="534" y="7"/>
                  </a:cubicBezTo>
                  <a:cubicBezTo>
                    <a:pt x="550" y="7"/>
                    <a:pt x="695" y="0"/>
                    <a:pt x="695" y="0"/>
                  </a:cubicBezTo>
                  <a:cubicBezTo>
                    <a:pt x="717" y="7"/>
                    <a:pt x="740" y="15"/>
                    <a:pt x="763" y="23"/>
                  </a:cubicBezTo>
                  <a:lnTo>
                    <a:pt x="763" y="23"/>
                  </a:lnTo>
                  <a:cubicBezTo>
                    <a:pt x="763" y="53"/>
                    <a:pt x="748" y="84"/>
                    <a:pt x="763" y="107"/>
                  </a:cubicBezTo>
                  <a:cubicBezTo>
                    <a:pt x="771" y="122"/>
                    <a:pt x="802" y="107"/>
                    <a:pt x="817" y="114"/>
                  </a:cubicBezTo>
                  <a:cubicBezTo>
                    <a:pt x="847" y="137"/>
                    <a:pt x="863" y="198"/>
                    <a:pt x="901" y="206"/>
                  </a:cubicBezTo>
                  <a:cubicBezTo>
                    <a:pt x="947" y="214"/>
                    <a:pt x="985" y="160"/>
                    <a:pt x="1031" y="153"/>
                  </a:cubicBezTo>
                  <a:cubicBezTo>
                    <a:pt x="1054" y="145"/>
                    <a:pt x="1077" y="160"/>
                    <a:pt x="1100" y="153"/>
                  </a:cubicBezTo>
                  <a:cubicBezTo>
                    <a:pt x="1115" y="153"/>
                    <a:pt x="1130" y="130"/>
                    <a:pt x="1145" y="137"/>
                  </a:cubicBezTo>
                  <a:cubicBezTo>
                    <a:pt x="1168" y="153"/>
                    <a:pt x="1183" y="183"/>
                    <a:pt x="1191" y="206"/>
                  </a:cubicBezTo>
                  <a:cubicBezTo>
                    <a:pt x="1199" y="221"/>
                    <a:pt x="1183" y="229"/>
                    <a:pt x="1191" y="244"/>
                  </a:cubicBezTo>
                  <a:cubicBezTo>
                    <a:pt x="1214" y="267"/>
                    <a:pt x="1244" y="290"/>
                    <a:pt x="1267" y="313"/>
                  </a:cubicBezTo>
                  <a:cubicBezTo>
                    <a:pt x="1260" y="313"/>
                    <a:pt x="1260" y="313"/>
                    <a:pt x="1260" y="313"/>
                  </a:cubicBezTo>
                  <a:cubicBezTo>
                    <a:pt x="1275" y="328"/>
                    <a:pt x="1321" y="351"/>
                    <a:pt x="1306" y="366"/>
                  </a:cubicBezTo>
                  <a:cubicBezTo>
                    <a:pt x="1290" y="397"/>
                    <a:pt x="1252" y="382"/>
                    <a:pt x="1222" y="382"/>
                  </a:cubicBezTo>
                  <a:cubicBezTo>
                    <a:pt x="1199" y="382"/>
                    <a:pt x="1168" y="374"/>
                    <a:pt x="1153" y="389"/>
                  </a:cubicBezTo>
                  <a:cubicBezTo>
                    <a:pt x="1130" y="405"/>
                    <a:pt x="1138" y="435"/>
                    <a:pt x="1138" y="458"/>
                  </a:cubicBezTo>
                  <a:cubicBezTo>
                    <a:pt x="1130" y="473"/>
                    <a:pt x="1130" y="496"/>
                    <a:pt x="1130" y="511"/>
                  </a:cubicBezTo>
                  <a:lnTo>
                    <a:pt x="1130" y="511"/>
                  </a:lnTo>
                  <a:cubicBezTo>
                    <a:pt x="1115" y="534"/>
                    <a:pt x="1115" y="565"/>
                    <a:pt x="1100" y="580"/>
                  </a:cubicBezTo>
                  <a:cubicBezTo>
                    <a:pt x="1084" y="603"/>
                    <a:pt x="1046" y="603"/>
                    <a:pt x="1031" y="626"/>
                  </a:cubicBezTo>
                  <a:cubicBezTo>
                    <a:pt x="1023" y="657"/>
                    <a:pt x="1038" y="687"/>
                    <a:pt x="1031" y="718"/>
                  </a:cubicBezTo>
                  <a:cubicBezTo>
                    <a:pt x="1031" y="733"/>
                    <a:pt x="1015" y="741"/>
                    <a:pt x="1015" y="748"/>
                  </a:cubicBezTo>
                  <a:cubicBezTo>
                    <a:pt x="1008" y="779"/>
                    <a:pt x="1015" y="817"/>
                    <a:pt x="1008" y="847"/>
                  </a:cubicBezTo>
                  <a:cubicBezTo>
                    <a:pt x="1000" y="870"/>
                    <a:pt x="985" y="878"/>
                    <a:pt x="977" y="893"/>
                  </a:cubicBezTo>
                  <a:cubicBezTo>
                    <a:pt x="962" y="901"/>
                    <a:pt x="939" y="901"/>
                    <a:pt x="931" y="916"/>
                  </a:cubicBezTo>
                  <a:cubicBezTo>
                    <a:pt x="916" y="932"/>
                    <a:pt x="931" y="970"/>
                    <a:pt x="908" y="985"/>
                  </a:cubicBezTo>
                  <a:cubicBezTo>
                    <a:pt x="901" y="993"/>
                    <a:pt x="878" y="985"/>
                    <a:pt x="855" y="985"/>
                  </a:cubicBezTo>
                  <a:lnTo>
                    <a:pt x="855" y="985"/>
                  </a:lnTo>
                  <a:cubicBezTo>
                    <a:pt x="847" y="970"/>
                    <a:pt x="847" y="947"/>
                    <a:pt x="832" y="939"/>
                  </a:cubicBezTo>
                  <a:cubicBezTo>
                    <a:pt x="825" y="939"/>
                    <a:pt x="817" y="970"/>
                    <a:pt x="809" y="962"/>
                  </a:cubicBezTo>
                  <a:cubicBezTo>
                    <a:pt x="779" y="939"/>
                    <a:pt x="786" y="870"/>
                    <a:pt x="748" y="870"/>
                  </a:cubicBezTo>
                  <a:cubicBezTo>
                    <a:pt x="702" y="863"/>
                    <a:pt x="687" y="924"/>
                    <a:pt x="656" y="947"/>
                  </a:cubicBezTo>
                  <a:cubicBezTo>
                    <a:pt x="633" y="970"/>
                    <a:pt x="618" y="1000"/>
                    <a:pt x="588" y="993"/>
                  </a:cubicBezTo>
                  <a:cubicBezTo>
                    <a:pt x="565" y="993"/>
                    <a:pt x="550" y="962"/>
                    <a:pt x="534" y="939"/>
                  </a:cubicBezTo>
                  <a:cubicBezTo>
                    <a:pt x="519" y="916"/>
                    <a:pt x="519" y="878"/>
                    <a:pt x="496" y="863"/>
                  </a:cubicBezTo>
                  <a:cubicBezTo>
                    <a:pt x="481" y="855"/>
                    <a:pt x="450" y="893"/>
                    <a:pt x="435" y="878"/>
                  </a:cubicBezTo>
                  <a:cubicBezTo>
                    <a:pt x="412" y="855"/>
                    <a:pt x="435" y="786"/>
                    <a:pt x="397" y="771"/>
                  </a:cubicBezTo>
                  <a:cubicBezTo>
                    <a:pt x="366" y="756"/>
                    <a:pt x="343" y="809"/>
                    <a:pt x="320" y="832"/>
                  </a:cubicBezTo>
                  <a:cubicBezTo>
                    <a:pt x="305" y="855"/>
                    <a:pt x="297" y="893"/>
                    <a:pt x="275" y="901"/>
                  </a:cubicBezTo>
                  <a:cubicBezTo>
                    <a:pt x="252" y="901"/>
                    <a:pt x="267" y="863"/>
                    <a:pt x="275" y="847"/>
                  </a:cubicBezTo>
                  <a:cubicBezTo>
                    <a:pt x="275" y="809"/>
                    <a:pt x="305" y="779"/>
                    <a:pt x="290" y="748"/>
                  </a:cubicBezTo>
                  <a:cubicBezTo>
                    <a:pt x="275" y="710"/>
                    <a:pt x="221" y="703"/>
                    <a:pt x="183" y="680"/>
                  </a:cubicBezTo>
                  <a:cubicBezTo>
                    <a:pt x="152" y="657"/>
                    <a:pt x="114" y="641"/>
                    <a:pt x="83" y="611"/>
                  </a:cubicBezTo>
                  <a:cubicBezTo>
                    <a:pt x="76" y="603"/>
                    <a:pt x="76" y="588"/>
                    <a:pt x="68" y="580"/>
                  </a:cubicBezTo>
                  <a:cubicBezTo>
                    <a:pt x="53" y="565"/>
                    <a:pt x="22" y="557"/>
                    <a:pt x="0" y="5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1" name="Freeform 103"/>
            <p:cNvSpPr>
              <a:spLocks noChangeArrowheads="1"/>
            </p:cNvSpPr>
            <p:nvPr/>
          </p:nvSpPr>
          <p:spPr bwMode="auto">
            <a:xfrm>
              <a:off x="10377128" y="5527590"/>
              <a:ext cx="334195" cy="234686"/>
            </a:xfrm>
            <a:custGeom>
              <a:avLst/>
              <a:gdLst>
                <a:gd name="T0" fmla="*/ 275 w 1406"/>
                <a:gd name="T1" fmla="*/ 214 h 986"/>
                <a:gd name="T2" fmla="*/ 275 w 1406"/>
                <a:gd name="T3" fmla="*/ 214 h 986"/>
                <a:gd name="T4" fmla="*/ 359 w 1406"/>
                <a:gd name="T5" fmla="*/ 214 h 986"/>
                <a:gd name="T6" fmla="*/ 412 w 1406"/>
                <a:gd name="T7" fmla="*/ 61 h 986"/>
                <a:gd name="T8" fmla="*/ 496 w 1406"/>
                <a:gd name="T9" fmla="*/ 84 h 986"/>
                <a:gd name="T10" fmla="*/ 474 w 1406"/>
                <a:gd name="T11" fmla="*/ 15 h 986"/>
                <a:gd name="T12" fmla="*/ 504 w 1406"/>
                <a:gd name="T13" fmla="*/ 0 h 986"/>
                <a:gd name="T14" fmla="*/ 504 w 1406"/>
                <a:gd name="T15" fmla="*/ 0 h 986"/>
                <a:gd name="T16" fmla="*/ 535 w 1406"/>
                <a:gd name="T17" fmla="*/ 0 h 986"/>
                <a:gd name="T18" fmla="*/ 535 w 1406"/>
                <a:gd name="T19" fmla="*/ 0 h 986"/>
                <a:gd name="T20" fmla="*/ 603 w 1406"/>
                <a:gd name="T21" fmla="*/ 38 h 986"/>
                <a:gd name="T22" fmla="*/ 618 w 1406"/>
                <a:gd name="T23" fmla="*/ 69 h 986"/>
                <a:gd name="T24" fmla="*/ 718 w 1406"/>
                <a:gd name="T25" fmla="*/ 138 h 986"/>
                <a:gd name="T26" fmla="*/ 825 w 1406"/>
                <a:gd name="T27" fmla="*/ 206 h 986"/>
                <a:gd name="T28" fmla="*/ 810 w 1406"/>
                <a:gd name="T29" fmla="*/ 305 h 986"/>
                <a:gd name="T30" fmla="*/ 810 w 1406"/>
                <a:gd name="T31" fmla="*/ 359 h 986"/>
                <a:gd name="T32" fmla="*/ 855 w 1406"/>
                <a:gd name="T33" fmla="*/ 290 h 986"/>
                <a:gd name="T34" fmla="*/ 932 w 1406"/>
                <a:gd name="T35" fmla="*/ 229 h 986"/>
                <a:gd name="T36" fmla="*/ 970 w 1406"/>
                <a:gd name="T37" fmla="*/ 336 h 986"/>
                <a:gd name="T38" fmla="*/ 1031 w 1406"/>
                <a:gd name="T39" fmla="*/ 321 h 986"/>
                <a:gd name="T40" fmla="*/ 1069 w 1406"/>
                <a:gd name="T41" fmla="*/ 397 h 986"/>
                <a:gd name="T42" fmla="*/ 1123 w 1406"/>
                <a:gd name="T43" fmla="*/ 451 h 986"/>
                <a:gd name="T44" fmla="*/ 1191 w 1406"/>
                <a:gd name="T45" fmla="*/ 405 h 986"/>
                <a:gd name="T46" fmla="*/ 1283 w 1406"/>
                <a:gd name="T47" fmla="*/ 328 h 986"/>
                <a:gd name="T48" fmla="*/ 1344 w 1406"/>
                <a:gd name="T49" fmla="*/ 420 h 986"/>
                <a:gd name="T50" fmla="*/ 1367 w 1406"/>
                <a:gd name="T51" fmla="*/ 397 h 986"/>
                <a:gd name="T52" fmla="*/ 1390 w 1406"/>
                <a:gd name="T53" fmla="*/ 443 h 986"/>
                <a:gd name="T54" fmla="*/ 1390 w 1406"/>
                <a:gd name="T55" fmla="*/ 443 h 986"/>
                <a:gd name="T56" fmla="*/ 1405 w 1406"/>
                <a:gd name="T57" fmla="*/ 542 h 986"/>
                <a:gd name="T58" fmla="*/ 1382 w 1406"/>
                <a:gd name="T59" fmla="*/ 634 h 986"/>
                <a:gd name="T60" fmla="*/ 1382 w 1406"/>
                <a:gd name="T61" fmla="*/ 688 h 986"/>
                <a:gd name="T62" fmla="*/ 1398 w 1406"/>
                <a:gd name="T63" fmla="*/ 817 h 986"/>
                <a:gd name="T64" fmla="*/ 1352 w 1406"/>
                <a:gd name="T65" fmla="*/ 833 h 986"/>
                <a:gd name="T66" fmla="*/ 1207 w 1406"/>
                <a:gd name="T67" fmla="*/ 825 h 986"/>
                <a:gd name="T68" fmla="*/ 1115 w 1406"/>
                <a:gd name="T69" fmla="*/ 833 h 986"/>
                <a:gd name="T70" fmla="*/ 1077 w 1406"/>
                <a:gd name="T71" fmla="*/ 772 h 986"/>
                <a:gd name="T72" fmla="*/ 1016 w 1406"/>
                <a:gd name="T73" fmla="*/ 764 h 986"/>
                <a:gd name="T74" fmla="*/ 916 w 1406"/>
                <a:gd name="T75" fmla="*/ 833 h 986"/>
                <a:gd name="T76" fmla="*/ 649 w 1406"/>
                <a:gd name="T77" fmla="*/ 924 h 986"/>
                <a:gd name="T78" fmla="*/ 443 w 1406"/>
                <a:gd name="T79" fmla="*/ 970 h 986"/>
                <a:gd name="T80" fmla="*/ 343 w 1406"/>
                <a:gd name="T81" fmla="*/ 962 h 986"/>
                <a:gd name="T82" fmla="*/ 237 w 1406"/>
                <a:gd name="T83" fmla="*/ 985 h 986"/>
                <a:gd name="T84" fmla="*/ 137 w 1406"/>
                <a:gd name="T85" fmla="*/ 962 h 986"/>
                <a:gd name="T86" fmla="*/ 137 w 1406"/>
                <a:gd name="T87" fmla="*/ 962 h 986"/>
                <a:gd name="T88" fmla="*/ 153 w 1406"/>
                <a:gd name="T89" fmla="*/ 894 h 986"/>
                <a:gd name="T90" fmla="*/ 61 w 1406"/>
                <a:gd name="T91" fmla="*/ 794 h 986"/>
                <a:gd name="T92" fmla="*/ 15 w 1406"/>
                <a:gd name="T93" fmla="*/ 810 h 986"/>
                <a:gd name="T94" fmla="*/ 23 w 1406"/>
                <a:gd name="T95" fmla="*/ 710 h 986"/>
                <a:gd name="T96" fmla="*/ 0 w 1406"/>
                <a:gd name="T97" fmla="*/ 649 h 986"/>
                <a:gd name="T98" fmla="*/ 23 w 1406"/>
                <a:gd name="T99" fmla="*/ 580 h 986"/>
                <a:gd name="T100" fmla="*/ 84 w 1406"/>
                <a:gd name="T101" fmla="*/ 558 h 986"/>
                <a:gd name="T102" fmla="*/ 160 w 1406"/>
                <a:gd name="T103" fmla="*/ 588 h 986"/>
                <a:gd name="T104" fmla="*/ 176 w 1406"/>
                <a:gd name="T105" fmla="*/ 550 h 986"/>
                <a:gd name="T106" fmla="*/ 168 w 1406"/>
                <a:gd name="T107" fmla="*/ 451 h 986"/>
                <a:gd name="T108" fmla="*/ 107 w 1406"/>
                <a:gd name="T109" fmla="*/ 344 h 986"/>
                <a:gd name="T110" fmla="*/ 107 w 1406"/>
                <a:gd name="T111" fmla="*/ 344 h 986"/>
                <a:gd name="T112" fmla="*/ 183 w 1406"/>
                <a:gd name="T113" fmla="*/ 260 h 986"/>
                <a:gd name="T114" fmla="*/ 275 w 1406"/>
                <a:gd name="T115" fmla="*/ 21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6" h="986">
                  <a:moveTo>
                    <a:pt x="275" y="214"/>
                  </a:moveTo>
                  <a:lnTo>
                    <a:pt x="275" y="214"/>
                  </a:lnTo>
                  <a:cubicBezTo>
                    <a:pt x="305" y="214"/>
                    <a:pt x="336" y="237"/>
                    <a:pt x="359" y="214"/>
                  </a:cubicBezTo>
                  <a:cubicBezTo>
                    <a:pt x="389" y="176"/>
                    <a:pt x="366" y="99"/>
                    <a:pt x="412" y="61"/>
                  </a:cubicBezTo>
                  <a:cubicBezTo>
                    <a:pt x="435" y="38"/>
                    <a:pt x="474" y="99"/>
                    <a:pt x="496" y="84"/>
                  </a:cubicBezTo>
                  <a:cubicBezTo>
                    <a:pt x="512" y="69"/>
                    <a:pt x="474" y="38"/>
                    <a:pt x="474" y="15"/>
                  </a:cubicBezTo>
                  <a:cubicBezTo>
                    <a:pt x="481" y="8"/>
                    <a:pt x="496" y="0"/>
                    <a:pt x="504" y="0"/>
                  </a:cubicBezTo>
                  <a:lnTo>
                    <a:pt x="504" y="0"/>
                  </a:lnTo>
                  <a:cubicBezTo>
                    <a:pt x="535" y="0"/>
                    <a:pt x="535" y="0"/>
                    <a:pt x="535" y="0"/>
                  </a:cubicBezTo>
                  <a:lnTo>
                    <a:pt x="535" y="0"/>
                  </a:lnTo>
                  <a:cubicBezTo>
                    <a:pt x="557" y="15"/>
                    <a:pt x="588" y="23"/>
                    <a:pt x="603" y="38"/>
                  </a:cubicBezTo>
                  <a:cubicBezTo>
                    <a:pt x="611" y="46"/>
                    <a:pt x="611" y="61"/>
                    <a:pt x="618" y="69"/>
                  </a:cubicBezTo>
                  <a:cubicBezTo>
                    <a:pt x="649" y="99"/>
                    <a:pt x="687" y="115"/>
                    <a:pt x="718" y="138"/>
                  </a:cubicBezTo>
                  <a:cubicBezTo>
                    <a:pt x="756" y="161"/>
                    <a:pt x="810" y="168"/>
                    <a:pt x="825" y="206"/>
                  </a:cubicBezTo>
                  <a:cubicBezTo>
                    <a:pt x="840" y="237"/>
                    <a:pt x="810" y="267"/>
                    <a:pt x="810" y="305"/>
                  </a:cubicBezTo>
                  <a:cubicBezTo>
                    <a:pt x="802" y="321"/>
                    <a:pt x="787" y="359"/>
                    <a:pt x="810" y="359"/>
                  </a:cubicBezTo>
                  <a:cubicBezTo>
                    <a:pt x="832" y="351"/>
                    <a:pt x="840" y="313"/>
                    <a:pt x="855" y="290"/>
                  </a:cubicBezTo>
                  <a:cubicBezTo>
                    <a:pt x="878" y="267"/>
                    <a:pt x="901" y="214"/>
                    <a:pt x="932" y="229"/>
                  </a:cubicBezTo>
                  <a:cubicBezTo>
                    <a:pt x="970" y="244"/>
                    <a:pt x="947" y="313"/>
                    <a:pt x="970" y="336"/>
                  </a:cubicBezTo>
                  <a:cubicBezTo>
                    <a:pt x="985" y="351"/>
                    <a:pt x="1016" y="313"/>
                    <a:pt x="1031" y="321"/>
                  </a:cubicBezTo>
                  <a:cubicBezTo>
                    <a:pt x="1054" y="336"/>
                    <a:pt x="1054" y="374"/>
                    <a:pt x="1069" y="397"/>
                  </a:cubicBezTo>
                  <a:cubicBezTo>
                    <a:pt x="1085" y="420"/>
                    <a:pt x="1100" y="451"/>
                    <a:pt x="1123" y="451"/>
                  </a:cubicBezTo>
                  <a:cubicBezTo>
                    <a:pt x="1153" y="458"/>
                    <a:pt x="1168" y="428"/>
                    <a:pt x="1191" y="405"/>
                  </a:cubicBezTo>
                  <a:cubicBezTo>
                    <a:pt x="1222" y="382"/>
                    <a:pt x="1237" y="321"/>
                    <a:pt x="1283" y="328"/>
                  </a:cubicBezTo>
                  <a:cubicBezTo>
                    <a:pt x="1321" y="328"/>
                    <a:pt x="1314" y="397"/>
                    <a:pt x="1344" y="420"/>
                  </a:cubicBezTo>
                  <a:cubicBezTo>
                    <a:pt x="1352" y="428"/>
                    <a:pt x="1360" y="397"/>
                    <a:pt x="1367" y="397"/>
                  </a:cubicBezTo>
                  <a:cubicBezTo>
                    <a:pt x="1382" y="405"/>
                    <a:pt x="1382" y="428"/>
                    <a:pt x="1390" y="443"/>
                  </a:cubicBezTo>
                  <a:lnTo>
                    <a:pt x="1390" y="443"/>
                  </a:lnTo>
                  <a:cubicBezTo>
                    <a:pt x="1398" y="474"/>
                    <a:pt x="1405" y="504"/>
                    <a:pt x="1405" y="542"/>
                  </a:cubicBezTo>
                  <a:cubicBezTo>
                    <a:pt x="1405" y="573"/>
                    <a:pt x="1390" y="603"/>
                    <a:pt x="1382" y="634"/>
                  </a:cubicBezTo>
                  <a:cubicBezTo>
                    <a:pt x="1375" y="649"/>
                    <a:pt x="1382" y="665"/>
                    <a:pt x="1382" y="688"/>
                  </a:cubicBezTo>
                  <a:cubicBezTo>
                    <a:pt x="1382" y="726"/>
                    <a:pt x="1390" y="772"/>
                    <a:pt x="1398" y="817"/>
                  </a:cubicBezTo>
                  <a:cubicBezTo>
                    <a:pt x="1352" y="833"/>
                    <a:pt x="1352" y="833"/>
                    <a:pt x="1352" y="833"/>
                  </a:cubicBezTo>
                  <a:cubicBezTo>
                    <a:pt x="1306" y="833"/>
                    <a:pt x="1260" y="825"/>
                    <a:pt x="1207" y="825"/>
                  </a:cubicBezTo>
                  <a:cubicBezTo>
                    <a:pt x="1176" y="833"/>
                    <a:pt x="1146" y="848"/>
                    <a:pt x="1115" y="833"/>
                  </a:cubicBezTo>
                  <a:cubicBezTo>
                    <a:pt x="1092" y="825"/>
                    <a:pt x="1092" y="794"/>
                    <a:pt x="1077" y="772"/>
                  </a:cubicBezTo>
                  <a:cubicBezTo>
                    <a:pt x="1077" y="772"/>
                    <a:pt x="1023" y="764"/>
                    <a:pt x="1016" y="764"/>
                  </a:cubicBezTo>
                  <a:cubicBezTo>
                    <a:pt x="1008" y="764"/>
                    <a:pt x="916" y="833"/>
                    <a:pt x="916" y="833"/>
                  </a:cubicBezTo>
                  <a:cubicBezTo>
                    <a:pt x="825" y="863"/>
                    <a:pt x="741" y="894"/>
                    <a:pt x="649" y="924"/>
                  </a:cubicBezTo>
                  <a:cubicBezTo>
                    <a:pt x="580" y="940"/>
                    <a:pt x="512" y="962"/>
                    <a:pt x="443" y="970"/>
                  </a:cubicBezTo>
                  <a:cubicBezTo>
                    <a:pt x="412" y="970"/>
                    <a:pt x="374" y="955"/>
                    <a:pt x="343" y="962"/>
                  </a:cubicBezTo>
                  <a:cubicBezTo>
                    <a:pt x="305" y="962"/>
                    <a:pt x="275" y="985"/>
                    <a:pt x="237" y="985"/>
                  </a:cubicBezTo>
                  <a:cubicBezTo>
                    <a:pt x="199" y="985"/>
                    <a:pt x="168" y="970"/>
                    <a:pt x="137" y="962"/>
                  </a:cubicBezTo>
                  <a:lnTo>
                    <a:pt x="137" y="962"/>
                  </a:lnTo>
                  <a:cubicBezTo>
                    <a:pt x="137" y="940"/>
                    <a:pt x="160" y="917"/>
                    <a:pt x="153" y="894"/>
                  </a:cubicBezTo>
                  <a:cubicBezTo>
                    <a:pt x="130" y="855"/>
                    <a:pt x="99" y="817"/>
                    <a:pt x="61" y="794"/>
                  </a:cubicBezTo>
                  <a:cubicBezTo>
                    <a:pt x="46" y="787"/>
                    <a:pt x="23" y="825"/>
                    <a:pt x="15" y="810"/>
                  </a:cubicBezTo>
                  <a:cubicBezTo>
                    <a:pt x="0" y="779"/>
                    <a:pt x="23" y="741"/>
                    <a:pt x="23" y="710"/>
                  </a:cubicBezTo>
                  <a:cubicBezTo>
                    <a:pt x="23" y="688"/>
                    <a:pt x="0" y="672"/>
                    <a:pt x="0" y="649"/>
                  </a:cubicBezTo>
                  <a:cubicBezTo>
                    <a:pt x="0" y="626"/>
                    <a:pt x="7" y="603"/>
                    <a:pt x="23" y="580"/>
                  </a:cubicBezTo>
                  <a:cubicBezTo>
                    <a:pt x="38" y="565"/>
                    <a:pt x="61" y="550"/>
                    <a:pt x="84" y="558"/>
                  </a:cubicBezTo>
                  <a:cubicBezTo>
                    <a:pt x="107" y="558"/>
                    <a:pt x="130" y="588"/>
                    <a:pt x="160" y="588"/>
                  </a:cubicBezTo>
                  <a:cubicBezTo>
                    <a:pt x="176" y="588"/>
                    <a:pt x="168" y="565"/>
                    <a:pt x="176" y="550"/>
                  </a:cubicBezTo>
                  <a:cubicBezTo>
                    <a:pt x="176" y="519"/>
                    <a:pt x="176" y="481"/>
                    <a:pt x="168" y="451"/>
                  </a:cubicBezTo>
                  <a:cubicBezTo>
                    <a:pt x="153" y="413"/>
                    <a:pt x="130" y="374"/>
                    <a:pt x="107" y="344"/>
                  </a:cubicBezTo>
                  <a:lnTo>
                    <a:pt x="107" y="344"/>
                  </a:lnTo>
                  <a:cubicBezTo>
                    <a:pt x="130" y="313"/>
                    <a:pt x="153" y="283"/>
                    <a:pt x="183" y="260"/>
                  </a:cubicBezTo>
                  <a:cubicBezTo>
                    <a:pt x="206" y="237"/>
                    <a:pt x="244" y="229"/>
                    <a:pt x="275" y="2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2" name="Freeform 104"/>
            <p:cNvSpPr>
              <a:spLocks noChangeArrowheads="1"/>
            </p:cNvSpPr>
            <p:nvPr/>
          </p:nvSpPr>
          <p:spPr bwMode="auto">
            <a:xfrm>
              <a:off x="10773135" y="5469966"/>
              <a:ext cx="127811" cy="74387"/>
            </a:xfrm>
            <a:custGeom>
              <a:avLst/>
              <a:gdLst>
                <a:gd name="T0" fmla="*/ 298 w 536"/>
                <a:gd name="T1" fmla="*/ 305 h 314"/>
                <a:gd name="T2" fmla="*/ 298 w 536"/>
                <a:gd name="T3" fmla="*/ 305 h 314"/>
                <a:gd name="T4" fmla="*/ 336 w 536"/>
                <a:gd name="T5" fmla="*/ 252 h 314"/>
                <a:gd name="T6" fmla="*/ 458 w 536"/>
                <a:gd name="T7" fmla="*/ 183 h 314"/>
                <a:gd name="T8" fmla="*/ 535 w 536"/>
                <a:gd name="T9" fmla="*/ 175 h 314"/>
                <a:gd name="T10" fmla="*/ 535 w 536"/>
                <a:gd name="T11" fmla="*/ 175 h 314"/>
                <a:gd name="T12" fmla="*/ 374 w 536"/>
                <a:gd name="T13" fmla="*/ 30 h 314"/>
                <a:gd name="T14" fmla="*/ 298 w 536"/>
                <a:gd name="T15" fmla="*/ 38 h 314"/>
                <a:gd name="T16" fmla="*/ 260 w 536"/>
                <a:gd name="T17" fmla="*/ 7 h 314"/>
                <a:gd name="T18" fmla="*/ 130 w 536"/>
                <a:gd name="T19" fmla="*/ 15 h 314"/>
                <a:gd name="T20" fmla="*/ 130 w 536"/>
                <a:gd name="T21" fmla="*/ 15 h 314"/>
                <a:gd name="T22" fmla="*/ 176 w 536"/>
                <a:gd name="T23" fmla="*/ 68 h 314"/>
                <a:gd name="T24" fmla="*/ 92 w 536"/>
                <a:gd name="T25" fmla="*/ 84 h 314"/>
                <a:gd name="T26" fmla="*/ 23 w 536"/>
                <a:gd name="T27" fmla="*/ 91 h 314"/>
                <a:gd name="T28" fmla="*/ 8 w 536"/>
                <a:gd name="T29" fmla="*/ 160 h 314"/>
                <a:gd name="T30" fmla="*/ 0 w 536"/>
                <a:gd name="T31" fmla="*/ 213 h 314"/>
                <a:gd name="T32" fmla="*/ 0 w 536"/>
                <a:gd name="T33" fmla="*/ 213 h 314"/>
                <a:gd name="T34" fmla="*/ 84 w 536"/>
                <a:gd name="T35" fmla="*/ 274 h 314"/>
                <a:gd name="T36" fmla="*/ 145 w 536"/>
                <a:gd name="T37" fmla="*/ 244 h 314"/>
                <a:gd name="T38" fmla="*/ 183 w 536"/>
                <a:gd name="T39" fmla="*/ 297 h 314"/>
                <a:gd name="T40" fmla="*/ 298 w 536"/>
                <a:gd name="T41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314">
                  <a:moveTo>
                    <a:pt x="298" y="305"/>
                  </a:moveTo>
                  <a:lnTo>
                    <a:pt x="298" y="305"/>
                  </a:lnTo>
                  <a:cubicBezTo>
                    <a:pt x="313" y="290"/>
                    <a:pt x="328" y="274"/>
                    <a:pt x="336" y="252"/>
                  </a:cubicBezTo>
                  <a:cubicBezTo>
                    <a:pt x="359" y="175"/>
                    <a:pt x="374" y="183"/>
                    <a:pt x="458" y="183"/>
                  </a:cubicBezTo>
                  <a:cubicBezTo>
                    <a:pt x="481" y="183"/>
                    <a:pt x="504" y="183"/>
                    <a:pt x="535" y="175"/>
                  </a:cubicBezTo>
                  <a:lnTo>
                    <a:pt x="535" y="175"/>
                  </a:lnTo>
                  <a:cubicBezTo>
                    <a:pt x="489" y="137"/>
                    <a:pt x="428" y="53"/>
                    <a:pt x="374" y="30"/>
                  </a:cubicBezTo>
                  <a:cubicBezTo>
                    <a:pt x="351" y="22"/>
                    <a:pt x="328" y="45"/>
                    <a:pt x="298" y="38"/>
                  </a:cubicBezTo>
                  <a:cubicBezTo>
                    <a:pt x="283" y="38"/>
                    <a:pt x="275" y="7"/>
                    <a:pt x="260" y="7"/>
                  </a:cubicBezTo>
                  <a:cubicBezTo>
                    <a:pt x="214" y="0"/>
                    <a:pt x="176" y="7"/>
                    <a:pt x="130" y="15"/>
                  </a:cubicBezTo>
                  <a:lnTo>
                    <a:pt x="130" y="15"/>
                  </a:lnTo>
                  <a:cubicBezTo>
                    <a:pt x="145" y="30"/>
                    <a:pt x="191" y="53"/>
                    <a:pt x="176" y="68"/>
                  </a:cubicBezTo>
                  <a:cubicBezTo>
                    <a:pt x="160" y="99"/>
                    <a:pt x="122" y="84"/>
                    <a:pt x="92" y="84"/>
                  </a:cubicBezTo>
                  <a:cubicBezTo>
                    <a:pt x="69" y="84"/>
                    <a:pt x="38" y="76"/>
                    <a:pt x="23" y="91"/>
                  </a:cubicBezTo>
                  <a:cubicBezTo>
                    <a:pt x="0" y="107"/>
                    <a:pt x="8" y="137"/>
                    <a:pt x="8" y="160"/>
                  </a:cubicBezTo>
                  <a:cubicBezTo>
                    <a:pt x="0" y="175"/>
                    <a:pt x="0" y="198"/>
                    <a:pt x="0" y="213"/>
                  </a:cubicBezTo>
                  <a:lnTo>
                    <a:pt x="0" y="213"/>
                  </a:lnTo>
                  <a:cubicBezTo>
                    <a:pt x="23" y="236"/>
                    <a:pt x="53" y="267"/>
                    <a:pt x="84" y="274"/>
                  </a:cubicBezTo>
                  <a:cubicBezTo>
                    <a:pt x="107" y="282"/>
                    <a:pt x="122" y="236"/>
                    <a:pt x="145" y="244"/>
                  </a:cubicBezTo>
                  <a:cubicBezTo>
                    <a:pt x="168" y="244"/>
                    <a:pt x="160" y="290"/>
                    <a:pt x="183" y="297"/>
                  </a:cubicBezTo>
                  <a:cubicBezTo>
                    <a:pt x="229" y="313"/>
                    <a:pt x="244" y="297"/>
                    <a:pt x="298" y="30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3" name="Freeform 105"/>
            <p:cNvSpPr>
              <a:spLocks noChangeArrowheads="1"/>
            </p:cNvSpPr>
            <p:nvPr/>
          </p:nvSpPr>
          <p:spPr bwMode="auto">
            <a:xfrm>
              <a:off x="10915612" y="5455299"/>
              <a:ext cx="83811" cy="49242"/>
            </a:xfrm>
            <a:custGeom>
              <a:avLst/>
              <a:gdLst>
                <a:gd name="T0" fmla="*/ 46 w 353"/>
                <a:gd name="T1" fmla="*/ 192 h 208"/>
                <a:gd name="T2" fmla="*/ 46 w 353"/>
                <a:gd name="T3" fmla="*/ 192 h 208"/>
                <a:gd name="T4" fmla="*/ 123 w 353"/>
                <a:gd name="T5" fmla="*/ 176 h 208"/>
                <a:gd name="T6" fmla="*/ 291 w 353"/>
                <a:gd name="T7" fmla="*/ 199 h 208"/>
                <a:gd name="T8" fmla="*/ 352 w 353"/>
                <a:gd name="T9" fmla="*/ 169 h 208"/>
                <a:gd name="T10" fmla="*/ 352 w 353"/>
                <a:gd name="T11" fmla="*/ 169 h 208"/>
                <a:gd name="T12" fmla="*/ 230 w 353"/>
                <a:gd name="T13" fmla="*/ 62 h 208"/>
                <a:gd name="T14" fmla="*/ 31 w 353"/>
                <a:gd name="T15" fmla="*/ 23 h 208"/>
                <a:gd name="T16" fmla="*/ 46 w 353"/>
                <a:gd name="T17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08">
                  <a:moveTo>
                    <a:pt x="46" y="192"/>
                  </a:moveTo>
                  <a:lnTo>
                    <a:pt x="46" y="192"/>
                  </a:lnTo>
                  <a:cubicBezTo>
                    <a:pt x="69" y="176"/>
                    <a:pt x="100" y="169"/>
                    <a:pt x="123" y="176"/>
                  </a:cubicBezTo>
                  <a:cubicBezTo>
                    <a:pt x="176" y="184"/>
                    <a:pt x="237" y="207"/>
                    <a:pt x="291" y="199"/>
                  </a:cubicBezTo>
                  <a:cubicBezTo>
                    <a:pt x="314" y="192"/>
                    <a:pt x="329" y="184"/>
                    <a:pt x="352" y="169"/>
                  </a:cubicBezTo>
                  <a:lnTo>
                    <a:pt x="352" y="169"/>
                  </a:lnTo>
                  <a:cubicBezTo>
                    <a:pt x="321" y="146"/>
                    <a:pt x="268" y="77"/>
                    <a:pt x="230" y="62"/>
                  </a:cubicBezTo>
                  <a:cubicBezTo>
                    <a:pt x="168" y="39"/>
                    <a:pt x="100" y="0"/>
                    <a:pt x="31" y="23"/>
                  </a:cubicBezTo>
                  <a:cubicBezTo>
                    <a:pt x="0" y="31"/>
                    <a:pt x="46" y="161"/>
                    <a:pt x="46" y="19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4" name="Freeform 106"/>
            <p:cNvSpPr>
              <a:spLocks noChangeArrowheads="1"/>
            </p:cNvSpPr>
            <p:nvPr/>
          </p:nvSpPr>
          <p:spPr bwMode="auto">
            <a:xfrm>
              <a:off x="10703990" y="5520256"/>
              <a:ext cx="557342" cy="350981"/>
            </a:xfrm>
            <a:custGeom>
              <a:avLst/>
              <a:gdLst>
                <a:gd name="T0" fmla="*/ 672 w 2346"/>
                <a:gd name="T1" fmla="*/ 69 h 1476"/>
                <a:gd name="T2" fmla="*/ 328 w 2346"/>
                <a:gd name="T3" fmla="*/ 84 h 1476"/>
                <a:gd name="T4" fmla="*/ 588 w 2346"/>
                <a:gd name="T5" fmla="*/ 92 h 1476"/>
                <a:gd name="T6" fmla="*/ 435 w 2346"/>
                <a:gd name="T7" fmla="*/ 31 h 1476"/>
                <a:gd name="T8" fmla="*/ 290 w 2346"/>
                <a:gd name="T9" fmla="*/ 0 h 1476"/>
                <a:gd name="T10" fmla="*/ 260 w 2346"/>
                <a:gd name="T11" fmla="*/ 69 h 1476"/>
                <a:gd name="T12" fmla="*/ 191 w 2346"/>
                <a:gd name="T13" fmla="*/ 207 h 1476"/>
                <a:gd name="T14" fmla="*/ 168 w 2346"/>
                <a:gd name="T15" fmla="*/ 336 h 1476"/>
                <a:gd name="T16" fmla="*/ 91 w 2346"/>
                <a:gd name="T17" fmla="*/ 405 h 1476"/>
                <a:gd name="T18" fmla="*/ 15 w 2346"/>
                <a:gd name="T19" fmla="*/ 474 h 1476"/>
                <a:gd name="T20" fmla="*/ 30 w 2346"/>
                <a:gd name="T21" fmla="*/ 573 h 1476"/>
                <a:gd name="T22" fmla="*/ 7 w 2346"/>
                <a:gd name="T23" fmla="*/ 719 h 1476"/>
                <a:gd name="T24" fmla="*/ 23 w 2346"/>
                <a:gd name="T25" fmla="*/ 848 h 1476"/>
                <a:gd name="T26" fmla="*/ 198 w 2346"/>
                <a:gd name="T27" fmla="*/ 917 h 1476"/>
                <a:gd name="T28" fmla="*/ 458 w 2346"/>
                <a:gd name="T29" fmla="*/ 909 h 1476"/>
                <a:gd name="T30" fmla="*/ 641 w 2346"/>
                <a:gd name="T31" fmla="*/ 1055 h 1476"/>
                <a:gd name="T32" fmla="*/ 832 w 2346"/>
                <a:gd name="T33" fmla="*/ 1200 h 1476"/>
                <a:gd name="T34" fmla="*/ 1023 w 2346"/>
                <a:gd name="T35" fmla="*/ 1200 h 1476"/>
                <a:gd name="T36" fmla="*/ 1229 w 2346"/>
                <a:gd name="T37" fmla="*/ 1330 h 1476"/>
                <a:gd name="T38" fmla="*/ 1275 w 2346"/>
                <a:gd name="T39" fmla="*/ 1436 h 1476"/>
                <a:gd name="T40" fmla="*/ 1321 w 2346"/>
                <a:gd name="T41" fmla="*/ 1444 h 1476"/>
                <a:gd name="T42" fmla="*/ 1443 w 2346"/>
                <a:gd name="T43" fmla="*/ 1337 h 1476"/>
                <a:gd name="T44" fmla="*/ 1909 w 2346"/>
                <a:gd name="T45" fmla="*/ 986 h 1476"/>
                <a:gd name="T46" fmla="*/ 2169 w 2346"/>
                <a:gd name="T47" fmla="*/ 390 h 1476"/>
                <a:gd name="T48" fmla="*/ 1520 w 2346"/>
                <a:gd name="T49" fmla="*/ 359 h 1476"/>
                <a:gd name="T50" fmla="*/ 1077 w 2346"/>
                <a:gd name="T51" fmla="*/ 169 h 1476"/>
                <a:gd name="T52" fmla="*/ 939 w 2346"/>
                <a:gd name="T53" fmla="*/ 260 h 1476"/>
                <a:gd name="T54" fmla="*/ 909 w 2346"/>
                <a:gd name="T55" fmla="*/ 375 h 1476"/>
                <a:gd name="T56" fmla="*/ 718 w 2346"/>
                <a:gd name="T57" fmla="*/ 321 h 1476"/>
                <a:gd name="T58" fmla="*/ 641 w 2346"/>
                <a:gd name="T59" fmla="*/ 352 h 1476"/>
                <a:gd name="T60" fmla="*/ 573 w 2346"/>
                <a:gd name="T61" fmla="*/ 306 h 1476"/>
                <a:gd name="T62" fmla="*/ 702 w 2346"/>
                <a:gd name="T63" fmla="*/ 161 h 1476"/>
                <a:gd name="T64" fmla="*/ 672 w 2346"/>
                <a:gd name="T65" fmla="*/ 69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6" h="1476">
                  <a:moveTo>
                    <a:pt x="672" y="69"/>
                  </a:moveTo>
                  <a:lnTo>
                    <a:pt x="672" y="69"/>
                  </a:lnTo>
                  <a:cubicBezTo>
                    <a:pt x="641" y="92"/>
                    <a:pt x="618" y="123"/>
                    <a:pt x="565" y="123"/>
                  </a:cubicBezTo>
                  <a:cubicBezTo>
                    <a:pt x="504" y="130"/>
                    <a:pt x="374" y="123"/>
                    <a:pt x="328" y="84"/>
                  </a:cubicBezTo>
                  <a:cubicBezTo>
                    <a:pt x="404" y="84"/>
                    <a:pt x="519" y="123"/>
                    <a:pt x="588" y="92"/>
                  </a:cubicBezTo>
                  <a:lnTo>
                    <a:pt x="588" y="92"/>
                  </a:lnTo>
                  <a:cubicBezTo>
                    <a:pt x="534" y="84"/>
                    <a:pt x="519" y="100"/>
                    <a:pt x="473" y="84"/>
                  </a:cubicBezTo>
                  <a:cubicBezTo>
                    <a:pt x="450" y="77"/>
                    <a:pt x="458" y="31"/>
                    <a:pt x="435" y="31"/>
                  </a:cubicBezTo>
                  <a:cubicBezTo>
                    <a:pt x="412" y="23"/>
                    <a:pt x="397" y="69"/>
                    <a:pt x="374" y="61"/>
                  </a:cubicBezTo>
                  <a:cubicBezTo>
                    <a:pt x="343" y="54"/>
                    <a:pt x="313" y="23"/>
                    <a:pt x="290" y="0"/>
                  </a:cubicBezTo>
                  <a:lnTo>
                    <a:pt x="290" y="0"/>
                  </a:lnTo>
                  <a:cubicBezTo>
                    <a:pt x="275" y="23"/>
                    <a:pt x="275" y="54"/>
                    <a:pt x="260" y="69"/>
                  </a:cubicBezTo>
                  <a:cubicBezTo>
                    <a:pt x="244" y="92"/>
                    <a:pt x="206" y="92"/>
                    <a:pt x="191" y="115"/>
                  </a:cubicBezTo>
                  <a:cubicBezTo>
                    <a:pt x="183" y="146"/>
                    <a:pt x="198" y="176"/>
                    <a:pt x="191" y="207"/>
                  </a:cubicBezTo>
                  <a:cubicBezTo>
                    <a:pt x="191" y="222"/>
                    <a:pt x="175" y="230"/>
                    <a:pt x="175" y="237"/>
                  </a:cubicBezTo>
                  <a:cubicBezTo>
                    <a:pt x="168" y="268"/>
                    <a:pt x="175" y="306"/>
                    <a:pt x="168" y="336"/>
                  </a:cubicBezTo>
                  <a:cubicBezTo>
                    <a:pt x="160" y="359"/>
                    <a:pt x="145" y="367"/>
                    <a:pt x="137" y="382"/>
                  </a:cubicBezTo>
                  <a:cubicBezTo>
                    <a:pt x="122" y="390"/>
                    <a:pt x="99" y="390"/>
                    <a:pt x="91" y="405"/>
                  </a:cubicBezTo>
                  <a:cubicBezTo>
                    <a:pt x="76" y="421"/>
                    <a:pt x="91" y="459"/>
                    <a:pt x="68" y="474"/>
                  </a:cubicBezTo>
                  <a:cubicBezTo>
                    <a:pt x="61" y="482"/>
                    <a:pt x="38" y="474"/>
                    <a:pt x="15" y="474"/>
                  </a:cubicBezTo>
                  <a:lnTo>
                    <a:pt x="15" y="474"/>
                  </a:lnTo>
                  <a:cubicBezTo>
                    <a:pt x="23" y="505"/>
                    <a:pt x="30" y="535"/>
                    <a:pt x="30" y="573"/>
                  </a:cubicBezTo>
                  <a:cubicBezTo>
                    <a:pt x="30" y="604"/>
                    <a:pt x="15" y="634"/>
                    <a:pt x="7" y="665"/>
                  </a:cubicBezTo>
                  <a:cubicBezTo>
                    <a:pt x="0" y="680"/>
                    <a:pt x="7" y="696"/>
                    <a:pt x="7" y="719"/>
                  </a:cubicBezTo>
                  <a:cubicBezTo>
                    <a:pt x="7" y="757"/>
                    <a:pt x="15" y="803"/>
                    <a:pt x="23" y="848"/>
                  </a:cubicBezTo>
                  <a:lnTo>
                    <a:pt x="23" y="848"/>
                  </a:lnTo>
                  <a:cubicBezTo>
                    <a:pt x="76" y="848"/>
                    <a:pt x="137" y="825"/>
                    <a:pt x="183" y="841"/>
                  </a:cubicBezTo>
                  <a:cubicBezTo>
                    <a:pt x="206" y="856"/>
                    <a:pt x="175" y="909"/>
                    <a:pt x="198" y="917"/>
                  </a:cubicBezTo>
                  <a:cubicBezTo>
                    <a:pt x="244" y="932"/>
                    <a:pt x="298" y="917"/>
                    <a:pt x="343" y="909"/>
                  </a:cubicBezTo>
                  <a:cubicBezTo>
                    <a:pt x="382" y="909"/>
                    <a:pt x="420" y="894"/>
                    <a:pt x="458" y="909"/>
                  </a:cubicBezTo>
                  <a:cubicBezTo>
                    <a:pt x="489" y="925"/>
                    <a:pt x="504" y="963"/>
                    <a:pt x="527" y="986"/>
                  </a:cubicBezTo>
                  <a:cubicBezTo>
                    <a:pt x="565" y="1016"/>
                    <a:pt x="603" y="1032"/>
                    <a:pt x="641" y="1055"/>
                  </a:cubicBezTo>
                  <a:cubicBezTo>
                    <a:pt x="664" y="1078"/>
                    <a:pt x="672" y="1108"/>
                    <a:pt x="695" y="1123"/>
                  </a:cubicBezTo>
                  <a:cubicBezTo>
                    <a:pt x="733" y="1154"/>
                    <a:pt x="779" y="1184"/>
                    <a:pt x="832" y="1200"/>
                  </a:cubicBezTo>
                  <a:cubicBezTo>
                    <a:pt x="871" y="1200"/>
                    <a:pt x="901" y="1161"/>
                    <a:pt x="939" y="1161"/>
                  </a:cubicBezTo>
                  <a:cubicBezTo>
                    <a:pt x="970" y="1161"/>
                    <a:pt x="993" y="1192"/>
                    <a:pt x="1023" y="1200"/>
                  </a:cubicBezTo>
                  <a:cubicBezTo>
                    <a:pt x="1054" y="1200"/>
                    <a:pt x="1092" y="1169"/>
                    <a:pt x="1123" y="1184"/>
                  </a:cubicBezTo>
                  <a:cubicBezTo>
                    <a:pt x="1168" y="1215"/>
                    <a:pt x="1184" y="1291"/>
                    <a:pt x="1229" y="1330"/>
                  </a:cubicBezTo>
                  <a:cubicBezTo>
                    <a:pt x="1245" y="1345"/>
                    <a:pt x="1283" y="1307"/>
                    <a:pt x="1298" y="1330"/>
                  </a:cubicBezTo>
                  <a:cubicBezTo>
                    <a:pt x="1306" y="1353"/>
                    <a:pt x="1275" y="1414"/>
                    <a:pt x="1275" y="1436"/>
                  </a:cubicBezTo>
                  <a:lnTo>
                    <a:pt x="1275" y="1436"/>
                  </a:lnTo>
                  <a:cubicBezTo>
                    <a:pt x="1290" y="1444"/>
                    <a:pt x="1306" y="1444"/>
                    <a:pt x="1321" y="1444"/>
                  </a:cubicBezTo>
                  <a:cubicBezTo>
                    <a:pt x="1367" y="1444"/>
                    <a:pt x="1413" y="1475"/>
                    <a:pt x="1459" y="1475"/>
                  </a:cubicBezTo>
                  <a:cubicBezTo>
                    <a:pt x="1459" y="1436"/>
                    <a:pt x="1451" y="1383"/>
                    <a:pt x="1443" y="1337"/>
                  </a:cubicBezTo>
                  <a:cubicBezTo>
                    <a:pt x="1482" y="1230"/>
                    <a:pt x="1474" y="1146"/>
                    <a:pt x="1596" y="1100"/>
                  </a:cubicBezTo>
                  <a:cubicBezTo>
                    <a:pt x="1703" y="1055"/>
                    <a:pt x="1802" y="1009"/>
                    <a:pt x="1909" y="986"/>
                  </a:cubicBezTo>
                  <a:cubicBezTo>
                    <a:pt x="2169" y="932"/>
                    <a:pt x="2169" y="665"/>
                    <a:pt x="2077" y="474"/>
                  </a:cubicBezTo>
                  <a:cubicBezTo>
                    <a:pt x="2054" y="413"/>
                    <a:pt x="2138" y="428"/>
                    <a:pt x="2169" y="390"/>
                  </a:cubicBezTo>
                  <a:cubicBezTo>
                    <a:pt x="2345" y="222"/>
                    <a:pt x="1963" y="268"/>
                    <a:pt x="1886" y="291"/>
                  </a:cubicBezTo>
                  <a:cubicBezTo>
                    <a:pt x="1764" y="321"/>
                    <a:pt x="1627" y="291"/>
                    <a:pt x="1520" y="359"/>
                  </a:cubicBezTo>
                  <a:cubicBezTo>
                    <a:pt x="1489" y="375"/>
                    <a:pt x="1298" y="405"/>
                    <a:pt x="1382" y="344"/>
                  </a:cubicBezTo>
                  <a:cubicBezTo>
                    <a:pt x="1497" y="268"/>
                    <a:pt x="1084" y="39"/>
                    <a:pt x="1077" y="169"/>
                  </a:cubicBezTo>
                  <a:cubicBezTo>
                    <a:pt x="1077" y="268"/>
                    <a:pt x="1000" y="268"/>
                    <a:pt x="939" y="260"/>
                  </a:cubicBezTo>
                  <a:lnTo>
                    <a:pt x="939" y="260"/>
                  </a:lnTo>
                  <a:cubicBezTo>
                    <a:pt x="932" y="291"/>
                    <a:pt x="924" y="291"/>
                    <a:pt x="916" y="314"/>
                  </a:cubicBezTo>
                  <a:cubicBezTo>
                    <a:pt x="909" y="336"/>
                    <a:pt x="924" y="367"/>
                    <a:pt x="909" y="375"/>
                  </a:cubicBezTo>
                  <a:cubicBezTo>
                    <a:pt x="863" y="390"/>
                    <a:pt x="817" y="382"/>
                    <a:pt x="771" y="367"/>
                  </a:cubicBezTo>
                  <a:cubicBezTo>
                    <a:pt x="748" y="359"/>
                    <a:pt x="741" y="336"/>
                    <a:pt x="718" y="321"/>
                  </a:cubicBezTo>
                  <a:cubicBezTo>
                    <a:pt x="702" y="306"/>
                    <a:pt x="672" y="275"/>
                    <a:pt x="657" y="291"/>
                  </a:cubicBezTo>
                  <a:cubicBezTo>
                    <a:pt x="634" y="298"/>
                    <a:pt x="664" y="344"/>
                    <a:pt x="641" y="352"/>
                  </a:cubicBezTo>
                  <a:cubicBezTo>
                    <a:pt x="618" y="367"/>
                    <a:pt x="580" y="359"/>
                    <a:pt x="557" y="344"/>
                  </a:cubicBezTo>
                  <a:cubicBezTo>
                    <a:pt x="542" y="336"/>
                    <a:pt x="565" y="314"/>
                    <a:pt x="573" y="306"/>
                  </a:cubicBezTo>
                  <a:cubicBezTo>
                    <a:pt x="588" y="283"/>
                    <a:pt x="588" y="260"/>
                    <a:pt x="603" y="245"/>
                  </a:cubicBezTo>
                  <a:cubicBezTo>
                    <a:pt x="634" y="207"/>
                    <a:pt x="679" y="199"/>
                    <a:pt x="702" y="161"/>
                  </a:cubicBezTo>
                  <a:cubicBezTo>
                    <a:pt x="718" y="146"/>
                    <a:pt x="702" y="115"/>
                    <a:pt x="695" y="100"/>
                  </a:cubicBezTo>
                  <a:cubicBezTo>
                    <a:pt x="679" y="77"/>
                    <a:pt x="687" y="92"/>
                    <a:pt x="672" y="6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5" name="Freeform 107"/>
            <p:cNvSpPr>
              <a:spLocks noChangeArrowheads="1"/>
            </p:cNvSpPr>
            <p:nvPr/>
          </p:nvSpPr>
          <p:spPr bwMode="auto">
            <a:xfrm>
              <a:off x="10832849" y="5526542"/>
              <a:ext cx="134098" cy="86959"/>
            </a:xfrm>
            <a:custGeom>
              <a:avLst/>
              <a:gdLst>
                <a:gd name="T0" fmla="*/ 397 w 566"/>
                <a:gd name="T1" fmla="*/ 237 h 368"/>
                <a:gd name="T2" fmla="*/ 397 w 566"/>
                <a:gd name="T3" fmla="*/ 237 h 368"/>
                <a:gd name="T4" fmla="*/ 321 w 566"/>
                <a:gd name="T5" fmla="*/ 207 h 368"/>
                <a:gd name="T6" fmla="*/ 382 w 566"/>
                <a:gd name="T7" fmla="*/ 153 h 368"/>
                <a:gd name="T8" fmla="*/ 512 w 566"/>
                <a:gd name="T9" fmla="*/ 61 h 368"/>
                <a:gd name="T10" fmla="*/ 275 w 566"/>
                <a:gd name="T11" fmla="*/ 16 h 368"/>
                <a:gd name="T12" fmla="*/ 130 w 566"/>
                <a:gd name="T13" fmla="*/ 46 h 368"/>
                <a:gd name="T14" fmla="*/ 130 w 566"/>
                <a:gd name="T15" fmla="*/ 46 h 368"/>
                <a:gd name="T16" fmla="*/ 153 w 566"/>
                <a:gd name="T17" fmla="*/ 77 h 368"/>
                <a:gd name="T18" fmla="*/ 160 w 566"/>
                <a:gd name="T19" fmla="*/ 138 h 368"/>
                <a:gd name="T20" fmla="*/ 61 w 566"/>
                <a:gd name="T21" fmla="*/ 222 h 368"/>
                <a:gd name="T22" fmla="*/ 31 w 566"/>
                <a:gd name="T23" fmla="*/ 283 h 368"/>
                <a:gd name="T24" fmla="*/ 15 w 566"/>
                <a:gd name="T25" fmla="*/ 321 h 368"/>
                <a:gd name="T26" fmla="*/ 99 w 566"/>
                <a:gd name="T27" fmla="*/ 329 h 368"/>
                <a:gd name="T28" fmla="*/ 115 w 566"/>
                <a:gd name="T29" fmla="*/ 268 h 368"/>
                <a:gd name="T30" fmla="*/ 176 w 566"/>
                <a:gd name="T31" fmla="*/ 298 h 368"/>
                <a:gd name="T32" fmla="*/ 229 w 566"/>
                <a:gd name="T33" fmla="*/ 344 h 368"/>
                <a:gd name="T34" fmla="*/ 367 w 566"/>
                <a:gd name="T35" fmla="*/ 352 h 368"/>
                <a:gd name="T36" fmla="*/ 374 w 566"/>
                <a:gd name="T37" fmla="*/ 291 h 368"/>
                <a:gd name="T38" fmla="*/ 397 w 566"/>
                <a:gd name="T39" fmla="*/ 23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6" h="368">
                  <a:moveTo>
                    <a:pt x="397" y="237"/>
                  </a:moveTo>
                  <a:lnTo>
                    <a:pt x="397" y="237"/>
                  </a:lnTo>
                  <a:cubicBezTo>
                    <a:pt x="351" y="230"/>
                    <a:pt x="313" y="207"/>
                    <a:pt x="321" y="207"/>
                  </a:cubicBezTo>
                  <a:cubicBezTo>
                    <a:pt x="336" y="191"/>
                    <a:pt x="359" y="153"/>
                    <a:pt x="382" y="153"/>
                  </a:cubicBezTo>
                  <a:cubicBezTo>
                    <a:pt x="412" y="146"/>
                    <a:pt x="565" y="138"/>
                    <a:pt x="512" y="61"/>
                  </a:cubicBezTo>
                  <a:cubicBezTo>
                    <a:pt x="466" y="0"/>
                    <a:pt x="351" y="31"/>
                    <a:pt x="275" y="16"/>
                  </a:cubicBezTo>
                  <a:cubicBezTo>
                    <a:pt x="191" y="0"/>
                    <a:pt x="160" y="23"/>
                    <a:pt x="130" y="46"/>
                  </a:cubicBezTo>
                  <a:lnTo>
                    <a:pt x="130" y="46"/>
                  </a:lnTo>
                  <a:cubicBezTo>
                    <a:pt x="145" y="69"/>
                    <a:pt x="137" y="54"/>
                    <a:pt x="153" y="77"/>
                  </a:cubicBezTo>
                  <a:cubicBezTo>
                    <a:pt x="160" y="92"/>
                    <a:pt x="176" y="123"/>
                    <a:pt x="160" y="138"/>
                  </a:cubicBezTo>
                  <a:cubicBezTo>
                    <a:pt x="137" y="176"/>
                    <a:pt x="92" y="184"/>
                    <a:pt x="61" y="222"/>
                  </a:cubicBezTo>
                  <a:cubicBezTo>
                    <a:pt x="46" y="237"/>
                    <a:pt x="46" y="260"/>
                    <a:pt x="31" y="283"/>
                  </a:cubicBezTo>
                  <a:cubicBezTo>
                    <a:pt x="23" y="291"/>
                    <a:pt x="0" y="313"/>
                    <a:pt x="15" y="321"/>
                  </a:cubicBezTo>
                  <a:cubicBezTo>
                    <a:pt x="38" y="336"/>
                    <a:pt x="76" y="344"/>
                    <a:pt x="99" y="329"/>
                  </a:cubicBezTo>
                  <a:cubicBezTo>
                    <a:pt x="122" y="321"/>
                    <a:pt x="92" y="275"/>
                    <a:pt x="115" y="268"/>
                  </a:cubicBezTo>
                  <a:cubicBezTo>
                    <a:pt x="130" y="252"/>
                    <a:pt x="160" y="283"/>
                    <a:pt x="176" y="298"/>
                  </a:cubicBezTo>
                  <a:cubicBezTo>
                    <a:pt x="199" y="313"/>
                    <a:pt x="206" y="336"/>
                    <a:pt x="229" y="344"/>
                  </a:cubicBezTo>
                  <a:cubicBezTo>
                    <a:pt x="275" y="359"/>
                    <a:pt x="321" y="367"/>
                    <a:pt x="367" y="352"/>
                  </a:cubicBezTo>
                  <a:cubicBezTo>
                    <a:pt x="382" y="344"/>
                    <a:pt x="367" y="313"/>
                    <a:pt x="374" y="291"/>
                  </a:cubicBezTo>
                  <a:cubicBezTo>
                    <a:pt x="382" y="268"/>
                    <a:pt x="390" y="268"/>
                    <a:pt x="397" y="23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6" name="Freeform 108"/>
            <p:cNvSpPr>
              <a:spLocks noChangeArrowheads="1"/>
            </p:cNvSpPr>
            <p:nvPr/>
          </p:nvSpPr>
          <p:spPr bwMode="auto">
            <a:xfrm>
              <a:off x="10223125" y="3940319"/>
              <a:ext cx="112097" cy="112104"/>
            </a:xfrm>
            <a:custGeom>
              <a:avLst/>
              <a:gdLst>
                <a:gd name="T0" fmla="*/ 473 w 474"/>
                <a:gd name="T1" fmla="*/ 175 h 474"/>
                <a:gd name="T2" fmla="*/ 473 w 474"/>
                <a:gd name="T3" fmla="*/ 175 h 474"/>
                <a:gd name="T4" fmla="*/ 450 w 474"/>
                <a:gd name="T5" fmla="*/ 351 h 474"/>
                <a:gd name="T6" fmla="*/ 466 w 474"/>
                <a:gd name="T7" fmla="*/ 458 h 474"/>
                <a:gd name="T8" fmla="*/ 466 w 474"/>
                <a:gd name="T9" fmla="*/ 458 h 474"/>
                <a:gd name="T10" fmla="*/ 359 w 474"/>
                <a:gd name="T11" fmla="*/ 465 h 474"/>
                <a:gd name="T12" fmla="*/ 252 w 474"/>
                <a:gd name="T13" fmla="*/ 473 h 474"/>
                <a:gd name="T14" fmla="*/ 183 w 474"/>
                <a:gd name="T15" fmla="*/ 465 h 474"/>
                <a:gd name="T16" fmla="*/ 84 w 474"/>
                <a:gd name="T17" fmla="*/ 404 h 474"/>
                <a:gd name="T18" fmla="*/ 23 w 474"/>
                <a:gd name="T19" fmla="*/ 252 h 474"/>
                <a:gd name="T20" fmla="*/ 15 w 474"/>
                <a:gd name="T21" fmla="*/ 190 h 474"/>
                <a:gd name="T22" fmla="*/ 76 w 474"/>
                <a:gd name="T23" fmla="*/ 198 h 474"/>
                <a:gd name="T24" fmla="*/ 68 w 474"/>
                <a:gd name="T25" fmla="*/ 145 h 474"/>
                <a:gd name="T26" fmla="*/ 122 w 474"/>
                <a:gd name="T27" fmla="*/ 160 h 474"/>
                <a:gd name="T28" fmla="*/ 122 w 474"/>
                <a:gd name="T29" fmla="*/ 76 h 474"/>
                <a:gd name="T30" fmla="*/ 229 w 474"/>
                <a:gd name="T31" fmla="*/ 22 h 474"/>
                <a:gd name="T32" fmla="*/ 313 w 474"/>
                <a:gd name="T33" fmla="*/ 7 h 474"/>
                <a:gd name="T34" fmla="*/ 381 w 474"/>
                <a:gd name="T35" fmla="*/ 45 h 474"/>
                <a:gd name="T36" fmla="*/ 381 w 474"/>
                <a:gd name="T37" fmla="*/ 106 h 474"/>
                <a:gd name="T38" fmla="*/ 366 w 474"/>
                <a:gd name="T39" fmla="*/ 183 h 474"/>
                <a:gd name="T40" fmla="*/ 397 w 474"/>
                <a:gd name="T41" fmla="*/ 190 h 474"/>
                <a:gd name="T42" fmla="*/ 473 w 474"/>
                <a:gd name="T43" fmla="*/ 17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4" h="474">
                  <a:moveTo>
                    <a:pt x="473" y="175"/>
                  </a:moveTo>
                  <a:lnTo>
                    <a:pt x="473" y="175"/>
                  </a:lnTo>
                  <a:cubicBezTo>
                    <a:pt x="466" y="236"/>
                    <a:pt x="450" y="290"/>
                    <a:pt x="450" y="351"/>
                  </a:cubicBezTo>
                  <a:cubicBezTo>
                    <a:pt x="450" y="389"/>
                    <a:pt x="458" y="420"/>
                    <a:pt x="466" y="458"/>
                  </a:cubicBezTo>
                  <a:lnTo>
                    <a:pt x="466" y="458"/>
                  </a:lnTo>
                  <a:cubicBezTo>
                    <a:pt x="427" y="458"/>
                    <a:pt x="389" y="465"/>
                    <a:pt x="359" y="465"/>
                  </a:cubicBezTo>
                  <a:cubicBezTo>
                    <a:pt x="320" y="465"/>
                    <a:pt x="282" y="465"/>
                    <a:pt x="252" y="473"/>
                  </a:cubicBezTo>
                  <a:cubicBezTo>
                    <a:pt x="229" y="473"/>
                    <a:pt x="206" y="473"/>
                    <a:pt x="183" y="465"/>
                  </a:cubicBezTo>
                  <a:cubicBezTo>
                    <a:pt x="145" y="450"/>
                    <a:pt x="106" y="435"/>
                    <a:pt x="84" y="404"/>
                  </a:cubicBezTo>
                  <a:cubicBezTo>
                    <a:pt x="45" y="358"/>
                    <a:pt x="38" y="305"/>
                    <a:pt x="23" y="252"/>
                  </a:cubicBezTo>
                  <a:cubicBezTo>
                    <a:pt x="15" y="236"/>
                    <a:pt x="0" y="206"/>
                    <a:pt x="15" y="190"/>
                  </a:cubicBezTo>
                  <a:cubicBezTo>
                    <a:pt x="30" y="175"/>
                    <a:pt x="61" y="206"/>
                    <a:pt x="76" y="198"/>
                  </a:cubicBezTo>
                  <a:cubicBezTo>
                    <a:pt x="91" y="183"/>
                    <a:pt x="61" y="152"/>
                    <a:pt x="68" y="145"/>
                  </a:cubicBezTo>
                  <a:cubicBezTo>
                    <a:pt x="84" y="137"/>
                    <a:pt x="114" y="175"/>
                    <a:pt x="122" y="160"/>
                  </a:cubicBezTo>
                  <a:cubicBezTo>
                    <a:pt x="137" y="137"/>
                    <a:pt x="106" y="99"/>
                    <a:pt x="122" y="76"/>
                  </a:cubicBezTo>
                  <a:cubicBezTo>
                    <a:pt x="145" y="45"/>
                    <a:pt x="191" y="38"/>
                    <a:pt x="229" y="22"/>
                  </a:cubicBezTo>
                  <a:cubicBezTo>
                    <a:pt x="252" y="15"/>
                    <a:pt x="282" y="0"/>
                    <a:pt x="313" y="7"/>
                  </a:cubicBezTo>
                  <a:cubicBezTo>
                    <a:pt x="343" y="7"/>
                    <a:pt x="366" y="22"/>
                    <a:pt x="381" y="45"/>
                  </a:cubicBezTo>
                  <a:cubicBezTo>
                    <a:pt x="389" y="68"/>
                    <a:pt x="381" y="91"/>
                    <a:pt x="381" y="106"/>
                  </a:cubicBezTo>
                  <a:cubicBezTo>
                    <a:pt x="374" y="137"/>
                    <a:pt x="359" y="160"/>
                    <a:pt x="366" y="183"/>
                  </a:cubicBezTo>
                  <a:cubicBezTo>
                    <a:pt x="366" y="198"/>
                    <a:pt x="381" y="190"/>
                    <a:pt x="397" y="190"/>
                  </a:cubicBezTo>
                  <a:cubicBezTo>
                    <a:pt x="420" y="190"/>
                    <a:pt x="443" y="183"/>
                    <a:pt x="473" y="17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7" name="Freeform 109"/>
            <p:cNvSpPr>
              <a:spLocks noChangeArrowheads="1"/>
            </p:cNvSpPr>
            <p:nvPr/>
          </p:nvSpPr>
          <p:spPr bwMode="auto">
            <a:xfrm>
              <a:off x="10270269" y="3869075"/>
              <a:ext cx="475627" cy="376125"/>
            </a:xfrm>
            <a:custGeom>
              <a:avLst/>
              <a:gdLst>
                <a:gd name="T0" fmla="*/ 1421 w 2002"/>
                <a:gd name="T1" fmla="*/ 7 h 1582"/>
                <a:gd name="T2" fmla="*/ 1421 w 2002"/>
                <a:gd name="T3" fmla="*/ 7 h 1582"/>
                <a:gd name="T4" fmla="*/ 1390 w 2002"/>
                <a:gd name="T5" fmla="*/ 76 h 1582"/>
                <a:gd name="T6" fmla="*/ 1207 w 2002"/>
                <a:gd name="T7" fmla="*/ 68 h 1582"/>
                <a:gd name="T8" fmla="*/ 1092 w 2002"/>
                <a:gd name="T9" fmla="*/ 0 h 1582"/>
                <a:gd name="T10" fmla="*/ 1024 w 2002"/>
                <a:gd name="T11" fmla="*/ 84 h 1582"/>
                <a:gd name="T12" fmla="*/ 894 w 2002"/>
                <a:gd name="T13" fmla="*/ 206 h 1582"/>
                <a:gd name="T14" fmla="*/ 794 w 2002"/>
                <a:gd name="T15" fmla="*/ 198 h 1582"/>
                <a:gd name="T16" fmla="*/ 695 w 2002"/>
                <a:gd name="T17" fmla="*/ 275 h 1582"/>
                <a:gd name="T18" fmla="*/ 650 w 2002"/>
                <a:gd name="T19" fmla="*/ 328 h 1582"/>
                <a:gd name="T20" fmla="*/ 642 w 2002"/>
                <a:gd name="T21" fmla="*/ 420 h 1582"/>
                <a:gd name="T22" fmla="*/ 550 w 2002"/>
                <a:gd name="T23" fmla="*/ 366 h 1582"/>
                <a:gd name="T24" fmla="*/ 382 w 2002"/>
                <a:gd name="T25" fmla="*/ 397 h 1582"/>
                <a:gd name="T26" fmla="*/ 275 w 2002"/>
                <a:gd name="T27" fmla="*/ 473 h 1582"/>
                <a:gd name="T28" fmla="*/ 275 w 2002"/>
                <a:gd name="T29" fmla="*/ 473 h 1582"/>
                <a:gd name="T30" fmla="*/ 252 w 2002"/>
                <a:gd name="T31" fmla="*/ 649 h 1582"/>
                <a:gd name="T32" fmla="*/ 268 w 2002"/>
                <a:gd name="T33" fmla="*/ 756 h 1582"/>
                <a:gd name="T34" fmla="*/ 268 w 2002"/>
                <a:gd name="T35" fmla="*/ 756 h 1582"/>
                <a:gd name="T36" fmla="*/ 245 w 2002"/>
                <a:gd name="T37" fmla="*/ 848 h 1582"/>
                <a:gd name="T38" fmla="*/ 268 w 2002"/>
                <a:gd name="T39" fmla="*/ 931 h 1582"/>
                <a:gd name="T40" fmla="*/ 252 w 2002"/>
                <a:gd name="T41" fmla="*/ 1054 h 1582"/>
                <a:gd name="T42" fmla="*/ 199 w 2002"/>
                <a:gd name="T43" fmla="*/ 1100 h 1582"/>
                <a:gd name="T44" fmla="*/ 214 w 2002"/>
                <a:gd name="T45" fmla="*/ 1130 h 1582"/>
                <a:gd name="T46" fmla="*/ 291 w 2002"/>
                <a:gd name="T47" fmla="*/ 1153 h 1582"/>
                <a:gd name="T48" fmla="*/ 291 w 2002"/>
                <a:gd name="T49" fmla="*/ 1184 h 1582"/>
                <a:gd name="T50" fmla="*/ 214 w 2002"/>
                <a:gd name="T51" fmla="*/ 1199 h 1582"/>
                <a:gd name="T52" fmla="*/ 168 w 2002"/>
                <a:gd name="T53" fmla="*/ 1237 h 1582"/>
                <a:gd name="T54" fmla="*/ 61 w 2002"/>
                <a:gd name="T55" fmla="*/ 1214 h 1582"/>
                <a:gd name="T56" fmla="*/ 0 w 2002"/>
                <a:gd name="T57" fmla="*/ 1298 h 1582"/>
                <a:gd name="T58" fmla="*/ 84 w 2002"/>
                <a:gd name="T59" fmla="*/ 1344 h 1582"/>
                <a:gd name="T60" fmla="*/ 84 w 2002"/>
                <a:gd name="T61" fmla="*/ 1344 h 1582"/>
                <a:gd name="T62" fmla="*/ 245 w 2002"/>
                <a:gd name="T63" fmla="*/ 1336 h 1582"/>
                <a:gd name="T64" fmla="*/ 359 w 2002"/>
                <a:gd name="T65" fmla="*/ 1390 h 1582"/>
                <a:gd name="T66" fmla="*/ 359 w 2002"/>
                <a:gd name="T67" fmla="*/ 1390 h 1582"/>
                <a:gd name="T68" fmla="*/ 413 w 2002"/>
                <a:gd name="T69" fmla="*/ 1405 h 1582"/>
                <a:gd name="T70" fmla="*/ 619 w 2002"/>
                <a:gd name="T71" fmla="*/ 1275 h 1582"/>
                <a:gd name="T72" fmla="*/ 657 w 2002"/>
                <a:gd name="T73" fmla="*/ 1222 h 1582"/>
                <a:gd name="T74" fmla="*/ 657 w 2002"/>
                <a:gd name="T75" fmla="*/ 1222 h 1582"/>
                <a:gd name="T76" fmla="*/ 741 w 2002"/>
                <a:gd name="T77" fmla="*/ 1168 h 1582"/>
                <a:gd name="T78" fmla="*/ 856 w 2002"/>
                <a:gd name="T79" fmla="*/ 1176 h 1582"/>
                <a:gd name="T80" fmla="*/ 925 w 2002"/>
                <a:gd name="T81" fmla="*/ 1206 h 1582"/>
                <a:gd name="T82" fmla="*/ 1031 w 2002"/>
                <a:gd name="T83" fmla="*/ 1184 h 1582"/>
                <a:gd name="T84" fmla="*/ 1054 w 2002"/>
                <a:gd name="T85" fmla="*/ 1184 h 1582"/>
                <a:gd name="T86" fmla="*/ 1054 w 2002"/>
                <a:gd name="T87" fmla="*/ 1184 h 1582"/>
                <a:gd name="T88" fmla="*/ 1085 w 2002"/>
                <a:gd name="T89" fmla="*/ 1015 h 1582"/>
                <a:gd name="T90" fmla="*/ 1123 w 2002"/>
                <a:gd name="T91" fmla="*/ 954 h 1582"/>
                <a:gd name="T92" fmla="*/ 1200 w 2002"/>
                <a:gd name="T93" fmla="*/ 939 h 1582"/>
                <a:gd name="T94" fmla="*/ 1314 w 2002"/>
                <a:gd name="T95" fmla="*/ 1008 h 1582"/>
                <a:gd name="T96" fmla="*/ 1299 w 2002"/>
                <a:gd name="T97" fmla="*/ 1130 h 1582"/>
                <a:gd name="T98" fmla="*/ 1299 w 2002"/>
                <a:gd name="T99" fmla="*/ 1130 h 1582"/>
                <a:gd name="T100" fmla="*/ 1383 w 2002"/>
                <a:gd name="T101" fmla="*/ 1199 h 1582"/>
                <a:gd name="T102" fmla="*/ 1658 w 2002"/>
                <a:gd name="T103" fmla="*/ 1420 h 1582"/>
                <a:gd name="T104" fmla="*/ 1872 w 2002"/>
                <a:gd name="T105" fmla="*/ 1413 h 1582"/>
                <a:gd name="T106" fmla="*/ 1917 w 2002"/>
                <a:gd name="T107" fmla="*/ 1581 h 1582"/>
                <a:gd name="T108" fmla="*/ 1978 w 2002"/>
                <a:gd name="T109" fmla="*/ 1497 h 1582"/>
                <a:gd name="T110" fmla="*/ 1940 w 2002"/>
                <a:gd name="T111" fmla="*/ 1359 h 1582"/>
                <a:gd name="T112" fmla="*/ 1726 w 2002"/>
                <a:gd name="T113" fmla="*/ 1023 h 1582"/>
                <a:gd name="T114" fmla="*/ 1551 w 2002"/>
                <a:gd name="T115" fmla="*/ 748 h 1582"/>
                <a:gd name="T116" fmla="*/ 1490 w 2002"/>
                <a:gd name="T117" fmla="*/ 175 h 1582"/>
                <a:gd name="T118" fmla="*/ 1627 w 2002"/>
                <a:gd name="T119" fmla="*/ 137 h 1582"/>
                <a:gd name="T120" fmla="*/ 1490 w 2002"/>
                <a:gd name="T121" fmla="*/ 45 h 1582"/>
                <a:gd name="T122" fmla="*/ 1421 w 2002"/>
                <a:gd name="T123" fmla="*/ 7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2" h="1582">
                  <a:moveTo>
                    <a:pt x="1421" y="7"/>
                  </a:moveTo>
                  <a:lnTo>
                    <a:pt x="1421" y="7"/>
                  </a:lnTo>
                  <a:cubicBezTo>
                    <a:pt x="1413" y="38"/>
                    <a:pt x="1421" y="68"/>
                    <a:pt x="1390" y="76"/>
                  </a:cubicBezTo>
                  <a:cubicBezTo>
                    <a:pt x="1329" y="99"/>
                    <a:pt x="1261" y="84"/>
                    <a:pt x="1207" y="68"/>
                  </a:cubicBezTo>
                  <a:cubicBezTo>
                    <a:pt x="1161" y="61"/>
                    <a:pt x="1138" y="0"/>
                    <a:pt x="1092" y="0"/>
                  </a:cubicBezTo>
                  <a:cubicBezTo>
                    <a:pt x="1054" y="7"/>
                    <a:pt x="1047" y="61"/>
                    <a:pt x="1024" y="84"/>
                  </a:cubicBezTo>
                  <a:cubicBezTo>
                    <a:pt x="986" y="129"/>
                    <a:pt x="947" y="183"/>
                    <a:pt x="894" y="206"/>
                  </a:cubicBezTo>
                  <a:cubicBezTo>
                    <a:pt x="863" y="221"/>
                    <a:pt x="825" y="191"/>
                    <a:pt x="794" y="198"/>
                  </a:cubicBezTo>
                  <a:cubicBezTo>
                    <a:pt x="756" y="213"/>
                    <a:pt x="726" y="252"/>
                    <a:pt x="695" y="275"/>
                  </a:cubicBezTo>
                  <a:cubicBezTo>
                    <a:pt x="680" y="290"/>
                    <a:pt x="657" y="305"/>
                    <a:pt x="650" y="328"/>
                  </a:cubicBezTo>
                  <a:cubicBezTo>
                    <a:pt x="642" y="359"/>
                    <a:pt x="665" y="412"/>
                    <a:pt x="642" y="420"/>
                  </a:cubicBezTo>
                  <a:cubicBezTo>
                    <a:pt x="611" y="435"/>
                    <a:pt x="588" y="374"/>
                    <a:pt x="550" y="366"/>
                  </a:cubicBezTo>
                  <a:cubicBezTo>
                    <a:pt x="497" y="366"/>
                    <a:pt x="436" y="374"/>
                    <a:pt x="382" y="397"/>
                  </a:cubicBezTo>
                  <a:cubicBezTo>
                    <a:pt x="336" y="412"/>
                    <a:pt x="306" y="450"/>
                    <a:pt x="275" y="473"/>
                  </a:cubicBezTo>
                  <a:lnTo>
                    <a:pt x="275" y="473"/>
                  </a:lnTo>
                  <a:cubicBezTo>
                    <a:pt x="268" y="534"/>
                    <a:pt x="252" y="588"/>
                    <a:pt x="252" y="649"/>
                  </a:cubicBezTo>
                  <a:cubicBezTo>
                    <a:pt x="252" y="687"/>
                    <a:pt x="260" y="718"/>
                    <a:pt x="268" y="756"/>
                  </a:cubicBezTo>
                  <a:lnTo>
                    <a:pt x="268" y="756"/>
                  </a:lnTo>
                  <a:cubicBezTo>
                    <a:pt x="260" y="786"/>
                    <a:pt x="245" y="817"/>
                    <a:pt x="245" y="848"/>
                  </a:cubicBezTo>
                  <a:cubicBezTo>
                    <a:pt x="245" y="878"/>
                    <a:pt x="268" y="901"/>
                    <a:pt x="268" y="931"/>
                  </a:cubicBezTo>
                  <a:cubicBezTo>
                    <a:pt x="275" y="970"/>
                    <a:pt x="268" y="1015"/>
                    <a:pt x="252" y="1054"/>
                  </a:cubicBezTo>
                  <a:cubicBezTo>
                    <a:pt x="245" y="1077"/>
                    <a:pt x="214" y="1077"/>
                    <a:pt x="199" y="1100"/>
                  </a:cubicBezTo>
                  <a:cubicBezTo>
                    <a:pt x="199" y="1107"/>
                    <a:pt x="206" y="1123"/>
                    <a:pt x="214" y="1130"/>
                  </a:cubicBezTo>
                  <a:cubicBezTo>
                    <a:pt x="237" y="1145"/>
                    <a:pt x="275" y="1138"/>
                    <a:pt x="291" y="1153"/>
                  </a:cubicBezTo>
                  <a:cubicBezTo>
                    <a:pt x="306" y="1161"/>
                    <a:pt x="306" y="1184"/>
                    <a:pt x="291" y="1184"/>
                  </a:cubicBezTo>
                  <a:cubicBezTo>
                    <a:pt x="268" y="1199"/>
                    <a:pt x="237" y="1191"/>
                    <a:pt x="214" y="1199"/>
                  </a:cubicBezTo>
                  <a:cubicBezTo>
                    <a:pt x="199" y="1206"/>
                    <a:pt x="183" y="1229"/>
                    <a:pt x="168" y="1237"/>
                  </a:cubicBezTo>
                  <a:cubicBezTo>
                    <a:pt x="130" y="1237"/>
                    <a:pt x="92" y="1199"/>
                    <a:pt x="61" y="1214"/>
                  </a:cubicBezTo>
                  <a:cubicBezTo>
                    <a:pt x="31" y="1229"/>
                    <a:pt x="0" y="1260"/>
                    <a:pt x="0" y="1298"/>
                  </a:cubicBezTo>
                  <a:cubicBezTo>
                    <a:pt x="8" y="1329"/>
                    <a:pt x="54" y="1329"/>
                    <a:pt x="84" y="1344"/>
                  </a:cubicBezTo>
                  <a:lnTo>
                    <a:pt x="84" y="1344"/>
                  </a:lnTo>
                  <a:cubicBezTo>
                    <a:pt x="138" y="1344"/>
                    <a:pt x="191" y="1329"/>
                    <a:pt x="245" y="1336"/>
                  </a:cubicBezTo>
                  <a:cubicBezTo>
                    <a:pt x="291" y="1344"/>
                    <a:pt x="321" y="1375"/>
                    <a:pt x="359" y="1390"/>
                  </a:cubicBezTo>
                  <a:lnTo>
                    <a:pt x="359" y="1390"/>
                  </a:lnTo>
                  <a:cubicBezTo>
                    <a:pt x="382" y="1397"/>
                    <a:pt x="397" y="1413"/>
                    <a:pt x="413" y="1405"/>
                  </a:cubicBezTo>
                  <a:cubicBezTo>
                    <a:pt x="489" y="1375"/>
                    <a:pt x="558" y="1329"/>
                    <a:pt x="619" y="1275"/>
                  </a:cubicBezTo>
                  <a:cubicBezTo>
                    <a:pt x="642" y="1252"/>
                    <a:pt x="634" y="1245"/>
                    <a:pt x="657" y="1222"/>
                  </a:cubicBezTo>
                  <a:lnTo>
                    <a:pt x="657" y="1222"/>
                  </a:lnTo>
                  <a:cubicBezTo>
                    <a:pt x="665" y="1206"/>
                    <a:pt x="733" y="1168"/>
                    <a:pt x="741" y="1168"/>
                  </a:cubicBezTo>
                  <a:cubicBezTo>
                    <a:pt x="772" y="1153"/>
                    <a:pt x="833" y="1153"/>
                    <a:pt x="856" y="1176"/>
                  </a:cubicBezTo>
                  <a:cubicBezTo>
                    <a:pt x="871" y="1199"/>
                    <a:pt x="902" y="1206"/>
                    <a:pt x="925" y="1206"/>
                  </a:cubicBezTo>
                  <a:cubicBezTo>
                    <a:pt x="963" y="1206"/>
                    <a:pt x="993" y="1184"/>
                    <a:pt x="1031" y="1184"/>
                  </a:cubicBezTo>
                  <a:cubicBezTo>
                    <a:pt x="1039" y="1184"/>
                    <a:pt x="1047" y="1184"/>
                    <a:pt x="1054" y="1184"/>
                  </a:cubicBezTo>
                  <a:lnTo>
                    <a:pt x="1054" y="1184"/>
                  </a:lnTo>
                  <a:cubicBezTo>
                    <a:pt x="1062" y="1123"/>
                    <a:pt x="1062" y="1069"/>
                    <a:pt x="1085" y="1015"/>
                  </a:cubicBezTo>
                  <a:cubicBezTo>
                    <a:pt x="1092" y="992"/>
                    <a:pt x="1108" y="970"/>
                    <a:pt x="1123" y="954"/>
                  </a:cubicBezTo>
                  <a:cubicBezTo>
                    <a:pt x="1146" y="939"/>
                    <a:pt x="1177" y="931"/>
                    <a:pt x="1200" y="939"/>
                  </a:cubicBezTo>
                  <a:cubicBezTo>
                    <a:pt x="1238" y="954"/>
                    <a:pt x="1283" y="970"/>
                    <a:pt x="1314" y="1008"/>
                  </a:cubicBezTo>
                  <a:cubicBezTo>
                    <a:pt x="1329" y="1031"/>
                    <a:pt x="1306" y="1100"/>
                    <a:pt x="1299" y="1130"/>
                  </a:cubicBezTo>
                  <a:lnTo>
                    <a:pt x="1299" y="1130"/>
                  </a:lnTo>
                  <a:cubicBezTo>
                    <a:pt x="1329" y="1145"/>
                    <a:pt x="1352" y="1161"/>
                    <a:pt x="1383" y="1199"/>
                  </a:cubicBezTo>
                  <a:cubicBezTo>
                    <a:pt x="1444" y="1275"/>
                    <a:pt x="1551" y="1443"/>
                    <a:pt x="1658" y="1420"/>
                  </a:cubicBezTo>
                  <a:cubicBezTo>
                    <a:pt x="1749" y="1405"/>
                    <a:pt x="1788" y="1375"/>
                    <a:pt x="1872" y="1413"/>
                  </a:cubicBezTo>
                  <a:cubicBezTo>
                    <a:pt x="2001" y="1466"/>
                    <a:pt x="1917" y="1504"/>
                    <a:pt x="1917" y="1581"/>
                  </a:cubicBezTo>
                  <a:cubicBezTo>
                    <a:pt x="1925" y="1558"/>
                    <a:pt x="1971" y="1550"/>
                    <a:pt x="1978" y="1497"/>
                  </a:cubicBezTo>
                  <a:cubicBezTo>
                    <a:pt x="1978" y="1436"/>
                    <a:pt x="1963" y="1405"/>
                    <a:pt x="1940" y="1359"/>
                  </a:cubicBezTo>
                  <a:cubicBezTo>
                    <a:pt x="1894" y="1237"/>
                    <a:pt x="1788" y="1130"/>
                    <a:pt x="1726" y="1023"/>
                  </a:cubicBezTo>
                  <a:cubicBezTo>
                    <a:pt x="1681" y="939"/>
                    <a:pt x="1574" y="825"/>
                    <a:pt x="1551" y="748"/>
                  </a:cubicBezTo>
                  <a:cubicBezTo>
                    <a:pt x="1467" y="580"/>
                    <a:pt x="1314" y="328"/>
                    <a:pt x="1490" y="175"/>
                  </a:cubicBezTo>
                  <a:cubicBezTo>
                    <a:pt x="1513" y="160"/>
                    <a:pt x="1619" y="160"/>
                    <a:pt x="1627" y="137"/>
                  </a:cubicBezTo>
                  <a:cubicBezTo>
                    <a:pt x="1642" y="106"/>
                    <a:pt x="1513" y="61"/>
                    <a:pt x="1490" y="45"/>
                  </a:cubicBezTo>
                  <a:cubicBezTo>
                    <a:pt x="1467" y="30"/>
                    <a:pt x="1444" y="15"/>
                    <a:pt x="1421" y="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8" name="Freeform 110"/>
            <p:cNvSpPr>
              <a:spLocks noChangeArrowheads="1"/>
            </p:cNvSpPr>
            <p:nvPr/>
          </p:nvSpPr>
          <p:spPr bwMode="auto">
            <a:xfrm>
              <a:off x="10520654" y="4090140"/>
              <a:ext cx="66001" cy="60767"/>
            </a:xfrm>
            <a:custGeom>
              <a:avLst/>
              <a:gdLst>
                <a:gd name="T0" fmla="*/ 0 w 276"/>
                <a:gd name="T1" fmla="*/ 253 h 254"/>
                <a:gd name="T2" fmla="*/ 0 w 276"/>
                <a:gd name="T3" fmla="*/ 253 h 254"/>
                <a:gd name="T4" fmla="*/ 245 w 276"/>
                <a:gd name="T5" fmla="*/ 199 h 254"/>
                <a:gd name="T6" fmla="*/ 245 w 276"/>
                <a:gd name="T7" fmla="*/ 199 h 254"/>
                <a:gd name="T8" fmla="*/ 260 w 276"/>
                <a:gd name="T9" fmla="*/ 77 h 254"/>
                <a:gd name="T10" fmla="*/ 146 w 276"/>
                <a:gd name="T11" fmla="*/ 8 h 254"/>
                <a:gd name="T12" fmla="*/ 69 w 276"/>
                <a:gd name="T13" fmla="*/ 23 h 254"/>
                <a:gd name="T14" fmla="*/ 31 w 276"/>
                <a:gd name="T15" fmla="*/ 84 h 254"/>
                <a:gd name="T16" fmla="*/ 0 w 276"/>
                <a:gd name="T17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54">
                  <a:moveTo>
                    <a:pt x="0" y="253"/>
                  </a:moveTo>
                  <a:lnTo>
                    <a:pt x="0" y="253"/>
                  </a:lnTo>
                  <a:cubicBezTo>
                    <a:pt x="100" y="245"/>
                    <a:pt x="168" y="176"/>
                    <a:pt x="245" y="199"/>
                  </a:cubicBezTo>
                  <a:lnTo>
                    <a:pt x="245" y="199"/>
                  </a:lnTo>
                  <a:cubicBezTo>
                    <a:pt x="252" y="169"/>
                    <a:pt x="275" y="100"/>
                    <a:pt x="260" y="77"/>
                  </a:cubicBezTo>
                  <a:cubicBezTo>
                    <a:pt x="229" y="39"/>
                    <a:pt x="184" y="23"/>
                    <a:pt x="146" y="8"/>
                  </a:cubicBezTo>
                  <a:cubicBezTo>
                    <a:pt x="123" y="0"/>
                    <a:pt x="92" y="8"/>
                    <a:pt x="69" y="23"/>
                  </a:cubicBezTo>
                  <a:cubicBezTo>
                    <a:pt x="54" y="39"/>
                    <a:pt x="38" y="61"/>
                    <a:pt x="31" y="84"/>
                  </a:cubicBezTo>
                  <a:cubicBezTo>
                    <a:pt x="8" y="138"/>
                    <a:pt x="8" y="192"/>
                    <a:pt x="0" y="25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19" name="Freeform 111"/>
            <p:cNvSpPr>
              <a:spLocks noChangeArrowheads="1"/>
            </p:cNvSpPr>
            <p:nvPr/>
          </p:nvSpPr>
          <p:spPr bwMode="auto">
            <a:xfrm>
              <a:off x="10047122" y="3583052"/>
              <a:ext cx="112097" cy="99532"/>
            </a:xfrm>
            <a:custGeom>
              <a:avLst/>
              <a:gdLst>
                <a:gd name="T0" fmla="*/ 23 w 474"/>
                <a:gd name="T1" fmla="*/ 221 h 421"/>
                <a:gd name="T2" fmla="*/ 23 w 474"/>
                <a:gd name="T3" fmla="*/ 221 h 421"/>
                <a:gd name="T4" fmla="*/ 122 w 474"/>
                <a:gd name="T5" fmla="*/ 252 h 421"/>
                <a:gd name="T6" fmla="*/ 175 w 474"/>
                <a:gd name="T7" fmla="*/ 282 h 421"/>
                <a:gd name="T8" fmla="*/ 221 w 474"/>
                <a:gd name="T9" fmla="*/ 351 h 421"/>
                <a:gd name="T10" fmla="*/ 267 w 474"/>
                <a:gd name="T11" fmla="*/ 389 h 421"/>
                <a:gd name="T12" fmla="*/ 305 w 474"/>
                <a:gd name="T13" fmla="*/ 366 h 421"/>
                <a:gd name="T14" fmla="*/ 382 w 474"/>
                <a:gd name="T15" fmla="*/ 420 h 421"/>
                <a:gd name="T16" fmla="*/ 405 w 474"/>
                <a:gd name="T17" fmla="*/ 359 h 421"/>
                <a:gd name="T18" fmla="*/ 382 w 474"/>
                <a:gd name="T19" fmla="*/ 298 h 421"/>
                <a:gd name="T20" fmla="*/ 435 w 474"/>
                <a:gd name="T21" fmla="*/ 336 h 421"/>
                <a:gd name="T22" fmla="*/ 435 w 474"/>
                <a:gd name="T23" fmla="*/ 336 h 421"/>
                <a:gd name="T24" fmla="*/ 443 w 474"/>
                <a:gd name="T25" fmla="*/ 252 h 421"/>
                <a:gd name="T26" fmla="*/ 405 w 474"/>
                <a:gd name="T27" fmla="*/ 183 h 421"/>
                <a:gd name="T28" fmla="*/ 458 w 474"/>
                <a:gd name="T29" fmla="*/ 130 h 421"/>
                <a:gd name="T30" fmla="*/ 458 w 474"/>
                <a:gd name="T31" fmla="*/ 61 h 421"/>
                <a:gd name="T32" fmla="*/ 420 w 474"/>
                <a:gd name="T33" fmla="*/ 61 h 421"/>
                <a:gd name="T34" fmla="*/ 420 w 474"/>
                <a:gd name="T35" fmla="*/ 61 h 421"/>
                <a:gd name="T36" fmla="*/ 389 w 474"/>
                <a:gd name="T37" fmla="*/ 76 h 421"/>
                <a:gd name="T38" fmla="*/ 328 w 474"/>
                <a:gd name="T39" fmla="*/ 46 h 421"/>
                <a:gd name="T40" fmla="*/ 244 w 474"/>
                <a:gd name="T41" fmla="*/ 76 h 421"/>
                <a:gd name="T42" fmla="*/ 221 w 474"/>
                <a:gd name="T43" fmla="*/ 107 h 421"/>
                <a:gd name="T44" fmla="*/ 145 w 474"/>
                <a:gd name="T45" fmla="*/ 15 h 421"/>
                <a:gd name="T46" fmla="*/ 61 w 474"/>
                <a:gd name="T47" fmla="*/ 15 h 421"/>
                <a:gd name="T48" fmla="*/ 46 w 474"/>
                <a:gd name="T49" fmla="*/ 84 h 421"/>
                <a:gd name="T50" fmla="*/ 7 w 474"/>
                <a:gd name="T51" fmla="*/ 99 h 421"/>
                <a:gd name="T52" fmla="*/ 23 w 474"/>
                <a:gd name="T53" fmla="*/ 2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4" h="421">
                  <a:moveTo>
                    <a:pt x="23" y="221"/>
                  </a:moveTo>
                  <a:lnTo>
                    <a:pt x="23" y="221"/>
                  </a:lnTo>
                  <a:cubicBezTo>
                    <a:pt x="53" y="229"/>
                    <a:pt x="91" y="244"/>
                    <a:pt x="122" y="252"/>
                  </a:cubicBezTo>
                  <a:cubicBezTo>
                    <a:pt x="137" y="259"/>
                    <a:pt x="160" y="267"/>
                    <a:pt x="175" y="282"/>
                  </a:cubicBezTo>
                  <a:cubicBezTo>
                    <a:pt x="198" y="298"/>
                    <a:pt x="206" y="328"/>
                    <a:pt x="221" y="351"/>
                  </a:cubicBezTo>
                  <a:cubicBezTo>
                    <a:pt x="236" y="366"/>
                    <a:pt x="244" y="382"/>
                    <a:pt x="267" y="389"/>
                  </a:cubicBezTo>
                  <a:cubicBezTo>
                    <a:pt x="282" y="389"/>
                    <a:pt x="290" y="366"/>
                    <a:pt x="305" y="366"/>
                  </a:cubicBezTo>
                  <a:cubicBezTo>
                    <a:pt x="336" y="374"/>
                    <a:pt x="351" y="420"/>
                    <a:pt x="382" y="420"/>
                  </a:cubicBezTo>
                  <a:cubicBezTo>
                    <a:pt x="397" y="412"/>
                    <a:pt x="405" y="382"/>
                    <a:pt x="405" y="359"/>
                  </a:cubicBezTo>
                  <a:cubicBezTo>
                    <a:pt x="405" y="336"/>
                    <a:pt x="366" y="313"/>
                    <a:pt x="382" y="298"/>
                  </a:cubicBezTo>
                  <a:cubicBezTo>
                    <a:pt x="405" y="290"/>
                    <a:pt x="420" y="321"/>
                    <a:pt x="435" y="336"/>
                  </a:cubicBezTo>
                  <a:lnTo>
                    <a:pt x="435" y="336"/>
                  </a:lnTo>
                  <a:cubicBezTo>
                    <a:pt x="435" y="313"/>
                    <a:pt x="450" y="282"/>
                    <a:pt x="443" y="252"/>
                  </a:cubicBezTo>
                  <a:cubicBezTo>
                    <a:pt x="443" y="229"/>
                    <a:pt x="405" y="206"/>
                    <a:pt x="405" y="183"/>
                  </a:cubicBezTo>
                  <a:cubicBezTo>
                    <a:pt x="412" y="152"/>
                    <a:pt x="450" y="152"/>
                    <a:pt x="458" y="130"/>
                  </a:cubicBezTo>
                  <a:cubicBezTo>
                    <a:pt x="473" y="114"/>
                    <a:pt x="473" y="84"/>
                    <a:pt x="458" y="61"/>
                  </a:cubicBezTo>
                  <a:cubicBezTo>
                    <a:pt x="458" y="53"/>
                    <a:pt x="435" y="61"/>
                    <a:pt x="420" y="61"/>
                  </a:cubicBezTo>
                  <a:lnTo>
                    <a:pt x="420" y="61"/>
                  </a:lnTo>
                  <a:cubicBezTo>
                    <a:pt x="412" y="69"/>
                    <a:pt x="397" y="76"/>
                    <a:pt x="389" y="76"/>
                  </a:cubicBezTo>
                  <a:cubicBezTo>
                    <a:pt x="366" y="69"/>
                    <a:pt x="351" y="46"/>
                    <a:pt x="328" y="46"/>
                  </a:cubicBezTo>
                  <a:cubicBezTo>
                    <a:pt x="298" y="46"/>
                    <a:pt x="267" y="61"/>
                    <a:pt x="244" y="76"/>
                  </a:cubicBezTo>
                  <a:cubicBezTo>
                    <a:pt x="229" y="76"/>
                    <a:pt x="229" y="114"/>
                    <a:pt x="221" y="107"/>
                  </a:cubicBezTo>
                  <a:cubicBezTo>
                    <a:pt x="183" y="84"/>
                    <a:pt x="183" y="30"/>
                    <a:pt x="145" y="15"/>
                  </a:cubicBezTo>
                  <a:cubicBezTo>
                    <a:pt x="122" y="0"/>
                    <a:pt x="84" y="0"/>
                    <a:pt x="61" y="15"/>
                  </a:cubicBezTo>
                  <a:cubicBezTo>
                    <a:pt x="38" y="30"/>
                    <a:pt x="61" y="61"/>
                    <a:pt x="46" y="84"/>
                  </a:cubicBezTo>
                  <a:cubicBezTo>
                    <a:pt x="46" y="91"/>
                    <a:pt x="15" y="91"/>
                    <a:pt x="7" y="99"/>
                  </a:cubicBezTo>
                  <a:cubicBezTo>
                    <a:pt x="0" y="137"/>
                    <a:pt x="15" y="183"/>
                    <a:pt x="23" y="2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0" name="Freeform 112"/>
            <p:cNvSpPr>
              <a:spLocks noChangeArrowheads="1"/>
            </p:cNvSpPr>
            <p:nvPr/>
          </p:nvSpPr>
          <p:spPr bwMode="auto">
            <a:xfrm>
              <a:off x="10199030" y="3596672"/>
              <a:ext cx="58667" cy="58671"/>
            </a:xfrm>
            <a:custGeom>
              <a:avLst/>
              <a:gdLst>
                <a:gd name="T0" fmla="*/ 100 w 246"/>
                <a:gd name="T1" fmla="*/ 221 h 245"/>
                <a:gd name="T2" fmla="*/ 100 w 246"/>
                <a:gd name="T3" fmla="*/ 221 h 245"/>
                <a:gd name="T4" fmla="*/ 237 w 246"/>
                <a:gd name="T5" fmla="*/ 244 h 245"/>
                <a:gd name="T6" fmla="*/ 237 w 246"/>
                <a:gd name="T7" fmla="*/ 244 h 245"/>
                <a:gd name="T8" fmla="*/ 237 w 246"/>
                <a:gd name="T9" fmla="*/ 198 h 245"/>
                <a:gd name="T10" fmla="*/ 184 w 246"/>
                <a:gd name="T11" fmla="*/ 175 h 245"/>
                <a:gd name="T12" fmla="*/ 153 w 246"/>
                <a:gd name="T13" fmla="*/ 130 h 245"/>
                <a:gd name="T14" fmla="*/ 199 w 246"/>
                <a:gd name="T15" fmla="*/ 107 h 245"/>
                <a:gd name="T16" fmla="*/ 153 w 246"/>
                <a:gd name="T17" fmla="*/ 38 h 245"/>
                <a:gd name="T18" fmla="*/ 153 w 246"/>
                <a:gd name="T19" fmla="*/ 38 h 245"/>
                <a:gd name="T20" fmla="*/ 69 w 246"/>
                <a:gd name="T21" fmla="*/ 8 h 245"/>
                <a:gd name="T22" fmla="*/ 46 w 246"/>
                <a:gd name="T23" fmla="*/ 61 h 245"/>
                <a:gd name="T24" fmla="*/ 31 w 246"/>
                <a:gd name="T25" fmla="*/ 76 h 245"/>
                <a:gd name="T26" fmla="*/ 46 w 246"/>
                <a:gd name="T27" fmla="*/ 99 h 245"/>
                <a:gd name="T28" fmla="*/ 16 w 246"/>
                <a:gd name="T29" fmla="*/ 206 h 245"/>
                <a:gd name="T30" fmla="*/ 100 w 246"/>
                <a:gd name="T31" fmla="*/ 22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5">
                  <a:moveTo>
                    <a:pt x="100" y="221"/>
                  </a:moveTo>
                  <a:lnTo>
                    <a:pt x="100" y="221"/>
                  </a:lnTo>
                  <a:cubicBezTo>
                    <a:pt x="237" y="244"/>
                    <a:pt x="237" y="244"/>
                    <a:pt x="237" y="244"/>
                  </a:cubicBezTo>
                  <a:lnTo>
                    <a:pt x="237" y="244"/>
                  </a:lnTo>
                  <a:cubicBezTo>
                    <a:pt x="237" y="229"/>
                    <a:pt x="245" y="214"/>
                    <a:pt x="237" y="198"/>
                  </a:cubicBezTo>
                  <a:cubicBezTo>
                    <a:pt x="229" y="183"/>
                    <a:pt x="199" y="191"/>
                    <a:pt x="184" y="175"/>
                  </a:cubicBezTo>
                  <a:cubicBezTo>
                    <a:pt x="168" y="168"/>
                    <a:pt x="153" y="145"/>
                    <a:pt x="153" y="130"/>
                  </a:cubicBezTo>
                  <a:cubicBezTo>
                    <a:pt x="161" y="114"/>
                    <a:pt x="199" y="122"/>
                    <a:pt x="199" y="107"/>
                  </a:cubicBezTo>
                  <a:cubicBezTo>
                    <a:pt x="199" y="76"/>
                    <a:pt x="168" y="61"/>
                    <a:pt x="153" y="38"/>
                  </a:cubicBezTo>
                  <a:lnTo>
                    <a:pt x="153" y="38"/>
                  </a:lnTo>
                  <a:cubicBezTo>
                    <a:pt x="123" y="30"/>
                    <a:pt x="100" y="0"/>
                    <a:pt x="69" y="8"/>
                  </a:cubicBezTo>
                  <a:cubicBezTo>
                    <a:pt x="54" y="8"/>
                    <a:pt x="62" y="46"/>
                    <a:pt x="46" y="61"/>
                  </a:cubicBezTo>
                  <a:cubicBezTo>
                    <a:pt x="39" y="69"/>
                    <a:pt x="31" y="69"/>
                    <a:pt x="31" y="76"/>
                  </a:cubicBezTo>
                  <a:cubicBezTo>
                    <a:pt x="23" y="84"/>
                    <a:pt x="46" y="91"/>
                    <a:pt x="46" y="99"/>
                  </a:cubicBezTo>
                  <a:cubicBezTo>
                    <a:pt x="39" y="137"/>
                    <a:pt x="0" y="168"/>
                    <a:pt x="16" y="206"/>
                  </a:cubicBezTo>
                  <a:cubicBezTo>
                    <a:pt x="23" y="229"/>
                    <a:pt x="69" y="214"/>
                    <a:pt x="100" y="2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1" name="Freeform 113"/>
            <p:cNvSpPr>
              <a:spLocks noChangeArrowheads="1"/>
            </p:cNvSpPr>
            <p:nvPr/>
          </p:nvSpPr>
          <p:spPr bwMode="auto">
            <a:xfrm>
              <a:off x="10166553" y="3506570"/>
              <a:ext cx="86954" cy="72291"/>
            </a:xfrm>
            <a:custGeom>
              <a:avLst/>
              <a:gdLst>
                <a:gd name="T0" fmla="*/ 366 w 367"/>
                <a:gd name="T1" fmla="*/ 229 h 306"/>
                <a:gd name="T2" fmla="*/ 366 w 367"/>
                <a:gd name="T3" fmla="*/ 229 h 306"/>
                <a:gd name="T4" fmla="*/ 343 w 367"/>
                <a:gd name="T5" fmla="*/ 298 h 306"/>
                <a:gd name="T6" fmla="*/ 343 w 367"/>
                <a:gd name="T7" fmla="*/ 298 h 306"/>
                <a:gd name="T8" fmla="*/ 237 w 367"/>
                <a:gd name="T9" fmla="*/ 305 h 306"/>
                <a:gd name="T10" fmla="*/ 183 w 367"/>
                <a:gd name="T11" fmla="*/ 305 h 306"/>
                <a:gd name="T12" fmla="*/ 107 w 367"/>
                <a:gd name="T13" fmla="*/ 260 h 306"/>
                <a:gd name="T14" fmla="*/ 84 w 367"/>
                <a:gd name="T15" fmla="*/ 283 h 306"/>
                <a:gd name="T16" fmla="*/ 0 w 367"/>
                <a:gd name="T17" fmla="*/ 260 h 306"/>
                <a:gd name="T18" fmla="*/ 0 w 367"/>
                <a:gd name="T19" fmla="*/ 260 h 306"/>
                <a:gd name="T20" fmla="*/ 46 w 367"/>
                <a:gd name="T21" fmla="*/ 191 h 306"/>
                <a:gd name="T22" fmla="*/ 61 w 367"/>
                <a:gd name="T23" fmla="*/ 115 h 306"/>
                <a:gd name="T24" fmla="*/ 153 w 367"/>
                <a:gd name="T25" fmla="*/ 31 h 306"/>
                <a:gd name="T26" fmla="*/ 244 w 367"/>
                <a:gd name="T27" fmla="*/ 0 h 306"/>
                <a:gd name="T28" fmla="*/ 244 w 367"/>
                <a:gd name="T29" fmla="*/ 0 h 306"/>
                <a:gd name="T30" fmla="*/ 313 w 367"/>
                <a:gd name="T31" fmla="*/ 61 h 306"/>
                <a:gd name="T32" fmla="*/ 321 w 367"/>
                <a:gd name="T33" fmla="*/ 76 h 306"/>
                <a:gd name="T34" fmla="*/ 366 w 367"/>
                <a:gd name="T35" fmla="*/ 22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7" h="306">
                  <a:moveTo>
                    <a:pt x="366" y="229"/>
                  </a:moveTo>
                  <a:lnTo>
                    <a:pt x="366" y="229"/>
                  </a:lnTo>
                  <a:cubicBezTo>
                    <a:pt x="343" y="298"/>
                    <a:pt x="343" y="298"/>
                    <a:pt x="343" y="298"/>
                  </a:cubicBezTo>
                  <a:lnTo>
                    <a:pt x="343" y="298"/>
                  </a:lnTo>
                  <a:cubicBezTo>
                    <a:pt x="305" y="298"/>
                    <a:pt x="275" y="305"/>
                    <a:pt x="237" y="305"/>
                  </a:cubicBezTo>
                  <a:cubicBezTo>
                    <a:pt x="214" y="305"/>
                    <a:pt x="199" y="305"/>
                    <a:pt x="183" y="305"/>
                  </a:cubicBezTo>
                  <a:cubicBezTo>
                    <a:pt x="153" y="290"/>
                    <a:pt x="137" y="267"/>
                    <a:pt x="107" y="260"/>
                  </a:cubicBezTo>
                  <a:cubicBezTo>
                    <a:pt x="99" y="252"/>
                    <a:pt x="99" y="283"/>
                    <a:pt x="84" y="283"/>
                  </a:cubicBezTo>
                  <a:cubicBezTo>
                    <a:pt x="53" y="283"/>
                    <a:pt x="30" y="267"/>
                    <a:pt x="0" y="260"/>
                  </a:cubicBezTo>
                  <a:lnTo>
                    <a:pt x="0" y="260"/>
                  </a:lnTo>
                  <a:cubicBezTo>
                    <a:pt x="15" y="237"/>
                    <a:pt x="38" y="214"/>
                    <a:pt x="46" y="191"/>
                  </a:cubicBezTo>
                  <a:cubicBezTo>
                    <a:pt x="53" y="168"/>
                    <a:pt x="53" y="137"/>
                    <a:pt x="61" y="115"/>
                  </a:cubicBezTo>
                  <a:cubicBezTo>
                    <a:pt x="84" y="84"/>
                    <a:pt x="122" y="53"/>
                    <a:pt x="153" y="31"/>
                  </a:cubicBezTo>
                  <a:cubicBezTo>
                    <a:pt x="183" y="8"/>
                    <a:pt x="214" y="8"/>
                    <a:pt x="244" y="0"/>
                  </a:cubicBezTo>
                  <a:lnTo>
                    <a:pt x="244" y="0"/>
                  </a:lnTo>
                  <a:cubicBezTo>
                    <a:pt x="282" y="23"/>
                    <a:pt x="313" y="46"/>
                    <a:pt x="313" y="61"/>
                  </a:cubicBezTo>
                  <a:cubicBezTo>
                    <a:pt x="321" y="61"/>
                    <a:pt x="321" y="69"/>
                    <a:pt x="321" y="76"/>
                  </a:cubicBezTo>
                  <a:cubicBezTo>
                    <a:pt x="252" y="92"/>
                    <a:pt x="359" y="198"/>
                    <a:pt x="366" y="22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2" name="Freeform 114"/>
            <p:cNvSpPr>
              <a:spLocks noChangeArrowheads="1"/>
            </p:cNvSpPr>
            <p:nvPr/>
          </p:nvSpPr>
          <p:spPr bwMode="auto">
            <a:xfrm>
              <a:off x="10141410" y="3566288"/>
              <a:ext cx="106859" cy="113152"/>
            </a:xfrm>
            <a:custGeom>
              <a:avLst/>
              <a:gdLst>
                <a:gd name="T0" fmla="*/ 23 w 451"/>
                <a:gd name="T1" fmla="*/ 130 h 475"/>
                <a:gd name="T2" fmla="*/ 23 w 451"/>
                <a:gd name="T3" fmla="*/ 130 h 475"/>
                <a:gd name="T4" fmla="*/ 15 w 451"/>
                <a:gd name="T5" fmla="*/ 84 h 475"/>
                <a:gd name="T6" fmla="*/ 84 w 451"/>
                <a:gd name="T7" fmla="*/ 69 h 475"/>
                <a:gd name="T8" fmla="*/ 107 w 451"/>
                <a:gd name="T9" fmla="*/ 8 h 475"/>
                <a:gd name="T10" fmla="*/ 107 w 451"/>
                <a:gd name="T11" fmla="*/ 8 h 475"/>
                <a:gd name="T12" fmla="*/ 191 w 451"/>
                <a:gd name="T13" fmla="*/ 31 h 475"/>
                <a:gd name="T14" fmla="*/ 214 w 451"/>
                <a:gd name="T15" fmla="*/ 8 h 475"/>
                <a:gd name="T16" fmla="*/ 290 w 451"/>
                <a:gd name="T17" fmla="*/ 53 h 475"/>
                <a:gd name="T18" fmla="*/ 344 w 451"/>
                <a:gd name="T19" fmla="*/ 53 h 475"/>
                <a:gd name="T20" fmla="*/ 450 w 451"/>
                <a:gd name="T21" fmla="*/ 46 h 475"/>
                <a:gd name="T22" fmla="*/ 450 w 451"/>
                <a:gd name="T23" fmla="*/ 46 h 475"/>
                <a:gd name="T24" fmla="*/ 443 w 451"/>
                <a:gd name="T25" fmla="*/ 99 h 475"/>
                <a:gd name="T26" fmla="*/ 397 w 451"/>
                <a:gd name="T27" fmla="*/ 168 h 475"/>
                <a:gd name="T28" fmla="*/ 397 w 451"/>
                <a:gd name="T29" fmla="*/ 168 h 475"/>
                <a:gd name="T30" fmla="*/ 313 w 451"/>
                <a:gd name="T31" fmla="*/ 138 h 475"/>
                <a:gd name="T32" fmla="*/ 290 w 451"/>
                <a:gd name="T33" fmla="*/ 191 h 475"/>
                <a:gd name="T34" fmla="*/ 275 w 451"/>
                <a:gd name="T35" fmla="*/ 206 h 475"/>
                <a:gd name="T36" fmla="*/ 290 w 451"/>
                <a:gd name="T37" fmla="*/ 229 h 475"/>
                <a:gd name="T38" fmla="*/ 260 w 451"/>
                <a:gd name="T39" fmla="*/ 336 h 475"/>
                <a:gd name="T40" fmla="*/ 344 w 451"/>
                <a:gd name="T41" fmla="*/ 351 h 475"/>
                <a:gd name="T42" fmla="*/ 344 w 451"/>
                <a:gd name="T43" fmla="*/ 351 h 475"/>
                <a:gd name="T44" fmla="*/ 321 w 451"/>
                <a:gd name="T45" fmla="*/ 397 h 475"/>
                <a:gd name="T46" fmla="*/ 275 w 451"/>
                <a:gd name="T47" fmla="*/ 420 h 475"/>
                <a:gd name="T48" fmla="*/ 176 w 451"/>
                <a:gd name="T49" fmla="*/ 474 h 475"/>
                <a:gd name="T50" fmla="*/ 168 w 451"/>
                <a:gd name="T51" fmla="*/ 458 h 475"/>
                <a:gd name="T52" fmla="*/ 137 w 451"/>
                <a:gd name="T53" fmla="*/ 466 h 475"/>
                <a:gd name="T54" fmla="*/ 130 w 451"/>
                <a:gd name="T55" fmla="*/ 413 h 475"/>
                <a:gd name="T56" fmla="*/ 99 w 451"/>
                <a:gd name="T57" fmla="*/ 413 h 475"/>
                <a:gd name="T58" fmla="*/ 76 w 451"/>
                <a:gd name="T59" fmla="*/ 397 h 475"/>
                <a:gd name="T60" fmla="*/ 69 w 451"/>
                <a:gd name="T61" fmla="*/ 443 h 475"/>
                <a:gd name="T62" fmla="*/ 38 w 451"/>
                <a:gd name="T63" fmla="*/ 405 h 475"/>
                <a:gd name="T64" fmla="*/ 38 w 451"/>
                <a:gd name="T65" fmla="*/ 405 h 475"/>
                <a:gd name="T66" fmla="*/ 46 w 451"/>
                <a:gd name="T67" fmla="*/ 321 h 475"/>
                <a:gd name="T68" fmla="*/ 8 w 451"/>
                <a:gd name="T69" fmla="*/ 252 h 475"/>
                <a:gd name="T70" fmla="*/ 61 w 451"/>
                <a:gd name="T71" fmla="*/ 199 h 475"/>
                <a:gd name="T72" fmla="*/ 61 w 451"/>
                <a:gd name="T73" fmla="*/ 130 h 475"/>
                <a:gd name="T74" fmla="*/ 23 w 451"/>
                <a:gd name="T75" fmla="*/ 13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1" h="475">
                  <a:moveTo>
                    <a:pt x="23" y="130"/>
                  </a:moveTo>
                  <a:lnTo>
                    <a:pt x="23" y="130"/>
                  </a:lnTo>
                  <a:cubicBezTo>
                    <a:pt x="23" y="115"/>
                    <a:pt x="0" y="99"/>
                    <a:pt x="15" y="84"/>
                  </a:cubicBezTo>
                  <a:cubicBezTo>
                    <a:pt x="31" y="69"/>
                    <a:pt x="69" y="84"/>
                    <a:pt x="84" y="69"/>
                  </a:cubicBezTo>
                  <a:cubicBezTo>
                    <a:pt x="107" y="53"/>
                    <a:pt x="99" y="23"/>
                    <a:pt x="107" y="8"/>
                  </a:cubicBezTo>
                  <a:lnTo>
                    <a:pt x="107" y="8"/>
                  </a:lnTo>
                  <a:cubicBezTo>
                    <a:pt x="137" y="15"/>
                    <a:pt x="160" y="31"/>
                    <a:pt x="191" y="31"/>
                  </a:cubicBezTo>
                  <a:cubicBezTo>
                    <a:pt x="206" y="31"/>
                    <a:pt x="206" y="0"/>
                    <a:pt x="214" y="8"/>
                  </a:cubicBezTo>
                  <a:cubicBezTo>
                    <a:pt x="244" y="15"/>
                    <a:pt x="260" y="38"/>
                    <a:pt x="290" y="53"/>
                  </a:cubicBezTo>
                  <a:cubicBezTo>
                    <a:pt x="306" y="53"/>
                    <a:pt x="321" y="53"/>
                    <a:pt x="344" y="53"/>
                  </a:cubicBezTo>
                  <a:cubicBezTo>
                    <a:pt x="382" y="53"/>
                    <a:pt x="412" y="46"/>
                    <a:pt x="450" y="46"/>
                  </a:cubicBezTo>
                  <a:lnTo>
                    <a:pt x="450" y="46"/>
                  </a:lnTo>
                  <a:cubicBezTo>
                    <a:pt x="443" y="99"/>
                    <a:pt x="443" y="99"/>
                    <a:pt x="443" y="99"/>
                  </a:cubicBezTo>
                  <a:cubicBezTo>
                    <a:pt x="397" y="168"/>
                    <a:pt x="397" y="168"/>
                    <a:pt x="397" y="168"/>
                  </a:cubicBezTo>
                  <a:lnTo>
                    <a:pt x="397" y="168"/>
                  </a:lnTo>
                  <a:cubicBezTo>
                    <a:pt x="367" y="160"/>
                    <a:pt x="344" y="130"/>
                    <a:pt x="313" y="138"/>
                  </a:cubicBezTo>
                  <a:cubicBezTo>
                    <a:pt x="298" y="138"/>
                    <a:pt x="306" y="176"/>
                    <a:pt x="290" y="191"/>
                  </a:cubicBezTo>
                  <a:cubicBezTo>
                    <a:pt x="283" y="199"/>
                    <a:pt x="275" y="199"/>
                    <a:pt x="275" y="206"/>
                  </a:cubicBezTo>
                  <a:cubicBezTo>
                    <a:pt x="267" y="214"/>
                    <a:pt x="290" y="221"/>
                    <a:pt x="290" y="229"/>
                  </a:cubicBezTo>
                  <a:cubicBezTo>
                    <a:pt x="283" y="267"/>
                    <a:pt x="244" y="298"/>
                    <a:pt x="260" y="336"/>
                  </a:cubicBezTo>
                  <a:cubicBezTo>
                    <a:pt x="267" y="359"/>
                    <a:pt x="313" y="344"/>
                    <a:pt x="344" y="351"/>
                  </a:cubicBezTo>
                  <a:lnTo>
                    <a:pt x="344" y="351"/>
                  </a:lnTo>
                  <a:cubicBezTo>
                    <a:pt x="336" y="367"/>
                    <a:pt x="336" y="382"/>
                    <a:pt x="321" y="397"/>
                  </a:cubicBezTo>
                  <a:cubicBezTo>
                    <a:pt x="313" y="405"/>
                    <a:pt x="290" y="413"/>
                    <a:pt x="275" y="420"/>
                  </a:cubicBezTo>
                  <a:cubicBezTo>
                    <a:pt x="244" y="435"/>
                    <a:pt x="214" y="458"/>
                    <a:pt x="176" y="474"/>
                  </a:cubicBezTo>
                  <a:cubicBezTo>
                    <a:pt x="176" y="474"/>
                    <a:pt x="176" y="458"/>
                    <a:pt x="168" y="458"/>
                  </a:cubicBezTo>
                  <a:cubicBezTo>
                    <a:pt x="160" y="458"/>
                    <a:pt x="145" y="474"/>
                    <a:pt x="137" y="466"/>
                  </a:cubicBezTo>
                  <a:cubicBezTo>
                    <a:pt x="122" y="451"/>
                    <a:pt x="137" y="428"/>
                    <a:pt x="130" y="413"/>
                  </a:cubicBezTo>
                  <a:cubicBezTo>
                    <a:pt x="122" y="405"/>
                    <a:pt x="107" y="420"/>
                    <a:pt x="99" y="413"/>
                  </a:cubicBezTo>
                  <a:cubicBezTo>
                    <a:pt x="92" y="413"/>
                    <a:pt x="84" y="397"/>
                    <a:pt x="76" y="397"/>
                  </a:cubicBezTo>
                  <a:cubicBezTo>
                    <a:pt x="69" y="413"/>
                    <a:pt x="84" y="443"/>
                    <a:pt x="69" y="443"/>
                  </a:cubicBezTo>
                  <a:cubicBezTo>
                    <a:pt x="53" y="443"/>
                    <a:pt x="46" y="420"/>
                    <a:pt x="38" y="405"/>
                  </a:cubicBezTo>
                  <a:lnTo>
                    <a:pt x="38" y="405"/>
                  </a:lnTo>
                  <a:cubicBezTo>
                    <a:pt x="38" y="382"/>
                    <a:pt x="53" y="351"/>
                    <a:pt x="46" y="321"/>
                  </a:cubicBezTo>
                  <a:cubicBezTo>
                    <a:pt x="46" y="298"/>
                    <a:pt x="8" y="275"/>
                    <a:pt x="8" y="252"/>
                  </a:cubicBezTo>
                  <a:cubicBezTo>
                    <a:pt x="15" y="221"/>
                    <a:pt x="53" y="221"/>
                    <a:pt x="61" y="199"/>
                  </a:cubicBezTo>
                  <a:cubicBezTo>
                    <a:pt x="76" y="183"/>
                    <a:pt x="76" y="153"/>
                    <a:pt x="61" y="130"/>
                  </a:cubicBezTo>
                  <a:cubicBezTo>
                    <a:pt x="61" y="122"/>
                    <a:pt x="38" y="130"/>
                    <a:pt x="23" y="13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3" name="Freeform 115"/>
            <p:cNvSpPr>
              <a:spLocks noChangeArrowheads="1"/>
            </p:cNvSpPr>
            <p:nvPr/>
          </p:nvSpPr>
          <p:spPr bwMode="auto">
            <a:xfrm>
              <a:off x="10235697" y="3561050"/>
              <a:ext cx="148764" cy="103722"/>
            </a:xfrm>
            <a:custGeom>
              <a:avLst/>
              <a:gdLst>
                <a:gd name="T0" fmla="*/ 626 w 627"/>
                <a:gd name="T1" fmla="*/ 222 h 437"/>
                <a:gd name="T2" fmla="*/ 626 w 627"/>
                <a:gd name="T3" fmla="*/ 222 h 437"/>
                <a:gd name="T4" fmla="*/ 558 w 627"/>
                <a:gd name="T5" fmla="*/ 290 h 437"/>
                <a:gd name="T6" fmla="*/ 527 w 627"/>
                <a:gd name="T7" fmla="*/ 382 h 437"/>
                <a:gd name="T8" fmla="*/ 542 w 627"/>
                <a:gd name="T9" fmla="*/ 420 h 437"/>
                <a:gd name="T10" fmla="*/ 481 w 627"/>
                <a:gd name="T11" fmla="*/ 413 h 437"/>
                <a:gd name="T12" fmla="*/ 397 w 627"/>
                <a:gd name="T13" fmla="*/ 436 h 437"/>
                <a:gd name="T14" fmla="*/ 328 w 627"/>
                <a:gd name="T15" fmla="*/ 397 h 437"/>
                <a:gd name="T16" fmla="*/ 267 w 627"/>
                <a:gd name="T17" fmla="*/ 390 h 437"/>
                <a:gd name="T18" fmla="*/ 252 w 627"/>
                <a:gd name="T19" fmla="*/ 413 h 437"/>
                <a:gd name="T20" fmla="*/ 176 w 627"/>
                <a:gd name="T21" fmla="*/ 390 h 437"/>
                <a:gd name="T22" fmla="*/ 138 w 627"/>
                <a:gd name="T23" fmla="*/ 405 h 437"/>
                <a:gd name="T24" fmla="*/ 84 w 627"/>
                <a:gd name="T25" fmla="*/ 397 h 437"/>
                <a:gd name="T26" fmla="*/ 84 w 627"/>
                <a:gd name="T27" fmla="*/ 397 h 437"/>
                <a:gd name="T28" fmla="*/ 84 w 627"/>
                <a:gd name="T29" fmla="*/ 351 h 437"/>
                <a:gd name="T30" fmla="*/ 31 w 627"/>
                <a:gd name="T31" fmla="*/ 328 h 437"/>
                <a:gd name="T32" fmla="*/ 0 w 627"/>
                <a:gd name="T33" fmla="*/ 283 h 437"/>
                <a:gd name="T34" fmla="*/ 46 w 627"/>
                <a:gd name="T35" fmla="*/ 260 h 437"/>
                <a:gd name="T36" fmla="*/ 0 w 627"/>
                <a:gd name="T37" fmla="*/ 191 h 437"/>
                <a:gd name="T38" fmla="*/ 0 w 627"/>
                <a:gd name="T39" fmla="*/ 191 h 437"/>
                <a:gd name="T40" fmla="*/ 46 w 627"/>
                <a:gd name="T41" fmla="*/ 122 h 437"/>
                <a:gd name="T42" fmla="*/ 53 w 627"/>
                <a:gd name="T43" fmla="*/ 69 h 437"/>
                <a:gd name="T44" fmla="*/ 53 w 627"/>
                <a:gd name="T45" fmla="*/ 69 h 437"/>
                <a:gd name="T46" fmla="*/ 76 w 627"/>
                <a:gd name="T47" fmla="*/ 0 h 437"/>
                <a:gd name="T48" fmla="*/ 76 w 627"/>
                <a:gd name="T49" fmla="*/ 0 h 437"/>
                <a:gd name="T50" fmla="*/ 260 w 627"/>
                <a:gd name="T51" fmla="*/ 76 h 437"/>
                <a:gd name="T52" fmla="*/ 626 w 627"/>
                <a:gd name="T53" fmla="*/ 22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7" h="437">
                  <a:moveTo>
                    <a:pt x="626" y="222"/>
                  </a:moveTo>
                  <a:lnTo>
                    <a:pt x="626" y="222"/>
                  </a:lnTo>
                  <a:cubicBezTo>
                    <a:pt x="596" y="252"/>
                    <a:pt x="573" y="260"/>
                    <a:pt x="558" y="290"/>
                  </a:cubicBezTo>
                  <a:cubicBezTo>
                    <a:pt x="535" y="321"/>
                    <a:pt x="535" y="351"/>
                    <a:pt x="527" y="382"/>
                  </a:cubicBezTo>
                  <a:cubicBezTo>
                    <a:pt x="527" y="397"/>
                    <a:pt x="550" y="413"/>
                    <a:pt x="542" y="420"/>
                  </a:cubicBezTo>
                  <a:cubicBezTo>
                    <a:pt x="527" y="428"/>
                    <a:pt x="504" y="413"/>
                    <a:pt x="481" y="413"/>
                  </a:cubicBezTo>
                  <a:cubicBezTo>
                    <a:pt x="451" y="413"/>
                    <a:pt x="428" y="436"/>
                    <a:pt x="397" y="436"/>
                  </a:cubicBezTo>
                  <a:cubicBezTo>
                    <a:pt x="367" y="428"/>
                    <a:pt x="351" y="405"/>
                    <a:pt x="328" y="397"/>
                  </a:cubicBezTo>
                  <a:cubicBezTo>
                    <a:pt x="306" y="390"/>
                    <a:pt x="283" y="382"/>
                    <a:pt x="267" y="390"/>
                  </a:cubicBezTo>
                  <a:cubicBezTo>
                    <a:pt x="260" y="390"/>
                    <a:pt x="260" y="413"/>
                    <a:pt x="252" y="413"/>
                  </a:cubicBezTo>
                  <a:cubicBezTo>
                    <a:pt x="229" y="413"/>
                    <a:pt x="199" y="397"/>
                    <a:pt x="176" y="390"/>
                  </a:cubicBezTo>
                  <a:cubicBezTo>
                    <a:pt x="176" y="390"/>
                    <a:pt x="145" y="405"/>
                    <a:pt x="138" y="405"/>
                  </a:cubicBezTo>
                  <a:cubicBezTo>
                    <a:pt x="130" y="405"/>
                    <a:pt x="84" y="397"/>
                    <a:pt x="84" y="397"/>
                  </a:cubicBezTo>
                  <a:lnTo>
                    <a:pt x="84" y="397"/>
                  </a:lnTo>
                  <a:cubicBezTo>
                    <a:pt x="84" y="382"/>
                    <a:pt x="92" y="367"/>
                    <a:pt x="84" y="351"/>
                  </a:cubicBezTo>
                  <a:cubicBezTo>
                    <a:pt x="76" y="336"/>
                    <a:pt x="46" y="344"/>
                    <a:pt x="31" y="328"/>
                  </a:cubicBezTo>
                  <a:cubicBezTo>
                    <a:pt x="15" y="321"/>
                    <a:pt x="0" y="298"/>
                    <a:pt x="0" y="283"/>
                  </a:cubicBezTo>
                  <a:cubicBezTo>
                    <a:pt x="8" y="267"/>
                    <a:pt x="46" y="275"/>
                    <a:pt x="46" y="260"/>
                  </a:cubicBezTo>
                  <a:cubicBezTo>
                    <a:pt x="46" y="229"/>
                    <a:pt x="15" y="214"/>
                    <a:pt x="0" y="191"/>
                  </a:cubicBezTo>
                  <a:lnTo>
                    <a:pt x="0" y="191"/>
                  </a:lnTo>
                  <a:cubicBezTo>
                    <a:pt x="46" y="122"/>
                    <a:pt x="46" y="122"/>
                    <a:pt x="46" y="122"/>
                  </a:cubicBezTo>
                  <a:cubicBezTo>
                    <a:pt x="53" y="69"/>
                    <a:pt x="53" y="69"/>
                    <a:pt x="53" y="69"/>
                  </a:cubicBezTo>
                  <a:lnTo>
                    <a:pt x="53" y="69"/>
                  </a:lnTo>
                  <a:cubicBezTo>
                    <a:pt x="76" y="0"/>
                    <a:pt x="76" y="0"/>
                    <a:pt x="76" y="0"/>
                  </a:cubicBezTo>
                  <a:lnTo>
                    <a:pt x="76" y="0"/>
                  </a:lnTo>
                  <a:cubicBezTo>
                    <a:pt x="107" y="0"/>
                    <a:pt x="229" y="61"/>
                    <a:pt x="260" y="76"/>
                  </a:cubicBezTo>
                  <a:cubicBezTo>
                    <a:pt x="367" y="138"/>
                    <a:pt x="504" y="168"/>
                    <a:pt x="626" y="22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4" name="Freeform 116"/>
            <p:cNvSpPr>
              <a:spLocks noChangeArrowheads="1"/>
            </p:cNvSpPr>
            <p:nvPr/>
          </p:nvSpPr>
          <p:spPr bwMode="auto">
            <a:xfrm>
              <a:off x="9675212" y="2793082"/>
              <a:ext cx="468293" cy="684151"/>
            </a:xfrm>
            <a:custGeom>
              <a:avLst/>
              <a:gdLst>
                <a:gd name="T0" fmla="*/ 1482 w 1972"/>
                <a:gd name="T1" fmla="*/ 2360 h 2880"/>
                <a:gd name="T2" fmla="*/ 1413 w 1972"/>
                <a:gd name="T3" fmla="*/ 2375 h 2880"/>
                <a:gd name="T4" fmla="*/ 1390 w 1972"/>
                <a:gd name="T5" fmla="*/ 2474 h 2880"/>
                <a:gd name="T6" fmla="*/ 1390 w 1972"/>
                <a:gd name="T7" fmla="*/ 2558 h 2880"/>
                <a:gd name="T8" fmla="*/ 1352 w 1972"/>
                <a:gd name="T9" fmla="*/ 2604 h 2880"/>
                <a:gd name="T10" fmla="*/ 1260 w 1972"/>
                <a:gd name="T11" fmla="*/ 2734 h 2880"/>
                <a:gd name="T12" fmla="*/ 1138 w 1972"/>
                <a:gd name="T13" fmla="*/ 2657 h 2880"/>
                <a:gd name="T14" fmla="*/ 1000 w 1972"/>
                <a:gd name="T15" fmla="*/ 2734 h 2880"/>
                <a:gd name="T16" fmla="*/ 901 w 1972"/>
                <a:gd name="T17" fmla="*/ 2780 h 2880"/>
                <a:gd name="T18" fmla="*/ 825 w 1972"/>
                <a:gd name="T19" fmla="*/ 2810 h 2880"/>
                <a:gd name="T20" fmla="*/ 718 w 1972"/>
                <a:gd name="T21" fmla="*/ 2840 h 2880"/>
                <a:gd name="T22" fmla="*/ 641 w 1972"/>
                <a:gd name="T23" fmla="*/ 2856 h 2880"/>
                <a:gd name="T24" fmla="*/ 588 w 1972"/>
                <a:gd name="T25" fmla="*/ 2802 h 2880"/>
                <a:gd name="T26" fmla="*/ 496 w 1972"/>
                <a:gd name="T27" fmla="*/ 2688 h 2880"/>
                <a:gd name="T28" fmla="*/ 428 w 1972"/>
                <a:gd name="T29" fmla="*/ 2741 h 2880"/>
                <a:gd name="T30" fmla="*/ 313 w 1972"/>
                <a:gd name="T31" fmla="*/ 2818 h 2880"/>
                <a:gd name="T32" fmla="*/ 244 w 1972"/>
                <a:gd name="T33" fmla="*/ 2703 h 2880"/>
                <a:gd name="T34" fmla="*/ 206 w 1972"/>
                <a:gd name="T35" fmla="*/ 2604 h 2880"/>
                <a:gd name="T36" fmla="*/ 290 w 1972"/>
                <a:gd name="T37" fmla="*/ 2482 h 2880"/>
                <a:gd name="T38" fmla="*/ 214 w 1972"/>
                <a:gd name="T39" fmla="*/ 2391 h 2880"/>
                <a:gd name="T40" fmla="*/ 267 w 1972"/>
                <a:gd name="T41" fmla="*/ 2261 h 2880"/>
                <a:gd name="T42" fmla="*/ 389 w 1972"/>
                <a:gd name="T43" fmla="*/ 2154 h 2880"/>
                <a:gd name="T44" fmla="*/ 366 w 1972"/>
                <a:gd name="T45" fmla="*/ 2070 h 2880"/>
                <a:gd name="T46" fmla="*/ 260 w 1972"/>
                <a:gd name="T47" fmla="*/ 2062 h 2880"/>
                <a:gd name="T48" fmla="*/ 160 w 1972"/>
                <a:gd name="T49" fmla="*/ 1956 h 2880"/>
                <a:gd name="T50" fmla="*/ 99 w 1972"/>
                <a:gd name="T51" fmla="*/ 1818 h 2880"/>
                <a:gd name="T52" fmla="*/ 0 w 1972"/>
                <a:gd name="T53" fmla="*/ 1764 h 2880"/>
                <a:gd name="T54" fmla="*/ 69 w 1972"/>
                <a:gd name="T55" fmla="*/ 1642 h 2880"/>
                <a:gd name="T56" fmla="*/ 130 w 1972"/>
                <a:gd name="T57" fmla="*/ 1558 h 2880"/>
                <a:gd name="T58" fmla="*/ 237 w 1972"/>
                <a:gd name="T59" fmla="*/ 1383 h 2880"/>
                <a:gd name="T60" fmla="*/ 474 w 1972"/>
                <a:gd name="T61" fmla="*/ 1253 h 2880"/>
                <a:gd name="T62" fmla="*/ 542 w 1972"/>
                <a:gd name="T63" fmla="*/ 1253 h 2880"/>
                <a:gd name="T64" fmla="*/ 634 w 1972"/>
                <a:gd name="T65" fmla="*/ 1100 h 2880"/>
                <a:gd name="T66" fmla="*/ 802 w 1972"/>
                <a:gd name="T67" fmla="*/ 1008 h 2880"/>
                <a:gd name="T68" fmla="*/ 848 w 1972"/>
                <a:gd name="T69" fmla="*/ 939 h 2880"/>
                <a:gd name="T70" fmla="*/ 771 w 1972"/>
                <a:gd name="T71" fmla="*/ 886 h 2880"/>
                <a:gd name="T72" fmla="*/ 726 w 1972"/>
                <a:gd name="T73" fmla="*/ 695 h 2880"/>
                <a:gd name="T74" fmla="*/ 664 w 1972"/>
                <a:gd name="T75" fmla="*/ 642 h 2880"/>
                <a:gd name="T76" fmla="*/ 649 w 1972"/>
                <a:gd name="T77" fmla="*/ 573 h 2880"/>
                <a:gd name="T78" fmla="*/ 603 w 1972"/>
                <a:gd name="T79" fmla="*/ 520 h 2880"/>
                <a:gd name="T80" fmla="*/ 588 w 1972"/>
                <a:gd name="T81" fmla="*/ 458 h 2880"/>
                <a:gd name="T82" fmla="*/ 779 w 1972"/>
                <a:gd name="T83" fmla="*/ 344 h 2880"/>
                <a:gd name="T84" fmla="*/ 848 w 1972"/>
                <a:gd name="T85" fmla="*/ 245 h 2880"/>
                <a:gd name="T86" fmla="*/ 863 w 1972"/>
                <a:gd name="T87" fmla="*/ 229 h 2880"/>
                <a:gd name="T88" fmla="*/ 962 w 1972"/>
                <a:gd name="T89" fmla="*/ 130 h 2880"/>
                <a:gd name="T90" fmla="*/ 978 w 1972"/>
                <a:gd name="T91" fmla="*/ 53 h 2880"/>
                <a:gd name="T92" fmla="*/ 1008 w 1972"/>
                <a:gd name="T93" fmla="*/ 31 h 2880"/>
                <a:gd name="T94" fmla="*/ 1031 w 1972"/>
                <a:gd name="T95" fmla="*/ 15 h 2880"/>
                <a:gd name="T96" fmla="*/ 1046 w 1972"/>
                <a:gd name="T97" fmla="*/ 0 h 2880"/>
                <a:gd name="T98" fmla="*/ 1428 w 1972"/>
                <a:gd name="T99" fmla="*/ 351 h 2880"/>
                <a:gd name="T100" fmla="*/ 1512 w 1972"/>
                <a:gd name="T101" fmla="*/ 512 h 2880"/>
                <a:gd name="T102" fmla="*/ 1673 w 1972"/>
                <a:gd name="T103" fmla="*/ 733 h 2880"/>
                <a:gd name="T104" fmla="*/ 1749 w 1972"/>
                <a:gd name="T105" fmla="*/ 932 h 2880"/>
                <a:gd name="T106" fmla="*/ 1818 w 1972"/>
                <a:gd name="T107" fmla="*/ 1367 h 2880"/>
                <a:gd name="T108" fmla="*/ 1871 w 1972"/>
                <a:gd name="T109" fmla="*/ 1719 h 2880"/>
                <a:gd name="T110" fmla="*/ 1940 w 1972"/>
                <a:gd name="T111" fmla="*/ 2024 h 2880"/>
                <a:gd name="T112" fmla="*/ 1971 w 1972"/>
                <a:gd name="T113" fmla="*/ 2101 h 2880"/>
                <a:gd name="T114" fmla="*/ 1909 w 1972"/>
                <a:gd name="T115" fmla="*/ 2154 h 2880"/>
                <a:gd name="T116" fmla="*/ 1833 w 1972"/>
                <a:gd name="T117" fmla="*/ 2154 h 2880"/>
                <a:gd name="T118" fmla="*/ 1741 w 1972"/>
                <a:gd name="T119" fmla="*/ 2146 h 2880"/>
                <a:gd name="T120" fmla="*/ 1688 w 1972"/>
                <a:gd name="T121" fmla="*/ 2139 h 2880"/>
                <a:gd name="T122" fmla="*/ 1573 w 1972"/>
                <a:gd name="T123" fmla="*/ 2139 h 2880"/>
                <a:gd name="T124" fmla="*/ 1512 w 1972"/>
                <a:gd name="T125" fmla="*/ 2246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2" h="2880">
                  <a:moveTo>
                    <a:pt x="1482" y="2360"/>
                  </a:moveTo>
                  <a:lnTo>
                    <a:pt x="1482" y="2360"/>
                  </a:lnTo>
                  <a:cubicBezTo>
                    <a:pt x="1466" y="2360"/>
                    <a:pt x="1451" y="2353"/>
                    <a:pt x="1444" y="2353"/>
                  </a:cubicBezTo>
                  <a:cubicBezTo>
                    <a:pt x="1428" y="2360"/>
                    <a:pt x="1421" y="2368"/>
                    <a:pt x="1413" y="2375"/>
                  </a:cubicBezTo>
                  <a:cubicBezTo>
                    <a:pt x="1398" y="2398"/>
                    <a:pt x="1383" y="2414"/>
                    <a:pt x="1375" y="2437"/>
                  </a:cubicBezTo>
                  <a:cubicBezTo>
                    <a:pt x="1375" y="2452"/>
                    <a:pt x="1398" y="2459"/>
                    <a:pt x="1390" y="2474"/>
                  </a:cubicBezTo>
                  <a:cubicBezTo>
                    <a:pt x="1383" y="2489"/>
                    <a:pt x="1352" y="2497"/>
                    <a:pt x="1352" y="2512"/>
                  </a:cubicBezTo>
                  <a:cubicBezTo>
                    <a:pt x="1352" y="2535"/>
                    <a:pt x="1375" y="2543"/>
                    <a:pt x="1390" y="2558"/>
                  </a:cubicBezTo>
                  <a:lnTo>
                    <a:pt x="1390" y="2558"/>
                  </a:lnTo>
                  <a:cubicBezTo>
                    <a:pt x="1383" y="2573"/>
                    <a:pt x="1367" y="2588"/>
                    <a:pt x="1352" y="2604"/>
                  </a:cubicBezTo>
                  <a:cubicBezTo>
                    <a:pt x="1337" y="2634"/>
                    <a:pt x="1337" y="2672"/>
                    <a:pt x="1314" y="2695"/>
                  </a:cubicBezTo>
                  <a:cubicBezTo>
                    <a:pt x="1306" y="2718"/>
                    <a:pt x="1283" y="2734"/>
                    <a:pt x="1260" y="2734"/>
                  </a:cubicBezTo>
                  <a:cubicBezTo>
                    <a:pt x="1245" y="2734"/>
                    <a:pt x="1237" y="2703"/>
                    <a:pt x="1222" y="2695"/>
                  </a:cubicBezTo>
                  <a:cubicBezTo>
                    <a:pt x="1199" y="2680"/>
                    <a:pt x="1169" y="2657"/>
                    <a:pt x="1138" y="2657"/>
                  </a:cubicBezTo>
                  <a:cubicBezTo>
                    <a:pt x="1108" y="2665"/>
                    <a:pt x="1092" y="2703"/>
                    <a:pt x="1069" y="2711"/>
                  </a:cubicBezTo>
                  <a:cubicBezTo>
                    <a:pt x="1046" y="2726"/>
                    <a:pt x="1023" y="2734"/>
                    <a:pt x="1000" y="2734"/>
                  </a:cubicBezTo>
                  <a:cubicBezTo>
                    <a:pt x="970" y="2741"/>
                    <a:pt x="939" y="2718"/>
                    <a:pt x="909" y="2734"/>
                  </a:cubicBezTo>
                  <a:cubicBezTo>
                    <a:pt x="901" y="2741"/>
                    <a:pt x="909" y="2764"/>
                    <a:pt x="901" y="2780"/>
                  </a:cubicBezTo>
                  <a:cubicBezTo>
                    <a:pt x="894" y="2795"/>
                    <a:pt x="878" y="2802"/>
                    <a:pt x="871" y="2818"/>
                  </a:cubicBezTo>
                  <a:cubicBezTo>
                    <a:pt x="871" y="2818"/>
                    <a:pt x="833" y="2810"/>
                    <a:pt x="825" y="2810"/>
                  </a:cubicBezTo>
                  <a:cubicBezTo>
                    <a:pt x="817" y="2810"/>
                    <a:pt x="802" y="2879"/>
                    <a:pt x="802" y="2879"/>
                  </a:cubicBezTo>
                  <a:cubicBezTo>
                    <a:pt x="771" y="2871"/>
                    <a:pt x="748" y="2848"/>
                    <a:pt x="718" y="2840"/>
                  </a:cubicBezTo>
                  <a:cubicBezTo>
                    <a:pt x="687" y="2840"/>
                    <a:pt x="664" y="2856"/>
                    <a:pt x="641" y="2856"/>
                  </a:cubicBezTo>
                  <a:lnTo>
                    <a:pt x="641" y="2856"/>
                  </a:lnTo>
                  <a:cubicBezTo>
                    <a:pt x="634" y="2848"/>
                    <a:pt x="619" y="2848"/>
                    <a:pt x="603" y="2840"/>
                  </a:cubicBezTo>
                  <a:cubicBezTo>
                    <a:pt x="596" y="2825"/>
                    <a:pt x="596" y="2810"/>
                    <a:pt x="588" y="2802"/>
                  </a:cubicBezTo>
                  <a:cubicBezTo>
                    <a:pt x="573" y="2780"/>
                    <a:pt x="550" y="2764"/>
                    <a:pt x="527" y="2741"/>
                  </a:cubicBezTo>
                  <a:cubicBezTo>
                    <a:pt x="519" y="2726"/>
                    <a:pt x="512" y="2703"/>
                    <a:pt x="496" y="2688"/>
                  </a:cubicBezTo>
                  <a:cubicBezTo>
                    <a:pt x="489" y="2680"/>
                    <a:pt x="496" y="2703"/>
                    <a:pt x="489" y="2711"/>
                  </a:cubicBezTo>
                  <a:cubicBezTo>
                    <a:pt x="474" y="2726"/>
                    <a:pt x="443" y="2726"/>
                    <a:pt x="428" y="2741"/>
                  </a:cubicBezTo>
                  <a:cubicBezTo>
                    <a:pt x="405" y="2764"/>
                    <a:pt x="397" y="2795"/>
                    <a:pt x="374" y="2810"/>
                  </a:cubicBezTo>
                  <a:cubicBezTo>
                    <a:pt x="359" y="2825"/>
                    <a:pt x="336" y="2825"/>
                    <a:pt x="313" y="2818"/>
                  </a:cubicBezTo>
                  <a:cubicBezTo>
                    <a:pt x="298" y="2810"/>
                    <a:pt x="283" y="2787"/>
                    <a:pt x="267" y="2772"/>
                  </a:cubicBezTo>
                  <a:cubicBezTo>
                    <a:pt x="252" y="2749"/>
                    <a:pt x="252" y="2726"/>
                    <a:pt x="244" y="2703"/>
                  </a:cubicBezTo>
                  <a:cubicBezTo>
                    <a:pt x="244" y="2688"/>
                    <a:pt x="244" y="2672"/>
                    <a:pt x="237" y="2665"/>
                  </a:cubicBezTo>
                  <a:cubicBezTo>
                    <a:pt x="229" y="2642"/>
                    <a:pt x="199" y="2627"/>
                    <a:pt x="206" y="2604"/>
                  </a:cubicBezTo>
                  <a:cubicBezTo>
                    <a:pt x="206" y="2588"/>
                    <a:pt x="229" y="2573"/>
                    <a:pt x="244" y="2558"/>
                  </a:cubicBezTo>
                  <a:cubicBezTo>
                    <a:pt x="260" y="2535"/>
                    <a:pt x="283" y="2512"/>
                    <a:pt x="290" y="2482"/>
                  </a:cubicBezTo>
                  <a:cubicBezTo>
                    <a:pt x="290" y="2452"/>
                    <a:pt x="267" y="2429"/>
                    <a:pt x="252" y="2406"/>
                  </a:cubicBezTo>
                  <a:cubicBezTo>
                    <a:pt x="244" y="2391"/>
                    <a:pt x="214" y="2398"/>
                    <a:pt x="214" y="2391"/>
                  </a:cubicBezTo>
                  <a:cubicBezTo>
                    <a:pt x="214" y="2375"/>
                    <a:pt x="237" y="2375"/>
                    <a:pt x="244" y="2360"/>
                  </a:cubicBezTo>
                  <a:cubicBezTo>
                    <a:pt x="260" y="2330"/>
                    <a:pt x="244" y="2284"/>
                    <a:pt x="267" y="2261"/>
                  </a:cubicBezTo>
                  <a:cubicBezTo>
                    <a:pt x="298" y="2223"/>
                    <a:pt x="359" y="2231"/>
                    <a:pt x="397" y="2200"/>
                  </a:cubicBezTo>
                  <a:cubicBezTo>
                    <a:pt x="405" y="2192"/>
                    <a:pt x="397" y="2169"/>
                    <a:pt x="389" y="2154"/>
                  </a:cubicBezTo>
                  <a:cubicBezTo>
                    <a:pt x="389" y="2139"/>
                    <a:pt x="374" y="2131"/>
                    <a:pt x="366" y="2116"/>
                  </a:cubicBezTo>
                  <a:cubicBezTo>
                    <a:pt x="366" y="2101"/>
                    <a:pt x="382" y="2070"/>
                    <a:pt x="366" y="2070"/>
                  </a:cubicBezTo>
                  <a:cubicBezTo>
                    <a:pt x="344" y="2055"/>
                    <a:pt x="313" y="2085"/>
                    <a:pt x="283" y="2085"/>
                  </a:cubicBezTo>
                  <a:cubicBezTo>
                    <a:pt x="267" y="2085"/>
                    <a:pt x="267" y="2070"/>
                    <a:pt x="260" y="2062"/>
                  </a:cubicBezTo>
                  <a:cubicBezTo>
                    <a:pt x="244" y="2032"/>
                    <a:pt x="237" y="1994"/>
                    <a:pt x="214" y="1971"/>
                  </a:cubicBezTo>
                  <a:cubicBezTo>
                    <a:pt x="199" y="1956"/>
                    <a:pt x="176" y="1971"/>
                    <a:pt x="160" y="1956"/>
                  </a:cubicBezTo>
                  <a:cubicBezTo>
                    <a:pt x="145" y="1948"/>
                    <a:pt x="130" y="1933"/>
                    <a:pt x="122" y="1917"/>
                  </a:cubicBezTo>
                  <a:cubicBezTo>
                    <a:pt x="107" y="1887"/>
                    <a:pt x="122" y="1849"/>
                    <a:pt x="99" y="1818"/>
                  </a:cubicBezTo>
                  <a:cubicBezTo>
                    <a:pt x="76" y="1787"/>
                    <a:pt x="30" y="1780"/>
                    <a:pt x="0" y="1764"/>
                  </a:cubicBezTo>
                  <a:lnTo>
                    <a:pt x="0" y="1764"/>
                  </a:lnTo>
                  <a:cubicBezTo>
                    <a:pt x="8" y="1757"/>
                    <a:pt x="8" y="1749"/>
                    <a:pt x="8" y="1749"/>
                  </a:cubicBezTo>
                  <a:cubicBezTo>
                    <a:pt x="15" y="1726"/>
                    <a:pt x="46" y="1642"/>
                    <a:pt x="69" y="1642"/>
                  </a:cubicBezTo>
                  <a:cubicBezTo>
                    <a:pt x="84" y="1635"/>
                    <a:pt x="114" y="1635"/>
                    <a:pt x="114" y="1612"/>
                  </a:cubicBezTo>
                  <a:cubicBezTo>
                    <a:pt x="114" y="1589"/>
                    <a:pt x="130" y="1574"/>
                    <a:pt x="130" y="1558"/>
                  </a:cubicBezTo>
                  <a:cubicBezTo>
                    <a:pt x="76" y="1543"/>
                    <a:pt x="137" y="1489"/>
                    <a:pt x="145" y="1467"/>
                  </a:cubicBezTo>
                  <a:cubicBezTo>
                    <a:pt x="183" y="1436"/>
                    <a:pt x="206" y="1421"/>
                    <a:pt x="237" y="1383"/>
                  </a:cubicBezTo>
                  <a:cubicBezTo>
                    <a:pt x="267" y="1345"/>
                    <a:pt x="344" y="1268"/>
                    <a:pt x="389" y="1253"/>
                  </a:cubicBezTo>
                  <a:cubicBezTo>
                    <a:pt x="420" y="1245"/>
                    <a:pt x="451" y="1237"/>
                    <a:pt x="474" y="1253"/>
                  </a:cubicBezTo>
                  <a:cubicBezTo>
                    <a:pt x="481" y="1260"/>
                    <a:pt x="496" y="1283"/>
                    <a:pt x="504" y="1276"/>
                  </a:cubicBezTo>
                  <a:cubicBezTo>
                    <a:pt x="512" y="1276"/>
                    <a:pt x="535" y="1260"/>
                    <a:pt x="542" y="1253"/>
                  </a:cubicBezTo>
                  <a:cubicBezTo>
                    <a:pt x="596" y="1237"/>
                    <a:pt x="565" y="1123"/>
                    <a:pt x="588" y="1123"/>
                  </a:cubicBezTo>
                  <a:cubicBezTo>
                    <a:pt x="634" y="1100"/>
                    <a:pt x="634" y="1100"/>
                    <a:pt x="634" y="1100"/>
                  </a:cubicBezTo>
                  <a:cubicBezTo>
                    <a:pt x="664" y="1085"/>
                    <a:pt x="687" y="1047"/>
                    <a:pt x="726" y="1054"/>
                  </a:cubicBezTo>
                  <a:cubicBezTo>
                    <a:pt x="748" y="1062"/>
                    <a:pt x="787" y="1024"/>
                    <a:pt x="802" y="1008"/>
                  </a:cubicBezTo>
                  <a:cubicBezTo>
                    <a:pt x="810" y="1001"/>
                    <a:pt x="848" y="955"/>
                    <a:pt x="848" y="939"/>
                  </a:cubicBezTo>
                  <a:lnTo>
                    <a:pt x="848" y="939"/>
                  </a:lnTo>
                  <a:cubicBezTo>
                    <a:pt x="840" y="939"/>
                    <a:pt x="840" y="939"/>
                    <a:pt x="833" y="939"/>
                  </a:cubicBezTo>
                  <a:cubicBezTo>
                    <a:pt x="833" y="932"/>
                    <a:pt x="779" y="894"/>
                    <a:pt x="771" y="886"/>
                  </a:cubicBezTo>
                  <a:cubicBezTo>
                    <a:pt x="748" y="840"/>
                    <a:pt x="764" y="810"/>
                    <a:pt x="748" y="764"/>
                  </a:cubicBezTo>
                  <a:cubicBezTo>
                    <a:pt x="748" y="741"/>
                    <a:pt x="741" y="710"/>
                    <a:pt x="726" y="695"/>
                  </a:cubicBezTo>
                  <a:cubicBezTo>
                    <a:pt x="718" y="687"/>
                    <a:pt x="687" y="665"/>
                    <a:pt x="680" y="649"/>
                  </a:cubicBezTo>
                  <a:cubicBezTo>
                    <a:pt x="680" y="649"/>
                    <a:pt x="672" y="642"/>
                    <a:pt x="664" y="642"/>
                  </a:cubicBezTo>
                  <a:lnTo>
                    <a:pt x="657" y="642"/>
                  </a:lnTo>
                  <a:cubicBezTo>
                    <a:pt x="657" y="634"/>
                    <a:pt x="664" y="581"/>
                    <a:pt x="649" y="573"/>
                  </a:cubicBezTo>
                  <a:cubicBezTo>
                    <a:pt x="641" y="558"/>
                    <a:pt x="619" y="550"/>
                    <a:pt x="619" y="535"/>
                  </a:cubicBezTo>
                  <a:cubicBezTo>
                    <a:pt x="611" y="527"/>
                    <a:pt x="603" y="520"/>
                    <a:pt x="603" y="520"/>
                  </a:cubicBezTo>
                  <a:cubicBezTo>
                    <a:pt x="596" y="512"/>
                    <a:pt x="580" y="466"/>
                    <a:pt x="580" y="458"/>
                  </a:cubicBezTo>
                  <a:cubicBezTo>
                    <a:pt x="588" y="458"/>
                    <a:pt x="588" y="458"/>
                    <a:pt x="588" y="458"/>
                  </a:cubicBezTo>
                  <a:cubicBezTo>
                    <a:pt x="626" y="458"/>
                    <a:pt x="672" y="466"/>
                    <a:pt x="710" y="466"/>
                  </a:cubicBezTo>
                  <a:cubicBezTo>
                    <a:pt x="733" y="435"/>
                    <a:pt x="748" y="382"/>
                    <a:pt x="779" y="344"/>
                  </a:cubicBezTo>
                  <a:cubicBezTo>
                    <a:pt x="794" y="328"/>
                    <a:pt x="817" y="321"/>
                    <a:pt x="833" y="306"/>
                  </a:cubicBezTo>
                  <a:cubicBezTo>
                    <a:pt x="848" y="275"/>
                    <a:pt x="848" y="275"/>
                    <a:pt x="848" y="245"/>
                  </a:cubicBezTo>
                  <a:lnTo>
                    <a:pt x="848" y="237"/>
                  </a:lnTo>
                  <a:cubicBezTo>
                    <a:pt x="855" y="237"/>
                    <a:pt x="863" y="229"/>
                    <a:pt x="863" y="229"/>
                  </a:cubicBezTo>
                  <a:cubicBezTo>
                    <a:pt x="871" y="222"/>
                    <a:pt x="886" y="199"/>
                    <a:pt x="886" y="191"/>
                  </a:cubicBezTo>
                  <a:cubicBezTo>
                    <a:pt x="955" y="191"/>
                    <a:pt x="916" y="138"/>
                    <a:pt x="962" y="130"/>
                  </a:cubicBezTo>
                  <a:cubicBezTo>
                    <a:pt x="970" y="115"/>
                    <a:pt x="970" y="84"/>
                    <a:pt x="978" y="76"/>
                  </a:cubicBezTo>
                  <a:cubicBezTo>
                    <a:pt x="978" y="69"/>
                    <a:pt x="978" y="61"/>
                    <a:pt x="978" y="53"/>
                  </a:cubicBezTo>
                  <a:lnTo>
                    <a:pt x="985" y="46"/>
                  </a:lnTo>
                  <a:cubicBezTo>
                    <a:pt x="993" y="38"/>
                    <a:pt x="1000" y="31"/>
                    <a:pt x="1008" y="31"/>
                  </a:cubicBezTo>
                  <a:cubicBezTo>
                    <a:pt x="1008" y="23"/>
                    <a:pt x="1016" y="23"/>
                    <a:pt x="1016" y="23"/>
                  </a:cubicBezTo>
                  <a:cubicBezTo>
                    <a:pt x="1023" y="23"/>
                    <a:pt x="1031" y="15"/>
                    <a:pt x="1031" y="15"/>
                  </a:cubicBezTo>
                  <a:cubicBezTo>
                    <a:pt x="1046" y="0"/>
                    <a:pt x="1046" y="0"/>
                    <a:pt x="1046" y="0"/>
                  </a:cubicBezTo>
                  <a:lnTo>
                    <a:pt x="1046" y="0"/>
                  </a:lnTo>
                  <a:cubicBezTo>
                    <a:pt x="1069" y="46"/>
                    <a:pt x="1100" y="92"/>
                    <a:pt x="1123" y="130"/>
                  </a:cubicBezTo>
                  <a:cubicBezTo>
                    <a:pt x="1191" y="260"/>
                    <a:pt x="1306" y="306"/>
                    <a:pt x="1428" y="351"/>
                  </a:cubicBezTo>
                  <a:cubicBezTo>
                    <a:pt x="1482" y="367"/>
                    <a:pt x="1421" y="390"/>
                    <a:pt x="1421" y="413"/>
                  </a:cubicBezTo>
                  <a:cubicBezTo>
                    <a:pt x="1421" y="413"/>
                    <a:pt x="1497" y="504"/>
                    <a:pt x="1512" y="512"/>
                  </a:cubicBezTo>
                  <a:cubicBezTo>
                    <a:pt x="1566" y="542"/>
                    <a:pt x="1596" y="542"/>
                    <a:pt x="1635" y="611"/>
                  </a:cubicBezTo>
                  <a:cubicBezTo>
                    <a:pt x="1657" y="665"/>
                    <a:pt x="1673" y="672"/>
                    <a:pt x="1673" y="733"/>
                  </a:cubicBezTo>
                  <a:cubicBezTo>
                    <a:pt x="1673" y="779"/>
                    <a:pt x="1711" y="802"/>
                    <a:pt x="1711" y="840"/>
                  </a:cubicBezTo>
                  <a:cubicBezTo>
                    <a:pt x="1711" y="886"/>
                    <a:pt x="1749" y="871"/>
                    <a:pt x="1749" y="932"/>
                  </a:cubicBezTo>
                  <a:cubicBezTo>
                    <a:pt x="1741" y="985"/>
                    <a:pt x="1787" y="1092"/>
                    <a:pt x="1749" y="1138"/>
                  </a:cubicBezTo>
                  <a:cubicBezTo>
                    <a:pt x="1657" y="1253"/>
                    <a:pt x="1833" y="1329"/>
                    <a:pt x="1818" y="1367"/>
                  </a:cubicBezTo>
                  <a:cubicBezTo>
                    <a:pt x="1772" y="1444"/>
                    <a:pt x="1810" y="1581"/>
                    <a:pt x="1856" y="1650"/>
                  </a:cubicBezTo>
                  <a:cubicBezTo>
                    <a:pt x="1856" y="1673"/>
                    <a:pt x="1871" y="1696"/>
                    <a:pt x="1871" y="1719"/>
                  </a:cubicBezTo>
                  <a:cubicBezTo>
                    <a:pt x="1887" y="1749"/>
                    <a:pt x="1841" y="1772"/>
                    <a:pt x="1856" y="1818"/>
                  </a:cubicBezTo>
                  <a:cubicBezTo>
                    <a:pt x="1940" y="2024"/>
                    <a:pt x="1940" y="2024"/>
                    <a:pt x="1940" y="2024"/>
                  </a:cubicBezTo>
                  <a:cubicBezTo>
                    <a:pt x="1955" y="2047"/>
                    <a:pt x="1963" y="2078"/>
                    <a:pt x="1971" y="2101"/>
                  </a:cubicBezTo>
                  <a:lnTo>
                    <a:pt x="1971" y="2101"/>
                  </a:lnTo>
                  <a:cubicBezTo>
                    <a:pt x="1948" y="2108"/>
                    <a:pt x="1955" y="2101"/>
                    <a:pt x="1932" y="2116"/>
                  </a:cubicBezTo>
                  <a:cubicBezTo>
                    <a:pt x="1917" y="2123"/>
                    <a:pt x="1925" y="2139"/>
                    <a:pt x="1909" y="2154"/>
                  </a:cubicBezTo>
                  <a:cubicBezTo>
                    <a:pt x="1902" y="2162"/>
                    <a:pt x="1894" y="2169"/>
                    <a:pt x="1879" y="2169"/>
                  </a:cubicBezTo>
                  <a:cubicBezTo>
                    <a:pt x="1864" y="2177"/>
                    <a:pt x="1848" y="2162"/>
                    <a:pt x="1833" y="2154"/>
                  </a:cubicBezTo>
                  <a:cubicBezTo>
                    <a:pt x="1810" y="2154"/>
                    <a:pt x="1795" y="2162"/>
                    <a:pt x="1772" y="2162"/>
                  </a:cubicBezTo>
                  <a:cubicBezTo>
                    <a:pt x="1764" y="2162"/>
                    <a:pt x="1749" y="2146"/>
                    <a:pt x="1741" y="2146"/>
                  </a:cubicBezTo>
                  <a:cubicBezTo>
                    <a:pt x="1719" y="2139"/>
                    <a:pt x="1703" y="2139"/>
                    <a:pt x="1688" y="2139"/>
                  </a:cubicBezTo>
                  <a:lnTo>
                    <a:pt x="1688" y="2139"/>
                  </a:lnTo>
                  <a:cubicBezTo>
                    <a:pt x="1673" y="2123"/>
                    <a:pt x="1665" y="2093"/>
                    <a:pt x="1650" y="2093"/>
                  </a:cubicBezTo>
                  <a:cubicBezTo>
                    <a:pt x="1619" y="2093"/>
                    <a:pt x="1589" y="2108"/>
                    <a:pt x="1573" y="2139"/>
                  </a:cubicBezTo>
                  <a:cubicBezTo>
                    <a:pt x="1558" y="2154"/>
                    <a:pt x="1596" y="2185"/>
                    <a:pt x="1589" y="2208"/>
                  </a:cubicBezTo>
                  <a:cubicBezTo>
                    <a:pt x="1573" y="2231"/>
                    <a:pt x="1535" y="2223"/>
                    <a:pt x="1512" y="2246"/>
                  </a:cubicBezTo>
                  <a:cubicBezTo>
                    <a:pt x="1497" y="2276"/>
                    <a:pt x="1489" y="2322"/>
                    <a:pt x="1482" y="23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5" name="Freeform 117"/>
            <p:cNvSpPr>
              <a:spLocks noChangeArrowheads="1"/>
            </p:cNvSpPr>
            <p:nvPr/>
          </p:nvSpPr>
          <p:spPr bwMode="auto">
            <a:xfrm>
              <a:off x="10096362" y="3377701"/>
              <a:ext cx="89049" cy="92198"/>
            </a:xfrm>
            <a:custGeom>
              <a:avLst/>
              <a:gdLst>
                <a:gd name="T0" fmla="*/ 336 w 375"/>
                <a:gd name="T1" fmla="*/ 0 h 390"/>
                <a:gd name="T2" fmla="*/ 336 w 375"/>
                <a:gd name="T3" fmla="*/ 0 h 390"/>
                <a:gd name="T4" fmla="*/ 222 w 375"/>
                <a:gd name="T5" fmla="*/ 38 h 390"/>
                <a:gd name="T6" fmla="*/ 99 w 375"/>
                <a:gd name="T7" fmla="*/ 30 h 390"/>
                <a:gd name="T8" fmla="*/ 99 w 375"/>
                <a:gd name="T9" fmla="*/ 30 h 390"/>
                <a:gd name="T10" fmla="*/ 23 w 375"/>
                <a:gd name="T11" fmla="*/ 38 h 390"/>
                <a:gd name="T12" fmla="*/ 23 w 375"/>
                <a:gd name="T13" fmla="*/ 168 h 390"/>
                <a:gd name="T14" fmla="*/ 23 w 375"/>
                <a:gd name="T15" fmla="*/ 168 h 390"/>
                <a:gd name="T16" fmla="*/ 38 w 375"/>
                <a:gd name="T17" fmla="*/ 183 h 390"/>
                <a:gd name="T18" fmla="*/ 99 w 375"/>
                <a:gd name="T19" fmla="*/ 190 h 390"/>
                <a:gd name="T20" fmla="*/ 122 w 375"/>
                <a:gd name="T21" fmla="*/ 305 h 390"/>
                <a:gd name="T22" fmla="*/ 137 w 375"/>
                <a:gd name="T23" fmla="*/ 381 h 390"/>
                <a:gd name="T24" fmla="*/ 229 w 375"/>
                <a:gd name="T25" fmla="*/ 374 h 390"/>
                <a:gd name="T26" fmla="*/ 244 w 375"/>
                <a:gd name="T27" fmla="*/ 336 h 390"/>
                <a:gd name="T28" fmla="*/ 252 w 375"/>
                <a:gd name="T29" fmla="*/ 267 h 390"/>
                <a:gd name="T30" fmla="*/ 305 w 375"/>
                <a:gd name="T31" fmla="*/ 244 h 390"/>
                <a:gd name="T32" fmla="*/ 374 w 375"/>
                <a:gd name="T33" fmla="*/ 213 h 390"/>
                <a:gd name="T34" fmla="*/ 374 w 375"/>
                <a:gd name="T35" fmla="*/ 213 h 390"/>
                <a:gd name="T36" fmla="*/ 336 w 375"/>
                <a:gd name="T37" fmla="*/ 38 h 390"/>
                <a:gd name="T38" fmla="*/ 336 w 375"/>
                <a:gd name="T3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390">
                  <a:moveTo>
                    <a:pt x="336" y="0"/>
                  </a:moveTo>
                  <a:lnTo>
                    <a:pt x="336" y="0"/>
                  </a:lnTo>
                  <a:cubicBezTo>
                    <a:pt x="298" y="15"/>
                    <a:pt x="267" y="30"/>
                    <a:pt x="222" y="38"/>
                  </a:cubicBezTo>
                  <a:cubicBezTo>
                    <a:pt x="183" y="38"/>
                    <a:pt x="145" y="30"/>
                    <a:pt x="99" y="30"/>
                  </a:cubicBezTo>
                  <a:lnTo>
                    <a:pt x="99" y="30"/>
                  </a:lnTo>
                  <a:cubicBezTo>
                    <a:pt x="76" y="30"/>
                    <a:pt x="38" y="15"/>
                    <a:pt x="23" y="38"/>
                  </a:cubicBezTo>
                  <a:cubicBezTo>
                    <a:pt x="0" y="76"/>
                    <a:pt x="23" y="122"/>
                    <a:pt x="23" y="168"/>
                  </a:cubicBezTo>
                  <a:lnTo>
                    <a:pt x="23" y="168"/>
                  </a:lnTo>
                  <a:cubicBezTo>
                    <a:pt x="30" y="175"/>
                    <a:pt x="30" y="183"/>
                    <a:pt x="38" y="183"/>
                  </a:cubicBezTo>
                  <a:cubicBezTo>
                    <a:pt x="61" y="190"/>
                    <a:pt x="76" y="183"/>
                    <a:pt x="99" y="190"/>
                  </a:cubicBezTo>
                  <a:cubicBezTo>
                    <a:pt x="99" y="190"/>
                    <a:pt x="122" y="298"/>
                    <a:pt x="122" y="305"/>
                  </a:cubicBezTo>
                  <a:cubicBezTo>
                    <a:pt x="122" y="313"/>
                    <a:pt x="137" y="381"/>
                    <a:pt x="137" y="381"/>
                  </a:cubicBezTo>
                  <a:cubicBezTo>
                    <a:pt x="168" y="381"/>
                    <a:pt x="199" y="389"/>
                    <a:pt x="229" y="374"/>
                  </a:cubicBezTo>
                  <a:cubicBezTo>
                    <a:pt x="244" y="374"/>
                    <a:pt x="244" y="351"/>
                    <a:pt x="244" y="336"/>
                  </a:cubicBezTo>
                  <a:cubicBezTo>
                    <a:pt x="252" y="313"/>
                    <a:pt x="237" y="282"/>
                    <a:pt x="252" y="267"/>
                  </a:cubicBezTo>
                  <a:cubicBezTo>
                    <a:pt x="260" y="244"/>
                    <a:pt x="290" y="252"/>
                    <a:pt x="305" y="244"/>
                  </a:cubicBezTo>
                  <a:cubicBezTo>
                    <a:pt x="336" y="236"/>
                    <a:pt x="344" y="229"/>
                    <a:pt x="374" y="213"/>
                  </a:cubicBezTo>
                  <a:lnTo>
                    <a:pt x="374" y="213"/>
                  </a:lnTo>
                  <a:cubicBezTo>
                    <a:pt x="351" y="168"/>
                    <a:pt x="336" y="76"/>
                    <a:pt x="336" y="38"/>
                  </a:cubicBezTo>
                  <a:cubicBezTo>
                    <a:pt x="336" y="30"/>
                    <a:pt x="336" y="15"/>
                    <a:pt x="33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6" name="Freeform 118"/>
            <p:cNvSpPr>
              <a:spLocks noChangeArrowheads="1"/>
            </p:cNvSpPr>
            <p:nvPr/>
          </p:nvSpPr>
          <p:spPr bwMode="auto">
            <a:xfrm>
              <a:off x="9812452" y="3392370"/>
              <a:ext cx="411721" cy="296501"/>
            </a:xfrm>
            <a:custGeom>
              <a:avLst/>
              <a:gdLst>
                <a:gd name="T0" fmla="*/ 61 w 1735"/>
                <a:gd name="T1" fmla="*/ 336 h 1246"/>
                <a:gd name="T2" fmla="*/ 222 w 1735"/>
                <a:gd name="T3" fmla="*/ 359 h 1246"/>
                <a:gd name="T4" fmla="*/ 291 w 1735"/>
                <a:gd name="T5" fmla="*/ 298 h 1246"/>
                <a:gd name="T6" fmla="*/ 329 w 1735"/>
                <a:gd name="T7" fmla="*/ 214 h 1246"/>
                <a:gd name="T8" fmla="*/ 489 w 1735"/>
                <a:gd name="T9" fmla="*/ 191 h 1246"/>
                <a:gd name="T10" fmla="*/ 642 w 1735"/>
                <a:gd name="T11" fmla="*/ 175 h 1246"/>
                <a:gd name="T12" fmla="*/ 734 w 1735"/>
                <a:gd name="T13" fmla="*/ 175 h 1246"/>
                <a:gd name="T14" fmla="*/ 810 w 1735"/>
                <a:gd name="T15" fmla="*/ 38 h 1246"/>
                <a:gd name="T16" fmla="*/ 902 w 1735"/>
                <a:gd name="T17" fmla="*/ 30 h 1246"/>
                <a:gd name="T18" fmla="*/ 955 w 1735"/>
                <a:gd name="T19" fmla="*/ 7 h 1246"/>
                <a:gd name="T20" fmla="*/ 1039 w 1735"/>
                <a:gd name="T21" fmla="*/ 30 h 1246"/>
                <a:gd name="T22" fmla="*/ 1077 w 1735"/>
                <a:gd name="T23" fmla="*/ 68 h 1246"/>
                <a:gd name="T24" fmla="*/ 1161 w 1735"/>
                <a:gd name="T25" fmla="*/ 46 h 1246"/>
                <a:gd name="T26" fmla="*/ 1215 w 1735"/>
                <a:gd name="T27" fmla="*/ 107 h 1246"/>
                <a:gd name="T28" fmla="*/ 1230 w 1735"/>
                <a:gd name="T29" fmla="*/ 122 h 1246"/>
                <a:gd name="T30" fmla="*/ 1314 w 1735"/>
                <a:gd name="T31" fmla="*/ 244 h 1246"/>
                <a:gd name="T32" fmla="*/ 1421 w 1735"/>
                <a:gd name="T33" fmla="*/ 313 h 1246"/>
                <a:gd name="T34" fmla="*/ 1444 w 1735"/>
                <a:gd name="T35" fmla="*/ 206 h 1246"/>
                <a:gd name="T36" fmla="*/ 1566 w 1735"/>
                <a:gd name="T37" fmla="*/ 152 h 1246"/>
                <a:gd name="T38" fmla="*/ 1581 w 1735"/>
                <a:gd name="T39" fmla="*/ 175 h 1246"/>
                <a:gd name="T40" fmla="*/ 1734 w 1735"/>
                <a:gd name="T41" fmla="*/ 481 h 1246"/>
                <a:gd name="T42" fmla="*/ 1643 w 1735"/>
                <a:gd name="T43" fmla="*/ 512 h 1246"/>
                <a:gd name="T44" fmla="*/ 1536 w 1735"/>
                <a:gd name="T45" fmla="*/ 672 h 1246"/>
                <a:gd name="T46" fmla="*/ 1490 w 1735"/>
                <a:gd name="T47" fmla="*/ 741 h 1246"/>
                <a:gd name="T48" fmla="*/ 1398 w 1735"/>
                <a:gd name="T49" fmla="*/ 817 h 1246"/>
                <a:gd name="T50" fmla="*/ 1406 w 1735"/>
                <a:gd name="T51" fmla="*/ 863 h 1246"/>
                <a:gd name="T52" fmla="*/ 1314 w 1735"/>
                <a:gd name="T53" fmla="*/ 848 h 1246"/>
                <a:gd name="T54" fmla="*/ 1207 w 1735"/>
                <a:gd name="T55" fmla="*/ 909 h 1246"/>
                <a:gd name="T56" fmla="*/ 1047 w 1735"/>
                <a:gd name="T57" fmla="*/ 817 h 1246"/>
                <a:gd name="T58" fmla="*/ 993 w 1735"/>
                <a:gd name="T59" fmla="*/ 901 h 1246"/>
                <a:gd name="T60" fmla="*/ 1009 w 1735"/>
                <a:gd name="T61" fmla="*/ 1023 h 1246"/>
                <a:gd name="T62" fmla="*/ 886 w 1735"/>
                <a:gd name="T63" fmla="*/ 1031 h 1246"/>
                <a:gd name="T64" fmla="*/ 772 w 1735"/>
                <a:gd name="T65" fmla="*/ 1115 h 1246"/>
                <a:gd name="T66" fmla="*/ 596 w 1735"/>
                <a:gd name="T67" fmla="*/ 1245 h 1246"/>
                <a:gd name="T68" fmla="*/ 466 w 1735"/>
                <a:gd name="T69" fmla="*/ 1161 h 1246"/>
                <a:gd name="T70" fmla="*/ 283 w 1735"/>
                <a:gd name="T71" fmla="*/ 1222 h 1246"/>
                <a:gd name="T72" fmla="*/ 291 w 1735"/>
                <a:gd name="T73" fmla="*/ 1107 h 1246"/>
                <a:gd name="T74" fmla="*/ 237 w 1735"/>
                <a:gd name="T75" fmla="*/ 1016 h 1246"/>
                <a:gd name="T76" fmla="*/ 84 w 1735"/>
                <a:gd name="T77" fmla="*/ 863 h 1246"/>
                <a:gd name="T78" fmla="*/ 100 w 1735"/>
                <a:gd name="T79" fmla="*/ 710 h 1246"/>
                <a:gd name="T80" fmla="*/ 39 w 1735"/>
                <a:gd name="T81" fmla="*/ 649 h 1246"/>
                <a:gd name="T82" fmla="*/ 31 w 1735"/>
                <a:gd name="T83" fmla="*/ 550 h 1246"/>
                <a:gd name="T84" fmla="*/ 46 w 1735"/>
                <a:gd name="T85" fmla="*/ 427 h 1246"/>
                <a:gd name="T86" fmla="*/ 61 w 1735"/>
                <a:gd name="T87" fmla="*/ 33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5" h="1246">
                  <a:moveTo>
                    <a:pt x="61" y="336"/>
                  </a:moveTo>
                  <a:lnTo>
                    <a:pt x="61" y="336"/>
                  </a:lnTo>
                  <a:cubicBezTo>
                    <a:pt x="84" y="336"/>
                    <a:pt x="107" y="320"/>
                    <a:pt x="138" y="320"/>
                  </a:cubicBezTo>
                  <a:cubicBezTo>
                    <a:pt x="168" y="328"/>
                    <a:pt x="191" y="351"/>
                    <a:pt x="222" y="359"/>
                  </a:cubicBezTo>
                  <a:cubicBezTo>
                    <a:pt x="222" y="359"/>
                    <a:pt x="237" y="290"/>
                    <a:pt x="245" y="290"/>
                  </a:cubicBezTo>
                  <a:cubicBezTo>
                    <a:pt x="253" y="290"/>
                    <a:pt x="291" y="298"/>
                    <a:pt x="291" y="298"/>
                  </a:cubicBezTo>
                  <a:cubicBezTo>
                    <a:pt x="298" y="282"/>
                    <a:pt x="314" y="275"/>
                    <a:pt x="321" y="260"/>
                  </a:cubicBezTo>
                  <a:cubicBezTo>
                    <a:pt x="329" y="244"/>
                    <a:pt x="321" y="221"/>
                    <a:pt x="329" y="214"/>
                  </a:cubicBezTo>
                  <a:cubicBezTo>
                    <a:pt x="359" y="198"/>
                    <a:pt x="390" y="221"/>
                    <a:pt x="420" y="214"/>
                  </a:cubicBezTo>
                  <a:cubicBezTo>
                    <a:pt x="443" y="214"/>
                    <a:pt x="466" y="206"/>
                    <a:pt x="489" y="191"/>
                  </a:cubicBezTo>
                  <a:cubicBezTo>
                    <a:pt x="512" y="183"/>
                    <a:pt x="528" y="145"/>
                    <a:pt x="558" y="137"/>
                  </a:cubicBezTo>
                  <a:cubicBezTo>
                    <a:pt x="589" y="137"/>
                    <a:pt x="619" y="160"/>
                    <a:pt x="642" y="175"/>
                  </a:cubicBezTo>
                  <a:cubicBezTo>
                    <a:pt x="657" y="183"/>
                    <a:pt x="665" y="214"/>
                    <a:pt x="680" y="214"/>
                  </a:cubicBezTo>
                  <a:cubicBezTo>
                    <a:pt x="703" y="214"/>
                    <a:pt x="726" y="198"/>
                    <a:pt x="734" y="175"/>
                  </a:cubicBezTo>
                  <a:cubicBezTo>
                    <a:pt x="757" y="152"/>
                    <a:pt x="757" y="114"/>
                    <a:pt x="772" y="84"/>
                  </a:cubicBezTo>
                  <a:cubicBezTo>
                    <a:pt x="787" y="68"/>
                    <a:pt x="803" y="53"/>
                    <a:pt x="810" y="38"/>
                  </a:cubicBezTo>
                  <a:lnTo>
                    <a:pt x="810" y="38"/>
                  </a:lnTo>
                  <a:cubicBezTo>
                    <a:pt x="841" y="38"/>
                    <a:pt x="879" y="38"/>
                    <a:pt x="902" y="30"/>
                  </a:cubicBezTo>
                  <a:cubicBezTo>
                    <a:pt x="917" y="30"/>
                    <a:pt x="917" y="7"/>
                    <a:pt x="925" y="7"/>
                  </a:cubicBezTo>
                  <a:cubicBezTo>
                    <a:pt x="932" y="0"/>
                    <a:pt x="947" y="0"/>
                    <a:pt x="955" y="7"/>
                  </a:cubicBezTo>
                  <a:cubicBezTo>
                    <a:pt x="963" y="15"/>
                    <a:pt x="970" y="30"/>
                    <a:pt x="986" y="30"/>
                  </a:cubicBezTo>
                  <a:cubicBezTo>
                    <a:pt x="1001" y="38"/>
                    <a:pt x="1024" y="23"/>
                    <a:pt x="1039" y="30"/>
                  </a:cubicBezTo>
                  <a:cubicBezTo>
                    <a:pt x="1055" y="38"/>
                    <a:pt x="1047" y="53"/>
                    <a:pt x="1055" y="61"/>
                  </a:cubicBezTo>
                  <a:cubicBezTo>
                    <a:pt x="1062" y="68"/>
                    <a:pt x="1070" y="61"/>
                    <a:pt x="1077" y="68"/>
                  </a:cubicBezTo>
                  <a:cubicBezTo>
                    <a:pt x="1085" y="76"/>
                    <a:pt x="1077" y="107"/>
                    <a:pt x="1093" y="107"/>
                  </a:cubicBezTo>
                  <a:cubicBezTo>
                    <a:pt x="1123" y="99"/>
                    <a:pt x="1131" y="46"/>
                    <a:pt x="1161" y="46"/>
                  </a:cubicBezTo>
                  <a:cubicBezTo>
                    <a:pt x="1184" y="46"/>
                    <a:pt x="1161" y="91"/>
                    <a:pt x="1177" y="107"/>
                  </a:cubicBezTo>
                  <a:cubicBezTo>
                    <a:pt x="1184" y="114"/>
                    <a:pt x="1200" y="107"/>
                    <a:pt x="1215" y="107"/>
                  </a:cubicBezTo>
                  <a:lnTo>
                    <a:pt x="1215" y="107"/>
                  </a:lnTo>
                  <a:cubicBezTo>
                    <a:pt x="1222" y="114"/>
                    <a:pt x="1222" y="122"/>
                    <a:pt x="1230" y="122"/>
                  </a:cubicBezTo>
                  <a:cubicBezTo>
                    <a:pt x="1253" y="129"/>
                    <a:pt x="1268" y="122"/>
                    <a:pt x="1291" y="129"/>
                  </a:cubicBezTo>
                  <a:cubicBezTo>
                    <a:pt x="1291" y="129"/>
                    <a:pt x="1314" y="237"/>
                    <a:pt x="1314" y="244"/>
                  </a:cubicBezTo>
                  <a:cubicBezTo>
                    <a:pt x="1314" y="252"/>
                    <a:pt x="1329" y="320"/>
                    <a:pt x="1329" y="320"/>
                  </a:cubicBezTo>
                  <a:cubicBezTo>
                    <a:pt x="1360" y="320"/>
                    <a:pt x="1391" y="328"/>
                    <a:pt x="1421" y="313"/>
                  </a:cubicBezTo>
                  <a:cubicBezTo>
                    <a:pt x="1436" y="313"/>
                    <a:pt x="1436" y="290"/>
                    <a:pt x="1436" y="275"/>
                  </a:cubicBezTo>
                  <a:cubicBezTo>
                    <a:pt x="1444" y="252"/>
                    <a:pt x="1429" y="221"/>
                    <a:pt x="1444" y="206"/>
                  </a:cubicBezTo>
                  <a:cubicBezTo>
                    <a:pt x="1452" y="183"/>
                    <a:pt x="1482" y="191"/>
                    <a:pt x="1497" y="183"/>
                  </a:cubicBezTo>
                  <a:cubicBezTo>
                    <a:pt x="1528" y="175"/>
                    <a:pt x="1536" y="168"/>
                    <a:pt x="1566" y="152"/>
                  </a:cubicBezTo>
                  <a:lnTo>
                    <a:pt x="1566" y="152"/>
                  </a:lnTo>
                  <a:cubicBezTo>
                    <a:pt x="1574" y="160"/>
                    <a:pt x="1574" y="168"/>
                    <a:pt x="1581" y="175"/>
                  </a:cubicBezTo>
                  <a:cubicBezTo>
                    <a:pt x="1574" y="229"/>
                    <a:pt x="1612" y="343"/>
                    <a:pt x="1643" y="389"/>
                  </a:cubicBezTo>
                  <a:cubicBezTo>
                    <a:pt x="1650" y="412"/>
                    <a:pt x="1696" y="450"/>
                    <a:pt x="1734" y="481"/>
                  </a:cubicBezTo>
                  <a:lnTo>
                    <a:pt x="1734" y="481"/>
                  </a:lnTo>
                  <a:cubicBezTo>
                    <a:pt x="1704" y="489"/>
                    <a:pt x="1673" y="489"/>
                    <a:pt x="1643" y="512"/>
                  </a:cubicBezTo>
                  <a:cubicBezTo>
                    <a:pt x="1612" y="534"/>
                    <a:pt x="1574" y="565"/>
                    <a:pt x="1551" y="596"/>
                  </a:cubicBezTo>
                  <a:cubicBezTo>
                    <a:pt x="1543" y="618"/>
                    <a:pt x="1543" y="649"/>
                    <a:pt x="1536" y="672"/>
                  </a:cubicBezTo>
                  <a:cubicBezTo>
                    <a:pt x="1528" y="695"/>
                    <a:pt x="1505" y="718"/>
                    <a:pt x="1490" y="741"/>
                  </a:cubicBezTo>
                  <a:lnTo>
                    <a:pt x="1490" y="741"/>
                  </a:lnTo>
                  <a:cubicBezTo>
                    <a:pt x="1482" y="756"/>
                    <a:pt x="1490" y="786"/>
                    <a:pt x="1467" y="802"/>
                  </a:cubicBezTo>
                  <a:cubicBezTo>
                    <a:pt x="1452" y="817"/>
                    <a:pt x="1414" y="802"/>
                    <a:pt x="1398" y="817"/>
                  </a:cubicBezTo>
                  <a:cubicBezTo>
                    <a:pt x="1383" y="832"/>
                    <a:pt x="1406" y="848"/>
                    <a:pt x="1406" y="863"/>
                  </a:cubicBezTo>
                  <a:lnTo>
                    <a:pt x="1406" y="863"/>
                  </a:lnTo>
                  <a:cubicBezTo>
                    <a:pt x="1398" y="871"/>
                    <a:pt x="1383" y="878"/>
                    <a:pt x="1375" y="878"/>
                  </a:cubicBezTo>
                  <a:cubicBezTo>
                    <a:pt x="1352" y="871"/>
                    <a:pt x="1337" y="848"/>
                    <a:pt x="1314" y="848"/>
                  </a:cubicBezTo>
                  <a:cubicBezTo>
                    <a:pt x="1284" y="848"/>
                    <a:pt x="1253" y="863"/>
                    <a:pt x="1230" y="878"/>
                  </a:cubicBezTo>
                  <a:cubicBezTo>
                    <a:pt x="1215" y="878"/>
                    <a:pt x="1215" y="916"/>
                    <a:pt x="1207" y="909"/>
                  </a:cubicBezTo>
                  <a:cubicBezTo>
                    <a:pt x="1169" y="886"/>
                    <a:pt x="1169" y="832"/>
                    <a:pt x="1131" y="817"/>
                  </a:cubicBezTo>
                  <a:cubicBezTo>
                    <a:pt x="1108" y="802"/>
                    <a:pt x="1070" y="802"/>
                    <a:pt x="1047" y="817"/>
                  </a:cubicBezTo>
                  <a:cubicBezTo>
                    <a:pt x="1024" y="832"/>
                    <a:pt x="1047" y="863"/>
                    <a:pt x="1032" y="886"/>
                  </a:cubicBezTo>
                  <a:cubicBezTo>
                    <a:pt x="1032" y="893"/>
                    <a:pt x="1001" y="893"/>
                    <a:pt x="993" y="901"/>
                  </a:cubicBezTo>
                  <a:cubicBezTo>
                    <a:pt x="986" y="939"/>
                    <a:pt x="1001" y="985"/>
                    <a:pt x="1009" y="1023"/>
                  </a:cubicBezTo>
                  <a:lnTo>
                    <a:pt x="1009" y="1023"/>
                  </a:lnTo>
                  <a:cubicBezTo>
                    <a:pt x="986" y="1023"/>
                    <a:pt x="970" y="1031"/>
                    <a:pt x="955" y="1038"/>
                  </a:cubicBezTo>
                  <a:cubicBezTo>
                    <a:pt x="932" y="1038"/>
                    <a:pt x="902" y="1016"/>
                    <a:pt x="886" y="1031"/>
                  </a:cubicBezTo>
                  <a:cubicBezTo>
                    <a:pt x="856" y="1061"/>
                    <a:pt x="886" y="1123"/>
                    <a:pt x="848" y="1153"/>
                  </a:cubicBezTo>
                  <a:cubicBezTo>
                    <a:pt x="825" y="1168"/>
                    <a:pt x="803" y="1107"/>
                    <a:pt x="772" y="1115"/>
                  </a:cubicBezTo>
                  <a:cubicBezTo>
                    <a:pt x="749" y="1115"/>
                    <a:pt x="780" y="1161"/>
                    <a:pt x="764" y="1168"/>
                  </a:cubicBezTo>
                  <a:cubicBezTo>
                    <a:pt x="711" y="1207"/>
                    <a:pt x="650" y="1229"/>
                    <a:pt x="596" y="1245"/>
                  </a:cubicBezTo>
                  <a:cubicBezTo>
                    <a:pt x="581" y="1245"/>
                    <a:pt x="581" y="1222"/>
                    <a:pt x="573" y="1214"/>
                  </a:cubicBezTo>
                  <a:cubicBezTo>
                    <a:pt x="535" y="1191"/>
                    <a:pt x="505" y="1161"/>
                    <a:pt x="466" y="1161"/>
                  </a:cubicBezTo>
                  <a:cubicBezTo>
                    <a:pt x="436" y="1161"/>
                    <a:pt x="420" y="1199"/>
                    <a:pt x="390" y="1207"/>
                  </a:cubicBezTo>
                  <a:cubicBezTo>
                    <a:pt x="359" y="1222"/>
                    <a:pt x="314" y="1214"/>
                    <a:pt x="283" y="1222"/>
                  </a:cubicBezTo>
                  <a:lnTo>
                    <a:pt x="283" y="1222"/>
                  </a:lnTo>
                  <a:cubicBezTo>
                    <a:pt x="283" y="1184"/>
                    <a:pt x="291" y="1146"/>
                    <a:pt x="291" y="1107"/>
                  </a:cubicBezTo>
                  <a:cubicBezTo>
                    <a:pt x="291" y="1077"/>
                    <a:pt x="283" y="1038"/>
                    <a:pt x="268" y="1016"/>
                  </a:cubicBezTo>
                  <a:cubicBezTo>
                    <a:pt x="260" y="1000"/>
                    <a:pt x="245" y="1023"/>
                    <a:pt x="237" y="1016"/>
                  </a:cubicBezTo>
                  <a:cubicBezTo>
                    <a:pt x="230" y="1008"/>
                    <a:pt x="230" y="993"/>
                    <a:pt x="222" y="977"/>
                  </a:cubicBezTo>
                  <a:cubicBezTo>
                    <a:pt x="176" y="939"/>
                    <a:pt x="123" y="909"/>
                    <a:pt x="84" y="863"/>
                  </a:cubicBezTo>
                  <a:cubicBezTo>
                    <a:pt x="61" y="832"/>
                    <a:pt x="46" y="794"/>
                    <a:pt x="54" y="764"/>
                  </a:cubicBezTo>
                  <a:cubicBezTo>
                    <a:pt x="54" y="741"/>
                    <a:pt x="92" y="733"/>
                    <a:pt x="100" y="710"/>
                  </a:cubicBezTo>
                  <a:cubicBezTo>
                    <a:pt x="100" y="695"/>
                    <a:pt x="92" y="679"/>
                    <a:pt x="84" y="664"/>
                  </a:cubicBezTo>
                  <a:cubicBezTo>
                    <a:pt x="77" y="657"/>
                    <a:pt x="54" y="664"/>
                    <a:pt x="39" y="649"/>
                  </a:cubicBezTo>
                  <a:cubicBezTo>
                    <a:pt x="23" y="634"/>
                    <a:pt x="8" y="611"/>
                    <a:pt x="0" y="580"/>
                  </a:cubicBezTo>
                  <a:cubicBezTo>
                    <a:pt x="0" y="565"/>
                    <a:pt x="23" y="557"/>
                    <a:pt x="31" y="550"/>
                  </a:cubicBezTo>
                  <a:cubicBezTo>
                    <a:pt x="39" y="527"/>
                    <a:pt x="31" y="504"/>
                    <a:pt x="31" y="489"/>
                  </a:cubicBezTo>
                  <a:cubicBezTo>
                    <a:pt x="39" y="466"/>
                    <a:pt x="39" y="450"/>
                    <a:pt x="46" y="427"/>
                  </a:cubicBezTo>
                  <a:cubicBezTo>
                    <a:pt x="46" y="412"/>
                    <a:pt x="61" y="404"/>
                    <a:pt x="61" y="389"/>
                  </a:cubicBezTo>
                  <a:cubicBezTo>
                    <a:pt x="69" y="374"/>
                    <a:pt x="61" y="351"/>
                    <a:pt x="61" y="3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7" name="Freeform 119"/>
            <p:cNvSpPr>
              <a:spLocks noChangeArrowheads="1"/>
            </p:cNvSpPr>
            <p:nvPr/>
          </p:nvSpPr>
          <p:spPr bwMode="auto">
            <a:xfrm>
              <a:off x="9319016" y="3212164"/>
              <a:ext cx="562580" cy="755395"/>
            </a:xfrm>
            <a:custGeom>
              <a:avLst/>
              <a:gdLst>
                <a:gd name="T0" fmla="*/ 938 w 2368"/>
                <a:gd name="T1" fmla="*/ 520 h 3178"/>
                <a:gd name="T2" fmla="*/ 961 w 2368"/>
                <a:gd name="T3" fmla="*/ 611 h 3178"/>
                <a:gd name="T4" fmla="*/ 565 w 2368"/>
                <a:gd name="T5" fmla="*/ 680 h 3178"/>
                <a:gd name="T6" fmla="*/ 588 w 2368"/>
                <a:gd name="T7" fmla="*/ 733 h 3178"/>
                <a:gd name="T8" fmla="*/ 519 w 2368"/>
                <a:gd name="T9" fmla="*/ 794 h 3178"/>
                <a:gd name="T10" fmla="*/ 359 w 2368"/>
                <a:gd name="T11" fmla="*/ 1076 h 3178"/>
                <a:gd name="T12" fmla="*/ 137 w 2368"/>
                <a:gd name="T13" fmla="*/ 1443 h 3178"/>
                <a:gd name="T14" fmla="*/ 91 w 2368"/>
                <a:gd name="T15" fmla="*/ 1726 h 3178"/>
                <a:gd name="T16" fmla="*/ 107 w 2368"/>
                <a:gd name="T17" fmla="*/ 1932 h 3178"/>
                <a:gd name="T18" fmla="*/ 229 w 2368"/>
                <a:gd name="T19" fmla="*/ 2092 h 3178"/>
                <a:gd name="T20" fmla="*/ 359 w 2368"/>
                <a:gd name="T21" fmla="*/ 2413 h 3178"/>
                <a:gd name="T22" fmla="*/ 649 w 2368"/>
                <a:gd name="T23" fmla="*/ 2665 h 3178"/>
                <a:gd name="T24" fmla="*/ 778 w 2368"/>
                <a:gd name="T25" fmla="*/ 3070 h 3178"/>
                <a:gd name="T26" fmla="*/ 1045 w 2368"/>
                <a:gd name="T27" fmla="*/ 2810 h 3178"/>
                <a:gd name="T28" fmla="*/ 1236 w 2368"/>
                <a:gd name="T29" fmla="*/ 2688 h 3178"/>
                <a:gd name="T30" fmla="*/ 1251 w 2368"/>
                <a:gd name="T31" fmla="*/ 2742 h 3178"/>
                <a:gd name="T32" fmla="*/ 1366 w 2368"/>
                <a:gd name="T33" fmla="*/ 2673 h 3178"/>
                <a:gd name="T34" fmla="*/ 1488 w 2368"/>
                <a:gd name="T35" fmla="*/ 2742 h 3178"/>
                <a:gd name="T36" fmla="*/ 1626 w 2368"/>
                <a:gd name="T37" fmla="*/ 2665 h 3178"/>
                <a:gd name="T38" fmla="*/ 1817 w 2368"/>
                <a:gd name="T39" fmla="*/ 2612 h 3178"/>
                <a:gd name="T40" fmla="*/ 1916 w 2368"/>
                <a:gd name="T41" fmla="*/ 2619 h 3178"/>
                <a:gd name="T42" fmla="*/ 1992 w 2368"/>
                <a:gd name="T43" fmla="*/ 2596 h 3178"/>
                <a:gd name="T44" fmla="*/ 2099 w 2368"/>
                <a:gd name="T45" fmla="*/ 2566 h 3178"/>
                <a:gd name="T46" fmla="*/ 2122 w 2368"/>
                <a:gd name="T47" fmla="*/ 2321 h 3178"/>
                <a:gd name="T48" fmla="*/ 2115 w 2368"/>
                <a:gd name="T49" fmla="*/ 2199 h 3178"/>
                <a:gd name="T50" fmla="*/ 2137 w 2368"/>
                <a:gd name="T51" fmla="*/ 2115 h 3178"/>
                <a:gd name="T52" fmla="*/ 2222 w 2368"/>
                <a:gd name="T53" fmla="*/ 1993 h 3178"/>
                <a:gd name="T54" fmla="*/ 2359 w 2368"/>
                <a:gd name="T55" fmla="*/ 1978 h 3178"/>
                <a:gd name="T56" fmla="*/ 2367 w 2368"/>
                <a:gd name="T57" fmla="*/ 1863 h 3178"/>
                <a:gd name="T58" fmla="*/ 2313 w 2368"/>
                <a:gd name="T59" fmla="*/ 1772 h 3178"/>
                <a:gd name="T60" fmla="*/ 2160 w 2368"/>
                <a:gd name="T61" fmla="*/ 1619 h 3178"/>
                <a:gd name="T62" fmla="*/ 2176 w 2368"/>
                <a:gd name="T63" fmla="*/ 1466 h 3178"/>
                <a:gd name="T64" fmla="*/ 2115 w 2368"/>
                <a:gd name="T65" fmla="*/ 1405 h 3178"/>
                <a:gd name="T66" fmla="*/ 2107 w 2368"/>
                <a:gd name="T67" fmla="*/ 1306 h 3178"/>
                <a:gd name="T68" fmla="*/ 2122 w 2368"/>
                <a:gd name="T69" fmla="*/ 1183 h 3178"/>
                <a:gd name="T70" fmla="*/ 2137 w 2368"/>
                <a:gd name="T71" fmla="*/ 1092 h 3178"/>
                <a:gd name="T72" fmla="*/ 2099 w 2368"/>
                <a:gd name="T73" fmla="*/ 1076 h 3178"/>
                <a:gd name="T74" fmla="*/ 2023 w 2368"/>
                <a:gd name="T75" fmla="*/ 977 h 3178"/>
                <a:gd name="T76" fmla="*/ 1985 w 2368"/>
                <a:gd name="T77" fmla="*/ 947 h 3178"/>
                <a:gd name="T78" fmla="*/ 1870 w 2368"/>
                <a:gd name="T79" fmla="*/ 1046 h 3178"/>
                <a:gd name="T80" fmla="*/ 1763 w 2368"/>
                <a:gd name="T81" fmla="*/ 1008 h 3178"/>
                <a:gd name="T82" fmla="*/ 1733 w 2368"/>
                <a:gd name="T83" fmla="*/ 901 h 3178"/>
                <a:gd name="T84" fmla="*/ 1740 w 2368"/>
                <a:gd name="T85" fmla="*/ 794 h 3178"/>
                <a:gd name="T86" fmla="*/ 1748 w 2368"/>
                <a:gd name="T87" fmla="*/ 642 h 3178"/>
                <a:gd name="T88" fmla="*/ 1740 w 2368"/>
                <a:gd name="T89" fmla="*/ 596 h 3178"/>
                <a:gd name="T90" fmla="*/ 1893 w 2368"/>
                <a:gd name="T91" fmla="*/ 436 h 3178"/>
                <a:gd name="T92" fmla="*/ 1862 w 2368"/>
                <a:gd name="T93" fmla="*/ 352 h 3178"/>
                <a:gd name="T94" fmla="*/ 1779 w 2368"/>
                <a:gd name="T95" fmla="*/ 321 h 3178"/>
                <a:gd name="T96" fmla="*/ 1710 w 2368"/>
                <a:gd name="T97" fmla="*/ 207 h 3178"/>
                <a:gd name="T98" fmla="*/ 1618 w 2368"/>
                <a:gd name="T99" fmla="*/ 153 h 3178"/>
                <a:gd name="T100" fmla="*/ 1496 w 2368"/>
                <a:gd name="T101" fmla="*/ 0 h 3178"/>
                <a:gd name="T102" fmla="*/ 1450 w 2368"/>
                <a:gd name="T103" fmla="*/ 31 h 3178"/>
                <a:gd name="T104" fmla="*/ 1305 w 2368"/>
                <a:gd name="T105" fmla="*/ 115 h 3178"/>
                <a:gd name="T106" fmla="*/ 1297 w 2368"/>
                <a:gd name="T107" fmla="*/ 146 h 3178"/>
                <a:gd name="T108" fmla="*/ 1236 w 2368"/>
                <a:gd name="T109" fmla="*/ 222 h 3178"/>
                <a:gd name="T110" fmla="*/ 969 w 2368"/>
                <a:gd name="T111" fmla="*/ 314 h 3178"/>
                <a:gd name="T112" fmla="*/ 961 w 2368"/>
                <a:gd name="T113" fmla="*/ 329 h 3178"/>
                <a:gd name="T114" fmla="*/ 992 w 2368"/>
                <a:gd name="T115" fmla="*/ 375 h 3178"/>
                <a:gd name="T116" fmla="*/ 931 w 2368"/>
                <a:gd name="T117" fmla="*/ 52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8" h="3178">
                  <a:moveTo>
                    <a:pt x="938" y="520"/>
                  </a:moveTo>
                  <a:lnTo>
                    <a:pt x="938" y="520"/>
                  </a:lnTo>
                  <a:cubicBezTo>
                    <a:pt x="938" y="528"/>
                    <a:pt x="923" y="558"/>
                    <a:pt x="900" y="573"/>
                  </a:cubicBezTo>
                  <a:cubicBezTo>
                    <a:pt x="847" y="650"/>
                    <a:pt x="923" y="611"/>
                    <a:pt x="961" y="611"/>
                  </a:cubicBezTo>
                  <a:cubicBezTo>
                    <a:pt x="961" y="725"/>
                    <a:pt x="717" y="604"/>
                    <a:pt x="687" y="627"/>
                  </a:cubicBezTo>
                  <a:cubicBezTo>
                    <a:pt x="649" y="657"/>
                    <a:pt x="588" y="634"/>
                    <a:pt x="565" y="680"/>
                  </a:cubicBezTo>
                  <a:cubicBezTo>
                    <a:pt x="558" y="688"/>
                    <a:pt x="550" y="718"/>
                    <a:pt x="558" y="725"/>
                  </a:cubicBezTo>
                  <a:cubicBezTo>
                    <a:pt x="565" y="733"/>
                    <a:pt x="580" y="733"/>
                    <a:pt x="588" y="733"/>
                  </a:cubicBezTo>
                  <a:cubicBezTo>
                    <a:pt x="596" y="733"/>
                    <a:pt x="626" y="733"/>
                    <a:pt x="626" y="741"/>
                  </a:cubicBezTo>
                  <a:cubicBezTo>
                    <a:pt x="580" y="748"/>
                    <a:pt x="611" y="870"/>
                    <a:pt x="519" y="794"/>
                  </a:cubicBezTo>
                  <a:cubicBezTo>
                    <a:pt x="443" y="725"/>
                    <a:pt x="420" y="863"/>
                    <a:pt x="382" y="931"/>
                  </a:cubicBezTo>
                  <a:cubicBezTo>
                    <a:pt x="351" y="993"/>
                    <a:pt x="344" y="1008"/>
                    <a:pt x="359" y="1076"/>
                  </a:cubicBezTo>
                  <a:cubicBezTo>
                    <a:pt x="366" y="1130"/>
                    <a:pt x="313" y="1176"/>
                    <a:pt x="290" y="1222"/>
                  </a:cubicBezTo>
                  <a:cubicBezTo>
                    <a:pt x="252" y="1298"/>
                    <a:pt x="168" y="1352"/>
                    <a:pt x="137" y="1443"/>
                  </a:cubicBezTo>
                  <a:cubicBezTo>
                    <a:pt x="122" y="1489"/>
                    <a:pt x="130" y="1520"/>
                    <a:pt x="130" y="1565"/>
                  </a:cubicBezTo>
                  <a:cubicBezTo>
                    <a:pt x="130" y="1611"/>
                    <a:pt x="91" y="1672"/>
                    <a:pt x="91" y="1726"/>
                  </a:cubicBezTo>
                  <a:cubicBezTo>
                    <a:pt x="91" y="1772"/>
                    <a:pt x="61" y="1779"/>
                    <a:pt x="30" y="1794"/>
                  </a:cubicBezTo>
                  <a:cubicBezTo>
                    <a:pt x="0" y="1810"/>
                    <a:pt x="99" y="1902"/>
                    <a:pt x="107" y="1932"/>
                  </a:cubicBezTo>
                  <a:cubicBezTo>
                    <a:pt x="122" y="1978"/>
                    <a:pt x="145" y="1970"/>
                    <a:pt x="168" y="2001"/>
                  </a:cubicBezTo>
                  <a:cubicBezTo>
                    <a:pt x="191" y="2031"/>
                    <a:pt x="214" y="2062"/>
                    <a:pt x="229" y="2092"/>
                  </a:cubicBezTo>
                  <a:cubicBezTo>
                    <a:pt x="244" y="2161"/>
                    <a:pt x="305" y="2207"/>
                    <a:pt x="344" y="2260"/>
                  </a:cubicBezTo>
                  <a:cubicBezTo>
                    <a:pt x="366" y="2299"/>
                    <a:pt x="359" y="2375"/>
                    <a:pt x="359" y="2413"/>
                  </a:cubicBezTo>
                  <a:cubicBezTo>
                    <a:pt x="374" y="2497"/>
                    <a:pt x="466" y="2574"/>
                    <a:pt x="496" y="2650"/>
                  </a:cubicBezTo>
                  <a:cubicBezTo>
                    <a:pt x="542" y="2765"/>
                    <a:pt x="580" y="2665"/>
                    <a:pt x="649" y="2665"/>
                  </a:cubicBezTo>
                  <a:cubicBezTo>
                    <a:pt x="649" y="2726"/>
                    <a:pt x="542" y="2795"/>
                    <a:pt x="588" y="2871"/>
                  </a:cubicBezTo>
                  <a:cubicBezTo>
                    <a:pt x="596" y="2925"/>
                    <a:pt x="709" y="3177"/>
                    <a:pt x="778" y="3070"/>
                  </a:cubicBezTo>
                  <a:cubicBezTo>
                    <a:pt x="824" y="3001"/>
                    <a:pt x="915" y="2765"/>
                    <a:pt x="969" y="2726"/>
                  </a:cubicBezTo>
                  <a:cubicBezTo>
                    <a:pt x="976" y="2742"/>
                    <a:pt x="1030" y="2795"/>
                    <a:pt x="1045" y="2810"/>
                  </a:cubicBezTo>
                  <a:cubicBezTo>
                    <a:pt x="1083" y="2856"/>
                    <a:pt x="1061" y="2871"/>
                    <a:pt x="1091" y="2818"/>
                  </a:cubicBezTo>
                  <a:cubicBezTo>
                    <a:pt x="1122" y="2780"/>
                    <a:pt x="1221" y="2612"/>
                    <a:pt x="1236" y="2688"/>
                  </a:cubicBezTo>
                  <a:cubicBezTo>
                    <a:pt x="1244" y="2704"/>
                    <a:pt x="1251" y="2719"/>
                    <a:pt x="1251" y="2742"/>
                  </a:cubicBezTo>
                  <a:lnTo>
                    <a:pt x="1251" y="2742"/>
                  </a:lnTo>
                  <a:cubicBezTo>
                    <a:pt x="1290" y="2726"/>
                    <a:pt x="1320" y="2726"/>
                    <a:pt x="1351" y="2711"/>
                  </a:cubicBezTo>
                  <a:cubicBezTo>
                    <a:pt x="1358" y="2704"/>
                    <a:pt x="1358" y="2681"/>
                    <a:pt x="1366" y="2673"/>
                  </a:cubicBezTo>
                  <a:cubicBezTo>
                    <a:pt x="1397" y="2665"/>
                    <a:pt x="1427" y="2673"/>
                    <a:pt x="1450" y="2688"/>
                  </a:cubicBezTo>
                  <a:cubicBezTo>
                    <a:pt x="1473" y="2696"/>
                    <a:pt x="1465" y="2726"/>
                    <a:pt x="1488" y="2742"/>
                  </a:cubicBezTo>
                  <a:cubicBezTo>
                    <a:pt x="1511" y="2757"/>
                    <a:pt x="1542" y="2765"/>
                    <a:pt x="1565" y="2757"/>
                  </a:cubicBezTo>
                  <a:cubicBezTo>
                    <a:pt x="1595" y="2734"/>
                    <a:pt x="1595" y="2681"/>
                    <a:pt x="1626" y="2665"/>
                  </a:cubicBezTo>
                  <a:cubicBezTo>
                    <a:pt x="1656" y="2658"/>
                    <a:pt x="1695" y="2688"/>
                    <a:pt x="1725" y="2673"/>
                  </a:cubicBezTo>
                  <a:cubicBezTo>
                    <a:pt x="1763" y="2665"/>
                    <a:pt x="1786" y="2627"/>
                    <a:pt x="1817" y="2612"/>
                  </a:cubicBezTo>
                  <a:cubicBezTo>
                    <a:pt x="1847" y="2604"/>
                    <a:pt x="1878" y="2596"/>
                    <a:pt x="1908" y="2604"/>
                  </a:cubicBezTo>
                  <a:cubicBezTo>
                    <a:pt x="1916" y="2604"/>
                    <a:pt x="1916" y="2612"/>
                    <a:pt x="1916" y="2619"/>
                  </a:cubicBezTo>
                  <a:lnTo>
                    <a:pt x="1916" y="2619"/>
                  </a:lnTo>
                  <a:cubicBezTo>
                    <a:pt x="1947" y="2612"/>
                    <a:pt x="1970" y="2612"/>
                    <a:pt x="1992" y="2596"/>
                  </a:cubicBezTo>
                  <a:cubicBezTo>
                    <a:pt x="2015" y="2581"/>
                    <a:pt x="2015" y="2543"/>
                    <a:pt x="2038" y="2535"/>
                  </a:cubicBezTo>
                  <a:cubicBezTo>
                    <a:pt x="2061" y="2528"/>
                    <a:pt x="2084" y="2581"/>
                    <a:pt x="2099" y="2566"/>
                  </a:cubicBezTo>
                  <a:cubicBezTo>
                    <a:pt x="2122" y="2520"/>
                    <a:pt x="2115" y="2467"/>
                    <a:pt x="2122" y="2413"/>
                  </a:cubicBezTo>
                  <a:cubicBezTo>
                    <a:pt x="2122" y="2383"/>
                    <a:pt x="2137" y="2352"/>
                    <a:pt x="2122" y="2321"/>
                  </a:cubicBezTo>
                  <a:cubicBezTo>
                    <a:pt x="2115" y="2291"/>
                    <a:pt x="2061" y="2283"/>
                    <a:pt x="2061" y="2253"/>
                  </a:cubicBezTo>
                  <a:cubicBezTo>
                    <a:pt x="2061" y="2222"/>
                    <a:pt x="2092" y="2215"/>
                    <a:pt x="2115" y="2199"/>
                  </a:cubicBezTo>
                  <a:cubicBezTo>
                    <a:pt x="2130" y="2192"/>
                    <a:pt x="2160" y="2199"/>
                    <a:pt x="2168" y="2184"/>
                  </a:cubicBezTo>
                  <a:cubicBezTo>
                    <a:pt x="2176" y="2161"/>
                    <a:pt x="2137" y="2138"/>
                    <a:pt x="2137" y="2115"/>
                  </a:cubicBezTo>
                  <a:cubicBezTo>
                    <a:pt x="2137" y="2092"/>
                    <a:pt x="2153" y="2062"/>
                    <a:pt x="2168" y="2046"/>
                  </a:cubicBezTo>
                  <a:cubicBezTo>
                    <a:pt x="2176" y="2024"/>
                    <a:pt x="2199" y="2001"/>
                    <a:pt x="2222" y="1993"/>
                  </a:cubicBezTo>
                  <a:cubicBezTo>
                    <a:pt x="2252" y="1985"/>
                    <a:pt x="2290" y="2008"/>
                    <a:pt x="2321" y="2001"/>
                  </a:cubicBezTo>
                  <a:cubicBezTo>
                    <a:pt x="2336" y="2001"/>
                    <a:pt x="2344" y="1985"/>
                    <a:pt x="2359" y="1978"/>
                  </a:cubicBezTo>
                  <a:lnTo>
                    <a:pt x="2359" y="1978"/>
                  </a:lnTo>
                  <a:cubicBezTo>
                    <a:pt x="2359" y="1940"/>
                    <a:pt x="2367" y="1902"/>
                    <a:pt x="2367" y="1863"/>
                  </a:cubicBezTo>
                  <a:cubicBezTo>
                    <a:pt x="2367" y="1833"/>
                    <a:pt x="2359" y="1794"/>
                    <a:pt x="2344" y="1772"/>
                  </a:cubicBezTo>
                  <a:cubicBezTo>
                    <a:pt x="2336" y="1756"/>
                    <a:pt x="2321" y="1779"/>
                    <a:pt x="2313" y="1772"/>
                  </a:cubicBezTo>
                  <a:cubicBezTo>
                    <a:pt x="2306" y="1764"/>
                    <a:pt x="2306" y="1749"/>
                    <a:pt x="2298" y="1733"/>
                  </a:cubicBezTo>
                  <a:cubicBezTo>
                    <a:pt x="2252" y="1695"/>
                    <a:pt x="2199" y="1665"/>
                    <a:pt x="2160" y="1619"/>
                  </a:cubicBezTo>
                  <a:cubicBezTo>
                    <a:pt x="2137" y="1588"/>
                    <a:pt x="2122" y="1550"/>
                    <a:pt x="2130" y="1520"/>
                  </a:cubicBezTo>
                  <a:cubicBezTo>
                    <a:pt x="2130" y="1497"/>
                    <a:pt x="2168" y="1489"/>
                    <a:pt x="2176" y="1466"/>
                  </a:cubicBezTo>
                  <a:cubicBezTo>
                    <a:pt x="2176" y="1451"/>
                    <a:pt x="2168" y="1435"/>
                    <a:pt x="2160" y="1420"/>
                  </a:cubicBezTo>
                  <a:cubicBezTo>
                    <a:pt x="2153" y="1413"/>
                    <a:pt x="2130" y="1420"/>
                    <a:pt x="2115" y="1405"/>
                  </a:cubicBezTo>
                  <a:cubicBezTo>
                    <a:pt x="2099" y="1390"/>
                    <a:pt x="2084" y="1367"/>
                    <a:pt x="2076" y="1336"/>
                  </a:cubicBezTo>
                  <a:cubicBezTo>
                    <a:pt x="2076" y="1321"/>
                    <a:pt x="2099" y="1313"/>
                    <a:pt x="2107" y="1306"/>
                  </a:cubicBezTo>
                  <a:cubicBezTo>
                    <a:pt x="2115" y="1283"/>
                    <a:pt x="2107" y="1260"/>
                    <a:pt x="2107" y="1245"/>
                  </a:cubicBezTo>
                  <a:cubicBezTo>
                    <a:pt x="2115" y="1222"/>
                    <a:pt x="2115" y="1206"/>
                    <a:pt x="2122" y="1183"/>
                  </a:cubicBezTo>
                  <a:cubicBezTo>
                    <a:pt x="2122" y="1168"/>
                    <a:pt x="2137" y="1160"/>
                    <a:pt x="2137" y="1145"/>
                  </a:cubicBezTo>
                  <a:cubicBezTo>
                    <a:pt x="2145" y="1130"/>
                    <a:pt x="2137" y="1107"/>
                    <a:pt x="2137" y="1092"/>
                  </a:cubicBezTo>
                  <a:lnTo>
                    <a:pt x="2137" y="1092"/>
                  </a:lnTo>
                  <a:cubicBezTo>
                    <a:pt x="2130" y="1084"/>
                    <a:pt x="2115" y="1084"/>
                    <a:pt x="2099" y="1076"/>
                  </a:cubicBezTo>
                  <a:cubicBezTo>
                    <a:pt x="2092" y="1061"/>
                    <a:pt x="2092" y="1046"/>
                    <a:pt x="2084" y="1038"/>
                  </a:cubicBezTo>
                  <a:cubicBezTo>
                    <a:pt x="2069" y="1016"/>
                    <a:pt x="2046" y="1000"/>
                    <a:pt x="2023" y="977"/>
                  </a:cubicBezTo>
                  <a:cubicBezTo>
                    <a:pt x="2015" y="962"/>
                    <a:pt x="2008" y="939"/>
                    <a:pt x="1992" y="924"/>
                  </a:cubicBezTo>
                  <a:cubicBezTo>
                    <a:pt x="1985" y="916"/>
                    <a:pt x="1992" y="939"/>
                    <a:pt x="1985" y="947"/>
                  </a:cubicBezTo>
                  <a:cubicBezTo>
                    <a:pt x="1970" y="962"/>
                    <a:pt x="1939" y="962"/>
                    <a:pt x="1924" y="977"/>
                  </a:cubicBezTo>
                  <a:cubicBezTo>
                    <a:pt x="1901" y="1000"/>
                    <a:pt x="1893" y="1031"/>
                    <a:pt x="1870" y="1046"/>
                  </a:cubicBezTo>
                  <a:cubicBezTo>
                    <a:pt x="1855" y="1061"/>
                    <a:pt x="1832" y="1061"/>
                    <a:pt x="1809" y="1054"/>
                  </a:cubicBezTo>
                  <a:cubicBezTo>
                    <a:pt x="1794" y="1046"/>
                    <a:pt x="1779" y="1023"/>
                    <a:pt x="1763" y="1008"/>
                  </a:cubicBezTo>
                  <a:cubicBezTo>
                    <a:pt x="1748" y="985"/>
                    <a:pt x="1748" y="962"/>
                    <a:pt x="1740" y="939"/>
                  </a:cubicBezTo>
                  <a:cubicBezTo>
                    <a:pt x="1740" y="924"/>
                    <a:pt x="1740" y="908"/>
                    <a:pt x="1733" y="901"/>
                  </a:cubicBezTo>
                  <a:cubicBezTo>
                    <a:pt x="1725" y="878"/>
                    <a:pt x="1695" y="863"/>
                    <a:pt x="1702" y="840"/>
                  </a:cubicBezTo>
                  <a:cubicBezTo>
                    <a:pt x="1702" y="824"/>
                    <a:pt x="1725" y="809"/>
                    <a:pt x="1740" y="794"/>
                  </a:cubicBezTo>
                  <a:cubicBezTo>
                    <a:pt x="1756" y="771"/>
                    <a:pt x="1779" y="748"/>
                    <a:pt x="1786" y="718"/>
                  </a:cubicBezTo>
                  <a:cubicBezTo>
                    <a:pt x="1786" y="688"/>
                    <a:pt x="1763" y="665"/>
                    <a:pt x="1748" y="642"/>
                  </a:cubicBezTo>
                  <a:cubicBezTo>
                    <a:pt x="1740" y="627"/>
                    <a:pt x="1710" y="634"/>
                    <a:pt x="1710" y="627"/>
                  </a:cubicBezTo>
                  <a:cubicBezTo>
                    <a:pt x="1710" y="611"/>
                    <a:pt x="1733" y="611"/>
                    <a:pt x="1740" y="596"/>
                  </a:cubicBezTo>
                  <a:cubicBezTo>
                    <a:pt x="1756" y="566"/>
                    <a:pt x="1740" y="520"/>
                    <a:pt x="1763" y="497"/>
                  </a:cubicBezTo>
                  <a:cubicBezTo>
                    <a:pt x="1794" y="459"/>
                    <a:pt x="1855" y="467"/>
                    <a:pt x="1893" y="436"/>
                  </a:cubicBezTo>
                  <a:cubicBezTo>
                    <a:pt x="1901" y="428"/>
                    <a:pt x="1893" y="405"/>
                    <a:pt x="1885" y="390"/>
                  </a:cubicBezTo>
                  <a:cubicBezTo>
                    <a:pt x="1885" y="375"/>
                    <a:pt x="1870" y="367"/>
                    <a:pt x="1862" y="352"/>
                  </a:cubicBezTo>
                  <a:cubicBezTo>
                    <a:pt x="1862" y="337"/>
                    <a:pt x="1878" y="306"/>
                    <a:pt x="1862" y="306"/>
                  </a:cubicBezTo>
                  <a:cubicBezTo>
                    <a:pt x="1840" y="291"/>
                    <a:pt x="1809" y="321"/>
                    <a:pt x="1779" y="321"/>
                  </a:cubicBezTo>
                  <a:cubicBezTo>
                    <a:pt x="1763" y="321"/>
                    <a:pt x="1763" y="306"/>
                    <a:pt x="1756" y="298"/>
                  </a:cubicBezTo>
                  <a:cubicBezTo>
                    <a:pt x="1740" y="268"/>
                    <a:pt x="1733" y="230"/>
                    <a:pt x="1710" y="207"/>
                  </a:cubicBezTo>
                  <a:cubicBezTo>
                    <a:pt x="1695" y="192"/>
                    <a:pt x="1672" y="207"/>
                    <a:pt x="1656" y="192"/>
                  </a:cubicBezTo>
                  <a:cubicBezTo>
                    <a:pt x="1641" y="184"/>
                    <a:pt x="1626" y="169"/>
                    <a:pt x="1618" y="153"/>
                  </a:cubicBezTo>
                  <a:cubicBezTo>
                    <a:pt x="1603" y="123"/>
                    <a:pt x="1618" y="85"/>
                    <a:pt x="1595" y="54"/>
                  </a:cubicBezTo>
                  <a:cubicBezTo>
                    <a:pt x="1572" y="23"/>
                    <a:pt x="1526" y="16"/>
                    <a:pt x="1496" y="0"/>
                  </a:cubicBezTo>
                  <a:lnTo>
                    <a:pt x="1496" y="0"/>
                  </a:lnTo>
                  <a:cubicBezTo>
                    <a:pt x="1488" y="8"/>
                    <a:pt x="1465" y="16"/>
                    <a:pt x="1450" y="31"/>
                  </a:cubicBezTo>
                  <a:cubicBezTo>
                    <a:pt x="1427" y="54"/>
                    <a:pt x="1397" y="85"/>
                    <a:pt x="1358" y="92"/>
                  </a:cubicBezTo>
                  <a:cubicBezTo>
                    <a:pt x="1343" y="100"/>
                    <a:pt x="1305" y="100"/>
                    <a:pt x="1305" y="115"/>
                  </a:cubicBezTo>
                  <a:lnTo>
                    <a:pt x="1305" y="115"/>
                  </a:lnTo>
                  <a:cubicBezTo>
                    <a:pt x="1297" y="115"/>
                    <a:pt x="1297" y="138"/>
                    <a:pt x="1297" y="146"/>
                  </a:cubicBezTo>
                  <a:cubicBezTo>
                    <a:pt x="1290" y="153"/>
                    <a:pt x="1282" y="153"/>
                    <a:pt x="1274" y="161"/>
                  </a:cubicBezTo>
                  <a:cubicBezTo>
                    <a:pt x="1251" y="184"/>
                    <a:pt x="1251" y="199"/>
                    <a:pt x="1236" y="222"/>
                  </a:cubicBezTo>
                  <a:cubicBezTo>
                    <a:pt x="1190" y="237"/>
                    <a:pt x="1160" y="314"/>
                    <a:pt x="1099" y="321"/>
                  </a:cubicBezTo>
                  <a:cubicBezTo>
                    <a:pt x="1091" y="337"/>
                    <a:pt x="976" y="329"/>
                    <a:pt x="969" y="314"/>
                  </a:cubicBezTo>
                  <a:lnTo>
                    <a:pt x="961" y="329"/>
                  </a:lnTo>
                  <a:lnTo>
                    <a:pt x="961" y="329"/>
                  </a:lnTo>
                  <a:cubicBezTo>
                    <a:pt x="954" y="337"/>
                    <a:pt x="961" y="337"/>
                    <a:pt x="961" y="344"/>
                  </a:cubicBezTo>
                  <a:cubicBezTo>
                    <a:pt x="992" y="375"/>
                    <a:pt x="992" y="375"/>
                    <a:pt x="992" y="375"/>
                  </a:cubicBezTo>
                  <a:cubicBezTo>
                    <a:pt x="1015" y="375"/>
                    <a:pt x="969" y="444"/>
                    <a:pt x="961" y="451"/>
                  </a:cubicBezTo>
                  <a:cubicBezTo>
                    <a:pt x="954" y="467"/>
                    <a:pt x="954" y="512"/>
                    <a:pt x="931" y="520"/>
                  </a:cubicBezTo>
                  <a:lnTo>
                    <a:pt x="938" y="5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8" name="Freeform 120"/>
            <p:cNvSpPr>
              <a:spLocks noChangeArrowheads="1"/>
            </p:cNvSpPr>
            <p:nvPr/>
          </p:nvSpPr>
          <p:spPr bwMode="auto">
            <a:xfrm>
              <a:off x="9995788" y="3352556"/>
              <a:ext cx="123621" cy="67053"/>
            </a:xfrm>
            <a:custGeom>
              <a:avLst/>
              <a:gdLst>
                <a:gd name="T0" fmla="*/ 519 w 520"/>
                <a:gd name="T1" fmla="*/ 136 h 282"/>
                <a:gd name="T2" fmla="*/ 519 w 520"/>
                <a:gd name="T3" fmla="*/ 136 h 282"/>
                <a:gd name="T4" fmla="*/ 489 w 520"/>
                <a:gd name="T5" fmla="*/ 53 h 282"/>
                <a:gd name="T6" fmla="*/ 489 w 520"/>
                <a:gd name="T7" fmla="*/ 53 h 282"/>
                <a:gd name="T8" fmla="*/ 389 w 520"/>
                <a:gd name="T9" fmla="*/ 38 h 282"/>
                <a:gd name="T10" fmla="*/ 313 w 520"/>
                <a:gd name="T11" fmla="*/ 61 h 282"/>
                <a:gd name="T12" fmla="*/ 198 w 520"/>
                <a:gd name="T13" fmla="*/ 53 h 282"/>
                <a:gd name="T14" fmla="*/ 130 w 520"/>
                <a:gd name="T15" fmla="*/ 7 h 282"/>
                <a:gd name="T16" fmla="*/ 130 w 520"/>
                <a:gd name="T17" fmla="*/ 7 h 282"/>
                <a:gd name="T18" fmla="*/ 92 w 520"/>
                <a:gd name="T19" fmla="*/ 0 h 282"/>
                <a:gd name="T20" fmla="*/ 61 w 520"/>
                <a:gd name="T21" fmla="*/ 22 h 282"/>
                <a:gd name="T22" fmla="*/ 23 w 520"/>
                <a:gd name="T23" fmla="*/ 84 h 282"/>
                <a:gd name="T24" fmla="*/ 38 w 520"/>
                <a:gd name="T25" fmla="*/ 121 h 282"/>
                <a:gd name="T26" fmla="*/ 0 w 520"/>
                <a:gd name="T27" fmla="*/ 159 h 282"/>
                <a:gd name="T28" fmla="*/ 38 w 520"/>
                <a:gd name="T29" fmla="*/ 205 h 282"/>
                <a:gd name="T30" fmla="*/ 38 w 520"/>
                <a:gd name="T31" fmla="*/ 205 h 282"/>
                <a:gd name="T32" fmla="*/ 130 w 520"/>
                <a:gd name="T33" fmla="*/ 197 h 282"/>
                <a:gd name="T34" fmla="*/ 153 w 520"/>
                <a:gd name="T35" fmla="*/ 174 h 282"/>
                <a:gd name="T36" fmla="*/ 183 w 520"/>
                <a:gd name="T37" fmla="*/ 174 h 282"/>
                <a:gd name="T38" fmla="*/ 214 w 520"/>
                <a:gd name="T39" fmla="*/ 197 h 282"/>
                <a:gd name="T40" fmla="*/ 267 w 520"/>
                <a:gd name="T41" fmla="*/ 197 h 282"/>
                <a:gd name="T42" fmla="*/ 283 w 520"/>
                <a:gd name="T43" fmla="*/ 228 h 282"/>
                <a:gd name="T44" fmla="*/ 305 w 520"/>
                <a:gd name="T45" fmla="*/ 235 h 282"/>
                <a:gd name="T46" fmla="*/ 321 w 520"/>
                <a:gd name="T47" fmla="*/ 274 h 282"/>
                <a:gd name="T48" fmla="*/ 389 w 520"/>
                <a:gd name="T49" fmla="*/ 213 h 282"/>
                <a:gd name="T50" fmla="*/ 405 w 520"/>
                <a:gd name="T51" fmla="*/ 274 h 282"/>
                <a:gd name="T52" fmla="*/ 443 w 520"/>
                <a:gd name="T53" fmla="*/ 274 h 282"/>
                <a:gd name="T54" fmla="*/ 443 w 520"/>
                <a:gd name="T55" fmla="*/ 274 h 282"/>
                <a:gd name="T56" fmla="*/ 443 w 520"/>
                <a:gd name="T57" fmla="*/ 144 h 282"/>
                <a:gd name="T58" fmla="*/ 519 w 520"/>
                <a:gd name="T59" fmla="*/ 13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0" h="282">
                  <a:moveTo>
                    <a:pt x="519" y="136"/>
                  </a:moveTo>
                  <a:lnTo>
                    <a:pt x="519" y="136"/>
                  </a:lnTo>
                  <a:cubicBezTo>
                    <a:pt x="489" y="53"/>
                    <a:pt x="489" y="53"/>
                    <a:pt x="489" y="53"/>
                  </a:cubicBezTo>
                  <a:lnTo>
                    <a:pt x="489" y="53"/>
                  </a:lnTo>
                  <a:cubicBezTo>
                    <a:pt x="458" y="45"/>
                    <a:pt x="428" y="38"/>
                    <a:pt x="389" y="38"/>
                  </a:cubicBezTo>
                  <a:cubicBezTo>
                    <a:pt x="367" y="38"/>
                    <a:pt x="344" y="61"/>
                    <a:pt x="313" y="61"/>
                  </a:cubicBezTo>
                  <a:cubicBezTo>
                    <a:pt x="275" y="61"/>
                    <a:pt x="237" y="61"/>
                    <a:pt x="198" y="53"/>
                  </a:cubicBezTo>
                  <a:cubicBezTo>
                    <a:pt x="175" y="38"/>
                    <a:pt x="153" y="22"/>
                    <a:pt x="130" y="7"/>
                  </a:cubicBezTo>
                  <a:lnTo>
                    <a:pt x="130" y="7"/>
                  </a:lnTo>
                  <a:cubicBezTo>
                    <a:pt x="114" y="7"/>
                    <a:pt x="99" y="0"/>
                    <a:pt x="92" y="0"/>
                  </a:cubicBezTo>
                  <a:cubicBezTo>
                    <a:pt x="76" y="7"/>
                    <a:pt x="69" y="15"/>
                    <a:pt x="61" y="22"/>
                  </a:cubicBezTo>
                  <a:cubicBezTo>
                    <a:pt x="46" y="45"/>
                    <a:pt x="31" y="61"/>
                    <a:pt x="23" y="84"/>
                  </a:cubicBezTo>
                  <a:cubicBezTo>
                    <a:pt x="23" y="99"/>
                    <a:pt x="46" y="106"/>
                    <a:pt x="38" y="121"/>
                  </a:cubicBezTo>
                  <a:cubicBezTo>
                    <a:pt x="31" y="136"/>
                    <a:pt x="0" y="144"/>
                    <a:pt x="0" y="159"/>
                  </a:cubicBezTo>
                  <a:cubicBezTo>
                    <a:pt x="0" y="182"/>
                    <a:pt x="23" y="190"/>
                    <a:pt x="38" y="205"/>
                  </a:cubicBezTo>
                  <a:lnTo>
                    <a:pt x="38" y="205"/>
                  </a:lnTo>
                  <a:cubicBezTo>
                    <a:pt x="69" y="205"/>
                    <a:pt x="107" y="205"/>
                    <a:pt x="130" y="197"/>
                  </a:cubicBezTo>
                  <a:cubicBezTo>
                    <a:pt x="145" y="197"/>
                    <a:pt x="145" y="174"/>
                    <a:pt x="153" y="174"/>
                  </a:cubicBezTo>
                  <a:cubicBezTo>
                    <a:pt x="160" y="167"/>
                    <a:pt x="175" y="167"/>
                    <a:pt x="183" y="174"/>
                  </a:cubicBezTo>
                  <a:cubicBezTo>
                    <a:pt x="191" y="182"/>
                    <a:pt x="198" y="197"/>
                    <a:pt x="214" y="197"/>
                  </a:cubicBezTo>
                  <a:cubicBezTo>
                    <a:pt x="229" y="205"/>
                    <a:pt x="252" y="190"/>
                    <a:pt x="267" y="197"/>
                  </a:cubicBezTo>
                  <a:cubicBezTo>
                    <a:pt x="283" y="205"/>
                    <a:pt x="275" y="220"/>
                    <a:pt x="283" y="228"/>
                  </a:cubicBezTo>
                  <a:cubicBezTo>
                    <a:pt x="290" y="235"/>
                    <a:pt x="298" y="228"/>
                    <a:pt x="305" y="235"/>
                  </a:cubicBezTo>
                  <a:cubicBezTo>
                    <a:pt x="313" y="243"/>
                    <a:pt x="305" y="274"/>
                    <a:pt x="321" y="274"/>
                  </a:cubicBezTo>
                  <a:cubicBezTo>
                    <a:pt x="351" y="266"/>
                    <a:pt x="359" y="213"/>
                    <a:pt x="389" y="213"/>
                  </a:cubicBezTo>
                  <a:cubicBezTo>
                    <a:pt x="412" y="213"/>
                    <a:pt x="389" y="258"/>
                    <a:pt x="405" y="274"/>
                  </a:cubicBezTo>
                  <a:cubicBezTo>
                    <a:pt x="412" y="281"/>
                    <a:pt x="428" y="274"/>
                    <a:pt x="443" y="274"/>
                  </a:cubicBezTo>
                  <a:lnTo>
                    <a:pt x="443" y="274"/>
                  </a:lnTo>
                  <a:cubicBezTo>
                    <a:pt x="443" y="228"/>
                    <a:pt x="420" y="182"/>
                    <a:pt x="443" y="144"/>
                  </a:cubicBezTo>
                  <a:cubicBezTo>
                    <a:pt x="458" y="121"/>
                    <a:pt x="496" y="136"/>
                    <a:pt x="519" y="1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29" name="Freeform 121"/>
            <p:cNvSpPr>
              <a:spLocks noChangeArrowheads="1"/>
            </p:cNvSpPr>
            <p:nvPr/>
          </p:nvSpPr>
          <p:spPr bwMode="auto">
            <a:xfrm>
              <a:off x="10112076" y="3332650"/>
              <a:ext cx="69144" cy="54481"/>
            </a:xfrm>
            <a:custGeom>
              <a:avLst/>
              <a:gdLst>
                <a:gd name="T0" fmla="*/ 0 w 291"/>
                <a:gd name="T1" fmla="*/ 76 h 229"/>
                <a:gd name="T2" fmla="*/ 0 w 291"/>
                <a:gd name="T3" fmla="*/ 76 h 229"/>
                <a:gd name="T4" fmla="*/ 0 w 291"/>
                <a:gd name="T5" fmla="*/ 137 h 229"/>
                <a:gd name="T6" fmla="*/ 0 w 291"/>
                <a:gd name="T7" fmla="*/ 137 h 229"/>
                <a:gd name="T8" fmla="*/ 30 w 291"/>
                <a:gd name="T9" fmla="*/ 220 h 229"/>
                <a:gd name="T10" fmla="*/ 30 w 291"/>
                <a:gd name="T11" fmla="*/ 220 h 229"/>
                <a:gd name="T12" fmla="*/ 153 w 291"/>
                <a:gd name="T13" fmla="*/ 228 h 229"/>
                <a:gd name="T14" fmla="*/ 267 w 291"/>
                <a:gd name="T15" fmla="*/ 190 h 229"/>
                <a:gd name="T16" fmla="*/ 267 w 291"/>
                <a:gd name="T17" fmla="*/ 190 h 229"/>
                <a:gd name="T18" fmla="*/ 267 w 291"/>
                <a:gd name="T19" fmla="*/ 61 h 229"/>
                <a:gd name="T20" fmla="*/ 214 w 291"/>
                <a:gd name="T21" fmla="*/ 0 h 229"/>
                <a:gd name="T22" fmla="*/ 214 w 291"/>
                <a:gd name="T23" fmla="*/ 0 h 229"/>
                <a:gd name="T24" fmla="*/ 137 w 291"/>
                <a:gd name="T25" fmla="*/ 61 h 229"/>
                <a:gd name="T26" fmla="*/ 0 w 291"/>
                <a:gd name="T27" fmla="*/ 7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9">
                  <a:moveTo>
                    <a:pt x="0" y="76"/>
                  </a:moveTo>
                  <a:lnTo>
                    <a:pt x="0" y="76"/>
                  </a:lnTo>
                  <a:cubicBezTo>
                    <a:pt x="0" y="137"/>
                    <a:pt x="0" y="137"/>
                    <a:pt x="0" y="137"/>
                  </a:cubicBezTo>
                  <a:lnTo>
                    <a:pt x="0" y="137"/>
                  </a:lnTo>
                  <a:cubicBezTo>
                    <a:pt x="30" y="220"/>
                    <a:pt x="30" y="220"/>
                    <a:pt x="30" y="220"/>
                  </a:cubicBezTo>
                  <a:lnTo>
                    <a:pt x="30" y="220"/>
                  </a:lnTo>
                  <a:cubicBezTo>
                    <a:pt x="76" y="220"/>
                    <a:pt x="114" y="228"/>
                    <a:pt x="153" y="228"/>
                  </a:cubicBezTo>
                  <a:cubicBezTo>
                    <a:pt x="198" y="220"/>
                    <a:pt x="229" y="205"/>
                    <a:pt x="267" y="190"/>
                  </a:cubicBezTo>
                  <a:lnTo>
                    <a:pt x="267" y="190"/>
                  </a:lnTo>
                  <a:cubicBezTo>
                    <a:pt x="275" y="145"/>
                    <a:pt x="290" y="76"/>
                    <a:pt x="267" y="61"/>
                  </a:cubicBezTo>
                  <a:cubicBezTo>
                    <a:pt x="252" y="45"/>
                    <a:pt x="229" y="23"/>
                    <a:pt x="214" y="0"/>
                  </a:cubicBezTo>
                  <a:lnTo>
                    <a:pt x="214" y="0"/>
                  </a:lnTo>
                  <a:cubicBezTo>
                    <a:pt x="183" y="30"/>
                    <a:pt x="175" y="45"/>
                    <a:pt x="137" y="61"/>
                  </a:cubicBezTo>
                  <a:cubicBezTo>
                    <a:pt x="91" y="76"/>
                    <a:pt x="46" y="68"/>
                    <a:pt x="0" y="7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0" name="Freeform 122"/>
            <p:cNvSpPr>
              <a:spLocks noChangeArrowheads="1"/>
            </p:cNvSpPr>
            <p:nvPr/>
          </p:nvSpPr>
          <p:spPr bwMode="auto">
            <a:xfrm>
              <a:off x="10027217" y="3290743"/>
              <a:ext cx="85906" cy="76482"/>
            </a:xfrm>
            <a:custGeom>
              <a:avLst/>
              <a:gdLst>
                <a:gd name="T0" fmla="*/ 359 w 360"/>
                <a:gd name="T1" fmla="*/ 252 h 322"/>
                <a:gd name="T2" fmla="*/ 359 w 360"/>
                <a:gd name="T3" fmla="*/ 252 h 322"/>
                <a:gd name="T4" fmla="*/ 259 w 360"/>
                <a:gd name="T5" fmla="*/ 191 h 322"/>
                <a:gd name="T6" fmla="*/ 267 w 360"/>
                <a:gd name="T7" fmla="*/ 122 h 322"/>
                <a:gd name="T8" fmla="*/ 206 w 360"/>
                <a:gd name="T9" fmla="*/ 99 h 322"/>
                <a:gd name="T10" fmla="*/ 206 w 360"/>
                <a:gd name="T11" fmla="*/ 46 h 322"/>
                <a:gd name="T12" fmla="*/ 206 w 360"/>
                <a:gd name="T13" fmla="*/ 46 h 322"/>
                <a:gd name="T14" fmla="*/ 168 w 360"/>
                <a:gd name="T15" fmla="*/ 0 h 322"/>
                <a:gd name="T16" fmla="*/ 91 w 360"/>
                <a:gd name="T17" fmla="*/ 46 h 322"/>
                <a:gd name="T18" fmla="*/ 107 w 360"/>
                <a:gd name="T19" fmla="*/ 115 h 322"/>
                <a:gd name="T20" fmla="*/ 30 w 360"/>
                <a:gd name="T21" fmla="*/ 153 h 322"/>
                <a:gd name="T22" fmla="*/ 0 w 360"/>
                <a:gd name="T23" fmla="*/ 267 h 322"/>
                <a:gd name="T24" fmla="*/ 0 w 360"/>
                <a:gd name="T25" fmla="*/ 267 h 322"/>
                <a:gd name="T26" fmla="*/ 68 w 360"/>
                <a:gd name="T27" fmla="*/ 313 h 322"/>
                <a:gd name="T28" fmla="*/ 183 w 360"/>
                <a:gd name="T29" fmla="*/ 321 h 322"/>
                <a:gd name="T30" fmla="*/ 259 w 360"/>
                <a:gd name="T31" fmla="*/ 298 h 322"/>
                <a:gd name="T32" fmla="*/ 359 w 360"/>
                <a:gd name="T33" fmla="*/ 313 h 322"/>
                <a:gd name="T34" fmla="*/ 359 w 360"/>
                <a:gd name="T35" fmla="*/ 313 h 322"/>
                <a:gd name="T36" fmla="*/ 359 w 360"/>
                <a:gd name="T37" fmla="*/ 2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22">
                  <a:moveTo>
                    <a:pt x="359" y="252"/>
                  </a:moveTo>
                  <a:lnTo>
                    <a:pt x="359" y="252"/>
                  </a:lnTo>
                  <a:cubicBezTo>
                    <a:pt x="328" y="229"/>
                    <a:pt x="282" y="221"/>
                    <a:pt x="259" y="191"/>
                  </a:cubicBezTo>
                  <a:cubicBezTo>
                    <a:pt x="244" y="168"/>
                    <a:pt x="282" y="145"/>
                    <a:pt x="267" y="122"/>
                  </a:cubicBezTo>
                  <a:cubicBezTo>
                    <a:pt x="259" y="107"/>
                    <a:pt x="221" y="115"/>
                    <a:pt x="206" y="99"/>
                  </a:cubicBezTo>
                  <a:cubicBezTo>
                    <a:pt x="198" y="84"/>
                    <a:pt x="206" y="61"/>
                    <a:pt x="206" y="46"/>
                  </a:cubicBezTo>
                  <a:lnTo>
                    <a:pt x="206" y="46"/>
                  </a:lnTo>
                  <a:cubicBezTo>
                    <a:pt x="191" y="30"/>
                    <a:pt x="183" y="0"/>
                    <a:pt x="168" y="0"/>
                  </a:cubicBezTo>
                  <a:cubicBezTo>
                    <a:pt x="137" y="0"/>
                    <a:pt x="107" y="15"/>
                    <a:pt x="91" y="46"/>
                  </a:cubicBezTo>
                  <a:cubicBezTo>
                    <a:pt x="76" y="61"/>
                    <a:pt x="114" y="92"/>
                    <a:pt x="107" y="115"/>
                  </a:cubicBezTo>
                  <a:cubicBezTo>
                    <a:pt x="91" y="138"/>
                    <a:pt x="53" y="130"/>
                    <a:pt x="30" y="153"/>
                  </a:cubicBezTo>
                  <a:cubicBezTo>
                    <a:pt x="15" y="183"/>
                    <a:pt x="7" y="229"/>
                    <a:pt x="0" y="267"/>
                  </a:cubicBezTo>
                  <a:lnTo>
                    <a:pt x="0" y="267"/>
                  </a:lnTo>
                  <a:cubicBezTo>
                    <a:pt x="23" y="282"/>
                    <a:pt x="45" y="298"/>
                    <a:pt x="68" y="313"/>
                  </a:cubicBezTo>
                  <a:cubicBezTo>
                    <a:pt x="107" y="321"/>
                    <a:pt x="145" y="321"/>
                    <a:pt x="183" y="321"/>
                  </a:cubicBezTo>
                  <a:cubicBezTo>
                    <a:pt x="214" y="321"/>
                    <a:pt x="237" y="298"/>
                    <a:pt x="259" y="298"/>
                  </a:cubicBezTo>
                  <a:cubicBezTo>
                    <a:pt x="298" y="298"/>
                    <a:pt x="328" y="305"/>
                    <a:pt x="359" y="313"/>
                  </a:cubicBezTo>
                  <a:lnTo>
                    <a:pt x="359" y="313"/>
                  </a:lnTo>
                  <a:cubicBezTo>
                    <a:pt x="359" y="252"/>
                    <a:pt x="359" y="252"/>
                    <a:pt x="359" y="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1" name="Freeform 123"/>
            <p:cNvSpPr>
              <a:spLocks noChangeArrowheads="1"/>
            </p:cNvSpPr>
            <p:nvPr/>
          </p:nvSpPr>
          <p:spPr bwMode="auto">
            <a:xfrm>
              <a:off x="10074361" y="3292838"/>
              <a:ext cx="89049" cy="58671"/>
            </a:xfrm>
            <a:custGeom>
              <a:avLst/>
              <a:gdLst>
                <a:gd name="T0" fmla="*/ 375 w 376"/>
                <a:gd name="T1" fmla="*/ 168 h 245"/>
                <a:gd name="T2" fmla="*/ 375 w 376"/>
                <a:gd name="T3" fmla="*/ 168 h 245"/>
                <a:gd name="T4" fmla="*/ 291 w 376"/>
                <a:gd name="T5" fmla="*/ 0 h 245"/>
                <a:gd name="T6" fmla="*/ 291 w 376"/>
                <a:gd name="T7" fmla="*/ 0 h 245"/>
                <a:gd name="T8" fmla="*/ 252 w 376"/>
                <a:gd name="T9" fmla="*/ 15 h 245"/>
                <a:gd name="T10" fmla="*/ 229 w 376"/>
                <a:gd name="T11" fmla="*/ 53 h 245"/>
                <a:gd name="T12" fmla="*/ 199 w 376"/>
                <a:gd name="T13" fmla="*/ 68 h 245"/>
                <a:gd name="T14" fmla="*/ 153 w 376"/>
                <a:gd name="T15" fmla="*/ 53 h 245"/>
                <a:gd name="T16" fmla="*/ 92 w 376"/>
                <a:gd name="T17" fmla="*/ 61 h 245"/>
                <a:gd name="T18" fmla="*/ 61 w 376"/>
                <a:gd name="T19" fmla="*/ 45 h 245"/>
                <a:gd name="T20" fmla="*/ 8 w 376"/>
                <a:gd name="T21" fmla="*/ 38 h 245"/>
                <a:gd name="T22" fmla="*/ 8 w 376"/>
                <a:gd name="T23" fmla="*/ 38 h 245"/>
                <a:gd name="T24" fmla="*/ 8 w 376"/>
                <a:gd name="T25" fmla="*/ 91 h 245"/>
                <a:gd name="T26" fmla="*/ 69 w 376"/>
                <a:gd name="T27" fmla="*/ 114 h 245"/>
                <a:gd name="T28" fmla="*/ 61 w 376"/>
                <a:gd name="T29" fmla="*/ 183 h 245"/>
                <a:gd name="T30" fmla="*/ 161 w 376"/>
                <a:gd name="T31" fmla="*/ 244 h 245"/>
                <a:gd name="T32" fmla="*/ 161 w 376"/>
                <a:gd name="T33" fmla="*/ 244 h 245"/>
                <a:gd name="T34" fmla="*/ 298 w 376"/>
                <a:gd name="T35" fmla="*/ 229 h 245"/>
                <a:gd name="T36" fmla="*/ 375 w 376"/>
                <a:gd name="T37" fmla="*/ 16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245">
                  <a:moveTo>
                    <a:pt x="375" y="168"/>
                  </a:moveTo>
                  <a:lnTo>
                    <a:pt x="375" y="168"/>
                  </a:lnTo>
                  <a:cubicBezTo>
                    <a:pt x="336" y="122"/>
                    <a:pt x="314" y="61"/>
                    <a:pt x="291" y="0"/>
                  </a:cubicBezTo>
                  <a:lnTo>
                    <a:pt x="291" y="0"/>
                  </a:lnTo>
                  <a:cubicBezTo>
                    <a:pt x="268" y="7"/>
                    <a:pt x="275" y="0"/>
                    <a:pt x="252" y="15"/>
                  </a:cubicBezTo>
                  <a:cubicBezTo>
                    <a:pt x="237" y="22"/>
                    <a:pt x="245" y="38"/>
                    <a:pt x="229" y="53"/>
                  </a:cubicBezTo>
                  <a:cubicBezTo>
                    <a:pt x="222" y="61"/>
                    <a:pt x="214" y="68"/>
                    <a:pt x="199" y="68"/>
                  </a:cubicBezTo>
                  <a:cubicBezTo>
                    <a:pt x="184" y="76"/>
                    <a:pt x="168" y="61"/>
                    <a:pt x="153" y="53"/>
                  </a:cubicBezTo>
                  <a:cubicBezTo>
                    <a:pt x="130" y="53"/>
                    <a:pt x="115" y="61"/>
                    <a:pt x="92" y="61"/>
                  </a:cubicBezTo>
                  <a:cubicBezTo>
                    <a:pt x="84" y="61"/>
                    <a:pt x="69" y="45"/>
                    <a:pt x="61" y="45"/>
                  </a:cubicBezTo>
                  <a:cubicBezTo>
                    <a:pt x="39" y="38"/>
                    <a:pt x="23" y="38"/>
                    <a:pt x="8" y="38"/>
                  </a:cubicBezTo>
                  <a:lnTo>
                    <a:pt x="8" y="38"/>
                  </a:lnTo>
                  <a:cubicBezTo>
                    <a:pt x="8" y="53"/>
                    <a:pt x="0" y="76"/>
                    <a:pt x="8" y="91"/>
                  </a:cubicBezTo>
                  <a:cubicBezTo>
                    <a:pt x="23" y="107"/>
                    <a:pt x="61" y="99"/>
                    <a:pt x="69" y="114"/>
                  </a:cubicBezTo>
                  <a:cubicBezTo>
                    <a:pt x="84" y="137"/>
                    <a:pt x="46" y="160"/>
                    <a:pt x="61" y="183"/>
                  </a:cubicBezTo>
                  <a:cubicBezTo>
                    <a:pt x="84" y="213"/>
                    <a:pt x="130" y="221"/>
                    <a:pt x="161" y="244"/>
                  </a:cubicBezTo>
                  <a:lnTo>
                    <a:pt x="161" y="244"/>
                  </a:lnTo>
                  <a:cubicBezTo>
                    <a:pt x="207" y="236"/>
                    <a:pt x="252" y="244"/>
                    <a:pt x="298" y="229"/>
                  </a:cubicBezTo>
                  <a:cubicBezTo>
                    <a:pt x="336" y="213"/>
                    <a:pt x="344" y="198"/>
                    <a:pt x="375" y="1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2" name="Freeform 124"/>
            <p:cNvSpPr>
              <a:spLocks noChangeArrowheads="1"/>
            </p:cNvSpPr>
            <p:nvPr/>
          </p:nvSpPr>
          <p:spPr bwMode="auto">
            <a:xfrm>
              <a:off x="8738626" y="3015196"/>
              <a:ext cx="890490" cy="553188"/>
            </a:xfrm>
            <a:custGeom>
              <a:avLst/>
              <a:gdLst>
                <a:gd name="T0" fmla="*/ 3741 w 3750"/>
                <a:gd name="T1" fmla="*/ 978 h 2330"/>
                <a:gd name="T2" fmla="*/ 3543 w 3750"/>
                <a:gd name="T3" fmla="*/ 1153 h 2330"/>
                <a:gd name="T4" fmla="*/ 3405 w 3750"/>
                <a:gd name="T5" fmla="*/ 1161 h 2330"/>
                <a:gd name="T6" fmla="*/ 3405 w 3750"/>
                <a:gd name="T7" fmla="*/ 1283 h 2330"/>
                <a:gd name="T8" fmla="*/ 3329 w 3750"/>
                <a:gd name="T9" fmla="*/ 1375 h 2330"/>
                <a:gd name="T10" fmla="*/ 2574 w 3750"/>
                <a:gd name="T11" fmla="*/ 1360 h 2330"/>
                <a:gd name="T12" fmla="*/ 2436 w 3750"/>
                <a:gd name="T13" fmla="*/ 1679 h 2330"/>
                <a:gd name="T14" fmla="*/ 1802 w 3750"/>
                <a:gd name="T15" fmla="*/ 1924 h 2330"/>
                <a:gd name="T16" fmla="*/ 1764 w 3750"/>
                <a:gd name="T17" fmla="*/ 1977 h 2330"/>
                <a:gd name="T18" fmla="*/ 1489 w 3750"/>
                <a:gd name="T19" fmla="*/ 1786 h 2330"/>
                <a:gd name="T20" fmla="*/ 1329 w 3750"/>
                <a:gd name="T21" fmla="*/ 1802 h 2330"/>
                <a:gd name="T22" fmla="*/ 1107 w 3750"/>
                <a:gd name="T23" fmla="*/ 2122 h 2330"/>
                <a:gd name="T24" fmla="*/ 672 w 3750"/>
                <a:gd name="T25" fmla="*/ 1802 h 2330"/>
                <a:gd name="T26" fmla="*/ 450 w 3750"/>
                <a:gd name="T27" fmla="*/ 2008 h 2330"/>
                <a:gd name="T28" fmla="*/ 511 w 3750"/>
                <a:gd name="T29" fmla="*/ 2267 h 2330"/>
                <a:gd name="T30" fmla="*/ 290 w 3750"/>
                <a:gd name="T31" fmla="*/ 1908 h 2330"/>
                <a:gd name="T32" fmla="*/ 160 w 3750"/>
                <a:gd name="T33" fmla="*/ 1260 h 2330"/>
                <a:gd name="T34" fmla="*/ 328 w 3750"/>
                <a:gd name="T35" fmla="*/ 1512 h 2330"/>
                <a:gd name="T36" fmla="*/ 420 w 3750"/>
                <a:gd name="T37" fmla="*/ 1191 h 2330"/>
                <a:gd name="T38" fmla="*/ 771 w 3750"/>
                <a:gd name="T39" fmla="*/ 1161 h 2330"/>
                <a:gd name="T40" fmla="*/ 909 w 3750"/>
                <a:gd name="T41" fmla="*/ 1024 h 2330"/>
                <a:gd name="T42" fmla="*/ 1008 w 3750"/>
                <a:gd name="T43" fmla="*/ 878 h 2330"/>
                <a:gd name="T44" fmla="*/ 1222 w 3750"/>
                <a:gd name="T45" fmla="*/ 810 h 2330"/>
                <a:gd name="T46" fmla="*/ 1291 w 3750"/>
                <a:gd name="T47" fmla="*/ 817 h 2330"/>
                <a:gd name="T48" fmla="*/ 1382 w 3750"/>
                <a:gd name="T49" fmla="*/ 565 h 2330"/>
                <a:gd name="T50" fmla="*/ 1566 w 3750"/>
                <a:gd name="T51" fmla="*/ 405 h 2330"/>
                <a:gd name="T52" fmla="*/ 1756 w 3750"/>
                <a:gd name="T53" fmla="*/ 458 h 2330"/>
                <a:gd name="T54" fmla="*/ 1779 w 3750"/>
                <a:gd name="T55" fmla="*/ 260 h 2330"/>
                <a:gd name="T56" fmla="*/ 1924 w 3750"/>
                <a:gd name="T57" fmla="*/ 53 h 2330"/>
                <a:gd name="T58" fmla="*/ 2008 w 3750"/>
                <a:gd name="T59" fmla="*/ 23 h 2330"/>
                <a:gd name="T60" fmla="*/ 2276 w 3750"/>
                <a:gd name="T61" fmla="*/ 138 h 2330"/>
                <a:gd name="T62" fmla="*/ 2398 w 3750"/>
                <a:gd name="T63" fmla="*/ 336 h 2330"/>
                <a:gd name="T64" fmla="*/ 2490 w 3750"/>
                <a:gd name="T65" fmla="*/ 481 h 2330"/>
                <a:gd name="T66" fmla="*/ 2604 w 3750"/>
                <a:gd name="T67" fmla="*/ 390 h 2330"/>
                <a:gd name="T68" fmla="*/ 2650 w 3750"/>
                <a:gd name="T69" fmla="*/ 191 h 2330"/>
                <a:gd name="T70" fmla="*/ 2749 w 3750"/>
                <a:gd name="T71" fmla="*/ 168 h 2330"/>
                <a:gd name="T72" fmla="*/ 3002 w 3750"/>
                <a:gd name="T73" fmla="*/ 61 h 2330"/>
                <a:gd name="T74" fmla="*/ 3085 w 3750"/>
                <a:gd name="T75" fmla="*/ 145 h 2330"/>
                <a:gd name="T76" fmla="*/ 3024 w 3750"/>
                <a:gd name="T77" fmla="*/ 344 h 2330"/>
                <a:gd name="T78" fmla="*/ 3191 w 3750"/>
                <a:gd name="T79" fmla="*/ 275 h 2330"/>
                <a:gd name="T80" fmla="*/ 3344 w 3750"/>
                <a:gd name="T81" fmla="*/ 344 h 2330"/>
                <a:gd name="T82" fmla="*/ 3436 w 3750"/>
                <a:gd name="T83" fmla="*/ 527 h 2330"/>
                <a:gd name="T84" fmla="*/ 3573 w 3750"/>
                <a:gd name="T85" fmla="*/ 489 h 2330"/>
                <a:gd name="T86" fmla="*/ 3695 w 3750"/>
                <a:gd name="T87" fmla="*/ 550 h 2330"/>
                <a:gd name="T88" fmla="*/ 3726 w 3750"/>
                <a:gd name="T89" fmla="*/ 672 h 2330"/>
                <a:gd name="T90" fmla="*/ 3749 w 3750"/>
                <a:gd name="T91" fmla="*/ 947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0" h="2330">
                  <a:moveTo>
                    <a:pt x="3749" y="947"/>
                  </a:moveTo>
                  <a:lnTo>
                    <a:pt x="3749" y="947"/>
                  </a:lnTo>
                  <a:cubicBezTo>
                    <a:pt x="3741" y="947"/>
                    <a:pt x="3741" y="970"/>
                    <a:pt x="3741" y="978"/>
                  </a:cubicBezTo>
                  <a:cubicBezTo>
                    <a:pt x="3734" y="985"/>
                    <a:pt x="3726" y="985"/>
                    <a:pt x="3718" y="993"/>
                  </a:cubicBezTo>
                  <a:cubicBezTo>
                    <a:pt x="3695" y="1016"/>
                    <a:pt x="3695" y="1031"/>
                    <a:pt x="3680" y="1054"/>
                  </a:cubicBezTo>
                  <a:cubicBezTo>
                    <a:pt x="3634" y="1069"/>
                    <a:pt x="3604" y="1146"/>
                    <a:pt x="3543" y="1153"/>
                  </a:cubicBezTo>
                  <a:cubicBezTo>
                    <a:pt x="3535" y="1169"/>
                    <a:pt x="3420" y="1161"/>
                    <a:pt x="3413" y="1146"/>
                  </a:cubicBezTo>
                  <a:lnTo>
                    <a:pt x="3405" y="1161"/>
                  </a:lnTo>
                  <a:lnTo>
                    <a:pt x="3405" y="1161"/>
                  </a:lnTo>
                  <a:cubicBezTo>
                    <a:pt x="3398" y="1169"/>
                    <a:pt x="3405" y="1169"/>
                    <a:pt x="3405" y="1176"/>
                  </a:cubicBezTo>
                  <a:cubicBezTo>
                    <a:pt x="3436" y="1207"/>
                    <a:pt x="3436" y="1207"/>
                    <a:pt x="3436" y="1207"/>
                  </a:cubicBezTo>
                  <a:cubicBezTo>
                    <a:pt x="3459" y="1207"/>
                    <a:pt x="3413" y="1276"/>
                    <a:pt x="3405" y="1283"/>
                  </a:cubicBezTo>
                  <a:cubicBezTo>
                    <a:pt x="3398" y="1299"/>
                    <a:pt x="3398" y="1344"/>
                    <a:pt x="3375" y="1352"/>
                  </a:cubicBezTo>
                  <a:cubicBezTo>
                    <a:pt x="3382" y="1352"/>
                    <a:pt x="3382" y="1352"/>
                    <a:pt x="3382" y="1352"/>
                  </a:cubicBezTo>
                  <a:cubicBezTo>
                    <a:pt x="3375" y="1352"/>
                    <a:pt x="3359" y="1360"/>
                    <a:pt x="3329" y="1375"/>
                  </a:cubicBezTo>
                  <a:cubicBezTo>
                    <a:pt x="3260" y="1421"/>
                    <a:pt x="3078" y="1421"/>
                    <a:pt x="2986" y="1405"/>
                  </a:cubicBezTo>
                  <a:cubicBezTo>
                    <a:pt x="2887" y="1382"/>
                    <a:pt x="2788" y="1398"/>
                    <a:pt x="2688" y="1405"/>
                  </a:cubicBezTo>
                  <a:cubicBezTo>
                    <a:pt x="2627" y="1413"/>
                    <a:pt x="2612" y="1360"/>
                    <a:pt x="2574" y="1360"/>
                  </a:cubicBezTo>
                  <a:cubicBezTo>
                    <a:pt x="2574" y="1398"/>
                    <a:pt x="2581" y="1421"/>
                    <a:pt x="2566" y="1459"/>
                  </a:cubicBezTo>
                  <a:cubicBezTo>
                    <a:pt x="2551" y="1497"/>
                    <a:pt x="2581" y="1527"/>
                    <a:pt x="2581" y="1565"/>
                  </a:cubicBezTo>
                  <a:cubicBezTo>
                    <a:pt x="2581" y="1679"/>
                    <a:pt x="2505" y="1641"/>
                    <a:pt x="2436" y="1679"/>
                  </a:cubicBezTo>
                  <a:cubicBezTo>
                    <a:pt x="2345" y="1672"/>
                    <a:pt x="2367" y="1634"/>
                    <a:pt x="2283" y="1695"/>
                  </a:cubicBezTo>
                  <a:cubicBezTo>
                    <a:pt x="2215" y="1740"/>
                    <a:pt x="2184" y="1794"/>
                    <a:pt x="2131" y="1832"/>
                  </a:cubicBezTo>
                  <a:cubicBezTo>
                    <a:pt x="2062" y="1886"/>
                    <a:pt x="1879" y="1992"/>
                    <a:pt x="1802" y="1924"/>
                  </a:cubicBezTo>
                  <a:cubicBezTo>
                    <a:pt x="1795" y="1916"/>
                    <a:pt x="1772" y="1863"/>
                    <a:pt x="1764" y="1870"/>
                  </a:cubicBezTo>
                  <a:cubicBezTo>
                    <a:pt x="1749" y="1924"/>
                    <a:pt x="1764" y="1931"/>
                    <a:pt x="1764" y="1977"/>
                  </a:cubicBezTo>
                  <a:lnTo>
                    <a:pt x="1764" y="1977"/>
                  </a:lnTo>
                  <a:cubicBezTo>
                    <a:pt x="1749" y="1939"/>
                    <a:pt x="1657" y="1916"/>
                    <a:pt x="1627" y="1893"/>
                  </a:cubicBezTo>
                  <a:cubicBezTo>
                    <a:pt x="1588" y="1863"/>
                    <a:pt x="1543" y="1817"/>
                    <a:pt x="1535" y="1763"/>
                  </a:cubicBezTo>
                  <a:cubicBezTo>
                    <a:pt x="1527" y="1717"/>
                    <a:pt x="1512" y="1786"/>
                    <a:pt x="1489" y="1786"/>
                  </a:cubicBezTo>
                  <a:cubicBezTo>
                    <a:pt x="1466" y="1786"/>
                    <a:pt x="1390" y="1725"/>
                    <a:pt x="1359" y="1710"/>
                  </a:cubicBezTo>
                  <a:cubicBezTo>
                    <a:pt x="1313" y="1695"/>
                    <a:pt x="1283" y="1611"/>
                    <a:pt x="1275" y="1702"/>
                  </a:cubicBezTo>
                  <a:cubicBezTo>
                    <a:pt x="1268" y="1756"/>
                    <a:pt x="1298" y="1779"/>
                    <a:pt x="1329" y="1802"/>
                  </a:cubicBezTo>
                  <a:cubicBezTo>
                    <a:pt x="1397" y="1855"/>
                    <a:pt x="1313" y="1992"/>
                    <a:pt x="1321" y="2054"/>
                  </a:cubicBezTo>
                  <a:cubicBezTo>
                    <a:pt x="1336" y="2115"/>
                    <a:pt x="1344" y="2153"/>
                    <a:pt x="1291" y="2199"/>
                  </a:cubicBezTo>
                  <a:cubicBezTo>
                    <a:pt x="1260" y="2214"/>
                    <a:pt x="1145" y="2138"/>
                    <a:pt x="1107" y="2122"/>
                  </a:cubicBezTo>
                  <a:cubicBezTo>
                    <a:pt x="1000" y="2069"/>
                    <a:pt x="985" y="1962"/>
                    <a:pt x="909" y="1908"/>
                  </a:cubicBezTo>
                  <a:cubicBezTo>
                    <a:pt x="847" y="1870"/>
                    <a:pt x="817" y="1855"/>
                    <a:pt x="771" y="1809"/>
                  </a:cubicBezTo>
                  <a:cubicBezTo>
                    <a:pt x="748" y="1786"/>
                    <a:pt x="702" y="1802"/>
                    <a:pt x="672" y="1802"/>
                  </a:cubicBezTo>
                  <a:cubicBezTo>
                    <a:pt x="649" y="1794"/>
                    <a:pt x="626" y="1756"/>
                    <a:pt x="611" y="1733"/>
                  </a:cubicBezTo>
                  <a:cubicBezTo>
                    <a:pt x="565" y="1687"/>
                    <a:pt x="473" y="1779"/>
                    <a:pt x="435" y="1802"/>
                  </a:cubicBezTo>
                  <a:cubicBezTo>
                    <a:pt x="351" y="1848"/>
                    <a:pt x="435" y="1939"/>
                    <a:pt x="450" y="2008"/>
                  </a:cubicBezTo>
                  <a:cubicBezTo>
                    <a:pt x="473" y="2130"/>
                    <a:pt x="473" y="2130"/>
                    <a:pt x="473" y="2130"/>
                  </a:cubicBezTo>
                  <a:cubicBezTo>
                    <a:pt x="519" y="2191"/>
                    <a:pt x="519" y="2191"/>
                    <a:pt x="519" y="2191"/>
                  </a:cubicBezTo>
                  <a:cubicBezTo>
                    <a:pt x="511" y="2267"/>
                    <a:pt x="511" y="2267"/>
                    <a:pt x="511" y="2267"/>
                  </a:cubicBezTo>
                  <a:cubicBezTo>
                    <a:pt x="504" y="2298"/>
                    <a:pt x="549" y="2313"/>
                    <a:pt x="557" y="2329"/>
                  </a:cubicBezTo>
                  <a:cubicBezTo>
                    <a:pt x="458" y="2329"/>
                    <a:pt x="351" y="2252"/>
                    <a:pt x="397" y="2153"/>
                  </a:cubicBezTo>
                  <a:cubicBezTo>
                    <a:pt x="412" y="2122"/>
                    <a:pt x="320" y="1939"/>
                    <a:pt x="290" y="1908"/>
                  </a:cubicBezTo>
                  <a:cubicBezTo>
                    <a:pt x="252" y="1848"/>
                    <a:pt x="168" y="1817"/>
                    <a:pt x="130" y="1748"/>
                  </a:cubicBezTo>
                  <a:cubicBezTo>
                    <a:pt x="107" y="1664"/>
                    <a:pt x="0" y="1557"/>
                    <a:pt x="30" y="1451"/>
                  </a:cubicBezTo>
                  <a:cubicBezTo>
                    <a:pt x="45" y="1382"/>
                    <a:pt x="61" y="1260"/>
                    <a:pt x="160" y="1260"/>
                  </a:cubicBezTo>
                  <a:cubicBezTo>
                    <a:pt x="160" y="1283"/>
                    <a:pt x="198" y="1337"/>
                    <a:pt x="206" y="1367"/>
                  </a:cubicBezTo>
                  <a:cubicBezTo>
                    <a:pt x="213" y="1405"/>
                    <a:pt x="206" y="1451"/>
                    <a:pt x="206" y="1489"/>
                  </a:cubicBezTo>
                  <a:cubicBezTo>
                    <a:pt x="213" y="1565"/>
                    <a:pt x="366" y="1588"/>
                    <a:pt x="328" y="1512"/>
                  </a:cubicBezTo>
                  <a:cubicBezTo>
                    <a:pt x="282" y="1436"/>
                    <a:pt x="252" y="1360"/>
                    <a:pt x="244" y="1283"/>
                  </a:cubicBezTo>
                  <a:lnTo>
                    <a:pt x="244" y="1283"/>
                  </a:lnTo>
                  <a:cubicBezTo>
                    <a:pt x="297" y="1253"/>
                    <a:pt x="382" y="1230"/>
                    <a:pt x="420" y="1191"/>
                  </a:cubicBezTo>
                  <a:cubicBezTo>
                    <a:pt x="458" y="1161"/>
                    <a:pt x="450" y="1092"/>
                    <a:pt x="488" y="1077"/>
                  </a:cubicBezTo>
                  <a:cubicBezTo>
                    <a:pt x="534" y="1069"/>
                    <a:pt x="565" y="1130"/>
                    <a:pt x="603" y="1146"/>
                  </a:cubicBezTo>
                  <a:cubicBezTo>
                    <a:pt x="657" y="1161"/>
                    <a:pt x="718" y="1169"/>
                    <a:pt x="771" y="1161"/>
                  </a:cubicBezTo>
                  <a:cubicBezTo>
                    <a:pt x="824" y="1161"/>
                    <a:pt x="878" y="1146"/>
                    <a:pt x="924" y="1123"/>
                  </a:cubicBezTo>
                  <a:cubicBezTo>
                    <a:pt x="939" y="1115"/>
                    <a:pt x="939" y="1084"/>
                    <a:pt x="947" y="1069"/>
                  </a:cubicBezTo>
                  <a:cubicBezTo>
                    <a:pt x="947" y="1069"/>
                    <a:pt x="909" y="1031"/>
                    <a:pt x="909" y="1024"/>
                  </a:cubicBezTo>
                  <a:cubicBezTo>
                    <a:pt x="909" y="1016"/>
                    <a:pt x="939" y="917"/>
                    <a:pt x="939" y="917"/>
                  </a:cubicBezTo>
                  <a:cubicBezTo>
                    <a:pt x="947" y="901"/>
                    <a:pt x="962" y="878"/>
                    <a:pt x="977" y="871"/>
                  </a:cubicBezTo>
                  <a:cubicBezTo>
                    <a:pt x="985" y="863"/>
                    <a:pt x="1000" y="878"/>
                    <a:pt x="1008" y="878"/>
                  </a:cubicBezTo>
                  <a:cubicBezTo>
                    <a:pt x="1031" y="863"/>
                    <a:pt x="1038" y="825"/>
                    <a:pt x="1061" y="825"/>
                  </a:cubicBezTo>
                  <a:cubicBezTo>
                    <a:pt x="1092" y="817"/>
                    <a:pt x="1130" y="848"/>
                    <a:pt x="1161" y="840"/>
                  </a:cubicBezTo>
                  <a:cubicBezTo>
                    <a:pt x="1184" y="840"/>
                    <a:pt x="1206" y="817"/>
                    <a:pt x="1222" y="810"/>
                  </a:cubicBezTo>
                  <a:lnTo>
                    <a:pt x="1222" y="810"/>
                  </a:lnTo>
                  <a:cubicBezTo>
                    <a:pt x="1229" y="832"/>
                    <a:pt x="1222" y="886"/>
                    <a:pt x="1252" y="886"/>
                  </a:cubicBezTo>
                  <a:cubicBezTo>
                    <a:pt x="1275" y="894"/>
                    <a:pt x="1283" y="848"/>
                    <a:pt x="1291" y="817"/>
                  </a:cubicBezTo>
                  <a:cubicBezTo>
                    <a:pt x="1306" y="787"/>
                    <a:pt x="1298" y="748"/>
                    <a:pt x="1313" y="718"/>
                  </a:cubicBezTo>
                  <a:cubicBezTo>
                    <a:pt x="1321" y="703"/>
                    <a:pt x="1344" y="718"/>
                    <a:pt x="1352" y="710"/>
                  </a:cubicBezTo>
                  <a:cubicBezTo>
                    <a:pt x="1367" y="665"/>
                    <a:pt x="1367" y="611"/>
                    <a:pt x="1382" y="565"/>
                  </a:cubicBezTo>
                  <a:cubicBezTo>
                    <a:pt x="1405" y="512"/>
                    <a:pt x="1428" y="466"/>
                    <a:pt x="1466" y="435"/>
                  </a:cubicBezTo>
                  <a:cubicBezTo>
                    <a:pt x="1481" y="420"/>
                    <a:pt x="1504" y="435"/>
                    <a:pt x="1527" y="435"/>
                  </a:cubicBezTo>
                  <a:cubicBezTo>
                    <a:pt x="1543" y="428"/>
                    <a:pt x="1550" y="405"/>
                    <a:pt x="1566" y="405"/>
                  </a:cubicBezTo>
                  <a:cubicBezTo>
                    <a:pt x="1573" y="397"/>
                    <a:pt x="1588" y="397"/>
                    <a:pt x="1604" y="405"/>
                  </a:cubicBezTo>
                  <a:cubicBezTo>
                    <a:pt x="1649" y="428"/>
                    <a:pt x="1672" y="481"/>
                    <a:pt x="1726" y="496"/>
                  </a:cubicBezTo>
                  <a:cubicBezTo>
                    <a:pt x="1741" y="504"/>
                    <a:pt x="1749" y="474"/>
                    <a:pt x="1756" y="458"/>
                  </a:cubicBezTo>
                  <a:cubicBezTo>
                    <a:pt x="1756" y="458"/>
                    <a:pt x="1756" y="413"/>
                    <a:pt x="1756" y="405"/>
                  </a:cubicBezTo>
                  <a:cubicBezTo>
                    <a:pt x="1756" y="390"/>
                    <a:pt x="1810" y="321"/>
                    <a:pt x="1810" y="321"/>
                  </a:cubicBezTo>
                  <a:cubicBezTo>
                    <a:pt x="1802" y="298"/>
                    <a:pt x="1779" y="282"/>
                    <a:pt x="1779" y="260"/>
                  </a:cubicBezTo>
                  <a:cubicBezTo>
                    <a:pt x="1779" y="221"/>
                    <a:pt x="1779" y="176"/>
                    <a:pt x="1802" y="153"/>
                  </a:cubicBezTo>
                  <a:cubicBezTo>
                    <a:pt x="1833" y="115"/>
                    <a:pt x="1894" y="122"/>
                    <a:pt x="1932" y="92"/>
                  </a:cubicBezTo>
                  <a:cubicBezTo>
                    <a:pt x="1947" y="84"/>
                    <a:pt x="1917" y="61"/>
                    <a:pt x="1924" y="53"/>
                  </a:cubicBezTo>
                  <a:cubicBezTo>
                    <a:pt x="1932" y="30"/>
                    <a:pt x="1955" y="15"/>
                    <a:pt x="1970" y="0"/>
                  </a:cubicBezTo>
                  <a:lnTo>
                    <a:pt x="1970" y="0"/>
                  </a:lnTo>
                  <a:cubicBezTo>
                    <a:pt x="1985" y="7"/>
                    <a:pt x="1993" y="23"/>
                    <a:pt x="2008" y="23"/>
                  </a:cubicBezTo>
                  <a:cubicBezTo>
                    <a:pt x="2047" y="30"/>
                    <a:pt x="2085" y="15"/>
                    <a:pt x="2123" y="23"/>
                  </a:cubicBezTo>
                  <a:cubicBezTo>
                    <a:pt x="2161" y="23"/>
                    <a:pt x="2192" y="38"/>
                    <a:pt x="2222" y="61"/>
                  </a:cubicBezTo>
                  <a:cubicBezTo>
                    <a:pt x="2245" y="84"/>
                    <a:pt x="2260" y="115"/>
                    <a:pt x="2276" y="138"/>
                  </a:cubicBezTo>
                  <a:cubicBezTo>
                    <a:pt x="2291" y="153"/>
                    <a:pt x="2299" y="176"/>
                    <a:pt x="2306" y="191"/>
                  </a:cubicBezTo>
                  <a:cubicBezTo>
                    <a:pt x="2322" y="221"/>
                    <a:pt x="2337" y="252"/>
                    <a:pt x="2352" y="275"/>
                  </a:cubicBezTo>
                  <a:cubicBezTo>
                    <a:pt x="2367" y="298"/>
                    <a:pt x="2390" y="313"/>
                    <a:pt x="2398" y="336"/>
                  </a:cubicBezTo>
                  <a:cubicBezTo>
                    <a:pt x="2406" y="351"/>
                    <a:pt x="2398" y="382"/>
                    <a:pt x="2406" y="397"/>
                  </a:cubicBezTo>
                  <a:cubicBezTo>
                    <a:pt x="2406" y="413"/>
                    <a:pt x="2429" y="428"/>
                    <a:pt x="2436" y="435"/>
                  </a:cubicBezTo>
                  <a:cubicBezTo>
                    <a:pt x="2452" y="451"/>
                    <a:pt x="2467" y="474"/>
                    <a:pt x="2490" y="481"/>
                  </a:cubicBezTo>
                  <a:cubicBezTo>
                    <a:pt x="2497" y="489"/>
                    <a:pt x="2520" y="489"/>
                    <a:pt x="2528" y="481"/>
                  </a:cubicBezTo>
                  <a:cubicBezTo>
                    <a:pt x="2543" y="451"/>
                    <a:pt x="2535" y="413"/>
                    <a:pt x="2558" y="390"/>
                  </a:cubicBezTo>
                  <a:cubicBezTo>
                    <a:pt x="2566" y="382"/>
                    <a:pt x="2597" y="405"/>
                    <a:pt x="2604" y="390"/>
                  </a:cubicBezTo>
                  <a:cubicBezTo>
                    <a:pt x="2619" y="367"/>
                    <a:pt x="2604" y="328"/>
                    <a:pt x="2604" y="298"/>
                  </a:cubicBezTo>
                  <a:cubicBezTo>
                    <a:pt x="2604" y="267"/>
                    <a:pt x="2589" y="237"/>
                    <a:pt x="2604" y="214"/>
                  </a:cubicBezTo>
                  <a:cubicBezTo>
                    <a:pt x="2612" y="199"/>
                    <a:pt x="2635" y="199"/>
                    <a:pt x="2650" y="191"/>
                  </a:cubicBezTo>
                  <a:cubicBezTo>
                    <a:pt x="2673" y="176"/>
                    <a:pt x="2696" y="168"/>
                    <a:pt x="2711" y="153"/>
                  </a:cubicBezTo>
                  <a:lnTo>
                    <a:pt x="2711" y="153"/>
                  </a:lnTo>
                  <a:cubicBezTo>
                    <a:pt x="2727" y="160"/>
                    <a:pt x="2734" y="168"/>
                    <a:pt x="2749" y="168"/>
                  </a:cubicBezTo>
                  <a:cubicBezTo>
                    <a:pt x="2772" y="168"/>
                    <a:pt x="2803" y="160"/>
                    <a:pt x="2833" y="153"/>
                  </a:cubicBezTo>
                  <a:cubicBezTo>
                    <a:pt x="2879" y="145"/>
                    <a:pt x="2933" y="153"/>
                    <a:pt x="2971" y="130"/>
                  </a:cubicBezTo>
                  <a:cubicBezTo>
                    <a:pt x="2994" y="115"/>
                    <a:pt x="2979" y="76"/>
                    <a:pt x="3002" y="61"/>
                  </a:cubicBezTo>
                  <a:cubicBezTo>
                    <a:pt x="3009" y="53"/>
                    <a:pt x="3024" y="76"/>
                    <a:pt x="3040" y="76"/>
                  </a:cubicBezTo>
                  <a:cubicBezTo>
                    <a:pt x="3070" y="92"/>
                    <a:pt x="3108" y="76"/>
                    <a:pt x="3131" y="99"/>
                  </a:cubicBezTo>
                  <a:cubicBezTo>
                    <a:pt x="3139" y="122"/>
                    <a:pt x="3101" y="130"/>
                    <a:pt x="3085" y="145"/>
                  </a:cubicBezTo>
                  <a:cubicBezTo>
                    <a:pt x="3063" y="160"/>
                    <a:pt x="3047" y="176"/>
                    <a:pt x="3032" y="199"/>
                  </a:cubicBezTo>
                  <a:cubicBezTo>
                    <a:pt x="3024" y="221"/>
                    <a:pt x="3017" y="252"/>
                    <a:pt x="3017" y="275"/>
                  </a:cubicBezTo>
                  <a:cubicBezTo>
                    <a:pt x="3017" y="298"/>
                    <a:pt x="3009" y="328"/>
                    <a:pt x="3024" y="344"/>
                  </a:cubicBezTo>
                  <a:cubicBezTo>
                    <a:pt x="3047" y="351"/>
                    <a:pt x="3063" y="321"/>
                    <a:pt x="3085" y="305"/>
                  </a:cubicBezTo>
                  <a:cubicBezTo>
                    <a:pt x="3101" y="290"/>
                    <a:pt x="3116" y="260"/>
                    <a:pt x="3145" y="252"/>
                  </a:cubicBezTo>
                  <a:cubicBezTo>
                    <a:pt x="3161" y="244"/>
                    <a:pt x="3176" y="260"/>
                    <a:pt x="3191" y="275"/>
                  </a:cubicBezTo>
                  <a:cubicBezTo>
                    <a:pt x="3207" y="282"/>
                    <a:pt x="3207" y="321"/>
                    <a:pt x="3230" y="321"/>
                  </a:cubicBezTo>
                  <a:cubicBezTo>
                    <a:pt x="3260" y="328"/>
                    <a:pt x="3298" y="290"/>
                    <a:pt x="3337" y="298"/>
                  </a:cubicBezTo>
                  <a:cubicBezTo>
                    <a:pt x="3352" y="305"/>
                    <a:pt x="3344" y="328"/>
                    <a:pt x="3344" y="344"/>
                  </a:cubicBezTo>
                  <a:cubicBezTo>
                    <a:pt x="3359" y="367"/>
                    <a:pt x="3367" y="382"/>
                    <a:pt x="3375" y="405"/>
                  </a:cubicBezTo>
                  <a:cubicBezTo>
                    <a:pt x="3390" y="428"/>
                    <a:pt x="3413" y="443"/>
                    <a:pt x="3428" y="466"/>
                  </a:cubicBezTo>
                  <a:cubicBezTo>
                    <a:pt x="3436" y="481"/>
                    <a:pt x="3420" y="512"/>
                    <a:pt x="3436" y="527"/>
                  </a:cubicBezTo>
                  <a:cubicBezTo>
                    <a:pt x="3443" y="535"/>
                    <a:pt x="3459" y="527"/>
                    <a:pt x="3474" y="527"/>
                  </a:cubicBezTo>
                  <a:cubicBezTo>
                    <a:pt x="3482" y="527"/>
                    <a:pt x="3489" y="542"/>
                    <a:pt x="3497" y="535"/>
                  </a:cubicBezTo>
                  <a:cubicBezTo>
                    <a:pt x="3527" y="527"/>
                    <a:pt x="3543" y="496"/>
                    <a:pt x="3573" y="489"/>
                  </a:cubicBezTo>
                  <a:cubicBezTo>
                    <a:pt x="3589" y="489"/>
                    <a:pt x="3604" y="504"/>
                    <a:pt x="3619" y="512"/>
                  </a:cubicBezTo>
                  <a:cubicBezTo>
                    <a:pt x="3642" y="512"/>
                    <a:pt x="3657" y="489"/>
                    <a:pt x="3673" y="496"/>
                  </a:cubicBezTo>
                  <a:cubicBezTo>
                    <a:pt x="3688" y="504"/>
                    <a:pt x="3703" y="535"/>
                    <a:pt x="3695" y="550"/>
                  </a:cubicBezTo>
                  <a:cubicBezTo>
                    <a:pt x="3688" y="580"/>
                    <a:pt x="3627" y="588"/>
                    <a:pt x="3634" y="619"/>
                  </a:cubicBezTo>
                  <a:cubicBezTo>
                    <a:pt x="3642" y="649"/>
                    <a:pt x="3695" y="611"/>
                    <a:pt x="3726" y="626"/>
                  </a:cubicBezTo>
                  <a:cubicBezTo>
                    <a:pt x="3734" y="634"/>
                    <a:pt x="3734" y="657"/>
                    <a:pt x="3726" y="672"/>
                  </a:cubicBezTo>
                  <a:cubicBezTo>
                    <a:pt x="3718" y="687"/>
                    <a:pt x="3695" y="687"/>
                    <a:pt x="3695" y="703"/>
                  </a:cubicBezTo>
                  <a:cubicBezTo>
                    <a:pt x="3680" y="764"/>
                    <a:pt x="3657" y="825"/>
                    <a:pt x="3665" y="878"/>
                  </a:cubicBezTo>
                  <a:cubicBezTo>
                    <a:pt x="3673" y="917"/>
                    <a:pt x="3718" y="924"/>
                    <a:pt x="3749" y="94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3" name="Freeform 125"/>
            <p:cNvSpPr>
              <a:spLocks noChangeArrowheads="1"/>
            </p:cNvSpPr>
            <p:nvPr/>
          </p:nvSpPr>
          <p:spPr bwMode="auto">
            <a:xfrm>
              <a:off x="8797293" y="2921950"/>
              <a:ext cx="259813" cy="398128"/>
            </a:xfrm>
            <a:custGeom>
              <a:avLst/>
              <a:gdLst>
                <a:gd name="T0" fmla="*/ 0 w 1093"/>
                <a:gd name="T1" fmla="*/ 1673 h 1674"/>
                <a:gd name="T2" fmla="*/ 244 w 1093"/>
                <a:gd name="T3" fmla="*/ 1467 h 1674"/>
                <a:gd name="T4" fmla="*/ 527 w 1093"/>
                <a:gd name="T5" fmla="*/ 1551 h 1674"/>
                <a:gd name="T6" fmla="*/ 703 w 1093"/>
                <a:gd name="T7" fmla="*/ 1459 h 1674"/>
                <a:gd name="T8" fmla="*/ 695 w 1093"/>
                <a:gd name="T9" fmla="*/ 1307 h 1674"/>
                <a:gd name="T10" fmla="*/ 764 w 1093"/>
                <a:gd name="T11" fmla="*/ 1268 h 1674"/>
                <a:gd name="T12" fmla="*/ 917 w 1093"/>
                <a:gd name="T13" fmla="*/ 1230 h 1674"/>
                <a:gd name="T14" fmla="*/ 978 w 1093"/>
                <a:gd name="T15" fmla="*/ 1200 h 1674"/>
                <a:gd name="T16" fmla="*/ 1001 w 1093"/>
                <a:gd name="T17" fmla="*/ 1032 h 1674"/>
                <a:gd name="T18" fmla="*/ 1008 w 1093"/>
                <a:gd name="T19" fmla="*/ 955 h 1674"/>
                <a:gd name="T20" fmla="*/ 978 w 1093"/>
                <a:gd name="T21" fmla="*/ 879 h 1674"/>
                <a:gd name="T22" fmla="*/ 962 w 1093"/>
                <a:gd name="T23" fmla="*/ 772 h 1674"/>
                <a:gd name="T24" fmla="*/ 878 w 1093"/>
                <a:gd name="T25" fmla="*/ 711 h 1674"/>
                <a:gd name="T26" fmla="*/ 855 w 1093"/>
                <a:gd name="T27" fmla="*/ 650 h 1674"/>
                <a:gd name="T28" fmla="*/ 871 w 1093"/>
                <a:gd name="T29" fmla="*/ 573 h 1674"/>
                <a:gd name="T30" fmla="*/ 772 w 1093"/>
                <a:gd name="T31" fmla="*/ 558 h 1674"/>
                <a:gd name="T32" fmla="*/ 825 w 1093"/>
                <a:gd name="T33" fmla="*/ 482 h 1674"/>
                <a:gd name="T34" fmla="*/ 886 w 1093"/>
                <a:gd name="T35" fmla="*/ 535 h 1674"/>
                <a:gd name="T36" fmla="*/ 1001 w 1093"/>
                <a:gd name="T37" fmla="*/ 520 h 1674"/>
                <a:gd name="T38" fmla="*/ 940 w 1093"/>
                <a:gd name="T39" fmla="*/ 451 h 1674"/>
                <a:gd name="T40" fmla="*/ 932 w 1093"/>
                <a:gd name="T41" fmla="*/ 397 h 1674"/>
                <a:gd name="T42" fmla="*/ 1001 w 1093"/>
                <a:gd name="T43" fmla="*/ 329 h 1674"/>
                <a:gd name="T44" fmla="*/ 1085 w 1093"/>
                <a:gd name="T45" fmla="*/ 260 h 1674"/>
                <a:gd name="T46" fmla="*/ 1031 w 1093"/>
                <a:gd name="T47" fmla="*/ 107 h 1674"/>
                <a:gd name="T48" fmla="*/ 894 w 1093"/>
                <a:gd name="T49" fmla="*/ 100 h 1674"/>
                <a:gd name="T50" fmla="*/ 802 w 1093"/>
                <a:gd name="T51" fmla="*/ 0 h 1674"/>
                <a:gd name="T52" fmla="*/ 718 w 1093"/>
                <a:gd name="T53" fmla="*/ 84 h 1674"/>
                <a:gd name="T54" fmla="*/ 580 w 1093"/>
                <a:gd name="T55" fmla="*/ 84 h 1674"/>
                <a:gd name="T56" fmla="*/ 588 w 1093"/>
                <a:gd name="T57" fmla="*/ 107 h 1674"/>
                <a:gd name="T58" fmla="*/ 634 w 1093"/>
                <a:gd name="T59" fmla="*/ 252 h 1674"/>
                <a:gd name="T60" fmla="*/ 474 w 1093"/>
                <a:gd name="T61" fmla="*/ 550 h 1674"/>
                <a:gd name="T62" fmla="*/ 321 w 1093"/>
                <a:gd name="T63" fmla="*/ 810 h 1674"/>
                <a:gd name="T64" fmla="*/ 298 w 1093"/>
                <a:gd name="T65" fmla="*/ 1024 h 1674"/>
                <a:gd name="T66" fmla="*/ 92 w 1093"/>
                <a:gd name="T67" fmla="*/ 1307 h 1674"/>
                <a:gd name="T68" fmla="*/ 0 w 1093"/>
                <a:gd name="T69" fmla="*/ 1673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3" h="1674">
                  <a:moveTo>
                    <a:pt x="0" y="1673"/>
                  </a:moveTo>
                  <a:lnTo>
                    <a:pt x="0" y="1673"/>
                  </a:lnTo>
                  <a:cubicBezTo>
                    <a:pt x="53" y="1643"/>
                    <a:pt x="138" y="1620"/>
                    <a:pt x="176" y="1581"/>
                  </a:cubicBezTo>
                  <a:cubicBezTo>
                    <a:pt x="214" y="1551"/>
                    <a:pt x="206" y="1482"/>
                    <a:pt x="244" y="1467"/>
                  </a:cubicBezTo>
                  <a:cubicBezTo>
                    <a:pt x="290" y="1459"/>
                    <a:pt x="321" y="1520"/>
                    <a:pt x="359" y="1536"/>
                  </a:cubicBezTo>
                  <a:cubicBezTo>
                    <a:pt x="413" y="1551"/>
                    <a:pt x="474" y="1559"/>
                    <a:pt x="527" y="1551"/>
                  </a:cubicBezTo>
                  <a:cubicBezTo>
                    <a:pt x="580" y="1551"/>
                    <a:pt x="634" y="1536"/>
                    <a:pt x="680" y="1513"/>
                  </a:cubicBezTo>
                  <a:cubicBezTo>
                    <a:pt x="695" y="1505"/>
                    <a:pt x="695" y="1474"/>
                    <a:pt x="703" y="1459"/>
                  </a:cubicBezTo>
                  <a:cubicBezTo>
                    <a:pt x="703" y="1459"/>
                    <a:pt x="665" y="1421"/>
                    <a:pt x="665" y="1414"/>
                  </a:cubicBezTo>
                  <a:cubicBezTo>
                    <a:pt x="665" y="1406"/>
                    <a:pt x="695" y="1307"/>
                    <a:pt x="695" y="1307"/>
                  </a:cubicBezTo>
                  <a:cubicBezTo>
                    <a:pt x="703" y="1291"/>
                    <a:pt x="718" y="1268"/>
                    <a:pt x="733" y="1261"/>
                  </a:cubicBezTo>
                  <a:cubicBezTo>
                    <a:pt x="741" y="1253"/>
                    <a:pt x="756" y="1268"/>
                    <a:pt x="764" y="1268"/>
                  </a:cubicBezTo>
                  <a:cubicBezTo>
                    <a:pt x="787" y="1253"/>
                    <a:pt x="794" y="1215"/>
                    <a:pt x="817" y="1215"/>
                  </a:cubicBezTo>
                  <a:cubicBezTo>
                    <a:pt x="848" y="1207"/>
                    <a:pt x="886" y="1238"/>
                    <a:pt x="917" y="1230"/>
                  </a:cubicBezTo>
                  <a:cubicBezTo>
                    <a:pt x="940" y="1230"/>
                    <a:pt x="962" y="1207"/>
                    <a:pt x="978" y="1200"/>
                  </a:cubicBezTo>
                  <a:lnTo>
                    <a:pt x="978" y="1200"/>
                  </a:lnTo>
                  <a:cubicBezTo>
                    <a:pt x="970" y="1169"/>
                    <a:pt x="955" y="1131"/>
                    <a:pt x="962" y="1100"/>
                  </a:cubicBezTo>
                  <a:cubicBezTo>
                    <a:pt x="962" y="1077"/>
                    <a:pt x="985" y="1055"/>
                    <a:pt x="1001" y="1032"/>
                  </a:cubicBezTo>
                  <a:cubicBezTo>
                    <a:pt x="1008" y="1009"/>
                    <a:pt x="1024" y="986"/>
                    <a:pt x="1024" y="955"/>
                  </a:cubicBezTo>
                  <a:cubicBezTo>
                    <a:pt x="1024" y="955"/>
                    <a:pt x="1008" y="963"/>
                    <a:pt x="1008" y="955"/>
                  </a:cubicBezTo>
                  <a:cubicBezTo>
                    <a:pt x="1001" y="947"/>
                    <a:pt x="1016" y="932"/>
                    <a:pt x="1016" y="925"/>
                  </a:cubicBezTo>
                  <a:cubicBezTo>
                    <a:pt x="1008" y="909"/>
                    <a:pt x="985" y="902"/>
                    <a:pt x="978" y="879"/>
                  </a:cubicBezTo>
                  <a:cubicBezTo>
                    <a:pt x="978" y="856"/>
                    <a:pt x="1008" y="841"/>
                    <a:pt x="1008" y="810"/>
                  </a:cubicBezTo>
                  <a:cubicBezTo>
                    <a:pt x="1001" y="795"/>
                    <a:pt x="978" y="780"/>
                    <a:pt x="962" y="772"/>
                  </a:cubicBezTo>
                  <a:cubicBezTo>
                    <a:pt x="947" y="764"/>
                    <a:pt x="932" y="772"/>
                    <a:pt x="924" y="772"/>
                  </a:cubicBezTo>
                  <a:cubicBezTo>
                    <a:pt x="909" y="757"/>
                    <a:pt x="901" y="734"/>
                    <a:pt x="878" y="711"/>
                  </a:cubicBezTo>
                  <a:cubicBezTo>
                    <a:pt x="863" y="695"/>
                    <a:pt x="840" y="688"/>
                    <a:pt x="825" y="665"/>
                  </a:cubicBezTo>
                  <a:cubicBezTo>
                    <a:pt x="825" y="657"/>
                    <a:pt x="848" y="657"/>
                    <a:pt x="855" y="650"/>
                  </a:cubicBezTo>
                  <a:cubicBezTo>
                    <a:pt x="871" y="634"/>
                    <a:pt x="886" y="619"/>
                    <a:pt x="886" y="596"/>
                  </a:cubicBezTo>
                  <a:cubicBezTo>
                    <a:pt x="886" y="589"/>
                    <a:pt x="878" y="581"/>
                    <a:pt x="871" y="573"/>
                  </a:cubicBezTo>
                  <a:cubicBezTo>
                    <a:pt x="848" y="573"/>
                    <a:pt x="833" y="589"/>
                    <a:pt x="810" y="581"/>
                  </a:cubicBezTo>
                  <a:cubicBezTo>
                    <a:pt x="794" y="581"/>
                    <a:pt x="764" y="573"/>
                    <a:pt x="772" y="558"/>
                  </a:cubicBezTo>
                  <a:cubicBezTo>
                    <a:pt x="772" y="535"/>
                    <a:pt x="810" y="535"/>
                    <a:pt x="825" y="520"/>
                  </a:cubicBezTo>
                  <a:cubicBezTo>
                    <a:pt x="833" y="512"/>
                    <a:pt x="817" y="482"/>
                    <a:pt x="825" y="482"/>
                  </a:cubicBezTo>
                  <a:cubicBezTo>
                    <a:pt x="840" y="474"/>
                    <a:pt x="863" y="482"/>
                    <a:pt x="878" y="497"/>
                  </a:cubicBezTo>
                  <a:cubicBezTo>
                    <a:pt x="886" y="505"/>
                    <a:pt x="871" y="528"/>
                    <a:pt x="886" y="535"/>
                  </a:cubicBezTo>
                  <a:cubicBezTo>
                    <a:pt x="909" y="550"/>
                    <a:pt x="940" y="550"/>
                    <a:pt x="962" y="550"/>
                  </a:cubicBezTo>
                  <a:cubicBezTo>
                    <a:pt x="978" y="543"/>
                    <a:pt x="993" y="535"/>
                    <a:pt x="1001" y="520"/>
                  </a:cubicBezTo>
                  <a:cubicBezTo>
                    <a:pt x="1008" y="505"/>
                    <a:pt x="1008" y="489"/>
                    <a:pt x="1001" y="482"/>
                  </a:cubicBezTo>
                  <a:cubicBezTo>
                    <a:pt x="985" y="466"/>
                    <a:pt x="955" y="466"/>
                    <a:pt x="940" y="451"/>
                  </a:cubicBezTo>
                  <a:cubicBezTo>
                    <a:pt x="940" y="436"/>
                    <a:pt x="962" y="428"/>
                    <a:pt x="955" y="420"/>
                  </a:cubicBezTo>
                  <a:cubicBezTo>
                    <a:pt x="955" y="405"/>
                    <a:pt x="932" y="413"/>
                    <a:pt x="932" y="397"/>
                  </a:cubicBezTo>
                  <a:cubicBezTo>
                    <a:pt x="932" y="375"/>
                    <a:pt x="947" y="352"/>
                    <a:pt x="962" y="329"/>
                  </a:cubicBezTo>
                  <a:cubicBezTo>
                    <a:pt x="970" y="321"/>
                    <a:pt x="993" y="336"/>
                    <a:pt x="1001" y="329"/>
                  </a:cubicBezTo>
                  <a:cubicBezTo>
                    <a:pt x="1008" y="321"/>
                    <a:pt x="1008" y="298"/>
                    <a:pt x="1024" y="291"/>
                  </a:cubicBezTo>
                  <a:cubicBezTo>
                    <a:pt x="1039" y="275"/>
                    <a:pt x="1077" y="283"/>
                    <a:pt x="1085" y="260"/>
                  </a:cubicBezTo>
                  <a:cubicBezTo>
                    <a:pt x="1092" y="222"/>
                    <a:pt x="1077" y="176"/>
                    <a:pt x="1062" y="138"/>
                  </a:cubicBezTo>
                  <a:cubicBezTo>
                    <a:pt x="1062" y="123"/>
                    <a:pt x="1047" y="115"/>
                    <a:pt x="1031" y="107"/>
                  </a:cubicBezTo>
                  <a:cubicBezTo>
                    <a:pt x="1016" y="107"/>
                    <a:pt x="993" y="115"/>
                    <a:pt x="978" y="115"/>
                  </a:cubicBezTo>
                  <a:lnTo>
                    <a:pt x="894" y="100"/>
                  </a:lnTo>
                  <a:cubicBezTo>
                    <a:pt x="886" y="92"/>
                    <a:pt x="863" y="31"/>
                    <a:pt x="863" y="31"/>
                  </a:cubicBezTo>
                  <a:cubicBezTo>
                    <a:pt x="840" y="23"/>
                    <a:pt x="817" y="8"/>
                    <a:pt x="802" y="0"/>
                  </a:cubicBezTo>
                  <a:lnTo>
                    <a:pt x="802" y="0"/>
                  </a:lnTo>
                  <a:cubicBezTo>
                    <a:pt x="772" y="31"/>
                    <a:pt x="749" y="61"/>
                    <a:pt x="718" y="84"/>
                  </a:cubicBezTo>
                  <a:cubicBezTo>
                    <a:pt x="695" y="92"/>
                    <a:pt x="680" y="100"/>
                    <a:pt x="657" y="100"/>
                  </a:cubicBezTo>
                  <a:cubicBezTo>
                    <a:pt x="642" y="100"/>
                    <a:pt x="596" y="92"/>
                    <a:pt x="580" y="84"/>
                  </a:cubicBezTo>
                  <a:lnTo>
                    <a:pt x="580" y="84"/>
                  </a:lnTo>
                  <a:cubicBezTo>
                    <a:pt x="588" y="92"/>
                    <a:pt x="588" y="100"/>
                    <a:pt x="588" y="107"/>
                  </a:cubicBezTo>
                  <a:cubicBezTo>
                    <a:pt x="588" y="130"/>
                    <a:pt x="619" y="161"/>
                    <a:pt x="611" y="176"/>
                  </a:cubicBezTo>
                  <a:cubicBezTo>
                    <a:pt x="588" y="237"/>
                    <a:pt x="588" y="191"/>
                    <a:pt x="634" y="252"/>
                  </a:cubicBezTo>
                  <a:cubicBezTo>
                    <a:pt x="672" y="298"/>
                    <a:pt x="665" y="413"/>
                    <a:pt x="634" y="466"/>
                  </a:cubicBezTo>
                  <a:cubicBezTo>
                    <a:pt x="588" y="535"/>
                    <a:pt x="535" y="520"/>
                    <a:pt x="474" y="550"/>
                  </a:cubicBezTo>
                  <a:cubicBezTo>
                    <a:pt x="436" y="566"/>
                    <a:pt x="451" y="642"/>
                    <a:pt x="443" y="680"/>
                  </a:cubicBezTo>
                  <a:cubicBezTo>
                    <a:pt x="428" y="711"/>
                    <a:pt x="321" y="810"/>
                    <a:pt x="321" y="810"/>
                  </a:cubicBezTo>
                  <a:cubicBezTo>
                    <a:pt x="328" y="848"/>
                    <a:pt x="328" y="871"/>
                    <a:pt x="328" y="917"/>
                  </a:cubicBezTo>
                  <a:cubicBezTo>
                    <a:pt x="328" y="955"/>
                    <a:pt x="298" y="978"/>
                    <a:pt x="298" y="1024"/>
                  </a:cubicBezTo>
                  <a:cubicBezTo>
                    <a:pt x="275" y="1077"/>
                    <a:pt x="222" y="1138"/>
                    <a:pt x="199" y="1192"/>
                  </a:cubicBezTo>
                  <a:cubicBezTo>
                    <a:pt x="168" y="1268"/>
                    <a:pt x="130" y="1253"/>
                    <a:pt x="92" y="1307"/>
                  </a:cubicBezTo>
                  <a:cubicBezTo>
                    <a:pt x="76" y="1329"/>
                    <a:pt x="92" y="1406"/>
                    <a:pt x="69" y="1444"/>
                  </a:cubicBezTo>
                  <a:cubicBezTo>
                    <a:pt x="15" y="1520"/>
                    <a:pt x="0" y="1597"/>
                    <a:pt x="0" y="167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4" name="Freeform 126"/>
            <p:cNvSpPr>
              <a:spLocks noChangeArrowheads="1"/>
            </p:cNvSpPr>
            <p:nvPr/>
          </p:nvSpPr>
          <p:spPr bwMode="auto">
            <a:xfrm>
              <a:off x="8999486" y="2780511"/>
              <a:ext cx="125717" cy="94293"/>
            </a:xfrm>
            <a:custGeom>
              <a:avLst/>
              <a:gdLst>
                <a:gd name="T0" fmla="*/ 31 w 529"/>
                <a:gd name="T1" fmla="*/ 206 h 398"/>
                <a:gd name="T2" fmla="*/ 31 w 529"/>
                <a:gd name="T3" fmla="*/ 206 h 398"/>
                <a:gd name="T4" fmla="*/ 0 w 529"/>
                <a:gd name="T5" fmla="*/ 145 h 398"/>
                <a:gd name="T6" fmla="*/ 0 w 529"/>
                <a:gd name="T7" fmla="*/ 145 h 398"/>
                <a:gd name="T8" fmla="*/ 46 w 529"/>
                <a:gd name="T9" fmla="*/ 114 h 398"/>
                <a:gd name="T10" fmla="*/ 100 w 529"/>
                <a:gd name="T11" fmla="*/ 53 h 398"/>
                <a:gd name="T12" fmla="*/ 192 w 529"/>
                <a:gd name="T13" fmla="*/ 53 h 398"/>
                <a:gd name="T14" fmla="*/ 275 w 529"/>
                <a:gd name="T15" fmla="*/ 0 h 398"/>
                <a:gd name="T16" fmla="*/ 275 w 529"/>
                <a:gd name="T17" fmla="*/ 0 h 398"/>
                <a:gd name="T18" fmla="*/ 283 w 529"/>
                <a:gd name="T19" fmla="*/ 76 h 398"/>
                <a:gd name="T20" fmla="*/ 329 w 529"/>
                <a:gd name="T21" fmla="*/ 76 h 398"/>
                <a:gd name="T22" fmla="*/ 367 w 529"/>
                <a:gd name="T23" fmla="*/ 30 h 398"/>
                <a:gd name="T24" fmla="*/ 428 w 529"/>
                <a:gd name="T25" fmla="*/ 30 h 398"/>
                <a:gd name="T26" fmla="*/ 444 w 529"/>
                <a:gd name="T27" fmla="*/ 91 h 398"/>
                <a:gd name="T28" fmla="*/ 474 w 529"/>
                <a:gd name="T29" fmla="*/ 99 h 398"/>
                <a:gd name="T30" fmla="*/ 474 w 529"/>
                <a:gd name="T31" fmla="*/ 99 h 398"/>
                <a:gd name="T32" fmla="*/ 459 w 529"/>
                <a:gd name="T33" fmla="*/ 137 h 398"/>
                <a:gd name="T34" fmla="*/ 421 w 529"/>
                <a:gd name="T35" fmla="*/ 145 h 398"/>
                <a:gd name="T36" fmla="*/ 459 w 529"/>
                <a:gd name="T37" fmla="*/ 214 h 398"/>
                <a:gd name="T38" fmla="*/ 520 w 529"/>
                <a:gd name="T39" fmla="*/ 259 h 398"/>
                <a:gd name="T40" fmla="*/ 520 w 529"/>
                <a:gd name="T41" fmla="*/ 336 h 398"/>
                <a:gd name="T42" fmla="*/ 474 w 529"/>
                <a:gd name="T43" fmla="*/ 397 h 398"/>
                <a:gd name="T44" fmla="*/ 474 w 529"/>
                <a:gd name="T45" fmla="*/ 397 h 398"/>
                <a:gd name="T46" fmla="*/ 436 w 529"/>
                <a:gd name="T47" fmla="*/ 374 h 398"/>
                <a:gd name="T48" fmla="*/ 344 w 529"/>
                <a:gd name="T49" fmla="*/ 366 h 398"/>
                <a:gd name="T50" fmla="*/ 337 w 529"/>
                <a:gd name="T51" fmla="*/ 336 h 398"/>
                <a:gd name="T52" fmla="*/ 260 w 529"/>
                <a:gd name="T53" fmla="*/ 275 h 398"/>
                <a:gd name="T54" fmla="*/ 237 w 529"/>
                <a:gd name="T55" fmla="*/ 290 h 398"/>
                <a:gd name="T56" fmla="*/ 192 w 529"/>
                <a:gd name="T57" fmla="*/ 244 h 398"/>
                <a:gd name="T58" fmla="*/ 130 w 529"/>
                <a:gd name="T59" fmla="*/ 236 h 398"/>
                <a:gd name="T60" fmla="*/ 146 w 529"/>
                <a:gd name="T61" fmla="*/ 198 h 398"/>
                <a:gd name="T62" fmla="*/ 85 w 529"/>
                <a:gd name="T63" fmla="*/ 152 h 398"/>
                <a:gd name="T64" fmla="*/ 31 w 529"/>
                <a:gd name="T65" fmla="*/ 206 h 398"/>
                <a:gd name="T66" fmla="*/ 31 w 529"/>
                <a:gd name="T67" fmla="*/ 206 h 398"/>
                <a:gd name="T68" fmla="*/ 0 w 529"/>
                <a:gd name="T69" fmla="*/ 145 h 398"/>
                <a:gd name="T70" fmla="*/ 31 w 529"/>
                <a:gd name="T71" fmla="*/ 20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398">
                  <a:moveTo>
                    <a:pt x="31" y="206"/>
                  </a:move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0" y="145"/>
                  </a:lnTo>
                  <a:cubicBezTo>
                    <a:pt x="16" y="129"/>
                    <a:pt x="31" y="122"/>
                    <a:pt x="46" y="114"/>
                  </a:cubicBezTo>
                  <a:cubicBezTo>
                    <a:pt x="69" y="91"/>
                    <a:pt x="77" y="68"/>
                    <a:pt x="100" y="53"/>
                  </a:cubicBezTo>
                  <a:cubicBezTo>
                    <a:pt x="130" y="45"/>
                    <a:pt x="161" y="61"/>
                    <a:pt x="192" y="53"/>
                  </a:cubicBezTo>
                  <a:cubicBezTo>
                    <a:pt x="222" y="45"/>
                    <a:pt x="245" y="15"/>
                    <a:pt x="275" y="0"/>
                  </a:cubicBezTo>
                  <a:lnTo>
                    <a:pt x="275" y="0"/>
                  </a:lnTo>
                  <a:cubicBezTo>
                    <a:pt x="275" y="23"/>
                    <a:pt x="268" y="53"/>
                    <a:pt x="283" y="76"/>
                  </a:cubicBezTo>
                  <a:cubicBezTo>
                    <a:pt x="291" y="84"/>
                    <a:pt x="314" y="84"/>
                    <a:pt x="329" y="76"/>
                  </a:cubicBezTo>
                  <a:cubicBezTo>
                    <a:pt x="344" y="68"/>
                    <a:pt x="344" y="38"/>
                    <a:pt x="367" y="30"/>
                  </a:cubicBezTo>
                  <a:cubicBezTo>
                    <a:pt x="382" y="23"/>
                    <a:pt x="413" y="15"/>
                    <a:pt x="428" y="30"/>
                  </a:cubicBezTo>
                  <a:cubicBezTo>
                    <a:pt x="451" y="38"/>
                    <a:pt x="436" y="76"/>
                    <a:pt x="444" y="91"/>
                  </a:cubicBezTo>
                  <a:cubicBezTo>
                    <a:pt x="451" y="99"/>
                    <a:pt x="467" y="99"/>
                    <a:pt x="474" y="99"/>
                  </a:cubicBezTo>
                  <a:lnTo>
                    <a:pt x="474" y="99"/>
                  </a:lnTo>
                  <a:cubicBezTo>
                    <a:pt x="474" y="114"/>
                    <a:pt x="474" y="129"/>
                    <a:pt x="459" y="137"/>
                  </a:cubicBezTo>
                  <a:cubicBezTo>
                    <a:pt x="451" y="145"/>
                    <a:pt x="421" y="129"/>
                    <a:pt x="421" y="145"/>
                  </a:cubicBezTo>
                  <a:cubicBezTo>
                    <a:pt x="421" y="168"/>
                    <a:pt x="444" y="191"/>
                    <a:pt x="459" y="214"/>
                  </a:cubicBezTo>
                  <a:cubicBezTo>
                    <a:pt x="474" y="229"/>
                    <a:pt x="505" y="236"/>
                    <a:pt x="520" y="259"/>
                  </a:cubicBezTo>
                  <a:cubicBezTo>
                    <a:pt x="528" y="282"/>
                    <a:pt x="528" y="313"/>
                    <a:pt x="520" y="336"/>
                  </a:cubicBezTo>
                  <a:cubicBezTo>
                    <a:pt x="512" y="359"/>
                    <a:pt x="489" y="374"/>
                    <a:pt x="474" y="397"/>
                  </a:cubicBezTo>
                  <a:lnTo>
                    <a:pt x="474" y="397"/>
                  </a:lnTo>
                  <a:cubicBezTo>
                    <a:pt x="459" y="389"/>
                    <a:pt x="444" y="381"/>
                    <a:pt x="436" y="374"/>
                  </a:cubicBezTo>
                  <a:cubicBezTo>
                    <a:pt x="405" y="374"/>
                    <a:pt x="375" y="374"/>
                    <a:pt x="344" y="366"/>
                  </a:cubicBezTo>
                  <a:cubicBezTo>
                    <a:pt x="337" y="359"/>
                    <a:pt x="344" y="343"/>
                    <a:pt x="337" y="336"/>
                  </a:cubicBezTo>
                  <a:cubicBezTo>
                    <a:pt x="314" y="313"/>
                    <a:pt x="291" y="290"/>
                    <a:pt x="260" y="275"/>
                  </a:cubicBezTo>
                  <a:cubicBezTo>
                    <a:pt x="253" y="267"/>
                    <a:pt x="245" y="290"/>
                    <a:pt x="237" y="290"/>
                  </a:cubicBezTo>
                  <a:cubicBezTo>
                    <a:pt x="214" y="275"/>
                    <a:pt x="214" y="252"/>
                    <a:pt x="192" y="244"/>
                  </a:cubicBezTo>
                  <a:cubicBezTo>
                    <a:pt x="176" y="236"/>
                    <a:pt x="146" y="252"/>
                    <a:pt x="130" y="236"/>
                  </a:cubicBezTo>
                  <a:cubicBezTo>
                    <a:pt x="123" y="229"/>
                    <a:pt x="153" y="206"/>
                    <a:pt x="146" y="198"/>
                  </a:cubicBezTo>
                  <a:cubicBezTo>
                    <a:pt x="130" y="175"/>
                    <a:pt x="107" y="152"/>
                    <a:pt x="85" y="152"/>
                  </a:cubicBezTo>
                  <a:cubicBezTo>
                    <a:pt x="54" y="152"/>
                    <a:pt x="46" y="183"/>
                    <a:pt x="31" y="206"/>
                  </a:cubicBezTo>
                  <a:lnTo>
                    <a:pt x="31" y="206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31" y="20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5" name="Freeform 127"/>
            <p:cNvSpPr>
              <a:spLocks noChangeArrowheads="1"/>
            </p:cNvSpPr>
            <p:nvPr/>
          </p:nvSpPr>
          <p:spPr bwMode="auto">
            <a:xfrm>
              <a:off x="8969106" y="2817180"/>
              <a:ext cx="248289" cy="410700"/>
            </a:xfrm>
            <a:custGeom>
              <a:avLst/>
              <a:gdLst>
                <a:gd name="T0" fmla="*/ 603 w 1047"/>
                <a:gd name="T1" fmla="*/ 245 h 1728"/>
                <a:gd name="T2" fmla="*/ 473 w 1047"/>
                <a:gd name="T3" fmla="*/ 214 h 1728"/>
                <a:gd name="T4" fmla="*/ 389 w 1047"/>
                <a:gd name="T5" fmla="*/ 123 h 1728"/>
                <a:gd name="T6" fmla="*/ 321 w 1047"/>
                <a:gd name="T7" fmla="*/ 92 h 1728"/>
                <a:gd name="T8" fmla="*/ 275 w 1047"/>
                <a:gd name="T9" fmla="*/ 46 h 1728"/>
                <a:gd name="T10" fmla="*/ 160 w 1047"/>
                <a:gd name="T11" fmla="*/ 54 h 1728"/>
                <a:gd name="T12" fmla="*/ 114 w 1047"/>
                <a:gd name="T13" fmla="*/ 107 h 1728"/>
                <a:gd name="T14" fmla="*/ 7 w 1047"/>
                <a:gd name="T15" fmla="*/ 252 h 1728"/>
                <a:gd name="T16" fmla="*/ 68 w 1047"/>
                <a:gd name="T17" fmla="*/ 321 h 1728"/>
                <a:gd name="T18" fmla="*/ 168 w 1047"/>
                <a:gd name="T19" fmla="*/ 283 h 1728"/>
                <a:gd name="T20" fmla="*/ 214 w 1047"/>
                <a:gd name="T21" fmla="*/ 298 h 1728"/>
                <a:gd name="T22" fmla="*/ 107 w 1047"/>
                <a:gd name="T23" fmla="*/ 375 h 1728"/>
                <a:gd name="T24" fmla="*/ 84 w 1047"/>
                <a:gd name="T25" fmla="*/ 398 h 1728"/>
                <a:gd name="T26" fmla="*/ 76 w 1047"/>
                <a:gd name="T27" fmla="*/ 443 h 1728"/>
                <a:gd name="T28" fmla="*/ 168 w 1047"/>
                <a:gd name="T29" fmla="*/ 543 h 1728"/>
                <a:gd name="T30" fmla="*/ 305 w 1047"/>
                <a:gd name="T31" fmla="*/ 550 h 1728"/>
                <a:gd name="T32" fmla="*/ 359 w 1047"/>
                <a:gd name="T33" fmla="*/ 703 h 1728"/>
                <a:gd name="T34" fmla="*/ 275 w 1047"/>
                <a:gd name="T35" fmla="*/ 772 h 1728"/>
                <a:gd name="T36" fmla="*/ 206 w 1047"/>
                <a:gd name="T37" fmla="*/ 840 h 1728"/>
                <a:gd name="T38" fmla="*/ 214 w 1047"/>
                <a:gd name="T39" fmla="*/ 894 h 1728"/>
                <a:gd name="T40" fmla="*/ 275 w 1047"/>
                <a:gd name="T41" fmla="*/ 963 h 1728"/>
                <a:gd name="T42" fmla="*/ 160 w 1047"/>
                <a:gd name="T43" fmla="*/ 978 h 1728"/>
                <a:gd name="T44" fmla="*/ 99 w 1047"/>
                <a:gd name="T45" fmla="*/ 925 h 1728"/>
                <a:gd name="T46" fmla="*/ 46 w 1047"/>
                <a:gd name="T47" fmla="*/ 1001 h 1728"/>
                <a:gd name="T48" fmla="*/ 145 w 1047"/>
                <a:gd name="T49" fmla="*/ 1016 h 1728"/>
                <a:gd name="T50" fmla="*/ 129 w 1047"/>
                <a:gd name="T51" fmla="*/ 1093 h 1728"/>
                <a:gd name="T52" fmla="*/ 152 w 1047"/>
                <a:gd name="T53" fmla="*/ 1154 h 1728"/>
                <a:gd name="T54" fmla="*/ 236 w 1047"/>
                <a:gd name="T55" fmla="*/ 1215 h 1728"/>
                <a:gd name="T56" fmla="*/ 252 w 1047"/>
                <a:gd name="T57" fmla="*/ 1322 h 1728"/>
                <a:gd name="T58" fmla="*/ 282 w 1047"/>
                <a:gd name="T59" fmla="*/ 1398 h 1728"/>
                <a:gd name="T60" fmla="*/ 275 w 1047"/>
                <a:gd name="T61" fmla="*/ 1475 h 1728"/>
                <a:gd name="T62" fmla="*/ 252 w 1047"/>
                <a:gd name="T63" fmla="*/ 1643 h 1728"/>
                <a:gd name="T64" fmla="*/ 282 w 1047"/>
                <a:gd name="T65" fmla="*/ 1719 h 1728"/>
                <a:gd name="T66" fmla="*/ 343 w 1047"/>
                <a:gd name="T67" fmla="*/ 1551 h 1728"/>
                <a:gd name="T68" fmla="*/ 412 w 1047"/>
                <a:gd name="T69" fmla="*/ 1398 h 1728"/>
                <a:gd name="T70" fmla="*/ 557 w 1047"/>
                <a:gd name="T71" fmla="*/ 1268 h 1728"/>
                <a:gd name="T72" fmla="*/ 634 w 1047"/>
                <a:gd name="T73" fmla="*/ 1238 h 1728"/>
                <a:gd name="T74" fmla="*/ 786 w 1047"/>
                <a:gd name="T75" fmla="*/ 1291 h 1728"/>
                <a:gd name="T76" fmla="*/ 840 w 1047"/>
                <a:gd name="T77" fmla="*/ 1154 h 1728"/>
                <a:gd name="T78" fmla="*/ 832 w 1047"/>
                <a:gd name="T79" fmla="*/ 986 h 1728"/>
                <a:gd name="T80" fmla="*/ 954 w 1047"/>
                <a:gd name="T81" fmla="*/ 886 h 1728"/>
                <a:gd name="T82" fmla="*/ 1000 w 1047"/>
                <a:gd name="T83" fmla="*/ 833 h 1728"/>
                <a:gd name="T84" fmla="*/ 947 w 1047"/>
                <a:gd name="T85" fmla="*/ 772 h 1728"/>
                <a:gd name="T86" fmla="*/ 1038 w 1047"/>
                <a:gd name="T87" fmla="*/ 642 h 1728"/>
                <a:gd name="T88" fmla="*/ 970 w 1047"/>
                <a:gd name="T89" fmla="*/ 550 h 1728"/>
                <a:gd name="T90" fmla="*/ 924 w 1047"/>
                <a:gd name="T91" fmla="*/ 489 h 1728"/>
                <a:gd name="T92" fmla="*/ 748 w 1047"/>
                <a:gd name="T93" fmla="*/ 535 h 1728"/>
                <a:gd name="T94" fmla="*/ 634 w 1047"/>
                <a:gd name="T95" fmla="*/ 588 h 1728"/>
                <a:gd name="T96" fmla="*/ 664 w 1047"/>
                <a:gd name="T97" fmla="*/ 482 h 1728"/>
                <a:gd name="T98" fmla="*/ 672 w 1047"/>
                <a:gd name="T99" fmla="*/ 413 h 1728"/>
                <a:gd name="T100" fmla="*/ 603 w 1047"/>
                <a:gd name="T101" fmla="*/ 245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7" h="1728">
                  <a:moveTo>
                    <a:pt x="603" y="245"/>
                  </a:moveTo>
                  <a:lnTo>
                    <a:pt x="603" y="245"/>
                  </a:lnTo>
                  <a:cubicBezTo>
                    <a:pt x="588" y="237"/>
                    <a:pt x="573" y="229"/>
                    <a:pt x="565" y="222"/>
                  </a:cubicBezTo>
                  <a:cubicBezTo>
                    <a:pt x="534" y="222"/>
                    <a:pt x="504" y="222"/>
                    <a:pt x="473" y="214"/>
                  </a:cubicBezTo>
                  <a:cubicBezTo>
                    <a:pt x="466" y="207"/>
                    <a:pt x="473" y="191"/>
                    <a:pt x="466" y="184"/>
                  </a:cubicBezTo>
                  <a:cubicBezTo>
                    <a:pt x="443" y="161"/>
                    <a:pt x="420" y="138"/>
                    <a:pt x="389" y="123"/>
                  </a:cubicBezTo>
                  <a:cubicBezTo>
                    <a:pt x="382" y="115"/>
                    <a:pt x="374" y="138"/>
                    <a:pt x="366" y="138"/>
                  </a:cubicBezTo>
                  <a:cubicBezTo>
                    <a:pt x="343" y="123"/>
                    <a:pt x="343" y="100"/>
                    <a:pt x="321" y="92"/>
                  </a:cubicBezTo>
                  <a:cubicBezTo>
                    <a:pt x="305" y="84"/>
                    <a:pt x="275" y="100"/>
                    <a:pt x="259" y="84"/>
                  </a:cubicBezTo>
                  <a:cubicBezTo>
                    <a:pt x="252" y="77"/>
                    <a:pt x="282" y="54"/>
                    <a:pt x="275" y="46"/>
                  </a:cubicBezTo>
                  <a:cubicBezTo>
                    <a:pt x="259" y="23"/>
                    <a:pt x="236" y="0"/>
                    <a:pt x="214" y="0"/>
                  </a:cubicBezTo>
                  <a:cubicBezTo>
                    <a:pt x="183" y="0"/>
                    <a:pt x="175" y="31"/>
                    <a:pt x="160" y="54"/>
                  </a:cubicBezTo>
                  <a:lnTo>
                    <a:pt x="160" y="54"/>
                  </a:lnTo>
                  <a:cubicBezTo>
                    <a:pt x="145" y="69"/>
                    <a:pt x="129" y="84"/>
                    <a:pt x="114" y="107"/>
                  </a:cubicBezTo>
                  <a:cubicBezTo>
                    <a:pt x="91" y="138"/>
                    <a:pt x="76" y="184"/>
                    <a:pt x="53" y="214"/>
                  </a:cubicBezTo>
                  <a:cubicBezTo>
                    <a:pt x="38" y="229"/>
                    <a:pt x="15" y="237"/>
                    <a:pt x="7" y="252"/>
                  </a:cubicBezTo>
                  <a:cubicBezTo>
                    <a:pt x="0" y="260"/>
                    <a:pt x="23" y="268"/>
                    <a:pt x="30" y="283"/>
                  </a:cubicBezTo>
                  <a:cubicBezTo>
                    <a:pt x="38" y="291"/>
                    <a:pt x="53" y="321"/>
                    <a:pt x="68" y="321"/>
                  </a:cubicBezTo>
                  <a:cubicBezTo>
                    <a:pt x="99" y="321"/>
                    <a:pt x="114" y="275"/>
                    <a:pt x="137" y="268"/>
                  </a:cubicBezTo>
                  <a:cubicBezTo>
                    <a:pt x="152" y="260"/>
                    <a:pt x="160" y="275"/>
                    <a:pt x="168" y="283"/>
                  </a:cubicBezTo>
                  <a:cubicBezTo>
                    <a:pt x="183" y="283"/>
                    <a:pt x="198" y="268"/>
                    <a:pt x="214" y="275"/>
                  </a:cubicBezTo>
                  <a:cubicBezTo>
                    <a:pt x="221" y="275"/>
                    <a:pt x="221" y="291"/>
                    <a:pt x="214" y="298"/>
                  </a:cubicBezTo>
                  <a:cubicBezTo>
                    <a:pt x="191" y="314"/>
                    <a:pt x="152" y="306"/>
                    <a:pt x="129" y="321"/>
                  </a:cubicBezTo>
                  <a:cubicBezTo>
                    <a:pt x="114" y="336"/>
                    <a:pt x="122" y="359"/>
                    <a:pt x="107" y="375"/>
                  </a:cubicBezTo>
                  <a:cubicBezTo>
                    <a:pt x="107" y="382"/>
                    <a:pt x="91" y="390"/>
                    <a:pt x="84" y="398"/>
                  </a:cubicBezTo>
                  <a:lnTo>
                    <a:pt x="84" y="398"/>
                  </a:lnTo>
                  <a:cubicBezTo>
                    <a:pt x="76" y="443"/>
                    <a:pt x="76" y="443"/>
                    <a:pt x="76" y="443"/>
                  </a:cubicBezTo>
                  <a:lnTo>
                    <a:pt x="76" y="443"/>
                  </a:lnTo>
                  <a:cubicBezTo>
                    <a:pt x="91" y="451"/>
                    <a:pt x="114" y="466"/>
                    <a:pt x="137" y="474"/>
                  </a:cubicBezTo>
                  <a:cubicBezTo>
                    <a:pt x="137" y="474"/>
                    <a:pt x="160" y="535"/>
                    <a:pt x="168" y="543"/>
                  </a:cubicBezTo>
                  <a:lnTo>
                    <a:pt x="252" y="558"/>
                  </a:lnTo>
                  <a:cubicBezTo>
                    <a:pt x="267" y="558"/>
                    <a:pt x="290" y="550"/>
                    <a:pt x="305" y="550"/>
                  </a:cubicBezTo>
                  <a:cubicBezTo>
                    <a:pt x="321" y="558"/>
                    <a:pt x="336" y="566"/>
                    <a:pt x="336" y="581"/>
                  </a:cubicBezTo>
                  <a:cubicBezTo>
                    <a:pt x="351" y="619"/>
                    <a:pt x="366" y="665"/>
                    <a:pt x="359" y="703"/>
                  </a:cubicBezTo>
                  <a:cubicBezTo>
                    <a:pt x="351" y="726"/>
                    <a:pt x="313" y="718"/>
                    <a:pt x="298" y="734"/>
                  </a:cubicBezTo>
                  <a:cubicBezTo>
                    <a:pt x="282" y="741"/>
                    <a:pt x="282" y="764"/>
                    <a:pt x="275" y="772"/>
                  </a:cubicBezTo>
                  <a:cubicBezTo>
                    <a:pt x="267" y="779"/>
                    <a:pt x="244" y="764"/>
                    <a:pt x="236" y="772"/>
                  </a:cubicBezTo>
                  <a:cubicBezTo>
                    <a:pt x="221" y="795"/>
                    <a:pt x="206" y="818"/>
                    <a:pt x="206" y="840"/>
                  </a:cubicBezTo>
                  <a:cubicBezTo>
                    <a:pt x="206" y="856"/>
                    <a:pt x="229" y="848"/>
                    <a:pt x="229" y="863"/>
                  </a:cubicBezTo>
                  <a:cubicBezTo>
                    <a:pt x="236" y="871"/>
                    <a:pt x="214" y="879"/>
                    <a:pt x="214" y="894"/>
                  </a:cubicBezTo>
                  <a:cubicBezTo>
                    <a:pt x="229" y="909"/>
                    <a:pt x="259" y="909"/>
                    <a:pt x="275" y="925"/>
                  </a:cubicBezTo>
                  <a:cubicBezTo>
                    <a:pt x="282" y="932"/>
                    <a:pt x="282" y="948"/>
                    <a:pt x="275" y="963"/>
                  </a:cubicBezTo>
                  <a:cubicBezTo>
                    <a:pt x="267" y="978"/>
                    <a:pt x="252" y="986"/>
                    <a:pt x="236" y="993"/>
                  </a:cubicBezTo>
                  <a:cubicBezTo>
                    <a:pt x="214" y="993"/>
                    <a:pt x="183" y="993"/>
                    <a:pt x="160" y="978"/>
                  </a:cubicBezTo>
                  <a:cubicBezTo>
                    <a:pt x="145" y="971"/>
                    <a:pt x="160" y="948"/>
                    <a:pt x="152" y="940"/>
                  </a:cubicBezTo>
                  <a:cubicBezTo>
                    <a:pt x="137" y="925"/>
                    <a:pt x="114" y="917"/>
                    <a:pt x="99" y="925"/>
                  </a:cubicBezTo>
                  <a:cubicBezTo>
                    <a:pt x="91" y="925"/>
                    <a:pt x="107" y="955"/>
                    <a:pt x="99" y="963"/>
                  </a:cubicBezTo>
                  <a:cubicBezTo>
                    <a:pt x="84" y="978"/>
                    <a:pt x="46" y="978"/>
                    <a:pt x="46" y="1001"/>
                  </a:cubicBezTo>
                  <a:cubicBezTo>
                    <a:pt x="38" y="1016"/>
                    <a:pt x="68" y="1024"/>
                    <a:pt x="84" y="1024"/>
                  </a:cubicBezTo>
                  <a:cubicBezTo>
                    <a:pt x="107" y="1032"/>
                    <a:pt x="122" y="1016"/>
                    <a:pt x="145" y="1016"/>
                  </a:cubicBezTo>
                  <a:cubicBezTo>
                    <a:pt x="152" y="1024"/>
                    <a:pt x="160" y="1032"/>
                    <a:pt x="160" y="1039"/>
                  </a:cubicBezTo>
                  <a:cubicBezTo>
                    <a:pt x="160" y="1062"/>
                    <a:pt x="145" y="1077"/>
                    <a:pt x="129" y="1093"/>
                  </a:cubicBezTo>
                  <a:cubicBezTo>
                    <a:pt x="122" y="1100"/>
                    <a:pt x="99" y="1100"/>
                    <a:pt x="99" y="1108"/>
                  </a:cubicBezTo>
                  <a:cubicBezTo>
                    <a:pt x="114" y="1131"/>
                    <a:pt x="137" y="1138"/>
                    <a:pt x="152" y="1154"/>
                  </a:cubicBezTo>
                  <a:cubicBezTo>
                    <a:pt x="175" y="1177"/>
                    <a:pt x="183" y="1200"/>
                    <a:pt x="198" y="1215"/>
                  </a:cubicBezTo>
                  <a:cubicBezTo>
                    <a:pt x="206" y="1215"/>
                    <a:pt x="221" y="1207"/>
                    <a:pt x="236" y="1215"/>
                  </a:cubicBezTo>
                  <a:cubicBezTo>
                    <a:pt x="252" y="1223"/>
                    <a:pt x="275" y="1238"/>
                    <a:pt x="282" y="1253"/>
                  </a:cubicBezTo>
                  <a:cubicBezTo>
                    <a:pt x="282" y="1284"/>
                    <a:pt x="252" y="1299"/>
                    <a:pt x="252" y="1322"/>
                  </a:cubicBezTo>
                  <a:cubicBezTo>
                    <a:pt x="259" y="1345"/>
                    <a:pt x="282" y="1352"/>
                    <a:pt x="290" y="1368"/>
                  </a:cubicBezTo>
                  <a:cubicBezTo>
                    <a:pt x="290" y="1375"/>
                    <a:pt x="275" y="1390"/>
                    <a:pt x="282" y="1398"/>
                  </a:cubicBezTo>
                  <a:cubicBezTo>
                    <a:pt x="282" y="1406"/>
                    <a:pt x="298" y="1398"/>
                    <a:pt x="298" y="1398"/>
                  </a:cubicBezTo>
                  <a:cubicBezTo>
                    <a:pt x="298" y="1429"/>
                    <a:pt x="282" y="1452"/>
                    <a:pt x="275" y="1475"/>
                  </a:cubicBezTo>
                  <a:cubicBezTo>
                    <a:pt x="259" y="1498"/>
                    <a:pt x="236" y="1520"/>
                    <a:pt x="236" y="1543"/>
                  </a:cubicBezTo>
                  <a:cubicBezTo>
                    <a:pt x="229" y="1574"/>
                    <a:pt x="244" y="1612"/>
                    <a:pt x="252" y="1643"/>
                  </a:cubicBezTo>
                  <a:lnTo>
                    <a:pt x="252" y="1643"/>
                  </a:lnTo>
                  <a:cubicBezTo>
                    <a:pt x="259" y="1665"/>
                    <a:pt x="252" y="1719"/>
                    <a:pt x="282" y="1719"/>
                  </a:cubicBezTo>
                  <a:cubicBezTo>
                    <a:pt x="305" y="1727"/>
                    <a:pt x="313" y="1681"/>
                    <a:pt x="321" y="1650"/>
                  </a:cubicBezTo>
                  <a:cubicBezTo>
                    <a:pt x="336" y="1620"/>
                    <a:pt x="328" y="1581"/>
                    <a:pt x="343" y="1551"/>
                  </a:cubicBezTo>
                  <a:cubicBezTo>
                    <a:pt x="351" y="1536"/>
                    <a:pt x="374" y="1551"/>
                    <a:pt x="382" y="1543"/>
                  </a:cubicBezTo>
                  <a:cubicBezTo>
                    <a:pt x="397" y="1498"/>
                    <a:pt x="397" y="1444"/>
                    <a:pt x="412" y="1398"/>
                  </a:cubicBezTo>
                  <a:cubicBezTo>
                    <a:pt x="435" y="1345"/>
                    <a:pt x="458" y="1299"/>
                    <a:pt x="496" y="1268"/>
                  </a:cubicBezTo>
                  <a:cubicBezTo>
                    <a:pt x="511" y="1253"/>
                    <a:pt x="534" y="1268"/>
                    <a:pt x="557" y="1268"/>
                  </a:cubicBezTo>
                  <a:cubicBezTo>
                    <a:pt x="573" y="1261"/>
                    <a:pt x="580" y="1238"/>
                    <a:pt x="596" y="1238"/>
                  </a:cubicBezTo>
                  <a:cubicBezTo>
                    <a:pt x="603" y="1230"/>
                    <a:pt x="618" y="1230"/>
                    <a:pt x="634" y="1238"/>
                  </a:cubicBezTo>
                  <a:cubicBezTo>
                    <a:pt x="679" y="1261"/>
                    <a:pt x="702" y="1314"/>
                    <a:pt x="756" y="1329"/>
                  </a:cubicBezTo>
                  <a:cubicBezTo>
                    <a:pt x="771" y="1337"/>
                    <a:pt x="779" y="1307"/>
                    <a:pt x="786" y="1291"/>
                  </a:cubicBezTo>
                  <a:cubicBezTo>
                    <a:pt x="786" y="1291"/>
                    <a:pt x="786" y="1246"/>
                    <a:pt x="786" y="1238"/>
                  </a:cubicBezTo>
                  <a:cubicBezTo>
                    <a:pt x="786" y="1223"/>
                    <a:pt x="840" y="1154"/>
                    <a:pt x="840" y="1154"/>
                  </a:cubicBezTo>
                  <a:cubicBezTo>
                    <a:pt x="832" y="1131"/>
                    <a:pt x="809" y="1115"/>
                    <a:pt x="809" y="1093"/>
                  </a:cubicBezTo>
                  <a:cubicBezTo>
                    <a:pt x="809" y="1054"/>
                    <a:pt x="809" y="1009"/>
                    <a:pt x="832" y="986"/>
                  </a:cubicBezTo>
                  <a:cubicBezTo>
                    <a:pt x="863" y="948"/>
                    <a:pt x="924" y="955"/>
                    <a:pt x="962" y="925"/>
                  </a:cubicBezTo>
                  <a:cubicBezTo>
                    <a:pt x="977" y="917"/>
                    <a:pt x="947" y="894"/>
                    <a:pt x="954" y="886"/>
                  </a:cubicBezTo>
                  <a:cubicBezTo>
                    <a:pt x="962" y="863"/>
                    <a:pt x="985" y="848"/>
                    <a:pt x="1000" y="833"/>
                  </a:cubicBezTo>
                  <a:lnTo>
                    <a:pt x="1000" y="833"/>
                  </a:lnTo>
                  <a:cubicBezTo>
                    <a:pt x="947" y="772"/>
                    <a:pt x="947" y="772"/>
                    <a:pt x="947" y="772"/>
                  </a:cubicBezTo>
                  <a:lnTo>
                    <a:pt x="947" y="772"/>
                  </a:lnTo>
                  <a:cubicBezTo>
                    <a:pt x="954" y="749"/>
                    <a:pt x="962" y="718"/>
                    <a:pt x="977" y="695"/>
                  </a:cubicBezTo>
                  <a:cubicBezTo>
                    <a:pt x="993" y="673"/>
                    <a:pt x="1023" y="665"/>
                    <a:pt x="1038" y="642"/>
                  </a:cubicBezTo>
                  <a:cubicBezTo>
                    <a:pt x="1046" y="627"/>
                    <a:pt x="1046" y="604"/>
                    <a:pt x="1046" y="588"/>
                  </a:cubicBezTo>
                  <a:cubicBezTo>
                    <a:pt x="1046" y="588"/>
                    <a:pt x="970" y="558"/>
                    <a:pt x="970" y="550"/>
                  </a:cubicBezTo>
                  <a:lnTo>
                    <a:pt x="954" y="520"/>
                  </a:lnTo>
                  <a:cubicBezTo>
                    <a:pt x="947" y="512"/>
                    <a:pt x="939" y="489"/>
                    <a:pt x="924" y="489"/>
                  </a:cubicBezTo>
                  <a:cubicBezTo>
                    <a:pt x="893" y="497"/>
                    <a:pt x="871" y="535"/>
                    <a:pt x="832" y="543"/>
                  </a:cubicBezTo>
                  <a:cubicBezTo>
                    <a:pt x="809" y="550"/>
                    <a:pt x="779" y="535"/>
                    <a:pt x="748" y="535"/>
                  </a:cubicBezTo>
                  <a:cubicBezTo>
                    <a:pt x="725" y="543"/>
                    <a:pt x="702" y="550"/>
                    <a:pt x="679" y="558"/>
                  </a:cubicBezTo>
                  <a:cubicBezTo>
                    <a:pt x="664" y="566"/>
                    <a:pt x="657" y="588"/>
                    <a:pt x="634" y="588"/>
                  </a:cubicBezTo>
                  <a:cubicBezTo>
                    <a:pt x="626" y="588"/>
                    <a:pt x="611" y="573"/>
                    <a:pt x="618" y="558"/>
                  </a:cubicBezTo>
                  <a:cubicBezTo>
                    <a:pt x="626" y="527"/>
                    <a:pt x="649" y="504"/>
                    <a:pt x="664" y="482"/>
                  </a:cubicBezTo>
                  <a:cubicBezTo>
                    <a:pt x="679" y="466"/>
                    <a:pt x="702" y="466"/>
                    <a:pt x="702" y="443"/>
                  </a:cubicBezTo>
                  <a:cubicBezTo>
                    <a:pt x="702" y="428"/>
                    <a:pt x="679" y="428"/>
                    <a:pt x="672" y="413"/>
                  </a:cubicBezTo>
                  <a:cubicBezTo>
                    <a:pt x="657" y="382"/>
                    <a:pt x="649" y="344"/>
                    <a:pt x="634" y="306"/>
                  </a:cubicBezTo>
                  <a:cubicBezTo>
                    <a:pt x="626" y="283"/>
                    <a:pt x="611" y="260"/>
                    <a:pt x="603" y="2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6" name="Freeform 128"/>
            <p:cNvSpPr>
              <a:spLocks noChangeArrowheads="1"/>
            </p:cNvSpPr>
            <p:nvPr/>
          </p:nvSpPr>
          <p:spPr bwMode="auto">
            <a:xfrm>
              <a:off x="9100060" y="2767938"/>
              <a:ext cx="324767" cy="363554"/>
            </a:xfrm>
            <a:custGeom>
              <a:avLst/>
              <a:gdLst>
                <a:gd name="T0" fmla="*/ 397 w 1368"/>
                <a:gd name="T1" fmla="*/ 978 h 1529"/>
                <a:gd name="T2" fmla="*/ 488 w 1368"/>
                <a:gd name="T3" fmla="*/ 848 h 1529"/>
                <a:gd name="T4" fmla="*/ 420 w 1368"/>
                <a:gd name="T5" fmla="*/ 756 h 1529"/>
                <a:gd name="T6" fmla="*/ 374 w 1368"/>
                <a:gd name="T7" fmla="*/ 695 h 1529"/>
                <a:gd name="T8" fmla="*/ 198 w 1368"/>
                <a:gd name="T9" fmla="*/ 741 h 1529"/>
                <a:gd name="T10" fmla="*/ 84 w 1368"/>
                <a:gd name="T11" fmla="*/ 794 h 1529"/>
                <a:gd name="T12" fmla="*/ 114 w 1368"/>
                <a:gd name="T13" fmla="*/ 688 h 1529"/>
                <a:gd name="T14" fmla="*/ 122 w 1368"/>
                <a:gd name="T15" fmla="*/ 619 h 1529"/>
                <a:gd name="T16" fmla="*/ 53 w 1368"/>
                <a:gd name="T17" fmla="*/ 451 h 1529"/>
                <a:gd name="T18" fmla="*/ 99 w 1368"/>
                <a:gd name="T19" fmla="*/ 390 h 1529"/>
                <a:gd name="T20" fmla="*/ 38 w 1368"/>
                <a:gd name="T21" fmla="*/ 268 h 1529"/>
                <a:gd name="T22" fmla="*/ 38 w 1368"/>
                <a:gd name="T23" fmla="*/ 191 h 1529"/>
                <a:gd name="T24" fmla="*/ 53 w 1368"/>
                <a:gd name="T25" fmla="*/ 153 h 1529"/>
                <a:gd name="T26" fmla="*/ 76 w 1368"/>
                <a:gd name="T27" fmla="*/ 54 h 1529"/>
                <a:gd name="T28" fmla="*/ 145 w 1368"/>
                <a:gd name="T29" fmla="*/ 8 h 1529"/>
                <a:gd name="T30" fmla="*/ 244 w 1368"/>
                <a:gd name="T31" fmla="*/ 54 h 1529"/>
                <a:gd name="T32" fmla="*/ 267 w 1368"/>
                <a:gd name="T33" fmla="*/ 15 h 1529"/>
                <a:gd name="T34" fmla="*/ 366 w 1368"/>
                <a:gd name="T35" fmla="*/ 122 h 1529"/>
                <a:gd name="T36" fmla="*/ 573 w 1368"/>
                <a:gd name="T37" fmla="*/ 306 h 1529"/>
                <a:gd name="T38" fmla="*/ 695 w 1368"/>
                <a:gd name="T39" fmla="*/ 222 h 1529"/>
                <a:gd name="T40" fmla="*/ 832 w 1368"/>
                <a:gd name="T41" fmla="*/ 176 h 1529"/>
                <a:gd name="T42" fmla="*/ 932 w 1368"/>
                <a:gd name="T43" fmla="*/ 130 h 1529"/>
                <a:gd name="T44" fmla="*/ 1130 w 1368"/>
                <a:gd name="T45" fmla="*/ 145 h 1529"/>
                <a:gd name="T46" fmla="*/ 1252 w 1368"/>
                <a:gd name="T47" fmla="*/ 199 h 1529"/>
                <a:gd name="T48" fmla="*/ 1329 w 1368"/>
                <a:gd name="T49" fmla="*/ 352 h 1529"/>
                <a:gd name="T50" fmla="*/ 1344 w 1368"/>
                <a:gd name="T51" fmla="*/ 405 h 1529"/>
                <a:gd name="T52" fmla="*/ 1229 w 1368"/>
                <a:gd name="T53" fmla="*/ 619 h 1529"/>
                <a:gd name="T54" fmla="*/ 1214 w 1368"/>
                <a:gd name="T55" fmla="*/ 772 h 1529"/>
                <a:gd name="T56" fmla="*/ 1229 w 1368"/>
                <a:gd name="T57" fmla="*/ 901 h 1529"/>
                <a:gd name="T58" fmla="*/ 1138 w 1368"/>
                <a:gd name="T59" fmla="*/ 1108 h 1529"/>
                <a:gd name="T60" fmla="*/ 1191 w 1368"/>
                <a:gd name="T61" fmla="*/ 1192 h 1529"/>
                <a:gd name="T62" fmla="*/ 1084 w 1368"/>
                <a:gd name="T63" fmla="*/ 1253 h 1529"/>
                <a:gd name="T64" fmla="*/ 1084 w 1368"/>
                <a:gd name="T65" fmla="*/ 1429 h 1529"/>
                <a:gd name="T66" fmla="*/ 1008 w 1368"/>
                <a:gd name="T67" fmla="*/ 1520 h 1529"/>
                <a:gd name="T68" fmla="*/ 916 w 1368"/>
                <a:gd name="T69" fmla="*/ 1474 h 1529"/>
                <a:gd name="T70" fmla="*/ 878 w 1368"/>
                <a:gd name="T71" fmla="*/ 1375 h 1529"/>
                <a:gd name="T72" fmla="*/ 786 w 1368"/>
                <a:gd name="T73" fmla="*/ 1230 h 1529"/>
                <a:gd name="T74" fmla="*/ 702 w 1368"/>
                <a:gd name="T75" fmla="*/ 1100 h 1529"/>
                <a:gd name="T76" fmla="*/ 488 w 1368"/>
                <a:gd name="T77" fmla="*/ 1062 h 1529"/>
                <a:gd name="T78" fmla="*/ 450 w 1368"/>
                <a:gd name="T79" fmla="*/ 1039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8" h="1529">
                  <a:moveTo>
                    <a:pt x="397" y="978"/>
                  </a:moveTo>
                  <a:lnTo>
                    <a:pt x="397" y="978"/>
                  </a:lnTo>
                  <a:cubicBezTo>
                    <a:pt x="404" y="955"/>
                    <a:pt x="412" y="924"/>
                    <a:pt x="427" y="901"/>
                  </a:cubicBezTo>
                  <a:cubicBezTo>
                    <a:pt x="443" y="879"/>
                    <a:pt x="473" y="871"/>
                    <a:pt x="488" y="848"/>
                  </a:cubicBezTo>
                  <a:cubicBezTo>
                    <a:pt x="496" y="833"/>
                    <a:pt x="496" y="810"/>
                    <a:pt x="496" y="794"/>
                  </a:cubicBezTo>
                  <a:cubicBezTo>
                    <a:pt x="496" y="794"/>
                    <a:pt x="420" y="764"/>
                    <a:pt x="420" y="756"/>
                  </a:cubicBezTo>
                  <a:lnTo>
                    <a:pt x="404" y="726"/>
                  </a:lnTo>
                  <a:cubicBezTo>
                    <a:pt x="397" y="718"/>
                    <a:pt x="389" y="695"/>
                    <a:pt x="374" y="695"/>
                  </a:cubicBezTo>
                  <a:cubicBezTo>
                    <a:pt x="343" y="703"/>
                    <a:pt x="321" y="741"/>
                    <a:pt x="282" y="749"/>
                  </a:cubicBezTo>
                  <a:cubicBezTo>
                    <a:pt x="259" y="756"/>
                    <a:pt x="229" y="741"/>
                    <a:pt x="198" y="741"/>
                  </a:cubicBezTo>
                  <a:cubicBezTo>
                    <a:pt x="175" y="749"/>
                    <a:pt x="152" y="756"/>
                    <a:pt x="129" y="764"/>
                  </a:cubicBezTo>
                  <a:cubicBezTo>
                    <a:pt x="114" y="772"/>
                    <a:pt x="107" y="794"/>
                    <a:pt x="84" y="794"/>
                  </a:cubicBezTo>
                  <a:cubicBezTo>
                    <a:pt x="76" y="794"/>
                    <a:pt x="61" y="779"/>
                    <a:pt x="68" y="764"/>
                  </a:cubicBezTo>
                  <a:cubicBezTo>
                    <a:pt x="76" y="733"/>
                    <a:pt x="99" y="710"/>
                    <a:pt x="114" y="688"/>
                  </a:cubicBezTo>
                  <a:cubicBezTo>
                    <a:pt x="129" y="672"/>
                    <a:pt x="152" y="672"/>
                    <a:pt x="152" y="649"/>
                  </a:cubicBezTo>
                  <a:cubicBezTo>
                    <a:pt x="152" y="634"/>
                    <a:pt x="129" y="634"/>
                    <a:pt x="122" y="619"/>
                  </a:cubicBezTo>
                  <a:cubicBezTo>
                    <a:pt x="107" y="588"/>
                    <a:pt x="99" y="550"/>
                    <a:pt x="84" y="512"/>
                  </a:cubicBezTo>
                  <a:cubicBezTo>
                    <a:pt x="76" y="489"/>
                    <a:pt x="61" y="466"/>
                    <a:pt x="53" y="451"/>
                  </a:cubicBezTo>
                  <a:lnTo>
                    <a:pt x="53" y="451"/>
                  </a:lnTo>
                  <a:cubicBezTo>
                    <a:pt x="68" y="428"/>
                    <a:pt x="91" y="413"/>
                    <a:pt x="99" y="390"/>
                  </a:cubicBezTo>
                  <a:cubicBezTo>
                    <a:pt x="107" y="367"/>
                    <a:pt x="107" y="336"/>
                    <a:pt x="99" y="313"/>
                  </a:cubicBezTo>
                  <a:cubicBezTo>
                    <a:pt x="84" y="290"/>
                    <a:pt x="53" y="283"/>
                    <a:pt x="38" y="268"/>
                  </a:cubicBezTo>
                  <a:cubicBezTo>
                    <a:pt x="23" y="245"/>
                    <a:pt x="0" y="222"/>
                    <a:pt x="0" y="199"/>
                  </a:cubicBezTo>
                  <a:cubicBezTo>
                    <a:pt x="0" y="183"/>
                    <a:pt x="30" y="199"/>
                    <a:pt x="38" y="191"/>
                  </a:cubicBezTo>
                  <a:cubicBezTo>
                    <a:pt x="53" y="183"/>
                    <a:pt x="53" y="168"/>
                    <a:pt x="53" y="153"/>
                  </a:cubicBezTo>
                  <a:lnTo>
                    <a:pt x="53" y="153"/>
                  </a:lnTo>
                  <a:cubicBezTo>
                    <a:pt x="76" y="145"/>
                    <a:pt x="107" y="138"/>
                    <a:pt x="114" y="115"/>
                  </a:cubicBezTo>
                  <a:cubicBezTo>
                    <a:pt x="122" y="92"/>
                    <a:pt x="84" y="77"/>
                    <a:pt x="76" y="54"/>
                  </a:cubicBezTo>
                  <a:cubicBezTo>
                    <a:pt x="68" y="38"/>
                    <a:pt x="76" y="15"/>
                    <a:pt x="84" y="8"/>
                  </a:cubicBezTo>
                  <a:cubicBezTo>
                    <a:pt x="107" y="0"/>
                    <a:pt x="129" y="0"/>
                    <a:pt x="145" y="8"/>
                  </a:cubicBezTo>
                  <a:cubicBezTo>
                    <a:pt x="160" y="15"/>
                    <a:pt x="160" y="46"/>
                    <a:pt x="175" y="46"/>
                  </a:cubicBezTo>
                  <a:cubicBezTo>
                    <a:pt x="198" y="61"/>
                    <a:pt x="221" y="61"/>
                    <a:pt x="244" y="54"/>
                  </a:cubicBezTo>
                  <a:cubicBezTo>
                    <a:pt x="252" y="46"/>
                    <a:pt x="259" y="31"/>
                    <a:pt x="267" y="23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305" y="46"/>
                    <a:pt x="343" y="61"/>
                    <a:pt x="374" y="92"/>
                  </a:cubicBezTo>
                  <a:cubicBezTo>
                    <a:pt x="382" y="99"/>
                    <a:pt x="359" y="115"/>
                    <a:pt x="366" y="122"/>
                  </a:cubicBezTo>
                  <a:cubicBezTo>
                    <a:pt x="420" y="176"/>
                    <a:pt x="481" y="206"/>
                    <a:pt x="534" y="260"/>
                  </a:cubicBezTo>
                  <a:cubicBezTo>
                    <a:pt x="550" y="268"/>
                    <a:pt x="550" y="306"/>
                    <a:pt x="573" y="306"/>
                  </a:cubicBezTo>
                  <a:cubicBezTo>
                    <a:pt x="595" y="298"/>
                    <a:pt x="588" y="252"/>
                    <a:pt x="603" y="245"/>
                  </a:cubicBezTo>
                  <a:cubicBezTo>
                    <a:pt x="634" y="222"/>
                    <a:pt x="664" y="229"/>
                    <a:pt x="695" y="222"/>
                  </a:cubicBezTo>
                  <a:cubicBezTo>
                    <a:pt x="740" y="206"/>
                    <a:pt x="786" y="191"/>
                    <a:pt x="832" y="176"/>
                  </a:cubicBezTo>
                  <a:lnTo>
                    <a:pt x="832" y="176"/>
                  </a:lnTo>
                  <a:cubicBezTo>
                    <a:pt x="847" y="168"/>
                    <a:pt x="863" y="176"/>
                    <a:pt x="870" y="168"/>
                  </a:cubicBezTo>
                  <a:cubicBezTo>
                    <a:pt x="893" y="160"/>
                    <a:pt x="909" y="138"/>
                    <a:pt x="932" y="130"/>
                  </a:cubicBezTo>
                  <a:cubicBezTo>
                    <a:pt x="977" y="115"/>
                    <a:pt x="1023" y="99"/>
                    <a:pt x="1069" y="99"/>
                  </a:cubicBezTo>
                  <a:cubicBezTo>
                    <a:pt x="1092" y="107"/>
                    <a:pt x="1107" y="138"/>
                    <a:pt x="1130" y="145"/>
                  </a:cubicBezTo>
                  <a:cubicBezTo>
                    <a:pt x="1168" y="168"/>
                    <a:pt x="1214" y="183"/>
                    <a:pt x="1252" y="199"/>
                  </a:cubicBezTo>
                  <a:lnTo>
                    <a:pt x="1252" y="199"/>
                  </a:lnTo>
                  <a:cubicBezTo>
                    <a:pt x="1268" y="222"/>
                    <a:pt x="1283" y="245"/>
                    <a:pt x="1290" y="268"/>
                  </a:cubicBezTo>
                  <a:cubicBezTo>
                    <a:pt x="1306" y="298"/>
                    <a:pt x="1306" y="329"/>
                    <a:pt x="1329" y="352"/>
                  </a:cubicBezTo>
                  <a:cubicBezTo>
                    <a:pt x="1336" y="359"/>
                    <a:pt x="1359" y="344"/>
                    <a:pt x="1367" y="359"/>
                  </a:cubicBezTo>
                  <a:cubicBezTo>
                    <a:pt x="1367" y="374"/>
                    <a:pt x="1359" y="390"/>
                    <a:pt x="1344" y="405"/>
                  </a:cubicBezTo>
                  <a:cubicBezTo>
                    <a:pt x="1313" y="443"/>
                    <a:pt x="1268" y="466"/>
                    <a:pt x="1245" y="504"/>
                  </a:cubicBezTo>
                  <a:cubicBezTo>
                    <a:pt x="1222" y="542"/>
                    <a:pt x="1252" y="588"/>
                    <a:pt x="1229" y="619"/>
                  </a:cubicBezTo>
                  <a:cubicBezTo>
                    <a:pt x="1222" y="642"/>
                    <a:pt x="1168" y="611"/>
                    <a:pt x="1168" y="634"/>
                  </a:cubicBezTo>
                  <a:cubicBezTo>
                    <a:pt x="1161" y="680"/>
                    <a:pt x="1207" y="726"/>
                    <a:pt x="1214" y="772"/>
                  </a:cubicBezTo>
                  <a:cubicBezTo>
                    <a:pt x="1214" y="787"/>
                    <a:pt x="1199" y="794"/>
                    <a:pt x="1199" y="810"/>
                  </a:cubicBezTo>
                  <a:cubicBezTo>
                    <a:pt x="1199" y="840"/>
                    <a:pt x="1222" y="871"/>
                    <a:pt x="1229" y="901"/>
                  </a:cubicBezTo>
                  <a:cubicBezTo>
                    <a:pt x="1229" y="909"/>
                    <a:pt x="1214" y="909"/>
                    <a:pt x="1207" y="917"/>
                  </a:cubicBezTo>
                  <a:cubicBezTo>
                    <a:pt x="1184" y="978"/>
                    <a:pt x="1145" y="1039"/>
                    <a:pt x="1138" y="1108"/>
                  </a:cubicBezTo>
                  <a:cubicBezTo>
                    <a:pt x="1138" y="1146"/>
                    <a:pt x="1176" y="1161"/>
                    <a:pt x="1191" y="1192"/>
                  </a:cubicBezTo>
                  <a:lnTo>
                    <a:pt x="1191" y="1192"/>
                  </a:lnTo>
                  <a:cubicBezTo>
                    <a:pt x="1176" y="1207"/>
                    <a:pt x="1153" y="1215"/>
                    <a:pt x="1130" y="1230"/>
                  </a:cubicBezTo>
                  <a:cubicBezTo>
                    <a:pt x="1115" y="1238"/>
                    <a:pt x="1092" y="1238"/>
                    <a:pt x="1084" y="1253"/>
                  </a:cubicBezTo>
                  <a:cubicBezTo>
                    <a:pt x="1069" y="1276"/>
                    <a:pt x="1084" y="1306"/>
                    <a:pt x="1084" y="1337"/>
                  </a:cubicBezTo>
                  <a:cubicBezTo>
                    <a:pt x="1084" y="1367"/>
                    <a:pt x="1099" y="1406"/>
                    <a:pt x="1084" y="1429"/>
                  </a:cubicBezTo>
                  <a:cubicBezTo>
                    <a:pt x="1077" y="1444"/>
                    <a:pt x="1046" y="1421"/>
                    <a:pt x="1038" y="1429"/>
                  </a:cubicBezTo>
                  <a:cubicBezTo>
                    <a:pt x="1015" y="1452"/>
                    <a:pt x="1023" y="1490"/>
                    <a:pt x="1008" y="1520"/>
                  </a:cubicBezTo>
                  <a:cubicBezTo>
                    <a:pt x="1000" y="1528"/>
                    <a:pt x="977" y="1528"/>
                    <a:pt x="970" y="1520"/>
                  </a:cubicBezTo>
                  <a:cubicBezTo>
                    <a:pt x="947" y="1513"/>
                    <a:pt x="932" y="1490"/>
                    <a:pt x="916" y="1474"/>
                  </a:cubicBezTo>
                  <a:cubicBezTo>
                    <a:pt x="909" y="1467"/>
                    <a:pt x="886" y="1452"/>
                    <a:pt x="886" y="1436"/>
                  </a:cubicBezTo>
                  <a:cubicBezTo>
                    <a:pt x="878" y="1421"/>
                    <a:pt x="886" y="1390"/>
                    <a:pt x="878" y="1375"/>
                  </a:cubicBezTo>
                  <a:cubicBezTo>
                    <a:pt x="870" y="1352"/>
                    <a:pt x="847" y="1337"/>
                    <a:pt x="832" y="1314"/>
                  </a:cubicBezTo>
                  <a:cubicBezTo>
                    <a:pt x="817" y="1291"/>
                    <a:pt x="802" y="1260"/>
                    <a:pt x="786" y="1230"/>
                  </a:cubicBezTo>
                  <a:cubicBezTo>
                    <a:pt x="779" y="1215"/>
                    <a:pt x="771" y="1192"/>
                    <a:pt x="756" y="1177"/>
                  </a:cubicBezTo>
                  <a:cubicBezTo>
                    <a:pt x="740" y="1154"/>
                    <a:pt x="725" y="1123"/>
                    <a:pt x="702" y="1100"/>
                  </a:cubicBezTo>
                  <a:cubicBezTo>
                    <a:pt x="672" y="1077"/>
                    <a:pt x="641" y="1062"/>
                    <a:pt x="603" y="1062"/>
                  </a:cubicBezTo>
                  <a:cubicBezTo>
                    <a:pt x="565" y="1054"/>
                    <a:pt x="527" y="1069"/>
                    <a:pt x="488" y="1062"/>
                  </a:cubicBezTo>
                  <a:cubicBezTo>
                    <a:pt x="473" y="1062"/>
                    <a:pt x="465" y="1046"/>
                    <a:pt x="450" y="1039"/>
                  </a:cubicBezTo>
                  <a:lnTo>
                    <a:pt x="450" y="1039"/>
                  </a:lnTo>
                  <a:cubicBezTo>
                    <a:pt x="397" y="978"/>
                    <a:pt x="397" y="978"/>
                    <a:pt x="397" y="97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7" name="Freeform 129"/>
            <p:cNvSpPr>
              <a:spLocks noChangeArrowheads="1"/>
            </p:cNvSpPr>
            <p:nvPr/>
          </p:nvSpPr>
          <p:spPr bwMode="auto">
            <a:xfrm>
              <a:off x="9404922" y="2664215"/>
              <a:ext cx="136193" cy="120486"/>
            </a:xfrm>
            <a:custGeom>
              <a:avLst/>
              <a:gdLst>
                <a:gd name="T0" fmla="*/ 38 w 573"/>
                <a:gd name="T1" fmla="*/ 23 h 505"/>
                <a:gd name="T2" fmla="*/ 38 w 573"/>
                <a:gd name="T3" fmla="*/ 23 h 505"/>
                <a:gd name="T4" fmla="*/ 7 w 573"/>
                <a:gd name="T5" fmla="*/ 91 h 505"/>
                <a:gd name="T6" fmla="*/ 23 w 573"/>
                <a:gd name="T7" fmla="*/ 122 h 505"/>
                <a:gd name="T8" fmla="*/ 7 w 573"/>
                <a:gd name="T9" fmla="*/ 153 h 505"/>
                <a:gd name="T10" fmla="*/ 38 w 573"/>
                <a:gd name="T11" fmla="*/ 183 h 505"/>
                <a:gd name="T12" fmla="*/ 23 w 573"/>
                <a:gd name="T13" fmla="*/ 267 h 505"/>
                <a:gd name="T14" fmla="*/ 91 w 573"/>
                <a:gd name="T15" fmla="*/ 282 h 505"/>
                <a:gd name="T16" fmla="*/ 68 w 573"/>
                <a:gd name="T17" fmla="*/ 374 h 505"/>
                <a:gd name="T18" fmla="*/ 53 w 573"/>
                <a:gd name="T19" fmla="*/ 435 h 505"/>
                <a:gd name="T20" fmla="*/ 91 w 573"/>
                <a:gd name="T21" fmla="*/ 504 h 505"/>
                <a:gd name="T22" fmla="*/ 91 w 573"/>
                <a:gd name="T23" fmla="*/ 504 h 505"/>
                <a:gd name="T24" fmla="*/ 130 w 573"/>
                <a:gd name="T25" fmla="*/ 496 h 505"/>
                <a:gd name="T26" fmla="*/ 130 w 573"/>
                <a:gd name="T27" fmla="*/ 496 h 505"/>
                <a:gd name="T28" fmla="*/ 244 w 573"/>
                <a:gd name="T29" fmla="*/ 374 h 505"/>
                <a:gd name="T30" fmla="*/ 275 w 573"/>
                <a:gd name="T31" fmla="*/ 351 h 505"/>
                <a:gd name="T32" fmla="*/ 313 w 573"/>
                <a:gd name="T33" fmla="*/ 351 h 505"/>
                <a:gd name="T34" fmla="*/ 358 w 573"/>
                <a:gd name="T35" fmla="*/ 328 h 505"/>
                <a:gd name="T36" fmla="*/ 373 w 573"/>
                <a:gd name="T37" fmla="*/ 313 h 505"/>
                <a:gd name="T38" fmla="*/ 511 w 573"/>
                <a:gd name="T39" fmla="*/ 298 h 505"/>
                <a:gd name="T40" fmla="*/ 511 w 573"/>
                <a:gd name="T41" fmla="*/ 237 h 505"/>
                <a:gd name="T42" fmla="*/ 564 w 573"/>
                <a:gd name="T43" fmla="*/ 198 h 505"/>
                <a:gd name="T44" fmla="*/ 564 w 573"/>
                <a:gd name="T45" fmla="*/ 198 h 505"/>
                <a:gd name="T46" fmla="*/ 572 w 573"/>
                <a:gd name="T47" fmla="*/ 160 h 505"/>
                <a:gd name="T48" fmla="*/ 572 w 573"/>
                <a:gd name="T49" fmla="*/ 160 h 505"/>
                <a:gd name="T50" fmla="*/ 396 w 573"/>
                <a:gd name="T51" fmla="*/ 45 h 505"/>
                <a:gd name="T52" fmla="*/ 183 w 573"/>
                <a:gd name="T53" fmla="*/ 53 h 505"/>
                <a:gd name="T54" fmla="*/ 107 w 573"/>
                <a:gd name="T55" fmla="*/ 0 h 505"/>
                <a:gd name="T56" fmla="*/ 38 w 573"/>
                <a:gd name="T57" fmla="*/ 2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3" h="505">
                  <a:moveTo>
                    <a:pt x="38" y="23"/>
                  </a:moveTo>
                  <a:lnTo>
                    <a:pt x="38" y="23"/>
                  </a:lnTo>
                  <a:cubicBezTo>
                    <a:pt x="23" y="45"/>
                    <a:pt x="15" y="61"/>
                    <a:pt x="7" y="91"/>
                  </a:cubicBezTo>
                  <a:cubicBezTo>
                    <a:pt x="7" y="99"/>
                    <a:pt x="23" y="114"/>
                    <a:pt x="23" y="122"/>
                  </a:cubicBezTo>
                  <a:cubicBezTo>
                    <a:pt x="23" y="137"/>
                    <a:pt x="0" y="145"/>
                    <a:pt x="7" y="153"/>
                  </a:cubicBezTo>
                  <a:cubicBezTo>
                    <a:pt x="7" y="168"/>
                    <a:pt x="38" y="168"/>
                    <a:pt x="38" y="183"/>
                  </a:cubicBezTo>
                  <a:cubicBezTo>
                    <a:pt x="38" y="214"/>
                    <a:pt x="7" y="244"/>
                    <a:pt x="23" y="267"/>
                  </a:cubicBezTo>
                  <a:cubicBezTo>
                    <a:pt x="30" y="282"/>
                    <a:pt x="76" y="259"/>
                    <a:pt x="91" y="282"/>
                  </a:cubicBezTo>
                  <a:cubicBezTo>
                    <a:pt x="99" y="305"/>
                    <a:pt x="76" y="343"/>
                    <a:pt x="68" y="374"/>
                  </a:cubicBezTo>
                  <a:cubicBezTo>
                    <a:pt x="61" y="397"/>
                    <a:pt x="53" y="412"/>
                    <a:pt x="53" y="435"/>
                  </a:cubicBezTo>
                  <a:cubicBezTo>
                    <a:pt x="61" y="458"/>
                    <a:pt x="76" y="481"/>
                    <a:pt x="91" y="504"/>
                  </a:cubicBezTo>
                  <a:lnTo>
                    <a:pt x="91" y="504"/>
                  </a:lnTo>
                  <a:cubicBezTo>
                    <a:pt x="130" y="496"/>
                    <a:pt x="130" y="496"/>
                    <a:pt x="130" y="496"/>
                  </a:cubicBezTo>
                  <a:lnTo>
                    <a:pt x="130" y="496"/>
                  </a:lnTo>
                  <a:cubicBezTo>
                    <a:pt x="168" y="450"/>
                    <a:pt x="206" y="412"/>
                    <a:pt x="244" y="374"/>
                  </a:cubicBezTo>
                  <a:cubicBezTo>
                    <a:pt x="252" y="366"/>
                    <a:pt x="260" y="359"/>
                    <a:pt x="275" y="351"/>
                  </a:cubicBezTo>
                  <a:cubicBezTo>
                    <a:pt x="282" y="351"/>
                    <a:pt x="298" y="359"/>
                    <a:pt x="313" y="351"/>
                  </a:cubicBezTo>
                  <a:cubicBezTo>
                    <a:pt x="328" y="351"/>
                    <a:pt x="342" y="343"/>
                    <a:pt x="358" y="328"/>
                  </a:cubicBezTo>
                  <a:cubicBezTo>
                    <a:pt x="365" y="328"/>
                    <a:pt x="365" y="313"/>
                    <a:pt x="373" y="313"/>
                  </a:cubicBezTo>
                  <a:cubicBezTo>
                    <a:pt x="419" y="298"/>
                    <a:pt x="472" y="313"/>
                    <a:pt x="511" y="298"/>
                  </a:cubicBezTo>
                  <a:cubicBezTo>
                    <a:pt x="526" y="282"/>
                    <a:pt x="503" y="252"/>
                    <a:pt x="511" y="237"/>
                  </a:cubicBezTo>
                  <a:cubicBezTo>
                    <a:pt x="526" y="214"/>
                    <a:pt x="549" y="214"/>
                    <a:pt x="564" y="198"/>
                  </a:cubicBezTo>
                  <a:lnTo>
                    <a:pt x="564" y="198"/>
                  </a:lnTo>
                  <a:cubicBezTo>
                    <a:pt x="572" y="160"/>
                    <a:pt x="572" y="160"/>
                    <a:pt x="572" y="160"/>
                  </a:cubicBezTo>
                  <a:lnTo>
                    <a:pt x="572" y="160"/>
                  </a:lnTo>
                  <a:cubicBezTo>
                    <a:pt x="503" y="145"/>
                    <a:pt x="434" y="91"/>
                    <a:pt x="396" y="45"/>
                  </a:cubicBezTo>
                  <a:cubicBezTo>
                    <a:pt x="381" y="30"/>
                    <a:pt x="237" y="68"/>
                    <a:pt x="183" y="53"/>
                  </a:cubicBezTo>
                  <a:cubicBezTo>
                    <a:pt x="160" y="45"/>
                    <a:pt x="114" y="0"/>
                    <a:pt x="107" y="0"/>
                  </a:cubicBezTo>
                  <a:cubicBezTo>
                    <a:pt x="84" y="15"/>
                    <a:pt x="61" y="15"/>
                    <a:pt x="38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8" name="Freeform 130"/>
            <p:cNvSpPr>
              <a:spLocks noChangeArrowheads="1"/>
            </p:cNvSpPr>
            <p:nvPr/>
          </p:nvSpPr>
          <p:spPr bwMode="auto">
            <a:xfrm>
              <a:off x="9370350" y="2704028"/>
              <a:ext cx="553151" cy="535376"/>
            </a:xfrm>
            <a:custGeom>
              <a:avLst/>
              <a:gdLst>
                <a:gd name="T0" fmla="*/ 236 w 2329"/>
                <a:gd name="T1" fmla="*/ 336 h 2254"/>
                <a:gd name="T2" fmla="*/ 160 w 2329"/>
                <a:gd name="T3" fmla="*/ 420 h 2254"/>
                <a:gd name="T4" fmla="*/ 152 w 2329"/>
                <a:gd name="T5" fmla="*/ 535 h 2254"/>
                <a:gd name="T6" fmla="*/ 206 w 2329"/>
                <a:gd name="T7" fmla="*/ 672 h 2254"/>
                <a:gd name="T8" fmla="*/ 30 w 2329"/>
                <a:gd name="T9" fmla="*/ 901 h 2254"/>
                <a:gd name="T10" fmla="*/ 91 w 2329"/>
                <a:gd name="T11" fmla="*/ 1168 h 2254"/>
                <a:gd name="T12" fmla="*/ 53 w 2329"/>
                <a:gd name="T13" fmla="*/ 1459 h 2254"/>
                <a:gd name="T14" fmla="*/ 175 w 2329"/>
                <a:gd name="T15" fmla="*/ 1459 h 2254"/>
                <a:gd name="T16" fmla="*/ 382 w 2329"/>
                <a:gd name="T17" fmla="*/ 1382 h 2254"/>
                <a:gd name="T18" fmla="*/ 374 w 2329"/>
                <a:gd name="T19" fmla="*/ 1505 h 2254"/>
                <a:gd name="T20" fmla="*/ 427 w 2329"/>
                <a:gd name="T21" fmla="*/ 1611 h 2254"/>
                <a:gd name="T22" fmla="*/ 572 w 2329"/>
                <a:gd name="T23" fmla="*/ 1627 h 2254"/>
                <a:gd name="T24" fmla="*/ 717 w 2329"/>
                <a:gd name="T25" fmla="*/ 1711 h 2254"/>
                <a:gd name="T26" fmla="*/ 816 w 2329"/>
                <a:gd name="T27" fmla="*/ 1833 h 2254"/>
                <a:gd name="T28" fmla="*/ 961 w 2329"/>
                <a:gd name="T29" fmla="*/ 1818 h 2254"/>
                <a:gd name="T30" fmla="*/ 976 w 2329"/>
                <a:gd name="T31" fmla="*/ 1925 h 2254"/>
                <a:gd name="T32" fmla="*/ 1037 w 2329"/>
                <a:gd name="T33" fmla="*/ 2009 h 2254"/>
                <a:gd name="T34" fmla="*/ 1091 w 2329"/>
                <a:gd name="T35" fmla="*/ 2253 h 2254"/>
                <a:gd name="T36" fmla="*/ 1282 w 2329"/>
                <a:gd name="T37" fmla="*/ 2138 h 2254"/>
                <a:gd name="T38" fmla="*/ 1351 w 2329"/>
                <a:gd name="T39" fmla="*/ 2016 h 2254"/>
                <a:gd name="T40" fmla="*/ 1427 w 2329"/>
                <a:gd name="T41" fmla="*/ 1841 h 2254"/>
                <a:gd name="T42" fmla="*/ 1756 w 2329"/>
                <a:gd name="T43" fmla="*/ 1627 h 2254"/>
                <a:gd name="T44" fmla="*/ 1870 w 2329"/>
                <a:gd name="T45" fmla="*/ 1497 h 2254"/>
                <a:gd name="T46" fmla="*/ 2084 w 2329"/>
                <a:gd name="T47" fmla="*/ 1382 h 2254"/>
                <a:gd name="T48" fmla="*/ 2115 w 2329"/>
                <a:gd name="T49" fmla="*/ 1313 h 2254"/>
                <a:gd name="T50" fmla="*/ 2008 w 2329"/>
                <a:gd name="T51" fmla="*/ 1069 h 2254"/>
                <a:gd name="T52" fmla="*/ 1939 w 2329"/>
                <a:gd name="T53" fmla="*/ 1016 h 2254"/>
                <a:gd name="T54" fmla="*/ 1885 w 2329"/>
                <a:gd name="T55" fmla="*/ 894 h 2254"/>
                <a:gd name="T56" fmla="*/ 1992 w 2329"/>
                <a:gd name="T57" fmla="*/ 840 h 2254"/>
                <a:gd name="T58" fmla="*/ 2130 w 2329"/>
                <a:gd name="T59" fmla="*/ 619 h 2254"/>
                <a:gd name="T60" fmla="*/ 2168 w 2329"/>
                <a:gd name="T61" fmla="*/ 565 h 2254"/>
                <a:gd name="T62" fmla="*/ 2260 w 2329"/>
                <a:gd name="T63" fmla="*/ 427 h 2254"/>
                <a:gd name="T64" fmla="*/ 2298 w 2329"/>
                <a:gd name="T65" fmla="*/ 397 h 2254"/>
                <a:gd name="T66" fmla="*/ 2328 w 2329"/>
                <a:gd name="T67" fmla="*/ 374 h 2254"/>
                <a:gd name="T68" fmla="*/ 1985 w 2329"/>
                <a:gd name="T69" fmla="*/ 46 h 2254"/>
                <a:gd name="T70" fmla="*/ 1717 w 2329"/>
                <a:gd name="T71" fmla="*/ 99 h 2254"/>
                <a:gd name="T72" fmla="*/ 1542 w 2329"/>
                <a:gd name="T73" fmla="*/ 69 h 2254"/>
                <a:gd name="T74" fmla="*/ 1557 w 2329"/>
                <a:gd name="T75" fmla="*/ 191 h 2254"/>
                <a:gd name="T76" fmla="*/ 1481 w 2329"/>
                <a:gd name="T77" fmla="*/ 305 h 2254"/>
                <a:gd name="T78" fmla="*/ 1351 w 2329"/>
                <a:gd name="T79" fmla="*/ 260 h 2254"/>
                <a:gd name="T80" fmla="*/ 1114 w 2329"/>
                <a:gd name="T81" fmla="*/ 298 h 2254"/>
                <a:gd name="T82" fmla="*/ 1060 w 2329"/>
                <a:gd name="T83" fmla="*/ 313 h 2254"/>
                <a:gd name="T84" fmla="*/ 923 w 2329"/>
                <a:gd name="T85" fmla="*/ 336 h 2254"/>
                <a:gd name="T86" fmla="*/ 640 w 2329"/>
                <a:gd name="T87" fmla="*/ 626 h 2254"/>
                <a:gd name="T88" fmla="*/ 595 w 2329"/>
                <a:gd name="T89" fmla="*/ 512 h 2254"/>
                <a:gd name="T90" fmla="*/ 420 w 2329"/>
                <a:gd name="T91" fmla="*/ 450 h 2254"/>
                <a:gd name="T92" fmla="*/ 275 w 2329"/>
                <a:gd name="T93" fmla="*/ 328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9" h="2254">
                  <a:moveTo>
                    <a:pt x="275" y="328"/>
                  </a:moveTo>
                  <a:lnTo>
                    <a:pt x="275" y="328"/>
                  </a:lnTo>
                  <a:cubicBezTo>
                    <a:pt x="236" y="336"/>
                    <a:pt x="236" y="336"/>
                    <a:pt x="236" y="336"/>
                  </a:cubicBezTo>
                  <a:lnTo>
                    <a:pt x="236" y="336"/>
                  </a:lnTo>
                  <a:cubicBezTo>
                    <a:pt x="213" y="344"/>
                    <a:pt x="191" y="351"/>
                    <a:pt x="175" y="366"/>
                  </a:cubicBezTo>
                  <a:cubicBezTo>
                    <a:pt x="160" y="382"/>
                    <a:pt x="175" y="405"/>
                    <a:pt x="160" y="420"/>
                  </a:cubicBezTo>
                  <a:cubicBezTo>
                    <a:pt x="152" y="435"/>
                    <a:pt x="130" y="450"/>
                    <a:pt x="114" y="466"/>
                  </a:cubicBezTo>
                  <a:lnTo>
                    <a:pt x="114" y="466"/>
                  </a:lnTo>
                  <a:cubicBezTo>
                    <a:pt x="130" y="489"/>
                    <a:pt x="145" y="512"/>
                    <a:pt x="152" y="535"/>
                  </a:cubicBezTo>
                  <a:cubicBezTo>
                    <a:pt x="168" y="565"/>
                    <a:pt x="168" y="596"/>
                    <a:pt x="191" y="619"/>
                  </a:cubicBezTo>
                  <a:cubicBezTo>
                    <a:pt x="198" y="626"/>
                    <a:pt x="221" y="611"/>
                    <a:pt x="229" y="626"/>
                  </a:cubicBezTo>
                  <a:cubicBezTo>
                    <a:pt x="229" y="641"/>
                    <a:pt x="221" y="657"/>
                    <a:pt x="206" y="672"/>
                  </a:cubicBezTo>
                  <a:cubicBezTo>
                    <a:pt x="175" y="710"/>
                    <a:pt x="130" y="733"/>
                    <a:pt x="107" y="771"/>
                  </a:cubicBezTo>
                  <a:cubicBezTo>
                    <a:pt x="84" y="809"/>
                    <a:pt x="114" y="855"/>
                    <a:pt x="91" y="886"/>
                  </a:cubicBezTo>
                  <a:cubicBezTo>
                    <a:pt x="84" y="909"/>
                    <a:pt x="30" y="878"/>
                    <a:pt x="30" y="901"/>
                  </a:cubicBezTo>
                  <a:cubicBezTo>
                    <a:pt x="23" y="947"/>
                    <a:pt x="69" y="993"/>
                    <a:pt x="76" y="1039"/>
                  </a:cubicBezTo>
                  <a:cubicBezTo>
                    <a:pt x="76" y="1054"/>
                    <a:pt x="61" y="1061"/>
                    <a:pt x="61" y="1077"/>
                  </a:cubicBezTo>
                  <a:cubicBezTo>
                    <a:pt x="61" y="1107"/>
                    <a:pt x="84" y="1138"/>
                    <a:pt x="91" y="1168"/>
                  </a:cubicBezTo>
                  <a:cubicBezTo>
                    <a:pt x="91" y="1176"/>
                    <a:pt x="76" y="1176"/>
                    <a:pt x="69" y="1184"/>
                  </a:cubicBezTo>
                  <a:cubicBezTo>
                    <a:pt x="46" y="1245"/>
                    <a:pt x="7" y="1306"/>
                    <a:pt x="0" y="1375"/>
                  </a:cubicBezTo>
                  <a:cubicBezTo>
                    <a:pt x="0" y="1413"/>
                    <a:pt x="38" y="1428"/>
                    <a:pt x="53" y="1459"/>
                  </a:cubicBezTo>
                  <a:lnTo>
                    <a:pt x="53" y="1459"/>
                  </a:lnTo>
                  <a:cubicBezTo>
                    <a:pt x="69" y="1466"/>
                    <a:pt x="76" y="1474"/>
                    <a:pt x="91" y="1474"/>
                  </a:cubicBezTo>
                  <a:cubicBezTo>
                    <a:pt x="114" y="1474"/>
                    <a:pt x="145" y="1466"/>
                    <a:pt x="175" y="1459"/>
                  </a:cubicBezTo>
                  <a:cubicBezTo>
                    <a:pt x="221" y="1451"/>
                    <a:pt x="275" y="1459"/>
                    <a:pt x="313" y="1436"/>
                  </a:cubicBezTo>
                  <a:cubicBezTo>
                    <a:pt x="336" y="1421"/>
                    <a:pt x="321" y="1382"/>
                    <a:pt x="344" y="1367"/>
                  </a:cubicBezTo>
                  <a:cubicBezTo>
                    <a:pt x="351" y="1359"/>
                    <a:pt x="366" y="1382"/>
                    <a:pt x="382" y="1382"/>
                  </a:cubicBezTo>
                  <a:cubicBezTo>
                    <a:pt x="412" y="1398"/>
                    <a:pt x="450" y="1382"/>
                    <a:pt x="473" y="1405"/>
                  </a:cubicBezTo>
                  <a:cubicBezTo>
                    <a:pt x="481" y="1428"/>
                    <a:pt x="443" y="1436"/>
                    <a:pt x="427" y="1451"/>
                  </a:cubicBezTo>
                  <a:cubicBezTo>
                    <a:pt x="405" y="1466"/>
                    <a:pt x="389" y="1482"/>
                    <a:pt x="374" y="1505"/>
                  </a:cubicBezTo>
                  <a:cubicBezTo>
                    <a:pt x="366" y="1527"/>
                    <a:pt x="359" y="1558"/>
                    <a:pt x="359" y="1581"/>
                  </a:cubicBezTo>
                  <a:cubicBezTo>
                    <a:pt x="359" y="1604"/>
                    <a:pt x="351" y="1634"/>
                    <a:pt x="366" y="1650"/>
                  </a:cubicBezTo>
                  <a:cubicBezTo>
                    <a:pt x="389" y="1657"/>
                    <a:pt x="405" y="1627"/>
                    <a:pt x="427" y="1611"/>
                  </a:cubicBezTo>
                  <a:cubicBezTo>
                    <a:pt x="443" y="1596"/>
                    <a:pt x="458" y="1566"/>
                    <a:pt x="487" y="1558"/>
                  </a:cubicBezTo>
                  <a:cubicBezTo>
                    <a:pt x="503" y="1550"/>
                    <a:pt x="518" y="1566"/>
                    <a:pt x="533" y="1581"/>
                  </a:cubicBezTo>
                  <a:cubicBezTo>
                    <a:pt x="549" y="1588"/>
                    <a:pt x="549" y="1627"/>
                    <a:pt x="572" y="1627"/>
                  </a:cubicBezTo>
                  <a:cubicBezTo>
                    <a:pt x="602" y="1634"/>
                    <a:pt x="640" y="1596"/>
                    <a:pt x="679" y="1604"/>
                  </a:cubicBezTo>
                  <a:cubicBezTo>
                    <a:pt x="694" y="1611"/>
                    <a:pt x="686" y="1634"/>
                    <a:pt x="686" y="1650"/>
                  </a:cubicBezTo>
                  <a:cubicBezTo>
                    <a:pt x="701" y="1673"/>
                    <a:pt x="709" y="1688"/>
                    <a:pt x="717" y="1711"/>
                  </a:cubicBezTo>
                  <a:cubicBezTo>
                    <a:pt x="732" y="1734"/>
                    <a:pt x="755" y="1749"/>
                    <a:pt x="770" y="1772"/>
                  </a:cubicBezTo>
                  <a:cubicBezTo>
                    <a:pt x="778" y="1787"/>
                    <a:pt x="762" y="1818"/>
                    <a:pt x="778" y="1833"/>
                  </a:cubicBezTo>
                  <a:cubicBezTo>
                    <a:pt x="785" y="1841"/>
                    <a:pt x="801" y="1833"/>
                    <a:pt x="816" y="1833"/>
                  </a:cubicBezTo>
                  <a:cubicBezTo>
                    <a:pt x="824" y="1833"/>
                    <a:pt x="831" y="1848"/>
                    <a:pt x="839" y="1841"/>
                  </a:cubicBezTo>
                  <a:cubicBezTo>
                    <a:pt x="869" y="1833"/>
                    <a:pt x="885" y="1802"/>
                    <a:pt x="915" y="1795"/>
                  </a:cubicBezTo>
                  <a:cubicBezTo>
                    <a:pt x="931" y="1795"/>
                    <a:pt x="946" y="1810"/>
                    <a:pt x="961" y="1818"/>
                  </a:cubicBezTo>
                  <a:cubicBezTo>
                    <a:pt x="984" y="1818"/>
                    <a:pt x="999" y="1795"/>
                    <a:pt x="1015" y="1802"/>
                  </a:cubicBezTo>
                  <a:cubicBezTo>
                    <a:pt x="1030" y="1810"/>
                    <a:pt x="1045" y="1841"/>
                    <a:pt x="1037" y="1856"/>
                  </a:cubicBezTo>
                  <a:cubicBezTo>
                    <a:pt x="1030" y="1886"/>
                    <a:pt x="969" y="1894"/>
                    <a:pt x="976" y="1925"/>
                  </a:cubicBezTo>
                  <a:cubicBezTo>
                    <a:pt x="984" y="1955"/>
                    <a:pt x="1037" y="1917"/>
                    <a:pt x="1068" y="1932"/>
                  </a:cubicBezTo>
                  <a:cubicBezTo>
                    <a:pt x="1076" y="1940"/>
                    <a:pt x="1076" y="1963"/>
                    <a:pt x="1068" y="1978"/>
                  </a:cubicBezTo>
                  <a:cubicBezTo>
                    <a:pt x="1060" y="1993"/>
                    <a:pt x="1037" y="1993"/>
                    <a:pt x="1037" y="2009"/>
                  </a:cubicBezTo>
                  <a:cubicBezTo>
                    <a:pt x="1022" y="2070"/>
                    <a:pt x="999" y="2131"/>
                    <a:pt x="1007" y="2184"/>
                  </a:cubicBezTo>
                  <a:cubicBezTo>
                    <a:pt x="1015" y="2223"/>
                    <a:pt x="1060" y="2230"/>
                    <a:pt x="1091" y="2253"/>
                  </a:cubicBezTo>
                  <a:lnTo>
                    <a:pt x="1091" y="2253"/>
                  </a:lnTo>
                  <a:cubicBezTo>
                    <a:pt x="1091" y="2238"/>
                    <a:pt x="1129" y="2238"/>
                    <a:pt x="1144" y="2230"/>
                  </a:cubicBezTo>
                  <a:cubicBezTo>
                    <a:pt x="1183" y="2223"/>
                    <a:pt x="1213" y="2192"/>
                    <a:pt x="1236" y="2169"/>
                  </a:cubicBezTo>
                  <a:cubicBezTo>
                    <a:pt x="1251" y="2154"/>
                    <a:pt x="1274" y="2146"/>
                    <a:pt x="1282" y="2138"/>
                  </a:cubicBezTo>
                  <a:lnTo>
                    <a:pt x="1282" y="2138"/>
                  </a:lnTo>
                  <a:cubicBezTo>
                    <a:pt x="1290" y="2131"/>
                    <a:pt x="1290" y="2123"/>
                    <a:pt x="1290" y="2123"/>
                  </a:cubicBezTo>
                  <a:cubicBezTo>
                    <a:pt x="1297" y="2100"/>
                    <a:pt x="1328" y="2016"/>
                    <a:pt x="1351" y="2016"/>
                  </a:cubicBezTo>
                  <a:cubicBezTo>
                    <a:pt x="1366" y="2009"/>
                    <a:pt x="1396" y="2009"/>
                    <a:pt x="1396" y="1986"/>
                  </a:cubicBezTo>
                  <a:cubicBezTo>
                    <a:pt x="1396" y="1963"/>
                    <a:pt x="1412" y="1948"/>
                    <a:pt x="1412" y="1932"/>
                  </a:cubicBezTo>
                  <a:cubicBezTo>
                    <a:pt x="1358" y="1917"/>
                    <a:pt x="1419" y="1863"/>
                    <a:pt x="1427" y="1841"/>
                  </a:cubicBezTo>
                  <a:cubicBezTo>
                    <a:pt x="1465" y="1810"/>
                    <a:pt x="1488" y="1795"/>
                    <a:pt x="1519" y="1757"/>
                  </a:cubicBezTo>
                  <a:cubicBezTo>
                    <a:pt x="1549" y="1719"/>
                    <a:pt x="1626" y="1642"/>
                    <a:pt x="1671" y="1627"/>
                  </a:cubicBezTo>
                  <a:cubicBezTo>
                    <a:pt x="1702" y="1619"/>
                    <a:pt x="1733" y="1611"/>
                    <a:pt x="1756" y="1627"/>
                  </a:cubicBezTo>
                  <a:cubicBezTo>
                    <a:pt x="1763" y="1634"/>
                    <a:pt x="1778" y="1657"/>
                    <a:pt x="1786" y="1650"/>
                  </a:cubicBezTo>
                  <a:cubicBezTo>
                    <a:pt x="1794" y="1650"/>
                    <a:pt x="1817" y="1634"/>
                    <a:pt x="1824" y="1627"/>
                  </a:cubicBezTo>
                  <a:cubicBezTo>
                    <a:pt x="1878" y="1611"/>
                    <a:pt x="1847" y="1497"/>
                    <a:pt x="1870" y="1497"/>
                  </a:cubicBezTo>
                  <a:cubicBezTo>
                    <a:pt x="1916" y="1474"/>
                    <a:pt x="1916" y="1474"/>
                    <a:pt x="1916" y="1474"/>
                  </a:cubicBezTo>
                  <a:cubicBezTo>
                    <a:pt x="1946" y="1459"/>
                    <a:pt x="1969" y="1421"/>
                    <a:pt x="2008" y="1428"/>
                  </a:cubicBezTo>
                  <a:cubicBezTo>
                    <a:pt x="2030" y="1436"/>
                    <a:pt x="2069" y="1398"/>
                    <a:pt x="2084" y="1382"/>
                  </a:cubicBezTo>
                  <a:cubicBezTo>
                    <a:pt x="2092" y="1375"/>
                    <a:pt x="2130" y="1329"/>
                    <a:pt x="2130" y="1313"/>
                  </a:cubicBezTo>
                  <a:lnTo>
                    <a:pt x="2130" y="1313"/>
                  </a:lnTo>
                  <a:cubicBezTo>
                    <a:pt x="2122" y="1313"/>
                    <a:pt x="2122" y="1313"/>
                    <a:pt x="2115" y="1313"/>
                  </a:cubicBezTo>
                  <a:cubicBezTo>
                    <a:pt x="2115" y="1306"/>
                    <a:pt x="2061" y="1268"/>
                    <a:pt x="2053" y="1260"/>
                  </a:cubicBezTo>
                  <a:cubicBezTo>
                    <a:pt x="2030" y="1214"/>
                    <a:pt x="2046" y="1184"/>
                    <a:pt x="2030" y="1138"/>
                  </a:cubicBezTo>
                  <a:cubicBezTo>
                    <a:pt x="2030" y="1115"/>
                    <a:pt x="2023" y="1084"/>
                    <a:pt x="2008" y="1069"/>
                  </a:cubicBezTo>
                  <a:cubicBezTo>
                    <a:pt x="2000" y="1061"/>
                    <a:pt x="1969" y="1039"/>
                    <a:pt x="1962" y="1023"/>
                  </a:cubicBezTo>
                  <a:cubicBezTo>
                    <a:pt x="1962" y="1023"/>
                    <a:pt x="1954" y="1016"/>
                    <a:pt x="1946" y="1016"/>
                  </a:cubicBezTo>
                  <a:lnTo>
                    <a:pt x="1939" y="1016"/>
                  </a:lnTo>
                  <a:cubicBezTo>
                    <a:pt x="1939" y="1008"/>
                    <a:pt x="1946" y="955"/>
                    <a:pt x="1931" y="947"/>
                  </a:cubicBezTo>
                  <a:cubicBezTo>
                    <a:pt x="1923" y="932"/>
                    <a:pt x="1901" y="924"/>
                    <a:pt x="1901" y="909"/>
                  </a:cubicBezTo>
                  <a:cubicBezTo>
                    <a:pt x="1893" y="901"/>
                    <a:pt x="1885" y="894"/>
                    <a:pt x="1885" y="894"/>
                  </a:cubicBezTo>
                  <a:cubicBezTo>
                    <a:pt x="1878" y="886"/>
                    <a:pt x="1862" y="840"/>
                    <a:pt x="1862" y="832"/>
                  </a:cubicBezTo>
                  <a:cubicBezTo>
                    <a:pt x="1870" y="832"/>
                    <a:pt x="1870" y="832"/>
                    <a:pt x="1870" y="832"/>
                  </a:cubicBezTo>
                  <a:cubicBezTo>
                    <a:pt x="1908" y="832"/>
                    <a:pt x="1954" y="840"/>
                    <a:pt x="1992" y="840"/>
                  </a:cubicBezTo>
                  <a:cubicBezTo>
                    <a:pt x="2015" y="809"/>
                    <a:pt x="2030" y="756"/>
                    <a:pt x="2061" y="718"/>
                  </a:cubicBezTo>
                  <a:cubicBezTo>
                    <a:pt x="2076" y="702"/>
                    <a:pt x="2099" y="695"/>
                    <a:pt x="2115" y="680"/>
                  </a:cubicBezTo>
                  <a:cubicBezTo>
                    <a:pt x="2130" y="649"/>
                    <a:pt x="2130" y="649"/>
                    <a:pt x="2130" y="619"/>
                  </a:cubicBezTo>
                  <a:lnTo>
                    <a:pt x="2130" y="611"/>
                  </a:lnTo>
                  <a:cubicBezTo>
                    <a:pt x="2137" y="611"/>
                    <a:pt x="2145" y="603"/>
                    <a:pt x="2145" y="603"/>
                  </a:cubicBezTo>
                  <a:cubicBezTo>
                    <a:pt x="2153" y="596"/>
                    <a:pt x="2168" y="573"/>
                    <a:pt x="2168" y="565"/>
                  </a:cubicBezTo>
                  <a:cubicBezTo>
                    <a:pt x="2237" y="565"/>
                    <a:pt x="2198" y="512"/>
                    <a:pt x="2244" y="504"/>
                  </a:cubicBezTo>
                  <a:cubicBezTo>
                    <a:pt x="2252" y="489"/>
                    <a:pt x="2252" y="458"/>
                    <a:pt x="2260" y="450"/>
                  </a:cubicBezTo>
                  <a:cubicBezTo>
                    <a:pt x="2260" y="443"/>
                    <a:pt x="2260" y="435"/>
                    <a:pt x="2260" y="427"/>
                  </a:cubicBezTo>
                  <a:lnTo>
                    <a:pt x="2267" y="420"/>
                  </a:lnTo>
                  <a:cubicBezTo>
                    <a:pt x="2275" y="412"/>
                    <a:pt x="2282" y="405"/>
                    <a:pt x="2290" y="405"/>
                  </a:cubicBezTo>
                  <a:cubicBezTo>
                    <a:pt x="2290" y="397"/>
                    <a:pt x="2298" y="397"/>
                    <a:pt x="2298" y="397"/>
                  </a:cubicBezTo>
                  <a:cubicBezTo>
                    <a:pt x="2305" y="397"/>
                    <a:pt x="2313" y="389"/>
                    <a:pt x="2313" y="389"/>
                  </a:cubicBezTo>
                  <a:cubicBezTo>
                    <a:pt x="2328" y="374"/>
                    <a:pt x="2328" y="374"/>
                    <a:pt x="2328" y="374"/>
                  </a:cubicBezTo>
                  <a:lnTo>
                    <a:pt x="2328" y="374"/>
                  </a:lnTo>
                  <a:cubicBezTo>
                    <a:pt x="2305" y="336"/>
                    <a:pt x="2282" y="298"/>
                    <a:pt x="2275" y="267"/>
                  </a:cubicBezTo>
                  <a:cubicBezTo>
                    <a:pt x="2275" y="168"/>
                    <a:pt x="2191" y="183"/>
                    <a:pt x="2168" y="99"/>
                  </a:cubicBezTo>
                  <a:cubicBezTo>
                    <a:pt x="2160" y="76"/>
                    <a:pt x="2008" y="38"/>
                    <a:pt x="1985" y="46"/>
                  </a:cubicBezTo>
                  <a:cubicBezTo>
                    <a:pt x="1916" y="61"/>
                    <a:pt x="1847" y="46"/>
                    <a:pt x="1801" y="0"/>
                  </a:cubicBezTo>
                  <a:lnTo>
                    <a:pt x="1801" y="0"/>
                  </a:lnTo>
                  <a:cubicBezTo>
                    <a:pt x="1763" y="46"/>
                    <a:pt x="1756" y="61"/>
                    <a:pt x="1717" y="99"/>
                  </a:cubicBezTo>
                  <a:cubicBezTo>
                    <a:pt x="1694" y="114"/>
                    <a:pt x="1679" y="145"/>
                    <a:pt x="1656" y="137"/>
                  </a:cubicBezTo>
                  <a:cubicBezTo>
                    <a:pt x="1633" y="130"/>
                    <a:pt x="1633" y="91"/>
                    <a:pt x="1610" y="76"/>
                  </a:cubicBezTo>
                  <a:cubicBezTo>
                    <a:pt x="1587" y="69"/>
                    <a:pt x="1565" y="61"/>
                    <a:pt x="1542" y="69"/>
                  </a:cubicBezTo>
                  <a:cubicBezTo>
                    <a:pt x="1526" y="69"/>
                    <a:pt x="1542" y="91"/>
                    <a:pt x="1534" y="99"/>
                  </a:cubicBezTo>
                  <a:cubicBezTo>
                    <a:pt x="1526" y="114"/>
                    <a:pt x="1488" y="114"/>
                    <a:pt x="1496" y="130"/>
                  </a:cubicBezTo>
                  <a:cubicBezTo>
                    <a:pt x="1496" y="160"/>
                    <a:pt x="1542" y="168"/>
                    <a:pt x="1557" y="191"/>
                  </a:cubicBezTo>
                  <a:cubicBezTo>
                    <a:pt x="1565" y="214"/>
                    <a:pt x="1565" y="252"/>
                    <a:pt x="1549" y="267"/>
                  </a:cubicBezTo>
                  <a:cubicBezTo>
                    <a:pt x="1534" y="282"/>
                    <a:pt x="1511" y="244"/>
                    <a:pt x="1496" y="252"/>
                  </a:cubicBezTo>
                  <a:cubicBezTo>
                    <a:pt x="1481" y="260"/>
                    <a:pt x="1496" y="298"/>
                    <a:pt x="1481" y="305"/>
                  </a:cubicBezTo>
                  <a:cubicBezTo>
                    <a:pt x="1458" y="313"/>
                    <a:pt x="1427" y="298"/>
                    <a:pt x="1404" y="290"/>
                  </a:cubicBezTo>
                  <a:cubicBezTo>
                    <a:pt x="1389" y="290"/>
                    <a:pt x="1389" y="275"/>
                    <a:pt x="1381" y="267"/>
                  </a:cubicBezTo>
                  <a:cubicBezTo>
                    <a:pt x="1373" y="267"/>
                    <a:pt x="1358" y="260"/>
                    <a:pt x="1351" y="260"/>
                  </a:cubicBezTo>
                  <a:cubicBezTo>
                    <a:pt x="1312" y="267"/>
                    <a:pt x="1274" y="298"/>
                    <a:pt x="1236" y="298"/>
                  </a:cubicBezTo>
                  <a:cubicBezTo>
                    <a:pt x="1221" y="298"/>
                    <a:pt x="1206" y="267"/>
                    <a:pt x="1183" y="267"/>
                  </a:cubicBezTo>
                  <a:cubicBezTo>
                    <a:pt x="1160" y="267"/>
                    <a:pt x="1137" y="282"/>
                    <a:pt x="1114" y="298"/>
                  </a:cubicBezTo>
                  <a:cubicBezTo>
                    <a:pt x="1099" y="305"/>
                    <a:pt x="1106" y="336"/>
                    <a:pt x="1091" y="336"/>
                  </a:cubicBezTo>
                  <a:cubicBezTo>
                    <a:pt x="1076" y="344"/>
                    <a:pt x="1068" y="321"/>
                    <a:pt x="1060" y="313"/>
                  </a:cubicBezTo>
                  <a:lnTo>
                    <a:pt x="1060" y="313"/>
                  </a:lnTo>
                  <a:cubicBezTo>
                    <a:pt x="1045" y="328"/>
                    <a:pt x="1037" y="351"/>
                    <a:pt x="1015" y="366"/>
                  </a:cubicBezTo>
                  <a:cubicBezTo>
                    <a:pt x="992" y="382"/>
                    <a:pt x="969" y="405"/>
                    <a:pt x="938" y="397"/>
                  </a:cubicBezTo>
                  <a:cubicBezTo>
                    <a:pt x="923" y="397"/>
                    <a:pt x="946" y="328"/>
                    <a:pt x="923" y="336"/>
                  </a:cubicBezTo>
                  <a:cubicBezTo>
                    <a:pt x="839" y="382"/>
                    <a:pt x="762" y="450"/>
                    <a:pt x="701" y="527"/>
                  </a:cubicBezTo>
                  <a:cubicBezTo>
                    <a:pt x="686" y="542"/>
                    <a:pt x="717" y="580"/>
                    <a:pt x="709" y="596"/>
                  </a:cubicBezTo>
                  <a:cubicBezTo>
                    <a:pt x="694" y="619"/>
                    <a:pt x="663" y="626"/>
                    <a:pt x="640" y="626"/>
                  </a:cubicBezTo>
                  <a:cubicBezTo>
                    <a:pt x="625" y="619"/>
                    <a:pt x="610" y="596"/>
                    <a:pt x="610" y="580"/>
                  </a:cubicBezTo>
                  <a:cubicBezTo>
                    <a:pt x="610" y="565"/>
                    <a:pt x="625" y="557"/>
                    <a:pt x="625" y="542"/>
                  </a:cubicBezTo>
                  <a:cubicBezTo>
                    <a:pt x="617" y="527"/>
                    <a:pt x="595" y="527"/>
                    <a:pt x="595" y="512"/>
                  </a:cubicBezTo>
                  <a:cubicBezTo>
                    <a:pt x="587" y="504"/>
                    <a:pt x="602" y="489"/>
                    <a:pt x="595" y="481"/>
                  </a:cubicBezTo>
                  <a:cubicBezTo>
                    <a:pt x="587" y="450"/>
                    <a:pt x="587" y="389"/>
                    <a:pt x="556" y="382"/>
                  </a:cubicBezTo>
                  <a:cubicBezTo>
                    <a:pt x="503" y="374"/>
                    <a:pt x="473" y="450"/>
                    <a:pt x="420" y="450"/>
                  </a:cubicBezTo>
                  <a:cubicBezTo>
                    <a:pt x="405" y="458"/>
                    <a:pt x="405" y="412"/>
                    <a:pt x="389" y="405"/>
                  </a:cubicBezTo>
                  <a:cubicBezTo>
                    <a:pt x="374" y="389"/>
                    <a:pt x="344" y="405"/>
                    <a:pt x="328" y="397"/>
                  </a:cubicBezTo>
                  <a:cubicBezTo>
                    <a:pt x="305" y="382"/>
                    <a:pt x="290" y="351"/>
                    <a:pt x="275" y="32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39" name="Freeform 131"/>
            <p:cNvSpPr>
              <a:spLocks noChangeArrowheads="1"/>
            </p:cNvSpPr>
            <p:nvPr/>
          </p:nvSpPr>
          <p:spPr bwMode="auto">
            <a:xfrm>
              <a:off x="9435303" y="2711362"/>
              <a:ext cx="186479" cy="141440"/>
            </a:xfrm>
            <a:custGeom>
              <a:avLst/>
              <a:gdLst>
                <a:gd name="T0" fmla="*/ 785 w 786"/>
                <a:gd name="T1" fmla="*/ 283 h 597"/>
                <a:gd name="T2" fmla="*/ 785 w 786"/>
                <a:gd name="T3" fmla="*/ 283 h 597"/>
                <a:gd name="T4" fmla="*/ 740 w 786"/>
                <a:gd name="T5" fmla="*/ 336 h 597"/>
                <a:gd name="T6" fmla="*/ 663 w 786"/>
                <a:gd name="T7" fmla="*/ 367 h 597"/>
                <a:gd name="T8" fmla="*/ 648 w 786"/>
                <a:gd name="T9" fmla="*/ 306 h 597"/>
                <a:gd name="T10" fmla="*/ 426 w 786"/>
                <a:gd name="T11" fmla="*/ 497 h 597"/>
                <a:gd name="T12" fmla="*/ 434 w 786"/>
                <a:gd name="T13" fmla="*/ 566 h 597"/>
                <a:gd name="T14" fmla="*/ 365 w 786"/>
                <a:gd name="T15" fmla="*/ 596 h 597"/>
                <a:gd name="T16" fmla="*/ 335 w 786"/>
                <a:gd name="T17" fmla="*/ 550 h 597"/>
                <a:gd name="T18" fmla="*/ 350 w 786"/>
                <a:gd name="T19" fmla="*/ 512 h 597"/>
                <a:gd name="T20" fmla="*/ 320 w 786"/>
                <a:gd name="T21" fmla="*/ 482 h 597"/>
                <a:gd name="T22" fmla="*/ 320 w 786"/>
                <a:gd name="T23" fmla="*/ 451 h 597"/>
                <a:gd name="T24" fmla="*/ 281 w 786"/>
                <a:gd name="T25" fmla="*/ 352 h 597"/>
                <a:gd name="T26" fmla="*/ 145 w 786"/>
                <a:gd name="T27" fmla="*/ 420 h 597"/>
                <a:gd name="T28" fmla="*/ 114 w 786"/>
                <a:gd name="T29" fmla="*/ 375 h 597"/>
                <a:gd name="T30" fmla="*/ 53 w 786"/>
                <a:gd name="T31" fmla="*/ 367 h 597"/>
                <a:gd name="T32" fmla="*/ 0 w 786"/>
                <a:gd name="T33" fmla="*/ 298 h 597"/>
                <a:gd name="T34" fmla="*/ 0 w 786"/>
                <a:gd name="T35" fmla="*/ 298 h 597"/>
                <a:gd name="T36" fmla="*/ 114 w 786"/>
                <a:gd name="T37" fmla="*/ 176 h 597"/>
                <a:gd name="T38" fmla="*/ 145 w 786"/>
                <a:gd name="T39" fmla="*/ 153 h 597"/>
                <a:gd name="T40" fmla="*/ 183 w 786"/>
                <a:gd name="T41" fmla="*/ 153 h 597"/>
                <a:gd name="T42" fmla="*/ 228 w 786"/>
                <a:gd name="T43" fmla="*/ 130 h 597"/>
                <a:gd name="T44" fmla="*/ 243 w 786"/>
                <a:gd name="T45" fmla="*/ 115 h 597"/>
                <a:gd name="T46" fmla="*/ 381 w 786"/>
                <a:gd name="T47" fmla="*/ 100 h 597"/>
                <a:gd name="T48" fmla="*/ 381 w 786"/>
                <a:gd name="T49" fmla="*/ 39 h 597"/>
                <a:gd name="T50" fmla="*/ 434 w 786"/>
                <a:gd name="T51" fmla="*/ 0 h 597"/>
                <a:gd name="T52" fmla="*/ 434 w 786"/>
                <a:gd name="T53" fmla="*/ 0 h 597"/>
                <a:gd name="T54" fmla="*/ 549 w 786"/>
                <a:gd name="T55" fmla="*/ 84 h 597"/>
                <a:gd name="T56" fmla="*/ 556 w 786"/>
                <a:gd name="T57" fmla="*/ 54 h 597"/>
                <a:gd name="T58" fmla="*/ 602 w 786"/>
                <a:gd name="T59" fmla="*/ 46 h 597"/>
                <a:gd name="T60" fmla="*/ 656 w 786"/>
                <a:gd name="T61" fmla="*/ 153 h 597"/>
                <a:gd name="T62" fmla="*/ 694 w 786"/>
                <a:gd name="T63" fmla="*/ 176 h 597"/>
                <a:gd name="T64" fmla="*/ 762 w 786"/>
                <a:gd name="T65" fmla="*/ 222 h 597"/>
                <a:gd name="T66" fmla="*/ 785 w 786"/>
                <a:gd name="T67" fmla="*/ 28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6" h="597">
                  <a:moveTo>
                    <a:pt x="785" y="283"/>
                  </a:moveTo>
                  <a:lnTo>
                    <a:pt x="785" y="283"/>
                  </a:lnTo>
                  <a:cubicBezTo>
                    <a:pt x="770" y="298"/>
                    <a:pt x="762" y="321"/>
                    <a:pt x="740" y="336"/>
                  </a:cubicBezTo>
                  <a:cubicBezTo>
                    <a:pt x="717" y="352"/>
                    <a:pt x="694" y="375"/>
                    <a:pt x="663" y="367"/>
                  </a:cubicBezTo>
                  <a:cubicBezTo>
                    <a:pt x="648" y="367"/>
                    <a:pt x="671" y="298"/>
                    <a:pt x="648" y="306"/>
                  </a:cubicBezTo>
                  <a:cubicBezTo>
                    <a:pt x="564" y="352"/>
                    <a:pt x="487" y="420"/>
                    <a:pt x="426" y="497"/>
                  </a:cubicBezTo>
                  <a:cubicBezTo>
                    <a:pt x="411" y="512"/>
                    <a:pt x="442" y="550"/>
                    <a:pt x="434" y="566"/>
                  </a:cubicBezTo>
                  <a:cubicBezTo>
                    <a:pt x="419" y="589"/>
                    <a:pt x="388" y="596"/>
                    <a:pt x="365" y="596"/>
                  </a:cubicBezTo>
                  <a:cubicBezTo>
                    <a:pt x="350" y="589"/>
                    <a:pt x="335" y="566"/>
                    <a:pt x="335" y="550"/>
                  </a:cubicBezTo>
                  <a:cubicBezTo>
                    <a:pt x="335" y="535"/>
                    <a:pt x="350" y="527"/>
                    <a:pt x="350" y="512"/>
                  </a:cubicBezTo>
                  <a:cubicBezTo>
                    <a:pt x="342" y="497"/>
                    <a:pt x="320" y="497"/>
                    <a:pt x="320" y="482"/>
                  </a:cubicBezTo>
                  <a:cubicBezTo>
                    <a:pt x="312" y="474"/>
                    <a:pt x="327" y="459"/>
                    <a:pt x="320" y="451"/>
                  </a:cubicBezTo>
                  <a:cubicBezTo>
                    <a:pt x="312" y="420"/>
                    <a:pt x="312" y="359"/>
                    <a:pt x="281" y="352"/>
                  </a:cubicBezTo>
                  <a:cubicBezTo>
                    <a:pt x="228" y="344"/>
                    <a:pt x="198" y="420"/>
                    <a:pt x="145" y="420"/>
                  </a:cubicBezTo>
                  <a:cubicBezTo>
                    <a:pt x="130" y="428"/>
                    <a:pt x="130" y="382"/>
                    <a:pt x="114" y="375"/>
                  </a:cubicBezTo>
                  <a:cubicBezTo>
                    <a:pt x="99" y="359"/>
                    <a:pt x="69" y="375"/>
                    <a:pt x="53" y="367"/>
                  </a:cubicBezTo>
                  <a:cubicBezTo>
                    <a:pt x="30" y="352"/>
                    <a:pt x="15" y="321"/>
                    <a:pt x="0" y="298"/>
                  </a:cubicBezTo>
                  <a:lnTo>
                    <a:pt x="0" y="298"/>
                  </a:lnTo>
                  <a:cubicBezTo>
                    <a:pt x="38" y="252"/>
                    <a:pt x="76" y="214"/>
                    <a:pt x="114" y="176"/>
                  </a:cubicBezTo>
                  <a:cubicBezTo>
                    <a:pt x="122" y="168"/>
                    <a:pt x="130" y="161"/>
                    <a:pt x="145" y="153"/>
                  </a:cubicBezTo>
                  <a:cubicBezTo>
                    <a:pt x="152" y="153"/>
                    <a:pt x="168" y="161"/>
                    <a:pt x="183" y="153"/>
                  </a:cubicBezTo>
                  <a:cubicBezTo>
                    <a:pt x="198" y="153"/>
                    <a:pt x="212" y="145"/>
                    <a:pt x="228" y="130"/>
                  </a:cubicBezTo>
                  <a:cubicBezTo>
                    <a:pt x="235" y="130"/>
                    <a:pt x="235" y="115"/>
                    <a:pt x="243" y="115"/>
                  </a:cubicBezTo>
                  <a:cubicBezTo>
                    <a:pt x="289" y="100"/>
                    <a:pt x="342" y="115"/>
                    <a:pt x="381" y="100"/>
                  </a:cubicBezTo>
                  <a:cubicBezTo>
                    <a:pt x="396" y="84"/>
                    <a:pt x="373" y="54"/>
                    <a:pt x="381" y="39"/>
                  </a:cubicBezTo>
                  <a:cubicBezTo>
                    <a:pt x="396" y="16"/>
                    <a:pt x="419" y="16"/>
                    <a:pt x="434" y="0"/>
                  </a:cubicBezTo>
                  <a:lnTo>
                    <a:pt x="434" y="0"/>
                  </a:lnTo>
                  <a:cubicBezTo>
                    <a:pt x="472" y="31"/>
                    <a:pt x="503" y="69"/>
                    <a:pt x="549" y="84"/>
                  </a:cubicBezTo>
                  <a:cubicBezTo>
                    <a:pt x="556" y="92"/>
                    <a:pt x="549" y="61"/>
                    <a:pt x="556" y="54"/>
                  </a:cubicBezTo>
                  <a:cubicBezTo>
                    <a:pt x="572" y="46"/>
                    <a:pt x="594" y="31"/>
                    <a:pt x="602" y="46"/>
                  </a:cubicBezTo>
                  <a:cubicBezTo>
                    <a:pt x="633" y="69"/>
                    <a:pt x="633" y="115"/>
                    <a:pt x="656" y="153"/>
                  </a:cubicBezTo>
                  <a:cubicBezTo>
                    <a:pt x="663" y="161"/>
                    <a:pt x="679" y="168"/>
                    <a:pt x="694" y="176"/>
                  </a:cubicBezTo>
                  <a:cubicBezTo>
                    <a:pt x="717" y="191"/>
                    <a:pt x="740" y="207"/>
                    <a:pt x="762" y="222"/>
                  </a:cubicBezTo>
                  <a:cubicBezTo>
                    <a:pt x="778" y="237"/>
                    <a:pt x="778" y="260"/>
                    <a:pt x="785" y="2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0" name="Freeform 132"/>
            <p:cNvSpPr>
              <a:spLocks noChangeArrowheads="1"/>
            </p:cNvSpPr>
            <p:nvPr/>
          </p:nvSpPr>
          <p:spPr bwMode="auto">
            <a:xfrm>
              <a:off x="9539019" y="2622307"/>
              <a:ext cx="259813" cy="163442"/>
            </a:xfrm>
            <a:custGeom>
              <a:avLst/>
              <a:gdLst>
                <a:gd name="T0" fmla="*/ 8 w 1093"/>
                <a:gd name="T1" fmla="*/ 336 h 689"/>
                <a:gd name="T2" fmla="*/ 8 w 1093"/>
                <a:gd name="T3" fmla="*/ 336 h 689"/>
                <a:gd name="T4" fmla="*/ 0 w 1093"/>
                <a:gd name="T5" fmla="*/ 374 h 689"/>
                <a:gd name="T6" fmla="*/ 0 w 1093"/>
                <a:gd name="T7" fmla="*/ 374 h 689"/>
                <a:gd name="T8" fmla="*/ 115 w 1093"/>
                <a:gd name="T9" fmla="*/ 458 h 689"/>
                <a:gd name="T10" fmla="*/ 122 w 1093"/>
                <a:gd name="T11" fmla="*/ 428 h 689"/>
                <a:gd name="T12" fmla="*/ 168 w 1093"/>
                <a:gd name="T13" fmla="*/ 420 h 689"/>
                <a:gd name="T14" fmla="*/ 222 w 1093"/>
                <a:gd name="T15" fmla="*/ 527 h 689"/>
                <a:gd name="T16" fmla="*/ 260 w 1093"/>
                <a:gd name="T17" fmla="*/ 550 h 689"/>
                <a:gd name="T18" fmla="*/ 328 w 1093"/>
                <a:gd name="T19" fmla="*/ 596 h 689"/>
                <a:gd name="T20" fmla="*/ 351 w 1093"/>
                <a:gd name="T21" fmla="*/ 657 h 689"/>
                <a:gd name="T22" fmla="*/ 351 w 1093"/>
                <a:gd name="T23" fmla="*/ 657 h 689"/>
                <a:gd name="T24" fmla="*/ 382 w 1093"/>
                <a:gd name="T25" fmla="*/ 680 h 689"/>
                <a:gd name="T26" fmla="*/ 405 w 1093"/>
                <a:gd name="T27" fmla="*/ 642 h 689"/>
                <a:gd name="T28" fmla="*/ 474 w 1093"/>
                <a:gd name="T29" fmla="*/ 611 h 689"/>
                <a:gd name="T30" fmla="*/ 527 w 1093"/>
                <a:gd name="T31" fmla="*/ 642 h 689"/>
                <a:gd name="T32" fmla="*/ 642 w 1093"/>
                <a:gd name="T33" fmla="*/ 604 h 689"/>
                <a:gd name="T34" fmla="*/ 672 w 1093"/>
                <a:gd name="T35" fmla="*/ 611 h 689"/>
                <a:gd name="T36" fmla="*/ 695 w 1093"/>
                <a:gd name="T37" fmla="*/ 634 h 689"/>
                <a:gd name="T38" fmla="*/ 772 w 1093"/>
                <a:gd name="T39" fmla="*/ 649 h 689"/>
                <a:gd name="T40" fmla="*/ 787 w 1093"/>
                <a:gd name="T41" fmla="*/ 596 h 689"/>
                <a:gd name="T42" fmla="*/ 840 w 1093"/>
                <a:gd name="T43" fmla="*/ 611 h 689"/>
                <a:gd name="T44" fmla="*/ 848 w 1093"/>
                <a:gd name="T45" fmla="*/ 535 h 689"/>
                <a:gd name="T46" fmla="*/ 787 w 1093"/>
                <a:gd name="T47" fmla="*/ 474 h 689"/>
                <a:gd name="T48" fmla="*/ 825 w 1093"/>
                <a:gd name="T49" fmla="*/ 443 h 689"/>
                <a:gd name="T50" fmla="*/ 833 w 1093"/>
                <a:gd name="T51" fmla="*/ 413 h 689"/>
                <a:gd name="T52" fmla="*/ 901 w 1093"/>
                <a:gd name="T53" fmla="*/ 420 h 689"/>
                <a:gd name="T54" fmla="*/ 947 w 1093"/>
                <a:gd name="T55" fmla="*/ 481 h 689"/>
                <a:gd name="T56" fmla="*/ 1008 w 1093"/>
                <a:gd name="T57" fmla="*/ 443 h 689"/>
                <a:gd name="T58" fmla="*/ 1092 w 1093"/>
                <a:gd name="T59" fmla="*/ 344 h 689"/>
                <a:gd name="T60" fmla="*/ 1092 w 1093"/>
                <a:gd name="T61" fmla="*/ 344 h 689"/>
                <a:gd name="T62" fmla="*/ 1069 w 1093"/>
                <a:gd name="T63" fmla="*/ 321 h 689"/>
                <a:gd name="T64" fmla="*/ 863 w 1093"/>
                <a:gd name="T65" fmla="*/ 206 h 689"/>
                <a:gd name="T66" fmla="*/ 634 w 1093"/>
                <a:gd name="T67" fmla="*/ 15 h 689"/>
                <a:gd name="T68" fmla="*/ 435 w 1093"/>
                <a:gd name="T69" fmla="*/ 8 h 689"/>
                <a:gd name="T70" fmla="*/ 298 w 1093"/>
                <a:gd name="T71" fmla="*/ 115 h 689"/>
                <a:gd name="T72" fmla="*/ 176 w 1093"/>
                <a:gd name="T73" fmla="*/ 252 h 689"/>
                <a:gd name="T74" fmla="*/ 99 w 1093"/>
                <a:gd name="T75" fmla="*/ 313 h 689"/>
                <a:gd name="T76" fmla="*/ 8 w 1093"/>
                <a:gd name="T77" fmla="*/ 33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3" h="689">
                  <a:moveTo>
                    <a:pt x="8" y="336"/>
                  </a:moveTo>
                  <a:lnTo>
                    <a:pt x="8" y="336"/>
                  </a:lnTo>
                  <a:cubicBezTo>
                    <a:pt x="0" y="374"/>
                    <a:pt x="0" y="374"/>
                    <a:pt x="0" y="374"/>
                  </a:cubicBezTo>
                  <a:lnTo>
                    <a:pt x="0" y="374"/>
                  </a:lnTo>
                  <a:cubicBezTo>
                    <a:pt x="38" y="405"/>
                    <a:pt x="69" y="443"/>
                    <a:pt x="115" y="458"/>
                  </a:cubicBezTo>
                  <a:cubicBezTo>
                    <a:pt x="122" y="466"/>
                    <a:pt x="115" y="435"/>
                    <a:pt x="122" y="428"/>
                  </a:cubicBezTo>
                  <a:cubicBezTo>
                    <a:pt x="138" y="420"/>
                    <a:pt x="160" y="405"/>
                    <a:pt x="168" y="420"/>
                  </a:cubicBezTo>
                  <a:cubicBezTo>
                    <a:pt x="199" y="443"/>
                    <a:pt x="199" y="489"/>
                    <a:pt x="222" y="527"/>
                  </a:cubicBezTo>
                  <a:cubicBezTo>
                    <a:pt x="229" y="535"/>
                    <a:pt x="245" y="542"/>
                    <a:pt x="260" y="550"/>
                  </a:cubicBezTo>
                  <a:cubicBezTo>
                    <a:pt x="283" y="565"/>
                    <a:pt x="306" y="581"/>
                    <a:pt x="328" y="596"/>
                  </a:cubicBezTo>
                  <a:cubicBezTo>
                    <a:pt x="344" y="611"/>
                    <a:pt x="344" y="634"/>
                    <a:pt x="351" y="657"/>
                  </a:cubicBezTo>
                  <a:lnTo>
                    <a:pt x="351" y="657"/>
                  </a:lnTo>
                  <a:cubicBezTo>
                    <a:pt x="359" y="665"/>
                    <a:pt x="367" y="688"/>
                    <a:pt x="382" y="680"/>
                  </a:cubicBezTo>
                  <a:cubicBezTo>
                    <a:pt x="397" y="680"/>
                    <a:pt x="390" y="649"/>
                    <a:pt x="405" y="642"/>
                  </a:cubicBezTo>
                  <a:cubicBezTo>
                    <a:pt x="428" y="626"/>
                    <a:pt x="451" y="611"/>
                    <a:pt x="474" y="611"/>
                  </a:cubicBezTo>
                  <a:cubicBezTo>
                    <a:pt x="497" y="611"/>
                    <a:pt x="512" y="642"/>
                    <a:pt x="527" y="642"/>
                  </a:cubicBezTo>
                  <a:cubicBezTo>
                    <a:pt x="565" y="642"/>
                    <a:pt x="603" y="611"/>
                    <a:pt x="642" y="604"/>
                  </a:cubicBezTo>
                  <a:cubicBezTo>
                    <a:pt x="649" y="604"/>
                    <a:pt x="664" y="611"/>
                    <a:pt x="672" y="611"/>
                  </a:cubicBezTo>
                  <a:cubicBezTo>
                    <a:pt x="680" y="619"/>
                    <a:pt x="680" y="634"/>
                    <a:pt x="695" y="634"/>
                  </a:cubicBezTo>
                  <a:cubicBezTo>
                    <a:pt x="718" y="642"/>
                    <a:pt x="749" y="657"/>
                    <a:pt x="772" y="649"/>
                  </a:cubicBezTo>
                  <a:cubicBezTo>
                    <a:pt x="787" y="642"/>
                    <a:pt x="772" y="604"/>
                    <a:pt x="787" y="596"/>
                  </a:cubicBezTo>
                  <a:cubicBezTo>
                    <a:pt x="802" y="588"/>
                    <a:pt x="825" y="626"/>
                    <a:pt x="840" y="611"/>
                  </a:cubicBezTo>
                  <a:cubicBezTo>
                    <a:pt x="856" y="596"/>
                    <a:pt x="856" y="558"/>
                    <a:pt x="848" y="535"/>
                  </a:cubicBezTo>
                  <a:cubicBezTo>
                    <a:pt x="833" y="512"/>
                    <a:pt x="787" y="504"/>
                    <a:pt x="787" y="474"/>
                  </a:cubicBezTo>
                  <a:cubicBezTo>
                    <a:pt x="779" y="458"/>
                    <a:pt x="817" y="458"/>
                    <a:pt x="825" y="443"/>
                  </a:cubicBezTo>
                  <a:cubicBezTo>
                    <a:pt x="833" y="435"/>
                    <a:pt x="817" y="413"/>
                    <a:pt x="833" y="413"/>
                  </a:cubicBezTo>
                  <a:cubicBezTo>
                    <a:pt x="856" y="405"/>
                    <a:pt x="878" y="413"/>
                    <a:pt x="901" y="420"/>
                  </a:cubicBezTo>
                  <a:cubicBezTo>
                    <a:pt x="924" y="435"/>
                    <a:pt x="924" y="474"/>
                    <a:pt x="947" y="481"/>
                  </a:cubicBezTo>
                  <a:cubicBezTo>
                    <a:pt x="970" y="489"/>
                    <a:pt x="985" y="458"/>
                    <a:pt x="1008" y="443"/>
                  </a:cubicBezTo>
                  <a:cubicBezTo>
                    <a:pt x="1047" y="405"/>
                    <a:pt x="1054" y="390"/>
                    <a:pt x="1092" y="344"/>
                  </a:cubicBezTo>
                  <a:lnTo>
                    <a:pt x="1092" y="344"/>
                  </a:lnTo>
                  <a:cubicBezTo>
                    <a:pt x="1085" y="336"/>
                    <a:pt x="1077" y="329"/>
                    <a:pt x="1069" y="321"/>
                  </a:cubicBezTo>
                  <a:cubicBezTo>
                    <a:pt x="1001" y="237"/>
                    <a:pt x="955" y="237"/>
                    <a:pt x="863" y="206"/>
                  </a:cubicBezTo>
                  <a:cubicBezTo>
                    <a:pt x="733" y="160"/>
                    <a:pt x="749" y="23"/>
                    <a:pt x="634" y="15"/>
                  </a:cubicBezTo>
                  <a:cubicBezTo>
                    <a:pt x="435" y="8"/>
                    <a:pt x="435" y="8"/>
                    <a:pt x="435" y="8"/>
                  </a:cubicBezTo>
                  <a:cubicBezTo>
                    <a:pt x="344" y="0"/>
                    <a:pt x="367" y="84"/>
                    <a:pt x="298" y="115"/>
                  </a:cubicBezTo>
                  <a:cubicBezTo>
                    <a:pt x="222" y="168"/>
                    <a:pt x="321" y="244"/>
                    <a:pt x="176" y="252"/>
                  </a:cubicBezTo>
                  <a:cubicBezTo>
                    <a:pt x="160" y="252"/>
                    <a:pt x="122" y="306"/>
                    <a:pt x="99" y="313"/>
                  </a:cubicBezTo>
                  <a:cubicBezTo>
                    <a:pt x="69" y="336"/>
                    <a:pt x="38" y="344"/>
                    <a:pt x="8" y="3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1" name="Freeform 133"/>
            <p:cNvSpPr>
              <a:spLocks noChangeArrowheads="1"/>
            </p:cNvSpPr>
            <p:nvPr/>
          </p:nvSpPr>
          <p:spPr bwMode="auto">
            <a:xfrm>
              <a:off x="9194347" y="2601353"/>
              <a:ext cx="187527" cy="133058"/>
            </a:xfrm>
            <a:custGeom>
              <a:avLst/>
              <a:gdLst>
                <a:gd name="T0" fmla="*/ 374 w 788"/>
                <a:gd name="T1" fmla="*/ 77 h 559"/>
                <a:gd name="T2" fmla="*/ 374 w 788"/>
                <a:gd name="T3" fmla="*/ 77 h 559"/>
                <a:gd name="T4" fmla="*/ 267 w 788"/>
                <a:gd name="T5" fmla="*/ 0 h 559"/>
                <a:gd name="T6" fmla="*/ 267 w 788"/>
                <a:gd name="T7" fmla="*/ 0 h 559"/>
                <a:gd name="T8" fmla="*/ 229 w 788"/>
                <a:gd name="T9" fmla="*/ 77 h 559"/>
                <a:gd name="T10" fmla="*/ 267 w 788"/>
                <a:gd name="T11" fmla="*/ 123 h 559"/>
                <a:gd name="T12" fmla="*/ 252 w 788"/>
                <a:gd name="T13" fmla="*/ 146 h 559"/>
                <a:gd name="T14" fmla="*/ 176 w 788"/>
                <a:gd name="T15" fmla="*/ 161 h 559"/>
                <a:gd name="T16" fmla="*/ 46 w 788"/>
                <a:gd name="T17" fmla="*/ 153 h 559"/>
                <a:gd name="T18" fmla="*/ 15 w 788"/>
                <a:gd name="T19" fmla="*/ 191 h 559"/>
                <a:gd name="T20" fmla="*/ 15 w 788"/>
                <a:gd name="T21" fmla="*/ 191 h 559"/>
                <a:gd name="T22" fmla="*/ 7 w 788"/>
                <a:gd name="T23" fmla="*/ 245 h 559"/>
                <a:gd name="T24" fmla="*/ 53 w 788"/>
                <a:gd name="T25" fmla="*/ 260 h 559"/>
                <a:gd name="T26" fmla="*/ 76 w 788"/>
                <a:gd name="T27" fmla="*/ 283 h 559"/>
                <a:gd name="T28" fmla="*/ 68 w 788"/>
                <a:gd name="T29" fmla="*/ 313 h 559"/>
                <a:gd name="T30" fmla="*/ 122 w 788"/>
                <a:gd name="T31" fmla="*/ 321 h 559"/>
                <a:gd name="T32" fmla="*/ 145 w 788"/>
                <a:gd name="T33" fmla="*/ 375 h 559"/>
                <a:gd name="T34" fmla="*/ 260 w 788"/>
                <a:gd name="T35" fmla="*/ 382 h 559"/>
                <a:gd name="T36" fmla="*/ 191 w 788"/>
                <a:gd name="T37" fmla="*/ 444 h 559"/>
                <a:gd name="T38" fmla="*/ 267 w 788"/>
                <a:gd name="T39" fmla="*/ 520 h 559"/>
                <a:gd name="T40" fmla="*/ 290 w 788"/>
                <a:gd name="T41" fmla="*/ 550 h 559"/>
                <a:gd name="T42" fmla="*/ 313 w 788"/>
                <a:gd name="T43" fmla="*/ 558 h 559"/>
                <a:gd name="T44" fmla="*/ 313 w 788"/>
                <a:gd name="T45" fmla="*/ 558 h 559"/>
                <a:gd name="T46" fmla="*/ 405 w 788"/>
                <a:gd name="T47" fmla="*/ 543 h 559"/>
                <a:gd name="T48" fmla="*/ 450 w 788"/>
                <a:gd name="T49" fmla="*/ 466 h 559"/>
                <a:gd name="T50" fmla="*/ 550 w 788"/>
                <a:gd name="T51" fmla="*/ 428 h 559"/>
                <a:gd name="T52" fmla="*/ 550 w 788"/>
                <a:gd name="T53" fmla="*/ 405 h 559"/>
                <a:gd name="T54" fmla="*/ 580 w 788"/>
                <a:gd name="T55" fmla="*/ 367 h 559"/>
                <a:gd name="T56" fmla="*/ 664 w 788"/>
                <a:gd name="T57" fmla="*/ 291 h 559"/>
                <a:gd name="T58" fmla="*/ 756 w 788"/>
                <a:gd name="T59" fmla="*/ 321 h 559"/>
                <a:gd name="T60" fmla="*/ 787 w 788"/>
                <a:gd name="T61" fmla="*/ 268 h 559"/>
                <a:gd name="T62" fmla="*/ 787 w 788"/>
                <a:gd name="T63" fmla="*/ 268 h 559"/>
                <a:gd name="T64" fmla="*/ 626 w 788"/>
                <a:gd name="T65" fmla="*/ 230 h 559"/>
                <a:gd name="T66" fmla="*/ 420 w 788"/>
                <a:gd name="T67" fmla="*/ 153 h 559"/>
                <a:gd name="T68" fmla="*/ 420 w 788"/>
                <a:gd name="T69" fmla="*/ 153 h 559"/>
                <a:gd name="T70" fmla="*/ 374 w 788"/>
                <a:gd name="T71" fmla="*/ 7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8" h="559">
                  <a:moveTo>
                    <a:pt x="374" y="77"/>
                  </a:moveTo>
                  <a:lnTo>
                    <a:pt x="374" y="77"/>
                  </a:lnTo>
                  <a:cubicBezTo>
                    <a:pt x="267" y="0"/>
                    <a:pt x="267" y="0"/>
                    <a:pt x="267" y="0"/>
                  </a:cubicBezTo>
                  <a:lnTo>
                    <a:pt x="267" y="0"/>
                  </a:lnTo>
                  <a:cubicBezTo>
                    <a:pt x="252" y="23"/>
                    <a:pt x="229" y="46"/>
                    <a:pt x="229" y="77"/>
                  </a:cubicBezTo>
                  <a:cubicBezTo>
                    <a:pt x="237" y="100"/>
                    <a:pt x="267" y="107"/>
                    <a:pt x="267" y="123"/>
                  </a:cubicBezTo>
                  <a:cubicBezTo>
                    <a:pt x="275" y="130"/>
                    <a:pt x="267" y="146"/>
                    <a:pt x="252" y="146"/>
                  </a:cubicBezTo>
                  <a:cubicBezTo>
                    <a:pt x="229" y="161"/>
                    <a:pt x="198" y="161"/>
                    <a:pt x="176" y="161"/>
                  </a:cubicBezTo>
                  <a:cubicBezTo>
                    <a:pt x="130" y="161"/>
                    <a:pt x="84" y="146"/>
                    <a:pt x="46" y="153"/>
                  </a:cubicBezTo>
                  <a:cubicBezTo>
                    <a:pt x="30" y="153"/>
                    <a:pt x="23" y="176"/>
                    <a:pt x="15" y="191"/>
                  </a:cubicBezTo>
                  <a:lnTo>
                    <a:pt x="15" y="191"/>
                  </a:lnTo>
                  <a:cubicBezTo>
                    <a:pt x="15" y="214"/>
                    <a:pt x="0" y="230"/>
                    <a:pt x="7" y="245"/>
                  </a:cubicBezTo>
                  <a:cubicBezTo>
                    <a:pt x="15" y="260"/>
                    <a:pt x="38" y="245"/>
                    <a:pt x="53" y="260"/>
                  </a:cubicBezTo>
                  <a:cubicBezTo>
                    <a:pt x="68" y="260"/>
                    <a:pt x="76" y="275"/>
                    <a:pt x="76" y="283"/>
                  </a:cubicBezTo>
                  <a:cubicBezTo>
                    <a:pt x="76" y="298"/>
                    <a:pt x="61" y="313"/>
                    <a:pt x="68" y="313"/>
                  </a:cubicBezTo>
                  <a:cubicBezTo>
                    <a:pt x="84" y="329"/>
                    <a:pt x="107" y="306"/>
                    <a:pt x="122" y="321"/>
                  </a:cubicBezTo>
                  <a:cubicBezTo>
                    <a:pt x="137" y="329"/>
                    <a:pt x="122" y="367"/>
                    <a:pt x="145" y="375"/>
                  </a:cubicBezTo>
                  <a:cubicBezTo>
                    <a:pt x="176" y="390"/>
                    <a:pt x="237" y="352"/>
                    <a:pt x="260" y="382"/>
                  </a:cubicBezTo>
                  <a:cubicBezTo>
                    <a:pt x="275" y="405"/>
                    <a:pt x="183" y="413"/>
                    <a:pt x="191" y="444"/>
                  </a:cubicBezTo>
                  <a:cubicBezTo>
                    <a:pt x="191" y="482"/>
                    <a:pt x="244" y="489"/>
                    <a:pt x="267" y="520"/>
                  </a:cubicBezTo>
                  <a:cubicBezTo>
                    <a:pt x="282" y="527"/>
                    <a:pt x="282" y="543"/>
                    <a:pt x="290" y="550"/>
                  </a:cubicBezTo>
                  <a:cubicBezTo>
                    <a:pt x="298" y="558"/>
                    <a:pt x="305" y="558"/>
                    <a:pt x="313" y="558"/>
                  </a:cubicBezTo>
                  <a:lnTo>
                    <a:pt x="313" y="558"/>
                  </a:lnTo>
                  <a:cubicBezTo>
                    <a:pt x="343" y="550"/>
                    <a:pt x="382" y="558"/>
                    <a:pt x="405" y="543"/>
                  </a:cubicBezTo>
                  <a:cubicBezTo>
                    <a:pt x="428" y="520"/>
                    <a:pt x="428" y="482"/>
                    <a:pt x="450" y="466"/>
                  </a:cubicBezTo>
                  <a:cubicBezTo>
                    <a:pt x="481" y="444"/>
                    <a:pt x="519" y="444"/>
                    <a:pt x="550" y="428"/>
                  </a:cubicBezTo>
                  <a:cubicBezTo>
                    <a:pt x="557" y="428"/>
                    <a:pt x="550" y="413"/>
                    <a:pt x="550" y="405"/>
                  </a:cubicBezTo>
                  <a:cubicBezTo>
                    <a:pt x="557" y="390"/>
                    <a:pt x="573" y="375"/>
                    <a:pt x="580" y="367"/>
                  </a:cubicBezTo>
                  <a:cubicBezTo>
                    <a:pt x="611" y="336"/>
                    <a:pt x="626" y="298"/>
                    <a:pt x="664" y="291"/>
                  </a:cubicBezTo>
                  <a:cubicBezTo>
                    <a:pt x="695" y="283"/>
                    <a:pt x="725" y="329"/>
                    <a:pt x="756" y="321"/>
                  </a:cubicBezTo>
                  <a:cubicBezTo>
                    <a:pt x="787" y="313"/>
                    <a:pt x="779" y="291"/>
                    <a:pt x="787" y="268"/>
                  </a:cubicBezTo>
                  <a:lnTo>
                    <a:pt x="787" y="268"/>
                  </a:lnTo>
                  <a:cubicBezTo>
                    <a:pt x="741" y="252"/>
                    <a:pt x="687" y="237"/>
                    <a:pt x="626" y="230"/>
                  </a:cubicBezTo>
                  <a:cubicBezTo>
                    <a:pt x="542" y="222"/>
                    <a:pt x="496" y="169"/>
                    <a:pt x="420" y="153"/>
                  </a:cubicBezTo>
                  <a:lnTo>
                    <a:pt x="420" y="153"/>
                  </a:lnTo>
                  <a:cubicBezTo>
                    <a:pt x="374" y="77"/>
                    <a:pt x="374" y="77"/>
                    <a:pt x="374" y="7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2" name="Freeform 134"/>
            <p:cNvSpPr>
              <a:spLocks noChangeArrowheads="1"/>
            </p:cNvSpPr>
            <p:nvPr/>
          </p:nvSpPr>
          <p:spPr bwMode="auto">
            <a:xfrm>
              <a:off x="9268729" y="2664215"/>
              <a:ext cx="160288" cy="150869"/>
            </a:xfrm>
            <a:custGeom>
              <a:avLst/>
              <a:gdLst>
                <a:gd name="T0" fmla="*/ 611 w 673"/>
                <a:gd name="T1" fmla="*/ 23 h 635"/>
                <a:gd name="T2" fmla="*/ 611 w 673"/>
                <a:gd name="T3" fmla="*/ 23 h 635"/>
                <a:gd name="T4" fmla="*/ 474 w 673"/>
                <a:gd name="T5" fmla="*/ 0 h 635"/>
                <a:gd name="T6" fmla="*/ 474 w 673"/>
                <a:gd name="T7" fmla="*/ 0 h 635"/>
                <a:gd name="T8" fmla="*/ 443 w 673"/>
                <a:gd name="T9" fmla="*/ 53 h 635"/>
                <a:gd name="T10" fmla="*/ 351 w 673"/>
                <a:gd name="T11" fmla="*/ 23 h 635"/>
                <a:gd name="T12" fmla="*/ 267 w 673"/>
                <a:gd name="T13" fmla="*/ 99 h 635"/>
                <a:gd name="T14" fmla="*/ 237 w 673"/>
                <a:gd name="T15" fmla="*/ 137 h 635"/>
                <a:gd name="T16" fmla="*/ 237 w 673"/>
                <a:gd name="T17" fmla="*/ 160 h 635"/>
                <a:gd name="T18" fmla="*/ 137 w 673"/>
                <a:gd name="T19" fmla="*/ 198 h 635"/>
                <a:gd name="T20" fmla="*/ 92 w 673"/>
                <a:gd name="T21" fmla="*/ 275 h 635"/>
                <a:gd name="T22" fmla="*/ 0 w 673"/>
                <a:gd name="T23" fmla="*/ 290 h 635"/>
                <a:gd name="T24" fmla="*/ 0 w 673"/>
                <a:gd name="T25" fmla="*/ 290 h 635"/>
                <a:gd name="T26" fmla="*/ 46 w 673"/>
                <a:gd name="T27" fmla="*/ 351 h 635"/>
                <a:gd name="T28" fmla="*/ 160 w 673"/>
                <a:gd name="T29" fmla="*/ 313 h 635"/>
                <a:gd name="T30" fmla="*/ 168 w 673"/>
                <a:gd name="T31" fmla="*/ 343 h 635"/>
                <a:gd name="T32" fmla="*/ 107 w 673"/>
                <a:gd name="T33" fmla="*/ 389 h 635"/>
                <a:gd name="T34" fmla="*/ 130 w 673"/>
                <a:gd name="T35" fmla="*/ 473 h 635"/>
                <a:gd name="T36" fmla="*/ 168 w 673"/>
                <a:gd name="T37" fmla="*/ 512 h 635"/>
                <a:gd name="T38" fmla="*/ 137 w 673"/>
                <a:gd name="T39" fmla="*/ 542 h 635"/>
                <a:gd name="T40" fmla="*/ 122 w 673"/>
                <a:gd name="T41" fmla="*/ 611 h 635"/>
                <a:gd name="T42" fmla="*/ 122 w 673"/>
                <a:gd name="T43" fmla="*/ 611 h 635"/>
                <a:gd name="T44" fmla="*/ 160 w 673"/>
                <a:gd name="T45" fmla="*/ 603 h 635"/>
                <a:gd name="T46" fmla="*/ 222 w 673"/>
                <a:gd name="T47" fmla="*/ 565 h 635"/>
                <a:gd name="T48" fmla="*/ 359 w 673"/>
                <a:gd name="T49" fmla="*/ 534 h 635"/>
                <a:gd name="T50" fmla="*/ 420 w 673"/>
                <a:gd name="T51" fmla="*/ 580 h 635"/>
                <a:gd name="T52" fmla="*/ 542 w 673"/>
                <a:gd name="T53" fmla="*/ 634 h 635"/>
                <a:gd name="T54" fmla="*/ 542 w 673"/>
                <a:gd name="T55" fmla="*/ 634 h 635"/>
                <a:gd name="T56" fmla="*/ 588 w 673"/>
                <a:gd name="T57" fmla="*/ 588 h 635"/>
                <a:gd name="T58" fmla="*/ 603 w 673"/>
                <a:gd name="T59" fmla="*/ 534 h 635"/>
                <a:gd name="T60" fmla="*/ 664 w 673"/>
                <a:gd name="T61" fmla="*/ 504 h 635"/>
                <a:gd name="T62" fmla="*/ 664 w 673"/>
                <a:gd name="T63" fmla="*/ 504 h 635"/>
                <a:gd name="T64" fmla="*/ 626 w 673"/>
                <a:gd name="T65" fmla="*/ 435 h 635"/>
                <a:gd name="T66" fmla="*/ 641 w 673"/>
                <a:gd name="T67" fmla="*/ 374 h 635"/>
                <a:gd name="T68" fmla="*/ 664 w 673"/>
                <a:gd name="T69" fmla="*/ 282 h 635"/>
                <a:gd name="T70" fmla="*/ 596 w 673"/>
                <a:gd name="T71" fmla="*/ 267 h 635"/>
                <a:gd name="T72" fmla="*/ 611 w 673"/>
                <a:gd name="T73" fmla="*/ 183 h 635"/>
                <a:gd name="T74" fmla="*/ 580 w 673"/>
                <a:gd name="T75" fmla="*/ 153 h 635"/>
                <a:gd name="T76" fmla="*/ 596 w 673"/>
                <a:gd name="T77" fmla="*/ 122 h 635"/>
                <a:gd name="T78" fmla="*/ 580 w 673"/>
                <a:gd name="T79" fmla="*/ 91 h 635"/>
                <a:gd name="T80" fmla="*/ 611 w 673"/>
                <a:gd name="T81" fmla="*/ 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635">
                  <a:moveTo>
                    <a:pt x="611" y="23"/>
                  </a:moveTo>
                  <a:lnTo>
                    <a:pt x="611" y="23"/>
                  </a:lnTo>
                  <a:cubicBezTo>
                    <a:pt x="565" y="23"/>
                    <a:pt x="519" y="15"/>
                    <a:pt x="474" y="0"/>
                  </a:cubicBezTo>
                  <a:lnTo>
                    <a:pt x="474" y="0"/>
                  </a:lnTo>
                  <a:cubicBezTo>
                    <a:pt x="466" y="23"/>
                    <a:pt x="474" y="45"/>
                    <a:pt x="443" y="53"/>
                  </a:cubicBezTo>
                  <a:cubicBezTo>
                    <a:pt x="412" y="61"/>
                    <a:pt x="382" y="15"/>
                    <a:pt x="351" y="23"/>
                  </a:cubicBezTo>
                  <a:cubicBezTo>
                    <a:pt x="313" y="30"/>
                    <a:pt x="298" y="68"/>
                    <a:pt x="267" y="99"/>
                  </a:cubicBezTo>
                  <a:cubicBezTo>
                    <a:pt x="260" y="107"/>
                    <a:pt x="244" y="122"/>
                    <a:pt x="237" y="137"/>
                  </a:cubicBezTo>
                  <a:cubicBezTo>
                    <a:pt x="237" y="145"/>
                    <a:pt x="244" y="160"/>
                    <a:pt x="237" y="160"/>
                  </a:cubicBezTo>
                  <a:cubicBezTo>
                    <a:pt x="206" y="176"/>
                    <a:pt x="168" y="176"/>
                    <a:pt x="137" y="198"/>
                  </a:cubicBezTo>
                  <a:cubicBezTo>
                    <a:pt x="115" y="214"/>
                    <a:pt x="115" y="252"/>
                    <a:pt x="92" y="275"/>
                  </a:cubicBezTo>
                  <a:cubicBezTo>
                    <a:pt x="69" y="290"/>
                    <a:pt x="30" y="282"/>
                    <a:pt x="0" y="290"/>
                  </a:cubicBezTo>
                  <a:lnTo>
                    <a:pt x="0" y="290"/>
                  </a:lnTo>
                  <a:cubicBezTo>
                    <a:pt x="15" y="313"/>
                    <a:pt x="23" y="351"/>
                    <a:pt x="46" y="351"/>
                  </a:cubicBezTo>
                  <a:cubicBezTo>
                    <a:pt x="84" y="359"/>
                    <a:pt x="122" y="320"/>
                    <a:pt x="160" y="313"/>
                  </a:cubicBezTo>
                  <a:cubicBezTo>
                    <a:pt x="168" y="313"/>
                    <a:pt x="176" y="336"/>
                    <a:pt x="168" y="343"/>
                  </a:cubicBezTo>
                  <a:cubicBezTo>
                    <a:pt x="153" y="359"/>
                    <a:pt x="115" y="366"/>
                    <a:pt x="107" y="389"/>
                  </a:cubicBezTo>
                  <a:cubicBezTo>
                    <a:pt x="99" y="412"/>
                    <a:pt x="122" y="443"/>
                    <a:pt x="130" y="473"/>
                  </a:cubicBezTo>
                  <a:cubicBezTo>
                    <a:pt x="137" y="489"/>
                    <a:pt x="160" y="489"/>
                    <a:pt x="168" y="512"/>
                  </a:cubicBezTo>
                  <a:cubicBezTo>
                    <a:pt x="168" y="519"/>
                    <a:pt x="145" y="527"/>
                    <a:pt x="137" y="542"/>
                  </a:cubicBezTo>
                  <a:cubicBezTo>
                    <a:pt x="130" y="565"/>
                    <a:pt x="130" y="588"/>
                    <a:pt x="122" y="611"/>
                  </a:cubicBezTo>
                  <a:lnTo>
                    <a:pt x="122" y="611"/>
                  </a:lnTo>
                  <a:cubicBezTo>
                    <a:pt x="137" y="603"/>
                    <a:pt x="153" y="611"/>
                    <a:pt x="160" y="603"/>
                  </a:cubicBezTo>
                  <a:cubicBezTo>
                    <a:pt x="183" y="595"/>
                    <a:pt x="199" y="573"/>
                    <a:pt x="222" y="565"/>
                  </a:cubicBezTo>
                  <a:cubicBezTo>
                    <a:pt x="267" y="550"/>
                    <a:pt x="313" y="534"/>
                    <a:pt x="359" y="534"/>
                  </a:cubicBezTo>
                  <a:cubicBezTo>
                    <a:pt x="382" y="542"/>
                    <a:pt x="397" y="573"/>
                    <a:pt x="420" y="580"/>
                  </a:cubicBezTo>
                  <a:cubicBezTo>
                    <a:pt x="458" y="603"/>
                    <a:pt x="504" y="618"/>
                    <a:pt x="542" y="634"/>
                  </a:cubicBezTo>
                  <a:lnTo>
                    <a:pt x="542" y="634"/>
                  </a:lnTo>
                  <a:cubicBezTo>
                    <a:pt x="558" y="618"/>
                    <a:pt x="580" y="603"/>
                    <a:pt x="588" y="588"/>
                  </a:cubicBezTo>
                  <a:cubicBezTo>
                    <a:pt x="603" y="573"/>
                    <a:pt x="588" y="550"/>
                    <a:pt x="603" y="534"/>
                  </a:cubicBezTo>
                  <a:cubicBezTo>
                    <a:pt x="619" y="519"/>
                    <a:pt x="641" y="512"/>
                    <a:pt x="664" y="504"/>
                  </a:cubicBezTo>
                  <a:lnTo>
                    <a:pt x="664" y="504"/>
                  </a:lnTo>
                  <a:cubicBezTo>
                    <a:pt x="649" y="481"/>
                    <a:pt x="634" y="458"/>
                    <a:pt x="626" y="435"/>
                  </a:cubicBezTo>
                  <a:cubicBezTo>
                    <a:pt x="626" y="412"/>
                    <a:pt x="634" y="397"/>
                    <a:pt x="641" y="374"/>
                  </a:cubicBezTo>
                  <a:cubicBezTo>
                    <a:pt x="649" y="343"/>
                    <a:pt x="672" y="305"/>
                    <a:pt x="664" y="282"/>
                  </a:cubicBezTo>
                  <a:cubicBezTo>
                    <a:pt x="649" y="259"/>
                    <a:pt x="603" y="282"/>
                    <a:pt x="596" y="267"/>
                  </a:cubicBezTo>
                  <a:cubicBezTo>
                    <a:pt x="580" y="244"/>
                    <a:pt x="611" y="214"/>
                    <a:pt x="611" y="183"/>
                  </a:cubicBezTo>
                  <a:cubicBezTo>
                    <a:pt x="611" y="168"/>
                    <a:pt x="580" y="168"/>
                    <a:pt x="580" y="153"/>
                  </a:cubicBezTo>
                  <a:cubicBezTo>
                    <a:pt x="573" y="145"/>
                    <a:pt x="596" y="137"/>
                    <a:pt x="596" y="122"/>
                  </a:cubicBezTo>
                  <a:cubicBezTo>
                    <a:pt x="596" y="114"/>
                    <a:pt x="580" y="99"/>
                    <a:pt x="580" y="91"/>
                  </a:cubicBezTo>
                  <a:cubicBezTo>
                    <a:pt x="588" y="61"/>
                    <a:pt x="596" y="45"/>
                    <a:pt x="611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3" name="Freeform 135"/>
            <p:cNvSpPr>
              <a:spLocks noChangeArrowheads="1"/>
            </p:cNvSpPr>
            <p:nvPr/>
          </p:nvSpPr>
          <p:spPr bwMode="auto">
            <a:xfrm>
              <a:off x="9125203" y="2646405"/>
              <a:ext cx="185432" cy="194873"/>
            </a:xfrm>
            <a:custGeom>
              <a:avLst/>
              <a:gdLst>
                <a:gd name="T0" fmla="*/ 305 w 780"/>
                <a:gd name="T1" fmla="*/ 0 h 819"/>
                <a:gd name="T2" fmla="*/ 305 w 780"/>
                <a:gd name="T3" fmla="*/ 0 h 819"/>
                <a:gd name="T4" fmla="*/ 297 w 780"/>
                <a:gd name="T5" fmla="*/ 54 h 819"/>
                <a:gd name="T6" fmla="*/ 343 w 780"/>
                <a:gd name="T7" fmla="*/ 69 h 819"/>
                <a:gd name="T8" fmla="*/ 366 w 780"/>
                <a:gd name="T9" fmla="*/ 92 h 819"/>
                <a:gd name="T10" fmla="*/ 358 w 780"/>
                <a:gd name="T11" fmla="*/ 122 h 819"/>
                <a:gd name="T12" fmla="*/ 412 w 780"/>
                <a:gd name="T13" fmla="*/ 130 h 819"/>
                <a:gd name="T14" fmla="*/ 435 w 780"/>
                <a:gd name="T15" fmla="*/ 184 h 819"/>
                <a:gd name="T16" fmla="*/ 550 w 780"/>
                <a:gd name="T17" fmla="*/ 191 h 819"/>
                <a:gd name="T18" fmla="*/ 481 w 780"/>
                <a:gd name="T19" fmla="*/ 253 h 819"/>
                <a:gd name="T20" fmla="*/ 557 w 780"/>
                <a:gd name="T21" fmla="*/ 329 h 819"/>
                <a:gd name="T22" fmla="*/ 580 w 780"/>
                <a:gd name="T23" fmla="*/ 359 h 819"/>
                <a:gd name="T24" fmla="*/ 603 w 780"/>
                <a:gd name="T25" fmla="*/ 367 h 819"/>
                <a:gd name="T26" fmla="*/ 603 w 780"/>
                <a:gd name="T27" fmla="*/ 367 h 819"/>
                <a:gd name="T28" fmla="*/ 649 w 780"/>
                <a:gd name="T29" fmla="*/ 428 h 819"/>
                <a:gd name="T30" fmla="*/ 763 w 780"/>
                <a:gd name="T31" fmla="*/ 390 h 819"/>
                <a:gd name="T32" fmla="*/ 771 w 780"/>
                <a:gd name="T33" fmla="*/ 420 h 819"/>
                <a:gd name="T34" fmla="*/ 710 w 780"/>
                <a:gd name="T35" fmla="*/ 466 h 819"/>
                <a:gd name="T36" fmla="*/ 733 w 780"/>
                <a:gd name="T37" fmla="*/ 550 h 819"/>
                <a:gd name="T38" fmla="*/ 771 w 780"/>
                <a:gd name="T39" fmla="*/ 589 h 819"/>
                <a:gd name="T40" fmla="*/ 740 w 780"/>
                <a:gd name="T41" fmla="*/ 619 h 819"/>
                <a:gd name="T42" fmla="*/ 725 w 780"/>
                <a:gd name="T43" fmla="*/ 688 h 819"/>
                <a:gd name="T44" fmla="*/ 725 w 780"/>
                <a:gd name="T45" fmla="*/ 688 h 819"/>
                <a:gd name="T46" fmla="*/ 588 w 780"/>
                <a:gd name="T47" fmla="*/ 734 h 819"/>
                <a:gd name="T48" fmla="*/ 496 w 780"/>
                <a:gd name="T49" fmla="*/ 757 h 819"/>
                <a:gd name="T50" fmla="*/ 466 w 780"/>
                <a:gd name="T51" fmla="*/ 818 h 819"/>
                <a:gd name="T52" fmla="*/ 427 w 780"/>
                <a:gd name="T53" fmla="*/ 772 h 819"/>
                <a:gd name="T54" fmla="*/ 259 w 780"/>
                <a:gd name="T55" fmla="*/ 634 h 819"/>
                <a:gd name="T56" fmla="*/ 267 w 780"/>
                <a:gd name="T57" fmla="*/ 604 h 819"/>
                <a:gd name="T58" fmla="*/ 160 w 780"/>
                <a:gd name="T59" fmla="*/ 527 h 819"/>
                <a:gd name="T60" fmla="*/ 160 w 780"/>
                <a:gd name="T61" fmla="*/ 527 h 819"/>
                <a:gd name="T62" fmla="*/ 91 w 780"/>
                <a:gd name="T63" fmla="*/ 474 h 819"/>
                <a:gd name="T64" fmla="*/ 68 w 780"/>
                <a:gd name="T65" fmla="*/ 428 h 819"/>
                <a:gd name="T66" fmla="*/ 0 w 780"/>
                <a:gd name="T67" fmla="*/ 413 h 819"/>
                <a:gd name="T68" fmla="*/ 0 w 780"/>
                <a:gd name="T69" fmla="*/ 359 h 819"/>
                <a:gd name="T70" fmla="*/ 0 w 780"/>
                <a:gd name="T71" fmla="*/ 359 h 819"/>
                <a:gd name="T72" fmla="*/ 61 w 780"/>
                <a:gd name="T73" fmla="*/ 352 h 819"/>
                <a:gd name="T74" fmla="*/ 61 w 780"/>
                <a:gd name="T75" fmla="*/ 352 h 819"/>
                <a:gd name="T76" fmla="*/ 38 w 780"/>
                <a:gd name="T77" fmla="*/ 314 h 819"/>
                <a:gd name="T78" fmla="*/ 145 w 780"/>
                <a:gd name="T79" fmla="*/ 321 h 819"/>
                <a:gd name="T80" fmla="*/ 160 w 780"/>
                <a:gd name="T81" fmla="*/ 291 h 819"/>
                <a:gd name="T82" fmla="*/ 244 w 780"/>
                <a:gd name="T83" fmla="*/ 275 h 819"/>
                <a:gd name="T84" fmla="*/ 229 w 780"/>
                <a:gd name="T85" fmla="*/ 222 h 819"/>
                <a:gd name="T86" fmla="*/ 259 w 780"/>
                <a:gd name="T87" fmla="*/ 199 h 819"/>
                <a:gd name="T88" fmla="*/ 252 w 780"/>
                <a:gd name="T89" fmla="*/ 168 h 819"/>
                <a:gd name="T90" fmla="*/ 145 w 780"/>
                <a:gd name="T91" fmla="*/ 214 h 819"/>
                <a:gd name="T92" fmla="*/ 160 w 780"/>
                <a:gd name="T93" fmla="*/ 176 h 819"/>
                <a:gd name="T94" fmla="*/ 152 w 780"/>
                <a:gd name="T95" fmla="*/ 138 h 819"/>
                <a:gd name="T96" fmla="*/ 114 w 780"/>
                <a:gd name="T97" fmla="*/ 84 h 819"/>
                <a:gd name="T98" fmla="*/ 106 w 780"/>
                <a:gd name="T99" fmla="*/ 54 h 819"/>
                <a:gd name="T100" fmla="*/ 106 w 780"/>
                <a:gd name="T101" fmla="*/ 54 h 819"/>
                <a:gd name="T102" fmla="*/ 175 w 780"/>
                <a:gd name="T103" fmla="*/ 31 h 819"/>
                <a:gd name="T104" fmla="*/ 191 w 780"/>
                <a:gd name="T105" fmla="*/ 8 h 819"/>
                <a:gd name="T106" fmla="*/ 305 w 780"/>
                <a:gd name="T10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0" h="819">
                  <a:moveTo>
                    <a:pt x="305" y="0"/>
                  </a:moveTo>
                  <a:lnTo>
                    <a:pt x="305" y="0"/>
                  </a:lnTo>
                  <a:cubicBezTo>
                    <a:pt x="305" y="23"/>
                    <a:pt x="290" y="39"/>
                    <a:pt x="297" y="54"/>
                  </a:cubicBezTo>
                  <a:cubicBezTo>
                    <a:pt x="305" y="69"/>
                    <a:pt x="328" y="54"/>
                    <a:pt x="343" y="69"/>
                  </a:cubicBezTo>
                  <a:cubicBezTo>
                    <a:pt x="358" y="69"/>
                    <a:pt x="366" y="84"/>
                    <a:pt x="366" y="92"/>
                  </a:cubicBezTo>
                  <a:cubicBezTo>
                    <a:pt x="366" y="107"/>
                    <a:pt x="351" y="122"/>
                    <a:pt x="358" y="122"/>
                  </a:cubicBezTo>
                  <a:cubicBezTo>
                    <a:pt x="374" y="138"/>
                    <a:pt x="397" y="115"/>
                    <a:pt x="412" y="130"/>
                  </a:cubicBezTo>
                  <a:cubicBezTo>
                    <a:pt x="427" y="138"/>
                    <a:pt x="412" y="176"/>
                    <a:pt x="435" y="184"/>
                  </a:cubicBezTo>
                  <a:cubicBezTo>
                    <a:pt x="466" y="199"/>
                    <a:pt x="527" y="161"/>
                    <a:pt x="550" y="191"/>
                  </a:cubicBezTo>
                  <a:cubicBezTo>
                    <a:pt x="565" y="214"/>
                    <a:pt x="473" y="222"/>
                    <a:pt x="481" y="253"/>
                  </a:cubicBezTo>
                  <a:cubicBezTo>
                    <a:pt x="481" y="291"/>
                    <a:pt x="534" y="298"/>
                    <a:pt x="557" y="329"/>
                  </a:cubicBezTo>
                  <a:cubicBezTo>
                    <a:pt x="572" y="336"/>
                    <a:pt x="572" y="352"/>
                    <a:pt x="580" y="359"/>
                  </a:cubicBezTo>
                  <a:cubicBezTo>
                    <a:pt x="588" y="367"/>
                    <a:pt x="595" y="367"/>
                    <a:pt x="603" y="367"/>
                  </a:cubicBezTo>
                  <a:lnTo>
                    <a:pt x="603" y="367"/>
                  </a:lnTo>
                  <a:cubicBezTo>
                    <a:pt x="618" y="390"/>
                    <a:pt x="626" y="428"/>
                    <a:pt x="649" y="428"/>
                  </a:cubicBezTo>
                  <a:cubicBezTo>
                    <a:pt x="687" y="436"/>
                    <a:pt x="725" y="397"/>
                    <a:pt x="763" y="390"/>
                  </a:cubicBezTo>
                  <a:cubicBezTo>
                    <a:pt x="771" y="390"/>
                    <a:pt x="779" y="413"/>
                    <a:pt x="771" y="420"/>
                  </a:cubicBezTo>
                  <a:cubicBezTo>
                    <a:pt x="756" y="436"/>
                    <a:pt x="718" y="443"/>
                    <a:pt x="710" y="466"/>
                  </a:cubicBezTo>
                  <a:cubicBezTo>
                    <a:pt x="702" y="489"/>
                    <a:pt x="725" y="520"/>
                    <a:pt x="733" y="550"/>
                  </a:cubicBezTo>
                  <a:cubicBezTo>
                    <a:pt x="740" y="566"/>
                    <a:pt x="763" y="566"/>
                    <a:pt x="771" y="589"/>
                  </a:cubicBezTo>
                  <a:cubicBezTo>
                    <a:pt x="771" y="596"/>
                    <a:pt x="748" y="604"/>
                    <a:pt x="740" y="619"/>
                  </a:cubicBezTo>
                  <a:cubicBezTo>
                    <a:pt x="733" y="642"/>
                    <a:pt x="733" y="665"/>
                    <a:pt x="725" y="688"/>
                  </a:cubicBezTo>
                  <a:lnTo>
                    <a:pt x="725" y="688"/>
                  </a:lnTo>
                  <a:cubicBezTo>
                    <a:pt x="679" y="703"/>
                    <a:pt x="633" y="718"/>
                    <a:pt x="588" y="734"/>
                  </a:cubicBezTo>
                  <a:cubicBezTo>
                    <a:pt x="557" y="741"/>
                    <a:pt x="527" y="734"/>
                    <a:pt x="496" y="757"/>
                  </a:cubicBezTo>
                  <a:cubicBezTo>
                    <a:pt x="481" y="764"/>
                    <a:pt x="488" y="810"/>
                    <a:pt x="466" y="818"/>
                  </a:cubicBezTo>
                  <a:cubicBezTo>
                    <a:pt x="443" y="818"/>
                    <a:pt x="443" y="780"/>
                    <a:pt x="427" y="772"/>
                  </a:cubicBezTo>
                  <a:cubicBezTo>
                    <a:pt x="374" y="718"/>
                    <a:pt x="313" y="688"/>
                    <a:pt x="259" y="634"/>
                  </a:cubicBezTo>
                  <a:cubicBezTo>
                    <a:pt x="252" y="627"/>
                    <a:pt x="275" y="611"/>
                    <a:pt x="267" y="604"/>
                  </a:cubicBezTo>
                  <a:cubicBezTo>
                    <a:pt x="236" y="573"/>
                    <a:pt x="198" y="558"/>
                    <a:pt x="160" y="527"/>
                  </a:cubicBezTo>
                  <a:lnTo>
                    <a:pt x="160" y="527"/>
                  </a:lnTo>
                  <a:cubicBezTo>
                    <a:pt x="91" y="474"/>
                    <a:pt x="91" y="474"/>
                    <a:pt x="91" y="474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359"/>
                    <a:pt x="0" y="359"/>
                    <a:pt x="0" y="359"/>
                  </a:cubicBezTo>
                  <a:lnTo>
                    <a:pt x="0" y="359"/>
                  </a:lnTo>
                  <a:cubicBezTo>
                    <a:pt x="22" y="359"/>
                    <a:pt x="45" y="352"/>
                    <a:pt x="61" y="352"/>
                  </a:cubicBezTo>
                  <a:lnTo>
                    <a:pt x="61" y="352"/>
                  </a:lnTo>
                  <a:cubicBezTo>
                    <a:pt x="53" y="336"/>
                    <a:pt x="22" y="314"/>
                    <a:pt x="38" y="314"/>
                  </a:cubicBezTo>
                  <a:cubicBezTo>
                    <a:pt x="76" y="298"/>
                    <a:pt x="114" y="329"/>
                    <a:pt x="145" y="321"/>
                  </a:cubicBezTo>
                  <a:cubicBezTo>
                    <a:pt x="160" y="321"/>
                    <a:pt x="152" y="298"/>
                    <a:pt x="160" y="291"/>
                  </a:cubicBezTo>
                  <a:cubicBezTo>
                    <a:pt x="183" y="283"/>
                    <a:pt x="221" y="298"/>
                    <a:pt x="244" y="275"/>
                  </a:cubicBezTo>
                  <a:cubicBezTo>
                    <a:pt x="259" y="268"/>
                    <a:pt x="229" y="245"/>
                    <a:pt x="229" y="222"/>
                  </a:cubicBezTo>
                  <a:cubicBezTo>
                    <a:pt x="236" y="214"/>
                    <a:pt x="252" y="207"/>
                    <a:pt x="259" y="199"/>
                  </a:cubicBezTo>
                  <a:cubicBezTo>
                    <a:pt x="259" y="184"/>
                    <a:pt x="259" y="161"/>
                    <a:pt x="252" y="168"/>
                  </a:cubicBezTo>
                  <a:cubicBezTo>
                    <a:pt x="214" y="168"/>
                    <a:pt x="183" y="207"/>
                    <a:pt x="145" y="214"/>
                  </a:cubicBezTo>
                  <a:cubicBezTo>
                    <a:pt x="137" y="214"/>
                    <a:pt x="160" y="191"/>
                    <a:pt x="160" y="176"/>
                  </a:cubicBezTo>
                  <a:cubicBezTo>
                    <a:pt x="160" y="161"/>
                    <a:pt x="160" y="145"/>
                    <a:pt x="152" y="138"/>
                  </a:cubicBezTo>
                  <a:cubicBezTo>
                    <a:pt x="145" y="115"/>
                    <a:pt x="122" y="107"/>
                    <a:pt x="114" y="84"/>
                  </a:cubicBezTo>
                  <a:cubicBezTo>
                    <a:pt x="106" y="77"/>
                    <a:pt x="106" y="69"/>
                    <a:pt x="106" y="54"/>
                  </a:cubicBezTo>
                  <a:lnTo>
                    <a:pt x="106" y="54"/>
                  </a:lnTo>
                  <a:cubicBezTo>
                    <a:pt x="129" y="46"/>
                    <a:pt x="152" y="46"/>
                    <a:pt x="175" y="31"/>
                  </a:cubicBezTo>
                  <a:cubicBezTo>
                    <a:pt x="183" y="31"/>
                    <a:pt x="183" y="8"/>
                    <a:pt x="191" y="8"/>
                  </a:cubicBezTo>
                  <a:cubicBezTo>
                    <a:pt x="229" y="0"/>
                    <a:pt x="267" y="8"/>
                    <a:pt x="305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4" name="Freeform 136"/>
            <p:cNvSpPr>
              <a:spLocks noChangeArrowheads="1"/>
            </p:cNvSpPr>
            <p:nvPr/>
          </p:nvSpPr>
          <p:spPr bwMode="auto">
            <a:xfrm>
              <a:off x="8967010" y="2611830"/>
              <a:ext cx="99525" cy="125724"/>
            </a:xfrm>
            <a:custGeom>
              <a:avLst/>
              <a:gdLst>
                <a:gd name="T0" fmla="*/ 84 w 421"/>
                <a:gd name="T1" fmla="*/ 0 h 528"/>
                <a:gd name="T2" fmla="*/ 84 w 421"/>
                <a:gd name="T3" fmla="*/ 0 h 528"/>
                <a:gd name="T4" fmla="*/ 160 w 421"/>
                <a:gd name="T5" fmla="*/ 23 h 528"/>
                <a:gd name="T6" fmla="*/ 191 w 421"/>
                <a:gd name="T7" fmla="*/ 23 h 528"/>
                <a:gd name="T8" fmla="*/ 222 w 421"/>
                <a:gd name="T9" fmla="*/ 46 h 528"/>
                <a:gd name="T10" fmla="*/ 275 w 421"/>
                <a:gd name="T11" fmla="*/ 61 h 528"/>
                <a:gd name="T12" fmla="*/ 237 w 421"/>
                <a:gd name="T13" fmla="*/ 84 h 528"/>
                <a:gd name="T14" fmla="*/ 267 w 421"/>
                <a:gd name="T15" fmla="*/ 206 h 528"/>
                <a:gd name="T16" fmla="*/ 298 w 421"/>
                <a:gd name="T17" fmla="*/ 206 h 528"/>
                <a:gd name="T18" fmla="*/ 344 w 421"/>
                <a:gd name="T19" fmla="*/ 283 h 528"/>
                <a:gd name="T20" fmla="*/ 374 w 421"/>
                <a:gd name="T21" fmla="*/ 298 h 528"/>
                <a:gd name="T22" fmla="*/ 374 w 421"/>
                <a:gd name="T23" fmla="*/ 298 h 528"/>
                <a:gd name="T24" fmla="*/ 405 w 421"/>
                <a:gd name="T25" fmla="*/ 359 h 528"/>
                <a:gd name="T26" fmla="*/ 412 w 421"/>
                <a:gd name="T27" fmla="*/ 436 h 528"/>
                <a:gd name="T28" fmla="*/ 412 w 421"/>
                <a:gd name="T29" fmla="*/ 436 h 528"/>
                <a:gd name="T30" fmla="*/ 420 w 421"/>
                <a:gd name="T31" fmla="*/ 497 h 528"/>
                <a:gd name="T32" fmla="*/ 397 w 421"/>
                <a:gd name="T33" fmla="*/ 527 h 528"/>
                <a:gd name="T34" fmla="*/ 397 w 421"/>
                <a:gd name="T35" fmla="*/ 527 h 528"/>
                <a:gd name="T36" fmla="*/ 329 w 421"/>
                <a:gd name="T37" fmla="*/ 481 h 528"/>
                <a:gd name="T38" fmla="*/ 252 w 421"/>
                <a:gd name="T39" fmla="*/ 413 h 528"/>
                <a:gd name="T40" fmla="*/ 23 w 421"/>
                <a:gd name="T41" fmla="*/ 390 h 528"/>
                <a:gd name="T42" fmla="*/ 23 w 421"/>
                <a:gd name="T43" fmla="*/ 390 h 528"/>
                <a:gd name="T44" fmla="*/ 61 w 421"/>
                <a:gd name="T45" fmla="*/ 321 h 528"/>
                <a:gd name="T46" fmla="*/ 54 w 421"/>
                <a:gd name="T47" fmla="*/ 267 h 528"/>
                <a:gd name="T48" fmla="*/ 0 w 421"/>
                <a:gd name="T49" fmla="*/ 206 h 528"/>
                <a:gd name="T50" fmla="*/ 54 w 421"/>
                <a:gd name="T51" fmla="*/ 199 h 528"/>
                <a:gd name="T52" fmla="*/ 84 w 421"/>
                <a:gd name="T53" fmla="*/ 161 h 528"/>
                <a:gd name="T54" fmla="*/ 61 w 421"/>
                <a:gd name="T55" fmla="*/ 92 h 528"/>
                <a:gd name="T56" fmla="*/ 84 w 421"/>
                <a:gd name="T5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1" h="528">
                  <a:moveTo>
                    <a:pt x="84" y="0"/>
                  </a:moveTo>
                  <a:lnTo>
                    <a:pt x="84" y="0"/>
                  </a:lnTo>
                  <a:cubicBezTo>
                    <a:pt x="107" y="8"/>
                    <a:pt x="130" y="15"/>
                    <a:pt x="160" y="23"/>
                  </a:cubicBezTo>
                  <a:cubicBezTo>
                    <a:pt x="168" y="23"/>
                    <a:pt x="183" y="15"/>
                    <a:pt x="191" y="23"/>
                  </a:cubicBezTo>
                  <a:cubicBezTo>
                    <a:pt x="206" y="23"/>
                    <a:pt x="206" y="38"/>
                    <a:pt x="222" y="46"/>
                  </a:cubicBezTo>
                  <a:cubicBezTo>
                    <a:pt x="237" y="54"/>
                    <a:pt x="267" y="38"/>
                    <a:pt x="275" y="61"/>
                  </a:cubicBezTo>
                  <a:cubicBezTo>
                    <a:pt x="283" y="69"/>
                    <a:pt x="244" y="69"/>
                    <a:pt x="237" y="84"/>
                  </a:cubicBezTo>
                  <a:cubicBezTo>
                    <a:pt x="237" y="130"/>
                    <a:pt x="252" y="168"/>
                    <a:pt x="267" y="206"/>
                  </a:cubicBezTo>
                  <a:cubicBezTo>
                    <a:pt x="275" y="214"/>
                    <a:pt x="290" y="199"/>
                    <a:pt x="298" y="206"/>
                  </a:cubicBezTo>
                  <a:cubicBezTo>
                    <a:pt x="321" y="229"/>
                    <a:pt x="321" y="260"/>
                    <a:pt x="344" y="283"/>
                  </a:cubicBezTo>
                  <a:cubicBezTo>
                    <a:pt x="351" y="290"/>
                    <a:pt x="367" y="290"/>
                    <a:pt x="374" y="298"/>
                  </a:cubicBezTo>
                  <a:lnTo>
                    <a:pt x="374" y="298"/>
                  </a:lnTo>
                  <a:cubicBezTo>
                    <a:pt x="405" y="359"/>
                    <a:pt x="405" y="359"/>
                    <a:pt x="405" y="359"/>
                  </a:cubicBezTo>
                  <a:cubicBezTo>
                    <a:pt x="412" y="436"/>
                    <a:pt x="412" y="436"/>
                    <a:pt x="412" y="436"/>
                  </a:cubicBezTo>
                  <a:lnTo>
                    <a:pt x="412" y="436"/>
                  </a:lnTo>
                  <a:cubicBezTo>
                    <a:pt x="412" y="459"/>
                    <a:pt x="420" y="474"/>
                    <a:pt x="420" y="497"/>
                  </a:cubicBezTo>
                  <a:cubicBezTo>
                    <a:pt x="420" y="504"/>
                    <a:pt x="405" y="512"/>
                    <a:pt x="397" y="527"/>
                  </a:cubicBezTo>
                  <a:lnTo>
                    <a:pt x="397" y="527"/>
                  </a:lnTo>
                  <a:cubicBezTo>
                    <a:pt x="374" y="512"/>
                    <a:pt x="351" y="497"/>
                    <a:pt x="329" y="481"/>
                  </a:cubicBezTo>
                  <a:cubicBezTo>
                    <a:pt x="298" y="459"/>
                    <a:pt x="283" y="428"/>
                    <a:pt x="252" y="413"/>
                  </a:cubicBezTo>
                  <a:cubicBezTo>
                    <a:pt x="176" y="390"/>
                    <a:pt x="99" y="398"/>
                    <a:pt x="23" y="390"/>
                  </a:cubicBezTo>
                  <a:lnTo>
                    <a:pt x="23" y="390"/>
                  </a:lnTo>
                  <a:cubicBezTo>
                    <a:pt x="38" y="367"/>
                    <a:pt x="61" y="344"/>
                    <a:pt x="61" y="321"/>
                  </a:cubicBezTo>
                  <a:cubicBezTo>
                    <a:pt x="69" y="306"/>
                    <a:pt x="61" y="283"/>
                    <a:pt x="54" y="267"/>
                  </a:cubicBezTo>
                  <a:cubicBezTo>
                    <a:pt x="38" y="245"/>
                    <a:pt x="0" y="229"/>
                    <a:pt x="0" y="206"/>
                  </a:cubicBezTo>
                  <a:cubicBezTo>
                    <a:pt x="0" y="191"/>
                    <a:pt x="38" y="206"/>
                    <a:pt x="54" y="199"/>
                  </a:cubicBezTo>
                  <a:cubicBezTo>
                    <a:pt x="69" y="191"/>
                    <a:pt x="84" y="176"/>
                    <a:pt x="84" y="161"/>
                  </a:cubicBezTo>
                  <a:cubicBezTo>
                    <a:pt x="92" y="138"/>
                    <a:pt x="69" y="115"/>
                    <a:pt x="61" y="92"/>
                  </a:cubicBezTo>
                  <a:cubicBezTo>
                    <a:pt x="61" y="61"/>
                    <a:pt x="76" y="31"/>
                    <a:pt x="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5" name="Freeform 137"/>
            <p:cNvSpPr>
              <a:spLocks noChangeArrowheads="1"/>
            </p:cNvSpPr>
            <p:nvPr/>
          </p:nvSpPr>
          <p:spPr bwMode="auto">
            <a:xfrm>
              <a:off x="9061298" y="2710315"/>
              <a:ext cx="101620" cy="94293"/>
            </a:xfrm>
            <a:custGeom>
              <a:avLst/>
              <a:gdLst>
                <a:gd name="T0" fmla="*/ 15 w 429"/>
                <a:gd name="T1" fmla="*/ 23 h 398"/>
                <a:gd name="T2" fmla="*/ 15 w 429"/>
                <a:gd name="T3" fmla="*/ 23 h 398"/>
                <a:gd name="T4" fmla="*/ 69 w 429"/>
                <a:gd name="T5" fmla="*/ 38 h 398"/>
                <a:gd name="T6" fmla="*/ 69 w 429"/>
                <a:gd name="T7" fmla="*/ 68 h 398"/>
                <a:gd name="T8" fmla="*/ 92 w 429"/>
                <a:gd name="T9" fmla="*/ 76 h 398"/>
                <a:gd name="T10" fmla="*/ 145 w 429"/>
                <a:gd name="T11" fmla="*/ 53 h 398"/>
                <a:gd name="T12" fmla="*/ 153 w 429"/>
                <a:gd name="T13" fmla="*/ 7 h 398"/>
                <a:gd name="T14" fmla="*/ 176 w 429"/>
                <a:gd name="T15" fmla="*/ 7 h 398"/>
                <a:gd name="T16" fmla="*/ 222 w 429"/>
                <a:gd name="T17" fmla="*/ 68 h 398"/>
                <a:gd name="T18" fmla="*/ 237 w 429"/>
                <a:gd name="T19" fmla="*/ 91 h 398"/>
                <a:gd name="T20" fmla="*/ 268 w 429"/>
                <a:gd name="T21" fmla="*/ 91 h 398"/>
                <a:gd name="T22" fmla="*/ 268 w 429"/>
                <a:gd name="T23" fmla="*/ 91 h 398"/>
                <a:gd name="T24" fmla="*/ 268 w 429"/>
                <a:gd name="T25" fmla="*/ 145 h 398"/>
                <a:gd name="T26" fmla="*/ 336 w 429"/>
                <a:gd name="T27" fmla="*/ 160 h 398"/>
                <a:gd name="T28" fmla="*/ 359 w 429"/>
                <a:gd name="T29" fmla="*/ 206 h 398"/>
                <a:gd name="T30" fmla="*/ 428 w 429"/>
                <a:gd name="T31" fmla="*/ 259 h 398"/>
                <a:gd name="T32" fmla="*/ 428 w 429"/>
                <a:gd name="T33" fmla="*/ 267 h 398"/>
                <a:gd name="T34" fmla="*/ 405 w 429"/>
                <a:gd name="T35" fmla="*/ 298 h 398"/>
                <a:gd name="T36" fmla="*/ 336 w 429"/>
                <a:gd name="T37" fmla="*/ 290 h 398"/>
                <a:gd name="T38" fmla="*/ 306 w 429"/>
                <a:gd name="T39" fmla="*/ 252 h 398"/>
                <a:gd name="T40" fmla="*/ 245 w 429"/>
                <a:gd name="T41" fmla="*/ 252 h 398"/>
                <a:gd name="T42" fmla="*/ 237 w 429"/>
                <a:gd name="T43" fmla="*/ 298 h 398"/>
                <a:gd name="T44" fmla="*/ 275 w 429"/>
                <a:gd name="T45" fmla="*/ 359 h 398"/>
                <a:gd name="T46" fmla="*/ 214 w 429"/>
                <a:gd name="T47" fmla="*/ 397 h 398"/>
                <a:gd name="T48" fmla="*/ 214 w 429"/>
                <a:gd name="T49" fmla="*/ 397 h 398"/>
                <a:gd name="T50" fmla="*/ 184 w 429"/>
                <a:gd name="T51" fmla="*/ 389 h 398"/>
                <a:gd name="T52" fmla="*/ 168 w 429"/>
                <a:gd name="T53" fmla="*/ 328 h 398"/>
                <a:gd name="T54" fmla="*/ 107 w 429"/>
                <a:gd name="T55" fmla="*/ 328 h 398"/>
                <a:gd name="T56" fmla="*/ 69 w 429"/>
                <a:gd name="T57" fmla="*/ 374 h 398"/>
                <a:gd name="T58" fmla="*/ 23 w 429"/>
                <a:gd name="T59" fmla="*/ 374 h 398"/>
                <a:gd name="T60" fmla="*/ 15 w 429"/>
                <a:gd name="T61" fmla="*/ 298 h 398"/>
                <a:gd name="T62" fmla="*/ 15 w 429"/>
                <a:gd name="T63" fmla="*/ 298 h 398"/>
                <a:gd name="T64" fmla="*/ 23 w 429"/>
                <a:gd name="T65" fmla="*/ 229 h 398"/>
                <a:gd name="T66" fmla="*/ 15 w 429"/>
                <a:gd name="T67" fmla="*/ 206 h 398"/>
                <a:gd name="T68" fmla="*/ 38 w 429"/>
                <a:gd name="T69" fmla="*/ 191 h 398"/>
                <a:gd name="T70" fmla="*/ 31 w 429"/>
                <a:gd name="T71" fmla="*/ 145 h 398"/>
                <a:gd name="T72" fmla="*/ 0 w 429"/>
                <a:gd name="T73" fmla="*/ 114 h 398"/>
                <a:gd name="T74" fmla="*/ 0 w 429"/>
                <a:gd name="T75" fmla="*/ 114 h 398"/>
                <a:gd name="T76" fmla="*/ 23 w 429"/>
                <a:gd name="T77" fmla="*/ 84 h 398"/>
                <a:gd name="T78" fmla="*/ 15 w 429"/>
                <a:gd name="T79" fmla="*/ 2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9" h="398">
                  <a:moveTo>
                    <a:pt x="15" y="23"/>
                  </a:moveTo>
                  <a:lnTo>
                    <a:pt x="15" y="23"/>
                  </a:lnTo>
                  <a:cubicBezTo>
                    <a:pt x="31" y="30"/>
                    <a:pt x="54" y="23"/>
                    <a:pt x="69" y="38"/>
                  </a:cubicBezTo>
                  <a:cubicBezTo>
                    <a:pt x="77" y="38"/>
                    <a:pt x="61" y="53"/>
                    <a:pt x="69" y="68"/>
                  </a:cubicBezTo>
                  <a:cubicBezTo>
                    <a:pt x="69" y="76"/>
                    <a:pt x="84" y="76"/>
                    <a:pt x="92" y="76"/>
                  </a:cubicBezTo>
                  <a:cubicBezTo>
                    <a:pt x="115" y="76"/>
                    <a:pt x="138" y="68"/>
                    <a:pt x="145" y="53"/>
                  </a:cubicBezTo>
                  <a:cubicBezTo>
                    <a:pt x="153" y="46"/>
                    <a:pt x="138" y="23"/>
                    <a:pt x="153" y="7"/>
                  </a:cubicBezTo>
                  <a:cubicBezTo>
                    <a:pt x="153" y="0"/>
                    <a:pt x="168" y="0"/>
                    <a:pt x="176" y="7"/>
                  </a:cubicBezTo>
                  <a:cubicBezTo>
                    <a:pt x="199" y="23"/>
                    <a:pt x="207" y="46"/>
                    <a:pt x="222" y="68"/>
                  </a:cubicBezTo>
                  <a:cubicBezTo>
                    <a:pt x="229" y="76"/>
                    <a:pt x="229" y="91"/>
                    <a:pt x="237" y="91"/>
                  </a:cubicBezTo>
                  <a:cubicBezTo>
                    <a:pt x="245" y="91"/>
                    <a:pt x="260" y="91"/>
                    <a:pt x="268" y="91"/>
                  </a:cubicBezTo>
                  <a:lnTo>
                    <a:pt x="268" y="91"/>
                  </a:lnTo>
                  <a:cubicBezTo>
                    <a:pt x="268" y="145"/>
                    <a:pt x="268" y="145"/>
                    <a:pt x="268" y="145"/>
                  </a:cubicBezTo>
                  <a:cubicBezTo>
                    <a:pt x="336" y="160"/>
                    <a:pt x="336" y="160"/>
                    <a:pt x="336" y="160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428" y="259"/>
                    <a:pt x="428" y="259"/>
                    <a:pt x="428" y="259"/>
                  </a:cubicBezTo>
                  <a:cubicBezTo>
                    <a:pt x="428" y="267"/>
                    <a:pt x="428" y="267"/>
                    <a:pt x="428" y="267"/>
                  </a:cubicBezTo>
                  <a:cubicBezTo>
                    <a:pt x="420" y="275"/>
                    <a:pt x="413" y="290"/>
                    <a:pt x="405" y="298"/>
                  </a:cubicBezTo>
                  <a:cubicBezTo>
                    <a:pt x="382" y="305"/>
                    <a:pt x="359" y="305"/>
                    <a:pt x="336" y="290"/>
                  </a:cubicBezTo>
                  <a:cubicBezTo>
                    <a:pt x="321" y="290"/>
                    <a:pt x="321" y="259"/>
                    <a:pt x="306" y="252"/>
                  </a:cubicBezTo>
                  <a:cubicBezTo>
                    <a:pt x="290" y="244"/>
                    <a:pt x="268" y="244"/>
                    <a:pt x="245" y="252"/>
                  </a:cubicBezTo>
                  <a:cubicBezTo>
                    <a:pt x="237" y="259"/>
                    <a:pt x="229" y="282"/>
                    <a:pt x="237" y="298"/>
                  </a:cubicBezTo>
                  <a:cubicBezTo>
                    <a:pt x="245" y="321"/>
                    <a:pt x="283" y="336"/>
                    <a:pt x="275" y="359"/>
                  </a:cubicBezTo>
                  <a:cubicBezTo>
                    <a:pt x="268" y="382"/>
                    <a:pt x="237" y="389"/>
                    <a:pt x="214" y="397"/>
                  </a:cubicBezTo>
                  <a:lnTo>
                    <a:pt x="214" y="397"/>
                  </a:lnTo>
                  <a:cubicBezTo>
                    <a:pt x="207" y="397"/>
                    <a:pt x="191" y="397"/>
                    <a:pt x="184" y="389"/>
                  </a:cubicBezTo>
                  <a:cubicBezTo>
                    <a:pt x="176" y="374"/>
                    <a:pt x="191" y="336"/>
                    <a:pt x="168" y="328"/>
                  </a:cubicBezTo>
                  <a:cubicBezTo>
                    <a:pt x="153" y="313"/>
                    <a:pt x="122" y="321"/>
                    <a:pt x="107" y="328"/>
                  </a:cubicBezTo>
                  <a:cubicBezTo>
                    <a:pt x="84" y="336"/>
                    <a:pt x="84" y="366"/>
                    <a:pt x="69" y="374"/>
                  </a:cubicBezTo>
                  <a:cubicBezTo>
                    <a:pt x="54" y="382"/>
                    <a:pt x="31" y="382"/>
                    <a:pt x="23" y="374"/>
                  </a:cubicBezTo>
                  <a:cubicBezTo>
                    <a:pt x="8" y="351"/>
                    <a:pt x="15" y="321"/>
                    <a:pt x="15" y="298"/>
                  </a:cubicBezTo>
                  <a:lnTo>
                    <a:pt x="15" y="298"/>
                  </a:lnTo>
                  <a:cubicBezTo>
                    <a:pt x="15" y="275"/>
                    <a:pt x="23" y="252"/>
                    <a:pt x="23" y="229"/>
                  </a:cubicBezTo>
                  <a:cubicBezTo>
                    <a:pt x="23" y="221"/>
                    <a:pt x="15" y="214"/>
                    <a:pt x="15" y="206"/>
                  </a:cubicBezTo>
                  <a:cubicBezTo>
                    <a:pt x="15" y="198"/>
                    <a:pt x="31" y="198"/>
                    <a:pt x="38" y="191"/>
                  </a:cubicBezTo>
                  <a:cubicBezTo>
                    <a:pt x="38" y="175"/>
                    <a:pt x="38" y="160"/>
                    <a:pt x="31" y="145"/>
                  </a:cubicBezTo>
                  <a:cubicBezTo>
                    <a:pt x="23" y="129"/>
                    <a:pt x="8" y="122"/>
                    <a:pt x="0" y="114"/>
                  </a:cubicBezTo>
                  <a:lnTo>
                    <a:pt x="0" y="114"/>
                  </a:lnTo>
                  <a:cubicBezTo>
                    <a:pt x="8" y="99"/>
                    <a:pt x="23" y="91"/>
                    <a:pt x="23" y="84"/>
                  </a:cubicBezTo>
                  <a:cubicBezTo>
                    <a:pt x="23" y="61"/>
                    <a:pt x="15" y="46"/>
                    <a:pt x="15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6" name="Freeform 138"/>
            <p:cNvSpPr>
              <a:spLocks noChangeArrowheads="1"/>
            </p:cNvSpPr>
            <p:nvPr/>
          </p:nvSpPr>
          <p:spPr bwMode="auto">
            <a:xfrm>
              <a:off x="9056059" y="2646405"/>
              <a:ext cx="130955" cy="86960"/>
            </a:xfrm>
            <a:custGeom>
              <a:avLst/>
              <a:gdLst>
                <a:gd name="T0" fmla="*/ 352 w 551"/>
                <a:gd name="T1" fmla="*/ 352 h 368"/>
                <a:gd name="T2" fmla="*/ 352 w 551"/>
                <a:gd name="T3" fmla="*/ 352 h 368"/>
                <a:gd name="T4" fmla="*/ 329 w 551"/>
                <a:gd name="T5" fmla="*/ 314 h 368"/>
                <a:gd name="T6" fmla="*/ 436 w 551"/>
                <a:gd name="T7" fmla="*/ 321 h 368"/>
                <a:gd name="T8" fmla="*/ 451 w 551"/>
                <a:gd name="T9" fmla="*/ 291 h 368"/>
                <a:gd name="T10" fmla="*/ 535 w 551"/>
                <a:gd name="T11" fmla="*/ 275 h 368"/>
                <a:gd name="T12" fmla="*/ 520 w 551"/>
                <a:gd name="T13" fmla="*/ 222 h 368"/>
                <a:gd name="T14" fmla="*/ 550 w 551"/>
                <a:gd name="T15" fmla="*/ 199 h 368"/>
                <a:gd name="T16" fmla="*/ 543 w 551"/>
                <a:gd name="T17" fmla="*/ 168 h 368"/>
                <a:gd name="T18" fmla="*/ 436 w 551"/>
                <a:gd name="T19" fmla="*/ 214 h 368"/>
                <a:gd name="T20" fmla="*/ 451 w 551"/>
                <a:gd name="T21" fmla="*/ 176 h 368"/>
                <a:gd name="T22" fmla="*/ 443 w 551"/>
                <a:gd name="T23" fmla="*/ 138 h 368"/>
                <a:gd name="T24" fmla="*/ 405 w 551"/>
                <a:gd name="T25" fmla="*/ 84 h 368"/>
                <a:gd name="T26" fmla="*/ 397 w 551"/>
                <a:gd name="T27" fmla="*/ 54 h 368"/>
                <a:gd name="T28" fmla="*/ 397 w 551"/>
                <a:gd name="T29" fmla="*/ 54 h 368"/>
                <a:gd name="T30" fmla="*/ 382 w 551"/>
                <a:gd name="T31" fmla="*/ 0 h 368"/>
                <a:gd name="T32" fmla="*/ 329 w 551"/>
                <a:gd name="T33" fmla="*/ 46 h 368"/>
                <a:gd name="T34" fmla="*/ 291 w 551"/>
                <a:gd name="T35" fmla="*/ 23 h 368"/>
                <a:gd name="T36" fmla="*/ 245 w 551"/>
                <a:gd name="T37" fmla="*/ 23 h 368"/>
                <a:gd name="T38" fmla="*/ 191 w 551"/>
                <a:gd name="T39" fmla="*/ 0 h 368"/>
                <a:gd name="T40" fmla="*/ 176 w 551"/>
                <a:gd name="T41" fmla="*/ 16 h 368"/>
                <a:gd name="T42" fmla="*/ 199 w 551"/>
                <a:gd name="T43" fmla="*/ 92 h 368"/>
                <a:gd name="T44" fmla="*/ 207 w 551"/>
                <a:gd name="T45" fmla="*/ 138 h 368"/>
                <a:gd name="T46" fmla="*/ 161 w 551"/>
                <a:gd name="T47" fmla="*/ 191 h 368"/>
                <a:gd name="T48" fmla="*/ 115 w 551"/>
                <a:gd name="T49" fmla="*/ 184 h 368"/>
                <a:gd name="T50" fmla="*/ 61 w 551"/>
                <a:gd name="T51" fmla="*/ 130 h 368"/>
                <a:gd name="T52" fmla="*/ 0 w 551"/>
                <a:gd name="T53" fmla="*/ 153 h 368"/>
                <a:gd name="T54" fmla="*/ 0 w 551"/>
                <a:gd name="T55" fmla="*/ 153 h 368"/>
                <a:gd name="T56" fmla="*/ 31 w 551"/>
                <a:gd name="T57" fmla="*/ 214 h 368"/>
                <a:gd name="T58" fmla="*/ 38 w 551"/>
                <a:gd name="T59" fmla="*/ 291 h 368"/>
                <a:gd name="T60" fmla="*/ 38 w 551"/>
                <a:gd name="T61" fmla="*/ 291 h 368"/>
                <a:gd name="T62" fmla="*/ 92 w 551"/>
                <a:gd name="T63" fmla="*/ 306 h 368"/>
                <a:gd name="T64" fmla="*/ 92 w 551"/>
                <a:gd name="T65" fmla="*/ 336 h 368"/>
                <a:gd name="T66" fmla="*/ 115 w 551"/>
                <a:gd name="T67" fmla="*/ 344 h 368"/>
                <a:gd name="T68" fmla="*/ 168 w 551"/>
                <a:gd name="T69" fmla="*/ 321 h 368"/>
                <a:gd name="T70" fmla="*/ 176 w 551"/>
                <a:gd name="T71" fmla="*/ 275 h 368"/>
                <a:gd name="T72" fmla="*/ 199 w 551"/>
                <a:gd name="T73" fmla="*/ 275 h 368"/>
                <a:gd name="T74" fmla="*/ 245 w 551"/>
                <a:gd name="T75" fmla="*/ 336 h 368"/>
                <a:gd name="T76" fmla="*/ 260 w 551"/>
                <a:gd name="T77" fmla="*/ 359 h 368"/>
                <a:gd name="T78" fmla="*/ 352 w 551"/>
                <a:gd name="T79" fmla="*/ 35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1" h="368">
                  <a:moveTo>
                    <a:pt x="352" y="352"/>
                  </a:moveTo>
                  <a:lnTo>
                    <a:pt x="352" y="352"/>
                  </a:lnTo>
                  <a:cubicBezTo>
                    <a:pt x="344" y="336"/>
                    <a:pt x="313" y="314"/>
                    <a:pt x="329" y="314"/>
                  </a:cubicBezTo>
                  <a:cubicBezTo>
                    <a:pt x="367" y="298"/>
                    <a:pt x="405" y="329"/>
                    <a:pt x="436" y="321"/>
                  </a:cubicBezTo>
                  <a:cubicBezTo>
                    <a:pt x="451" y="321"/>
                    <a:pt x="443" y="298"/>
                    <a:pt x="451" y="291"/>
                  </a:cubicBezTo>
                  <a:cubicBezTo>
                    <a:pt x="474" y="283"/>
                    <a:pt x="512" y="298"/>
                    <a:pt x="535" y="275"/>
                  </a:cubicBezTo>
                  <a:cubicBezTo>
                    <a:pt x="550" y="268"/>
                    <a:pt x="520" y="245"/>
                    <a:pt x="520" y="222"/>
                  </a:cubicBezTo>
                  <a:cubicBezTo>
                    <a:pt x="527" y="214"/>
                    <a:pt x="543" y="207"/>
                    <a:pt x="550" y="199"/>
                  </a:cubicBezTo>
                  <a:cubicBezTo>
                    <a:pt x="550" y="184"/>
                    <a:pt x="550" y="161"/>
                    <a:pt x="543" y="168"/>
                  </a:cubicBezTo>
                  <a:cubicBezTo>
                    <a:pt x="505" y="168"/>
                    <a:pt x="474" y="207"/>
                    <a:pt x="436" y="214"/>
                  </a:cubicBezTo>
                  <a:cubicBezTo>
                    <a:pt x="428" y="214"/>
                    <a:pt x="451" y="191"/>
                    <a:pt x="451" y="176"/>
                  </a:cubicBezTo>
                  <a:cubicBezTo>
                    <a:pt x="451" y="161"/>
                    <a:pt x="451" y="145"/>
                    <a:pt x="443" y="138"/>
                  </a:cubicBezTo>
                  <a:cubicBezTo>
                    <a:pt x="436" y="115"/>
                    <a:pt x="413" y="107"/>
                    <a:pt x="405" y="84"/>
                  </a:cubicBezTo>
                  <a:cubicBezTo>
                    <a:pt x="397" y="77"/>
                    <a:pt x="397" y="69"/>
                    <a:pt x="397" y="54"/>
                  </a:cubicBezTo>
                  <a:lnTo>
                    <a:pt x="397" y="54"/>
                  </a:lnTo>
                  <a:cubicBezTo>
                    <a:pt x="390" y="39"/>
                    <a:pt x="397" y="0"/>
                    <a:pt x="382" y="0"/>
                  </a:cubicBezTo>
                  <a:cubicBezTo>
                    <a:pt x="359" y="0"/>
                    <a:pt x="352" y="39"/>
                    <a:pt x="329" y="46"/>
                  </a:cubicBezTo>
                  <a:cubicBezTo>
                    <a:pt x="313" y="54"/>
                    <a:pt x="298" y="31"/>
                    <a:pt x="291" y="23"/>
                  </a:cubicBezTo>
                  <a:cubicBezTo>
                    <a:pt x="275" y="23"/>
                    <a:pt x="252" y="31"/>
                    <a:pt x="245" y="23"/>
                  </a:cubicBezTo>
                  <a:cubicBezTo>
                    <a:pt x="222" y="23"/>
                    <a:pt x="207" y="8"/>
                    <a:pt x="191" y="0"/>
                  </a:cubicBezTo>
                  <a:cubicBezTo>
                    <a:pt x="184" y="0"/>
                    <a:pt x="176" y="8"/>
                    <a:pt x="176" y="16"/>
                  </a:cubicBezTo>
                  <a:cubicBezTo>
                    <a:pt x="176" y="39"/>
                    <a:pt x="199" y="69"/>
                    <a:pt x="199" y="92"/>
                  </a:cubicBezTo>
                  <a:cubicBezTo>
                    <a:pt x="207" y="107"/>
                    <a:pt x="207" y="130"/>
                    <a:pt x="207" y="138"/>
                  </a:cubicBezTo>
                  <a:cubicBezTo>
                    <a:pt x="191" y="161"/>
                    <a:pt x="184" y="184"/>
                    <a:pt x="161" y="191"/>
                  </a:cubicBezTo>
                  <a:cubicBezTo>
                    <a:pt x="145" y="199"/>
                    <a:pt x="122" y="199"/>
                    <a:pt x="115" y="184"/>
                  </a:cubicBezTo>
                  <a:cubicBezTo>
                    <a:pt x="92" y="176"/>
                    <a:pt x="84" y="138"/>
                    <a:pt x="61" y="130"/>
                  </a:cubicBezTo>
                  <a:cubicBezTo>
                    <a:pt x="38" y="122"/>
                    <a:pt x="23" y="145"/>
                    <a:pt x="0" y="153"/>
                  </a:cubicBezTo>
                  <a:lnTo>
                    <a:pt x="0" y="153"/>
                  </a:lnTo>
                  <a:cubicBezTo>
                    <a:pt x="31" y="214"/>
                    <a:pt x="31" y="214"/>
                    <a:pt x="31" y="214"/>
                  </a:cubicBezTo>
                  <a:cubicBezTo>
                    <a:pt x="38" y="291"/>
                    <a:pt x="38" y="291"/>
                    <a:pt x="38" y="291"/>
                  </a:cubicBezTo>
                  <a:lnTo>
                    <a:pt x="38" y="291"/>
                  </a:lnTo>
                  <a:cubicBezTo>
                    <a:pt x="54" y="298"/>
                    <a:pt x="77" y="291"/>
                    <a:pt x="92" y="306"/>
                  </a:cubicBezTo>
                  <a:cubicBezTo>
                    <a:pt x="100" y="306"/>
                    <a:pt x="84" y="321"/>
                    <a:pt x="92" y="336"/>
                  </a:cubicBezTo>
                  <a:cubicBezTo>
                    <a:pt x="92" y="344"/>
                    <a:pt x="107" y="344"/>
                    <a:pt x="115" y="344"/>
                  </a:cubicBezTo>
                  <a:cubicBezTo>
                    <a:pt x="138" y="344"/>
                    <a:pt x="161" y="336"/>
                    <a:pt x="168" y="321"/>
                  </a:cubicBezTo>
                  <a:cubicBezTo>
                    <a:pt x="176" y="314"/>
                    <a:pt x="161" y="291"/>
                    <a:pt x="176" y="275"/>
                  </a:cubicBezTo>
                  <a:cubicBezTo>
                    <a:pt x="176" y="268"/>
                    <a:pt x="191" y="268"/>
                    <a:pt x="199" y="275"/>
                  </a:cubicBezTo>
                  <a:cubicBezTo>
                    <a:pt x="222" y="291"/>
                    <a:pt x="230" y="314"/>
                    <a:pt x="245" y="336"/>
                  </a:cubicBezTo>
                  <a:cubicBezTo>
                    <a:pt x="252" y="344"/>
                    <a:pt x="252" y="359"/>
                    <a:pt x="260" y="359"/>
                  </a:cubicBezTo>
                  <a:cubicBezTo>
                    <a:pt x="291" y="367"/>
                    <a:pt x="321" y="352"/>
                    <a:pt x="352" y="3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7" name="Freeform 139"/>
            <p:cNvSpPr>
              <a:spLocks noChangeArrowheads="1"/>
            </p:cNvSpPr>
            <p:nvPr/>
          </p:nvSpPr>
          <p:spPr bwMode="auto">
            <a:xfrm>
              <a:off x="8860151" y="2691455"/>
              <a:ext cx="125717" cy="78577"/>
            </a:xfrm>
            <a:custGeom>
              <a:avLst/>
              <a:gdLst>
                <a:gd name="T0" fmla="*/ 474 w 528"/>
                <a:gd name="T1" fmla="*/ 100 h 330"/>
                <a:gd name="T2" fmla="*/ 474 w 528"/>
                <a:gd name="T3" fmla="*/ 100 h 330"/>
                <a:gd name="T4" fmla="*/ 482 w 528"/>
                <a:gd name="T5" fmla="*/ 115 h 330"/>
                <a:gd name="T6" fmla="*/ 505 w 528"/>
                <a:gd name="T7" fmla="*/ 138 h 330"/>
                <a:gd name="T8" fmla="*/ 505 w 528"/>
                <a:gd name="T9" fmla="*/ 199 h 330"/>
                <a:gd name="T10" fmla="*/ 520 w 528"/>
                <a:gd name="T11" fmla="*/ 245 h 330"/>
                <a:gd name="T12" fmla="*/ 482 w 528"/>
                <a:gd name="T13" fmla="*/ 275 h 330"/>
                <a:gd name="T14" fmla="*/ 459 w 528"/>
                <a:gd name="T15" fmla="*/ 321 h 330"/>
                <a:gd name="T16" fmla="*/ 375 w 528"/>
                <a:gd name="T17" fmla="*/ 306 h 330"/>
                <a:gd name="T18" fmla="*/ 336 w 528"/>
                <a:gd name="T19" fmla="*/ 283 h 330"/>
                <a:gd name="T20" fmla="*/ 283 w 528"/>
                <a:gd name="T21" fmla="*/ 283 h 330"/>
                <a:gd name="T22" fmla="*/ 283 w 528"/>
                <a:gd name="T23" fmla="*/ 283 h 330"/>
                <a:gd name="T24" fmla="*/ 260 w 528"/>
                <a:gd name="T25" fmla="*/ 245 h 330"/>
                <a:gd name="T26" fmla="*/ 222 w 528"/>
                <a:gd name="T27" fmla="*/ 222 h 330"/>
                <a:gd name="T28" fmla="*/ 207 w 528"/>
                <a:gd name="T29" fmla="*/ 168 h 330"/>
                <a:gd name="T30" fmla="*/ 161 w 528"/>
                <a:gd name="T31" fmla="*/ 206 h 330"/>
                <a:gd name="T32" fmla="*/ 107 w 528"/>
                <a:gd name="T33" fmla="*/ 222 h 330"/>
                <a:gd name="T34" fmla="*/ 0 w 528"/>
                <a:gd name="T35" fmla="*/ 206 h 330"/>
                <a:gd name="T36" fmla="*/ 0 w 528"/>
                <a:gd name="T37" fmla="*/ 206 h 330"/>
                <a:gd name="T38" fmla="*/ 8 w 528"/>
                <a:gd name="T39" fmla="*/ 123 h 330"/>
                <a:gd name="T40" fmla="*/ 38 w 528"/>
                <a:gd name="T41" fmla="*/ 39 h 330"/>
                <a:gd name="T42" fmla="*/ 100 w 528"/>
                <a:gd name="T43" fmla="*/ 16 h 330"/>
                <a:gd name="T44" fmla="*/ 252 w 528"/>
                <a:gd name="T45" fmla="*/ 62 h 330"/>
                <a:gd name="T46" fmla="*/ 474 w 528"/>
                <a:gd name="T47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330">
                  <a:moveTo>
                    <a:pt x="474" y="100"/>
                  </a:moveTo>
                  <a:lnTo>
                    <a:pt x="474" y="100"/>
                  </a:lnTo>
                  <a:cubicBezTo>
                    <a:pt x="474" y="107"/>
                    <a:pt x="474" y="107"/>
                    <a:pt x="482" y="115"/>
                  </a:cubicBezTo>
                  <a:cubicBezTo>
                    <a:pt x="482" y="130"/>
                    <a:pt x="505" y="123"/>
                    <a:pt x="505" y="138"/>
                  </a:cubicBezTo>
                  <a:cubicBezTo>
                    <a:pt x="512" y="153"/>
                    <a:pt x="505" y="176"/>
                    <a:pt x="505" y="199"/>
                  </a:cubicBezTo>
                  <a:cubicBezTo>
                    <a:pt x="505" y="214"/>
                    <a:pt x="527" y="229"/>
                    <a:pt x="520" y="245"/>
                  </a:cubicBezTo>
                  <a:cubicBezTo>
                    <a:pt x="512" y="260"/>
                    <a:pt x="489" y="260"/>
                    <a:pt x="482" y="275"/>
                  </a:cubicBezTo>
                  <a:cubicBezTo>
                    <a:pt x="466" y="283"/>
                    <a:pt x="482" y="314"/>
                    <a:pt x="459" y="321"/>
                  </a:cubicBezTo>
                  <a:cubicBezTo>
                    <a:pt x="436" y="329"/>
                    <a:pt x="405" y="321"/>
                    <a:pt x="375" y="306"/>
                  </a:cubicBezTo>
                  <a:cubicBezTo>
                    <a:pt x="359" y="306"/>
                    <a:pt x="352" y="283"/>
                    <a:pt x="336" y="283"/>
                  </a:cubicBezTo>
                  <a:cubicBezTo>
                    <a:pt x="321" y="275"/>
                    <a:pt x="298" y="283"/>
                    <a:pt x="283" y="283"/>
                  </a:cubicBezTo>
                  <a:lnTo>
                    <a:pt x="283" y="283"/>
                  </a:lnTo>
                  <a:cubicBezTo>
                    <a:pt x="275" y="268"/>
                    <a:pt x="268" y="252"/>
                    <a:pt x="260" y="245"/>
                  </a:cubicBezTo>
                  <a:cubicBezTo>
                    <a:pt x="252" y="237"/>
                    <a:pt x="237" y="237"/>
                    <a:pt x="222" y="222"/>
                  </a:cubicBezTo>
                  <a:cubicBezTo>
                    <a:pt x="214" y="206"/>
                    <a:pt x="222" y="176"/>
                    <a:pt x="207" y="168"/>
                  </a:cubicBezTo>
                  <a:cubicBezTo>
                    <a:pt x="184" y="168"/>
                    <a:pt x="184" y="199"/>
                    <a:pt x="161" y="206"/>
                  </a:cubicBezTo>
                  <a:cubicBezTo>
                    <a:pt x="146" y="214"/>
                    <a:pt x="123" y="222"/>
                    <a:pt x="107" y="222"/>
                  </a:cubicBezTo>
                  <a:cubicBezTo>
                    <a:pt x="69" y="222"/>
                    <a:pt x="38" y="206"/>
                    <a:pt x="0" y="206"/>
                  </a:cubicBezTo>
                  <a:lnTo>
                    <a:pt x="0" y="206"/>
                  </a:lnTo>
                  <a:cubicBezTo>
                    <a:pt x="0" y="176"/>
                    <a:pt x="0" y="153"/>
                    <a:pt x="8" y="123"/>
                  </a:cubicBezTo>
                  <a:cubicBezTo>
                    <a:pt x="23" y="100"/>
                    <a:pt x="8" y="62"/>
                    <a:pt x="38" y="39"/>
                  </a:cubicBezTo>
                  <a:cubicBezTo>
                    <a:pt x="54" y="23"/>
                    <a:pt x="77" y="23"/>
                    <a:pt x="100" y="16"/>
                  </a:cubicBezTo>
                  <a:cubicBezTo>
                    <a:pt x="146" y="0"/>
                    <a:pt x="207" y="39"/>
                    <a:pt x="252" y="62"/>
                  </a:cubicBezTo>
                  <a:cubicBezTo>
                    <a:pt x="313" y="84"/>
                    <a:pt x="398" y="92"/>
                    <a:pt x="474" y="10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8" name="Freeform 140"/>
            <p:cNvSpPr>
              <a:spLocks noChangeArrowheads="1"/>
            </p:cNvSpPr>
            <p:nvPr/>
          </p:nvSpPr>
          <p:spPr bwMode="auto">
            <a:xfrm>
              <a:off x="8914628" y="2704029"/>
              <a:ext cx="156098" cy="114199"/>
            </a:xfrm>
            <a:custGeom>
              <a:avLst/>
              <a:gdLst>
                <a:gd name="T0" fmla="*/ 244 w 657"/>
                <a:gd name="T1" fmla="*/ 8 h 482"/>
                <a:gd name="T2" fmla="*/ 244 w 657"/>
                <a:gd name="T3" fmla="*/ 8 h 482"/>
                <a:gd name="T4" fmla="*/ 374 w 657"/>
                <a:gd name="T5" fmla="*/ 46 h 482"/>
                <a:gd name="T6" fmla="*/ 244 w 657"/>
                <a:gd name="T7" fmla="*/ 46 h 482"/>
                <a:gd name="T8" fmla="*/ 244 w 657"/>
                <a:gd name="T9" fmla="*/ 46 h 482"/>
                <a:gd name="T10" fmla="*/ 252 w 657"/>
                <a:gd name="T11" fmla="*/ 61 h 482"/>
                <a:gd name="T12" fmla="*/ 275 w 657"/>
                <a:gd name="T13" fmla="*/ 84 h 482"/>
                <a:gd name="T14" fmla="*/ 275 w 657"/>
                <a:gd name="T15" fmla="*/ 145 h 482"/>
                <a:gd name="T16" fmla="*/ 290 w 657"/>
                <a:gd name="T17" fmla="*/ 191 h 482"/>
                <a:gd name="T18" fmla="*/ 252 w 657"/>
                <a:gd name="T19" fmla="*/ 221 h 482"/>
                <a:gd name="T20" fmla="*/ 229 w 657"/>
                <a:gd name="T21" fmla="*/ 267 h 482"/>
                <a:gd name="T22" fmla="*/ 145 w 657"/>
                <a:gd name="T23" fmla="*/ 252 h 482"/>
                <a:gd name="T24" fmla="*/ 106 w 657"/>
                <a:gd name="T25" fmla="*/ 229 h 482"/>
                <a:gd name="T26" fmla="*/ 53 w 657"/>
                <a:gd name="T27" fmla="*/ 229 h 482"/>
                <a:gd name="T28" fmla="*/ 53 w 657"/>
                <a:gd name="T29" fmla="*/ 229 h 482"/>
                <a:gd name="T30" fmla="*/ 7 w 657"/>
                <a:gd name="T31" fmla="*/ 260 h 482"/>
                <a:gd name="T32" fmla="*/ 91 w 657"/>
                <a:gd name="T33" fmla="*/ 321 h 482"/>
                <a:gd name="T34" fmla="*/ 99 w 657"/>
                <a:gd name="T35" fmla="*/ 351 h 482"/>
                <a:gd name="T36" fmla="*/ 145 w 657"/>
                <a:gd name="T37" fmla="*/ 366 h 482"/>
                <a:gd name="T38" fmla="*/ 175 w 657"/>
                <a:gd name="T39" fmla="*/ 405 h 482"/>
                <a:gd name="T40" fmla="*/ 191 w 657"/>
                <a:gd name="T41" fmla="*/ 466 h 482"/>
                <a:gd name="T42" fmla="*/ 221 w 657"/>
                <a:gd name="T43" fmla="*/ 443 h 482"/>
                <a:gd name="T44" fmla="*/ 267 w 657"/>
                <a:gd name="T45" fmla="*/ 481 h 482"/>
                <a:gd name="T46" fmla="*/ 336 w 657"/>
                <a:gd name="T47" fmla="*/ 435 h 482"/>
                <a:gd name="T48" fmla="*/ 358 w 657"/>
                <a:gd name="T49" fmla="*/ 466 h 482"/>
                <a:gd name="T50" fmla="*/ 358 w 657"/>
                <a:gd name="T51" fmla="*/ 466 h 482"/>
                <a:gd name="T52" fmla="*/ 404 w 657"/>
                <a:gd name="T53" fmla="*/ 435 h 482"/>
                <a:gd name="T54" fmla="*/ 458 w 657"/>
                <a:gd name="T55" fmla="*/ 374 h 482"/>
                <a:gd name="T56" fmla="*/ 550 w 657"/>
                <a:gd name="T57" fmla="*/ 374 h 482"/>
                <a:gd name="T58" fmla="*/ 633 w 657"/>
                <a:gd name="T59" fmla="*/ 321 h 482"/>
                <a:gd name="T60" fmla="*/ 633 w 657"/>
                <a:gd name="T61" fmla="*/ 321 h 482"/>
                <a:gd name="T62" fmla="*/ 641 w 657"/>
                <a:gd name="T63" fmla="*/ 252 h 482"/>
                <a:gd name="T64" fmla="*/ 633 w 657"/>
                <a:gd name="T65" fmla="*/ 229 h 482"/>
                <a:gd name="T66" fmla="*/ 656 w 657"/>
                <a:gd name="T67" fmla="*/ 214 h 482"/>
                <a:gd name="T68" fmla="*/ 649 w 657"/>
                <a:gd name="T69" fmla="*/ 168 h 482"/>
                <a:gd name="T70" fmla="*/ 618 w 657"/>
                <a:gd name="T71" fmla="*/ 137 h 482"/>
                <a:gd name="T72" fmla="*/ 618 w 657"/>
                <a:gd name="T73" fmla="*/ 137 h 482"/>
                <a:gd name="T74" fmla="*/ 550 w 657"/>
                <a:gd name="T75" fmla="*/ 91 h 482"/>
                <a:gd name="T76" fmla="*/ 473 w 657"/>
                <a:gd name="T77" fmla="*/ 23 h 482"/>
                <a:gd name="T78" fmla="*/ 244 w 657"/>
                <a:gd name="T79" fmla="*/ 0 h 482"/>
                <a:gd name="T80" fmla="*/ 244 w 657"/>
                <a:gd name="T81" fmla="*/ 0 h 482"/>
                <a:gd name="T82" fmla="*/ 244 w 657"/>
                <a:gd name="T83" fmla="*/ 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7" h="482">
                  <a:moveTo>
                    <a:pt x="244" y="8"/>
                  </a:moveTo>
                  <a:lnTo>
                    <a:pt x="244" y="8"/>
                  </a:lnTo>
                  <a:cubicBezTo>
                    <a:pt x="297" y="15"/>
                    <a:pt x="351" y="30"/>
                    <a:pt x="374" y="46"/>
                  </a:cubicBezTo>
                  <a:cubicBezTo>
                    <a:pt x="336" y="46"/>
                    <a:pt x="290" y="46"/>
                    <a:pt x="244" y="46"/>
                  </a:cubicBezTo>
                  <a:lnTo>
                    <a:pt x="244" y="46"/>
                  </a:lnTo>
                  <a:cubicBezTo>
                    <a:pt x="244" y="53"/>
                    <a:pt x="244" y="53"/>
                    <a:pt x="252" y="61"/>
                  </a:cubicBezTo>
                  <a:cubicBezTo>
                    <a:pt x="252" y="76"/>
                    <a:pt x="275" y="69"/>
                    <a:pt x="275" y="84"/>
                  </a:cubicBezTo>
                  <a:cubicBezTo>
                    <a:pt x="282" y="99"/>
                    <a:pt x="275" y="122"/>
                    <a:pt x="275" y="145"/>
                  </a:cubicBezTo>
                  <a:cubicBezTo>
                    <a:pt x="275" y="160"/>
                    <a:pt x="297" y="175"/>
                    <a:pt x="290" y="191"/>
                  </a:cubicBezTo>
                  <a:cubicBezTo>
                    <a:pt x="282" y="206"/>
                    <a:pt x="259" y="206"/>
                    <a:pt x="252" y="221"/>
                  </a:cubicBezTo>
                  <a:cubicBezTo>
                    <a:pt x="236" y="229"/>
                    <a:pt x="252" y="260"/>
                    <a:pt x="229" y="267"/>
                  </a:cubicBezTo>
                  <a:cubicBezTo>
                    <a:pt x="206" y="275"/>
                    <a:pt x="175" y="267"/>
                    <a:pt x="145" y="252"/>
                  </a:cubicBezTo>
                  <a:cubicBezTo>
                    <a:pt x="129" y="252"/>
                    <a:pt x="122" y="229"/>
                    <a:pt x="106" y="229"/>
                  </a:cubicBezTo>
                  <a:cubicBezTo>
                    <a:pt x="91" y="221"/>
                    <a:pt x="68" y="229"/>
                    <a:pt x="53" y="229"/>
                  </a:cubicBezTo>
                  <a:lnTo>
                    <a:pt x="53" y="229"/>
                  </a:lnTo>
                  <a:cubicBezTo>
                    <a:pt x="38" y="237"/>
                    <a:pt x="0" y="244"/>
                    <a:pt x="7" y="260"/>
                  </a:cubicBezTo>
                  <a:cubicBezTo>
                    <a:pt x="22" y="290"/>
                    <a:pt x="68" y="298"/>
                    <a:pt x="91" y="321"/>
                  </a:cubicBezTo>
                  <a:cubicBezTo>
                    <a:pt x="106" y="328"/>
                    <a:pt x="91" y="344"/>
                    <a:pt x="99" y="351"/>
                  </a:cubicBezTo>
                  <a:cubicBezTo>
                    <a:pt x="114" y="366"/>
                    <a:pt x="129" y="359"/>
                    <a:pt x="145" y="366"/>
                  </a:cubicBezTo>
                  <a:cubicBezTo>
                    <a:pt x="160" y="374"/>
                    <a:pt x="168" y="389"/>
                    <a:pt x="175" y="405"/>
                  </a:cubicBezTo>
                  <a:cubicBezTo>
                    <a:pt x="191" y="427"/>
                    <a:pt x="175" y="458"/>
                    <a:pt x="191" y="466"/>
                  </a:cubicBezTo>
                  <a:cubicBezTo>
                    <a:pt x="206" y="473"/>
                    <a:pt x="206" y="443"/>
                    <a:pt x="221" y="443"/>
                  </a:cubicBezTo>
                  <a:cubicBezTo>
                    <a:pt x="236" y="443"/>
                    <a:pt x="244" y="481"/>
                    <a:pt x="267" y="481"/>
                  </a:cubicBezTo>
                  <a:cubicBezTo>
                    <a:pt x="290" y="473"/>
                    <a:pt x="305" y="435"/>
                    <a:pt x="336" y="435"/>
                  </a:cubicBezTo>
                  <a:cubicBezTo>
                    <a:pt x="343" y="435"/>
                    <a:pt x="351" y="450"/>
                    <a:pt x="358" y="466"/>
                  </a:cubicBezTo>
                  <a:lnTo>
                    <a:pt x="358" y="466"/>
                  </a:lnTo>
                  <a:cubicBezTo>
                    <a:pt x="374" y="450"/>
                    <a:pt x="389" y="443"/>
                    <a:pt x="404" y="435"/>
                  </a:cubicBezTo>
                  <a:cubicBezTo>
                    <a:pt x="427" y="412"/>
                    <a:pt x="435" y="389"/>
                    <a:pt x="458" y="374"/>
                  </a:cubicBezTo>
                  <a:cubicBezTo>
                    <a:pt x="488" y="366"/>
                    <a:pt x="519" y="382"/>
                    <a:pt x="550" y="374"/>
                  </a:cubicBezTo>
                  <a:cubicBezTo>
                    <a:pt x="580" y="366"/>
                    <a:pt x="603" y="336"/>
                    <a:pt x="633" y="321"/>
                  </a:cubicBezTo>
                  <a:lnTo>
                    <a:pt x="633" y="321"/>
                  </a:lnTo>
                  <a:cubicBezTo>
                    <a:pt x="633" y="298"/>
                    <a:pt x="641" y="275"/>
                    <a:pt x="641" y="252"/>
                  </a:cubicBezTo>
                  <a:cubicBezTo>
                    <a:pt x="641" y="244"/>
                    <a:pt x="633" y="237"/>
                    <a:pt x="633" y="229"/>
                  </a:cubicBezTo>
                  <a:cubicBezTo>
                    <a:pt x="633" y="221"/>
                    <a:pt x="649" y="221"/>
                    <a:pt x="656" y="214"/>
                  </a:cubicBezTo>
                  <a:cubicBezTo>
                    <a:pt x="656" y="198"/>
                    <a:pt x="656" y="183"/>
                    <a:pt x="649" y="168"/>
                  </a:cubicBezTo>
                  <a:cubicBezTo>
                    <a:pt x="641" y="152"/>
                    <a:pt x="626" y="145"/>
                    <a:pt x="618" y="137"/>
                  </a:cubicBezTo>
                  <a:lnTo>
                    <a:pt x="618" y="137"/>
                  </a:lnTo>
                  <a:cubicBezTo>
                    <a:pt x="595" y="122"/>
                    <a:pt x="572" y="107"/>
                    <a:pt x="550" y="91"/>
                  </a:cubicBezTo>
                  <a:cubicBezTo>
                    <a:pt x="519" y="69"/>
                    <a:pt x="504" y="38"/>
                    <a:pt x="473" y="23"/>
                  </a:cubicBezTo>
                  <a:cubicBezTo>
                    <a:pt x="397" y="0"/>
                    <a:pt x="320" y="8"/>
                    <a:pt x="244" y="0"/>
                  </a:cubicBezTo>
                  <a:lnTo>
                    <a:pt x="244" y="0"/>
                  </a:lnTo>
                  <a:cubicBezTo>
                    <a:pt x="244" y="0"/>
                    <a:pt x="244" y="0"/>
                    <a:pt x="244" y="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49" name="Freeform 141"/>
            <p:cNvSpPr>
              <a:spLocks noChangeArrowheads="1"/>
            </p:cNvSpPr>
            <p:nvPr/>
          </p:nvSpPr>
          <p:spPr bwMode="auto">
            <a:xfrm>
              <a:off x="8914628" y="2039784"/>
              <a:ext cx="620201" cy="542711"/>
            </a:xfrm>
            <a:custGeom>
              <a:avLst/>
              <a:gdLst>
                <a:gd name="T0" fmla="*/ 175 w 2612"/>
                <a:gd name="T1" fmla="*/ 810 h 2285"/>
                <a:gd name="T2" fmla="*/ 22 w 2612"/>
                <a:gd name="T3" fmla="*/ 749 h 2285"/>
                <a:gd name="T4" fmla="*/ 236 w 2612"/>
                <a:gd name="T5" fmla="*/ 672 h 2285"/>
                <a:gd name="T6" fmla="*/ 244 w 2612"/>
                <a:gd name="T7" fmla="*/ 512 h 2285"/>
                <a:gd name="T8" fmla="*/ 404 w 2612"/>
                <a:gd name="T9" fmla="*/ 436 h 2285"/>
                <a:gd name="T10" fmla="*/ 641 w 2612"/>
                <a:gd name="T11" fmla="*/ 344 h 2285"/>
                <a:gd name="T12" fmla="*/ 802 w 2612"/>
                <a:gd name="T13" fmla="*/ 252 h 2285"/>
                <a:gd name="T14" fmla="*/ 847 w 2612"/>
                <a:gd name="T15" fmla="*/ 153 h 2285"/>
                <a:gd name="T16" fmla="*/ 1107 w 2612"/>
                <a:gd name="T17" fmla="*/ 138 h 2285"/>
                <a:gd name="T18" fmla="*/ 1199 w 2612"/>
                <a:gd name="T19" fmla="*/ 153 h 2285"/>
                <a:gd name="T20" fmla="*/ 1252 w 2612"/>
                <a:gd name="T21" fmla="*/ 0 h 2285"/>
                <a:gd name="T22" fmla="*/ 1390 w 2612"/>
                <a:gd name="T23" fmla="*/ 69 h 2285"/>
                <a:gd name="T24" fmla="*/ 1466 w 2612"/>
                <a:gd name="T25" fmla="*/ 46 h 2285"/>
                <a:gd name="T26" fmla="*/ 1604 w 2612"/>
                <a:gd name="T27" fmla="*/ 92 h 2285"/>
                <a:gd name="T28" fmla="*/ 1726 w 2612"/>
                <a:gd name="T29" fmla="*/ 61 h 2285"/>
                <a:gd name="T30" fmla="*/ 1840 w 2612"/>
                <a:gd name="T31" fmla="*/ 161 h 2285"/>
                <a:gd name="T32" fmla="*/ 1986 w 2612"/>
                <a:gd name="T33" fmla="*/ 206 h 2285"/>
                <a:gd name="T34" fmla="*/ 2123 w 2612"/>
                <a:gd name="T35" fmla="*/ 214 h 2285"/>
                <a:gd name="T36" fmla="*/ 2169 w 2612"/>
                <a:gd name="T37" fmla="*/ 405 h 2285"/>
                <a:gd name="T38" fmla="*/ 2192 w 2612"/>
                <a:gd name="T39" fmla="*/ 649 h 2285"/>
                <a:gd name="T40" fmla="*/ 2481 w 2612"/>
                <a:gd name="T41" fmla="*/ 840 h 2285"/>
                <a:gd name="T42" fmla="*/ 2466 w 2612"/>
                <a:gd name="T43" fmla="*/ 978 h 2285"/>
                <a:gd name="T44" fmla="*/ 2435 w 2612"/>
                <a:gd name="T45" fmla="*/ 1070 h 2285"/>
                <a:gd name="T46" fmla="*/ 2404 w 2612"/>
                <a:gd name="T47" fmla="*/ 1192 h 2285"/>
                <a:gd name="T48" fmla="*/ 2557 w 2612"/>
                <a:gd name="T49" fmla="*/ 1291 h 2285"/>
                <a:gd name="T50" fmla="*/ 2496 w 2612"/>
                <a:gd name="T51" fmla="*/ 1474 h 2285"/>
                <a:gd name="T52" fmla="*/ 2314 w 2612"/>
                <a:gd name="T53" fmla="*/ 1704 h 2285"/>
                <a:gd name="T54" fmla="*/ 2215 w 2612"/>
                <a:gd name="T55" fmla="*/ 1864 h 2285"/>
                <a:gd name="T56" fmla="*/ 2161 w 2612"/>
                <a:gd name="T57" fmla="*/ 1940 h 2285"/>
                <a:gd name="T58" fmla="*/ 2299 w 2612"/>
                <a:gd name="T59" fmla="*/ 2032 h 2285"/>
                <a:gd name="T60" fmla="*/ 2261 w 2612"/>
                <a:gd name="T61" fmla="*/ 2177 h 2285"/>
                <a:gd name="T62" fmla="*/ 2138 w 2612"/>
                <a:gd name="T63" fmla="*/ 2200 h 2285"/>
                <a:gd name="T64" fmla="*/ 2008 w 2612"/>
                <a:gd name="T65" fmla="*/ 2246 h 2285"/>
                <a:gd name="T66" fmla="*/ 1817 w 2612"/>
                <a:gd name="T67" fmla="*/ 2215 h 2285"/>
                <a:gd name="T68" fmla="*/ 1718 w 2612"/>
                <a:gd name="T69" fmla="*/ 2284 h 2285"/>
                <a:gd name="T70" fmla="*/ 1810 w 2612"/>
                <a:gd name="T71" fmla="*/ 2108 h 2285"/>
                <a:gd name="T72" fmla="*/ 1688 w 2612"/>
                <a:gd name="T73" fmla="*/ 2101 h 2285"/>
                <a:gd name="T74" fmla="*/ 1535 w 2612"/>
                <a:gd name="T75" fmla="*/ 2070 h 2285"/>
                <a:gd name="T76" fmla="*/ 1405 w 2612"/>
                <a:gd name="T77" fmla="*/ 2108 h 2285"/>
                <a:gd name="T78" fmla="*/ 1313 w 2612"/>
                <a:gd name="T79" fmla="*/ 2009 h 2285"/>
                <a:gd name="T80" fmla="*/ 1077 w 2612"/>
                <a:gd name="T81" fmla="*/ 1887 h 2285"/>
                <a:gd name="T82" fmla="*/ 840 w 2612"/>
                <a:gd name="T83" fmla="*/ 1787 h 2285"/>
                <a:gd name="T84" fmla="*/ 771 w 2612"/>
                <a:gd name="T85" fmla="*/ 1658 h 2285"/>
                <a:gd name="T86" fmla="*/ 840 w 2612"/>
                <a:gd name="T87" fmla="*/ 1368 h 2285"/>
                <a:gd name="T88" fmla="*/ 985 w 2612"/>
                <a:gd name="T89" fmla="*/ 1352 h 2285"/>
                <a:gd name="T90" fmla="*/ 679 w 2612"/>
                <a:gd name="T91" fmla="*/ 1322 h 2285"/>
                <a:gd name="T92" fmla="*/ 580 w 2612"/>
                <a:gd name="T93" fmla="*/ 1123 h 2285"/>
                <a:gd name="T94" fmla="*/ 366 w 2612"/>
                <a:gd name="T95" fmla="*/ 1176 h 2285"/>
                <a:gd name="T96" fmla="*/ 229 w 2612"/>
                <a:gd name="T97" fmla="*/ 1237 h 2285"/>
                <a:gd name="T98" fmla="*/ 137 w 2612"/>
                <a:gd name="T99" fmla="*/ 1306 h 2285"/>
                <a:gd name="T100" fmla="*/ 122 w 2612"/>
                <a:gd name="T101" fmla="*/ 1154 h 2285"/>
                <a:gd name="T102" fmla="*/ 213 w 2612"/>
                <a:gd name="T103" fmla="*/ 1039 h 2285"/>
                <a:gd name="T104" fmla="*/ 175 w 2612"/>
                <a:gd name="T105" fmla="*/ 917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285">
                  <a:moveTo>
                    <a:pt x="175" y="917"/>
                  </a:moveTo>
                  <a:lnTo>
                    <a:pt x="175" y="917"/>
                  </a:lnTo>
                  <a:cubicBezTo>
                    <a:pt x="175" y="886"/>
                    <a:pt x="198" y="840"/>
                    <a:pt x="175" y="810"/>
                  </a:cubicBezTo>
                  <a:cubicBezTo>
                    <a:pt x="160" y="795"/>
                    <a:pt x="129" y="840"/>
                    <a:pt x="106" y="848"/>
                  </a:cubicBezTo>
                  <a:cubicBezTo>
                    <a:pt x="83" y="848"/>
                    <a:pt x="45" y="856"/>
                    <a:pt x="22" y="833"/>
                  </a:cubicBezTo>
                  <a:cubicBezTo>
                    <a:pt x="7" y="810"/>
                    <a:pt x="0" y="764"/>
                    <a:pt x="22" y="749"/>
                  </a:cubicBezTo>
                  <a:cubicBezTo>
                    <a:pt x="53" y="726"/>
                    <a:pt x="99" y="749"/>
                    <a:pt x="137" y="741"/>
                  </a:cubicBezTo>
                  <a:cubicBezTo>
                    <a:pt x="175" y="733"/>
                    <a:pt x="206" y="726"/>
                    <a:pt x="236" y="710"/>
                  </a:cubicBezTo>
                  <a:cubicBezTo>
                    <a:pt x="244" y="703"/>
                    <a:pt x="236" y="688"/>
                    <a:pt x="236" y="672"/>
                  </a:cubicBezTo>
                  <a:cubicBezTo>
                    <a:pt x="229" y="665"/>
                    <a:pt x="206" y="665"/>
                    <a:pt x="213" y="657"/>
                  </a:cubicBezTo>
                  <a:cubicBezTo>
                    <a:pt x="213" y="626"/>
                    <a:pt x="236" y="611"/>
                    <a:pt x="244" y="581"/>
                  </a:cubicBezTo>
                  <a:cubicBezTo>
                    <a:pt x="252" y="558"/>
                    <a:pt x="236" y="535"/>
                    <a:pt x="244" y="512"/>
                  </a:cubicBezTo>
                  <a:cubicBezTo>
                    <a:pt x="259" y="489"/>
                    <a:pt x="290" y="497"/>
                    <a:pt x="305" y="481"/>
                  </a:cubicBezTo>
                  <a:cubicBezTo>
                    <a:pt x="328" y="458"/>
                    <a:pt x="320" y="405"/>
                    <a:pt x="351" y="390"/>
                  </a:cubicBezTo>
                  <a:cubicBezTo>
                    <a:pt x="374" y="382"/>
                    <a:pt x="389" y="420"/>
                    <a:pt x="404" y="436"/>
                  </a:cubicBezTo>
                  <a:cubicBezTo>
                    <a:pt x="427" y="451"/>
                    <a:pt x="443" y="497"/>
                    <a:pt x="465" y="481"/>
                  </a:cubicBezTo>
                  <a:cubicBezTo>
                    <a:pt x="527" y="443"/>
                    <a:pt x="534" y="359"/>
                    <a:pt x="588" y="321"/>
                  </a:cubicBezTo>
                  <a:cubicBezTo>
                    <a:pt x="603" y="306"/>
                    <a:pt x="626" y="351"/>
                    <a:pt x="641" y="344"/>
                  </a:cubicBezTo>
                  <a:cubicBezTo>
                    <a:pt x="664" y="329"/>
                    <a:pt x="664" y="290"/>
                    <a:pt x="687" y="268"/>
                  </a:cubicBezTo>
                  <a:cubicBezTo>
                    <a:pt x="702" y="252"/>
                    <a:pt x="733" y="252"/>
                    <a:pt x="748" y="252"/>
                  </a:cubicBezTo>
                  <a:cubicBezTo>
                    <a:pt x="771" y="252"/>
                    <a:pt x="786" y="260"/>
                    <a:pt x="802" y="252"/>
                  </a:cubicBezTo>
                  <a:cubicBezTo>
                    <a:pt x="817" y="245"/>
                    <a:pt x="825" y="229"/>
                    <a:pt x="840" y="214"/>
                  </a:cubicBezTo>
                  <a:cubicBezTo>
                    <a:pt x="847" y="206"/>
                    <a:pt x="863" y="206"/>
                    <a:pt x="870" y="191"/>
                  </a:cubicBezTo>
                  <a:cubicBezTo>
                    <a:pt x="870" y="176"/>
                    <a:pt x="847" y="168"/>
                    <a:pt x="847" y="153"/>
                  </a:cubicBezTo>
                  <a:cubicBezTo>
                    <a:pt x="855" y="138"/>
                    <a:pt x="863" y="115"/>
                    <a:pt x="878" y="115"/>
                  </a:cubicBezTo>
                  <a:cubicBezTo>
                    <a:pt x="931" y="115"/>
                    <a:pt x="969" y="153"/>
                    <a:pt x="1015" y="153"/>
                  </a:cubicBezTo>
                  <a:cubicBezTo>
                    <a:pt x="1046" y="161"/>
                    <a:pt x="1077" y="138"/>
                    <a:pt x="1107" y="138"/>
                  </a:cubicBezTo>
                  <a:cubicBezTo>
                    <a:pt x="1122" y="138"/>
                    <a:pt x="1122" y="168"/>
                    <a:pt x="1130" y="168"/>
                  </a:cubicBezTo>
                  <a:cubicBezTo>
                    <a:pt x="1145" y="168"/>
                    <a:pt x="1153" y="145"/>
                    <a:pt x="1168" y="138"/>
                  </a:cubicBezTo>
                  <a:cubicBezTo>
                    <a:pt x="1176" y="138"/>
                    <a:pt x="1183" y="161"/>
                    <a:pt x="1199" y="153"/>
                  </a:cubicBezTo>
                  <a:cubicBezTo>
                    <a:pt x="1214" y="145"/>
                    <a:pt x="1214" y="122"/>
                    <a:pt x="1222" y="99"/>
                  </a:cubicBezTo>
                  <a:cubicBezTo>
                    <a:pt x="1222" y="76"/>
                    <a:pt x="1206" y="54"/>
                    <a:pt x="1214" y="31"/>
                  </a:cubicBezTo>
                  <a:cubicBezTo>
                    <a:pt x="1222" y="15"/>
                    <a:pt x="1237" y="0"/>
                    <a:pt x="1252" y="0"/>
                  </a:cubicBezTo>
                  <a:cubicBezTo>
                    <a:pt x="1275" y="8"/>
                    <a:pt x="1290" y="31"/>
                    <a:pt x="1306" y="46"/>
                  </a:cubicBezTo>
                  <a:cubicBezTo>
                    <a:pt x="1321" y="54"/>
                    <a:pt x="1329" y="69"/>
                    <a:pt x="1344" y="76"/>
                  </a:cubicBezTo>
                  <a:cubicBezTo>
                    <a:pt x="1359" y="76"/>
                    <a:pt x="1374" y="76"/>
                    <a:pt x="1390" y="69"/>
                  </a:cubicBezTo>
                  <a:cubicBezTo>
                    <a:pt x="1405" y="61"/>
                    <a:pt x="1405" y="31"/>
                    <a:pt x="1420" y="31"/>
                  </a:cubicBezTo>
                  <a:cubicBezTo>
                    <a:pt x="1436" y="23"/>
                    <a:pt x="1451" y="38"/>
                    <a:pt x="1466" y="46"/>
                  </a:cubicBezTo>
                  <a:lnTo>
                    <a:pt x="1466" y="46"/>
                  </a:lnTo>
                  <a:cubicBezTo>
                    <a:pt x="1481" y="54"/>
                    <a:pt x="1489" y="76"/>
                    <a:pt x="1504" y="76"/>
                  </a:cubicBezTo>
                  <a:cubicBezTo>
                    <a:pt x="1527" y="76"/>
                    <a:pt x="1542" y="38"/>
                    <a:pt x="1573" y="38"/>
                  </a:cubicBezTo>
                  <a:cubicBezTo>
                    <a:pt x="1588" y="46"/>
                    <a:pt x="1588" y="76"/>
                    <a:pt x="1604" y="92"/>
                  </a:cubicBezTo>
                  <a:cubicBezTo>
                    <a:pt x="1619" y="99"/>
                    <a:pt x="1642" y="99"/>
                    <a:pt x="1657" y="92"/>
                  </a:cubicBezTo>
                  <a:cubicBezTo>
                    <a:pt x="1672" y="84"/>
                    <a:pt x="1665" y="54"/>
                    <a:pt x="1680" y="46"/>
                  </a:cubicBezTo>
                  <a:cubicBezTo>
                    <a:pt x="1695" y="38"/>
                    <a:pt x="1711" y="61"/>
                    <a:pt x="1726" y="61"/>
                  </a:cubicBezTo>
                  <a:cubicBezTo>
                    <a:pt x="1756" y="61"/>
                    <a:pt x="1787" y="38"/>
                    <a:pt x="1810" y="54"/>
                  </a:cubicBezTo>
                  <a:cubicBezTo>
                    <a:pt x="1840" y="69"/>
                    <a:pt x="1840" y="107"/>
                    <a:pt x="1840" y="138"/>
                  </a:cubicBezTo>
                  <a:cubicBezTo>
                    <a:pt x="1848" y="145"/>
                    <a:pt x="1840" y="153"/>
                    <a:pt x="1840" y="161"/>
                  </a:cubicBezTo>
                  <a:cubicBezTo>
                    <a:pt x="1840" y="168"/>
                    <a:pt x="1833" y="176"/>
                    <a:pt x="1840" y="176"/>
                  </a:cubicBezTo>
                  <a:cubicBezTo>
                    <a:pt x="1856" y="176"/>
                    <a:pt x="1871" y="161"/>
                    <a:pt x="1886" y="168"/>
                  </a:cubicBezTo>
                  <a:cubicBezTo>
                    <a:pt x="1917" y="168"/>
                    <a:pt x="1947" y="206"/>
                    <a:pt x="1986" y="206"/>
                  </a:cubicBezTo>
                  <a:cubicBezTo>
                    <a:pt x="2001" y="206"/>
                    <a:pt x="2008" y="176"/>
                    <a:pt x="2031" y="176"/>
                  </a:cubicBezTo>
                  <a:cubicBezTo>
                    <a:pt x="2062" y="176"/>
                    <a:pt x="2092" y="199"/>
                    <a:pt x="2123" y="214"/>
                  </a:cubicBezTo>
                  <a:lnTo>
                    <a:pt x="2123" y="214"/>
                  </a:lnTo>
                  <a:cubicBezTo>
                    <a:pt x="2123" y="245"/>
                    <a:pt x="2108" y="275"/>
                    <a:pt x="2115" y="306"/>
                  </a:cubicBezTo>
                  <a:cubicBezTo>
                    <a:pt x="2115" y="329"/>
                    <a:pt x="2146" y="329"/>
                    <a:pt x="2153" y="344"/>
                  </a:cubicBezTo>
                  <a:cubicBezTo>
                    <a:pt x="2169" y="359"/>
                    <a:pt x="2169" y="382"/>
                    <a:pt x="2169" y="405"/>
                  </a:cubicBezTo>
                  <a:cubicBezTo>
                    <a:pt x="2153" y="443"/>
                    <a:pt x="2123" y="474"/>
                    <a:pt x="2115" y="512"/>
                  </a:cubicBezTo>
                  <a:cubicBezTo>
                    <a:pt x="2115" y="535"/>
                    <a:pt x="2146" y="543"/>
                    <a:pt x="2153" y="558"/>
                  </a:cubicBezTo>
                  <a:cubicBezTo>
                    <a:pt x="2169" y="588"/>
                    <a:pt x="2169" y="626"/>
                    <a:pt x="2192" y="649"/>
                  </a:cubicBezTo>
                  <a:cubicBezTo>
                    <a:pt x="2199" y="665"/>
                    <a:pt x="2215" y="672"/>
                    <a:pt x="2230" y="680"/>
                  </a:cubicBezTo>
                  <a:cubicBezTo>
                    <a:pt x="2230" y="680"/>
                    <a:pt x="2222" y="756"/>
                    <a:pt x="2283" y="779"/>
                  </a:cubicBezTo>
                  <a:cubicBezTo>
                    <a:pt x="2352" y="802"/>
                    <a:pt x="2427" y="802"/>
                    <a:pt x="2481" y="840"/>
                  </a:cubicBezTo>
                  <a:cubicBezTo>
                    <a:pt x="2496" y="848"/>
                    <a:pt x="2466" y="871"/>
                    <a:pt x="2466" y="894"/>
                  </a:cubicBezTo>
                  <a:cubicBezTo>
                    <a:pt x="2458" y="901"/>
                    <a:pt x="2458" y="917"/>
                    <a:pt x="2458" y="932"/>
                  </a:cubicBezTo>
                  <a:cubicBezTo>
                    <a:pt x="2458" y="947"/>
                    <a:pt x="2450" y="978"/>
                    <a:pt x="2466" y="978"/>
                  </a:cubicBezTo>
                  <a:cubicBezTo>
                    <a:pt x="2496" y="985"/>
                    <a:pt x="2534" y="947"/>
                    <a:pt x="2565" y="947"/>
                  </a:cubicBezTo>
                  <a:cubicBezTo>
                    <a:pt x="2580" y="955"/>
                    <a:pt x="2565" y="978"/>
                    <a:pt x="2557" y="985"/>
                  </a:cubicBezTo>
                  <a:cubicBezTo>
                    <a:pt x="2519" y="1016"/>
                    <a:pt x="2458" y="1024"/>
                    <a:pt x="2435" y="1070"/>
                  </a:cubicBezTo>
                  <a:cubicBezTo>
                    <a:pt x="2420" y="1093"/>
                    <a:pt x="2450" y="1123"/>
                    <a:pt x="2458" y="1146"/>
                  </a:cubicBezTo>
                  <a:cubicBezTo>
                    <a:pt x="2458" y="1161"/>
                    <a:pt x="2458" y="1176"/>
                    <a:pt x="2450" y="1176"/>
                  </a:cubicBezTo>
                  <a:cubicBezTo>
                    <a:pt x="2435" y="1192"/>
                    <a:pt x="2404" y="1176"/>
                    <a:pt x="2404" y="1192"/>
                  </a:cubicBezTo>
                  <a:cubicBezTo>
                    <a:pt x="2390" y="1215"/>
                    <a:pt x="2398" y="1245"/>
                    <a:pt x="2420" y="1253"/>
                  </a:cubicBezTo>
                  <a:cubicBezTo>
                    <a:pt x="2458" y="1283"/>
                    <a:pt x="2512" y="1276"/>
                    <a:pt x="2557" y="1291"/>
                  </a:cubicBezTo>
                  <a:lnTo>
                    <a:pt x="2557" y="1291"/>
                  </a:lnTo>
                  <a:cubicBezTo>
                    <a:pt x="2611" y="1375"/>
                    <a:pt x="2611" y="1375"/>
                    <a:pt x="2611" y="1375"/>
                  </a:cubicBezTo>
                  <a:lnTo>
                    <a:pt x="2611" y="1375"/>
                  </a:lnTo>
                  <a:cubicBezTo>
                    <a:pt x="2573" y="1383"/>
                    <a:pt x="2542" y="1413"/>
                    <a:pt x="2496" y="1474"/>
                  </a:cubicBezTo>
                  <a:cubicBezTo>
                    <a:pt x="2481" y="1505"/>
                    <a:pt x="2360" y="1604"/>
                    <a:pt x="2352" y="1620"/>
                  </a:cubicBezTo>
                  <a:lnTo>
                    <a:pt x="2352" y="1620"/>
                  </a:lnTo>
                  <a:cubicBezTo>
                    <a:pt x="2306" y="1642"/>
                    <a:pt x="2322" y="1681"/>
                    <a:pt x="2314" y="1704"/>
                  </a:cubicBezTo>
                  <a:cubicBezTo>
                    <a:pt x="2306" y="1719"/>
                    <a:pt x="2283" y="1726"/>
                    <a:pt x="2276" y="1749"/>
                  </a:cubicBezTo>
                  <a:cubicBezTo>
                    <a:pt x="2261" y="1780"/>
                    <a:pt x="2268" y="1818"/>
                    <a:pt x="2253" y="1841"/>
                  </a:cubicBezTo>
                  <a:cubicBezTo>
                    <a:pt x="2245" y="1856"/>
                    <a:pt x="2230" y="1856"/>
                    <a:pt x="2215" y="1864"/>
                  </a:cubicBezTo>
                  <a:cubicBezTo>
                    <a:pt x="2199" y="1864"/>
                    <a:pt x="2176" y="1841"/>
                    <a:pt x="2161" y="1849"/>
                  </a:cubicBezTo>
                  <a:cubicBezTo>
                    <a:pt x="2146" y="1864"/>
                    <a:pt x="2123" y="1887"/>
                    <a:pt x="2123" y="1910"/>
                  </a:cubicBezTo>
                  <a:cubicBezTo>
                    <a:pt x="2123" y="1925"/>
                    <a:pt x="2153" y="1925"/>
                    <a:pt x="2161" y="1940"/>
                  </a:cubicBezTo>
                  <a:cubicBezTo>
                    <a:pt x="2161" y="1956"/>
                    <a:pt x="2146" y="1979"/>
                    <a:pt x="2161" y="1986"/>
                  </a:cubicBezTo>
                  <a:cubicBezTo>
                    <a:pt x="2192" y="2001"/>
                    <a:pt x="2230" y="1979"/>
                    <a:pt x="2261" y="1994"/>
                  </a:cubicBezTo>
                  <a:cubicBezTo>
                    <a:pt x="2276" y="2001"/>
                    <a:pt x="2291" y="2017"/>
                    <a:pt x="2299" y="2032"/>
                  </a:cubicBezTo>
                  <a:cubicBezTo>
                    <a:pt x="2306" y="2055"/>
                    <a:pt x="2322" y="2085"/>
                    <a:pt x="2306" y="2108"/>
                  </a:cubicBezTo>
                  <a:cubicBezTo>
                    <a:pt x="2299" y="2131"/>
                    <a:pt x="2253" y="2116"/>
                    <a:pt x="2245" y="2139"/>
                  </a:cubicBezTo>
                  <a:cubicBezTo>
                    <a:pt x="2238" y="2147"/>
                    <a:pt x="2261" y="2162"/>
                    <a:pt x="2261" y="2177"/>
                  </a:cubicBezTo>
                  <a:cubicBezTo>
                    <a:pt x="2261" y="2185"/>
                    <a:pt x="2245" y="2185"/>
                    <a:pt x="2238" y="2185"/>
                  </a:cubicBezTo>
                  <a:cubicBezTo>
                    <a:pt x="2222" y="2185"/>
                    <a:pt x="2199" y="2169"/>
                    <a:pt x="2184" y="2169"/>
                  </a:cubicBezTo>
                  <a:cubicBezTo>
                    <a:pt x="2169" y="2177"/>
                    <a:pt x="2146" y="2185"/>
                    <a:pt x="2138" y="2200"/>
                  </a:cubicBezTo>
                  <a:cubicBezTo>
                    <a:pt x="2130" y="2208"/>
                    <a:pt x="2146" y="2238"/>
                    <a:pt x="2130" y="2246"/>
                  </a:cubicBezTo>
                  <a:cubicBezTo>
                    <a:pt x="2115" y="2261"/>
                    <a:pt x="2085" y="2269"/>
                    <a:pt x="2062" y="2269"/>
                  </a:cubicBezTo>
                  <a:cubicBezTo>
                    <a:pt x="2047" y="2269"/>
                    <a:pt x="2031" y="2246"/>
                    <a:pt x="2008" y="2246"/>
                  </a:cubicBezTo>
                  <a:cubicBezTo>
                    <a:pt x="1963" y="2238"/>
                    <a:pt x="1917" y="2254"/>
                    <a:pt x="1871" y="2246"/>
                  </a:cubicBezTo>
                  <a:cubicBezTo>
                    <a:pt x="1863" y="2238"/>
                    <a:pt x="1863" y="2215"/>
                    <a:pt x="1856" y="2208"/>
                  </a:cubicBezTo>
                  <a:cubicBezTo>
                    <a:pt x="1840" y="2208"/>
                    <a:pt x="1825" y="2208"/>
                    <a:pt x="1817" y="2215"/>
                  </a:cubicBezTo>
                  <a:cubicBezTo>
                    <a:pt x="1802" y="2231"/>
                    <a:pt x="1817" y="2254"/>
                    <a:pt x="1802" y="2269"/>
                  </a:cubicBezTo>
                  <a:cubicBezTo>
                    <a:pt x="1779" y="2284"/>
                    <a:pt x="1749" y="2276"/>
                    <a:pt x="1718" y="2284"/>
                  </a:cubicBezTo>
                  <a:lnTo>
                    <a:pt x="1718" y="2284"/>
                  </a:lnTo>
                  <a:cubicBezTo>
                    <a:pt x="1718" y="2261"/>
                    <a:pt x="1695" y="2231"/>
                    <a:pt x="1711" y="2208"/>
                  </a:cubicBezTo>
                  <a:cubicBezTo>
                    <a:pt x="1718" y="2185"/>
                    <a:pt x="1764" y="2192"/>
                    <a:pt x="1779" y="2169"/>
                  </a:cubicBezTo>
                  <a:cubicBezTo>
                    <a:pt x="1794" y="2154"/>
                    <a:pt x="1817" y="2131"/>
                    <a:pt x="1810" y="2108"/>
                  </a:cubicBezTo>
                  <a:cubicBezTo>
                    <a:pt x="1810" y="2085"/>
                    <a:pt x="1779" y="2085"/>
                    <a:pt x="1756" y="2085"/>
                  </a:cubicBezTo>
                  <a:cubicBezTo>
                    <a:pt x="1741" y="2085"/>
                    <a:pt x="1741" y="2108"/>
                    <a:pt x="1726" y="2108"/>
                  </a:cubicBezTo>
                  <a:cubicBezTo>
                    <a:pt x="1711" y="2108"/>
                    <a:pt x="1695" y="2101"/>
                    <a:pt x="1688" y="2101"/>
                  </a:cubicBezTo>
                  <a:cubicBezTo>
                    <a:pt x="1672" y="2108"/>
                    <a:pt x="1672" y="2131"/>
                    <a:pt x="1657" y="2131"/>
                  </a:cubicBezTo>
                  <a:cubicBezTo>
                    <a:pt x="1626" y="2131"/>
                    <a:pt x="1596" y="2131"/>
                    <a:pt x="1565" y="2116"/>
                  </a:cubicBezTo>
                  <a:cubicBezTo>
                    <a:pt x="1550" y="2108"/>
                    <a:pt x="1550" y="2085"/>
                    <a:pt x="1535" y="2070"/>
                  </a:cubicBezTo>
                  <a:cubicBezTo>
                    <a:pt x="1527" y="2062"/>
                    <a:pt x="1519" y="2055"/>
                    <a:pt x="1512" y="2062"/>
                  </a:cubicBezTo>
                  <a:cubicBezTo>
                    <a:pt x="1474" y="2070"/>
                    <a:pt x="1443" y="2093"/>
                    <a:pt x="1405" y="2108"/>
                  </a:cubicBezTo>
                  <a:lnTo>
                    <a:pt x="1405" y="2108"/>
                  </a:lnTo>
                  <a:cubicBezTo>
                    <a:pt x="1397" y="2085"/>
                    <a:pt x="1405" y="2047"/>
                    <a:pt x="1382" y="2024"/>
                  </a:cubicBezTo>
                  <a:cubicBezTo>
                    <a:pt x="1374" y="2017"/>
                    <a:pt x="1359" y="2055"/>
                    <a:pt x="1344" y="2047"/>
                  </a:cubicBezTo>
                  <a:cubicBezTo>
                    <a:pt x="1329" y="2047"/>
                    <a:pt x="1329" y="2017"/>
                    <a:pt x="1313" y="2009"/>
                  </a:cubicBezTo>
                  <a:cubicBezTo>
                    <a:pt x="1290" y="2001"/>
                    <a:pt x="1267" y="2024"/>
                    <a:pt x="1244" y="2009"/>
                  </a:cubicBezTo>
                  <a:cubicBezTo>
                    <a:pt x="1206" y="1979"/>
                    <a:pt x="1191" y="1917"/>
                    <a:pt x="1145" y="1879"/>
                  </a:cubicBezTo>
                  <a:cubicBezTo>
                    <a:pt x="1130" y="1872"/>
                    <a:pt x="1100" y="1887"/>
                    <a:pt x="1077" y="1887"/>
                  </a:cubicBezTo>
                  <a:cubicBezTo>
                    <a:pt x="1054" y="1879"/>
                    <a:pt x="1046" y="1849"/>
                    <a:pt x="1031" y="1849"/>
                  </a:cubicBezTo>
                  <a:cubicBezTo>
                    <a:pt x="1008" y="1849"/>
                    <a:pt x="1000" y="1879"/>
                    <a:pt x="985" y="1872"/>
                  </a:cubicBezTo>
                  <a:cubicBezTo>
                    <a:pt x="931" y="1856"/>
                    <a:pt x="886" y="1826"/>
                    <a:pt x="840" y="1787"/>
                  </a:cubicBezTo>
                  <a:cubicBezTo>
                    <a:pt x="817" y="1772"/>
                    <a:pt x="794" y="1757"/>
                    <a:pt x="779" y="1734"/>
                  </a:cubicBezTo>
                  <a:cubicBezTo>
                    <a:pt x="771" y="1719"/>
                    <a:pt x="802" y="1711"/>
                    <a:pt x="802" y="1696"/>
                  </a:cubicBezTo>
                  <a:cubicBezTo>
                    <a:pt x="802" y="1681"/>
                    <a:pt x="771" y="1673"/>
                    <a:pt x="771" y="1658"/>
                  </a:cubicBezTo>
                  <a:cubicBezTo>
                    <a:pt x="763" y="1635"/>
                    <a:pt x="756" y="1604"/>
                    <a:pt x="771" y="1581"/>
                  </a:cubicBezTo>
                  <a:cubicBezTo>
                    <a:pt x="786" y="1566"/>
                    <a:pt x="832" y="1597"/>
                    <a:pt x="840" y="1574"/>
                  </a:cubicBezTo>
                  <a:cubicBezTo>
                    <a:pt x="863" y="1505"/>
                    <a:pt x="817" y="1436"/>
                    <a:pt x="840" y="1368"/>
                  </a:cubicBezTo>
                  <a:cubicBezTo>
                    <a:pt x="847" y="1345"/>
                    <a:pt x="878" y="1406"/>
                    <a:pt x="901" y="1406"/>
                  </a:cubicBezTo>
                  <a:cubicBezTo>
                    <a:pt x="916" y="1406"/>
                    <a:pt x="916" y="1375"/>
                    <a:pt x="939" y="1368"/>
                  </a:cubicBezTo>
                  <a:cubicBezTo>
                    <a:pt x="947" y="1360"/>
                    <a:pt x="977" y="1368"/>
                    <a:pt x="985" y="1352"/>
                  </a:cubicBezTo>
                  <a:cubicBezTo>
                    <a:pt x="992" y="1329"/>
                    <a:pt x="985" y="1291"/>
                    <a:pt x="977" y="1268"/>
                  </a:cubicBezTo>
                  <a:cubicBezTo>
                    <a:pt x="962" y="1245"/>
                    <a:pt x="939" y="1222"/>
                    <a:pt x="916" y="1222"/>
                  </a:cubicBezTo>
                  <a:cubicBezTo>
                    <a:pt x="832" y="1237"/>
                    <a:pt x="763" y="1329"/>
                    <a:pt x="679" y="1322"/>
                  </a:cubicBezTo>
                  <a:cubicBezTo>
                    <a:pt x="641" y="1314"/>
                    <a:pt x="687" y="1237"/>
                    <a:pt x="672" y="1199"/>
                  </a:cubicBezTo>
                  <a:cubicBezTo>
                    <a:pt x="664" y="1176"/>
                    <a:pt x="641" y="1161"/>
                    <a:pt x="626" y="1146"/>
                  </a:cubicBezTo>
                  <a:cubicBezTo>
                    <a:pt x="611" y="1131"/>
                    <a:pt x="595" y="1115"/>
                    <a:pt x="580" y="1123"/>
                  </a:cubicBezTo>
                  <a:cubicBezTo>
                    <a:pt x="565" y="1123"/>
                    <a:pt x="565" y="1146"/>
                    <a:pt x="550" y="1154"/>
                  </a:cubicBezTo>
                  <a:cubicBezTo>
                    <a:pt x="496" y="1176"/>
                    <a:pt x="450" y="1192"/>
                    <a:pt x="389" y="1207"/>
                  </a:cubicBezTo>
                  <a:cubicBezTo>
                    <a:pt x="381" y="1207"/>
                    <a:pt x="374" y="1184"/>
                    <a:pt x="366" y="1176"/>
                  </a:cubicBezTo>
                  <a:cubicBezTo>
                    <a:pt x="343" y="1176"/>
                    <a:pt x="320" y="1176"/>
                    <a:pt x="313" y="1192"/>
                  </a:cubicBezTo>
                  <a:cubicBezTo>
                    <a:pt x="305" y="1207"/>
                    <a:pt x="343" y="1230"/>
                    <a:pt x="328" y="1237"/>
                  </a:cubicBezTo>
                  <a:cubicBezTo>
                    <a:pt x="297" y="1253"/>
                    <a:pt x="259" y="1230"/>
                    <a:pt x="229" y="1237"/>
                  </a:cubicBezTo>
                  <a:cubicBezTo>
                    <a:pt x="213" y="1245"/>
                    <a:pt x="198" y="1253"/>
                    <a:pt x="183" y="1268"/>
                  </a:cubicBezTo>
                  <a:cubicBezTo>
                    <a:pt x="175" y="1276"/>
                    <a:pt x="183" y="1291"/>
                    <a:pt x="175" y="1306"/>
                  </a:cubicBezTo>
                  <a:cubicBezTo>
                    <a:pt x="168" y="1314"/>
                    <a:pt x="152" y="1306"/>
                    <a:pt x="137" y="1306"/>
                  </a:cubicBezTo>
                  <a:lnTo>
                    <a:pt x="137" y="1306"/>
                  </a:lnTo>
                  <a:cubicBezTo>
                    <a:pt x="114" y="1299"/>
                    <a:pt x="76" y="1299"/>
                    <a:pt x="76" y="1268"/>
                  </a:cubicBezTo>
                  <a:cubicBezTo>
                    <a:pt x="68" y="1230"/>
                    <a:pt x="129" y="1199"/>
                    <a:pt x="122" y="1154"/>
                  </a:cubicBezTo>
                  <a:cubicBezTo>
                    <a:pt x="122" y="1131"/>
                    <a:pt x="76" y="1138"/>
                    <a:pt x="61" y="1115"/>
                  </a:cubicBezTo>
                  <a:cubicBezTo>
                    <a:pt x="53" y="1108"/>
                    <a:pt x="53" y="1093"/>
                    <a:pt x="68" y="1085"/>
                  </a:cubicBezTo>
                  <a:cubicBezTo>
                    <a:pt x="114" y="1070"/>
                    <a:pt x="160" y="1054"/>
                    <a:pt x="213" y="1039"/>
                  </a:cubicBezTo>
                  <a:cubicBezTo>
                    <a:pt x="236" y="1039"/>
                    <a:pt x="282" y="1070"/>
                    <a:pt x="282" y="1039"/>
                  </a:cubicBezTo>
                  <a:cubicBezTo>
                    <a:pt x="290" y="1008"/>
                    <a:pt x="252" y="978"/>
                    <a:pt x="229" y="955"/>
                  </a:cubicBezTo>
                  <a:cubicBezTo>
                    <a:pt x="213" y="940"/>
                    <a:pt x="191" y="932"/>
                    <a:pt x="175" y="91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0" name="Freeform 142"/>
            <p:cNvSpPr>
              <a:spLocks noChangeArrowheads="1"/>
            </p:cNvSpPr>
            <p:nvPr/>
          </p:nvSpPr>
          <p:spPr bwMode="auto">
            <a:xfrm>
              <a:off x="9283396" y="2361429"/>
              <a:ext cx="450484" cy="304882"/>
            </a:xfrm>
            <a:custGeom>
              <a:avLst/>
              <a:gdLst>
                <a:gd name="T0" fmla="*/ 0 w 1894"/>
                <a:gd name="T1" fmla="*/ 1085 h 1284"/>
                <a:gd name="T2" fmla="*/ 0 w 1894"/>
                <a:gd name="T3" fmla="*/ 1085 h 1284"/>
                <a:gd name="T4" fmla="*/ 38 w 1894"/>
                <a:gd name="T5" fmla="*/ 1016 h 1284"/>
                <a:gd name="T6" fmla="*/ 161 w 1894"/>
                <a:gd name="T7" fmla="*/ 1008 h 1284"/>
                <a:gd name="T8" fmla="*/ 122 w 1894"/>
                <a:gd name="T9" fmla="*/ 970 h 1284"/>
                <a:gd name="T10" fmla="*/ 168 w 1894"/>
                <a:gd name="T11" fmla="*/ 932 h 1284"/>
                <a:gd name="T12" fmla="*/ 168 w 1894"/>
                <a:gd name="T13" fmla="*/ 932 h 1284"/>
                <a:gd name="T14" fmla="*/ 252 w 1894"/>
                <a:gd name="T15" fmla="*/ 917 h 1284"/>
                <a:gd name="T16" fmla="*/ 267 w 1894"/>
                <a:gd name="T17" fmla="*/ 863 h 1284"/>
                <a:gd name="T18" fmla="*/ 306 w 1894"/>
                <a:gd name="T19" fmla="*/ 856 h 1284"/>
                <a:gd name="T20" fmla="*/ 321 w 1894"/>
                <a:gd name="T21" fmla="*/ 894 h 1284"/>
                <a:gd name="T22" fmla="*/ 458 w 1894"/>
                <a:gd name="T23" fmla="*/ 894 h 1284"/>
                <a:gd name="T24" fmla="*/ 512 w 1894"/>
                <a:gd name="T25" fmla="*/ 917 h 1284"/>
                <a:gd name="T26" fmla="*/ 580 w 1894"/>
                <a:gd name="T27" fmla="*/ 894 h 1284"/>
                <a:gd name="T28" fmla="*/ 588 w 1894"/>
                <a:gd name="T29" fmla="*/ 848 h 1284"/>
                <a:gd name="T30" fmla="*/ 634 w 1894"/>
                <a:gd name="T31" fmla="*/ 817 h 1284"/>
                <a:gd name="T32" fmla="*/ 688 w 1894"/>
                <a:gd name="T33" fmla="*/ 833 h 1284"/>
                <a:gd name="T34" fmla="*/ 711 w 1894"/>
                <a:gd name="T35" fmla="*/ 825 h 1284"/>
                <a:gd name="T36" fmla="*/ 695 w 1894"/>
                <a:gd name="T37" fmla="*/ 787 h 1284"/>
                <a:gd name="T38" fmla="*/ 756 w 1894"/>
                <a:gd name="T39" fmla="*/ 756 h 1284"/>
                <a:gd name="T40" fmla="*/ 749 w 1894"/>
                <a:gd name="T41" fmla="*/ 680 h 1284"/>
                <a:gd name="T42" fmla="*/ 711 w 1894"/>
                <a:gd name="T43" fmla="*/ 642 h 1284"/>
                <a:gd name="T44" fmla="*/ 611 w 1894"/>
                <a:gd name="T45" fmla="*/ 634 h 1284"/>
                <a:gd name="T46" fmla="*/ 611 w 1894"/>
                <a:gd name="T47" fmla="*/ 588 h 1284"/>
                <a:gd name="T48" fmla="*/ 573 w 1894"/>
                <a:gd name="T49" fmla="*/ 558 h 1284"/>
                <a:gd name="T50" fmla="*/ 611 w 1894"/>
                <a:gd name="T51" fmla="*/ 497 h 1284"/>
                <a:gd name="T52" fmla="*/ 665 w 1894"/>
                <a:gd name="T53" fmla="*/ 512 h 1284"/>
                <a:gd name="T54" fmla="*/ 703 w 1894"/>
                <a:gd name="T55" fmla="*/ 489 h 1284"/>
                <a:gd name="T56" fmla="*/ 726 w 1894"/>
                <a:gd name="T57" fmla="*/ 397 h 1284"/>
                <a:gd name="T58" fmla="*/ 764 w 1894"/>
                <a:gd name="T59" fmla="*/ 352 h 1284"/>
                <a:gd name="T60" fmla="*/ 802 w 1894"/>
                <a:gd name="T61" fmla="*/ 268 h 1284"/>
                <a:gd name="T62" fmla="*/ 802 w 1894"/>
                <a:gd name="T63" fmla="*/ 268 h 1284"/>
                <a:gd name="T64" fmla="*/ 1359 w 1894"/>
                <a:gd name="T65" fmla="*/ 23 h 1284"/>
                <a:gd name="T66" fmla="*/ 1473 w 1894"/>
                <a:gd name="T67" fmla="*/ 145 h 1284"/>
                <a:gd name="T68" fmla="*/ 1603 w 1894"/>
                <a:gd name="T69" fmla="*/ 352 h 1284"/>
                <a:gd name="T70" fmla="*/ 1786 w 1894"/>
                <a:gd name="T71" fmla="*/ 550 h 1284"/>
                <a:gd name="T72" fmla="*/ 1672 w 1894"/>
                <a:gd name="T73" fmla="*/ 649 h 1284"/>
                <a:gd name="T74" fmla="*/ 1458 w 1894"/>
                <a:gd name="T75" fmla="*/ 764 h 1284"/>
                <a:gd name="T76" fmla="*/ 1305 w 1894"/>
                <a:gd name="T77" fmla="*/ 703 h 1284"/>
                <a:gd name="T78" fmla="*/ 1046 w 1894"/>
                <a:gd name="T79" fmla="*/ 871 h 1284"/>
                <a:gd name="T80" fmla="*/ 946 w 1894"/>
                <a:gd name="T81" fmla="*/ 963 h 1284"/>
                <a:gd name="T82" fmla="*/ 900 w 1894"/>
                <a:gd name="T83" fmla="*/ 1108 h 1284"/>
                <a:gd name="T84" fmla="*/ 787 w 1894"/>
                <a:gd name="T85" fmla="*/ 1138 h 1284"/>
                <a:gd name="T86" fmla="*/ 603 w 1894"/>
                <a:gd name="T87" fmla="*/ 1199 h 1284"/>
                <a:gd name="T88" fmla="*/ 519 w 1894"/>
                <a:gd name="T89" fmla="*/ 1238 h 1284"/>
                <a:gd name="T90" fmla="*/ 390 w 1894"/>
                <a:gd name="T91" fmla="*/ 1199 h 1284"/>
                <a:gd name="T92" fmla="*/ 214 w 1894"/>
                <a:gd name="T93" fmla="*/ 1146 h 1284"/>
                <a:gd name="T94" fmla="*/ 46 w 1894"/>
                <a:gd name="T95" fmla="*/ 1161 h 1284"/>
                <a:gd name="T96" fmla="*/ 46 w 1894"/>
                <a:gd name="T97" fmla="*/ 1161 h 1284"/>
                <a:gd name="T98" fmla="*/ 0 w 1894"/>
                <a:gd name="T99" fmla="*/ 1085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4" h="1284">
                  <a:moveTo>
                    <a:pt x="0" y="1085"/>
                  </a:moveTo>
                  <a:lnTo>
                    <a:pt x="0" y="1085"/>
                  </a:lnTo>
                  <a:cubicBezTo>
                    <a:pt x="15" y="1062"/>
                    <a:pt x="15" y="1024"/>
                    <a:pt x="38" y="1016"/>
                  </a:cubicBezTo>
                  <a:cubicBezTo>
                    <a:pt x="76" y="993"/>
                    <a:pt x="130" y="1024"/>
                    <a:pt x="161" y="1008"/>
                  </a:cubicBezTo>
                  <a:cubicBezTo>
                    <a:pt x="176" y="1001"/>
                    <a:pt x="122" y="993"/>
                    <a:pt x="122" y="970"/>
                  </a:cubicBezTo>
                  <a:cubicBezTo>
                    <a:pt x="122" y="955"/>
                    <a:pt x="153" y="947"/>
                    <a:pt x="168" y="932"/>
                  </a:cubicBezTo>
                  <a:lnTo>
                    <a:pt x="168" y="932"/>
                  </a:lnTo>
                  <a:cubicBezTo>
                    <a:pt x="199" y="924"/>
                    <a:pt x="229" y="932"/>
                    <a:pt x="252" y="917"/>
                  </a:cubicBezTo>
                  <a:cubicBezTo>
                    <a:pt x="267" y="902"/>
                    <a:pt x="252" y="879"/>
                    <a:pt x="267" y="863"/>
                  </a:cubicBezTo>
                  <a:cubicBezTo>
                    <a:pt x="275" y="856"/>
                    <a:pt x="290" y="856"/>
                    <a:pt x="306" y="856"/>
                  </a:cubicBezTo>
                  <a:cubicBezTo>
                    <a:pt x="313" y="863"/>
                    <a:pt x="313" y="886"/>
                    <a:pt x="321" y="894"/>
                  </a:cubicBezTo>
                  <a:cubicBezTo>
                    <a:pt x="367" y="902"/>
                    <a:pt x="413" y="886"/>
                    <a:pt x="458" y="894"/>
                  </a:cubicBezTo>
                  <a:cubicBezTo>
                    <a:pt x="481" y="894"/>
                    <a:pt x="497" y="917"/>
                    <a:pt x="512" y="917"/>
                  </a:cubicBezTo>
                  <a:cubicBezTo>
                    <a:pt x="535" y="917"/>
                    <a:pt x="565" y="909"/>
                    <a:pt x="580" y="894"/>
                  </a:cubicBezTo>
                  <a:cubicBezTo>
                    <a:pt x="596" y="886"/>
                    <a:pt x="580" y="856"/>
                    <a:pt x="588" y="848"/>
                  </a:cubicBezTo>
                  <a:cubicBezTo>
                    <a:pt x="596" y="833"/>
                    <a:pt x="619" y="825"/>
                    <a:pt x="634" y="817"/>
                  </a:cubicBezTo>
                  <a:cubicBezTo>
                    <a:pt x="649" y="817"/>
                    <a:pt x="672" y="833"/>
                    <a:pt x="688" y="833"/>
                  </a:cubicBezTo>
                  <a:cubicBezTo>
                    <a:pt x="695" y="833"/>
                    <a:pt x="711" y="833"/>
                    <a:pt x="711" y="825"/>
                  </a:cubicBezTo>
                  <a:cubicBezTo>
                    <a:pt x="711" y="810"/>
                    <a:pt x="688" y="795"/>
                    <a:pt x="695" y="787"/>
                  </a:cubicBezTo>
                  <a:cubicBezTo>
                    <a:pt x="703" y="764"/>
                    <a:pt x="749" y="779"/>
                    <a:pt x="756" y="756"/>
                  </a:cubicBezTo>
                  <a:cubicBezTo>
                    <a:pt x="772" y="733"/>
                    <a:pt x="756" y="703"/>
                    <a:pt x="749" y="680"/>
                  </a:cubicBezTo>
                  <a:cubicBezTo>
                    <a:pt x="741" y="665"/>
                    <a:pt x="726" y="649"/>
                    <a:pt x="711" y="642"/>
                  </a:cubicBezTo>
                  <a:cubicBezTo>
                    <a:pt x="680" y="627"/>
                    <a:pt x="642" y="649"/>
                    <a:pt x="611" y="634"/>
                  </a:cubicBezTo>
                  <a:cubicBezTo>
                    <a:pt x="596" y="627"/>
                    <a:pt x="611" y="604"/>
                    <a:pt x="611" y="588"/>
                  </a:cubicBezTo>
                  <a:cubicBezTo>
                    <a:pt x="603" y="573"/>
                    <a:pt x="573" y="573"/>
                    <a:pt x="573" y="558"/>
                  </a:cubicBezTo>
                  <a:cubicBezTo>
                    <a:pt x="573" y="535"/>
                    <a:pt x="596" y="512"/>
                    <a:pt x="611" y="497"/>
                  </a:cubicBezTo>
                  <a:cubicBezTo>
                    <a:pt x="626" y="489"/>
                    <a:pt x="649" y="512"/>
                    <a:pt x="665" y="512"/>
                  </a:cubicBezTo>
                  <a:cubicBezTo>
                    <a:pt x="680" y="504"/>
                    <a:pt x="695" y="504"/>
                    <a:pt x="703" y="489"/>
                  </a:cubicBezTo>
                  <a:cubicBezTo>
                    <a:pt x="718" y="466"/>
                    <a:pt x="711" y="428"/>
                    <a:pt x="726" y="397"/>
                  </a:cubicBezTo>
                  <a:cubicBezTo>
                    <a:pt x="733" y="374"/>
                    <a:pt x="756" y="367"/>
                    <a:pt x="764" y="352"/>
                  </a:cubicBezTo>
                  <a:cubicBezTo>
                    <a:pt x="772" y="329"/>
                    <a:pt x="756" y="290"/>
                    <a:pt x="802" y="268"/>
                  </a:cubicBezTo>
                  <a:lnTo>
                    <a:pt x="802" y="268"/>
                  </a:lnTo>
                  <a:cubicBezTo>
                    <a:pt x="992" y="268"/>
                    <a:pt x="1175" y="23"/>
                    <a:pt x="1359" y="23"/>
                  </a:cubicBezTo>
                  <a:cubicBezTo>
                    <a:pt x="1481" y="23"/>
                    <a:pt x="1488" y="0"/>
                    <a:pt x="1473" y="145"/>
                  </a:cubicBezTo>
                  <a:cubicBezTo>
                    <a:pt x="1466" y="252"/>
                    <a:pt x="1481" y="344"/>
                    <a:pt x="1603" y="352"/>
                  </a:cubicBezTo>
                  <a:cubicBezTo>
                    <a:pt x="1664" y="367"/>
                    <a:pt x="1893" y="497"/>
                    <a:pt x="1786" y="550"/>
                  </a:cubicBezTo>
                  <a:cubicBezTo>
                    <a:pt x="1748" y="565"/>
                    <a:pt x="1710" y="627"/>
                    <a:pt x="1672" y="649"/>
                  </a:cubicBezTo>
                  <a:cubicBezTo>
                    <a:pt x="1634" y="688"/>
                    <a:pt x="1504" y="756"/>
                    <a:pt x="1458" y="764"/>
                  </a:cubicBezTo>
                  <a:cubicBezTo>
                    <a:pt x="1359" y="772"/>
                    <a:pt x="1374" y="733"/>
                    <a:pt x="1305" y="703"/>
                  </a:cubicBezTo>
                  <a:cubicBezTo>
                    <a:pt x="1252" y="680"/>
                    <a:pt x="1091" y="840"/>
                    <a:pt x="1046" y="871"/>
                  </a:cubicBezTo>
                  <a:cubicBezTo>
                    <a:pt x="1015" y="894"/>
                    <a:pt x="962" y="932"/>
                    <a:pt x="946" y="963"/>
                  </a:cubicBezTo>
                  <a:cubicBezTo>
                    <a:pt x="923" y="1016"/>
                    <a:pt x="954" y="1062"/>
                    <a:pt x="900" y="1108"/>
                  </a:cubicBezTo>
                  <a:cubicBezTo>
                    <a:pt x="877" y="1138"/>
                    <a:pt x="825" y="1154"/>
                    <a:pt x="787" y="1138"/>
                  </a:cubicBezTo>
                  <a:cubicBezTo>
                    <a:pt x="741" y="1123"/>
                    <a:pt x="642" y="1177"/>
                    <a:pt x="603" y="1199"/>
                  </a:cubicBezTo>
                  <a:cubicBezTo>
                    <a:pt x="565" y="1207"/>
                    <a:pt x="588" y="1283"/>
                    <a:pt x="519" y="1238"/>
                  </a:cubicBezTo>
                  <a:cubicBezTo>
                    <a:pt x="489" y="1215"/>
                    <a:pt x="428" y="1199"/>
                    <a:pt x="390" y="1199"/>
                  </a:cubicBezTo>
                  <a:cubicBezTo>
                    <a:pt x="321" y="1192"/>
                    <a:pt x="290" y="1146"/>
                    <a:pt x="214" y="1146"/>
                  </a:cubicBezTo>
                  <a:cubicBezTo>
                    <a:pt x="161" y="1146"/>
                    <a:pt x="99" y="1161"/>
                    <a:pt x="46" y="1161"/>
                  </a:cubicBezTo>
                  <a:lnTo>
                    <a:pt x="46" y="1161"/>
                  </a:lnTo>
                  <a:cubicBezTo>
                    <a:pt x="0" y="1085"/>
                    <a:pt x="0" y="1085"/>
                    <a:pt x="0" y="10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1" name="Freeform 143"/>
            <p:cNvSpPr>
              <a:spLocks noChangeArrowheads="1"/>
            </p:cNvSpPr>
            <p:nvPr/>
          </p:nvSpPr>
          <p:spPr bwMode="auto">
            <a:xfrm>
              <a:off x="9232061" y="2528014"/>
              <a:ext cx="114193" cy="91150"/>
            </a:xfrm>
            <a:custGeom>
              <a:avLst/>
              <a:gdLst>
                <a:gd name="T0" fmla="*/ 214 w 482"/>
                <a:gd name="T1" fmla="*/ 382 h 383"/>
                <a:gd name="T2" fmla="*/ 214 w 482"/>
                <a:gd name="T3" fmla="*/ 382 h 383"/>
                <a:gd name="T4" fmla="*/ 252 w 482"/>
                <a:gd name="T5" fmla="*/ 313 h 383"/>
                <a:gd name="T6" fmla="*/ 375 w 482"/>
                <a:gd name="T7" fmla="*/ 305 h 383"/>
                <a:gd name="T8" fmla="*/ 336 w 482"/>
                <a:gd name="T9" fmla="*/ 267 h 383"/>
                <a:gd name="T10" fmla="*/ 382 w 482"/>
                <a:gd name="T11" fmla="*/ 229 h 383"/>
                <a:gd name="T12" fmla="*/ 382 w 482"/>
                <a:gd name="T13" fmla="*/ 229 h 383"/>
                <a:gd name="T14" fmla="*/ 375 w 482"/>
                <a:gd name="T15" fmla="*/ 153 h 383"/>
                <a:gd name="T16" fmla="*/ 443 w 482"/>
                <a:gd name="T17" fmla="*/ 114 h 383"/>
                <a:gd name="T18" fmla="*/ 474 w 482"/>
                <a:gd name="T19" fmla="*/ 53 h 383"/>
                <a:gd name="T20" fmla="*/ 420 w 482"/>
                <a:gd name="T21" fmla="*/ 30 h 383"/>
                <a:gd name="T22" fmla="*/ 390 w 482"/>
                <a:gd name="T23" fmla="*/ 53 h 383"/>
                <a:gd name="T24" fmla="*/ 352 w 482"/>
                <a:gd name="T25" fmla="*/ 46 h 383"/>
                <a:gd name="T26" fmla="*/ 321 w 482"/>
                <a:gd name="T27" fmla="*/ 76 h 383"/>
                <a:gd name="T28" fmla="*/ 229 w 482"/>
                <a:gd name="T29" fmla="*/ 61 h 383"/>
                <a:gd name="T30" fmla="*/ 199 w 482"/>
                <a:gd name="T31" fmla="*/ 15 h 383"/>
                <a:gd name="T32" fmla="*/ 176 w 482"/>
                <a:gd name="T33" fmla="*/ 7 h 383"/>
                <a:gd name="T34" fmla="*/ 69 w 482"/>
                <a:gd name="T35" fmla="*/ 53 h 383"/>
                <a:gd name="T36" fmla="*/ 69 w 482"/>
                <a:gd name="T37" fmla="*/ 53 h 383"/>
                <a:gd name="T38" fmla="*/ 31 w 482"/>
                <a:gd name="T39" fmla="*/ 92 h 383"/>
                <a:gd name="T40" fmla="*/ 31 w 482"/>
                <a:gd name="T41" fmla="*/ 176 h 383"/>
                <a:gd name="T42" fmla="*/ 31 w 482"/>
                <a:gd name="T43" fmla="*/ 214 h 383"/>
                <a:gd name="T44" fmla="*/ 0 w 482"/>
                <a:gd name="T45" fmla="*/ 229 h 383"/>
                <a:gd name="T46" fmla="*/ 16 w 482"/>
                <a:gd name="T47" fmla="*/ 267 h 383"/>
                <a:gd name="T48" fmla="*/ 107 w 482"/>
                <a:gd name="T49" fmla="*/ 305 h 383"/>
                <a:gd name="T50" fmla="*/ 107 w 482"/>
                <a:gd name="T51" fmla="*/ 305 h 383"/>
                <a:gd name="T52" fmla="*/ 214 w 482"/>
                <a:gd name="T53" fmla="*/ 38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2" h="383">
                  <a:moveTo>
                    <a:pt x="214" y="382"/>
                  </a:moveTo>
                  <a:lnTo>
                    <a:pt x="214" y="382"/>
                  </a:lnTo>
                  <a:cubicBezTo>
                    <a:pt x="229" y="359"/>
                    <a:pt x="229" y="321"/>
                    <a:pt x="252" y="313"/>
                  </a:cubicBezTo>
                  <a:cubicBezTo>
                    <a:pt x="290" y="290"/>
                    <a:pt x="344" y="321"/>
                    <a:pt x="375" y="305"/>
                  </a:cubicBezTo>
                  <a:cubicBezTo>
                    <a:pt x="390" y="298"/>
                    <a:pt x="336" y="290"/>
                    <a:pt x="336" y="267"/>
                  </a:cubicBezTo>
                  <a:cubicBezTo>
                    <a:pt x="336" y="252"/>
                    <a:pt x="367" y="244"/>
                    <a:pt x="382" y="229"/>
                  </a:cubicBezTo>
                  <a:lnTo>
                    <a:pt x="382" y="229"/>
                  </a:lnTo>
                  <a:cubicBezTo>
                    <a:pt x="382" y="206"/>
                    <a:pt x="359" y="176"/>
                    <a:pt x="375" y="153"/>
                  </a:cubicBezTo>
                  <a:cubicBezTo>
                    <a:pt x="382" y="130"/>
                    <a:pt x="428" y="137"/>
                    <a:pt x="443" y="114"/>
                  </a:cubicBezTo>
                  <a:cubicBezTo>
                    <a:pt x="458" y="99"/>
                    <a:pt x="481" y="76"/>
                    <a:pt x="474" y="53"/>
                  </a:cubicBezTo>
                  <a:cubicBezTo>
                    <a:pt x="474" y="30"/>
                    <a:pt x="443" y="30"/>
                    <a:pt x="420" y="30"/>
                  </a:cubicBezTo>
                  <a:cubicBezTo>
                    <a:pt x="405" y="30"/>
                    <a:pt x="405" y="53"/>
                    <a:pt x="390" y="53"/>
                  </a:cubicBezTo>
                  <a:cubicBezTo>
                    <a:pt x="375" y="53"/>
                    <a:pt x="359" y="46"/>
                    <a:pt x="352" y="46"/>
                  </a:cubicBezTo>
                  <a:cubicBezTo>
                    <a:pt x="336" y="53"/>
                    <a:pt x="336" y="76"/>
                    <a:pt x="321" y="76"/>
                  </a:cubicBezTo>
                  <a:cubicBezTo>
                    <a:pt x="290" y="76"/>
                    <a:pt x="260" y="76"/>
                    <a:pt x="229" y="61"/>
                  </a:cubicBezTo>
                  <a:cubicBezTo>
                    <a:pt x="214" y="53"/>
                    <a:pt x="214" y="30"/>
                    <a:pt x="199" y="15"/>
                  </a:cubicBezTo>
                  <a:cubicBezTo>
                    <a:pt x="191" y="7"/>
                    <a:pt x="183" y="0"/>
                    <a:pt x="176" y="7"/>
                  </a:cubicBezTo>
                  <a:cubicBezTo>
                    <a:pt x="138" y="15"/>
                    <a:pt x="107" y="38"/>
                    <a:pt x="69" y="53"/>
                  </a:cubicBezTo>
                  <a:lnTo>
                    <a:pt x="69" y="53"/>
                  </a:lnTo>
                  <a:cubicBezTo>
                    <a:pt x="61" y="69"/>
                    <a:pt x="38" y="76"/>
                    <a:pt x="31" y="92"/>
                  </a:cubicBezTo>
                  <a:cubicBezTo>
                    <a:pt x="23" y="122"/>
                    <a:pt x="31" y="145"/>
                    <a:pt x="31" y="176"/>
                  </a:cubicBezTo>
                  <a:cubicBezTo>
                    <a:pt x="31" y="191"/>
                    <a:pt x="31" y="206"/>
                    <a:pt x="31" y="214"/>
                  </a:cubicBezTo>
                  <a:cubicBezTo>
                    <a:pt x="23" y="229"/>
                    <a:pt x="8" y="221"/>
                    <a:pt x="0" y="229"/>
                  </a:cubicBezTo>
                  <a:cubicBezTo>
                    <a:pt x="0" y="244"/>
                    <a:pt x="8" y="260"/>
                    <a:pt x="16" y="267"/>
                  </a:cubicBezTo>
                  <a:cubicBezTo>
                    <a:pt x="38" y="282"/>
                    <a:pt x="77" y="290"/>
                    <a:pt x="107" y="305"/>
                  </a:cubicBezTo>
                  <a:lnTo>
                    <a:pt x="107" y="305"/>
                  </a:lnTo>
                  <a:cubicBezTo>
                    <a:pt x="214" y="382"/>
                    <a:pt x="214" y="382"/>
                    <a:pt x="214" y="3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2" name="Freeform 144"/>
            <p:cNvSpPr>
              <a:spLocks noChangeArrowheads="1"/>
            </p:cNvSpPr>
            <p:nvPr/>
          </p:nvSpPr>
          <p:spPr bwMode="auto">
            <a:xfrm>
              <a:off x="8871675" y="2304853"/>
              <a:ext cx="388673" cy="388699"/>
            </a:xfrm>
            <a:custGeom>
              <a:avLst/>
              <a:gdLst>
                <a:gd name="T0" fmla="*/ 489 w 1636"/>
                <a:gd name="T1" fmla="*/ 1291 h 1636"/>
                <a:gd name="T2" fmla="*/ 596 w 1636"/>
                <a:gd name="T3" fmla="*/ 1314 h 1636"/>
                <a:gd name="T4" fmla="*/ 680 w 1636"/>
                <a:gd name="T5" fmla="*/ 1352 h 1636"/>
                <a:gd name="T6" fmla="*/ 672 w 1636"/>
                <a:gd name="T7" fmla="*/ 1497 h 1636"/>
                <a:gd name="T8" fmla="*/ 749 w 1636"/>
                <a:gd name="T9" fmla="*/ 1574 h 1636"/>
                <a:gd name="T10" fmla="*/ 779 w 1636"/>
                <a:gd name="T11" fmla="*/ 1589 h 1636"/>
                <a:gd name="T12" fmla="*/ 894 w 1636"/>
                <a:gd name="T13" fmla="*/ 1620 h 1636"/>
                <a:gd name="T14" fmla="*/ 986 w 1636"/>
                <a:gd name="T15" fmla="*/ 1574 h 1636"/>
                <a:gd name="T16" fmla="*/ 955 w 1636"/>
                <a:gd name="T17" fmla="*/ 1452 h 1636"/>
                <a:gd name="T18" fmla="*/ 1024 w 1636"/>
                <a:gd name="T19" fmla="*/ 1459 h 1636"/>
                <a:gd name="T20" fmla="*/ 1108 w 1636"/>
                <a:gd name="T21" fmla="*/ 1482 h 1636"/>
                <a:gd name="T22" fmla="*/ 1176 w 1636"/>
                <a:gd name="T23" fmla="*/ 1490 h 1636"/>
                <a:gd name="T24" fmla="*/ 1245 w 1636"/>
                <a:gd name="T25" fmla="*/ 1467 h 1636"/>
                <a:gd name="T26" fmla="*/ 1375 w 1636"/>
                <a:gd name="T27" fmla="*/ 1436 h 1636"/>
                <a:gd name="T28" fmla="*/ 1406 w 1636"/>
                <a:gd name="T29" fmla="*/ 1398 h 1636"/>
                <a:gd name="T30" fmla="*/ 1612 w 1636"/>
                <a:gd name="T31" fmla="*/ 1391 h 1636"/>
                <a:gd name="T32" fmla="*/ 1589 w 1636"/>
                <a:gd name="T33" fmla="*/ 1322 h 1636"/>
                <a:gd name="T34" fmla="*/ 1627 w 1636"/>
                <a:gd name="T35" fmla="*/ 1245 h 1636"/>
                <a:gd name="T36" fmla="*/ 1520 w 1636"/>
                <a:gd name="T37" fmla="*/ 1169 h 1636"/>
                <a:gd name="T38" fmla="*/ 1551 w 1636"/>
                <a:gd name="T39" fmla="*/ 1116 h 1636"/>
                <a:gd name="T40" fmla="*/ 1589 w 1636"/>
                <a:gd name="T41" fmla="*/ 993 h 1636"/>
                <a:gd name="T42" fmla="*/ 1566 w 1636"/>
                <a:gd name="T43" fmla="*/ 909 h 1636"/>
                <a:gd name="T44" fmla="*/ 1497 w 1636"/>
                <a:gd name="T45" fmla="*/ 894 h 1636"/>
                <a:gd name="T46" fmla="*/ 1329 w 1636"/>
                <a:gd name="T47" fmla="*/ 764 h 1636"/>
                <a:gd name="T48" fmla="*/ 1215 w 1636"/>
                <a:gd name="T49" fmla="*/ 734 h 1636"/>
                <a:gd name="T50" fmla="*/ 1024 w 1636"/>
                <a:gd name="T51" fmla="*/ 672 h 1636"/>
                <a:gd name="T52" fmla="*/ 986 w 1636"/>
                <a:gd name="T53" fmla="*/ 581 h 1636"/>
                <a:gd name="T54" fmla="*/ 955 w 1636"/>
                <a:gd name="T55" fmla="*/ 466 h 1636"/>
                <a:gd name="T56" fmla="*/ 1024 w 1636"/>
                <a:gd name="T57" fmla="*/ 253 h 1636"/>
                <a:gd name="T58" fmla="*/ 1123 w 1636"/>
                <a:gd name="T59" fmla="*/ 253 h 1636"/>
                <a:gd name="T60" fmla="*/ 1161 w 1636"/>
                <a:gd name="T61" fmla="*/ 153 h 1636"/>
                <a:gd name="T62" fmla="*/ 863 w 1636"/>
                <a:gd name="T63" fmla="*/ 207 h 1636"/>
                <a:gd name="T64" fmla="*/ 810 w 1636"/>
                <a:gd name="T65" fmla="*/ 31 h 1636"/>
                <a:gd name="T66" fmla="*/ 734 w 1636"/>
                <a:gd name="T67" fmla="*/ 39 h 1636"/>
                <a:gd name="T68" fmla="*/ 550 w 1636"/>
                <a:gd name="T69" fmla="*/ 61 h 1636"/>
                <a:gd name="T70" fmla="*/ 512 w 1636"/>
                <a:gd name="T71" fmla="*/ 122 h 1636"/>
                <a:gd name="T72" fmla="*/ 367 w 1636"/>
                <a:gd name="T73" fmla="*/ 153 h 1636"/>
                <a:gd name="T74" fmla="*/ 321 w 1636"/>
                <a:gd name="T75" fmla="*/ 191 h 1636"/>
                <a:gd name="T76" fmla="*/ 275 w 1636"/>
                <a:gd name="T77" fmla="*/ 237 h 1636"/>
                <a:gd name="T78" fmla="*/ 191 w 1636"/>
                <a:gd name="T79" fmla="*/ 237 h 1636"/>
                <a:gd name="T80" fmla="*/ 138 w 1636"/>
                <a:gd name="T81" fmla="*/ 298 h 1636"/>
                <a:gd name="T82" fmla="*/ 8 w 1636"/>
                <a:gd name="T83" fmla="*/ 474 h 1636"/>
                <a:gd name="T84" fmla="*/ 100 w 1636"/>
                <a:gd name="T85" fmla="*/ 604 h 1636"/>
                <a:gd name="T86" fmla="*/ 290 w 1636"/>
                <a:gd name="T87" fmla="*/ 611 h 1636"/>
                <a:gd name="T88" fmla="*/ 283 w 1636"/>
                <a:gd name="T89" fmla="*/ 741 h 1636"/>
                <a:gd name="T90" fmla="*/ 252 w 1636"/>
                <a:gd name="T91" fmla="*/ 879 h 1636"/>
                <a:gd name="T92" fmla="*/ 283 w 1636"/>
                <a:gd name="T93" fmla="*/ 1062 h 1636"/>
                <a:gd name="T94" fmla="*/ 443 w 1636"/>
                <a:gd name="T95" fmla="*/ 1207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6" h="1636">
                  <a:moveTo>
                    <a:pt x="489" y="1291"/>
                  </a:moveTo>
                  <a:lnTo>
                    <a:pt x="489" y="1291"/>
                  </a:lnTo>
                  <a:cubicBezTo>
                    <a:pt x="512" y="1299"/>
                    <a:pt x="535" y="1306"/>
                    <a:pt x="565" y="1314"/>
                  </a:cubicBezTo>
                  <a:cubicBezTo>
                    <a:pt x="573" y="1314"/>
                    <a:pt x="588" y="1306"/>
                    <a:pt x="596" y="1314"/>
                  </a:cubicBezTo>
                  <a:cubicBezTo>
                    <a:pt x="611" y="1314"/>
                    <a:pt x="611" y="1329"/>
                    <a:pt x="627" y="1337"/>
                  </a:cubicBezTo>
                  <a:cubicBezTo>
                    <a:pt x="642" y="1345"/>
                    <a:pt x="672" y="1329"/>
                    <a:pt x="680" y="1352"/>
                  </a:cubicBezTo>
                  <a:cubicBezTo>
                    <a:pt x="688" y="1360"/>
                    <a:pt x="649" y="1360"/>
                    <a:pt x="642" y="1375"/>
                  </a:cubicBezTo>
                  <a:cubicBezTo>
                    <a:pt x="642" y="1421"/>
                    <a:pt x="657" y="1459"/>
                    <a:pt x="672" y="1497"/>
                  </a:cubicBezTo>
                  <a:cubicBezTo>
                    <a:pt x="680" y="1505"/>
                    <a:pt x="695" y="1490"/>
                    <a:pt x="703" y="1497"/>
                  </a:cubicBezTo>
                  <a:cubicBezTo>
                    <a:pt x="726" y="1520"/>
                    <a:pt x="726" y="1551"/>
                    <a:pt x="749" y="1574"/>
                  </a:cubicBezTo>
                  <a:cubicBezTo>
                    <a:pt x="756" y="1581"/>
                    <a:pt x="772" y="1581"/>
                    <a:pt x="779" y="1589"/>
                  </a:cubicBezTo>
                  <a:lnTo>
                    <a:pt x="779" y="1589"/>
                  </a:lnTo>
                  <a:cubicBezTo>
                    <a:pt x="802" y="1581"/>
                    <a:pt x="817" y="1558"/>
                    <a:pt x="840" y="1566"/>
                  </a:cubicBezTo>
                  <a:cubicBezTo>
                    <a:pt x="863" y="1574"/>
                    <a:pt x="871" y="1612"/>
                    <a:pt x="894" y="1620"/>
                  </a:cubicBezTo>
                  <a:cubicBezTo>
                    <a:pt x="901" y="1635"/>
                    <a:pt x="924" y="1635"/>
                    <a:pt x="940" y="1627"/>
                  </a:cubicBezTo>
                  <a:cubicBezTo>
                    <a:pt x="963" y="1620"/>
                    <a:pt x="970" y="1597"/>
                    <a:pt x="986" y="1574"/>
                  </a:cubicBezTo>
                  <a:cubicBezTo>
                    <a:pt x="986" y="1566"/>
                    <a:pt x="986" y="1543"/>
                    <a:pt x="978" y="1528"/>
                  </a:cubicBezTo>
                  <a:cubicBezTo>
                    <a:pt x="978" y="1505"/>
                    <a:pt x="955" y="1475"/>
                    <a:pt x="955" y="1452"/>
                  </a:cubicBezTo>
                  <a:cubicBezTo>
                    <a:pt x="955" y="1444"/>
                    <a:pt x="963" y="1436"/>
                    <a:pt x="970" y="1436"/>
                  </a:cubicBezTo>
                  <a:cubicBezTo>
                    <a:pt x="986" y="1444"/>
                    <a:pt x="1001" y="1459"/>
                    <a:pt x="1024" y="1459"/>
                  </a:cubicBezTo>
                  <a:cubicBezTo>
                    <a:pt x="1031" y="1467"/>
                    <a:pt x="1054" y="1459"/>
                    <a:pt x="1070" y="1459"/>
                  </a:cubicBezTo>
                  <a:cubicBezTo>
                    <a:pt x="1077" y="1467"/>
                    <a:pt x="1092" y="1490"/>
                    <a:pt x="1108" y="1482"/>
                  </a:cubicBezTo>
                  <a:cubicBezTo>
                    <a:pt x="1131" y="1475"/>
                    <a:pt x="1138" y="1436"/>
                    <a:pt x="1161" y="1436"/>
                  </a:cubicBezTo>
                  <a:cubicBezTo>
                    <a:pt x="1176" y="1436"/>
                    <a:pt x="1169" y="1475"/>
                    <a:pt x="1176" y="1490"/>
                  </a:cubicBezTo>
                  <a:lnTo>
                    <a:pt x="1176" y="1490"/>
                  </a:lnTo>
                  <a:cubicBezTo>
                    <a:pt x="1199" y="1482"/>
                    <a:pt x="1222" y="1482"/>
                    <a:pt x="1245" y="1467"/>
                  </a:cubicBezTo>
                  <a:cubicBezTo>
                    <a:pt x="1253" y="1467"/>
                    <a:pt x="1253" y="1444"/>
                    <a:pt x="1261" y="1444"/>
                  </a:cubicBezTo>
                  <a:cubicBezTo>
                    <a:pt x="1299" y="1436"/>
                    <a:pt x="1337" y="1444"/>
                    <a:pt x="1375" y="1436"/>
                  </a:cubicBezTo>
                  <a:lnTo>
                    <a:pt x="1375" y="1436"/>
                  </a:lnTo>
                  <a:cubicBezTo>
                    <a:pt x="1383" y="1421"/>
                    <a:pt x="1390" y="1398"/>
                    <a:pt x="1406" y="1398"/>
                  </a:cubicBezTo>
                  <a:cubicBezTo>
                    <a:pt x="1444" y="1391"/>
                    <a:pt x="1490" y="1406"/>
                    <a:pt x="1536" y="1406"/>
                  </a:cubicBezTo>
                  <a:cubicBezTo>
                    <a:pt x="1558" y="1406"/>
                    <a:pt x="1589" y="1406"/>
                    <a:pt x="1612" y="1391"/>
                  </a:cubicBezTo>
                  <a:cubicBezTo>
                    <a:pt x="1627" y="1391"/>
                    <a:pt x="1635" y="1375"/>
                    <a:pt x="1627" y="1368"/>
                  </a:cubicBezTo>
                  <a:cubicBezTo>
                    <a:pt x="1627" y="1352"/>
                    <a:pt x="1597" y="1345"/>
                    <a:pt x="1589" y="1322"/>
                  </a:cubicBezTo>
                  <a:cubicBezTo>
                    <a:pt x="1589" y="1291"/>
                    <a:pt x="1612" y="1268"/>
                    <a:pt x="1627" y="1245"/>
                  </a:cubicBezTo>
                  <a:lnTo>
                    <a:pt x="1627" y="1245"/>
                  </a:lnTo>
                  <a:cubicBezTo>
                    <a:pt x="1597" y="1230"/>
                    <a:pt x="1558" y="1222"/>
                    <a:pt x="1536" y="1207"/>
                  </a:cubicBezTo>
                  <a:cubicBezTo>
                    <a:pt x="1528" y="1200"/>
                    <a:pt x="1520" y="1184"/>
                    <a:pt x="1520" y="1169"/>
                  </a:cubicBezTo>
                  <a:cubicBezTo>
                    <a:pt x="1528" y="1161"/>
                    <a:pt x="1543" y="1169"/>
                    <a:pt x="1551" y="1154"/>
                  </a:cubicBezTo>
                  <a:cubicBezTo>
                    <a:pt x="1551" y="1146"/>
                    <a:pt x="1551" y="1131"/>
                    <a:pt x="1551" y="1116"/>
                  </a:cubicBezTo>
                  <a:cubicBezTo>
                    <a:pt x="1551" y="1085"/>
                    <a:pt x="1543" y="1062"/>
                    <a:pt x="1551" y="1032"/>
                  </a:cubicBezTo>
                  <a:cubicBezTo>
                    <a:pt x="1558" y="1016"/>
                    <a:pt x="1581" y="1009"/>
                    <a:pt x="1589" y="993"/>
                  </a:cubicBezTo>
                  <a:lnTo>
                    <a:pt x="1589" y="993"/>
                  </a:lnTo>
                  <a:cubicBezTo>
                    <a:pt x="1581" y="970"/>
                    <a:pt x="1589" y="932"/>
                    <a:pt x="1566" y="909"/>
                  </a:cubicBezTo>
                  <a:cubicBezTo>
                    <a:pt x="1558" y="902"/>
                    <a:pt x="1543" y="940"/>
                    <a:pt x="1528" y="932"/>
                  </a:cubicBezTo>
                  <a:cubicBezTo>
                    <a:pt x="1513" y="932"/>
                    <a:pt x="1513" y="902"/>
                    <a:pt x="1497" y="894"/>
                  </a:cubicBezTo>
                  <a:cubicBezTo>
                    <a:pt x="1474" y="886"/>
                    <a:pt x="1451" y="909"/>
                    <a:pt x="1428" y="894"/>
                  </a:cubicBezTo>
                  <a:cubicBezTo>
                    <a:pt x="1390" y="864"/>
                    <a:pt x="1375" y="802"/>
                    <a:pt x="1329" y="764"/>
                  </a:cubicBezTo>
                  <a:cubicBezTo>
                    <a:pt x="1314" y="757"/>
                    <a:pt x="1284" y="772"/>
                    <a:pt x="1261" y="772"/>
                  </a:cubicBezTo>
                  <a:cubicBezTo>
                    <a:pt x="1238" y="764"/>
                    <a:pt x="1230" y="734"/>
                    <a:pt x="1215" y="734"/>
                  </a:cubicBezTo>
                  <a:cubicBezTo>
                    <a:pt x="1192" y="734"/>
                    <a:pt x="1184" y="764"/>
                    <a:pt x="1169" y="757"/>
                  </a:cubicBezTo>
                  <a:cubicBezTo>
                    <a:pt x="1115" y="741"/>
                    <a:pt x="1070" y="711"/>
                    <a:pt x="1024" y="672"/>
                  </a:cubicBezTo>
                  <a:cubicBezTo>
                    <a:pt x="1001" y="657"/>
                    <a:pt x="978" y="642"/>
                    <a:pt x="963" y="619"/>
                  </a:cubicBezTo>
                  <a:cubicBezTo>
                    <a:pt x="955" y="604"/>
                    <a:pt x="986" y="596"/>
                    <a:pt x="986" y="581"/>
                  </a:cubicBezTo>
                  <a:cubicBezTo>
                    <a:pt x="986" y="566"/>
                    <a:pt x="955" y="558"/>
                    <a:pt x="955" y="543"/>
                  </a:cubicBezTo>
                  <a:cubicBezTo>
                    <a:pt x="947" y="520"/>
                    <a:pt x="940" y="489"/>
                    <a:pt x="955" y="466"/>
                  </a:cubicBezTo>
                  <a:cubicBezTo>
                    <a:pt x="970" y="451"/>
                    <a:pt x="1016" y="482"/>
                    <a:pt x="1024" y="459"/>
                  </a:cubicBezTo>
                  <a:cubicBezTo>
                    <a:pt x="1047" y="390"/>
                    <a:pt x="1001" y="321"/>
                    <a:pt x="1024" y="253"/>
                  </a:cubicBezTo>
                  <a:cubicBezTo>
                    <a:pt x="1031" y="230"/>
                    <a:pt x="1062" y="291"/>
                    <a:pt x="1085" y="291"/>
                  </a:cubicBezTo>
                  <a:cubicBezTo>
                    <a:pt x="1100" y="291"/>
                    <a:pt x="1100" y="260"/>
                    <a:pt x="1123" y="253"/>
                  </a:cubicBezTo>
                  <a:cubicBezTo>
                    <a:pt x="1131" y="245"/>
                    <a:pt x="1161" y="253"/>
                    <a:pt x="1169" y="237"/>
                  </a:cubicBezTo>
                  <a:cubicBezTo>
                    <a:pt x="1176" y="214"/>
                    <a:pt x="1169" y="176"/>
                    <a:pt x="1161" y="153"/>
                  </a:cubicBezTo>
                  <a:cubicBezTo>
                    <a:pt x="1146" y="130"/>
                    <a:pt x="1123" y="107"/>
                    <a:pt x="1100" y="107"/>
                  </a:cubicBezTo>
                  <a:cubicBezTo>
                    <a:pt x="1016" y="122"/>
                    <a:pt x="947" y="214"/>
                    <a:pt x="863" y="207"/>
                  </a:cubicBezTo>
                  <a:cubicBezTo>
                    <a:pt x="825" y="199"/>
                    <a:pt x="871" y="122"/>
                    <a:pt x="856" y="84"/>
                  </a:cubicBezTo>
                  <a:cubicBezTo>
                    <a:pt x="848" y="61"/>
                    <a:pt x="825" y="46"/>
                    <a:pt x="810" y="31"/>
                  </a:cubicBezTo>
                  <a:cubicBezTo>
                    <a:pt x="795" y="16"/>
                    <a:pt x="779" y="0"/>
                    <a:pt x="764" y="8"/>
                  </a:cubicBezTo>
                  <a:cubicBezTo>
                    <a:pt x="749" y="8"/>
                    <a:pt x="749" y="31"/>
                    <a:pt x="734" y="39"/>
                  </a:cubicBezTo>
                  <a:cubicBezTo>
                    <a:pt x="680" y="61"/>
                    <a:pt x="634" y="77"/>
                    <a:pt x="573" y="92"/>
                  </a:cubicBezTo>
                  <a:cubicBezTo>
                    <a:pt x="565" y="92"/>
                    <a:pt x="558" y="69"/>
                    <a:pt x="550" y="61"/>
                  </a:cubicBezTo>
                  <a:cubicBezTo>
                    <a:pt x="527" y="61"/>
                    <a:pt x="504" y="61"/>
                    <a:pt x="497" y="77"/>
                  </a:cubicBezTo>
                  <a:cubicBezTo>
                    <a:pt x="489" y="92"/>
                    <a:pt x="527" y="115"/>
                    <a:pt x="512" y="122"/>
                  </a:cubicBezTo>
                  <a:cubicBezTo>
                    <a:pt x="481" y="138"/>
                    <a:pt x="443" y="115"/>
                    <a:pt x="413" y="122"/>
                  </a:cubicBezTo>
                  <a:cubicBezTo>
                    <a:pt x="397" y="130"/>
                    <a:pt x="382" y="138"/>
                    <a:pt x="367" y="153"/>
                  </a:cubicBezTo>
                  <a:cubicBezTo>
                    <a:pt x="359" y="161"/>
                    <a:pt x="367" y="176"/>
                    <a:pt x="359" y="191"/>
                  </a:cubicBezTo>
                  <a:cubicBezTo>
                    <a:pt x="352" y="199"/>
                    <a:pt x="336" y="191"/>
                    <a:pt x="321" y="191"/>
                  </a:cubicBezTo>
                  <a:lnTo>
                    <a:pt x="321" y="191"/>
                  </a:lnTo>
                  <a:cubicBezTo>
                    <a:pt x="306" y="207"/>
                    <a:pt x="298" y="237"/>
                    <a:pt x="275" y="237"/>
                  </a:cubicBezTo>
                  <a:cubicBezTo>
                    <a:pt x="260" y="245"/>
                    <a:pt x="245" y="222"/>
                    <a:pt x="222" y="222"/>
                  </a:cubicBezTo>
                  <a:cubicBezTo>
                    <a:pt x="206" y="222"/>
                    <a:pt x="199" y="230"/>
                    <a:pt x="191" y="237"/>
                  </a:cubicBezTo>
                  <a:cubicBezTo>
                    <a:pt x="176" y="253"/>
                    <a:pt x="191" y="283"/>
                    <a:pt x="176" y="298"/>
                  </a:cubicBezTo>
                  <a:cubicBezTo>
                    <a:pt x="168" y="314"/>
                    <a:pt x="145" y="291"/>
                    <a:pt x="138" y="298"/>
                  </a:cubicBezTo>
                  <a:cubicBezTo>
                    <a:pt x="100" y="329"/>
                    <a:pt x="69" y="375"/>
                    <a:pt x="38" y="413"/>
                  </a:cubicBezTo>
                  <a:cubicBezTo>
                    <a:pt x="31" y="428"/>
                    <a:pt x="0" y="451"/>
                    <a:pt x="8" y="474"/>
                  </a:cubicBezTo>
                  <a:cubicBezTo>
                    <a:pt x="23" y="512"/>
                    <a:pt x="77" y="527"/>
                    <a:pt x="100" y="566"/>
                  </a:cubicBezTo>
                  <a:cubicBezTo>
                    <a:pt x="107" y="573"/>
                    <a:pt x="84" y="596"/>
                    <a:pt x="100" y="604"/>
                  </a:cubicBezTo>
                  <a:cubicBezTo>
                    <a:pt x="123" y="611"/>
                    <a:pt x="153" y="589"/>
                    <a:pt x="184" y="596"/>
                  </a:cubicBezTo>
                  <a:cubicBezTo>
                    <a:pt x="214" y="596"/>
                    <a:pt x="260" y="589"/>
                    <a:pt x="290" y="611"/>
                  </a:cubicBezTo>
                  <a:cubicBezTo>
                    <a:pt x="306" y="627"/>
                    <a:pt x="267" y="650"/>
                    <a:pt x="267" y="672"/>
                  </a:cubicBezTo>
                  <a:cubicBezTo>
                    <a:pt x="267" y="695"/>
                    <a:pt x="298" y="718"/>
                    <a:pt x="283" y="741"/>
                  </a:cubicBezTo>
                  <a:cubicBezTo>
                    <a:pt x="283" y="757"/>
                    <a:pt x="237" y="726"/>
                    <a:pt x="237" y="741"/>
                  </a:cubicBezTo>
                  <a:cubicBezTo>
                    <a:pt x="222" y="787"/>
                    <a:pt x="252" y="833"/>
                    <a:pt x="252" y="879"/>
                  </a:cubicBezTo>
                  <a:cubicBezTo>
                    <a:pt x="252" y="909"/>
                    <a:pt x="237" y="940"/>
                    <a:pt x="245" y="963"/>
                  </a:cubicBezTo>
                  <a:cubicBezTo>
                    <a:pt x="245" y="1001"/>
                    <a:pt x="267" y="1032"/>
                    <a:pt x="283" y="1062"/>
                  </a:cubicBezTo>
                  <a:cubicBezTo>
                    <a:pt x="298" y="1100"/>
                    <a:pt x="298" y="1154"/>
                    <a:pt x="329" y="1184"/>
                  </a:cubicBezTo>
                  <a:cubicBezTo>
                    <a:pt x="359" y="1215"/>
                    <a:pt x="413" y="1184"/>
                    <a:pt x="443" y="1207"/>
                  </a:cubicBezTo>
                  <a:cubicBezTo>
                    <a:pt x="466" y="1222"/>
                    <a:pt x="474" y="1261"/>
                    <a:pt x="489" y="12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3" name="Freeform 145"/>
            <p:cNvSpPr>
              <a:spLocks noChangeArrowheads="1"/>
            </p:cNvSpPr>
            <p:nvPr/>
          </p:nvSpPr>
          <p:spPr bwMode="auto">
            <a:xfrm>
              <a:off x="10597132" y="5872285"/>
              <a:ext cx="86953" cy="61814"/>
            </a:xfrm>
            <a:custGeom>
              <a:avLst/>
              <a:gdLst>
                <a:gd name="T0" fmla="*/ 321 w 368"/>
                <a:gd name="T1" fmla="*/ 260 h 261"/>
                <a:gd name="T2" fmla="*/ 321 w 368"/>
                <a:gd name="T3" fmla="*/ 260 h 261"/>
                <a:gd name="T4" fmla="*/ 367 w 368"/>
                <a:gd name="T5" fmla="*/ 176 h 261"/>
                <a:gd name="T6" fmla="*/ 336 w 368"/>
                <a:gd name="T7" fmla="*/ 123 h 261"/>
                <a:gd name="T8" fmla="*/ 275 w 368"/>
                <a:gd name="T9" fmla="*/ 123 h 261"/>
                <a:gd name="T10" fmla="*/ 260 w 368"/>
                <a:gd name="T11" fmla="*/ 54 h 261"/>
                <a:gd name="T12" fmla="*/ 183 w 368"/>
                <a:gd name="T13" fmla="*/ 23 h 261"/>
                <a:gd name="T14" fmla="*/ 183 w 368"/>
                <a:gd name="T15" fmla="*/ 23 h 261"/>
                <a:gd name="T16" fmla="*/ 115 w 368"/>
                <a:gd name="T17" fmla="*/ 8 h 261"/>
                <a:gd name="T18" fmla="*/ 92 w 368"/>
                <a:gd name="T19" fmla="*/ 54 h 261"/>
                <a:gd name="T20" fmla="*/ 15 w 368"/>
                <a:gd name="T21" fmla="*/ 54 h 261"/>
                <a:gd name="T22" fmla="*/ 61 w 368"/>
                <a:gd name="T23" fmla="*/ 199 h 261"/>
                <a:gd name="T24" fmla="*/ 61 w 368"/>
                <a:gd name="T25" fmla="*/ 199 h 261"/>
                <a:gd name="T26" fmla="*/ 321 w 368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261">
                  <a:moveTo>
                    <a:pt x="321" y="260"/>
                  </a:moveTo>
                  <a:lnTo>
                    <a:pt x="321" y="260"/>
                  </a:lnTo>
                  <a:cubicBezTo>
                    <a:pt x="336" y="237"/>
                    <a:pt x="367" y="199"/>
                    <a:pt x="367" y="176"/>
                  </a:cubicBezTo>
                  <a:cubicBezTo>
                    <a:pt x="367" y="153"/>
                    <a:pt x="359" y="130"/>
                    <a:pt x="336" y="123"/>
                  </a:cubicBezTo>
                  <a:cubicBezTo>
                    <a:pt x="321" y="115"/>
                    <a:pt x="290" y="138"/>
                    <a:pt x="275" y="123"/>
                  </a:cubicBezTo>
                  <a:cubicBezTo>
                    <a:pt x="260" y="107"/>
                    <a:pt x="275" y="69"/>
                    <a:pt x="260" y="54"/>
                  </a:cubicBezTo>
                  <a:cubicBezTo>
                    <a:pt x="244" y="31"/>
                    <a:pt x="206" y="31"/>
                    <a:pt x="183" y="23"/>
                  </a:cubicBezTo>
                  <a:lnTo>
                    <a:pt x="183" y="23"/>
                  </a:lnTo>
                  <a:cubicBezTo>
                    <a:pt x="161" y="15"/>
                    <a:pt x="138" y="0"/>
                    <a:pt x="115" y="8"/>
                  </a:cubicBezTo>
                  <a:cubicBezTo>
                    <a:pt x="99" y="8"/>
                    <a:pt x="107" y="46"/>
                    <a:pt x="92" y="54"/>
                  </a:cubicBezTo>
                  <a:cubicBezTo>
                    <a:pt x="69" y="69"/>
                    <a:pt x="23" y="31"/>
                    <a:pt x="15" y="54"/>
                  </a:cubicBezTo>
                  <a:cubicBezTo>
                    <a:pt x="0" y="92"/>
                    <a:pt x="46" y="161"/>
                    <a:pt x="61" y="199"/>
                  </a:cubicBezTo>
                  <a:lnTo>
                    <a:pt x="61" y="199"/>
                  </a:lnTo>
                  <a:cubicBezTo>
                    <a:pt x="153" y="207"/>
                    <a:pt x="237" y="229"/>
                    <a:pt x="321" y="2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4" name="Freeform 146"/>
            <p:cNvSpPr>
              <a:spLocks noChangeArrowheads="1"/>
            </p:cNvSpPr>
            <p:nvPr/>
          </p:nvSpPr>
          <p:spPr bwMode="auto">
            <a:xfrm>
              <a:off x="10640084" y="5716177"/>
              <a:ext cx="374006" cy="265069"/>
            </a:xfrm>
            <a:custGeom>
              <a:avLst/>
              <a:gdLst>
                <a:gd name="T0" fmla="*/ 245 w 1575"/>
                <a:gd name="T1" fmla="*/ 39 h 1117"/>
                <a:gd name="T2" fmla="*/ 245 w 1575"/>
                <a:gd name="T3" fmla="*/ 39 h 1117"/>
                <a:gd name="T4" fmla="*/ 291 w 1575"/>
                <a:gd name="T5" fmla="*/ 23 h 1117"/>
                <a:gd name="T6" fmla="*/ 291 w 1575"/>
                <a:gd name="T7" fmla="*/ 23 h 1117"/>
                <a:gd name="T8" fmla="*/ 451 w 1575"/>
                <a:gd name="T9" fmla="*/ 16 h 1117"/>
                <a:gd name="T10" fmla="*/ 466 w 1575"/>
                <a:gd name="T11" fmla="*/ 92 h 1117"/>
                <a:gd name="T12" fmla="*/ 611 w 1575"/>
                <a:gd name="T13" fmla="*/ 84 h 1117"/>
                <a:gd name="T14" fmla="*/ 726 w 1575"/>
                <a:gd name="T15" fmla="*/ 84 h 1117"/>
                <a:gd name="T16" fmla="*/ 795 w 1575"/>
                <a:gd name="T17" fmla="*/ 161 h 1117"/>
                <a:gd name="T18" fmla="*/ 909 w 1575"/>
                <a:gd name="T19" fmla="*/ 230 h 1117"/>
                <a:gd name="T20" fmla="*/ 963 w 1575"/>
                <a:gd name="T21" fmla="*/ 298 h 1117"/>
                <a:gd name="T22" fmla="*/ 1100 w 1575"/>
                <a:gd name="T23" fmla="*/ 375 h 1117"/>
                <a:gd name="T24" fmla="*/ 1207 w 1575"/>
                <a:gd name="T25" fmla="*/ 336 h 1117"/>
                <a:gd name="T26" fmla="*/ 1291 w 1575"/>
                <a:gd name="T27" fmla="*/ 375 h 1117"/>
                <a:gd name="T28" fmla="*/ 1391 w 1575"/>
                <a:gd name="T29" fmla="*/ 359 h 1117"/>
                <a:gd name="T30" fmla="*/ 1497 w 1575"/>
                <a:gd name="T31" fmla="*/ 505 h 1117"/>
                <a:gd name="T32" fmla="*/ 1566 w 1575"/>
                <a:gd name="T33" fmla="*/ 505 h 1117"/>
                <a:gd name="T34" fmla="*/ 1543 w 1575"/>
                <a:gd name="T35" fmla="*/ 611 h 1117"/>
                <a:gd name="T36" fmla="*/ 1543 w 1575"/>
                <a:gd name="T37" fmla="*/ 611 h 1117"/>
                <a:gd name="T38" fmla="*/ 1391 w 1575"/>
                <a:gd name="T39" fmla="*/ 604 h 1117"/>
                <a:gd name="T40" fmla="*/ 1192 w 1575"/>
                <a:gd name="T41" fmla="*/ 780 h 1117"/>
                <a:gd name="T42" fmla="*/ 1161 w 1575"/>
                <a:gd name="T43" fmla="*/ 795 h 1117"/>
                <a:gd name="T44" fmla="*/ 657 w 1575"/>
                <a:gd name="T45" fmla="*/ 1001 h 1117"/>
                <a:gd name="T46" fmla="*/ 321 w 1575"/>
                <a:gd name="T47" fmla="*/ 970 h 1117"/>
                <a:gd name="T48" fmla="*/ 199 w 1575"/>
                <a:gd name="T49" fmla="*/ 947 h 1117"/>
                <a:gd name="T50" fmla="*/ 138 w 1575"/>
                <a:gd name="T51" fmla="*/ 917 h 1117"/>
                <a:gd name="T52" fmla="*/ 138 w 1575"/>
                <a:gd name="T53" fmla="*/ 917 h 1117"/>
                <a:gd name="T54" fmla="*/ 184 w 1575"/>
                <a:gd name="T55" fmla="*/ 833 h 1117"/>
                <a:gd name="T56" fmla="*/ 153 w 1575"/>
                <a:gd name="T57" fmla="*/ 780 h 1117"/>
                <a:gd name="T58" fmla="*/ 92 w 1575"/>
                <a:gd name="T59" fmla="*/ 780 h 1117"/>
                <a:gd name="T60" fmla="*/ 77 w 1575"/>
                <a:gd name="T61" fmla="*/ 711 h 1117"/>
                <a:gd name="T62" fmla="*/ 0 w 1575"/>
                <a:gd name="T63" fmla="*/ 680 h 1117"/>
                <a:gd name="T64" fmla="*/ 0 w 1575"/>
                <a:gd name="T65" fmla="*/ 680 h 1117"/>
                <a:gd name="T66" fmla="*/ 39 w 1575"/>
                <a:gd name="T67" fmla="*/ 520 h 1117"/>
                <a:gd name="T68" fmla="*/ 31 w 1575"/>
                <a:gd name="T69" fmla="*/ 443 h 1117"/>
                <a:gd name="T70" fmla="*/ 77 w 1575"/>
                <a:gd name="T71" fmla="*/ 405 h 1117"/>
                <a:gd name="T72" fmla="*/ 191 w 1575"/>
                <a:gd name="T73" fmla="*/ 436 h 1117"/>
                <a:gd name="T74" fmla="*/ 222 w 1575"/>
                <a:gd name="T75" fmla="*/ 268 h 1117"/>
                <a:gd name="T76" fmla="*/ 161 w 1575"/>
                <a:gd name="T77" fmla="*/ 161 h 1117"/>
                <a:gd name="T78" fmla="*/ 275 w 1575"/>
                <a:gd name="T79" fmla="*/ 115 h 1117"/>
                <a:gd name="T80" fmla="*/ 245 w 1575"/>
                <a:gd name="T81" fmla="*/ 3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5" h="1117">
                  <a:moveTo>
                    <a:pt x="245" y="39"/>
                  </a:moveTo>
                  <a:lnTo>
                    <a:pt x="245" y="39"/>
                  </a:lnTo>
                  <a:cubicBezTo>
                    <a:pt x="291" y="23"/>
                    <a:pt x="291" y="23"/>
                    <a:pt x="291" y="23"/>
                  </a:cubicBezTo>
                  <a:lnTo>
                    <a:pt x="291" y="23"/>
                  </a:lnTo>
                  <a:cubicBezTo>
                    <a:pt x="344" y="23"/>
                    <a:pt x="405" y="0"/>
                    <a:pt x="451" y="16"/>
                  </a:cubicBezTo>
                  <a:cubicBezTo>
                    <a:pt x="474" y="31"/>
                    <a:pt x="443" y="84"/>
                    <a:pt x="466" y="92"/>
                  </a:cubicBezTo>
                  <a:cubicBezTo>
                    <a:pt x="512" y="107"/>
                    <a:pt x="566" y="92"/>
                    <a:pt x="611" y="84"/>
                  </a:cubicBezTo>
                  <a:cubicBezTo>
                    <a:pt x="650" y="84"/>
                    <a:pt x="688" y="69"/>
                    <a:pt x="726" y="84"/>
                  </a:cubicBezTo>
                  <a:cubicBezTo>
                    <a:pt x="757" y="100"/>
                    <a:pt x="772" y="138"/>
                    <a:pt x="795" y="161"/>
                  </a:cubicBezTo>
                  <a:cubicBezTo>
                    <a:pt x="833" y="191"/>
                    <a:pt x="871" y="207"/>
                    <a:pt x="909" y="230"/>
                  </a:cubicBezTo>
                  <a:cubicBezTo>
                    <a:pt x="932" y="253"/>
                    <a:pt x="940" y="283"/>
                    <a:pt x="963" y="298"/>
                  </a:cubicBezTo>
                  <a:cubicBezTo>
                    <a:pt x="1001" y="329"/>
                    <a:pt x="1047" y="359"/>
                    <a:pt x="1100" y="375"/>
                  </a:cubicBezTo>
                  <a:cubicBezTo>
                    <a:pt x="1139" y="375"/>
                    <a:pt x="1169" y="336"/>
                    <a:pt x="1207" y="336"/>
                  </a:cubicBezTo>
                  <a:cubicBezTo>
                    <a:pt x="1238" y="336"/>
                    <a:pt x="1261" y="367"/>
                    <a:pt x="1291" y="375"/>
                  </a:cubicBezTo>
                  <a:cubicBezTo>
                    <a:pt x="1322" y="375"/>
                    <a:pt x="1360" y="344"/>
                    <a:pt x="1391" y="359"/>
                  </a:cubicBezTo>
                  <a:cubicBezTo>
                    <a:pt x="1436" y="390"/>
                    <a:pt x="1452" y="466"/>
                    <a:pt x="1497" y="505"/>
                  </a:cubicBezTo>
                  <a:cubicBezTo>
                    <a:pt x="1513" y="520"/>
                    <a:pt x="1551" y="482"/>
                    <a:pt x="1566" y="505"/>
                  </a:cubicBezTo>
                  <a:cubicBezTo>
                    <a:pt x="1574" y="528"/>
                    <a:pt x="1543" y="589"/>
                    <a:pt x="1543" y="611"/>
                  </a:cubicBezTo>
                  <a:lnTo>
                    <a:pt x="1543" y="611"/>
                  </a:lnTo>
                  <a:cubicBezTo>
                    <a:pt x="1490" y="604"/>
                    <a:pt x="1429" y="589"/>
                    <a:pt x="1391" y="604"/>
                  </a:cubicBezTo>
                  <a:cubicBezTo>
                    <a:pt x="1306" y="634"/>
                    <a:pt x="1268" y="734"/>
                    <a:pt x="1192" y="780"/>
                  </a:cubicBezTo>
                  <a:cubicBezTo>
                    <a:pt x="1161" y="795"/>
                    <a:pt x="1161" y="795"/>
                    <a:pt x="1161" y="795"/>
                  </a:cubicBezTo>
                  <a:cubicBezTo>
                    <a:pt x="932" y="833"/>
                    <a:pt x="833" y="825"/>
                    <a:pt x="657" y="1001"/>
                  </a:cubicBezTo>
                  <a:cubicBezTo>
                    <a:pt x="543" y="1116"/>
                    <a:pt x="443" y="1047"/>
                    <a:pt x="321" y="970"/>
                  </a:cubicBezTo>
                  <a:cubicBezTo>
                    <a:pt x="291" y="947"/>
                    <a:pt x="237" y="963"/>
                    <a:pt x="199" y="947"/>
                  </a:cubicBezTo>
                  <a:cubicBezTo>
                    <a:pt x="176" y="932"/>
                    <a:pt x="161" y="925"/>
                    <a:pt x="138" y="917"/>
                  </a:cubicBezTo>
                  <a:lnTo>
                    <a:pt x="138" y="917"/>
                  </a:lnTo>
                  <a:cubicBezTo>
                    <a:pt x="153" y="894"/>
                    <a:pt x="184" y="856"/>
                    <a:pt x="184" y="833"/>
                  </a:cubicBezTo>
                  <a:cubicBezTo>
                    <a:pt x="184" y="810"/>
                    <a:pt x="176" y="787"/>
                    <a:pt x="153" y="780"/>
                  </a:cubicBezTo>
                  <a:cubicBezTo>
                    <a:pt x="138" y="772"/>
                    <a:pt x="107" y="795"/>
                    <a:pt x="92" y="780"/>
                  </a:cubicBezTo>
                  <a:cubicBezTo>
                    <a:pt x="77" y="764"/>
                    <a:pt x="92" y="726"/>
                    <a:pt x="77" y="711"/>
                  </a:cubicBezTo>
                  <a:cubicBezTo>
                    <a:pt x="61" y="688"/>
                    <a:pt x="23" y="688"/>
                    <a:pt x="0" y="680"/>
                  </a:cubicBezTo>
                  <a:lnTo>
                    <a:pt x="0" y="680"/>
                  </a:lnTo>
                  <a:cubicBezTo>
                    <a:pt x="8" y="627"/>
                    <a:pt x="31" y="573"/>
                    <a:pt x="39" y="520"/>
                  </a:cubicBezTo>
                  <a:cubicBezTo>
                    <a:pt x="46" y="497"/>
                    <a:pt x="23" y="466"/>
                    <a:pt x="31" y="443"/>
                  </a:cubicBezTo>
                  <a:cubicBezTo>
                    <a:pt x="39" y="428"/>
                    <a:pt x="54" y="405"/>
                    <a:pt x="77" y="405"/>
                  </a:cubicBezTo>
                  <a:cubicBezTo>
                    <a:pt x="115" y="398"/>
                    <a:pt x="161" y="459"/>
                    <a:pt x="191" y="436"/>
                  </a:cubicBezTo>
                  <a:cubicBezTo>
                    <a:pt x="230" y="398"/>
                    <a:pt x="222" y="321"/>
                    <a:pt x="222" y="268"/>
                  </a:cubicBezTo>
                  <a:cubicBezTo>
                    <a:pt x="214" y="230"/>
                    <a:pt x="153" y="199"/>
                    <a:pt x="161" y="161"/>
                  </a:cubicBezTo>
                  <a:cubicBezTo>
                    <a:pt x="176" y="123"/>
                    <a:pt x="253" y="146"/>
                    <a:pt x="275" y="115"/>
                  </a:cubicBezTo>
                  <a:cubicBezTo>
                    <a:pt x="291" y="92"/>
                    <a:pt x="260" y="61"/>
                    <a:pt x="245" y="3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5" name="Freeform 147"/>
            <p:cNvSpPr>
              <a:spLocks noChangeArrowheads="1"/>
            </p:cNvSpPr>
            <p:nvPr/>
          </p:nvSpPr>
          <p:spPr bwMode="auto">
            <a:xfrm>
              <a:off x="10334175" y="5709890"/>
              <a:ext cx="376102" cy="276594"/>
            </a:xfrm>
            <a:custGeom>
              <a:avLst/>
              <a:gdLst>
                <a:gd name="T0" fmla="*/ 1290 w 1582"/>
                <a:gd name="T1" fmla="*/ 710 h 1162"/>
                <a:gd name="T2" fmla="*/ 1290 w 1582"/>
                <a:gd name="T3" fmla="*/ 710 h 1162"/>
                <a:gd name="T4" fmla="*/ 1329 w 1582"/>
                <a:gd name="T5" fmla="*/ 550 h 1162"/>
                <a:gd name="T6" fmla="*/ 1321 w 1582"/>
                <a:gd name="T7" fmla="*/ 473 h 1162"/>
                <a:gd name="T8" fmla="*/ 1367 w 1582"/>
                <a:gd name="T9" fmla="*/ 435 h 1162"/>
                <a:gd name="T10" fmla="*/ 1481 w 1582"/>
                <a:gd name="T11" fmla="*/ 466 h 1162"/>
                <a:gd name="T12" fmla="*/ 1512 w 1582"/>
                <a:gd name="T13" fmla="*/ 298 h 1162"/>
                <a:gd name="T14" fmla="*/ 1451 w 1582"/>
                <a:gd name="T15" fmla="*/ 191 h 1162"/>
                <a:gd name="T16" fmla="*/ 1565 w 1582"/>
                <a:gd name="T17" fmla="*/ 145 h 1162"/>
                <a:gd name="T18" fmla="*/ 1535 w 1582"/>
                <a:gd name="T19" fmla="*/ 69 h 1162"/>
                <a:gd name="T20" fmla="*/ 1535 w 1582"/>
                <a:gd name="T21" fmla="*/ 69 h 1162"/>
                <a:gd name="T22" fmla="*/ 1390 w 1582"/>
                <a:gd name="T23" fmla="*/ 61 h 1162"/>
                <a:gd name="T24" fmla="*/ 1298 w 1582"/>
                <a:gd name="T25" fmla="*/ 69 h 1162"/>
                <a:gd name="T26" fmla="*/ 1260 w 1582"/>
                <a:gd name="T27" fmla="*/ 8 h 1162"/>
                <a:gd name="T28" fmla="*/ 1199 w 1582"/>
                <a:gd name="T29" fmla="*/ 0 h 1162"/>
                <a:gd name="T30" fmla="*/ 1099 w 1582"/>
                <a:gd name="T31" fmla="*/ 69 h 1162"/>
                <a:gd name="T32" fmla="*/ 832 w 1582"/>
                <a:gd name="T33" fmla="*/ 160 h 1162"/>
                <a:gd name="T34" fmla="*/ 626 w 1582"/>
                <a:gd name="T35" fmla="*/ 206 h 1162"/>
                <a:gd name="T36" fmla="*/ 526 w 1582"/>
                <a:gd name="T37" fmla="*/ 198 h 1162"/>
                <a:gd name="T38" fmla="*/ 420 w 1582"/>
                <a:gd name="T39" fmla="*/ 221 h 1162"/>
                <a:gd name="T40" fmla="*/ 320 w 1582"/>
                <a:gd name="T41" fmla="*/ 198 h 1162"/>
                <a:gd name="T42" fmla="*/ 320 w 1582"/>
                <a:gd name="T43" fmla="*/ 198 h 1162"/>
                <a:gd name="T44" fmla="*/ 229 w 1582"/>
                <a:gd name="T45" fmla="*/ 260 h 1162"/>
                <a:gd name="T46" fmla="*/ 175 w 1582"/>
                <a:gd name="T47" fmla="*/ 252 h 1162"/>
                <a:gd name="T48" fmla="*/ 107 w 1582"/>
                <a:gd name="T49" fmla="*/ 344 h 1162"/>
                <a:gd name="T50" fmla="*/ 45 w 1582"/>
                <a:gd name="T51" fmla="*/ 504 h 1162"/>
                <a:gd name="T52" fmla="*/ 0 w 1582"/>
                <a:gd name="T53" fmla="*/ 672 h 1162"/>
                <a:gd name="T54" fmla="*/ 38 w 1582"/>
                <a:gd name="T55" fmla="*/ 741 h 1162"/>
                <a:gd name="T56" fmla="*/ 0 w 1582"/>
                <a:gd name="T57" fmla="*/ 825 h 1162"/>
                <a:gd name="T58" fmla="*/ 38 w 1582"/>
                <a:gd name="T59" fmla="*/ 1023 h 1162"/>
                <a:gd name="T60" fmla="*/ 38 w 1582"/>
                <a:gd name="T61" fmla="*/ 1023 h 1162"/>
                <a:gd name="T62" fmla="*/ 76 w 1582"/>
                <a:gd name="T63" fmla="*/ 1031 h 1162"/>
                <a:gd name="T64" fmla="*/ 236 w 1582"/>
                <a:gd name="T65" fmla="*/ 1161 h 1162"/>
                <a:gd name="T66" fmla="*/ 236 w 1582"/>
                <a:gd name="T67" fmla="*/ 1161 h 1162"/>
                <a:gd name="T68" fmla="*/ 595 w 1582"/>
                <a:gd name="T69" fmla="*/ 947 h 1162"/>
                <a:gd name="T70" fmla="*/ 1069 w 1582"/>
                <a:gd name="T71" fmla="*/ 878 h 1162"/>
                <a:gd name="T72" fmla="*/ 1168 w 1582"/>
                <a:gd name="T73" fmla="*/ 886 h 1162"/>
                <a:gd name="T74" fmla="*/ 1168 w 1582"/>
                <a:gd name="T75" fmla="*/ 886 h 1162"/>
                <a:gd name="T76" fmla="*/ 1122 w 1582"/>
                <a:gd name="T77" fmla="*/ 741 h 1162"/>
                <a:gd name="T78" fmla="*/ 1199 w 1582"/>
                <a:gd name="T79" fmla="*/ 741 h 1162"/>
                <a:gd name="T80" fmla="*/ 1222 w 1582"/>
                <a:gd name="T81" fmla="*/ 695 h 1162"/>
                <a:gd name="T82" fmla="*/ 1290 w 1582"/>
                <a:gd name="T8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2" h="1162">
                  <a:moveTo>
                    <a:pt x="1290" y="710"/>
                  </a:moveTo>
                  <a:lnTo>
                    <a:pt x="1290" y="710"/>
                  </a:lnTo>
                  <a:cubicBezTo>
                    <a:pt x="1298" y="657"/>
                    <a:pt x="1321" y="603"/>
                    <a:pt x="1329" y="550"/>
                  </a:cubicBezTo>
                  <a:cubicBezTo>
                    <a:pt x="1336" y="527"/>
                    <a:pt x="1313" y="496"/>
                    <a:pt x="1321" y="473"/>
                  </a:cubicBezTo>
                  <a:cubicBezTo>
                    <a:pt x="1329" y="458"/>
                    <a:pt x="1344" y="435"/>
                    <a:pt x="1367" y="435"/>
                  </a:cubicBezTo>
                  <a:cubicBezTo>
                    <a:pt x="1405" y="428"/>
                    <a:pt x="1451" y="489"/>
                    <a:pt x="1481" y="466"/>
                  </a:cubicBezTo>
                  <a:cubicBezTo>
                    <a:pt x="1520" y="428"/>
                    <a:pt x="1512" y="351"/>
                    <a:pt x="1512" y="298"/>
                  </a:cubicBezTo>
                  <a:cubicBezTo>
                    <a:pt x="1504" y="260"/>
                    <a:pt x="1443" y="229"/>
                    <a:pt x="1451" y="191"/>
                  </a:cubicBezTo>
                  <a:cubicBezTo>
                    <a:pt x="1466" y="153"/>
                    <a:pt x="1543" y="176"/>
                    <a:pt x="1565" y="145"/>
                  </a:cubicBezTo>
                  <a:cubicBezTo>
                    <a:pt x="1581" y="122"/>
                    <a:pt x="1550" y="91"/>
                    <a:pt x="1535" y="69"/>
                  </a:cubicBezTo>
                  <a:lnTo>
                    <a:pt x="1535" y="69"/>
                  </a:lnTo>
                  <a:cubicBezTo>
                    <a:pt x="1489" y="69"/>
                    <a:pt x="1443" y="61"/>
                    <a:pt x="1390" y="61"/>
                  </a:cubicBezTo>
                  <a:cubicBezTo>
                    <a:pt x="1359" y="69"/>
                    <a:pt x="1329" y="84"/>
                    <a:pt x="1298" y="69"/>
                  </a:cubicBezTo>
                  <a:cubicBezTo>
                    <a:pt x="1275" y="61"/>
                    <a:pt x="1275" y="30"/>
                    <a:pt x="1260" y="8"/>
                  </a:cubicBezTo>
                  <a:cubicBezTo>
                    <a:pt x="1260" y="8"/>
                    <a:pt x="1206" y="0"/>
                    <a:pt x="1199" y="0"/>
                  </a:cubicBezTo>
                  <a:cubicBezTo>
                    <a:pt x="1191" y="0"/>
                    <a:pt x="1099" y="69"/>
                    <a:pt x="1099" y="69"/>
                  </a:cubicBezTo>
                  <a:cubicBezTo>
                    <a:pt x="1008" y="99"/>
                    <a:pt x="924" y="130"/>
                    <a:pt x="832" y="160"/>
                  </a:cubicBezTo>
                  <a:cubicBezTo>
                    <a:pt x="763" y="176"/>
                    <a:pt x="695" y="198"/>
                    <a:pt x="626" y="206"/>
                  </a:cubicBezTo>
                  <a:cubicBezTo>
                    <a:pt x="595" y="206"/>
                    <a:pt x="557" y="191"/>
                    <a:pt x="526" y="198"/>
                  </a:cubicBezTo>
                  <a:cubicBezTo>
                    <a:pt x="488" y="198"/>
                    <a:pt x="458" y="221"/>
                    <a:pt x="420" y="221"/>
                  </a:cubicBezTo>
                  <a:cubicBezTo>
                    <a:pt x="382" y="221"/>
                    <a:pt x="351" y="206"/>
                    <a:pt x="320" y="198"/>
                  </a:cubicBezTo>
                  <a:lnTo>
                    <a:pt x="320" y="198"/>
                  </a:lnTo>
                  <a:cubicBezTo>
                    <a:pt x="290" y="214"/>
                    <a:pt x="259" y="244"/>
                    <a:pt x="229" y="260"/>
                  </a:cubicBezTo>
                  <a:cubicBezTo>
                    <a:pt x="213" y="267"/>
                    <a:pt x="190" y="244"/>
                    <a:pt x="175" y="252"/>
                  </a:cubicBezTo>
                  <a:cubicBezTo>
                    <a:pt x="145" y="275"/>
                    <a:pt x="122" y="313"/>
                    <a:pt x="107" y="344"/>
                  </a:cubicBezTo>
                  <a:cubicBezTo>
                    <a:pt x="84" y="397"/>
                    <a:pt x="68" y="450"/>
                    <a:pt x="45" y="504"/>
                  </a:cubicBezTo>
                  <a:cubicBezTo>
                    <a:pt x="30" y="558"/>
                    <a:pt x="7" y="611"/>
                    <a:pt x="0" y="672"/>
                  </a:cubicBezTo>
                  <a:cubicBezTo>
                    <a:pt x="0" y="695"/>
                    <a:pt x="38" y="710"/>
                    <a:pt x="38" y="741"/>
                  </a:cubicBezTo>
                  <a:cubicBezTo>
                    <a:pt x="38" y="771"/>
                    <a:pt x="0" y="794"/>
                    <a:pt x="0" y="825"/>
                  </a:cubicBezTo>
                  <a:cubicBezTo>
                    <a:pt x="0" y="871"/>
                    <a:pt x="30" y="985"/>
                    <a:pt x="38" y="1023"/>
                  </a:cubicBezTo>
                  <a:lnTo>
                    <a:pt x="38" y="1023"/>
                  </a:lnTo>
                  <a:cubicBezTo>
                    <a:pt x="53" y="1023"/>
                    <a:pt x="61" y="1031"/>
                    <a:pt x="76" y="1031"/>
                  </a:cubicBezTo>
                  <a:cubicBezTo>
                    <a:pt x="129" y="1046"/>
                    <a:pt x="198" y="1161"/>
                    <a:pt x="236" y="1161"/>
                  </a:cubicBezTo>
                  <a:lnTo>
                    <a:pt x="236" y="1161"/>
                  </a:lnTo>
                  <a:cubicBezTo>
                    <a:pt x="236" y="1000"/>
                    <a:pt x="481" y="970"/>
                    <a:pt x="595" y="947"/>
                  </a:cubicBezTo>
                  <a:cubicBezTo>
                    <a:pt x="763" y="909"/>
                    <a:pt x="901" y="962"/>
                    <a:pt x="1069" y="878"/>
                  </a:cubicBezTo>
                  <a:cubicBezTo>
                    <a:pt x="1099" y="878"/>
                    <a:pt x="1138" y="878"/>
                    <a:pt x="1168" y="886"/>
                  </a:cubicBezTo>
                  <a:lnTo>
                    <a:pt x="1168" y="886"/>
                  </a:lnTo>
                  <a:cubicBezTo>
                    <a:pt x="1153" y="848"/>
                    <a:pt x="1107" y="779"/>
                    <a:pt x="1122" y="741"/>
                  </a:cubicBezTo>
                  <a:cubicBezTo>
                    <a:pt x="1130" y="718"/>
                    <a:pt x="1176" y="756"/>
                    <a:pt x="1199" y="741"/>
                  </a:cubicBezTo>
                  <a:cubicBezTo>
                    <a:pt x="1214" y="733"/>
                    <a:pt x="1206" y="695"/>
                    <a:pt x="1222" y="695"/>
                  </a:cubicBezTo>
                  <a:cubicBezTo>
                    <a:pt x="1245" y="687"/>
                    <a:pt x="1268" y="702"/>
                    <a:pt x="1290" y="71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6" name="Freeform 148"/>
            <p:cNvSpPr>
              <a:spLocks noChangeArrowheads="1"/>
            </p:cNvSpPr>
            <p:nvPr/>
          </p:nvSpPr>
          <p:spPr bwMode="auto">
            <a:xfrm>
              <a:off x="9256157" y="5611407"/>
              <a:ext cx="589819" cy="304882"/>
            </a:xfrm>
            <a:custGeom>
              <a:avLst/>
              <a:gdLst>
                <a:gd name="T0" fmla="*/ 2397 w 2482"/>
                <a:gd name="T1" fmla="*/ 23 h 1285"/>
                <a:gd name="T2" fmla="*/ 2466 w 2482"/>
                <a:gd name="T3" fmla="*/ 229 h 1285"/>
                <a:gd name="T4" fmla="*/ 2282 w 2482"/>
                <a:gd name="T5" fmla="*/ 550 h 1285"/>
                <a:gd name="T6" fmla="*/ 2336 w 2482"/>
                <a:gd name="T7" fmla="*/ 627 h 1285"/>
                <a:gd name="T8" fmla="*/ 2328 w 2482"/>
                <a:gd name="T9" fmla="*/ 726 h 1285"/>
                <a:gd name="T10" fmla="*/ 2328 w 2482"/>
                <a:gd name="T11" fmla="*/ 886 h 1285"/>
                <a:gd name="T12" fmla="*/ 2137 w 2482"/>
                <a:gd name="T13" fmla="*/ 963 h 1285"/>
                <a:gd name="T14" fmla="*/ 1916 w 2482"/>
                <a:gd name="T15" fmla="*/ 886 h 1285"/>
                <a:gd name="T16" fmla="*/ 1900 w 2482"/>
                <a:gd name="T17" fmla="*/ 1115 h 1285"/>
                <a:gd name="T18" fmla="*/ 1580 w 2482"/>
                <a:gd name="T19" fmla="*/ 1184 h 1285"/>
                <a:gd name="T20" fmla="*/ 1427 w 2482"/>
                <a:gd name="T21" fmla="*/ 1230 h 1285"/>
                <a:gd name="T22" fmla="*/ 1373 w 2482"/>
                <a:gd name="T23" fmla="*/ 1284 h 1285"/>
                <a:gd name="T24" fmla="*/ 1243 w 2482"/>
                <a:gd name="T25" fmla="*/ 1200 h 1285"/>
                <a:gd name="T26" fmla="*/ 1228 w 2482"/>
                <a:gd name="T27" fmla="*/ 1070 h 1285"/>
                <a:gd name="T28" fmla="*/ 1068 w 2482"/>
                <a:gd name="T29" fmla="*/ 1093 h 1285"/>
                <a:gd name="T30" fmla="*/ 1037 w 2482"/>
                <a:gd name="T31" fmla="*/ 955 h 1285"/>
                <a:gd name="T32" fmla="*/ 794 w 2482"/>
                <a:gd name="T33" fmla="*/ 871 h 1285"/>
                <a:gd name="T34" fmla="*/ 710 w 2482"/>
                <a:gd name="T35" fmla="*/ 772 h 1285"/>
                <a:gd name="T36" fmla="*/ 595 w 2482"/>
                <a:gd name="T37" fmla="*/ 764 h 1285"/>
                <a:gd name="T38" fmla="*/ 511 w 2482"/>
                <a:gd name="T39" fmla="*/ 741 h 1285"/>
                <a:gd name="T40" fmla="*/ 351 w 2482"/>
                <a:gd name="T41" fmla="*/ 795 h 1285"/>
                <a:gd name="T42" fmla="*/ 366 w 2482"/>
                <a:gd name="T43" fmla="*/ 680 h 1285"/>
                <a:gd name="T44" fmla="*/ 198 w 2482"/>
                <a:gd name="T45" fmla="*/ 619 h 1285"/>
                <a:gd name="T46" fmla="*/ 15 w 2482"/>
                <a:gd name="T47" fmla="*/ 375 h 1285"/>
                <a:gd name="T48" fmla="*/ 183 w 2482"/>
                <a:gd name="T49" fmla="*/ 359 h 1285"/>
                <a:gd name="T50" fmla="*/ 183 w 2482"/>
                <a:gd name="T51" fmla="*/ 321 h 1285"/>
                <a:gd name="T52" fmla="*/ 702 w 2482"/>
                <a:gd name="T53" fmla="*/ 375 h 1285"/>
                <a:gd name="T54" fmla="*/ 1114 w 2482"/>
                <a:gd name="T55" fmla="*/ 314 h 1285"/>
                <a:gd name="T56" fmla="*/ 1259 w 2482"/>
                <a:gd name="T57" fmla="*/ 168 h 1285"/>
                <a:gd name="T58" fmla="*/ 1282 w 2482"/>
                <a:gd name="T59" fmla="*/ 0 h 1285"/>
                <a:gd name="T60" fmla="*/ 1358 w 2482"/>
                <a:gd name="T61" fmla="*/ 77 h 1285"/>
                <a:gd name="T62" fmla="*/ 1473 w 2482"/>
                <a:gd name="T63" fmla="*/ 77 h 1285"/>
                <a:gd name="T64" fmla="*/ 1587 w 2482"/>
                <a:gd name="T65" fmla="*/ 16 h 1285"/>
                <a:gd name="T66" fmla="*/ 1786 w 2482"/>
                <a:gd name="T67" fmla="*/ 39 h 1285"/>
                <a:gd name="T68" fmla="*/ 2000 w 2482"/>
                <a:gd name="T69" fmla="*/ 85 h 1285"/>
                <a:gd name="T70" fmla="*/ 2129 w 2482"/>
                <a:gd name="T71" fmla="*/ 146 h 1285"/>
                <a:gd name="T72" fmla="*/ 2397 w 2482"/>
                <a:gd name="T73" fmla="*/ 2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2" h="1285">
                  <a:moveTo>
                    <a:pt x="2397" y="23"/>
                  </a:moveTo>
                  <a:lnTo>
                    <a:pt x="2397" y="23"/>
                  </a:lnTo>
                  <a:cubicBezTo>
                    <a:pt x="2412" y="46"/>
                    <a:pt x="2435" y="69"/>
                    <a:pt x="2443" y="100"/>
                  </a:cubicBezTo>
                  <a:cubicBezTo>
                    <a:pt x="2458" y="138"/>
                    <a:pt x="2481" y="191"/>
                    <a:pt x="2466" y="229"/>
                  </a:cubicBezTo>
                  <a:cubicBezTo>
                    <a:pt x="2435" y="321"/>
                    <a:pt x="2374" y="398"/>
                    <a:pt x="2328" y="482"/>
                  </a:cubicBezTo>
                  <a:cubicBezTo>
                    <a:pt x="2313" y="504"/>
                    <a:pt x="2282" y="520"/>
                    <a:pt x="2282" y="550"/>
                  </a:cubicBezTo>
                  <a:cubicBezTo>
                    <a:pt x="2282" y="581"/>
                    <a:pt x="2321" y="604"/>
                    <a:pt x="2336" y="627"/>
                  </a:cubicBezTo>
                  <a:lnTo>
                    <a:pt x="2336" y="627"/>
                  </a:lnTo>
                  <a:cubicBezTo>
                    <a:pt x="2328" y="634"/>
                    <a:pt x="2313" y="642"/>
                    <a:pt x="2305" y="650"/>
                  </a:cubicBezTo>
                  <a:cubicBezTo>
                    <a:pt x="2305" y="680"/>
                    <a:pt x="2336" y="703"/>
                    <a:pt x="2328" y="726"/>
                  </a:cubicBezTo>
                  <a:cubicBezTo>
                    <a:pt x="2313" y="772"/>
                    <a:pt x="2252" y="795"/>
                    <a:pt x="2252" y="833"/>
                  </a:cubicBezTo>
                  <a:cubicBezTo>
                    <a:pt x="2252" y="863"/>
                    <a:pt x="2343" y="871"/>
                    <a:pt x="2328" y="886"/>
                  </a:cubicBezTo>
                  <a:cubicBezTo>
                    <a:pt x="2290" y="925"/>
                    <a:pt x="2221" y="894"/>
                    <a:pt x="2175" y="909"/>
                  </a:cubicBezTo>
                  <a:cubicBezTo>
                    <a:pt x="2160" y="917"/>
                    <a:pt x="2152" y="971"/>
                    <a:pt x="2137" y="963"/>
                  </a:cubicBezTo>
                  <a:cubicBezTo>
                    <a:pt x="2091" y="940"/>
                    <a:pt x="2099" y="863"/>
                    <a:pt x="2053" y="848"/>
                  </a:cubicBezTo>
                  <a:cubicBezTo>
                    <a:pt x="2007" y="833"/>
                    <a:pt x="1954" y="856"/>
                    <a:pt x="1916" y="886"/>
                  </a:cubicBezTo>
                  <a:cubicBezTo>
                    <a:pt x="1900" y="902"/>
                    <a:pt x="1908" y="940"/>
                    <a:pt x="1908" y="971"/>
                  </a:cubicBezTo>
                  <a:cubicBezTo>
                    <a:pt x="1900" y="1016"/>
                    <a:pt x="1923" y="1070"/>
                    <a:pt x="1900" y="1115"/>
                  </a:cubicBezTo>
                  <a:cubicBezTo>
                    <a:pt x="1893" y="1138"/>
                    <a:pt x="1854" y="1123"/>
                    <a:pt x="1839" y="1123"/>
                  </a:cubicBezTo>
                  <a:cubicBezTo>
                    <a:pt x="1755" y="1146"/>
                    <a:pt x="1664" y="1161"/>
                    <a:pt x="1580" y="1184"/>
                  </a:cubicBezTo>
                  <a:cubicBezTo>
                    <a:pt x="1557" y="1192"/>
                    <a:pt x="1541" y="1200"/>
                    <a:pt x="1518" y="1207"/>
                  </a:cubicBezTo>
                  <a:cubicBezTo>
                    <a:pt x="1488" y="1215"/>
                    <a:pt x="1450" y="1215"/>
                    <a:pt x="1427" y="1230"/>
                  </a:cubicBezTo>
                  <a:cubicBezTo>
                    <a:pt x="1404" y="1238"/>
                    <a:pt x="1396" y="1268"/>
                    <a:pt x="1373" y="1284"/>
                  </a:cubicBezTo>
                  <a:lnTo>
                    <a:pt x="1373" y="1284"/>
                  </a:lnTo>
                  <a:cubicBezTo>
                    <a:pt x="1358" y="1253"/>
                    <a:pt x="1358" y="1215"/>
                    <a:pt x="1328" y="1192"/>
                  </a:cubicBezTo>
                  <a:cubicBezTo>
                    <a:pt x="1305" y="1177"/>
                    <a:pt x="1266" y="1207"/>
                    <a:pt x="1243" y="1200"/>
                  </a:cubicBezTo>
                  <a:cubicBezTo>
                    <a:pt x="1221" y="1184"/>
                    <a:pt x="1213" y="1154"/>
                    <a:pt x="1213" y="1131"/>
                  </a:cubicBezTo>
                  <a:cubicBezTo>
                    <a:pt x="1205" y="1108"/>
                    <a:pt x="1236" y="1085"/>
                    <a:pt x="1228" y="1070"/>
                  </a:cubicBezTo>
                  <a:cubicBezTo>
                    <a:pt x="1221" y="1054"/>
                    <a:pt x="1198" y="1062"/>
                    <a:pt x="1182" y="1062"/>
                  </a:cubicBezTo>
                  <a:cubicBezTo>
                    <a:pt x="1144" y="1070"/>
                    <a:pt x="1106" y="1093"/>
                    <a:pt x="1068" y="1093"/>
                  </a:cubicBezTo>
                  <a:cubicBezTo>
                    <a:pt x="1045" y="1085"/>
                    <a:pt x="1022" y="1070"/>
                    <a:pt x="1022" y="1047"/>
                  </a:cubicBezTo>
                  <a:cubicBezTo>
                    <a:pt x="1014" y="1016"/>
                    <a:pt x="1060" y="978"/>
                    <a:pt x="1037" y="955"/>
                  </a:cubicBezTo>
                  <a:cubicBezTo>
                    <a:pt x="999" y="932"/>
                    <a:pt x="947" y="978"/>
                    <a:pt x="908" y="963"/>
                  </a:cubicBezTo>
                  <a:cubicBezTo>
                    <a:pt x="863" y="948"/>
                    <a:pt x="840" y="894"/>
                    <a:pt x="794" y="871"/>
                  </a:cubicBezTo>
                  <a:cubicBezTo>
                    <a:pt x="771" y="856"/>
                    <a:pt x="733" y="894"/>
                    <a:pt x="717" y="871"/>
                  </a:cubicBezTo>
                  <a:cubicBezTo>
                    <a:pt x="694" y="848"/>
                    <a:pt x="725" y="802"/>
                    <a:pt x="710" y="772"/>
                  </a:cubicBezTo>
                  <a:cubicBezTo>
                    <a:pt x="702" y="757"/>
                    <a:pt x="679" y="749"/>
                    <a:pt x="656" y="749"/>
                  </a:cubicBezTo>
                  <a:cubicBezTo>
                    <a:pt x="641" y="749"/>
                    <a:pt x="618" y="764"/>
                    <a:pt x="595" y="764"/>
                  </a:cubicBezTo>
                  <a:cubicBezTo>
                    <a:pt x="588" y="764"/>
                    <a:pt x="580" y="741"/>
                    <a:pt x="572" y="741"/>
                  </a:cubicBezTo>
                  <a:cubicBezTo>
                    <a:pt x="550" y="734"/>
                    <a:pt x="527" y="726"/>
                    <a:pt x="511" y="741"/>
                  </a:cubicBezTo>
                  <a:cubicBezTo>
                    <a:pt x="496" y="757"/>
                    <a:pt x="496" y="802"/>
                    <a:pt x="473" y="810"/>
                  </a:cubicBezTo>
                  <a:cubicBezTo>
                    <a:pt x="435" y="825"/>
                    <a:pt x="381" y="818"/>
                    <a:pt x="351" y="795"/>
                  </a:cubicBezTo>
                  <a:cubicBezTo>
                    <a:pt x="336" y="779"/>
                    <a:pt x="366" y="757"/>
                    <a:pt x="366" y="734"/>
                  </a:cubicBezTo>
                  <a:cubicBezTo>
                    <a:pt x="374" y="718"/>
                    <a:pt x="381" y="696"/>
                    <a:pt x="366" y="680"/>
                  </a:cubicBezTo>
                  <a:cubicBezTo>
                    <a:pt x="358" y="665"/>
                    <a:pt x="336" y="680"/>
                    <a:pt x="320" y="680"/>
                  </a:cubicBezTo>
                  <a:cubicBezTo>
                    <a:pt x="275" y="665"/>
                    <a:pt x="236" y="642"/>
                    <a:pt x="198" y="619"/>
                  </a:cubicBezTo>
                  <a:cubicBezTo>
                    <a:pt x="137" y="573"/>
                    <a:pt x="68" y="535"/>
                    <a:pt x="30" y="482"/>
                  </a:cubicBezTo>
                  <a:cubicBezTo>
                    <a:pt x="7" y="451"/>
                    <a:pt x="0" y="405"/>
                    <a:pt x="15" y="375"/>
                  </a:cubicBezTo>
                  <a:cubicBezTo>
                    <a:pt x="22" y="359"/>
                    <a:pt x="53" y="367"/>
                    <a:pt x="68" y="367"/>
                  </a:cubicBezTo>
                  <a:cubicBezTo>
                    <a:pt x="106" y="359"/>
                    <a:pt x="152" y="375"/>
                    <a:pt x="183" y="359"/>
                  </a:cubicBezTo>
                  <a:cubicBezTo>
                    <a:pt x="198" y="344"/>
                    <a:pt x="183" y="344"/>
                    <a:pt x="183" y="321"/>
                  </a:cubicBezTo>
                  <a:lnTo>
                    <a:pt x="183" y="321"/>
                  </a:lnTo>
                  <a:cubicBezTo>
                    <a:pt x="313" y="329"/>
                    <a:pt x="481" y="268"/>
                    <a:pt x="572" y="306"/>
                  </a:cubicBezTo>
                  <a:cubicBezTo>
                    <a:pt x="603" y="329"/>
                    <a:pt x="656" y="382"/>
                    <a:pt x="702" y="375"/>
                  </a:cubicBezTo>
                  <a:cubicBezTo>
                    <a:pt x="809" y="398"/>
                    <a:pt x="847" y="382"/>
                    <a:pt x="939" y="359"/>
                  </a:cubicBezTo>
                  <a:cubicBezTo>
                    <a:pt x="1014" y="337"/>
                    <a:pt x="1037" y="275"/>
                    <a:pt x="1114" y="314"/>
                  </a:cubicBezTo>
                  <a:cubicBezTo>
                    <a:pt x="1152" y="329"/>
                    <a:pt x="1182" y="344"/>
                    <a:pt x="1221" y="306"/>
                  </a:cubicBezTo>
                  <a:cubicBezTo>
                    <a:pt x="1266" y="268"/>
                    <a:pt x="1259" y="222"/>
                    <a:pt x="1259" y="168"/>
                  </a:cubicBezTo>
                  <a:cubicBezTo>
                    <a:pt x="1259" y="107"/>
                    <a:pt x="1266" y="54"/>
                    <a:pt x="1282" y="0"/>
                  </a:cubicBezTo>
                  <a:lnTo>
                    <a:pt x="1282" y="0"/>
                  </a:lnTo>
                  <a:cubicBezTo>
                    <a:pt x="1289" y="8"/>
                    <a:pt x="1312" y="31"/>
                    <a:pt x="1328" y="39"/>
                  </a:cubicBezTo>
                  <a:cubicBezTo>
                    <a:pt x="1335" y="54"/>
                    <a:pt x="1343" y="69"/>
                    <a:pt x="1358" y="77"/>
                  </a:cubicBezTo>
                  <a:cubicBezTo>
                    <a:pt x="1389" y="92"/>
                    <a:pt x="1419" y="92"/>
                    <a:pt x="1450" y="92"/>
                  </a:cubicBezTo>
                  <a:cubicBezTo>
                    <a:pt x="1457" y="92"/>
                    <a:pt x="1457" y="77"/>
                    <a:pt x="1473" y="77"/>
                  </a:cubicBezTo>
                  <a:cubicBezTo>
                    <a:pt x="1511" y="69"/>
                    <a:pt x="1564" y="92"/>
                    <a:pt x="1602" y="69"/>
                  </a:cubicBezTo>
                  <a:cubicBezTo>
                    <a:pt x="1618" y="62"/>
                    <a:pt x="1572" y="23"/>
                    <a:pt x="1587" y="16"/>
                  </a:cubicBezTo>
                  <a:cubicBezTo>
                    <a:pt x="1656" y="8"/>
                    <a:pt x="1717" y="31"/>
                    <a:pt x="1786" y="39"/>
                  </a:cubicBezTo>
                  <a:lnTo>
                    <a:pt x="1786" y="39"/>
                  </a:lnTo>
                  <a:cubicBezTo>
                    <a:pt x="1816" y="62"/>
                    <a:pt x="1854" y="92"/>
                    <a:pt x="1885" y="115"/>
                  </a:cubicBezTo>
                  <a:cubicBezTo>
                    <a:pt x="1885" y="115"/>
                    <a:pt x="1992" y="85"/>
                    <a:pt x="2000" y="85"/>
                  </a:cubicBezTo>
                  <a:cubicBezTo>
                    <a:pt x="2007" y="85"/>
                    <a:pt x="2076" y="107"/>
                    <a:pt x="2076" y="107"/>
                  </a:cubicBezTo>
                  <a:cubicBezTo>
                    <a:pt x="2099" y="123"/>
                    <a:pt x="2114" y="153"/>
                    <a:pt x="2129" y="146"/>
                  </a:cubicBezTo>
                  <a:cubicBezTo>
                    <a:pt x="2168" y="138"/>
                    <a:pt x="2183" y="92"/>
                    <a:pt x="2221" y="77"/>
                  </a:cubicBezTo>
                  <a:cubicBezTo>
                    <a:pt x="2275" y="46"/>
                    <a:pt x="2336" y="39"/>
                    <a:pt x="2397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7" name="Freeform 149"/>
            <p:cNvSpPr>
              <a:spLocks noChangeArrowheads="1"/>
            </p:cNvSpPr>
            <p:nvPr/>
          </p:nvSpPr>
          <p:spPr bwMode="auto">
            <a:xfrm>
              <a:off x="9797785" y="5388246"/>
              <a:ext cx="341529" cy="453655"/>
            </a:xfrm>
            <a:custGeom>
              <a:avLst/>
              <a:gdLst>
                <a:gd name="T0" fmla="*/ 115 w 1437"/>
                <a:gd name="T1" fmla="*/ 962 h 1911"/>
                <a:gd name="T2" fmla="*/ 184 w 1437"/>
                <a:gd name="T3" fmla="*/ 1168 h 1911"/>
                <a:gd name="T4" fmla="*/ 0 w 1437"/>
                <a:gd name="T5" fmla="*/ 1489 h 1911"/>
                <a:gd name="T6" fmla="*/ 54 w 1437"/>
                <a:gd name="T7" fmla="*/ 1566 h 1911"/>
                <a:gd name="T8" fmla="*/ 275 w 1437"/>
                <a:gd name="T9" fmla="*/ 1688 h 1911"/>
                <a:gd name="T10" fmla="*/ 382 w 1437"/>
                <a:gd name="T11" fmla="*/ 1825 h 1911"/>
                <a:gd name="T12" fmla="*/ 535 w 1437"/>
                <a:gd name="T13" fmla="*/ 1841 h 1911"/>
                <a:gd name="T14" fmla="*/ 634 w 1437"/>
                <a:gd name="T15" fmla="*/ 1802 h 1911"/>
                <a:gd name="T16" fmla="*/ 818 w 1437"/>
                <a:gd name="T17" fmla="*/ 1757 h 1911"/>
                <a:gd name="T18" fmla="*/ 1146 w 1437"/>
                <a:gd name="T19" fmla="*/ 1825 h 1911"/>
                <a:gd name="T20" fmla="*/ 1116 w 1437"/>
                <a:gd name="T21" fmla="*/ 1635 h 1911"/>
                <a:gd name="T22" fmla="*/ 1100 w 1437"/>
                <a:gd name="T23" fmla="*/ 1405 h 1911"/>
                <a:gd name="T24" fmla="*/ 1215 w 1437"/>
                <a:gd name="T25" fmla="*/ 1153 h 1911"/>
                <a:gd name="T26" fmla="*/ 1291 w 1437"/>
                <a:gd name="T27" fmla="*/ 1016 h 1911"/>
                <a:gd name="T28" fmla="*/ 1413 w 1437"/>
                <a:gd name="T29" fmla="*/ 916 h 1911"/>
                <a:gd name="T30" fmla="*/ 1421 w 1437"/>
                <a:gd name="T31" fmla="*/ 825 h 1911"/>
                <a:gd name="T32" fmla="*/ 1314 w 1437"/>
                <a:gd name="T33" fmla="*/ 703 h 1911"/>
                <a:gd name="T34" fmla="*/ 1383 w 1437"/>
                <a:gd name="T35" fmla="*/ 618 h 1911"/>
                <a:gd name="T36" fmla="*/ 1299 w 1437"/>
                <a:gd name="T37" fmla="*/ 435 h 1911"/>
                <a:gd name="T38" fmla="*/ 1261 w 1437"/>
                <a:gd name="T39" fmla="*/ 451 h 1911"/>
                <a:gd name="T40" fmla="*/ 1054 w 1437"/>
                <a:gd name="T41" fmla="*/ 527 h 1911"/>
                <a:gd name="T42" fmla="*/ 909 w 1437"/>
                <a:gd name="T43" fmla="*/ 420 h 1911"/>
                <a:gd name="T44" fmla="*/ 917 w 1437"/>
                <a:gd name="T45" fmla="*/ 282 h 1911"/>
                <a:gd name="T46" fmla="*/ 986 w 1437"/>
                <a:gd name="T47" fmla="*/ 160 h 1911"/>
                <a:gd name="T48" fmla="*/ 993 w 1437"/>
                <a:gd name="T49" fmla="*/ 69 h 1911"/>
                <a:gd name="T50" fmla="*/ 940 w 1437"/>
                <a:gd name="T51" fmla="*/ 0 h 1911"/>
                <a:gd name="T52" fmla="*/ 764 w 1437"/>
                <a:gd name="T53" fmla="*/ 38 h 1911"/>
                <a:gd name="T54" fmla="*/ 665 w 1437"/>
                <a:gd name="T55" fmla="*/ 61 h 1911"/>
                <a:gd name="T56" fmla="*/ 489 w 1437"/>
                <a:gd name="T57" fmla="*/ 46 h 1911"/>
                <a:gd name="T58" fmla="*/ 268 w 1437"/>
                <a:gd name="T59" fmla="*/ 237 h 1911"/>
                <a:gd name="T60" fmla="*/ 145 w 1437"/>
                <a:gd name="T61" fmla="*/ 321 h 1911"/>
                <a:gd name="T62" fmla="*/ 61 w 1437"/>
                <a:gd name="T63" fmla="*/ 519 h 1911"/>
                <a:gd name="T64" fmla="*/ 107 w 1437"/>
                <a:gd name="T65" fmla="*/ 703 h 1911"/>
                <a:gd name="T66" fmla="*/ 122 w 1437"/>
                <a:gd name="T67" fmla="*/ 741 h 1911"/>
                <a:gd name="T68" fmla="*/ 39 w 1437"/>
                <a:gd name="T69" fmla="*/ 893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911">
                  <a:moveTo>
                    <a:pt x="115" y="962"/>
                  </a:moveTo>
                  <a:lnTo>
                    <a:pt x="115" y="962"/>
                  </a:lnTo>
                  <a:cubicBezTo>
                    <a:pt x="130" y="985"/>
                    <a:pt x="153" y="1008"/>
                    <a:pt x="161" y="1039"/>
                  </a:cubicBezTo>
                  <a:cubicBezTo>
                    <a:pt x="176" y="1077"/>
                    <a:pt x="199" y="1130"/>
                    <a:pt x="184" y="1168"/>
                  </a:cubicBezTo>
                  <a:cubicBezTo>
                    <a:pt x="153" y="1260"/>
                    <a:pt x="92" y="1337"/>
                    <a:pt x="46" y="1421"/>
                  </a:cubicBezTo>
                  <a:cubicBezTo>
                    <a:pt x="31" y="1443"/>
                    <a:pt x="0" y="1459"/>
                    <a:pt x="0" y="1489"/>
                  </a:cubicBezTo>
                  <a:cubicBezTo>
                    <a:pt x="0" y="1520"/>
                    <a:pt x="39" y="1543"/>
                    <a:pt x="54" y="1566"/>
                  </a:cubicBezTo>
                  <a:lnTo>
                    <a:pt x="54" y="1566"/>
                  </a:lnTo>
                  <a:cubicBezTo>
                    <a:pt x="107" y="1581"/>
                    <a:pt x="161" y="1573"/>
                    <a:pt x="199" y="1596"/>
                  </a:cubicBezTo>
                  <a:cubicBezTo>
                    <a:pt x="237" y="1612"/>
                    <a:pt x="252" y="1657"/>
                    <a:pt x="275" y="1688"/>
                  </a:cubicBezTo>
                  <a:cubicBezTo>
                    <a:pt x="298" y="1726"/>
                    <a:pt x="314" y="1764"/>
                    <a:pt x="336" y="1802"/>
                  </a:cubicBezTo>
                  <a:cubicBezTo>
                    <a:pt x="344" y="1818"/>
                    <a:pt x="367" y="1818"/>
                    <a:pt x="382" y="1825"/>
                  </a:cubicBezTo>
                  <a:cubicBezTo>
                    <a:pt x="397" y="1848"/>
                    <a:pt x="397" y="1902"/>
                    <a:pt x="428" y="1902"/>
                  </a:cubicBezTo>
                  <a:cubicBezTo>
                    <a:pt x="466" y="1902"/>
                    <a:pt x="497" y="1856"/>
                    <a:pt x="535" y="1841"/>
                  </a:cubicBezTo>
                  <a:cubicBezTo>
                    <a:pt x="566" y="1825"/>
                    <a:pt x="604" y="1818"/>
                    <a:pt x="634" y="1802"/>
                  </a:cubicBezTo>
                  <a:lnTo>
                    <a:pt x="634" y="1802"/>
                  </a:lnTo>
                  <a:cubicBezTo>
                    <a:pt x="680" y="1787"/>
                    <a:pt x="711" y="1772"/>
                    <a:pt x="756" y="1764"/>
                  </a:cubicBezTo>
                  <a:cubicBezTo>
                    <a:pt x="772" y="1757"/>
                    <a:pt x="795" y="1749"/>
                    <a:pt x="818" y="1757"/>
                  </a:cubicBezTo>
                  <a:cubicBezTo>
                    <a:pt x="909" y="1802"/>
                    <a:pt x="986" y="1879"/>
                    <a:pt x="1085" y="1902"/>
                  </a:cubicBezTo>
                  <a:cubicBezTo>
                    <a:pt x="1116" y="1910"/>
                    <a:pt x="1131" y="1856"/>
                    <a:pt x="1146" y="1825"/>
                  </a:cubicBezTo>
                  <a:cubicBezTo>
                    <a:pt x="1161" y="1787"/>
                    <a:pt x="1192" y="1741"/>
                    <a:pt x="1184" y="1703"/>
                  </a:cubicBezTo>
                  <a:cubicBezTo>
                    <a:pt x="1177" y="1665"/>
                    <a:pt x="1116" y="1665"/>
                    <a:pt x="1116" y="1635"/>
                  </a:cubicBezTo>
                  <a:cubicBezTo>
                    <a:pt x="1100" y="1581"/>
                    <a:pt x="1138" y="1520"/>
                    <a:pt x="1138" y="1466"/>
                  </a:cubicBezTo>
                  <a:cubicBezTo>
                    <a:pt x="1138" y="1443"/>
                    <a:pt x="1108" y="1428"/>
                    <a:pt x="1100" y="1405"/>
                  </a:cubicBezTo>
                  <a:cubicBezTo>
                    <a:pt x="1077" y="1337"/>
                    <a:pt x="1016" y="1260"/>
                    <a:pt x="1047" y="1199"/>
                  </a:cubicBezTo>
                  <a:cubicBezTo>
                    <a:pt x="1070" y="1146"/>
                    <a:pt x="1161" y="1168"/>
                    <a:pt x="1215" y="1153"/>
                  </a:cubicBezTo>
                  <a:cubicBezTo>
                    <a:pt x="1245" y="1138"/>
                    <a:pt x="1283" y="1146"/>
                    <a:pt x="1299" y="1115"/>
                  </a:cubicBezTo>
                  <a:cubicBezTo>
                    <a:pt x="1314" y="1085"/>
                    <a:pt x="1291" y="1046"/>
                    <a:pt x="1291" y="1016"/>
                  </a:cubicBezTo>
                  <a:cubicBezTo>
                    <a:pt x="1283" y="993"/>
                    <a:pt x="1276" y="970"/>
                    <a:pt x="1283" y="955"/>
                  </a:cubicBezTo>
                  <a:cubicBezTo>
                    <a:pt x="1291" y="939"/>
                    <a:pt x="1398" y="924"/>
                    <a:pt x="1413" y="916"/>
                  </a:cubicBezTo>
                  <a:lnTo>
                    <a:pt x="1413" y="916"/>
                  </a:lnTo>
                  <a:cubicBezTo>
                    <a:pt x="1421" y="886"/>
                    <a:pt x="1436" y="855"/>
                    <a:pt x="1421" y="825"/>
                  </a:cubicBezTo>
                  <a:cubicBezTo>
                    <a:pt x="1413" y="802"/>
                    <a:pt x="1375" y="794"/>
                    <a:pt x="1360" y="771"/>
                  </a:cubicBezTo>
                  <a:cubicBezTo>
                    <a:pt x="1345" y="749"/>
                    <a:pt x="1314" y="726"/>
                    <a:pt x="1314" y="703"/>
                  </a:cubicBezTo>
                  <a:cubicBezTo>
                    <a:pt x="1322" y="680"/>
                    <a:pt x="1368" y="695"/>
                    <a:pt x="1375" y="680"/>
                  </a:cubicBezTo>
                  <a:cubicBezTo>
                    <a:pt x="1390" y="664"/>
                    <a:pt x="1390" y="641"/>
                    <a:pt x="1383" y="618"/>
                  </a:cubicBezTo>
                  <a:cubicBezTo>
                    <a:pt x="1368" y="596"/>
                    <a:pt x="1337" y="580"/>
                    <a:pt x="1329" y="557"/>
                  </a:cubicBezTo>
                  <a:cubicBezTo>
                    <a:pt x="1314" y="519"/>
                    <a:pt x="1306" y="474"/>
                    <a:pt x="1299" y="435"/>
                  </a:cubicBezTo>
                  <a:lnTo>
                    <a:pt x="1299" y="435"/>
                  </a:lnTo>
                  <a:cubicBezTo>
                    <a:pt x="1261" y="451"/>
                    <a:pt x="1261" y="451"/>
                    <a:pt x="1261" y="451"/>
                  </a:cubicBezTo>
                  <a:lnTo>
                    <a:pt x="1261" y="451"/>
                  </a:lnTo>
                  <a:cubicBezTo>
                    <a:pt x="1192" y="474"/>
                    <a:pt x="1131" y="512"/>
                    <a:pt x="1054" y="527"/>
                  </a:cubicBezTo>
                  <a:cubicBezTo>
                    <a:pt x="1024" y="535"/>
                    <a:pt x="978" y="535"/>
                    <a:pt x="947" y="512"/>
                  </a:cubicBezTo>
                  <a:cubicBezTo>
                    <a:pt x="925" y="489"/>
                    <a:pt x="917" y="451"/>
                    <a:pt x="909" y="420"/>
                  </a:cubicBezTo>
                  <a:cubicBezTo>
                    <a:pt x="894" y="389"/>
                    <a:pt x="886" y="351"/>
                    <a:pt x="894" y="321"/>
                  </a:cubicBezTo>
                  <a:cubicBezTo>
                    <a:pt x="894" y="305"/>
                    <a:pt x="917" y="298"/>
                    <a:pt x="917" y="282"/>
                  </a:cubicBezTo>
                  <a:cubicBezTo>
                    <a:pt x="925" y="244"/>
                    <a:pt x="894" y="214"/>
                    <a:pt x="909" y="183"/>
                  </a:cubicBezTo>
                  <a:cubicBezTo>
                    <a:pt x="925" y="160"/>
                    <a:pt x="970" y="176"/>
                    <a:pt x="986" y="160"/>
                  </a:cubicBezTo>
                  <a:cubicBezTo>
                    <a:pt x="1001" y="145"/>
                    <a:pt x="970" y="130"/>
                    <a:pt x="970" y="114"/>
                  </a:cubicBezTo>
                  <a:cubicBezTo>
                    <a:pt x="978" y="99"/>
                    <a:pt x="986" y="84"/>
                    <a:pt x="993" y="69"/>
                  </a:cubicBezTo>
                  <a:lnTo>
                    <a:pt x="993" y="69"/>
                  </a:lnTo>
                  <a:cubicBezTo>
                    <a:pt x="978" y="46"/>
                    <a:pt x="970" y="0"/>
                    <a:pt x="940" y="0"/>
                  </a:cubicBezTo>
                  <a:cubicBezTo>
                    <a:pt x="902" y="0"/>
                    <a:pt x="886" y="61"/>
                    <a:pt x="841" y="69"/>
                  </a:cubicBezTo>
                  <a:cubicBezTo>
                    <a:pt x="818" y="76"/>
                    <a:pt x="795" y="23"/>
                    <a:pt x="764" y="38"/>
                  </a:cubicBezTo>
                  <a:cubicBezTo>
                    <a:pt x="749" y="46"/>
                    <a:pt x="779" y="99"/>
                    <a:pt x="756" y="99"/>
                  </a:cubicBezTo>
                  <a:cubicBezTo>
                    <a:pt x="726" y="107"/>
                    <a:pt x="695" y="53"/>
                    <a:pt x="665" y="61"/>
                  </a:cubicBezTo>
                  <a:cubicBezTo>
                    <a:pt x="642" y="69"/>
                    <a:pt x="665" y="130"/>
                    <a:pt x="642" y="130"/>
                  </a:cubicBezTo>
                  <a:cubicBezTo>
                    <a:pt x="589" y="122"/>
                    <a:pt x="543" y="23"/>
                    <a:pt x="489" y="46"/>
                  </a:cubicBezTo>
                  <a:cubicBezTo>
                    <a:pt x="413" y="76"/>
                    <a:pt x="405" y="199"/>
                    <a:pt x="336" y="252"/>
                  </a:cubicBezTo>
                  <a:cubicBezTo>
                    <a:pt x="321" y="267"/>
                    <a:pt x="291" y="229"/>
                    <a:pt x="268" y="237"/>
                  </a:cubicBezTo>
                  <a:cubicBezTo>
                    <a:pt x="222" y="252"/>
                    <a:pt x="184" y="290"/>
                    <a:pt x="145" y="321"/>
                  </a:cubicBezTo>
                  <a:lnTo>
                    <a:pt x="145" y="321"/>
                  </a:lnTo>
                  <a:cubicBezTo>
                    <a:pt x="153" y="366"/>
                    <a:pt x="184" y="405"/>
                    <a:pt x="161" y="451"/>
                  </a:cubicBezTo>
                  <a:cubicBezTo>
                    <a:pt x="145" y="489"/>
                    <a:pt x="77" y="481"/>
                    <a:pt x="61" y="519"/>
                  </a:cubicBezTo>
                  <a:cubicBezTo>
                    <a:pt x="54" y="542"/>
                    <a:pt x="107" y="550"/>
                    <a:pt x="115" y="580"/>
                  </a:cubicBezTo>
                  <a:cubicBezTo>
                    <a:pt x="122" y="618"/>
                    <a:pt x="107" y="664"/>
                    <a:pt x="107" y="703"/>
                  </a:cubicBezTo>
                  <a:lnTo>
                    <a:pt x="107" y="703"/>
                  </a:lnTo>
                  <a:cubicBezTo>
                    <a:pt x="115" y="718"/>
                    <a:pt x="122" y="726"/>
                    <a:pt x="122" y="741"/>
                  </a:cubicBezTo>
                  <a:cubicBezTo>
                    <a:pt x="122" y="779"/>
                    <a:pt x="130" y="817"/>
                    <a:pt x="115" y="848"/>
                  </a:cubicBezTo>
                  <a:cubicBezTo>
                    <a:pt x="100" y="871"/>
                    <a:pt x="39" y="863"/>
                    <a:pt x="39" y="893"/>
                  </a:cubicBezTo>
                  <a:cubicBezTo>
                    <a:pt x="39" y="924"/>
                    <a:pt x="92" y="939"/>
                    <a:pt x="115" y="96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8" name="Freeform 150"/>
            <p:cNvSpPr>
              <a:spLocks noChangeArrowheads="1"/>
            </p:cNvSpPr>
            <p:nvPr/>
          </p:nvSpPr>
          <p:spPr bwMode="auto">
            <a:xfrm>
              <a:off x="9676259" y="5549593"/>
              <a:ext cx="152955" cy="98484"/>
            </a:xfrm>
            <a:custGeom>
              <a:avLst/>
              <a:gdLst>
                <a:gd name="T0" fmla="*/ 15 w 642"/>
                <a:gd name="T1" fmla="*/ 298 h 413"/>
                <a:gd name="T2" fmla="*/ 15 w 642"/>
                <a:gd name="T3" fmla="*/ 298 h 413"/>
                <a:gd name="T4" fmla="*/ 114 w 642"/>
                <a:gd name="T5" fmla="*/ 374 h 413"/>
                <a:gd name="T6" fmla="*/ 229 w 642"/>
                <a:gd name="T7" fmla="*/ 344 h 413"/>
                <a:gd name="T8" fmla="*/ 305 w 642"/>
                <a:gd name="T9" fmla="*/ 366 h 413"/>
                <a:gd name="T10" fmla="*/ 358 w 642"/>
                <a:gd name="T11" fmla="*/ 405 h 413"/>
                <a:gd name="T12" fmla="*/ 450 w 642"/>
                <a:gd name="T13" fmla="*/ 336 h 413"/>
                <a:gd name="T14" fmla="*/ 626 w 642"/>
                <a:gd name="T15" fmla="*/ 282 h 413"/>
                <a:gd name="T16" fmla="*/ 626 w 642"/>
                <a:gd name="T17" fmla="*/ 282 h 413"/>
                <a:gd name="T18" fmla="*/ 550 w 642"/>
                <a:gd name="T19" fmla="*/ 213 h 413"/>
                <a:gd name="T20" fmla="*/ 626 w 642"/>
                <a:gd name="T21" fmla="*/ 168 h 413"/>
                <a:gd name="T22" fmla="*/ 633 w 642"/>
                <a:gd name="T23" fmla="*/ 61 h 413"/>
                <a:gd name="T24" fmla="*/ 618 w 642"/>
                <a:gd name="T25" fmla="*/ 23 h 413"/>
                <a:gd name="T26" fmla="*/ 618 w 642"/>
                <a:gd name="T27" fmla="*/ 23 h 413"/>
                <a:gd name="T28" fmla="*/ 527 w 642"/>
                <a:gd name="T29" fmla="*/ 0 h 413"/>
                <a:gd name="T30" fmla="*/ 381 w 642"/>
                <a:gd name="T31" fmla="*/ 38 h 413"/>
                <a:gd name="T32" fmla="*/ 267 w 642"/>
                <a:gd name="T33" fmla="*/ 15 h 413"/>
                <a:gd name="T34" fmla="*/ 267 w 642"/>
                <a:gd name="T35" fmla="*/ 15 h 413"/>
                <a:gd name="T36" fmla="*/ 244 w 642"/>
                <a:gd name="T37" fmla="*/ 61 h 413"/>
                <a:gd name="T38" fmla="*/ 206 w 642"/>
                <a:gd name="T39" fmla="*/ 61 h 413"/>
                <a:gd name="T40" fmla="*/ 175 w 642"/>
                <a:gd name="T41" fmla="*/ 91 h 413"/>
                <a:gd name="T42" fmla="*/ 175 w 642"/>
                <a:gd name="T43" fmla="*/ 91 h 413"/>
                <a:gd name="T44" fmla="*/ 83 w 642"/>
                <a:gd name="T45" fmla="*/ 145 h 413"/>
                <a:gd name="T46" fmla="*/ 68 w 642"/>
                <a:gd name="T47" fmla="*/ 244 h 413"/>
                <a:gd name="T48" fmla="*/ 15 w 642"/>
                <a:gd name="T49" fmla="*/ 175 h 413"/>
                <a:gd name="T50" fmla="*/ 0 w 642"/>
                <a:gd name="T51" fmla="*/ 198 h 413"/>
                <a:gd name="T52" fmla="*/ 15 w 642"/>
                <a:gd name="T53" fmla="*/ 2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2" h="413">
                  <a:moveTo>
                    <a:pt x="15" y="298"/>
                  </a:moveTo>
                  <a:lnTo>
                    <a:pt x="15" y="298"/>
                  </a:lnTo>
                  <a:cubicBezTo>
                    <a:pt x="45" y="321"/>
                    <a:pt x="83" y="351"/>
                    <a:pt x="114" y="374"/>
                  </a:cubicBezTo>
                  <a:cubicBezTo>
                    <a:pt x="114" y="374"/>
                    <a:pt x="221" y="344"/>
                    <a:pt x="229" y="344"/>
                  </a:cubicBezTo>
                  <a:cubicBezTo>
                    <a:pt x="236" y="344"/>
                    <a:pt x="305" y="366"/>
                    <a:pt x="305" y="366"/>
                  </a:cubicBezTo>
                  <a:cubicBezTo>
                    <a:pt x="328" y="382"/>
                    <a:pt x="343" y="412"/>
                    <a:pt x="358" y="405"/>
                  </a:cubicBezTo>
                  <a:cubicBezTo>
                    <a:pt x="397" y="397"/>
                    <a:pt x="412" y="351"/>
                    <a:pt x="450" y="336"/>
                  </a:cubicBezTo>
                  <a:cubicBezTo>
                    <a:pt x="504" y="305"/>
                    <a:pt x="565" y="298"/>
                    <a:pt x="626" y="282"/>
                  </a:cubicBezTo>
                  <a:lnTo>
                    <a:pt x="626" y="282"/>
                  </a:lnTo>
                  <a:cubicBezTo>
                    <a:pt x="603" y="259"/>
                    <a:pt x="550" y="244"/>
                    <a:pt x="550" y="213"/>
                  </a:cubicBezTo>
                  <a:cubicBezTo>
                    <a:pt x="550" y="183"/>
                    <a:pt x="611" y="191"/>
                    <a:pt x="626" y="168"/>
                  </a:cubicBezTo>
                  <a:cubicBezTo>
                    <a:pt x="641" y="137"/>
                    <a:pt x="633" y="99"/>
                    <a:pt x="633" y="61"/>
                  </a:cubicBezTo>
                  <a:cubicBezTo>
                    <a:pt x="633" y="46"/>
                    <a:pt x="626" y="38"/>
                    <a:pt x="618" y="23"/>
                  </a:cubicBezTo>
                  <a:lnTo>
                    <a:pt x="618" y="23"/>
                  </a:lnTo>
                  <a:cubicBezTo>
                    <a:pt x="588" y="15"/>
                    <a:pt x="557" y="0"/>
                    <a:pt x="527" y="0"/>
                  </a:cubicBezTo>
                  <a:cubicBezTo>
                    <a:pt x="473" y="0"/>
                    <a:pt x="427" y="38"/>
                    <a:pt x="381" y="38"/>
                  </a:cubicBezTo>
                  <a:cubicBezTo>
                    <a:pt x="336" y="38"/>
                    <a:pt x="305" y="23"/>
                    <a:pt x="267" y="15"/>
                  </a:cubicBezTo>
                  <a:lnTo>
                    <a:pt x="267" y="15"/>
                  </a:lnTo>
                  <a:cubicBezTo>
                    <a:pt x="259" y="30"/>
                    <a:pt x="259" y="53"/>
                    <a:pt x="244" y="61"/>
                  </a:cubicBezTo>
                  <a:cubicBezTo>
                    <a:pt x="236" y="69"/>
                    <a:pt x="221" y="53"/>
                    <a:pt x="206" y="61"/>
                  </a:cubicBezTo>
                  <a:cubicBezTo>
                    <a:pt x="191" y="61"/>
                    <a:pt x="183" y="76"/>
                    <a:pt x="175" y="91"/>
                  </a:cubicBezTo>
                  <a:lnTo>
                    <a:pt x="175" y="91"/>
                  </a:lnTo>
                  <a:cubicBezTo>
                    <a:pt x="145" y="107"/>
                    <a:pt x="106" y="122"/>
                    <a:pt x="83" y="145"/>
                  </a:cubicBezTo>
                  <a:cubicBezTo>
                    <a:pt x="68" y="175"/>
                    <a:pt x="99" y="229"/>
                    <a:pt x="68" y="244"/>
                  </a:cubicBezTo>
                  <a:cubicBezTo>
                    <a:pt x="45" y="252"/>
                    <a:pt x="38" y="191"/>
                    <a:pt x="15" y="175"/>
                  </a:cubicBezTo>
                  <a:cubicBezTo>
                    <a:pt x="7" y="168"/>
                    <a:pt x="0" y="191"/>
                    <a:pt x="0" y="198"/>
                  </a:cubicBezTo>
                  <a:cubicBezTo>
                    <a:pt x="0" y="229"/>
                    <a:pt x="7" y="267"/>
                    <a:pt x="15" y="2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59" name="Freeform 151"/>
            <p:cNvSpPr>
              <a:spLocks noChangeArrowheads="1"/>
            </p:cNvSpPr>
            <p:nvPr/>
          </p:nvSpPr>
          <p:spPr bwMode="auto">
            <a:xfrm>
              <a:off x="9561020" y="5511875"/>
              <a:ext cx="158193" cy="121534"/>
            </a:xfrm>
            <a:custGeom>
              <a:avLst/>
              <a:gdLst>
                <a:gd name="T0" fmla="*/ 481 w 665"/>
                <a:gd name="T1" fmla="*/ 0 h 513"/>
                <a:gd name="T2" fmla="*/ 481 w 665"/>
                <a:gd name="T3" fmla="*/ 0 h 513"/>
                <a:gd name="T4" fmla="*/ 527 w 665"/>
                <a:gd name="T5" fmla="*/ 46 h 513"/>
                <a:gd name="T6" fmla="*/ 580 w 665"/>
                <a:gd name="T7" fmla="*/ 77 h 513"/>
                <a:gd name="T8" fmla="*/ 588 w 665"/>
                <a:gd name="T9" fmla="*/ 153 h 513"/>
                <a:gd name="T10" fmla="*/ 580 w 665"/>
                <a:gd name="T11" fmla="*/ 214 h 513"/>
                <a:gd name="T12" fmla="*/ 664 w 665"/>
                <a:gd name="T13" fmla="*/ 252 h 513"/>
                <a:gd name="T14" fmla="*/ 664 w 665"/>
                <a:gd name="T15" fmla="*/ 252 h 513"/>
                <a:gd name="T16" fmla="*/ 572 w 665"/>
                <a:gd name="T17" fmla="*/ 306 h 513"/>
                <a:gd name="T18" fmla="*/ 557 w 665"/>
                <a:gd name="T19" fmla="*/ 405 h 513"/>
                <a:gd name="T20" fmla="*/ 504 w 665"/>
                <a:gd name="T21" fmla="*/ 336 h 513"/>
                <a:gd name="T22" fmla="*/ 489 w 665"/>
                <a:gd name="T23" fmla="*/ 359 h 513"/>
                <a:gd name="T24" fmla="*/ 504 w 665"/>
                <a:gd name="T25" fmla="*/ 459 h 513"/>
                <a:gd name="T26" fmla="*/ 504 w 665"/>
                <a:gd name="T27" fmla="*/ 459 h 513"/>
                <a:gd name="T28" fmla="*/ 305 w 665"/>
                <a:gd name="T29" fmla="*/ 436 h 513"/>
                <a:gd name="T30" fmla="*/ 320 w 665"/>
                <a:gd name="T31" fmla="*/ 489 h 513"/>
                <a:gd name="T32" fmla="*/ 191 w 665"/>
                <a:gd name="T33" fmla="*/ 497 h 513"/>
                <a:gd name="T34" fmla="*/ 168 w 665"/>
                <a:gd name="T35" fmla="*/ 512 h 513"/>
                <a:gd name="T36" fmla="*/ 76 w 665"/>
                <a:gd name="T37" fmla="*/ 497 h 513"/>
                <a:gd name="T38" fmla="*/ 46 w 665"/>
                <a:gd name="T39" fmla="*/ 459 h 513"/>
                <a:gd name="T40" fmla="*/ 0 w 665"/>
                <a:gd name="T41" fmla="*/ 420 h 513"/>
                <a:gd name="T42" fmla="*/ 0 w 665"/>
                <a:gd name="T43" fmla="*/ 420 h 513"/>
                <a:gd name="T44" fmla="*/ 23 w 665"/>
                <a:gd name="T45" fmla="*/ 352 h 513"/>
                <a:gd name="T46" fmla="*/ 221 w 665"/>
                <a:gd name="T47" fmla="*/ 184 h 513"/>
                <a:gd name="T48" fmla="*/ 458 w 665"/>
                <a:gd name="T49" fmla="*/ 16 h 513"/>
                <a:gd name="T50" fmla="*/ 481 w 665"/>
                <a:gd name="T5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5" h="513">
                  <a:moveTo>
                    <a:pt x="481" y="0"/>
                  </a:moveTo>
                  <a:lnTo>
                    <a:pt x="481" y="0"/>
                  </a:lnTo>
                  <a:cubicBezTo>
                    <a:pt x="504" y="31"/>
                    <a:pt x="496" y="23"/>
                    <a:pt x="527" y="46"/>
                  </a:cubicBezTo>
                  <a:cubicBezTo>
                    <a:pt x="542" y="61"/>
                    <a:pt x="572" y="61"/>
                    <a:pt x="580" y="77"/>
                  </a:cubicBezTo>
                  <a:cubicBezTo>
                    <a:pt x="595" y="99"/>
                    <a:pt x="588" y="130"/>
                    <a:pt x="588" y="153"/>
                  </a:cubicBezTo>
                  <a:cubicBezTo>
                    <a:pt x="588" y="176"/>
                    <a:pt x="565" y="199"/>
                    <a:pt x="580" y="214"/>
                  </a:cubicBezTo>
                  <a:cubicBezTo>
                    <a:pt x="595" y="245"/>
                    <a:pt x="634" y="237"/>
                    <a:pt x="664" y="252"/>
                  </a:cubicBezTo>
                  <a:lnTo>
                    <a:pt x="664" y="252"/>
                  </a:lnTo>
                  <a:cubicBezTo>
                    <a:pt x="634" y="268"/>
                    <a:pt x="595" y="283"/>
                    <a:pt x="572" y="306"/>
                  </a:cubicBezTo>
                  <a:cubicBezTo>
                    <a:pt x="557" y="336"/>
                    <a:pt x="588" y="390"/>
                    <a:pt x="557" y="405"/>
                  </a:cubicBezTo>
                  <a:cubicBezTo>
                    <a:pt x="534" y="413"/>
                    <a:pt x="527" y="352"/>
                    <a:pt x="504" y="336"/>
                  </a:cubicBezTo>
                  <a:cubicBezTo>
                    <a:pt x="496" y="329"/>
                    <a:pt x="489" y="352"/>
                    <a:pt x="489" y="359"/>
                  </a:cubicBezTo>
                  <a:cubicBezTo>
                    <a:pt x="489" y="390"/>
                    <a:pt x="496" y="428"/>
                    <a:pt x="504" y="459"/>
                  </a:cubicBezTo>
                  <a:lnTo>
                    <a:pt x="504" y="459"/>
                  </a:lnTo>
                  <a:cubicBezTo>
                    <a:pt x="435" y="451"/>
                    <a:pt x="374" y="428"/>
                    <a:pt x="305" y="436"/>
                  </a:cubicBezTo>
                  <a:cubicBezTo>
                    <a:pt x="290" y="443"/>
                    <a:pt x="336" y="482"/>
                    <a:pt x="320" y="489"/>
                  </a:cubicBezTo>
                  <a:cubicBezTo>
                    <a:pt x="282" y="512"/>
                    <a:pt x="229" y="489"/>
                    <a:pt x="191" y="497"/>
                  </a:cubicBezTo>
                  <a:cubicBezTo>
                    <a:pt x="175" y="497"/>
                    <a:pt x="175" y="512"/>
                    <a:pt x="168" y="512"/>
                  </a:cubicBezTo>
                  <a:cubicBezTo>
                    <a:pt x="137" y="512"/>
                    <a:pt x="107" y="512"/>
                    <a:pt x="76" y="497"/>
                  </a:cubicBezTo>
                  <a:cubicBezTo>
                    <a:pt x="61" y="489"/>
                    <a:pt x="53" y="474"/>
                    <a:pt x="46" y="459"/>
                  </a:cubicBezTo>
                  <a:cubicBezTo>
                    <a:pt x="30" y="451"/>
                    <a:pt x="7" y="428"/>
                    <a:pt x="0" y="420"/>
                  </a:cubicBezTo>
                  <a:lnTo>
                    <a:pt x="0" y="420"/>
                  </a:lnTo>
                  <a:cubicBezTo>
                    <a:pt x="7" y="397"/>
                    <a:pt x="15" y="374"/>
                    <a:pt x="23" y="352"/>
                  </a:cubicBezTo>
                  <a:cubicBezTo>
                    <a:pt x="53" y="283"/>
                    <a:pt x="183" y="275"/>
                    <a:pt x="221" y="184"/>
                  </a:cubicBezTo>
                  <a:cubicBezTo>
                    <a:pt x="290" y="84"/>
                    <a:pt x="359" y="61"/>
                    <a:pt x="458" y="16"/>
                  </a:cubicBezTo>
                  <a:cubicBezTo>
                    <a:pt x="466" y="8"/>
                    <a:pt x="473" y="8"/>
                    <a:pt x="48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0" name="Freeform 152"/>
            <p:cNvSpPr>
              <a:spLocks noChangeArrowheads="1"/>
            </p:cNvSpPr>
            <p:nvPr/>
          </p:nvSpPr>
          <p:spPr bwMode="auto">
            <a:xfrm>
              <a:off x="9948644" y="5576832"/>
              <a:ext cx="470389" cy="410700"/>
            </a:xfrm>
            <a:custGeom>
              <a:avLst/>
              <a:gdLst>
                <a:gd name="T0" fmla="*/ 1513 w 1980"/>
                <a:gd name="T1" fmla="*/ 1566 h 1728"/>
                <a:gd name="T2" fmla="*/ 1658 w 1980"/>
                <a:gd name="T3" fmla="*/ 1581 h 1728"/>
                <a:gd name="T4" fmla="*/ 1658 w 1980"/>
                <a:gd name="T5" fmla="*/ 1299 h 1728"/>
                <a:gd name="T6" fmla="*/ 1665 w 1980"/>
                <a:gd name="T7" fmla="*/ 1062 h 1728"/>
                <a:gd name="T8" fmla="*/ 1795 w 1980"/>
                <a:gd name="T9" fmla="*/ 810 h 1728"/>
                <a:gd name="T10" fmla="*/ 1940 w 1980"/>
                <a:gd name="T11" fmla="*/ 756 h 1728"/>
                <a:gd name="T12" fmla="*/ 1956 w 1980"/>
                <a:gd name="T13" fmla="*/ 688 h 1728"/>
                <a:gd name="T14" fmla="*/ 1818 w 1980"/>
                <a:gd name="T15" fmla="*/ 604 h 1728"/>
                <a:gd name="T16" fmla="*/ 1803 w 1980"/>
                <a:gd name="T17" fmla="*/ 443 h 1728"/>
                <a:gd name="T18" fmla="*/ 1887 w 1980"/>
                <a:gd name="T19" fmla="*/ 352 h 1728"/>
                <a:gd name="T20" fmla="*/ 1979 w 1980"/>
                <a:gd name="T21" fmla="*/ 344 h 1728"/>
                <a:gd name="T22" fmla="*/ 1910 w 1980"/>
                <a:gd name="T23" fmla="*/ 138 h 1728"/>
                <a:gd name="T24" fmla="*/ 1826 w 1980"/>
                <a:gd name="T25" fmla="*/ 84 h 1728"/>
                <a:gd name="T26" fmla="*/ 1658 w 1980"/>
                <a:gd name="T27" fmla="*/ 46 h 1728"/>
                <a:gd name="T28" fmla="*/ 1566 w 1980"/>
                <a:gd name="T29" fmla="*/ 61 h 1728"/>
                <a:gd name="T30" fmla="*/ 1497 w 1980"/>
                <a:gd name="T31" fmla="*/ 69 h 1728"/>
                <a:gd name="T32" fmla="*/ 1383 w 1980"/>
                <a:gd name="T33" fmla="*/ 23 h 1728"/>
                <a:gd name="T34" fmla="*/ 1291 w 1980"/>
                <a:gd name="T35" fmla="*/ 46 h 1728"/>
                <a:gd name="T36" fmla="*/ 879 w 1980"/>
                <a:gd name="T37" fmla="*/ 77 h 1728"/>
                <a:gd name="T38" fmla="*/ 779 w 1980"/>
                <a:gd name="T39" fmla="*/ 122 h 1728"/>
                <a:gd name="T40" fmla="*/ 649 w 1980"/>
                <a:gd name="T41" fmla="*/ 161 h 1728"/>
                <a:gd name="T42" fmla="*/ 665 w 1980"/>
                <a:gd name="T43" fmla="*/ 321 h 1728"/>
                <a:gd name="T44" fmla="*/ 413 w 1980"/>
                <a:gd name="T45" fmla="*/ 405 h 1728"/>
                <a:gd name="T46" fmla="*/ 504 w 1980"/>
                <a:gd name="T47" fmla="*/ 672 h 1728"/>
                <a:gd name="T48" fmla="*/ 550 w 1980"/>
                <a:gd name="T49" fmla="*/ 909 h 1728"/>
                <a:gd name="T50" fmla="*/ 451 w 1980"/>
                <a:gd name="T51" fmla="*/ 1108 h 1728"/>
                <a:gd name="T52" fmla="*/ 122 w 1980"/>
                <a:gd name="T53" fmla="*/ 970 h 1728"/>
                <a:gd name="T54" fmla="*/ 0 w 1980"/>
                <a:gd name="T55" fmla="*/ 1008 h 1728"/>
                <a:gd name="T56" fmla="*/ 191 w 1980"/>
                <a:gd name="T57" fmla="*/ 1138 h 1728"/>
                <a:gd name="T58" fmla="*/ 199 w 1980"/>
                <a:gd name="T59" fmla="*/ 1222 h 1728"/>
                <a:gd name="T60" fmla="*/ 176 w 1980"/>
                <a:gd name="T61" fmla="*/ 1322 h 1728"/>
                <a:gd name="T62" fmla="*/ 245 w 1980"/>
                <a:gd name="T63" fmla="*/ 1398 h 1728"/>
                <a:gd name="T64" fmla="*/ 329 w 1980"/>
                <a:gd name="T65" fmla="*/ 1520 h 1728"/>
                <a:gd name="T66" fmla="*/ 436 w 1980"/>
                <a:gd name="T67" fmla="*/ 1574 h 1728"/>
                <a:gd name="T68" fmla="*/ 420 w 1980"/>
                <a:gd name="T69" fmla="*/ 1673 h 1728"/>
                <a:gd name="T70" fmla="*/ 627 w 1980"/>
                <a:gd name="T71" fmla="*/ 1727 h 1728"/>
                <a:gd name="T72" fmla="*/ 1008 w 1980"/>
                <a:gd name="T73" fmla="*/ 1505 h 1728"/>
                <a:gd name="T74" fmla="*/ 833 w 1980"/>
                <a:gd name="T75" fmla="*/ 1253 h 1728"/>
                <a:gd name="T76" fmla="*/ 756 w 1980"/>
                <a:gd name="T77" fmla="*/ 1169 h 1728"/>
                <a:gd name="T78" fmla="*/ 963 w 1980"/>
                <a:gd name="T79" fmla="*/ 1116 h 1728"/>
                <a:gd name="T80" fmla="*/ 871 w 1980"/>
                <a:gd name="T81" fmla="*/ 1268 h 1728"/>
                <a:gd name="T82" fmla="*/ 986 w 1980"/>
                <a:gd name="T83" fmla="*/ 1352 h 1728"/>
                <a:gd name="T84" fmla="*/ 1207 w 1980"/>
                <a:gd name="T85" fmla="*/ 1505 h 1728"/>
                <a:gd name="T86" fmla="*/ 1368 w 1980"/>
                <a:gd name="T87" fmla="*/ 1551 h 1728"/>
                <a:gd name="T88" fmla="*/ 1306 w 1980"/>
                <a:gd name="T89" fmla="*/ 1398 h 1728"/>
                <a:gd name="T90" fmla="*/ 1360 w 1980"/>
                <a:gd name="T91" fmla="*/ 1352 h 1728"/>
                <a:gd name="T92" fmla="*/ 1520 w 1980"/>
                <a:gd name="T93" fmla="*/ 1337 h 1728"/>
                <a:gd name="T94" fmla="*/ 1513 w 1980"/>
                <a:gd name="T95" fmla="*/ 156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0" h="1728">
                  <a:moveTo>
                    <a:pt x="1513" y="1566"/>
                  </a:moveTo>
                  <a:lnTo>
                    <a:pt x="1513" y="1566"/>
                  </a:lnTo>
                  <a:cubicBezTo>
                    <a:pt x="1566" y="1566"/>
                    <a:pt x="1612" y="1566"/>
                    <a:pt x="1658" y="1581"/>
                  </a:cubicBezTo>
                  <a:lnTo>
                    <a:pt x="1658" y="1581"/>
                  </a:lnTo>
                  <a:cubicBezTo>
                    <a:pt x="1650" y="1543"/>
                    <a:pt x="1620" y="1429"/>
                    <a:pt x="1620" y="1383"/>
                  </a:cubicBezTo>
                  <a:cubicBezTo>
                    <a:pt x="1620" y="1352"/>
                    <a:pt x="1658" y="1329"/>
                    <a:pt x="1658" y="1299"/>
                  </a:cubicBezTo>
                  <a:cubicBezTo>
                    <a:pt x="1658" y="1268"/>
                    <a:pt x="1620" y="1253"/>
                    <a:pt x="1620" y="1230"/>
                  </a:cubicBezTo>
                  <a:cubicBezTo>
                    <a:pt x="1627" y="1169"/>
                    <a:pt x="1650" y="1116"/>
                    <a:pt x="1665" y="1062"/>
                  </a:cubicBezTo>
                  <a:cubicBezTo>
                    <a:pt x="1688" y="1008"/>
                    <a:pt x="1704" y="955"/>
                    <a:pt x="1727" y="902"/>
                  </a:cubicBezTo>
                  <a:cubicBezTo>
                    <a:pt x="1742" y="871"/>
                    <a:pt x="1765" y="833"/>
                    <a:pt x="1795" y="810"/>
                  </a:cubicBezTo>
                  <a:cubicBezTo>
                    <a:pt x="1810" y="802"/>
                    <a:pt x="1833" y="825"/>
                    <a:pt x="1849" y="818"/>
                  </a:cubicBezTo>
                  <a:cubicBezTo>
                    <a:pt x="1879" y="802"/>
                    <a:pt x="1910" y="772"/>
                    <a:pt x="1940" y="756"/>
                  </a:cubicBezTo>
                  <a:lnTo>
                    <a:pt x="1940" y="756"/>
                  </a:lnTo>
                  <a:cubicBezTo>
                    <a:pt x="1940" y="734"/>
                    <a:pt x="1963" y="711"/>
                    <a:pt x="1956" y="688"/>
                  </a:cubicBezTo>
                  <a:cubicBezTo>
                    <a:pt x="1933" y="649"/>
                    <a:pt x="1902" y="611"/>
                    <a:pt x="1864" y="588"/>
                  </a:cubicBezTo>
                  <a:cubicBezTo>
                    <a:pt x="1849" y="581"/>
                    <a:pt x="1826" y="619"/>
                    <a:pt x="1818" y="604"/>
                  </a:cubicBezTo>
                  <a:cubicBezTo>
                    <a:pt x="1803" y="573"/>
                    <a:pt x="1826" y="535"/>
                    <a:pt x="1826" y="504"/>
                  </a:cubicBezTo>
                  <a:cubicBezTo>
                    <a:pt x="1826" y="482"/>
                    <a:pt x="1803" y="466"/>
                    <a:pt x="1803" y="443"/>
                  </a:cubicBezTo>
                  <a:cubicBezTo>
                    <a:pt x="1803" y="420"/>
                    <a:pt x="1810" y="397"/>
                    <a:pt x="1826" y="374"/>
                  </a:cubicBezTo>
                  <a:cubicBezTo>
                    <a:pt x="1841" y="359"/>
                    <a:pt x="1864" y="344"/>
                    <a:pt x="1887" y="352"/>
                  </a:cubicBezTo>
                  <a:cubicBezTo>
                    <a:pt x="1910" y="352"/>
                    <a:pt x="1933" y="382"/>
                    <a:pt x="1963" y="382"/>
                  </a:cubicBezTo>
                  <a:cubicBezTo>
                    <a:pt x="1979" y="382"/>
                    <a:pt x="1971" y="359"/>
                    <a:pt x="1979" y="344"/>
                  </a:cubicBezTo>
                  <a:cubicBezTo>
                    <a:pt x="1979" y="313"/>
                    <a:pt x="1979" y="275"/>
                    <a:pt x="1971" y="245"/>
                  </a:cubicBezTo>
                  <a:cubicBezTo>
                    <a:pt x="1956" y="207"/>
                    <a:pt x="1933" y="168"/>
                    <a:pt x="1910" y="138"/>
                  </a:cubicBezTo>
                  <a:lnTo>
                    <a:pt x="1910" y="138"/>
                  </a:lnTo>
                  <a:cubicBezTo>
                    <a:pt x="1826" y="84"/>
                    <a:pt x="1826" y="84"/>
                    <a:pt x="1826" y="84"/>
                  </a:cubicBezTo>
                  <a:lnTo>
                    <a:pt x="1826" y="84"/>
                  </a:lnTo>
                  <a:cubicBezTo>
                    <a:pt x="1765" y="69"/>
                    <a:pt x="1711" y="54"/>
                    <a:pt x="1658" y="46"/>
                  </a:cubicBezTo>
                  <a:cubicBezTo>
                    <a:pt x="1643" y="46"/>
                    <a:pt x="1635" y="61"/>
                    <a:pt x="1627" y="61"/>
                  </a:cubicBezTo>
                  <a:cubicBezTo>
                    <a:pt x="1604" y="61"/>
                    <a:pt x="1589" y="61"/>
                    <a:pt x="1566" y="61"/>
                  </a:cubicBezTo>
                  <a:lnTo>
                    <a:pt x="1566" y="61"/>
                  </a:lnTo>
                  <a:cubicBezTo>
                    <a:pt x="1543" y="61"/>
                    <a:pt x="1520" y="77"/>
                    <a:pt x="1497" y="69"/>
                  </a:cubicBezTo>
                  <a:cubicBezTo>
                    <a:pt x="1467" y="61"/>
                    <a:pt x="1452" y="16"/>
                    <a:pt x="1421" y="8"/>
                  </a:cubicBezTo>
                  <a:cubicBezTo>
                    <a:pt x="1413" y="0"/>
                    <a:pt x="1398" y="8"/>
                    <a:pt x="1383" y="23"/>
                  </a:cubicBezTo>
                  <a:cubicBezTo>
                    <a:pt x="1375" y="31"/>
                    <a:pt x="1383" y="61"/>
                    <a:pt x="1375" y="61"/>
                  </a:cubicBezTo>
                  <a:cubicBezTo>
                    <a:pt x="1345" y="69"/>
                    <a:pt x="1322" y="54"/>
                    <a:pt x="1291" y="46"/>
                  </a:cubicBezTo>
                  <a:cubicBezTo>
                    <a:pt x="1169" y="38"/>
                    <a:pt x="1054" y="16"/>
                    <a:pt x="932" y="23"/>
                  </a:cubicBezTo>
                  <a:cubicBezTo>
                    <a:pt x="909" y="23"/>
                    <a:pt x="886" y="54"/>
                    <a:pt x="879" y="77"/>
                  </a:cubicBezTo>
                  <a:cubicBezTo>
                    <a:pt x="879" y="92"/>
                    <a:pt x="909" y="115"/>
                    <a:pt x="894" y="122"/>
                  </a:cubicBezTo>
                  <a:cubicBezTo>
                    <a:pt x="863" y="138"/>
                    <a:pt x="818" y="122"/>
                    <a:pt x="779" y="122"/>
                  </a:cubicBezTo>
                  <a:lnTo>
                    <a:pt x="779" y="122"/>
                  </a:lnTo>
                  <a:cubicBezTo>
                    <a:pt x="764" y="130"/>
                    <a:pt x="657" y="145"/>
                    <a:pt x="649" y="161"/>
                  </a:cubicBezTo>
                  <a:cubicBezTo>
                    <a:pt x="642" y="176"/>
                    <a:pt x="649" y="199"/>
                    <a:pt x="657" y="222"/>
                  </a:cubicBezTo>
                  <a:cubicBezTo>
                    <a:pt x="657" y="252"/>
                    <a:pt x="680" y="291"/>
                    <a:pt x="665" y="321"/>
                  </a:cubicBezTo>
                  <a:cubicBezTo>
                    <a:pt x="649" y="352"/>
                    <a:pt x="611" y="344"/>
                    <a:pt x="581" y="359"/>
                  </a:cubicBezTo>
                  <a:cubicBezTo>
                    <a:pt x="527" y="374"/>
                    <a:pt x="436" y="352"/>
                    <a:pt x="413" y="405"/>
                  </a:cubicBezTo>
                  <a:cubicBezTo>
                    <a:pt x="382" y="466"/>
                    <a:pt x="443" y="543"/>
                    <a:pt x="466" y="611"/>
                  </a:cubicBezTo>
                  <a:cubicBezTo>
                    <a:pt x="474" y="634"/>
                    <a:pt x="504" y="649"/>
                    <a:pt x="504" y="672"/>
                  </a:cubicBezTo>
                  <a:cubicBezTo>
                    <a:pt x="504" y="726"/>
                    <a:pt x="466" y="787"/>
                    <a:pt x="482" y="841"/>
                  </a:cubicBezTo>
                  <a:cubicBezTo>
                    <a:pt x="482" y="871"/>
                    <a:pt x="543" y="871"/>
                    <a:pt x="550" y="909"/>
                  </a:cubicBezTo>
                  <a:cubicBezTo>
                    <a:pt x="558" y="947"/>
                    <a:pt x="527" y="993"/>
                    <a:pt x="512" y="1031"/>
                  </a:cubicBezTo>
                  <a:cubicBezTo>
                    <a:pt x="497" y="1062"/>
                    <a:pt x="482" y="1116"/>
                    <a:pt x="451" y="1108"/>
                  </a:cubicBezTo>
                  <a:cubicBezTo>
                    <a:pt x="352" y="1085"/>
                    <a:pt x="275" y="1008"/>
                    <a:pt x="184" y="963"/>
                  </a:cubicBezTo>
                  <a:cubicBezTo>
                    <a:pt x="161" y="955"/>
                    <a:pt x="138" y="963"/>
                    <a:pt x="122" y="970"/>
                  </a:cubicBezTo>
                  <a:cubicBezTo>
                    <a:pt x="77" y="978"/>
                    <a:pt x="46" y="993"/>
                    <a:pt x="0" y="1008"/>
                  </a:cubicBezTo>
                  <a:lnTo>
                    <a:pt x="0" y="1008"/>
                  </a:lnTo>
                  <a:cubicBezTo>
                    <a:pt x="38" y="1070"/>
                    <a:pt x="54" y="1138"/>
                    <a:pt x="107" y="1177"/>
                  </a:cubicBezTo>
                  <a:cubicBezTo>
                    <a:pt x="138" y="1199"/>
                    <a:pt x="161" y="1146"/>
                    <a:pt x="191" y="1138"/>
                  </a:cubicBezTo>
                  <a:cubicBezTo>
                    <a:pt x="199" y="1138"/>
                    <a:pt x="230" y="1138"/>
                    <a:pt x="230" y="1154"/>
                  </a:cubicBezTo>
                  <a:cubicBezTo>
                    <a:pt x="237" y="1177"/>
                    <a:pt x="214" y="1199"/>
                    <a:pt x="199" y="1222"/>
                  </a:cubicBezTo>
                  <a:cubicBezTo>
                    <a:pt x="191" y="1230"/>
                    <a:pt x="184" y="1238"/>
                    <a:pt x="176" y="1245"/>
                  </a:cubicBezTo>
                  <a:cubicBezTo>
                    <a:pt x="168" y="1276"/>
                    <a:pt x="161" y="1306"/>
                    <a:pt x="176" y="1322"/>
                  </a:cubicBezTo>
                  <a:cubicBezTo>
                    <a:pt x="191" y="1345"/>
                    <a:pt x="230" y="1306"/>
                    <a:pt x="245" y="1322"/>
                  </a:cubicBezTo>
                  <a:cubicBezTo>
                    <a:pt x="260" y="1337"/>
                    <a:pt x="245" y="1375"/>
                    <a:pt x="245" y="1398"/>
                  </a:cubicBezTo>
                  <a:cubicBezTo>
                    <a:pt x="252" y="1444"/>
                    <a:pt x="237" y="1497"/>
                    <a:pt x="260" y="1535"/>
                  </a:cubicBezTo>
                  <a:cubicBezTo>
                    <a:pt x="275" y="1551"/>
                    <a:pt x="306" y="1505"/>
                    <a:pt x="329" y="1520"/>
                  </a:cubicBezTo>
                  <a:cubicBezTo>
                    <a:pt x="344" y="1528"/>
                    <a:pt x="321" y="1581"/>
                    <a:pt x="344" y="1589"/>
                  </a:cubicBezTo>
                  <a:cubicBezTo>
                    <a:pt x="374" y="1604"/>
                    <a:pt x="413" y="1551"/>
                    <a:pt x="436" y="1574"/>
                  </a:cubicBezTo>
                  <a:cubicBezTo>
                    <a:pt x="459" y="1589"/>
                    <a:pt x="428" y="1650"/>
                    <a:pt x="420" y="1673"/>
                  </a:cubicBezTo>
                  <a:lnTo>
                    <a:pt x="420" y="1673"/>
                  </a:lnTo>
                  <a:cubicBezTo>
                    <a:pt x="443" y="1673"/>
                    <a:pt x="474" y="1673"/>
                    <a:pt x="497" y="1681"/>
                  </a:cubicBezTo>
                  <a:cubicBezTo>
                    <a:pt x="566" y="1666"/>
                    <a:pt x="588" y="1711"/>
                    <a:pt x="627" y="1727"/>
                  </a:cubicBezTo>
                  <a:cubicBezTo>
                    <a:pt x="627" y="1681"/>
                    <a:pt x="818" y="1589"/>
                    <a:pt x="863" y="1581"/>
                  </a:cubicBezTo>
                  <a:cubicBezTo>
                    <a:pt x="924" y="1566"/>
                    <a:pt x="955" y="1551"/>
                    <a:pt x="1008" y="1505"/>
                  </a:cubicBezTo>
                  <a:cubicBezTo>
                    <a:pt x="1093" y="1429"/>
                    <a:pt x="871" y="1322"/>
                    <a:pt x="833" y="1253"/>
                  </a:cubicBezTo>
                  <a:lnTo>
                    <a:pt x="833" y="1253"/>
                  </a:lnTo>
                  <a:cubicBezTo>
                    <a:pt x="825" y="1253"/>
                    <a:pt x="818" y="1245"/>
                    <a:pt x="818" y="1245"/>
                  </a:cubicBezTo>
                  <a:cubicBezTo>
                    <a:pt x="779" y="1222"/>
                    <a:pt x="741" y="1207"/>
                    <a:pt x="756" y="1169"/>
                  </a:cubicBezTo>
                  <a:cubicBezTo>
                    <a:pt x="779" y="1070"/>
                    <a:pt x="886" y="1070"/>
                    <a:pt x="940" y="1077"/>
                  </a:cubicBezTo>
                  <a:cubicBezTo>
                    <a:pt x="955" y="1085"/>
                    <a:pt x="963" y="1100"/>
                    <a:pt x="963" y="1116"/>
                  </a:cubicBezTo>
                  <a:cubicBezTo>
                    <a:pt x="986" y="1146"/>
                    <a:pt x="1024" y="1184"/>
                    <a:pt x="1001" y="1215"/>
                  </a:cubicBezTo>
                  <a:cubicBezTo>
                    <a:pt x="978" y="1253"/>
                    <a:pt x="917" y="1260"/>
                    <a:pt x="871" y="1268"/>
                  </a:cubicBezTo>
                  <a:lnTo>
                    <a:pt x="871" y="1268"/>
                  </a:lnTo>
                  <a:cubicBezTo>
                    <a:pt x="917" y="1291"/>
                    <a:pt x="970" y="1337"/>
                    <a:pt x="986" y="1352"/>
                  </a:cubicBezTo>
                  <a:cubicBezTo>
                    <a:pt x="1031" y="1383"/>
                    <a:pt x="1070" y="1421"/>
                    <a:pt x="1108" y="1452"/>
                  </a:cubicBezTo>
                  <a:cubicBezTo>
                    <a:pt x="1138" y="1474"/>
                    <a:pt x="1184" y="1482"/>
                    <a:pt x="1207" y="1505"/>
                  </a:cubicBezTo>
                  <a:cubicBezTo>
                    <a:pt x="1230" y="1535"/>
                    <a:pt x="1276" y="1604"/>
                    <a:pt x="1314" y="1558"/>
                  </a:cubicBezTo>
                  <a:cubicBezTo>
                    <a:pt x="1345" y="1528"/>
                    <a:pt x="1352" y="1543"/>
                    <a:pt x="1368" y="1551"/>
                  </a:cubicBezTo>
                  <a:lnTo>
                    <a:pt x="1368" y="1551"/>
                  </a:lnTo>
                  <a:cubicBezTo>
                    <a:pt x="1352" y="1513"/>
                    <a:pt x="1322" y="1429"/>
                    <a:pt x="1306" y="1398"/>
                  </a:cubicBezTo>
                  <a:cubicBezTo>
                    <a:pt x="1306" y="1383"/>
                    <a:pt x="1283" y="1368"/>
                    <a:pt x="1299" y="1360"/>
                  </a:cubicBezTo>
                  <a:cubicBezTo>
                    <a:pt x="1314" y="1345"/>
                    <a:pt x="1345" y="1368"/>
                    <a:pt x="1360" y="1352"/>
                  </a:cubicBezTo>
                  <a:cubicBezTo>
                    <a:pt x="1375" y="1345"/>
                    <a:pt x="1368" y="1306"/>
                    <a:pt x="1383" y="1306"/>
                  </a:cubicBezTo>
                  <a:cubicBezTo>
                    <a:pt x="1429" y="1299"/>
                    <a:pt x="1490" y="1299"/>
                    <a:pt x="1520" y="1337"/>
                  </a:cubicBezTo>
                  <a:cubicBezTo>
                    <a:pt x="1543" y="1360"/>
                    <a:pt x="1505" y="1406"/>
                    <a:pt x="1505" y="1436"/>
                  </a:cubicBezTo>
                  <a:cubicBezTo>
                    <a:pt x="1505" y="1459"/>
                    <a:pt x="1513" y="1543"/>
                    <a:pt x="1513" y="156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1" name="Freeform 153"/>
            <p:cNvSpPr>
              <a:spLocks noChangeArrowheads="1"/>
            </p:cNvSpPr>
            <p:nvPr/>
          </p:nvSpPr>
          <p:spPr bwMode="auto">
            <a:xfrm>
              <a:off x="10253507" y="5885905"/>
              <a:ext cx="61810" cy="63910"/>
            </a:xfrm>
            <a:custGeom>
              <a:avLst/>
              <a:gdLst>
                <a:gd name="T0" fmla="*/ 85 w 261"/>
                <a:gd name="T1" fmla="*/ 252 h 268"/>
                <a:gd name="T2" fmla="*/ 85 w 261"/>
                <a:gd name="T3" fmla="*/ 252 h 268"/>
                <a:gd name="T4" fmla="*/ 138 w 261"/>
                <a:gd name="T5" fmla="*/ 252 h 268"/>
                <a:gd name="T6" fmla="*/ 230 w 261"/>
                <a:gd name="T7" fmla="*/ 267 h 268"/>
                <a:gd name="T8" fmla="*/ 230 w 261"/>
                <a:gd name="T9" fmla="*/ 267 h 268"/>
                <a:gd name="T10" fmla="*/ 222 w 261"/>
                <a:gd name="T11" fmla="*/ 137 h 268"/>
                <a:gd name="T12" fmla="*/ 237 w 261"/>
                <a:gd name="T13" fmla="*/ 38 h 268"/>
                <a:gd name="T14" fmla="*/ 100 w 261"/>
                <a:gd name="T15" fmla="*/ 7 h 268"/>
                <a:gd name="T16" fmla="*/ 77 w 261"/>
                <a:gd name="T17" fmla="*/ 53 h 268"/>
                <a:gd name="T18" fmla="*/ 16 w 261"/>
                <a:gd name="T19" fmla="*/ 61 h 268"/>
                <a:gd name="T20" fmla="*/ 23 w 261"/>
                <a:gd name="T21" fmla="*/ 99 h 268"/>
                <a:gd name="T22" fmla="*/ 85 w 261"/>
                <a:gd name="T23" fmla="*/ 25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268">
                  <a:moveTo>
                    <a:pt x="85" y="252"/>
                  </a:moveTo>
                  <a:lnTo>
                    <a:pt x="85" y="252"/>
                  </a:lnTo>
                  <a:cubicBezTo>
                    <a:pt x="92" y="259"/>
                    <a:pt x="108" y="259"/>
                    <a:pt x="138" y="252"/>
                  </a:cubicBezTo>
                  <a:cubicBezTo>
                    <a:pt x="169" y="259"/>
                    <a:pt x="199" y="267"/>
                    <a:pt x="230" y="267"/>
                  </a:cubicBezTo>
                  <a:lnTo>
                    <a:pt x="230" y="267"/>
                  </a:lnTo>
                  <a:cubicBezTo>
                    <a:pt x="230" y="244"/>
                    <a:pt x="222" y="160"/>
                    <a:pt x="222" y="137"/>
                  </a:cubicBezTo>
                  <a:cubicBezTo>
                    <a:pt x="222" y="107"/>
                    <a:pt x="260" y="61"/>
                    <a:pt x="237" y="38"/>
                  </a:cubicBezTo>
                  <a:cubicBezTo>
                    <a:pt x="207" y="0"/>
                    <a:pt x="146" y="0"/>
                    <a:pt x="100" y="7"/>
                  </a:cubicBezTo>
                  <a:cubicBezTo>
                    <a:pt x="85" y="7"/>
                    <a:pt x="92" y="46"/>
                    <a:pt x="77" y="53"/>
                  </a:cubicBezTo>
                  <a:cubicBezTo>
                    <a:pt x="62" y="69"/>
                    <a:pt x="31" y="46"/>
                    <a:pt x="16" y="61"/>
                  </a:cubicBezTo>
                  <a:cubicBezTo>
                    <a:pt x="0" y="69"/>
                    <a:pt x="23" y="84"/>
                    <a:pt x="23" y="99"/>
                  </a:cubicBezTo>
                  <a:cubicBezTo>
                    <a:pt x="39" y="130"/>
                    <a:pt x="69" y="214"/>
                    <a:pt x="85" y="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2" name="Freeform 154"/>
            <p:cNvSpPr>
              <a:spLocks noChangeArrowheads="1"/>
            </p:cNvSpPr>
            <p:nvPr/>
          </p:nvSpPr>
          <p:spPr bwMode="auto">
            <a:xfrm>
              <a:off x="10124648" y="5831424"/>
              <a:ext cx="67048" cy="47147"/>
            </a:xfrm>
            <a:custGeom>
              <a:avLst/>
              <a:gdLst>
                <a:gd name="T0" fmla="*/ 92 w 284"/>
                <a:gd name="T1" fmla="*/ 183 h 199"/>
                <a:gd name="T2" fmla="*/ 92 w 284"/>
                <a:gd name="T3" fmla="*/ 183 h 199"/>
                <a:gd name="T4" fmla="*/ 84 w 284"/>
                <a:gd name="T5" fmla="*/ 175 h 199"/>
                <a:gd name="T6" fmla="*/ 130 w 284"/>
                <a:gd name="T7" fmla="*/ 198 h 199"/>
                <a:gd name="T8" fmla="*/ 130 w 284"/>
                <a:gd name="T9" fmla="*/ 198 h 199"/>
                <a:gd name="T10" fmla="*/ 260 w 284"/>
                <a:gd name="T11" fmla="*/ 145 h 199"/>
                <a:gd name="T12" fmla="*/ 222 w 284"/>
                <a:gd name="T13" fmla="*/ 46 h 199"/>
                <a:gd name="T14" fmla="*/ 199 w 284"/>
                <a:gd name="T15" fmla="*/ 7 h 199"/>
                <a:gd name="T16" fmla="*/ 15 w 284"/>
                <a:gd name="T17" fmla="*/ 99 h 199"/>
                <a:gd name="T18" fmla="*/ 77 w 284"/>
                <a:gd name="T19" fmla="*/ 175 h 199"/>
                <a:gd name="T20" fmla="*/ 92 w 284"/>
                <a:gd name="T21" fmla="*/ 18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99">
                  <a:moveTo>
                    <a:pt x="92" y="183"/>
                  </a:moveTo>
                  <a:lnTo>
                    <a:pt x="92" y="183"/>
                  </a:lnTo>
                  <a:cubicBezTo>
                    <a:pt x="84" y="183"/>
                    <a:pt x="84" y="175"/>
                    <a:pt x="84" y="175"/>
                  </a:cubicBezTo>
                  <a:cubicBezTo>
                    <a:pt x="92" y="175"/>
                    <a:pt x="115" y="183"/>
                    <a:pt x="130" y="198"/>
                  </a:cubicBezTo>
                  <a:lnTo>
                    <a:pt x="130" y="198"/>
                  </a:lnTo>
                  <a:cubicBezTo>
                    <a:pt x="176" y="190"/>
                    <a:pt x="237" y="183"/>
                    <a:pt x="260" y="145"/>
                  </a:cubicBezTo>
                  <a:cubicBezTo>
                    <a:pt x="283" y="114"/>
                    <a:pt x="245" y="76"/>
                    <a:pt x="222" y="46"/>
                  </a:cubicBezTo>
                  <a:cubicBezTo>
                    <a:pt x="222" y="30"/>
                    <a:pt x="214" y="15"/>
                    <a:pt x="199" y="7"/>
                  </a:cubicBezTo>
                  <a:cubicBezTo>
                    <a:pt x="145" y="0"/>
                    <a:pt x="38" y="0"/>
                    <a:pt x="15" y="99"/>
                  </a:cubicBezTo>
                  <a:cubicBezTo>
                    <a:pt x="0" y="137"/>
                    <a:pt x="38" y="152"/>
                    <a:pt x="77" y="175"/>
                  </a:cubicBezTo>
                  <a:cubicBezTo>
                    <a:pt x="77" y="175"/>
                    <a:pt x="84" y="183"/>
                    <a:pt x="92" y="1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3" name="Freeform 155"/>
            <p:cNvSpPr>
              <a:spLocks noChangeArrowheads="1"/>
            </p:cNvSpPr>
            <p:nvPr/>
          </p:nvSpPr>
          <p:spPr bwMode="auto">
            <a:xfrm>
              <a:off x="9580925" y="5760181"/>
              <a:ext cx="477722" cy="337361"/>
            </a:xfrm>
            <a:custGeom>
              <a:avLst/>
              <a:gdLst>
                <a:gd name="T0" fmla="*/ 7 w 2010"/>
                <a:gd name="T1" fmla="*/ 657 h 1421"/>
                <a:gd name="T2" fmla="*/ 152 w 2010"/>
                <a:gd name="T3" fmla="*/ 580 h 1421"/>
                <a:gd name="T4" fmla="*/ 473 w 2010"/>
                <a:gd name="T5" fmla="*/ 496 h 1421"/>
                <a:gd name="T6" fmla="*/ 542 w 2010"/>
                <a:gd name="T7" fmla="*/ 344 h 1421"/>
                <a:gd name="T8" fmla="*/ 687 w 2010"/>
                <a:gd name="T9" fmla="*/ 221 h 1421"/>
                <a:gd name="T10" fmla="*/ 809 w 2010"/>
                <a:gd name="T11" fmla="*/ 282 h 1421"/>
                <a:gd name="T12" fmla="*/ 886 w 2010"/>
                <a:gd name="T13" fmla="*/ 206 h 1421"/>
                <a:gd name="T14" fmla="*/ 939 w 2010"/>
                <a:gd name="T15" fmla="*/ 23 h 1421"/>
                <a:gd name="T16" fmla="*/ 970 w 2010"/>
                <a:gd name="T17" fmla="*/ 0 h 1421"/>
                <a:gd name="T18" fmla="*/ 1191 w 2010"/>
                <a:gd name="T19" fmla="*/ 122 h 1421"/>
                <a:gd name="T20" fmla="*/ 1298 w 2010"/>
                <a:gd name="T21" fmla="*/ 259 h 1421"/>
                <a:gd name="T22" fmla="*/ 1451 w 2010"/>
                <a:gd name="T23" fmla="*/ 275 h 1421"/>
                <a:gd name="T24" fmla="*/ 1550 w 2010"/>
                <a:gd name="T25" fmla="*/ 236 h 1421"/>
                <a:gd name="T26" fmla="*/ 1741 w 2010"/>
                <a:gd name="T27" fmla="*/ 366 h 1421"/>
                <a:gd name="T28" fmla="*/ 1749 w 2010"/>
                <a:gd name="T29" fmla="*/ 450 h 1421"/>
                <a:gd name="T30" fmla="*/ 1726 w 2010"/>
                <a:gd name="T31" fmla="*/ 550 h 1421"/>
                <a:gd name="T32" fmla="*/ 1795 w 2010"/>
                <a:gd name="T33" fmla="*/ 626 h 1421"/>
                <a:gd name="T34" fmla="*/ 1879 w 2010"/>
                <a:gd name="T35" fmla="*/ 748 h 1421"/>
                <a:gd name="T36" fmla="*/ 1986 w 2010"/>
                <a:gd name="T37" fmla="*/ 802 h 1421"/>
                <a:gd name="T38" fmla="*/ 1970 w 2010"/>
                <a:gd name="T39" fmla="*/ 901 h 1421"/>
                <a:gd name="T40" fmla="*/ 1848 w 2010"/>
                <a:gd name="T41" fmla="*/ 955 h 1421"/>
                <a:gd name="T42" fmla="*/ 1764 w 2010"/>
                <a:gd name="T43" fmla="*/ 825 h 1421"/>
                <a:gd name="T44" fmla="*/ 1695 w 2010"/>
                <a:gd name="T45" fmla="*/ 786 h 1421"/>
                <a:gd name="T46" fmla="*/ 1619 w 2010"/>
                <a:gd name="T47" fmla="*/ 763 h 1421"/>
                <a:gd name="T48" fmla="*/ 1482 w 2010"/>
                <a:gd name="T49" fmla="*/ 741 h 1421"/>
                <a:gd name="T50" fmla="*/ 1405 w 2010"/>
                <a:gd name="T51" fmla="*/ 977 h 1421"/>
                <a:gd name="T52" fmla="*/ 1581 w 2010"/>
                <a:gd name="T53" fmla="*/ 1069 h 1421"/>
                <a:gd name="T54" fmla="*/ 1566 w 2010"/>
                <a:gd name="T55" fmla="*/ 1176 h 1421"/>
                <a:gd name="T56" fmla="*/ 1428 w 2010"/>
                <a:gd name="T57" fmla="*/ 1291 h 1421"/>
                <a:gd name="T58" fmla="*/ 1275 w 2010"/>
                <a:gd name="T59" fmla="*/ 1207 h 1421"/>
                <a:gd name="T60" fmla="*/ 825 w 2010"/>
                <a:gd name="T61" fmla="*/ 1146 h 1421"/>
                <a:gd name="T62" fmla="*/ 779 w 2010"/>
                <a:gd name="T63" fmla="*/ 1245 h 1421"/>
                <a:gd name="T64" fmla="*/ 840 w 2010"/>
                <a:gd name="T65" fmla="*/ 1352 h 1421"/>
                <a:gd name="T66" fmla="*/ 809 w 2010"/>
                <a:gd name="T67" fmla="*/ 1420 h 1421"/>
                <a:gd name="T68" fmla="*/ 794 w 2010"/>
                <a:gd name="T69" fmla="*/ 1313 h 1421"/>
                <a:gd name="T70" fmla="*/ 756 w 2010"/>
                <a:gd name="T71" fmla="*/ 1245 h 1421"/>
                <a:gd name="T72" fmla="*/ 84 w 2010"/>
                <a:gd name="T73" fmla="*/ 909 h 1421"/>
                <a:gd name="T74" fmla="*/ 15 w 2010"/>
                <a:gd name="T75" fmla="*/ 939 h 1421"/>
                <a:gd name="T76" fmla="*/ 38 w 2010"/>
                <a:gd name="T77" fmla="*/ 809 h 1421"/>
                <a:gd name="T78" fmla="*/ 107 w 2010"/>
                <a:gd name="T79" fmla="*/ 718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0" h="1421">
                  <a:moveTo>
                    <a:pt x="7" y="657"/>
                  </a:moveTo>
                  <a:lnTo>
                    <a:pt x="7" y="657"/>
                  </a:lnTo>
                  <a:cubicBezTo>
                    <a:pt x="30" y="641"/>
                    <a:pt x="38" y="611"/>
                    <a:pt x="61" y="603"/>
                  </a:cubicBezTo>
                  <a:cubicBezTo>
                    <a:pt x="84" y="588"/>
                    <a:pt x="122" y="588"/>
                    <a:pt x="152" y="580"/>
                  </a:cubicBezTo>
                  <a:cubicBezTo>
                    <a:pt x="175" y="573"/>
                    <a:pt x="191" y="565"/>
                    <a:pt x="214" y="557"/>
                  </a:cubicBezTo>
                  <a:cubicBezTo>
                    <a:pt x="298" y="534"/>
                    <a:pt x="389" y="519"/>
                    <a:pt x="473" y="496"/>
                  </a:cubicBezTo>
                  <a:cubicBezTo>
                    <a:pt x="488" y="496"/>
                    <a:pt x="527" y="511"/>
                    <a:pt x="534" y="488"/>
                  </a:cubicBezTo>
                  <a:cubicBezTo>
                    <a:pt x="557" y="443"/>
                    <a:pt x="534" y="389"/>
                    <a:pt x="542" y="344"/>
                  </a:cubicBezTo>
                  <a:cubicBezTo>
                    <a:pt x="542" y="313"/>
                    <a:pt x="534" y="275"/>
                    <a:pt x="550" y="259"/>
                  </a:cubicBezTo>
                  <a:cubicBezTo>
                    <a:pt x="588" y="229"/>
                    <a:pt x="641" y="206"/>
                    <a:pt x="687" y="221"/>
                  </a:cubicBezTo>
                  <a:cubicBezTo>
                    <a:pt x="733" y="236"/>
                    <a:pt x="725" y="313"/>
                    <a:pt x="771" y="336"/>
                  </a:cubicBezTo>
                  <a:cubicBezTo>
                    <a:pt x="786" y="344"/>
                    <a:pt x="794" y="290"/>
                    <a:pt x="809" y="282"/>
                  </a:cubicBezTo>
                  <a:cubicBezTo>
                    <a:pt x="855" y="267"/>
                    <a:pt x="924" y="298"/>
                    <a:pt x="962" y="259"/>
                  </a:cubicBezTo>
                  <a:cubicBezTo>
                    <a:pt x="977" y="244"/>
                    <a:pt x="886" y="236"/>
                    <a:pt x="886" y="206"/>
                  </a:cubicBezTo>
                  <a:cubicBezTo>
                    <a:pt x="886" y="168"/>
                    <a:pt x="947" y="145"/>
                    <a:pt x="962" y="99"/>
                  </a:cubicBezTo>
                  <a:cubicBezTo>
                    <a:pt x="970" y="76"/>
                    <a:pt x="939" y="53"/>
                    <a:pt x="939" y="23"/>
                  </a:cubicBezTo>
                  <a:cubicBezTo>
                    <a:pt x="947" y="15"/>
                    <a:pt x="962" y="7"/>
                    <a:pt x="970" y="0"/>
                  </a:cubicBezTo>
                  <a:lnTo>
                    <a:pt x="970" y="0"/>
                  </a:lnTo>
                  <a:cubicBezTo>
                    <a:pt x="1023" y="15"/>
                    <a:pt x="1077" y="7"/>
                    <a:pt x="1115" y="30"/>
                  </a:cubicBezTo>
                  <a:cubicBezTo>
                    <a:pt x="1153" y="46"/>
                    <a:pt x="1168" y="91"/>
                    <a:pt x="1191" y="122"/>
                  </a:cubicBezTo>
                  <a:cubicBezTo>
                    <a:pt x="1214" y="160"/>
                    <a:pt x="1230" y="198"/>
                    <a:pt x="1252" y="236"/>
                  </a:cubicBezTo>
                  <a:cubicBezTo>
                    <a:pt x="1260" y="252"/>
                    <a:pt x="1283" y="252"/>
                    <a:pt x="1298" y="259"/>
                  </a:cubicBezTo>
                  <a:cubicBezTo>
                    <a:pt x="1313" y="282"/>
                    <a:pt x="1313" y="336"/>
                    <a:pt x="1344" y="336"/>
                  </a:cubicBezTo>
                  <a:cubicBezTo>
                    <a:pt x="1382" y="336"/>
                    <a:pt x="1413" y="290"/>
                    <a:pt x="1451" y="275"/>
                  </a:cubicBezTo>
                  <a:cubicBezTo>
                    <a:pt x="1482" y="259"/>
                    <a:pt x="1520" y="252"/>
                    <a:pt x="1550" y="236"/>
                  </a:cubicBezTo>
                  <a:lnTo>
                    <a:pt x="1550" y="236"/>
                  </a:lnTo>
                  <a:cubicBezTo>
                    <a:pt x="1588" y="298"/>
                    <a:pt x="1604" y="366"/>
                    <a:pt x="1657" y="405"/>
                  </a:cubicBezTo>
                  <a:cubicBezTo>
                    <a:pt x="1688" y="427"/>
                    <a:pt x="1711" y="374"/>
                    <a:pt x="1741" y="366"/>
                  </a:cubicBezTo>
                  <a:cubicBezTo>
                    <a:pt x="1749" y="366"/>
                    <a:pt x="1780" y="366"/>
                    <a:pt x="1780" y="382"/>
                  </a:cubicBezTo>
                  <a:cubicBezTo>
                    <a:pt x="1787" y="405"/>
                    <a:pt x="1764" y="427"/>
                    <a:pt x="1749" y="450"/>
                  </a:cubicBezTo>
                  <a:cubicBezTo>
                    <a:pt x="1741" y="458"/>
                    <a:pt x="1734" y="466"/>
                    <a:pt x="1726" y="473"/>
                  </a:cubicBezTo>
                  <a:cubicBezTo>
                    <a:pt x="1718" y="504"/>
                    <a:pt x="1711" y="534"/>
                    <a:pt x="1726" y="550"/>
                  </a:cubicBezTo>
                  <a:cubicBezTo>
                    <a:pt x="1741" y="573"/>
                    <a:pt x="1780" y="534"/>
                    <a:pt x="1795" y="550"/>
                  </a:cubicBezTo>
                  <a:cubicBezTo>
                    <a:pt x="1810" y="565"/>
                    <a:pt x="1795" y="603"/>
                    <a:pt x="1795" y="626"/>
                  </a:cubicBezTo>
                  <a:cubicBezTo>
                    <a:pt x="1802" y="672"/>
                    <a:pt x="1787" y="725"/>
                    <a:pt x="1810" y="763"/>
                  </a:cubicBezTo>
                  <a:cubicBezTo>
                    <a:pt x="1825" y="779"/>
                    <a:pt x="1856" y="733"/>
                    <a:pt x="1879" y="748"/>
                  </a:cubicBezTo>
                  <a:cubicBezTo>
                    <a:pt x="1894" y="756"/>
                    <a:pt x="1871" y="809"/>
                    <a:pt x="1894" y="817"/>
                  </a:cubicBezTo>
                  <a:cubicBezTo>
                    <a:pt x="1924" y="832"/>
                    <a:pt x="1963" y="779"/>
                    <a:pt x="1986" y="802"/>
                  </a:cubicBezTo>
                  <a:cubicBezTo>
                    <a:pt x="2009" y="817"/>
                    <a:pt x="1978" y="878"/>
                    <a:pt x="1970" y="901"/>
                  </a:cubicBezTo>
                  <a:lnTo>
                    <a:pt x="1970" y="901"/>
                  </a:lnTo>
                  <a:cubicBezTo>
                    <a:pt x="1947" y="909"/>
                    <a:pt x="1917" y="916"/>
                    <a:pt x="1894" y="947"/>
                  </a:cubicBezTo>
                  <a:cubicBezTo>
                    <a:pt x="1886" y="955"/>
                    <a:pt x="1871" y="955"/>
                    <a:pt x="1848" y="955"/>
                  </a:cubicBezTo>
                  <a:lnTo>
                    <a:pt x="1848" y="955"/>
                  </a:lnTo>
                  <a:cubicBezTo>
                    <a:pt x="1825" y="924"/>
                    <a:pt x="1787" y="855"/>
                    <a:pt x="1764" y="825"/>
                  </a:cubicBezTo>
                  <a:cubicBezTo>
                    <a:pt x="1749" y="817"/>
                    <a:pt x="1749" y="794"/>
                    <a:pt x="1734" y="786"/>
                  </a:cubicBezTo>
                  <a:cubicBezTo>
                    <a:pt x="1726" y="779"/>
                    <a:pt x="1703" y="786"/>
                    <a:pt x="1695" y="786"/>
                  </a:cubicBezTo>
                  <a:cubicBezTo>
                    <a:pt x="1665" y="779"/>
                    <a:pt x="1642" y="771"/>
                    <a:pt x="1619" y="763"/>
                  </a:cubicBezTo>
                  <a:lnTo>
                    <a:pt x="1619" y="763"/>
                  </a:lnTo>
                  <a:cubicBezTo>
                    <a:pt x="1596" y="748"/>
                    <a:pt x="1581" y="710"/>
                    <a:pt x="1550" y="710"/>
                  </a:cubicBezTo>
                  <a:cubicBezTo>
                    <a:pt x="1527" y="702"/>
                    <a:pt x="1497" y="718"/>
                    <a:pt x="1482" y="741"/>
                  </a:cubicBezTo>
                  <a:cubicBezTo>
                    <a:pt x="1466" y="763"/>
                    <a:pt x="1474" y="802"/>
                    <a:pt x="1466" y="832"/>
                  </a:cubicBezTo>
                  <a:cubicBezTo>
                    <a:pt x="1459" y="855"/>
                    <a:pt x="1413" y="955"/>
                    <a:pt x="1405" y="977"/>
                  </a:cubicBezTo>
                  <a:lnTo>
                    <a:pt x="1405" y="977"/>
                  </a:lnTo>
                  <a:cubicBezTo>
                    <a:pt x="1405" y="1008"/>
                    <a:pt x="1550" y="1077"/>
                    <a:pt x="1581" y="1069"/>
                  </a:cubicBezTo>
                  <a:cubicBezTo>
                    <a:pt x="1604" y="1061"/>
                    <a:pt x="1588" y="1092"/>
                    <a:pt x="1588" y="1107"/>
                  </a:cubicBezTo>
                  <a:cubicBezTo>
                    <a:pt x="1596" y="1153"/>
                    <a:pt x="1642" y="1146"/>
                    <a:pt x="1566" y="1176"/>
                  </a:cubicBezTo>
                  <a:cubicBezTo>
                    <a:pt x="1535" y="1184"/>
                    <a:pt x="1581" y="1260"/>
                    <a:pt x="1558" y="1260"/>
                  </a:cubicBezTo>
                  <a:cubicBezTo>
                    <a:pt x="1520" y="1260"/>
                    <a:pt x="1436" y="1245"/>
                    <a:pt x="1428" y="1291"/>
                  </a:cubicBezTo>
                  <a:cubicBezTo>
                    <a:pt x="1405" y="1298"/>
                    <a:pt x="1397" y="1275"/>
                    <a:pt x="1390" y="1252"/>
                  </a:cubicBezTo>
                  <a:cubicBezTo>
                    <a:pt x="1344" y="1252"/>
                    <a:pt x="1321" y="1222"/>
                    <a:pt x="1275" y="1207"/>
                  </a:cubicBezTo>
                  <a:cubicBezTo>
                    <a:pt x="1230" y="1191"/>
                    <a:pt x="1176" y="1207"/>
                    <a:pt x="1130" y="1191"/>
                  </a:cubicBezTo>
                  <a:cubicBezTo>
                    <a:pt x="1023" y="1176"/>
                    <a:pt x="932" y="1146"/>
                    <a:pt x="825" y="1146"/>
                  </a:cubicBezTo>
                  <a:cubicBezTo>
                    <a:pt x="825" y="1168"/>
                    <a:pt x="794" y="1207"/>
                    <a:pt x="779" y="1229"/>
                  </a:cubicBezTo>
                  <a:cubicBezTo>
                    <a:pt x="779" y="1245"/>
                    <a:pt x="779" y="1245"/>
                    <a:pt x="779" y="1245"/>
                  </a:cubicBezTo>
                  <a:cubicBezTo>
                    <a:pt x="779" y="1268"/>
                    <a:pt x="794" y="1283"/>
                    <a:pt x="809" y="1298"/>
                  </a:cubicBezTo>
                  <a:cubicBezTo>
                    <a:pt x="817" y="1313"/>
                    <a:pt x="840" y="1336"/>
                    <a:pt x="840" y="1352"/>
                  </a:cubicBezTo>
                  <a:cubicBezTo>
                    <a:pt x="840" y="1367"/>
                    <a:pt x="825" y="1382"/>
                    <a:pt x="817" y="1398"/>
                  </a:cubicBezTo>
                  <a:cubicBezTo>
                    <a:pt x="809" y="1405"/>
                    <a:pt x="809" y="1420"/>
                    <a:pt x="809" y="1420"/>
                  </a:cubicBezTo>
                  <a:cubicBezTo>
                    <a:pt x="802" y="1398"/>
                    <a:pt x="794" y="1390"/>
                    <a:pt x="794" y="1367"/>
                  </a:cubicBezTo>
                  <a:cubicBezTo>
                    <a:pt x="794" y="1352"/>
                    <a:pt x="802" y="1329"/>
                    <a:pt x="794" y="1313"/>
                  </a:cubicBezTo>
                  <a:cubicBezTo>
                    <a:pt x="786" y="1306"/>
                    <a:pt x="779" y="1298"/>
                    <a:pt x="771" y="1283"/>
                  </a:cubicBezTo>
                  <a:cubicBezTo>
                    <a:pt x="763" y="1275"/>
                    <a:pt x="763" y="1260"/>
                    <a:pt x="756" y="1245"/>
                  </a:cubicBezTo>
                  <a:cubicBezTo>
                    <a:pt x="664" y="1138"/>
                    <a:pt x="351" y="1031"/>
                    <a:pt x="282" y="970"/>
                  </a:cubicBezTo>
                  <a:cubicBezTo>
                    <a:pt x="236" y="955"/>
                    <a:pt x="130" y="901"/>
                    <a:pt x="84" y="909"/>
                  </a:cubicBezTo>
                  <a:cubicBezTo>
                    <a:pt x="61" y="916"/>
                    <a:pt x="38" y="924"/>
                    <a:pt x="15" y="939"/>
                  </a:cubicBezTo>
                  <a:lnTo>
                    <a:pt x="15" y="939"/>
                  </a:lnTo>
                  <a:cubicBezTo>
                    <a:pt x="15" y="916"/>
                    <a:pt x="15" y="863"/>
                    <a:pt x="23" y="840"/>
                  </a:cubicBezTo>
                  <a:cubicBezTo>
                    <a:pt x="23" y="825"/>
                    <a:pt x="38" y="817"/>
                    <a:pt x="38" y="809"/>
                  </a:cubicBezTo>
                  <a:cubicBezTo>
                    <a:pt x="30" y="794"/>
                    <a:pt x="0" y="794"/>
                    <a:pt x="7" y="786"/>
                  </a:cubicBezTo>
                  <a:cubicBezTo>
                    <a:pt x="30" y="748"/>
                    <a:pt x="107" y="756"/>
                    <a:pt x="107" y="718"/>
                  </a:cubicBezTo>
                  <a:cubicBezTo>
                    <a:pt x="107" y="680"/>
                    <a:pt x="46" y="680"/>
                    <a:pt x="7" y="65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4" name="Freeform 156"/>
            <p:cNvSpPr>
              <a:spLocks noChangeArrowheads="1"/>
            </p:cNvSpPr>
            <p:nvPr/>
          </p:nvSpPr>
          <p:spPr bwMode="auto">
            <a:xfrm>
              <a:off x="9955978" y="5941433"/>
              <a:ext cx="63906" cy="49242"/>
            </a:xfrm>
            <a:custGeom>
              <a:avLst/>
              <a:gdLst>
                <a:gd name="T0" fmla="*/ 267 w 268"/>
                <a:gd name="T1" fmla="*/ 192 h 208"/>
                <a:gd name="T2" fmla="*/ 267 w 268"/>
                <a:gd name="T3" fmla="*/ 192 h 208"/>
                <a:gd name="T4" fmla="*/ 183 w 268"/>
                <a:gd name="T5" fmla="*/ 62 h 208"/>
                <a:gd name="T6" fmla="*/ 153 w 268"/>
                <a:gd name="T7" fmla="*/ 23 h 208"/>
                <a:gd name="T8" fmla="*/ 114 w 268"/>
                <a:gd name="T9" fmla="*/ 23 h 208"/>
                <a:gd name="T10" fmla="*/ 38 w 268"/>
                <a:gd name="T11" fmla="*/ 0 h 208"/>
                <a:gd name="T12" fmla="*/ 38 w 268"/>
                <a:gd name="T13" fmla="*/ 0 h 208"/>
                <a:gd name="T14" fmla="*/ 7 w 268"/>
                <a:gd name="T15" fmla="*/ 54 h 208"/>
                <a:gd name="T16" fmla="*/ 68 w 268"/>
                <a:gd name="T17" fmla="*/ 85 h 208"/>
                <a:gd name="T18" fmla="*/ 61 w 268"/>
                <a:gd name="T19" fmla="*/ 207 h 208"/>
                <a:gd name="T20" fmla="*/ 61 w 268"/>
                <a:gd name="T21" fmla="*/ 207 h 208"/>
                <a:gd name="T22" fmla="*/ 214 w 268"/>
                <a:gd name="T23" fmla="*/ 176 h 208"/>
                <a:gd name="T24" fmla="*/ 267 w 268"/>
                <a:gd name="T2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208">
                  <a:moveTo>
                    <a:pt x="267" y="192"/>
                  </a:moveTo>
                  <a:lnTo>
                    <a:pt x="267" y="192"/>
                  </a:lnTo>
                  <a:cubicBezTo>
                    <a:pt x="244" y="161"/>
                    <a:pt x="206" y="92"/>
                    <a:pt x="183" y="62"/>
                  </a:cubicBezTo>
                  <a:cubicBezTo>
                    <a:pt x="168" y="54"/>
                    <a:pt x="168" y="31"/>
                    <a:pt x="153" y="23"/>
                  </a:cubicBezTo>
                  <a:cubicBezTo>
                    <a:pt x="145" y="16"/>
                    <a:pt x="122" y="23"/>
                    <a:pt x="114" y="23"/>
                  </a:cubicBezTo>
                  <a:cubicBezTo>
                    <a:pt x="84" y="16"/>
                    <a:pt x="61" y="8"/>
                    <a:pt x="38" y="0"/>
                  </a:cubicBezTo>
                  <a:lnTo>
                    <a:pt x="38" y="0"/>
                  </a:lnTo>
                  <a:cubicBezTo>
                    <a:pt x="30" y="16"/>
                    <a:pt x="0" y="31"/>
                    <a:pt x="7" y="54"/>
                  </a:cubicBezTo>
                  <a:cubicBezTo>
                    <a:pt x="15" y="69"/>
                    <a:pt x="61" y="62"/>
                    <a:pt x="68" y="85"/>
                  </a:cubicBezTo>
                  <a:cubicBezTo>
                    <a:pt x="84" y="115"/>
                    <a:pt x="68" y="176"/>
                    <a:pt x="61" y="207"/>
                  </a:cubicBezTo>
                  <a:lnTo>
                    <a:pt x="61" y="207"/>
                  </a:lnTo>
                  <a:cubicBezTo>
                    <a:pt x="99" y="176"/>
                    <a:pt x="153" y="161"/>
                    <a:pt x="214" y="176"/>
                  </a:cubicBezTo>
                  <a:cubicBezTo>
                    <a:pt x="229" y="176"/>
                    <a:pt x="252" y="184"/>
                    <a:pt x="267" y="19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5" name="Freeform 157"/>
            <p:cNvSpPr>
              <a:spLocks noChangeArrowheads="1"/>
            </p:cNvSpPr>
            <p:nvPr/>
          </p:nvSpPr>
          <p:spPr bwMode="auto">
            <a:xfrm>
              <a:off x="10079599" y="5943529"/>
              <a:ext cx="212670" cy="136202"/>
            </a:xfrm>
            <a:custGeom>
              <a:avLst/>
              <a:gdLst>
                <a:gd name="T0" fmla="*/ 359 w 895"/>
                <a:gd name="T1" fmla="*/ 413 h 574"/>
                <a:gd name="T2" fmla="*/ 359 w 895"/>
                <a:gd name="T3" fmla="*/ 413 h 574"/>
                <a:gd name="T4" fmla="*/ 275 w 895"/>
                <a:gd name="T5" fmla="*/ 367 h 574"/>
                <a:gd name="T6" fmla="*/ 199 w 895"/>
                <a:gd name="T7" fmla="*/ 298 h 574"/>
                <a:gd name="T8" fmla="*/ 115 w 895"/>
                <a:gd name="T9" fmla="*/ 237 h 574"/>
                <a:gd name="T10" fmla="*/ 329 w 895"/>
                <a:gd name="T11" fmla="*/ 161 h 574"/>
                <a:gd name="T12" fmla="*/ 481 w 895"/>
                <a:gd name="T13" fmla="*/ 61 h 574"/>
                <a:gd name="T14" fmla="*/ 604 w 895"/>
                <a:gd name="T15" fmla="*/ 92 h 574"/>
                <a:gd name="T16" fmla="*/ 733 w 895"/>
                <a:gd name="T17" fmla="*/ 115 h 574"/>
                <a:gd name="T18" fmla="*/ 848 w 895"/>
                <a:gd name="T19" fmla="*/ 252 h 574"/>
                <a:gd name="T20" fmla="*/ 764 w 895"/>
                <a:gd name="T21" fmla="*/ 321 h 574"/>
                <a:gd name="T22" fmla="*/ 710 w 895"/>
                <a:gd name="T23" fmla="*/ 397 h 574"/>
                <a:gd name="T24" fmla="*/ 581 w 895"/>
                <a:gd name="T25" fmla="*/ 497 h 574"/>
                <a:gd name="T26" fmla="*/ 413 w 895"/>
                <a:gd name="T27" fmla="*/ 458 h 574"/>
                <a:gd name="T28" fmla="*/ 359 w 895"/>
                <a:gd name="T29" fmla="*/ 41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5" h="574">
                  <a:moveTo>
                    <a:pt x="359" y="413"/>
                  </a:moveTo>
                  <a:lnTo>
                    <a:pt x="359" y="413"/>
                  </a:lnTo>
                  <a:cubicBezTo>
                    <a:pt x="329" y="397"/>
                    <a:pt x="306" y="390"/>
                    <a:pt x="275" y="367"/>
                  </a:cubicBezTo>
                  <a:cubicBezTo>
                    <a:pt x="252" y="352"/>
                    <a:pt x="229" y="290"/>
                    <a:pt x="199" y="298"/>
                  </a:cubicBezTo>
                  <a:cubicBezTo>
                    <a:pt x="0" y="352"/>
                    <a:pt x="99" y="306"/>
                    <a:pt x="115" y="237"/>
                  </a:cubicBezTo>
                  <a:cubicBezTo>
                    <a:pt x="130" y="168"/>
                    <a:pt x="275" y="191"/>
                    <a:pt x="329" y="161"/>
                  </a:cubicBezTo>
                  <a:cubicBezTo>
                    <a:pt x="390" y="130"/>
                    <a:pt x="436" y="115"/>
                    <a:pt x="481" y="61"/>
                  </a:cubicBezTo>
                  <a:cubicBezTo>
                    <a:pt x="535" y="0"/>
                    <a:pt x="543" y="61"/>
                    <a:pt x="604" y="92"/>
                  </a:cubicBezTo>
                  <a:cubicBezTo>
                    <a:pt x="649" y="115"/>
                    <a:pt x="680" y="115"/>
                    <a:pt x="733" y="115"/>
                  </a:cubicBezTo>
                  <a:cubicBezTo>
                    <a:pt x="764" y="115"/>
                    <a:pt x="825" y="222"/>
                    <a:pt x="848" y="252"/>
                  </a:cubicBezTo>
                  <a:cubicBezTo>
                    <a:pt x="894" y="298"/>
                    <a:pt x="779" y="313"/>
                    <a:pt x="764" y="321"/>
                  </a:cubicBezTo>
                  <a:cubicBezTo>
                    <a:pt x="703" y="336"/>
                    <a:pt x="726" y="359"/>
                    <a:pt x="710" y="397"/>
                  </a:cubicBezTo>
                  <a:cubicBezTo>
                    <a:pt x="688" y="474"/>
                    <a:pt x="634" y="443"/>
                    <a:pt x="581" y="497"/>
                  </a:cubicBezTo>
                  <a:cubicBezTo>
                    <a:pt x="497" y="573"/>
                    <a:pt x="489" y="489"/>
                    <a:pt x="413" y="458"/>
                  </a:cubicBezTo>
                  <a:lnTo>
                    <a:pt x="359" y="4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6" name="Freeform 158"/>
            <p:cNvSpPr>
              <a:spLocks noChangeArrowheads="1"/>
            </p:cNvSpPr>
            <p:nvPr/>
          </p:nvSpPr>
          <p:spPr bwMode="auto">
            <a:xfrm>
              <a:off x="9914073" y="5926765"/>
              <a:ext cx="61810" cy="83816"/>
            </a:xfrm>
            <a:custGeom>
              <a:avLst/>
              <a:gdLst>
                <a:gd name="T0" fmla="*/ 0 w 261"/>
                <a:gd name="T1" fmla="*/ 275 h 353"/>
                <a:gd name="T2" fmla="*/ 0 w 261"/>
                <a:gd name="T3" fmla="*/ 275 h 353"/>
                <a:gd name="T4" fmla="*/ 84 w 261"/>
                <a:gd name="T5" fmla="*/ 283 h 353"/>
                <a:gd name="T6" fmla="*/ 161 w 261"/>
                <a:gd name="T7" fmla="*/ 275 h 353"/>
                <a:gd name="T8" fmla="*/ 153 w 261"/>
                <a:gd name="T9" fmla="*/ 329 h 353"/>
                <a:gd name="T10" fmla="*/ 183 w 261"/>
                <a:gd name="T11" fmla="*/ 352 h 353"/>
                <a:gd name="T12" fmla="*/ 237 w 261"/>
                <a:gd name="T13" fmla="*/ 268 h 353"/>
                <a:gd name="T14" fmla="*/ 237 w 261"/>
                <a:gd name="T15" fmla="*/ 268 h 353"/>
                <a:gd name="T16" fmla="*/ 244 w 261"/>
                <a:gd name="T17" fmla="*/ 146 h 353"/>
                <a:gd name="T18" fmla="*/ 183 w 261"/>
                <a:gd name="T19" fmla="*/ 115 h 353"/>
                <a:gd name="T20" fmla="*/ 214 w 261"/>
                <a:gd name="T21" fmla="*/ 61 h 353"/>
                <a:gd name="T22" fmla="*/ 214 w 261"/>
                <a:gd name="T23" fmla="*/ 61 h 353"/>
                <a:gd name="T24" fmla="*/ 145 w 261"/>
                <a:gd name="T25" fmla="*/ 8 h 353"/>
                <a:gd name="T26" fmla="*/ 77 w 261"/>
                <a:gd name="T27" fmla="*/ 39 h 353"/>
                <a:gd name="T28" fmla="*/ 61 w 261"/>
                <a:gd name="T29" fmla="*/ 130 h 353"/>
                <a:gd name="T30" fmla="*/ 0 w 261"/>
                <a:gd name="T31" fmla="*/ 2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53">
                  <a:moveTo>
                    <a:pt x="0" y="275"/>
                  </a:moveTo>
                  <a:lnTo>
                    <a:pt x="0" y="275"/>
                  </a:lnTo>
                  <a:cubicBezTo>
                    <a:pt x="31" y="275"/>
                    <a:pt x="54" y="283"/>
                    <a:pt x="84" y="283"/>
                  </a:cubicBezTo>
                  <a:cubicBezTo>
                    <a:pt x="115" y="275"/>
                    <a:pt x="138" y="268"/>
                    <a:pt x="161" y="275"/>
                  </a:cubicBezTo>
                  <a:cubicBezTo>
                    <a:pt x="168" y="298"/>
                    <a:pt x="153" y="306"/>
                    <a:pt x="153" y="329"/>
                  </a:cubicBezTo>
                  <a:cubicBezTo>
                    <a:pt x="153" y="336"/>
                    <a:pt x="183" y="352"/>
                    <a:pt x="183" y="352"/>
                  </a:cubicBezTo>
                  <a:cubicBezTo>
                    <a:pt x="191" y="321"/>
                    <a:pt x="214" y="291"/>
                    <a:pt x="237" y="268"/>
                  </a:cubicBezTo>
                  <a:lnTo>
                    <a:pt x="237" y="268"/>
                  </a:lnTo>
                  <a:cubicBezTo>
                    <a:pt x="244" y="237"/>
                    <a:pt x="260" y="176"/>
                    <a:pt x="244" y="146"/>
                  </a:cubicBezTo>
                  <a:cubicBezTo>
                    <a:pt x="237" y="123"/>
                    <a:pt x="191" y="130"/>
                    <a:pt x="183" y="115"/>
                  </a:cubicBezTo>
                  <a:cubicBezTo>
                    <a:pt x="176" y="92"/>
                    <a:pt x="206" y="77"/>
                    <a:pt x="214" y="61"/>
                  </a:cubicBezTo>
                  <a:lnTo>
                    <a:pt x="214" y="61"/>
                  </a:lnTo>
                  <a:cubicBezTo>
                    <a:pt x="191" y="46"/>
                    <a:pt x="176" y="8"/>
                    <a:pt x="145" y="8"/>
                  </a:cubicBezTo>
                  <a:cubicBezTo>
                    <a:pt x="122" y="0"/>
                    <a:pt x="92" y="16"/>
                    <a:pt x="77" y="39"/>
                  </a:cubicBezTo>
                  <a:cubicBezTo>
                    <a:pt x="61" y="61"/>
                    <a:pt x="69" y="100"/>
                    <a:pt x="61" y="130"/>
                  </a:cubicBezTo>
                  <a:cubicBezTo>
                    <a:pt x="54" y="153"/>
                    <a:pt x="8" y="253"/>
                    <a:pt x="0" y="27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7" name="Freeform 159"/>
            <p:cNvSpPr>
              <a:spLocks noChangeArrowheads="1"/>
            </p:cNvSpPr>
            <p:nvPr/>
          </p:nvSpPr>
          <p:spPr bwMode="auto">
            <a:xfrm>
              <a:off x="9331588" y="6096493"/>
              <a:ext cx="56572" cy="83816"/>
            </a:xfrm>
            <a:custGeom>
              <a:avLst/>
              <a:gdLst>
                <a:gd name="T0" fmla="*/ 184 w 238"/>
                <a:gd name="T1" fmla="*/ 0 h 352"/>
                <a:gd name="T2" fmla="*/ 184 w 238"/>
                <a:gd name="T3" fmla="*/ 0 h 352"/>
                <a:gd name="T4" fmla="*/ 77 w 238"/>
                <a:gd name="T5" fmla="*/ 61 h 352"/>
                <a:gd name="T6" fmla="*/ 61 w 238"/>
                <a:gd name="T7" fmla="*/ 122 h 352"/>
                <a:gd name="T8" fmla="*/ 8 w 238"/>
                <a:gd name="T9" fmla="*/ 168 h 352"/>
                <a:gd name="T10" fmla="*/ 8 w 238"/>
                <a:gd name="T11" fmla="*/ 221 h 352"/>
                <a:gd name="T12" fmla="*/ 77 w 238"/>
                <a:gd name="T13" fmla="*/ 282 h 352"/>
                <a:gd name="T14" fmla="*/ 92 w 238"/>
                <a:gd name="T15" fmla="*/ 336 h 352"/>
                <a:gd name="T16" fmla="*/ 214 w 238"/>
                <a:gd name="T17" fmla="*/ 328 h 352"/>
                <a:gd name="T18" fmla="*/ 214 w 238"/>
                <a:gd name="T19" fmla="*/ 328 h 352"/>
                <a:gd name="T20" fmla="*/ 222 w 238"/>
                <a:gd name="T21" fmla="*/ 305 h 352"/>
                <a:gd name="T22" fmla="*/ 161 w 238"/>
                <a:gd name="T23" fmla="*/ 191 h 352"/>
                <a:gd name="T24" fmla="*/ 199 w 238"/>
                <a:gd name="T25" fmla="*/ 137 h 352"/>
                <a:gd name="T26" fmla="*/ 184 w 238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52">
                  <a:moveTo>
                    <a:pt x="184" y="0"/>
                  </a:moveTo>
                  <a:lnTo>
                    <a:pt x="184" y="0"/>
                  </a:lnTo>
                  <a:cubicBezTo>
                    <a:pt x="153" y="23"/>
                    <a:pt x="100" y="38"/>
                    <a:pt x="77" y="61"/>
                  </a:cubicBezTo>
                  <a:cubicBezTo>
                    <a:pt x="61" y="76"/>
                    <a:pt x="69" y="107"/>
                    <a:pt x="61" y="122"/>
                  </a:cubicBezTo>
                  <a:cubicBezTo>
                    <a:pt x="46" y="145"/>
                    <a:pt x="16" y="153"/>
                    <a:pt x="8" y="168"/>
                  </a:cubicBezTo>
                  <a:cubicBezTo>
                    <a:pt x="0" y="183"/>
                    <a:pt x="0" y="206"/>
                    <a:pt x="8" y="221"/>
                  </a:cubicBezTo>
                  <a:cubicBezTo>
                    <a:pt x="23" y="244"/>
                    <a:pt x="61" y="259"/>
                    <a:pt x="77" y="282"/>
                  </a:cubicBezTo>
                  <a:cubicBezTo>
                    <a:pt x="92" y="298"/>
                    <a:pt x="77" y="328"/>
                    <a:pt x="92" y="336"/>
                  </a:cubicBezTo>
                  <a:cubicBezTo>
                    <a:pt x="130" y="351"/>
                    <a:pt x="168" y="336"/>
                    <a:pt x="214" y="328"/>
                  </a:cubicBezTo>
                  <a:lnTo>
                    <a:pt x="214" y="328"/>
                  </a:lnTo>
                  <a:cubicBezTo>
                    <a:pt x="214" y="321"/>
                    <a:pt x="214" y="313"/>
                    <a:pt x="222" y="305"/>
                  </a:cubicBezTo>
                  <a:cubicBezTo>
                    <a:pt x="107" y="305"/>
                    <a:pt x="31" y="191"/>
                    <a:pt x="161" y="191"/>
                  </a:cubicBezTo>
                  <a:cubicBezTo>
                    <a:pt x="207" y="191"/>
                    <a:pt x="237" y="183"/>
                    <a:pt x="199" y="137"/>
                  </a:cubicBezTo>
                  <a:cubicBezTo>
                    <a:pt x="161" y="107"/>
                    <a:pt x="168" y="46"/>
                    <a:pt x="18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8" name="Freeform 160"/>
            <p:cNvSpPr>
              <a:spLocks noChangeArrowheads="1"/>
            </p:cNvSpPr>
            <p:nvPr/>
          </p:nvSpPr>
          <p:spPr bwMode="auto">
            <a:xfrm>
              <a:off x="8932438" y="5671126"/>
              <a:ext cx="673630" cy="617097"/>
            </a:xfrm>
            <a:custGeom>
              <a:avLst/>
              <a:gdLst>
                <a:gd name="T0" fmla="*/ 15 w 2834"/>
                <a:gd name="T1" fmla="*/ 191 h 2598"/>
                <a:gd name="T2" fmla="*/ 7 w 2834"/>
                <a:gd name="T3" fmla="*/ 146 h 2598"/>
                <a:gd name="T4" fmla="*/ 23 w 2834"/>
                <a:gd name="T5" fmla="*/ 130 h 2598"/>
                <a:gd name="T6" fmla="*/ 38 w 2834"/>
                <a:gd name="T7" fmla="*/ 184 h 2598"/>
                <a:gd name="T8" fmla="*/ 15 w 2834"/>
                <a:gd name="T9" fmla="*/ 191 h 2598"/>
                <a:gd name="T10" fmla="*/ 886 w 2834"/>
                <a:gd name="T11" fmla="*/ 2208 h 2598"/>
                <a:gd name="T12" fmla="*/ 1283 w 2834"/>
                <a:gd name="T13" fmla="*/ 2452 h 2598"/>
                <a:gd name="T14" fmla="*/ 1528 w 2834"/>
                <a:gd name="T15" fmla="*/ 2597 h 2598"/>
                <a:gd name="T16" fmla="*/ 1635 w 2834"/>
                <a:gd name="T17" fmla="*/ 2552 h 2598"/>
                <a:gd name="T18" fmla="*/ 1833 w 2834"/>
                <a:gd name="T19" fmla="*/ 2254 h 2598"/>
                <a:gd name="T20" fmla="*/ 1894 w 2834"/>
                <a:gd name="T21" fmla="*/ 2116 h 2598"/>
                <a:gd name="T22" fmla="*/ 1772 w 2834"/>
                <a:gd name="T23" fmla="*/ 2124 h 2598"/>
                <a:gd name="T24" fmla="*/ 1688 w 2834"/>
                <a:gd name="T25" fmla="*/ 2009 h 2598"/>
                <a:gd name="T26" fmla="*/ 1741 w 2834"/>
                <a:gd name="T27" fmla="*/ 1910 h 2598"/>
                <a:gd name="T28" fmla="*/ 1864 w 2834"/>
                <a:gd name="T29" fmla="*/ 1788 h 2598"/>
                <a:gd name="T30" fmla="*/ 1955 w 2834"/>
                <a:gd name="T31" fmla="*/ 1612 h 2598"/>
                <a:gd name="T32" fmla="*/ 2351 w 2834"/>
                <a:gd name="T33" fmla="*/ 1413 h 2598"/>
                <a:gd name="T34" fmla="*/ 2603 w 2834"/>
                <a:gd name="T35" fmla="*/ 1368 h 2598"/>
                <a:gd name="T36" fmla="*/ 2741 w 2834"/>
                <a:gd name="T37" fmla="*/ 1314 h 2598"/>
                <a:gd name="T38" fmla="*/ 2764 w 2834"/>
                <a:gd name="T39" fmla="*/ 1184 h 2598"/>
                <a:gd name="T40" fmla="*/ 2833 w 2834"/>
                <a:gd name="T41" fmla="*/ 1093 h 2598"/>
                <a:gd name="T42" fmla="*/ 2733 w 2834"/>
                <a:gd name="T43" fmla="*/ 1032 h 2598"/>
                <a:gd name="T44" fmla="*/ 2603 w 2834"/>
                <a:gd name="T45" fmla="*/ 948 h 2598"/>
                <a:gd name="T46" fmla="*/ 2588 w 2834"/>
                <a:gd name="T47" fmla="*/ 818 h 2598"/>
                <a:gd name="T48" fmla="*/ 2428 w 2834"/>
                <a:gd name="T49" fmla="*/ 841 h 2598"/>
                <a:gd name="T50" fmla="*/ 2397 w 2834"/>
                <a:gd name="T51" fmla="*/ 703 h 2598"/>
                <a:gd name="T52" fmla="*/ 2154 w 2834"/>
                <a:gd name="T53" fmla="*/ 619 h 2598"/>
                <a:gd name="T54" fmla="*/ 2070 w 2834"/>
                <a:gd name="T55" fmla="*/ 520 h 2598"/>
                <a:gd name="T56" fmla="*/ 1955 w 2834"/>
                <a:gd name="T57" fmla="*/ 512 h 2598"/>
                <a:gd name="T58" fmla="*/ 1871 w 2834"/>
                <a:gd name="T59" fmla="*/ 489 h 2598"/>
                <a:gd name="T60" fmla="*/ 1711 w 2834"/>
                <a:gd name="T61" fmla="*/ 543 h 2598"/>
                <a:gd name="T62" fmla="*/ 1726 w 2834"/>
                <a:gd name="T63" fmla="*/ 428 h 2598"/>
                <a:gd name="T64" fmla="*/ 1558 w 2834"/>
                <a:gd name="T65" fmla="*/ 367 h 2598"/>
                <a:gd name="T66" fmla="*/ 1375 w 2834"/>
                <a:gd name="T67" fmla="*/ 123 h 2598"/>
                <a:gd name="T68" fmla="*/ 1543 w 2834"/>
                <a:gd name="T69" fmla="*/ 107 h 2598"/>
                <a:gd name="T70" fmla="*/ 1543 w 2834"/>
                <a:gd name="T71" fmla="*/ 69 h 2598"/>
                <a:gd name="T72" fmla="*/ 1405 w 2834"/>
                <a:gd name="T73" fmla="*/ 0 h 2598"/>
                <a:gd name="T74" fmla="*/ 1398 w 2834"/>
                <a:gd name="T75" fmla="*/ 8 h 2598"/>
                <a:gd name="T76" fmla="*/ 848 w 2834"/>
                <a:gd name="T77" fmla="*/ 107 h 2598"/>
                <a:gd name="T78" fmla="*/ 710 w 2834"/>
                <a:gd name="T79" fmla="*/ 237 h 2598"/>
                <a:gd name="T80" fmla="*/ 611 w 2834"/>
                <a:gd name="T81" fmla="*/ 604 h 2598"/>
                <a:gd name="T82" fmla="*/ 252 w 2834"/>
                <a:gd name="T83" fmla="*/ 558 h 2598"/>
                <a:gd name="T84" fmla="*/ 206 w 2834"/>
                <a:gd name="T85" fmla="*/ 749 h 2598"/>
                <a:gd name="T86" fmla="*/ 382 w 2834"/>
                <a:gd name="T87" fmla="*/ 749 h 2598"/>
                <a:gd name="T88" fmla="*/ 443 w 2834"/>
                <a:gd name="T89" fmla="*/ 894 h 2598"/>
                <a:gd name="T90" fmla="*/ 412 w 2834"/>
                <a:gd name="T91" fmla="*/ 1047 h 2598"/>
                <a:gd name="T92" fmla="*/ 328 w 2834"/>
                <a:gd name="T93" fmla="*/ 1093 h 2598"/>
                <a:gd name="T94" fmla="*/ 458 w 2834"/>
                <a:gd name="T95" fmla="*/ 1161 h 2598"/>
                <a:gd name="T96" fmla="*/ 527 w 2834"/>
                <a:gd name="T97" fmla="*/ 1291 h 2598"/>
                <a:gd name="T98" fmla="*/ 565 w 2834"/>
                <a:gd name="T99" fmla="*/ 1368 h 2598"/>
                <a:gd name="T100" fmla="*/ 619 w 2834"/>
                <a:gd name="T101" fmla="*/ 1482 h 2598"/>
                <a:gd name="T102" fmla="*/ 664 w 2834"/>
                <a:gd name="T103" fmla="*/ 1612 h 2598"/>
                <a:gd name="T104" fmla="*/ 672 w 2834"/>
                <a:gd name="T105" fmla="*/ 1711 h 2598"/>
                <a:gd name="T106" fmla="*/ 817 w 2834"/>
                <a:gd name="T107" fmla="*/ 1811 h 2598"/>
                <a:gd name="T108" fmla="*/ 726 w 2834"/>
                <a:gd name="T109" fmla="*/ 1918 h 2598"/>
                <a:gd name="T110" fmla="*/ 787 w 2834"/>
                <a:gd name="T111" fmla="*/ 1994 h 2598"/>
                <a:gd name="T112" fmla="*/ 848 w 2834"/>
                <a:gd name="T113" fmla="*/ 1979 h 2598"/>
                <a:gd name="T114" fmla="*/ 978 w 2834"/>
                <a:gd name="T115" fmla="*/ 2040 h 2598"/>
                <a:gd name="T116" fmla="*/ 1008 w 2834"/>
                <a:gd name="T117" fmla="*/ 2132 h 2598"/>
                <a:gd name="T118" fmla="*/ 947 w 2834"/>
                <a:gd name="T119" fmla="*/ 2200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4" h="2598">
                  <a:moveTo>
                    <a:pt x="15" y="191"/>
                  </a:moveTo>
                  <a:lnTo>
                    <a:pt x="15" y="191"/>
                  </a:lnTo>
                  <a:cubicBezTo>
                    <a:pt x="15" y="184"/>
                    <a:pt x="7" y="176"/>
                    <a:pt x="7" y="169"/>
                  </a:cubicBezTo>
                  <a:cubicBezTo>
                    <a:pt x="7" y="161"/>
                    <a:pt x="7" y="153"/>
                    <a:pt x="7" y="146"/>
                  </a:cubicBezTo>
                  <a:cubicBezTo>
                    <a:pt x="7" y="138"/>
                    <a:pt x="0" y="115"/>
                    <a:pt x="15" y="107"/>
                  </a:cubicBezTo>
                  <a:cubicBezTo>
                    <a:pt x="23" y="107"/>
                    <a:pt x="23" y="123"/>
                    <a:pt x="23" y="130"/>
                  </a:cubicBezTo>
                  <a:cubicBezTo>
                    <a:pt x="23" y="138"/>
                    <a:pt x="30" y="161"/>
                    <a:pt x="38" y="169"/>
                  </a:cubicBezTo>
                  <a:cubicBezTo>
                    <a:pt x="38" y="176"/>
                    <a:pt x="38" y="184"/>
                    <a:pt x="38" y="184"/>
                  </a:cubicBezTo>
                  <a:cubicBezTo>
                    <a:pt x="38" y="191"/>
                    <a:pt x="30" y="199"/>
                    <a:pt x="15" y="207"/>
                  </a:cubicBezTo>
                  <a:cubicBezTo>
                    <a:pt x="15" y="191"/>
                    <a:pt x="15" y="191"/>
                    <a:pt x="15" y="191"/>
                  </a:cubicBezTo>
                  <a:close/>
                  <a:moveTo>
                    <a:pt x="886" y="2208"/>
                  </a:moveTo>
                  <a:lnTo>
                    <a:pt x="886" y="2208"/>
                  </a:lnTo>
                  <a:cubicBezTo>
                    <a:pt x="886" y="2391"/>
                    <a:pt x="1031" y="2353"/>
                    <a:pt x="1168" y="2353"/>
                  </a:cubicBezTo>
                  <a:cubicBezTo>
                    <a:pt x="1214" y="2376"/>
                    <a:pt x="1276" y="2399"/>
                    <a:pt x="1283" y="2452"/>
                  </a:cubicBezTo>
                  <a:cubicBezTo>
                    <a:pt x="1283" y="2513"/>
                    <a:pt x="1329" y="2552"/>
                    <a:pt x="1382" y="2582"/>
                  </a:cubicBezTo>
                  <a:cubicBezTo>
                    <a:pt x="1405" y="2590"/>
                    <a:pt x="1497" y="2513"/>
                    <a:pt x="1528" y="2597"/>
                  </a:cubicBezTo>
                  <a:cubicBezTo>
                    <a:pt x="1543" y="2597"/>
                    <a:pt x="1550" y="2567"/>
                    <a:pt x="1573" y="2559"/>
                  </a:cubicBezTo>
                  <a:cubicBezTo>
                    <a:pt x="1589" y="2559"/>
                    <a:pt x="1612" y="2552"/>
                    <a:pt x="1635" y="2552"/>
                  </a:cubicBezTo>
                  <a:cubicBezTo>
                    <a:pt x="1635" y="2475"/>
                    <a:pt x="1619" y="2430"/>
                    <a:pt x="1673" y="2353"/>
                  </a:cubicBezTo>
                  <a:cubicBezTo>
                    <a:pt x="1718" y="2277"/>
                    <a:pt x="1741" y="2254"/>
                    <a:pt x="1833" y="2254"/>
                  </a:cubicBezTo>
                  <a:lnTo>
                    <a:pt x="1833" y="2254"/>
                  </a:lnTo>
                  <a:cubicBezTo>
                    <a:pt x="1833" y="2193"/>
                    <a:pt x="1871" y="2162"/>
                    <a:pt x="1894" y="2116"/>
                  </a:cubicBezTo>
                  <a:lnTo>
                    <a:pt x="1894" y="2116"/>
                  </a:lnTo>
                  <a:cubicBezTo>
                    <a:pt x="1848" y="2124"/>
                    <a:pt x="1810" y="2139"/>
                    <a:pt x="1772" y="2124"/>
                  </a:cubicBezTo>
                  <a:cubicBezTo>
                    <a:pt x="1757" y="2116"/>
                    <a:pt x="1772" y="2086"/>
                    <a:pt x="1757" y="2070"/>
                  </a:cubicBezTo>
                  <a:cubicBezTo>
                    <a:pt x="1741" y="2047"/>
                    <a:pt x="1703" y="2032"/>
                    <a:pt x="1688" y="2009"/>
                  </a:cubicBezTo>
                  <a:cubicBezTo>
                    <a:pt x="1680" y="1994"/>
                    <a:pt x="1680" y="1971"/>
                    <a:pt x="1688" y="1956"/>
                  </a:cubicBezTo>
                  <a:cubicBezTo>
                    <a:pt x="1696" y="1941"/>
                    <a:pt x="1726" y="1933"/>
                    <a:pt x="1741" y="1910"/>
                  </a:cubicBezTo>
                  <a:cubicBezTo>
                    <a:pt x="1749" y="1895"/>
                    <a:pt x="1741" y="1864"/>
                    <a:pt x="1757" y="1849"/>
                  </a:cubicBezTo>
                  <a:cubicBezTo>
                    <a:pt x="1780" y="1826"/>
                    <a:pt x="1833" y="1811"/>
                    <a:pt x="1864" y="1788"/>
                  </a:cubicBezTo>
                  <a:lnTo>
                    <a:pt x="1864" y="1788"/>
                  </a:lnTo>
                  <a:cubicBezTo>
                    <a:pt x="1864" y="1765"/>
                    <a:pt x="1940" y="1643"/>
                    <a:pt x="1955" y="1612"/>
                  </a:cubicBezTo>
                  <a:cubicBezTo>
                    <a:pt x="1986" y="1574"/>
                    <a:pt x="2108" y="1597"/>
                    <a:pt x="2169" y="1543"/>
                  </a:cubicBezTo>
                  <a:cubicBezTo>
                    <a:pt x="2230" y="1482"/>
                    <a:pt x="2261" y="1429"/>
                    <a:pt x="2351" y="1413"/>
                  </a:cubicBezTo>
                  <a:cubicBezTo>
                    <a:pt x="2397" y="1406"/>
                    <a:pt x="2474" y="1421"/>
                    <a:pt x="2497" y="1391"/>
                  </a:cubicBezTo>
                  <a:cubicBezTo>
                    <a:pt x="2527" y="1360"/>
                    <a:pt x="2565" y="1360"/>
                    <a:pt x="2603" y="1368"/>
                  </a:cubicBezTo>
                  <a:cubicBezTo>
                    <a:pt x="2657" y="1375"/>
                    <a:pt x="2695" y="1345"/>
                    <a:pt x="2741" y="1314"/>
                  </a:cubicBezTo>
                  <a:lnTo>
                    <a:pt x="2741" y="1314"/>
                  </a:lnTo>
                  <a:cubicBezTo>
                    <a:pt x="2741" y="1291"/>
                    <a:pt x="2741" y="1238"/>
                    <a:pt x="2749" y="1215"/>
                  </a:cubicBezTo>
                  <a:cubicBezTo>
                    <a:pt x="2749" y="1200"/>
                    <a:pt x="2764" y="1192"/>
                    <a:pt x="2764" y="1184"/>
                  </a:cubicBezTo>
                  <a:cubicBezTo>
                    <a:pt x="2756" y="1169"/>
                    <a:pt x="2726" y="1169"/>
                    <a:pt x="2733" y="1161"/>
                  </a:cubicBezTo>
                  <a:cubicBezTo>
                    <a:pt x="2756" y="1123"/>
                    <a:pt x="2833" y="1131"/>
                    <a:pt x="2833" y="1093"/>
                  </a:cubicBezTo>
                  <a:cubicBezTo>
                    <a:pt x="2833" y="1055"/>
                    <a:pt x="2772" y="1055"/>
                    <a:pt x="2733" y="1032"/>
                  </a:cubicBezTo>
                  <a:lnTo>
                    <a:pt x="2733" y="1032"/>
                  </a:lnTo>
                  <a:cubicBezTo>
                    <a:pt x="2718" y="1001"/>
                    <a:pt x="2718" y="963"/>
                    <a:pt x="2688" y="940"/>
                  </a:cubicBezTo>
                  <a:cubicBezTo>
                    <a:pt x="2665" y="925"/>
                    <a:pt x="2626" y="955"/>
                    <a:pt x="2603" y="948"/>
                  </a:cubicBezTo>
                  <a:cubicBezTo>
                    <a:pt x="2581" y="932"/>
                    <a:pt x="2573" y="902"/>
                    <a:pt x="2573" y="879"/>
                  </a:cubicBezTo>
                  <a:cubicBezTo>
                    <a:pt x="2565" y="856"/>
                    <a:pt x="2596" y="833"/>
                    <a:pt x="2588" y="818"/>
                  </a:cubicBezTo>
                  <a:cubicBezTo>
                    <a:pt x="2581" y="802"/>
                    <a:pt x="2558" y="810"/>
                    <a:pt x="2542" y="810"/>
                  </a:cubicBezTo>
                  <a:cubicBezTo>
                    <a:pt x="2504" y="818"/>
                    <a:pt x="2466" y="841"/>
                    <a:pt x="2428" y="841"/>
                  </a:cubicBezTo>
                  <a:cubicBezTo>
                    <a:pt x="2405" y="833"/>
                    <a:pt x="2382" y="818"/>
                    <a:pt x="2382" y="795"/>
                  </a:cubicBezTo>
                  <a:cubicBezTo>
                    <a:pt x="2374" y="764"/>
                    <a:pt x="2420" y="726"/>
                    <a:pt x="2397" y="703"/>
                  </a:cubicBezTo>
                  <a:cubicBezTo>
                    <a:pt x="2359" y="680"/>
                    <a:pt x="2307" y="726"/>
                    <a:pt x="2268" y="711"/>
                  </a:cubicBezTo>
                  <a:cubicBezTo>
                    <a:pt x="2223" y="696"/>
                    <a:pt x="2200" y="642"/>
                    <a:pt x="2154" y="619"/>
                  </a:cubicBezTo>
                  <a:cubicBezTo>
                    <a:pt x="2131" y="604"/>
                    <a:pt x="2093" y="642"/>
                    <a:pt x="2077" y="619"/>
                  </a:cubicBezTo>
                  <a:cubicBezTo>
                    <a:pt x="2054" y="596"/>
                    <a:pt x="2085" y="550"/>
                    <a:pt x="2070" y="520"/>
                  </a:cubicBezTo>
                  <a:cubicBezTo>
                    <a:pt x="2062" y="505"/>
                    <a:pt x="2039" y="497"/>
                    <a:pt x="2016" y="497"/>
                  </a:cubicBezTo>
                  <a:cubicBezTo>
                    <a:pt x="2001" y="497"/>
                    <a:pt x="1978" y="512"/>
                    <a:pt x="1955" y="512"/>
                  </a:cubicBezTo>
                  <a:cubicBezTo>
                    <a:pt x="1948" y="512"/>
                    <a:pt x="1940" y="489"/>
                    <a:pt x="1932" y="489"/>
                  </a:cubicBezTo>
                  <a:cubicBezTo>
                    <a:pt x="1910" y="482"/>
                    <a:pt x="1887" y="474"/>
                    <a:pt x="1871" y="489"/>
                  </a:cubicBezTo>
                  <a:cubicBezTo>
                    <a:pt x="1856" y="505"/>
                    <a:pt x="1856" y="550"/>
                    <a:pt x="1833" y="558"/>
                  </a:cubicBezTo>
                  <a:cubicBezTo>
                    <a:pt x="1795" y="573"/>
                    <a:pt x="1741" y="566"/>
                    <a:pt x="1711" y="543"/>
                  </a:cubicBezTo>
                  <a:cubicBezTo>
                    <a:pt x="1696" y="527"/>
                    <a:pt x="1726" y="505"/>
                    <a:pt x="1726" y="482"/>
                  </a:cubicBezTo>
                  <a:cubicBezTo>
                    <a:pt x="1734" y="466"/>
                    <a:pt x="1741" y="444"/>
                    <a:pt x="1726" y="428"/>
                  </a:cubicBezTo>
                  <a:cubicBezTo>
                    <a:pt x="1718" y="413"/>
                    <a:pt x="1696" y="428"/>
                    <a:pt x="1680" y="428"/>
                  </a:cubicBezTo>
                  <a:cubicBezTo>
                    <a:pt x="1635" y="413"/>
                    <a:pt x="1596" y="390"/>
                    <a:pt x="1558" y="367"/>
                  </a:cubicBezTo>
                  <a:cubicBezTo>
                    <a:pt x="1497" y="321"/>
                    <a:pt x="1428" y="283"/>
                    <a:pt x="1390" y="230"/>
                  </a:cubicBezTo>
                  <a:cubicBezTo>
                    <a:pt x="1367" y="199"/>
                    <a:pt x="1360" y="153"/>
                    <a:pt x="1375" y="123"/>
                  </a:cubicBezTo>
                  <a:cubicBezTo>
                    <a:pt x="1382" y="107"/>
                    <a:pt x="1413" y="115"/>
                    <a:pt x="1428" y="115"/>
                  </a:cubicBezTo>
                  <a:cubicBezTo>
                    <a:pt x="1466" y="107"/>
                    <a:pt x="1512" y="123"/>
                    <a:pt x="1543" y="107"/>
                  </a:cubicBezTo>
                  <a:cubicBezTo>
                    <a:pt x="1558" y="92"/>
                    <a:pt x="1543" y="92"/>
                    <a:pt x="1543" y="69"/>
                  </a:cubicBezTo>
                  <a:lnTo>
                    <a:pt x="1543" y="69"/>
                  </a:lnTo>
                  <a:cubicBezTo>
                    <a:pt x="1489" y="62"/>
                    <a:pt x="1436" y="46"/>
                    <a:pt x="1405" y="0"/>
                  </a:cubicBezTo>
                  <a:lnTo>
                    <a:pt x="1405" y="0"/>
                  </a:lnTo>
                  <a:cubicBezTo>
                    <a:pt x="1398" y="8"/>
                    <a:pt x="1398" y="8"/>
                    <a:pt x="1398" y="8"/>
                  </a:cubicBezTo>
                  <a:lnTo>
                    <a:pt x="1398" y="8"/>
                  </a:lnTo>
                  <a:cubicBezTo>
                    <a:pt x="1329" y="54"/>
                    <a:pt x="1191" y="46"/>
                    <a:pt x="1107" y="77"/>
                  </a:cubicBezTo>
                  <a:cubicBezTo>
                    <a:pt x="1031" y="100"/>
                    <a:pt x="924" y="100"/>
                    <a:pt x="848" y="107"/>
                  </a:cubicBezTo>
                  <a:cubicBezTo>
                    <a:pt x="810" y="115"/>
                    <a:pt x="741" y="115"/>
                    <a:pt x="749" y="153"/>
                  </a:cubicBezTo>
                  <a:cubicBezTo>
                    <a:pt x="764" y="191"/>
                    <a:pt x="733" y="214"/>
                    <a:pt x="710" y="237"/>
                  </a:cubicBezTo>
                  <a:cubicBezTo>
                    <a:pt x="687" y="268"/>
                    <a:pt x="710" y="367"/>
                    <a:pt x="703" y="413"/>
                  </a:cubicBezTo>
                  <a:cubicBezTo>
                    <a:pt x="687" y="489"/>
                    <a:pt x="649" y="543"/>
                    <a:pt x="611" y="604"/>
                  </a:cubicBezTo>
                  <a:cubicBezTo>
                    <a:pt x="542" y="642"/>
                    <a:pt x="474" y="673"/>
                    <a:pt x="420" y="589"/>
                  </a:cubicBezTo>
                  <a:cubicBezTo>
                    <a:pt x="405" y="558"/>
                    <a:pt x="290" y="558"/>
                    <a:pt x="252" y="558"/>
                  </a:cubicBezTo>
                  <a:cubicBezTo>
                    <a:pt x="252" y="627"/>
                    <a:pt x="229" y="688"/>
                    <a:pt x="206" y="749"/>
                  </a:cubicBezTo>
                  <a:lnTo>
                    <a:pt x="206" y="749"/>
                  </a:lnTo>
                  <a:cubicBezTo>
                    <a:pt x="237" y="749"/>
                    <a:pt x="252" y="749"/>
                    <a:pt x="282" y="749"/>
                  </a:cubicBezTo>
                  <a:cubicBezTo>
                    <a:pt x="313" y="749"/>
                    <a:pt x="351" y="734"/>
                    <a:pt x="382" y="749"/>
                  </a:cubicBezTo>
                  <a:cubicBezTo>
                    <a:pt x="397" y="757"/>
                    <a:pt x="389" y="780"/>
                    <a:pt x="397" y="795"/>
                  </a:cubicBezTo>
                  <a:cubicBezTo>
                    <a:pt x="412" y="833"/>
                    <a:pt x="435" y="863"/>
                    <a:pt x="443" y="894"/>
                  </a:cubicBezTo>
                  <a:cubicBezTo>
                    <a:pt x="451" y="902"/>
                    <a:pt x="435" y="909"/>
                    <a:pt x="428" y="917"/>
                  </a:cubicBezTo>
                  <a:cubicBezTo>
                    <a:pt x="420" y="955"/>
                    <a:pt x="428" y="1009"/>
                    <a:pt x="412" y="1047"/>
                  </a:cubicBezTo>
                  <a:cubicBezTo>
                    <a:pt x="397" y="1070"/>
                    <a:pt x="367" y="1062"/>
                    <a:pt x="344" y="1077"/>
                  </a:cubicBezTo>
                  <a:cubicBezTo>
                    <a:pt x="336" y="1077"/>
                    <a:pt x="328" y="1085"/>
                    <a:pt x="328" y="1093"/>
                  </a:cubicBezTo>
                  <a:cubicBezTo>
                    <a:pt x="336" y="1108"/>
                    <a:pt x="351" y="1100"/>
                    <a:pt x="359" y="1108"/>
                  </a:cubicBezTo>
                  <a:cubicBezTo>
                    <a:pt x="397" y="1123"/>
                    <a:pt x="420" y="1154"/>
                    <a:pt x="458" y="1161"/>
                  </a:cubicBezTo>
                  <a:cubicBezTo>
                    <a:pt x="474" y="1169"/>
                    <a:pt x="489" y="1116"/>
                    <a:pt x="496" y="1131"/>
                  </a:cubicBezTo>
                  <a:cubicBezTo>
                    <a:pt x="527" y="1177"/>
                    <a:pt x="519" y="1238"/>
                    <a:pt x="527" y="1291"/>
                  </a:cubicBezTo>
                  <a:cubicBezTo>
                    <a:pt x="535" y="1299"/>
                    <a:pt x="527" y="1314"/>
                    <a:pt x="535" y="1322"/>
                  </a:cubicBezTo>
                  <a:cubicBezTo>
                    <a:pt x="542" y="1337"/>
                    <a:pt x="557" y="1352"/>
                    <a:pt x="565" y="1368"/>
                  </a:cubicBezTo>
                  <a:cubicBezTo>
                    <a:pt x="580" y="1398"/>
                    <a:pt x="573" y="1436"/>
                    <a:pt x="588" y="1467"/>
                  </a:cubicBezTo>
                  <a:cubicBezTo>
                    <a:pt x="596" y="1482"/>
                    <a:pt x="619" y="1467"/>
                    <a:pt x="619" y="1482"/>
                  </a:cubicBezTo>
                  <a:cubicBezTo>
                    <a:pt x="626" y="1521"/>
                    <a:pt x="603" y="1566"/>
                    <a:pt x="619" y="1604"/>
                  </a:cubicBezTo>
                  <a:cubicBezTo>
                    <a:pt x="619" y="1627"/>
                    <a:pt x="657" y="1604"/>
                    <a:pt x="664" y="1612"/>
                  </a:cubicBezTo>
                  <a:cubicBezTo>
                    <a:pt x="680" y="1627"/>
                    <a:pt x="680" y="1643"/>
                    <a:pt x="680" y="1658"/>
                  </a:cubicBezTo>
                  <a:cubicBezTo>
                    <a:pt x="680" y="1681"/>
                    <a:pt x="664" y="1704"/>
                    <a:pt x="672" y="1711"/>
                  </a:cubicBezTo>
                  <a:cubicBezTo>
                    <a:pt x="695" y="1734"/>
                    <a:pt x="733" y="1719"/>
                    <a:pt x="756" y="1734"/>
                  </a:cubicBezTo>
                  <a:cubicBezTo>
                    <a:pt x="779" y="1750"/>
                    <a:pt x="817" y="1780"/>
                    <a:pt x="817" y="1811"/>
                  </a:cubicBezTo>
                  <a:cubicBezTo>
                    <a:pt x="810" y="1841"/>
                    <a:pt x="764" y="1834"/>
                    <a:pt x="749" y="1857"/>
                  </a:cubicBezTo>
                  <a:cubicBezTo>
                    <a:pt x="733" y="1872"/>
                    <a:pt x="718" y="1895"/>
                    <a:pt x="726" y="1918"/>
                  </a:cubicBezTo>
                  <a:cubicBezTo>
                    <a:pt x="733" y="1933"/>
                    <a:pt x="764" y="1918"/>
                    <a:pt x="771" y="1933"/>
                  </a:cubicBezTo>
                  <a:cubicBezTo>
                    <a:pt x="787" y="1948"/>
                    <a:pt x="779" y="1979"/>
                    <a:pt x="787" y="1994"/>
                  </a:cubicBezTo>
                  <a:lnTo>
                    <a:pt x="787" y="1994"/>
                  </a:lnTo>
                  <a:cubicBezTo>
                    <a:pt x="810" y="1994"/>
                    <a:pt x="825" y="1986"/>
                    <a:pt x="848" y="1979"/>
                  </a:cubicBezTo>
                  <a:cubicBezTo>
                    <a:pt x="871" y="1971"/>
                    <a:pt x="901" y="1956"/>
                    <a:pt x="924" y="1963"/>
                  </a:cubicBezTo>
                  <a:cubicBezTo>
                    <a:pt x="947" y="1979"/>
                    <a:pt x="955" y="2017"/>
                    <a:pt x="978" y="2040"/>
                  </a:cubicBezTo>
                  <a:cubicBezTo>
                    <a:pt x="1001" y="2055"/>
                    <a:pt x="1054" y="2047"/>
                    <a:pt x="1062" y="2078"/>
                  </a:cubicBezTo>
                  <a:cubicBezTo>
                    <a:pt x="1069" y="2101"/>
                    <a:pt x="1024" y="2109"/>
                    <a:pt x="1008" y="2132"/>
                  </a:cubicBezTo>
                  <a:cubicBezTo>
                    <a:pt x="1001" y="2139"/>
                    <a:pt x="1016" y="2155"/>
                    <a:pt x="1008" y="2170"/>
                  </a:cubicBezTo>
                  <a:cubicBezTo>
                    <a:pt x="993" y="2185"/>
                    <a:pt x="970" y="2193"/>
                    <a:pt x="947" y="2200"/>
                  </a:cubicBezTo>
                  <a:cubicBezTo>
                    <a:pt x="932" y="2208"/>
                    <a:pt x="909" y="2208"/>
                    <a:pt x="886" y="22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69" name="Freeform 161"/>
            <p:cNvSpPr>
              <a:spLocks noChangeArrowheads="1"/>
            </p:cNvSpPr>
            <p:nvPr/>
          </p:nvSpPr>
          <p:spPr bwMode="auto">
            <a:xfrm>
              <a:off x="9112632" y="6136307"/>
              <a:ext cx="74383" cy="59719"/>
            </a:xfrm>
            <a:custGeom>
              <a:avLst/>
              <a:gdLst>
                <a:gd name="T0" fmla="*/ 130 w 314"/>
                <a:gd name="T1" fmla="*/ 252 h 253"/>
                <a:gd name="T2" fmla="*/ 130 w 314"/>
                <a:gd name="T3" fmla="*/ 252 h 253"/>
                <a:gd name="T4" fmla="*/ 191 w 314"/>
                <a:gd name="T5" fmla="*/ 244 h 253"/>
                <a:gd name="T6" fmla="*/ 252 w 314"/>
                <a:gd name="T7" fmla="*/ 214 h 253"/>
                <a:gd name="T8" fmla="*/ 252 w 314"/>
                <a:gd name="T9" fmla="*/ 176 h 253"/>
                <a:gd name="T10" fmla="*/ 306 w 314"/>
                <a:gd name="T11" fmla="*/ 122 h 253"/>
                <a:gd name="T12" fmla="*/ 222 w 314"/>
                <a:gd name="T13" fmla="*/ 84 h 253"/>
                <a:gd name="T14" fmla="*/ 168 w 314"/>
                <a:gd name="T15" fmla="*/ 7 h 253"/>
                <a:gd name="T16" fmla="*/ 92 w 314"/>
                <a:gd name="T17" fmla="*/ 23 h 253"/>
                <a:gd name="T18" fmla="*/ 31 w 314"/>
                <a:gd name="T19" fmla="*/ 38 h 253"/>
                <a:gd name="T20" fmla="*/ 31 w 314"/>
                <a:gd name="T21" fmla="*/ 38 h 253"/>
                <a:gd name="T22" fmla="*/ 8 w 314"/>
                <a:gd name="T23" fmla="*/ 122 h 253"/>
                <a:gd name="T24" fmla="*/ 61 w 314"/>
                <a:gd name="T25" fmla="*/ 252 h 253"/>
                <a:gd name="T26" fmla="*/ 61 w 314"/>
                <a:gd name="T27" fmla="*/ 252 h 253"/>
                <a:gd name="T28" fmla="*/ 130 w 314"/>
                <a:gd name="T29" fmla="*/ 244 h 253"/>
                <a:gd name="T30" fmla="*/ 130 w 314"/>
                <a:gd name="T31" fmla="*/ 244 h 253"/>
                <a:gd name="T32" fmla="*/ 130 w 314"/>
                <a:gd name="T33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253">
                  <a:moveTo>
                    <a:pt x="130" y="252"/>
                  </a:moveTo>
                  <a:lnTo>
                    <a:pt x="130" y="252"/>
                  </a:lnTo>
                  <a:cubicBezTo>
                    <a:pt x="153" y="252"/>
                    <a:pt x="176" y="252"/>
                    <a:pt x="191" y="244"/>
                  </a:cubicBezTo>
                  <a:cubicBezTo>
                    <a:pt x="214" y="237"/>
                    <a:pt x="237" y="229"/>
                    <a:pt x="252" y="214"/>
                  </a:cubicBezTo>
                  <a:cubicBezTo>
                    <a:pt x="260" y="199"/>
                    <a:pt x="245" y="183"/>
                    <a:pt x="252" y="176"/>
                  </a:cubicBezTo>
                  <a:cubicBezTo>
                    <a:pt x="268" y="153"/>
                    <a:pt x="313" y="145"/>
                    <a:pt x="306" y="122"/>
                  </a:cubicBezTo>
                  <a:cubicBezTo>
                    <a:pt x="298" y="91"/>
                    <a:pt x="245" y="99"/>
                    <a:pt x="222" y="84"/>
                  </a:cubicBezTo>
                  <a:cubicBezTo>
                    <a:pt x="199" y="61"/>
                    <a:pt x="191" y="23"/>
                    <a:pt x="168" y="7"/>
                  </a:cubicBezTo>
                  <a:cubicBezTo>
                    <a:pt x="145" y="0"/>
                    <a:pt x="115" y="15"/>
                    <a:pt x="92" y="23"/>
                  </a:cubicBezTo>
                  <a:cubicBezTo>
                    <a:pt x="69" y="30"/>
                    <a:pt x="54" y="38"/>
                    <a:pt x="31" y="38"/>
                  </a:cubicBezTo>
                  <a:lnTo>
                    <a:pt x="31" y="38"/>
                  </a:lnTo>
                  <a:cubicBezTo>
                    <a:pt x="23" y="69"/>
                    <a:pt x="0" y="99"/>
                    <a:pt x="8" y="122"/>
                  </a:cubicBezTo>
                  <a:cubicBezTo>
                    <a:pt x="15" y="153"/>
                    <a:pt x="46" y="229"/>
                    <a:pt x="61" y="252"/>
                  </a:cubicBezTo>
                  <a:lnTo>
                    <a:pt x="61" y="252"/>
                  </a:lnTo>
                  <a:cubicBezTo>
                    <a:pt x="84" y="244"/>
                    <a:pt x="99" y="237"/>
                    <a:pt x="130" y="244"/>
                  </a:cubicBezTo>
                  <a:lnTo>
                    <a:pt x="130" y="244"/>
                  </a:lnTo>
                  <a:cubicBezTo>
                    <a:pt x="130" y="252"/>
                    <a:pt x="130" y="252"/>
                    <a:pt x="130" y="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0" name="Freeform 162"/>
            <p:cNvSpPr>
              <a:spLocks noChangeArrowheads="1"/>
            </p:cNvSpPr>
            <p:nvPr/>
          </p:nvSpPr>
          <p:spPr bwMode="auto">
            <a:xfrm>
              <a:off x="8322714" y="5846092"/>
              <a:ext cx="804585" cy="611859"/>
            </a:xfrm>
            <a:custGeom>
              <a:avLst/>
              <a:gdLst>
                <a:gd name="T0" fmla="*/ 8 w 3385"/>
                <a:gd name="T1" fmla="*/ 2551 h 2575"/>
                <a:gd name="T2" fmla="*/ 69 w 3385"/>
                <a:gd name="T3" fmla="*/ 2536 h 2575"/>
                <a:gd name="T4" fmla="*/ 0 w 3385"/>
                <a:gd name="T5" fmla="*/ 2566 h 2575"/>
                <a:gd name="T6" fmla="*/ 3384 w 3385"/>
                <a:gd name="T7" fmla="*/ 1474 h 2575"/>
                <a:gd name="T8" fmla="*/ 3331 w 3385"/>
                <a:gd name="T9" fmla="*/ 1344 h 2575"/>
                <a:gd name="T10" fmla="*/ 3354 w 3385"/>
                <a:gd name="T11" fmla="*/ 1260 h 2575"/>
                <a:gd name="T12" fmla="*/ 3293 w 3385"/>
                <a:gd name="T13" fmla="*/ 1184 h 2575"/>
                <a:gd name="T14" fmla="*/ 3384 w 3385"/>
                <a:gd name="T15" fmla="*/ 1077 h 2575"/>
                <a:gd name="T16" fmla="*/ 3239 w 3385"/>
                <a:gd name="T17" fmla="*/ 977 h 2575"/>
                <a:gd name="T18" fmla="*/ 3231 w 3385"/>
                <a:gd name="T19" fmla="*/ 878 h 2575"/>
                <a:gd name="T20" fmla="*/ 3186 w 3385"/>
                <a:gd name="T21" fmla="*/ 748 h 2575"/>
                <a:gd name="T22" fmla="*/ 3132 w 3385"/>
                <a:gd name="T23" fmla="*/ 634 h 2575"/>
                <a:gd name="T24" fmla="*/ 3094 w 3385"/>
                <a:gd name="T25" fmla="*/ 557 h 2575"/>
                <a:gd name="T26" fmla="*/ 3025 w 3385"/>
                <a:gd name="T27" fmla="*/ 427 h 2575"/>
                <a:gd name="T28" fmla="*/ 2895 w 3385"/>
                <a:gd name="T29" fmla="*/ 359 h 2575"/>
                <a:gd name="T30" fmla="*/ 2979 w 3385"/>
                <a:gd name="T31" fmla="*/ 313 h 2575"/>
                <a:gd name="T32" fmla="*/ 3010 w 3385"/>
                <a:gd name="T33" fmla="*/ 160 h 2575"/>
                <a:gd name="T34" fmla="*/ 2949 w 3385"/>
                <a:gd name="T35" fmla="*/ 15 h 2575"/>
                <a:gd name="T36" fmla="*/ 2773 w 3385"/>
                <a:gd name="T37" fmla="*/ 15 h 2575"/>
                <a:gd name="T38" fmla="*/ 2750 w 3385"/>
                <a:gd name="T39" fmla="*/ 114 h 2575"/>
                <a:gd name="T40" fmla="*/ 2674 w 3385"/>
                <a:gd name="T41" fmla="*/ 473 h 2575"/>
                <a:gd name="T42" fmla="*/ 2437 w 3385"/>
                <a:gd name="T43" fmla="*/ 710 h 2575"/>
                <a:gd name="T44" fmla="*/ 2185 w 3385"/>
                <a:gd name="T45" fmla="*/ 901 h 2575"/>
                <a:gd name="T46" fmla="*/ 2017 w 3385"/>
                <a:gd name="T47" fmla="*/ 1000 h 2575"/>
                <a:gd name="T48" fmla="*/ 1795 w 3385"/>
                <a:gd name="T49" fmla="*/ 1520 h 2575"/>
                <a:gd name="T50" fmla="*/ 1582 w 3385"/>
                <a:gd name="T51" fmla="*/ 1726 h 2575"/>
                <a:gd name="T52" fmla="*/ 1322 w 3385"/>
                <a:gd name="T53" fmla="*/ 1810 h 2575"/>
                <a:gd name="T54" fmla="*/ 1047 w 3385"/>
                <a:gd name="T55" fmla="*/ 1940 h 2575"/>
                <a:gd name="T56" fmla="*/ 940 w 3385"/>
                <a:gd name="T57" fmla="*/ 2184 h 2575"/>
                <a:gd name="T58" fmla="*/ 1207 w 3385"/>
                <a:gd name="T59" fmla="*/ 2184 h 2575"/>
                <a:gd name="T60" fmla="*/ 1375 w 3385"/>
                <a:gd name="T61" fmla="*/ 2077 h 2575"/>
                <a:gd name="T62" fmla="*/ 1757 w 3385"/>
                <a:gd name="T63" fmla="*/ 2452 h 2575"/>
                <a:gd name="T64" fmla="*/ 1925 w 3385"/>
                <a:gd name="T65" fmla="*/ 2337 h 2575"/>
                <a:gd name="T66" fmla="*/ 1918 w 3385"/>
                <a:gd name="T67" fmla="*/ 2123 h 2575"/>
                <a:gd name="T68" fmla="*/ 1986 w 3385"/>
                <a:gd name="T69" fmla="*/ 1963 h 2575"/>
                <a:gd name="T70" fmla="*/ 2047 w 3385"/>
                <a:gd name="T71" fmla="*/ 2016 h 2575"/>
                <a:gd name="T72" fmla="*/ 2139 w 3385"/>
                <a:gd name="T73" fmla="*/ 1856 h 2575"/>
                <a:gd name="T74" fmla="*/ 2292 w 3385"/>
                <a:gd name="T75" fmla="*/ 1787 h 2575"/>
                <a:gd name="T76" fmla="*/ 2422 w 3385"/>
                <a:gd name="T77" fmla="*/ 1741 h 2575"/>
                <a:gd name="T78" fmla="*/ 2452 w 3385"/>
                <a:gd name="T79" fmla="*/ 1619 h 2575"/>
                <a:gd name="T80" fmla="*/ 2567 w 3385"/>
                <a:gd name="T81" fmla="*/ 1573 h 2575"/>
                <a:gd name="T82" fmla="*/ 3041 w 3385"/>
                <a:gd name="T83" fmla="*/ 1474 h 2575"/>
                <a:gd name="T84" fmla="*/ 3277 w 3385"/>
                <a:gd name="T85" fmla="*/ 1543 h 2575"/>
                <a:gd name="T86" fmla="*/ 3300 w 3385"/>
                <a:gd name="T87" fmla="*/ 1565 h 2575"/>
                <a:gd name="T88" fmla="*/ 3384 w 3385"/>
                <a:gd name="T89" fmla="*/ 1474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5" h="2575">
                  <a:moveTo>
                    <a:pt x="8" y="2551"/>
                  </a:moveTo>
                  <a:lnTo>
                    <a:pt x="8" y="2551"/>
                  </a:lnTo>
                  <a:cubicBezTo>
                    <a:pt x="23" y="2551"/>
                    <a:pt x="23" y="2513"/>
                    <a:pt x="23" y="2505"/>
                  </a:cubicBezTo>
                  <a:cubicBezTo>
                    <a:pt x="31" y="2497"/>
                    <a:pt x="92" y="2513"/>
                    <a:pt x="69" y="2536"/>
                  </a:cubicBezTo>
                  <a:cubicBezTo>
                    <a:pt x="62" y="2543"/>
                    <a:pt x="54" y="2551"/>
                    <a:pt x="46" y="2566"/>
                  </a:cubicBezTo>
                  <a:cubicBezTo>
                    <a:pt x="39" y="2574"/>
                    <a:pt x="8" y="2566"/>
                    <a:pt x="0" y="2566"/>
                  </a:cubicBezTo>
                  <a:cubicBezTo>
                    <a:pt x="8" y="2551"/>
                    <a:pt x="8" y="2551"/>
                    <a:pt x="8" y="2551"/>
                  </a:cubicBezTo>
                  <a:close/>
                  <a:moveTo>
                    <a:pt x="3384" y="1474"/>
                  </a:moveTo>
                  <a:lnTo>
                    <a:pt x="3384" y="1474"/>
                  </a:lnTo>
                  <a:cubicBezTo>
                    <a:pt x="3369" y="1451"/>
                    <a:pt x="3338" y="1375"/>
                    <a:pt x="3331" y="1344"/>
                  </a:cubicBezTo>
                  <a:cubicBezTo>
                    <a:pt x="3323" y="1321"/>
                    <a:pt x="3346" y="1291"/>
                    <a:pt x="3354" y="1260"/>
                  </a:cubicBezTo>
                  <a:lnTo>
                    <a:pt x="3354" y="1260"/>
                  </a:lnTo>
                  <a:cubicBezTo>
                    <a:pt x="3346" y="1245"/>
                    <a:pt x="3354" y="1214"/>
                    <a:pt x="3338" y="1199"/>
                  </a:cubicBezTo>
                  <a:cubicBezTo>
                    <a:pt x="3331" y="1184"/>
                    <a:pt x="3300" y="1199"/>
                    <a:pt x="3293" y="1184"/>
                  </a:cubicBezTo>
                  <a:cubicBezTo>
                    <a:pt x="3285" y="1161"/>
                    <a:pt x="3300" y="1138"/>
                    <a:pt x="3316" y="1123"/>
                  </a:cubicBezTo>
                  <a:cubicBezTo>
                    <a:pt x="3331" y="1100"/>
                    <a:pt x="3377" y="1107"/>
                    <a:pt x="3384" y="1077"/>
                  </a:cubicBezTo>
                  <a:cubicBezTo>
                    <a:pt x="3384" y="1046"/>
                    <a:pt x="3346" y="1016"/>
                    <a:pt x="3323" y="1000"/>
                  </a:cubicBezTo>
                  <a:cubicBezTo>
                    <a:pt x="3300" y="985"/>
                    <a:pt x="3262" y="1000"/>
                    <a:pt x="3239" y="977"/>
                  </a:cubicBezTo>
                  <a:cubicBezTo>
                    <a:pt x="3231" y="970"/>
                    <a:pt x="3247" y="947"/>
                    <a:pt x="3247" y="924"/>
                  </a:cubicBezTo>
                  <a:cubicBezTo>
                    <a:pt x="3247" y="909"/>
                    <a:pt x="3247" y="893"/>
                    <a:pt x="3231" y="878"/>
                  </a:cubicBezTo>
                  <a:cubicBezTo>
                    <a:pt x="3224" y="870"/>
                    <a:pt x="3186" y="893"/>
                    <a:pt x="3186" y="870"/>
                  </a:cubicBezTo>
                  <a:cubicBezTo>
                    <a:pt x="3170" y="832"/>
                    <a:pt x="3193" y="787"/>
                    <a:pt x="3186" y="748"/>
                  </a:cubicBezTo>
                  <a:cubicBezTo>
                    <a:pt x="3186" y="733"/>
                    <a:pt x="3163" y="748"/>
                    <a:pt x="3155" y="733"/>
                  </a:cubicBezTo>
                  <a:cubicBezTo>
                    <a:pt x="3140" y="702"/>
                    <a:pt x="3147" y="664"/>
                    <a:pt x="3132" y="634"/>
                  </a:cubicBezTo>
                  <a:cubicBezTo>
                    <a:pt x="3124" y="618"/>
                    <a:pt x="3109" y="603"/>
                    <a:pt x="3102" y="588"/>
                  </a:cubicBezTo>
                  <a:cubicBezTo>
                    <a:pt x="3094" y="580"/>
                    <a:pt x="3102" y="565"/>
                    <a:pt x="3094" y="557"/>
                  </a:cubicBezTo>
                  <a:cubicBezTo>
                    <a:pt x="3086" y="504"/>
                    <a:pt x="3094" y="443"/>
                    <a:pt x="3063" y="397"/>
                  </a:cubicBezTo>
                  <a:cubicBezTo>
                    <a:pt x="3056" y="382"/>
                    <a:pt x="3041" y="435"/>
                    <a:pt x="3025" y="427"/>
                  </a:cubicBezTo>
                  <a:cubicBezTo>
                    <a:pt x="2987" y="420"/>
                    <a:pt x="2964" y="389"/>
                    <a:pt x="2926" y="374"/>
                  </a:cubicBezTo>
                  <a:cubicBezTo>
                    <a:pt x="2918" y="366"/>
                    <a:pt x="2903" y="374"/>
                    <a:pt x="2895" y="359"/>
                  </a:cubicBezTo>
                  <a:cubicBezTo>
                    <a:pt x="2895" y="351"/>
                    <a:pt x="2903" y="343"/>
                    <a:pt x="2911" y="343"/>
                  </a:cubicBezTo>
                  <a:cubicBezTo>
                    <a:pt x="2934" y="328"/>
                    <a:pt x="2964" y="336"/>
                    <a:pt x="2979" y="313"/>
                  </a:cubicBezTo>
                  <a:cubicBezTo>
                    <a:pt x="2995" y="275"/>
                    <a:pt x="2987" y="221"/>
                    <a:pt x="2995" y="183"/>
                  </a:cubicBezTo>
                  <a:cubicBezTo>
                    <a:pt x="3002" y="175"/>
                    <a:pt x="3018" y="168"/>
                    <a:pt x="3010" y="160"/>
                  </a:cubicBezTo>
                  <a:cubicBezTo>
                    <a:pt x="3002" y="129"/>
                    <a:pt x="2979" y="99"/>
                    <a:pt x="2964" y="61"/>
                  </a:cubicBezTo>
                  <a:cubicBezTo>
                    <a:pt x="2956" y="46"/>
                    <a:pt x="2964" y="23"/>
                    <a:pt x="2949" y="15"/>
                  </a:cubicBezTo>
                  <a:cubicBezTo>
                    <a:pt x="2918" y="0"/>
                    <a:pt x="2880" y="15"/>
                    <a:pt x="2849" y="15"/>
                  </a:cubicBezTo>
                  <a:cubicBezTo>
                    <a:pt x="2819" y="15"/>
                    <a:pt x="2804" y="15"/>
                    <a:pt x="2773" y="15"/>
                  </a:cubicBezTo>
                  <a:lnTo>
                    <a:pt x="2773" y="15"/>
                  </a:lnTo>
                  <a:cubicBezTo>
                    <a:pt x="2766" y="46"/>
                    <a:pt x="2750" y="76"/>
                    <a:pt x="2750" y="114"/>
                  </a:cubicBezTo>
                  <a:cubicBezTo>
                    <a:pt x="2743" y="198"/>
                    <a:pt x="2781" y="282"/>
                    <a:pt x="2773" y="374"/>
                  </a:cubicBezTo>
                  <a:cubicBezTo>
                    <a:pt x="2766" y="458"/>
                    <a:pt x="2720" y="435"/>
                    <a:pt x="2674" y="473"/>
                  </a:cubicBezTo>
                  <a:cubicBezTo>
                    <a:pt x="2605" y="535"/>
                    <a:pt x="2628" y="611"/>
                    <a:pt x="2529" y="664"/>
                  </a:cubicBezTo>
                  <a:cubicBezTo>
                    <a:pt x="2498" y="679"/>
                    <a:pt x="2422" y="672"/>
                    <a:pt x="2437" y="710"/>
                  </a:cubicBezTo>
                  <a:cubicBezTo>
                    <a:pt x="2452" y="748"/>
                    <a:pt x="2437" y="809"/>
                    <a:pt x="2407" y="840"/>
                  </a:cubicBezTo>
                  <a:cubicBezTo>
                    <a:pt x="2345" y="909"/>
                    <a:pt x="2269" y="901"/>
                    <a:pt x="2185" y="901"/>
                  </a:cubicBezTo>
                  <a:cubicBezTo>
                    <a:pt x="2185" y="954"/>
                    <a:pt x="2193" y="962"/>
                    <a:pt x="2139" y="962"/>
                  </a:cubicBezTo>
                  <a:cubicBezTo>
                    <a:pt x="2124" y="1016"/>
                    <a:pt x="2063" y="1000"/>
                    <a:pt x="2017" y="1000"/>
                  </a:cubicBezTo>
                  <a:cubicBezTo>
                    <a:pt x="2002" y="1084"/>
                    <a:pt x="2032" y="1336"/>
                    <a:pt x="1902" y="1329"/>
                  </a:cubicBezTo>
                  <a:cubicBezTo>
                    <a:pt x="1803" y="1321"/>
                    <a:pt x="1834" y="1459"/>
                    <a:pt x="1795" y="1520"/>
                  </a:cubicBezTo>
                  <a:cubicBezTo>
                    <a:pt x="1757" y="1588"/>
                    <a:pt x="1719" y="1543"/>
                    <a:pt x="1688" y="1619"/>
                  </a:cubicBezTo>
                  <a:cubicBezTo>
                    <a:pt x="1666" y="1665"/>
                    <a:pt x="1612" y="1696"/>
                    <a:pt x="1582" y="1726"/>
                  </a:cubicBezTo>
                  <a:cubicBezTo>
                    <a:pt x="1513" y="1795"/>
                    <a:pt x="1505" y="1741"/>
                    <a:pt x="1436" y="1795"/>
                  </a:cubicBezTo>
                  <a:cubicBezTo>
                    <a:pt x="1391" y="1840"/>
                    <a:pt x="1360" y="1917"/>
                    <a:pt x="1322" y="1810"/>
                  </a:cubicBezTo>
                  <a:cubicBezTo>
                    <a:pt x="1299" y="1810"/>
                    <a:pt x="1284" y="1802"/>
                    <a:pt x="1253" y="1818"/>
                  </a:cubicBezTo>
                  <a:cubicBezTo>
                    <a:pt x="1177" y="1848"/>
                    <a:pt x="1123" y="1925"/>
                    <a:pt x="1047" y="1940"/>
                  </a:cubicBezTo>
                  <a:cubicBezTo>
                    <a:pt x="1009" y="1948"/>
                    <a:pt x="940" y="2001"/>
                    <a:pt x="963" y="2054"/>
                  </a:cubicBezTo>
                  <a:cubicBezTo>
                    <a:pt x="978" y="2100"/>
                    <a:pt x="932" y="2177"/>
                    <a:pt x="940" y="2184"/>
                  </a:cubicBezTo>
                  <a:cubicBezTo>
                    <a:pt x="986" y="2215"/>
                    <a:pt x="986" y="2268"/>
                    <a:pt x="1047" y="2238"/>
                  </a:cubicBezTo>
                  <a:cubicBezTo>
                    <a:pt x="1093" y="2215"/>
                    <a:pt x="1154" y="2192"/>
                    <a:pt x="1207" y="2184"/>
                  </a:cubicBezTo>
                  <a:cubicBezTo>
                    <a:pt x="1238" y="2177"/>
                    <a:pt x="1207" y="2131"/>
                    <a:pt x="1230" y="2100"/>
                  </a:cubicBezTo>
                  <a:cubicBezTo>
                    <a:pt x="1261" y="2047"/>
                    <a:pt x="1337" y="2032"/>
                    <a:pt x="1375" y="2077"/>
                  </a:cubicBezTo>
                  <a:cubicBezTo>
                    <a:pt x="1444" y="2161"/>
                    <a:pt x="1582" y="2131"/>
                    <a:pt x="1635" y="2245"/>
                  </a:cubicBezTo>
                  <a:cubicBezTo>
                    <a:pt x="1673" y="2314"/>
                    <a:pt x="1650" y="2429"/>
                    <a:pt x="1757" y="2452"/>
                  </a:cubicBezTo>
                  <a:cubicBezTo>
                    <a:pt x="1765" y="2398"/>
                    <a:pt x="1795" y="2390"/>
                    <a:pt x="1834" y="2360"/>
                  </a:cubicBezTo>
                  <a:cubicBezTo>
                    <a:pt x="1864" y="2337"/>
                    <a:pt x="1925" y="2345"/>
                    <a:pt x="1925" y="2337"/>
                  </a:cubicBezTo>
                  <a:cubicBezTo>
                    <a:pt x="1941" y="2299"/>
                    <a:pt x="1979" y="2253"/>
                    <a:pt x="1979" y="2215"/>
                  </a:cubicBezTo>
                  <a:cubicBezTo>
                    <a:pt x="1979" y="2184"/>
                    <a:pt x="1933" y="2146"/>
                    <a:pt x="1918" y="2123"/>
                  </a:cubicBezTo>
                  <a:cubicBezTo>
                    <a:pt x="1902" y="2100"/>
                    <a:pt x="1948" y="2093"/>
                    <a:pt x="1948" y="2062"/>
                  </a:cubicBezTo>
                  <a:cubicBezTo>
                    <a:pt x="1956" y="2016"/>
                    <a:pt x="1979" y="1993"/>
                    <a:pt x="1986" y="1963"/>
                  </a:cubicBezTo>
                  <a:cubicBezTo>
                    <a:pt x="1994" y="1925"/>
                    <a:pt x="1994" y="1886"/>
                    <a:pt x="2002" y="1848"/>
                  </a:cubicBezTo>
                  <a:cubicBezTo>
                    <a:pt x="2047" y="1856"/>
                    <a:pt x="2025" y="1993"/>
                    <a:pt x="2047" y="2016"/>
                  </a:cubicBezTo>
                  <a:cubicBezTo>
                    <a:pt x="2063" y="1993"/>
                    <a:pt x="2078" y="1993"/>
                    <a:pt x="2093" y="1986"/>
                  </a:cubicBezTo>
                  <a:cubicBezTo>
                    <a:pt x="2124" y="1955"/>
                    <a:pt x="2101" y="1879"/>
                    <a:pt x="2139" y="1856"/>
                  </a:cubicBezTo>
                  <a:cubicBezTo>
                    <a:pt x="2170" y="1833"/>
                    <a:pt x="2177" y="1871"/>
                    <a:pt x="2200" y="1871"/>
                  </a:cubicBezTo>
                  <a:cubicBezTo>
                    <a:pt x="2208" y="1871"/>
                    <a:pt x="2269" y="1795"/>
                    <a:pt x="2292" y="1787"/>
                  </a:cubicBezTo>
                  <a:cubicBezTo>
                    <a:pt x="2353" y="1764"/>
                    <a:pt x="2361" y="1810"/>
                    <a:pt x="2391" y="1818"/>
                  </a:cubicBezTo>
                  <a:cubicBezTo>
                    <a:pt x="2391" y="1795"/>
                    <a:pt x="2422" y="1772"/>
                    <a:pt x="2422" y="1741"/>
                  </a:cubicBezTo>
                  <a:cubicBezTo>
                    <a:pt x="2422" y="1703"/>
                    <a:pt x="2422" y="1673"/>
                    <a:pt x="2422" y="1634"/>
                  </a:cubicBezTo>
                  <a:cubicBezTo>
                    <a:pt x="2437" y="1627"/>
                    <a:pt x="2445" y="1619"/>
                    <a:pt x="2452" y="1619"/>
                  </a:cubicBezTo>
                  <a:cubicBezTo>
                    <a:pt x="2460" y="1611"/>
                    <a:pt x="2460" y="1596"/>
                    <a:pt x="2452" y="1588"/>
                  </a:cubicBezTo>
                  <a:cubicBezTo>
                    <a:pt x="2437" y="1520"/>
                    <a:pt x="2567" y="1466"/>
                    <a:pt x="2567" y="1573"/>
                  </a:cubicBezTo>
                  <a:cubicBezTo>
                    <a:pt x="2597" y="1588"/>
                    <a:pt x="2697" y="1527"/>
                    <a:pt x="2758" y="1543"/>
                  </a:cubicBezTo>
                  <a:cubicBezTo>
                    <a:pt x="2865" y="1565"/>
                    <a:pt x="2941" y="1497"/>
                    <a:pt x="3041" y="1474"/>
                  </a:cubicBezTo>
                  <a:cubicBezTo>
                    <a:pt x="3086" y="1466"/>
                    <a:pt x="3140" y="1474"/>
                    <a:pt x="3186" y="1482"/>
                  </a:cubicBezTo>
                  <a:cubicBezTo>
                    <a:pt x="3216" y="1489"/>
                    <a:pt x="3262" y="1543"/>
                    <a:pt x="3277" y="1543"/>
                  </a:cubicBezTo>
                  <a:cubicBezTo>
                    <a:pt x="3277" y="1550"/>
                    <a:pt x="3293" y="1558"/>
                    <a:pt x="3293" y="1565"/>
                  </a:cubicBezTo>
                  <a:cubicBezTo>
                    <a:pt x="3293" y="1565"/>
                    <a:pt x="3293" y="1565"/>
                    <a:pt x="3300" y="1565"/>
                  </a:cubicBezTo>
                  <a:cubicBezTo>
                    <a:pt x="3300" y="1573"/>
                    <a:pt x="3323" y="1573"/>
                    <a:pt x="3331" y="1573"/>
                  </a:cubicBezTo>
                  <a:cubicBezTo>
                    <a:pt x="3338" y="1535"/>
                    <a:pt x="3354" y="1489"/>
                    <a:pt x="3384" y="14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1" name="Freeform 163"/>
            <p:cNvSpPr>
              <a:spLocks noChangeArrowheads="1"/>
            </p:cNvSpPr>
            <p:nvPr/>
          </p:nvSpPr>
          <p:spPr bwMode="auto">
            <a:xfrm>
              <a:off x="8193855" y="3799927"/>
              <a:ext cx="294385" cy="156108"/>
            </a:xfrm>
            <a:custGeom>
              <a:avLst/>
              <a:gdLst>
                <a:gd name="T0" fmla="*/ 31 w 1239"/>
                <a:gd name="T1" fmla="*/ 260 h 658"/>
                <a:gd name="T2" fmla="*/ 31 w 1239"/>
                <a:gd name="T3" fmla="*/ 260 h 658"/>
                <a:gd name="T4" fmla="*/ 115 w 1239"/>
                <a:gd name="T5" fmla="*/ 168 h 658"/>
                <a:gd name="T6" fmla="*/ 153 w 1239"/>
                <a:gd name="T7" fmla="*/ 161 h 658"/>
                <a:gd name="T8" fmla="*/ 237 w 1239"/>
                <a:gd name="T9" fmla="*/ 107 h 658"/>
                <a:gd name="T10" fmla="*/ 267 w 1239"/>
                <a:gd name="T11" fmla="*/ 122 h 658"/>
                <a:gd name="T12" fmla="*/ 329 w 1239"/>
                <a:gd name="T13" fmla="*/ 69 h 658"/>
                <a:gd name="T14" fmla="*/ 352 w 1239"/>
                <a:gd name="T15" fmla="*/ 61 h 658"/>
                <a:gd name="T16" fmla="*/ 375 w 1239"/>
                <a:gd name="T17" fmla="*/ 23 h 658"/>
                <a:gd name="T18" fmla="*/ 443 w 1239"/>
                <a:gd name="T19" fmla="*/ 0 h 658"/>
                <a:gd name="T20" fmla="*/ 474 w 1239"/>
                <a:gd name="T21" fmla="*/ 31 h 658"/>
                <a:gd name="T22" fmla="*/ 504 w 1239"/>
                <a:gd name="T23" fmla="*/ 0 h 658"/>
                <a:gd name="T24" fmla="*/ 504 w 1239"/>
                <a:gd name="T25" fmla="*/ 0 h 658"/>
                <a:gd name="T26" fmla="*/ 611 w 1239"/>
                <a:gd name="T27" fmla="*/ 31 h 658"/>
                <a:gd name="T28" fmla="*/ 627 w 1239"/>
                <a:gd name="T29" fmla="*/ 16 h 658"/>
                <a:gd name="T30" fmla="*/ 703 w 1239"/>
                <a:gd name="T31" fmla="*/ 46 h 658"/>
                <a:gd name="T32" fmla="*/ 733 w 1239"/>
                <a:gd name="T33" fmla="*/ 46 h 658"/>
                <a:gd name="T34" fmla="*/ 779 w 1239"/>
                <a:gd name="T35" fmla="*/ 77 h 658"/>
                <a:gd name="T36" fmla="*/ 817 w 1239"/>
                <a:gd name="T37" fmla="*/ 138 h 658"/>
                <a:gd name="T38" fmla="*/ 871 w 1239"/>
                <a:gd name="T39" fmla="*/ 84 h 658"/>
                <a:gd name="T40" fmla="*/ 947 w 1239"/>
                <a:gd name="T41" fmla="*/ 54 h 658"/>
                <a:gd name="T42" fmla="*/ 993 w 1239"/>
                <a:gd name="T43" fmla="*/ 77 h 658"/>
                <a:gd name="T44" fmla="*/ 993 w 1239"/>
                <a:gd name="T45" fmla="*/ 77 h 658"/>
                <a:gd name="T46" fmla="*/ 963 w 1239"/>
                <a:gd name="T47" fmla="*/ 107 h 658"/>
                <a:gd name="T48" fmla="*/ 970 w 1239"/>
                <a:gd name="T49" fmla="*/ 122 h 658"/>
                <a:gd name="T50" fmla="*/ 1031 w 1239"/>
                <a:gd name="T51" fmla="*/ 283 h 658"/>
                <a:gd name="T52" fmla="*/ 1069 w 1239"/>
                <a:gd name="T53" fmla="*/ 237 h 658"/>
                <a:gd name="T54" fmla="*/ 1100 w 1239"/>
                <a:gd name="T55" fmla="*/ 237 h 658"/>
                <a:gd name="T56" fmla="*/ 1131 w 1239"/>
                <a:gd name="T57" fmla="*/ 222 h 658"/>
                <a:gd name="T58" fmla="*/ 1230 w 1239"/>
                <a:gd name="T59" fmla="*/ 252 h 658"/>
                <a:gd name="T60" fmla="*/ 1230 w 1239"/>
                <a:gd name="T61" fmla="*/ 252 h 658"/>
                <a:gd name="T62" fmla="*/ 1207 w 1239"/>
                <a:gd name="T63" fmla="*/ 443 h 658"/>
                <a:gd name="T64" fmla="*/ 1024 w 1239"/>
                <a:gd name="T65" fmla="*/ 596 h 658"/>
                <a:gd name="T66" fmla="*/ 932 w 1239"/>
                <a:gd name="T67" fmla="*/ 650 h 658"/>
                <a:gd name="T68" fmla="*/ 856 w 1239"/>
                <a:gd name="T69" fmla="*/ 566 h 658"/>
                <a:gd name="T70" fmla="*/ 779 w 1239"/>
                <a:gd name="T71" fmla="*/ 550 h 658"/>
                <a:gd name="T72" fmla="*/ 733 w 1239"/>
                <a:gd name="T73" fmla="*/ 474 h 658"/>
                <a:gd name="T74" fmla="*/ 627 w 1239"/>
                <a:gd name="T75" fmla="*/ 451 h 658"/>
                <a:gd name="T76" fmla="*/ 627 w 1239"/>
                <a:gd name="T77" fmla="*/ 451 h 658"/>
                <a:gd name="T78" fmla="*/ 527 w 1239"/>
                <a:gd name="T79" fmla="*/ 451 h 658"/>
                <a:gd name="T80" fmla="*/ 466 w 1239"/>
                <a:gd name="T81" fmla="*/ 497 h 658"/>
                <a:gd name="T82" fmla="*/ 290 w 1239"/>
                <a:gd name="T83" fmla="*/ 543 h 658"/>
                <a:gd name="T84" fmla="*/ 138 w 1239"/>
                <a:gd name="T85" fmla="*/ 589 h 658"/>
                <a:gd name="T86" fmla="*/ 61 w 1239"/>
                <a:gd name="T87" fmla="*/ 611 h 658"/>
                <a:gd name="T88" fmla="*/ 0 w 1239"/>
                <a:gd name="T89" fmla="*/ 527 h 658"/>
                <a:gd name="T90" fmla="*/ 23 w 1239"/>
                <a:gd name="T91" fmla="*/ 443 h 658"/>
                <a:gd name="T92" fmla="*/ 31 w 1239"/>
                <a:gd name="T93" fmla="*/ 344 h 658"/>
                <a:gd name="T94" fmla="*/ 31 w 1239"/>
                <a:gd name="T95" fmla="*/ 26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9" h="658">
                  <a:moveTo>
                    <a:pt x="31" y="260"/>
                  </a:moveTo>
                  <a:lnTo>
                    <a:pt x="31" y="260"/>
                  </a:lnTo>
                  <a:cubicBezTo>
                    <a:pt x="54" y="237"/>
                    <a:pt x="92" y="184"/>
                    <a:pt x="115" y="168"/>
                  </a:cubicBezTo>
                  <a:cubicBezTo>
                    <a:pt x="130" y="161"/>
                    <a:pt x="145" y="168"/>
                    <a:pt x="153" y="161"/>
                  </a:cubicBezTo>
                  <a:cubicBezTo>
                    <a:pt x="183" y="153"/>
                    <a:pt x="206" y="130"/>
                    <a:pt x="237" y="107"/>
                  </a:cubicBezTo>
                  <a:lnTo>
                    <a:pt x="267" y="122"/>
                  </a:lnTo>
                  <a:cubicBezTo>
                    <a:pt x="275" y="122"/>
                    <a:pt x="329" y="69"/>
                    <a:pt x="329" y="69"/>
                  </a:cubicBezTo>
                  <a:cubicBezTo>
                    <a:pt x="336" y="61"/>
                    <a:pt x="344" y="69"/>
                    <a:pt x="352" y="61"/>
                  </a:cubicBezTo>
                  <a:cubicBezTo>
                    <a:pt x="359" y="54"/>
                    <a:pt x="359" y="31"/>
                    <a:pt x="375" y="23"/>
                  </a:cubicBezTo>
                  <a:cubicBezTo>
                    <a:pt x="397" y="8"/>
                    <a:pt x="420" y="0"/>
                    <a:pt x="443" y="0"/>
                  </a:cubicBezTo>
                  <a:cubicBezTo>
                    <a:pt x="458" y="8"/>
                    <a:pt x="458" y="31"/>
                    <a:pt x="474" y="31"/>
                  </a:cubicBezTo>
                  <a:cubicBezTo>
                    <a:pt x="489" y="31"/>
                    <a:pt x="497" y="8"/>
                    <a:pt x="504" y="0"/>
                  </a:cubicBezTo>
                  <a:lnTo>
                    <a:pt x="504" y="0"/>
                  </a:lnTo>
                  <a:cubicBezTo>
                    <a:pt x="542" y="16"/>
                    <a:pt x="581" y="31"/>
                    <a:pt x="611" y="31"/>
                  </a:cubicBezTo>
                  <a:cubicBezTo>
                    <a:pt x="619" y="31"/>
                    <a:pt x="619" y="8"/>
                    <a:pt x="627" y="16"/>
                  </a:cubicBezTo>
                  <a:cubicBezTo>
                    <a:pt x="657" y="16"/>
                    <a:pt x="680" y="39"/>
                    <a:pt x="703" y="46"/>
                  </a:cubicBezTo>
                  <a:cubicBezTo>
                    <a:pt x="711" y="46"/>
                    <a:pt x="726" y="46"/>
                    <a:pt x="733" y="46"/>
                  </a:cubicBezTo>
                  <a:cubicBezTo>
                    <a:pt x="756" y="54"/>
                    <a:pt x="772" y="61"/>
                    <a:pt x="779" y="77"/>
                  </a:cubicBezTo>
                  <a:cubicBezTo>
                    <a:pt x="802" y="92"/>
                    <a:pt x="794" y="138"/>
                    <a:pt x="817" y="138"/>
                  </a:cubicBezTo>
                  <a:cubicBezTo>
                    <a:pt x="840" y="145"/>
                    <a:pt x="848" y="100"/>
                    <a:pt x="871" y="84"/>
                  </a:cubicBezTo>
                  <a:cubicBezTo>
                    <a:pt x="894" y="69"/>
                    <a:pt x="924" y="61"/>
                    <a:pt x="947" y="54"/>
                  </a:cubicBezTo>
                  <a:cubicBezTo>
                    <a:pt x="970" y="54"/>
                    <a:pt x="978" y="69"/>
                    <a:pt x="993" y="77"/>
                  </a:cubicBezTo>
                  <a:lnTo>
                    <a:pt x="993" y="77"/>
                  </a:lnTo>
                  <a:cubicBezTo>
                    <a:pt x="986" y="84"/>
                    <a:pt x="970" y="92"/>
                    <a:pt x="963" y="107"/>
                  </a:cubicBezTo>
                  <a:cubicBezTo>
                    <a:pt x="955" y="115"/>
                    <a:pt x="970" y="115"/>
                    <a:pt x="970" y="122"/>
                  </a:cubicBezTo>
                  <a:cubicBezTo>
                    <a:pt x="993" y="176"/>
                    <a:pt x="993" y="245"/>
                    <a:pt x="1031" y="283"/>
                  </a:cubicBezTo>
                  <a:cubicBezTo>
                    <a:pt x="1047" y="298"/>
                    <a:pt x="1054" y="245"/>
                    <a:pt x="1069" y="237"/>
                  </a:cubicBezTo>
                  <a:cubicBezTo>
                    <a:pt x="1077" y="230"/>
                    <a:pt x="1092" y="245"/>
                    <a:pt x="1100" y="237"/>
                  </a:cubicBezTo>
                  <a:cubicBezTo>
                    <a:pt x="1108" y="237"/>
                    <a:pt x="1115" y="222"/>
                    <a:pt x="1131" y="222"/>
                  </a:cubicBezTo>
                  <a:cubicBezTo>
                    <a:pt x="1154" y="230"/>
                    <a:pt x="1207" y="252"/>
                    <a:pt x="1230" y="252"/>
                  </a:cubicBezTo>
                  <a:lnTo>
                    <a:pt x="1230" y="252"/>
                  </a:lnTo>
                  <a:cubicBezTo>
                    <a:pt x="1238" y="314"/>
                    <a:pt x="1222" y="428"/>
                    <a:pt x="1207" y="443"/>
                  </a:cubicBezTo>
                  <a:cubicBezTo>
                    <a:pt x="1154" y="489"/>
                    <a:pt x="1092" y="566"/>
                    <a:pt x="1024" y="596"/>
                  </a:cubicBezTo>
                  <a:cubicBezTo>
                    <a:pt x="1001" y="619"/>
                    <a:pt x="963" y="657"/>
                    <a:pt x="932" y="650"/>
                  </a:cubicBezTo>
                  <a:cubicBezTo>
                    <a:pt x="825" y="611"/>
                    <a:pt x="978" y="589"/>
                    <a:pt x="856" y="566"/>
                  </a:cubicBezTo>
                  <a:cubicBezTo>
                    <a:pt x="817" y="566"/>
                    <a:pt x="810" y="566"/>
                    <a:pt x="779" y="550"/>
                  </a:cubicBezTo>
                  <a:cubicBezTo>
                    <a:pt x="741" y="520"/>
                    <a:pt x="794" y="489"/>
                    <a:pt x="733" y="474"/>
                  </a:cubicBezTo>
                  <a:cubicBezTo>
                    <a:pt x="711" y="474"/>
                    <a:pt x="634" y="443"/>
                    <a:pt x="627" y="451"/>
                  </a:cubicBezTo>
                  <a:lnTo>
                    <a:pt x="627" y="451"/>
                  </a:lnTo>
                  <a:cubicBezTo>
                    <a:pt x="581" y="451"/>
                    <a:pt x="550" y="489"/>
                    <a:pt x="527" y="451"/>
                  </a:cubicBezTo>
                  <a:cubicBezTo>
                    <a:pt x="489" y="390"/>
                    <a:pt x="474" y="459"/>
                    <a:pt x="466" y="497"/>
                  </a:cubicBezTo>
                  <a:cubicBezTo>
                    <a:pt x="443" y="642"/>
                    <a:pt x="359" y="504"/>
                    <a:pt x="290" y="543"/>
                  </a:cubicBezTo>
                  <a:cubicBezTo>
                    <a:pt x="214" y="581"/>
                    <a:pt x="229" y="589"/>
                    <a:pt x="138" y="589"/>
                  </a:cubicBezTo>
                  <a:cubicBezTo>
                    <a:pt x="107" y="589"/>
                    <a:pt x="77" y="619"/>
                    <a:pt x="61" y="611"/>
                  </a:cubicBezTo>
                  <a:cubicBezTo>
                    <a:pt x="54" y="604"/>
                    <a:pt x="8" y="535"/>
                    <a:pt x="0" y="527"/>
                  </a:cubicBezTo>
                  <a:cubicBezTo>
                    <a:pt x="0" y="497"/>
                    <a:pt x="31" y="489"/>
                    <a:pt x="23" y="443"/>
                  </a:cubicBezTo>
                  <a:cubicBezTo>
                    <a:pt x="15" y="405"/>
                    <a:pt x="23" y="390"/>
                    <a:pt x="31" y="344"/>
                  </a:cubicBezTo>
                  <a:cubicBezTo>
                    <a:pt x="38" y="306"/>
                    <a:pt x="38" y="275"/>
                    <a:pt x="31" y="2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2" name="Freeform 164"/>
            <p:cNvSpPr>
              <a:spLocks noChangeArrowheads="1"/>
            </p:cNvSpPr>
            <p:nvPr/>
          </p:nvSpPr>
          <p:spPr bwMode="auto">
            <a:xfrm>
              <a:off x="8297571" y="3689918"/>
              <a:ext cx="172860" cy="145631"/>
            </a:xfrm>
            <a:custGeom>
              <a:avLst/>
              <a:gdLst>
                <a:gd name="T0" fmla="*/ 68 w 726"/>
                <a:gd name="T1" fmla="*/ 466 h 612"/>
                <a:gd name="T2" fmla="*/ 68 w 726"/>
                <a:gd name="T3" fmla="*/ 466 h 612"/>
                <a:gd name="T4" fmla="*/ 175 w 726"/>
                <a:gd name="T5" fmla="*/ 497 h 612"/>
                <a:gd name="T6" fmla="*/ 191 w 726"/>
                <a:gd name="T7" fmla="*/ 482 h 612"/>
                <a:gd name="T8" fmla="*/ 267 w 726"/>
                <a:gd name="T9" fmla="*/ 512 h 612"/>
                <a:gd name="T10" fmla="*/ 297 w 726"/>
                <a:gd name="T11" fmla="*/ 512 h 612"/>
                <a:gd name="T12" fmla="*/ 343 w 726"/>
                <a:gd name="T13" fmla="*/ 543 h 612"/>
                <a:gd name="T14" fmla="*/ 381 w 726"/>
                <a:gd name="T15" fmla="*/ 604 h 612"/>
                <a:gd name="T16" fmla="*/ 435 w 726"/>
                <a:gd name="T17" fmla="*/ 550 h 612"/>
                <a:gd name="T18" fmla="*/ 511 w 726"/>
                <a:gd name="T19" fmla="*/ 520 h 612"/>
                <a:gd name="T20" fmla="*/ 557 w 726"/>
                <a:gd name="T21" fmla="*/ 543 h 612"/>
                <a:gd name="T22" fmla="*/ 557 w 726"/>
                <a:gd name="T23" fmla="*/ 543 h 612"/>
                <a:gd name="T24" fmla="*/ 572 w 726"/>
                <a:gd name="T25" fmla="*/ 489 h 612"/>
                <a:gd name="T26" fmla="*/ 641 w 726"/>
                <a:gd name="T27" fmla="*/ 550 h 612"/>
                <a:gd name="T28" fmla="*/ 695 w 726"/>
                <a:gd name="T29" fmla="*/ 520 h 612"/>
                <a:gd name="T30" fmla="*/ 672 w 726"/>
                <a:gd name="T31" fmla="*/ 497 h 612"/>
                <a:gd name="T32" fmla="*/ 695 w 726"/>
                <a:gd name="T33" fmla="*/ 466 h 612"/>
                <a:gd name="T34" fmla="*/ 687 w 726"/>
                <a:gd name="T35" fmla="*/ 436 h 612"/>
                <a:gd name="T36" fmla="*/ 718 w 726"/>
                <a:gd name="T37" fmla="*/ 421 h 612"/>
                <a:gd name="T38" fmla="*/ 679 w 726"/>
                <a:gd name="T39" fmla="*/ 329 h 612"/>
                <a:gd name="T40" fmla="*/ 679 w 726"/>
                <a:gd name="T41" fmla="*/ 275 h 612"/>
                <a:gd name="T42" fmla="*/ 725 w 726"/>
                <a:gd name="T43" fmla="*/ 222 h 612"/>
                <a:gd name="T44" fmla="*/ 710 w 726"/>
                <a:gd name="T45" fmla="*/ 176 h 612"/>
                <a:gd name="T46" fmla="*/ 710 w 726"/>
                <a:gd name="T47" fmla="*/ 176 h 612"/>
                <a:gd name="T48" fmla="*/ 672 w 726"/>
                <a:gd name="T49" fmla="*/ 161 h 612"/>
                <a:gd name="T50" fmla="*/ 603 w 726"/>
                <a:gd name="T51" fmla="*/ 184 h 612"/>
                <a:gd name="T52" fmla="*/ 565 w 726"/>
                <a:gd name="T53" fmla="*/ 153 h 612"/>
                <a:gd name="T54" fmla="*/ 534 w 726"/>
                <a:gd name="T55" fmla="*/ 153 h 612"/>
                <a:gd name="T56" fmla="*/ 534 w 726"/>
                <a:gd name="T57" fmla="*/ 123 h 612"/>
                <a:gd name="T58" fmla="*/ 550 w 726"/>
                <a:gd name="T59" fmla="*/ 100 h 612"/>
                <a:gd name="T60" fmla="*/ 496 w 726"/>
                <a:gd name="T61" fmla="*/ 84 h 612"/>
                <a:gd name="T62" fmla="*/ 420 w 726"/>
                <a:gd name="T63" fmla="*/ 16 h 612"/>
                <a:gd name="T64" fmla="*/ 389 w 726"/>
                <a:gd name="T65" fmla="*/ 16 h 612"/>
                <a:gd name="T66" fmla="*/ 381 w 726"/>
                <a:gd name="T67" fmla="*/ 0 h 612"/>
                <a:gd name="T68" fmla="*/ 297 w 726"/>
                <a:gd name="T69" fmla="*/ 23 h 612"/>
                <a:gd name="T70" fmla="*/ 297 w 726"/>
                <a:gd name="T71" fmla="*/ 23 h 612"/>
                <a:gd name="T72" fmla="*/ 259 w 726"/>
                <a:gd name="T73" fmla="*/ 100 h 612"/>
                <a:gd name="T74" fmla="*/ 267 w 726"/>
                <a:gd name="T75" fmla="*/ 130 h 612"/>
                <a:gd name="T76" fmla="*/ 168 w 726"/>
                <a:gd name="T77" fmla="*/ 138 h 612"/>
                <a:gd name="T78" fmla="*/ 145 w 726"/>
                <a:gd name="T79" fmla="*/ 123 h 612"/>
                <a:gd name="T80" fmla="*/ 122 w 726"/>
                <a:gd name="T81" fmla="*/ 146 h 612"/>
                <a:gd name="T82" fmla="*/ 61 w 726"/>
                <a:gd name="T83" fmla="*/ 138 h 612"/>
                <a:gd name="T84" fmla="*/ 22 w 726"/>
                <a:gd name="T85" fmla="*/ 123 h 612"/>
                <a:gd name="T86" fmla="*/ 0 w 726"/>
                <a:gd name="T87" fmla="*/ 130 h 612"/>
                <a:gd name="T88" fmla="*/ 0 w 726"/>
                <a:gd name="T89" fmla="*/ 130 h 612"/>
                <a:gd name="T90" fmla="*/ 53 w 726"/>
                <a:gd name="T91" fmla="*/ 275 h 612"/>
                <a:gd name="T92" fmla="*/ 61 w 726"/>
                <a:gd name="T93" fmla="*/ 359 h 612"/>
                <a:gd name="T94" fmla="*/ 45 w 726"/>
                <a:gd name="T95" fmla="*/ 413 h 612"/>
                <a:gd name="T96" fmla="*/ 68 w 726"/>
                <a:gd name="T97" fmla="*/ 4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6" h="612">
                  <a:moveTo>
                    <a:pt x="68" y="466"/>
                  </a:moveTo>
                  <a:lnTo>
                    <a:pt x="68" y="466"/>
                  </a:lnTo>
                  <a:cubicBezTo>
                    <a:pt x="106" y="482"/>
                    <a:pt x="145" y="497"/>
                    <a:pt x="175" y="497"/>
                  </a:cubicBezTo>
                  <a:cubicBezTo>
                    <a:pt x="183" y="497"/>
                    <a:pt x="183" y="474"/>
                    <a:pt x="191" y="482"/>
                  </a:cubicBezTo>
                  <a:cubicBezTo>
                    <a:pt x="221" y="482"/>
                    <a:pt x="244" y="505"/>
                    <a:pt x="267" y="512"/>
                  </a:cubicBezTo>
                  <a:cubicBezTo>
                    <a:pt x="275" y="512"/>
                    <a:pt x="290" y="512"/>
                    <a:pt x="297" y="512"/>
                  </a:cubicBezTo>
                  <a:cubicBezTo>
                    <a:pt x="320" y="520"/>
                    <a:pt x="336" y="527"/>
                    <a:pt x="343" y="543"/>
                  </a:cubicBezTo>
                  <a:cubicBezTo>
                    <a:pt x="366" y="558"/>
                    <a:pt x="358" y="604"/>
                    <a:pt x="381" y="604"/>
                  </a:cubicBezTo>
                  <a:cubicBezTo>
                    <a:pt x="404" y="611"/>
                    <a:pt x="412" y="566"/>
                    <a:pt x="435" y="550"/>
                  </a:cubicBezTo>
                  <a:cubicBezTo>
                    <a:pt x="458" y="535"/>
                    <a:pt x="488" y="527"/>
                    <a:pt x="511" y="520"/>
                  </a:cubicBezTo>
                  <a:cubicBezTo>
                    <a:pt x="534" y="520"/>
                    <a:pt x="542" y="535"/>
                    <a:pt x="557" y="543"/>
                  </a:cubicBezTo>
                  <a:lnTo>
                    <a:pt x="557" y="543"/>
                  </a:lnTo>
                  <a:cubicBezTo>
                    <a:pt x="557" y="543"/>
                    <a:pt x="572" y="497"/>
                    <a:pt x="572" y="489"/>
                  </a:cubicBezTo>
                  <a:lnTo>
                    <a:pt x="641" y="550"/>
                  </a:lnTo>
                  <a:cubicBezTo>
                    <a:pt x="664" y="543"/>
                    <a:pt x="687" y="543"/>
                    <a:pt x="695" y="520"/>
                  </a:cubicBezTo>
                  <a:cubicBezTo>
                    <a:pt x="702" y="512"/>
                    <a:pt x="672" y="505"/>
                    <a:pt x="672" y="497"/>
                  </a:cubicBezTo>
                  <a:cubicBezTo>
                    <a:pt x="672" y="482"/>
                    <a:pt x="687" y="482"/>
                    <a:pt x="695" y="466"/>
                  </a:cubicBezTo>
                  <a:cubicBezTo>
                    <a:pt x="695" y="459"/>
                    <a:pt x="679" y="444"/>
                    <a:pt x="687" y="436"/>
                  </a:cubicBezTo>
                  <a:cubicBezTo>
                    <a:pt x="695" y="428"/>
                    <a:pt x="710" y="428"/>
                    <a:pt x="718" y="421"/>
                  </a:cubicBezTo>
                  <a:cubicBezTo>
                    <a:pt x="718" y="421"/>
                    <a:pt x="679" y="336"/>
                    <a:pt x="679" y="329"/>
                  </a:cubicBezTo>
                  <a:cubicBezTo>
                    <a:pt x="679" y="321"/>
                    <a:pt x="679" y="275"/>
                    <a:pt x="679" y="275"/>
                  </a:cubicBezTo>
                  <a:cubicBezTo>
                    <a:pt x="695" y="260"/>
                    <a:pt x="718" y="245"/>
                    <a:pt x="725" y="222"/>
                  </a:cubicBezTo>
                  <a:cubicBezTo>
                    <a:pt x="725" y="207"/>
                    <a:pt x="718" y="191"/>
                    <a:pt x="710" y="176"/>
                  </a:cubicBezTo>
                  <a:lnTo>
                    <a:pt x="710" y="176"/>
                  </a:lnTo>
                  <a:cubicBezTo>
                    <a:pt x="695" y="169"/>
                    <a:pt x="687" y="161"/>
                    <a:pt x="672" y="161"/>
                  </a:cubicBezTo>
                  <a:cubicBezTo>
                    <a:pt x="649" y="161"/>
                    <a:pt x="626" y="184"/>
                    <a:pt x="603" y="184"/>
                  </a:cubicBezTo>
                  <a:cubicBezTo>
                    <a:pt x="588" y="176"/>
                    <a:pt x="580" y="161"/>
                    <a:pt x="565" y="153"/>
                  </a:cubicBezTo>
                  <a:cubicBezTo>
                    <a:pt x="557" y="153"/>
                    <a:pt x="542" y="161"/>
                    <a:pt x="534" y="153"/>
                  </a:cubicBezTo>
                  <a:cubicBezTo>
                    <a:pt x="527" y="146"/>
                    <a:pt x="527" y="130"/>
                    <a:pt x="534" y="123"/>
                  </a:cubicBezTo>
                  <a:cubicBezTo>
                    <a:pt x="534" y="115"/>
                    <a:pt x="557" y="107"/>
                    <a:pt x="550" y="100"/>
                  </a:cubicBezTo>
                  <a:cubicBezTo>
                    <a:pt x="534" y="84"/>
                    <a:pt x="511" y="92"/>
                    <a:pt x="496" y="84"/>
                  </a:cubicBezTo>
                  <a:cubicBezTo>
                    <a:pt x="466" y="61"/>
                    <a:pt x="450" y="31"/>
                    <a:pt x="420" y="16"/>
                  </a:cubicBezTo>
                  <a:cubicBezTo>
                    <a:pt x="412" y="8"/>
                    <a:pt x="397" y="23"/>
                    <a:pt x="389" y="16"/>
                  </a:cubicBezTo>
                  <a:cubicBezTo>
                    <a:pt x="381" y="16"/>
                    <a:pt x="389" y="0"/>
                    <a:pt x="381" y="0"/>
                  </a:cubicBezTo>
                  <a:cubicBezTo>
                    <a:pt x="351" y="0"/>
                    <a:pt x="328" y="16"/>
                    <a:pt x="297" y="23"/>
                  </a:cubicBezTo>
                  <a:lnTo>
                    <a:pt x="297" y="23"/>
                  </a:lnTo>
                  <a:cubicBezTo>
                    <a:pt x="282" y="46"/>
                    <a:pt x="267" y="69"/>
                    <a:pt x="259" y="100"/>
                  </a:cubicBezTo>
                  <a:cubicBezTo>
                    <a:pt x="259" y="107"/>
                    <a:pt x="275" y="123"/>
                    <a:pt x="267" y="130"/>
                  </a:cubicBezTo>
                  <a:cubicBezTo>
                    <a:pt x="236" y="146"/>
                    <a:pt x="198" y="146"/>
                    <a:pt x="168" y="138"/>
                  </a:cubicBezTo>
                  <a:cubicBezTo>
                    <a:pt x="152" y="138"/>
                    <a:pt x="152" y="115"/>
                    <a:pt x="145" y="123"/>
                  </a:cubicBezTo>
                  <a:cubicBezTo>
                    <a:pt x="129" y="123"/>
                    <a:pt x="129" y="138"/>
                    <a:pt x="122" y="146"/>
                  </a:cubicBezTo>
                  <a:cubicBezTo>
                    <a:pt x="99" y="146"/>
                    <a:pt x="76" y="146"/>
                    <a:pt x="61" y="138"/>
                  </a:cubicBezTo>
                  <a:cubicBezTo>
                    <a:pt x="45" y="130"/>
                    <a:pt x="38" y="123"/>
                    <a:pt x="22" y="123"/>
                  </a:cubicBezTo>
                  <a:cubicBezTo>
                    <a:pt x="15" y="115"/>
                    <a:pt x="7" y="123"/>
                    <a:pt x="0" y="130"/>
                  </a:cubicBezTo>
                  <a:lnTo>
                    <a:pt x="0" y="130"/>
                  </a:lnTo>
                  <a:cubicBezTo>
                    <a:pt x="15" y="176"/>
                    <a:pt x="38" y="230"/>
                    <a:pt x="53" y="275"/>
                  </a:cubicBezTo>
                  <a:cubicBezTo>
                    <a:pt x="61" y="306"/>
                    <a:pt x="61" y="336"/>
                    <a:pt x="61" y="359"/>
                  </a:cubicBezTo>
                  <a:cubicBezTo>
                    <a:pt x="61" y="382"/>
                    <a:pt x="45" y="398"/>
                    <a:pt x="45" y="413"/>
                  </a:cubicBezTo>
                  <a:cubicBezTo>
                    <a:pt x="53" y="436"/>
                    <a:pt x="61" y="451"/>
                    <a:pt x="68" y="46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3" name="Freeform 165"/>
            <p:cNvSpPr>
              <a:spLocks noChangeArrowheads="1"/>
            </p:cNvSpPr>
            <p:nvPr/>
          </p:nvSpPr>
          <p:spPr bwMode="auto">
            <a:xfrm>
              <a:off x="8111092" y="3675250"/>
              <a:ext cx="203241" cy="187539"/>
            </a:xfrm>
            <a:custGeom>
              <a:avLst/>
              <a:gdLst>
                <a:gd name="T0" fmla="*/ 787 w 856"/>
                <a:gd name="T1" fmla="*/ 191 h 788"/>
                <a:gd name="T2" fmla="*/ 787 w 856"/>
                <a:gd name="T3" fmla="*/ 191 h 788"/>
                <a:gd name="T4" fmla="*/ 840 w 856"/>
                <a:gd name="T5" fmla="*/ 336 h 788"/>
                <a:gd name="T6" fmla="*/ 848 w 856"/>
                <a:gd name="T7" fmla="*/ 420 h 788"/>
                <a:gd name="T8" fmla="*/ 832 w 856"/>
                <a:gd name="T9" fmla="*/ 474 h 788"/>
                <a:gd name="T10" fmla="*/ 855 w 856"/>
                <a:gd name="T11" fmla="*/ 527 h 788"/>
                <a:gd name="T12" fmla="*/ 855 w 856"/>
                <a:gd name="T13" fmla="*/ 527 h 788"/>
                <a:gd name="T14" fmla="*/ 825 w 856"/>
                <a:gd name="T15" fmla="*/ 558 h 788"/>
                <a:gd name="T16" fmla="*/ 794 w 856"/>
                <a:gd name="T17" fmla="*/ 527 h 788"/>
                <a:gd name="T18" fmla="*/ 726 w 856"/>
                <a:gd name="T19" fmla="*/ 550 h 788"/>
                <a:gd name="T20" fmla="*/ 703 w 856"/>
                <a:gd name="T21" fmla="*/ 588 h 788"/>
                <a:gd name="T22" fmla="*/ 680 w 856"/>
                <a:gd name="T23" fmla="*/ 596 h 788"/>
                <a:gd name="T24" fmla="*/ 618 w 856"/>
                <a:gd name="T25" fmla="*/ 649 h 788"/>
                <a:gd name="T26" fmla="*/ 588 w 856"/>
                <a:gd name="T27" fmla="*/ 634 h 788"/>
                <a:gd name="T28" fmla="*/ 504 w 856"/>
                <a:gd name="T29" fmla="*/ 688 h 788"/>
                <a:gd name="T30" fmla="*/ 466 w 856"/>
                <a:gd name="T31" fmla="*/ 695 h 788"/>
                <a:gd name="T32" fmla="*/ 382 w 856"/>
                <a:gd name="T33" fmla="*/ 787 h 788"/>
                <a:gd name="T34" fmla="*/ 382 w 856"/>
                <a:gd name="T35" fmla="*/ 787 h 788"/>
                <a:gd name="T36" fmla="*/ 282 w 856"/>
                <a:gd name="T37" fmla="*/ 703 h 788"/>
                <a:gd name="T38" fmla="*/ 206 w 856"/>
                <a:gd name="T39" fmla="*/ 734 h 788"/>
                <a:gd name="T40" fmla="*/ 122 w 856"/>
                <a:gd name="T41" fmla="*/ 649 h 788"/>
                <a:gd name="T42" fmla="*/ 69 w 856"/>
                <a:gd name="T43" fmla="*/ 527 h 788"/>
                <a:gd name="T44" fmla="*/ 38 w 856"/>
                <a:gd name="T45" fmla="*/ 420 h 788"/>
                <a:gd name="T46" fmla="*/ 30 w 856"/>
                <a:gd name="T47" fmla="*/ 390 h 788"/>
                <a:gd name="T48" fmla="*/ 30 w 856"/>
                <a:gd name="T49" fmla="*/ 390 h 788"/>
                <a:gd name="T50" fmla="*/ 115 w 856"/>
                <a:gd name="T51" fmla="*/ 321 h 788"/>
                <a:gd name="T52" fmla="*/ 145 w 856"/>
                <a:gd name="T53" fmla="*/ 245 h 788"/>
                <a:gd name="T54" fmla="*/ 160 w 856"/>
                <a:gd name="T55" fmla="*/ 145 h 788"/>
                <a:gd name="T56" fmla="*/ 252 w 856"/>
                <a:gd name="T57" fmla="*/ 153 h 788"/>
                <a:gd name="T58" fmla="*/ 282 w 856"/>
                <a:gd name="T59" fmla="*/ 176 h 788"/>
                <a:gd name="T60" fmla="*/ 313 w 856"/>
                <a:gd name="T61" fmla="*/ 161 h 788"/>
                <a:gd name="T62" fmla="*/ 305 w 856"/>
                <a:gd name="T63" fmla="*/ 99 h 788"/>
                <a:gd name="T64" fmla="*/ 313 w 856"/>
                <a:gd name="T65" fmla="*/ 69 h 788"/>
                <a:gd name="T66" fmla="*/ 359 w 856"/>
                <a:gd name="T67" fmla="*/ 46 h 788"/>
                <a:gd name="T68" fmla="*/ 374 w 856"/>
                <a:gd name="T69" fmla="*/ 0 h 788"/>
                <a:gd name="T70" fmla="*/ 435 w 856"/>
                <a:gd name="T71" fmla="*/ 31 h 788"/>
                <a:gd name="T72" fmla="*/ 481 w 856"/>
                <a:gd name="T73" fmla="*/ 16 h 788"/>
                <a:gd name="T74" fmla="*/ 519 w 856"/>
                <a:gd name="T75" fmla="*/ 8 h 788"/>
                <a:gd name="T76" fmla="*/ 519 w 856"/>
                <a:gd name="T77" fmla="*/ 8 h 788"/>
                <a:gd name="T78" fmla="*/ 580 w 856"/>
                <a:gd name="T79" fmla="*/ 84 h 788"/>
                <a:gd name="T80" fmla="*/ 618 w 856"/>
                <a:gd name="T81" fmla="*/ 130 h 788"/>
                <a:gd name="T82" fmla="*/ 649 w 856"/>
                <a:gd name="T83" fmla="*/ 122 h 788"/>
                <a:gd name="T84" fmla="*/ 649 w 856"/>
                <a:gd name="T85" fmla="*/ 161 h 788"/>
                <a:gd name="T86" fmla="*/ 664 w 856"/>
                <a:gd name="T87" fmla="*/ 214 h 788"/>
                <a:gd name="T88" fmla="*/ 710 w 856"/>
                <a:gd name="T89" fmla="*/ 237 h 788"/>
                <a:gd name="T90" fmla="*/ 748 w 856"/>
                <a:gd name="T91" fmla="*/ 230 h 788"/>
                <a:gd name="T92" fmla="*/ 787 w 856"/>
                <a:gd name="T93" fmla="*/ 19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6" h="788">
                  <a:moveTo>
                    <a:pt x="787" y="191"/>
                  </a:moveTo>
                  <a:lnTo>
                    <a:pt x="787" y="191"/>
                  </a:lnTo>
                  <a:cubicBezTo>
                    <a:pt x="802" y="237"/>
                    <a:pt x="825" y="291"/>
                    <a:pt x="840" y="336"/>
                  </a:cubicBezTo>
                  <a:cubicBezTo>
                    <a:pt x="848" y="367"/>
                    <a:pt x="848" y="397"/>
                    <a:pt x="848" y="420"/>
                  </a:cubicBezTo>
                  <a:cubicBezTo>
                    <a:pt x="848" y="443"/>
                    <a:pt x="832" y="459"/>
                    <a:pt x="832" y="474"/>
                  </a:cubicBezTo>
                  <a:cubicBezTo>
                    <a:pt x="840" y="497"/>
                    <a:pt x="848" y="512"/>
                    <a:pt x="855" y="527"/>
                  </a:cubicBezTo>
                  <a:lnTo>
                    <a:pt x="855" y="527"/>
                  </a:lnTo>
                  <a:cubicBezTo>
                    <a:pt x="848" y="535"/>
                    <a:pt x="840" y="558"/>
                    <a:pt x="825" y="558"/>
                  </a:cubicBezTo>
                  <a:cubicBezTo>
                    <a:pt x="809" y="558"/>
                    <a:pt x="809" y="535"/>
                    <a:pt x="794" y="527"/>
                  </a:cubicBezTo>
                  <a:cubicBezTo>
                    <a:pt x="771" y="527"/>
                    <a:pt x="748" y="535"/>
                    <a:pt x="726" y="550"/>
                  </a:cubicBezTo>
                  <a:cubicBezTo>
                    <a:pt x="710" y="558"/>
                    <a:pt x="710" y="581"/>
                    <a:pt x="703" y="588"/>
                  </a:cubicBezTo>
                  <a:cubicBezTo>
                    <a:pt x="695" y="596"/>
                    <a:pt x="687" y="588"/>
                    <a:pt x="680" y="596"/>
                  </a:cubicBezTo>
                  <a:cubicBezTo>
                    <a:pt x="680" y="596"/>
                    <a:pt x="626" y="649"/>
                    <a:pt x="618" y="649"/>
                  </a:cubicBezTo>
                  <a:lnTo>
                    <a:pt x="588" y="634"/>
                  </a:lnTo>
                  <a:cubicBezTo>
                    <a:pt x="557" y="657"/>
                    <a:pt x="534" y="680"/>
                    <a:pt x="504" y="688"/>
                  </a:cubicBezTo>
                  <a:cubicBezTo>
                    <a:pt x="496" y="695"/>
                    <a:pt x="481" y="688"/>
                    <a:pt x="466" y="695"/>
                  </a:cubicBezTo>
                  <a:cubicBezTo>
                    <a:pt x="443" y="711"/>
                    <a:pt x="405" y="764"/>
                    <a:pt x="382" y="787"/>
                  </a:cubicBezTo>
                  <a:lnTo>
                    <a:pt x="382" y="787"/>
                  </a:lnTo>
                  <a:cubicBezTo>
                    <a:pt x="374" y="749"/>
                    <a:pt x="336" y="749"/>
                    <a:pt x="282" y="703"/>
                  </a:cubicBezTo>
                  <a:cubicBezTo>
                    <a:pt x="252" y="726"/>
                    <a:pt x="267" y="779"/>
                    <a:pt x="206" y="734"/>
                  </a:cubicBezTo>
                  <a:cubicBezTo>
                    <a:pt x="176" y="711"/>
                    <a:pt x="145" y="672"/>
                    <a:pt x="122" y="649"/>
                  </a:cubicBezTo>
                  <a:cubicBezTo>
                    <a:pt x="99" y="596"/>
                    <a:pt x="115" y="558"/>
                    <a:pt x="69" y="527"/>
                  </a:cubicBezTo>
                  <a:cubicBezTo>
                    <a:pt x="0" y="482"/>
                    <a:pt x="53" y="474"/>
                    <a:pt x="38" y="420"/>
                  </a:cubicBezTo>
                  <a:cubicBezTo>
                    <a:pt x="30" y="390"/>
                    <a:pt x="30" y="390"/>
                    <a:pt x="30" y="390"/>
                  </a:cubicBezTo>
                  <a:lnTo>
                    <a:pt x="30" y="390"/>
                  </a:lnTo>
                  <a:cubicBezTo>
                    <a:pt x="46" y="367"/>
                    <a:pt x="99" y="344"/>
                    <a:pt x="115" y="321"/>
                  </a:cubicBezTo>
                  <a:cubicBezTo>
                    <a:pt x="130" y="298"/>
                    <a:pt x="137" y="268"/>
                    <a:pt x="145" y="245"/>
                  </a:cubicBezTo>
                  <a:cubicBezTo>
                    <a:pt x="153" y="207"/>
                    <a:pt x="137" y="161"/>
                    <a:pt x="160" y="145"/>
                  </a:cubicBezTo>
                  <a:cubicBezTo>
                    <a:pt x="183" y="122"/>
                    <a:pt x="221" y="145"/>
                    <a:pt x="252" y="153"/>
                  </a:cubicBezTo>
                  <a:cubicBezTo>
                    <a:pt x="267" y="161"/>
                    <a:pt x="267" y="176"/>
                    <a:pt x="282" y="176"/>
                  </a:cubicBezTo>
                  <a:cubicBezTo>
                    <a:pt x="290" y="176"/>
                    <a:pt x="313" y="176"/>
                    <a:pt x="313" y="161"/>
                  </a:cubicBezTo>
                  <a:cubicBezTo>
                    <a:pt x="321" y="145"/>
                    <a:pt x="305" y="122"/>
                    <a:pt x="305" y="99"/>
                  </a:cubicBezTo>
                  <a:cubicBezTo>
                    <a:pt x="305" y="92"/>
                    <a:pt x="305" y="77"/>
                    <a:pt x="313" y="69"/>
                  </a:cubicBezTo>
                  <a:cubicBezTo>
                    <a:pt x="328" y="54"/>
                    <a:pt x="344" y="61"/>
                    <a:pt x="359" y="46"/>
                  </a:cubicBezTo>
                  <a:cubicBezTo>
                    <a:pt x="366" y="38"/>
                    <a:pt x="359" y="8"/>
                    <a:pt x="374" y="0"/>
                  </a:cubicBezTo>
                  <a:cubicBezTo>
                    <a:pt x="397" y="0"/>
                    <a:pt x="412" y="31"/>
                    <a:pt x="435" y="31"/>
                  </a:cubicBezTo>
                  <a:cubicBezTo>
                    <a:pt x="451" y="31"/>
                    <a:pt x="466" y="23"/>
                    <a:pt x="481" y="16"/>
                  </a:cubicBezTo>
                  <a:cubicBezTo>
                    <a:pt x="496" y="16"/>
                    <a:pt x="504" y="8"/>
                    <a:pt x="519" y="8"/>
                  </a:cubicBezTo>
                  <a:lnTo>
                    <a:pt x="519" y="8"/>
                  </a:lnTo>
                  <a:cubicBezTo>
                    <a:pt x="542" y="31"/>
                    <a:pt x="557" y="61"/>
                    <a:pt x="580" y="84"/>
                  </a:cubicBezTo>
                  <a:cubicBezTo>
                    <a:pt x="588" y="99"/>
                    <a:pt x="603" y="115"/>
                    <a:pt x="618" y="130"/>
                  </a:cubicBezTo>
                  <a:cubicBezTo>
                    <a:pt x="626" y="130"/>
                    <a:pt x="641" y="115"/>
                    <a:pt x="649" y="122"/>
                  </a:cubicBezTo>
                  <a:cubicBezTo>
                    <a:pt x="657" y="130"/>
                    <a:pt x="649" y="153"/>
                    <a:pt x="649" y="161"/>
                  </a:cubicBezTo>
                  <a:cubicBezTo>
                    <a:pt x="657" y="184"/>
                    <a:pt x="649" y="199"/>
                    <a:pt x="664" y="214"/>
                  </a:cubicBezTo>
                  <a:cubicBezTo>
                    <a:pt x="672" y="230"/>
                    <a:pt x="695" y="237"/>
                    <a:pt x="710" y="237"/>
                  </a:cubicBezTo>
                  <a:cubicBezTo>
                    <a:pt x="726" y="245"/>
                    <a:pt x="741" y="237"/>
                    <a:pt x="748" y="230"/>
                  </a:cubicBezTo>
                  <a:cubicBezTo>
                    <a:pt x="764" y="222"/>
                    <a:pt x="771" y="207"/>
                    <a:pt x="787" y="19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4" name="Freeform 166"/>
            <p:cNvSpPr>
              <a:spLocks noChangeArrowheads="1"/>
            </p:cNvSpPr>
            <p:nvPr/>
          </p:nvSpPr>
          <p:spPr bwMode="auto">
            <a:xfrm>
              <a:off x="8227379" y="3591434"/>
              <a:ext cx="141430" cy="141440"/>
            </a:xfrm>
            <a:custGeom>
              <a:avLst/>
              <a:gdLst>
                <a:gd name="T0" fmla="*/ 30 w 596"/>
                <a:gd name="T1" fmla="*/ 359 h 597"/>
                <a:gd name="T2" fmla="*/ 30 w 596"/>
                <a:gd name="T3" fmla="*/ 359 h 597"/>
                <a:gd name="T4" fmla="*/ 91 w 596"/>
                <a:gd name="T5" fmla="*/ 435 h 597"/>
                <a:gd name="T6" fmla="*/ 129 w 596"/>
                <a:gd name="T7" fmla="*/ 481 h 597"/>
                <a:gd name="T8" fmla="*/ 160 w 596"/>
                <a:gd name="T9" fmla="*/ 473 h 597"/>
                <a:gd name="T10" fmla="*/ 160 w 596"/>
                <a:gd name="T11" fmla="*/ 512 h 597"/>
                <a:gd name="T12" fmla="*/ 175 w 596"/>
                <a:gd name="T13" fmla="*/ 565 h 597"/>
                <a:gd name="T14" fmla="*/ 221 w 596"/>
                <a:gd name="T15" fmla="*/ 588 h 597"/>
                <a:gd name="T16" fmla="*/ 259 w 596"/>
                <a:gd name="T17" fmla="*/ 581 h 597"/>
                <a:gd name="T18" fmla="*/ 298 w 596"/>
                <a:gd name="T19" fmla="*/ 542 h 597"/>
                <a:gd name="T20" fmla="*/ 298 w 596"/>
                <a:gd name="T21" fmla="*/ 542 h 597"/>
                <a:gd name="T22" fmla="*/ 320 w 596"/>
                <a:gd name="T23" fmla="*/ 535 h 597"/>
                <a:gd name="T24" fmla="*/ 359 w 596"/>
                <a:gd name="T25" fmla="*/ 550 h 597"/>
                <a:gd name="T26" fmla="*/ 420 w 596"/>
                <a:gd name="T27" fmla="*/ 558 h 597"/>
                <a:gd name="T28" fmla="*/ 443 w 596"/>
                <a:gd name="T29" fmla="*/ 535 h 597"/>
                <a:gd name="T30" fmla="*/ 466 w 596"/>
                <a:gd name="T31" fmla="*/ 550 h 597"/>
                <a:gd name="T32" fmla="*/ 565 w 596"/>
                <a:gd name="T33" fmla="*/ 542 h 597"/>
                <a:gd name="T34" fmla="*/ 557 w 596"/>
                <a:gd name="T35" fmla="*/ 512 h 597"/>
                <a:gd name="T36" fmla="*/ 595 w 596"/>
                <a:gd name="T37" fmla="*/ 435 h 597"/>
                <a:gd name="T38" fmla="*/ 595 w 596"/>
                <a:gd name="T39" fmla="*/ 435 h 597"/>
                <a:gd name="T40" fmla="*/ 550 w 596"/>
                <a:gd name="T41" fmla="*/ 367 h 597"/>
                <a:gd name="T42" fmla="*/ 527 w 596"/>
                <a:gd name="T43" fmla="*/ 306 h 597"/>
                <a:gd name="T44" fmla="*/ 550 w 596"/>
                <a:gd name="T45" fmla="*/ 267 h 597"/>
                <a:gd name="T46" fmla="*/ 496 w 596"/>
                <a:gd name="T47" fmla="*/ 206 h 597"/>
                <a:gd name="T48" fmla="*/ 489 w 596"/>
                <a:gd name="T49" fmla="*/ 107 h 597"/>
                <a:gd name="T50" fmla="*/ 443 w 596"/>
                <a:gd name="T51" fmla="*/ 53 h 597"/>
                <a:gd name="T52" fmla="*/ 443 w 596"/>
                <a:gd name="T53" fmla="*/ 53 h 597"/>
                <a:gd name="T54" fmla="*/ 412 w 596"/>
                <a:gd name="T55" fmla="*/ 8 h 597"/>
                <a:gd name="T56" fmla="*/ 252 w 596"/>
                <a:gd name="T57" fmla="*/ 69 h 597"/>
                <a:gd name="T58" fmla="*/ 252 w 596"/>
                <a:gd name="T59" fmla="*/ 69 h 597"/>
                <a:gd name="T60" fmla="*/ 68 w 596"/>
                <a:gd name="T61" fmla="*/ 145 h 597"/>
                <a:gd name="T62" fmla="*/ 68 w 596"/>
                <a:gd name="T63" fmla="*/ 145 h 597"/>
                <a:gd name="T64" fmla="*/ 7 w 596"/>
                <a:gd name="T65" fmla="*/ 229 h 597"/>
                <a:gd name="T66" fmla="*/ 30 w 596"/>
                <a:gd name="T67" fmla="*/ 35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6" h="597">
                  <a:moveTo>
                    <a:pt x="30" y="359"/>
                  </a:moveTo>
                  <a:lnTo>
                    <a:pt x="30" y="359"/>
                  </a:lnTo>
                  <a:cubicBezTo>
                    <a:pt x="53" y="382"/>
                    <a:pt x="68" y="412"/>
                    <a:pt x="91" y="435"/>
                  </a:cubicBezTo>
                  <a:cubicBezTo>
                    <a:pt x="99" y="450"/>
                    <a:pt x="114" y="466"/>
                    <a:pt x="129" y="481"/>
                  </a:cubicBezTo>
                  <a:cubicBezTo>
                    <a:pt x="137" y="481"/>
                    <a:pt x="152" y="466"/>
                    <a:pt x="160" y="473"/>
                  </a:cubicBezTo>
                  <a:cubicBezTo>
                    <a:pt x="168" y="481"/>
                    <a:pt x="160" y="504"/>
                    <a:pt x="160" y="512"/>
                  </a:cubicBezTo>
                  <a:cubicBezTo>
                    <a:pt x="168" y="535"/>
                    <a:pt x="160" y="550"/>
                    <a:pt x="175" y="565"/>
                  </a:cubicBezTo>
                  <a:cubicBezTo>
                    <a:pt x="183" y="581"/>
                    <a:pt x="206" y="588"/>
                    <a:pt x="221" y="588"/>
                  </a:cubicBezTo>
                  <a:cubicBezTo>
                    <a:pt x="237" y="596"/>
                    <a:pt x="252" y="588"/>
                    <a:pt x="259" y="581"/>
                  </a:cubicBezTo>
                  <a:cubicBezTo>
                    <a:pt x="275" y="573"/>
                    <a:pt x="282" y="558"/>
                    <a:pt x="298" y="542"/>
                  </a:cubicBezTo>
                  <a:lnTo>
                    <a:pt x="298" y="542"/>
                  </a:lnTo>
                  <a:cubicBezTo>
                    <a:pt x="305" y="535"/>
                    <a:pt x="313" y="527"/>
                    <a:pt x="320" y="535"/>
                  </a:cubicBezTo>
                  <a:cubicBezTo>
                    <a:pt x="336" y="535"/>
                    <a:pt x="343" y="542"/>
                    <a:pt x="359" y="550"/>
                  </a:cubicBezTo>
                  <a:cubicBezTo>
                    <a:pt x="374" y="558"/>
                    <a:pt x="397" y="558"/>
                    <a:pt x="420" y="558"/>
                  </a:cubicBezTo>
                  <a:cubicBezTo>
                    <a:pt x="427" y="550"/>
                    <a:pt x="427" y="535"/>
                    <a:pt x="443" y="535"/>
                  </a:cubicBezTo>
                  <a:cubicBezTo>
                    <a:pt x="450" y="527"/>
                    <a:pt x="450" y="550"/>
                    <a:pt x="466" y="550"/>
                  </a:cubicBezTo>
                  <a:cubicBezTo>
                    <a:pt x="496" y="558"/>
                    <a:pt x="534" y="558"/>
                    <a:pt x="565" y="542"/>
                  </a:cubicBezTo>
                  <a:cubicBezTo>
                    <a:pt x="573" y="535"/>
                    <a:pt x="557" y="519"/>
                    <a:pt x="557" y="512"/>
                  </a:cubicBezTo>
                  <a:cubicBezTo>
                    <a:pt x="565" y="481"/>
                    <a:pt x="580" y="458"/>
                    <a:pt x="595" y="435"/>
                  </a:cubicBezTo>
                  <a:lnTo>
                    <a:pt x="595" y="435"/>
                  </a:lnTo>
                  <a:cubicBezTo>
                    <a:pt x="580" y="412"/>
                    <a:pt x="565" y="389"/>
                    <a:pt x="550" y="367"/>
                  </a:cubicBezTo>
                  <a:cubicBezTo>
                    <a:pt x="542" y="351"/>
                    <a:pt x="527" y="328"/>
                    <a:pt x="527" y="306"/>
                  </a:cubicBezTo>
                  <a:cubicBezTo>
                    <a:pt x="527" y="290"/>
                    <a:pt x="557" y="283"/>
                    <a:pt x="550" y="267"/>
                  </a:cubicBezTo>
                  <a:cubicBezTo>
                    <a:pt x="542" y="237"/>
                    <a:pt x="504" y="229"/>
                    <a:pt x="496" y="206"/>
                  </a:cubicBezTo>
                  <a:cubicBezTo>
                    <a:pt x="489" y="176"/>
                    <a:pt x="504" y="137"/>
                    <a:pt x="489" y="107"/>
                  </a:cubicBezTo>
                  <a:cubicBezTo>
                    <a:pt x="481" y="84"/>
                    <a:pt x="458" y="69"/>
                    <a:pt x="443" y="53"/>
                  </a:cubicBezTo>
                  <a:lnTo>
                    <a:pt x="443" y="53"/>
                  </a:lnTo>
                  <a:cubicBezTo>
                    <a:pt x="427" y="38"/>
                    <a:pt x="427" y="0"/>
                    <a:pt x="412" y="8"/>
                  </a:cubicBezTo>
                  <a:cubicBezTo>
                    <a:pt x="359" y="8"/>
                    <a:pt x="305" y="46"/>
                    <a:pt x="252" y="69"/>
                  </a:cubicBezTo>
                  <a:lnTo>
                    <a:pt x="252" y="69"/>
                  </a:lnTo>
                  <a:cubicBezTo>
                    <a:pt x="68" y="145"/>
                    <a:pt x="68" y="145"/>
                    <a:pt x="68" y="145"/>
                  </a:cubicBezTo>
                  <a:lnTo>
                    <a:pt x="68" y="145"/>
                  </a:lnTo>
                  <a:cubicBezTo>
                    <a:pt x="45" y="176"/>
                    <a:pt x="15" y="198"/>
                    <a:pt x="7" y="229"/>
                  </a:cubicBezTo>
                  <a:cubicBezTo>
                    <a:pt x="0" y="275"/>
                    <a:pt x="23" y="313"/>
                    <a:pt x="30" y="35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5" name="Freeform 167"/>
            <p:cNvSpPr>
              <a:spLocks noChangeArrowheads="1"/>
            </p:cNvSpPr>
            <p:nvPr/>
          </p:nvSpPr>
          <p:spPr bwMode="auto">
            <a:xfrm>
              <a:off x="8421191" y="3655344"/>
              <a:ext cx="193813" cy="215827"/>
            </a:xfrm>
            <a:custGeom>
              <a:avLst/>
              <a:gdLst>
                <a:gd name="T0" fmla="*/ 191 w 818"/>
                <a:gd name="T1" fmla="*/ 321 h 910"/>
                <a:gd name="T2" fmla="*/ 191 w 818"/>
                <a:gd name="T3" fmla="*/ 321 h 910"/>
                <a:gd name="T4" fmla="*/ 206 w 818"/>
                <a:gd name="T5" fmla="*/ 367 h 910"/>
                <a:gd name="T6" fmla="*/ 160 w 818"/>
                <a:gd name="T7" fmla="*/ 420 h 910"/>
                <a:gd name="T8" fmla="*/ 160 w 818"/>
                <a:gd name="T9" fmla="*/ 474 h 910"/>
                <a:gd name="T10" fmla="*/ 199 w 818"/>
                <a:gd name="T11" fmla="*/ 566 h 910"/>
                <a:gd name="T12" fmla="*/ 168 w 818"/>
                <a:gd name="T13" fmla="*/ 581 h 910"/>
                <a:gd name="T14" fmla="*/ 176 w 818"/>
                <a:gd name="T15" fmla="*/ 611 h 910"/>
                <a:gd name="T16" fmla="*/ 153 w 818"/>
                <a:gd name="T17" fmla="*/ 642 h 910"/>
                <a:gd name="T18" fmla="*/ 176 w 818"/>
                <a:gd name="T19" fmla="*/ 665 h 910"/>
                <a:gd name="T20" fmla="*/ 122 w 818"/>
                <a:gd name="T21" fmla="*/ 695 h 910"/>
                <a:gd name="T22" fmla="*/ 53 w 818"/>
                <a:gd name="T23" fmla="*/ 634 h 910"/>
                <a:gd name="T24" fmla="*/ 38 w 818"/>
                <a:gd name="T25" fmla="*/ 688 h 910"/>
                <a:gd name="T26" fmla="*/ 38 w 818"/>
                <a:gd name="T27" fmla="*/ 688 h 910"/>
                <a:gd name="T28" fmla="*/ 8 w 818"/>
                <a:gd name="T29" fmla="*/ 718 h 910"/>
                <a:gd name="T30" fmla="*/ 15 w 818"/>
                <a:gd name="T31" fmla="*/ 733 h 910"/>
                <a:gd name="T32" fmla="*/ 76 w 818"/>
                <a:gd name="T33" fmla="*/ 894 h 910"/>
                <a:gd name="T34" fmla="*/ 114 w 818"/>
                <a:gd name="T35" fmla="*/ 848 h 910"/>
                <a:gd name="T36" fmla="*/ 145 w 818"/>
                <a:gd name="T37" fmla="*/ 848 h 910"/>
                <a:gd name="T38" fmla="*/ 176 w 818"/>
                <a:gd name="T39" fmla="*/ 833 h 910"/>
                <a:gd name="T40" fmla="*/ 275 w 818"/>
                <a:gd name="T41" fmla="*/ 863 h 910"/>
                <a:gd name="T42" fmla="*/ 275 w 818"/>
                <a:gd name="T43" fmla="*/ 863 h 910"/>
                <a:gd name="T44" fmla="*/ 267 w 818"/>
                <a:gd name="T45" fmla="*/ 818 h 910"/>
                <a:gd name="T46" fmla="*/ 351 w 818"/>
                <a:gd name="T47" fmla="*/ 703 h 910"/>
                <a:gd name="T48" fmla="*/ 603 w 818"/>
                <a:gd name="T49" fmla="*/ 703 h 910"/>
                <a:gd name="T50" fmla="*/ 657 w 818"/>
                <a:gd name="T51" fmla="*/ 695 h 910"/>
                <a:gd name="T52" fmla="*/ 664 w 818"/>
                <a:gd name="T53" fmla="*/ 650 h 910"/>
                <a:gd name="T54" fmla="*/ 817 w 818"/>
                <a:gd name="T55" fmla="*/ 466 h 910"/>
                <a:gd name="T56" fmla="*/ 779 w 818"/>
                <a:gd name="T57" fmla="*/ 329 h 910"/>
                <a:gd name="T58" fmla="*/ 626 w 818"/>
                <a:gd name="T59" fmla="*/ 352 h 910"/>
                <a:gd name="T60" fmla="*/ 634 w 818"/>
                <a:gd name="T61" fmla="*/ 291 h 910"/>
                <a:gd name="T62" fmla="*/ 657 w 818"/>
                <a:gd name="T63" fmla="*/ 145 h 910"/>
                <a:gd name="T64" fmla="*/ 649 w 818"/>
                <a:gd name="T65" fmla="*/ 92 h 910"/>
                <a:gd name="T66" fmla="*/ 649 w 818"/>
                <a:gd name="T67" fmla="*/ 92 h 910"/>
                <a:gd name="T68" fmla="*/ 550 w 818"/>
                <a:gd name="T69" fmla="*/ 122 h 910"/>
                <a:gd name="T70" fmla="*/ 535 w 818"/>
                <a:gd name="T71" fmla="*/ 77 h 910"/>
                <a:gd name="T72" fmla="*/ 443 w 818"/>
                <a:gd name="T73" fmla="*/ 77 h 910"/>
                <a:gd name="T74" fmla="*/ 412 w 818"/>
                <a:gd name="T75" fmla="*/ 39 h 910"/>
                <a:gd name="T76" fmla="*/ 389 w 818"/>
                <a:gd name="T77" fmla="*/ 0 h 910"/>
                <a:gd name="T78" fmla="*/ 389 w 818"/>
                <a:gd name="T79" fmla="*/ 0 h 910"/>
                <a:gd name="T80" fmla="*/ 313 w 818"/>
                <a:gd name="T81" fmla="*/ 39 h 910"/>
                <a:gd name="T82" fmla="*/ 313 w 818"/>
                <a:gd name="T83" fmla="*/ 39 h 910"/>
                <a:gd name="T84" fmla="*/ 260 w 818"/>
                <a:gd name="T85" fmla="*/ 92 h 910"/>
                <a:gd name="T86" fmla="*/ 244 w 818"/>
                <a:gd name="T87" fmla="*/ 130 h 910"/>
                <a:gd name="T88" fmla="*/ 237 w 818"/>
                <a:gd name="T89" fmla="*/ 161 h 910"/>
                <a:gd name="T90" fmla="*/ 221 w 818"/>
                <a:gd name="T91" fmla="*/ 176 h 910"/>
                <a:gd name="T92" fmla="*/ 206 w 818"/>
                <a:gd name="T93" fmla="*/ 222 h 910"/>
                <a:gd name="T94" fmla="*/ 206 w 818"/>
                <a:gd name="T95" fmla="*/ 252 h 910"/>
                <a:gd name="T96" fmla="*/ 214 w 818"/>
                <a:gd name="T97" fmla="*/ 275 h 910"/>
                <a:gd name="T98" fmla="*/ 191 w 818"/>
                <a:gd name="T99" fmla="*/ 321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8" h="910">
                  <a:moveTo>
                    <a:pt x="191" y="321"/>
                  </a:moveTo>
                  <a:lnTo>
                    <a:pt x="191" y="321"/>
                  </a:lnTo>
                  <a:cubicBezTo>
                    <a:pt x="199" y="336"/>
                    <a:pt x="206" y="352"/>
                    <a:pt x="206" y="367"/>
                  </a:cubicBezTo>
                  <a:cubicBezTo>
                    <a:pt x="199" y="390"/>
                    <a:pt x="176" y="405"/>
                    <a:pt x="160" y="420"/>
                  </a:cubicBezTo>
                  <a:cubicBezTo>
                    <a:pt x="160" y="420"/>
                    <a:pt x="160" y="466"/>
                    <a:pt x="160" y="474"/>
                  </a:cubicBezTo>
                  <a:cubicBezTo>
                    <a:pt x="160" y="481"/>
                    <a:pt x="199" y="566"/>
                    <a:pt x="199" y="566"/>
                  </a:cubicBezTo>
                  <a:cubicBezTo>
                    <a:pt x="191" y="573"/>
                    <a:pt x="176" y="573"/>
                    <a:pt x="168" y="581"/>
                  </a:cubicBezTo>
                  <a:cubicBezTo>
                    <a:pt x="160" y="589"/>
                    <a:pt x="176" y="604"/>
                    <a:pt x="176" y="611"/>
                  </a:cubicBezTo>
                  <a:cubicBezTo>
                    <a:pt x="168" y="627"/>
                    <a:pt x="153" y="627"/>
                    <a:pt x="153" y="642"/>
                  </a:cubicBezTo>
                  <a:cubicBezTo>
                    <a:pt x="153" y="650"/>
                    <a:pt x="183" y="657"/>
                    <a:pt x="176" y="665"/>
                  </a:cubicBezTo>
                  <a:cubicBezTo>
                    <a:pt x="168" y="688"/>
                    <a:pt x="145" y="688"/>
                    <a:pt x="122" y="695"/>
                  </a:cubicBezTo>
                  <a:lnTo>
                    <a:pt x="53" y="634"/>
                  </a:lnTo>
                  <a:cubicBezTo>
                    <a:pt x="53" y="642"/>
                    <a:pt x="38" y="688"/>
                    <a:pt x="38" y="688"/>
                  </a:cubicBezTo>
                  <a:lnTo>
                    <a:pt x="38" y="688"/>
                  </a:lnTo>
                  <a:cubicBezTo>
                    <a:pt x="31" y="695"/>
                    <a:pt x="15" y="703"/>
                    <a:pt x="8" y="718"/>
                  </a:cubicBezTo>
                  <a:cubicBezTo>
                    <a:pt x="0" y="726"/>
                    <a:pt x="15" y="726"/>
                    <a:pt x="15" y="733"/>
                  </a:cubicBezTo>
                  <a:cubicBezTo>
                    <a:pt x="38" y="787"/>
                    <a:pt x="38" y="856"/>
                    <a:pt x="76" y="894"/>
                  </a:cubicBezTo>
                  <a:cubicBezTo>
                    <a:pt x="92" y="909"/>
                    <a:pt x="99" y="856"/>
                    <a:pt x="114" y="848"/>
                  </a:cubicBezTo>
                  <a:cubicBezTo>
                    <a:pt x="122" y="841"/>
                    <a:pt x="137" y="856"/>
                    <a:pt x="145" y="848"/>
                  </a:cubicBezTo>
                  <a:cubicBezTo>
                    <a:pt x="153" y="848"/>
                    <a:pt x="160" y="833"/>
                    <a:pt x="176" y="833"/>
                  </a:cubicBezTo>
                  <a:cubicBezTo>
                    <a:pt x="199" y="841"/>
                    <a:pt x="252" y="863"/>
                    <a:pt x="275" y="863"/>
                  </a:cubicBezTo>
                  <a:lnTo>
                    <a:pt x="275" y="863"/>
                  </a:lnTo>
                  <a:cubicBezTo>
                    <a:pt x="275" y="841"/>
                    <a:pt x="275" y="825"/>
                    <a:pt x="267" y="818"/>
                  </a:cubicBezTo>
                  <a:cubicBezTo>
                    <a:pt x="221" y="764"/>
                    <a:pt x="298" y="718"/>
                    <a:pt x="351" y="703"/>
                  </a:cubicBezTo>
                  <a:cubicBezTo>
                    <a:pt x="397" y="695"/>
                    <a:pt x="581" y="627"/>
                    <a:pt x="603" y="703"/>
                  </a:cubicBezTo>
                  <a:cubicBezTo>
                    <a:pt x="619" y="772"/>
                    <a:pt x="642" y="726"/>
                    <a:pt x="657" y="695"/>
                  </a:cubicBezTo>
                  <a:cubicBezTo>
                    <a:pt x="664" y="688"/>
                    <a:pt x="664" y="650"/>
                    <a:pt x="664" y="650"/>
                  </a:cubicBezTo>
                  <a:cubicBezTo>
                    <a:pt x="687" y="726"/>
                    <a:pt x="810" y="512"/>
                    <a:pt x="817" y="466"/>
                  </a:cubicBezTo>
                  <a:cubicBezTo>
                    <a:pt x="817" y="413"/>
                    <a:pt x="817" y="367"/>
                    <a:pt x="779" y="329"/>
                  </a:cubicBezTo>
                  <a:cubicBezTo>
                    <a:pt x="733" y="275"/>
                    <a:pt x="672" y="344"/>
                    <a:pt x="626" y="352"/>
                  </a:cubicBezTo>
                  <a:cubicBezTo>
                    <a:pt x="573" y="367"/>
                    <a:pt x="611" y="306"/>
                    <a:pt x="634" y="291"/>
                  </a:cubicBezTo>
                  <a:cubicBezTo>
                    <a:pt x="657" y="268"/>
                    <a:pt x="657" y="183"/>
                    <a:pt x="657" y="145"/>
                  </a:cubicBezTo>
                  <a:cubicBezTo>
                    <a:pt x="657" y="138"/>
                    <a:pt x="649" y="115"/>
                    <a:pt x="649" y="92"/>
                  </a:cubicBezTo>
                  <a:lnTo>
                    <a:pt x="649" y="92"/>
                  </a:lnTo>
                  <a:cubicBezTo>
                    <a:pt x="634" y="100"/>
                    <a:pt x="565" y="130"/>
                    <a:pt x="550" y="122"/>
                  </a:cubicBezTo>
                  <a:cubicBezTo>
                    <a:pt x="535" y="115"/>
                    <a:pt x="550" y="84"/>
                    <a:pt x="535" y="77"/>
                  </a:cubicBezTo>
                  <a:cubicBezTo>
                    <a:pt x="504" y="69"/>
                    <a:pt x="473" y="92"/>
                    <a:pt x="443" y="77"/>
                  </a:cubicBezTo>
                  <a:cubicBezTo>
                    <a:pt x="428" y="69"/>
                    <a:pt x="420" y="54"/>
                    <a:pt x="412" y="39"/>
                  </a:cubicBezTo>
                  <a:cubicBezTo>
                    <a:pt x="405" y="23"/>
                    <a:pt x="397" y="8"/>
                    <a:pt x="389" y="0"/>
                  </a:cubicBezTo>
                  <a:lnTo>
                    <a:pt x="389" y="0"/>
                  </a:lnTo>
                  <a:cubicBezTo>
                    <a:pt x="313" y="39"/>
                    <a:pt x="313" y="39"/>
                    <a:pt x="313" y="39"/>
                  </a:cubicBezTo>
                  <a:lnTo>
                    <a:pt x="313" y="39"/>
                  </a:lnTo>
                  <a:cubicBezTo>
                    <a:pt x="298" y="54"/>
                    <a:pt x="275" y="69"/>
                    <a:pt x="260" y="92"/>
                  </a:cubicBezTo>
                  <a:cubicBezTo>
                    <a:pt x="252" y="100"/>
                    <a:pt x="252" y="115"/>
                    <a:pt x="244" y="130"/>
                  </a:cubicBezTo>
                  <a:cubicBezTo>
                    <a:pt x="244" y="138"/>
                    <a:pt x="244" y="153"/>
                    <a:pt x="237" y="161"/>
                  </a:cubicBezTo>
                  <a:cubicBezTo>
                    <a:pt x="237" y="168"/>
                    <a:pt x="229" y="168"/>
                    <a:pt x="221" y="176"/>
                  </a:cubicBezTo>
                  <a:cubicBezTo>
                    <a:pt x="214" y="191"/>
                    <a:pt x="206" y="206"/>
                    <a:pt x="206" y="222"/>
                  </a:cubicBezTo>
                  <a:cubicBezTo>
                    <a:pt x="199" y="229"/>
                    <a:pt x="199" y="245"/>
                    <a:pt x="206" y="252"/>
                  </a:cubicBezTo>
                  <a:cubicBezTo>
                    <a:pt x="206" y="260"/>
                    <a:pt x="214" y="268"/>
                    <a:pt x="214" y="275"/>
                  </a:cubicBezTo>
                  <a:cubicBezTo>
                    <a:pt x="206" y="291"/>
                    <a:pt x="199" y="306"/>
                    <a:pt x="191" y="3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6" name="Freeform 168"/>
            <p:cNvSpPr>
              <a:spLocks noChangeArrowheads="1"/>
            </p:cNvSpPr>
            <p:nvPr/>
          </p:nvSpPr>
          <p:spPr bwMode="auto">
            <a:xfrm>
              <a:off x="8332143" y="3569431"/>
              <a:ext cx="163431" cy="163442"/>
            </a:xfrm>
            <a:custGeom>
              <a:avLst/>
              <a:gdLst>
                <a:gd name="T0" fmla="*/ 0 w 688"/>
                <a:gd name="T1" fmla="*/ 145 h 689"/>
                <a:gd name="T2" fmla="*/ 0 w 688"/>
                <a:gd name="T3" fmla="*/ 145 h 689"/>
                <a:gd name="T4" fmla="*/ 46 w 688"/>
                <a:gd name="T5" fmla="*/ 199 h 689"/>
                <a:gd name="T6" fmla="*/ 53 w 688"/>
                <a:gd name="T7" fmla="*/ 298 h 689"/>
                <a:gd name="T8" fmla="*/ 107 w 688"/>
                <a:gd name="T9" fmla="*/ 359 h 689"/>
                <a:gd name="T10" fmla="*/ 84 w 688"/>
                <a:gd name="T11" fmla="*/ 398 h 689"/>
                <a:gd name="T12" fmla="*/ 107 w 688"/>
                <a:gd name="T13" fmla="*/ 459 h 689"/>
                <a:gd name="T14" fmla="*/ 152 w 688"/>
                <a:gd name="T15" fmla="*/ 527 h 689"/>
                <a:gd name="T16" fmla="*/ 152 w 688"/>
                <a:gd name="T17" fmla="*/ 527 h 689"/>
                <a:gd name="T18" fmla="*/ 236 w 688"/>
                <a:gd name="T19" fmla="*/ 504 h 689"/>
                <a:gd name="T20" fmla="*/ 244 w 688"/>
                <a:gd name="T21" fmla="*/ 520 h 689"/>
                <a:gd name="T22" fmla="*/ 275 w 688"/>
                <a:gd name="T23" fmla="*/ 520 h 689"/>
                <a:gd name="T24" fmla="*/ 351 w 688"/>
                <a:gd name="T25" fmla="*/ 588 h 689"/>
                <a:gd name="T26" fmla="*/ 405 w 688"/>
                <a:gd name="T27" fmla="*/ 604 h 689"/>
                <a:gd name="T28" fmla="*/ 389 w 688"/>
                <a:gd name="T29" fmla="*/ 627 h 689"/>
                <a:gd name="T30" fmla="*/ 389 w 688"/>
                <a:gd name="T31" fmla="*/ 657 h 689"/>
                <a:gd name="T32" fmla="*/ 420 w 688"/>
                <a:gd name="T33" fmla="*/ 657 h 689"/>
                <a:gd name="T34" fmla="*/ 458 w 688"/>
                <a:gd name="T35" fmla="*/ 688 h 689"/>
                <a:gd name="T36" fmla="*/ 527 w 688"/>
                <a:gd name="T37" fmla="*/ 665 h 689"/>
                <a:gd name="T38" fmla="*/ 565 w 688"/>
                <a:gd name="T39" fmla="*/ 680 h 689"/>
                <a:gd name="T40" fmla="*/ 565 w 688"/>
                <a:gd name="T41" fmla="*/ 680 h 689"/>
                <a:gd name="T42" fmla="*/ 588 w 688"/>
                <a:gd name="T43" fmla="*/ 634 h 689"/>
                <a:gd name="T44" fmla="*/ 580 w 688"/>
                <a:gd name="T45" fmla="*/ 611 h 689"/>
                <a:gd name="T46" fmla="*/ 580 w 688"/>
                <a:gd name="T47" fmla="*/ 581 h 689"/>
                <a:gd name="T48" fmla="*/ 595 w 688"/>
                <a:gd name="T49" fmla="*/ 535 h 689"/>
                <a:gd name="T50" fmla="*/ 611 w 688"/>
                <a:gd name="T51" fmla="*/ 520 h 689"/>
                <a:gd name="T52" fmla="*/ 618 w 688"/>
                <a:gd name="T53" fmla="*/ 489 h 689"/>
                <a:gd name="T54" fmla="*/ 634 w 688"/>
                <a:gd name="T55" fmla="*/ 451 h 689"/>
                <a:gd name="T56" fmla="*/ 687 w 688"/>
                <a:gd name="T57" fmla="*/ 398 h 689"/>
                <a:gd name="T58" fmla="*/ 687 w 688"/>
                <a:gd name="T59" fmla="*/ 398 h 689"/>
                <a:gd name="T60" fmla="*/ 664 w 688"/>
                <a:gd name="T61" fmla="*/ 390 h 689"/>
                <a:gd name="T62" fmla="*/ 657 w 688"/>
                <a:gd name="T63" fmla="*/ 352 h 689"/>
                <a:gd name="T64" fmla="*/ 641 w 688"/>
                <a:gd name="T65" fmla="*/ 344 h 689"/>
                <a:gd name="T66" fmla="*/ 649 w 688"/>
                <a:gd name="T67" fmla="*/ 321 h 689"/>
                <a:gd name="T68" fmla="*/ 618 w 688"/>
                <a:gd name="T69" fmla="*/ 298 h 689"/>
                <a:gd name="T70" fmla="*/ 611 w 688"/>
                <a:gd name="T71" fmla="*/ 245 h 689"/>
                <a:gd name="T72" fmla="*/ 557 w 688"/>
                <a:gd name="T73" fmla="*/ 206 h 689"/>
                <a:gd name="T74" fmla="*/ 557 w 688"/>
                <a:gd name="T75" fmla="*/ 206 h 689"/>
                <a:gd name="T76" fmla="*/ 527 w 688"/>
                <a:gd name="T77" fmla="*/ 252 h 689"/>
                <a:gd name="T78" fmla="*/ 496 w 688"/>
                <a:gd name="T79" fmla="*/ 229 h 689"/>
                <a:gd name="T80" fmla="*/ 481 w 688"/>
                <a:gd name="T81" fmla="*/ 168 h 689"/>
                <a:gd name="T82" fmla="*/ 427 w 688"/>
                <a:gd name="T83" fmla="*/ 130 h 689"/>
                <a:gd name="T84" fmla="*/ 412 w 688"/>
                <a:gd name="T85" fmla="*/ 46 h 689"/>
                <a:gd name="T86" fmla="*/ 412 w 688"/>
                <a:gd name="T87" fmla="*/ 46 h 689"/>
                <a:gd name="T88" fmla="*/ 336 w 688"/>
                <a:gd name="T89" fmla="*/ 0 h 689"/>
                <a:gd name="T90" fmla="*/ 252 w 688"/>
                <a:gd name="T91" fmla="*/ 23 h 689"/>
                <a:gd name="T92" fmla="*/ 259 w 688"/>
                <a:gd name="T93" fmla="*/ 38 h 689"/>
                <a:gd name="T94" fmla="*/ 137 w 688"/>
                <a:gd name="T95" fmla="*/ 69 h 689"/>
                <a:gd name="T96" fmla="*/ 107 w 688"/>
                <a:gd name="T97" fmla="*/ 107 h 689"/>
                <a:gd name="T98" fmla="*/ 61 w 688"/>
                <a:gd name="T99" fmla="*/ 84 h 689"/>
                <a:gd name="T100" fmla="*/ 30 w 688"/>
                <a:gd name="T101" fmla="*/ 92 h 689"/>
                <a:gd name="T102" fmla="*/ 38 w 688"/>
                <a:gd name="T103" fmla="*/ 130 h 689"/>
                <a:gd name="T104" fmla="*/ 0 w 688"/>
                <a:gd name="T105" fmla="*/ 14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8" h="689">
                  <a:moveTo>
                    <a:pt x="0" y="145"/>
                  </a:moveTo>
                  <a:lnTo>
                    <a:pt x="0" y="145"/>
                  </a:lnTo>
                  <a:cubicBezTo>
                    <a:pt x="15" y="161"/>
                    <a:pt x="38" y="176"/>
                    <a:pt x="46" y="199"/>
                  </a:cubicBezTo>
                  <a:cubicBezTo>
                    <a:pt x="61" y="229"/>
                    <a:pt x="46" y="268"/>
                    <a:pt x="53" y="298"/>
                  </a:cubicBezTo>
                  <a:cubicBezTo>
                    <a:pt x="61" y="321"/>
                    <a:pt x="99" y="329"/>
                    <a:pt x="107" y="359"/>
                  </a:cubicBezTo>
                  <a:cubicBezTo>
                    <a:pt x="114" y="375"/>
                    <a:pt x="84" y="382"/>
                    <a:pt x="84" y="398"/>
                  </a:cubicBezTo>
                  <a:cubicBezTo>
                    <a:pt x="84" y="420"/>
                    <a:pt x="99" y="443"/>
                    <a:pt x="107" y="459"/>
                  </a:cubicBezTo>
                  <a:cubicBezTo>
                    <a:pt x="122" y="481"/>
                    <a:pt x="137" y="504"/>
                    <a:pt x="152" y="527"/>
                  </a:cubicBezTo>
                  <a:lnTo>
                    <a:pt x="152" y="527"/>
                  </a:lnTo>
                  <a:cubicBezTo>
                    <a:pt x="183" y="520"/>
                    <a:pt x="206" y="504"/>
                    <a:pt x="236" y="504"/>
                  </a:cubicBezTo>
                  <a:cubicBezTo>
                    <a:pt x="244" y="504"/>
                    <a:pt x="236" y="520"/>
                    <a:pt x="244" y="520"/>
                  </a:cubicBezTo>
                  <a:cubicBezTo>
                    <a:pt x="252" y="527"/>
                    <a:pt x="267" y="512"/>
                    <a:pt x="275" y="520"/>
                  </a:cubicBezTo>
                  <a:cubicBezTo>
                    <a:pt x="305" y="535"/>
                    <a:pt x="321" y="565"/>
                    <a:pt x="351" y="588"/>
                  </a:cubicBezTo>
                  <a:cubicBezTo>
                    <a:pt x="366" y="596"/>
                    <a:pt x="389" y="588"/>
                    <a:pt x="405" y="604"/>
                  </a:cubicBezTo>
                  <a:cubicBezTo>
                    <a:pt x="412" y="611"/>
                    <a:pt x="389" y="619"/>
                    <a:pt x="389" y="627"/>
                  </a:cubicBezTo>
                  <a:cubicBezTo>
                    <a:pt x="382" y="634"/>
                    <a:pt x="382" y="650"/>
                    <a:pt x="389" y="657"/>
                  </a:cubicBezTo>
                  <a:cubicBezTo>
                    <a:pt x="397" y="665"/>
                    <a:pt x="412" y="657"/>
                    <a:pt x="420" y="657"/>
                  </a:cubicBezTo>
                  <a:cubicBezTo>
                    <a:pt x="435" y="665"/>
                    <a:pt x="443" y="680"/>
                    <a:pt x="458" y="688"/>
                  </a:cubicBezTo>
                  <a:cubicBezTo>
                    <a:pt x="481" y="688"/>
                    <a:pt x="504" y="665"/>
                    <a:pt x="527" y="665"/>
                  </a:cubicBezTo>
                  <a:cubicBezTo>
                    <a:pt x="542" y="665"/>
                    <a:pt x="550" y="673"/>
                    <a:pt x="565" y="680"/>
                  </a:cubicBezTo>
                  <a:lnTo>
                    <a:pt x="565" y="680"/>
                  </a:lnTo>
                  <a:cubicBezTo>
                    <a:pt x="573" y="665"/>
                    <a:pt x="580" y="650"/>
                    <a:pt x="588" y="634"/>
                  </a:cubicBezTo>
                  <a:cubicBezTo>
                    <a:pt x="588" y="627"/>
                    <a:pt x="580" y="619"/>
                    <a:pt x="580" y="611"/>
                  </a:cubicBezTo>
                  <a:cubicBezTo>
                    <a:pt x="573" y="604"/>
                    <a:pt x="573" y="588"/>
                    <a:pt x="580" y="581"/>
                  </a:cubicBezTo>
                  <a:cubicBezTo>
                    <a:pt x="580" y="565"/>
                    <a:pt x="588" y="550"/>
                    <a:pt x="595" y="535"/>
                  </a:cubicBezTo>
                  <a:cubicBezTo>
                    <a:pt x="603" y="527"/>
                    <a:pt x="611" y="527"/>
                    <a:pt x="611" y="520"/>
                  </a:cubicBezTo>
                  <a:cubicBezTo>
                    <a:pt x="618" y="512"/>
                    <a:pt x="618" y="497"/>
                    <a:pt x="618" y="489"/>
                  </a:cubicBezTo>
                  <a:cubicBezTo>
                    <a:pt x="626" y="474"/>
                    <a:pt x="626" y="459"/>
                    <a:pt x="634" y="451"/>
                  </a:cubicBezTo>
                  <a:cubicBezTo>
                    <a:pt x="649" y="428"/>
                    <a:pt x="672" y="413"/>
                    <a:pt x="687" y="398"/>
                  </a:cubicBezTo>
                  <a:lnTo>
                    <a:pt x="687" y="398"/>
                  </a:lnTo>
                  <a:cubicBezTo>
                    <a:pt x="680" y="398"/>
                    <a:pt x="672" y="398"/>
                    <a:pt x="664" y="390"/>
                  </a:cubicBezTo>
                  <a:cubicBezTo>
                    <a:pt x="664" y="375"/>
                    <a:pt x="664" y="359"/>
                    <a:pt x="657" y="352"/>
                  </a:cubicBezTo>
                  <a:cubicBezTo>
                    <a:pt x="657" y="344"/>
                    <a:pt x="641" y="352"/>
                    <a:pt x="641" y="344"/>
                  </a:cubicBezTo>
                  <a:cubicBezTo>
                    <a:pt x="641" y="336"/>
                    <a:pt x="649" y="329"/>
                    <a:pt x="649" y="321"/>
                  </a:cubicBezTo>
                  <a:cubicBezTo>
                    <a:pt x="641" y="313"/>
                    <a:pt x="618" y="306"/>
                    <a:pt x="618" y="298"/>
                  </a:cubicBezTo>
                  <a:cubicBezTo>
                    <a:pt x="611" y="283"/>
                    <a:pt x="618" y="260"/>
                    <a:pt x="611" y="245"/>
                  </a:cubicBezTo>
                  <a:cubicBezTo>
                    <a:pt x="595" y="222"/>
                    <a:pt x="573" y="222"/>
                    <a:pt x="557" y="206"/>
                  </a:cubicBezTo>
                  <a:lnTo>
                    <a:pt x="557" y="206"/>
                  </a:lnTo>
                  <a:cubicBezTo>
                    <a:pt x="550" y="222"/>
                    <a:pt x="550" y="245"/>
                    <a:pt x="527" y="252"/>
                  </a:cubicBezTo>
                  <a:cubicBezTo>
                    <a:pt x="519" y="260"/>
                    <a:pt x="504" y="237"/>
                    <a:pt x="496" y="229"/>
                  </a:cubicBezTo>
                  <a:cubicBezTo>
                    <a:pt x="488" y="206"/>
                    <a:pt x="488" y="184"/>
                    <a:pt x="481" y="168"/>
                  </a:cubicBezTo>
                  <a:cubicBezTo>
                    <a:pt x="466" y="145"/>
                    <a:pt x="435" y="145"/>
                    <a:pt x="427" y="130"/>
                  </a:cubicBezTo>
                  <a:cubicBezTo>
                    <a:pt x="412" y="107"/>
                    <a:pt x="412" y="77"/>
                    <a:pt x="412" y="46"/>
                  </a:cubicBezTo>
                  <a:lnTo>
                    <a:pt x="412" y="46"/>
                  </a:lnTo>
                  <a:cubicBezTo>
                    <a:pt x="382" y="31"/>
                    <a:pt x="366" y="8"/>
                    <a:pt x="336" y="0"/>
                  </a:cubicBezTo>
                  <a:cubicBezTo>
                    <a:pt x="305" y="0"/>
                    <a:pt x="282" y="8"/>
                    <a:pt x="252" y="23"/>
                  </a:cubicBezTo>
                  <a:cubicBezTo>
                    <a:pt x="244" y="23"/>
                    <a:pt x="267" y="38"/>
                    <a:pt x="259" y="38"/>
                  </a:cubicBezTo>
                  <a:cubicBezTo>
                    <a:pt x="221" y="61"/>
                    <a:pt x="175" y="54"/>
                    <a:pt x="137" y="69"/>
                  </a:cubicBezTo>
                  <a:cubicBezTo>
                    <a:pt x="122" y="77"/>
                    <a:pt x="122" y="100"/>
                    <a:pt x="107" y="107"/>
                  </a:cubicBezTo>
                  <a:cubicBezTo>
                    <a:pt x="91" y="107"/>
                    <a:pt x="76" y="84"/>
                    <a:pt x="61" y="84"/>
                  </a:cubicBezTo>
                  <a:cubicBezTo>
                    <a:pt x="53" y="84"/>
                    <a:pt x="30" y="84"/>
                    <a:pt x="30" y="92"/>
                  </a:cubicBezTo>
                  <a:cubicBezTo>
                    <a:pt x="23" y="100"/>
                    <a:pt x="46" y="115"/>
                    <a:pt x="38" y="130"/>
                  </a:cubicBezTo>
                  <a:cubicBezTo>
                    <a:pt x="30" y="138"/>
                    <a:pt x="15" y="138"/>
                    <a:pt x="0" y="1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7" name="Freeform 169"/>
            <p:cNvSpPr>
              <a:spLocks noChangeArrowheads="1"/>
            </p:cNvSpPr>
            <p:nvPr/>
          </p:nvSpPr>
          <p:spPr bwMode="auto">
            <a:xfrm>
              <a:off x="8510241" y="3539048"/>
              <a:ext cx="152955" cy="235734"/>
            </a:xfrm>
            <a:custGeom>
              <a:avLst/>
              <a:gdLst>
                <a:gd name="T0" fmla="*/ 275 w 643"/>
                <a:gd name="T1" fmla="*/ 581 h 994"/>
                <a:gd name="T2" fmla="*/ 275 w 643"/>
                <a:gd name="T3" fmla="*/ 581 h 994"/>
                <a:gd name="T4" fmla="*/ 176 w 643"/>
                <a:gd name="T5" fmla="*/ 611 h 994"/>
                <a:gd name="T6" fmla="*/ 161 w 643"/>
                <a:gd name="T7" fmla="*/ 566 h 994"/>
                <a:gd name="T8" fmla="*/ 69 w 643"/>
                <a:gd name="T9" fmla="*/ 566 h 994"/>
                <a:gd name="T10" fmla="*/ 38 w 643"/>
                <a:gd name="T11" fmla="*/ 528 h 994"/>
                <a:gd name="T12" fmla="*/ 15 w 643"/>
                <a:gd name="T13" fmla="*/ 489 h 994"/>
                <a:gd name="T14" fmla="*/ 15 w 643"/>
                <a:gd name="T15" fmla="*/ 489 h 994"/>
                <a:gd name="T16" fmla="*/ 0 w 643"/>
                <a:gd name="T17" fmla="*/ 459 h 994"/>
                <a:gd name="T18" fmla="*/ 8 w 643"/>
                <a:gd name="T19" fmla="*/ 413 h 994"/>
                <a:gd name="T20" fmla="*/ 61 w 643"/>
                <a:gd name="T21" fmla="*/ 329 h 994"/>
                <a:gd name="T22" fmla="*/ 61 w 643"/>
                <a:gd name="T23" fmla="*/ 291 h 994"/>
                <a:gd name="T24" fmla="*/ 115 w 643"/>
                <a:gd name="T25" fmla="*/ 237 h 994"/>
                <a:gd name="T26" fmla="*/ 99 w 643"/>
                <a:gd name="T27" fmla="*/ 214 h 994"/>
                <a:gd name="T28" fmla="*/ 92 w 643"/>
                <a:gd name="T29" fmla="*/ 153 h 994"/>
                <a:gd name="T30" fmla="*/ 92 w 643"/>
                <a:gd name="T31" fmla="*/ 153 h 994"/>
                <a:gd name="T32" fmla="*/ 130 w 643"/>
                <a:gd name="T33" fmla="*/ 130 h 994"/>
                <a:gd name="T34" fmla="*/ 161 w 643"/>
                <a:gd name="T35" fmla="*/ 107 h 994"/>
                <a:gd name="T36" fmla="*/ 222 w 643"/>
                <a:gd name="T37" fmla="*/ 138 h 994"/>
                <a:gd name="T38" fmla="*/ 245 w 643"/>
                <a:gd name="T39" fmla="*/ 123 h 994"/>
                <a:gd name="T40" fmla="*/ 268 w 643"/>
                <a:gd name="T41" fmla="*/ 138 h 994"/>
                <a:gd name="T42" fmla="*/ 329 w 643"/>
                <a:gd name="T43" fmla="*/ 107 h 994"/>
                <a:gd name="T44" fmla="*/ 336 w 643"/>
                <a:gd name="T45" fmla="*/ 54 h 994"/>
                <a:gd name="T46" fmla="*/ 367 w 643"/>
                <a:gd name="T47" fmla="*/ 46 h 994"/>
                <a:gd name="T48" fmla="*/ 390 w 643"/>
                <a:gd name="T49" fmla="*/ 0 h 994"/>
                <a:gd name="T50" fmla="*/ 390 w 643"/>
                <a:gd name="T51" fmla="*/ 0 h 994"/>
                <a:gd name="T52" fmla="*/ 451 w 643"/>
                <a:gd name="T53" fmla="*/ 153 h 994"/>
                <a:gd name="T54" fmla="*/ 543 w 643"/>
                <a:gd name="T55" fmla="*/ 321 h 994"/>
                <a:gd name="T56" fmla="*/ 558 w 643"/>
                <a:gd name="T57" fmla="*/ 634 h 994"/>
                <a:gd name="T58" fmla="*/ 573 w 643"/>
                <a:gd name="T59" fmla="*/ 734 h 994"/>
                <a:gd name="T60" fmla="*/ 520 w 643"/>
                <a:gd name="T61" fmla="*/ 917 h 994"/>
                <a:gd name="T62" fmla="*/ 428 w 643"/>
                <a:gd name="T63" fmla="*/ 795 h 994"/>
                <a:gd name="T64" fmla="*/ 459 w 643"/>
                <a:gd name="T65" fmla="*/ 619 h 994"/>
                <a:gd name="T66" fmla="*/ 275 w 643"/>
                <a:gd name="T67" fmla="*/ 298 h 994"/>
                <a:gd name="T68" fmla="*/ 191 w 643"/>
                <a:gd name="T69" fmla="*/ 336 h 994"/>
                <a:gd name="T70" fmla="*/ 229 w 643"/>
                <a:gd name="T71" fmla="*/ 413 h 994"/>
                <a:gd name="T72" fmla="*/ 275 w 643"/>
                <a:gd name="T73" fmla="*/ 58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3" h="994">
                  <a:moveTo>
                    <a:pt x="275" y="581"/>
                  </a:moveTo>
                  <a:lnTo>
                    <a:pt x="275" y="581"/>
                  </a:lnTo>
                  <a:cubicBezTo>
                    <a:pt x="260" y="589"/>
                    <a:pt x="191" y="619"/>
                    <a:pt x="176" y="611"/>
                  </a:cubicBezTo>
                  <a:cubicBezTo>
                    <a:pt x="161" y="604"/>
                    <a:pt x="176" y="573"/>
                    <a:pt x="161" y="566"/>
                  </a:cubicBezTo>
                  <a:cubicBezTo>
                    <a:pt x="130" y="558"/>
                    <a:pt x="99" y="581"/>
                    <a:pt x="69" y="566"/>
                  </a:cubicBezTo>
                  <a:cubicBezTo>
                    <a:pt x="54" y="558"/>
                    <a:pt x="46" y="543"/>
                    <a:pt x="38" y="528"/>
                  </a:cubicBezTo>
                  <a:cubicBezTo>
                    <a:pt x="31" y="512"/>
                    <a:pt x="23" y="497"/>
                    <a:pt x="15" y="489"/>
                  </a:cubicBezTo>
                  <a:lnTo>
                    <a:pt x="15" y="489"/>
                  </a:lnTo>
                  <a:cubicBezTo>
                    <a:pt x="15" y="474"/>
                    <a:pt x="8" y="466"/>
                    <a:pt x="0" y="459"/>
                  </a:cubicBezTo>
                  <a:cubicBezTo>
                    <a:pt x="0" y="443"/>
                    <a:pt x="0" y="420"/>
                    <a:pt x="8" y="413"/>
                  </a:cubicBezTo>
                  <a:cubicBezTo>
                    <a:pt x="23" y="382"/>
                    <a:pt x="46" y="359"/>
                    <a:pt x="61" y="329"/>
                  </a:cubicBezTo>
                  <a:cubicBezTo>
                    <a:pt x="69" y="321"/>
                    <a:pt x="54" y="306"/>
                    <a:pt x="61" y="291"/>
                  </a:cubicBezTo>
                  <a:cubicBezTo>
                    <a:pt x="69" y="268"/>
                    <a:pt x="99" y="260"/>
                    <a:pt x="115" y="237"/>
                  </a:cubicBezTo>
                  <a:cubicBezTo>
                    <a:pt x="115" y="230"/>
                    <a:pt x="99" y="222"/>
                    <a:pt x="99" y="214"/>
                  </a:cubicBezTo>
                  <a:cubicBezTo>
                    <a:pt x="92" y="191"/>
                    <a:pt x="92" y="176"/>
                    <a:pt x="92" y="153"/>
                  </a:cubicBezTo>
                  <a:lnTo>
                    <a:pt x="92" y="153"/>
                  </a:lnTo>
                  <a:cubicBezTo>
                    <a:pt x="107" y="146"/>
                    <a:pt x="115" y="138"/>
                    <a:pt x="130" y="130"/>
                  </a:cubicBezTo>
                  <a:cubicBezTo>
                    <a:pt x="138" y="123"/>
                    <a:pt x="145" y="107"/>
                    <a:pt x="161" y="107"/>
                  </a:cubicBezTo>
                  <a:cubicBezTo>
                    <a:pt x="184" y="115"/>
                    <a:pt x="199" y="130"/>
                    <a:pt x="222" y="138"/>
                  </a:cubicBezTo>
                  <a:cubicBezTo>
                    <a:pt x="229" y="138"/>
                    <a:pt x="237" y="123"/>
                    <a:pt x="245" y="123"/>
                  </a:cubicBezTo>
                  <a:cubicBezTo>
                    <a:pt x="252" y="123"/>
                    <a:pt x="260" y="146"/>
                    <a:pt x="268" y="138"/>
                  </a:cubicBezTo>
                  <a:cubicBezTo>
                    <a:pt x="290" y="138"/>
                    <a:pt x="313" y="123"/>
                    <a:pt x="329" y="107"/>
                  </a:cubicBezTo>
                  <a:cubicBezTo>
                    <a:pt x="336" y="92"/>
                    <a:pt x="329" y="69"/>
                    <a:pt x="336" y="54"/>
                  </a:cubicBezTo>
                  <a:cubicBezTo>
                    <a:pt x="344" y="46"/>
                    <a:pt x="359" y="54"/>
                    <a:pt x="367" y="46"/>
                  </a:cubicBezTo>
                  <a:cubicBezTo>
                    <a:pt x="382" y="31"/>
                    <a:pt x="382" y="23"/>
                    <a:pt x="390" y="0"/>
                  </a:cubicBezTo>
                  <a:lnTo>
                    <a:pt x="390" y="0"/>
                  </a:lnTo>
                  <a:cubicBezTo>
                    <a:pt x="451" y="31"/>
                    <a:pt x="428" y="92"/>
                    <a:pt x="451" y="153"/>
                  </a:cubicBezTo>
                  <a:cubicBezTo>
                    <a:pt x="474" y="214"/>
                    <a:pt x="527" y="253"/>
                    <a:pt x="543" y="321"/>
                  </a:cubicBezTo>
                  <a:cubicBezTo>
                    <a:pt x="565" y="436"/>
                    <a:pt x="642" y="535"/>
                    <a:pt x="558" y="634"/>
                  </a:cubicBezTo>
                  <a:cubicBezTo>
                    <a:pt x="527" y="665"/>
                    <a:pt x="573" y="695"/>
                    <a:pt x="573" y="734"/>
                  </a:cubicBezTo>
                  <a:cubicBezTo>
                    <a:pt x="573" y="764"/>
                    <a:pt x="527" y="879"/>
                    <a:pt x="520" y="917"/>
                  </a:cubicBezTo>
                  <a:cubicBezTo>
                    <a:pt x="497" y="993"/>
                    <a:pt x="459" y="833"/>
                    <a:pt x="428" y="795"/>
                  </a:cubicBezTo>
                  <a:cubicBezTo>
                    <a:pt x="390" y="749"/>
                    <a:pt x="459" y="680"/>
                    <a:pt x="459" y="619"/>
                  </a:cubicBezTo>
                  <a:cubicBezTo>
                    <a:pt x="459" y="451"/>
                    <a:pt x="405" y="375"/>
                    <a:pt x="275" y="298"/>
                  </a:cubicBezTo>
                  <a:cubicBezTo>
                    <a:pt x="214" y="260"/>
                    <a:pt x="237" y="291"/>
                    <a:pt x="191" y="336"/>
                  </a:cubicBezTo>
                  <a:cubicBezTo>
                    <a:pt x="145" y="390"/>
                    <a:pt x="176" y="375"/>
                    <a:pt x="229" y="413"/>
                  </a:cubicBezTo>
                  <a:cubicBezTo>
                    <a:pt x="252" y="436"/>
                    <a:pt x="268" y="520"/>
                    <a:pt x="275" y="58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8" name="Freeform 170"/>
            <p:cNvSpPr>
              <a:spLocks noChangeArrowheads="1"/>
            </p:cNvSpPr>
            <p:nvPr/>
          </p:nvSpPr>
          <p:spPr bwMode="auto">
            <a:xfrm>
              <a:off x="8463097" y="3575718"/>
              <a:ext cx="74383" cy="89055"/>
            </a:xfrm>
            <a:custGeom>
              <a:avLst/>
              <a:gdLst>
                <a:gd name="T0" fmla="*/ 236 w 314"/>
                <a:gd name="T1" fmla="*/ 0 h 376"/>
                <a:gd name="T2" fmla="*/ 236 w 314"/>
                <a:gd name="T3" fmla="*/ 0 h 376"/>
                <a:gd name="T4" fmla="*/ 290 w 314"/>
                <a:gd name="T5" fmla="*/ 0 h 376"/>
                <a:gd name="T6" fmla="*/ 290 w 314"/>
                <a:gd name="T7" fmla="*/ 0 h 376"/>
                <a:gd name="T8" fmla="*/ 297 w 314"/>
                <a:gd name="T9" fmla="*/ 61 h 376"/>
                <a:gd name="T10" fmla="*/ 313 w 314"/>
                <a:gd name="T11" fmla="*/ 84 h 376"/>
                <a:gd name="T12" fmla="*/ 259 w 314"/>
                <a:gd name="T13" fmla="*/ 138 h 376"/>
                <a:gd name="T14" fmla="*/ 259 w 314"/>
                <a:gd name="T15" fmla="*/ 176 h 376"/>
                <a:gd name="T16" fmla="*/ 206 w 314"/>
                <a:gd name="T17" fmla="*/ 260 h 376"/>
                <a:gd name="T18" fmla="*/ 198 w 314"/>
                <a:gd name="T19" fmla="*/ 306 h 376"/>
                <a:gd name="T20" fmla="*/ 213 w 314"/>
                <a:gd name="T21" fmla="*/ 336 h 376"/>
                <a:gd name="T22" fmla="*/ 213 w 314"/>
                <a:gd name="T23" fmla="*/ 336 h 376"/>
                <a:gd name="T24" fmla="*/ 137 w 314"/>
                <a:gd name="T25" fmla="*/ 375 h 376"/>
                <a:gd name="T26" fmla="*/ 137 w 314"/>
                <a:gd name="T27" fmla="*/ 375 h 376"/>
                <a:gd name="T28" fmla="*/ 114 w 314"/>
                <a:gd name="T29" fmla="*/ 367 h 376"/>
                <a:gd name="T30" fmla="*/ 107 w 314"/>
                <a:gd name="T31" fmla="*/ 329 h 376"/>
                <a:gd name="T32" fmla="*/ 91 w 314"/>
                <a:gd name="T33" fmla="*/ 321 h 376"/>
                <a:gd name="T34" fmla="*/ 99 w 314"/>
                <a:gd name="T35" fmla="*/ 298 h 376"/>
                <a:gd name="T36" fmla="*/ 68 w 314"/>
                <a:gd name="T37" fmla="*/ 275 h 376"/>
                <a:gd name="T38" fmla="*/ 61 w 314"/>
                <a:gd name="T39" fmla="*/ 222 h 376"/>
                <a:gd name="T40" fmla="*/ 7 w 314"/>
                <a:gd name="T41" fmla="*/ 183 h 376"/>
                <a:gd name="T42" fmla="*/ 7 w 314"/>
                <a:gd name="T43" fmla="*/ 183 h 376"/>
                <a:gd name="T44" fmla="*/ 0 w 314"/>
                <a:gd name="T45" fmla="*/ 161 h 376"/>
                <a:gd name="T46" fmla="*/ 68 w 314"/>
                <a:gd name="T47" fmla="*/ 130 h 376"/>
                <a:gd name="T48" fmla="*/ 91 w 314"/>
                <a:gd name="T49" fmla="*/ 100 h 376"/>
                <a:gd name="T50" fmla="*/ 152 w 314"/>
                <a:gd name="T51" fmla="*/ 92 h 376"/>
                <a:gd name="T52" fmla="*/ 183 w 314"/>
                <a:gd name="T53" fmla="*/ 61 h 376"/>
                <a:gd name="T54" fmla="*/ 213 w 314"/>
                <a:gd name="T55" fmla="*/ 61 h 376"/>
                <a:gd name="T56" fmla="*/ 236 w 314"/>
                <a:gd name="T5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4" h="376">
                  <a:moveTo>
                    <a:pt x="236" y="0"/>
                  </a:moveTo>
                  <a:lnTo>
                    <a:pt x="236" y="0"/>
                  </a:lnTo>
                  <a:cubicBezTo>
                    <a:pt x="290" y="0"/>
                    <a:pt x="290" y="0"/>
                    <a:pt x="290" y="0"/>
                  </a:cubicBezTo>
                  <a:lnTo>
                    <a:pt x="290" y="0"/>
                  </a:lnTo>
                  <a:cubicBezTo>
                    <a:pt x="290" y="23"/>
                    <a:pt x="290" y="38"/>
                    <a:pt x="297" y="61"/>
                  </a:cubicBezTo>
                  <a:cubicBezTo>
                    <a:pt x="297" y="69"/>
                    <a:pt x="313" y="77"/>
                    <a:pt x="313" y="84"/>
                  </a:cubicBezTo>
                  <a:cubicBezTo>
                    <a:pt x="297" y="107"/>
                    <a:pt x="267" y="115"/>
                    <a:pt x="259" y="138"/>
                  </a:cubicBezTo>
                  <a:cubicBezTo>
                    <a:pt x="252" y="153"/>
                    <a:pt x="267" y="168"/>
                    <a:pt x="259" y="176"/>
                  </a:cubicBezTo>
                  <a:cubicBezTo>
                    <a:pt x="244" y="206"/>
                    <a:pt x="221" y="229"/>
                    <a:pt x="206" y="260"/>
                  </a:cubicBezTo>
                  <a:cubicBezTo>
                    <a:pt x="198" y="267"/>
                    <a:pt x="198" y="290"/>
                    <a:pt x="198" y="306"/>
                  </a:cubicBezTo>
                  <a:cubicBezTo>
                    <a:pt x="206" y="313"/>
                    <a:pt x="213" y="321"/>
                    <a:pt x="213" y="336"/>
                  </a:cubicBezTo>
                  <a:lnTo>
                    <a:pt x="213" y="336"/>
                  </a:lnTo>
                  <a:cubicBezTo>
                    <a:pt x="137" y="375"/>
                    <a:pt x="137" y="375"/>
                    <a:pt x="137" y="375"/>
                  </a:cubicBezTo>
                  <a:lnTo>
                    <a:pt x="137" y="375"/>
                  </a:lnTo>
                  <a:cubicBezTo>
                    <a:pt x="130" y="375"/>
                    <a:pt x="122" y="375"/>
                    <a:pt x="114" y="367"/>
                  </a:cubicBezTo>
                  <a:cubicBezTo>
                    <a:pt x="114" y="352"/>
                    <a:pt x="114" y="336"/>
                    <a:pt x="107" y="329"/>
                  </a:cubicBezTo>
                  <a:cubicBezTo>
                    <a:pt x="107" y="321"/>
                    <a:pt x="91" y="329"/>
                    <a:pt x="91" y="321"/>
                  </a:cubicBezTo>
                  <a:cubicBezTo>
                    <a:pt x="91" y="313"/>
                    <a:pt x="99" y="306"/>
                    <a:pt x="99" y="298"/>
                  </a:cubicBezTo>
                  <a:cubicBezTo>
                    <a:pt x="91" y="290"/>
                    <a:pt x="68" y="283"/>
                    <a:pt x="68" y="275"/>
                  </a:cubicBezTo>
                  <a:cubicBezTo>
                    <a:pt x="61" y="260"/>
                    <a:pt x="68" y="237"/>
                    <a:pt x="61" y="222"/>
                  </a:cubicBezTo>
                  <a:cubicBezTo>
                    <a:pt x="45" y="199"/>
                    <a:pt x="23" y="199"/>
                    <a:pt x="7" y="183"/>
                  </a:cubicBezTo>
                  <a:lnTo>
                    <a:pt x="7" y="183"/>
                  </a:lnTo>
                  <a:cubicBezTo>
                    <a:pt x="7" y="176"/>
                    <a:pt x="0" y="168"/>
                    <a:pt x="0" y="161"/>
                  </a:cubicBezTo>
                  <a:cubicBezTo>
                    <a:pt x="23" y="145"/>
                    <a:pt x="53" y="145"/>
                    <a:pt x="68" y="130"/>
                  </a:cubicBezTo>
                  <a:cubicBezTo>
                    <a:pt x="84" y="122"/>
                    <a:pt x="76" y="100"/>
                    <a:pt x="91" y="100"/>
                  </a:cubicBezTo>
                  <a:cubicBezTo>
                    <a:pt x="114" y="84"/>
                    <a:pt x="137" y="100"/>
                    <a:pt x="152" y="92"/>
                  </a:cubicBezTo>
                  <a:cubicBezTo>
                    <a:pt x="168" y="92"/>
                    <a:pt x="168" y="69"/>
                    <a:pt x="183" y="61"/>
                  </a:cubicBezTo>
                  <a:cubicBezTo>
                    <a:pt x="191" y="61"/>
                    <a:pt x="206" y="69"/>
                    <a:pt x="213" y="61"/>
                  </a:cubicBezTo>
                  <a:cubicBezTo>
                    <a:pt x="229" y="46"/>
                    <a:pt x="229" y="23"/>
                    <a:pt x="23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79" name="Freeform 171"/>
            <p:cNvSpPr>
              <a:spLocks noChangeArrowheads="1"/>
            </p:cNvSpPr>
            <p:nvPr/>
          </p:nvSpPr>
          <p:spPr bwMode="auto">
            <a:xfrm>
              <a:off x="8500812" y="3533809"/>
              <a:ext cx="101621" cy="41908"/>
            </a:xfrm>
            <a:custGeom>
              <a:avLst/>
              <a:gdLst>
                <a:gd name="T0" fmla="*/ 76 w 429"/>
                <a:gd name="T1" fmla="*/ 175 h 176"/>
                <a:gd name="T2" fmla="*/ 76 w 429"/>
                <a:gd name="T3" fmla="*/ 175 h 176"/>
                <a:gd name="T4" fmla="*/ 130 w 429"/>
                <a:gd name="T5" fmla="*/ 175 h 176"/>
                <a:gd name="T6" fmla="*/ 130 w 429"/>
                <a:gd name="T7" fmla="*/ 175 h 176"/>
                <a:gd name="T8" fmla="*/ 168 w 429"/>
                <a:gd name="T9" fmla="*/ 152 h 176"/>
                <a:gd name="T10" fmla="*/ 199 w 429"/>
                <a:gd name="T11" fmla="*/ 129 h 176"/>
                <a:gd name="T12" fmla="*/ 260 w 429"/>
                <a:gd name="T13" fmla="*/ 160 h 176"/>
                <a:gd name="T14" fmla="*/ 283 w 429"/>
                <a:gd name="T15" fmla="*/ 145 h 176"/>
                <a:gd name="T16" fmla="*/ 306 w 429"/>
                <a:gd name="T17" fmla="*/ 160 h 176"/>
                <a:gd name="T18" fmla="*/ 367 w 429"/>
                <a:gd name="T19" fmla="*/ 129 h 176"/>
                <a:gd name="T20" fmla="*/ 374 w 429"/>
                <a:gd name="T21" fmla="*/ 76 h 176"/>
                <a:gd name="T22" fmla="*/ 405 w 429"/>
                <a:gd name="T23" fmla="*/ 68 h 176"/>
                <a:gd name="T24" fmla="*/ 428 w 429"/>
                <a:gd name="T25" fmla="*/ 22 h 176"/>
                <a:gd name="T26" fmla="*/ 428 w 429"/>
                <a:gd name="T27" fmla="*/ 22 h 176"/>
                <a:gd name="T28" fmla="*/ 389 w 429"/>
                <a:gd name="T29" fmla="*/ 15 h 176"/>
                <a:gd name="T30" fmla="*/ 122 w 429"/>
                <a:gd name="T31" fmla="*/ 38 h 176"/>
                <a:gd name="T32" fmla="*/ 0 w 429"/>
                <a:gd name="T33" fmla="*/ 122 h 176"/>
                <a:gd name="T34" fmla="*/ 0 w 429"/>
                <a:gd name="T35" fmla="*/ 122 h 176"/>
                <a:gd name="T36" fmla="*/ 0 w 429"/>
                <a:gd name="T37" fmla="*/ 152 h 176"/>
                <a:gd name="T38" fmla="*/ 31 w 429"/>
                <a:gd name="T39" fmla="*/ 175 h 176"/>
                <a:gd name="T40" fmla="*/ 61 w 429"/>
                <a:gd name="T41" fmla="*/ 168 h 176"/>
                <a:gd name="T42" fmla="*/ 76 w 429"/>
                <a:gd name="T43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9" h="176">
                  <a:moveTo>
                    <a:pt x="76" y="175"/>
                  </a:moveTo>
                  <a:lnTo>
                    <a:pt x="76" y="175"/>
                  </a:lnTo>
                  <a:cubicBezTo>
                    <a:pt x="130" y="175"/>
                    <a:pt x="130" y="175"/>
                    <a:pt x="130" y="175"/>
                  </a:cubicBezTo>
                  <a:lnTo>
                    <a:pt x="130" y="175"/>
                  </a:lnTo>
                  <a:cubicBezTo>
                    <a:pt x="145" y="168"/>
                    <a:pt x="153" y="160"/>
                    <a:pt x="168" y="152"/>
                  </a:cubicBezTo>
                  <a:cubicBezTo>
                    <a:pt x="176" y="145"/>
                    <a:pt x="183" y="129"/>
                    <a:pt x="199" y="129"/>
                  </a:cubicBezTo>
                  <a:cubicBezTo>
                    <a:pt x="222" y="137"/>
                    <a:pt x="237" y="152"/>
                    <a:pt x="260" y="160"/>
                  </a:cubicBezTo>
                  <a:cubicBezTo>
                    <a:pt x="267" y="160"/>
                    <a:pt x="275" y="145"/>
                    <a:pt x="283" y="145"/>
                  </a:cubicBezTo>
                  <a:cubicBezTo>
                    <a:pt x="290" y="145"/>
                    <a:pt x="298" y="168"/>
                    <a:pt x="306" y="160"/>
                  </a:cubicBezTo>
                  <a:cubicBezTo>
                    <a:pt x="328" y="160"/>
                    <a:pt x="351" y="145"/>
                    <a:pt x="367" y="129"/>
                  </a:cubicBezTo>
                  <a:cubicBezTo>
                    <a:pt x="374" y="114"/>
                    <a:pt x="367" y="91"/>
                    <a:pt x="374" y="76"/>
                  </a:cubicBezTo>
                  <a:cubicBezTo>
                    <a:pt x="382" y="68"/>
                    <a:pt x="397" y="76"/>
                    <a:pt x="405" y="68"/>
                  </a:cubicBezTo>
                  <a:cubicBezTo>
                    <a:pt x="420" y="53"/>
                    <a:pt x="420" y="45"/>
                    <a:pt x="428" y="22"/>
                  </a:cubicBezTo>
                  <a:lnTo>
                    <a:pt x="428" y="22"/>
                  </a:lnTo>
                  <a:cubicBezTo>
                    <a:pt x="420" y="22"/>
                    <a:pt x="405" y="15"/>
                    <a:pt x="389" y="15"/>
                  </a:cubicBezTo>
                  <a:cubicBezTo>
                    <a:pt x="313" y="0"/>
                    <a:pt x="191" y="7"/>
                    <a:pt x="122" y="38"/>
                  </a:cubicBezTo>
                  <a:cubicBezTo>
                    <a:pt x="99" y="53"/>
                    <a:pt x="46" y="91"/>
                    <a:pt x="0" y="122"/>
                  </a:cubicBezTo>
                  <a:lnTo>
                    <a:pt x="0" y="122"/>
                  </a:lnTo>
                  <a:cubicBezTo>
                    <a:pt x="0" y="137"/>
                    <a:pt x="0" y="145"/>
                    <a:pt x="0" y="152"/>
                  </a:cubicBezTo>
                  <a:cubicBezTo>
                    <a:pt x="8" y="168"/>
                    <a:pt x="15" y="175"/>
                    <a:pt x="31" y="175"/>
                  </a:cubicBezTo>
                  <a:cubicBezTo>
                    <a:pt x="38" y="175"/>
                    <a:pt x="53" y="168"/>
                    <a:pt x="61" y="168"/>
                  </a:cubicBezTo>
                  <a:cubicBezTo>
                    <a:pt x="69" y="168"/>
                    <a:pt x="69" y="175"/>
                    <a:pt x="76" y="17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0" name="Freeform 172"/>
            <p:cNvSpPr>
              <a:spLocks noChangeArrowheads="1"/>
            </p:cNvSpPr>
            <p:nvPr/>
          </p:nvSpPr>
          <p:spPr bwMode="auto">
            <a:xfrm>
              <a:off x="8430621" y="3541144"/>
              <a:ext cx="89049" cy="91151"/>
            </a:xfrm>
            <a:custGeom>
              <a:avLst/>
              <a:gdLst>
                <a:gd name="T0" fmla="*/ 298 w 375"/>
                <a:gd name="T1" fmla="*/ 92 h 383"/>
                <a:gd name="T2" fmla="*/ 298 w 375"/>
                <a:gd name="T3" fmla="*/ 92 h 383"/>
                <a:gd name="T4" fmla="*/ 298 w 375"/>
                <a:gd name="T5" fmla="*/ 122 h 383"/>
                <a:gd name="T6" fmla="*/ 329 w 375"/>
                <a:gd name="T7" fmla="*/ 145 h 383"/>
                <a:gd name="T8" fmla="*/ 359 w 375"/>
                <a:gd name="T9" fmla="*/ 138 h 383"/>
                <a:gd name="T10" fmla="*/ 374 w 375"/>
                <a:gd name="T11" fmla="*/ 145 h 383"/>
                <a:gd name="T12" fmla="*/ 374 w 375"/>
                <a:gd name="T13" fmla="*/ 145 h 383"/>
                <a:gd name="T14" fmla="*/ 351 w 375"/>
                <a:gd name="T15" fmla="*/ 206 h 383"/>
                <a:gd name="T16" fmla="*/ 321 w 375"/>
                <a:gd name="T17" fmla="*/ 206 h 383"/>
                <a:gd name="T18" fmla="*/ 290 w 375"/>
                <a:gd name="T19" fmla="*/ 237 h 383"/>
                <a:gd name="T20" fmla="*/ 229 w 375"/>
                <a:gd name="T21" fmla="*/ 245 h 383"/>
                <a:gd name="T22" fmla="*/ 206 w 375"/>
                <a:gd name="T23" fmla="*/ 275 h 383"/>
                <a:gd name="T24" fmla="*/ 138 w 375"/>
                <a:gd name="T25" fmla="*/ 306 h 383"/>
                <a:gd name="T26" fmla="*/ 145 w 375"/>
                <a:gd name="T27" fmla="*/ 328 h 383"/>
                <a:gd name="T28" fmla="*/ 145 w 375"/>
                <a:gd name="T29" fmla="*/ 328 h 383"/>
                <a:gd name="T30" fmla="*/ 115 w 375"/>
                <a:gd name="T31" fmla="*/ 374 h 383"/>
                <a:gd name="T32" fmla="*/ 84 w 375"/>
                <a:gd name="T33" fmla="*/ 351 h 383"/>
                <a:gd name="T34" fmla="*/ 69 w 375"/>
                <a:gd name="T35" fmla="*/ 290 h 383"/>
                <a:gd name="T36" fmla="*/ 15 w 375"/>
                <a:gd name="T37" fmla="*/ 252 h 383"/>
                <a:gd name="T38" fmla="*/ 0 w 375"/>
                <a:gd name="T39" fmla="*/ 168 h 383"/>
                <a:gd name="T40" fmla="*/ 0 w 375"/>
                <a:gd name="T41" fmla="*/ 168 h 383"/>
                <a:gd name="T42" fmla="*/ 54 w 375"/>
                <a:gd name="T43" fmla="*/ 153 h 383"/>
                <a:gd name="T44" fmla="*/ 38 w 375"/>
                <a:gd name="T45" fmla="*/ 107 h 383"/>
                <a:gd name="T46" fmla="*/ 84 w 375"/>
                <a:gd name="T47" fmla="*/ 31 h 383"/>
                <a:gd name="T48" fmla="*/ 84 w 375"/>
                <a:gd name="T49" fmla="*/ 31 h 383"/>
                <a:gd name="T50" fmla="*/ 122 w 375"/>
                <a:gd name="T51" fmla="*/ 61 h 383"/>
                <a:gd name="T52" fmla="*/ 145 w 375"/>
                <a:gd name="T53" fmla="*/ 46 h 383"/>
                <a:gd name="T54" fmla="*/ 145 w 375"/>
                <a:gd name="T55" fmla="*/ 8 h 383"/>
                <a:gd name="T56" fmla="*/ 206 w 375"/>
                <a:gd name="T57" fmla="*/ 61 h 383"/>
                <a:gd name="T58" fmla="*/ 206 w 375"/>
                <a:gd name="T59" fmla="*/ 61 h 383"/>
                <a:gd name="T60" fmla="*/ 191 w 375"/>
                <a:gd name="T61" fmla="*/ 160 h 383"/>
                <a:gd name="T62" fmla="*/ 298 w 375"/>
                <a:gd name="T63" fmla="*/ 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383">
                  <a:moveTo>
                    <a:pt x="298" y="92"/>
                  </a:moveTo>
                  <a:lnTo>
                    <a:pt x="298" y="92"/>
                  </a:lnTo>
                  <a:cubicBezTo>
                    <a:pt x="298" y="107"/>
                    <a:pt x="298" y="115"/>
                    <a:pt x="298" y="122"/>
                  </a:cubicBezTo>
                  <a:cubicBezTo>
                    <a:pt x="306" y="138"/>
                    <a:pt x="313" y="145"/>
                    <a:pt x="329" y="145"/>
                  </a:cubicBezTo>
                  <a:cubicBezTo>
                    <a:pt x="336" y="145"/>
                    <a:pt x="351" y="138"/>
                    <a:pt x="359" y="138"/>
                  </a:cubicBezTo>
                  <a:cubicBezTo>
                    <a:pt x="367" y="138"/>
                    <a:pt x="367" y="145"/>
                    <a:pt x="374" y="145"/>
                  </a:cubicBezTo>
                  <a:lnTo>
                    <a:pt x="374" y="145"/>
                  </a:lnTo>
                  <a:cubicBezTo>
                    <a:pt x="367" y="168"/>
                    <a:pt x="367" y="191"/>
                    <a:pt x="351" y="206"/>
                  </a:cubicBezTo>
                  <a:cubicBezTo>
                    <a:pt x="344" y="214"/>
                    <a:pt x="329" y="206"/>
                    <a:pt x="321" y="206"/>
                  </a:cubicBezTo>
                  <a:cubicBezTo>
                    <a:pt x="306" y="214"/>
                    <a:pt x="306" y="237"/>
                    <a:pt x="290" y="237"/>
                  </a:cubicBezTo>
                  <a:cubicBezTo>
                    <a:pt x="275" y="245"/>
                    <a:pt x="252" y="229"/>
                    <a:pt x="229" y="245"/>
                  </a:cubicBezTo>
                  <a:cubicBezTo>
                    <a:pt x="214" y="245"/>
                    <a:pt x="222" y="267"/>
                    <a:pt x="206" y="275"/>
                  </a:cubicBezTo>
                  <a:cubicBezTo>
                    <a:pt x="191" y="290"/>
                    <a:pt x="161" y="290"/>
                    <a:pt x="138" y="306"/>
                  </a:cubicBezTo>
                  <a:cubicBezTo>
                    <a:pt x="138" y="313"/>
                    <a:pt x="145" y="321"/>
                    <a:pt x="145" y="328"/>
                  </a:cubicBezTo>
                  <a:lnTo>
                    <a:pt x="145" y="328"/>
                  </a:lnTo>
                  <a:cubicBezTo>
                    <a:pt x="138" y="344"/>
                    <a:pt x="138" y="367"/>
                    <a:pt x="115" y="374"/>
                  </a:cubicBezTo>
                  <a:cubicBezTo>
                    <a:pt x="107" y="382"/>
                    <a:pt x="92" y="359"/>
                    <a:pt x="84" y="351"/>
                  </a:cubicBezTo>
                  <a:cubicBezTo>
                    <a:pt x="76" y="328"/>
                    <a:pt x="76" y="306"/>
                    <a:pt x="69" y="290"/>
                  </a:cubicBezTo>
                  <a:cubicBezTo>
                    <a:pt x="54" y="267"/>
                    <a:pt x="23" y="267"/>
                    <a:pt x="15" y="252"/>
                  </a:cubicBezTo>
                  <a:cubicBezTo>
                    <a:pt x="0" y="229"/>
                    <a:pt x="0" y="199"/>
                    <a:pt x="0" y="168"/>
                  </a:cubicBezTo>
                  <a:lnTo>
                    <a:pt x="0" y="168"/>
                  </a:lnTo>
                  <a:cubicBezTo>
                    <a:pt x="15" y="168"/>
                    <a:pt x="38" y="168"/>
                    <a:pt x="54" y="153"/>
                  </a:cubicBezTo>
                  <a:cubicBezTo>
                    <a:pt x="61" y="138"/>
                    <a:pt x="38" y="122"/>
                    <a:pt x="38" y="107"/>
                  </a:cubicBezTo>
                  <a:cubicBezTo>
                    <a:pt x="46" y="76"/>
                    <a:pt x="69" y="53"/>
                    <a:pt x="84" y="31"/>
                  </a:cubicBezTo>
                  <a:lnTo>
                    <a:pt x="84" y="31"/>
                  </a:lnTo>
                  <a:cubicBezTo>
                    <a:pt x="99" y="38"/>
                    <a:pt x="107" y="53"/>
                    <a:pt x="122" y="61"/>
                  </a:cubicBezTo>
                  <a:cubicBezTo>
                    <a:pt x="130" y="61"/>
                    <a:pt x="138" y="53"/>
                    <a:pt x="145" y="46"/>
                  </a:cubicBezTo>
                  <a:cubicBezTo>
                    <a:pt x="153" y="31"/>
                    <a:pt x="138" y="0"/>
                    <a:pt x="145" y="8"/>
                  </a:cubicBezTo>
                  <a:cubicBezTo>
                    <a:pt x="176" y="15"/>
                    <a:pt x="183" y="38"/>
                    <a:pt x="206" y="61"/>
                  </a:cubicBezTo>
                  <a:lnTo>
                    <a:pt x="206" y="61"/>
                  </a:lnTo>
                  <a:cubicBezTo>
                    <a:pt x="199" y="84"/>
                    <a:pt x="191" y="122"/>
                    <a:pt x="191" y="160"/>
                  </a:cubicBezTo>
                  <a:cubicBezTo>
                    <a:pt x="206" y="160"/>
                    <a:pt x="252" y="130"/>
                    <a:pt x="298" y="9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1" name="Freeform 173"/>
            <p:cNvSpPr>
              <a:spLocks noChangeArrowheads="1"/>
            </p:cNvSpPr>
            <p:nvPr/>
          </p:nvSpPr>
          <p:spPr bwMode="auto">
            <a:xfrm>
              <a:off x="8259856" y="3444754"/>
              <a:ext cx="190670" cy="163442"/>
            </a:xfrm>
            <a:custGeom>
              <a:avLst/>
              <a:gdLst>
                <a:gd name="T0" fmla="*/ 306 w 803"/>
                <a:gd name="T1" fmla="*/ 672 h 689"/>
                <a:gd name="T2" fmla="*/ 306 w 803"/>
                <a:gd name="T3" fmla="*/ 672 h 689"/>
                <a:gd name="T4" fmla="*/ 344 w 803"/>
                <a:gd name="T5" fmla="*/ 657 h 689"/>
                <a:gd name="T6" fmla="*/ 336 w 803"/>
                <a:gd name="T7" fmla="*/ 619 h 689"/>
                <a:gd name="T8" fmla="*/ 367 w 803"/>
                <a:gd name="T9" fmla="*/ 611 h 689"/>
                <a:gd name="T10" fmla="*/ 413 w 803"/>
                <a:gd name="T11" fmla="*/ 634 h 689"/>
                <a:gd name="T12" fmla="*/ 443 w 803"/>
                <a:gd name="T13" fmla="*/ 596 h 689"/>
                <a:gd name="T14" fmla="*/ 565 w 803"/>
                <a:gd name="T15" fmla="*/ 565 h 689"/>
                <a:gd name="T16" fmla="*/ 558 w 803"/>
                <a:gd name="T17" fmla="*/ 550 h 689"/>
                <a:gd name="T18" fmla="*/ 642 w 803"/>
                <a:gd name="T19" fmla="*/ 527 h 689"/>
                <a:gd name="T20" fmla="*/ 718 w 803"/>
                <a:gd name="T21" fmla="*/ 573 h 689"/>
                <a:gd name="T22" fmla="*/ 718 w 803"/>
                <a:gd name="T23" fmla="*/ 573 h 689"/>
                <a:gd name="T24" fmla="*/ 772 w 803"/>
                <a:gd name="T25" fmla="*/ 558 h 689"/>
                <a:gd name="T26" fmla="*/ 756 w 803"/>
                <a:gd name="T27" fmla="*/ 512 h 689"/>
                <a:gd name="T28" fmla="*/ 802 w 803"/>
                <a:gd name="T29" fmla="*/ 436 h 689"/>
                <a:gd name="T30" fmla="*/ 802 w 803"/>
                <a:gd name="T31" fmla="*/ 436 h 689"/>
                <a:gd name="T32" fmla="*/ 787 w 803"/>
                <a:gd name="T33" fmla="*/ 413 h 689"/>
                <a:gd name="T34" fmla="*/ 695 w 803"/>
                <a:gd name="T35" fmla="*/ 405 h 689"/>
                <a:gd name="T36" fmla="*/ 672 w 803"/>
                <a:gd name="T37" fmla="*/ 352 h 689"/>
                <a:gd name="T38" fmla="*/ 718 w 803"/>
                <a:gd name="T39" fmla="*/ 260 h 689"/>
                <a:gd name="T40" fmla="*/ 665 w 803"/>
                <a:gd name="T41" fmla="*/ 153 h 689"/>
                <a:gd name="T42" fmla="*/ 649 w 803"/>
                <a:gd name="T43" fmla="*/ 99 h 689"/>
                <a:gd name="T44" fmla="*/ 627 w 803"/>
                <a:gd name="T45" fmla="*/ 61 h 689"/>
                <a:gd name="T46" fmla="*/ 627 w 803"/>
                <a:gd name="T47" fmla="*/ 61 h 689"/>
                <a:gd name="T48" fmla="*/ 604 w 803"/>
                <a:gd name="T49" fmla="*/ 16 h 689"/>
                <a:gd name="T50" fmla="*/ 558 w 803"/>
                <a:gd name="T51" fmla="*/ 8 h 689"/>
                <a:gd name="T52" fmla="*/ 489 w 803"/>
                <a:gd name="T53" fmla="*/ 23 h 689"/>
                <a:gd name="T54" fmla="*/ 428 w 803"/>
                <a:gd name="T55" fmla="*/ 69 h 689"/>
                <a:gd name="T56" fmla="*/ 367 w 803"/>
                <a:gd name="T57" fmla="*/ 54 h 689"/>
                <a:gd name="T58" fmla="*/ 375 w 803"/>
                <a:gd name="T59" fmla="*/ 69 h 689"/>
                <a:gd name="T60" fmla="*/ 298 w 803"/>
                <a:gd name="T61" fmla="*/ 69 h 689"/>
                <a:gd name="T62" fmla="*/ 237 w 803"/>
                <a:gd name="T63" fmla="*/ 46 h 689"/>
                <a:gd name="T64" fmla="*/ 191 w 803"/>
                <a:gd name="T65" fmla="*/ 99 h 689"/>
                <a:gd name="T66" fmla="*/ 130 w 803"/>
                <a:gd name="T67" fmla="*/ 92 h 689"/>
                <a:gd name="T68" fmla="*/ 31 w 803"/>
                <a:gd name="T69" fmla="*/ 92 h 689"/>
                <a:gd name="T70" fmla="*/ 31 w 803"/>
                <a:gd name="T71" fmla="*/ 92 h 689"/>
                <a:gd name="T72" fmla="*/ 46 w 803"/>
                <a:gd name="T73" fmla="*/ 153 h 689"/>
                <a:gd name="T74" fmla="*/ 38 w 803"/>
                <a:gd name="T75" fmla="*/ 206 h 689"/>
                <a:gd name="T76" fmla="*/ 0 w 803"/>
                <a:gd name="T77" fmla="*/ 283 h 689"/>
                <a:gd name="T78" fmla="*/ 0 w 803"/>
                <a:gd name="T79" fmla="*/ 283 h 689"/>
                <a:gd name="T80" fmla="*/ 38 w 803"/>
                <a:gd name="T81" fmla="*/ 359 h 689"/>
                <a:gd name="T82" fmla="*/ 145 w 803"/>
                <a:gd name="T83" fmla="*/ 458 h 689"/>
                <a:gd name="T84" fmla="*/ 115 w 803"/>
                <a:gd name="T85" fmla="*/ 688 h 689"/>
                <a:gd name="T86" fmla="*/ 115 w 803"/>
                <a:gd name="T87" fmla="*/ 688 h 689"/>
                <a:gd name="T88" fmla="*/ 275 w 803"/>
                <a:gd name="T89" fmla="*/ 627 h 689"/>
                <a:gd name="T90" fmla="*/ 306 w 803"/>
                <a:gd name="T91" fmla="*/ 67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3" h="689">
                  <a:moveTo>
                    <a:pt x="306" y="672"/>
                  </a:moveTo>
                  <a:lnTo>
                    <a:pt x="306" y="672"/>
                  </a:lnTo>
                  <a:cubicBezTo>
                    <a:pt x="321" y="665"/>
                    <a:pt x="336" y="665"/>
                    <a:pt x="344" y="657"/>
                  </a:cubicBezTo>
                  <a:cubicBezTo>
                    <a:pt x="352" y="642"/>
                    <a:pt x="329" y="627"/>
                    <a:pt x="336" y="619"/>
                  </a:cubicBezTo>
                  <a:cubicBezTo>
                    <a:pt x="336" y="611"/>
                    <a:pt x="359" y="611"/>
                    <a:pt x="367" y="611"/>
                  </a:cubicBezTo>
                  <a:cubicBezTo>
                    <a:pt x="382" y="611"/>
                    <a:pt x="397" y="634"/>
                    <a:pt x="413" y="634"/>
                  </a:cubicBezTo>
                  <a:cubicBezTo>
                    <a:pt x="428" y="627"/>
                    <a:pt x="428" y="604"/>
                    <a:pt x="443" y="596"/>
                  </a:cubicBezTo>
                  <a:cubicBezTo>
                    <a:pt x="481" y="581"/>
                    <a:pt x="527" y="588"/>
                    <a:pt x="565" y="565"/>
                  </a:cubicBezTo>
                  <a:cubicBezTo>
                    <a:pt x="573" y="565"/>
                    <a:pt x="550" y="550"/>
                    <a:pt x="558" y="550"/>
                  </a:cubicBezTo>
                  <a:cubicBezTo>
                    <a:pt x="588" y="535"/>
                    <a:pt x="611" y="527"/>
                    <a:pt x="642" y="527"/>
                  </a:cubicBezTo>
                  <a:cubicBezTo>
                    <a:pt x="672" y="535"/>
                    <a:pt x="688" y="558"/>
                    <a:pt x="718" y="573"/>
                  </a:cubicBezTo>
                  <a:lnTo>
                    <a:pt x="718" y="573"/>
                  </a:lnTo>
                  <a:cubicBezTo>
                    <a:pt x="733" y="573"/>
                    <a:pt x="756" y="573"/>
                    <a:pt x="772" y="558"/>
                  </a:cubicBezTo>
                  <a:cubicBezTo>
                    <a:pt x="779" y="543"/>
                    <a:pt x="756" y="527"/>
                    <a:pt x="756" y="512"/>
                  </a:cubicBezTo>
                  <a:cubicBezTo>
                    <a:pt x="764" y="481"/>
                    <a:pt x="787" y="458"/>
                    <a:pt x="802" y="436"/>
                  </a:cubicBezTo>
                  <a:lnTo>
                    <a:pt x="802" y="436"/>
                  </a:lnTo>
                  <a:cubicBezTo>
                    <a:pt x="794" y="428"/>
                    <a:pt x="794" y="420"/>
                    <a:pt x="787" y="413"/>
                  </a:cubicBezTo>
                  <a:cubicBezTo>
                    <a:pt x="756" y="405"/>
                    <a:pt x="718" y="428"/>
                    <a:pt x="695" y="405"/>
                  </a:cubicBezTo>
                  <a:cubicBezTo>
                    <a:pt x="672" y="397"/>
                    <a:pt x="672" y="367"/>
                    <a:pt x="672" y="352"/>
                  </a:cubicBezTo>
                  <a:cubicBezTo>
                    <a:pt x="680" y="321"/>
                    <a:pt x="726" y="298"/>
                    <a:pt x="718" y="260"/>
                  </a:cubicBezTo>
                  <a:cubicBezTo>
                    <a:pt x="718" y="222"/>
                    <a:pt x="680" y="191"/>
                    <a:pt x="665" y="153"/>
                  </a:cubicBezTo>
                  <a:cubicBezTo>
                    <a:pt x="657" y="138"/>
                    <a:pt x="657" y="115"/>
                    <a:pt x="649" y="99"/>
                  </a:cubicBezTo>
                  <a:cubicBezTo>
                    <a:pt x="642" y="84"/>
                    <a:pt x="634" y="77"/>
                    <a:pt x="627" y="61"/>
                  </a:cubicBezTo>
                  <a:lnTo>
                    <a:pt x="627" y="61"/>
                  </a:lnTo>
                  <a:cubicBezTo>
                    <a:pt x="619" y="46"/>
                    <a:pt x="619" y="23"/>
                    <a:pt x="604" y="16"/>
                  </a:cubicBezTo>
                  <a:cubicBezTo>
                    <a:pt x="588" y="0"/>
                    <a:pt x="573" y="8"/>
                    <a:pt x="558" y="8"/>
                  </a:cubicBezTo>
                  <a:cubicBezTo>
                    <a:pt x="535" y="16"/>
                    <a:pt x="512" y="16"/>
                    <a:pt x="489" y="23"/>
                  </a:cubicBezTo>
                  <a:lnTo>
                    <a:pt x="428" y="69"/>
                  </a:lnTo>
                  <a:cubicBezTo>
                    <a:pt x="420" y="69"/>
                    <a:pt x="367" y="54"/>
                    <a:pt x="367" y="54"/>
                  </a:cubicBezTo>
                  <a:cubicBezTo>
                    <a:pt x="367" y="61"/>
                    <a:pt x="382" y="69"/>
                    <a:pt x="375" y="69"/>
                  </a:cubicBezTo>
                  <a:cubicBezTo>
                    <a:pt x="352" y="77"/>
                    <a:pt x="329" y="69"/>
                    <a:pt x="298" y="69"/>
                  </a:cubicBezTo>
                  <a:cubicBezTo>
                    <a:pt x="283" y="61"/>
                    <a:pt x="260" y="39"/>
                    <a:pt x="237" y="46"/>
                  </a:cubicBezTo>
                  <a:cubicBezTo>
                    <a:pt x="214" y="54"/>
                    <a:pt x="214" y="92"/>
                    <a:pt x="191" y="99"/>
                  </a:cubicBezTo>
                  <a:cubicBezTo>
                    <a:pt x="168" y="107"/>
                    <a:pt x="153" y="92"/>
                    <a:pt x="130" y="92"/>
                  </a:cubicBezTo>
                  <a:cubicBezTo>
                    <a:pt x="100" y="84"/>
                    <a:pt x="61" y="92"/>
                    <a:pt x="31" y="92"/>
                  </a:cubicBezTo>
                  <a:lnTo>
                    <a:pt x="31" y="92"/>
                  </a:lnTo>
                  <a:cubicBezTo>
                    <a:pt x="38" y="115"/>
                    <a:pt x="46" y="138"/>
                    <a:pt x="46" y="153"/>
                  </a:cubicBezTo>
                  <a:cubicBezTo>
                    <a:pt x="46" y="168"/>
                    <a:pt x="38" y="191"/>
                    <a:pt x="38" y="206"/>
                  </a:cubicBezTo>
                  <a:cubicBezTo>
                    <a:pt x="23" y="229"/>
                    <a:pt x="15" y="260"/>
                    <a:pt x="0" y="283"/>
                  </a:cubicBezTo>
                  <a:lnTo>
                    <a:pt x="0" y="283"/>
                  </a:lnTo>
                  <a:cubicBezTo>
                    <a:pt x="15" y="306"/>
                    <a:pt x="23" y="336"/>
                    <a:pt x="38" y="359"/>
                  </a:cubicBezTo>
                  <a:cubicBezTo>
                    <a:pt x="69" y="397"/>
                    <a:pt x="130" y="413"/>
                    <a:pt x="145" y="458"/>
                  </a:cubicBezTo>
                  <a:cubicBezTo>
                    <a:pt x="161" y="535"/>
                    <a:pt x="122" y="611"/>
                    <a:pt x="115" y="688"/>
                  </a:cubicBezTo>
                  <a:lnTo>
                    <a:pt x="115" y="688"/>
                  </a:lnTo>
                  <a:cubicBezTo>
                    <a:pt x="168" y="665"/>
                    <a:pt x="222" y="627"/>
                    <a:pt x="275" y="627"/>
                  </a:cubicBezTo>
                  <a:cubicBezTo>
                    <a:pt x="290" y="619"/>
                    <a:pt x="290" y="657"/>
                    <a:pt x="306" y="6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2" name="Freeform 174"/>
            <p:cNvSpPr>
              <a:spLocks noChangeArrowheads="1"/>
            </p:cNvSpPr>
            <p:nvPr/>
          </p:nvSpPr>
          <p:spPr bwMode="auto">
            <a:xfrm>
              <a:off x="8408620" y="3454185"/>
              <a:ext cx="85906" cy="101627"/>
            </a:xfrm>
            <a:custGeom>
              <a:avLst/>
              <a:gdLst>
                <a:gd name="T0" fmla="*/ 297 w 360"/>
                <a:gd name="T1" fmla="*/ 427 h 428"/>
                <a:gd name="T2" fmla="*/ 297 w 360"/>
                <a:gd name="T3" fmla="*/ 427 h 428"/>
                <a:gd name="T4" fmla="*/ 236 w 360"/>
                <a:gd name="T5" fmla="*/ 374 h 428"/>
                <a:gd name="T6" fmla="*/ 236 w 360"/>
                <a:gd name="T7" fmla="*/ 412 h 428"/>
                <a:gd name="T8" fmla="*/ 213 w 360"/>
                <a:gd name="T9" fmla="*/ 427 h 428"/>
                <a:gd name="T10" fmla="*/ 175 w 360"/>
                <a:gd name="T11" fmla="*/ 397 h 428"/>
                <a:gd name="T12" fmla="*/ 175 w 360"/>
                <a:gd name="T13" fmla="*/ 397 h 428"/>
                <a:gd name="T14" fmla="*/ 160 w 360"/>
                <a:gd name="T15" fmla="*/ 374 h 428"/>
                <a:gd name="T16" fmla="*/ 68 w 360"/>
                <a:gd name="T17" fmla="*/ 366 h 428"/>
                <a:gd name="T18" fmla="*/ 45 w 360"/>
                <a:gd name="T19" fmla="*/ 313 h 428"/>
                <a:gd name="T20" fmla="*/ 91 w 360"/>
                <a:gd name="T21" fmla="*/ 221 h 428"/>
                <a:gd name="T22" fmla="*/ 38 w 360"/>
                <a:gd name="T23" fmla="*/ 114 h 428"/>
                <a:gd name="T24" fmla="*/ 22 w 360"/>
                <a:gd name="T25" fmla="*/ 60 h 428"/>
                <a:gd name="T26" fmla="*/ 0 w 360"/>
                <a:gd name="T27" fmla="*/ 22 h 428"/>
                <a:gd name="T28" fmla="*/ 0 w 360"/>
                <a:gd name="T29" fmla="*/ 22 h 428"/>
                <a:gd name="T30" fmla="*/ 61 w 360"/>
                <a:gd name="T31" fmla="*/ 15 h 428"/>
                <a:gd name="T32" fmla="*/ 76 w 360"/>
                <a:gd name="T33" fmla="*/ 22 h 428"/>
                <a:gd name="T34" fmla="*/ 91 w 360"/>
                <a:gd name="T35" fmla="*/ 7 h 428"/>
                <a:gd name="T36" fmla="*/ 137 w 360"/>
                <a:gd name="T37" fmla="*/ 0 h 428"/>
                <a:gd name="T38" fmla="*/ 137 w 360"/>
                <a:gd name="T39" fmla="*/ 0 h 428"/>
                <a:gd name="T40" fmla="*/ 145 w 360"/>
                <a:gd name="T41" fmla="*/ 38 h 428"/>
                <a:gd name="T42" fmla="*/ 175 w 360"/>
                <a:gd name="T43" fmla="*/ 68 h 428"/>
                <a:gd name="T44" fmla="*/ 198 w 360"/>
                <a:gd name="T45" fmla="*/ 45 h 428"/>
                <a:gd name="T46" fmla="*/ 206 w 360"/>
                <a:gd name="T47" fmla="*/ 76 h 428"/>
                <a:gd name="T48" fmla="*/ 236 w 360"/>
                <a:gd name="T49" fmla="*/ 53 h 428"/>
                <a:gd name="T50" fmla="*/ 259 w 360"/>
                <a:gd name="T51" fmla="*/ 68 h 428"/>
                <a:gd name="T52" fmla="*/ 297 w 360"/>
                <a:gd name="T53" fmla="*/ 53 h 428"/>
                <a:gd name="T54" fmla="*/ 336 w 360"/>
                <a:gd name="T55" fmla="*/ 76 h 428"/>
                <a:gd name="T56" fmla="*/ 336 w 360"/>
                <a:gd name="T57" fmla="*/ 76 h 428"/>
                <a:gd name="T58" fmla="*/ 305 w 360"/>
                <a:gd name="T59" fmla="*/ 99 h 428"/>
                <a:gd name="T60" fmla="*/ 305 w 360"/>
                <a:gd name="T61" fmla="*/ 122 h 428"/>
                <a:gd name="T62" fmla="*/ 320 w 360"/>
                <a:gd name="T63" fmla="*/ 144 h 428"/>
                <a:gd name="T64" fmla="*/ 297 w 360"/>
                <a:gd name="T65" fmla="*/ 229 h 428"/>
                <a:gd name="T66" fmla="*/ 320 w 360"/>
                <a:gd name="T67" fmla="*/ 244 h 428"/>
                <a:gd name="T68" fmla="*/ 359 w 360"/>
                <a:gd name="T69" fmla="*/ 320 h 428"/>
                <a:gd name="T70" fmla="*/ 359 w 360"/>
                <a:gd name="T71" fmla="*/ 320 h 428"/>
                <a:gd name="T72" fmla="*/ 297 w 360"/>
                <a:gd name="T73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428">
                  <a:moveTo>
                    <a:pt x="297" y="427"/>
                  </a:moveTo>
                  <a:lnTo>
                    <a:pt x="297" y="427"/>
                  </a:lnTo>
                  <a:cubicBezTo>
                    <a:pt x="274" y="404"/>
                    <a:pt x="267" y="381"/>
                    <a:pt x="236" y="374"/>
                  </a:cubicBezTo>
                  <a:cubicBezTo>
                    <a:pt x="229" y="366"/>
                    <a:pt x="244" y="397"/>
                    <a:pt x="236" y="412"/>
                  </a:cubicBezTo>
                  <a:cubicBezTo>
                    <a:pt x="229" y="419"/>
                    <a:pt x="221" y="427"/>
                    <a:pt x="213" y="427"/>
                  </a:cubicBezTo>
                  <a:cubicBezTo>
                    <a:pt x="198" y="419"/>
                    <a:pt x="190" y="404"/>
                    <a:pt x="175" y="397"/>
                  </a:cubicBezTo>
                  <a:lnTo>
                    <a:pt x="175" y="397"/>
                  </a:lnTo>
                  <a:cubicBezTo>
                    <a:pt x="167" y="389"/>
                    <a:pt x="167" y="381"/>
                    <a:pt x="160" y="374"/>
                  </a:cubicBezTo>
                  <a:cubicBezTo>
                    <a:pt x="129" y="366"/>
                    <a:pt x="91" y="389"/>
                    <a:pt x="68" y="366"/>
                  </a:cubicBezTo>
                  <a:cubicBezTo>
                    <a:pt x="45" y="358"/>
                    <a:pt x="45" y="328"/>
                    <a:pt x="45" y="313"/>
                  </a:cubicBezTo>
                  <a:cubicBezTo>
                    <a:pt x="53" y="282"/>
                    <a:pt x="99" y="259"/>
                    <a:pt x="91" y="221"/>
                  </a:cubicBezTo>
                  <a:cubicBezTo>
                    <a:pt x="91" y="183"/>
                    <a:pt x="53" y="152"/>
                    <a:pt x="38" y="114"/>
                  </a:cubicBezTo>
                  <a:cubicBezTo>
                    <a:pt x="30" y="99"/>
                    <a:pt x="30" y="76"/>
                    <a:pt x="22" y="60"/>
                  </a:cubicBezTo>
                  <a:cubicBezTo>
                    <a:pt x="15" y="45"/>
                    <a:pt x="7" y="38"/>
                    <a:pt x="0" y="22"/>
                  </a:cubicBezTo>
                  <a:lnTo>
                    <a:pt x="0" y="22"/>
                  </a:lnTo>
                  <a:cubicBezTo>
                    <a:pt x="22" y="15"/>
                    <a:pt x="38" y="7"/>
                    <a:pt x="61" y="15"/>
                  </a:cubicBezTo>
                  <a:cubicBezTo>
                    <a:pt x="68" y="15"/>
                    <a:pt x="68" y="30"/>
                    <a:pt x="76" y="22"/>
                  </a:cubicBezTo>
                  <a:cubicBezTo>
                    <a:pt x="84" y="22"/>
                    <a:pt x="84" y="7"/>
                    <a:pt x="91" y="7"/>
                  </a:cubicBezTo>
                  <a:cubicBezTo>
                    <a:pt x="106" y="0"/>
                    <a:pt x="122" y="0"/>
                    <a:pt x="137" y="0"/>
                  </a:cubicBezTo>
                  <a:lnTo>
                    <a:pt x="137" y="0"/>
                  </a:lnTo>
                  <a:cubicBezTo>
                    <a:pt x="137" y="7"/>
                    <a:pt x="137" y="22"/>
                    <a:pt x="145" y="38"/>
                  </a:cubicBezTo>
                  <a:cubicBezTo>
                    <a:pt x="152" y="53"/>
                    <a:pt x="160" y="68"/>
                    <a:pt x="175" y="68"/>
                  </a:cubicBezTo>
                  <a:cubicBezTo>
                    <a:pt x="183" y="68"/>
                    <a:pt x="190" y="53"/>
                    <a:pt x="198" y="45"/>
                  </a:cubicBezTo>
                  <a:cubicBezTo>
                    <a:pt x="198" y="45"/>
                    <a:pt x="198" y="76"/>
                    <a:pt x="206" y="76"/>
                  </a:cubicBezTo>
                  <a:cubicBezTo>
                    <a:pt x="206" y="68"/>
                    <a:pt x="236" y="53"/>
                    <a:pt x="236" y="53"/>
                  </a:cubicBezTo>
                  <a:cubicBezTo>
                    <a:pt x="244" y="60"/>
                    <a:pt x="252" y="68"/>
                    <a:pt x="259" y="68"/>
                  </a:cubicBezTo>
                  <a:cubicBezTo>
                    <a:pt x="274" y="68"/>
                    <a:pt x="290" y="45"/>
                    <a:pt x="297" y="53"/>
                  </a:cubicBezTo>
                  <a:cubicBezTo>
                    <a:pt x="313" y="53"/>
                    <a:pt x="320" y="68"/>
                    <a:pt x="336" y="76"/>
                  </a:cubicBezTo>
                  <a:lnTo>
                    <a:pt x="336" y="76"/>
                  </a:lnTo>
                  <a:cubicBezTo>
                    <a:pt x="320" y="83"/>
                    <a:pt x="313" y="91"/>
                    <a:pt x="305" y="99"/>
                  </a:cubicBezTo>
                  <a:cubicBezTo>
                    <a:pt x="297" y="106"/>
                    <a:pt x="305" y="114"/>
                    <a:pt x="305" y="122"/>
                  </a:cubicBezTo>
                  <a:cubicBezTo>
                    <a:pt x="305" y="129"/>
                    <a:pt x="320" y="137"/>
                    <a:pt x="320" y="144"/>
                  </a:cubicBezTo>
                  <a:cubicBezTo>
                    <a:pt x="313" y="175"/>
                    <a:pt x="297" y="198"/>
                    <a:pt x="297" y="229"/>
                  </a:cubicBezTo>
                  <a:cubicBezTo>
                    <a:pt x="297" y="236"/>
                    <a:pt x="320" y="236"/>
                    <a:pt x="320" y="244"/>
                  </a:cubicBezTo>
                  <a:cubicBezTo>
                    <a:pt x="336" y="267"/>
                    <a:pt x="343" y="297"/>
                    <a:pt x="359" y="320"/>
                  </a:cubicBezTo>
                  <a:lnTo>
                    <a:pt x="359" y="320"/>
                  </a:lnTo>
                  <a:cubicBezTo>
                    <a:pt x="328" y="351"/>
                    <a:pt x="305" y="381"/>
                    <a:pt x="297" y="42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3" name="Freeform 175"/>
            <p:cNvSpPr>
              <a:spLocks noChangeArrowheads="1"/>
            </p:cNvSpPr>
            <p:nvPr/>
          </p:nvSpPr>
          <p:spPr bwMode="auto">
            <a:xfrm>
              <a:off x="8066044" y="3489807"/>
              <a:ext cx="232575" cy="136202"/>
            </a:xfrm>
            <a:custGeom>
              <a:avLst/>
              <a:gdLst>
                <a:gd name="T0" fmla="*/ 817 w 979"/>
                <a:gd name="T1" fmla="*/ 92 h 574"/>
                <a:gd name="T2" fmla="*/ 817 w 979"/>
                <a:gd name="T3" fmla="*/ 92 h 574"/>
                <a:gd name="T4" fmla="*/ 855 w 979"/>
                <a:gd name="T5" fmla="*/ 168 h 574"/>
                <a:gd name="T6" fmla="*/ 962 w 979"/>
                <a:gd name="T7" fmla="*/ 267 h 574"/>
                <a:gd name="T8" fmla="*/ 932 w 979"/>
                <a:gd name="T9" fmla="*/ 497 h 574"/>
                <a:gd name="T10" fmla="*/ 932 w 979"/>
                <a:gd name="T11" fmla="*/ 497 h 574"/>
                <a:gd name="T12" fmla="*/ 748 w 979"/>
                <a:gd name="T13" fmla="*/ 573 h 574"/>
                <a:gd name="T14" fmla="*/ 748 w 979"/>
                <a:gd name="T15" fmla="*/ 573 h 574"/>
                <a:gd name="T16" fmla="*/ 642 w 979"/>
                <a:gd name="T17" fmla="*/ 504 h 574"/>
                <a:gd name="T18" fmla="*/ 603 w 979"/>
                <a:gd name="T19" fmla="*/ 489 h 574"/>
                <a:gd name="T20" fmla="*/ 596 w 979"/>
                <a:gd name="T21" fmla="*/ 512 h 574"/>
                <a:gd name="T22" fmla="*/ 550 w 979"/>
                <a:gd name="T23" fmla="*/ 512 h 574"/>
                <a:gd name="T24" fmla="*/ 512 w 979"/>
                <a:gd name="T25" fmla="*/ 497 h 574"/>
                <a:gd name="T26" fmla="*/ 481 w 979"/>
                <a:gd name="T27" fmla="*/ 542 h 574"/>
                <a:gd name="T28" fmla="*/ 443 w 979"/>
                <a:gd name="T29" fmla="*/ 481 h 574"/>
                <a:gd name="T30" fmla="*/ 374 w 979"/>
                <a:gd name="T31" fmla="*/ 497 h 574"/>
                <a:gd name="T32" fmla="*/ 344 w 979"/>
                <a:gd name="T33" fmla="*/ 489 h 574"/>
                <a:gd name="T34" fmla="*/ 313 w 979"/>
                <a:gd name="T35" fmla="*/ 466 h 574"/>
                <a:gd name="T36" fmla="*/ 237 w 979"/>
                <a:gd name="T37" fmla="*/ 489 h 574"/>
                <a:gd name="T38" fmla="*/ 175 w 979"/>
                <a:gd name="T39" fmla="*/ 497 h 574"/>
                <a:gd name="T40" fmla="*/ 107 w 979"/>
                <a:gd name="T41" fmla="*/ 481 h 574"/>
                <a:gd name="T42" fmla="*/ 76 w 979"/>
                <a:gd name="T43" fmla="*/ 466 h 574"/>
                <a:gd name="T44" fmla="*/ 76 w 979"/>
                <a:gd name="T45" fmla="*/ 466 h 574"/>
                <a:gd name="T46" fmla="*/ 99 w 979"/>
                <a:gd name="T47" fmla="*/ 390 h 574"/>
                <a:gd name="T48" fmla="*/ 38 w 979"/>
                <a:gd name="T49" fmla="*/ 275 h 574"/>
                <a:gd name="T50" fmla="*/ 69 w 979"/>
                <a:gd name="T51" fmla="*/ 237 h 574"/>
                <a:gd name="T52" fmla="*/ 23 w 979"/>
                <a:gd name="T53" fmla="*/ 191 h 574"/>
                <a:gd name="T54" fmla="*/ 31 w 979"/>
                <a:gd name="T55" fmla="*/ 122 h 574"/>
                <a:gd name="T56" fmla="*/ 15 w 979"/>
                <a:gd name="T57" fmla="*/ 46 h 574"/>
                <a:gd name="T58" fmla="*/ 69 w 979"/>
                <a:gd name="T59" fmla="*/ 15 h 574"/>
                <a:gd name="T60" fmla="*/ 69 w 979"/>
                <a:gd name="T61" fmla="*/ 15 h 574"/>
                <a:gd name="T62" fmla="*/ 145 w 979"/>
                <a:gd name="T63" fmla="*/ 54 h 574"/>
                <a:gd name="T64" fmla="*/ 214 w 979"/>
                <a:gd name="T65" fmla="*/ 61 h 574"/>
                <a:gd name="T66" fmla="*/ 306 w 979"/>
                <a:gd name="T67" fmla="*/ 8 h 574"/>
                <a:gd name="T68" fmla="*/ 374 w 979"/>
                <a:gd name="T69" fmla="*/ 46 h 574"/>
                <a:gd name="T70" fmla="*/ 382 w 979"/>
                <a:gd name="T71" fmla="*/ 8 h 574"/>
                <a:gd name="T72" fmla="*/ 405 w 979"/>
                <a:gd name="T73" fmla="*/ 8 h 574"/>
                <a:gd name="T74" fmla="*/ 466 w 979"/>
                <a:gd name="T75" fmla="*/ 107 h 574"/>
                <a:gd name="T76" fmla="*/ 527 w 979"/>
                <a:gd name="T77" fmla="*/ 145 h 574"/>
                <a:gd name="T78" fmla="*/ 588 w 979"/>
                <a:gd name="T79" fmla="*/ 115 h 574"/>
                <a:gd name="T80" fmla="*/ 664 w 979"/>
                <a:gd name="T81" fmla="*/ 77 h 574"/>
                <a:gd name="T82" fmla="*/ 710 w 979"/>
                <a:gd name="T83" fmla="*/ 92 h 574"/>
                <a:gd name="T84" fmla="*/ 733 w 979"/>
                <a:gd name="T85" fmla="*/ 77 h 574"/>
                <a:gd name="T86" fmla="*/ 817 w 979"/>
                <a:gd name="T87" fmla="*/ 9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9" h="574">
                  <a:moveTo>
                    <a:pt x="817" y="92"/>
                  </a:moveTo>
                  <a:lnTo>
                    <a:pt x="817" y="92"/>
                  </a:lnTo>
                  <a:cubicBezTo>
                    <a:pt x="832" y="115"/>
                    <a:pt x="840" y="145"/>
                    <a:pt x="855" y="168"/>
                  </a:cubicBezTo>
                  <a:cubicBezTo>
                    <a:pt x="886" y="206"/>
                    <a:pt x="947" y="222"/>
                    <a:pt x="962" y="267"/>
                  </a:cubicBezTo>
                  <a:cubicBezTo>
                    <a:pt x="978" y="344"/>
                    <a:pt x="939" y="420"/>
                    <a:pt x="932" y="497"/>
                  </a:cubicBezTo>
                  <a:lnTo>
                    <a:pt x="932" y="497"/>
                  </a:lnTo>
                  <a:cubicBezTo>
                    <a:pt x="748" y="573"/>
                    <a:pt x="748" y="573"/>
                    <a:pt x="748" y="573"/>
                  </a:cubicBezTo>
                  <a:lnTo>
                    <a:pt x="748" y="573"/>
                  </a:lnTo>
                  <a:cubicBezTo>
                    <a:pt x="718" y="550"/>
                    <a:pt x="680" y="520"/>
                    <a:pt x="642" y="504"/>
                  </a:cubicBezTo>
                  <a:cubicBezTo>
                    <a:pt x="626" y="497"/>
                    <a:pt x="611" y="489"/>
                    <a:pt x="603" y="489"/>
                  </a:cubicBezTo>
                  <a:cubicBezTo>
                    <a:pt x="596" y="497"/>
                    <a:pt x="603" y="504"/>
                    <a:pt x="596" y="512"/>
                  </a:cubicBezTo>
                  <a:cubicBezTo>
                    <a:pt x="580" y="512"/>
                    <a:pt x="565" y="512"/>
                    <a:pt x="550" y="512"/>
                  </a:cubicBezTo>
                  <a:cubicBezTo>
                    <a:pt x="535" y="512"/>
                    <a:pt x="527" y="489"/>
                    <a:pt x="512" y="497"/>
                  </a:cubicBezTo>
                  <a:cubicBezTo>
                    <a:pt x="496" y="504"/>
                    <a:pt x="504" y="542"/>
                    <a:pt x="481" y="542"/>
                  </a:cubicBezTo>
                  <a:cubicBezTo>
                    <a:pt x="458" y="535"/>
                    <a:pt x="466" y="489"/>
                    <a:pt x="443" y="481"/>
                  </a:cubicBezTo>
                  <a:cubicBezTo>
                    <a:pt x="420" y="474"/>
                    <a:pt x="397" y="497"/>
                    <a:pt x="374" y="497"/>
                  </a:cubicBezTo>
                  <a:cubicBezTo>
                    <a:pt x="367" y="497"/>
                    <a:pt x="351" y="497"/>
                    <a:pt x="344" y="489"/>
                  </a:cubicBezTo>
                  <a:cubicBezTo>
                    <a:pt x="328" y="481"/>
                    <a:pt x="328" y="466"/>
                    <a:pt x="313" y="466"/>
                  </a:cubicBezTo>
                  <a:cubicBezTo>
                    <a:pt x="290" y="466"/>
                    <a:pt x="260" y="481"/>
                    <a:pt x="237" y="489"/>
                  </a:cubicBezTo>
                  <a:cubicBezTo>
                    <a:pt x="214" y="497"/>
                    <a:pt x="198" y="504"/>
                    <a:pt x="175" y="497"/>
                  </a:cubicBezTo>
                  <a:cubicBezTo>
                    <a:pt x="153" y="497"/>
                    <a:pt x="130" y="489"/>
                    <a:pt x="107" y="481"/>
                  </a:cubicBezTo>
                  <a:cubicBezTo>
                    <a:pt x="99" y="481"/>
                    <a:pt x="92" y="474"/>
                    <a:pt x="76" y="466"/>
                  </a:cubicBezTo>
                  <a:lnTo>
                    <a:pt x="76" y="466"/>
                  </a:lnTo>
                  <a:cubicBezTo>
                    <a:pt x="84" y="443"/>
                    <a:pt x="107" y="420"/>
                    <a:pt x="99" y="390"/>
                  </a:cubicBezTo>
                  <a:cubicBezTo>
                    <a:pt x="92" y="352"/>
                    <a:pt x="53" y="313"/>
                    <a:pt x="38" y="275"/>
                  </a:cubicBezTo>
                  <a:cubicBezTo>
                    <a:pt x="38" y="260"/>
                    <a:pt x="69" y="252"/>
                    <a:pt x="69" y="237"/>
                  </a:cubicBezTo>
                  <a:cubicBezTo>
                    <a:pt x="61" y="222"/>
                    <a:pt x="31" y="214"/>
                    <a:pt x="23" y="191"/>
                  </a:cubicBezTo>
                  <a:cubicBezTo>
                    <a:pt x="15" y="168"/>
                    <a:pt x="31" y="145"/>
                    <a:pt x="31" y="122"/>
                  </a:cubicBezTo>
                  <a:cubicBezTo>
                    <a:pt x="23" y="100"/>
                    <a:pt x="0" y="69"/>
                    <a:pt x="15" y="46"/>
                  </a:cubicBezTo>
                  <a:cubicBezTo>
                    <a:pt x="23" y="31"/>
                    <a:pt x="46" y="23"/>
                    <a:pt x="69" y="15"/>
                  </a:cubicBezTo>
                  <a:lnTo>
                    <a:pt x="69" y="15"/>
                  </a:lnTo>
                  <a:cubicBezTo>
                    <a:pt x="92" y="31"/>
                    <a:pt x="122" y="46"/>
                    <a:pt x="145" y="54"/>
                  </a:cubicBezTo>
                  <a:cubicBezTo>
                    <a:pt x="168" y="61"/>
                    <a:pt x="191" y="69"/>
                    <a:pt x="214" y="61"/>
                  </a:cubicBezTo>
                  <a:cubicBezTo>
                    <a:pt x="244" y="54"/>
                    <a:pt x="267" y="8"/>
                    <a:pt x="306" y="8"/>
                  </a:cubicBezTo>
                  <a:cubicBezTo>
                    <a:pt x="328" y="0"/>
                    <a:pt x="344" y="46"/>
                    <a:pt x="374" y="46"/>
                  </a:cubicBezTo>
                  <a:cubicBezTo>
                    <a:pt x="382" y="46"/>
                    <a:pt x="374" y="15"/>
                    <a:pt x="382" y="8"/>
                  </a:cubicBezTo>
                  <a:cubicBezTo>
                    <a:pt x="382" y="0"/>
                    <a:pt x="397" y="0"/>
                    <a:pt x="405" y="8"/>
                  </a:cubicBezTo>
                  <a:cubicBezTo>
                    <a:pt x="428" y="38"/>
                    <a:pt x="443" y="77"/>
                    <a:pt x="466" y="107"/>
                  </a:cubicBezTo>
                  <a:cubicBezTo>
                    <a:pt x="481" y="122"/>
                    <a:pt x="504" y="145"/>
                    <a:pt x="527" y="145"/>
                  </a:cubicBezTo>
                  <a:cubicBezTo>
                    <a:pt x="550" y="145"/>
                    <a:pt x="573" y="130"/>
                    <a:pt x="588" y="115"/>
                  </a:cubicBezTo>
                  <a:cubicBezTo>
                    <a:pt x="619" y="107"/>
                    <a:pt x="642" y="84"/>
                    <a:pt x="664" y="77"/>
                  </a:cubicBezTo>
                  <a:cubicBezTo>
                    <a:pt x="680" y="77"/>
                    <a:pt x="695" y="92"/>
                    <a:pt x="710" y="92"/>
                  </a:cubicBezTo>
                  <a:cubicBezTo>
                    <a:pt x="718" y="92"/>
                    <a:pt x="725" y="77"/>
                    <a:pt x="733" y="77"/>
                  </a:cubicBezTo>
                  <a:cubicBezTo>
                    <a:pt x="764" y="77"/>
                    <a:pt x="794" y="84"/>
                    <a:pt x="817" y="9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4" name="Freeform 176"/>
            <p:cNvSpPr>
              <a:spLocks noChangeArrowheads="1"/>
            </p:cNvSpPr>
            <p:nvPr/>
          </p:nvSpPr>
          <p:spPr bwMode="auto">
            <a:xfrm>
              <a:off x="8081757" y="3357795"/>
              <a:ext cx="192765" cy="166585"/>
            </a:xfrm>
            <a:custGeom>
              <a:avLst/>
              <a:gdLst>
                <a:gd name="T0" fmla="*/ 0 w 810"/>
                <a:gd name="T1" fmla="*/ 572 h 703"/>
                <a:gd name="T2" fmla="*/ 0 w 810"/>
                <a:gd name="T3" fmla="*/ 572 h 703"/>
                <a:gd name="T4" fmla="*/ 76 w 810"/>
                <a:gd name="T5" fmla="*/ 611 h 703"/>
                <a:gd name="T6" fmla="*/ 145 w 810"/>
                <a:gd name="T7" fmla="*/ 618 h 703"/>
                <a:gd name="T8" fmla="*/ 237 w 810"/>
                <a:gd name="T9" fmla="*/ 565 h 703"/>
                <a:gd name="T10" fmla="*/ 305 w 810"/>
                <a:gd name="T11" fmla="*/ 603 h 703"/>
                <a:gd name="T12" fmla="*/ 313 w 810"/>
                <a:gd name="T13" fmla="*/ 565 h 703"/>
                <a:gd name="T14" fmla="*/ 336 w 810"/>
                <a:gd name="T15" fmla="*/ 565 h 703"/>
                <a:gd name="T16" fmla="*/ 397 w 810"/>
                <a:gd name="T17" fmla="*/ 664 h 703"/>
                <a:gd name="T18" fmla="*/ 458 w 810"/>
                <a:gd name="T19" fmla="*/ 702 h 703"/>
                <a:gd name="T20" fmla="*/ 519 w 810"/>
                <a:gd name="T21" fmla="*/ 672 h 703"/>
                <a:gd name="T22" fmla="*/ 595 w 810"/>
                <a:gd name="T23" fmla="*/ 634 h 703"/>
                <a:gd name="T24" fmla="*/ 641 w 810"/>
                <a:gd name="T25" fmla="*/ 649 h 703"/>
                <a:gd name="T26" fmla="*/ 664 w 810"/>
                <a:gd name="T27" fmla="*/ 634 h 703"/>
                <a:gd name="T28" fmla="*/ 748 w 810"/>
                <a:gd name="T29" fmla="*/ 649 h 703"/>
                <a:gd name="T30" fmla="*/ 748 w 810"/>
                <a:gd name="T31" fmla="*/ 649 h 703"/>
                <a:gd name="T32" fmla="*/ 786 w 810"/>
                <a:gd name="T33" fmla="*/ 572 h 703"/>
                <a:gd name="T34" fmla="*/ 794 w 810"/>
                <a:gd name="T35" fmla="*/ 519 h 703"/>
                <a:gd name="T36" fmla="*/ 779 w 810"/>
                <a:gd name="T37" fmla="*/ 458 h 703"/>
                <a:gd name="T38" fmla="*/ 779 w 810"/>
                <a:gd name="T39" fmla="*/ 458 h 703"/>
                <a:gd name="T40" fmla="*/ 794 w 810"/>
                <a:gd name="T41" fmla="*/ 374 h 703"/>
                <a:gd name="T42" fmla="*/ 809 w 810"/>
                <a:gd name="T43" fmla="*/ 343 h 703"/>
                <a:gd name="T44" fmla="*/ 779 w 810"/>
                <a:gd name="T45" fmla="*/ 236 h 703"/>
                <a:gd name="T46" fmla="*/ 740 w 810"/>
                <a:gd name="T47" fmla="*/ 168 h 703"/>
                <a:gd name="T48" fmla="*/ 740 w 810"/>
                <a:gd name="T49" fmla="*/ 84 h 703"/>
                <a:gd name="T50" fmla="*/ 740 w 810"/>
                <a:gd name="T51" fmla="*/ 84 h 703"/>
                <a:gd name="T52" fmla="*/ 687 w 810"/>
                <a:gd name="T53" fmla="*/ 0 h 703"/>
                <a:gd name="T54" fmla="*/ 687 w 810"/>
                <a:gd name="T55" fmla="*/ 0 h 703"/>
                <a:gd name="T56" fmla="*/ 656 w 810"/>
                <a:gd name="T57" fmla="*/ 39 h 703"/>
                <a:gd name="T58" fmla="*/ 595 w 810"/>
                <a:gd name="T59" fmla="*/ 46 h 703"/>
                <a:gd name="T60" fmla="*/ 557 w 810"/>
                <a:gd name="T61" fmla="*/ 31 h 703"/>
                <a:gd name="T62" fmla="*/ 527 w 810"/>
                <a:gd name="T63" fmla="*/ 39 h 703"/>
                <a:gd name="T64" fmla="*/ 504 w 810"/>
                <a:gd name="T65" fmla="*/ 77 h 703"/>
                <a:gd name="T66" fmla="*/ 458 w 810"/>
                <a:gd name="T67" fmla="*/ 91 h 703"/>
                <a:gd name="T68" fmla="*/ 420 w 810"/>
                <a:gd name="T69" fmla="*/ 54 h 703"/>
                <a:gd name="T70" fmla="*/ 313 w 810"/>
                <a:gd name="T71" fmla="*/ 91 h 703"/>
                <a:gd name="T72" fmla="*/ 313 w 810"/>
                <a:gd name="T73" fmla="*/ 91 h 703"/>
                <a:gd name="T74" fmla="*/ 336 w 810"/>
                <a:gd name="T75" fmla="*/ 137 h 703"/>
                <a:gd name="T76" fmla="*/ 336 w 810"/>
                <a:gd name="T77" fmla="*/ 206 h 703"/>
                <a:gd name="T78" fmla="*/ 305 w 810"/>
                <a:gd name="T79" fmla="*/ 213 h 703"/>
                <a:gd name="T80" fmla="*/ 275 w 810"/>
                <a:gd name="T81" fmla="*/ 290 h 703"/>
                <a:gd name="T82" fmla="*/ 175 w 810"/>
                <a:gd name="T83" fmla="*/ 252 h 703"/>
                <a:gd name="T84" fmla="*/ 145 w 810"/>
                <a:gd name="T85" fmla="*/ 259 h 703"/>
                <a:gd name="T86" fmla="*/ 145 w 810"/>
                <a:gd name="T87" fmla="*/ 313 h 703"/>
                <a:gd name="T88" fmla="*/ 106 w 810"/>
                <a:gd name="T89" fmla="*/ 359 h 703"/>
                <a:gd name="T90" fmla="*/ 106 w 810"/>
                <a:gd name="T91" fmla="*/ 359 h 703"/>
                <a:gd name="T92" fmla="*/ 84 w 810"/>
                <a:gd name="T93" fmla="*/ 412 h 703"/>
                <a:gd name="T94" fmla="*/ 122 w 810"/>
                <a:gd name="T95" fmla="*/ 458 h 703"/>
                <a:gd name="T96" fmla="*/ 99 w 810"/>
                <a:gd name="T97" fmla="*/ 488 h 703"/>
                <a:gd name="T98" fmla="*/ 61 w 810"/>
                <a:gd name="T99" fmla="*/ 488 h 703"/>
                <a:gd name="T100" fmla="*/ 61 w 810"/>
                <a:gd name="T101" fmla="*/ 488 h 703"/>
                <a:gd name="T102" fmla="*/ 53 w 810"/>
                <a:gd name="T103" fmla="*/ 549 h 703"/>
                <a:gd name="T104" fmla="*/ 0 w 810"/>
                <a:gd name="T105" fmla="*/ 57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0" h="703">
                  <a:moveTo>
                    <a:pt x="0" y="572"/>
                  </a:moveTo>
                  <a:lnTo>
                    <a:pt x="0" y="572"/>
                  </a:lnTo>
                  <a:cubicBezTo>
                    <a:pt x="23" y="588"/>
                    <a:pt x="53" y="603"/>
                    <a:pt x="76" y="611"/>
                  </a:cubicBezTo>
                  <a:cubicBezTo>
                    <a:pt x="99" y="618"/>
                    <a:pt x="122" y="626"/>
                    <a:pt x="145" y="618"/>
                  </a:cubicBezTo>
                  <a:cubicBezTo>
                    <a:pt x="175" y="611"/>
                    <a:pt x="198" y="565"/>
                    <a:pt x="237" y="565"/>
                  </a:cubicBezTo>
                  <a:cubicBezTo>
                    <a:pt x="259" y="557"/>
                    <a:pt x="275" y="603"/>
                    <a:pt x="305" y="603"/>
                  </a:cubicBezTo>
                  <a:cubicBezTo>
                    <a:pt x="313" y="603"/>
                    <a:pt x="305" y="572"/>
                    <a:pt x="313" y="565"/>
                  </a:cubicBezTo>
                  <a:cubicBezTo>
                    <a:pt x="313" y="557"/>
                    <a:pt x="328" y="557"/>
                    <a:pt x="336" y="565"/>
                  </a:cubicBezTo>
                  <a:cubicBezTo>
                    <a:pt x="359" y="595"/>
                    <a:pt x="374" y="634"/>
                    <a:pt x="397" y="664"/>
                  </a:cubicBezTo>
                  <a:cubicBezTo>
                    <a:pt x="412" y="679"/>
                    <a:pt x="435" y="702"/>
                    <a:pt x="458" y="702"/>
                  </a:cubicBezTo>
                  <a:cubicBezTo>
                    <a:pt x="481" y="702"/>
                    <a:pt x="504" y="687"/>
                    <a:pt x="519" y="672"/>
                  </a:cubicBezTo>
                  <a:cubicBezTo>
                    <a:pt x="550" y="664"/>
                    <a:pt x="573" y="641"/>
                    <a:pt x="595" y="634"/>
                  </a:cubicBezTo>
                  <a:cubicBezTo>
                    <a:pt x="611" y="634"/>
                    <a:pt x="626" y="649"/>
                    <a:pt x="641" y="649"/>
                  </a:cubicBezTo>
                  <a:cubicBezTo>
                    <a:pt x="649" y="649"/>
                    <a:pt x="656" y="634"/>
                    <a:pt x="664" y="634"/>
                  </a:cubicBezTo>
                  <a:cubicBezTo>
                    <a:pt x="695" y="634"/>
                    <a:pt x="725" y="641"/>
                    <a:pt x="748" y="649"/>
                  </a:cubicBezTo>
                  <a:lnTo>
                    <a:pt x="748" y="649"/>
                  </a:lnTo>
                  <a:cubicBezTo>
                    <a:pt x="763" y="626"/>
                    <a:pt x="771" y="595"/>
                    <a:pt x="786" y="572"/>
                  </a:cubicBezTo>
                  <a:cubicBezTo>
                    <a:pt x="786" y="557"/>
                    <a:pt x="794" y="534"/>
                    <a:pt x="794" y="519"/>
                  </a:cubicBezTo>
                  <a:cubicBezTo>
                    <a:pt x="794" y="504"/>
                    <a:pt x="786" y="481"/>
                    <a:pt x="779" y="458"/>
                  </a:cubicBezTo>
                  <a:lnTo>
                    <a:pt x="779" y="458"/>
                  </a:lnTo>
                  <a:cubicBezTo>
                    <a:pt x="786" y="435"/>
                    <a:pt x="786" y="405"/>
                    <a:pt x="794" y="374"/>
                  </a:cubicBezTo>
                  <a:cubicBezTo>
                    <a:pt x="794" y="366"/>
                    <a:pt x="809" y="359"/>
                    <a:pt x="809" y="343"/>
                  </a:cubicBezTo>
                  <a:cubicBezTo>
                    <a:pt x="802" y="305"/>
                    <a:pt x="786" y="267"/>
                    <a:pt x="779" y="236"/>
                  </a:cubicBezTo>
                  <a:cubicBezTo>
                    <a:pt x="763" y="206"/>
                    <a:pt x="748" y="191"/>
                    <a:pt x="740" y="168"/>
                  </a:cubicBezTo>
                  <a:cubicBezTo>
                    <a:pt x="733" y="137"/>
                    <a:pt x="740" y="114"/>
                    <a:pt x="740" y="84"/>
                  </a:cubicBezTo>
                  <a:lnTo>
                    <a:pt x="740" y="84"/>
                  </a:ln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679" y="16"/>
                    <a:pt x="672" y="31"/>
                    <a:pt x="656" y="39"/>
                  </a:cubicBezTo>
                  <a:cubicBezTo>
                    <a:pt x="641" y="46"/>
                    <a:pt x="618" y="46"/>
                    <a:pt x="595" y="46"/>
                  </a:cubicBezTo>
                  <a:cubicBezTo>
                    <a:pt x="580" y="46"/>
                    <a:pt x="573" y="39"/>
                    <a:pt x="557" y="31"/>
                  </a:cubicBezTo>
                  <a:cubicBezTo>
                    <a:pt x="542" y="31"/>
                    <a:pt x="534" y="31"/>
                    <a:pt x="527" y="39"/>
                  </a:cubicBezTo>
                  <a:cubicBezTo>
                    <a:pt x="511" y="46"/>
                    <a:pt x="511" y="69"/>
                    <a:pt x="504" y="77"/>
                  </a:cubicBezTo>
                  <a:cubicBezTo>
                    <a:pt x="488" y="84"/>
                    <a:pt x="473" y="91"/>
                    <a:pt x="458" y="91"/>
                  </a:cubicBezTo>
                  <a:cubicBezTo>
                    <a:pt x="443" y="84"/>
                    <a:pt x="435" y="54"/>
                    <a:pt x="420" y="54"/>
                  </a:cubicBezTo>
                  <a:cubicBezTo>
                    <a:pt x="381" y="54"/>
                    <a:pt x="343" y="77"/>
                    <a:pt x="313" y="91"/>
                  </a:cubicBezTo>
                  <a:lnTo>
                    <a:pt x="313" y="91"/>
                  </a:lnTo>
                  <a:cubicBezTo>
                    <a:pt x="320" y="107"/>
                    <a:pt x="328" y="122"/>
                    <a:pt x="336" y="137"/>
                  </a:cubicBezTo>
                  <a:cubicBezTo>
                    <a:pt x="343" y="160"/>
                    <a:pt x="343" y="183"/>
                    <a:pt x="336" y="206"/>
                  </a:cubicBezTo>
                  <a:cubicBezTo>
                    <a:pt x="328" y="221"/>
                    <a:pt x="305" y="206"/>
                    <a:pt x="305" y="213"/>
                  </a:cubicBezTo>
                  <a:cubicBezTo>
                    <a:pt x="282" y="236"/>
                    <a:pt x="298" y="282"/>
                    <a:pt x="275" y="290"/>
                  </a:cubicBezTo>
                  <a:cubicBezTo>
                    <a:pt x="237" y="297"/>
                    <a:pt x="206" y="259"/>
                    <a:pt x="175" y="252"/>
                  </a:cubicBezTo>
                  <a:cubicBezTo>
                    <a:pt x="160" y="252"/>
                    <a:pt x="152" y="252"/>
                    <a:pt x="145" y="259"/>
                  </a:cubicBezTo>
                  <a:cubicBezTo>
                    <a:pt x="137" y="274"/>
                    <a:pt x="152" y="297"/>
                    <a:pt x="145" y="313"/>
                  </a:cubicBezTo>
                  <a:cubicBezTo>
                    <a:pt x="137" y="336"/>
                    <a:pt x="122" y="343"/>
                    <a:pt x="106" y="359"/>
                  </a:cubicBezTo>
                  <a:lnTo>
                    <a:pt x="106" y="359"/>
                  </a:lnTo>
                  <a:cubicBezTo>
                    <a:pt x="99" y="374"/>
                    <a:pt x="84" y="389"/>
                    <a:pt x="84" y="412"/>
                  </a:cubicBezTo>
                  <a:cubicBezTo>
                    <a:pt x="84" y="427"/>
                    <a:pt x="114" y="435"/>
                    <a:pt x="122" y="458"/>
                  </a:cubicBezTo>
                  <a:cubicBezTo>
                    <a:pt x="122" y="465"/>
                    <a:pt x="114" y="481"/>
                    <a:pt x="99" y="488"/>
                  </a:cubicBezTo>
                  <a:cubicBezTo>
                    <a:pt x="91" y="488"/>
                    <a:pt x="76" y="488"/>
                    <a:pt x="61" y="488"/>
                  </a:cubicBezTo>
                  <a:lnTo>
                    <a:pt x="61" y="488"/>
                  </a:lnTo>
                  <a:cubicBezTo>
                    <a:pt x="53" y="511"/>
                    <a:pt x="61" y="534"/>
                    <a:pt x="53" y="549"/>
                  </a:cubicBezTo>
                  <a:cubicBezTo>
                    <a:pt x="38" y="565"/>
                    <a:pt x="15" y="565"/>
                    <a:pt x="0" y="5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5" name="Freeform 177"/>
            <p:cNvSpPr>
              <a:spLocks noChangeArrowheads="1"/>
            </p:cNvSpPr>
            <p:nvPr/>
          </p:nvSpPr>
          <p:spPr bwMode="auto">
            <a:xfrm>
              <a:off x="8255666" y="3300172"/>
              <a:ext cx="208480" cy="170776"/>
            </a:xfrm>
            <a:custGeom>
              <a:avLst/>
              <a:gdLst>
                <a:gd name="T0" fmla="*/ 642 w 879"/>
                <a:gd name="T1" fmla="*/ 671 h 718"/>
                <a:gd name="T2" fmla="*/ 642 w 879"/>
                <a:gd name="T3" fmla="*/ 671 h 718"/>
                <a:gd name="T4" fmla="*/ 703 w 879"/>
                <a:gd name="T5" fmla="*/ 664 h 718"/>
                <a:gd name="T6" fmla="*/ 718 w 879"/>
                <a:gd name="T7" fmla="*/ 671 h 718"/>
                <a:gd name="T8" fmla="*/ 733 w 879"/>
                <a:gd name="T9" fmla="*/ 656 h 718"/>
                <a:gd name="T10" fmla="*/ 779 w 879"/>
                <a:gd name="T11" fmla="*/ 649 h 718"/>
                <a:gd name="T12" fmla="*/ 779 w 879"/>
                <a:gd name="T13" fmla="*/ 649 h 718"/>
                <a:gd name="T14" fmla="*/ 756 w 879"/>
                <a:gd name="T15" fmla="*/ 580 h 718"/>
                <a:gd name="T16" fmla="*/ 855 w 879"/>
                <a:gd name="T17" fmla="*/ 572 h 718"/>
                <a:gd name="T18" fmla="*/ 878 w 879"/>
                <a:gd name="T19" fmla="*/ 557 h 718"/>
                <a:gd name="T20" fmla="*/ 848 w 879"/>
                <a:gd name="T21" fmla="*/ 496 h 718"/>
                <a:gd name="T22" fmla="*/ 817 w 879"/>
                <a:gd name="T23" fmla="*/ 496 h 718"/>
                <a:gd name="T24" fmla="*/ 802 w 879"/>
                <a:gd name="T25" fmla="*/ 480 h 718"/>
                <a:gd name="T26" fmla="*/ 764 w 879"/>
                <a:gd name="T27" fmla="*/ 480 h 718"/>
                <a:gd name="T28" fmla="*/ 733 w 879"/>
                <a:gd name="T29" fmla="*/ 389 h 718"/>
                <a:gd name="T30" fmla="*/ 726 w 879"/>
                <a:gd name="T31" fmla="*/ 381 h 718"/>
                <a:gd name="T32" fmla="*/ 741 w 879"/>
                <a:gd name="T33" fmla="*/ 343 h 718"/>
                <a:gd name="T34" fmla="*/ 756 w 879"/>
                <a:gd name="T35" fmla="*/ 267 h 718"/>
                <a:gd name="T36" fmla="*/ 733 w 879"/>
                <a:gd name="T37" fmla="*/ 244 h 718"/>
                <a:gd name="T38" fmla="*/ 642 w 879"/>
                <a:gd name="T39" fmla="*/ 145 h 718"/>
                <a:gd name="T40" fmla="*/ 642 w 879"/>
                <a:gd name="T41" fmla="*/ 145 h 718"/>
                <a:gd name="T42" fmla="*/ 580 w 879"/>
                <a:gd name="T43" fmla="*/ 122 h 718"/>
                <a:gd name="T44" fmla="*/ 542 w 879"/>
                <a:gd name="T45" fmla="*/ 8 h 718"/>
                <a:gd name="T46" fmla="*/ 504 w 879"/>
                <a:gd name="T47" fmla="*/ 8 h 718"/>
                <a:gd name="T48" fmla="*/ 504 w 879"/>
                <a:gd name="T49" fmla="*/ 8 h 718"/>
                <a:gd name="T50" fmla="*/ 405 w 879"/>
                <a:gd name="T51" fmla="*/ 61 h 718"/>
                <a:gd name="T52" fmla="*/ 351 w 879"/>
                <a:gd name="T53" fmla="*/ 84 h 718"/>
                <a:gd name="T54" fmla="*/ 290 w 879"/>
                <a:gd name="T55" fmla="*/ 77 h 718"/>
                <a:gd name="T56" fmla="*/ 290 w 879"/>
                <a:gd name="T57" fmla="*/ 153 h 718"/>
                <a:gd name="T58" fmla="*/ 252 w 879"/>
                <a:gd name="T59" fmla="*/ 145 h 718"/>
                <a:gd name="T60" fmla="*/ 229 w 879"/>
                <a:gd name="T61" fmla="*/ 168 h 718"/>
                <a:gd name="T62" fmla="*/ 183 w 879"/>
                <a:gd name="T63" fmla="*/ 161 h 718"/>
                <a:gd name="T64" fmla="*/ 145 w 879"/>
                <a:gd name="T65" fmla="*/ 191 h 718"/>
                <a:gd name="T66" fmla="*/ 92 w 879"/>
                <a:gd name="T67" fmla="*/ 206 h 718"/>
                <a:gd name="T68" fmla="*/ 153 w 879"/>
                <a:gd name="T69" fmla="*/ 267 h 718"/>
                <a:gd name="T70" fmla="*/ 130 w 879"/>
                <a:gd name="T71" fmla="*/ 283 h 718"/>
                <a:gd name="T72" fmla="*/ 130 w 879"/>
                <a:gd name="T73" fmla="*/ 335 h 718"/>
                <a:gd name="T74" fmla="*/ 53 w 879"/>
                <a:gd name="T75" fmla="*/ 321 h 718"/>
                <a:gd name="T76" fmla="*/ 7 w 879"/>
                <a:gd name="T77" fmla="*/ 328 h 718"/>
                <a:gd name="T78" fmla="*/ 7 w 879"/>
                <a:gd name="T79" fmla="*/ 328 h 718"/>
                <a:gd name="T80" fmla="*/ 7 w 879"/>
                <a:gd name="T81" fmla="*/ 412 h 718"/>
                <a:gd name="T82" fmla="*/ 46 w 879"/>
                <a:gd name="T83" fmla="*/ 480 h 718"/>
                <a:gd name="T84" fmla="*/ 76 w 879"/>
                <a:gd name="T85" fmla="*/ 587 h 718"/>
                <a:gd name="T86" fmla="*/ 61 w 879"/>
                <a:gd name="T87" fmla="*/ 618 h 718"/>
                <a:gd name="T88" fmla="*/ 46 w 879"/>
                <a:gd name="T89" fmla="*/ 702 h 718"/>
                <a:gd name="T90" fmla="*/ 46 w 879"/>
                <a:gd name="T91" fmla="*/ 702 h 718"/>
                <a:gd name="T92" fmla="*/ 145 w 879"/>
                <a:gd name="T93" fmla="*/ 702 h 718"/>
                <a:gd name="T94" fmla="*/ 206 w 879"/>
                <a:gd name="T95" fmla="*/ 709 h 718"/>
                <a:gd name="T96" fmla="*/ 252 w 879"/>
                <a:gd name="T97" fmla="*/ 656 h 718"/>
                <a:gd name="T98" fmla="*/ 313 w 879"/>
                <a:gd name="T99" fmla="*/ 679 h 718"/>
                <a:gd name="T100" fmla="*/ 390 w 879"/>
                <a:gd name="T101" fmla="*/ 679 h 718"/>
                <a:gd name="T102" fmla="*/ 382 w 879"/>
                <a:gd name="T103" fmla="*/ 664 h 718"/>
                <a:gd name="T104" fmla="*/ 443 w 879"/>
                <a:gd name="T105" fmla="*/ 679 h 718"/>
                <a:gd name="T106" fmla="*/ 504 w 879"/>
                <a:gd name="T107" fmla="*/ 633 h 718"/>
                <a:gd name="T108" fmla="*/ 573 w 879"/>
                <a:gd name="T109" fmla="*/ 618 h 718"/>
                <a:gd name="T110" fmla="*/ 619 w 879"/>
                <a:gd name="T111" fmla="*/ 626 h 718"/>
                <a:gd name="T112" fmla="*/ 642 w 879"/>
                <a:gd name="T113" fmla="*/ 67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9" h="718">
                  <a:moveTo>
                    <a:pt x="642" y="671"/>
                  </a:moveTo>
                  <a:lnTo>
                    <a:pt x="642" y="671"/>
                  </a:lnTo>
                  <a:cubicBezTo>
                    <a:pt x="664" y="664"/>
                    <a:pt x="680" y="656"/>
                    <a:pt x="703" y="664"/>
                  </a:cubicBezTo>
                  <a:cubicBezTo>
                    <a:pt x="710" y="664"/>
                    <a:pt x="710" y="679"/>
                    <a:pt x="718" y="671"/>
                  </a:cubicBezTo>
                  <a:cubicBezTo>
                    <a:pt x="726" y="671"/>
                    <a:pt x="726" y="656"/>
                    <a:pt x="733" y="656"/>
                  </a:cubicBezTo>
                  <a:cubicBezTo>
                    <a:pt x="748" y="649"/>
                    <a:pt x="764" y="649"/>
                    <a:pt x="779" y="649"/>
                  </a:cubicBezTo>
                  <a:lnTo>
                    <a:pt x="779" y="649"/>
                  </a:lnTo>
                  <a:cubicBezTo>
                    <a:pt x="771" y="626"/>
                    <a:pt x="741" y="595"/>
                    <a:pt x="756" y="580"/>
                  </a:cubicBezTo>
                  <a:cubicBezTo>
                    <a:pt x="787" y="557"/>
                    <a:pt x="825" y="580"/>
                    <a:pt x="855" y="572"/>
                  </a:cubicBezTo>
                  <a:cubicBezTo>
                    <a:pt x="871" y="572"/>
                    <a:pt x="878" y="564"/>
                    <a:pt x="878" y="557"/>
                  </a:cubicBezTo>
                  <a:cubicBezTo>
                    <a:pt x="878" y="534"/>
                    <a:pt x="863" y="511"/>
                    <a:pt x="848" y="496"/>
                  </a:cubicBezTo>
                  <a:cubicBezTo>
                    <a:pt x="840" y="488"/>
                    <a:pt x="825" y="503"/>
                    <a:pt x="817" y="496"/>
                  </a:cubicBezTo>
                  <a:cubicBezTo>
                    <a:pt x="809" y="496"/>
                    <a:pt x="809" y="480"/>
                    <a:pt x="802" y="480"/>
                  </a:cubicBezTo>
                  <a:cubicBezTo>
                    <a:pt x="787" y="473"/>
                    <a:pt x="771" y="488"/>
                    <a:pt x="764" y="480"/>
                  </a:cubicBezTo>
                  <a:cubicBezTo>
                    <a:pt x="748" y="457"/>
                    <a:pt x="748" y="419"/>
                    <a:pt x="733" y="389"/>
                  </a:cubicBezTo>
                  <a:lnTo>
                    <a:pt x="726" y="381"/>
                  </a:lnTo>
                  <a:cubicBezTo>
                    <a:pt x="726" y="366"/>
                    <a:pt x="733" y="358"/>
                    <a:pt x="741" y="343"/>
                  </a:cubicBezTo>
                  <a:cubicBezTo>
                    <a:pt x="748" y="321"/>
                    <a:pt x="756" y="290"/>
                    <a:pt x="756" y="267"/>
                  </a:cubicBezTo>
                  <a:cubicBezTo>
                    <a:pt x="756" y="252"/>
                    <a:pt x="741" y="252"/>
                    <a:pt x="733" y="244"/>
                  </a:cubicBezTo>
                  <a:cubicBezTo>
                    <a:pt x="703" y="214"/>
                    <a:pt x="672" y="176"/>
                    <a:pt x="642" y="145"/>
                  </a:cubicBezTo>
                  <a:lnTo>
                    <a:pt x="642" y="145"/>
                  </a:lnTo>
                  <a:cubicBezTo>
                    <a:pt x="619" y="138"/>
                    <a:pt x="596" y="138"/>
                    <a:pt x="580" y="122"/>
                  </a:cubicBezTo>
                  <a:cubicBezTo>
                    <a:pt x="557" y="92"/>
                    <a:pt x="565" y="38"/>
                    <a:pt x="542" y="8"/>
                  </a:cubicBezTo>
                  <a:cubicBezTo>
                    <a:pt x="534" y="0"/>
                    <a:pt x="512" y="8"/>
                    <a:pt x="504" y="8"/>
                  </a:cubicBezTo>
                  <a:lnTo>
                    <a:pt x="504" y="8"/>
                  </a:lnTo>
                  <a:cubicBezTo>
                    <a:pt x="473" y="31"/>
                    <a:pt x="443" y="46"/>
                    <a:pt x="405" y="61"/>
                  </a:cubicBezTo>
                  <a:cubicBezTo>
                    <a:pt x="390" y="77"/>
                    <a:pt x="374" y="84"/>
                    <a:pt x="351" y="84"/>
                  </a:cubicBezTo>
                  <a:cubicBezTo>
                    <a:pt x="328" y="92"/>
                    <a:pt x="305" y="69"/>
                    <a:pt x="290" y="77"/>
                  </a:cubicBezTo>
                  <a:cubicBezTo>
                    <a:pt x="275" y="100"/>
                    <a:pt x="298" y="130"/>
                    <a:pt x="290" y="153"/>
                  </a:cubicBezTo>
                  <a:cubicBezTo>
                    <a:pt x="282" y="161"/>
                    <a:pt x="259" y="145"/>
                    <a:pt x="252" y="145"/>
                  </a:cubicBezTo>
                  <a:cubicBezTo>
                    <a:pt x="237" y="153"/>
                    <a:pt x="237" y="168"/>
                    <a:pt x="229" y="168"/>
                  </a:cubicBezTo>
                  <a:cubicBezTo>
                    <a:pt x="214" y="168"/>
                    <a:pt x="198" y="161"/>
                    <a:pt x="183" y="161"/>
                  </a:cubicBezTo>
                  <a:cubicBezTo>
                    <a:pt x="168" y="168"/>
                    <a:pt x="160" y="183"/>
                    <a:pt x="145" y="191"/>
                  </a:cubicBezTo>
                  <a:cubicBezTo>
                    <a:pt x="130" y="199"/>
                    <a:pt x="92" y="191"/>
                    <a:pt x="92" y="206"/>
                  </a:cubicBezTo>
                  <a:cubicBezTo>
                    <a:pt x="99" y="237"/>
                    <a:pt x="145" y="237"/>
                    <a:pt x="153" y="267"/>
                  </a:cubicBezTo>
                  <a:cubicBezTo>
                    <a:pt x="160" y="275"/>
                    <a:pt x="137" y="275"/>
                    <a:pt x="130" y="283"/>
                  </a:cubicBezTo>
                  <a:cubicBezTo>
                    <a:pt x="122" y="298"/>
                    <a:pt x="145" y="328"/>
                    <a:pt x="130" y="335"/>
                  </a:cubicBezTo>
                  <a:cubicBezTo>
                    <a:pt x="107" y="343"/>
                    <a:pt x="76" y="321"/>
                    <a:pt x="53" y="321"/>
                  </a:cubicBezTo>
                  <a:cubicBezTo>
                    <a:pt x="38" y="321"/>
                    <a:pt x="23" y="328"/>
                    <a:pt x="7" y="328"/>
                  </a:cubicBezTo>
                  <a:lnTo>
                    <a:pt x="7" y="328"/>
                  </a:lnTo>
                  <a:cubicBezTo>
                    <a:pt x="7" y="358"/>
                    <a:pt x="0" y="381"/>
                    <a:pt x="7" y="412"/>
                  </a:cubicBezTo>
                  <a:cubicBezTo>
                    <a:pt x="15" y="435"/>
                    <a:pt x="30" y="450"/>
                    <a:pt x="46" y="480"/>
                  </a:cubicBezTo>
                  <a:cubicBezTo>
                    <a:pt x="53" y="511"/>
                    <a:pt x="69" y="549"/>
                    <a:pt x="76" y="587"/>
                  </a:cubicBezTo>
                  <a:cubicBezTo>
                    <a:pt x="76" y="603"/>
                    <a:pt x="61" y="610"/>
                    <a:pt x="61" y="618"/>
                  </a:cubicBezTo>
                  <a:cubicBezTo>
                    <a:pt x="53" y="649"/>
                    <a:pt x="53" y="679"/>
                    <a:pt x="46" y="702"/>
                  </a:cubicBezTo>
                  <a:lnTo>
                    <a:pt x="46" y="702"/>
                  </a:lnTo>
                  <a:cubicBezTo>
                    <a:pt x="76" y="702"/>
                    <a:pt x="115" y="694"/>
                    <a:pt x="145" y="702"/>
                  </a:cubicBezTo>
                  <a:cubicBezTo>
                    <a:pt x="168" y="702"/>
                    <a:pt x="183" y="717"/>
                    <a:pt x="206" y="709"/>
                  </a:cubicBezTo>
                  <a:cubicBezTo>
                    <a:pt x="229" y="702"/>
                    <a:pt x="229" y="664"/>
                    <a:pt x="252" y="656"/>
                  </a:cubicBezTo>
                  <a:cubicBezTo>
                    <a:pt x="275" y="649"/>
                    <a:pt x="298" y="671"/>
                    <a:pt x="313" y="679"/>
                  </a:cubicBezTo>
                  <a:cubicBezTo>
                    <a:pt x="344" y="679"/>
                    <a:pt x="367" y="687"/>
                    <a:pt x="390" y="679"/>
                  </a:cubicBezTo>
                  <a:cubicBezTo>
                    <a:pt x="397" y="679"/>
                    <a:pt x="382" y="671"/>
                    <a:pt x="382" y="664"/>
                  </a:cubicBezTo>
                  <a:cubicBezTo>
                    <a:pt x="382" y="664"/>
                    <a:pt x="435" y="679"/>
                    <a:pt x="443" y="679"/>
                  </a:cubicBezTo>
                  <a:lnTo>
                    <a:pt x="504" y="633"/>
                  </a:lnTo>
                  <a:cubicBezTo>
                    <a:pt x="527" y="626"/>
                    <a:pt x="550" y="626"/>
                    <a:pt x="573" y="618"/>
                  </a:cubicBezTo>
                  <a:cubicBezTo>
                    <a:pt x="588" y="618"/>
                    <a:pt x="603" y="610"/>
                    <a:pt x="619" y="626"/>
                  </a:cubicBezTo>
                  <a:cubicBezTo>
                    <a:pt x="634" y="633"/>
                    <a:pt x="634" y="656"/>
                    <a:pt x="642" y="67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6" name="Freeform 178"/>
            <p:cNvSpPr>
              <a:spLocks noChangeArrowheads="1"/>
            </p:cNvSpPr>
            <p:nvPr/>
          </p:nvSpPr>
          <p:spPr bwMode="auto">
            <a:xfrm>
              <a:off x="8478812" y="3466757"/>
              <a:ext cx="80668" cy="63910"/>
            </a:xfrm>
            <a:custGeom>
              <a:avLst/>
              <a:gdLst>
                <a:gd name="T0" fmla="*/ 62 w 338"/>
                <a:gd name="T1" fmla="*/ 267 h 268"/>
                <a:gd name="T2" fmla="*/ 62 w 338"/>
                <a:gd name="T3" fmla="*/ 267 h 268"/>
                <a:gd name="T4" fmla="*/ 23 w 338"/>
                <a:gd name="T5" fmla="*/ 191 h 268"/>
                <a:gd name="T6" fmla="*/ 0 w 338"/>
                <a:gd name="T7" fmla="*/ 176 h 268"/>
                <a:gd name="T8" fmla="*/ 23 w 338"/>
                <a:gd name="T9" fmla="*/ 91 h 268"/>
                <a:gd name="T10" fmla="*/ 8 w 338"/>
                <a:gd name="T11" fmla="*/ 69 h 268"/>
                <a:gd name="T12" fmla="*/ 8 w 338"/>
                <a:gd name="T13" fmla="*/ 46 h 268"/>
                <a:gd name="T14" fmla="*/ 39 w 338"/>
                <a:gd name="T15" fmla="*/ 23 h 268"/>
                <a:gd name="T16" fmla="*/ 39 w 338"/>
                <a:gd name="T17" fmla="*/ 23 h 268"/>
                <a:gd name="T18" fmla="*/ 84 w 338"/>
                <a:gd name="T19" fmla="*/ 0 h 268"/>
                <a:gd name="T20" fmla="*/ 153 w 338"/>
                <a:gd name="T21" fmla="*/ 0 h 268"/>
                <a:gd name="T22" fmla="*/ 222 w 338"/>
                <a:gd name="T23" fmla="*/ 23 h 268"/>
                <a:gd name="T24" fmla="*/ 245 w 338"/>
                <a:gd name="T25" fmla="*/ 61 h 268"/>
                <a:gd name="T26" fmla="*/ 275 w 338"/>
                <a:gd name="T27" fmla="*/ 23 h 268"/>
                <a:gd name="T28" fmla="*/ 337 w 338"/>
                <a:gd name="T29" fmla="*/ 23 h 268"/>
                <a:gd name="T30" fmla="*/ 337 w 338"/>
                <a:gd name="T31" fmla="*/ 23 h 268"/>
                <a:gd name="T32" fmla="*/ 337 w 338"/>
                <a:gd name="T33" fmla="*/ 46 h 268"/>
                <a:gd name="T34" fmla="*/ 275 w 338"/>
                <a:gd name="T35" fmla="*/ 137 h 268"/>
                <a:gd name="T36" fmla="*/ 222 w 338"/>
                <a:gd name="T37" fmla="*/ 168 h 268"/>
                <a:gd name="T38" fmla="*/ 199 w 338"/>
                <a:gd name="T39" fmla="*/ 176 h 268"/>
                <a:gd name="T40" fmla="*/ 145 w 338"/>
                <a:gd name="T41" fmla="*/ 206 h 268"/>
                <a:gd name="T42" fmla="*/ 62 w 338"/>
                <a:gd name="T43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8" h="268">
                  <a:moveTo>
                    <a:pt x="62" y="267"/>
                  </a:moveTo>
                  <a:lnTo>
                    <a:pt x="62" y="267"/>
                  </a:lnTo>
                  <a:cubicBezTo>
                    <a:pt x="46" y="244"/>
                    <a:pt x="39" y="214"/>
                    <a:pt x="23" y="191"/>
                  </a:cubicBezTo>
                  <a:cubicBezTo>
                    <a:pt x="23" y="183"/>
                    <a:pt x="0" y="183"/>
                    <a:pt x="0" y="176"/>
                  </a:cubicBezTo>
                  <a:cubicBezTo>
                    <a:pt x="0" y="145"/>
                    <a:pt x="16" y="122"/>
                    <a:pt x="23" y="91"/>
                  </a:cubicBezTo>
                  <a:cubicBezTo>
                    <a:pt x="23" y="84"/>
                    <a:pt x="8" y="76"/>
                    <a:pt x="8" y="69"/>
                  </a:cubicBezTo>
                  <a:cubicBezTo>
                    <a:pt x="8" y="61"/>
                    <a:pt x="0" y="53"/>
                    <a:pt x="8" y="46"/>
                  </a:cubicBezTo>
                  <a:cubicBezTo>
                    <a:pt x="16" y="38"/>
                    <a:pt x="23" y="30"/>
                    <a:pt x="39" y="23"/>
                  </a:cubicBezTo>
                  <a:lnTo>
                    <a:pt x="39" y="23"/>
                  </a:lnTo>
                  <a:cubicBezTo>
                    <a:pt x="54" y="15"/>
                    <a:pt x="69" y="0"/>
                    <a:pt x="84" y="0"/>
                  </a:cubicBezTo>
                  <a:cubicBezTo>
                    <a:pt x="107" y="0"/>
                    <a:pt x="130" y="0"/>
                    <a:pt x="153" y="0"/>
                  </a:cubicBezTo>
                  <a:cubicBezTo>
                    <a:pt x="176" y="7"/>
                    <a:pt x="207" y="7"/>
                    <a:pt x="222" y="23"/>
                  </a:cubicBezTo>
                  <a:cubicBezTo>
                    <a:pt x="237" y="30"/>
                    <a:pt x="229" y="61"/>
                    <a:pt x="245" y="61"/>
                  </a:cubicBezTo>
                  <a:cubicBezTo>
                    <a:pt x="260" y="61"/>
                    <a:pt x="260" y="30"/>
                    <a:pt x="275" y="23"/>
                  </a:cubicBezTo>
                  <a:cubicBezTo>
                    <a:pt x="298" y="15"/>
                    <a:pt x="314" y="23"/>
                    <a:pt x="337" y="23"/>
                  </a:cubicBezTo>
                  <a:lnTo>
                    <a:pt x="337" y="23"/>
                  </a:lnTo>
                  <a:cubicBezTo>
                    <a:pt x="337" y="30"/>
                    <a:pt x="337" y="38"/>
                    <a:pt x="337" y="46"/>
                  </a:cubicBezTo>
                  <a:cubicBezTo>
                    <a:pt x="337" y="69"/>
                    <a:pt x="291" y="122"/>
                    <a:pt x="275" y="137"/>
                  </a:cubicBezTo>
                  <a:cubicBezTo>
                    <a:pt x="260" y="153"/>
                    <a:pt x="237" y="160"/>
                    <a:pt x="222" y="168"/>
                  </a:cubicBezTo>
                  <a:cubicBezTo>
                    <a:pt x="214" y="176"/>
                    <a:pt x="207" y="176"/>
                    <a:pt x="199" y="176"/>
                  </a:cubicBezTo>
                  <a:cubicBezTo>
                    <a:pt x="176" y="183"/>
                    <a:pt x="161" y="199"/>
                    <a:pt x="145" y="206"/>
                  </a:cubicBezTo>
                  <a:cubicBezTo>
                    <a:pt x="107" y="229"/>
                    <a:pt x="84" y="244"/>
                    <a:pt x="62" y="26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7" name="Freeform 179"/>
            <p:cNvSpPr>
              <a:spLocks noChangeArrowheads="1"/>
            </p:cNvSpPr>
            <p:nvPr/>
          </p:nvSpPr>
          <p:spPr bwMode="auto">
            <a:xfrm>
              <a:off x="8408620" y="3292838"/>
              <a:ext cx="150859" cy="188587"/>
            </a:xfrm>
            <a:custGeom>
              <a:avLst/>
              <a:gdLst>
                <a:gd name="T0" fmla="*/ 137 w 635"/>
                <a:gd name="T1" fmla="*/ 679 h 794"/>
                <a:gd name="T2" fmla="*/ 137 w 635"/>
                <a:gd name="T3" fmla="*/ 679 h 794"/>
                <a:gd name="T4" fmla="*/ 145 w 635"/>
                <a:gd name="T5" fmla="*/ 717 h 794"/>
                <a:gd name="T6" fmla="*/ 175 w 635"/>
                <a:gd name="T7" fmla="*/ 747 h 794"/>
                <a:gd name="T8" fmla="*/ 198 w 635"/>
                <a:gd name="T9" fmla="*/ 724 h 794"/>
                <a:gd name="T10" fmla="*/ 206 w 635"/>
                <a:gd name="T11" fmla="*/ 755 h 794"/>
                <a:gd name="T12" fmla="*/ 236 w 635"/>
                <a:gd name="T13" fmla="*/ 732 h 794"/>
                <a:gd name="T14" fmla="*/ 259 w 635"/>
                <a:gd name="T15" fmla="*/ 747 h 794"/>
                <a:gd name="T16" fmla="*/ 297 w 635"/>
                <a:gd name="T17" fmla="*/ 732 h 794"/>
                <a:gd name="T18" fmla="*/ 336 w 635"/>
                <a:gd name="T19" fmla="*/ 755 h 794"/>
                <a:gd name="T20" fmla="*/ 336 w 635"/>
                <a:gd name="T21" fmla="*/ 755 h 794"/>
                <a:gd name="T22" fmla="*/ 381 w 635"/>
                <a:gd name="T23" fmla="*/ 732 h 794"/>
                <a:gd name="T24" fmla="*/ 450 w 635"/>
                <a:gd name="T25" fmla="*/ 732 h 794"/>
                <a:gd name="T26" fmla="*/ 519 w 635"/>
                <a:gd name="T27" fmla="*/ 755 h 794"/>
                <a:gd name="T28" fmla="*/ 542 w 635"/>
                <a:gd name="T29" fmla="*/ 793 h 794"/>
                <a:gd name="T30" fmla="*/ 572 w 635"/>
                <a:gd name="T31" fmla="*/ 755 h 794"/>
                <a:gd name="T32" fmla="*/ 634 w 635"/>
                <a:gd name="T33" fmla="*/ 755 h 794"/>
                <a:gd name="T34" fmla="*/ 634 w 635"/>
                <a:gd name="T35" fmla="*/ 755 h 794"/>
                <a:gd name="T36" fmla="*/ 618 w 635"/>
                <a:gd name="T37" fmla="*/ 686 h 794"/>
                <a:gd name="T38" fmla="*/ 603 w 635"/>
                <a:gd name="T39" fmla="*/ 625 h 794"/>
                <a:gd name="T40" fmla="*/ 488 w 635"/>
                <a:gd name="T41" fmla="*/ 541 h 794"/>
                <a:gd name="T42" fmla="*/ 542 w 635"/>
                <a:gd name="T43" fmla="*/ 701 h 794"/>
                <a:gd name="T44" fmla="*/ 504 w 635"/>
                <a:gd name="T45" fmla="*/ 633 h 794"/>
                <a:gd name="T46" fmla="*/ 435 w 635"/>
                <a:gd name="T47" fmla="*/ 571 h 794"/>
                <a:gd name="T48" fmla="*/ 359 w 635"/>
                <a:gd name="T49" fmla="*/ 404 h 794"/>
                <a:gd name="T50" fmla="*/ 274 w 635"/>
                <a:gd name="T51" fmla="*/ 252 h 794"/>
                <a:gd name="T52" fmla="*/ 183 w 635"/>
                <a:gd name="T53" fmla="*/ 84 h 794"/>
                <a:gd name="T54" fmla="*/ 167 w 635"/>
                <a:gd name="T55" fmla="*/ 0 h 794"/>
                <a:gd name="T56" fmla="*/ 167 w 635"/>
                <a:gd name="T57" fmla="*/ 0 h 794"/>
                <a:gd name="T58" fmla="*/ 114 w 635"/>
                <a:gd name="T59" fmla="*/ 38 h 794"/>
                <a:gd name="T60" fmla="*/ 53 w 635"/>
                <a:gd name="T61" fmla="*/ 99 h 794"/>
                <a:gd name="T62" fmla="*/ 0 w 635"/>
                <a:gd name="T63" fmla="*/ 175 h 794"/>
                <a:gd name="T64" fmla="*/ 0 w 635"/>
                <a:gd name="T65" fmla="*/ 175 h 794"/>
                <a:gd name="T66" fmla="*/ 91 w 635"/>
                <a:gd name="T67" fmla="*/ 274 h 794"/>
                <a:gd name="T68" fmla="*/ 114 w 635"/>
                <a:gd name="T69" fmla="*/ 297 h 794"/>
                <a:gd name="T70" fmla="*/ 99 w 635"/>
                <a:gd name="T71" fmla="*/ 373 h 794"/>
                <a:gd name="T72" fmla="*/ 84 w 635"/>
                <a:gd name="T73" fmla="*/ 411 h 794"/>
                <a:gd name="T74" fmla="*/ 91 w 635"/>
                <a:gd name="T75" fmla="*/ 419 h 794"/>
                <a:gd name="T76" fmla="*/ 122 w 635"/>
                <a:gd name="T77" fmla="*/ 510 h 794"/>
                <a:gd name="T78" fmla="*/ 160 w 635"/>
                <a:gd name="T79" fmla="*/ 510 h 794"/>
                <a:gd name="T80" fmla="*/ 175 w 635"/>
                <a:gd name="T81" fmla="*/ 526 h 794"/>
                <a:gd name="T82" fmla="*/ 206 w 635"/>
                <a:gd name="T83" fmla="*/ 526 h 794"/>
                <a:gd name="T84" fmla="*/ 236 w 635"/>
                <a:gd name="T85" fmla="*/ 587 h 794"/>
                <a:gd name="T86" fmla="*/ 213 w 635"/>
                <a:gd name="T87" fmla="*/ 602 h 794"/>
                <a:gd name="T88" fmla="*/ 114 w 635"/>
                <a:gd name="T89" fmla="*/ 610 h 794"/>
                <a:gd name="T90" fmla="*/ 137 w 635"/>
                <a:gd name="T91" fmla="*/ 67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5" h="794">
                  <a:moveTo>
                    <a:pt x="137" y="679"/>
                  </a:moveTo>
                  <a:lnTo>
                    <a:pt x="137" y="679"/>
                  </a:lnTo>
                  <a:cubicBezTo>
                    <a:pt x="137" y="686"/>
                    <a:pt x="137" y="701"/>
                    <a:pt x="145" y="717"/>
                  </a:cubicBezTo>
                  <a:cubicBezTo>
                    <a:pt x="152" y="732"/>
                    <a:pt x="160" y="747"/>
                    <a:pt x="175" y="747"/>
                  </a:cubicBezTo>
                  <a:cubicBezTo>
                    <a:pt x="183" y="747"/>
                    <a:pt x="190" y="732"/>
                    <a:pt x="198" y="724"/>
                  </a:cubicBezTo>
                  <a:cubicBezTo>
                    <a:pt x="198" y="724"/>
                    <a:pt x="198" y="755"/>
                    <a:pt x="206" y="755"/>
                  </a:cubicBezTo>
                  <a:cubicBezTo>
                    <a:pt x="206" y="747"/>
                    <a:pt x="236" y="732"/>
                    <a:pt x="236" y="732"/>
                  </a:cubicBezTo>
                  <a:cubicBezTo>
                    <a:pt x="244" y="739"/>
                    <a:pt x="252" y="747"/>
                    <a:pt x="259" y="747"/>
                  </a:cubicBezTo>
                  <a:cubicBezTo>
                    <a:pt x="274" y="747"/>
                    <a:pt x="290" y="724"/>
                    <a:pt x="297" y="732"/>
                  </a:cubicBezTo>
                  <a:cubicBezTo>
                    <a:pt x="313" y="732"/>
                    <a:pt x="320" y="747"/>
                    <a:pt x="336" y="755"/>
                  </a:cubicBezTo>
                  <a:lnTo>
                    <a:pt x="336" y="755"/>
                  </a:lnTo>
                  <a:cubicBezTo>
                    <a:pt x="351" y="747"/>
                    <a:pt x="366" y="732"/>
                    <a:pt x="381" y="732"/>
                  </a:cubicBezTo>
                  <a:cubicBezTo>
                    <a:pt x="404" y="732"/>
                    <a:pt x="427" y="732"/>
                    <a:pt x="450" y="732"/>
                  </a:cubicBezTo>
                  <a:cubicBezTo>
                    <a:pt x="473" y="739"/>
                    <a:pt x="504" y="739"/>
                    <a:pt x="519" y="755"/>
                  </a:cubicBezTo>
                  <a:cubicBezTo>
                    <a:pt x="534" y="762"/>
                    <a:pt x="526" y="793"/>
                    <a:pt x="542" y="793"/>
                  </a:cubicBezTo>
                  <a:cubicBezTo>
                    <a:pt x="557" y="793"/>
                    <a:pt x="557" y="762"/>
                    <a:pt x="572" y="755"/>
                  </a:cubicBezTo>
                  <a:cubicBezTo>
                    <a:pt x="595" y="747"/>
                    <a:pt x="611" y="755"/>
                    <a:pt x="634" y="755"/>
                  </a:cubicBezTo>
                  <a:lnTo>
                    <a:pt x="634" y="755"/>
                  </a:lnTo>
                  <a:cubicBezTo>
                    <a:pt x="626" y="732"/>
                    <a:pt x="618" y="709"/>
                    <a:pt x="618" y="686"/>
                  </a:cubicBezTo>
                  <a:cubicBezTo>
                    <a:pt x="618" y="663"/>
                    <a:pt x="603" y="648"/>
                    <a:pt x="603" y="625"/>
                  </a:cubicBezTo>
                  <a:cubicBezTo>
                    <a:pt x="588" y="564"/>
                    <a:pt x="542" y="541"/>
                    <a:pt x="488" y="541"/>
                  </a:cubicBezTo>
                  <a:cubicBezTo>
                    <a:pt x="488" y="602"/>
                    <a:pt x="549" y="640"/>
                    <a:pt x="542" y="701"/>
                  </a:cubicBezTo>
                  <a:cubicBezTo>
                    <a:pt x="526" y="686"/>
                    <a:pt x="519" y="656"/>
                    <a:pt x="504" y="633"/>
                  </a:cubicBezTo>
                  <a:cubicBezTo>
                    <a:pt x="473" y="610"/>
                    <a:pt x="450" y="610"/>
                    <a:pt x="435" y="571"/>
                  </a:cubicBezTo>
                  <a:cubicBezTo>
                    <a:pt x="412" y="503"/>
                    <a:pt x="442" y="449"/>
                    <a:pt x="359" y="404"/>
                  </a:cubicBezTo>
                  <a:cubicBezTo>
                    <a:pt x="297" y="365"/>
                    <a:pt x="320" y="297"/>
                    <a:pt x="274" y="252"/>
                  </a:cubicBezTo>
                  <a:cubicBezTo>
                    <a:pt x="206" y="191"/>
                    <a:pt x="137" y="206"/>
                    <a:pt x="183" y="84"/>
                  </a:cubicBezTo>
                  <a:cubicBezTo>
                    <a:pt x="229" y="38"/>
                    <a:pt x="198" y="15"/>
                    <a:pt x="167" y="0"/>
                  </a:cubicBezTo>
                  <a:lnTo>
                    <a:pt x="167" y="0"/>
                  </a:lnTo>
                  <a:cubicBezTo>
                    <a:pt x="137" y="30"/>
                    <a:pt x="145" y="15"/>
                    <a:pt x="114" y="38"/>
                  </a:cubicBezTo>
                  <a:cubicBezTo>
                    <a:pt x="91" y="61"/>
                    <a:pt x="68" y="76"/>
                    <a:pt x="53" y="99"/>
                  </a:cubicBezTo>
                  <a:cubicBezTo>
                    <a:pt x="30" y="122"/>
                    <a:pt x="15" y="152"/>
                    <a:pt x="0" y="175"/>
                  </a:cubicBezTo>
                  <a:lnTo>
                    <a:pt x="0" y="175"/>
                  </a:lnTo>
                  <a:cubicBezTo>
                    <a:pt x="30" y="206"/>
                    <a:pt x="61" y="244"/>
                    <a:pt x="91" y="274"/>
                  </a:cubicBezTo>
                  <a:cubicBezTo>
                    <a:pt x="99" y="282"/>
                    <a:pt x="114" y="282"/>
                    <a:pt x="114" y="297"/>
                  </a:cubicBezTo>
                  <a:cubicBezTo>
                    <a:pt x="114" y="320"/>
                    <a:pt x="106" y="351"/>
                    <a:pt x="99" y="373"/>
                  </a:cubicBezTo>
                  <a:cubicBezTo>
                    <a:pt x="91" y="388"/>
                    <a:pt x="84" y="396"/>
                    <a:pt x="84" y="411"/>
                  </a:cubicBezTo>
                  <a:lnTo>
                    <a:pt x="91" y="419"/>
                  </a:lnTo>
                  <a:cubicBezTo>
                    <a:pt x="106" y="449"/>
                    <a:pt x="106" y="487"/>
                    <a:pt x="122" y="510"/>
                  </a:cubicBezTo>
                  <a:cubicBezTo>
                    <a:pt x="129" y="518"/>
                    <a:pt x="145" y="503"/>
                    <a:pt x="160" y="510"/>
                  </a:cubicBezTo>
                  <a:cubicBezTo>
                    <a:pt x="167" y="510"/>
                    <a:pt x="167" y="526"/>
                    <a:pt x="175" y="526"/>
                  </a:cubicBezTo>
                  <a:cubicBezTo>
                    <a:pt x="183" y="533"/>
                    <a:pt x="198" y="518"/>
                    <a:pt x="206" y="526"/>
                  </a:cubicBezTo>
                  <a:cubicBezTo>
                    <a:pt x="221" y="541"/>
                    <a:pt x="236" y="564"/>
                    <a:pt x="236" y="587"/>
                  </a:cubicBezTo>
                  <a:cubicBezTo>
                    <a:pt x="236" y="594"/>
                    <a:pt x="229" y="602"/>
                    <a:pt x="213" y="602"/>
                  </a:cubicBezTo>
                  <a:cubicBezTo>
                    <a:pt x="183" y="610"/>
                    <a:pt x="145" y="587"/>
                    <a:pt x="114" y="610"/>
                  </a:cubicBezTo>
                  <a:cubicBezTo>
                    <a:pt x="99" y="625"/>
                    <a:pt x="129" y="656"/>
                    <a:pt x="137" y="67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8" name="Freeform 180"/>
            <p:cNvSpPr>
              <a:spLocks noChangeArrowheads="1"/>
            </p:cNvSpPr>
            <p:nvPr/>
          </p:nvSpPr>
          <p:spPr bwMode="auto">
            <a:xfrm>
              <a:off x="8217950" y="3219499"/>
              <a:ext cx="158193" cy="161346"/>
            </a:xfrm>
            <a:custGeom>
              <a:avLst/>
              <a:gdLst>
                <a:gd name="T0" fmla="*/ 114 w 665"/>
                <a:gd name="T1" fmla="*/ 580 h 680"/>
                <a:gd name="T2" fmla="*/ 114 w 665"/>
                <a:gd name="T3" fmla="*/ 580 h 680"/>
                <a:gd name="T4" fmla="*/ 91 w 665"/>
                <a:gd name="T5" fmla="*/ 497 h 680"/>
                <a:gd name="T6" fmla="*/ 61 w 665"/>
                <a:gd name="T7" fmla="*/ 481 h 680"/>
                <a:gd name="T8" fmla="*/ 38 w 665"/>
                <a:gd name="T9" fmla="*/ 420 h 680"/>
                <a:gd name="T10" fmla="*/ 38 w 665"/>
                <a:gd name="T11" fmla="*/ 275 h 680"/>
                <a:gd name="T12" fmla="*/ 7 w 665"/>
                <a:gd name="T13" fmla="*/ 214 h 680"/>
                <a:gd name="T14" fmla="*/ 45 w 665"/>
                <a:gd name="T15" fmla="*/ 199 h 680"/>
                <a:gd name="T16" fmla="*/ 68 w 665"/>
                <a:gd name="T17" fmla="*/ 76 h 680"/>
                <a:gd name="T18" fmla="*/ 83 w 665"/>
                <a:gd name="T19" fmla="*/ 54 h 680"/>
                <a:gd name="T20" fmla="*/ 145 w 665"/>
                <a:gd name="T21" fmla="*/ 46 h 680"/>
                <a:gd name="T22" fmla="*/ 145 w 665"/>
                <a:gd name="T23" fmla="*/ 46 h 680"/>
                <a:gd name="T24" fmla="*/ 221 w 665"/>
                <a:gd name="T25" fmla="*/ 0 h 680"/>
                <a:gd name="T26" fmla="*/ 244 w 665"/>
                <a:gd name="T27" fmla="*/ 38 h 680"/>
                <a:gd name="T28" fmla="*/ 275 w 665"/>
                <a:gd name="T29" fmla="*/ 31 h 680"/>
                <a:gd name="T30" fmla="*/ 297 w 665"/>
                <a:gd name="T31" fmla="*/ 76 h 680"/>
                <a:gd name="T32" fmla="*/ 366 w 665"/>
                <a:gd name="T33" fmla="*/ 54 h 680"/>
                <a:gd name="T34" fmla="*/ 427 w 665"/>
                <a:gd name="T35" fmla="*/ 99 h 680"/>
                <a:gd name="T36" fmla="*/ 442 w 665"/>
                <a:gd name="T37" fmla="*/ 138 h 680"/>
                <a:gd name="T38" fmla="*/ 519 w 665"/>
                <a:gd name="T39" fmla="*/ 130 h 680"/>
                <a:gd name="T40" fmla="*/ 565 w 665"/>
                <a:gd name="T41" fmla="*/ 107 h 680"/>
                <a:gd name="T42" fmla="*/ 595 w 665"/>
                <a:gd name="T43" fmla="*/ 99 h 680"/>
                <a:gd name="T44" fmla="*/ 595 w 665"/>
                <a:gd name="T45" fmla="*/ 214 h 680"/>
                <a:gd name="T46" fmla="*/ 626 w 665"/>
                <a:gd name="T47" fmla="*/ 283 h 680"/>
                <a:gd name="T48" fmla="*/ 664 w 665"/>
                <a:gd name="T49" fmla="*/ 344 h 680"/>
                <a:gd name="T50" fmla="*/ 664 w 665"/>
                <a:gd name="T51" fmla="*/ 344 h 680"/>
                <a:gd name="T52" fmla="*/ 565 w 665"/>
                <a:gd name="T53" fmla="*/ 397 h 680"/>
                <a:gd name="T54" fmla="*/ 511 w 665"/>
                <a:gd name="T55" fmla="*/ 420 h 680"/>
                <a:gd name="T56" fmla="*/ 450 w 665"/>
                <a:gd name="T57" fmla="*/ 413 h 680"/>
                <a:gd name="T58" fmla="*/ 450 w 665"/>
                <a:gd name="T59" fmla="*/ 489 h 680"/>
                <a:gd name="T60" fmla="*/ 412 w 665"/>
                <a:gd name="T61" fmla="*/ 481 h 680"/>
                <a:gd name="T62" fmla="*/ 389 w 665"/>
                <a:gd name="T63" fmla="*/ 504 h 680"/>
                <a:gd name="T64" fmla="*/ 343 w 665"/>
                <a:gd name="T65" fmla="*/ 497 h 680"/>
                <a:gd name="T66" fmla="*/ 305 w 665"/>
                <a:gd name="T67" fmla="*/ 527 h 680"/>
                <a:gd name="T68" fmla="*/ 252 w 665"/>
                <a:gd name="T69" fmla="*/ 542 h 680"/>
                <a:gd name="T70" fmla="*/ 313 w 665"/>
                <a:gd name="T71" fmla="*/ 603 h 680"/>
                <a:gd name="T72" fmla="*/ 290 w 665"/>
                <a:gd name="T73" fmla="*/ 619 h 680"/>
                <a:gd name="T74" fmla="*/ 290 w 665"/>
                <a:gd name="T75" fmla="*/ 671 h 680"/>
                <a:gd name="T76" fmla="*/ 213 w 665"/>
                <a:gd name="T77" fmla="*/ 657 h 680"/>
                <a:gd name="T78" fmla="*/ 167 w 665"/>
                <a:gd name="T79" fmla="*/ 664 h 680"/>
                <a:gd name="T80" fmla="*/ 167 w 665"/>
                <a:gd name="T81" fmla="*/ 664 h 680"/>
                <a:gd name="T82" fmla="*/ 114 w 665"/>
                <a:gd name="T83" fmla="*/ 5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5" h="680">
                  <a:moveTo>
                    <a:pt x="114" y="580"/>
                  </a:moveTo>
                  <a:lnTo>
                    <a:pt x="114" y="580"/>
                  </a:lnTo>
                  <a:cubicBezTo>
                    <a:pt x="106" y="558"/>
                    <a:pt x="106" y="527"/>
                    <a:pt x="91" y="497"/>
                  </a:cubicBezTo>
                  <a:cubicBezTo>
                    <a:pt x="83" y="489"/>
                    <a:pt x="68" y="489"/>
                    <a:pt x="61" y="481"/>
                  </a:cubicBezTo>
                  <a:cubicBezTo>
                    <a:pt x="45" y="466"/>
                    <a:pt x="38" y="443"/>
                    <a:pt x="38" y="420"/>
                  </a:cubicBezTo>
                  <a:cubicBezTo>
                    <a:pt x="30" y="374"/>
                    <a:pt x="45" y="328"/>
                    <a:pt x="38" y="275"/>
                  </a:cubicBezTo>
                  <a:cubicBezTo>
                    <a:pt x="30" y="252"/>
                    <a:pt x="0" y="237"/>
                    <a:pt x="7" y="214"/>
                  </a:cubicBezTo>
                  <a:cubicBezTo>
                    <a:pt x="7" y="199"/>
                    <a:pt x="38" y="214"/>
                    <a:pt x="45" y="199"/>
                  </a:cubicBezTo>
                  <a:cubicBezTo>
                    <a:pt x="61" y="161"/>
                    <a:pt x="53" y="115"/>
                    <a:pt x="68" y="76"/>
                  </a:cubicBezTo>
                  <a:cubicBezTo>
                    <a:pt x="68" y="69"/>
                    <a:pt x="76" y="54"/>
                    <a:pt x="83" y="54"/>
                  </a:cubicBezTo>
                  <a:cubicBezTo>
                    <a:pt x="106" y="46"/>
                    <a:pt x="122" y="46"/>
                    <a:pt x="145" y="46"/>
                  </a:cubicBezTo>
                  <a:lnTo>
                    <a:pt x="145" y="46"/>
                  </a:lnTo>
                  <a:cubicBezTo>
                    <a:pt x="167" y="31"/>
                    <a:pt x="190" y="0"/>
                    <a:pt x="221" y="0"/>
                  </a:cubicBezTo>
                  <a:cubicBezTo>
                    <a:pt x="236" y="0"/>
                    <a:pt x="236" y="31"/>
                    <a:pt x="244" y="38"/>
                  </a:cubicBezTo>
                  <a:cubicBezTo>
                    <a:pt x="252" y="46"/>
                    <a:pt x="267" y="31"/>
                    <a:pt x="275" y="31"/>
                  </a:cubicBezTo>
                  <a:cubicBezTo>
                    <a:pt x="282" y="46"/>
                    <a:pt x="282" y="69"/>
                    <a:pt x="297" y="76"/>
                  </a:cubicBezTo>
                  <a:cubicBezTo>
                    <a:pt x="320" y="76"/>
                    <a:pt x="343" y="46"/>
                    <a:pt x="366" y="54"/>
                  </a:cubicBezTo>
                  <a:cubicBezTo>
                    <a:pt x="389" y="61"/>
                    <a:pt x="412" y="84"/>
                    <a:pt x="427" y="99"/>
                  </a:cubicBezTo>
                  <a:cubicBezTo>
                    <a:pt x="435" y="107"/>
                    <a:pt x="427" y="130"/>
                    <a:pt x="442" y="138"/>
                  </a:cubicBezTo>
                  <a:cubicBezTo>
                    <a:pt x="465" y="145"/>
                    <a:pt x="488" y="138"/>
                    <a:pt x="519" y="130"/>
                  </a:cubicBezTo>
                  <a:cubicBezTo>
                    <a:pt x="534" y="122"/>
                    <a:pt x="550" y="115"/>
                    <a:pt x="565" y="107"/>
                  </a:cubicBezTo>
                  <a:cubicBezTo>
                    <a:pt x="572" y="107"/>
                    <a:pt x="595" y="84"/>
                    <a:pt x="595" y="99"/>
                  </a:cubicBezTo>
                  <a:cubicBezTo>
                    <a:pt x="611" y="138"/>
                    <a:pt x="595" y="176"/>
                    <a:pt x="595" y="214"/>
                  </a:cubicBezTo>
                  <a:cubicBezTo>
                    <a:pt x="603" y="237"/>
                    <a:pt x="618" y="260"/>
                    <a:pt x="626" y="283"/>
                  </a:cubicBezTo>
                  <a:cubicBezTo>
                    <a:pt x="633" y="306"/>
                    <a:pt x="649" y="321"/>
                    <a:pt x="664" y="344"/>
                  </a:cubicBezTo>
                  <a:lnTo>
                    <a:pt x="664" y="344"/>
                  </a:lnTo>
                  <a:cubicBezTo>
                    <a:pt x="633" y="367"/>
                    <a:pt x="603" y="382"/>
                    <a:pt x="565" y="397"/>
                  </a:cubicBezTo>
                  <a:cubicBezTo>
                    <a:pt x="550" y="413"/>
                    <a:pt x="534" y="420"/>
                    <a:pt x="511" y="420"/>
                  </a:cubicBezTo>
                  <a:cubicBezTo>
                    <a:pt x="488" y="428"/>
                    <a:pt x="465" y="405"/>
                    <a:pt x="450" y="413"/>
                  </a:cubicBezTo>
                  <a:cubicBezTo>
                    <a:pt x="435" y="436"/>
                    <a:pt x="458" y="466"/>
                    <a:pt x="450" y="489"/>
                  </a:cubicBezTo>
                  <a:cubicBezTo>
                    <a:pt x="442" y="497"/>
                    <a:pt x="419" y="481"/>
                    <a:pt x="412" y="481"/>
                  </a:cubicBezTo>
                  <a:cubicBezTo>
                    <a:pt x="397" y="489"/>
                    <a:pt x="397" y="504"/>
                    <a:pt x="389" y="504"/>
                  </a:cubicBezTo>
                  <a:cubicBezTo>
                    <a:pt x="374" y="504"/>
                    <a:pt x="358" y="497"/>
                    <a:pt x="343" y="497"/>
                  </a:cubicBezTo>
                  <a:cubicBezTo>
                    <a:pt x="328" y="504"/>
                    <a:pt x="320" y="519"/>
                    <a:pt x="305" y="527"/>
                  </a:cubicBezTo>
                  <a:cubicBezTo>
                    <a:pt x="290" y="535"/>
                    <a:pt x="252" y="527"/>
                    <a:pt x="252" y="542"/>
                  </a:cubicBezTo>
                  <a:cubicBezTo>
                    <a:pt x="259" y="573"/>
                    <a:pt x="305" y="573"/>
                    <a:pt x="313" y="603"/>
                  </a:cubicBezTo>
                  <a:cubicBezTo>
                    <a:pt x="320" y="611"/>
                    <a:pt x="297" y="611"/>
                    <a:pt x="290" y="619"/>
                  </a:cubicBezTo>
                  <a:cubicBezTo>
                    <a:pt x="282" y="634"/>
                    <a:pt x="305" y="664"/>
                    <a:pt x="290" y="671"/>
                  </a:cubicBezTo>
                  <a:cubicBezTo>
                    <a:pt x="267" y="679"/>
                    <a:pt x="236" y="657"/>
                    <a:pt x="213" y="657"/>
                  </a:cubicBezTo>
                  <a:cubicBezTo>
                    <a:pt x="198" y="657"/>
                    <a:pt x="183" y="664"/>
                    <a:pt x="167" y="664"/>
                  </a:cubicBezTo>
                  <a:lnTo>
                    <a:pt x="167" y="664"/>
                  </a:lnTo>
                  <a:cubicBezTo>
                    <a:pt x="114" y="580"/>
                    <a:pt x="114" y="580"/>
                    <a:pt x="114" y="5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89" name="Freeform 181"/>
            <p:cNvSpPr>
              <a:spLocks noChangeArrowheads="1"/>
            </p:cNvSpPr>
            <p:nvPr/>
          </p:nvSpPr>
          <p:spPr bwMode="auto">
            <a:xfrm>
              <a:off x="7937184" y="3600863"/>
              <a:ext cx="306958" cy="167633"/>
            </a:xfrm>
            <a:custGeom>
              <a:avLst/>
              <a:gdLst>
                <a:gd name="T0" fmla="*/ 1252 w 1291"/>
                <a:gd name="T1" fmla="*/ 321 h 704"/>
                <a:gd name="T2" fmla="*/ 1252 w 1291"/>
                <a:gd name="T3" fmla="*/ 321 h 704"/>
                <a:gd name="T4" fmla="*/ 1229 w 1291"/>
                <a:gd name="T5" fmla="*/ 191 h 704"/>
                <a:gd name="T6" fmla="*/ 1290 w 1291"/>
                <a:gd name="T7" fmla="*/ 107 h 704"/>
                <a:gd name="T8" fmla="*/ 1290 w 1291"/>
                <a:gd name="T9" fmla="*/ 107 h 704"/>
                <a:gd name="T10" fmla="*/ 1184 w 1291"/>
                <a:gd name="T11" fmla="*/ 38 h 704"/>
                <a:gd name="T12" fmla="*/ 1145 w 1291"/>
                <a:gd name="T13" fmla="*/ 23 h 704"/>
                <a:gd name="T14" fmla="*/ 1138 w 1291"/>
                <a:gd name="T15" fmla="*/ 46 h 704"/>
                <a:gd name="T16" fmla="*/ 1092 w 1291"/>
                <a:gd name="T17" fmla="*/ 46 h 704"/>
                <a:gd name="T18" fmla="*/ 1054 w 1291"/>
                <a:gd name="T19" fmla="*/ 31 h 704"/>
                <a:gd name="T20" fmla="*/ 1023 w 1291"/>
                <a:gd name="T21" fmla="*/ 76 h 704"/>
                <a:gd name="T22" fmla="*/ 985 w 1291"/>
                <a:gd name="T23" fmla="*/ 15 h 704"/>
                <a:gd name="T24" fmla="*/ 916 w 1291"/>
                <a:gd name="T25" fmla="*/ 31 h 704"/>
                <a:gd name="T26" fmla="*/ 886 w 1291"/>
                <a:gd name="T27" fmla="*/ 23 h 704"/>
                <a:gd name="T28" fmla="*/ 855 w 1291"/>
                <a:gd name="T29" fmla="*/ 0 h 704"/>
                <a:gd name="T30" fmla="*/ 779 w 1291"/>
                <a:gd name="T31" fmla="*/ 23 h 704"/>
                <a:gd name="T32" fmla="*/ 717 w 1291"/>
                <a:gd name="T33" fmla="*/ 31 h 704"/>
                <a:gd name="T34" fmla="*/ 649 w 1291"/>
                <a:gd name="T35" fmla="*/ 15 h 704"/>
                <a:gd name="T36" fmla="*/ 618 w 1291"/>
                <a:gd name="T37" fmla="*/ 0 h 704"/>
                <a:gd name="T38" fmla="*/ 618 w 1291"/>
                <a:gd name="T39" fmla="*/ 0 h 704"/>
                <a:gd name="T40" fmla="*/ 603 w 1291"/>
                <a:gd name="T41" fmla="*/ 54 h 704"/>
                <a:gd name="T42" fmla="*/ 603 w 1291"/>
                <a:gd name="T43" fmla="*/ 107 h 704"/>
                <a:gd name="T44" fmla="*/ 527 w 1291"/>
                <a:gd name="T45" fmla="*/ 153 h 704"/>
                <a:gd name="T46" fmla="*/ 511 w 1291"/>
                <a:gd name="T47" fmla="*/ 206 h 704"/>
                <a:gd name="T48" fmla="*/ 442 w 1291"/>
                <a:gd name="T49" fmla="*/ 206 h 704"/>
                <a:gd name="T50" fmla="*/ 374 w 1291"/>
                <a:gd name="T51" fmla="*/ 275 h 704"/>
                <a:gd name="T52" fmla="*/ 244 w 1291"/>
                <a:gd name="T53" fmla="*/ 290 h 704"/>
                <a:gd name="T54" fmla="*/ 229 w 1291"/>
                <a:gd name="T55" fmla="*/ 313 h 704"/>
                <a:gd name="T56" fmla="*/ 183 w 1291"/>
                <a:gd name="T57" fmla="*/ 313 h 704"/>
                <a:gd name="T58" fmla="*/ 106 w 1291"/>
                <a:gd name="T59" fmla="*/ 367 h 704"/>
                <a:gd name="T60" fmla="*/ 0 w 1291"/>
                <a:gd name="T61" fmla="*/ 390 h 704"/>
                <a:gd name="T62" fmla="*/ 0 w 1291"/>
                <a:gd name="T63" fmla="*/ 390 h 704"/>
                <a:gd name="T64" fmla="*/ 0 w 1291"/>
                <a:gd name="T65" fmla="*/ 435 h 704"/>
                <a:gd name="T66" fmla="*/ 30 w 1291"/>
                <a:gd name="T67" fmla="*/ 466 h 704"/>
                <a:gd name="T68" fmla="*/ 30 w 1291"/>
                <a:gd name="T69" fmla="*/ 520 h 704"/>
                <a:gd name="T70" fmla="*/ 45 w 1291"/>
                <a:gd name="T71" fmla="*/ 573 h 704"/>
                <a:gd name="T72" fmla="*/ 106 w 1291"/>
                <a:gd name="T73" fmla="*/ 573 h 704"/>
                <a:gd name="T74" fmla="*/ 145 w 1291"/>
                <a:gd name="T75" fmla="*/ 642 h 704"/>
                <a:gd name="T76" fmla="*/ 198 w 1291"/>
                <a:gd name="T77" fmla="*/ 695 h 704"/>
                <a:gd name="T78" fmla="*/ 267 w 1291"/>
                <a:gd name="T79" fmla="*/ 642 h 704"/>
                <a:gd name="T80" fmla="*/ 267 w 1291"/>
                <a:gd name="T81" fmla="*/ 642 h 704"/>
                <a:gd name="T82" fmla="*/ 442 w 1291"/>
                <a:gd name="T83" fmla="*/ 527 h 704"/>
                <a:gd name="T84" fmla="*/ 504 w 1291"/>
                <a:gd name="T85" fmla="*/ 428 h 704"/>
                <a:gd name="T86" fmla="*/ 588 w 1291"/>
                <a:gd name="T87" fmla="*/ 474 h 704"/>
                <a:gd name="T88" fmla="*/ 679 w 1291"/>
                <a:gd name="T89" fmla="*/ 588 h 704"/>
                <a:gd name="T90" fmla="*/ 748 w 1291"/>
                <a:gd name="T91" fmla="*/ 649 h 704"/>
                <a:gd name="T92" fmla="*/ 763 w 1291"/>
                <a:gd name="T93" fmla="*/ 703 h 704"/>
                <a:gd name="T94" fmla="*/ 763 w 1291"/>
                <a:gd name="T95" fmla="*/ 703 h 704"/>
                <a:gd name="T96" fmla="*/ 848 w 1291"/>
                <a:gd name="T97" fmla="*/ 634 h 704"/>
                <a:gd name="T98" fmla="*/ 878 w 1291"/>
                <a:gd name="T99" fmla="*/ 558 h 704"/>
                <a:gd name="T100" fmla="*/ 893 w 1291"/>
                <a:gd name="T101" fmla="*/ 458 h 704"/>
                <a:gd name="T102" fmla="*/ 985 w 1291"/>
                <a:gd name="T103" fmla="*/ 466 h 704"/>
                <a:gd name="T104" fmla="*/ 1015 w 1291"/>
                <a:gd name="T105" fmla="*/ 489 h 704"/>
                <a:gd name="T106" fmla="*/ 1046 w 1291"/>
                <a:gd name="T107" fmla="*/ 474 h 704"/>
                <a:gd name="T108" fmla="*/ 1038 w 1291"/>
                <a:gd name="T109" fmla="*/ 412 h 704"/>
                <a:gd name="T110" fmla="*/ 1046 w 1291"/>
                <a:gd name="T111" fmla="*/ 382 h 704"/>
                <a:gd name="T112" fmla="*/ 1092 w 1291"/>
                <a:gd name="T113" fmla="*/ 359 h 704"/>
                <a:gd name="T114" fmla="*/ 1107 w 1291"/>
                <a:gd name="T115" fmla="*/ 313 h 704"/>
                <a:gd name="T116" fmla="*/ 1168 w 1291"/>
                <a:gd name="T117" fmla="*/ 344 h 704"/>
                <a:gd name="T118" fmla="*/ 1214 w 1291"/>
                <a:gd name="T119" fmla="*/ 329 h 704"/>
                <a:gd name="T120" fmla="*/ 1252 w 1291"/>
                <a:gd name="T121" fmla="*/ 3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1" h="704">
                  <a:moveTo>
                    <a:pt x="1252" y="321"/>
                  </a:moveTo>
                  <a:lnTo>
                    <a:pt x="1252" y="321"/>
                  </a:lnTo>
                  <a:cubicBezTo>
                    <a:pt x="1245" y="275"/>
                    <a:pt x="1222" y="237"/>
                    <a:pt x="1229" y="191"/>
                  </a:cubicBezTo>
                  <a:cubicBezTo>
                    <a:pt x="1237" y="160"/>
                    <a:pt x="1267" y="138"/>
                    <a:pt x="1290" y="107"/>
                  </a:cubicBezTo>
                  <a:lnTo>
                    <a:pt x="1290" y="107"/>
                  </a:lnTo>
                  <a:cubicBezTo>
                    <a:pt x="1260" y="84"/>
                    <a:pt x="1222" y="54"/>
                    <a:pt x="1184" y="38"/>
                  </a:cubicBezTo>
                  <a:cubicBezTo>
                    <a:pt x="1168" y="31"/>
                    <a:pt x="1153" y="23"/>
                    <a:pt x="1145" y="23"/>
                  </a:cubicBezTo>
                  <a:cubicBezTo>
                    <a:pt x="1138" y="31"/>
                    <a:pt x="1145" y="38"/>
                    <a:pt x="1138" y="46"/>
                  </a:cubicBezTo>
                  <a:cubicBezTo>
                    <a:pt x="1122" y="46"/>
                    <a:pt x="1107" y="46"/>
                    <a:pt x="1092" y="46"/>
                  </a:cubicBezTo>
                  <a:cubicBezTo>
                    <a:pt x="1077" y="46"/>
                    <a:pt x="1069" y="23"/>
                    <a:pt x="1054" y="31"/>
                  </a:cubicBezTo>
                  <a:cubicBezTo>
                    <a:pt x="1038" y="38"/>
                    <a:pt x="1046" y="76"/>
                    <a:pt x="1023" y="76"/>
                  </a:cubicBezTo>
                  <a:cubicBezTo>
                    <a:pt x="1000" y="69"/>
                    <a:pt x="1008" y="23"/>
                    <a:pt x="985" y="15"/>
                  </a:cubicBezTo>
                  <a:cubicBezTo>
                    <a:pt x="962" y="8"/>
                    <a:pt x="939" y="31"/>
                    <a:pt x="916" y="31"/>
                  </a:cubicBezTo>
                  <a:cubicBezTo>
                    <a:pt x="909" y="31"/>
                    <a:pt x="893" y="31"/>
                    <a:pt x="886" y="23"/>
                  </a:cubicBezTo>
                  <a:cubicBezTo>
                    <a:pt x="870" y="15"/>
                    <a:pt x="870" y="0"/>
                    <a:pt x="855" y="0"/>
                  </a:cubicBezTo>
                  <a:cubicBezTo>
                    <a:pt x="832" y="0"/>
                    <a:pt x="802" y="15"/>
                    <a:pt x="779" y="23"/>
                  </a:cubicBezTo>
                  <a:cubicBezTo>
                    <a:pt x="756" y="31"/>
                    <a:pt x="740" y="38"/>
                    <a:pt x="717" y="31"/>
                  </a:cubicBezTo>
                  <a:cubicBezTo>
                    <a:pt x="695" y="31"/>
                    <a:pt x="672" y="23"/>
                    <a:pt x="649" y="15"/>
                  </a:cubicBezTo>
                  <a:cubicBezTo>
                    <a:pt x="641" y="15"/>
                    <a:pt x="634" y="8"/>
                    <a:pt x="618" y="0"/>
                  </a:cubicBezTo>
                  <a:lnTo>
                    <a:pt x="618" y="0"/>
                  </a:lnTo>
                  <a:cubicBezTo>
                    <a:pt x="611" y="15"/>
                    <a:pt x="603" y="31"/>
                    <a:pt x="603" y="54"/>
                  </a:cubicBezTo>
                  <a:cubicBezTo>
                    <a:pt x="595" y="69"/>
                    <a:pt x="611" y="92"/>
                    <a:pt x="603" y="107"/>
                  </a:cubicBezTo>
                  <a:cubicBezTo>
                    <a:pt x="588" y="130"/>
                    <a:pt x="550" y="130"/>
                    <a:pt x="527" y="153"/>
                  </a:cubicBezTo>
                  <a:cubicBezTo>
                    <a:pt x="519" y="168"/>
                    <a:pt x="527" y="199"/>
                    <a:pt x="511" y="206"/>
                  </a:cubicBezTo>
                  <a:cubicBezTo>
                    <a:pt x="488" y="222"/>
                    <a:pt x="465" y="199"/>
                    <a:pt x="442" y="206"/>
                  </a:cubicBezTo>
                  <a:cubicBezTo>
                    <a:pt x="412" y="222"/>
                    <a:pt x="404" y="260"/>
                    <a:pt x="374" y="275"/>
                  </a:cubicBezTo>
                  <a:cubicBezTo>
                    <a:pt x="336" y="290"/>
                    <a:pt x="290" y="275"/>
                    <a:pt x="244" y="290"/>
                  </a:cubicBezTo>
                  <a:cubicBezTo>
                    <a:pt x="236" y="290"/>
                    <a:pt x="236" y="313"/>
                    <a:pt x="229" y="313"/>
                  </a:cubicBezTo>
                  <a:cubicBezTo>
                    <a:pt x="213" y="321"/>
                    <a:pt x="198" y="306"/>
                    <a:pt x="183" y="313"/>
                  </a:cubicBezTo>
                  <a:cubicBezTo>
                    <a:pt x="160" y="329"/>
                    <a:pt x="137" y="351"/>
                    <a:pt x="106" y="367"/>
                  </a:cubicBezTo>
                  <a:cubicBezTo>
                    <a:pt x="76" y="374"/>
                    <a:pt x="38" y="382"/>
                    <a:pt x="0" y="390"/>
                  </a:cubicBezTo>
                  <a:lnTo>
                    <a:pt x="0" y="390"/>
                  </a:lnTo>
                  <a:cubicBezTo>
                    <a:pt x="0" y="405"/>
                    <a:pt x="0" y="420"/>
                    <a:pt x="0" y="435"/>
                  </a:cubicBezTo>
                  <a:cubicBezTo>
                    <a:pt x="7" y="451"/>
                    <a:pt x="23" y="451"/>
                    <a:pt x="30" y="466"/>
                  </a:cubicBezTo>
                  <a:cubicBezTo>
                    <a:pt x="38" y="481"/>
                    <a:pt x="30" y="497"/>
                    <a:pt x="30" y="520"/>
                  </a:cubicBezTo>
                  <a:cubicBezTo>
                    <a:pt x="38" y="535"/>
                    <a:pt x="30" y="558"/>
                    <a:pt x="45" y="573"/>
                  </a:cubicBezTo>
                  <a:cubicBezTo>
                    <a:pt x="61" y="581"/>
                    <a:pt x="91" y="558"/>
                    <a:pt x="106" y="573"/>
                  </a:cubicBezTo>
                  <a:cubicBezTo>
                    <a:pt x="129" y="588"/>
                    <a:pt x="129" y="619"/>
                    <a:pt x="145" y="642"/>
                  </a:cubicBezTo>
                  <a:cubicBezTo>
                    <a:pt x="160" y="657"/>
                    <a:pt x="175" y="687"/>
                    <a:pt x="198" y="695"/>
                  </a:cubicBezTo>
                  <a:cubicBezTo>
                    <a:pt x="229" y="695"/>
                    <a:pt x="236" y="657"/>
                    <a:pt x="267" y="642"/>
                  </a:cubicBezTo>
                  <a:lnTo>
                    <a:pt x="267" y="642"/>
                  </a:lnTo>
                  <a:cubicBezTo>
                    <a:pt x="397" y="642"/>
                    <a:pt x="366" y="619"/>
                    <a:pt x="442" y="527"/>
                  </a:cubicBezTo>
                  <a:cubicBezTo>
                    <a:pt x="450" y="512"/>
                    <a:pt x="481" y="412"/>
                    <a:pt x="504" y="428"/>
                  </a:cubicBezTo>
                  <a:cubicBezTo>
                    <a:pt x="534" y="443"/>
                    <a:pt x="557" y="458"/>
                    <a:pt x="588" y="474"/>
                  </a:cubicBezTo>
                  <a:cubicBezTo>
                    <a:pt x="634" y="489"/>
                    <a:pt x="679" y="543"/>
                    <a:pt x="679" y="588"/>
                  </a:cubicBezTo>
                  <a:cubicBezTo>
                    <a:pt x="679" y="619"/>
                    <a:pt x="740" y="604"/>
                    <a:pt x="748" y="649"/>
                  </a:cubicBezTo>
                  <a:cubicBezTo>
                    <a:pt x="763" y="703"/>
                    <a:pt x="763" y="703"/>
                    <a:pt x="763" y="703"/>
                  </a:cubicBezTo>
                  <a:lnTo>
                    <a:pt x="763" y="703"/>
                  </a:lnTo>
                  <a:cubicBezTo>
                    <a:pt x="779" y="680"/>
                    <a:pt x="832" y="657"/>
                    <a:pt x="848" y="634"/>
                  </a:cubicBezTo>
                  <a:cubicBezTo>
                    <a:pt x="863" y="611"/>
                    <a:pt x="870" y="581"/>
                    <a:pt x="878" y="558"/>
                  </a:cubicBezTo>
                  <a:cubicBezTo>
                    <a:pt x="886" y="520"/>
                    <a:pt x="870" y="474"/>
                    <a:pt x="893" y="458"/>
                  </a:cubicBezTo>
                  <a:cubicBezTo>
                    <a:pt x="916" y="435"/>
                    <a:pt x="954" y="458"/>
                    <a:pt x="985" y="466"/>
                  </a:cubicBezTo>
                  <a:cubicBezTo>
                    <a:pt x="1000" y="474"/>
                    <a:pt x="1000" y="489"/>
                    <a:pt x="1015" y="489"/>
                  </a:cubicBezTo>
                  <a:cubicBezTo>
                    <a:pt x="1023" y="489"/>
                    <a:pt x="1046" y="489"/>
                    <a:pt x="1046" y="474"/>
                  </a:cubicBezTo>
                  <a:cubicBezTo>
                    <a:pt x="1054" y="458"/>
                    <a:pt x="1038" y="435"/>
                    <a:pt x="1038" y="412"/>
                  </a:cubicBezTo>
                  <a:cubicBezTo>
                    <a:pt x="1038" y="405"/>
                    <a:pt x="1038" y="390"/>
                    <a:pt x="1046" y="382"/>
                  </a:cubicBezTo>
                  <a:cubicBezTo>
                    <a:pt x="1061" y="367"/>
                    <a:pt x="1077" y="374"/>
                    <a:pt x="1092" y="359"/>
                  </a:cubicBezTo>
                  <a:cubicBezTo>
                    <a:pt x="1099" y="351"/>
                    <a:pt x="1092" y="321"/>
                    <a:pt x="1107" y="313"/>
                  </a:cubicBezTo>
                  <a:cubicBezTo>
                    <a:pt x="1130" y="313"/>
                    <a:pt x="1145" y="344"/>
                    <a:pt x="1168" y="344"/>
                  </a:cubicBezTo>
                  <a:cubicBezTo>
                    <a:pt x="1184" y="344"/>
                    <a:pt x="1199" y="336"/>
                    <a:pt x="1214" y="329"/>
                  </a:cubicBezTo>
                  <a:cubicBezTo>
                    <a:pt x="1229" y="329"/>
                    <a:pt x="1237" y="321"/>
                    <a:pt x="1252" y="3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0" name="Freeform 182"/>
            <p:cNvSpPr>
              <a:spLocks noChangeArrowheads="1"/>
            </p:cNvSpPr>
            <p:nvPr/>
          </p:nvSpPr>
          <p:spPr bwMode="auto">
            <a:xfrm>
              <a:off x="7806230" y="3467804"/>
              <a:ext cx="290195" cy="245163"/>
            </a:xfrm>
            <a:custGeom>
              <a:avLst/>
              <a:gdLst>
                <a:gd name="T0" fmla="*/ 1222 w 1223"/>
                <a:gd name="T1" fmla="*/ 23 h 1033"/>
                <a:gd name="T2" fmla="*/ 1222 w 1223"/>
                <a:gd name="T3" fmla="*/ 23 h 1033"/>
                <a:gd name="T4" fmla="*/ 1214 w 1223"/>
                <a:gd name="T5" fmla="*/ 84 h 1033"/>
                <a:gd name="T6" fmla="*/ 1161 w 1223"/>
                <a:gd name="T7" fmla="*/ 107 h 1033"/>
                <a:gd name="T8" fmla="*/ 1161 w 1223"/>
                <a:gd name="T9" fmla="*/ 107 h 1033"/>
                <a:gd name="T10" fmla="*/ 1107 w 1223"/>
                <a:gd name="T11" fmla="*/ 138 h 1033"/>
                <a:gd name="T12" fmla="*/ 1123 w 1223"/>
                <a:gd name="T13" fmla="*/ 214 h 1033"/>
                <a:gd name="T14" fmla="*/ 1115 w 1223"/>
                <a:gd name="T15" fmla="*/ 283 h 1033"/>
                <a:gd name="T16" fmla="*/ 1161 w 1223"/>
                <a:gd name="T17" fmla="*/ 329 h 1033"/>
                <a:gd name="T18" fmla="*/ 1130 w 1223"/>
                <a:gd name="T19" fmla="*/ 367 h 1033"/>
                <a:gd name="T20" fmla="*/ 1191 w 1223"/>
                <a:gd name="T21" fmla="*/ 482 h 1033"/>
                <a:gd name="T22" fmla="*/ 1168 w 1223"/>
                <a:gd name="T23" fmla="*/ 558 h 1033"/>
                <a:gd name="T24" fmla="*/ 1168 w 1223"/>
                <a:gd name="T25" fmla="*/ 558 h 1033"/>
                <a:gd name="T26" fmla="*/ 1153 w 1223"/>
                <a:gd name="T27" fmla="*/ 612 h 1033"/>
                <a:gd name="T28" fmla="*/ 1153 w 1223"/>
                <a:gd name="T29" fmla="*/ 665 h 1033"/>
                <a:gd name="T30" fmla="*/ 1077 w 1223"/>
                <a:gd name="T31" fmla="*/ 711 h 1033"/>
                <a:gd name="T32" fmla="*/ 1061 w 1223"/>
                <a:gd name="T33" fmla="*/ 764 h 1033"/>
                <a:gd name="T34" fmla="*/ 992 w 1223"/>
                <a:gd name="T35" fmla="*/ 764 h 1033"/>
                <a:gd name="T36" fmla="*/ 924 w 1223"/>
                <a:gd name="T37" fmla="*/ 833 h 1033"/>
                <a:gd name="T38" fmla="*/ 794 w 1223"/>
                <a:gd name="T39" fmla="*/ 848 h 1033"/>
                <a:gd name="T40" fmla="*/ 779 w 1223"/>
                <a:gd name="T41" fmla="*/ 871 h 1033"/>
                <a:gd name="T42" fmla="*/ 733 w 1223"/>
                <a:gd name="T43" fmla="*/ 871 h 1033"/>
                <a:gd name="T44" fmla="*/ 656 w 1223"/>
                <a:gd name="T45" fmla="*/ 925 h 1033"/>
                <a:gd name="T46" fmla="*/ 550 w 1223"/>
                <a:gd name="T47" fmla="*/ 948 h 1033"/>
                <a:gd name="T48" fmla="*/ 550 w 1223"/>
                <a:gd name="T49" fmla="*/ 948 h 1033"/>
                <a:gd name="T50" fmla="*/ 450 w 1223"/>
                <a:gd name="T51" fmla="*/ 932 h 1033"/>
                <a:gd name="T52" fmla="*/ 435 w 1223"/>
                <a:gd name="T53" fmla="*/ 970 h 1033"/>
                <a:gd name="T54" fmla="*/ 313 w 1223"/>
                <a:gd name="T55" fmla="*/ 1032 h 1033"/>
                <a:gd name="T56" fmla="*/ 244 w 1223"/>
                <a:gd name="T57" fmla="*/ 963 h 1033"/>
                <a:gd name="T58" fmla="*/ 214 w 1223"/>
                <a:gd name="T59" fmla="*/ 848 h 1033"/>
                <a:gd name="T60" fmla="*/ 214 w 1223"/>
                <a:gd name="T61" fmla="*/ 764 h 1033"/>
                <a:gd name="T62" fmla="*/ 252 w 1223"/>
                <a:gd name="T63" fmla="*/ 657 h 1033"/>
                <a:gd name="T64" fmla="*/ 290 w 1223"/>
                <a:gd name="T65" fmla="*/ 612 h 1033"/>
                <a:gd name="T66" fmla="*/ 275 w 1223"/>
                <a:gd name="T67" fmla="*/ 573 h 1033"/>
                <a:gd name="T68" fmla="*/ 191 w 1223"/>
                <a:gd name="T69" fmla="*/ 589 h 1033"/>
                <a:gd name="T70" fmla="*/ 145 w 1223"/>
                <a:gd name="T71" fmla="*/ 543 h 1033"/>
                <a:gd name="T72" fmla="*/ 84 w 1223"/>
                <a:gd name="T73" fmla="*/ 543 h 1033"/>
                <a:gd name="T74" fmla="*/ 45 w 1223"/>
                <a:gd name="T75" fmla="*/ 482 h 1033"/>
                <a:gd name="T76" fmla="*/ 0 w 1223"/>
                <a:gd name="T77" fmla="*/ 459 h 1033"/>
                <a:gd name="T78" fmla="*/ 0 w 1223"/>
                <a:gd name="T79" fmla="*/ 459 h 1033"/>
                <a:gd name="T80" fmla="*/ 84 w 1223"/>
                <a:gd name="T81" fmla="*/ 421 h 1033"/>
                <a:gd name="T82" fmla="*/ 198 w 1223"/>
                <a:gd name="T83" fmla="*/ 405 h 1033"/>
                <a:gd name="T84" fmla="*/ 244 w 1223"/>
                <a:gd name="T85" fmla="*/ 375 h 1033"/>
                <a:gd name="T86" fmla="*/ 275 w 1223"/>
                <a:gd name="T87" fmla="*/ 375 h 1033"/>
                <a:gd name="T88" fmla="*/ 351 w 1223"/>
                <a:gd name="T89" fmla="*/ 352 h 1033"/>
                <a:gd name="T90" fmla="*/ 427 w 1223"/>
                <a:gd name="T91" fmla="*/ 375 h 1033"/>
                <a:gd name="T92" fmla="*/ 473 w 1223"/>
                <a:gd name="T93" fmla="*/ 298 h 1033"/>
                <a:gd name="T94" fmla="*/ 496 w 1223"/>
                <a:gd name="T95" fmla="*/ 245 h 1033"/>
                <a:gd name="T96" fmla="*/ 565 w 1223"/>
                <a:gd name="T97" fmla="*/ 214 h 1033"/>
                <a:gd name="T98" fmla="*/ 618 w 1223"/>
                <a:gd name="T99" fmla="*/ 184 h 1033"/>
                <a:gd name="T100" fmla="*/ 626 w 1223"/>
                <a:gd name="T101" fmla="*/ 123 h 1033"/>
                <a:gd name="T102" fmla="*/ 679 w 1223"/>
                <a:gd name="T103" fmla="*/ 115 h 1033"/>
                <a:gd name="T104" fmla="*/ 702 w 1223"/>
                <a:gd name="T105" fmla="*/ 130 h 1033"/>
                <a:gd name="T106" fmla="*/ 771 w 1223"/>
                <a:gd name="T107" fmla="*/ 84 h 1033"/>
                <a:gd name="T108" fmla="*/ 931 w 1223"/>
                <a:gd name="T109" fmla="*/ 92 h 1033"/>
                <a:gd name="T110" fmla="*/ 992 w 1223"/>
                <a:gd name="T111" fmla="*/ 46 h 1033"/>
                <a:gd name="T112" fmla="*/ 1130 w 1223"/>
                <a:gd name="T113" fmla="*/ 8 h 1033"/>
                <a:gd name="T114" fmla="*/ 1222 w 1223"/>
                <a:gd name="T115" fmla="*/ 2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3" h="1033">
                  <a:moveTo>
                    <a:pt x="1222" y="23"/>
                  </a:moveTo>
                  <a:lnTo>
                    <a:pt x="1222" y="23"/>
                  </a:lnTo>
                  <a:cubicBezTo>
                    <a:pt x="1214" y="46"/>
                    <a:pt x="1222" y="69"/>
                    <a:pt x="1214" y="84"/>
                  </a:cubicBezTo>
                  <a:cubicBezTo>
                    <a:pt x="1199" y="100"/>
                    <a:pt x="1176" y="100"/>
                    <a:pt x="1161" y="107"/>
                  </a:cubicBezTo>
                  <a:lnTo>
                    <a:pt x="1161" y="107"/>
                  </a:lnTo>
                  <a:cubicBezTo>
                    <a:pt x="1138" y="115"/>
                    <a:pt x="1115" y="123"/>
                    <a:pt x="1107" y="138"/>
                  </a:cubicBezTo>
                  <a:cubicBezTo>
                    <a:pt x="1092" y="161"/>
                    <a:pt x="1115" y="192"/>
                    <a:pt x="1123" y="214"/>
                  </a:cubicBezTo>
                  <a:cubicBezTo>
                    <a:pt x="1123" y="237"/>
                    <a:pt x="1107" y="260"/>
                    <a:pt x="1115" y="283"/>
                  </a:cubicBezTo>
                  <a:cubicBezTo>
                    <a:pt x="1123" y="306"/>
                    <a:pt x="1153" y="314"/>
                    <a:pt x="1161" y="329"/>
                  </a:cubicBezTo>
                  <a:cubicBezTo>
                    <a:pt x="1161" y="344"/>
                    <a:pt x="1130" y="352"/>
                    <a:pt x="1130" y="367"/>
                  </a:cubicBezTo>
                  <a:cubicBezTo>
                    <a:pt x="1145" y="405"/>
                    <a:pt x="1184" y="444"/>
                    <a:pt x="1191" y="482"/>
                  </a:cubicBezTo>
                  <a:cubicBezTo>
                    <a:pt x="1199" y="512"/>
                    <a:pt x="1176" y="535"/>
                    <a:pt x="1168" y="558"/>
                  </a:cubicBezTo>
                  <a:lnTo>
                    <a:pt x="1168" y="558"/>
                  </a:lnTo>
                  <a:cubicBezTo>
                    <a:pt x="1161" y="573"/>
                    <a:pt x="1153" y="589"/>
                    <a:pt x="1153" y="612"/>
                  </a:cubicBezTo>
                  <a:cubicBezTo>
                    <a:pt x="1145" y="627"/>
                    <a:pt x="1161" y="650"/>
                    <a:pt x="1153" y="665"/>
                  </a:cubicBezTo>
                  <a:cubicBezTo>
                    <a:pt x="1138" y="688"/>
                    <a:pt x="1100" y="688"/>
                    <a:pt x="1077" y="711"/>
                  </a:cubicBezTo>
                  <a:cubicBezTo>
                    <a:pt x="1069" y="726"/>
                    <a:pt x="1077" y="757"/>
                    <a:pt x="1061" y="764"/>
                  </a:cubicBezTo>
                  <a:cubicBezTo>
                    <a:pt x="1038" y="780"/>
                    <a:pt x="1015" y="757"/>
                    <a:pt x="992" y="764"/>
                  </a:cubicBezTo>
                  <a:cubicBezTo>
                    <a:pt x="962" y="780"/>
                    <a:pt x="954" y="818"/>
                    <a:pt x="924" y="833"/>
                  </a:cubicBezTo>
                  <a:cubicBezTo>
                    <a:pt x="886" y="848"/>
                    <a:pt x="840" y="833"/>
                    <a:pt x="794" y="848"/>
                  </a:cubicBezTo>
                  <a:cubicBezTo>
                    <a:pt x="786" y="848"/>
                    <a:pt x="786" y="871"/>
                    <a:pt x="779" y="871"/>
                  </a:cubicBezTo>
                  <a:cubicBezTo>
                    <a:pt x="763" y="879"/>
                    <a:pt x="748" y="864"/>
                    <a:pt x="733" y="871"/>
                  </a:cubicBezTo>
                  <a:cubicBezTo>
                    <a:pt x="710" y="887"/>
                    <a:pt x="687" y="909"/>
                    <a:pt x="656" y="925"/>
                  </a:cubicBezTo>
                  <a:cubicBezTo>
                    <a:pt x="626" y="932"/>
                    <a:pt x="588" y="940"/>
                    <a:pt x="550" y="948"/>
                  </a:cubicBezTo>
                  <a:lnTo>
                    <a:pt x="550" y="948"/>
                  </a:lnTo>
                  <a:cubicBezTo>
                    <a:pt x="519" y="940"/>
                    <a:pt x="481" y="925"/>
                    <a:pt x="450" y="932"/>
                  </a:cubicBezTo>
                  <a:cubicBezTo>
                    <a:pt x="443" y="940"/>
                    <a:pt x="443" y="963"/>
                    <a:pt x="435" y="970"/>
                  </a:cubicBezTo>
                  <a:cubicBezTo>
                    <a:pt x="397" y="993"/>
                    <a:pt x="359" y="1032"/>
                    <a:pt x="313" y="1032"/>
                  </a:cubicBezTo>
                  <a:cubicBezTo>
                    <a:pt x="282" y="1032"/>
                    <a:pt x="259" y="993"/>
                    <a:pt x="244" y="963"/>
                  </a:cubicBezTo>
                  <a:cubicBezTo>
                    <a:pt x="229" y="932"/>
                    <a:pt x="221" y="887"/>
                    <a:pt x="214" y="848"/>
                  </a:cubicBezTo>
                  <a:cubicBezTo>
                    <a:pt x="214" y="818"/>
                    <a:pt x="214" y="795"/>
                    <a:pt x="214" y="764"/>
                  </a:cubicBezTo>
                  <a:cubicBezTo>
                    <a:pt x="221" y="726"/>
                    <a:pt x="237" y="696"/>
                    <a:pt x="252" y="657"/>
                  </a:cubicBezTo>
                  <a:cubicBezTo>
                    <a:pt x="259" y="642"/>
                    <a:pt x="282" y="634"/>
                    <a:pt x="290" y="612"/>
                  </a:cubicBezTo>
                  <a:cubicBezTo>
                    <a:pt x="290" y="596"/>
                    <a:pt x="275" y="589"/>
                    <a:pt x="275" y="573"/>
                  </a:cubicBezTo>
                  <a:cubicBezTo>
                    <a:pt x="275" y="573"/>
                    <a:pt x="198" y="589"/>
                    <a:pt x="191" y="589"/>
                  </a:cubicBezTo>
                  <a:lnTo>
                    <a:pt x="145" y="543"/>
                  </a:lnTo>
                  <a:cubicBezTo>
                    <a:pt x="122" y="543"/>
                    <a:pt x="99" y="551"/>
                    <a:pt x="84" y="543"/>
                  </a:cubicBezTo>
                  <a:cubicBezTo>
                    <a:pt x="61" y="528"/>
                    <a:pt x="53" y="505"/>
                    <a:pt x="45" y="482"/>
                  </a:cubicBezTo>
                  <a:cubicBezTo>
                    <a:pt x="38" y="474"/>
                    <a:pt x="7" y="466"/>
                    <a:pt x="0" y="459"/>
                  </a:cubicBezTo>
                  <a:lnTo>
                    <a:pt x="0" y="459"/>
                  </a:lnTo>
                  <a:cubicBezTo>
                    <a:pt x="23" y="444"/>
                    <a:pt x="68" y="428"/>
                    <a:pt x="84" y="421"/>
                  </a:cubicBezTo>
                  <a:cubicBezTo>
                    <a:pt x="122" y="413"/>
                    <a:pt x="160" y="421"/>
                    <a:pt x="198" y="405"/>
                  </a:cubicBezTo>
                  <a:cubicBezTo>
                    <a:pt x="214" y="398"/>
                    <a:pt x="229" y="375"/>
                    <a:pt x="244" y="375"/>
                  </a:cubicBezTo>
                  <a:cubicBezTo>
                    <a:pt x="252" y="367"/>
                    <a:pt x="267" y="382"/>
                    <a:pt x="275" y="375"/>
                  </a:cubicBezTo>
                  <a:cubicBezTo>
                    <a:pt x="305" y="375"/>
                    <a:pt x="320" y="352"/>
                    <a:pt x="351" y="352"/>
                  </a:cubicBezTo>
                  <a:cubicBezTo>
                    <a:pt x="374" y="352"/>
                    <a:pt x="404" y="382"/>
                    <a:pt x="427" y="375"/>
                  </a:cubicBezTo>
                  <a:cubicBezTo>
                    <a:pt x="450" y="359"/>
                    <a:pt x="458" y="321"/>
                    <a:pt x="473" y="298"/>
                  </a:cubicBezTo>
                  <a:cubicBezTo>
                    <a:pt x="481" y="283"/>
                    <a:pt x="481" y="260"/>
                    <a:pt x="496" y="245"/>
                  </a:cubicBezTo>
                  <a:cubicBezTo>
                    <a:pt x="519" y="230"/>
                    <a:pt x="542" y="230"/>
                    <a:pt x="565" y="214"/>
                  </a:cubicBezTo>
                  <a:cubicBezTo>
                    <a:pt x="588" y="207"/>
                    <a:pt x="611" y="199"/>
                    <a:pt x="618" y="184"/>
                  </a:cubicBezTo>
                  <a:cubicBezTo>
                    <a:pt x="634" y="169"/>
                    <a:pt x="611" y="138"/>
                    <a:pt x="626" y="123"/>
                  </a:cubicBezTo>
                  <a:cubicBezTo>
                    <a:pt x="641" y="115"/>
                    <a:pt x="664" y="115"/>
                    <a:pt x="679" y="115"/>
                  </a:cubicBezTo>
                  <a:cubicBezTo>
                    <a:pt x="687" y="115"/>
                    <a:pt x="695" y="130"/>
                    <a:pt x="702" y="130"/>
                  </a:cubicBezTo>
                  <a:cubicBezTo>
                    <a:pt x="725" y="123"/>
                    <a:pt x="740" y="84"/>
                    <a:pt x="771" y="84"/>
                  </a:cubicBezTo>
                  <a:cubicBezTo>
                    <a:pt x="825" y="69"/>
                    <a:pt x="878" y="100"/>
                    <a:pt x="931" y="92"/>
                  </a:cubicBezTo>
                  <a:cubicBezTo>
                    <a:pt x="954" y="84"/>
                    <a:pt x="970" y="54"/>
                    <a:pt x="992" y="46"/>
                  </a:cubicBezTo>
                  <a:cubicBezTo>
                    <a:pt x="1038" y="23"/>
                    <a:pt x="1084" y="8"/>
                    <a:pt x="1130" y="8"/>
                  </a:cubicBezTo>
                  <a:cubicBezTo>
                    <a:pt x="1161" y="0"/>
                    <a:pt x="1191" y="16"/>
                    <a:pt x="1222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1" name="Freeform 183"/>
            <p:cNvSpPr>
              <a:spLocks noChangeArrowheads="1"/>
            </p:cNvSpPr>
            <p:nvPr/>
          </p:nvSpPr>
          <p:spPr bwMode="auto">
            <a:xfrm>
              <a:off x="7630227" y="3576765"/>
              <a:ext cx="391816" cy="322693"/>
            </a:xfrm>
            <a:custGeom>
              <a:avLst/>
              <a:gdLst>
                <a:gd name="T0" fmla="*/ 741 w 1651"/>
                <a:gd name="T1" fmla="*/ 0 h 1360"/>
                <a:gd name="T2" fmla="*/ 741 w 1651"/>
                <a:gd name="T3" fmla="*/ 0 h 1360"/>
                <a:gd name="T4" fmla="*/ 786 w 1651"/>
                <a:gd name="T5" fmla="*/ 23 h 1360"/>
                <a:gd name="T6" fmla="*/ 825 w 1651"/>
                <a:gd name="T7" fmla="*/ 84 h 1360"/>
                <a:gd name="T8" fmla="*/ 886 w 1651"/>
                <a:gd name="T9" fmla="*/ 84 h 1360"/>
                <a:gd name="T10" fmla="*/ 932 w 1651"/>
                <a:gd name="T11" fmla="*/ 130 h 1360"/>
                <a:gd name="T12" fmla="*/ 1016 w 1651"/>
                <a:gd name="T13" fmla="*/ 114 h 1360"/>
                <a:gd name="T14" fmla="*/ 1031 w 1651"/>
                <a:gd name="T15" fmla="*/ 153 h 1360"/>
                <a:gd name="T16" fmla="*/ 993 w 1651"/>
                <a:gd name="T17" fmla="*/ 198 h 1360"/>
                <a:gd name="T18" fmla="*/ 955 w 1651"/>
                <a:gd name="T19" fmla="*/ 305 h 1360"/>
                <a:gd name="T20" fmla="*/ 955 w 1651"/>
                <a:gd name="T21" fmla="*/ 389 h 1360"/>
                <a:gd name="T22" fmla="*/ 985 w 1651"/>
                <a:gd name="T23" fmla="*/ 504 h 1360"/>
                <a:gd name="T24" fmla="*/ 1054 w 1651"/>
                <a:gd name="T25" fmla="*/ 573 h 1360"/>
                <a:gd name="T26" fmla="*/ 1176 w 1651"/>
                <a:gd name="T27" fmla="*/ 511 h 1360"/>
                <a:gd name="T28" fmla="*/ 1191 w 1651"/>
                <a:gd name="T29" fmla="*/ 473 h 1360"/>
                <a:gd name="T30" fmla="*/ 1291 w 1651"/>
                <a:gd name="T31" fmla="*/ 489 h 1360"/>
                <a:gd name="T32" fmla="*/ 1291 w 1651"/>
                <a:gd name="T33" fmla="*/ 489 h 1360"/>
                <a:gd name="T34" fmla="*/ 1291 w 1651"/>
                <a:gd name="T35" fmla="*/ 534 h 1360"/>
                <a:gd name="T36" fmla="*/ 1321 w 1651"/>
                <a:gd name="T37" fmla="*/ 565 h 1360"/>
                <a:gd name="T38" fmla="*/ 1321 w 1651"/>
                <a:gd name="T39" fmla="*/ 619 h 1360"/>
                <a:gd name="T40" fmla="*/ 1336 w 1651"/>
                <a:gd name="T41" fmla="*/ 672 h 1360"/>
                <a:gd name="T42" fmla="*/ 1397 w 1651"/>
                <a:gd name="T43" fmla="*/ 672 h 1360"/>
                <a:gd name="T44" fmla="*/ 1436 w 1651"/>
                <a:gd name="T45" fmla="*/ 741 h 1360"/>
                <a:gd name="T46" fmla="*/ 1489 w 1651"/>
                <a:gd name="T47" fmla="*/ 794 h 1360"/>
                <a:gd name="T48" fmla="*/ 1558 w 1651"/>
                <a:gd name="T49" fmla="*/ 741 h 1360"/>
                <a:gd name="T50" fmla="*/ 1558 w 1651"/>
                <a:gd name="T51" fmla="*/ 741 h 1360"/>
                <a:gd name="T52" fmla="*/ 1566 w 1651"/>
                <a:gd name="T53" fmla="*/ 802 h 1360"/>
                <a:gd name="T54" fmla="*/ 1535 w 1651"/>
                <a:gd name="T55" fmla="*/ 832 h 1360"/>
                <a:gd name="T56" fmla="*/ 1596 w 1651"/>
                <a:gd name="T57" fmla="*/ 924 h 1360"/>
                <a:gd name="T58" fmla="*/ 1535 w 1651"/>
                <a:gd name="T59" fmla="*/ 1077 h 1360"/>
                <a:gd name="T60" fmla="*/ 1459 w 1651"/>
                <a:gd name="T61" fmla="*/ 1253 h 1360"/>
                <a:gd name="T62" fmla="*/ 1397 w 1651"/>
                <a:gd name="T63" fmla="*/ 1344 h 1360"/>
                <a:gd name="T64" fmla="*/ 1390 w 1651"/>
                <a:gd name="T65" fmla="*/ 1230 h 1360"/>
                <a:gd name="T66" fmla="*/ 1344 w 1651"/>
                <a:gd name="T67" fmla="*/ 1298 h 1360"/>
                <a:gd name="T68" fmla="*/ 1359 w 1651"/>
                <a:gd name="T69" fmla="*/ 1329 h 1360"/>
                <a:gd name="T70" fmla="*/ 1359 w 1651"/>
                <a:gd name="T71" fmla="*/ 1329 h 1360"/>
                <a:gd name="T72" fmla="*/ 1359 w 1651"/>
                <a:gd name="T73" fmla="*/ 1329 h 1360"/>
                <a:gd name="T74" fmla="*/ 1329 w 1651"/>
                <a:gd name="T75" fmla="*/ 1344 h 1360"/>
                <a:gd name="T76" fmla="*/ 1252 w 1651"/>
                <a:gd name="T77" fmla="*/ 1306 h 1360"/>
                <a:gd name="T78" fmla="*/ 1184 w 1651"/>
                <a:gd name="T79" fmla="*/ 1268 h 1360"/>
                <a:gd name="T80" fmla="*/ 978 w 1651"/>
                <a:gd name="T81" fmla="*/ 1329 h 1360"/>
                <a:gd name="T82" fmla="*/ 878 w 1651"/>
                <a:gd name="T83" fmla="*/ 1260 h 1360"/>
                <a:gd name="T84" fmla="*/ 794 w 1651"/>
                <a:gd name="T85" fmla="*/ 1176 h 1360"/>
                <a:gd name="T86" fmla="*/ 756 w 1651"/>
                <a:gd name="T87" fmla="*/ 1115 h 1360"/>
                <a:gd name="T88" fmla="*/ 634 w 1651"/>
                <a:gd name="T89" fmla="*/ 1100 h 1360"/>
                <a:gd name="T90" fmla="*/ 496 w 1651"/>
                <a:gd name="T91" fmla="*/ 1077 h 1360"/>
                <a:gd name="T92" fmla="*/ 473 w 1651"/>
                <a:gd name="T93" fmla="*/ 932 h 1360"/>
                <a:gd name="T94" fmla="*/ 366 w 1651"/>
                <a:gd name="T95" fmla="*/ 840 h 1360"/>
                <a:gd name="T96" fmla="*/ 244 w 1651"/>
                <a:gd name="T97" fmla="*/ 680 h 1360"/>
                <a:gd name="T98" fmla="*/ 175 w 1651"/>
                <a:gd name="T99" fmla="*/ 634 h 1360"/>
                <a:gd name="T100" fmla="*/ 175 w 1651"/>
                <a:gd name="T101" fmla="*/ 642 h 1360"/>
                <a:gd name="T102" fmla="*/ 30 w 1651"/>
                <a:gd name="T103" fmla="*/ 443 h 1360"/>
                <a:gd name="T104" fmla="*/ 0 w 1651"/>
                <a:gd name="T105" fmla="*/ 405 h 1360"/>
                <a:gd name="T106" fmla="*/ 99 w 1651"/>
                <a:gd name="T107" fmla="*/ 389 h 1360"/>
                <a:gd name="T108" fmla="*/ 168 w 1651"/>
                <a:gd name="T109" fmla="*/ 336 h 1360"/>
                <a:gd name="T110" fmla="*/ 259 w 1651"/>
                <a:gd name="T111" fmla="*/ 198 h 1360"/>
                <a:gd name="T112" fmla="*/ 374 w 1651"/>
                <a:gd name="T113" fmla="*/ 221 h 1360"/>
                <a:gd name="T114" fmla="*/ 550 w 1651"/>
                <a:gd name="T115" fmla="*/ 191 h 1360"/>
                <a:gd name="T116" fmla="*/ 588 w 1651"/>
                <a:gd name="T117" fmla="*/ 92 h 1360"/>
                <a:gd name="T118" fmla="*/ 695 w 1651"/>
                <a:gd name="T119" fmla="*/ 30 h 1360"/>
                <a:gd name="T120" fmla="*/ 741 w 1651"/>
                <a:gd name="T12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1" h="1360">
                  <a:moveTo>
                    <a:pt x="741" y="0"/>
                  </a:moveTo>
                  <a:lnTo>
                    <a:pt x="741" y="0"/>
                  </a:lnTo>
                  <a:cubicBezTo>
                    <a:pt x="748" y="7"/>
                    <a:pt x="779" y="15"/>
                    <a:pt x="786" y="23"/>
                  </a:cubicBezTo>
                  <a:cubicBezTo>
                    <a:pt x="794" y="46"/>
                    <a:pt x="802" y="69"/>
                    <a:pt x="825" y="84"/>
                  </a:cubicBezTo>
                  <a:cubicBezTo>
                    <a:pt x="840" y="92"/>
                    <a:pt x="863" y="84"/>
                    <a:pt x="886" y="84"/>
                  </a:cubicBezTo>
                  <a:lnTo>
                    <a:pt x="932" y="130"/>
                  </a:lnTo>
                  <a:cubicBezTo>
                    <a:pt x="939" y="130"/>
                    <a:pt x="1016" y="114"/>
                    <a:pt x="1016" y="114"/>
                  </a:cubicBezTo>
                  <a:cubicBezTo>
                    <a:pt x="1016" y="130"/>
                    <a:pt x="1031" y="137"/>
                    <a:pt x="1031" y="153"/>
                  </a:cubicBezTo>
                  <a:cubicBezTo>
                    <a:pt x="1023" y="175"/>
                    <a:pt x="1000" y="183"/>
                    <a:pt x="993" y="198"/>
                  </a:cubicBezTo>
                  <a:cubicBezTo>
                    <a:pt x="978" y="237"/>
                    <a:pt x="962" y="267"/>
                    <a:pt x="955" y="305"/>
                  </a:cubicBezTo>
                  <a:cubicBezTo>
                    <a:pt x="955" y="336"/>
                    <a:pt x="955" y="359"/>
                    <a:pt x="955" y="389"/>
                  </a:cubicBezTo>
                  <a:cubicBezTo>
                    <a:pt x="962" y="428"/>
                    <a:pt x="970" y="473"/>
                    <a:pt x="985" y="504"/>
                  </a:cubicBezTo>
                  <a:cubicBezTo>
                    <a:pt x="1000" y="534"/>
                    <a:pt x="1023" y="573"/>
                    <a:pt x="1054" y="573"/>
                  </a:cubicBezTo>
                  <a:cubicBezTo>
                    <a:pt x="1100" y="573"/>
                    <a:pt x="1138" y="534"/>
                    <a:pt x="1176" y="511"/>
                  </a:cubicBezTo>
                  <a:cubicBezTo>
                    <a:pt x="1184" y="504"/>
                    <a:pt x="1184" y="481"/>
                    <a:pt x="1191" y="473"/>
                  </a:cubicBezTo>
                  <a:cubicBezTo>
                    <a:pt x="1222" y="466"/>
                    <a:pt x="1260" y="481"/>
                    <a:pt x="1291" y="489"/>
                  </a:cubicBezTo>
                  <a:lnTo>
                    <a:pt x="1291" y="489"/>
                  </a:lnTo>
                  <a:cubicBezTo>
                    <a:pt x="1291" y="504"/>
                    <a:pt x="1291" y="519"/>
                    <a:pt x="1291" y="534"/>
                  </a:cubicBezTo>
                  <a:cubicBezTo>
                    <a:pt x="1298" y="550"/>
                    <a:pt x="1314" y="550"/>
                    <a:pt x="1321" y="565"/>
                  </a:cubicBezTo>
                  <a:cubicBezTo>
                    <a:pt x="1329" y="580"/>
                    <a:pt x="1321" y="596"/>
                    <a:pt x="1321" y="619"/>
                  </a:cubicBezTo>
                  <a:cubicBezTo>
                    <a:pt x="1329" y="634"/>
                    <a:pt x="1321" y="657"/>
                    <a:pt x="1336" y="672"/>
                  </a:cubicBezTo>
                  <a:cubicBezTo>
                    <a:pt x="1352" y="680"/>
                    <a:pt x="1382" y="657"/>
                    <a:pt x="1397" y="672"/>
                  </a:cubicBezTo>
                  <a:cubicBezTo>
                    <a:pt x="1420" y="687"/>
                    <a:pt x="1420" y="718"/>
                    <a:pt x="1436" y="741"/>
                  </a:cubicBezTo>
                  <a:cubicBezTo>
                    <a:pt x="1451" y="756"/>
                    <a:pt x="1466" y="786"/>
                    <a:pt x="1489" y="794"/>
                  </a:cubicBezTo>
                  <a:cubicBezTo>
                    <a:pt x="1520" y="794"/>
                    <a:pt x="1527" y="756"/>
                    <a:pt x="1558" y="741"/>
                  </a:cubicBezTo>
                  <a:lnTo>
                    <a:pt x="1558" y="741"/>
                  </a:lnTo>
                  <a:cubicBezTo>
                    <a:pt x="1558" y="756"/>
                    <a:pt x="1566" y="779"/>
                    <a:pt x="1566" y="802"/>
                  </a:cubicBezTo>
                  <a:cubicBezTo>
                    <a:pt x="1566" y="832"/>
                    <a:pt x="1543" y="817"/>
                    <a:pt x="1535" y="832"/>
                  </a:cubicBezTo>
                  <a:cubicBezTo>
                    <a:pt x="1527" y="848"/>
                    <a:pt x="1581" y="909"/>
                    <a:pt x="1596" y="924"/>
                  </a:cubicBezTo>
                  <a:cubicBezTo>
                    <a:pt x="1650" y="993"/>
                    <a:pt x="1634" y="1077"/>
                    <a:pt x="1535" y="1077"/>
                  </a:cubicBezTo>
                  <a:cubicBezTo>
                    <a:pt x="1466" y="1084"/>
                    <a:pt x="1474" y="1207"/>
                    <a:pt x="1459" y="1253"/>
                  </a:cubicBezTo>
                  <a:cubicBezTo>
                    <a:pt x="1443" y="1283"/>
                    <a:pt x="1405" y="1314"/>
                    <a:pt x="1397" y="1344"/>
                  </a:cubicBezTo>
                  <a:cubicBezTo>
                    <a:pt x="1352" y="1344"/>
                    <a:pt x="1390" y="1245"/>
                    <a:pt x="1390" y="1230"/>
                  </a:cubicBezTo>
                  <a:cubicBezTo>
                    <a:pt x="1390" y="1184"/>
                    <a:pt x="1291" y="1222"/>
                    <a:pt x="1344" y="1298"/>
                  </a:cubicBezTo>
                  <a:cubicBezTo>
                    <a:pt x="1344" y="1306"/>
                    <a:pt x="1367" y="1329"/>
                    <a:pt x="1359" y="1329"/>
                  </a:cubicBezTo>
                  <a:lnTo>
                    <a:pt x="1359" y="1329"/>
                  </a:lnTo>
                  <a:lnTo>
                    <a:pt x="1359" y="1329"/>
                  </a:lnTo>
                  <a:cubicBezTo>
                    <a:pt x="1352" y="1329"/>
                    <a:pt x="1336" y="1344"/>
                    <a:pt x="1329" y="1344"/>
                  </a:cubicBezTo>
                  <a:cubicBezTo>
                    <a:pt x="1291" y="1344"/>
                    <a:pt x="1275" y="1329"/>
                    <a:pt x="1252" y="1306"/>
                  </a:cubicBezTo>
                  <a:cubicBezTo>
                    <a:pt x="1237" y="1291"/>
                    <a:pt x="1184" y="1283"/>
                    <a:pt x="1184" y="1268"/>
                  </a:cubicBezTo>
                  <a:cubicBezTo>
                    <a:pt x="1184" y="1191"/>
                    <a:pt x="1031" y="1359"/>
                    <a:pt x="978" y="1329"/>
                  </a:cubicBezTo>
                  <a:cubicBezTo>
                    <a:pt x="939" y="1306"/>
                    <a:pt x="916" y="1268"/>
                    <a:pt x="878" y="1260"/>
                  </a:cubicBezTo>
                  <a:cubicBezTo>
                    <a:pt x="817" y="1245"/>
                    <a:pt x="886" y="1176"/>
                    <a:pt x="794" y="1176"/>
                  </a:cubicBezTo>
                  <a:cubicBezTo>
                    <a:pt x="748" y="1176"/>
                    <a:pt x="802" y="1123"/>
                    <a:pt x="756" y="1115"/>
                  </a:cubicBezTo>
                  <a:cubicBezTo>
                    <a:pt x="718" y="1115"/>
                    <a:pt x="664" y="1100"/>
                    <a:pt x="634" y="1100"/>
                  </a:cubicBezTo>
                  <a:cubicBezTo>
                    <a:pt x="542" y="1100"/>
                    <a:pt x="572" y="1123"/>
                    <a:pt x="496" y="1077"/>
                  </a:cubicBezTo>
                  <a:cubicBezTo>
                    <a:pt x="481" y="1069"/>
                    <a:pt x="481" y="955"/>
                    <a:pt x="473" y="932"/>
                  </a:cubicBezTo>
                  <a:cubicBezTo>
                    <a:pt x="450" y="825"/>
                    <a:pt x="458" y="886"/>
                    <a:pt x="366" y="840"/>
                  </a:cubicBezTo>
                  <a:cubicBezTo>
                    <a:pt x="321" y="817"/>
                    <a:pt x="259" y="680"/>
                    <a:pt x="244" y="680"/>
                  </a:cubicBezTo>
                  <a:cubicBezTo>
                    <a:pt x="198" y="672"/>
                    <a:pt x="191" y="695"/>
                    <a:pt x="175" y="634"/>
                  </a:cubicBezTo>
                  <a:cubicBezTo>
                    <a:pt x="175" y="634"/>
                    <a:pt x="175" y="634"/>
                    <a:pt x="175" y="642"/>
                  </a:cubicBezTo>
                  <a:cubicBezTo>
                    <a:pt x="160" y="588"/>
                    <a:pt x="7" y="489"/>
                    <a:pt x="30" y="443"/>
                  </a:cubicBezTo>
                  <a:cubicBezTo>
                    <a:pt x="46" y="412"/>
                    <a:pt x="15" y="428"/>
                    <a:pt x="0" y="405"/>
                  </a:cubicBezTo>
                  <a:cubicBezTo>
                    <a:pt x="15" y="397"/>
                    <a:pt x="69" y="397"/>
                    <a:pt x="99" y="389"/>
                  </a:cubicBezTo>
                  <a:cubicBezTo>
                    <a:pt x="122" y="374"/>
                    <a:pt x="137" y="336"/>
                    <a:pt x="168" y="336"/>
                  </a:cubicBezTo>
                  <a:cubicBezTo>
                    <a:pt x="221" y="336"/>
                    <a:pt x="244" y="244"/>
                    <a:pt x="259" y="198"/>
                  </a:cubicBezTo>
                  <a:cubicBezTo>
                    <a:pt x="282" y="153"/>
                    <a:pt x="343" y="221"/>
                    <a:pt x="374" y="221"/>
                  </a:cubicBezTo>
                  <a:cubicBezTo>
                    <a:pt x="405" y="221"/>
                    <a:pt x="542" y="214"/>
                    <a:pt x="550" y="191"/>
                  </a:cubicBezTo>
                  <a:cubicBezTo>
                    <a:pt x="557" y="160"/>
                    <a:pt x="565" y="122"/>
                    <a:pt x="588" y="92"/>
                  </a:cubicBezTo>
                  <a:cubicBezTo>
                    <a:pt x="611" y="76"/>
                    <a:pt x="664" y="53"/>
                    <a:pt x="695" y="30"/>
                  </a:cubicBezTo>
                  <a:cubicBezTo>
                    <a:pt x="733" y="7"/>
                    <a:pt x="741" y="7"/>
                    <a:pt x="74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2" name="Freeform 184"/>
            <p:cNvSpPr>
              <a:spLocks noChangeArrowheads="1"/>
            </p:cNvSpPr>
            <p:nvPr/>
          </p:nvSpPr>
          <p:spPr bwMode="auto">
            <a:xfrm>
              <a:off x="7720324" y="3355700"/>
              <a:ext cx="390768" cy="227351"/>
            </a:xfrm>
            <a:custGeom>
              <a:avLst/>
              <a:gdLst>
                <a:gd name="T0" fmla="*/ 832 w 1643"/>
                <a:gd name="T1" fmla="*/ 0 h 955"/>
                <a:gd name="T2" fmla="*/ 763 w 1643"/>
                <a:gd name="T3" fmla="*/ 159 h 955"/>
                <a:gd name="T4" fmla="*/ 596 w 1643"/>
                <a:gd name="T5" fmla="*/ 495 h 955"/>
                <a:gd name="T6" fmla="*/ 565 w 1643"/>
                <a:gd name="T7" fmla="*/ 579 h 955"/>
                <a:gd name="T8" fmla="*/ 557 w 1643"/>
                <a:gd name="T9" fmla="*/ 587 h 955"/>
                <a:gd name="T10" fmla="*/ 374 w 1643"/>
                <a:gd name="T11" fmla="*/ 625 h 955"/>
                <a:gd name="T12" fmla="*/ 114 w 1643"/>
                <a:gd name="T13" fmla="*/ 664 h 955"/>
                <a:gd name="T14" fmla="*/ 38 w 1643"/>
                <a:gd name="T15" fmla="*/ 740 h 955"/>
                <a:gd name="T16" fmla="*/ 122 w 1643"/>
                <a:gd name="T17" fmla="*/ 885 h 955"/>
                <a:gd name="T18" fmla="*/ 359 w 1643"/>
                <a:gd name="T19" fmla="*/ 885 h 955"/>
                <a:gd name="T20" fmla="*/ 359 w 1643"/>
                <a:gd name="T21" fmla="*/ 931 h 955"/>
                <a:gd name="T22" fmla="*/ 557 w 1643"/>
                <a:gd name="T23" fmla="*/ 877 h 955"/>
                <a:gd name="T24" fmla="*/ 634 w 1643"/>
                <a:gd name="T25" fmla="*/ 847 h 955"/>
                <a:gd name="T26" fmla="*/ 786 w 1643"/>
                <a:gd name="T27" fmla="*/ 847 h 955"/>
                <a:gd name="T28" fmla="*/ 855 w 1643"/>
                <a:gd name="T29" fmla="*/ 717 h 955"/>
                <a:gd name="T30" fmla="*/ 977 w 1643"/>
                <a:gd name="T31" fmla="*/ 656 h 955"/>
                <a:gd name="T32" fmla="*/ 1038 w 1643"/>
                <a:gd name="T33" fmla="*/ 587 h 955"/>
                <a:gd name="T34" fmla="*/ 1130 w 1643"/>
                <a:gd name="T35" fmla="*/ 556 h 955"/>
                <a:gd name="T36" fmla="*/ 1351 w 1643"/>
                <a:gd name="T37" fmla="*/ 518 h 955"/>
                <a:gd name="T38" fmla="*/ 1581 w 1643"/>
                <a:gd name="T39" fmla="*/ 495 h 955"/>
                <a:gd name="T40" fmla="*/ 1619 w 1643"/>
                <a:gd name="T41" fmla="*/ 495 h 955"/>
                <a:gd name="T42" fmla="*/ 1604 w 1643"/>
                <a:gd name="T43" fmla="*/ 419 h 955"/>
                <a:gd name="T44" fmla="*/ 1626 w 1643"/>
                <a:gd name="T45" fmla="*/ 366 h 955"/>
                <a:gd name="T46" fmla="*/ 1512 w 1643"/>
                <a:gd name="T47" fmla="*/ 335 h 955"/>
                <a:gd name="T48" fmla="*/ 1474 w 1643"/>
                <a:gd name="T49" fmla="*/ 358 h 955"/>
                <a:gd name="T50" fmla="*/ 1405 w 1643"/>
                <a:gd name="T51" fmla="*/ 381 h 955"/>
                <a:gd name="T52" fmla="*/ 1329 w 1643"/>
                <a:gd name="T53" fmla="*/ 389 h 955"/>
                <a:gd name="T54" fmla="*/ 1222 w 1643"/>
                <a:gd name="T55" fmla="*/ 266 h 955"/>
                <a:gd name="T56" fmla="*/ 1161 w 1643"/>
                <a:gd name="T57" fmla="*/ 266 h 955"/>
                <a:gd name="T58" fmla="*/ 1168 w 1643"/>
                <a:gd name="T59" fmla="*/ 175 h 955"/>
                <a:gd name="T60" fmla="*/ 1084 w 1643"/>
                <a:gd name="T61" fmla="*/ 91 h 955"/>
                <a:gd name="T62" fmla="*/ 970 w 1643"/>
                <a:gd name="T63" fmla="*/ 106 h 955"/>
                <a:gd name="T64" fmla="*/ 893 w 1643"/>
                <a:gd name="T65" fmla="*/ 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3" h="955">
                  <a:moveTo>
                    <a:pt x="832" y="0"/>
                  </a:moveTo>
                  <a:lnTo>
                    <a:pt x="832" y="0"/>
                  </a:lnTo>
                  <a:cubicBezTo>
                    <a:pt x="832" y="15"/>
                    <a:pt x="832" y="23"/>
                    <a:pt x="802" y="30"/>
                  </a:cubicBezTo>
                  <a:cubicBezTo>
                    <a:pt x="756" y="46"/>
                    <a:pt x="756" y="114"/>
                    <a:pt x="763" y="159"/>
                  </a:cubicBezTo>
                  <a:cubicBezTo>
                    <a:pt x="779" y="251"/>
                    <a:pt x="725" y="335"/>
                    <a:pt x="664" y="396"/>
                  </a:cubicBezTo>
                  <a:cubicBezTo>
                    <a:pt x="626" y="434"/>
                    <a:pt x="596" y="434"/>
                    <a:pt x="596" y="495"/>
                  </a:cubicBezTo>
                  <a:cubicBezTo>
                    <a:pt x="596" y="511"/>
                    <a:pt x="626" y="595"/>
                    <a:pt x="588" y="595"/>
                  </a:cubicBezTo>
                  <a:lnTo>
                    <a:pt x="565" y="579"/>
                  </a:lnTo>
                  <a:lnTo>
                    <a:pt x="557" y="587"/>
                  </a:lnTo>
                  <a:lnTo>
                    <a:pt x="557" y="587"/>
                  </a:lnTo>
                  <a:cubicBezTo>
                    <a:pt x="511" y="602"/>
                    <a:pt x="481" y="572"/>
                    <a:pt x="443" y="579"/>
                  </a:cubicBezTo>
                  <a:cubicBezTo>
                    <a:pt x="443" y="595"/>
                    <a:pt x="382" y="625"/>
                    <a:pt x="374" y="625"/>
                  </a:cubicBezTo>
                  <a:cubicBezTo>
                    <a:pt x="298" y="648"/>
                    <a:pt x="252" y="725"/>
                    <a:pt x="183" y="618"/>
                  </a:cubicBezTo>
                  <a:cubicBezTo>
                    <a:pt x="152" y="572"/>
                    <a:pt x="137" y="625"/>
                    <a:pt x="114" y="664"/>
                  </a:cubicBezTo>
                  <a:cubicBezTo>
                    <a:pt x="91" y="702"/>
                    <a:pt x="53" y="686"/>
                    <a:pt x="23" y="694"/>
                  </a:cubicBezTo>
                  <a:cubicBezTo>
                    <a:pt x="23" y="709"/>
                    <a:pt x="61" y="717"/>
                    <a:pt x="38" y="740"/>
                  </a:cubicBezTo>
                  <a:cubicBezTo>
                    <a:pt x="0" y="793"/>
                    <a:pt x="53" y="801"/>
                    <a:pt x="91" y="816"/>
                  </a:cubicBezTo>
                  <a:cubicBezTo>
                    <a:pt x="122" y="839"/>
                    <a:pt x="99" y="870"/>
                    <a:pt x="122" y="885"/>
                  </a:cubicBezTo>
                  <a:cubicBezTo>
                    <a:pt x="145" y="900"/>
                    <a:pt x="206" y="831"/>
                    <a:pt x="244" y="893"/>
                  </a:cubicBezTo>
                  <a:cubicBezTo>
                    <a:pt x="282" y="954"/>
                    <a:pt x="313" y="893"/>
                    <a:pt x="359" y="885"/>
                  </a:cubicBezTo>
                  <a:cubicBezTo>
                    <a:pt x="359" y="908"/>
                    <a:pt x="359" y="923"/>
                    <a:pt x="359" y="931"/>
                  </a:cubicBezTo>
                  <a:lnTo>
                    <a:pt x="359" y="931"/>
                  </a:lnTo>
                  <a:cubicBezTo>
                    <a:pt x="382" y="916"/>
                    <a:pt x="427" y="900"/>
                    <a:pt x="443" y="893"/>
                  </a:cubicBezTo>
                  <a:cubicBezTo>
                    <a:pt x="481" y="885"/>
                    <a:pt x="519" y="893"/>
                    <a:pt x="557" y="877"/>
                  </a:cubicBezTo>
                  <a:cubicBezTo>
                    <a:pt x="573" y="870"/>
                    <a:pt x="588" y="847"/>
                    <a:pt x="603" y="847"/>
                  </a:cubicBezTo>
                  <a:cubicBezTo>
                    <a:pt x="611" y="839"/>
                    <a:pt x="626" y="854"/>
                    <a:pt x="634" y="847"/>
                  </a:cubicBezTo>
                  <a:cubicBezTo>
                    <a:pt x="664" y="847"/>
                    <a:pt x="679" y="824"/>
                    <a:pt x="710" y="824"/>
                  </a:cubicBezTo>
                  <a:cubicBezTo>
                    <a:pt x="733" y="824"/>
                    <a:pt x="763" y="854"/>
                    <a:pt x="786" y="847"/>
                  </a:cubicBezTo>
                  <a:cubicBezTo>
                    <a:pt x="809" y="831"/>
                    <a:pt x="817" y="793"/>
                    <a:pt x="832" y="770"/>
                  </a:cubicBezTo>
                  <a:cubicBezTo>
                    <a:pt x="840" y="755"/>
                    <a:pt x="840" y="732"/>
                    <a:pt x="855" y="717"/>
                  </a:cubicBezTo>
                  <a:cubicBezTo>
                    <a:pt x="878" y="702"/>
                    <a:pt x="901" y="702"/>
                    <a:pt x="924" y="686"/>
                  </a:cubicBezTo>
                  <a:cubicBezTo>
                    <a:pt x="947" y="679"/>
                    <a:pt x="970" y="671"/>
                    <a:pt x="977" y="656"/>
                  </a:cubicBezTo>
                  <a:cubicBezTo>
                    <a:pt x="993" y="641"/>
                    <a:pt x="970" y="610"/>
                    <a:pt x="985" y="595"/>
                  </a:cubicBezTo>
                  <a:cubicBezTo>
                    <a:pt x="1000" y="587"/>
                    <a:pt x="1023" y="587"/>
                    <a:pt x="1038" y="587"/>
                  </a:cubicBezTo>
                  <a:cubicBezTo>
                    <a:pt x="1046" y="587"/>
                    <a:pt x="1054" y="602"/>
                    <a:pt x="1061" y="602"/>
                  </a:cubicBezTo>
                  <a:cubicBezTo>
                    <a:pt x="1084" y="595"/>
                    <a:pt x="1099" y="556"/>
                    <a:pt x="1130" y="556"/>
                  </a:cubicBezTo>
                  <a:cubicBezTo>
                    <a:pt x="1184" y="541"/>
                    <a:pt x="1237" y="572"/>
                    <a:pt x="1290" y="564"/>
                  </a:cubicBezTo>
                  <a:cubicBezTo>
                    <a:pt x="1313" y="556"/>
                    <a:pt x="1329" y="526"/>
                    <a:pt x="1351" y="518"/>
                  </a:cubicBezTo>
                  <a:cubicBezTo>
                    <a:pt x="1397" y="495"/>
                    <a:pt x="1443" y="480"/>
                    <a:pt x="1489" y="480"/>
                  </a:cubicBezTo>
                  <a:cubicBezTo>
                    <a:pt x="1520" y="472"/>
                    <a:pt x="1550" y="488"/>
                    <a:pt x="1581" y="495"/>
                  </a:cubicBezTo>
                  <a:lnTo>
                    <a:pt x="1581" y="495"/>
                  </a:lnTo>
                  <a:cubicBezTo>
                    <a:pt x="1596" y="495"/>
                    <a:pt x="1611" y="495"/>
                    <a:pt x="1619" y="495"/>
                  </a:cubicBezTo>
                  <a:cubicBezTo>
                    <a:pt x="1634" y="488"/>
                    <a:pt x="1642" y="472"/>
                    <a:pt x="1642" y="465"/>
                  </a:cubicBezTo>
                  <a:cubicBezTo>
                    <a:pt x="1634" y="442"/>
                    <a:pt x="1604" y="434"/>
                    <a:pt x="1604" y="419"/>
                  </a:cubicBezTo>
                  <a:cubicBezTo>
                    <a:pt x="1604" y="396"/>
                    <a:pt x="1619" y="381"/>
                    <a:pt x="1626" y="366"/>
                  </a:cubicBezTo>
                  <a:lnTo>
                    <a:pt x="1626" y="366"/>
                  </a:lnTo>
                  <a:cubicBezTo>
                    <a:pt x="1611" y="350"/>
                    <a:pt x="1596" y="335"/>
                    <a:pt x="1581" y="327"/>
                  </a:cubicBezTo>
                  <a:cubicBezTo>
                    <a:pt x="1558" y="327"/>
                    <a:pt x="1535" y="327"/>
                    <a:pt x="1512" y="335"/>
                  </a:cubicBezTo>
                  <a:cubicBezTo>
                    <a:pt x="1497" y="343"/>
                    <a:pt x="1489" y="350"/>
                    <a:pt x="1474" y="358"/>
                  </a:cubicBezTo>
                  <a:lnTo>
                    <a:pt x="1474" y="358"/>
                  </a:lnTo>
                  <a:cubicBezTo>
                    <a:pt x="1459" y="366"/>
                    <a:pt x="1443" y="358"/>
                    <a:pt x="1428" y="366"/>
                  </a:cubicBezTo>
                  <a:cubicBezTo>
                    <a:pt x="1420" y="366"/>
                    <a:pt x="1413" y="381"/>
                    <a:pt x="1405" y="381"/>
                  </a:cubicBezTo>
                  <a:cubicBezTo>
                    <a:pt x="1390" y="381"/>
                    <a:pt x="1367" y="373"/>
                    <a:pt x="1351" y="373"/>
                  </a:cubicBezTo>
                  <a:cubicBezTo>
                    <a:pt x="1344" y="373"/>
                    <a:pt x="1336" y="389"/>
                    <a:pt x="1329" y="389"/>
                  </a:cubicBezTo>
                  <a:cubicBezTo>
                    <a:pt x="1321" y="381"/>
                    <a:pt x="1321" y="358"/>
                    <a:pt x="1313" y="350"/>
                  </a:cubicBezTo>
                  <a:cubicBezTo>
                    <a:pt x="1283" y="320"/>
                    <a:pt x="1260" y="281"/>
                    <a:pt x="1222" y="266"/>
                  </a:cubicBezTo>
                  <a:cubicBezTo>
                    <a:pt x="1207" y="259"/>
                    <a:pt x="1199" y="281"/>
                    <a:pt x="1184" y="289"/>
                  </a:cubicBezTo>
                  <a:cubicBezTo>
                    <a:pt x="1168" y="289"/>
                    <a:pt x="1161" y="274"/>
                    <a:pt x="1161" y="266"/>
                  </a:cubicBezTo>
                  <a:cubicBezTo>
                    <a:pt x="1161" y="259"/>
                    <a:pt x="1191" y="266"/>
                    <a:pt x="1191" y="251"/>
                  </a:cubicBezTo>
                  <a:cubicBezTo>
                    <a:pt x="1191" y="228"/>
                    <a:pt x="1191" y="190"/>
                    <a:pt x="1168" y="175"/>
                  </a:cubicBezTo>
                  <a:cubicBezTo>
                    <a:pt x="1138" y="159"/>
                    <a:pt x="1084" y="205"/>
                    <a:pt x="1061" y="182"/>
                  </a:cubicBezTo>
                  <a:cubicBezTo>
                    <a:pt x="1046" y="159"/>
                    <a:pt x="1099" y="121"/>
                    <a:pt x="1084" y="91"/>
                  </a:cubicBezTo>
                  <a:cubicBezTo>
                    <a:pt x="1069" y="76"/>
                    <a:pt x="1038" y="84"/>
                    <a:pt x="1008" y="84"/>
                  </a:cubicBezTo>
                  <a:cubicBezTo>
                    <a:pt x="993" y="84"/>
                    <a:pt x="985" y="106"/>
                    <a:pt x="970" y="106"/>
                  </a:cubicBezTo>
                  <a:cubicBezTo>
                    <a:pt x="954" y="106"/>
                    <a:pt x="939" y="114"/>
                    <a:pt x="924" y="98"/>
                  </a:cubicBezTo>
                  <a:cubicBezTo>
                    <a:pt x="909" y="84"/>
                    <a:pt x="909" y="53"/>
                    <a:pt x="893" y="38"/>
                  </a:cubicBezTo>
                  <a:cubicBezTo>
                    <a:pt x="878" y="23"/>
                    <a:pt x="848" y="15"/>
                    <a:pt x="832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3" name="Freeform 185"/>
            <p:cNvSpPr>
              <a:spLocks noChangeArrowheads="1"/>
            </p:cNvSpPr>
            <p:nvPr/>
          </p:nvSpPr>
          <p:spPr bwMode="auto">
            <a:xfrm>
              <a:off x="8017852" y="3199592"/>
              <a:ext cx="145621" cy="243067"/>
            </a:xfrm>
            <a:custGeom>
              <a:avLst/>
              <a:gdLst>
                <a:gd name="T0" fmla="*/ 222 w 612"/>
                <a:gd name="T1" fmla="*/ 1015 h 1024"/>
                <a:gd name="T2" fmla="*/ 222 w 612"/>
                <a:gd name="T3" fmla="*/ 1015 h 1024"/>
                <a:gd name="T4" fmla="*/ 260 w 612"/>
                <a:gd name="T5" fmla="*/ 992 h 1024"/>
                <a:gd name="T6" fmla="*/ 329 w 612"/>
                <a:gd name="T7" fmla="*/ 984 h 1024"/>
                <a:gd name="T8" fmla="*/ 374 w 612"/>
                <a:gd name="T9" fmla="*/ 1023 h 1024"/>
                <a:gd name="T10" fmla="*/ 374 w 612"/>
                <a:gd name="T11" fmla="*/ 1023 h 1024"/>
                <a:gd name="T12" fmla="*/ 413 w 612"/>
                <a:gd name="T13" fmla="*/ 977 h 1024"/>
                <a:gd name="T14" fmla="*/ 413 w 612"/>
                <a:gd name="T15" fmla="*/ 923 h 1024"/>
                <a:gd name="T16" fmla="*/ 443 w 612"/>
                <a:gd name="T17" fmla="*/ 916 h 1024"/>
                <a:gd name="T18" fmla="*/ 543 w 612"/>
                <a:gd name="T19" fmla="*/ 954 h 1024"/>
                <a:gd name="T20" fmla="*/ 573 w 612"/>
                <a:gd name="T21" fmla="*/ 877 h 1024"/>
                <a:gd name="T22" fmla="*/ 604 w 612"/>
                <a:gd name="T23" fmla="*/ 870 h 1024"/>
                <a:gd name="T24" fmla="*/ 604 w 612"/>
                <a:gd name="T25" fmla="*/ 801 h 1024"/>
                <a:gd name="T26" fmla="*/ 581 w 612"/>
                <a:gd name="T27" fmla="*/ 755 h 1024"/>
                <a:gd name="T28" fmla="*/ 581 w 612"/>
                <a:gd name="T29" fmla="*/ 755 h 1024"/>
                <a:gd name="T30" fmla="*/ 573 w 612"/>
                <a:gd name="T31" fmla="*/ 733 h 1024"/>
                <a:gd name="T32" fmla="*/ 566 w 612"/>
                <a:gd name="T33" fmla="*/ 642 h 1024"/>
                <a:gd name="T34" fmla="*/ 535 w 612"/>
                <a:gd name="T35" fmla="*/ 611 h 1024"/>
                <a:gd name="T36" fmla="*/ 558 w 612"/>
                <a:gd name="T37" fmla="*/ 535 h 1024"/>
                <a:gd name="T38" fmla="*/ 520 w 612"/>
                <a:gd name="T39" fmla="*/ 520 h 1024"/>
                <a:gd name="T40" fmla="*/ 527 w 612"/>
                <a:gd name="T41" fmla="*/ 336 h 1024"/>
                <a:gd name="T42" fmla="*/ 512 w 612"/>
                <a:gd name="T43" fmla="*/ 237 h 1024"/>
                <a:gd name="T44" fmla="*/ 436 w 612"/>
                <a:gd name="T45" fmla="*/ 183 h 1024"/>
                <a:gd name="T46" fmla="*/ 474 w 612"/>
                <a:gd name="T47" fmla="*/ 61 h 1024"/>
                <a:gd name="T48" fmla="*/ 474 w 612"/>
                <a:gd name="T49" fmla="*/ 61 h 1024"/>
                <a:gd name="T50" fmla="*/ 321 w 612"/>
                <a:gd name="T51" fmla="*/ 31 h 1024"/>
                <a:gd name="T52" fmla="*/ 260 w 612"/>
                <a:gd name="T53" fmla="*/ 107 h 1024"/>
                <a:gd name="T54" fmla="*/ 176 w 612"/>
                <a:gd name="T55" fmla="*/ 283 h 1024"/>
                <a:gd name="T56" fmla="*/ 130 w 612"/>
                <a:gd name="T57" fmla="*/ 390 h 1024"/>
                <a:gd name="T58" fmla="*/ 0 w 612"/>
                <a:gd name="T59" fmla="*/ 397 h 1024"/>
                <a:gd name="T60" fmla="*/ 0 w 612"/>
                <a:gd name="T61" fmla="*/ 397 h 1024"/>
                <a:gd name="T62" fmla="*/ 38 w 612"/>
                <a:gd name="T63" fmla="*/ 558 h 1024"/>
                <a:gd name="T64" fmla="*/ 107 w 612"/>
                <a:gd name="T65" fmla="*/ 565 h 1024"/>
                <a:gd name="T66" fmla="*/ 92 w 612"/>
                <a:gd name="T67" fmla="*/ 718 h 1024"/>
                <a:gd name="T68" fmla="*/ 168 w 612"/>
                <a:gd name="T69" fmla="*/ 763 h 1024"/>
                <a:gd name="T70" fmla="*/ 168 w 612"/>
                <a:gd name="T71" fmla="*/ 832 h 1024"/>
                <a:gd name="T72" fmla="*/ 191 w 612"/>
                <a:gd name="T73" fmla="*/ 832 h 1024"/>
                <a:gd name="T74" fmla="*/ 176 w 612"/>
                <a:gd name="T75" fmla="*/ 931 h 1024"/>
                <a:gd name="T76" fmla="*/ 214 w 612"/>
                <a:gd name="T77" fmla="*/ 984 h 1024"/>
                <a:gd name="T78" fmla="*/ 222 w 612"/>
                <a:gd name="T79" fmla="*/ 101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2" h="1024">
                  <a:moveTo>
                    <a:pt x="222" y="1015"/>
                  </a:moveTo>
                  <a:lnTo>
                    <a:pt x="222" y="1015"/>
                  </a:lnTo>
                  <a:cubicBezTo>
                    <a:pt x="237" y="1007"/>
                    <a:pt x="245" y="1000"/>
                    <a:pt x="260" y="992"/>
                  </a:cubicBezTo>
                  <a:cubicBezTo>
                    <a:pt x="283" y="984"/>
                    <a:pt x="306" y="984"/>
                    <a:pt x="329" y="984"/>
                  </a:cubicBezTo>
                  <a:cubicBezTo>
                    <a:pt x="344" y="992"/>
                    <a:pt x="359" y="1007"/>
                    <a:pt x="374" y="1023"/>
                  </a:cubicBezTo>
                  <a:lnTo>
                    <a:pt x="374" y="1023"/>
                  </a:lnTo>
                  <a:cubicBezTo>
                    <a:pt x="390" y="1007"/>
                    <a:pt x="405" y="1000"/>
                    <a:pt x="413" y="977"/>
                  </a:cubicBezTo>
                  <a:cubicBezTo>
                    <a:pt x="420" y="961"/>
                    <a:pt x="405" y="938"/>
                    <a:pt x="413" y="923"/>
                  </a:cubicBezTo>
                  <a:cubicBezTo>
                    <a:pt x="420" y="916"/>
                    <a:pt x="428" y="916"/>
                    <a:pt x="443" y="916"/>
                  </a:cubicBezTo>
                  <a:cubicBezTo>
                    <a:pt x="474" y="923"/>
                    <a:pt x="505" y="961"/>
                    <a:pt x="543" y="954"/>
                  </a:cubicBezTo>
                  <a:cubicBezTo>
                    <a:pt x="566" y="946"/>
                    <a:pt x="550" y="900"/>
                    <a:pt x="573" y="877"/>
                  </a:cubicBezTo>
                  <a:cubicBezTo>
                    <a:pt x="573" y="870"/>
                    <a:pt x="596" y="885"/>
                    <a:pt x="604" y="870"/>
                  </a:cubicBezTo>
                  <a:cubicBezTo>
                    <a:pt x="611" y="847"/>
                    <a:pt x="611" y="824"/>
                    <a:pt x="604" y="801"/>
                  </a:cubicBezTo>
                  <a:cubicBezTo>
                    <a:pt x="596" y="786"/>
                    <a:pt x="588" y="771"/>
                    <a:pt x="581" y="755"/>
                  </a:cubicBezTo>
                  <a:lnTo>
                    <a:pt x="581" y="755"/>
                  </a:lnTo>
                  <a:cubicBezTo>
                    <a:pt x="573" y="748"/>
                    <a:pt x="573" y="741"/>
                    <a:pt x="573" y="733"/>
                  </a:cubicBezTo>
                  <a:cubicBezTo>
                    <a:pt x="566" y="703"/>
                    <a:pt x="573" y="672"/>
                    <a:pt x="566" y="642"/>
                  </a:cubicBezTo>
                  <a:cubicBezTo>
                    <a:pt x="558" y="626"/>
                    <a:pt x="535" y="626"/>
                    <a:pt x="535" y="611"/>
                  </a:cubicBezTo>
                  <a:cubicBezTo>
                    <a:pt x="535" y="588"/>
                    <a:pt x="558" y="558"/>
                    <a:pt x="558" y="535"/>
                  </a:cubicBezTo>
                  <a:cubicBezTo>
                    <a:pt x="558" y="520"/>
                    <a:pt x="520" y="535"/>
                    <a:pt x="520" y="520"/>
                  </a:cubicBezTo>
                  <a:cubicBezTo>
                    <a:pt x="512" y="458"/>
                    <a:pt x="527" y="397"/>
                    <a:pt x="527" y="336"/>
                  </a:cubicBezTo>
                  <a:cubicBezTo>
                    <a:pt x="527" y="305"/>
                    <a:pt x="527" y="267"/>
                    <a:pt x="512" y="237"/>
                  </a:cubicBezTo>
                  <a:cubicBezTo>
                    <a:pt x="497" y="214"/>
                    <a:pt x="443" y="214"/>
                    <a:pt x="436" y="183"/>
                  </a:cubicBezTo>
                  <a:cubicBezTo>
                    <a:pt x="428" y="138"/>
                    <a:pt x="466" y="99"/>
                    <a:pt x="474" y="61"/>
                  </a:cubicBezTo>
                  <a:lnTo>
                    <a:pt x="474" y="61"/>
                  </a:lnTo>
                  <a:cubicBezTo>
                    <a:pt x="428" y="61"/>
                    <a:pt x="382" y="76"/>
                    <a:pt x="321" y="31"/>
                  </a:cubicBezTo>
                  <a:cubicBezTo>
                    <a:pt x="283" y="0"/>
                    <a:pt x="275" y="84"/>
                    <a:pt x="260" y="107"/>
                  </a:cubicBezTo>
                  <a:cubicBezTo>
                    <a:pt x="176" y="283"/>
                    <a:pt x="176" y="283"/>
                    <a:pt x="176" y="283"/>
                  </a:cubicBezTo>
                  <a:cubicBezTo>
                    <a:pt x="161" y="313"/>
                    <a:pt x="153" y="374"/>
                    <a:pt x="130" y="390"/>
                  </a:cubicBezTo>
                  <a:cubicBezTo>
                    <a:pt x="84" y="420"/>
                    <a:pt x="38" y="412"/>
                    <a:pt x="0" y="397"/>
                  </a:cubicBezTo>
                  <a:lnTo>
                    <a:pt x="0" y="397"/>
                  </a:lnTo>
                  <a:cubicBezTo>
                    <a:pt x="8" y="435"/>
                    <a:pt x="8" y="527"/>
                    <a:pt x="38" y="558"/>
                  </a:cubicBezTo>
                  <a:cubicBezTo>
                    <a:pt x="54" y="573"/>
                    <a:pt x="92" y="542"/>
                    <a:pt x="107" y="565"/>
                  </a:cubicBezTo>
                  <a:cubicBezTo>
                    <a:pt x="122" y="611"/>
                    <a:pt x="77" y="672"/>
                    <a:pt x="92" y="718"/>
                  </a:cubicBezTo>
                  <a:cubicBezTo>
                    <a:pt x="107" y="748"/>
                    <a:pt x="153" y="741"/>
                    <a:pt x="168" y="763"/>
                  </a:cubicBezTo>
                  <a:cubicBezTo>
                    <a:pt x="176" y="786"/>
                    <a:pt x="161" y="809"/>
                    <a:pt x="168" y="832"/>
                  </a:cubicBezTo>
                  <a:cubicBezTo>
                    <a:pt x="168" y="832"/>
                    <a:pt x="191" y="824"/>
                    <a:pt x="191" y="832"/>
                  </a:cubicBezTo>
                  <a:cubicBezTo>
                    <a:pt x="191" y="870"/>
                    <a:pt x="176" y="900"/>
                    <a:pt x="176" y="931"/>
                  </a:cubicBezTo>
                  <a:cubicBezTo>
                    <a:pt x="184" y="954"/>
                    <a:pt x="199" y="969"/>
                    <a:pt x="214" y="984"/>
                  </a:cubicBezTo>
                  <a:cubicBezTo>
                    <a:pt x="214" y="992"/>
                    <a:pt x="214" y="1007"/>
                    <a:pt x="222" y="10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4" name="Freeform 186"/>
            <p:cNvSpPr>
              <a:spLocks noChangeArrowheads="1"/>
            </p:cNvSpPr>
            <p:nvPr/>
          </p:nvSpPr>
          <p:spPr bwMode="auto">
            <a:xfrm>
              <a:off x="7910993" y="3288647"/>
              <a:ext cx="160288" cy="160298"/>
            </a:xfrm>
            <a:custGeom>
              <a:avLst/>
              <a:gdLst>
                <a:gd name="T0" fmla="*/ 450 w 673"/>
                <a:gd name="T1" fmla="*/ 23 h 673"/>
                <a:gd name="T2" fmla="*/ 450 w 673"/>
                <a:gd name="T3" fmla="*/ 23 h 673"/>
                <a:gd name="T4" fmla="*/ 366 w 673"/>
                <a:gd name="T5" fmla="*/ 0 h 673"/>
                <a:gd name="T6" fmla="*/ 267 w 673"/>
                <a:gd name="T7" fmla="*/ 31 h 673"/>
                <a:gd name="T8" fmla="*/ 267 w 673"/>
                <a:gd name="T9" fmla="*/ 31 h 673"/>
                <a:gd name="T10" fmla="*/ 191 w 673"/>
                <a:gd name="T11" fmla="*/ 16 h 673"/>
                <a:gd name="T12" fmla="*/ 91 w 673"/>
                <a:gd name="T13" fmla="*/ 46 h 673"/>
                <a:gd name="T14" fmla="*/ 38 w 673"/>
                <a:gd name="T15" fmla="*/ 153 h 673"/>
                <a:gd name="T16" fmla="*/ 23 w 673"/>
                <a:gd name="T17" fmla="*/ 252 h 673"/>
                <a:gd name="T18" fmla="*/ 30 w 673"/>
                <a:gd name="T19" fmla="*/ 283 h 673"/>
                <a:gd name="T20" fmla="*/ 30 w 673"/>
                <a:gd name="T21" fmla="*/ 283 h 673"/>
                <a:gd name="T22" fmla="*/ 91 w 673"/>
                <a:gd name="T23" fmla="*/ 321 h 673"/>
                <a:gd name="T24" fmla="*/ 122 w 673"/>
                <a:gd name="T25" fmla="*/ 381 h 673"/>
                <a:gd name="T26" fmla="*/ 168 w 673"/>
                <a:gd name="T27" fmla="*/ 389 h 673"/>
                <a:gd name="T28" fmla="*/ 206 w 673"/>
                <a:gd name="T29" fmla="*/ 367 h 673"/>
                <a:gd name="T30" fmla="*/ 282 w 673"/>
                <a:gd name="T31" fmla="*/ 374 h 673"/>
                <a:gd name="T32" fmla="*/ 259 w 673"/>
                <a:gd name="T33" fmla="*/ 465 h 673"/>
                <a:gd name="T34" fmla="*/ 366 w 673"/>
                <a:gd name="T35" fmla="*/ 458 h 673"/>
                <a:gd name="T36" fmla="*/ 389 w 673"/>
                <a:gd name="T37" fmla="*/ 534 h 673"/>
                <a:gd name="T38" fmla="*/ 359 w 673"/>
                <a:gd name="T39" fmla="*/ 549 h 673"/>
                <a:gd name="T40" fmla="*/ 382 w 673"/>
                <a:gd name="T41" fmla="*/ 572 h 673"/>
                <a:gd name="T42" fmla="*/ 420 w 673"/>
                <a:gd name="T43" fmla="*/ 549 h 673"/>
                <a:gd name="T44" fmla="*/ 511 w 673"/>
                <a:gd name="T45" fmla="*/ 633 h 673"/>
                <a:gd name="T46" fmla="*/ 527 w 673"/>
                <a:gd name="T47" fmla="*/ 672 h 673"/>
                <a:gd name="T48" fmla="*/ 549 w 673"/>
                <a:gd name="T49" fmla="*/ 656 h 673"/>
                <a:gd name="T50" fmla="*/ 603 w 673"/>
                <a:gd name="T51" fmla="*/ 664 h 673"/>
                <a:gd name="T52" fmla="*/ 626 w 673"/>
                <a:gd name="T53" fmla="*/ 649 h 673"/>
                <a:gd name="T54" fmla="*/ 672 w 673"/>
                <a:gd name="T55" fmla="*/ 641 h 673"/>
                <a:gd name="T56" fmla="*/ 672 w 673"/>
                <a:gd name="T57" fmla="*/ 641 h 673"/>
                <a:gd name="T58" fmla="*/ 664 w 673"/>
                <a:gd name="T59" fmla="*/ 610 h 673"/>
                <a:gd name="T60" fmla="*/ 626 w 673"/>
                <a:gd name="T61" fmla="*/ 557 h 673"/>
                <a:gd name="T62" fmla="*/ 641 w 673"/>
                <a:gd name="T63" fmla="*/ 458 h 673"/>
                <a:gd name="T64" fmla="*/ 618 w 673"/>
                <a:gd name="T65" fmla="*/ 458 h 673"/>
                <a:gd name="T66" fmla="*/ 618 w 673"/>
                <a:gd name="T67" fmla="*/ 389 h 673"/>
                <a:gd name="T68" fmla="*/ 542 w 673"/>
                <a:gd name="T69" fmla="*/ 344 h 673"/>
                <a:gd name="T70" fmla="*/ 557 w 673"/>
                <a:gd name="T71" fmla="*/ 191 h 673"/>
                <a:gd name="T72" fmla="*/ 488 w 673"/>
                <a:gd name="T73" fmla="*/ 184 h 673"/>
                <a:gd name="T74" fmla="*/ 450 w 673"/>
                <a:gd name="T75" fmla="*/ 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673">
                  <a:moveTo>
                    <a:pt x="450" y="23"/>
                  </a:moveTo>
                  <a:lnTo>
                    <a:pt x="450" y="23"/>
                  </a:lnTo>
                  <a:cubicBezTo>
                    <a:pt x="420" y="16"/>
                    <a:pt x="389" y="0"/>
                    <a:pt x="366" y="0"/>
                  </a:cubicBezTo>
                  <a:cubicBezTo>
                    <a:pt x="313" y="0"/>
                    <a:pt x="305" y="16"/>
                    <a:pt x="267" y="31"/>
                  </a:cubicBezTo>
                  <a:lnTo>
                    <a:pt x="267" y="31"/>
                  </a:lnTo>
                  <a:cubicBezTo>
                    <a:pt x="191" y="16"/>
                    <a:pt x="191" y="16"/>
                    <a:pt x="191" y="16"/>
                  </a:cubicBezTo>
                  <a:cubicBezTo>
                    <a:pt x="152" y="46"/>
                    <a:pt x="137" y="16"/>
                    <a:pt x="91" y="46"/>
                  </a:cubicBezTo>
                  <a:cubicBezTo>
                    <a:pt x="84" y="61"/>
                    <a:pt x="0" y="146"/>
                    <a:pt x="38" y="153"/>
                  </a:cubicBezTo>
                  <a:cubicBezTo>
                    <a:pt x="38" y="184"/>
                    <a:pt x="23" y="214"/>
                    <a:pt x="23" y="252"/>
                  </a:cubicBezTo>
                  <a:cubicBezTo>
                    <a:pt x="23" y="268"/>
                    <a:pt x="23" y="275"/>
                    <a:pt x="30" y="283"/>
                  </a:cubicBezTo>
                  <a:lnTo>
                    <a:pt x="30" y="283"/>
                  </a:lnTo>
                  <a:cubicBezTo>
                    <a:pt x="46" y="298"/>
                    <a:pt x="76" y="306"/>
                    <a:pt x="91" y="321"/>
                  </a:cubicBezTo>
                  <a:cubicBezTo>
                    <a:pt x="107" y="336"/>
                    <a:pt x="107" y="367"/>
                    <a:pt x="122" y="381"/>
                  </a:cubicBezTo>
                  <a:cubicBezTo>
                    <a:pt x="137" y="397"/>
                    <a:pt x="152" y="389"/>
                    <a:pt x="168" y="389"/>
                  </a:cubicBezTo>
                  <a:cubicBezTo>
                    <a:pt x="183" y="389"/>
                    <a:pt x="191" y="367"/>
                    <a:pt x="206" y="367"/>
                  </a:cubicBezTo>
                  <a:cubicBezTo>
                    <a:pt x="236" y="367"/>
                    <a:pt x="267" y="359"/>
                    <a:pt x="282" y="374"/>
                  </a:cubicBezTo>
                  <a:cubicBezTo>
                    <a:pt x="297" y="404"/>
                    <a:pt x="244" y="442"/>
                    <a:pt x="259" y="465"/>
                  </a:cubicBezTo>
                  <a:cubicBezTo>
                    <a:pt x="282" y="488"/>
                    <a:pt x="336" y="442"/>
                    <a:pt x="366" y="458"/>
                  </a:cubicBezTo>
                  <a:cubicBezTo>
                    <a:pt x="389" y="473"/>
                    <a:pt x="389" y="511"/>
                    <a:pt x="389" y="534"/>
                  </a:cubicBezTo>
                  <a:cubicBezTo>
                    <a:pt x="389" y="549"/>
                    <a:pt x="359" y="542"/>
                    <a:pt x="359" y="549"/>
                  </a:cubicBezTo>
                  <a:cubicBezTo>
                    <a:pt x="359" y="557"/>
                    <a:pt x="366" y="572"/>
                    <a:pt x="382" y="572"/>
                  </a:cubicBezTo>
                  <a:cubicBezTo>
                    <a:pt x="397" y="564"/>
                    <a:pt x="405" y="542"/>
                    <a:pt x="420" y="549"/>
                  </a:cubicBezTo>
                  <a:cubicBezTo>
                    <a:pt x="458" y="564"/>
                    <a:pt x="481" y="603"/>
                    <a:pt x="511" y="633"/>
                  </a:cubicBezTo>
                  <a:cubicBezTo>
                    <a:pt x="519" y="641"/>
                    <a:pt x="519" y="664"/>
                    <a:pt x="527" y="672"/>
                  </a:cubicBezTo>
                  <a:cubicBezTo>
                    <a:pt x="534" y="672"/>
                    <a:pt x="542" y="656"/>
                    <a:pt x="549" y="656"/>
                  </a:cubicBezTo>
                  <a:cubicBezTo>
                    <a:pt x="565" y="656"/>
                    <a:pt x="588" y="664"/>
                    <a:pt x="603" y="664"/>
                  </a:cubicBezTo>
                  <a:cubicBezTo>
                    <a:pt x="611" y="664"/>
                    <a:pt x="618" y="649"/>
                    <a:pt x="626" y="649"/>
                  </a:cubicBezTo>
                  <a:cubicBezTo>
                    <a:pt x="641" y="641"/>
                    <a:pt x="657" y="649"/>
                    <a:pt x="672" y="641"/>
                  </a:cubicBezTo>
                  <a:lnTo>
                    <a:pt x="672" y="641"/>
                  </a:lnTo>
                  <a:cubicBezTo>
                    <a:pt x="664" y="633"/>
                    <a:pt x="664" y="618"/>
                    <a:pt x="664" y="610"/>
                  </a:cubicBezTo>
                  <a:cubicBezTo>
                    <a:pt x="649" y="595"/>
                    <a:pt x="634" y="580"/>
                    <a:pt x="626" y="557"/>
                  </a:cubicBezTo>
                  <a:cubicBezTo>
                    <a:pt x="626" y="526"/>
                    <a:pt x="641" y="496"/>
                    <a:pt x="641" y="458"/>
                  </a:cubicBezTo>
                  <a:cubicBezTo>
                    <a:pt x="641" y="450"/>
                    <a:pt x="618" y="458"/>
                    <a:pt x="618" y="458"/>
                  </a:cubicBezTo>
                  <a:cubicBezTo>
                    <a:pt x="611" y="435"/>
                    <a:pt x="626" y="412"/>
                    <a:pt x="618" y="389"/>
                  </a:cubicBezTo>
                  <a:cubicBezTo>
                    <a:pt x="603" y="367"/>
                    <a:pt x="557" y="374"/>
                    <a:pt x="542" y="344"/>
                  </a:cubicBezTo>
                  <a:cubicBezTo>
                    <a:pt x="527" y="298"/>
                    <a:pt x="572" y="237"/>
                    <a:pt x="557" y="191"/>
                  </a:cubicBezTo>
                  <a:cubicBezTo>
                    <a:pt x="542" y="168"/>
                    <a:pt x="504" y="199"/>
                    <a:pt x="488" y="184"/>
                  </a:cubicBezTo>
                  <a:cubicBezTo>
                    <a:pt x="458" y="153"/>
                    <a:pt x="458" y="61"/>
                    <a:pt x="450" y="2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5" name="Freeform 187"/>
            <p:cNvSpPr>
              <a:spLocks noChangeArrowheads="1"/>
            </p:cNvSpPr>
            <p:nvPr/>
          </p:nvSpPr>
          <p:spPr bwMode="auto">
            <a:xfrm>
              <a:off x="8119473" y="3181782"/>
              <a:ext cx="133050" cy="198016"/>
            </a:xfrm>
            <a:custGeom>
              <a:avLst/>
              <a:gdLst>
                <a:gd name="T0" fmla="*/ 46 w 559"/>
                <a:gd name="T1" fmla="*/ 137 h 832"/>
                <a:gd name="T2" fmla="*/ 46 w 559"/>
                <a:gd name="T3" fmla="*/ 137 h 832"/>
                <a:gd name="T4" fmla="*/ 8 w 559"/>
                <a:gd name="T5" fmla="*/ 259 h 832"/>
                <a:gd name="T6" fmla="*/ 84 w 559"/>
                <a:gd name="T7" fmla="*/ 313 h 832"/>
                <a:gd name="T8" fmla="*/ 99 w 559"/>
                <a:gd name="T9" fmla="*/ 412 h 832"/>
                <a:gd name="T10" fmla="*/ 92 w 559"/>
                <a:gd name="T11" fmla="*/ 596 h 832"/>
                <a:gd name="T12" fmla="*/ 130 w 559"/>
                <a:gd name="T13" fmla="*/ 611 h 832"/>
                <a:gd name="T14" fmla="*/ 107 w 559"/>
                <a:gd name="T15" fmla="*/ 687 h 832"/>
                <a:gd name="T16" fmla="*/ 138 w 559"/>
                <a:gd name="T17" fmla="*/ 718 h 832"/>
                <a:gd name="T18" fmla="*/ 145 w 559"/>
                <a:gd name="T19" fmla="*/ 809 h 832"/>
                <a:gd name="T20" fmla="*/ 153 w 559"/>
                <a:gd name="T21" fmla="*/ 831 h 832"/>
                <a:gd name="T22" fmla="*/ 153 w 559"/>
                <a:gd name="T23" fmla="*/ 831 h 832"/>
                <a:gd name="T24" fmla="*/ 260 w 559"/>
                <a:gd name="T25" fmla="*/ 794 h 832"/>
                <a:gd name="T26" fmla="*/ 298 w 559"/>
                <a:gd name="T27" fmla="*/ 831 h 832"/>
                <a:gd name="T28" fmla="*/ 344 w 559"/>
                <a:gd name="T29" fmla="*/ 817 h 832"/>
                <a:gd name="T30" fmla="*/ 367 w 559"/>
                <a:gd name="T31" fmla="*/ 779 h 832"/>
                <a:gd name="T32" fmla="*/ 397 w 559"/>
                <a:gd name="T33" fmla="*/ 771 h 832"/>
                <a:gd name="T34" fmla="*/ 435 w 559"/>
                <a:gd name="T35" fmla="*/ 786 h 832"/>
                <a:gd name="T36" fmla="*/ 496 w 559"/>
                <a:gd name="T37" fmla="*/ 779 h 832"/>
                <a:gd name="T38" fmla="*/ 527 w 559"/>
                <a:gd name="T39" fmla="*/ 740 h 832"/>
                <a:gd name="T40" fmla="*/ 527 w 559"/>
                <a:gd name="T41" fmla="*/ 740 h 832"/>
                <a:gd name="T42" fmla="*/ 504 w 559"/>
                <a:gd name="T43" fmla="*/ 657 h 832"/>
                <a:gd name="T44" fmla="*/ 474 w 559"/>
                <a:gd name="T45" fmla="*/ 641 h 832"/>
                <a:gd name="T46" fmla="*/ 451 w 559"/>
                <a:gd name="T47" fmla="*/ 580 h 832"/>
                <a:gd name="T48" fmla="*/ 451 w 559"/>
                <a:gd name="T49" fmla="*/ 435 h 832"/>
                <a:gd name="T50" fmla="*/ 420 w 559"/>
                <a:gd name="T51" fmla="*/ 374 h 832"/>
                <a:gd name="T52" fmla="*/ 458 w 559"/>
                <a:gd name="T53" fmla="*/ 359 h 832"/>
                <a:gd name="T54" fmla="*/ 481 w 559"/>
                <a:gd name="T55" fmla="*/ 236 h 832"/>
                <a:gd name="T56" fmla="*/ 496 w 559"/>
                <a:gd name="T57" fmla="*/ 214 h 832"/>
                <a:gd name="T58" fmla="*/ 558 w 559"/>
                <a:gd name="T59" fmla="*/ 206 h 832"/>
                <a:gd name="T60" fmla="*/ 558 w 559"/>
                <a:gd name="T61" fmla="*/ 206 h 832"/>
                <a:gd name="T62" fmla="*/ 542 w 559"/>
                <a:gd name="T63" fmla="*/ 99 h 832"/>
                <a:gd name="T64" fmla="*/ 535 w 559"/>
                <a:gd name="T65" fmla="*/ 45 h 832"/>
                <a:gd name="T66" fmla="*/ 535 w 559"/>
                <a:gd name="T67" fmla="*/ 0 h 832"/>
                <a:gd name="T68" fmla="*/ 535 w 559"/>
                <a:gd name="T69" fmla="*/ 0 h 832"/>
                <a:gd name="T70" fmla="*/ 290 w 559"/>
                <a:gd name="T71" fmla="*/ 68 h 832"/>
                <a:gd name="T72" fmla="*/ 122 w 559"/>
                <a:gd name="T73" fmla="*/ 145 h 832"/>
                <a:gd name="T74" fmla="*/ 46 w 559"/>
                <a:gd name="T75" fmla="*/ 1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9" h="832">
                  <a:moveTo>
                    <a:pt x="46" y="137"/>
                  </a:moveTo>
                  <a:lnTo>
                    <a:pt x="46" y="137"/>
                  </a:lnTo>
                  <a:cubicBezTo>
                    <a:pt x="38" y="175"/>
                    <a:pt x="0" y="214"/>
                    <a:pt x="8" y="259"/>
                  </a:cubicBezTo>
                  <a:cubicBezTo>
                    <a:pt x="15" y="290"/>
                    <a:pt x="69" y="290"/>
                    <a:pt x="84" y="313"/>
                  </a:cubicBezTo>
                  <a:cubicBezTo>
                    <a:pt x="99" y="343"/>
                    <a:pt x="99" y="381"/>
                    <a:pt x="99" y="412"/>
                  </a:cubicBezTo>
                  <a:cubicBezTo>
                    <a:pt x="99" y="473"/>
                    <a:pt x="84" y="534"/>
                    <a:pt x="92" y="596"/>
                  </a:cubicBezTo>
                  <a:cubicBezTo>
                    <a:pt x="92" y="611"/>
                    <a:pt x="130" y="596"/>
                    <a:pt x="130" y="611"/>
                  </a:cubicBezTo>
                  <a:cubicBezTo>
                    <a:pt x="130" y="634"/>
                    <a:pt x="107" y="664"/>
                    <a:pt x="107" y="687"/>
                  </a:cubicBezTo>
                  <a:cubicBezTo>
                    <a:pt x="107" y="702"/>
                    <a:pt x="130" y="702"/>
                    <a:pt x="138" y="718"/>
                  </a:cubicBezTo>
                  <a:cubicBezTo>
                    <a:pt x="145" y="748"/>
                    <a:pt x="138" y="779"/>
                    <a:pt x="145" y="809"/>
                  </a:cubicBezTo>
                  <a:cubicBezTo>
                    <a:pt x="145" y="817"/>
                    <a:pt x="145" y="824"/>
                    <a:pt x="153" y="831"/>
                  </a:cubicBezTo>
                  <a:lnTo>
                    <a:pt x="153" y="831"/>
                  </a:lnTo>
                  <a:cubicBezTo>
                    <a:pt x="183" y="817"/>
                    <a:pt x="221" y="794"/>
                    <a:pt x="260" y="794"/>
                  </a:cubicBezTo>
                  <a:cubicBezTo>
                    <a:pt x="275" y="794"/>
                    <a:pt x="283" y="824"/>
                    <a:pt x="298" y="831"/>
                  </a:cubicBezTo>
                  <a:cubicBezTo>
                    <a:pt x="313" y="831"/>
                    <a:pt x="328" y="824"/>
                    <a:pt x="344" y="817"/>
                  </a:cubicBezTo>
                  <a:cubicBezTo>
                    <a:pt x="351" y="809"/>
                    <a:pt x="351" y="786"/>
                    <a:pt x="367" y="779"/>
                  </a:cubicBezTo>
                  <a:cubicBezTo>
                    <a:pt x="374" y="771"/>
                    <a:pt x="382" y="771"/>
                    <a:pt x="397" y="771"/>
                  </a:cubicBezTo>
                  <a:cubicBezTo>
                    <a:pt x="413" y="779"/>
                    <a:pt x="420" y="786"/>
                    <a:pt x="435" y="786"/>
                  </a:cubicBezTo>
                  <a:cubicBezTo>
                    <a:pt x="458" y="786"/>
                    <a:pt x="481" y="786"/>
                    <a:pt x="496" y="779"/>
                  </a:cubicBezTo>
                  <a:cubicBezTo>
                    <a:pt x="512" y="771"/>
                    <a:pt x="519" y="756"/>
                    <a:pt x="527" y="740"/>
                  </a:cubicBezTo>
                  <a:lnTo>
                    <a:pt x="527" y="740"/>
                  </a:lnTo>
                  <a:cubicBezTo>
                    <a:pt x="519" y="718"/>
                    <a:pt x="519" y="687"/>
                    <a:pt x="504" y="657"/>
                  </a:cubicBezTo>
                  <a:cubicBezTo>
                    <a:pt x="496" y="649"/>
                    <a:pt x="481" y="649"/>
                    <a:pt x="474" y="641"/>
                  </a:cubicBezTo>
                  <a:cubicBezTo>
                    <a:pt x="458" y="626"/>
                    <a:pt x="451" y="603"/>
                    <a:pt x="451" y="580"/>
                  </a:cubicBezTo>
                  <a:cubicBezTo>
                    <a:pt x="443" y="534"/>
                    <a:pt x="458" y="488"/>
                    <a:pt x="451" y="435"/>
                  </a:cubicBezTo>
                  <a:cubicBezTo>
                    <a:pt x="443" y="412"/>
                    <a:pt x="413" y="397"/>
                    <a:pt x="420" y="374"/>
                  </a:cubicBezTo>
                  <a:cubicBezTo>
                    <a:pt x="420" y="359"/>
                    <a:pt x="451" y="374"/>
                    <a:pt x="458" y="359"/>
                  </a:cubicBezTo>
                  <a:cubicBezTo>
                    <a:pt x="474" y="321"/>
                    <a:pt x="466" y="275"/>
                    <a:pt x="481" y="236"/>
                  </a:cubicBezTo>
                  <a:cubicBezTo>
                    <a:pt x="481" y="229"/>
                    <a:pt x="489" y="214"/>
                    <a:pt x="496" y="214"/>
                  </a:cubicBezTo>
                  <a:cubicBezTo>
                    <a:pt x="519" y="206"/>
                    <a:pt x="535" y="206"/>
                    <a:pt x="558" y="206"/>
                  </a:cubicBezTo>
                  <a:lnTo>
                    <a:pt x="558" y="206"/>
                  </a:lnTo>
                  <a:cubicBezTo>
                    <a:pt x="550" y="168"/>
                    <a:pt x="550" y="137"/>
                    <a:pt x="542" y="99"/>
                  </a:cubicBezTo>
                  <a:cubicBezTo>
                    <a:pt x="542" y="84"/>
                    <a:pt x="535" y="61"/>
                    <a:pt x="535" y="45"/>
                  </a:cubicBezTo>
                  <a:cubicBezTo>
                    <a:pt x="527" y="23"/>
                    <a:pt x="535" y="23"/>
                    <a:pt x="535" y="0"/>
                  </a:cubicBezTo>
                  <a:lnTo>
                    <a:pt x="535" y="0"/>
                  </a:lnTo>
                  <a:cubicBezTo>
                    <a:pt x="290" y="68"/>
                    <a:pt x="290" y="68"/>
                    <a:pt x="290" y="68"/>
                  </a:cubicBezTo>
                  <a:cubicBezTo>
                    <a:pt x="206" y="107"/>
                    <a:pt x="199" y="160"/>
                    <a:pt x="122" y="145"/>
                  </a:cubicBezTo>
                  <a:cubicBezTo>
                    <a:pt x="92" y="137"/>
                    <a:pt x="69" y="137"/>
                    <a:pt x="46" y="13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6" name="Freeform 188"/>
            <p:cNvSpPr>
              <a:spLocks noChangeArrowheads="1"/>
            </p:cNvSpPr>
            <p:nvPr/>
          </p:nvSpPr>
          <p:spPr bwMode="auto">
            <a:xfrm>
              <a:off x="8245189" y="3122062"/>
              <a:ext cx="203241" cy="212684"/>
            </a:xfrm>
            <a:custGeom>
              <a:avLst/>
              <a:gdLst>
                <a:gd name="T0" fmla="*/ 504 w 856"/>
                <a:gd name="T1" fmla="*/ 68 h 894"/>
                <a:gd name="T2" fmla="*/ 504 w 856"/>
                <a:gd name="T3" fmla="*/ 68 h 894"/>
                <a:gd name="T4" fmla="*/ 374 w 856"/>
                <a:gd name="T5" fmla="*/ 68 h 894"/>
                <a:gd name="T6" fmla="*/ 405 w 856"/>
                <a:gd name="T7" fmla="*/ 30 h 894"/>
                <a:gd name="T8" fmla="*/ 436 w 856"/>
                <a:gd name="T9" fmla="*/ 7 h 894"/>
                <a:gd name="T10" fmla="*/ 558 w 856"/>
                <a:gd name="T11" fmla="*/ 38 h 894"/>
                <a:gd name="T12" fmla="*/ 558 w 856"/>
                <a:gd name="T13" fmla="*/ 38 h 894"/>
                <a:gd name="T14" fmla="*/ 542 w 856"/>
                <a:gd name="T15" fmla="*/ 91 h 894"/>
                <a:gd name="T16" fmla="*/ 527 w 856"/>
                <a:gd name="T17" fmla="*/ 145 h 894"/>
                <a:gd name="T18" fmla="*/ 512 w 856"/>
                <a:gd name="T19" fmla="*/ 145 h 894"/>
                <a:gd name="T20" fmla="*/ 519 w 856"/>
                <a:gd name="T21" fmla="*/ 91 h 894"/>
                <a:gd name="T22" fmla="*/ 504 w 856"/>
                <a:gd name="T23" fmla="*/ 68 h 894"/>
                <a:gd name="T24" fmla="*/ 855 w 856"/>
                <a:gd name="T25" fmla="*/ 718 h 894"/>
                <a:gd name="T26" fmla="*/ 855 w 856"/>
                <a:gd name="T27" fmla="*/ 718 h 894"/>
                <a:gd name="T28" fmla="*/ 787 w 856"/>
                <a:gd name="T29" fmla="*/ 702 h 894"/>
                <a:gd name="T30" fmla="*/ 764 w 856"/>
                <a:gd name="T31" fmla="*/ 588 h 894"/>
                <a:gd name="T32" fmla="*/ 634 w 856"/>
                <a:gd name="T33" fmla="*/ 282 h 894"/>
                <a:gd name="T34" fmla="*/ 405 w 856"/>
                <a:gd name="T35" fmla="*/ 236 h 894"/>
                <a:gd name="T36" fmla="*/ 283 w 856"/>
                <a:gd name="T37" fmla="*/ 206 h 894"/>
                <a:gd name="T38" fmla="*/ 122 w 856"/>
                <a:gd name="T39" fmla="*/ 191 h 894"/>
                <a:gd name="T40" fmla="*/ 8 w 856"/>
                <a:gd name="T41" fmla="*/ 252 h 894"/>
                <a:gd name="T42" fmla="*/ 8 w 856"/>
                <a:gd name="T43" fmla="*/ 252 h 894"/>
                <a:gd name="T44" fmla="*/ 8 w 856"/>
                <a:gd name="T45" fmla="*/ 297 h 894"/>
                <a:gd name="T46" fmla="*/ 15 w 856"/>
                <a:gd name="T47" fmla="*/ 351 h 894"/>
                <a:gd name="T48" fmla="*/ 31 w 856"/>
                <a:gd name="T49" fmla="*/ 458 h 894"/>
                <a:gd name="T50" fmla="*/ 31 w 856"/>
                <a:gd name="T51" fmla="*/ 458 h 894"/>
                <a:gd name="T52" fmla="*/ 107 w 856"/>
                <a:gd name="T53" fmla="*/ 412 h 894"/>
                <a:gd name="T54" fmla="*/ 130 w 856"/>
                <a:gd name="T55" fmla="*/ 450 h 894"/>
                <a:gd name="T56" fmla="*/ 161 w 856"/>
                <a:gd name="T57" fmla="*/ 443 h 894"/>
                <a:gd name="T58" fmla="*/ 183 w 856"/>
                <a:gd name="T59" fmla="*/ 488 h 894"/>
                <a:gd name="T60" fmla="*/ 252 w 856"/>
                <a:gd name="T61" fmla="*/ 466 h 894"/>
                <a:gd name="T62" fmla="*/ 313 w 856"/>
                <a:gd name="T63" fmla="*/ 511 h 894"/>
                <a:gd name="T64" fmla="*/ 328 w 856"/>
                <a:gd name="T65" fmla="*/ 550 h 894"/>
                <a:gd name="T66" fmla="*/ 405 w 856"/>
                <a:gd name="T67" fmla="*/ 542 h 894"/>
                <a:gd name="T68" fmla="*/ 451 w 856"/>
                <a:gd name="T69" fmla="*/ 519 h 894"/>
                <a:gd name="T70" fmla="*/ 481 w 856"/>
                <a:gd name="T71" fmla="*/ 511 h 894"/>
                <a:gd name="T72" fmla="*/ 481 w 856"/>
                <a:gd name="T73" fmla="*/ 626 h 894"/>
                <a:gd name="T74" fmla="*/ 512 w 856"/>
                <a:gd name="T75" fmla="*/ 695 h 894"/>
                <a:gd name="T76" fmla="*/ 550 w 856"/>
                <a:gd name="T77" fmla="*/ 756 h 894"/>
                <a:gd name="T78" fmla="*/ 550 w 856"/>
                <a:gd name="T79" fmla="*/ 756 h 894"/>
                <a:gd name="T80" fmla="*/ 588 w 856"/>
                <a:gd name="T81" fmla="*/ 756 h 894"/>
                <a:gd name="T82" fmla="*/ 626 w 856"/>
                <a:gd name="T83" fmla="*/ 870 h 894"/>
                <a:gd name="T84" fmla="*/ 688 w 856"/>
                <a:gd name="T85" fmla="*/ 893 h 894"/>
                <a:gd name="T86" fmla="*/ 688 w 856"/>
                <a:gd name="T87" fmla="*/ 893 h 894"/>
                <a:gd name="T88" fmla="*/ 741 w 856"/>
                <a:gd name="T89" fmla="*/ 817 h 894"/>
                <a:gd name="T90" fmla="*/ 802 w 856"/>
                <a:gd name="T91" fmla="*/ 756 h 894"/>
                <a:gd name="T92" fmla="*/ 855 w 856"/>
                <a:gd name="T93" fmla="*/ 71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6" h="894">
                  <a:moveTo>
                    <a:pt x="504" y="68"/>
                  </a:moveTo>
                  <a:lnTo>
                    <a:pt x="504" y="68"/>
                  </a:lnTo>
                  <a:cubicBezTo>
                    <a:pt x="458" y="53"/>
                    <a:pt x="420" y="68"/>
                    <a:pt x="374" y="68"/>
                  </a:cubicBezTo>
                  <a:cubicBezTo>
                    <a:pt x="374" y="53"/>
                    <a:pt x="397" y="38"/>
                    <a:pt x="405" y="30"/>
                  </a:cubicBezTo>
                  <a:cubicBezTo>
                    <a:pt x="413" y="23"/>
                    <a:pt x="420" y="0"/>
                    <a:pt x="436" y="7"/>
                  </a:cubicBezTo>
                  <a:cubicBezTo>
                    <a:pt x="474" y="23"/>
                    <a:pt x="512" y="38"/>
                    <a:pt x="558" y="38"/>
                  </a:cubicBezTo>
                  <a:lnTo>
                    <a:pt x="558" y="38"/>
                  </a:lnTo>
                  <a:cubicBezTo>
                    <a:pt x="558" y="53"/>
                    <a:pt x="542" y="68"/>
                    <a:pt x="542" y="91"/>
                  </a:cubicBezTo>
                  <a:cubicBezTo>
                    <a:pt x="535" y="106"/>
                    <a:pt x="535" y="129"/>
                    <a:pt x="527" y="145"/>
                  </a:cubicBezTo>
                  <a:cubicBezTo>
                    <a:pt x="519" y="160"/>
                    <a:pt x="512" y="160"/>
                    <a:pt x="512" y="145"/>
                  </a:cubicBezTo>
                  <a:cubicBezTo>
                    <a:pt x="504" y="129"/>
                    <a:pt x="512" y="106"/>
                    <a:pt x="519" y="91"/>
                  </a:cubicBezTo>
                  <a:cubicBezTo>
                    <a:pt x="504" y="68"/>
                    <a:pt x="504" y="68"/>
                    <a:pt x="504" y="68"/>
                  </a:cubicBezTo>
                  <a:close/>
                  <a:moveTo>
                    <a:pt x="855" y="718"/>
                  </a:moveTo>
                  <a:lnTo>
                    <a:pt x="855" y="718"/>
                  </a:lnTo>
                  <a:cubicBezTo>
                    <a:pt x="833" y="710"/>
                    <a:pt x="802" y="710"/>
                    <a:pt x="787" y="702"/>
                  </a:cubicBezTo>
                  <a:cubicBezTo>
                    <a:pt x="710" y="695"/>
                    <a:pt x="749" y="649"/>
                    <a:pt x="764" y="588"/>
                  </a:cubicBezTo>
                  <a:cubicBezTo>
                    <a:pt x="817" y="420"/>
                    <a:pt x="764" y="381"/>
                    <a:pt x="634" y="282"/>
                  </a:cubicBezTo>
                  <a:cubicBezTo>
                    <a:pt x="550" y="221"/>
                    <a:pt x="512" y="236"/>
                    <a:pt x="405" y="236"/>
                  </a:cubicBezTo>
                  <a:cubicBezTo>
                    <a:pt x="367" y="236"/>
                    <a:pt x="321" y="206"/>
                    <a:pt x="283" y="206"/>
                  </a:cubicBezTo>
                  <a:cubicBezTo>
                    <a:pt x="229" y="206"/>
                    <a:pt x="168" y="244"/>
                    <a:pt x="122" y="191"/>
                  </a:cubicBezTo>
                  <a:cubicBezTo>
                    <a:pt x="92" y="160"/>
                    <a:pt x="8" y="206"/>
                    <a:pt x="8" y="252"/>
                  </a:cubicBezTo>
                  <a:lnTo>
                    <a:pt x="8" y="252"/>
                  </a:lnTo>
                  <a:cubicBezTo>
                    <a:pt x="8" y="275"/>
                    <a:pt x="0" y="275"/>
                    <a:pt x="8" y="297"/>
                  </a:cubicBezTo>
                  <a:cubicBezTo>
                    <a:pt x="8" y="313"/>
                    <a:pt x="15" y="336"/>
                    <a:pt x="15" y="351"/>
                  </a:cubicBezTo>
                  <a:cubicBezTo>
                    <a:pt x="23" y="389"/>
                    <a:pt x="23" y="420"/>
                    <a:pt x="31" y="458"/>
                  </a:cubicBezTo>
                  <a:lnTo>
                    <a:pt x="31" y="458"/>
                  </a:lnTo>
                  <a:cubicBezTo>
                    <a:pt x="53" y="443"/>
                    <a:pt x="76" y="412"/>
                    <a:pt x="107" y="412"/>
                  </a:cubicBezTo>
                  <a:cubicBezTo>
                    <a:pt x="122" y="412"/>
                    <a:pt x="122" y="443"/>
                    <a:pt x="130" y="450"/>
                  </a:cubicBezTo>
                  <a:cubicBezTo>
                    <a:pt x="138" y="458"/>
                    <a:pt x="153" y="443"/>
                    <a:pt x="161" y="443"/>
                  </a:cubicBezTo>
                  <a:cubicBezTo>
                    <a:pt x="168" y="458"/>
                    <a:pt x="168" y="481"/>
                    <a:pt x="183" y="488"/>
                  </a:cubicBezTo>
                  <a:cubicBezTo>
                    <a:pt x="206" y="488"/>
                    <a:pt x="229" y="458"/>
                    <a:pt x="252" y="466"/>
                  </a:cubicBezTo>
                  <a:cubicBezTo>
                    <a:pt x="275" y="473"/>
                    <a:pt x="298" y="496"/>
                    <a:pt x="313" y="511"/>
                  </a:cubicBezTo>
                  <a:cubicBezTo>
                    <a:pt x="321" y="519"/>
                    <a:pt x="313" y="542"/>
                    <a:pt x="328" y="550"/>
                  </a:cubicBezTo>
                  <a:cubicBezTo>
                    <a:pt x="351" y="557"/>
                    <a:pt x="374" y="550"/>
                    <a:pt x="405" y="542"/>
                  </a:cubicBezTo>
                  <a:cubicBezTo>
                    <a:pt x="420" y="534"/>
                    <a:pt x="436" y="527"/>
                    <a:pt x="451" y="519"/>
                  </a:cubicBezTo>
                  <a:cubicBezTo>
                    <a:pt x="458" y="519"/>
                    <a:pt x="481" y="496"/>
                    <a:pt x="481" y="511"/>
                  </a:cubicBezTo>
                  <a:cubicBezTo>
                    <a:pt x="497" y="550"/>
                    <a:pt x="481" y="588"/>
                    <a:pt x="481" y="626"/>
                  </a:cubicBezTo>
                  <a:cubicBezTo>
                    <a:pt x="489" y="649"/>
                    <a:pt x="504" y="672"/>
                    <a:pt x="512" y="695"/>
                  </a:cubicBezTo>
                  <a:cubicBezTo>
                    <a:pt x="519" y="718"/>
                    <a:pt x="535" y="733"/>
                    <a:pt x="550" y="756"/>
                  </a:cubicBezTo>
                  <a:lnTo>
                    <a:pt x="550" y="756"/>
                  </a:lnTo>
                  <a:cubicBezTo>
                    <a:pt x="558" y="756"/>
                    <a:pt x="580" y="748"/>
                    <a:pt x="588" y="756"/>
                  </a:cubicBezTo>
                  <a:cubicBezTo>
                    <a:pt x="611" y="786"/>
                    <a:pt x="603" y="840"/>
                    <a:pt x="626" y="870"/>
                  </a:cubicBezTo>
                  <a:cubicBezTo>
                    <a:pt x="642" y="886"/>
                    <a:pt x="665" y="886"/>
                    <a:pt x="688" y="893"/>
                  </a:cubicBezTo>
                  <a:lnTo>
                    <a:pt x="688" y="893"/>
                  </a:lnTo>
                  <a:cubicBezTo>
                    <a:pt x="703" y="870"/>
                    <a:pt x="718" y="840"/>
                    <a:pt x="741" y="817"/>
                  </a:cubicBezTo>
                  <a:cubicBezTo>
                    <a:pt x="756" y="794"/>
                    <a:pt x="779" y="779"/>
                    <a:pt x="802" y="756"/>
                  </a:cubicBezTo>
                  <a:cubicBezTo>
                    <a:pt x="833" y="733"/>
                    <a:pt x="825" y="748"/>
                    <a:pt x="855" y="7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7" name="Freeform 189"/>
            <p:cNvSpPr>
              <a:spLocks noChangeArrowheads="1"/>
            </p:cNvSpPr>
            <p:nvPr/>
          </p:nvSpPr>
          <p:spPr bwMode="auto">
            <a:xfrm>
              <a:off x="8668434" y="2731269"/>
              <a:ext cx="354101" cy="312216"/>
            </a:xfrm>
            <a:custGeom>
              <a:avLst/>
              <a:gdLst>
                <a:gd name="T0" fmla="*/ 191 w 1490"/>
                <a:gd name="T1" fmla="*/ 1276 h 1315"/>
                <a:gd name="T2" fmla="*/ 114 w 1490"/>
                <a:gd name="T3" fmla="*/ 1230 h 1315"/>
                <a:gd name="T4" fmla="*/ 76 w 1490"/>
                <a:gd name="T5" fmla="*/ 1024 h 1315"/>
                <a:gd name="T6" fmla="*/ 69 w 1490"/>
                <a:gd name="T7" fmla="*/ 673 h 1315"/>
                <a:gd name="T8" fmla="*/ 359 w 1490"/>
                <a:gd name="T9" fmla="*/ 657 h 1315"/>
                <a:gd name="T10" fmla="*/ 435 w 1490"/>
                <a:gd name="T11" fmla="*/ 1016 h 1315"/>
                <a:gd name="T12" fmla="*/ 466 w 1490"/>
                <a:gd name="T13" fmla="*/ 1177 h 1315"/>
                <a:gd name="T14" fmla="*/ 374 w 1490"/>
                <a:gd name="T15" fmla="*/ 1299 h 1315"/>
                <a:gd name="T16" fmla="*/ 191 w 1490"/>
                <a:gd name="T17" fmla="*/ 1276 h 1315"/>
                <a:gd name="T18" fmla="*/ 710 w 1490"/>
                <a:gd name="T19" fmla="*/ 421 h 1315"/>
                <a:gd name="T20" fmla="*/ 741 w 1490"/>
                <a:gd name="T21" fmla="*/ 344 h 1315"/>
                <a:gd name="T22" fmla="*/ 786 w 1490"/>
                <a:gd name="T23" fmla="*/ 367 h 1315"/>
                <a:gd name="T24" fmla="*/ 771 w 1490"/>
                <a:gd name="T25" fmla="*/ 405 h 1315"/>
                <a:gd name="T26" fmla="*/ 733 w 1490"/>
                <a:gd name="T27" fmla="*/ 436 h 1315"/>
                <a:gd name="T28" fmla="*/ 710 w 1490"/>
                <a:gd name="T29" fmla="*/ 421 h 1315"/>
                <a:gd name="T30" fmla="*/ 809 w 1490"/>
                <a:gd name="T31" fmla="*/ 38 h 1315"/>
                <a:gd name="T32" fmla="*/ 809 w 1490"/>
                <a:gd name="T33" fmla="*/ 199 h 1315"/>
                <a:gd name="T34" fmla="*/ 786 w 1490"/>
                <a:gd name="T35" fmla="*/ 474 h 1315"/>
                <a:gd name="T36" fmla="*/ 909 w 1490"/>
                <a:gd name="T37" fmla="*/ 757 h 1315"/>
                <a:gd name="T38" fmla="*/ 1122 w 1490"/>
                <a:gd name="T39" fmla="*/ 886 h 1315"/>
                <a:gd name="T40" fmla="*/ 1260 w 1490"/>
                <a:gd name="T41" fmla="*/ 886 h 1315"/>
                <a:gd name="T42" fmla="*/ 1344 w 1490"/>
                <a:gd name="T43" fmla="*/ 802 h 1315"/>
                <a:gd name="T44" fmla="*/ 1352 w 1490"/>
                <a:gd name="T45" fmla="*/ 757 h 1315"/>
                <a:gd name="T46" fmla="*/ 1397 w 1490"/>
                <a:gd name="T47" fmla="*/ 680 h 1315"/>
                <a:gd name="T48" fmla="*/ 1482 w 1490"/>
                <a:gd name="T49" fmla="*/ 634 h 1315"/>
                <a:gd name="T50" fmla="*/ 1405 w 1490"/>
                <a:gd name="T51" fmla="*/ 627 h 1315"/>
                <a:gd name="T52" fmla="*/ 1298 w 1490"/>
                <a:gd name="T53" fmla="*/ 642 h 1315"/>
                <a:gd name="T54" fmla="*/ 1321 w 1490"/>
                <a:gd name="T55" fmla="*/ 573 h 1315"/>
                <a:gd name="T56" fmla="*/ 1428 w 1490"/>
                <a:gd name="T57" fmla="*/ 413 h 1315"/>
                <a:gd name="T58" fmla="*/ 1375 w 1490"/>
                <a:gd name="T59" fmla="*/ 321 h 1315"/>
                <a:gd name="T60" fmla="*/ 1260 w 1490"/>
                <a:gd name="T61" fmla="*/ 329 h 1315"/>
                <a:gd name="T62" fmla="*/ 1214 w 1490"/>
                <a:gd name="T63" fmla="*/ 291 h 1315"/>
                <a:gd name="T64" fmla="*/ 1138 w 1490"/>
                <a:gd name="T65" fmla="*/ 237 h 1315"/>
                <a:gd name="T66" fmla="*/ 1046 w 1490"/>
                <a:gd name="T67" fmla="*/ 146 h 1315"/>
                <a:gd name="T68" fmla="*/ 1092 w 1490"/>
                <a:gd name="T69" fmla="*/ 115 h 1315"/>
                <a:gd name="T70" fmla="*/ 1031 w 1490"/>
                <a:gd name="T71" fmla="*/ 54 h 1315"/>
                <a:gd name="T72" fmla="*/ 970 w 1490"/>
                <a:gd name="T73" fmla="*/ 38 h 1315"/>
                <a:gd name="T74" fmla="*/ 809 w 1490"/>
                <a:gd name="T75" fmla="*/ 38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0" h="1315">
                  <a:moveTo>
                    <a:pt x="191" y="1276"/>
                  </a:moveTo>
                  <a:lnTo>
                    <a:pt x="191" y="1276"/>
                  </a:lnTo>
                  <a:cubicBezTo>
                    <a:pt x="175" y="1268"/>
                    <a:pt x="137" y="1245"/>
                    <a:pt x="122" y="1238"/>
                  </a:cubicBezTo>
                  <a:cubicBezTo>
                    <a:pt x="114" y="1230"/>
                    <a:pt x="114" y="1238"/>
                    <a:pt x="114" y="1230"/>
                  </a:cubicBezTo>
                  <a:cubicBezTo>
                    <a:pt x="107" y="1222"/>
                    <a:pt x="107" y="1154"/>
                    <a:pt x="107" y="1138"/>
                  </a:cubicBezTo>
                  <a:cubicBezTo>
                    <a:pt x="53" y="1115"/>
                    <a:pt x="76" y="1062"/>
                    <a:pt x="76" y="1024"/>
                  </a:cubicBezTo>
                  <a:cubicBezTo>
                    <a:pt x="76" y="970"/>
                    <a:pt x="76" y="940"/>
                    <a:pt x="53" y="894"/>
                  </a:cubicBezTo>
                  <a:cubicBezTo>
                    <a:pt x="0" y="802"/>
                    <a:pt x="0" y="764"/>
                    <a:pt x="69" y="673"/>
                  </a:cubicBezTo>
                  <a:cubicBezTo>
                    <a:pt x="107" y="611"/>
                    <a:pt x="145" y="581"/>
                    <a:pt x="183" y="527"/>
                  </a:cubicBezTo>
                  <a:cubicBezTo>
                    <a:pt x="267" y="428"/>
                    <a:pt x="313" y="588"/>
                    <a:pt x="359" y="657"/>
                  </a:cubicBezTo>
                  <a:cubicBezTo>
                    <a:pt x="412" y="734"/>
                    <a:pt x="366" y="818"/>
                    <a:pt x="382" y="894"/>
                  </a:cubicBezTo>
                  <a:cubicBezTo>
                    <a:pt x="450" y="917"/>
                    <a:pt x="473" y="955"/>
                    <a:pt x="435" y="1016"/>
                  </a:cubicBezTo>
                  <a:cubicBezTo>
                    <a:pt x="382" y="1093"/>
                    <a:pt x="443" y="1054"/>
                    <a:pt x="473" y="1100"/>
                  </a:cubicBezTo>
                  <a:cubicBezTo>
                    <a:pt x="481" y="1108"/>
                    <a:pt x="458" y="1154"/>
                    <a:pt x="466" y="1177"/>
                  </a:cubicBezTo>
                  <a:cubicBezTo>
                    <a:pt x="473" y="1192"/>
                    <a:pt x="511" y="1291"/>
                    <a:pt x="450" y="1276"/>
                  </a:cubicBezTo>
                  <a:cubicBezTo>
                    <a:pt x="405" y="1268"/>
                    <a:pt x="412" y="1284"/>
                    <a:pt x="374" y="1299"/>
                  </a:cubicBezTo>
                  <a:cubicBezTo>
                    <a:pt x="321" y="1314"/>
                    <a:pt x="328" y="1307"/>
                    <a:pt x="275" y="1307"/>
                  </a:cubicBezTo>
                  <a:cubicBezTo>
                    <a:pt x="191" y="1276"/>
                    <a:pt x="191" y="1276"/>
                    <a:pt x="191" y="1276"/>
                  </a:cubicBezTo>
                  <a:close/>
                  <a:moveTo>
                    <a:pt x="710" y="421"/>
                  </a:moveTo>
                  <a:lnTo>
                    <a:pt x="710" y="421"/>
                  </a:lnTo>
                  <a:cubicBezTo>
                    <a:pt x="710" y="405"/>
                    <a:pt x="718" y="390"/>
                    <a:pt x="725" y="382"/>
                  </a:cubicBezTo>
                  <a:cubicBezTo>
                    <a:pt x="725" y="367"/>
                    <a:pt x="733" y="352"/>
                    <a:pt x="741" y="344"/>
                  </a:cubicBezTo>
                  <a:cubicBezTo>
                    <a:pt x="748" y="329"/>
                    <a:pt x="764" y="306"/>
                    <a:pt x="779" y="321"/>
                  </a:cubicBezTo>
                  <a:cubicBezTo>
                    <a:pt x="786" y="336"/>
                    <a:pt x="786" y="352"/>
                    <a:pt x="786" y="367"/>
                  </a:cubicBezTo>
                  <a:cubicBezTo>
                    <a:pt x="794" y="375"/>
                    <a:pt x="794" y="390"/>
                    <a:pt x="794" y="398"/>
                  </a:cubicBezTo>
                  <a:cubicBezTo>
                    <a:pt x="786" y="398"/>
                    <a:pt x="779" y="405"/>
                    <a:pt x="771" y="405"/>
                  </a:cubicBezTo>
                  <a:cubicBezTo>
                    <a:pt x="764" y="413"/>
                    <a:pt x="756" y="421"/>
                    <a:pt x="748" y="428"/>
                  </a:cubicBezTo>
                  <a:cubicBezTo>
                    <a:pt x="748" y="436"/>
                    <a:pt x="741" y="436"/>
                    <a:pt x="733" y="436"/>
                  </a:cubicBezTo>
                  <a:cubicBezTo>
                    <a:pt x="725" y="443"/>
                    <a:pt x="725" y="451"/>
                    <a:pt x="718" y="459"/>
                  </a:cubicBezTo>
                  <a:cubicBezTo>
                    <a:pt x="710" y="421"/>
                    <a:pt x="710" y="421"/>
                    <a:pt x="710" y="421"/>
                  </a:cubicBezTo>
                  <a:close/>
                  <a:moveTo>
                    <a:pt x="809" y="38"/>
                  </a:moveTo>
                  <a:lnTo>
                    <a:pt x="809" y="38"/>
                  </a:lnTo>
                  <a:lnTo>
                    <a:pt x="809" y="38"/>
                  </a:lnTo>
                  <a:cubicBezTo>
                    <a:pt x="802" y="92"/>
                    <a:pt x="802" y="146"/>
                    <a:pt x="809" y="199"/>
                  </a:cubicBezTo>
                  <a:cubicBezTo>
                    <a:pt x="840" y="390"/>
                    <a:pt x="840" y="390"/>
                    <a:pt x="840" y="390"/>
                  </a:cubicBezTo>
                  <a:cubicBezTo>
                    <a:pt x="847" y="428"/>
                    <a:pt x="809" y="451"/>
                    <a:pt x="786" y="474"/>
                  </a:cubicBezTo>
                  <a:cubicBezTo>
                    <a:pt x="764" y="505"/>
                    <a:pt x="779" y="588"/>
                    <a:pt x="809" y="604"/>
                  </a:cubicBezTo>
                  <a:cubicBezTo>
                    <a:pt x="863" y="634"/>
                    <a:pt x="901" y="703"/>
                    <a:pt x="909" y="757"/>
                  </a:cubicBezTo>
                  <a:cubicBezTo>
                    <a:pt x="985" y="772"/>
                    <a:pt x="1084" y="810"/>
                    <a:pt x="1122" y="886"/>
                  </a:cubicBezTo>
                  <a:lnTo>
                    <a:pt x="1122" y="886"/>
                  </a:lnTo>
                  <a:cubicBezTo>
                    <a:pt x="1138" y="894"/>
                    <a:pt x="1184" y="902"/>
                    <a:pt x="1199" y="902"/>
                  </a:cubicBezTo>
                  <a:cubicBezTo>
                    <a:pt x="1222" y="902"/>
                    <a:pt x="1237" y="894"/>
                    <a:pt x="1260" y="886"/>
                  </a:cubicBezTo>
                  <a:cubicBezTo>
                    <a:pt x="1291" y="863"/>
                    <a:pt x="1314" y="833"/>
                    <a:pt x="1344" y="802"/>
                  </a:cubicBezTo>
                  <a:lnTo>
                    <a:pt x="1344" y="802"/>
                  </a:lnTo>
                  <a:cubicBezTo>
                    <a:pt x="1352" y="757"/>
                    <a:pt x="1352" y="757"/>
                    <a:pt x="1352" y="757"/>
                  </a:cubicBezTo>
                  <a:lnTo>
                    <a:pt x="1352" y="757"/>
                  </a:lnTo>
                  <a:cubicBezTo>
                    <a:pt x="1359" y="749"/>
                    <a:pt x="1375" y="741"/>
                    <a:pt x="1375" y="734"/>
                  </a:cubicBezTo>
                  <a:cubicBezTo>
                    <a:pt x="1390" y="718"/>
                    <a:pt x="1382" y="695"/>
                    <a:pt x="1397" y="680"/>
                  </a:cubicBezTo>
                  <a:cubicBezTo>
                    <a:pt x="1420" y="665"/>
                    <a:pt x="1459" y="673"/>
                    <a:pt x="1482" y="657"/>
                  </a:cubicBezTo>
                  <a:cubicBezTo>
                    <a:pt x="1489" y="650"/>
                    <a:pt x="1489" y="634"/>
                    <a:pt x="1482" y="634"/>
                  </a:cubicBezTo>
                  <a:cubicBezTo>
                    <a:pt x="1466" y="627"/>
                    <a:pt x="1451" y="642"/>
                    <a:pt x="1436" y="642"/>
                  </a:cubicBezTo>
                  <a:cubicBezTo>
                    <a:pt x="1428" y="634"/>
                    <a:pt x="1420" y="619"/>
                    <a:pt x="1405" y="627"/>
                  </a:cubicBezTo>
                  <a:cubicBezTo>
                    <a:pt x="1382" y="634"/>
                    <a:pt x="1367" y="680"/>
                    <a:pt x="1336" y="680"/>
                  </a:cubicBezTo>
                  <a:cubicBezTo>
                    <a:pt x="1321" y="680"/>
                    <a:pt x="1306" y="650"/>
                    <a:pt x="1298" y="642"/>
                  </a:cubicBezTo>
                  <a:cubicBezTo>
                    <a:pt x="1291" y="627"/>
                    <a:pt x="1268" y="619"/>
                    <a:pt x="1275" y="611"/>
                  </a:cubicBezTo>
                  <a:cubicBezTo>
                    <a:pt x="1283" y="596"/>
                    <a:pt x="1306" y="588"/>
                    <a:pt x="1321" y="573"/>
                  </a:cubicBezTo>
                  <a:cubicBezTo>
                    <a:pt x="1344" y="543"/>
                    <a:pt x="1359" y="497"/>
                    <a:pt x="1382" y="466"/>
                  </a:cubicBezTo>
                  <a:cubicBezTo>
                    <a:pt x="1397" y="443"/>
                    <a:pt x="1413" y="428"/>
                    <a:pt x="1428" y="413"/>
                  </a:cubicBezTo>
                  <a:cubicBezTo>
                    <a:pt x="1397" y="352"/>
                    <a:pt x="1397" y="352"/>
                    <a:pt x="1397" y="352"/>
                  </a:cubicBezTo>
                  <a:cubicBezTo>
                    <a:pt x="1390" y="336"/>
                    <a:pt x="1382" y="321"/>
                    <a:pt x="1375" y="321"/>
                  </a:cubicBezTo>
                  <a:cubicBezTo>
                    <a:pt x="1344" y="321"/>
                    <a:pt x="1329" y="359"/>
                    <a:pt x="1306" y="367"/>
                  </a:cubicBezTo>
                  <a:cubicBezTo>
                    <a:pt x="1283" y="367"/>
                    <a:pt x="1275" y="329"/>
                    <a:pt x="1260" y="329"/>
                  </a:cubicBezTo>
                  <a:cubicBezTo>
                    <a:pt x="1245" y="329"/>
                    <a:pt x="1245" y="359"/>
                    <a:pt x="1230" y="352"/>
                  </a:cubicBezTo>
                  <a:cubicBezTo>
                    <a:pt x="1214" y="344"/>
                    <a:pt x="1230" y="313"/>
                    <a:pt x="1214" y="291"/>
                  </a:cubicBezTo>
                  <a:cubicBezTo>
                    <a:pt x="1207" y="275"/>
                    <a:pt x="1199" y="260"/>
                    <a:pt x="1184" y="252"/>
                  </a:cubicBezTo>
                  <a:cubicBezTo>
                    <a:pt x="1168" y="245"/>
                    <a:pt x="1153" y="252"/>
                    <a:pt x="1138" y="237"/>
                  </a:cubicBezTo>
                  <a:cubicBezTo>
                    <a:pt x="1130" y="230"/>
                    <a:pt x="1145" y="214"/>
                    <a:pt x="1130" y="207"/>
                  </a:cubicBezTo>
                  <a:cubicBezTo>
                    <a:pt x="1107" y="184"/>
                    <a:pt x="1061" y="176"/>
                    <a:pt x="1046" y="146"/>
                  </a:cubicBezTo>
                  <a:cubicBezTo>
                    <a:pt x="1039" y="130"/>
                    <a:pt x="1077" y="123"/>
                    <a:pt x="1092" y="115"/>
                  </a:cubicBezTo>
                  <a:lnTo>
                    <a:pt x="1092" y="115"/>
                  </a:lnTo>
                  <a:cubicBezTo>
                    <a:pt x="1084" y="100"/>
                    <a:pt x="1077" y="84"/>
                    <a:pt x="1069" y="77"/>
                  </a:cubicBezTo>
                  <a:cubicBezTo>
                    <a:pt x="1061" y="69"/>
                    <a:pt x="1046" y="69"/>
                    <a:pt x="1031" y="54"/>
                  </a:cubicBezTo>
                  <a:cubicBezTo>
                    <a:pt x="1023" y="38"/>
                    <a:pt x="1031" y="8"/>
                    <a:pt x="1016" y="0"/>
                  </a:cubicBezTo>
                  <a:cubicBezTo>
                    <a:pt x="993" y="0"/>
                    <a:pt x="993" y="31"/>
                    <a:pt x="970" y="38"/>
                  </a:cubicBezTo>
                  <a:cubicBezTo>
                    <a:pt x="955" y="46"/>
                    <a:pt x="932" y="54"/>
                    <a:pt x="916" y="54"/>
                  </a:cubicBezTo>
                  <a:cubicBezTo>
                    <a:pt x="878" y="54"/>
                    <a:pt x="847" y="38"/>
                    <a:pt x="809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8" name="Freeform 190"/>
            <p:cNvSpPr>
              <a:spLocks noChangeArrowheads="1"/>
            </p:cNvSpPr>
            <p:nvPr/>
          </p:nvSpPr>
          <p:spPr bwMode="auto">
            <a:xfrm>
              <a:off x="8069186" y="2200082"/>
              <a:ext cx="920872" cy="943982"/>
            </a:xfrm>
            <a:custGeom>
              <a:avLst/>
              <a:gdLst>
                <a:gd name="T0" fmla="*/ 2826 w 3874"/>
                <a:gd name="T1" fmla="*/ 2276 h 3973"/>
                <a:gd name="T2" fmla="*/ 3124 w 3874"/>
                <a:gd name="T3" fmla="*/ 2620 h 3973"/>
                <a:gd name="T4" fmla="*/ 1940 w 3874"/>
                <a:gd name="T5" fmla="*/ 2849 h 3973"/>
                <a:gd name="T6" fmla="*/ 1971 w 3874"/>
                <a:gd name="T7" fmla="*/ 2903 h 3973"/>
                <a:gd name="T8" fmla="*/ 810 w 3874"/>
                <a:gd name="T9" fmla="*/ 2559 h 3973"/>
                <a:gd name="T10" fmla="*/ 1230 w 3874"/>
                <a:gd name="T11" fmla="*/ 2208 h 3973"/>
                <a:gd name="T12" fmla="*/ 1268 w 3874"/>
                <a:gd name="T13" fmla="*/ 3002 h 3973"/>
                <a:gd name="T14" fmla="*/ 1115 w 3874"/>
                <a:gd name="T15" fmla="*/ 2590 h 3973"/>
                <a:gd name="T16" fmla="*/ 1635 w 3874"/>
                <a:gd name="T17" fmla="*/ 2513 h 3973"/>
                <a:gd name="T18" fmla="*/ 1879 w 3874"/>
                <a:gd name="T19" fmla="*/ 1673 h 3973"/>
                <a:gd name="T20" fmla="*/ 1131 w 3874"/>
                <a:gd name="T21" fmla="*/ 1902 h 3973"/>
                <a:gd name="T22" fmla="*/ 1978 w 3874"/>
                <a:gd name="T23" fmla="*/ 1482 h 3973"/>
                <a:gd name="T24" fmla="*/ 2047 w 3874"/>
                <a:gd name="T25" fmla="*/ 1497 h 3973"/>
                <a:gd name="T26" fmla="*/ 23 w 3874"/>
                <a:gd name="T27" fmla="*/ 512 h 3973"/>
                <a:gd name="T28" fmla="*/ 298 w 3874"/>
                <a:gd name="T29" fmla="*/ 527 h 3973"/>
                <a:gd name="T30" fmla="*/ 23 w 3874"/>
                <a:gd name="T31" fmla="*/ 696 h 3973"/>
                <a:gd name="T32" fmla="*/ 741 w 3874"/>
                <a:gd name="T33" fmla="*/ 61 h 3973"/>
                <a:gd name="T34" fmla="*/ 466 w 3874"/>
                <a:gd name="T35" fmla="*/ 352 h 3973"/>
                <a:gd name="T36" fmla="*/ 1742 w 3874"/>
                <a:gd name="T37" fmla="*/ 1077 h 3973"/>
                <a:gd name="T38" fmla="*/ 2101 w 3874"/>
                <a:gd name="T39" fmla="*/ 779 h 3973"/>
                <a:gd name="T40" fmla="*/ 1230 w 3874"/>
                <a:gd name="T41" fmla="*/ 283 h 3973"/>
                <a:gd name="T42" fmla="*/ 1100 w 3874"/>
                <a:gd name="T43" fmla="*/ 466 h 3973"/>
                <a:gd name="T44" fmla="*/ 1337 w 3874"/>
                <a:gd name="T45" fmla="*/ 581 h 3973"/>
                <a:gd name="T46" fmla="*/ 1558 w 3874"/>
                <a:gd name="T47" fmla="*/ 863 h 3973"/>
                <a:gd name="T48" fmla="*/ 1046 w 3874"/>
                <a:gd name="T49" fmla="*/ 1169 h 3973"/>
                <a:gd name="T50" fmla="*/ 1551 w 3874"/>
                <a:gd name="T51" fmla="*/ 1093 h 3973"/>
                <a:gd name="T52" fmla="*/ 917 w 3874"/>
                <a:gd name="T53" fmla="*/ 1093 h 3973"/>
                <a:gd name="T54" fmla="*/ 1283 w 3874"/>
                <a:gd name="T55" fmla="*/ 588 h 3973"/>
                <a:gd name="T56" fmla="*/ 1161 w 3874"/>
                <a:gd name="T57" fmla="*/ 573 h 3973"/>
                <a:gd name="T58" fmla="*/ 2307 w 3874"/>
                <a:gd name="T59" fmla="*/ 527 h 3973"/>
                <a:gd name="T60" fmla="*/ 2223 w 3874"/>
                <a:gd name="T61" fmla="*/ 650 h 3973"/>
                <a:gd name="T62" fmla="*/ 2505 w 3874"/>
                <a:gd name="T63" fmla="*/ 482 h 3973"/>
                <a:gd name="T64" fmla="*/ 2276 w 3874"/>
                <a:gd name="T65" fmla="*/ 818 h 3973"/>
                <a:gd name="T66" fmla="*/ 2131 w 3874"/>
                <a:gd name="T67" fmla="*/ 1429 h 3973"/>
                <a:gd name="T68" fmla="*/ 2200 w 3874"/>
                <a:gd name="T69" fmla="*/ 1597 h 3973"/>
                <a:gd name="T70" fmla="*/ 2040 w 3874"/>
                <a:gd name="T71" fmla="*/ 2139 h 3973"/>
                <a:gd name="T72" fmla="*/ 2139 w 3874"/>
                <a:gd name="T73" fmla="*/ 2811 h 3973"/>
                <a:gd name="T74" fmla="*/ 2047 w 3874"/>
                <a:gd name="T75" fmla="*/ 3934 h 3973"/>
                <a:gd name="T76" fmla="*/ 2345 w 3874"/>
                <a:gd name="T77" fmla="*/ 3392 h 3973"/>
                <a:gd name="T78" fmla="*/ 2482 w 3874"/>
                <a:gd name="T79" fmla="*/ 2246 h 3973"/>
                <a:gd name="T80" fmla="*/ 3010 w 3874"/>
                <a:gd name="T81" fmla="*/ 1329 h 3973"/>
                <a:gd name="T82" fmla="*/ 2643 w 3874"/>
                <a:gd name="T83" fmla="*/ 1925 h 3973"/>
                <a:gd name="T84" fmla="*/ 2872 w 3874"/>
                <a:gd name="T85" fmla="*/ 2154 h 3973"/>
                <a:gd name="T86" fmla="*/ 3094 w 3874"/>
                <a:gd name="T87" fmla="*/ 2338 h 3973"/>
                <a:gd name="T88" fmla="*/ 3315 w 3874"/>
                <a:gd name="T89" fmla="*/ 1704 h 3973"/>
                <a:gd name="T90" fmla="*/ 3476 w 3874"/>
                <a:gd name="T91" fmla="*/ 1956 h 3973"/>
                <a:gd name="T92" fmla="*/ 3804 w 3874"/>
                <a:gd name="T93" fmla="*/ 2124 h 3973"/>
                <a:gd name="T94" fmla="*/ 3865 w 3874"/>
                <a:gd name="T95" fmla="*/ 1895 h 3973"/>
                <a:gd name="T96" fmla="*/ 3659 w 3874"/>
                <a:gd name="T97" fmla="*/ 1505 h 3973"/>
                <a:gd name="T98" fmla="*/ 3666 w 3874"/>
                <a:gd name="T99" fmla="*/ 1054 h 3973"/>
                <a:gd name="T100" fmla="*/ 3514 w 3874"/>
                <a:gd name="T101" fmla="*/ 741 h 3973"/>
                <a:gd name="T102" fmla="*/ 3697 w 3874"/>
                <a:gd name="T103" fmla="*/ 634 h 3973"/>
                <a:gd name="T104" fmla="*/ 3842 w 3874"/>
                <a:gd name="T105" fmla="*/ 367 h 3973"/>
                <a:gd name="T106" fmla="*/ 3499 w 3874"/>
                <a:gd name="T107" fmla="*/ 321 h 3973"/>
                <a:gd name="T108" fmla="*/ 3040 w 3874"/>
                <a:gd name="T109" fmla="*/ 474 h 3973"/>
                <a:gd name="T110" fmla="*/ 2979 w 3874"/>
                <a:gd name="T111" fmla="*/ 237 h 3973"/>
                <a:gd name="T112" fmla="*/ 2727 w 3874"/>
                <a:gd name="T113" fmla="*/ 268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4" h="3973">
                  <a:moveTo>
                    <a:pt x="3063" y="2681"/>
                  </a:moveTo>
                  <a:lnTo>
                    <a:pt x="3063" y="2681"/>
                  </a:lnTo>
                  <a:cubicBezTo>
                    <a:pt x="3040" y="2659"/>
                    <a:pt x="3032" y="2620"/>
                    <a:pt x="3010" y="2597"/>
                  </a:cubicBezTo>
                  <a:cubicBezTo>
                    <a:pt x="2994" y="2574"/>
                    <a:pt x="2933" y="2513"/>
                    <a:pt x="2941" y="2483"/>
                  </a:cubicBezTo>
                  <a:cubicBezTo>
                    <a:pt x="2949" y="2406"/>
                    <a:pt x="2926" y="2399"/>
                    <a:pt x="2880" y="2345"/>
                  </a:cubicBezTo>
                  <a:cubicBezTo>
                    <a:pt x="2864" y="2330"/>
                    <a:pt x="2834" y="2292"/>
                    <a:pt x="2826" y="2276"/>
                  </a:cubicBezTo>
                  <a:cubicBezTo>
                    <a:pt x="2826" y="2269"/>
                    <a:pt x="2857" y="2208"/>
                    <a:pt x="2864" y="2208"/>
                  </a:cubicBezTo>
                  <a:lnTo>
                    <a:pt x="2864" y="2208"/>
                  </a:lnTo>
                  <a:cubicBezTo>
                    <a:pt x="2880" y="2208"/>
                    <a:pt x="2994" y="2315"/>
                    <a:pt x="3010" y="2338"/>
                  </a:cubicBezTo>
                  <a:cubicBezTo>
                    <a:pt x="3025" y="2353"/>
                    <a:pt x="3032" y="2376"/>
                    <a:pt x="3040" y="2391"/>
                  </a:cubicBezTo>
                  <a:cubicBezTo>
                    <a:pt x="3048" y="2406"/>
                    <a:pt x="3071" y="2406"/>
                    <a:pt x="3086" y="2422"/>
                  </a:cubicBezTo>
                  <a:cubicBezTo>
                    <a:pt x="3109" y="2437"/>
                    <a:pt x="3139" y="2597"/>
                    <a:pt x="3124" y="2620"/>
                  </a:cubicBezTo>
                  <a:cubicBezTo>
                    <a:pt x="3094" y="2651"/>
                    <a:pt x="3116" y="2659"/>
                    <a:pt x="3139" y="2681"/>
                  </a:cubicBezTo>
                  <a:cubicBezTo>
                    <a:pt x="3170" y="2727"/>
                    <a:pt x="3101" y="2727"/>
                    <a:pt x="3071" y="2720"/>
                  </a:cubicBezTo>
                  <a:cubicBezTo>
                    <a:pt x="3063" y="2681"/>
                    <a:pt x="3063" y="2681"/>
                    <a:pt x="3063" y="2681"/>
                  </a:cubicBezTo>
                  <a:close/>
                  <a:moveTo>
                    <a:pt x="1940" y="2964"/>
                  </a:moveTo>
                  <a:lnTo>
                    <a:pt x="1940" y="2964"/>
                  </a:lnTo>
                  <a:cubicBezTo>
                    <a:pt x="1917" y="2933"/>
                    <a:pt x="1917" y="2880"/>
                    <a:pt x="1940" y="2849"/>
                  </a:cubicBezTo>
                  <a:cubicBezTo>
                    <a:pt x="1948" y="2834"/>
                    <a:pt x="1955" y="2811"/>
                    <a:pt x="1963" y="2796"/>
                  </a:cubicBezTo>
                  <a:cubicBezTo>
                    <a:pt x="1963" y="2788"/>
                    <a:pt x="1963" y="2781"/>
                    <a:pt x="1971" y="2773"/>
                  </a:cubicBezTo>
                  <a:cubicBezTo>
                    <a:pt x="1971" y="2765"/>
                    <a:pt x="1986" y="2750"/>
                    <a:pt x="1986" y="2743"/>
                  </a:cubicBezTo>
                  <a:lnTo>
                    <a:pt x="1986" y="2743"/>
                  </a:lnTo>
                  <a:cubicBezTo>
                    <a:pt x="2001" y="2781"/>
                    <a:pt x="1986" y="2826"/>
                    <a:pt x="1971" y="2865"/>
                  </a:cubicBezTo>
                  <a:cubicBezTo>
                    <a:pt x="1971" y="2880"/>
                    <a:pt x="1971" y="2888"/>
                    <a:pt x="1971" y="2903"/>
                  </a:cubicBezTo>
                  <a:cubicBezTo>
                    <a:pt x="1971" y="2926"/>
                    <a:pt x="1963" y="2941"/>
                    <a:pt x="1963" y="2956"/>
                  </a:cubicBezTo>
                  <a:cubicBezTo>
                    <a:pt x="1940" y="2964"/>
                    <a:pt x="1940" y="2964"/>
                    <a:pt x="1940" y="2964"/>
                  </a:cubicBezTo>
                  <a:close/>
                  <a:moveTo>
                    <a:pt x="749" y="2826"/>
                  </a:moveTo>
                  <a:lnTo>
                    <a:pt x="749" y="2826"/>
                  </a:lnTo>
                  <a:cubicBezTo>
                    <a:pt x="779" y="2804"/>
                    <a:pt x="772" y="2720"/>
                    <a:pt x="810" y="2674"/>
                  </a:cubicBezTo>
                  <a:cubicBezTo>
                    <a:pt x="840" y="2643"/>
                    <a:pt x="886" y="2567"/>
                    <a:pt x="810" y="2559"/>
                  </a:cubicBezTo>
                  <a:cubicBezTo>
                    <a:pt x="810" y="2551"/>
                    <a:pt x="810" y="2551"/>
                    <a:pt x="810" y="2551"/>
                  </a:cubicBezTo>
                  <a:cubicBezTo>
                    <a:pt x="802" y="2551"/>
                    <a:pt x="802" y="2551"/>
                    <a:pt x="802" y="2544"/>
                  </a:cubicBezTo>
                  <a:cubicBezTo>
                    <a:pt x="863" y="2521"/>
                    <a:pt x="833" y="2384"/>
                    <a:pt x="863" y="2376"/>
                  </a:cubicBezTo>
                  <a:cubicBezTo>
                    <a:pt x="917" y="2361"/>
                    <a:pt x="993" y="2361"/>
                    <a:pt x="1016" y="2292"/>
                  </a:cubicBezTo>
                  <a:cubicBezTo>
                    <a:pt x="1046" y="2292"/>
                    <a:pt x="1092" y="2345"/>
                    <a:pt x="1123" y="2315"/>
                  </a:cubicBezTo>
                  <a:cubicBezTo>
                    <a:pt x="1146" y="2292"/>
                    <a:pt x="1207" y="2208"/>
                    <a:pt x="1230" y="2208"/>
                  </a:cubicBezTo>
                  <a:cubicBezTo>
                    <a:pt x="1238" y="2185"/>
                    <a:pt x="1314" y="2162"/>
                    <a:pt x="1337" y="2154"/>
                  </a:cubicBezTo>
                  <a:cubicBezTo>
                    <a:pt x="1390" y="2124"/>
                    <a:pt x="1360" y="2185"/>
                    <a:pt x="1352" y="2223"/>
                  </a:cubicBezTo>
                  <a:cubicBezTo>
                    <a:pt x="1344" y="2246"/>
                    <a:pt x="1375" y="2399"/>
                    <a:pt x="1383" y="2429"/>
                  </a:cubicBezTo>
                  <a:cubicBezTo>
                    <a:pt x="1406" y="2513"/>
                    <a:pt x="1413" y="2551"/>
                    <a:pt x="1467" y="2613"/>
                  </a:cubicBezTo>
                  <a:cubicBezTo>
                    <a:pt x="1490" y="2643"/>
                    <a:pt x="1543" y="2842"/>
                    <a:pt x="1505" y="2872"/>
                  </a:cubicBezTo>
                  <a:cubicBezTo>
                    <a:pt x="1436" y="2941"/>
                    <a:pt x="1383" y="3040"/>
                    <a:pt x="1268" y="3002"/>
                  </a:cubicBezTo>
                  <a:cubicBezTo>
                    <a:pt x="1222" y="2987"/>
                    <a:pt x="1207" y="3086"/>
                    <a:pt x="1184" y="3117"/>
                  </a:cubicBezTo>
                  <a:cubicBezTo>
                    <a:pt x="1092" y="3224"/>
                    <a:pt x="970" y="3056"/>
                    <a:pt x="1054" y="2995"/>
                  </a:cubicBezTo>
                  <a:cubicBezTo>
                    <a:pt x="1085" y="2972"/>
                    <a:pt x="1169" y="2956"/>
                    <a:pt x="1154" y="2911"/>
                  </a:cubicBezTo>
                  <a:cubicBezTo>
                    <a:pt x="1138" y="2872"/>
                    <a:pt x="1108" y="2826"/>
                    <a:pt x="1100" y="2788"/>
                  </a:cubicBezTo>
                  <a:cubicBezTo>
                    <a:pt x="1054" y="2773"/>
                    <a:pt x="1046" y="2735"/>
                    <a:pt x="1062" y="2697"/>
                  </a:cubicBezTo>
                  <a:cubicBezTo>
                    <a:pt x="1123" y="2697"/>
                    <a:pt x="1154" y="2643"/>
                    <a:pt x="1115" y="2590"/>
                  </a:cubicBezTo>
                  <a:cubicBezTo>
                    <a:pt x="1024" y="2468"/>
                    <a:pt x="894" y="3025"/>
                    <a:pt x="756" y="2857"/>
                  </a:cubicBezTo>
                  <a:cubicBezTo>
                    <a:pt x="749" y="2826"/>
                    <a:pt x="749" y="2826"/>
                    <a:pt x="749" y="2826"/>
                  </a:cubicBezTo>
                  <a:close/>
                  <a:moveTo>
                    <a:pt x="1436" y="2445"/>
                  </a:moveTo>
                  <a:lnTo>
                    <a:pt x="1436" y="2445"/>
                  </a:lnTo>
                  <a:cubicBezTo>
                    <a:pt x="1467" y="2506"/>
                    <a:pt x="1467" y="2506"/>
                    <a:pt x="1467" y="2506"/>
                  </a:cubicBezTo>
                  <a:cubicBezTo>
                    <a:pt x="1497" y="2544"/>
                    <a:pt x="1604" y="2551"/>
                    <a:pt x="1635" y="2513"/>
                  </a:cubicBezTo>
                  <a:cubicBezTo>
                    <a:pt x="1673" y="2460"/>
                    <a:pt x="1673" y="2376"/>
                    <a:pt x="1703" y="2315"/>
                  </a:cubicBezTo>
                  <a:cubicBezTo>
                    <a:pt x="1726" y="2261"/>
                    <a:pt x="1772" y="2238"/>
                    <a:pt x="1795" y="2177"/>
                  </a:cubicBezTo>
                  <a:cubicBezTo>
                    <a:pt x="1833" y="2101"/>
                    <a:pt x="1849" y="2017"/>
                    <a:pt x="1887" y="1940"/>
                  </a:cubicBezTo>
                  <a:cubicBezTo>
                    <a:pt x="1933" y="1849"/>
                    <a:pt x="2017" y="1734"/>
                    <a:pt x="2047" y="1650"/>
                  </a:cubicBezTo>
                  <a:cubicBezTo>
                    <a:pt x="2055" y="1627"/>
                    <a:pt x="2032" y="1520"/>
                    <a:pt x="2009" y="1551"/>
                  </a:cubicBezTo>
                  <a:cubicBezTo>
                    <a:pt x="1879" y="1673"/>
                    <a:pt x="1879" y="1673"/>
                    <a:pt x="1879" y="1673"/>
                  </a:cubicBezTo>
                  <a:cubicBezTo>
                    <a:pt x="1833" y="1719"/>
                    <a:pt x="1474" y="1986"/>
                    <a:pt x="1558" y="2055"/>
                  </a:cubicBezTo>
                  <a:cubicBezTo>
                    <a:pt x="1589" y="2070"/>
                    <a:pt x="1619" y="2086"/>
                    <a:pt x="1650" y="2101"/>
                  </a:cubicBezTo>
                  <a:cubicBezTo>
                    <a:pt x="1596" y="2101"/>
                    <a:pt x="1482" y="2132"/>
                    <a:pt x="1459" y="2177"/>
                  </a:cubicBezTo>
                  <a:cubicBezTo>
                    <a:pt x="1436" y="2231"/>
                    <a:pt x="1398" y="2391"/>
                    <a:pt x="1436" y="2445"/>
                  </a:cubicBezTo>
                  <a:close/>
                  <a:moveTo>
                    <a:pt x="1131" y="1902"/>
                  </a:moveTo>
                  <a:lnTo>
                    <a:pt x="1131" y="1902"/>
                  </a:lnTo>
                  <a:cubicBezTo>
                    <a:pt x="1115" y="1849"/>
                    <a:pt x="1169" y="1749"/>
                    <a:pt x="1199" y="1719"/>
                  </a:cubicBezTo>
                  <a:cubicBezTo>
                    <a:pt x="1230" y="1688"/>
                    <a:pt x="1299" y="1597"/>
                    <a:pt x="1337" y="1597"/>
                  </a:cubicBezTo>
                  <a:cubicBezTo>
                    <a:pt x="1360" y="1673"/>
                    <a:pt x="1276" y="1749"/>
                    <a:pt x="1253" y="1826"/>
                  </a:cubicBezTo>
                  <a:cubicBezTo>
                    <a:pt x="1245" y="1864"/>
                    <a:pt x="1184" y="2017"/>
                    <a:pt x="1131" y="1948"/>
                  </a:cubicBezTo>
                  <a:cubicBezTo>
                    <a:pt x="1131" y="1902"/>
                    <a:pt x="1131" y="1902"/>
                    <a:pt x="1131" y="1902"/>
                  </a:cubicBezTo>
                  <a:close/>
                  <a:moveTo>
                    <a:pt x="1978" y="1482"/>
                  </a:moveTo>
                  <a:lnTo>
                    <a:pt x="1978" y="1482"/>
                  </a:lnTo>
                  <a:cubicBezTo>
                    <a:pt x="1963" y="1459"/>
                    <a:pt x="2009" y="1444"/>
                    <a:pt x="2017" y="1429"/>
                  </a:cubicBezTo>
                  <a:cubicBezTo>
                    <a:pt x="2032" y="1398"/>
                    <a:pt x="2032" y="1368"/>
                    <a:pt x="2040" y="1337"/>
                  </a:cubicBezTo>
                  <a:cubicBezTo>
                    <a:pt x="2055" y="1360"/>
                    <a:pt x="2063" y="1383"/>
                    <a:pt x="2070" y="1406"/>
                  </a:cubicBezTo>
                  <a:cubicBezTo>
                    <a:pt x="2085" y="1436"/>
                    <a:pt x="2101" y="1459"/>
                    <a:pt x="2070" y="1482"/>
                  </a:cubicBezTo>
                  <a:cubicBezTo>
                    <a:pt x="2063" y="1482"/>
                    <a:pt x="2055" y="1497"/>
                    <a:pt x="2047" y="1497"/>
                  </a:cubicBezTo>
                  <a:cubicBezTo>
                    <a:pt x="2047" y="1505"/>
                    <a:pt x="2032" y="1505"/>
                    <a:pt x="2032" y="1505"/>
                  </a:cubicBezTo>
                  <a:cubicBezTo>
                    <a:pt x="2017" y="1505"/>
                    <a:pt x="2009" y="1513"/>
                    <a:pt x="1994" y="1513"/>
                  </a:cubicBezTo>
                  <a:cubicBezTo>
                    <a:pt x="1978" y="1482"/>
                    <a:pt x="1978" y="1482"/>
                    <a:pt x="1978" y="1482"/>
                  </a:cubicBezTo>
                  <a:close/>
                  <a:moveTo>
                    <a:pt x="31" y="642"/>
                  </a:moveTo>
                  <a:lnTo>
                    <a:pt x="31" y="642"/>
                  </a:lnTo>
                  <a:cubicBezTo>
                    <a:pt x="8" y="627"/>
                    <a:pt x="0" y="527"/>
                    <a:pt x="23" y="512"/>
                  </a:cubicBezTo>
                  <a:cubicBezTo>
                    <a:pt x="54" y="482"/>
                    <a:pt x="107" y="497"/>
                    <a:pt x="145" y="504"/>
                  </a:cubicBezTo>
                  <a:cubicBezTo>
                    <a:pt x="206" y="512"/>
                    <a:pt x="222" y="459"/>
                    <a:pt x="268" y="459"/>
                  </a:cubicBezTo>
                  <a:cubicBezTo>
                    <a:pt x="313" y="459"/>
                    <a:pt x="352" y="443"/>
                    <a:pt x="367" y="398"/>
                  </a:cubicBezTo>
                  <a:lnTo>
                    <a:pt x="367" y="398"/>
                  </a:lnTo>
                  <a:cubicBezTo>
                    <a:pt x="374" y="421"/>
                    <a:pt x="397" y="428"/>
                    <a:pt x="405" y="459"/>
                  </a:cubicBezTo>
                  <a:cubicBezTo>
                    <a:pt x="382" y="474"/>
                    <a:pt x="252" y="474"/>
                    <a:pt x="298" y="527"/>
                  </a:cubicBezTo>
                  <a:cubicBezTo>
                    <a:pt x="313" y="550"/>
                    <a:pt x="283" y="581"/>
                    <a:pt x="260" y="573"/>
                  </a:cubicBezTo>
                  <a:cubicBezTo>
                    <a:pt x="245" y="565"/>
                    <a:pt x="168" y="588"/>
                    <a:pt x="183" y="611"/>
                  </a:cubicBezTo>
                  <a:cubicBezTo>
                    <a:pt x="160" y="650"/>
                    <a:pt x="206" y="696"/>
                    <a:pt x="153" y="718"/>
                  </a:cubicBezTo>
                  <a:cubicBezTo>
                    <a:pt x="130" y="726"/>
                    <a:pt x="115" y="711"/>
                    <a:pt x="99" y="696"/>
                  </a:cubicBezTo>
                  <a:cubicBezTo>
                    <a:pt x="84" y="673"/>
                    <a:pt x="77" y="680"/>
                    <a:pt x="54" y="680"/>
                  </a:cubicBezTo>
                  <a:cubicBezTo>
                    <a:pt x="54" y="688"/>
                    <a:pt x="31" y="696"/>
                    <a:pt x="23" y="696"/>
                  </a:cubicBezTo>
                  <a:cubicBezTo>
                    <a:pt x="31" y="642"/>
                    <a:pt x="31" y="642"/>
                    <a:pt x="31" y="642"/>
                  </a:cubicBezTo>
                  <a:close/>
                  <a:moveTo>
                    <a:pt x="466" y="321"/>
                  </a:moveTo>
                  <a:lnTo>
                    <a:pt x="466" y="321"/>
                  </a:lnTo>
                  <a:cubicBezTo>
                    <a:pt x="497" y="283"/>
                    <a:pt x="542" y="290"/>
                    <a:pt x="565" y="245"/>
                  </a:cubicBezTo>
                  <a:cubicBezTo>
                    <a:pt x="581" y="214"/>
                    <a:pt x="588" y="191"/>
                    <a:pt x="619" y="168"/>
                  </a:cubicBezTo>
                  <a:cubicBezTo>
                    <a:pt x="657" y="130"/>
                    <a:pt x="703" y="107"/>
                    <a:pt x="741" y="61"/>
                  </a:cubicBezTo>
                  <a:cubicBezTo>
                    <a:pt x="772" y="38"/>
                    <a:pt x="810" y="23"/>
                    <a:pt x="840" y="0"/>
                  </a:cubicBezTo>
                  <a:cubicBezTo>
                    <a:pt x="856" y="38"/>
                    <a:pt x="840" y="168"/>
                    <a:pt x="794" y="184"/>
                  </a:cubicBezTo>
                  <a:cubicBezTo>
                    <a:pt x="772" y="199"/>
                    <a:pt x="772" y="184"/>
                    <a:pt x="749" y="207"/>
                  </a:cubicBezTo>
                  <a:cubicBezTo>
                    <a:pt x="710" y="252"/>
                    <a:pt x="672" y="352"/>
                    <a:pt x="596" y="329"/>
                  </a:cubicBezTo>
                  <a:cubicBezTo>
                    <a:pt x="573" y="321"/>
                    <a:pt x="542" y="298"/>
                    <a:pt x="520" y="329"/>
                  </a:cubicBezTo>
                  <a:cubicBezTo>
                    <a:pt x="504" y="352"/>
                    <a:pt x="520" y="390"/>
                    <a:pt x="466" y="352"/>
                  </a:cubicBezTo>
                  <a:cubicBezTo>
                    <a:pt x="466" y="321"/>
                    <a:pt x="466" y="321"/>
                    <a:pt x="466" y="321"/>
                  </a:cubicBezTo>
                  <a:close/>
                  <a:moveTo>
                    <a:pt x="1551" y="1093"/>
                  </a:moveTo>
                  <a:lnTo>
                    <a:pt x="1551" y="1093"/>
                  </a:lnTo>
                  <a:cubicBezTo>
                    <a:pt x="1596" y="1070"/>
                    <a:pt x="1665" y="1085"/>
                    <a:pt x="1688" y="1054"/>
                  </a:cubicBezTo>
                  <a:cubicBezTo>
                    <a:pt x="1696" y="1039"/>
                    <a:pt x="1772" y="917"/>
                    <a:pt x="1772" y="986"/>
                  </a:cubicBezTo>
                  <a:cubicBezTo>
                    <a:pt x="1780" y="1032"/>
                    <a:pt x="1742" y="1062"/>
                    <a:pt x="1742" y="1077"/>
                  </a:cubicBezTo>
                  <a:cubicBezTo>
                    <a:pt x="1818" y="1077"/>
                    <a:pt x="1856" y="1093"/>
                    <a:pt x="1917" y="1047"/>
                  </a:cubicBezTo>
                  <a:cubicBezTo>
                    <a:pt x="1940" y="1032"/>
                    <a:pt x="2093" y="902"/>
                    <a:pt x="2063" y="894"/>
                  </a:cubicBezTo>
                  <a:cubicBezTo>
                    <a:pt x="2017" y="894"/>
                    <a:pt x="1986" y="917"/>
                    <a:pt x="1948" y="917"/>
                  </a:cubicBezTo>
                  <a:cubicBezTo>
                    <a:pt x="1948" y="879"/>
                    <a:pt x="1994" y="772"/>
                    <a:pt x="2024" y="848"/>
                  </a:cubicBezTo>
                  <a:cubicBezTo>
                    <a:pt x="2040" y="909"/>
                    <a:pt x="2108" y="840"/>
                    <a:pt x="2085" y="787"/>
                  </a:cubicBezTo>
                  <a:cubicBezTo>
                    <a:pt x="2070" y="734"/>
                    <a:pt x="2047" y="757"/>
                    <a:pt x="2101" y="779"/>
                  </a:cubicBezTo>
                  <a:cubicBezTo>
                    <a:pt x="2131" y="787"/>
                    <a:pt x="2131" y="772"/>
                    <a:pt x="2131" y="749"/>
                  </a:cubicBezTo>
                  <a:cubicBezTo>
                    <a:pt x="2116" y="588"/>
                    <a:pt x="1810" y="512"/>
                    <a:pt x="1681" y="482"/>
                  </a:cubicBezTo>
                  <a:cubicBezTo>
                    <a:pt x="1612" y="474"/>
                    <a:pt x="1619" y="405"/>
                    <a:pt x="1596" y="344"/>
                  </a:cubicBezTo>
                  <a:cubicBezTo>
                    <a:pt x="1574" y="283"/>
                    <a:pt x="1497" y="260"/>
                    <a:pt x="1482" y="191"/>
                  </a:cubicBezTo>
                  <a:cubicBezTo>
                    <a:pt x="1474" y="138"/>
                    <a:pt x="1360" y="115"/>
                    <a:pt x="1314" y="153"/>
                  </a:cubicBezTo>
                  <a:cubicBezTo>
                    <a:pt x="1238" y="214"/>
                    <a:pt x="1161" y="153"/>
                    <a:pt x="1230" y="283"/>
                  </a:cubicBezTo>
                  <a:cubicBezTo>
                    <a:pt x="1230" y="283"/>
                    <a:pt x="1131" y="229"/>
                    <a:pt x="1077" y="252"/>
                  </a:cubicBezTo>
                  <a:cubicBezTo>
                    <a:pt x="1062" y="260"/>
                    <a:pt x="1054" y="306"/>
                    <a:pt x="1069" y="313"/>
                  </a:cubicBezTo>
                  <a:cubicBezTo>
                    <a:pt x="1085" y="329"/>
                    <a:pt x="1100" y="321"/>
                    <a:pt x="1115" y="321"/>
                  </a:cubicBezTo>
                  <a:cubicBezTo>
                    <a:pt x="1138" y="336"/>
                    <a:pt x="1085" y="390"/>
                    <a:pt x="1069" y="398"/>
                  </a:cubicBezTo>
                  <a:cubicBezTo>
                    <a:pt x="1062" y="405"/>
                    <a:pt x="1016" y="413"/>
                    <a:pt x="1016" y="428"/>
                  </a:cubicBezTo>
                  <a:cubicBezTo>
                    <a:pt x="1024" y="451"/>
                    <a:pt x="1085" y="459"/>
                    <a:pt x="1100" y="466"/>
                  </a:cubicBezTo>
                  <a:cubicBezTo>
                    <a:pt x="1131" y="482"/>
                    <a:pt x="1169" y="482"/>
                    <a:pt x="1207" y="482"/>
                  </a:cubicBezTo>
                  <a:cubicBezTo>
                    <a:pt x="1253" y="482"/>
                    <a:pt x="1276" y="520"/>
                    <a:pt x="1306" y="543"/>
                  </a:cubicBezTo>
                  <a:cubicBezTo>
                    <a:pt x="1321" y="550"/>
                    <a:pt x="1337" y="565"/>
                    <a:pt x="1352" y="565"/>
                  </a:cubicBezTo>
                  <a:cubicBezTo>
                    <a:pt x="1352" y="573"/>
                    <a:pt x="1352" y="573"/>
                    <a:pt x="1352" y="573"/>
                  </a:cubicBezTo>
                  <a:cubicBezTo>
                    <a:pt x="1344" y="573"/>
                    <a:pt x="1337" y="581"/>
                    <a:pt x="1337" y="581"/>
                  </a:cubicBezTo>
                  <a:lnTo>
                    <a:pt x="1337" y="581"/>
                  </a:lnTo>
                  <a:cubicBezTo>
                    <a:pt x="1383" y="596"/>
                    <a:pt x="1352" y="642"/>
                    <a:pt x="1421" y="611"/>
                  </a:cubicBezTo>
                  <a:cubicBezTo>
                    <a:pt x="1451" y="596"/>
                    <a:pt x="1520" y="558"/>
                    <a:pt x="1558" y="558"/>
                  </a:cubicBezTo>
                  <a:cubicBezTo>
                    <a:pt x="1596" y="734"/>
                    <a:pt x="1375" y="680"/>
                    <a:pt x="1367" y="726"/>
                  </a:cubicBezTo>
                  <a:cubicBezTo>
                    <a:pt x="1367" y="810"/>
                    <a:pt x="1260" y="840"/>
                    <a:pt x="1268" y="925"/>
                  </a:cubicBezTo>
                  <a:cubicBezTo>
                    <a:pt x="1268" y="993"/>
                    <a:pt x="1413" y="909"/>
                    <a:pt x="1444" y="894"/>
                  </a:cubicBezTo>
                  <a:cubicBezTo>
                    <a:pt x="1459" y="886"/>
                    <a:pt x="1558" y="848"/>
                    <a:pt x="1558" y="863"/>
                  </a:cubicBezTo>
                  <a:cubicBezTo>
                    <a:pt x="1551" y="940"/>
                    <a:pt x="1474" y="978"/>
                    <a:pt x="1398" y="978"/>
                  </a:cubicBezTo>
                  <a:cubicBezTo>
                    <a:pt x="1344" y="986"/>
                    <a:pt x="1276" y="1093"/>
                    <a:pt x="1222" y="993"/>
                  </a:cubicBezTo>
                  <a:lnTo>
                    <a:pt x="1222" y="993"/>
                  </a:lnTo>
                  <a:cubicBezTo>
                    <a:pt x="1222" y="1077"/>
                    <a:pt x="1192" y="1077"/>
                    <a:pt x="1138" y="1024"/>
                  </a:cubicBezTo>
                  <a:cubicBezTo>
                    <a:pt x="1085" y="970"/>
                    <a:pt x="1046" y="978"/>
                    <a:pt x="1001" y="1024"/>
                  </a:cubicBezTo>
                  <a:cubicBezTo>
                    <a:pt x="955" y="1100"/>
                    <a:pt x="1008" y="1115"/>
                    <a:pt x="1046" y="1169"/>
                  </a:cubicBezTo>
                  <a:cubicBezTo>
                    <a:pt x="1077" y="1215"/>
                    <a:pt x="1085" y="1222"/>
                    <a:pt x="1138" y="1200"/>
                  </a:cubicBezTo>
                  <a:cubicBezTo>
                    <a:pt x="1177" y="1184"/>
                    <a:pt x="1192" y="1161"/>
                    <a:pt x="1245" y="1154"/>
                  </a:cubicBezTo>
                  <a:cubicBezTo>
                    <a:pt x="1268" y="1154"/>
                    <a:pt x="1299" y="1154"/>
                    <a:pt x="1321" y="1161"/>
                  </a:cubicBezTo>
                  <a:cubicBezTo>
                    <a:pt x="1360" y="1169"/>
                    <a:pt x="1390" y="1123"/>
                    <a:pt x="1429" y="1123"/>
                  </a:cubicBezTo>
                  <a:cubicBezTo>
                    <a:pt x="1474" y="1123"/>
                    <a:pt x="1482" y="1161"/>
                    <a:pt x="1520" y="1115"/>
                  </a:cubicBezTo>
                  <a:cubicBezTo>
                    <a:pt x="1551" y="1093"/>
                    <a:pt x="1551" y="1093"/>
                    <a:pt x="1551" y="1093"/>
                  </a:cubicBezTo>
                  <a:close/>
                  <a:moveTo>
                    <a:pt x="947" y="986"/>
                  </a:moveTo>
                  <a:lnTo>
                    <a:pt x="947" y="986"/>
                  </a:lnTo>
                  <a:cubicBezTo>
                    <a:pt x="955" y="1009"/>
                    <a:pt x="955" y="1009"/>
                    <a:pt x="955" y="1009"/>
                  </a:cubicBezTo>
                  <a:cubicBezTo>
                    <a:pt x="955" y="1024"/>
                    <a:pt x="947" y="1039"/>
                    <a:pt x="940" y="1054"/>
                  </a:cubicBezTo>
                  <a:cubicBezTo>
                    <a:pt x="940" y="1062"/>
                    <a:pt x="940" y="1070"/>
                    <a:pt x="932" y="1077"/>
                  </a:cubicBezTo>
                  <a:cubicBezTo>
                    <a:pt x="932" y="1085"/>
                    <a:pt x="924" y="1093"/>
                    <a:pt x="917" y="1093"/>
                  </a:cubicBezTo>
                  <a:cubicBezTo>
                    <a:pt x="879" y="1108"/>
                    <a:pt x="871" y="1077"/>
                    <a:pt x="902" y="1054"/>
                  </a:cubicBezTo>
                  <a:cubicBezTo>
                    <a:pt x="909" y="1047"/>
                    <a:pt x="917" y="1039"/>
                    <a:pt x="917" y="1024"/>
                  </a:cubicBezTo>
                  <a:cubicBezTo>
                    <a:pt x="917" y="1001"/>
                    <a:pt x="940" y="1001"/>
                    <a:pt x="947" y="986"/>
                  </a:cubicBezTo>
                  <a:close/>
                  <a:moveTo>
                    <a:pt x="1268" y="573"/>
                  </a:moveTo>
                  <a:lnTo>
                    <a:pt x="1268" y="573"/>
                  </a:lnTo>
                  <a:cubicBezTo>
                    <a:pt x="1283" y="588"/>
                    <a:pt x="1283" y="588"/>
                    <a:pt x="1283" y="588"/>
                  </a:cubicBezTo>
                  <a:cubicBezTo>
                    <a:pt x="1299" y="596"/>
                    <a:pt x="1337" y="627"/>
                    <a:pt x="1329" y="642"/>
                  </a:cubicBezTo>
                  <a:cubicBezTo>
                    <a:pt x="1321" y="642"/>
                    <a:pt x="1314" y="650"/>
                    <a:pt x="1299" y="642"/>
                  </a:cubicBezTo>
                  <a:cubicBezTo>
                    <a:pt x="1283" y="642"/>
                    <a:pt x="1260" y="642"/>
                    <a:pt x="1245" y="634"/>
                  </a:cubicBezTo>
                  <a:cubicBezTo>
                    <a:pt x="1207" y="634"/>
                    <a:pt x="1177" y="619"/>
                    <a:pt x="1138" y="611"/>
                  </a:cubicBezTo>
                  <a:cubicBezTo>
                    <a:pt x="1123" y="604"/>
                    <a:pt x="1077" y="596"/>
                    <a:pt x="1077" y="581"/>
                  </a:cubicBezTo>
                  <a:cubicBezTo>
                    <a:pt x="1085" y="543"/>
                    <a:pt x="1146" y="573"/>
                    <a:pt x="1161" y="573"/>
                  </a:cubicBezTo>
                  <a:cubicBezTo>
                    <a:pt x="1184" y="573"/>
                    <a:pt x="1199" y="565"/>
                    <a:pt x="1215" y="558"/>
                  </a:cubicBezTo>
                  <a:cubicBezTo>
                    <a:pt x="1238" y="550"/>
                    <a:pt x="1245" y="581"/>
                    <a:pt x="1268" y="573"/>
                  </a:cubicBezTo>
                  <a:close/>
                  <a:moveTo>
                    <a:pt x="2223" y="650"/>
                  </a:moveTo>
                  <a:lnTo>
                    <a:pt x="2223" y="650"/>
                  </a:lnTo>
                  <a:cubicBezTo>
                    <a:pt x="2223" y="627"/>
                    <a:pt x="2230" y="588"/>
                    <a:pt x="2253" y="573"/>
                  </a:cubicBezTo>
                  <a:cubicBezTo>
                    <a:pt x="2269" y="558"/>
                    <a:pt x="2292" y="543"/>
                    <a:pt x="2307" y="527"/>
                  </a:cubicBezTo>
                  <a:cubicBezTo>
                    <a:pt x="2330" y="504"/>
                    <a:pt x="2345" y="466"/>
                    <a:pt x="2368" y="451"/>
                  </a:cubicBezTo>
                  <a:cubicBezTo>
                    <a:pt x="2383" y="436"/>
                    <a:pt x="2429" y="398"/>
                    <a:pt x="2452" y="390"/>
                  </a:cubicBezTo>
                  <a:cubicBezTo>
                    <a:pt x="2452" y="421"/>
                    <a:pt x="2414" y="443"/>
                    <a:pt x="2399" y="466"/>
                  </a:cubicBezTo>
                  <a:cubicBezTo>
                    <a:pt x="2376" y="497"/>
                    <a:pt x="2345" y="535"/>
                    <a:pt x="2315" y="565"/>
                  </a:cubicBezTo>
                  <a:cubicBezTo>
                    <a:pt x="2292" y="588"/>
                    <a:pt x="2284" y="611"/>
                    <a:pt x="2261" y="627"/>
                  </a:cubicBezTo>
                  <a:cubicBezTo>
                    <a:pt x="2223" y="650"/>
                    <a:pt x="2223" y="650"/>
                    <a:pt x="2223" y="650"/>
                  </a:cubicBezTo>
                  <a:close/>
                  <a:moveTo>
                    <a:pt x="2643" y="199"/>
                  </a:moveTo>
                  <a:lnTo>
                    <a:pt x="2643" y="199"/>
                  </a:lnTo>
                  <a:cubicBezTo>
                    <a:pt x="2620" y="222"/>
                    <a:pt x="2590" y="245"/>
                    <a:pt x="2574" y="252"/>
                  </a:cubicBezTo>
                  <a:cubicBezTo>
                    <a:pt x="2528" y="275"/>
                    <a:pt x="2544" y="313"/>
                    <a:pt x="2513" y="352"/>
                  </a:cubicBezTo>
                  <a:cubicBezTo>
                    <a:pt x="2490" y="413"/>
                    <a:pt x="2498" y="497"/>
                    <a:pt x="2574" y="459"/>
                  </a:cubicBezTo>
                  <a:cubicBezTo>
                    <a:pt x="2643" y="428"/>
                    <a:pt x="2559" y="543"/>
                    <a:pt x="2505" y="482"/>
                  </a:cubicBezTo>
                  <a:cubicBezTo>
                    <a:pt x="2467" y="443"/>
                    <a:pt x="2460" y="489"/>
                    <a:pt x="2437" y="543"/>
                  </a:cubicBezTo>
                  <a:cubicBezTo>
                    <a:pt x="2429" y="550"/>
                    <a:pt x="2376" y="611"/>
                    <a:pt x="2406" y="611"/>
                  </a:cubicBezTo>
                  <a:cubicBezTo>
                    <a:pt x="2452" y="611"/>
                    <a:pt x="2475" y="550"/>
                    <a:pt x="2475" y="627"/>
                  </a:cubicBezTo>
                  <a:cubicBezTo>
                    <a:pt x="2475" y="673"/>
                    <a:pt x="2521" y="665"/>
                    <a:pt x="2551" y="657"/>
                  </a:cubicBezTo>
                  <a:cubicBezTo>
                    <a:pt x="2528" y="680"/>
                    <a:pt x="2498" y="688"/>
                    <a:pt x="2460" y="688"/>
                  </a:cubicBezTo>
                  <a:cubicBezTo>
                    <a:pt x="2452" y="688"/>
                    <a:pt x="2315" y="802"/>
                    <a:pt x="2276" y="818"/>
                  </a:cubicBezTo>
                  <a:cubicBezTo>
                    <a:pt x="2238" y="833"/>
                    <a:pt x="2177" y="894"/>
                    <a:pt x="2246" y="902"/>
                  </a:cubicBezTo>
                  <a:cubicBezTo>
                    <a:pt x="2315" y="917"/>
                    <a:pt x="2269" y="909"/>
                    <a:pt x="2284" y="955"/>
                  </a:cubicBezTo>
                  <a:cubicBezTo>
                    <a:pt x="2292" y="986"/>
                    <a:pt x="2230" y="1070"/>
                    <a:pt x="2200" y="1077"/>
                  </a:cubicBezTo>
                  <a:cubicBezTo>
                    <a:pt x="2093" y="1093"/>
                    <a:pt x="2146" y="1123"/>
                    <a:pt x="2131" y="1200"/>
                  </a:cubicBezTo>
                  <a:cubicBezTo>
                    <a:pt x="2101" y="1253"/>
                    <a:pt x="2108" y="1307"/>
                    <a:pt x="2116" y="1352"/>
                  </a:cubicBezTo>
                  <a:cubicBezTo>
                    <a:pt x="2124" y="1368"/>
                    <a:pt x="2116" y="1452"/>
                    <a:pt x="2131" y="1429"/>
                  </a:cubicBezTo>
                  <a:cubicBezTo>
                    <a:pt x="2162" y="1390"/>
                    <a:pt x="2154" y="1291"/>
                    <a:pt x="2177" y="1245"/>
                  </a:cubicBezTo>
                  <a:cubicBezTo>
                    <a:pt x="2200" y="1184"/>
                    <a:pt x="2185" y="1253"/>
                    <a:pt x="2207" y="1261"/>
                  </a:cubicBezTo>
                  <a:cubicBezTo>
                    <a:pt x="2223" y="1268"/>
                    <a:pt x="2299" y="1245"/>
                    <a:pt x="2315" y="1230"/>
                  </a:cubicBezTo>
                  <a:cubicBezTo>
                    <a:pt x="2315" y="1268"/>
                    <a:pt x="2246" y="1329"/>
                    <a:pt x="2246" y="1375"/>
                  </a:cubicBezTo>
                  <a:cubicBezTo>
                    <a:pt x="2246" y="1429"/>
                    <a:pt x="2207" y="1513"/>
                    <a:pt x="2185" y="1559"/>
                  </a:cubicBezTo>
                  <a:cubicBezTo>
                    <a:pt x="2169" y="1582"/>
                    <a:pt x="2154" y="1627"/>
                    <a:pt x="2200" y="1597"/>
                  </a:cubicBezTo>
                  <a:cubicBezTo>
                    <a:pt x="2223" y="1574"/>
                    <a:pt x="2246" y="1505"/>
                    <a:pt x="2276" y="1505"/>
                  </a:cubicBezTo>
                  <a:cubicBezTo>
                    <a:pt x="2261" y="1536"/>
                    <a:pt x="2238" y="1589"/>
                    <a:pt x="2238" y="1627"/>
                  </a:cubicBezTo>
                  <a:cubicBezTo>
                    <a:pt x="2238" y="1650"/>
                    <a:pt x="2269" y="1688"/>
                    <a:pt x="2253" y="1711"/>
                  </a:cubicBezTo>
                  <a:cubicBezTo>
                    <a:pt x="2238" y="1727"/>
                    <a:pt x="2207" y="1727"/>
                    <a:pt x="2200" y="1749"/>
                  </a:cubicBezTo>
                  <a:cubicBezTo>
                    <a:pt x="2055" y="2017"/>
                    <a:pt x="2055" y="2017"/>
                    <a:pt x="2055" y="2017"/>
                  </a:cubicBezTo>
                  <a:cubicBezTo>
                    <a:pt x="2055" y="2047"/>
                    <a:pt x="2017" y="2116"/>
                    <a:pt x="2040" y="2139"/>
                  </a:cubicBezTo>
                  <a:cubicBezTo>
                    <a:pt x="2063" y="2162"/>
                    <a:pt x="2078" y="2307"/>
                    <a:pt x="2093" y="2284"/>
                  </a:cubicBezTo>
                  <a:cubicBezTo>
                    <a:pt x="2101" y="2269"/>
                    <a:pt x="2185" y="2147"/>
                    <a:pt x="2177" y="2215"/>
                  </a:cubicBezTo>
                  <a:cubicBezTo>
                    <a:pt x="2162" y="2269"/>
                    <a:pt x="2154" y="2299"/>
                    <a:pt x="2131" y="2345"/>
                  </a:cubicBezTo>
                  <a:cubicBezTo>
                    <a:pt x="2093" y="2422"/>
                    <a:pt x="2070" y="2468"/>
                    <a:pt x="2108" y="2544"/>
                  </a:cubicBezTo>
                  <a:cubicBezTo>
                    <a:pt x="2131" y="2590"/>
                    <a:pt x="2154" y="2636"/>
                    <a:pt x="2200" y="2636"/>
                  </a:cubicBezTo>
                  <a:cubicBezTo>
                    <a:pt x="2200" y="2674"/>
                    <a:pt x="2185" y="2804"/>
                    <a:pt x="2139" y="2811"/>
                  </a:cubicBezTo>
                  <a:cubicBezTo>
                    <a:pt x="2009" y="2834"/>
                    <a:pt x="2124" y="2903"/>
                    <a:pt x="2070" y="2979"/>
                  </a:cubicBezTo>
                  <a:cubicBezTo>
                    <a:pt x="2063" y="3010"/>
                    <a:pt x="2063" y="3033"/>
                    <a:pt x="2063" y="3063"/>
                  </a:cubicBezTo>
                  <a:cubicBezTo>
                    <a:pt x="1978" y="3170"/>
                    <a:pt x="2032" y="3346"/>
                    <a:pt x="2017" y="3476"/>
                  </a:cubicBezTo>
                  <a:cubicBezTo>
                    <a:pt x="2001" y="3583"/>
                    <a:pt x="1917" y="3575"/>
                    <a:pt x="1887" y="3659"/>
                  </a:cubicBezTo>
                  <a:cubicBezTo>
                    <a:pt x="1864" y="3720"/>
                    <a:pt x="1879" y="3843"/>
                    <a:pt x="1879" y="3904"/>
                  </a:cubicBezTo>
                  <a:cubicBezTo>
                    <a:pt x="1925" y="3934"/>
                    <a:pt x="1986" y="3972"/>
                    <a:pt x="2047" y="3934"/>
                  </a:cubicBezTo>
                  <a:cubicBezTo>
                    <a:pt x="2078" y="3911"/>
                    <a:pt x="2124" y="3896"/>
                    <a:pt x="2154" y="3904"/>
                  </a:cubicBezTo>
                  <a:cubicBezTo>
                    <a:pt x="2215" y="3904"/>
                    <a:pt x="2276" y="3835"/>
                    <a:pt x="2307" y="3797"/>
                  </a:cubicBezTo>
                  <a:cubicBezTo>
                    <a:pt x="2353" y="3751"/>
                    <a:pt x="2299" y="3674"/>
                    <a:pt x="2292" y="3621"/>
                  </a:cubicBezTo>
                  <a:cubicBezTo>
                    <a:pt x="2269" y="3598"/>
                    <a:pt x="2238" y="3590"/>
                    <a:pt x="2207" y="3590"/>
                  </a:cubicBezTo>
                  <a:cubicBezTo>
                    <a:pt x="2207" y="3568"/>
                    <a:pt x="2315" y="3575"/>
                    <a:pt x="2299" y="3506"/>
                  </a:cubicBezTo>
                  <a:cubicBezTo>
                    <a:pt x="2292" y="3460"/>
                    <a:pt x="2338" y="3437"/>
                    <a:pt x="2345" y="3392"/>
                  </a:cubicBezTo>
                  <a:cubicBezTo>
                    <a:pt x="2353" y="3315"/>
                    <a:pt x="2376" y="3247"/>
                    <a:pt x="2376" y="3170"/>
                  </a:cubicBezTo>
                  <a:cubicBezTo>
                    <a:pt x="2376" y="3109"/>
                    <a:pt x="2444" y="3201"/>
                    <a:pt x="2414" y="3101"/>
                  </a:cubicBezTo>
                  <a:cubicBezTo>
                    <a:pt x="2391" y="3010"/>
                    <a:pt x="2421" y="2888"/>
                    <a:pt x="2452" y="2804"/>
                  </a:cubicBezTo>
                  <a:cubicBezTo>
                    <a:pt x="2475" y="2750"/>
                    <a:pt x="2498" y="2697"/>
                    <a:pt x="2544" y="2666"/>
                  </a:cubicBezTo>
                  <a:cubicBezTo>
                    <a:pt x="2582" y="2636"/>
                    <a:pt x="2635" y="2636"/>
                    <a:pt x="2651" y="2582"/>
                  </a:cubicBezTo>
                  <a:cubicBezTo>
                    <a:pt x="2651" y="2483"/>
                    <a:pt x="2513" y="2338"/>
                    <a:pt x="2482" y="2246"/>
                  </a:cubicBezTo>
                  <a:cubicBezTo>
                    <a:pt x="2444" y="2124"/>
                    <a:pt x="2437" y="2024"/>
                    <a:pt x="2437" y="1902"/>
                  </a:cubicBezTo>
                  <a:cubicBezTo>
                    <a:pt x="2544" y="1963"/>
                    <a:pt x="2574" y="1948"/>
                    <a:pt x="2620" y="1834"/>
                  </a:cubicBezTo>
                  <a:cubicBezTo>
                    <a:pt x="2635" y="1795"/>
                    <a:pt x="2681" y="1788"/>
                    <a:pt x="2696" y="1734"/>
                  </a:cubicBezTo>
                  <a:cubicBezTo>
                    <a:pt x="2704" y="1704"/>
                    <a:pt x="2750" y="1665"/>
                    <a:pt x="2765" y="1627"/>
                  </a:cubicBezTo>
                  <a:cubicBezTo>
                    <a:pt x="2788" y="1574"/>
                    <a:pt x="2849" y="1551"/>
                    <a:pt x="2895" y="1536"/>
                  </a:cubicBezTo>
                  <a:cubicBezTo>
                    <a:pt x="2964" y="1505"/>
                    <a:pt x="2979" y="1383"/>
                    <a:pt x="3010" y="1329"/>
                  </a:cubicBezTo>
                  <a:cubicBezTo>
                    <a:pt x="3025" y="1299"/>
                    <a:pt x="3162" y="1261"/>
                    <a:pt x="3185" y="1261"/>
                  </a:cubicBezTo>
                  <a:cubicBezTo>
                    <a:pt x="3178" y="1261"/>
                    <a:pt x="3086" y="1337"/>
                    <a:pt x="3071" y="1352"/>
                  </a:cubicBezTo>
                  <a:cubicBezTo>
                    <a:pt x="3010" y="1436"/>
                    <a:pt x="3017" y="1520"/>
                    <a:pt x="2910" y="1574"/>
                  </a:cubicBezTo>
                  <a:cubicBezTo>
                    <a:pt x="2887" y="1582"/>
                    <a:pt x="2849" y="1582"/>
                    <a:pt x="2834" y="1612"/>
                  </a:cubicBezTo>
                  <a:cubicBezTo>
                    <a:pt x="2803" y="1673"/>
                    <a:pt x="2811" y="1688"/>
                    <a:pt x="2750" y="1727"/>
                  </a:cubicBezTo>
                  <a:cubicBezTo>
                    <a:pt x="2704" y="1757"/>
                    <a:pt x="2681" y="1879"/>
                    <a:pt x="2643" y="1925"/>
                  </a:cubicBezTo>
                  <a:cubicBezTo>
                    <a:pt x="2597" y="1986"/>
                    <a:pt x="2590" y="2086"/>
                    <a:pt x="2590" y="2162"/>
                  </a:cubicBezTo>
                  <a:cubicBezTo>
                    <a:pt x="2620" y="2276"/>
                    <a:pt x="2597" y="2345"/>
                    <a:pt x="2719" y="2399"/>
                  </a:cubicBezTo>
                  <a:cubicBezTo>
                    <a:pt x="2750" y="2414"/>
                    <a:pt x="2773" y="2445"/>
                    <a:pt x="2803" y="2452"/>
                  </a:cubicBezTo>
                  <a:cubicBezTo>
                    <a:pt x="2849" y="2468"/>
                    <a:pt x="2811" y="2414"/>
                    <a:pt x="2796" y="2391"/>
                  </a:cubicBezTo>
                  <a:cubicBezTo>
                    <a:pt x="2765" y="2322"/>
                    <a:pt x="2757" y="2276"/>
                    <a:pt x="2803" y="2223"/>
                  </a:cubicBezTo>
                  <a:cubicBezTo>
                    <a:pt x="2826" y="2185"/>
                    <a:pt x="2811" y="2078"/>
                    <a:pt x="2872" y="2154"/>
                  </a:cubicBezTo>
                  <a:cubicBezTo>
                    <a:pt x="2903" y="2185"/>
                    <a:pt x="2941" y="2200"/>
                    <a:pt x="2979" y="2231"/>
                  </a:cubicBezTo>
                  <a:cubicBezTo>
                    <a:pt x="3032" y="2292"/>
                    <a:pt x="3025" y="2208"/>
                    <a:pt x="3010" y="2170"/>
                  </a:cubicBezTo>
                  <a:cubicBezTo>
                    <a:pt x="2994" y="2139"/>
                    <a:pt x="2987" y="2101"/>
                    <a:pt x="2971" y="2070"/>
                  </a:cubicBezTo>
                  <a:cubicBezTo>
                    <a:pt x="2949" y="2032"/>
                    <a:pt x="2941" y="1986"/>
                    <a:pt x="2987" y="2055"/>
                  </a:cubicBezTo>
                  <a:cubicBezTo>
                    <a:pt x="3032" y="2101"/>
                    <a:pt x="3055" y="2185"/>
                    <a:pt x="3071" y="2246"/>
                  </a:cubicBezTo>
                  <a:cubicBezTo>
                    <a:pt x="3086" y="2284"/>
                    <a:pt x="3048" y="2338"/>
                    <a:pt x="3094" y="2338"/>
                  </a:cubicBezTo>
                  <a:cubicBezTo>
                    <a:pt x="3116" y="2338"/>
                    <a:pt x="3162" y="2361"/>
                    <a:pt x="3178" y="2345"/>
                  </a:cubicBezTo>
                  <a:cubicBezTo>
                    <a:pt x="3208" y="2307"/>
                    <a:pt x="3231" y="2193"/>
                    <a:pt x="3254" y="2139"/>
                  </a:cubicBezTo>
                  <a:cubicBezTo>
                    <a:pt x="3269" y="2116"/>
                    <a:pt x="3277" y="2086"/>
                    <a:pt x="3277" y="2055"/>
                  </a:cubicBezTo>
                  <a:cubicBezTo>
                    <a:pt x="3285" y="2032"/>
                    <a:pt x="3239" y="2040"/>
                    <a:pt x="3231" y="2017"/>
                  </a:cubicBezTo>
                  <a:cubicBezTo>
                    <a:pt x="3330" y="2040"/>
                    <a:pt x="3292" y="1986"/>
                    <a:pt x="3285" y="1918"/>
                  </a:cubicBezTo>
                  <a:cubicBezTo>
                    <a:pt x="3300" y="1841"/>
                    <a:pt x="3338" y="1772"/>
                    <a:pt x="3315" y="1704"/>
                  </a:cubicBezTo>
                  <a:cubicBezTo>
                    <a:pt x="3300" y="1650"/>
                    <a:pt x="3292" y="1627"/>
                    <a:pt x="3292" y="1574"/>
                  </a:cubicBezTo>
                  <a:cubicBezTo>
                    <a:pt x="3285" y="1444"/>
                    <a:pt x="3338" y="1643"/>
                    <a:pt x="3353" y="1673"/>
                  </a:cubicBezTo>
                  <a:cubicBezTo>
                    <a:pt x="3353" y="1688"/>
                    <a:pt x="3430" y="1520"/>
                    <a:pt x="3460" y="1490"/>
                  </a:cubicBezTo>
                  <a:cubicBezTo>
                    <a:pt x="3460" y="1551"/>
                    <a:pt x="3399" y="1673"/>
                    <a:pt x="3376" y="1727"/>
                  </a:cubicBezTo>
                  <a:cubicBezTo>
                    <a:pt x="3353" y="1780"/>
                    <a:pt x="3338" y="2032"/>
                    <a:pt x="3399" y="2017"/>
                  </a:cubicBezTo>
                  <a:cubicBezTo>
                    <a:pt x="3445" y="2009"/>
                    <a:pt x="3552" y="2009"/>
                    <a:pt x="3476" y="1956"/>
                  </a:cubicBezTo>
                  <a:cubicBezTo>
                    <a:pt x="3437" y="1925"/>
                    <a:pt x="3407" y="1857"/>
                    <a:pt x="3407" y="1811"/>
                  </a:cubicBezTo>
                  <a:cubicBezTo>
                    <a:pt x="3445" y="1841"/>
                    <a:pt x="3499" y="1933"/>
                    <a:pt x="3537" y="1948"/>
                  </a:cubicBezTo>
                  <a:cubicBezTo>
                    <a:pt x="3590" y="1963"/>
                    <a:pt x="3590" y="1979"/>
                    <a:pt x="3605" y="2024"/>
                  </a:cubicBezTo>
                  <a:cubicBezTo>
                    <a:pt x="3628" y="2086"/>
                    <a:pt x="3720" y="2109"/>
                    <a:pt x="3804" y="2132"/>
                  </a:cubicBezTo>
                  <a:lnTo>
                    <a:pt x="3804" y="2132"/>
                  </a:lnTo>
                  <a:cubicBezTo>
                    <a:pt x="3804" y="2124"/>
                    <a:pt x="3804" y="2124"/>
                    <a:pt x="3804" y="2124"/>
                  </a:cubicBezTo>
                  <a:lnTo>
                    <a:pt x="3804" y="2124"/>
                  </a:lnTo>
                  <a:cubicBezTo>
                    <a:pt x="3819" y="2101"/>
                    <a:pt x="3842" y="2078"/>
                    <a:pt x="3842" y="2055"/>
                  </a:cubicBezTo>
                  <a:cubicBezTo>
                    <a:pt x="3850" y="2040"/>
                    <a:pt x="3842" y="2017"/>
                    <a:pt x="3835" y="2001"/>
                  </a:cubicBezTo>
                  <a:cubicBezTo>
                    <a:pt x="3819" y="1979"/>
                    <a:pt x="3781" y="1963"/>
                    <a:pt x="3781" y="1940"/>
                  </a:cubicBezTo>
                  <a:cubicBezTo>
                    <a:pt x="3781" y="1925"/>
                    <a:pt x="3819" y="1940"/>
                    <a:pt x="3835" y="1933"/>
                  </a:cubicBezTo>
                  <a:cubicBezTo>
                    <a:pt x="3850" y="1925"/>
                    <a:pt x="3865" y="1910"/>
                    <a:pt x="3865" y="1895"/>
                  </a:cubicBezTo>
                  <a:cubicBezTo>
                    <a:pt x="3873" y="1872"/>
                    <a:pt x="3850" y="1849"/>
                    <a:pt x="3842" y="1826"/>
                  </a:cubicBezTo>
                  <a:cubicBezTo>
                    <a:pt x="3842" y="1795"/>
                    <a:pt x="3857" y="1765"/>
                    <a:pt x="3865" y="1734"/>
                  </a:cubicBezTo>
                  <a:lnTo>
                    <a:pt x="3865" y="1734"/>
                  </a:lnTo>
                  <a:cubicBezTo>
                    <a:pt x="3850" y="1704"/>
                    <a:pt x="3842" y="1665"/>
                    <a:pt x="3819" y="1650"/>
                  </a:cubicBezTo>
                  <a:cubicBezTo>
                    <a:pt x="3789" y="1627"/>
                    <a:pt x="3735" y="1658"/>
                    <a:pt x="3705" y="1627"/>
                  </a:cubicBezTo>
                  <a:cubicBezTo>
                    <a:pt x="3674" y="1597"/>
                    <a:pt x="3674" y="1543"/>
                    <a:pt x="3659" y="1505"/>
                  </a:cubicBezTo>
                  <a:cubicBezTo>
                    <a:pt x="3643" y="1475"/>
                    <a:pt x="3621" y="1444"/>
                    <a:pt x="3621" y="1406"/>
                  </a:cubicBezTo>
                  <a:cubicBezTo>
                    <a:pt x="3613" y="1383"/>
                    <a:pt x="3628" y="1352"/>
                    <a:pt x="3628" y="1322"/>
                  </a:cubicBezTo>
                  <a:cubicBezTo>
                    <a:pt x="3628" y="1276"/>
                    <a:pt x="3598" y="1230"/>
                    <a:pt x="3613" y="1184"/>
                  </a:cubicBezTo>
                  <a:cubicBezTo>
                    <a:pt x="3613" y="1169"/>
                    <a:pt x="3659" y="1200"/>
                    <a:pt x="3659" y="1184"/>
                  </a:cubicBezTo>
                  <a:cubicBezTo>
                    <a:pt x="3674" y="1161"/>
                    <a:pt x="3643" y="1138"/>
                    <a:pt x="3643" y="1115"/>
                  </a:cubicBezTo>
                  <a:cubicBezTo>
                    <a:pt x="3643" y="1093"/>
                    <a:pt x="3682" y="1070"/>
                    <a:pt x="3666" y="1054"/>
                  </a:cubicBezTo>
                  <a:cubicBezTo>
                    <a:pt x="3636" y="1032"/>
                    <a:pt x="3590" y="1039"/>
                    <a:pt x="3560" y="1039"/>
                  </a:cubicBezTo>
                  <a:cubicBezTo>
                    <a:pt x="3529" y="1032"/>
                    <a:pt x="3499" y="1054"/>
                    <a:pt x="3476" y="1047"/>
                  </a:cubicBezTo>
                  <a:cubicBezTo>
                    <a:pt x="3460" y="1039"/>
                    <a:pt x="3483" y="1016"/>
                    <a:pt x="3476" y="1009"/>
                  </a:cubicBezTo>
                  <a:cubicBezTo>
                    <a:pt x="3453" y="970"/>
                    <a:pt x="3399" y="955"/>
                    <a:pt x="3384" y="917"/>
                  </a:cubicBezTo>
                  <a:cubicBezTo>
                    <a:pt x="3376" y="894"/>
                    <a:pt x="3407" y="871"/>
                    <a:pt x="3414" y="856"/>
                  </a:cubicBezTo>
                  <a:cubicBezTo>
                    <a:pt x="3445" y="818"/>
                    <a:pt x="3476" y="772"/>
                    <a:pt x="3514" y="741"/>
                  </a:cubicBezTo>
                  <a:cubicBezTo>
                    <a:pt x="3521" y="734"/>
                    <a:pt x="3544" y="757"/>
                    <a:pt x="3552" y="741"/>
                  </a:cubicBezTo>
                  <a:cubicBezTo>
                    <a:pt x="3567" y="726"/>
                    <a:pt x="3552" y="696"/>
                    <a:pt x="3567" y="680"/>
                  </a:cubicBezTo>
                  <a:cubicBezTo>
                    <a:pt x="3575" y="673"/>
                    <a:pt x="3582" y="665"/>
                    <a:pt x="3598" y="665"/>
                  </a:cubicBezTo>
                  <a:cubicBezTo>
                    <a:pt x="3621" y="665"/>
                    <a:pt x="3636" y="688"/>
                    <a:pt x="3651" y="680"/>
                  </a:cubicBezTo>
                  <a:cubicBezTo>
                    <a:pt x="3674" y="680"/>
                    <a:pt x="3682" y="650"/>
                    <a:pt x="3697" y="634"/>
                  </a:cubicBezTo>
                  <a:lnTo>
                    <a:pt x="3697" y="634"/>
                  </a:lnTo>
                  <a:cubicBezTo>
                    <a:pt x="3674" y="627"/>
                    <a:pt x="3636" y="627"/>
                    <a:pt x="3636" y="596"/>
                  </a:cubicBezTo>
                  <a:cubicBezTo>
                    <a:pt x="3628" y="558"/>
                    <a:pt x="3689" y="527"/>
                    <a:pt x="3682" y="482"/>
                  </a:cubicBezTo>
                  <a:cubicBezTo>
                    <a:pt x="3682" y="459"/>
                    <a:pt x="3636" y="466"/>
                    <a:pt x="3621" y="443"/>
                  </a:cubicBezTo>
                  <a:cubicBezTo>
                    <a:pt x="3613" y="436"/>
                    <a:pt x="3613" y="421"/>
                    <a:pt x="3628" y="413"/>
                  </a:cubicBezTo>
                  <a:cubicBezTo>
                    <a:pt x="3674" y="398"/>
                    <a:pt x="3720" y="382"/>
                    <a:pt x="3773" y="367"/>
                  </a:cubicBezTo>
                  <a:cubicBezTo>
                    <a:pt x="3796" y="367"/>
                    <a:pt x="3842" y="398"/>
                    <a:pt x="3842" y="367"/>
                  </a:cubicBezTo>
                  <a:cubicBezTo>
                    <a:pt x="3850" y="336"/>
                    <a:pt x="3812" y="306"/>
                    <a:pt x="3789" y="283"/>
                  </a:cubicBezTo>
                  <a:cubicBezTo>
                    <a:pt x="3773" y="268"/>
                    <a:pt x="3751" y="260"/>
                    <a:pt x="3735" y="245"/>
                  </a:cubicBezTo>
                  <a:lnTo>
                    <a:pt x="3735" y="245"/>
                  </a:lnTo>
                  <a:cubicBezTo>
                    <a:pt x="3697" y="252"/>
                    <a:pt x="3651" y="252"/>
                    <a:pt x="3621" y="268"/>
                  </a:cubicBezTo>
                  <a:cubicBezTo>
                    <a:pt x="3598" y="275"/>
                    <a:pt x="3590" y="313"/>
                    <a:pt x="3567" y="321"/>
                  </a:cubicBezTo>
                  <a:cubicBezTo>
                    <a:pt x="3552" y="329"/>
                    <a:pt x="3521" y="313"/>
                    <a:pt x="3499" y="321"/>
                  </a:cubicBezTo>
                  <a:cubicBezTo>
                    <a:pt x="3476" y="329"/>
                    <a:pt x="3468" y="352"/>
                    <a:pt x="3445" y="359"/>
                  </a:cubicBezTo>
                  <a:cubicBezTo>
                    <a:pt x="3414" y="375"/>
                    <a:pt x="3376" y="375"/>
                    <a:pt x="3346" y="367"/>
                  </a:cubicBezTo>
                  <a:cubicBezTo>
                    <a:pt x="3315" y="367"/>
                    <a:pt x="3277" y="336"/>
                    <a:pt x="3239" y="344"/>
                  </a:cubicBezTo>
                  <a:cubicBezTo>
                    <a:pt x="3216" y="352"/>
                    <a:pt x="3216" y="375"/>
                    <a:pt x="3201" y="390"/>
                  </a:cubicBezTo>
                  <a:cubicBezTo>
                    <a:pt x="3178" y="413"/>
                    <a:pt x="3155" y="443"/>
                    <a:pt x="3132" y="451"/>
                  </a:cubicBezTo>
                  <a:cubicBezTo>
                    <a:pt x="3101" y="466"/>
                    <a:pt x="3071" y="474"/>
                    <a:pt x="3040" y="474"/>
                  </a:cubicBezTo>
                  <a:cubicBezTo>
                    <a:pt x="3025" y="474"/>
                    <a:pt x="3010" y="474"/>
                    <a:pt x="2994" y="466"/>
                  </a:cubicBezTo>
                  <a:cubicBezTo>
                    <a:pt x="2979" y="459"/>
                    <a:pt x="2971" y="436"/>
                    <a:pt x="2971" y="421"/>
                  </a:cubicBezTo>
                  <a:cubicBezTo>
                    <a:pt x="2971" y="405"/>
                    <a:pt x="2994" y="405"/>
                    <a:pt x="2994" y="390"/>
                  </a:cubicBezTo>
                  <a:cubicBezTo>
                    <a:pt x="3002" y="367"/>
                    <a:pt x="2971" y="352"/>
                    <a:pt x="2971" y="329"/>
                  </a:cubicBezTo>
                  <a:cubicBezTo>
                    <a:pt x="2979" y="298"/>
                    <a:pt x="3017" y="283"/>
                    <a:pt x="3017" y="252"/>
                  </a:cubicBezTo>
                  <a:cubicBezTo>
                    <a:pt x="3017" y="237"/>
                    <a:pt x="2994" y="237"/>
                    <a:pt x="2979" y="237"/>
                  </a:cubicBezTo>
                  <a:cubicBezTo>
                    <a:pt x="2956" y="229"/>
                    <a:pt x="2933" y="245"/>
                    <a:pt x="2910" y="229"/>
                  </a:cubicBezTo>
                  <a:cubicBezTo>
                    <a:pt x="2903" y="222"/>
                    <a:pt x="2926" y="199"/>
                    <a:pt x="2910" y="199"/>
                  </a:cubicBezTo>
                  <a:cubicBezTo>
                    <a:pt x="2887" y="184"/>
                    <a:pt x="2849" y="168"/>
                    <a:pt x="2819" y="184"/>
                  </a:cubicBezTo>
                  <a:cubicBezTo>
                    <a:pt x="2803" y="199"/>
                    <a:pt x="2826" y="229"/>
                    <a:pt x="2819" y="252"/>
                  </a:cubicBezTo>
                  <a:cubicBezTo>
                    <a:pt x="2819" y="260"/>
                    <a:pt x="2819" y="283"/>
                    <a:pt x="2803" y="283"/>
                  </a:cubicBezTo>
                  <a:cubicBezTo>
                    <a:pt x="2780" y="283"/>
                    <a:pt x="2757" y="268"/>
                    <a:pt x="2727" y="268"/>
                  </a:cubicBezTo>
                  <a:cubicBezTo>
                    <a:pt x="2719" y="268"/>
                    <a:pt x="2704" y="283"/>
                    <a:pt x="2689" y="275"/>
                  </a:cubicBezTo>
                  <a:cubicBezTo>
                    <a:pt x="2666" y="252"/>
                    <a:pt x="2658" y="222"/>
                    <a:pt x="2643" y="1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199" name="Freeform 191"/>
            <p:cNvSpPr>
              <a:spLocks noChangeArrowheads="1"/>
            </p:cNvSpPr>
            <p:nvPr/>
          </p:nvSpPr>
          <p:spPr bwMode="auto">
            <a:xfrm>
              <a:off x="9415399" y="2016735"/>
              <a:ext cx="361434" cy="349933"/>
            </a:xfrm>
            <a:custGeom>
              <a:avLst/>
              <a:gdLst>
                <a:gd name="T0" fmla="*/ 869 w 1520"/>
                <a:gd name="T1" fmla="*/ 1436 h 1475"/>
                <a:gd name="T2" fmla="*/ 869 w 1520"/>
                <a:gd name="T3" fmla="*/ 1436 h 1475"/>
                <a:gd name="T4" fmla="*/ 801 w 1520"/>
                <a:gd name="T5" fmla="*/ 1336 h 1475"/>
                <a:gd name="T6" fmla="*/ 602 w 1520"/>
                <a:gd name="T7" fmla="*/ 1344 h 1475"/>
                <a:gd name="T8" fmla="*/ 526 w 1520"/>
                <a:gd name="T9" fmla="*/ 1359 h 1475"/>
                <a:gd name="T10" fmla="*/ 449 w 1520"/>
                <a:gd name="T11" fmla="*/ 1390 h 1475"/>
                <a:gd name="T12" fmla="*/ 449 w 1520"/>
                <a:gd name="T13" fmla="*/ 1390 h 1475"/>
                <a:gd name="T14" fmla="*/ 312 w 1520"/>
                <a:gd name="T15" fmla="*/ 1352 h 1475"/>
                <a:gd name="T16" fmla="*/ 296 w 1520"/>
                <a:gd name="T17" fmla="*/ 1291 h 1475"/>
                <a:gd name="T18" fmla="*/ 342 w 1520"/>
                <a:gd name="T19" fmla="*/ 1275 h 1475"/>
                <a:gd name="T20" fmla="*/ 350 w 1520"/>
                <a:gd name="T21" fmla="*/ 1245 h 1475"/>
                <a:gd name="T22" fmla="*/ 327 w 1520"/>
                <a:gd name="T23" fmla="*/ 1169 h 1475"/>
                <a:gd name="T24" fmla="*/ 449 w 1520"/>
                <a:gd name="T25" fmla="*/ 1084 h 1475"/>
                <a:gd name="T26" fmla="*/ 457 w 1520"/>
                <a:gd name="T27" fmla="*/ 1046 h 1475"/>
                <a:gd name="T28" fmla="*/ 358 w 1520"/>
                <a:gd name="T29" fmla="*/ 1077 h 1475"/>
                <a:gd name="T30" fmla="*/ 350 w 1520"/>
                <a:gd name="T31" fmla="*/ 1031 h 1475"/>
                <a:gd name="T32" fmla="*/ 358 w 1520"/>
                <a:gd name="T33" fmla="*/ 993 h 1475"/>
                <a:gd name="T34" fmla="*/ 373 w 1520"/>
                <a:gd name="T35" fmla="*/ 939 h 1475"/>
                <a:gd name="T36" fmla="*/ 175 w 1520"/>
                <a:gd name="T37" fmla="*/ 878 h 1475"/>
                <a:gd name="T38" fmla="*/ 122 w 1520"/>
                <a:gd name="T39" fmla="*/ 779 h 1475"/>
                <a:gd name="T40" fmla="*/ 84 w 1520"/>
                <a:gd name="T41" fmla="*/ 748 h 1475"/>
                <a:gd name="T42" fmla="*/ 45 w 1520"/>
                <a:gd name="T43" fmla="*/ 657 h 1475"/>
                <a:gd name="T44" fmla="*/ 7 w 1520"/>
                <a:gd name="T45" fmla="*/ 611 h 1475"/>
                <a:gd name="T46" fmla="*/ 61 w 1520"/>
                <a:gd name="T47" fmla="*/ 504 h 1475"/>
                <a:gd name="T48" fmla="*/ 45 w 1520"/>
                <a:gd name="T49" fmla="*/ 443 h 1475"/>
                <a:gd name="T50" fmla="*/ 7 w 1520"/>
                <a:gd name="T51" fmla="*/ 405 h 1475"/>
                <a:gd name="T52" fmla="*/ 15 w 1520"/>
                <a:gd name="T53" fmla="*/ 313 h 1475"/>
                <a:gd name="T54" fmla="*/ 15 w 1520"/>
                <a:gd name="T55" fmla="*/ 313 h 1475"/>
                <a:gd name="T56" fmla="*/ 61 w 1520"/>
                <a:gd name="T57" fmla="*/ 252 h 1475"/>
                <a:gd name="T58" fmla="*/ 160 w 1520"/>
                <a:gd name="T59" fmla="*/ 214 h 1475"/>
                <a:gd name="T60" fmla="*/ 153 w 1520"/>
                <a:gd name="T61" fmla="*/ 160 h 1475"/>
                <a:gd name="T62" fmla="*/ 198 w 1520"/>
                <a:gd name="T63" fmla="*/ 175 h 1475"/>
                <a:gd name="T64" fmla="*/ 304 w 1520"/>
                <a:gd name="T65" fmla="*/ 214 h 1475"/>
                <a:gd name="T66" fmla="*/ 365 w 1520"/>
                <a:gd name="T67" fmla="*/ 214 h 1475"/>
                <a:gd name="T68" fmla="*/ 404 w 1520"/>
                <a:gd name="T69" fmla="*/ 267 h 1475"/>
                <a:gd name="T70" fmla="*/ 434 w 1520"/>
                <a:gd name="T71" fmla="*/ 252 h 1475"/>
                <a:gd name="T72" fmla="*/ 449 w 1520"/>
                <a:gd name="T73" fmla="*/ 145 h 1475"/>
                <a:gd name="T74" fmla="*/ 480 w 1520"/>
                <a:gd name="T75" fmla="*/ 76 h 1475"/>
                <a:gd name="T76" fmla="*/ 526 w 1520"/>
                <a:gd name="T77" fmla="*/ 53 h 1475"/>
                <a:gd name="T78" fmla="*/ 717 w 1520"/>
                <a:gd name="T79" fmla="*/ 23 h 1475"/>
                <a:gd name="T80" fmla="*/ 778 w 1520"/>
                <a:gd name="T81" fmla="*/ 0 h 1475"/>
                <a:gd name="T82" fmla="*/ 862 w 1520"/>
                <a:gd name="T83" fmla="*/ 23 h 1475"/>
                <a:gd name="T84" fmla="*/ 915 w 1520"/>
                <a:gd name="T85" fmla="*/ 69 h 1475"/>
                <a:gd name="T86" fmla="*/ 984 w 1520"/>
                <a:gd name="T87" fmla="*/ 69 h 1475"/>
                <a:gd name="T88" fmla="*/ 1038 w 1520"/>
                <a:gd name="T89" fmla="*/ 160 h 1475"/>
                <a:gd name="T90" fmla="*/ 1083 w 1520"/>
                <a:gd name="T91" fmla="*/ 198 h 1475"/>
                <a:gd name="T92" fmla="*/ 1099 w 1520"/>
                <a:gd name="T93" fmla="*/ 260 h 1475"/>
                <a:gd name="T94" fmla="*/ 1129 w 1520"/>
                <a:gd name="T95" fmla="*/ 267 h 1475"/>
                <a:gd name="T96" fmla="*/ 1106 w 1520"/>
                <a:gd name="T97" fmla="*/ 359 h 1475"/>
                <a:gd name="T98" fmla="*/ 1144 w 1520"/>
                <a:gd name="T99" fmla="*/ 481 h 1475"/>
                <a:gd name="T100" fmla="*/ 1190 w 1520"/>
                <a:gd name="T101" fmla="*/ 557 h 1475"/>
                <a:gd name="T102" fmla="*/ 1366 w 1520"/>
                <a:gd name="T103" fmla="*/ 580 h 1475"/>
                <a:gd name="T104" fmla="*/ 1511 w 1520"/>
                <a:gd name="T105" fmla="*/ 672 h 1475"/>
                <a:gd name="T106" fmla="*/ 1511 w 1520"/>
                <a:gd name="T107" fmla="*/ 672 h 1475"/>
                <a:gd name="T108" fmla="*/ 1488 w 1520"/>
                <a:gd name="T109" fmla="*/ 802 h 1475"/>
                <a:gd name="T110" fmla="*/ 1412 w 1520"/>
                <a:gd name="T111" fmla="*/ 939 h 1475"/>
                <a:gd name="T112" fmla="*/ 1182 w 1520"/>
                <a:gd name="T113" fmla="*/ 1237 h 1475"/>
                <a:gd name="T114" fmla="*/ 1022 w 1520"/>
                <a:gd name="T115" fmla="*/ 1413 h 1475"/>
                <a:gd name="T116" fmla="*/ 869 w 1520"/>
                <a:gd name="T117" fmla="*/ 1436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0" h="1475">
                  <a:moveTo>
                    <a:pt x="869" y="1436"/>
                  </a:moveTo>
                  <a:lnTo>
                    <a:pt x="869" y="1436"/>
                  </a:lnTo>
                  <a:cubicBezTo>
                    <a:pt x="854" y="1413"/>
                    <a:pt x="831" y="1344"/>
                    <a:pt x="801" y="1336"/>
                  </a:cubicBezTo>
                  <a:cubicBezTo>
                    <a:pt x="740" y="1321"/>
                    <a:pt x="671" y="1336"/>
                    <a:pt x="602" y="1344"/>
                  </a:cubicBezTo>
                  <a:cubicBezTo>
                    <a:pt x="571" y="1344"/>
                    <a:pt x="549" y="1352"/>
                    <a:pt x="526" y="1359"/>
                  </a:cubicBezTo>
                  <a:cubicBezTo>
                    <a:pt x="503" y="1367"/>
                    <a:pt x="480" y="1375"/>
                    <a:pt x="449" y="1390"/>
                  </a:cubicBezTo>
                  <a:lnTo>
                    <a:pt x="449" y="1390"/>
                  </a:lnTo>
                  <a:cubicBezTo>
                    <a:pt x="404" y="1375"/>
                    <a:pt x="350" y="1382"/>
                    <a:pt x="312" y="1352"/>
                  </a:cubicBezTo>
                  <a:cubicBezTo>
                    <a:pt x="290" y="1344"/>
                    <a:pt x="282" y="1314"/>
                    <a:pt x="296" y="1291"/>
                  </a:cubicBezTo>
                  <a:cubicBezTo>
                    <a:pt x="296" y="1275"/>
                    <a:pt x="327" y="1291"/>
                    <a:pt x="342" y="1275"/>
                  </a:cubicBezTo>
                  <a:cubicBezTo>
                    <a:pt x="350" y="1275"/>
                    <a:pt x="350" y="1260"/>
                    <a:pt x="350" y="1245"/>
                  </a:cubicBezTo>
                  <a:cubicBezTo>
                    <a:pt x="342" y="1222"/>
                    <a:pt x="312" y="1192"/>
                    <a:pt x="327" y="1169"/>
                  </a:cubicBezTo>
                  <a:cubicBezTo>
                    <a:pt x="350" y="1123"/>
                    <a:pt x="411" y="1115"/>
                    <a:pt x="449" y="1084"/>
                  </a:cubicBezTo>
                  <a:cubicBezTo>
                    <a:pt x="457" y="1077"/>
                    <a:pt x="472" y="1054"/>
                    <a:pt x="457" y="1046"/>
                  </a:cubicBezTo>
                  <a:cubicBezTo>
                    <a:pt x="426" y="1046"/>
                    <a:pt x="388" y="1084"/>
                    <a:pt x="358" y="1077"/>
                  </a:cubicBezTo>
                  <a:cubicBezTo>
                    <a:pt x="342" y="1077"/>
                    <a:pt x="350" y="1046"/>
                    <a:pt x="350" y="1031"/>
                  </a:cubicBezTo>
                  <a:cubicBezTo>
                    <a:pt x="350" y="1016"/>
                    <a:pt x="350" y="1000"/>
                    <a:pt x="358" y="993"/>
                  </a:cubicBezTo>
                  <a:cubicBezTo>
                    <a:pt x="358" y="970"/>
                    <a:pt x="388" y="947"/>
                    <a:pt x="373" y="939"/>
                  </a:cubicBezTo>
                  <a:cubicBezTo>
                    <a:pt x="319" y="901"/>
                    <a:pt x="244" y="901"/>
                    <a:pt x="175" y="878"/>
                  </a:cubicBezTo>
                  <a:cubicBezTo>
                    <a:pt x="114" y="855"/>
                    <a:pt x="122" y="779"/>
                    <a:pt x="122" y="779"/>
                  </a:cubicBezTo>
                  <a:cubicBezTo>
                    <a:pt x="107" y="771"/>
                    <a:pt x="91" y="764"/>
                    <a:pt x="84" y="748"/>
                  </a:cubicBezTo>
                  <a:cubicBezTo>
                    <a:pt x="61" y="725"/>
                    <a:pt x="61" y="687"/>
                    <a:pt x="45" y="657"/>
                  </a:cubicBezTo>
                  <a:cubicBezTo>
                    <a:pt x="38" y="642"/>
                    <a:pt x="7" y="634"/>
                    <a:pt x="7" y="611"/>
                  </a:cubicBezTo>
                  <a:cubicBezTo>
                    <a:pt x="15" y="573"/>
                    <a:pt x="45" y="542"/>
                    <a:pt x="61" y="504"/>
                  </a:cubicBezTo>
                  <a:cubicBezTo>
                    <a:pt x="61" y="481"/>
                    <a:pt x="61" y="458"/>
                    <a:pt x="45" y="443"/>
                  </a:cubicBezTo>
                  <a:cubicBezTo>
                    <a:pt x="38" y="428"/>
                    <a:pt x="7" y="428"/>
                    <a:pt x="7" y="405"/>
                  </a:cubicBezTo>
                  <a:cubicBezTo>
                    <a:pt x="0" y="374"/>
                    <a:pt x="15" y="344"/>
                    <a:pt x="15" y="313"/>
                  </a:cubicBezTo>
                  <a:lnTo>
                    <a:pt x="15" y="313"/>
                  </a:lnTo>
                  <a:cubicBezTo>
                    <a:pt x="30" y="290"/>
                    <a:pt x="45" y="267"/>
                    <a:pt x="61" y="252"/>
                  </a:cubicBezTo>
                  <a:cubicBezTo>
                    <a:pt x="91" y="237"/>
                    <a:pt x="137" y="244"/>
                    <a:pt x="160" y="214"/>
                  </a:cubicBezTo>
                  <a:cubicBezTo>
                    <a:pt x="168" y="198"/>
                    <a:pt x="137" y="168"/>
                    <a:pt x="153" y="160"/>
                  </a:cubicBezTo>
                  <a:cubicBezTo>
                    <a:pt x="160" y="145"/>
                    <a:pt x="183" y="175"/>
                    <a:pt x="198" y="175"/>
                  </a:cubicBezTo>
                  <a:cubicBezTo>
                    <a:pt x="236" y="191"/>
                    <a:pt x="267" y="206"/>
                    <a:pt x="304" y="214"/>
                  </a:cubicBezTo>
                  <a:cubicBezTo>
                    <a:pt x="319" y="214"/>
                    <a:pt x="342" y="206"/>
                    <a:pt x="365" y="214"/>
                  </a:cubicBezTo>
                  <a:cubicBezTo>
                    <a:pt x="381" y="229"/>
                    <a:pt x="381" y="260"/>
                    <a:pt x="404" y="267"/>
                  </a:cubicBezTo>
                  <a:cubicBezTo>
                    <a:pt x="411" y="275"/>
                    <a:pt x="426" y="260"/>
                    <a:pt x="434" y="252"/>
                  </a:cubicBezTo>
                  <a:cubicBezTo>
                    <a:pt x="449" y="214"/>
                    <a:pt x="442" y="175"/>
                    <a:pt x="449" y="145"/>
                  </a:cubicBezTo>
                  <a:cubicBezTo>
                    <a:pt x="457" y="122"/>
                    <a:pt x="465" y="99"/>
                    <a:pt x="480" y="76"/>
                  </a:cubicBezTo>
                  <a:cubicBezTo>
                    <a:pt x="495" y="61"/>
                    <a:pt x="510" y="53"/>
                    <a:pt x="526" y="53"/>
                  </a:cubicBezTo>
                  <a:cubicBezTo>
                    <a:pt x="587" y="38"/>
                    <a:pt x="656" y="31"/>
                    <a:pt x="717" y="23"/>
                  </a:cubicBezTo>
                  <a:cubicBezTo>
                    <a:pt x="740" y="15"/>
                    <a:pt x="755" y="0"/>
                    <a:pt x="778" y="0"/>
                  </a:cubicBezTo>
                  <a:cubicBezTo>
                    <a:pt x="808" y="0"/>
                    <a:pt x="839" y="8"/>
                    <a:pt x="862" y="23"/>
                  </a:cubicBezTo>
                  <a:cubicBezTo>
                    <a:pt x="885" y="31"/>
                    <a:pt x="892" y="61"/>
                    <a:pt x="915" y="69"/>
                  </a:cubicBezTo>
                  <a:cubicBezTo>
                    <a:pt x="930" y="76"/>
                    <a:pt x="961" y="53"/>
                    <a:pt x="984" y="69"/>
                  </a:cubicBezTo>
                  <a:cubicBezTo>
                    <a:pt x="1015" y="92"/>
                    <a:pt x="1015" y="137"/>
                    <a:pt x="1038" y="160"/>
                  </a:cubicBezTo>
                  <a:cubicBezTo>
                    <a:pt x="1045" y="175"/>
                    <a:pt x="1076" y="183"/>
                    <a:pt x="1083" y="198"/>
                  </a:cubicBezTo>
                  <a:cubicBezTo>
                    <a:pt x="1091" y="214"/>
                    <a:pt x="1083" y="244"/>
                    <a:pt x="1099" y="260"/>
                  </a:cubicBezTo>
                  <a:cubicBezTo>
                    <a:pt x="1099" y="275"/>
                    <a:pt x="1129" y="260"/>
                    <a:pt x="1129" y="267"/>
                  </a:cubicBezTo>
                  <a:cubicBezTo>
                    <a:pt x="1129" y="298"/>
                    <a:pt x="1106" y="328"/>
                    <a:pt x="1106" y="359"/>
                  </a:cubicBezTo>
                  <a:cubicBezTo>
                    <a:pt x="1106" y="405"/>
                    <a:pt x="1121" y="443"/>
                    <a:pt x="1144" y="481"/>
                  </a:cubicBezTo>
                  <a:cubicBezTo>
                    <a:pt x="1152" y="512"/>
                    <a:pt x="1167" y="542"/>
                    <a:pt x="1190" y="557"/>
                  </a:cubicBezTo>
                  <a:cubicBezTo>
                    <a:pt x="1244" y="580"/>
                    <a:pt x="1313" y="565"/>
                    <a:pt x="1366" y="580"/>
                  </a:cubicBezTo>
                  <a:cubicBezTo>
                    <a:pt x="1419" y="603"/>
                    <a:pt x="1465" y="642"/>
                    <a:pt x="1511" y="672"/>
                  </a:cubicBezTo>
                  <a:lnTo>
                    <a:pt x="1511" y="672"/>
                  </a:lnTo>
                  <a:cubicBezTo>
                    <a:pt x="1511" y="725"/>
                    <a:pt x="1519" y="771"/>
                    <a:pt x="1488" y="802"/>
                  </a:cubicBezTo>
                  <a:cubicBezTo>
                    <a:pt x="1457" y="825"/>
                    <a:pt x="1358" y="901"/>
                    <a:pt x="1412" y="939"/>
                  </a:cubicBezTo>
                  <a:cubicBezTo>
                    <a:pt x="1496" y="1008"/>
                    <a:pt x="1244" y="1176"/>
                    <a:pt x="1182" y="1237"/>
                  </a:cubicBezTo>
                  <a:cubicBezTo>
                    <a:pt x="1022" y="1413"/>
                    <a:pt x="1022" y="1413"/>
                    <a:pt x="1022" y="1413"/>
                  </a:cubicBezTo>
                  <a:cubicBezTo>
                    <a:pt x="961" y="1474"/>
                    <a:pt x="923" y="1444"/>
                    <a:pt x="869" y="14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0" name="Freeform 192"/>
            <p:cNvSpPr>
              <a:spLocks noChangeArrowheads="1"/>
            </p:cNvSpPr>
            <p:nvPr/>
          </p:nvSpPr>
          <p:spPr bwMode="auto">
            <a:xfrm>
              <a:off x="9522257" y="2331045"/>
              <a:ext cx="99525" cy="36669"/>
            </a:xfrm>
            <a:custGeom>
              <a:avLst/>
              <a:gdLst>
                <a:gd name="T0" fmla="*/ 54 w 421"/>
                <a:gd name="T1" fmla="*/ 153 h 154"/>
                <a:gd name="T2" fmla="*/ 54 w 421"/>
                <a:gd name="T3" fmla="*/ 153 h 154"/>
                <a:gd name="T4" fmla="*/ 145 w 421"/>
                <a:gd name="T5" fmla="*/ 146 h 154"/>
                <a:gd name="T6" fmla="*/ 298 w 421"/>
                <a:gd name="T7" fmla="*/ 100 h 154"/>
                <a:gd name="T8" fmla="*/ 375 w 421"/>
                <a:gd name="T9" fmla="*/ 115 h 154"/>
                <a:gd name="T10" fmla="*/ 420 w 421"/>
                <a:gd name="T11" fmla="*/ 115 h 154"/>
                <a:gd name="T12" fmla="*/ 420 w 421"/>
                <a:gd name="T13" fmla="*/ 115 h 154"/>
                <a:gd name="T14" fmla="*/ 352 w 421"/>
                <a:gd name="T15" fmla="*/ 15 h 154"/>
                <a:gd name="T16" fmla="*/ 153 w 421"/>
                <a:gd name="T17" fmla="*/ 23 h 154"/>
                <a:gd name="T18" fmla="*/ 77 w 421"/>
                <a:gd name="T19" fmla="*/ 38 h 154"/>
                <a:gd name="T20" fmla="*/ 0 w 421"/>
                <a:gd name="T21" fmla="*/ 69 h 154"/>
                <a:gd name="T22" fmla="*/ 0 w 421"/>
                <a:gd name="T23" fmla="*/ 69 h 154"/>
                <a:gd name="T24" fmla="*/ 54 w 421"/>
                <a:gd name="T2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54">
                  <a:moveTo>
                    <a:pt x="54" y="153"/>
                  </a:moveTo>
                  <a:lnTo>
                    <a:pt x="54" y="153"/>
                  </a:lnTo>
                  <a:cubicBezTo>
                    <a:pt x="77" y="138"/>
                    <a:pt x="107" y="138"/>
                    <a:pt x="145" y="146"/>
                  </a:cubicBezTo>
                  <a:cubicBezTo>
                    <a:pt x="207" y="146"/>
                    <a:pt x="245" y="115"/>
                    <a:pt x="298" y="100"/>
                  </a:cubicBezTo>
                  <a:cubicBezTo>
                    <a:pt x="321" y="92"/>
                    <a:pt x="359" y="123"/>
                    <a:pt x="375" y="115"/>
                  </a:cubicBezTo>
                  <a:cubicBezTo>
                    <a:pt x="390" y="107"/>
                    <a:pt x="405" y="107"/>
                    <a:pt x="420" y="115"/>
                  </a:cubicBezTo>
                  <a:lnTo>
                    <a:pt x="420" y="115"/>
                  </a:lnTo>
                  <a:cubicBezTo>
                    <a:pt x="405" y="92"/>
                    <a:pt x="382" y="23"/>
                    <a:pt x="352" y="15"/>
                  </a:cubicBezTo>
                  <a:cubicBezTo>
                    <a:pt x="291" y="0"/>
                    <a:pt x="222" y="15"/>
                    <a:pt x="153" y="23"/>
                  </a:cubicBezTo>
                  <a:cubicBezTo>
                    <a:pt x="122" y="23"/>
                    <a:pt x="100" y="31"/>
                    <a:pt x="77" y="38"/>
                  </a:cubicBezTo>
                  <a:cubicBezTo>
                    <a:pt x="54" y="46"/>
                    <a:pt x="31" y="54"/>
                    <a:pt x="0" y="69"/>
                  </a:cubicBezTo>
                  <a:lnTo>
                    <a:pt x="0" y="69"/>
                  </a:lnTo>
                  <a:cubicBezTo>
                    <a:pt x="54" y="153"/>
                    <a:pt x="54" y="153"/>
                    <a:pt x="54" y="15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1" name="Freeform 193"/>
            <p:cNvSpPr>
              <a:spLocks noChangeArrowheads="1"/>
            </p:cNvSpPr>
            <p:nvPr/>
          </p:nvSpPr>
          <p:spPr bwMode="auto">
            <a:xfrm>
              <a:off x="9263491" y="1497073"/>
              <a:ext cx="765822" cy="678912"/>
            </a:xfrm>
            <a:custGeom>
              <a:avLst/>
              <a:gdLst>
                <a:gd name="T0" fmla="*/ 2695 w 3223"/>
                <a:gd name="T1" fmla="*/ 1391 h 2858"/>
                <a:gd name="T2" fmla="*/ 2481 w 3223"/>
                <a:gd name="T3" fmla="*/ 1368 h 2858"/>
                <a:gd name="T4" fmla="*/ 2481 w 3223"/>
                <a:gd name="T5" fmla="*/ 1658 h 2858"/>
                <a:gd name="T6" fmla="*/ 2466 w 3223"/>
                <a:gd name="T7" fmla="*/ 1765 h 2858"/>
                <a:gd name="T8" fmla="*/ 2558 w 3223"/>
                <a:gd name="T9" fmla="*/ 1772 h 2858"/>
                <a:gd name="T10" fmla="*/ 2733 w 3223"/>
                <a:gd name="T11" fmla="*/ 1772 h 2858"/>
                <a:gd name="T12" fmla="*/ 2520 w 3223"/>
                <a:gd name="T13" fmla="*/ 2185 h 2858"/>
                <a:gd name="T14" fmla="*/ 2153 w 3223"/>
                <a:gd name="T15" fmla="*/ 2857 h 2858"/>
                <a:gd name="T16" fmla="*/ 1832 w 3223"/>
                <a:gd name="T17" fmla="*/ 2742 h 2858"/>
                <a:gd name="T18" fmla="*/ 1771 w 3223"/>
                <a:gd name="T19" fmla="*/ 2452 h 2858"/>
                <a:gd name="T20" fmla="*/ 1680 w 3223"/>
                <a:gd name="T21" fmla="*/ 2345 h 2858"/>
                <a:gd name="T22" fmla="*/ 1504 w 3223"/>
                <a:gd name="T23" fmla="*/ 2208 h 2858"/>
                <a:gd name="T24" fmla="*/ 1168 w 3223"/>
                <a:gd name="T25" fmla="*/ 2238 h 2858"/>
                <a:gd name="T26" fmla="*/ 1076 w 3223"/>
                <a:gd name="T27" fmla="*/ 2437 h 2858"/>
                <a:gd name="T28" fmla="*/ 946 w 3223"/>
                <a:gd name="T29" fmla="*/ 2399 h 2858"/>
                <a:gd name="T30" fmla="*/ 802 w 3223"/>
                <a:gd name="T31" fmla="*/ 2399 h 2858"/>
                <a:gd name="T32" fmla="*/ 657 w 3223"/>
                <a:gd name="T33" fmla="*/ 2498 h 2858"/>
                <a:gd name="T34" fmla="*/ 420 w 3223"/>
                <a:gd name="T35" fmla="*/ 2452 h 2858"/>
                <a:gd name="T36" fmla="*/ 374 w 3223"/>
                <a:gd name="T37" fmla="*/ 2422 h 2858"/>
                <a:gd name="T38" fmla="*/ 214 w 3223"/>
                <a:gd name="T39" fmla="*/ 2330 h 2858"/>
                <a:gd name="T40" fmla="*/ 107 w 3223"/>
                <a:gd name="T41" fmla="*/ 2322 h 2858"/>
                <a:gd name="T42" fmla="*/ 0 w 3223"/>
                <a:gd name="T43" fmla="*/ 2330 h 2858"/>
                <a:gd name="T44" fmla="*/ 84 w 3223"/>
                <a:gd name="T45" fmla="*/ 2040 h 2858"/>
                <a:gd name="T46" fmla="*/ 153 w 3223"/>
                <a:gd name="T47" fmla="*/ 1902 h 2858"/>
                <a:gd name="T48" fmla="*/ 283 w 3223"/>
                <a:gd name="T49" fmla="*/ 1849 h 2858"/>
                <a:gd name="T50" fmla="*/ 474 w 3223"/>
                <a:gd name="T51" fmla="*/ 1841 h 2858"/>
                <a:gd name="T52" fmla="*/ 764 w 3223"/>
                <a:gd name="T53" fmla="*/ 1788 h 2858"/>
                <a:gd name="T54" fmla="*/ 795 w 3223"/>
                <a:gd name="T55" fmla="*/ 1558 h 2858"/>
                <a:gd name="T56" fmla="*/ 1191 w 3223"/>
                <a:gd name="T57" fmla="*/ 1268 h 2858"/>
                <a:gd name="T58" fmla="*/ 1374 w 3223"/>
                <a:gd name="T59" fmla="*/ 1138 h 2858"/>
                <a:gd name="T60" fmla="*/ 1298 w 3223"/>
                <a:gd name="T61" fmla="*/ 886 h 2858"/>
                <a:gd name="T62" fmla="*/ 1366 w 3223"/>
                <a:gd name="T63" fmla="*/ 642 h 2858"/>
                <a:gd name="T64" fmla="*/ 1588 w 3223"/>
                <a:gd name="T65" fmla="*/ 512 h 2858"/>
                <a:gd name="T66" fmla="*/ 1763 w 3223"/>
                <a:gd name="T67" fmla="*/ 604 h 2858"/>
                <a:gd name="T68" fmla="*/ 1824 w 3223"/>
                <a:gd name="T69" fmla="*/ 497 h 2858"/>
                <a:gd name="T70" fmla="*/ 1710 w 3223"/>
                <a:gd name="T71" fmla="*/ 374 h 2858"/>
                <a:gd name="T72" fmla="*/ 1641 w 3223"/>
                <a:gd name="T73" fmla="*/ 69 h 2858"/>
                <a:gd name="T74" fmla="*/ 2367 w 3223"/>
                <a:gd name="T75" fmla="*/ 38 h 2858"/>
                <a:gd name="T76" fmla="*/ 2642 w 3223"/>
                <a:gd name="T77" fmla="*/ 38 h 2858"/>
                <a:gd name="T78" fmla="*/ 2970 w 3223"/>
                <a:gd name="T79" fmla="*/ 107 h 2858"/>
                <a:gd name="T80" fmla="*/ 3116 w 3223"/>
                <a:gd name="T81" fmla="*/ 283 h 2858"/>
                <a:gd name="T82" fmla="*/ 3131 w 3223"/>
                <a:gd name="T83" fmla="*/ 848 h 2858"/>
                <a:gd name="T84" fmla="*/ 2924 w 3223"/>
                <a:gd name="T85" fmla="*/ 110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3" h="2858">
                  <a:moveTo>
                    <a:pt x="2756" y="1398"/>
                  </a:moveTo>
                  <a:lnTo>
                    <a:pt x="2756" y="1398"/>
                  </a:lnTo>
                  <a:cubicBezTo>
                    <a:pt x="2733" y="1391"/>
                    <a:pt x="2718" y="1383"/>
                    <a:pt x="2695" y="1391"/>
                  </a:cubicBezTo>
                  <a:cubicBezTo>
                    <a:pt x="2672" y="1391"/>
                    <a:pt x="2657" y="1436"/>
                    <a:pt x="2627" y="1436"/>
                  </a:cubicBezTo>
                  <a:cubicBezTo>
                    <a:pt x="2596" y="1429"/>
                    <a:pt x="2588" y="1391"/>
                    <a:pt x="2566" y="1375"/>
                  </a:cubicBezTo>
                  <a:cubicBezTo>
                    <a:pt x="2535" y="1368"/>
                    <a:pt x="2504" y="1352"/>
                    <a:pt x="2481" y="1368"/>
                  </a:cubicBezTo>
                  <a:cubicBezTo>
                    <a:pt x="2459" y="1383"/>
                    <a:pt x="2436" y="1421"/>
                    <a:pt x="2443" y="1459"/>
                  </a:cubicBezTo>
                  <a:cubicBezTo>
                    <a:pt x="2451" y="1505"/>
                    <a:pt x="2504" y="1536"/>
                    <a:pt x="2512" y="1581"/>
                  </a:cubicBezTo>
                  <a:cubicBezTo>
                    <a:pt x="2512" y="1612"/>
                    <a:pt x="2504" y="1643"/>
                    <a:pt x="2481" y="1658"/>
                  </a:cubicBezTo>
                  <a:cubicBezTo>
                    <a:pt x="2443" y="1673"/>
                    <a:pt x="2397" y="1627"/>
                    <a:pt x="2367" y="1650"/>
                  </a:cubicBezTo>
                  <a:cubicBezTo>
                    <a:pt x="2336" y="1681"/>
                    <a:pt x="2329" y="1742"/>
                    <a:pt x="2352" y="1772"/>
                  </a:cubicBezTo>
                  <a:cubicBezTo>
                    <a:pt x="2374" y="1803"/>
                    <a:pt x="2428" y="1742"/>
                    <a:pt x="2466" y="1765"/>
                  </a:cubicBezTo>
                  <a:cubicBezTo>
                    <a:pt x="2481" y="1772"/>
                    <a:pt x="2436" y="1803"/>
                    <a:pt x="2451" y="1818"/>
                  </a:cubicBezTo>
                  <a:cubicBezTo>
                    <a:pt x="2459" y="1833"/>
                    <a:pt x="2481" y="1826"/>
                    <a:pt x="2497" y="1818"/>
                  </a:cubicBezTo>
                  <a:cubicBezTo>
                    <a:pt x="2520" y="1810"/>
                    <a:pt x="2535" y="1788"/>
                    <a:pt x="2558" y="1772"/>
                  </a:cubicBezTo>
                  <a:cubicBezTo>
                    <a:pt x="2604" y="1749"/>
                    <a:pt x="2642" y="1704"/>
                    <a:pt x="2695" y="1711"/>
                  </a:cubicBezTo>
                  <a:cubicBezTo>
                    <a:pt x="2726" y="1711"/>
                    <a:pt x="2718" y="1749"/>
                    <a:pt x="2733" y="1772"/>
                  </a:cubicBezTo>
                  <a:lnTo>
                    <a:pt x="2733" y="1772"/>
                  </a:lnTo>
                  <a:cubicBezTo>
                    <a:pt x="2703" y="1864"/>
                    <a:pt x="2657" y="1963"/>
                    <a:pt x="2596" y="2040"/>
                  </a:cubicBezTo>
                  <a:cubicBezTo>
                    <a:pt x="2604" y="2070"/>
                    <a:pt x="2550" y="2170"/>
                    <a:pt x="2520" y="2177"/>
                  </a:cubicBezTo>
                  <a:cubicBezTo>
                    <a:pt x="2520" y="2177"/>
                    <a:pt x="2520" y="2177"/>
                    <a:pt x="2520" y="2185"/>
                  </a:cubicBezTo>
                  <a:cubicBezTo>
                    <a:pt x="2627" y="2208"/>
                    <a:pt x="2405" y="2552"/>
                    <a:pt x="2382" y="2597"/>
                  </a:cubicBezTo>
                  <a:cubicBezTo>
                    <a:pt x="2329" y="2666"/>
                    <a:pt x="2245" y="2689"/>
                    <a:pt x="2191" y="2750"/>
                  </a:cubicBezTo>
                  <a:cubicBezTo>
                    <a:pt x="2161" y="2781"/>
                    <a:pt x="2153" y="2819"/>
                    <a:pt x="2153" y="2857"/>
                  </a:cubicBezTo>
                  <a:lnTo>
                    <a:pt x="2153" y="2857"/>
                  </a:lnTo>
                  <a:cubicBezTo>
                    <a:pt x="2107" y="2827"/>
                    <a:pt x="2061" y="2788"/>
                    <a:pt x="2008" y="2765"/>
                  </a:cubicBezTo>
                  <a:cubicBezTo>
                    <a:pt x="1955" y="2750"/>
                    <a:pt x="1886" y="2765"/>
                    <a:pt x="1832" y="2742"/>
                  </a:cubicBezTo>
                  <a:cubicBezTo>
                    <a:pt x="1809" y="2727"/>
                    <a:pt x="1794" y="2697"/>
                    <a:pt x="1786" y="2666"/>
                  </a:cubicBezTo>
                  <a:cubicBezTo>
                    <a:pt x="1763" y="2628"/>
                    <a:pt x="1748" y="2590"/>
                    <a:pt x="1748" y="2544"/>
                  </a:cubicBezTo>
                  <a:cubicBezTo>
                    <a:pt x="1748" y="2513"/>
                    <a:pt x="1771" y="2483"/>
                    <a:pt x="1771" y="2452"/>
                  </a:cubicBezTo>
                  <a:cubicBezTo>
                    <a:pt x="1771" y="2445"/>
                    <a:pt x="1741" y="2460"/>
                    <a:pt x="1741" y="2445"/>
                  </a:cubicBezTo>
                  <a:cubicBezTo>
                    <a:pt x="1725" y="2429"/>
                    <a:pt x="1733" y="2399"/>
                    <a:pt x="1725" y="2383"/>
                  </a:cubicBezTo>
                  <a:cubicBezTo>
                    <a:pt x="1718" y="2368"/>
                    <a:pt x="1687" y="2360"/>
                    <a:pt x="1680" y="2345"/>
                  </a:cubicBezTo>
                  <a:cubicBezTo>
                    <a:pt x="1657" y="2322"/>
                    <a:pt x="1657" y="2277"/>
                    <a:pt x="1626" y="2254"/>
                  </a:cubicBezTo>
                  <a:cubicBezTo>
                    <a:pt x="1603" y="2238"/>
                    <a:pt x="1572" y="2261"/>
                    <a:pt x="1557" y="2254"/>
                  </a:cubicBezTo>
                  <a:cubicBezTo>
                    <a:pt x="1534" y="2246"/>
                    <a:pt x="1527" y="2216"/>
                    <a:pt x="1504" y="2208"/>
                  </a:cubicBezTo>
                  <a:cubicBezTo>
                    <a:pt x="1481" y="2193"/>
                    <a:pt x="1450" y="2185"/>
                    <a:pt x="1420" y="2185"/>
                  </a:cubicBezTo>
                  <a:cubicBezTo>
                    <a:pt x="1397" y="2185"/>
                    <a:pt x="1382" y="2200"/>
                    <a:pt x="1359" y="2208"/>
                  </a:cubicBezTo>
                  <a:cubicBezTo>
                    <a:pt x="1298" y="2216"/>
                    <a:pt x="1229" y="2223"/>
                    <a:pt x="1168" y="2238"/>
                  </a:cubicBezTo>
                  <a:cubicBezTo>
                    <a:pt x="1152" y="2238"/>
                    <a:pt x="1137" y="2246"/>
                    <a:pt x="1122" y="2261"/>
                  </a:cubicBezTo>
                  <a:cubicBezTo>
                    <a:pt x="1107" y="2284"/>
                    <a:pt x="1099" y="2307"/>
                    <a:pt x="1091" y="2330"/>
                  </a:cubicBezTo>
                  <a:cubicBezTo>
                    <a:pt x="1084" y="2360"/>
                    <a:pt x="1091" y="2399"/>
                    <a:pt x="1076" y="2437"/>
                  </a:cubicBezTo>
                  <a:cubicBezTo>
                    <a:pt x="1068" y="2445"/>
                    <a:pt x="1053" y="2460"/>
                    <a:pt x="1046" y="2452"/>
                  </a:cubicBezTo>
                  <a:cubicBezTo>
                    <a:pt x="1023" y="2445"/>
                    <a:pt x="1023" y="2414"/>
                    <a:pt x="1007" y="2399"/>
                  </a:cubicBezTo>
                  <a:cubicBezTo>
                    <a:pt x="984" y="2391"/>
                    <a:pt x="961" y="2399"/>
                    <a:pt x="946" y="2399"/>
                  </a:cubicBezTo>
                  <a:cubicBezTo>
                    <a:pt x="909" y="2391"/>
                    <a:pt x="878" y="2376"/>
                    <a:pt x="840" y="2360"/>
                  </a:cubicBezTo>
                  <a:cubicBezTo>
                    <a:pt x="825" y="2360"/>
                    <a:pt x="802" y="2330"/>
                    <a:pt x="795" y="2345"/>
                  </a:cubicBezTo>
                  <a:cubicBezTo>
                    <a:pt x="779" y="2353"/>
                    <a:pt x="810" y="2383"/>
                    <a:pt x="802" y="2399"/>
                  </a:cubicBezTo>
                  <a:cubicBezTo>
                    <a:pt x="779" y="2429"/>
                    <a:pt x="733" y="2422"/>
                    <a:pt x="703" y="2437"/>
                  </a:cubicBezTo>
                  <a:cubicBezTo>
                    <a:pt x="687" y="2452"/>
                    <a:pt x="672" y="2475"/>
                    <a:pt x="657" y="2498"/>
                  </a:cubicBezTo>
                  <a:lnTo>
                    <a:pt x="657" y="2498"/>
                  </a:lnTo>
                  <a:cubicBezTo>
                    <a:pt x="626" y="2483"/>
                    <a:pt x="596" y="2460"/>
                    <a:pt x="565" y="2460"/>
                  </a:cubicBezTo>
                  <a:cubicBezTo>
                    <a:pt x="542" y="2460"/>
                    <a:pt x="535" y="2490"/>
                    <a:pt x="520" y="2490"/>
                  </a:cubicBezTo>
                  <a:cubicBezTo>
                    <a:pt x="481" y="2490"/>
                    <a:pt x="451" y="2452"/>
                    <a:pt x="420" y="2452"/>
                  </a:cubicBezTo>
                  <a:cubicBezTo>
                    <a:pt x="405" y="2445"/>
                    <a:pt x="390" y="2460"/>
                    <a:pt x="374" y="2460"/>
                  </a:cubicBezTo>
                  <a:cubicBezTo>
                    <a:pt x="367" y="2460"/>
                    <a:pt x="374" y="2452"/>
                    <a:pt x="374" y="2445"/>
                  </a:cubicBezTo>
                  <a:cubicBezTo>
                    <a:pt x="374" y="2437"/>
                    <a:pt x="382" y="2429"/>
                    <a:pt x="374" y="2422"/>
                  </a:cubicBezTo>
                  <a:cubicBezTo>
                    <a:pt x="374" y="2391"/>
                    <a:pt x="374" y="2353"/>
                    <a:pt x="344" y="2338"/>
                  </a:cubicBezTo>
                  <a:cubicBezTo>
                    <a:pt x="321" y="2322"/>
                    <a:pt x="290" y="2345"/>
                    <a:pt x="260" y="2345"/>
                  </a:cubicBezTo>
                  <a:cubicBezTo>
                    <a:pt x="245" y="2345"/>
                    <a:pt x="229" y="2322"/>
                    <a:pt x="214" y="2330"/>
                  </a:cubicBezTo>
                  <a:cubicBezTo>
                    <a:pt x="199" y="2338"/>
                    <a:pt x="206" y="2368"/>
                    <a:pt x="191" y="2376"/>
                  </a:cubicBezTo>
                  <a:cubicBezTo>
                    <a:pt x="176" y="2383"/>
                    <a:pt x="153" y="2383"/>
                    <a:pt x="138" y="2376"/>
                  </a:cubicBezTo>
                  <a:cubicBezTo>
                    <a:pt x="122" y="2360"/>
                    <a:pt x="122" y="2330"/>
                    <a:pt x="107" y="2322"/>
                  </a:cubicBezTo>
                  <a:cubicBezTo>
                    <a:pt x="76" y="2322"/>
                    <a:pt x="61" y="2360"/>
                    <a:pt x="38" y="2360"/>
                  </a:cubicBezTo>
                  <a:cubicBezTo>
                    <a:pt x="23" y="2360"/>
                    <a:pt x="15" y="2338"/>
                    <a:pt x="0" y="2330"/>
                  </a:cubicBezTo>
                  <a:lnTo>
                    <a:pt x="0" y="2330"/>
                  </a:lnTo>
                  <a:cubicBezTo>
                    <a:pt x="23" y="2284"/>
                    <a:pt x="53" y="2254"/>
                    <a:pt x="69" y="2208"/>
                  </a:cubicBezTo>
                  <a:cubicBezTo>
                    <a:pt x="84" y="2170"/>
                    <a:pt x="84" y="2124"/>
                    <a:pt x="92" y="2085"/>
                  </a:cubicBezTo>
                  <a:cubicBezTo>
                    <a:pt x="92" y="2070"/>
                    <a:pt x="84" y="2055"/>
                    <a:pt x="84" y="2040"/>
                  </a:cubicBezTo>
                  <a:cubicBezTo>
                    <a:pt x="92" y="2024"/>
                    <a:pt x="107" y="2009"/>
                    <a:pt x="99" y="2002"/>
                  </a:cubicBezTo>
                  <a:cubicBezTo>
                    <a:pt x="99" y="1979"/>
                    <a:pt x="69" y="1956"/>
                    <a:pt x="84" y="1933"/>
                  </a:cubicBezTo>
                  <a:cubicBezTo>
                    <a:pt x="92" y="1910"/>
                    <a:pt x="130" y="1910"/>
                    <a:pt x="153" y="1902"/>
                  </a:cubicBezTo>
                  <a:cubicBezTo>
                    <a:pt x="160" y="1895"/>
                    <a:pt x="168" y="1887"/>
                    <a:pt x="176" y="1879"/>
                  </a:cubicBezTo>
                  <a:lnTo>
                    <a:pt x="176" y="1879"/>
                  </a:lnTo>
                  <a:cubicBezTo>
                    <a:pt x="214" y="1872"/>
                    <a:pt x="245" y="1849"/>
                    <a:pt x="283" y="1849"/>
                  </a:cubicBezTo>
                  <a:cubicBezTo>
                    <a:pt x="290" y="1849"/>
                    <a:pt x="298" y="1864"/>
                    <a:pt x="306" y="1864"/>
                  </a:cubicBezTo>
                  <a:cubicBezTo>
                    <a:pt x="359" y="1856"/>
                    <a:pt x="397" y="1826"/>
                    <a:pt x="443" y="1818"/>
                  </a:cubicBezTo>
                  <a:cubicBezTo>
                    <a:pt x="458" y="1818"/>
                    <a:pt x="458" y="1841"/>
                    <a:pt x="474" y="1841"/>
                  </a:cubicBezTo>
                  <a:cubicBezTo>
                    <a:pt x="512" y="1849"/>
                    <a:pt x="550" y="1841"/>
                    <a:pt x="588" y="1833"/>
                  </a:cubicBezTo>
                  <a:cubicBezTo>
                    <a:pt x="619" y="1826"/>
                    <a:pt x="649" y="1795"/>
                    <a:pt x="687" y="1788"/>
                  </a:cubicBezTo>
                  <a:cubicBezTo>
                    <a:pt x="710" y="1780"/>
                    <a:pt x="741" y="1795"/>
                    <a:pt x="764" y="1788"/>
                  </a:cubicBezTo>
                  <a:cubicBezTo>
                    <a:pt x="787" y="1780"/>
                    <a:pt x="817" y="1765"/>
                    <a:pt x="825" y="1742"/>
                  </a:cubicBezTo>
                  <a:cubicBezTo>
                    <a:pt x="840" y="1704"/>
                    <a:pt x="810" y="1666"/>
                    <a:pt x="802" y="1627"/>
                  </a:cubicBezTo>
                  <a:cubicBezTo>
                    <a:pt x="802" y="1604"/>
                    <a:pt x="779" y="1574"/>
                    <a:pt x="795" y="1558"/>
                  </a:cubicBezTo>
                  <a:cubicBezTo>
                    <a:pt x="840" y="1528"/>
                    <a:pt x="909" y="1543"/>
                    <a:pt x="946" y="1497"/>
                  </a:cubicBezTo>
                  <a:cubicBezTo>
                    <a:pt x="992" y="1452"/>
                    <a:pt x="961" y="1368"/>
                    <a:pt x="1007" y="1322"/>
                  </a:cubicBezTo>
                  <a:cubicBezTo>
                    <a:pt x="1053" y="1276"/>
                    <a:pt x="1130" y="1268"/>
                    <a:pt x="1191" y="1268"/>
                  </a:cubicBezTo>
                  <a:cubicBezTo>
                    <a:pt x="1229" y="1261"/>
                    <a:pt x="1267" y="1314"/>
                    <a:pt x="1298" y="1306"/>
                  </a:cubicBezTo>
                  <a:cubicBezTo>
                    <a:pt x="1336" y="1299"/>
                    <a:pt x="1351" y="1253"/>
                    <a:pt x="1374" y="1222"/>
                  </a:cubicBezTo>
                  <a:cubicBezTo>
                    <a:pt x="1374" y="1222"/>
                    <a:pt x="1374" y="1154"/>
                    <a:pt x="1374" y="1138"/>
                  </a:cubicBezTo>
                  <a:cubicBezTo>
                    <a:pt x="1374" y="1123"/>
                    <a:pt x="1374" y="1024"/>
                    <a:pt x="1374" y="1024"/>
                  </a:cubicBezTo>
                  <a:cubicBezTo>
                    <a:pt x="1382" y="1001"/>
                    <a:pt x="1412" y="986"/>
                    <a:pt x="1405" y="970"/>
                  </a:cubicBezTo>
                  <a:cubicBezTo>
                    <a:pt x="1382" y="932"/>
                    <a:pt x="1298" y="932"/>
                    <a:pt x="1298" y="886"/>
                  </a:cubicBezTo>
                  <a:cubicBezTo>
                    <a:pt x="1290" y="841"/>
                    <a:pt x="1389" y="833"/>
                    <a:pt x="1397" y="787"/>
                  </a:cubicBezTo>
                  <a:cubicBezTo>
                    <a:pt x="1397" y="757"/>
                    <a:pt x="1313" y="780"/>
                    <a:pt x="1305" y="749"/>
                  </a:cubicBezTo>
                  <a:cubicBezTo>
                    <a:pt x="1298" y="711"/>
                    <a:pt x="1336" y="672"/>
                    <a:pt x="1366" y="642"/>
                  </a:cubicBezTo>
                  <a:cubicBezTo>
                    <a:pt x="1389" y="627"/>
                    <a:pt x="1427" y="649"/>
                    <a:pt x="1450" y="634"/>
                  </a:cubicBezTo>
                  <a:cubicBezTo>
                    <a:pt x="1481" y="611"/>
                    <a:pt x="1481" y="558"/>
                    <a:pt x="1511" y="535"/>
                  </a:cubicBezTo>
                  <a:cubicBezTo>
                    <a:pt x="1534" y="520"/>
                    <a:pt x="1565" y="505"/>
                    <a:pt x="1588" y="512"/>
                  </a:cubicBezTo>
                  <a:cubicBezTo>
                    <a:pt x="1618" y="527"/>
                    <a:pt x="1618" y="573"/>
                    <a:pt x="1649" y="588"/>
                  </a:cubicBezTo>
                  <a:cubicBezTo>
                    <a:pt x="1664" y="596"/>
                    <a:pt x="1664" y="558"/>
                    <a:pt x="1672" y="558"/>
                  </a:cubicBezTo>
                  <a:cubicBezTo>
                    <a:pt x="1710" y="558"/>
                    <a:pt x="1733" y="604"/>
                    <a:pt x="1763" y="604"/>
                  </a:cubicBezTo>
                  <a:cubicBezTo>
                    <a:pt x="1794" y="604"/>
                    <a:pt x="1809" y="566"/>
                    <a:pt x="1832" y="550"/>
                  </a:cubicBezTo>
                  <a:cubicBezTo>
                    <a:pt x="1840" y="543"/>
                    <a:pt x="1863" y="535"/>
                    <a:pt x="1863" y="520"/>
                  </a:cubicBezTo>
                  <a:cubicBezTo>
                    <a:pt x="1863" y="505"/>
                    <a:pt x="1840" y="497"/>
                    <a:pt x="1824" y="497"/>
                  </a:cubicBezTo>
                  <a:cubicBezTo>
                    <a:pt x="1809" y="489"/>
                    <a:pt x="1786" y="512"/>
                    <a:pt x="1771" y="505"/>
                  </a:cubicBezTo>
                  <a:cubicBezTo>
                    <a:pt x="1748" y="497"/>
                    <a:pt x="1718" y="489"/>
                    <a:pt x="1702" y="466"/>
                  </a:cubicBezTo>
                  <a:cubicBezTo>
                    <a:pt x="1687" y="436"/>
                    <a:pt x="1725" y="405"/>
                    <a:pt x="1710" y="374"/>
                  </a:cubicBezTo>
                  <a:cubicBezTo>
                    <a:pt x="1687" y="336"/>
                    <a:pt x="1626" y="336"/>
                    <a:pt x="1618" y="298"/>
                  </a:cubicBezTo>
                  <a:cubicBezTo>
                    <a:pt x="1603" y="245"/>
                    <a:pt x="1649" y="199"/>
                    <a:pt x="1657" y="153"/>
                  </a:cubicBezTo>
                  <a:cubicBezTo>
                    <a:pt x="1657" y="107"/>
                    <a:pt x="1649" y="115"/>
                    <a:pt x="1641" y="69"/>
                  </a:cubicBezTo>
                  <a:lnTo>
                    <a:pt x="1641" y="69"/>
                  </a:lnTo>
                  <a:cubicBezTo>
                    <a:pt x="1664" y="77"/>
                    <a:pt x="1687" y="77"/>
                    <a:pt x="1702" y="77"/>
                  </a:cubicBezTo>
                  <a:cubicBezTo>
                    <a:pt x="1817" y="54"/>
                    <a:pt x="2321" y="214"/>
                    <a:pt x="2367" y="38"/>
                  </a:cubicBezTo>
                  <a:lnTo>
                    <a:pt x="2367" y="38"/>
                  </a:lnTo>
                  <a:cubicBezTo>
                    <a:pt x="2405" y="38"/>
                    <a:pt x="2451" y="92"/>
                    <a:pt x="2497" y="92"/>
                  </a:cubicBezTo>
                  <a:cubicBezTo>
                    <a:pt x="2558" y="100"/>
                    <a:pt x="2604" y="92"/>
                    <a:pt x="2642" y="38"/>
                  </a:cubicBezTo>
                  <a:cubicBezTo>
                    <a:pt x="2672" y="0"/>
                    <a:pt x="2672" y="0"/>
                    <a:pt x="2672" y="0"/>
                  </a:cubicBezTo>
                  <a:cubicBezTo>
                    <a:pt x="2711" y="0"/>
                    <a:pt x="2756" y="61"/>
                    <a:pt x="2802" y="77"/>
                  </a:cubicBezTo>
                  <a:cubicBezTo>
                    <a:pt x="2863" y="92"/>
                    <a:pt x="2902" y="107"/>
                    <a:pt x="2970" y="107"/>
                  </a:cubicBezTo>
                  <a:cubicBezTo>
                    <a:pt x="2970" y="107"/>
                    <a:pt x="2970" y="107"/>
                    <a:pt x="2970" y="115"/>
                  </a:cubicBezTo>
                  <a:cubicBezTo>
                    <a:pt x="2993" y="168"/>
                    <a:pt x="2993" y="168"/>
                    <a:pt x="2993" y="168"/>
                  </a:cubicBezTo>
                  <a:cubicBezTo>
                    <a:pt x="3008" y="214"/>
                    <a:pt x="3070" y="268"/>
                    <a:pt x="3116" y="283"/>
                  </a:cubicBezTo>
                  <a:cubicBezTo>
                    <a:pt x="3116" y="367"/>
                    <a:pt x="3123" y="382"/>
                    <a:pt x="3146" y="466"/>
                  </a:cubicBezTo>
                  <a:cubicBezTo>
                    <a:pt x="3169" y="535"/>
                    <a:pt x="3161" y="604"/>
                    <a:pt x="3177" y="672"/>
                  </a:cubicBezTo>
                  <a:cubicBezTo>
                    <a:pt x="3222" y="680"/>
                    <a:pt x="3138" y="818"/>
                    <a:pt x="3131" y="848"/>
                  </a:cubicBezTo>
                  <a:cubicBezTo>
                    <a:pt x="3116" y="871"/>
                    <a:pt x="3085" y="879"/>
                    <a:pt x="3062" y="902"/>
                  </a:cubicBezTo>
                  <a:cubicBezTo>
                    <a:pt x="3039" y="932"/>
                    <a:pt x="3062" y="970"/>
                    <a:pt x="3008" y="993"/>
                  </a:cubicBezTo>
                  <a:cubicBezTo>
                    <a:pt x="3001" y="1016"/>
                    <a:pt x="2940" y="1077"/>
                    <a:pt x="2924" y="1100"/>
                  </a:cubicBezTo>
                  <a:cubicBezTo>
                    <a:pt x="2863" y="1184"/>
                    <a:pt x="2802" y="1291"/>
                    <a:pt x="2756" y="1398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2" name="Freeform 194"/>
            <p:cNvSpPr>
              <a:spLocks noChangeArrowheads="1"/>
            </p:cNvSpPr>
            <p:nvPr/>
          </p:nvSpPr>
          <p:spPr bwMode="auto">
            <a:xfrm>
              <a:off x="8145664" y="815017"/>
              <a:ext cx="1410118" cy="1517075"/>
            </a:xfrm>
            <a:custGeom>
              <a:avLst/>
              <a:gdLst>
                <a:gd name="T0" fmla="*/ 1039 w 5935"/>
                <a:gd name="T1" fmla="*/ 5240 h 6387"/>
                <a:gd name="T2" fmla="*/ 840 w 5935"/>
                <a:gd name="T3" fmla="*/ 5401 h 6387"/>
                <a:gd name="T4" fmla="*/ 817 w 5935"/>
                <a:gd name="T5" fmla="*/ 4835 h 6387"/>
                <a:gd name="T6" fmla="*/ 321 w 5935"/>
                <a:gd name="T7" fmla="*/ 4767 h 6387"/>
                <a:gd name="T8" fmla="*/ 306 w 5935"/>
                <a:gd name="T9" fmla="*/ 4782 h 6387"/>
                <a:gd name="T10" fmla="*/ 1046 w 5935"/>
                <a:gd name="T11" fmla="*/ 3919 h 6387"/>
                <a:gd name="T12" fmla="*/ 710 w 5935"/>
                <a:gd name="T13" fmla="*/ 2910 h 6387"/>
                <a:gd name="T14" fmla="*/ 535 w 5935"/>
                <a:gd name="T15" fmla="*/ 3506 h 6387"/>
                <a:gd name="T16" fmla="*/ 244 w 5935"/>
                <a:gd name="T17" fmla="*/ 3483 h 6387"/>
                <a:gd name="T18" fmla="*/ 374 w 5935"/>
                <a:gd name="T19" fmla="*/ 3926 h 6387"/>
                <a:gd name="T20" fmla="*/ 794 w 5935"/>
                <a:gd name="T21" fmla="*/ 4392 h 6387"/>
                <a:gd name="T22" fmla="*/ 1482 w 5935"/>
                <a:gd name="T23" fmla="*/ 4430 h 6387"/>
                <a:gd name="T24" fmla="*/ 1772 w 5935"/>
                <a:gd name="T25" fmla="*/ 4194 h 6387"/>
                <a:gd name="T26" fmla="*/ 1260 w 5935"/>
                <a:gd name="T27" fmla="*/ 4094 h 6387"/>
                <a:gd name="T28" fmla="*/ 1268 w 5935"/>
                <a:gd name="T29" fmla="*/ 3552 h 6387"/>
                <a:gd name="T30" fmla="*/ 1115 w 5935"/>
                <a:gd name="T31" fmla="*/ 3743 h 6387"/>
                <a:gd name="T32" fmla="*/ 1268 w 5935"/>
                <a:gd name="T33" fmla="*/ 3308 h 6387"/>
                <a:gd name="T34" fmla="*/ 1253 w 5935"/>
                <a:gd name="T35" fmla="*/ 3399 h 6387"/>
                <a:gd name="T36" fmla="*/ 932 w 5935"/>
                <a:gd name="T37" fmla="*/ 4538 h 6387"/>
                <a:gd name="T38" fmla="*/ 4270 w 5935"/>
                <a:gd name="T39" fmla="*/ 3231 h 6387"/>
                <a:gd name="T40" fmla="*/ 4231 w 5935"/>
                <a:gd name="T41" fmla="*/ 3269 h 6387"/>
                <a:gd name="T42" fmla="*/ 3842 w 5935"/>
                <a:gd name="T43" fmla="*/ 3079 h 6387"/>
                <a:gd name="T44" fmla="*/ 4438 w 5935"/>
                <a:gd name="T45" fmla="*/ 2941 h 6387"/>
                <a:gd name="T46" fmla="*/ 3995 w 5935"/>
                <a:gd name="T47" fmla="*/ 2429 h 6387"/>
                <a:gd name="T48" fmla="*/ 4644 w 5935"/>
                <a:gd name="T49" fmla="*/ 1933 h 6387"/>
                <a:gd name="T50" fmla="*/ 5674 w 5935"/>
                <a:gd name="T51" fmla="*/ 1024 h 6387"/>
                <a:gd name="T52" fmla="*/ 5622 w 5935"/>
                <a:gd name="T53" fmla="*/ 54 h 6387"/>
                <a:gd name="T54" fmla="*/ 4682 w 5935"/>
                <a:gd name="T55" fmla="*/ 313 h 6387"/>
                <a:gd name="T56" fmla="*/ 3712 w 5935"/>
                <a:gd name="T57" fmla="*/ 367 h 6387"/>
                <a:gd name="T58" fmla="*/ 3101 w 5935"/>
                <a:gd name="T59" fmla="*/ 451 h 6387"/>
                <a:gd name="T60" fmla="*/ 2704 w 5935"/>
                <a:gd name="T61" fmla="*/ 619 h 6387"/>
                <a:gd name="T62" fmla="*/ 2696 w 5935"/>
                <a:gd name="T63" fmla="*/ 1253 h 6387"/>
                <a:gd name="T64" fmla="*/ 2368 w 5935"/>
                <a:gd name="T65" fmla="*/ 1650 h 6387"/>
                <a:gd name="T66" fmla="*/ 2475 w 5935"/>
                <a:gd name="T67" fmla="*/ 2246 h 6387"/>
                <a:gd name="T68" fmla="*/ 2436 w 5935"/>
                <a:gd name="T69" fmla="*/ 2468 h 6387"/>
                <a:gd name="T70" fmla="*/ 1871 w 5935"/>
                <a:gd name="T71" fmla="*/ 2674 h 6387"/>
                <a:gd name="T72" fmla="*/ 1535 w 5935"/>
                <a:gd name="T73" fmla="*/ 3025 h 6387"/>
                <a:gd name="T74" fmla="*/ 1772 w 5935"/>
                <a:gd name="T75" fmla="*/ 3384 h 6387"/>
                <a:gd name="T76" fmla="*/ 1467 w 5935"/>
                <a:gd name="T77" fmla="*/ 3667 h 6387"/>
                <a:gd name="T78" fmla="*/ 1978 w 5935"/>
                <a:gd name="T79" fmla="*/ 3911 h 6387"/>
                <a:gd name="T80" fmla="*/ 1803 w 5935"/>
                <a:gd name="T81" fmla="*/ 4232 h 6387"/>
                <a:gd name="T82" fmla="*/ 1688 w 5935"/>
                <a:gd name="T83" fmla="*/ 4835 h 6387"/>
                <a:gd name="T84" fmla="*/ 1421 w 5935"/>
                <a:gd name="T85" fmla="*/ 5301 h 6387"/>
                <a:gd name="T86" fmla="*/ 1062 w 5935"/>
                <a:gd name="T87" fmla="*/ 5630 h 6387"/>
                <a:gd name="T88" fmla="*/ 1444 w 5935"/>
                <a:gd name="T89" fmla="*/ 5912 h 6387"/>
                <a:gd name="T90" fmla="*/ 2253 w 5935"/>
                <a:gd name="T91" fmla="*/ 5889 h 6387"/>
                <a:gd name="T92" fmla="*/ 2482 w 5935"/>
                <a:gd name="T93" fmla="*/ 5805 h 6387"/>
                <a:gd name="T94" fmla="*/ 2482 w 5935"/>
                <a:gd name="T95" fmla="*/ 6111 h 6387"/>
                <a:gd name="T96" fmla="*/ 2673 w 5935"/>
                <a:gd name="T97" fmla="*/ 6218 h 6387"/>
                <a:gd name="T98" fmla="*/ 3124 w 5935"/>
                <a:gd name="T99" fmla="*/ 6187 h 6387"/>
                <a:gd name="T100" fmla="*/ 3261 w 5935"/>
                <a:gd name="T101" fmla="*/ 5989 h 6387"/>
                <a:gd name="T102" fmla="*/ 3544 w 5935"/>
                <a:gd name="T103" fmla="*/ 5637 h 6387"/>
                <a:gd name="T104" fmla="*/ 4041 w 5935"/>
                <a:gd name="T105" fmla="*/ 5408 h 6387"/>
                <a:gd name="T106" fmla="*/ 4407 w 5935"/>
                <a:gd name="T107" fmla="*/ 5294 h 6387"/>
                <a:gd name="T108" fmla="*/ 4659 w 5935"/>
                <a:gd name="T109" fmla="*/ 5187 h 6387"/>
                <a:gd name="T110" fmla="*/ 4858 w 5935"/>
                <a:gd name="T111" fmla="*/ 4774 h 6387"/>
                <a:gd name="T112" fmla="*/ 5347 w 5935"/>
                <a:gd name="T113" fmla="*/ 4377 h 6387"/>
                <a:gd name="T114" fmla="*/ 5301 w 5935"/>
                <a:gd name="T115" fmla="*/ 3697 h 6387"/>
                <a:gd name="T116" fmla="*/ 4904 w 5935"/>
                <a:gd name="T117" fmla="*/ 3399 h 6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35" h="6387">
                  <a:moveTo>
                    <a:pt x="955" y="5294"/>
                  </a:moveTo>
                  <a:lnTo>
                    <a:pt x="955" y="5294"/>
                  </a:lnTo>
                  <a:cubicBezTo>
                    <a:pt x="932" y="5294"/>
                    <a:pt x="901" y="5248"/>
                    <a:pt x="909" y="5225"/>
                  </a:cubicBezTo>
                  <a:cubicBezTo>
                    <a:pt x="917" y="5210"/>
                    <a:pt x="939" y="5202"/>
                    <a:pt x="955" y="5202"/>
                  </a:cubicBezTo>
                  <a:cubicBezTo>
                    <a:pt x="993" y="5202"/>
                    <a:pt x="985" y="5171"/>
                    <a:pt x="993" y="5141"/>
                  </a:cubicBezTo>
                  <a:cubicBezTo>
                    <a:pt x="993" y="5133"/>
                    <a:pt x="993" y="5110"/>
                    <a:pt x="1008" y="5110"/>
                  </a:cubicBezTo>
                  <a:cubicBezTo>
                    <a:pt x="1023" y="5110"/>
                    <a:pt x="1039" y="5103"/>
                    <a:pt x="1046" y="5103"/>
                  </a:cubicBezTo>
                  <a:cubicBezTo>
                    <a:pt x="1054" y="5141"/>
                    <a:pt x="1054" y="5210"/>
                    <a:pt x="1039" y="5240"/>
                  </a:cubicBezTo>
                  <a:cubicBezTo>
                    <a:pt x="1039" y="5248"/>
                    <a:pt x="1031" y="5255"/>
                    <a:pt x="1031" y="5271"/>
                  </a:cubicBezTo>
                  <a:cubicBezTo>
                    <a:pt x="1031" y="5286"/>
                    <a:pt x="1046" y="5294"/>
                    <a:pt x="1031" y="5301"/>
                  </a:cubicBezTo>
                  <a:cubicBezTo>
                    <a:pt x="1016" y="5317"/>
                    <a:pt x="993" y="5317"/>
                    <a:pt x="970" y="5309"/>
                  </a:cubicBezTo>
                  <a:cubicBezTo>
                    <a:pt x="955" y="5294"/>
                    <a:pt x="955" y="5294"/>
                    <a:pt x="955" y="5294"/>
                  </a:cubicBezTo>
                  <a:close/>
                  <a:moveTo>
                    <a:pt x="886" y="5393"/>
                  </a:moveTo>
                  <a:lnTo>
                    <a:pt x="886" y="5393"/>
                  </a:lnTo>
                  <a:cubicBezTo>
                    <a:pt x="878" y="5401"/>
                    <a:pt x="871" y="5393"/>
                    <a:pt x="863" y="5393"/>
                  </a:cubicBezTo>
                  <a:cubicBezTo>
                    <a:pt x="856" y="5393"/>
                    <a:pt x="848" y="5401"/>
                    <a:pt x="840" y="5401"/>
                  </a:cubicBezTo>
                  <a:cubicBezTo>
                    <a:pt x="833" y="5408"/>
                    <a:pt x="840" y="5431"/>
                    <a:pt x="848" y="5439"/>
                  </a:cubicBezTo>
                  <a:cubicBezTo>
                    <a:pt x="863" y="5439"/>
                    <a:pt x="863" y="5439"/>
                    <a:pt x="878" y="5439"/>
                  </a:cubicBezTo>
                  <a:cubicBezTo>
                    <a:pt x="894" y="5439"/>
                    <a:pt x="901" y="5416"/>
                    <a:pt x="909" y="5408"/>
                  </a:cubicBezTo>
                  <a:cubicBezTo>
                    <a:pt x="886" y="5393"/>
                    <a:pt x="886" y="5393"/>
                    <a:pt x="886" y="5393"/>
                  </a:cubicBezTo>
                  <a:close/>
                  <a:moveTo>
                    <a:pt x="550" y="4904"/>
                  </a:moveTo>
                  <a:lnTo>
                    <a:pt x="550" y="4904"/>
                  </a:lnTo>
                  <a:cubicBezTo>
                    <a:pt x="603" y="4889"/>
                    <a:pt x="672" y="4751"/>
                    <a:pt x="733" y="4782"/>
                  </a:cubicBezTo>
                  <a:cubicBezTo>
                    <a:pt x="764" y="4790"/>
                    <a:pt x="802" y="4813"/>
                    <a:pt x="817" y="4835"/>
                  </a:cubicBezTo>
                  <a:cubicBezTo>
                    <a:pt x="871" y="4889"/>
                    <a:pt x="817" y="4858"/>
                    <a:pt x="817" y="4904"/>
                  </a:cubicBezTo>
                  <a:cubicBezTo>
                    <a:pt x="886" y="4919"/>
                    <a:pt x="878" y="4942"/>
                    <a:pt x="863" y="5003"/>
                  </a:cubicBezTo>
                  <a:cubicBezTo>
                    <a:pt x="848" y="5049"/>
                    <a:pt x="825" y="5057"/>
                    <a:pt x="802" y="5095"/>
                  </a:cubicBezTo>
                  <a:cubicBezTo>
                    <a:pt x="779" y="5126"/>
                    <a:pt x="779" y="5156"/>
                    <a:pt x="725" y="5133"/>
                  </a:cubicBezTo>
                  <a:cubicBezTo>
                    <a:pt x="680" y="5110"/>
                    <a:pt x="672" y="5034"/>
                    <a:pt x="634" y="5011"/>
                  </a:cubicBezTo>
                  <a:cubicBezTo>
                    <a:pt x="611" y="4988"/>
                    <a:pt x="558" y="4950"/>
                    <a:pt x="535" y="4927"/>
                  </a:cubicBezTo>
                  <a:cubicBezTo>
                    <a:pt x="550" y="4904"/>
                    <a:pt x="550" y="4904"/>
                    <a:pt x="550" y="4904"/>
                  </a:cubicBezTo>
                  <a:close/>
                  <a:moveTo>
                    <a:pt x="321" y="4767"/>
                  </a:moveTo>
                  <a:lnTo>
                    <a:pt x="321" y="4767"/>
                  </a:lnTo>
                  <a:cubicBezTo>
                    <a:pt x="351" y="4767"/>
                    <a:pt x="389" y="4744"/>
                    <a:pt x="420" y="4744"/>
                  </a:cubicBezTo>
                  <a:cubicBezTo>
                    <a:pt x="435" y="4744"/>
                    <a:pt x="451" y="4744"/>
                    <a:pt x="458" y="4744"/>
                  </a:cubicBezTo>
                  <a:cubicBezTo>
                    <a:pt x="473" y="4751"/>
                    <a:pt x="512" y="4774"/>
                    <a:pt x="466" y="4774"/>
                  </a:cubicBezTo>
                  <a:cubicBezTo>
                    <a:pt x="451" y="4774"/>
                    <a:pt x="428" y="4774"/>
                    <a:pt x="412" y="4774"/>
                  </a:cubicBezTo>
                  <a:cubicBezTo>
                    <a:pt x="389" y="4782"/>
                    <a:pt x="374" y="4805"/>
                    <a:pt x="359" y="4813"/>
                  </a:cubicBezTo>
                  <a:cubicBezTo>
                    <a:pt x="351" y="4813"/>
                    <a:pt x="336" y="4820"/>
                    <a:pt x="321" y="4820"/>
                  </a:cubicBezTo>
                  <a:cubicBezTo>
                    <a:pt x="306" y="4820"/>
                    <a:pt x="306" y="4797"/>
                    <a:pt x="306" y="4782"/>
                  </a:cubicBezTo>
                  <a:cubicBezTo>
                    <a:pt x="321" y="4767"/>
                    <a:pt x="321" y="4767"/>
                    <a:pt x="321" y="4767"/>
                  </a:cubicBezTo>
                  <a:close/>
                  <a:moveTo>
                    <a:pt x="1291" y="4163"/>
                  </a:moveTo>
                  <a:lnTo>
                    <a:pt x="1291" y="4163"/>
                  </a:lnTo>
                  <a:cubicBezTo>
                    <a:pt x="1268" y="4148"/>
                    <a:pt x="1268" y="4148"/>
                    <a:pt x="1268" y="4148"/>
                  </a:cubicBezTo>
                  <a:cubicBezTo>
                    <a:pt x="1237" y="4140"/>
                    <a:pt x="1230" y="4125"/>
                    <a:pt x="1207" y="4125"/>
                  </a:cubicBezTo>
                  <a:cubicBezTo>
                    <a:pt x="1184" y="4125"/>
                    <a:pt x="1169" y="4148"/>
                    <a:pt x="1153" y="4148"/>
                  </a:cubicBezTo>
                  <a:cubicBezTo>
                    <a:pt x="1153" y="4110"/>
                    <a:pt x="1184" y="4010"/>
                    <a:pt x="1108" y="4026"/>
                  </a:cubicBezTo>
                  <a:cubicBezTo>
                    <a:pt x="1023" y="4041"/>
                    <a:pt x="1100" y="3965"/>
                    <a:pt x="1046" y="3919"/>
                  </a:cubicBezTo>
                  <a:cubicBezTo>
                    <a:pt x="1008" y="3873"/>
                    <a:pt x="1039" y="3850"/>
                    <a:pt x="1039" y="3804"/>
                  </a:cubicBezTo>
                  <a:cubicBezTo>
                    <a:pt x="1039" y="3758"/>
                    <a:pt x="939" y="3751"/>
                    <a:pt x="978" y="3728"/>
                  </a:cubicBezTo>
                  <a:cubicBezTo>
                    <a:pt x="1008" y="3713"/>
                    <a:pt x="1008" y="3705"/>
                    <a:pt x="1008" y="3674"/>
                  </a:cubicBezTo>
                  <a:cubicBezTo>
                    <a:pt x="1008" y="3514"/>
                    <a:pt x="1054" y="3254"/>
                    <a:pt x="955" y="3117"/>
                  </a:cubicBezTo>
                  <a:cubicBezTo>
                    <a:pt x="932" y="3079"/>
                    <a:pt x="878" y="3124"/>
                    <a:pt x="878" y="3071"/>
                  </a:cubicBezTo>
                  <a:cubicBezTo>
                    <a:pt x="878" y="2987"/>
                    <a:pt x="794" y="2964"/>
                    <a:pt x="787" y="2895"/>
                  </a:cubicBezTo>
                  <a:cubicBezTo>
                    <a:pt x="787" y="2865"/>
                    <a:pt x="733" y="2910"/>
                    <a:pt x="710" y="2910"/>
                  </a:cubicBezTo>
                  <a:lnTo>
                    <a:pt x="710" y="2910"/>
                  </a:lnTo>
                  <a:cubicBezTo>
                    <a:pt x="710" y="3002"/>
                    <a:pt x="672" y="3033"/>
                    <a:pt x="581" y="3056"/>
                  </a:cubicBezTo>
                  <a:cubicBezTo>
                    <a:pt x="581" y="3079"/>
                    <a:pt x="596" y="3102"/>
                    <a:pt x="603" y="3117"/>
                  </a:cubicBezTo>
                  <a:cubicBezTo>
                    <a:pt x="611" y="3147"/>
                    <a:pt x="611" y="3216"/>
                    <a:pt x="619" y="3231"/>
                  </a:cubicBezTo>
                  <a:cubicBezTo>
                    <a:pt x="642" y="3262"/>
                    <a:pt x="703" y="3246"/>
                    <a:pt x="649" y="3292"/>
                  </a:cubicBezTo>
                  <a:cubicBezTo>
                    <a:pt x="565" y="3361"/>
                    <a:pt x="703" y="3438"/>
                    <a:pt x="718" y="3521"/>
                  </a:cubicBezTo>
                  <a:cubicBezTo>
                    <a:pt x="695" y="3521"/>
                    <a:pt x="603" y="3453"/>
                    <a:pt x="603" y="3422"/>
                  </a:cubicBezTo>
                  <a:cubicBezTo>
                    <a:pt x="596" y="3430"/>
                    <a:pt x="603" y="3483"/>
                    <a:pt x="581" y="3491"/>
                  </a:cubicBezTo>
                  <a:cubicBezTo>
                    <a:pt x="565" y="3499"/>
                    <a:pt x="535" y="3521"/>
                    <a:pt x="535" y="3506"/>
                  </a:cubicBezTo>
                  <a:cubicBezTo>
                    <a:pt x="512" y="3453"/>
                    <a:pt x="473" y="3407"/>
                    <a:pt x="428" y="3377"/>
                  </a:cubicBezTo>
                  <a:cubicBezTo>
                    <a:pt x="351" y="3338"/>
                    <a:pt x="389" y="3331"/>
                    <a:pt x="344" y="3269"/>
                  </a:cubicBezTo>
                  <a:cubicBezTo>
                    <a:pt x="313" y="3224"/>
                    <a:pt x="267" y="3124"/>
                    <a:pt x="244" y="3216"/>
                  </a:cubicBezTo>
                  <a:cubicBezTo>
                    <a:pt x="237" y="3262"/>
                    <a:pt x="199" y="3354"/>
                    <a:pt x="260" y="3354"/>
                  </a:cubicBezTo>
                  <a:cubicBezTo>
                    <a:pt x="290" y="3354"/>
                    <a:pt x="298" y="3407"/>
                    <a:pt x="321" y="3422"/>
                  </a:cubicBezTo>
                  <a:cubicBezTo>
                    <a:pt x="374" y="3468"/>
                    <a:pt x="351" y="3460"/>
                    <a:pt x="351" y="3521"/>
                  </a:cubicBezTo>
                  <a:cubicBezTo>
                    <a:pt x="344" y="3521"/>
                    <a:pt x="313" y="3491"/>
                    <a:pt x="306" y="3483"/>
                  </a:cubicBezTo>
                  <a:cubicBezTo>
                    <a:pt x="283" y="3460"/>
                    <a:pt x="275" y="3483"/>
                    <a:pt x="244" y="3483"/>
                  </a:cubicBezTo>
                  <a:cubicBezTo>
                    <a:pt x="244" y="3567"/>
                    <a:pt x="321" y="3590"/>
                    <a:pt x="260" y="3682"/>
                  </a:cubicBezTo>
                  <a:cubicBezTo>
                    <a:pt x="229" y="3652"/>
                    <a:pt x="69" y="3308"/>
                    <a:pt x="69" y="3537"/>
                  </a:cubicBezTo>
                  <a:cubicBezTo>
                    <a:pt x="69" y="3575"/>
                    <a:pt x="99" y="3613"/>
                    <a:pt x="107" y="3644"/>
                  </a:cubicBezTo>
                  <a:cubicBezTo>
                    <a:pt x="76" y="3644"/>
                    <a:pt x="38" y="3613"/>
                    <a:pt x="8" y="3613"/>
                  </a:cubicBezTo>
                  <a:cubicBezTo>
                    <a:pt x="0" y="3613"/>
                    <a:pt x="0" y="3697"/>
                    <a:pt x="0" y="3720"/>
                  </a:cubicBezTo>
                  <a:cubicBezTo>
                    <a:pt x="61" y="3720"/>
                    <a:pt x="99" y="3667"/>
                    <a:pt x="99" y="3781"/>
                  </a:cubicBezTo>
                  <a:cubicBezTo>
                    <a:pt x="99" y="3850"/>
                    <a:pt x="145" y="3926"/>
                    <a:pt x="229" y="3911"/>
                  </a:cubicBezTo>
                  <a:cubicBezTo>
                    <a:pt x="298" y="3957"/>
                    <a:pt x="367" y="4033"/>
                    <a:pt x="374" y="3926"/>
                  </a:cubicBezTo>
                  <a:cubicBezTo>
                    <a:pt x="374" y="3881"/>
                    <a:pt x="351" y="3781"/>
                    <a:pt x="397" y="3781"/>
                  </a:cubicBezTo>
                  <a:cubicBezTo>
                    <a:pt x="428" y="3781"/>
                    <a:pt x="412" y="3873"/>
                    <a:pt x="451" y="3850"/>
                  </a:cubicBezTo>
                  <a:cubicBezTo>
                    <a:pt x="481" y="3835"/>
                    <a:pt x="489" y="3789"/>
                    <a:pt x="496" y="3865"/>
                  </a:cubicBezTo>
                  <a:cubicBezTo>
                    <a:pt x="504" y="3919"/>
                    <a:pt x="519" y="3965"/>
                    <a:pt x="558" y="3934"/>
                  </a:cubicBezTo>
                  <a:cubicBezTo>
                    <a:pt x="588" y="3919"/>
                    <a:pt x="779" y="4117"/>
                    <a:pt x="657" y="4026"/>
                  </a:cubicBezTo>
                  <a:cubicBezTo>
                    <a:pt x="542" y="3942"/>
                    <a:pt x="443" y="4041"/>
                    <a:pt x="535" y="4163"/>
                  </a:cubicBezTo>
                  <a:cubicBezTo>
                    <a:pt x="642" y="4324"/>
                    <a:pt x="642" y="4324"/>
                    <a:pt x="642" y="4324"/>
                  </a:cubicBezTo>
                  <a:cubicBezTo>
                    <a:pt x="710" y="4415"/>
                    <a:pt x="802" y="4362"/>
                    <a:pt x="794" y="4392"/>
                  </a:cubicBezTo>
                  <a:cubicBezTo>
                    <a:pt x="794" y="4408"/>
                    <a:pt x="733" y="4515"/>
                    <a:pt x="771" y="4484"/>
                  </a:cubicBezTo>
                  <a:cubicBezTo>
                    <a:pt x="802" y="4461"/>
                    <a:pt x="848" y="4453"/>
                    <a:pt x="878" y="4438"/>
                  </a:cubicBezTo>
                  <a:cubicBezTo>
                    <a:pt x="932" y="4408"/>
                    <a:pt x="962" y="4446"/>
                    <a:pt x="1008" y="4423"/>
                  </a:cubicBezTo>
                  <a:cubicBezTo>
                    <a:pt x="1023" y="4415"/>
                    <a:pt x="1039" y="4346"/>
                    <a:pt x="1069" y="4423"/>
                  </a:cubicBezTo>
                  <a:cubicBezTo>
                    <a:pt x="1077" y="4461"/>
                    <a:pt x="1062" y="4599"/>
                    <a:pt x="1115" y="4583"/>
                  </a:cubicBezTo>
                  <a:cubicBezTo>
                    <a:pt x="1138" y="4568"/>
                    <a:pt x="1214" y="4308"/>
                    <a:pt x="1214" y="4316"/>
                  </a:cubicBezTo>
                  <a:cubicBezTo>
                    <a:pt x="1245" y="4362"/>
                    <a:pt x="1237" y="4453"/>
                    <a:pt x="1291" y="4453"/>
                  </a:cubicBezTo>
                  <a:cubicBezTo>
                    <a:pt x="1352" y="4453"/>
                    <a:pt x="1428" y="4430"/>
                    <a:pt x="1482" y="4430"/>
                  </a:cubicBezTo>
                  <a:cubicBezTo>
                    <a:pt x="1321" y="4515"/>
                    <a:pt x="1321" y="4515"/>
                    <a:pt x="1321" y="4515"/>
                  </a:cubicBezTo>
                  <a:cubicBezTo>
                    <a:pt x="1222" y="4560"/>
                    <a:pt x="1275" y="4652"/>
                    <a:pt x="1230" y="4728"/>
                  </a:cubicBezTo>
                  <a:cubicBezTo>
                    <a:pt x="1123" y="4896"/>
                    <a:pt x="1275" y="4919"/>
                    <a:pt x="1367" y="4805"/>
                  </a:cubicBezTo>
                  <a:cubicBezTo>
                    <a:pt x="1398" y="4767"/>
                    <a:pt x="1474" y="4621"/>
                    <a:pt x="1505" y="4621"/>
                  </a:cubicBezTo>
                  <a:cubicBezTo>
                    <a:pt x="1535" y="4621"/>
                    <a:pt x="1596" y="4538"/>
                    <a:pt x="1581" y="4507"/>
                  </a:cubicBezTo>
                  <a:cubicBezTo>
                    <a:pt x="1528" y="4408"/>
                    <a:pt x="1581" y="4469"/>
                    <a:pt x="1642" y="4438"/>
                  </a:cubicBezTo>
                  <a:cubicBezTo>
                    <a:pt x="1665" y="4430"/>
                    <a:pt x="1696" y="4392"/>
                    <a:pt x="1719" y="4377"/>
                  </a:cubicBezTo>
                  <a:cubicBezTo>
                    <a:pt x="1787" y="4331"/>
                    <a:pt x="1772" y="4270"/>
                    <a:pt x="1772" y="4194"/>
                  </a:cubicBezTo>
                  <a:cubicBezTo>
                    <a:pt x="1780" y="4171"/>
                    <a:pt x="1619" y="4140"/>
                    <a:pt x="1581" y="4156"/>
                  </a:cubicBezTo>
                  <a:cubicBezTo>
                    <a:pt x="1444" y="4232"/>
                    <a:pt x="1421" y="4263"/>
                    <a:pt x="1291" y="4163"/>
                  </a:cubicBezTo>
                  <a:close/>
                  <a:moveTo>
                    <a:pt x="1329" y="4026"/>
                  </a:moveTo>
                  <a:lnTo>
                    <a:pt x="1329" y="4026"/>
                  </a:lnTo>
                  <a:cubicBezTo>
                    <a:pt x="1360" y="4056"/>
                    <a:pt x="1360" y="4056"/>
                    <a:pt x="1360" y="4056"/>
                  </a:cubicBezTo>
                  <a:cubicBezTo>
                    <a:pt x="1360" y="4079"/>
                    <a:pt x="1367" y="4110"/>
                    <a:pt x="1360" y="4133"/>
                  </a:cubicBezTo>
                  <a:cubicBezTo>
                    <a:pt x="1344" y="4148"/>
                    <a:pt x="1321" y="4140"/>
                    <a:pt x="1306" y="4140"/>
                  </a:cubicBezTo>
                  <a:cubicBezTo>
                    <a:pt x="1306" y="4125"/>
                    <a:pt x="1268" y="4102"/>
                    <a:pt x="1260" y="4094"/>
                  </a:cubicBezTo>
                  <a:cubicBezTo>
                    <a:pt x="1245" y="4079"/>
                    <a:pt x="1207" y="4056"/>
                    <a:pt x="1214" y="4041"/>
                  </a:cubicBezTo>
                  <a:cubicBezTo>
                    <a:pt x="1214" y="4026"/>
                    <a:pt x="1222" y="4018"/>
                    <a:pt x="1237" y="4010"/>
                  </a:cubicBezTo>
                  <a:cubicBezTo>
                    <a:pt x="1253" y="4010"/>
                    <a:pt x="1283" y="4003"/>
                    <a:pt x="1298" y="4010"/>
                  </a:cubicBezTo>
                  <a:cubicBezTo>
                    <a:pt x="1306" y="4010"/>
                    <a:pt x="1321" y="4026"/>
                    <a:pt x="1329" y="4026"/>
                  </a:cubicBezTo>
                  <a:close/>
                  <a:moveTo>
                    <a:pt x="1253" y="3499"/>
                  </a:moveTo>
                  <a:lnTo>
                    <a:pt x="1253" y="3499"/>
                  </a:lnTo>
                  <a:cubicBezTo>
                    <a:pt x="1260" y="3468"/>
                    <a:pt x="1260" y="3468"/>
                    <a:pt x="1260" y="3468"/>
                  </a:cubicBezTo>
                  <a:cubicBezTo>
                    <a:pt x="1314" y="3476"/>
                    <a:pt x="1268" y="3514"/>
                    <a:pt x="1268" y="3552"/>
                  </a:cubicBezTo>
                  <a:cubicBezTo>
                    <a:pt x="1268" y="3613"/>
                    <a:pt x="1222" y="3636"/>
                    <a:pt x="1199" y="3690"/>
                  </a:cubicBezTo>
                  <a:cubicBezTo>
                    <a:pt x="1184" y="3735"/>
                    <a:pt x="1199" y="3774"/>
                    <a:pt x="1214" y="3812"/>
                  </a:cubicBezTo>
                  <a:cubicBezTo>
                    <a:pt x="1214" y="3835"/>
                    <a:pt x="1298" y="3934"/>
                    <a:pt x="1245" y="3957"/>
                  </a:cubicBezTo>
                  <a:cubicBezTo>
                    <a:pt x="1230" y="3957"/>
                    <a:pt x="1184" y="3995"/>
                    <a:pt x="1176" y="3995"/>
                  </a:cubicBezTo>
                  <a:cubicBezTo>
                    <a:pt x="1146" y="3995"/>
                    <a:pt x="1146" y="3957"/>
                    <a:pt x="1138" y="3942"/>
                  </a:cubicBezTo>
                  <a:cubicBezTo>
                    <a:pt x="1130" y="3926"/>
                    <a:pt x="1123" y="3919"/>
                    <a:pt x="1115" y="3911"/>
                  </a:cubicBezTo>
                  <a:cubicBezTo>
                    <a:pt x="1115" y="3896"/>
                    <a:pt x="1123" y="3888"/>
                    <a:pt x="1123" y="3873"/>
                  </a:cubicBezTo>
                  <a:cubicBezTo>
                    <a:pt x="1123" y="3827"/>
                    <a:pt x="1130" y="3781"/>
                    <a:pt x="1115" y="3743"/>
                  </a:cubicBezTo>
                  <a:cubicBezTo>
                    <a:pt x="1108" y="3690"/>
                    <a:pt x="1130" y="3652"/>
                    <a:pt x="1130" y="3613"/>
                  </a:cubicBezTo>
                  <a:cubicBezTo>
                    <a:pt x="1169" y="3606"/>
                    <a:pt x="1161" y="3636"/>
                    <a:pt x="1192" y="3636"/>
                  </a:cubicBezTo>
                  <a:cubicBezTo>
                    <a:pt x="1214" y="3636"/>
                    <a:pt x="1222" y="3583"/>
                    <a:pt x="1222" y="3560"/>
                  </a:cubicBezTo>
                  <a:cubicBezTo>
                    <a:pt x="1222" y="3529"/>
                    <a:pt x="1230" y="3537"/>
                    <a:pt x="1245" y="3521"/>
                  </a:cubicBezTo>
                  <a:cubicBezTo>
                    <a:pt x="1253" y="3514"/>
                    <a:pt x="1245" y="3506"/>
                    <a:pt x="1253" y="3499"/>
                  </a:cubicBezTo>
                  <a:close/>
                  <a:moveTo>
                    <a:pt x="1253" y="3399"/>
                  </a:moveTo>
                  <a:lnTo>
                    <a:pt x="1253" y="3399"/>
                  </a:lnTo>
                  <a:cubicBezTo>
                    <a:pt x="1260" y="3369"/>
                    <a:pt x="1268" y="3338"/>
                    <a:pt x="1268" y="3308"/>
                  </a:cubicBezTo>
                  <a:cubicBezTo>
                    <a:pt x="1275" y="3285"/>
                    <a:pt x="1268" y="3246"/>
                    <a:pt x="1298" y="3246"/>
                  </a:cubicBezTo>
                  <a:cubicBezTo>
                    <a:pt x="1306" y="3254"/>
                    <a:pt x="1306" y="3254"/>
                    <a:pt x="1306" y="3262"/>
                  </a:cubicBezTo>
                  <a:cubicBezTo>
                    <a:pt x="1306" y="3285"/>
                    <a:pt x="1306" y="3308"/>
                    <a:pt x="1306" y="3331"/>
                  </a:cubicBezTo>
                  <a:cubicBezTo>
                    <a:pt x="1298" y="3346"/>
                    <a:pt x="1298" y="3369"/>
                    <a:pt x="1298" y="3392"/>
                  </a:cubicBezTo>
                  <a:cubicBezTo>
                    <a:pt x="1291" y="3407"/>
                    <a:pt x="1291" y="3422"/>
                    <a:pt x="1291" y="3438"/>
                  </a:cubicBezTo>
                  <a:lnTo>
                    <a:pt x="1291" y="3438"/>
                  </a:lnTo>
                  <a:cubicBezTo>
                    <a:pt x="1275" y="3438"/>
                    <a:pt x="1260" y="3445"/>
                    <a:pt x="1253" y="3430"/>
                  </a:cubicBezTo>
                  <a:cubicBezTo>
                    <a:pt x="1253" y="3399"/>
                    <a:pt x="1253" y="3399"/>
                    <a:pt x="1253" y="3399"/>
                  </a:cubicBezTo>
                  <a:close/>
                  <a:moveTo>
                    <a:pt x="871" y="4553"/>
                  </a:moveTo>
                  <a:lnTo>
                    <a:pt x="871" y="4553"/>
                  </a:lnTo>
                  <a:cubicBezTo>
                    <a:pt x="863" y="4538"/>
                    <a:pt x="856" y="4522"/>
                    <a:pt x="863" y="4507"/>
                  </a:cubicBezTo>
                  <a:cubicBezTo>
                    <a:pt x="863" y="4499"/>
                    <a:pt x="871" y="4507"/>
                    <a:pt x="878" y="4507"/>
                  </a:cubicBezTo>
                  <a:cubicBezTo>
                    <a:pt x="894" y="4499"/>
                    <a:pt x="894" y="4492"/>
                    <a:pt x="901" y="4484"/>
                  </a:cubicBezTo>
                  <a:cubicBezTo>
                    <a:pt x="917" y="4469"/>
                    <a:pt x="939" y="4461"/>
                    <a:pt x="955" y="4476"/>
                  </a:cubicBezTo>
                  <a:cubicBezTo>
                    <a:pt x="970" y="4492"/>
                    <a:pt x="962" y="4492"/>
                    <a:pt x="947" y="4492"/>
                  </a:cubicBezTo>
                  <a:cubicBezTo>
                    <a:pt x="917" y="4499"/>
                    <a:pt x="932" y="4522"/>
                    <a:pt x="932" y="4538"/>
                  </a:cubicBezTo>
                  <a:cubicBezTo>
                    <a:pt x="932" y="4545"/>
                    <a:pt x="924" y="4560"/>
                    <a:pt x="917" y="4560"/>
                  </a:cubicBezTo>
                  <a:cubicBezTo>
                    <a:pt x="909" y="4568"/>
                    <a:pt x="894" y="4568"/>
                    <a:pt x="878" y="4560"/>
                  </a:cubicBezTo>
                  <a:cubicBezTo>
                    <a:pt x="871" y="4553"/>
                    <a:pt x="871" y="4553"/>
                    <a:pt x="871" y="4553"/>
                  </a:cubicBezTo>
                  <a:close/>
                  <a:moveTo>
                    <a:pt x="4812" y="3056"/>
                  </a:moveTo>
                  <a:lnTo>
                    <a:pt x="4812" y="3056"/>
                  </a:lnTo>
                  <a:cubicBezTo>
                    <a:pt x="4766" y="3094"/>
                    <a:pt x="4728" y="3147"/>
                    <a:pt x="4682" y="3178"/>
                  </a:cubicBezTo>
                  <a:cubicBezTo>
                    <a:pt x="4552" y="3254"/>
                    <a:pt x="4529" y="3216"/>
                    <a:pt x="4407" y="3193"/>
                  </a:cubicBezTo>
                  <a:cubicBezTo>
                    <a:pt x="4361" y="3185"/>
                    <a:pt x="4331" y="3231"/>
                    <a:pt x="4270" y="3231"/>
                  </a:cubicBezTo>
                  <a:cubicBezTo>
                    <a:pt x="4270" y="3269"/>
                    <a:pt x="4361" y="3277"/>
                    <a:pt x="4323" y="3323"/>
                  </a:cubicBezTo>
                  <a:cubicBezTo>
                    <a:pt x="4208" y="3438"/>
                    <a:pt x="4208" y="3438"/>
                    <a:pt x="4208" y="3438"/>
                  </a:cubicBezTo>
                  <a:cubicBezTo>
                    <a:pt x="4178" y="3468"/>
                    <a:pt x="4147" y="3422"/>
                    <a:pt x="4147" y="3483"/>
                  </a:cubicBezTo>
                  <a:cubicBezTo>
                    <a:pt x="4140" y="3560"/>
                    <a:pt x="4079" y="3506"/>
                    <a:pt x="4048" y="3506"/>
                  </a:cubicBezTo>
                  <a:cubicBezTo>
                    <a:pt x="3979" y="3506"/>
                    <a:pt x="3911" y="3537"/>
                    <a:pt x="3834" y="3537"/>
                  </a:cubicBezTo>
                  <a:cubicBezTo>
                    <a:pt x="3789" y="3537"/>
                    <a:pt x="3781" y="3491"/>
                    <a:pt x="3743" y="3483"/>
                  </a:cubicBezTo>
                  <a:cubicBezTo>
                    <a:pt x="3758" y="3422"/>
                    <a:pt x="3979" y="3514"/>
                    <a:pt x="4041" y="3468"/>
                  </a:cubicBezTo>
                  <a:cubicBezTo>
                    <a:pt x="4125" y="3392"/>
                    <a:pt x="4056" y="3269"/>
                    <a:pt x="4231" y="3269"/>
                  </a:cubicBezTo>
                  <a:cubicBezTo>
                    <a:pt x="4201" y="3178"/>
                    <a:pt x="4293" y="3102"/>
                    <a:pt x="4354" y="3025"/>
                  </a:cubicBezTo>
                  <a:cubicBezTo>
                    <a:pt x="4377" y="3017"/>
                    <a:pt x="4430" y="2979"/>
                    <a:pt x="4392" y="2964"/>
                  </a:cubicBezTo>
                  <a:cubicBezTo>
                    <a:pt x="4346" y="2949"/>
                    <a:pt x="4346" y="2941"/>
                    <a:pt x="4300" y="2964"/>
                  </a:cubicBezTo>
                  <a:cubicBezTo>
                    <a:pt x="4254" y="2994"/>
                    <a:pt x="4186" y="3048"/>
                    <a:pt x="4125" y="2994"/>
                  </a:cubicBezTo>
                  <a:cubicBezTo>
                    <a:pt x="4079" y="2941"/>
                    <a:pt x="3911" y="3102"/>
                    <a:pt x="3872" y="3140"/>
                  </a:cubicBezTo>
                  <a:cubicBezTo>
                    <a:pt x="3827" y="3185"/>
                    <a:pt x="3773" y="3224"/>
                    <a:pt x="3727" y="3269"/>
                  </a:cubicBezTo>
                  <a:cubicBezTo>
                    <a:pt x="3735" y="3231"/>
                    <a:pt x="3743" y="3193"/>
                    <a:pt x="3766" y="3162"/>
                  </a:cubicBezTo>
                  <a:cubicBezTo>
                    <a:pt x="3789" y="3132"/>
                    <a:pt x="3827" y="3117"/>
                    <a:pt x="3842" y="3079"/>
                  </a:cubicBezTo>
                  <a:cubicBezTo>
                    <a:pt x="3857" y="3048"/>
                    <a:pt x="3872" y="3048"/>
                    <a:pt x="3903" y="3025"/>
                  </a:cubicBezTo>
                  <a:cubicBezTo>
                    <a:pt x="3941" y="3002"/>
                    <a:pt x="3926" y="2972"/>
                    <a:pt x="3987" y="2956"/>
                  </a:cubicBezTo>
                  <a:cubicBezTo>
                    <a:pt x="4155" y="2926"/>
                    <a:pt x="4155" y="2926"/>
                    <a:pt x="4155" y="2926"/>
                  </a:cubicBezTo>
                  <a:cubicBezTo>
                    <a:pt x="4224" y="2918"/>
                    <a:pt x="4224" y="2857"/>
                    <a:pt x="4270" y="2827"/>
                  </a:cubicBezTo>
                  <a:cubicBezTo>
                    <a:pt x="4293" y="2811"/>
                    <a:pt x="4323" y="2819"/>
                    <a:pt x="4354" y="2819"/>
                  </a:cubicBezTo>
                  <a:cubicBezTo>
                    <a:pt x="4354" y="2811"/>
                    <a:pt x="4384" y="2788"/>
                    <a:pt x="4384" y="2796"/>
                  </a:cubicBezTo>
                  <a:cubicBezTo>
                    <a:pt x="4384" y="2834"/>
                    <a:pt x="4354" y="2872"/>
                    <a:pt x="4354" y="2903"/>
                  </a:cubicBezTo>
                  <a:cubicBezTo>
                    <a:pt x="4354" y="2918"/>
                    <a:pt x="4438" y="2979"/>
                    <a:pt x="4438" y="2941"/>
                  </a:cubicBezTo>
                  <a:cubicBezTo>
                    <a:pt x="4438" y="2918"/>
                    <a:pt x="4468" y="2888"/>
                    <a:pt x="4476" y="2865"/>
                  </a:cubicBezTo>
                  <a:cubicBezTo>
                    <a:pt x="4514" y="2781"/>
                    <a:pt x="4583" y="2689"/>
                    <a:pt x="4636" y="2613"/>
                  </a:cubicBezTo>
                  <a:cubicBezTo>
                    <a:pt x="4667" y="2567"/>
                    <a:pt x="4843" y="2360"/>
                    <a:pt x="4690" y="2437"/>
                  </a:cubicBezTo>
                  <a:cubicBezTo>
                    <a:pt x="4629" y="2460"/>
                    <a:pt x="4675" y="2529"/>
                    <a:pt x="4568" y="2529"/>
                  </a:cubicBezTo>
                  <a:cubicBezTo>
                    <a:pt x="4476" y="2529"/>
                    <a:pt x="4499" y="2437"/>
                    <a:pt x="4392" y="2513"/>
                  </a:cubicBezTo>
                  <a:cubicBezTo>
                    <a:pt x="4331" y="2559"/>
                    <a:pt x="4331" y="2529"/>
                    <a:pt x="4270" y="2506"/>
                  </a:cubicBezTo>
                  <a:cubicBezTo>
                    <a:pt x="4224" y="2490"/>
                    <a:pt x="4147" y="2506"/>
                    <a:pt x="4117" y="2468"/>
                  </a:cubicBezTo>
                  <a:cubicBezTo>
                    <a:pt x="4071" y="2429"/>
                    <a:pt x="4048" y="2437"/>
                    <a:pt x="3995" y="2429"/>
                  </a:cubicBezTo>
                  <a:cubicBezTo>
                    <a:pt x="3956" y="2422"/>
                    <a:pt x="3842" y="2383"/>
                    <a:pt x="3842" y="2337"/>
                  </a:cubicBezTo>
                  <a:cubicBezTo>
                    <a:pt x="3857" y="2376"/>
                    <a:pt x="4132" y="2422"/>
                    <a:pt x="4186" y="2429"/>
                  </a:cubicBezTo>
                  <a:cubicBezTo>
                    <a:pt x="4231" y="2445"/>
                    <a:pt x="4254" y="2422"/>
                    <a:pt x="4293" y="2406"/>
                  </a:cubicBezTo>
                  <a:cubicBezTo>
                    <a:pt x="4369" y="2383"/>
                    <a:pt x="4377" y="2460"/>
                    <a:pt x="4377" y="2337"/>
                  </a:cubicBezTo>
                  <a:cubicBezTo>
                    <a:pt x="4377" y="2223"/>
                    <a:pt x="4445" y="2261"/>
                    <a:pt x="4331" y="2193"/>
                  </a:cubicBezTo>
                  <a:cubicBezTo>
                    <a:pt x="4262" y="2147"/>
                    <a:pt x="4369" y="2177"/>
                    <a:pt x="4377" y="2185"/>
                  </a:cubicBezTo>
                  <a:cubicBezTo>
                    <a:pt x="4407" y="2215"/>
                    <a:pt x="4415" y="2139"/>
                    <a:pt x="4430" y="2108"/>
                  </a:cubicBezTo>
                  <a:cubicBezTo>
                    <a:pt x="4537" y="2040"/>
                    <a:pt x="4606" y="2070"/>
                    <a:pt x="4644" y="1933"/>
                  </a:cubicBezTo>
                  <a:cubicBezTo>
                    <a:pt x="4659" y="1879"/>
                    <a:pt x="4888" y="1719"/>
                    <a:pt x="4942" y="1696"/>
                  </a:cubicBezTo>
                  <a:cubicBezTo>
                    <a:pt x="4995" y="1666"/>
                    <a:pt x="5072" y="1551"/>
                    <a:pt x="5117" y="1543"/>
                  </a:cubicBezTo>
                  <a:cubicBezTo>
                    <a:pt x="5125" y="1528"/>
                    <a:pt x="5194" y="1490"/>
                    <a:pt x="5209" y="1452"/>
                  </a:cubicBezTo>
                  <a:cubicBezTo>
                    <a:pt x="5263" y="1345"/>
                    <a:pt x="5263" y="1345"/>
                    <a:pt x="5263" y="1345"/>
                  </a:cubicBezTo>
                  <a:cubicBezTo>
                    <a:pt x="5278" y="1306"/>
                    <a:pt x="5415" y="1199"/>
                    <a:pt x="5415" y="1192"/>
                  </a:cubicBezTo>
                  <a:cubicBezTo>
                    <a:pt x="5431" y="1192"/>
                    <a:pt x="5461" y="1177"/>
                    <a:pt x="5477" y="1169"/>
                  </a:cubicBezTo>
                  <a:cubicBezTo>
                    <a:pt x="5515" y="1161"/>
                    <a:pt x="5568" y="1108"/>
                    <a:pt x="5614" y="1100"/>
                  </a:cubicBezTo>
                  <a:cubicBezTo>
                    <a:pt x="5643" y="1100"/>
                    <a:pt x="5659" y="1047"/>
                    <a:pt x="5674" y="1024"/>
                  </a:cubicBezTo>
                  <a:cubicBezTo>
                    <a:pt x="5712" y="993"/>
                    <a:pt x="5804" y="924"/>
                    <a:pt x="5819" y="879"/>
                  </a:cubicBezTo>
                  <a:cubicBezTo>
                    <a:pt x="5827" y="833"/>
                    <a:pt x="5842" y="779"/>
                    <a:pt x="5857" y="734"/>
                  </a:cubicBezTo>
                  <a:cubicBezTo>
                    <a:pt x="5880" y="665"/>
                    <a:pt x="5850" y="657"/>
                    <a:pt x="5827" y="611"/>
                  </a:cubicBezTo>
                  <a:cubicBezTo>
                    <a:pt x="5781" y="543"/>
                    <a:pt x="5743" y="512"/>
                    <a:pt x="5758" y="413"/>
                  </a:cubicBezTo>
                  <a:cubicBezTo>
                    <a:pt x="5857" y="359"/>
                    <a:pt x="5934" y="184"/>
                    <a:pt x="5934" y="69"/>
                  </a:cubicBezTo>
                  <a:cubicBezTo>
                    <a:pt x="5804" y="54"/>
                    <a:pt x="5804" y="54"/>
                    <a:pt x="5804" y="54"/>
                  </a:cubicBezTo>
                  <a:cubicBezTo>
                    <a:pt x="5781" y="46"/>
                    <a:pt x="5758" y="69"/>
                    <a:pt x="5743" y="115"/>
                  </a:cubicBezTo>
                  <a:cubicBezTo>
                    <a:pt x="5697" y="115"/>
                    <a:pt x="5697" y="38"/>
                    <a:pt x="5622" y="54"/>
                  </a:cubicBezTo>
                  <a:cubicBezTo>
                    <a:pt x="5561" y="61"/>
                    <a:pt x="5492" y="84"/>
                    <a:pt x="5431" y="69"/>
                  </a:cubicBezTo>
                  <a:cubicBezTo>
                    <a:pt x="5408" y="61"/>
                    <a:pt x="5362" y="0"/>
                    <a:pt x="5354" y="16"/>
                  </a:cubicBezTo>
                  <a:cubicBezTo>
                    <a:pt x="5331" y="46"/>
                    <a:pt x="5301" y="107"/>
                    <a:pt x="5347" y="122"/>
                  </a:cubicBezTo>
                  <a:cubicBezTo>
                    <a:pt x="5415" y="153"/>
                    <a:pt x="5400" y="199"/>
                    <a:pt x="5385" y="252"/>
                  </a:cubicBezTo>
                  <a:cubicBezTo>
                    <a:pt x="5339" y="245"/>
                    <a:pt x="5270" y="153"/>
                    <a:pt x="5186" y="176"/>
                  </a:cubicBezTo>
                  <a:cubicBezTo>
                    <a:pt x="5049" y="230"/>
                    <a:pt x="5186" y="122"/>
                    <a:pt x="5049" y="153"/>
                  </a:cubicBezTo>
                  <a:cubicBezTo>
                    <a:pt x="5003" y="168"/>
                    <a:pt x="4934" y="161"/>
                    <a:pt x="4896" y="191"/>
                  </a:cubicBezTo>
                  <a:cubicBezTo>
                    <a:pt x="4843" y="245"/>
                    <a:pt x="4758" y="306"/>
                    <a:pt x="4682" y="313"/>
                  </a:cubicBezTo>
                  <a:cubicBezTo>
                    <a:pt x="4636" y="313"/>
                    <a:pt x="4377" y="329"/>
                    <a:pt x="4361" y="260"/>
                  </a:cubicBezTo>
                  <a:cubicBezTo>
                    <a:pt x="4346" y="138"/>
                    <a:pt x="4293" y="374"/>
                    <a:pt x="4231" y="344"/>
                  </a:cubicBezTo>
                  <a:cubicBezTo>
                    <a:pt x="4163" y="306"/>
                    <a:pt x="4155" y="382"/>
                    <a:pt x="4086" y="382"/>
                  </a:cubicBezTo>
                  <a:cubicBezTo>
                    <a:pt x="4033" y="382"/>
                    <a:pt x="4056" y="405"/>
                    <a:pt x="4025" y="436"/>
                  </a:cubicBezTo>
                  <a:cubicBezTo>
                    <a:pt x="3995" y="459"/>
                    <a:pt x="3934" y="413"/>
                    <a:pt x="3911" y="405"/>
                  </a:cubicBezTo>
                  <a:cubicBezTo>
                    <a:pt x="3834" y="359"/>
                    <a:pt x="3674" y="611"/>
                    <a:pt x="3659" y="672"/>
                  </a:cubicBezTo>
                  <a:cubicBezTo>
                    <a:pt x="3659" y="649"/>
                    <a:pt x="3674" y="520"/>
                    <a:pt x="3682" y="505"/>
                  </a:cubicBezTo>
                  <a:cubicBezTo>
                    <a:pt x="3727" y="451"/>
                    <a:pt x="3735" y="436"/>
                    <a:pt x="3712" y="367"/>
                  </a:cubicBezTo>
                  <a:cubicBezTo>
                    <a:pt x="3689" y="306"/>
                    <a:pt x="3628" y="298"/>
                    <a:pt x="3567" y="291"/>
                  </a:cubicBezTo>
                  <a:cubicBezTo>
                    <a:pt x="3338" y="252"/>
                    <a:pt x="3529" y="428"/>
                    <a:pt x="3399" y="474"/>
                  </a:cubicBezTo>
                  <a:cubicBezTo>
                    <a:pt x="3322" y="497"/>
                    <a:pt x="3300" y="634"/>
                    <a:pt x="3216" y="665"/>
                  </a:cubicBezTo>
                  <a:cubicBezTo>
                    <a:pt x="3193" y="672"/>
                    <a:pt x="3216" y="619"/>
                    <a:pt x="3223" y="611"/>
                  </a:cubicBezTo>
                  <a:cubicBezTo>
                    <a:pt x="3254" y="566"/>
                    <a:pt x="3322" y="482"/>
                    <a:pt x="3338" y="428"/>
                  </a:cubicBezTo>
                  <a:cubicBezTo>
                    <a:pt x="3376" y="329"/>
                    <a:pt x="3200" y="313"/>
                    <a:pt x="3170" y="222"/>
                  </a:cubicBezTo>
                  <a:cubicBezTo>
                    <a:pt x="3162" y="222"/>
                    <a:pt x="3162" y="291"/>
                    <a:pt x="3155" y="306"/>
                  </a:cubicBezTo>
                  <a:cubicBezTo>
                    <a:pt x="3101" y="451"/>
                    <a:pt x="3101" y="451"/>
                    <a:pt x="3101" y="451"/>
                  </a:cubicBezTo>
                  <a:cubicBezTo>
                    <a:pt x="3109" y="420"/>
                    <a:pt x="3116" y="382"/>
                    <a:pt x="3116" y="352"/>
                  </a:cubicBezTo>
                  <a:cubicBezTo>
                    <a:pt x="3116" y="336"/>
                    <a:pt x="3086" y="313"/>
                    <a:pt x="3078" y="283"/>
                  </a:cubicBezTo>
                  <a:cubicBezTo>
                    <a:pt x="3070" y="191"/>
                    <a:pt x="3017" y="161"/>
                    <a:pt x="2925" y="161"/>
                  </a:cubicBezTo>
                  <a:cubicBezTo>
                    <a:pt x="2880" y="161"/>
                    <a:pt x="2811" y="107"/>
                    <a:pt x="2811" y="168"/>
                  </a:cubicBezTo>
                  <a:cubicBezTo>
                    <a:pt x="2811" y="230"/>
                    <a:pt x="2803" y="321"/>
                    <a:pt x="2765" y="367"/>
                  </a:cubicBezTo>
                  <a:cubicBezTo>
                    <a:pt x="2742" y="405"/>
                    <a:pt x="2696" y="390"/>
                    <a:pt x="2673" y="420"/>
                  </a:cubicBezTo>
                  <a:cubicBezTo>
                    <a:pt x="2643" y="459"/>
                    <a:pt x="2650" y="505"/>
                    <a:pt x="2628" y="550"/>
                  </a:cubicBezTo>
                  <a:cubicBezTo>
                    <a:pt x="2612" y="573"/>
                    <a:pt x="2681" y="604"/>
                    <a:pt x="2704" y="619"/>
                  </a:cubicBezTo>
                  <a:cubicBezTo>
                    <a:pt x="2788" y="665"/>
                    <a:pt x="2689" y="672"/>
                    <a:pt x="2650" y="703"/>
                  </a:cubicBezTo>
                  <a:cubicBezTo>
                    <a:pt x="2582" y="787"/>
                    <a:pt x="2704" y="795"/>
                    <a:pt x="2719" y="833"/>
                  </a:cubicBezTo>
                  <a:cubicBezTo>
                    <a:pt x="2650" y="833"/>
                    <a:pt x="2643" y="787"/>
                    <a:pt x="2605" y="787"/>
                  </a:cubicBezTo>
                  <a:cubicBezTo>
                    <a:pt x="2566" y="779"/>
                    <a:pt x="2612" y="871"/>
                    <a:pt x="2528" y="863"/>
                  </a:cubicBezTo>
                  <a:cubicBezTo>
                    <a:pt x="2482" y="863"/>
                    <a:pt x="2490" y="902"/>
                    <a:pt x="2528" y="902"/>
                  </a:cubicBezTo>
                  <a:cubicBezTo>
                    <a:pt x="2574" y="902"/>
                    <a:pt x="2543" y="932"/>
                    <a:pt x="2543" y="963"/>
                  </a:cubicBezTo>
                  <a:cubicBezTo>
                    <a:pt x="2543" y="1024"/>
                    <a:pt x="2582" y="1039"/>
                    <a:pt x="2582" y="1093"/>
                  </a:cubicBezTo>
                  <a:cubicBezTo>
                    <a:pt x="2582" y="1192"/>
                    <a:pt x="2673" y="1199"/>
                    <a:pt x="2696" y="1253"/>
                  </a:cubicBezTo>
                  <a:cubicBezTo>
                    <a:pt x="2643" y="1253"/>
                    <a:pt x="2635" y="1207"/>
                    <a:pt x="2582" y="1230"/>
                  </a:cubicBezTo>
                  <a:cubicBezTo>
                    <a:pt x="2543" y="1253"/>
                    <a:pt x="2490" y="1268"/>
                    <a:pt x="2444" y="1245"/>
                  </a:cubicBezTo>
                  <a:cubicBezTo>
                    <a:pt x="2406" y="1230"/>
                    <a:pt x="2375" y="1207"/>
                    <a:pt x="2414" y="1261"/>
                  </a:cubicBezTo>
                  <a:cubicBezTo>
                    <a:pt x="2429" y="1283"/>
                    <a:pt x="2345" y="1314"/>
                    <a:pt x="2322" y="1306"/>
                  </a:cubicBezTo>
                  <a:cubicBezTo>
                    <a:pt x="2253" y="1276"/>
                    <a:pt x="2253" y="1207"/>
                    <a:pt x="2200" y="1276"/>
                  </a:cubicBezTo>
                  <a:cubicBezTo>
                    <a:pt x="2169" y="1322"/>
                    <a:pt x="2192" y="1306"/>
                    <a:pt x="2223" y="1329"/>
                  </a:cubicBezTo>
                  <a:cubicBezTo>
                    <a:pt x="2299" y="1368"/>
                    <a:pt x="2284" y="1536"/>
                    <a:pt x="2345" y="1566"/>
                  </a:cubicBezTo>
                  <a:cubicBezTo>
                    <a:pt x="2436" y="1604"/>
                    <a:pt x="2330" y="1574"/>
                    <a:pt x="2368" y="1650"/>
                  </a:cubicBezTo>
                  <a:cubicBezTo>
                    <a:pt x="2383" y="1673"/>
                    <a:pt x="2398" y="1795"/>
                    <a:pt x="2360" y="1810"/>
                  </a:cubicBezTo>
                  <a:cubicBezTo>
                    <a:pt x="2345" y="1818"/>
                    <a:pt x="2238" y="1795"/>
                    <a:pt x="2223" y="1780"/>
                  </a:cubicBezTo>
                  <a:cubicBezTo>
                    <a:pt x="2200" y="1765"/>
                    <a:pt x="2161" y="1704"/>
                    <a:pt x="2139" y="1696"/>
                  </a:cubicBezTo>
                  <a:cubicBezTo>
                    <a:pt x="2139" y="1734"/>
                    <a:pt x="2078" y="1780"/>
                    <a:pt x="2116" y="1803"/>
                  </a:cubicBezTo>
                  <a:cubicBezTo>
                    <a:pt x="2169" y="1841"/>
                    <a:pt x="2139" y="1856"/>
                    <a:pt x="2139" y="1902"/>
                  </a:cubicBezTo>
                  <a:cubicBezTo>
                    <a:pt x="2223" y="1902"/>
                    <a:pt x="2276" y="1948"/>
                    <a:pt x="2307" y="2017"/>
                  </a:cubicBezTo>
                  <a:cubicBezTo>
                    <a:pt x="2353" y="2124"/>
                    <a:pt x="2421" y="2085"/>
                    <a:pt x="2505" y="2139"/>
                  </a:cubicBezTo>
                  <a:cubicBezTo>
                    <a:pt x="2566" y="2170"/>
                    <a:pt x="2467" y="2238"/>
                    <a:pt x="2475" y="2246"/>
                  </a:cubicBezTo>
                  <a:cubicBezTo>
                    <a:pt x="2543" y="2299"/>
                    <a:pt x="2543" y="2299"/>
                    <a:pt x="2543" y="2299"/>
                  </a:cubicBezTo>
                  <a:cubicBezTo>
                    <a:pt x="2589" y="2345"/>
                    <a:pt x="2696" y="2475"/>
                    <a:pt x="2696" y="2544"/>
                  </a:cubicBezTo>
                  <a:cubicBezTo>
                    <a:pt x="2666" y="2544"/>
                    <a:pt x="2628" y="2399"/>
                    <a:pt x="2589" y="2376"/>
                  </a:cubicBezTo>
                  <a:cubicBezTo>
                    <a:pt x="2414" y="2269"/>
                    <a:pt x="2414" y="2269"/>
                    <a:pt x="2414" y="2269"/>
                  </a:cubicBezTo>
                  <a:cubicBezTo>
                    <a:pt x="2360" y="2238"/>
                    <a:pt x="2307" y="2292"/>
                    <a:pt x="2261" y="2231"/>
                  </a:cubicBezTo>
                  <a:cubicBezTo>
                    <a:pt x="2238" y="2200"/>
                    <a:pt x="2230" y="2215"/>
                    <a:pt x="2192" y="2215"/>
                  </a:cubicBezTo>
                  <a:cubicBezTo>
                    <a:pt x="2192" y="2292"/>
                    <a:pt x="2269" y="2284"/>
                    <a:pt x="2307" y="2337"/>
                  </a:cubicBezTo>
                  <a:cubicBezTo>
                    <a:pt x="2322" y="2360"/>
                    <a:pt x="2490" y="2483"/>
                    <a:pt x="2436" y="2468"/>
                  </a:cubicBezTo>
                  <a:cubicBezTo>
                    <a:pt x="2391" y="2460"/>
                    <a:pt x="2368" y="2422"/>
                    <a:pt x="2322" y="2422"/>
                  </a:cubicBezTo>
                  <a:cubicBezTo>
                    <a:pt x="2291" y="2414"/>
                    <a:pt x="2253" y="2345"/>
                    <a:pt x="2207" y="2322"/>
                  </a:cubicBezTo>
                  <a:cubicBezTo>
                    <a:pt x="2078" y="2269"/>
                    <a:pt x="2177" y="2391"/>
                    <a:pt x="2078" y="2437"/>
                  </a:cubicBezTo>
                  <a:cubicBezTo>
                    <a:pt x="1955" y="2452"/>
                    <a:pt x="1932" y="2360"/>
                    <a:pt x="1932" y="2261"/>
                  </a:cubicBezTo>
                  <a:cubicBezTo>
                    <a:pt x="1894" y="2254"/>
                    <a:pt x="1825" y="2208"/>
                    <a:pt x="1818" y="2269"/>
                  </a:cubicBezTo>
                  <a:cubicBezTo>
                    <a:pt x="1818" y="2307"/>
                    <a:pt x="1780" y="2368"/>
                    <a:pt x="1810" y="2399"/>
                  </a:cubicBezTo>
                  <a:cubicBezTo>
                    <a:pt x="1894" y="2468"/>
                    <a:pt x="1894" y="2513"/>
                    <a:pt x="1864" y="2605"/>
                  </a:cubicBezTo>
                  <a:cubicBezTo>
                    <a:pt x="1856" y="2628"/>
                    <a:pt x="1864" y="2658"/>
                    <a:pt x="1871" y="2674"/>
                  </a:cubicBezTo>
                  <a:cubicBezTo>
                    <a:pt x="1894" y="2727"/>
                    <a:pt x="1787" y="2689"/>
                    <a:pt x="1772" y="2628"/>
                  </a:cubicBezTo>
                  <a:cubicBezTo>
                    <a:pt x="1764" y="2582"/>
                    <a:pt x="1764" y="2559"/>
                    <a:pt x="1749" y="2521"/>
                  </a:cubicBezTo>
                  <a:cubicBezTo>
                    <a:pt x="1734" y="2483"/>
                    <a:pt x="1749" y="2391"/>
                    <a:pt x="1696" y="2406"/>
                  </a:cubicBezTo>
                  <a:cubicBezTo>
                    <a:pt x="1634" y="2422"/>
                    <a:pt x="1604" y="2437"/>
                    <a:pt x="1543" y="2437"/>
                  </a:cubicBezTo>
                  <a:cubicBezTo>
                    <a:pt x="1543" y="2475"/>
                    <a:pt x="1550" y="2742"/>
                    <a:pt x="1566" y="2750"/>
                  </a:cubicBezTo>
                  <a:cubicBezTo>
                    <a:pt x="1642" y="2819"/>
                    <a:pt x="1742" y="2788"/>
                    <a:pt x="1742" y="2910"/>
                  </a:cubicBezTo>
                  <a:cubicBezTo>
                    <a:pt x="1726" y="2910"/>
                    <a:pt x="1703" y="2880"/>
                    <a:pt x="1673" y="2880"/>
                  </a:cubicBezTo>
                  <a:cubicBezTo>
                    <a:pt x="1558" y="2880"/>
                    <a:pt x="1589" y="2949"/>
                    <a:pt x="1535" y="3025"/>
                  </a:cubicBezTo>
                  <a:cubicBezTo>
                    <a:pt x="1489" y="3109"/>
                    <a:pt x="1604" y="3071"/>
                    <a:pt x="1627" y="3140"/>
                  </a:cubicBezTo>
                  <a:cubicBezTo>
                    <a:pt x="1634" y="3162"/>
                    <a:pt x="1657" y="3224"/>
                    <a:pt x="1680" y="3239"/>
                  </a:cubicBezTo>
                  <a:cubicBezTo>
                    <a:pt x="1742" y="3292"/>
                    <a:pt x="1711" y="3338"/>
                    <a:pt x="1803" y="3338"/>
                  </a:cubicBezTo>
                  <a:cubicBezTo>
                    <a:pt x="1894" y="3338"/>
                    <a:pt x="1902" y="3331"/>
                    <a:pt x="1978" y="3369"/>
                  </a:cubicBezTo>
                  <a:cubicBezTo>
                    <a:pt x="1978" y="3384"/>
                    <a:pt x="1978" y="3384"/>
                    <a:pt x="1978" y="3384"/>
                  </a:cubicBezTo>
                  <a:cubicBezTo>
                    <a:pt x="1940" y="3392"/>
                    <a:pt x="1909" y="3377"/>
                    <a:pt x="1864" y="3384"/>
                  </a:cubicBezTo>
                  <a:cubicBezTo>
                    <a:pt x="1848" y="3384"/>
                    <a:pt x="1848" y="3407"/>
                    <a:pt x="1825" y="3392"/>
                  </a:cubicBezTo>
                  <a:cubicBezTo>
                    <a:pt x="1810" y="3377"/>
                    <a:pt x="1787" y="3377"/>
                    <a:pt x="1772" y="3384"/>
                  </a:cubicBezTo>
                  <a:cubicBezTo>
                    <a:pt x="1772" y="3407"/>
                    <a:pt x="1787" y="3415"/>
                    <a:pt x="1787" y="3438"/>
                  </a:cubicBezTo>
                  <a:cubicBezTo>
                    <a:pt x="1787" y="3476"/>
                    <a:pt x="1726" y="3407"/>
                    <a:pt x="1726" y="3399"/>
                  </a:cubicBezTo>
                  <a:cubicBezTo>
                    <a:pt x="1696" y="3377"/>
                    <a:pt x="1719" y="3361"/>
                    <a:pt x="1696" y="3338"/>
                  </a:cubicBezTo>
                  <a:lnTo>
                    <a:pt x="1696" y="3338"/>
                  </a:lnTo>
                  <a:cubicBezTo>
                    <a:pt x="1680" y="3407"/>
                    <a:pt x="1543" y="3254"/>
                    <a:pt x="1512" y="3246"/>
                  </a:cubicBezTo>
                  <a:lnTo>
                    <a:pt x="1497" y="3246"/>
                  </a:lnTo>
                  <a:cubicBezTo>
                    <a:pt x="1497" y="3246"/>
                    <a:pt x="1497" y="3246"/>
                    <a:pt x="1489" y="3246"/>
                  </a:cubicBezTo>
                  <a:cubicBezTo>
                    <a:pt x="1459" y="3369"/>
                    <a:pt x="1444" y="3544"/>
                    <a:pt x="1467" y="3667"/>
                  </a:cubicBezTo>
                  <a:cubicBezTo>
                    <a:pt x="1482" y="3674"/>
                    <a:pt x="1512" y="3667"/>
                    <a:pt x="1520" y="3674"/>
                  </a:cubicBezTo>
                  <a:cubicBezTo>
                    <a:pt x="1528" y="3697"/>
                    <a:pt x="1512" y="3743"/>
                    <a:pt x="1520" y="3774"/>
                  </a:cubicBezTo>
                  <a:cubicBezTo>
                    <a:pt x="1520" y="3781"/>
                    <a:pt x="1558" y="3911"/>
                    <a:pt x="1566" y="3919"/>
                  </a:cubicBezTo>
                  <a:cubicBezTo>
                    <a:pt x="1596" y="3965"/>
                    <a:pt x="1665" y="3904"/>
                    <a:pt x="1696" y="3881"/>
                  </a:cubicBezTo>
                  <a:cubicBezTo>
                    <a:pt x="1726" y="3865"/>
                    <a:pt x="1795" y="3796"/>
                    <a:pt x="1825" y="3796"/>
                  </a:cubicBezTo>
                  <a:cubicBezTo>
                    <a:pt x="1833" y="3796"/>
                    <a:pt x="1818" y="3842"/>
                    <a:pt x="1848" y="3865"/>
                  </a:cubicBezTo>
                  <a:cubicBezTo>
                    <a:pt x="1971" y="3972"/>
                    <a:pt x="1994" y="3789"/>
                    <a:pt x="2078" y="3758"/>
                  </a:cubicBezTo>
                  <a:cubicBezTo>
                    <a:pt x="2039" y="3812"/>
                    <a:pt x="2039" y="3873"/>
                    <a:pt x="1978" y="3911"/>
                  </a:cubicBezTo>
                  <a:cubicBezTo>
                    <a:pt x="1948" y="3934"/>
                    <a:pt x="1856" y="3995"/>
                    <a:pt x="1818" y="3965"/>
                  </a:cubicBezTo>
                  <a:cubicBezTo>
                    <a:pt x="1757" y="3919"/>
                    <a:pt x="1734" y="4003"/>
                    <a:pt x="1703" y="4049"/>
                  </a:cubicBezTo>
                  <a:cubicBezTo>
                    <a:pt x="1642" y="4125"/>
                    <a:pt x="1719" y="4133"/>
                    <a:pt x="1780" y="4125"/>
                  </a:cubicBezTo>
                  <a:cubicBezTo>
                    <a:pt x="1886" y="4110"/>
                    <a:pt x="1978" y="4148"/>
                    <a:pt x="2055" y="4201"/>
                  </a:cubicBezTo>
                  <a:cubicBezTo>
                    <a:pt x="2085" y="4224"/>
                    <a:pt x="2108" y="4255"/>
                    <a:pt x="2139" y="4278"/>
                  </a:cubicBezTo>
                  <a:cubicBezTo>
                    <a:pt x="2184" y="4308"/>
                    <a:pt x="2108" y="4285"/>
                    <a:pt x="2085" y="4270"/>
                  </a:cubicBezTo>
                  <a:cubicBezTo>
                    <a:pt x="2039" y="4247"/>
                    <a:pt x="1994" y="4148"/>
                    <a:pt x="1940" y="4171"/>
                  </a:cubicBezTo>
                  <a:cubicBezTo>
                    <a:pt x="1894" y="4186"/>
                    <a:pt x="1825" y="4194"/>
                    <a:pt x="1803" y="4232"/>
                  </a:cubicBezTo>
                  <a:cubicBezTo>
                    <a:pt x="1772" y="4301"/>
                    <a:pt x="1864" y="4270"/>
                    <a:pt x="1825" y="4339"/>
                  </a:cubicBezTo>
                  <a:cubicBezTo>
                    <a:pt x="1764" y="4446"/>
                    <a:pt x="1657" y="4507"/>
                    <a:pt x="1864" y="4522"/>
                  </a:cubicBezTo>
                  <a:cubicBezTo>
                    <a:pt x="1932" y="4530"/>
                    <a:pt x="1902" y="4637"/>
                    <a:pt x="2024" y="4637"/>
                  </a:cubicBezTo>
                  <a:cubicBezTo>
                    <a:pt x="2093" y="4637"/>
                    <a:pt x="2009" y="4675"/>
                    <a:pt x="1971" y="4667"/>
                  </a:cubicBezTo>
                  <a:cubicBezTo>
                    <a:pt x="1917" y="4660"/>
                    <a:pt x="1902" y="4599"/>
                    <a:pt x="1841" y="4606"/>
                  </a:cubicBezTo>
                  <a:cubicBezTo>
                    <a:pt x="1833" y="4606"/>
                    <a:pt x="1688" y="4568"/>
                    <a:pt x="1680" y="4606"/>
                  </a:cubicBezTo>
                  <a:cubicBezTo>
                    <a:pt x="1680" y="4644"/>
                    <a:pt x="1596" y="4728"/>
                    <a:pt x="1573" y="4751"/>
                  </a:cubicBezTo>
                  <a:cubicBezTo>
                    <a:pt x="1573" y="4805"/>
                    <a:pt x="1642" y="4858"/>
                    <a:pt x="1688" y="4835"/>
                  </a:cubicBezTo>
                  <a:cubicBezTo>
                    <a:pt x="1749" y="4813"/>
                    <a:pt x="1734" y="4866"/>
                    <a:pt x="1749" y="4904"/>
                  </a:cubicBezTo>
                  <a:cubicBezTo>
                    <a:pt x="1757" y="4927"/>
                    <a:pt x="1871" y="5011"/>
                    <a:pt x="1841" y="5011"/>
                  </a:cubicBezTo>
                  <a:cubicBezTo>
                    <a:pt x="1764" y="5019"/>
                    <a:pt x="1696" y="4996"/>
                    <a:pt x="1673" y="4912"/>
                  </a:cubicBezTo>
                  <a:cubicBezTo>
                    <a:pt x="1642" y="4912"/>
                    <a:pt x="1581" y="4919"/>
                    <a:pt x="1550" y="4912"/>
                  </a:cubicBezTo>
                  <a:cubicBezTo>
                    <a:pt x="1497" y="4896"/>
                    <a:pt x="1505" y="5042"/>
                    <a:pt x="1482" y="5088"/>
                  </a:cubicBezTo>
                  <a:cubicBezTo>
                    <a:pt x="1467" y="5110"/>
                    <a:pt x="1451" y="5126"/>
                    <a:pt x="1436" y="5149"/>
                  </a:cubicBezTo>
                  <a:cubicBezTo>
                    <a:pt x="1413" y="5187"/>
                    <a:pt x="1512" y="5202"/>
                    <a:pt x="1428" y="5225"/>
                  </a:cubicBezTo>
                  <a:cubicBezTo>
                    <a:pt x="1390" y="5240"/>
                    <a:pt x="1337" y="5317"/>
                    <a:pt x="1421" y="5301"/>
                  </a:cubicBezTo>
                  <a:cubicBezTo>
                    <a:pt x="1505" y="5286"/>
                    <a:pt x="1566" y="5255"/>
                    <a:pt x="1650" y="5255"/>
                  </a:cubicBezTo>
                  <a:cubicBezTo>
                    <a:pt x="1650" y="5278"/>
                    <a:pt x="1558" y="5317"/>
                    <a:pt x="1581" y="5340"/>
                  </a:cubicBezTo>
                  <a:cubicBezTo>
                    <a:pt x="1589" y="5347"/>
                    <a:pt x="1696" y="5362"/>
                    <a:pt x="1657" y="5378"/>
                  </a:cubicBezTo>
                  <a:cubicBezTo>
                    <a:pt x="1619" y="5393"/>
                    <a:pt x="1474" y="5424"/>
                    <a:pt x="1467" y="5454"/>
                  </a:cubicBezTo>
                  <a:cubicBezTo>
                    <a:pt x="1459" y="5492"/>
                    <a:pt x="1413" y="5546"/>
                    <a:pt x="1421" y="5584"/>
                  </a:cubicBezTo>
                  <a:cubicBezTo>
                    <a:pt x="1421" y="5599"/>
                    <a:pt x="1421" y="5676"/>
                    <a:pt x="1405" y="5676"/>
                  </a:cubicBezTo>
                  <a:cubicBezTo>
                    <a:pt x="1352" y="5676"/>
                    <a:pt x="1352" y="5553"/>
                    <a:pt x="1291" y="5599"/>
                  </a:cubicBezTo>
                  <a:cubicBezTo>
                    <a:pt x="1230" y="5645"/>
                    <a:pt x="1138" y="5630"/>
                    <a:pt x="1062" y="5630"/>
                  </a:cubicBezTo>
                  <a:cubicBezTo>
                    <a:pt x="962" y="5660"/>
                    <a:pt x="840" y="5683"/>
                    <a:pt x="932" y="5821"/>
                  </a:cubicBezTo>
                  <a:cubicBezTo>
                    <a:pt x="970" y="5897"/>
                    <a:pt x="1130" y="5828"/>
                    <a:pt x="1214" y="5859"/>
                  </a:cubicBezTo>
                  <a:cubicBezTo>
                    <a:pt x="1283" y="5882"/>
                    <a:pt x="1344" y="5859"/>
                    <a:pt x="1413" y="5874"/>
                  </a:cubicBezTo>
                  <a:cubicBezTo>
                    <a:pt x="1512" y="5897"/>
                    <a:pt x="1558" y="5782"/>
                    <a:pt x="1673" y="5782"/>
                  </a:cubicBezTo>
                  <a:cubicBezTo>
                    <a:pt x="1742" y="5782"/>
                    <a:pt x="1818" y="5851"/>
                    <a:pt x="1909" y="5851"/>
                  </a:cubicBezTo>
                  <a:lnTo>
                    <a:pt x="1909" y="5851"/>
                  </a:lnTo>
                  <a:cubicBezTo>
                    <a:pt x="1825" y="5874"/>
                    <a:pt x="1787" y="5874"/>
                    <a:pt x="1703" y="5836"/>
                  </a:cubicBezTo>
                  <a:cubicBezTo>
                    <a:pt x="1596" y="5782"/>
                    <a:pt x="1535" y="5966"/>
                    <a:pt x="1444" y="5912"/>
                  </a:cubicBezTo>
                  <a:cubicBezTo>
                    <a:pt x="1382" y="5874"/>
                    <a:pt x="1291" y="5958"/>
                    <a:pt x="1230" y="5958"/>
                  </a:cubicBezTo>
                  <a:lnTo>
                    <a:pt x="1230" y="5958"/>
                  </a:lnTo>
                  <a:cubicBezTo>
                    <a:pt x="1230" y="5966"/>
                    <a:pt x="1230" y="5966"/>
                    <a:pt x="1230" y="5966"/>
                  </a:cubicBezTo>
                  <a:cubicBezTo>
                    <a:pt x="1283" y="5989"/>
                    <a:pt x="1352" y="6180"/>
                    <a:pt x="1421" y="6226"/>
                  </a:cubicBezTo>
                  <a:cubicBezTo>
                    <a:pt x="1482" y="6271"/>
                    <a:pt x="1566" y="6287"/>
                    <a:pt x="1642" y="6310"/>
                  </a:cubicBezTo>
                  <a:cubicBezTo>
                    <a:pt x="1673" y="6317"/>
                    <a:pt x="1726" y="6378"/>
                    <a:pt x="1734" y="6378"/>
                  </a:cubicBezTo>
                  <a:cubicBezTo>
                    <a:pt x="1886" y="6386"/>
                    <a:pt x="2017" y="6126"/>
                    <a:pt x="2093" y="6027"/>
                  </a:cubicBezTo>
                  <a:cubicBezTo>
                    <a:pt x="2146" y="6012"/>
                    <a:pt x="2207" y="5928"/>
                    <a:pt x="2253" y="5889"/>
                  </a:cubicBezTo>
                  <a:cubicBezTo>
                    <a:pt x="2284" y="5859"/>
                    <a:pt x="2291" y="5821"/>
                    <a:pt x="2322" y="5798"/>
                  </a:cubicBezTo>
                  <a:cubicBezTo>
                    <a:pt x="2337" y="5775"/>
                    <a:pt x="2353" y="5821"/>
                    <a:pt x="2391" y="5790"/>
                  </a:cubicBezTo>
                  <a:cubicBezTo>
                    <a:pt x="2406" y="5775"/>
                    <a:pt x="2414" y="5729"/>
                    <a:pt x="2429" y="5706"/>
                  </a:cubicBezTo>
                  <a:cubicBezTo>
                    <a:pt x="2452" y="5660"/>
                    <a:pt x="2658" y="5446"/>
                    <a:pt x="2597" y="5416"/>
                  </a:cubicBezTo>
                  <a:cubicBezTo>
                    <a:pt x="2513" y="5385"/>
                    <a:pt x="2398" y="5401"/>
                    <a:pt x="2299" y="5378"/>
                  </a:cubicBezTo>
                  <a:cubicBezTo>
                    <a:pt x="2345" y="5347"/>
                    <a:pt x="2673" y="5385"/>
                    <a:pt x="2650" y="5431"/>
                  </a:cubicBezTo>
                  <a:cubicBezTo>
                    <a:pt x="2612" y="5523"/>
                    <a:pt x="2551" y="5614"/>
                    <a:pt x="2498" y="5699"/>
                  </a:cubicBezTo>
                  <a:cubicBezTo>
                    <a:pt x="2459" y="5752"/>
                    <a:pt x="2391" y="5798"/>
                    <a:pt x="2482" y="5805"/>
                  </a:cubicBezTo>
                  <a:cubicBezTo>
                    <a:pt x="2521" y="5813"/>
                    <a:pt x="2421" y="5889"/>
                    <a:pt x="2414" y="5897"/>
                  </a:cubicBezTo>
                  <a:cubicBezTo>
                    <a:pt x="2322" y="5951"/>
                    <a:pt x="2322" y="5951"/>
                    <a:pt x="2322" y="5951"/>
                  </a:cubicBezTo>
                  <a:cubicBezTo>
                    <a:pt x="2276" y="5974"/>
                    <a:pt x="2337" y="5958"/>
                    <a:pt x="2345" y="5981"/>
                  </a:cubicBezTo>
                  <a:cubicBezTo>
                    <a:pt x="2345" y="5996"/>
                    <a:pt x="2330" y="6012"/>
                    <a:pt x="2322" y="6027"/>
                  </a:cubicBezTo>
                  <a:lnTo>
                    <a:pt x="2322" y="6027"/>
                  </a:lnTo>
                  <a:cubicBezTo>
                    <a:pt x="2337" y="6050"/>
                    <a:pt x="2345" y="6080"/>
                    <a:pt x="2368" y="6103"/>
                  </a:cubicBezTo>
                  <a:cubicBezTo>
                    <a:pt x="2383" y="6111"/>
                    <a:pt x="2398" y="6096"/>
                    <a:pt x="2406" y="6096"/>
                  </a:cubicBezTo>
                  <a:cubicBezTo>
                    <a:pt x="2436" y="6096"/>
                    <a:pt x="2459" y="6111"/>
                    <a:pt x="2482" y="6111"/>
                  </a:cubicBezTo>
                  <a:cubicBezTo>
                    <a:pt x="2498" y="6111"/>
                    <a:pt x="2498" y="6088"/>
                    <a:pt x="2498" y="6080"/>
                  </a:cubicBezTo>
                  <a:cubicBezTo>
                    <a:pt x="2505" y="6057"/>
                    <a:pt x="2482" y="6027"/>
                    <a:pt x="2498" y="6012"/>
                  </a:cubicBezTo>
                  <a:cubicBezTo>
                    <a:pt x="2528" y="5996"/>
                    <a:pt x="2566" y="6012"/>
                    <a:pt x="2589" y="6027"/>
                  </a:cubicBezTo>
                  <a:cubicBezTo>
                    <a:pt x="2605" y="6027"/>
                    <a:pt x="2582" y="6050"/>
                    <a:pt x="2589" y="6057"/>
                  </a:cubicBezTo>
                  <a:cubicBezTo>
                    <a:pt x="2612" y="6073"/>
                    <a:pt x="2635" y="6057"/>
                    <a:pt x="2658" y="6065"/>
                  </a:cubicBezTo>
                  <a:cubicBezTo>
                    <a:pt x="2673" y="6065"/>
                    <a:pt x="2696" y="6065"/>
                    <a:pt x="2696" y="6080"/>
                  </a:cubicBezTo>
                  <a:cubicBezTo>
                    <a:pt x="2696" y="6111"/>
                    <a:pt x="2658" y="6126"/>
                    <a:pt x="2650" y="6157"/>
                  </a:cubicBezTo>
                  <a:cubicBezTo>
                    <a:pt x="2650" y="6180"/>
                    <a:pt x="2681" y="6195"/>
                    <a:pt x="2673" y="6218"/>
                  </a:cubicBezTo>
                  <a:cubicBezTo>
                    <a:pt x="2673" y="6233"/>
                    <a:pt x="2650" y="6233"/>
                    <a:pt x="2650" y="6249"/>
                  </a:cubicBezTo>
                  <a:cubicBezTo>
                    <a:pt x="2650" y="6264"/>
                    <a:pt x="2658" y="6287"/>
                    <a:pt x="2673" y="6294"/>
                  </a:cubicBezTo>
                  <a:cubicBezTo>
                    <a:pt x="2689" y="6302"/>
                    <a:pt x="2704" y="6302"/>
                    <a:pt x="2719" y="6302"/>
                  </a:cubicBezTo>
                  <a:cubicBezTo>
                    <a:pt x="2750" y="6302"/>
                    <a:pt x="2780" y="6294"/>
                    <a:pt x="2811" y="6279"/>
                  </a:cubicBezTo>
                  <a:cubicBezTo>
                    <a:pt x="2834" y="6271"/>
                    <a:pt x="2857" y="6241"/>
                    <a:pt x="2880" y="6218"/>
                  </a:cubicBezTo>
                  <a:cubicBezTo>
                    <a:pt x="2895" y="6203"/>
                    <a:pt x="2895" y="6180"/>
                    <a:pt x="2918" y="6172"/>
                  </a:cubicBezTo>
                  <a:cubicBezTo>
                    <a:pt x="2956" y="6164"/>
                    <a:pt x="2994" y="6195"/>
                    <a:pt x="3025" y="6195"/>
                  </a:cubicBezTo>
                  <a:cubicBezTo>
                    <a:pt x="3055" y="6203"/>
                    <a:pt x="3093" y="6203"/>
                    <a:pt x="3124" y="6187"/>
                  </a:cubicBezTo>
                  <a:cubicBezTo>
                    <a:pt x="3147" y="6180"/>
                    <a:pt x="3155" y="6157"/>
                    <a:pt x="3178" y="6149"/>
                  </a:cubicBezTo>
                  <a:cubicBezTo>
                    <a:pt x="3200" y="6141"/>
                    <a:pt x="3231" y="6157"/>
                    <a:pt x="3246" y="6149"/>
                  </a:cubicBezTo>
                  <a:cubicBezTo>
                    <a:pt x="3269" y="6141"/>
                    <a:pt x="3277" y="6103"/>
                    <a:pt x="3300" y="6096"/>
                  </a:cubicBezTo>
                  <a:cubicBezTo>
                    <a:pt x="3330" y="6080"/>
                    <a:pt x="3376" y="6080"/>
                    <a:pt x="3414" y="6073"/>
                  </a:cubicBezTo>
                  <a:lnTo>
                    <a:pt x="3414" y="6073"/>
                  </a:lnTo>
                  <a:cubicBezTo>
                    <a:pt x="3414" y="6042"/>
                    <a:pt x="3437" y="5996"/>
                    <a:pt x="3414" y="5966"/>
                  </a:cubicBezTo>
                  <a:cubicBezTo>
                    <a:pt x="3399" y="5951"/>
                    <a:pt x="3368" y="5996"/>
                    <a:pt x="3345" y="6004"/>
                  </a:cubicBezTo>
                  <a:cubicBezTo>
                    <a:pt x="3322" y="6004"/>
                    <a:pt x="3284" y="6012"/>
                    <a:pt x="3261" y="5989"/>
                  </a:cubicBezTo>
                  <a:cubicBezTo>
                    <a:pt x="3246" y="5966"/>
                    <a:pt x="3239" y="5920"/>
                    <a:pt x="3261" y="5905"/>
                  </a:cubicBezTo>
                  <a:cubicBezTo>
                    <a:pt x="3292" y="5882"/>
                    <a:pt x="3338" y="5905"/>
                    <a:pt x="3376" y="5897"/>
                  </a:cubicBezTo>
                  <a:cubicBezTo>
                    <a:pt x="3414" y="5889"/>
                    <a:pt x="3445" y="5882"/>
                    <a:pt x="3475" y="5866"/>
                  </a:cubicBezTo>
                  <a:cubicBezTo>
                    <a:pt x="3483" y="5859"/>
                    <a:pt x="3475" y="5844"/>
                    <a:pt x="3475" y="5828"/>
                  </a:cubicBezTo>
                  <a:cubicBezTo>
                    <a:pt x="3468" y="5821"/>
                    <a:pt x="3445" y="5821"/>
                    <a:pt x="3452" y="5813"/>
                  </a:cubicBezTo>
                  <a:cubicBezTo>
                    <a:pt x="3452" y="5782"/>
                    <a:pt x="3475" y="5767"/>
                    <a:pt x="3483" y="5737"/>
                  </a:cubicBezTo>
                  <a:cubicBezTo>
                    <a:pt x="3491" y="5714"/>
                    <a:pt x="3475" y="5691"/>
                    <a:pt x="3483" y="5668"/>
                  </a:cubicBezTo>
                  <a:cubicBezTo>
                    <a:pt x="3498" y="5645"/>
                    <a:pt x="3529" y="5653"/>
                    <a:pt x="3544" y="5637"/>
                  </a:cubicBezTo>
                  <a:cubicBezTo>
                    <a:pt x="3567" y="5614"/>
                    <a:pt x="3559" y="5561"/>
                    <a:pt x="3590" y="5546"/>
                  </a:cubicBezTo>
                  <a:cubicBezTo>
                    <a:pt x="3613" y="5538"/>
                    <a:pt x="3628" y="5576"/>
                    <a:pt x="3643" y="5592"/>
                  </a:cubicBezTo>
                  <a:cubicBezTo>
                    <a:pt x="3666" y="5607"/>
                    <a:pt x="3682" y="5653"/>
                    <a:pt x="3704" y="5637"/>
                  </a:cubicBezTo>
                  <a:cubicBezTo>
                    <a:pt x="3766" y="5599"/>
                    <a:pt x="3773" y="5515"/>
                    <a:pt x="3827" y="5477"/>
                  </a:cubicBezTo>
                  <a:cubicBezTo>
                    <a:pt x="3842" y="5462"/>
                    <a:pt x="3865" y="5507"/>
                    <a:pt x="3880" y="5500"/>
                  </a:cubicBezTo>
                  <a:cubicBezTo>
                    <a:pt x="3903" y="5485"/>
                    <a:pt x="3903" y="5446"/>
                    <a:pt x="3926" y="5424"/>
                  </a:cubicBezTo>
                  <a:cubicBezTo>
                    <a:pt x="3941" y="5408"/>
                    <a:pt x="3972" y="5408"/>
                    <a:pt x="3987" y="5408"/>
                  </a:cubicBezTo>
                  <a:cubicBezTo>
                    <a:pt x="4010" y="5408"/>
                    <a:pt x="4025" y="5416"/>
                    <a:pt x="4041" y="5408"/>
                  </a:cubicBezTo>
                  <a:cubicBezTo>
                    <a:pt x="4056" y="5401"/>
                    <a:pt x="4064" y="5385"/>
                    <a:pt x="4079" y="5370"/>
                  </a:cubicBezTo>
                  <a:cubicBezTo>
                    <a:pt x="4086" y="5362"/>
                    <a:pt x="4102" y="5362"/>
                    <a:pt x="4109" y="5347"/>
                  </a:cubicBezTo>
                  <a:cubicBezTo>
                    <a:pt x="4109" y="5332"/>
                    <a:pt x="4086" y="5324"/>
                    <a:pt x="4086" y="5309"/>
                  </a:cubicBezTo>
                  <a:cubicBezTo>
                    <a:pt x="4094" y="5294"/>
                    <a:pt x="4102" y="5271"/>
                    <a:pt x="4117" y="5271"/>
                  </a:cubicBezTo>
                  <a:cubicBezTo>
                    <a:pt x="4170" y="5271"/>
                    <a:pt x="4208" y="5309"/>
                    <a:pt x="4254" y="5309"/>
                  </a:cubicBezTo>
                  <a:cubicBezTo>
                    <a:pt x="4285" y="5317"/>
                    <a:pt x="4316" y="5294"/>
                    <a:pt x="4346" y="5294"/>
                  </a:cubicBezTo>
                  <a:cubicBezTo>
                    <a:pt x="4361" y="5294"/>
                    <a:pt x="4361" y="5324"/>
                    <a:pt x="4369" y="5324"/>
                  </a:cubicBezTo>
                  <a:cubicBezTo>
                    <a:pt x="4384" y="5324"/>
                    <a:pt x="4392" y="5301"/>
                    <a:pt x="4407" y="5294"/>
                  </a:cubicBezTo>
                  <a:cubicBezTo>
                    <a:pt x="4415" y="5294"/>
                    <a:pt x="4422" y="5317"/>
                    <a:pt x="4438" y="5309"/>
                  </a:cubicBezTo>
                  <a:cubicBezTo>
                    <a:pt x="4453" y="5301"/>
                    <a:pt x="4453" y="5278"/>
                    <a:pt x="4461" y="5255"/>
                  </a:cubicBezTo>
                  <a:cubicBezTo>
                    <a:pt x="4461" y="5232"/>
                    <a:pt x="4445" y="5210"/>
                    <a:pt x="4453" y="5187"/>
                  </a:cubicBezTo>
                  <a:cubicBezTo>
                    <a:pt x="4461" y="5171"/>
                    <a:pt x="4476" y="5156"/>
                    <a:pt x="4491" y="5156"/>
                  </a:cubicBezTo>
                  <a:cubicBezTo>
                    <a:pt x="4514" y="5164"/>
                    <a:pt x="4529" y="5187"/>
                    <a:pt x="4545" y="5202"/>
                  </a:cubicBezTo>
                  <a:cubicBezTo>
                    <a:pt x="4560" y="5210"/>
                    <a:pt x="4568" y="5225"/>
                    <a:pt x="4583" y="5232"/>
                  </a:cubicBezTo>
                  <a:cubicBezTo>
                    <a:pt x="4598" y="5232"/>
                    <a:pt x="4613" y="5232"/>
                    <a:pt x="4629" y="5225"/>
                  </a:cubicBezTo>
                  <a:cubicBezTo>
                    <a:pt x="4644" y="5217"/>
                    <a:pt x="4644" y="5187"/>
                    <a:pt x="4659" y="5187"/>
                  </a:cubicBezTo>
                  <a:cubicBezTo>
                    <a:pt x="4675" y="5179"/>
                    <a:pt x="4690" y="5194"/>
                    <a:pt x="4705" y="5202"/>
                  </a:cubicBezTo>
                  <a:lnTo>
                    <a:pt x="4705" y="5202"/>
                  </a:lnTo>
                  <a:cubicBezTo>
                    <a:pt x="4728" y="5156"/>
                    <a:pt x="4758" y="5126"/>
                    <a:pt x="4774" y="5080"/>
                  </a:cubicBezTo>
                  <a:cubicBezTo>
                    <a:pt x="4789" y="5042"/>
                    <a:pt x="4789" y="4996"/>
                    <a:pt x="4797" y="4957"/>
                  </a:cubicBezTo>
                  <a:cubicBezTo>
                    <a:pt x="4797" y="4942"/>
                    <a:pt x="4789" y="4927"/>
                    <a:pt x="4789" y="4912"/>
                  </a:cubicBezTo>
                  <a:cubicBezTo>
                    <a:pt x="4797" y="4896"/>
                    <a:pt x="4812" y="4881"/>
                    <a:pt x="4804" y="4874"/>
                  </a:cubicBezTo>
                  <a:cubicBezTo>
                    <a:pt x="4804" y="4851"/>
                    <a:pt x="4774" y="4828"/>
                    <a:pt x="4789" y="4805"/>
                  </a:cubicBezTo>
                  <a:cubicBezTo>
                    <a:pt x="4797" y="4782"/>
                    <a:pt x="4835" y="4782"/>
                    <a:pt x="4858" y="4774"/>
                  </a:cubicBezTo>
                  <a:cubicBezTo>
                    <a:pt x="4865" y="4767"/>
                    <a:pt x="4873" y="4759"/>
                    <a:pt x="4881" y="4751"/>
                  </a:cubicBezTo>
                  <a:lnTo>
                    <a:pt x="4881" y="4751"/>
                  </a:lnTo>
                  <a:cubicBezTo>
                    <a:pt x="4919" y="4705"/>
                    <a:pt x="4957" y="4652"/>
                    <a:pt x="5003" y="4621"/>
                  </a:cubicBezTo>
                  <a:cubicBezTo>
                    <a:pt x="5026" y="4606"/>
                    <a:pt x="5056" y="4629"/>
                    <a:pt x="5087" y="4614"/>
                  </a:cubicBezTo>
                  <a:cubicBezTo>
                    <a:pt x="5117" y="4606"/>
                    <a:pt x="5148" y="4583"/>
                    <a:pt x="5179" y="4553"/>
                  </a:cubicBezTo>
                  <a:cubicBezTo>
                    <a:pt x="5194" y="4530"/>
                    <a:pt x="5179" y="4492"/>
                    <a:pt x="5202" y="4476"/>
                  </a:cubicBezTo>
                  <a:cubicBezTo>
                    <a:pt x="5240" y="4446"/>
                    <a:pt x="5293" y="4476"/>
                    <a:pt x="5324" y="4453"/>
                  </a:cubicBezTo>
                  <a:cubicBezTo>
                    <a:pt x="5347" y="4438"/>
                    <a:pt x="5339" y="4400"/>
                    <a:pt x="5347" y="4377"/>
                  </a:cubicBezTo>
                  <a:cubicBezTo>
                    <a:pt x="5354" y="4346"/>
                    <a:pt x="5369" y="4316"/>
                    <a:pt x="5362" y="4285"/>
                  </a:cubicBezTo>
                  <a:cubicBezTo>
                    <a:pt x="5362" y="4270"/>
                    <a:pt x="5324" y="4285"/>
                    <a:pt x="5316" y="4263"/>
                  </a:cubicBezTo>
                  <a:cubicBezTo>
                    <a:pt x="5308" y="4224"/>
                    <a:pt x="5347" y="4171"/>
                    <a:pt x="5331" y="4125"/>
                  </a:cubicBezTo>
                  <a:cubicBezTo>
                    <a:pt x="5324" y="4102"/>
                    <a:pt x="5263" y="4117"/>
                    <a:pt x="5263" y="4087"/>
                  </a:cubicBezTo>
                  <a:cubicBezTo>
                    <a:pt x="5263" y="4049"/>
                    <a:pt x="5308" y="4026"/>
                    <a:pt x="5331" y="3988"/>
                  </a:cubicBezTo>
                  <a:cubicBezTo>
                    <a:pt x="5362" y="3942"/>
                    <a:pt x="5415" y="3904"/>
                    <a:pt x="5423" y="3850"/>
                  </a:cubicBezTo>
                  <a:cubicBezTo>
                    <a:pt x="5431" y="3804"/>
                    <a:pt x="5408" y="3766"/>
                    <a:pt x="5377" y="3728"/>
                  </a:cubicBezTo>
                  <a:cubicBezTo>
                    <a:pt x="5362" y="3705"/>
                    <a:pt x="5324" y="3713"/>
                    <a:pt x="5301" y="3697"/>
                  </a:cubicBezTo>
                  <a:cubicBezTo>
                    <a:pt x="5278" y="3674"/>
                    <a:pt x="5270" y="3629"/>
                    <a:pt x="5247" y="3621"/>
                  </a:cubicBezTo>
                  <a:cubicBezTo>
                    <a:pt x="5225" y="3613"/>
                    <a:pt x="5217" y="3644"/>
                    <a:pt x="5194" y="3652"/>
                  </a:cubicBezTo>
                  <a:cubicBezTo>
                    <a:pt x="5156" y="3659"/>
                    <a:pt x="5110" y="3644"/>
                    <a:pt x="5072" y="3659"/>
                  </a:cubicBezTo>
                  <a:cubicBezTo>
                    <a:pt x="5049" y="3667"/>
                    <a:pt x="5056" y="3713"/>
                    <a:pt x="5033" y="3713"/>
                  </a:cubicBezTo>
                  <a:cubicBezTo>
                    <a:pt x="5003" y="3720"/>
                    <a:pt x="4957" y="3713"/>
                    <a:pt x="4942" y="3690"/>
                  </a:cubicBezTo>
                  <a:cubicBezTo>
                    <a:pt x="4919" y="3667"/>
                    <a:pt x="4942" y="3636"/>
                    <a:pt x="4942" y="3613"/>
                  </a:cubicBezTo>
                  <a:cubicBezTo>
                    <a:pt x="4942" y="3552"/>
                    <a:pt x="4942" y="3491"/>
                    <a:pt x="4927" y="3438"/>
                  </a:cubicBezTo>
                  <a:cubicBezTo>
                    <a:pt x="4927" y="3422"/>
                    <a:pt x="4904" y="3415"/>
                    <a:pt x="4904" y="3399"/>
                  </a:cubicBezTo>
                  <a:cubicBezTo>
                    <a:pt x="4904" y="3369"/>
                    <a:pt x="4919" y="3331"/>
                    <a:pt x="4911" y="3300"/>
                  </a:cubicBezTo>
                  <a:cubicBezTo>
                    <a:pt x="4904" y="3269"/>
                    <a:pt x="4865" y="3254"/>
                    <a:pt x="4858" y="3231"/>
                  </a:cubicBezTo>
                  <a:cubicBezTo>
                    <a:pt x="4835" y="3178"/>
                    <a:pt x="4827" y="3117"/>
                    <a:pt x="4812" y="3056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3" name="Freeform 195"/>
            <p:cNvSpPr>
              <a:spLocks noChangeArrowheads="1"/>
            </p:cNvSpPr>
            <p:nvPr/>
          </p:nvSpPr>
          <p:spPr bwMode="auto">
            <a:xfrm>
              <a:off x="7818801" y="914550"/>
              <a:ext cx="572009" cy="1218479"/>
            </a:xfrm>
            <a:custGeom>
              <a:avLst/>
              <a:gdLst>
                <a:gd name="T0" fmla="*/ 764 w 2407"/>
                <a:gd name="T1" fmla="*/ 2368 h 5127"/>
                <a:gd name="T2" fmla="*/ 772 w 2407"/>
                <a:gd name="T3" fmla="*/ 2429 h 5127"/>
                <a:gd name="T4" fmla="*/ 710 w 2407"/>
                <a:gd name="T5" fmla="*/ 2414 h 5127"/>
                <a:gd name="T6" fmla="*/ 191 w 2407"/>
                <a:gd name="T7" fmla="*/ 4645 h 5127"/>
                <a:gd name="T8" fmla="*/ 390 w 2407"/>
                <a:gd name="T9" fmla="*/ 4354 h 5127"/>
                <a:gd name="T10" fmla="*/ 275 w 2407"/>
                <a:gd name="T11" fmla="*/ 4698 h 5127"/>
                <a:gd name="T12" fmla="*/ 61 w 2407"/>
                <a:gd name="T13" fmla="*/ 5072 h 5127"/>
                <a:gd name="T14" fmla="*/ 46 w 2407"/>
                <a:gd name="T15" fmla="*/ 5019 h 5127"/>
                <a:gd name="T16" fmla="*/ 0 w 2407"/>
                <a:gd name="T17" fmla="*/ 5065 h 5127"/>
                <a:gd name="T18" fmla="*/ 53 w 2407"/>
                <a:gd name="T19" fmla="*/ 5110 h 5127"/>
                <a:gd name="T20" fmla="*/ 611 w 2407"/>
                <a:gd name="T21" fmla="*/ 4262 h 5127"/>
                <a:gd name="T22" fmla="*/ 558 w 2407"/>
                <a:gd name="T23" fmla="*/ 4285 h 5127"/>
                <a:gd name="T24" fmla="*/ 581 w 2407"/>
                <a:gd name="T25" fmla="*/ 4370 h 5127"/>
                <a:gd name="T26" fmla="*/ 611 w 2407"/>
                <a:gd name="T27" fmla="*/ 4262 h 5127"/>
                <a:gd name="T28" fmla="*/ 947 w 2407"/>
                <a:gd name="T29" fmla="*/ 2651 h 5127"/>
                <a:gd name="T30" fmla="*/ 833 w 2407"/>
                <a:gd name="T31" fmla="*/ 2926 h 5127"/>
                <a:gd name="T32" fmla="*/ 710 w 2407"/>
                <a:gd name="T33" fmla="*/ 3262 h 5127"/>
                <a:gd name="T34" fmla="*/ 710 w 2407"/>
                <a:gd name="T35" fmla="*/ 3568 h 5127"/>
                <a:gd name="T36" fmla="*/ 619 w 2407"/>
                <a:gd name="T37" fmla="*/ 3850 h 5127"/>
                <a:gd name="T38" fmla="*/ 703 w 2407"/>
                <a:gd name="T39" fmla="*/ 4194 h 5127"/>
                <a:gd name="T40" fmla="*/ 382 w 2407"/>
                <a:gd name="T41" fmla="*/ 3942 h 5127"/>
                <a:gd name="T42" fmla="*/ 390 w 2407"/>
                <a:gd name="T43" fmla="*/ 3476 h 5127"/>
                <a:gd name="T44" fmla="*/ 413 w 2407"/>
                <a:gd name="T45" fmla="*/ 3170 h 5127"/>
                <a:gd name="T46" fmla="*/ 298 w 2407"/>
                <a:gd name="T47" fmla="*/ 2597 h 5127"/>
                <a:gd name="T48" fmla="*/ 611 w 2407"/>
                <a:gd name="T49" fmla="*/ 2559 h 5127"/>
                <a:gd name="T50" fmla="*/ 657 w 2407"/>
                <a:gd name="T51" fmla="*/ 2300 h 5127"/>
                <a:gd name="T52" fmla="*/ 665 w 2407"/>
                <a:gd name="T53" fmla="*/ 2238 h 5127"/>
                <a:gd name="T54" fmla="*/ 718 w 2407"/>
                <a:gd name="T55" fmla="*/ 2300 h 5127"/>
                <a:gd name="T56" fmla="*/ 1031 w 2407"/>
                <a:gd name="T57" fmla="*/ 1834 h 5127"/>
                <a:gd name="T58" fmla="*/ 947 w 2407"/>
                <a:gd name="T59" fmla="*/ 1895 h 5127"/>
                <a:gd name="T60" fmla="*/ 978 w 2407"/>
                <a:gd name="T61" fmla="*/ 1917 h 5127"/>
                <a:gd name="T62" fmla="*/ 1054 w 2407"/>
                <a:gd name="T63" fmla="*/ 1849 h 5127"/>
                <a:gd name="T64" fmla="*/ 2047 w 2407"/>
                <a:gd name="T65" fmla="*/ 1543 h 5127"/>
                <a:gd name="T66" fmla="*/ 2039 w 2407"/>
                <a:gd name="T67" fmla="*/ 1177 h 5127"/>
                <a:gd name="T68" fmla="*/ 2169 w 2407"/>
                <a:gd name="T69" fmla="*/ 986 h 5127"/>
                <a:gd name="T70" fmla="*/ 2406 w 2407"/>
                <a:gd name="T71" fmla="*/ 810 h 5127"/>
                <a:gd name="T72" fmla="*/ 2208 w 2407"/>
                <a:gd name="T73" fmla="*/ 955 h 5127"/>
                <a:gd name="T74" fmla="*/ 2231 w 2407"/>
                <a:gd name="T75" fmla="*/ 718 h 5127"/>
                <a:gd name="T76" fmla="*/ 2337 w 2407"/>
                <a:gd name="T77" fmla="*/ 291 h 5127"/>
                <a:gd name="T78" fmla="*/ 2162 w 2407"/>
                <a:gd name="T79" fmla="*/ 130 h 5127"/>
                <a:gd name="T80" fmla="*/ 1619 w 2407"/>
                <a:gd name="T81" fmla="*/ 566 h 5127"/>
                <a:gd name="T82" fmla="*/ 1444 w 2407"/>
                <a:gd name="T83" fmla="*/ 963 h 5127"/>
                <a:gd name="T84" fmla="*/ 1314 w 2407"/>
                <a:gd name="T85" fmla="*/ 871 h 5127"/>
                <a:gd name="T86" fmla="*/ 1260 w 2407"/>
                <a:gd name="T87" fmla="*/ 963 h 5127"/>
                <a:gd name="T88" fmla="*/ 978 w 2407"/>
                <a:gd name="T89" fmla="*/ 909 h 5127"/>
                <a:gd name="T90" fmla="*/ 886 w 2407"/>
                <a:gd name="T91" fmla="*/ 1138 h 5127"/>
                <a:gd name="T92" fmla="*/ 939 w 2407"/>
                <a:gd name="T93" fmla="*/ 1429 h 5127"/>
                <a:gd name="T94" fmla="*/ 840 w 2407"/>
                <a:gd name="T95" fmla="*/ 1574 h 5127"/>
                <a:gd name="T96" fmla="*/ 1283 w 2407"/>
                <a:gd name="T97" fmla="*/ 1849 h 5127"/>
                <a:gd name="T98" fmla="*/ 886 w 2407"/>
                <a:gd name="T99" fmla="*/ 2093 h 5127"/>
                <a:gd name="T100" fmla="*/ 1085 w 2407"/>
                <a:gd name="T101" fmla="*/ 2391 h 5127"/>
                <a:gd name="T102" fmla="*/ 1360 w 2407"/>
                <a:gd name="T103" fmla="*/ 2162 h 5127"/>
                <a:gd name="T104" fmla="*/ 1398 w 2407"/>
                <a:gd name="T105" fmla="*/ 1979 h 5127"/>
                <a:gd name="T106" fmla="*/ 1551 w 2407"/>
                <a:gd name="T107" fmla="*/ 2017 h 5127"/>
                <a:gd name="T108" fmla="*/ 1658 w 2407"/>
                <a:gd name="T109" fmla="*/ 1811 h 5127"/>
                <a:gd name="T110" fmla="*/ 1902 w 2407"/>
                <a:gd name="T111" fmla="*/ 1612 h 5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7" h="5127">
                  <a:moveTo>
                    <a:pt x="710" y="2414"/>
                  </a:moveTo>
                  <a:lnTo>
                    <a:pt x="710" y="2414"/>
                  </a:lnTo>
                  <a:cubicBezTo>
                    <a:pt x="718" y="2407"/>
                    <a:pt x="749" y="2368"/>
                    <a:pt x="764" y="2368"/>
                  </a:cubicBezTo>
                  <a:cubicBezTo>
                    <a:pt x="779" y="2368"/>
                    <a:pt x="810" y="2368"/>
                    <a:pt x="810" y="2384"/>
                  </a:cubicBezTo>
                  <a:cubicBezTo>
                    <a:pt x="810" y="2399"/>
                    <a:pt x="817" y="2407"/>
                    <a:pt x="802" y="2414"/>
                  </a:cubicBezTo>
                  <a:cubicBezTo>
                    <a:pt x="795" y="2414"/>
                    <a:pt x="779" y="2422"/>
                    <a:pt x="772" y="2429"/>
                  </a:cubicBezTo>
                  <a:cubicBezTo>
                    <a:pt x="764" y="2437"/>
                    <a:pt x="764" y="2445"/>
                    <a:pt x="749" y="2452"/>
                  </a:cubicBezTo>
                  <a:cubicBezTo>
                    <a:pt x="733" y="2460"/>
                    <a:pt x="710" y="2475"/>
                    <a:pt x="695" y="2452"/>
                  </a:cubicBezTo>
                  <a:cubicBezTo>
                    <a:pt x="710" y="2414"/>
                    <a:pt x="710" y="2414"/>
                    <a:pt x="710" y="2414"/>
                  </a:cubicBezTo>
                  <a:close/>
                  <a:moveTo>
                    <a:pt x="191" y="4759"/>
                  </a:moveTo>
                  <a:lnTo>
                    <a:pt x="191" y="4759"/>
                  </a:lnTo>
                  <a:cubicBezTo>
                    <a:pt x="184" y="4721"/>
                    <a:pt x="153" y="4668"/>
                    <a:pt x="191" y="4645"/>
                  </a:cubicBezTo>
                  <a:cubicBezTo>
                    <a:pt x="245" y="4606"/>
                    <a:pt x="267" y="4522"/>
                    <a:pt x="313" y="4476"/>
                  </a:cubicBezTo>
                  <a:cubicBezTo>
                    <a:pt x="328" y="4461"/>
                    <a:pt x="336" y="4423"/>
                    <a:pt x="336" y="4393"/>
                  </a:cubicBezTo>
                  <a:cubicBezTo>
                    <a:pt x="336" y="4362"/>
                    <a:pt x="351" y="4362"/>
                    <a:pt x="390" y="4354"/>
                  </a:cubicBezTo>
                  <a:cubicBezTo>
                    <a:pt x="390" y="4400"/>
                    <a:pt x="336" y="4446"/>
                    <a:pt x="382" y="4484"/>
                  </a:cubicBezTo>
                  <a:cubicBezTo>
                    <a:pt x="481" y="4560"/>
                    <a:pt x="359" y="4583"/>
                    <a:pt x="328" y="4652"/>
                  </a:cubicBezTo>
                  <a:cubicBezTo>
                    <a:pt x="321" y="4683"/>
                    <a:pt x="290" y="4675"/>
                    <a:pt x="275" y="4698"/>
                  </a:cubicBezTo>
                  <a:cubicBezTo>
                    <a:pt x="267" y="4721"/>
                    <a:pt x="260" y="4744"/>
                    <a:pt x="237" y="4767"/>
                  </a:cubicBezTo>
                  <a:cubicBezTo>
                    <a:pt x="191" y="4759"/>
                    <a:pt x="191" y="4759"/>
                    <a:pt x="191" y="4759"/>
                  </a:cubicBezTo>
                  <a:close/>
                  <a:moveTo>
                    <a:pt x="61" y="5072"/>
                  </a:moveTo>
                  <a:lnTo>
                    <a:pt x="61" y="5072"/>
                  </a:lnTo>
                  <a:cubicBezTo>
                    <a:pt x="69" y="5057"/>
                    <a:pt x="69" y="5034"/>
                    <a:pt x="61" y="5011"/>
                  </a:cubicBezTo>
                  <a:cubicBezTo>
                    <a:pt x="61" y="5011"/>
                    <a:pt x="53" y="5019"/>
                    <a:pt x="46" y="5019"/>
                  </a:cubicBezTo>
                  <a:cubicBezTo>
                    <a:pt x="38" y="5019"/>
                    <a:pt x="38" y="5019"/>
                    <a:pt x="31" y="5026"/>
                  </a:cubicBezTo>
                  <a:cubicBezTo>
                    <a:pt x="15" y="5026"/>
                    <a:pt x="0" y="5034"/>
                    <a:pt x="0" y="5042"/>
                  </a:cubicBezTo>
                  <a:cubicBezTo>
                    <a:pt x="0" y="5049"/>
                    <a:pt x="0" y="5057"/>
                    <a:pt x="0" y="5065"/>
                  </a:cubicBezTo>
                  <a:cubicBezTo>
                    <a:pt x="0" y="5072"/>
                    <a:pt x="0" y="5072"/>
                    <a:pt x="8" y="5080"/>
                  </a:cubicBezTo>
                  <a:cubicBezTo>
                    <a:pt x="8" y="5087"/>
                    <a:pt x="8" y="5103"/>
                    <a:pt x="8" y="5110"/>
                  </a:cubicBezTo>
                  <a:cubicBezTo>
                    <a:pt x="15" y="5126"/>
                    <a:pt x="38" y="5110"/>
                    <a:pt x="53" y="5110"/>
                  </a:cubicBezTo>
                  <a:cubicBezTo>
                    <a:pt x="61" y="5072"/>
                    <a:pt x="61" y="5072"/>
                    <a:pt x="61" y="5072"/>
                  </a:cubicBezTo>
                  <a:close/>
                  <a:moveTo>
                    <a:pt x="611" y="4262"/>
                  </a:moveTo>
                  <a:lnTo>
                    <a:pt x="611" y="4262"/>
                  </a:lnTo>
                  <a:cubicBezTo>
                    <a:pt x="603" y="4262"/>
                    <a:pt x="596" y="4262"/>
                    <a:pt x="588" y="4262"/>
                  </a:cubicBezTo>
                  <a:cubicBezTo>
                    <a:pt x="581" y="4262"/>
                    <a:pt x="565" y="4262"/>
                    <a:pt x="558" y="4262"/>
                  </a:cubicBezTo>
                  <a:cubicBezTo>
                    <a:pt x="558" y="4270"/>
                    <a:pt x="558" y="4270"/>
                    <a:pt x="558" y="4285"/>
                  </a:cubicBezTo>
                  <a:cubicBezTo>
                    <a:pt x="558" y="4293"/>
                    <a:pt x="550" y="4293"/>
                    <a:pt x="558" y="4301"/>
                  </a:cubicBezTo>
                  <a:cubicBezTo>
                    <a:pt x="558" y="4316"/>
                    <a:pt x="565" y="4324"/>
                    <a:pt x="565" y="4339"/>
                  </a:cubicBezTo>
                  <a:cubicBezTo>
                    <a:pt x="565" y="4347"/>
                    <a:pt x="565" y="4377"/>
                    <a:pt x="581" y="4370"/>
                  </a:cubicBezTo>
                  <a:cubicBezTo>
                    <a:pt x="596" y="4370"/>
                    <a:pt x="596" y="4354"/>
                    <a:pt x="596" y="4347"/>
                  </a:cubicBezTo>
                  <a:cubicBezTo>
                    <a:pt x="603" y="4331"/>
                    <a:pt x="603" y="4316"/>
                    <a:pt x="611" y="4293"/>
                  </a:cubicBezTo>
                  <a:cubicBezTo>
                    <a:pt x="611" y="4262"/>
                    <a:pt x="611" y="4262"/>
                    <a:pt x="611" y="4262"/>
                  </a:cubicBezTo>
                  <a:close/>
                  <a:moveTo>
                    <a:pt x="833" y="2536"/>
                  </a:moveTo>
                  <a:lnTo>
                    <a:pt x="833" y="2536"/>
                  </a:lnTo>
                  <a:cubicBezTo>
                    <a:pt x="924" y="2582"/>
                    <a:pt x="1008" y="2529"/>
                    <a:pt x="947" y="2651"/>
                  </a:cubicBezTo>
                  <a:cubicBezTo>
                    <a:pt x="894" y="2742"/>
                    <a:pt x="924" y="2727"/>
                    <a:pt x="825" y="2758"/>
                  </a:cubicBezTo>
                  <a:cubicBezTo>
                    <a:pt x="833" y="2788"/>
                    <a:pt x="878" y="2788"/>
                    <a:pt x="871" y="2826"/>
                  </a:cubicBezTo>
                  <a:cubicBezTo>
                    <a:pt x="863" y="2857"/>
                    <a:pt x="856" y="2895"/>
                    <a:pt x="833" y="2926"/>
                  </a:cubicBezTo>
                  <a:cubicBezTo>
                    <a:pt x="810" y="2964"/>
                    <a:pt x="795" y="3094"/>
                    <a:pt x="787" y="3147"/>
                  </a:cubicBezTo>
                  <a:cubicBezTo>
                    <a:pt x="772" y="3216"/>
                    <a:pt x="710" y="3140"/>
                    <a:pt x="726" y="3209"/>
                  </a:cubicBezTo>
                  <a:cubicBezTo>
                    <a:pt x="733" y="3232"/>
                    <a:pt x="703" y="3254"/>
                    <a:pt x="710" y="3262"/>
                  </a:cubicBezTo>
                  <a:cubicBezTo>
                    <a:pt x="733" y="3315"/>
                    <a:pt x="779" y="3384"/>
                    <a:pt x="710" y="3430"/>
                  </a:cubicBezTo>
                  <a:cubicBezTo>
                    <a:pt x="695" y="3445"/>
                    <a:pt x="619" y="3430"/>
                    <a:pt x="634" y="3461"/>
                  </a:cubicBezTo>
                  <a:cubicBezTo>
                    <a:pt x="657" y="3491"/>
                    <a:pt x="703" y="3529"/>
                    <a:pt x="710" y="3568"/>
                  </a:cubicBezTo>
                  <a:cubicBezTo>
                    <a:pt x="687" y="3613"/>
                    <a:pt x="749" y="3636"/>
                    <a:pt x="741" y="3667"/>
                  </a:cubicBezTo>
                  <a:cubicBezTo>
                    <a:pt x="741" y="3690"/>
                    <a:pt x="680" y="3713"/>
                    <a:pt x="665" y="3743"/>
                  </a:cubicBezTo>
                  <a:cubicBezTo>
                    <a:pt x="649" y="3781"/>
                    <a:pt x="642" y="3820"/>
                    <a:pt x="619" y="3850"/>
                  </a:cubicBezTo>
                  <a:cubicBezTo>
                    <a:pt x="588" y="3896"/>
                    <a:pt x="581" y="3873"/>
                    <a:pt x="619" y="3911"/>
                  </a:cubicBezTo>
                  <a:cubicBezTo>
                    <a:pt x="657" y="3942"/>
                    <a:pt x="665" y="4049"/>
                    <a:pt x="642" y="4095"/>
                  </a:cubicBezTo>
                  <a:cubicBezTo>
                    <a:pt x="626" y="4110"/>
                    <a:pt x="695" y="4171"/>
                    <a:pt x="703" y="4194"/>
                  </a:cubicBezTo>
                  <a:cubicBezTo>
                    <a:pt x="726" y="4285"/>
                    <a:pt x="642" y="4217"/>
                    <a:pt x="611" y="4209"/>
                  </a:cubicBezTo>
                  <a:cubicBezTo>
                    <a:pt x="550" y="4194"/>
                    <a:pt x="443" y="4270"/>
                    <a:pt x="420" y="4163"/>
                  </a:cubicBezTo>
                  <a:cubicBezTo>
                    <a:pt x="405" y="4095"/>
                    <a:pt x="405" y="4010"/>
                    <a:pt x="382" y="3942"/>
                  </a:cubicBezTo>
                  <a:cubicBezTo>
                    <a:pt x="374" y="3919"/>
                    <a:pt x="367" y="3888"/>
                    <a:pt x="351" y="3873"/>
                  </a:cubicBezTo>
                  <a:cubicBezTo>
                    <a:pt x="344" y="3865"/>
                    <a:pt x="420" y="3629"/>
                    <a:pt x="428" y="3590"/>
                  </a:cubicBezTo>
                  <a:cubicBezTo>
                    <a:pt x="428" y="3552"/>
                    <a:pt x="413" y="3506"/>
                    <a:pt x="390" y="3476"/>
                  </a:cubicBezTo>
                  <a:cubicBezTo>
                    <a:pt x="336" y="3407"/>
                    <a:pt x="405" y="3438"/>
                    <a:pt x="428" y="3369"/>
                  </a:cubicBezTo>
                  <a:cubicBezTo>
                    <a:pt x="451" y="3346"/>
                    <a:pt x="458" y="3323"/>
                    <a:pt x="451" y="3300"/>
                  </a:cubicBezTo>
                  <a:cubicBezTo>
                    <a:pt x="420" y="3300"/>
                    <a:pt x="390" y="3193"/>
                    <a:pt x="413" y="3170"/>
                  </a:cubicBezTo>
                  <a:cubicBezTo>
                    <a:pt x="504" y="3094"/>
                    <a:pt x="451" y="2964"/>
                    <a:pt x="359" y="2911"/>
                  </a:cubicBezTo>
                  <a:cubicBezTo>
                    <a:pt x="336" y="2895"/>
                    <a:pt x="206" y="2804"/>
                    <a:pt x="214" y="2796"/>
                  </a:cubicBezTo>
                  <a:cubicBezTo>
                    <a:pt x="252" y="2750"/>
                    <a:pt x="260" y="2659"/>
                    <a:pt x="298" y="2597"/>
                  </a:cubicBezTo>
                  <a:cubicBezTo>
                    <a:pt x="344" y="2536"/>
                    <a:pt x="359" y="2590"/>
                    <a:pt x="413" y="2597"/>
                  </a:cubicBezTo>
                  <a:cubicBezTo>
                    <a:pt x="451" y="2605"/>
                    <a:pt x="474" y="2559"/>
                    <a:pt x="497" y="2536"/>
                  </a:cubicBezTo>
                  <a:cubicBezTo>
                    <a:pt x="542" y="2498"/>
                    <a:pt x="565" y="2613"/>
                    <a:pt x="611" y="2559"/>
                  </a:cubicBezTo>
                  <a:cubicBezTo>
                    <a:pt x="642" y="2536"/>
                    <a:pt x="726" y="2483"/>
                    <a:pt x="772" y="2521"/>
                  </a:cubicBezTo>
                  <a:cubicBezTo>
                    <a:pt x="833" y="2536"/>
                    <a:pt x="833" y="2536"/>
                    <a:pt x="833" y="2536"/>
                  </a:cubicBezTo>
                  <a:close/>
                  <a:moveTo>
                    <a:pt x="657" y="2300"/>
                  </a:moveTo>
                  <a:lnTo>
                    <a:pt x="657" y="2300"/>
                  </a:lnTo>
                  <a:cubicBezTo>
                    <a:pt x="649" y="2300"/>
                    <a:pt x="634" y="2277"/>
                    <a:pt x="634" y="2269"/>
                  </a:cubicBezTo>
                  <a:cubicBezTo>
                    <a:pt x="634" y="2246"/>
                    <a:pt x="642" y="2246"/>
                    <a:pt x="665" y="2238"/>
                  </a:cubicBezTo>
                  <a:cubicBezTo>
                    <a:pt x="672" y="2231"/>
                    <a:pt x="695" y="2223"/>
                    <a:pt x="703" y="2223"/>
                  </a:cubicBezTo>
                  <a:cubicBezTo>
                    <a:pt x="726" y="2231"/>
                    <a:pt x="733" y="2261"/>
                    <a:pt x="733" y="2277"/>
                  </a:cubicBezTo>
                  <a:cubicBezTo>
                    <a:pt x="733" y="2292"/>
                    <a:pt x="733" y="2292"/>
                    <a:pt x="718" y="2300"/>
                  </a:cubicBezTo>
                  <a:cubicBezTo>
                    <a:pt x="710" y="2300"/>
                    <a:pt x="687" y="2300"/>
                    <a:pt x="672" y="2300"/>
                  </a:cubicBezTo>
                  <a:cubicBezTo>
                    <a:pt x="657" y="2300"/>
                    <a:pt x="657" y="2300"/>
                    <a:pt x="657" y="2300"/>
                  </a:cubicBezTo>
                  <a:close/>
                  <a:moveTo>
                    <a:pt x="1031" y="1834"/>
                  </a:moveTo>
                  <a:lnTo>
                    <a:pt x="1031" y="1834"/>
                  </a:lnTo>
                  <a:cubicBezTo>
                    <a:pt x="1016" y="1841"/>
                    <a:pt x="993" y="1841"/>
                    <a:pt x="985" y="1864"/>
                  </a:cubicBezTo>
                  <a:cubicBezTo>
                    <a:pt x="978" y="1879"/>
                    <a:pt x="962" y="1887"/>
                    <a:pt x="947" y="1895"/>
                  </a:cubicBezTo>
                  <a:cubicBezTo>
                    <a:pt x="939" y="1902"/>
                    <a:pt x="924" y="1887"/>
                    <a:pt x="924" y="1910"/>
                  </a:cubicBezTo>
                  <a:cubicBezTo>
                    <a:pt x="917" y="1917"/>
                    <a:pt x="909" y="1979"/>
                    <a:pt x="932" y="1956"/>
                  </a:cubicBezTo>
                  <a:cubicBezTo>
                    <a:pt x="939" y="1940"/>
                    <a:pt x="955" y="1917"/>
                    <a:pt x="978" y="1917"/>
                  </a:cubicBezTo>
                  <a:cubicBezTo>
                    <a:pt x="993" y="1917"/>
                    <a:pt x="993" y="1917"/>
                    <a:pt x="1008" y="1933"/>
                  </a:cubicBezTo>
                  <a:cubicBezTo>
                    <a:pt x="1024" y="1956"/>
                    <a:pt x="1047" y="1940"/>
                    <a:pt x="1047" y="1917"/>
                  </a:cubicBezTo>
                  <a:cubicBezTo>
                    <a:pt x="1054" y="1895"/>
                    <a:pt x="1054" y="1879"/>
                    <a:pt x="1054" y="1849"/>
                  </a:cubicBezTo>
                  <a:cubicBezTo>
                    <a:pt x="1031" y="1834"/>
                    <a:pt x="1031" y="1834"/>
                    <a:pt x="1031" y="1834"/>
                  </a:cubicBezTo>
                  <a:close/>
                  <a:moveTo>
                    <a:pt x="2047" y="1543"/>
                  </a:moveTo>
                  <a:lnTo>
                    <a:pt x="2047" y="1543"/>
                  </a:lnTo>
                  <a:cubicBezTo>
                    <a:pt x="2047" y="1505"/>
                    <a:pt x="2047" y="1505"/>
                    <a:pt x="2047" y="1505"/>
                  </a:cubicBezTo>
                  <a:cubicBezTo>
                    <a:pt x="2070" y="1467"/>
                    <a:pt x="2024" y="1253"/>
                    <a:pt x="1986" y="1230"/>
                  </a:cubicBezTo>
                  <a:cubicBezTo>
                    <a:pt x="1978" y="1223"/>
                    <a:pt x="2032" y="1184"/>
                    <a:pt x="2039" y="1177"/>
                  </a:cubicBezTo>
                  <a:cubicBezTo>
                    <a:pt x="2062" y="1146"/>
                    <a:pt x="2039" y="1062"/>
                    <a:pt x="2032" y="1032"/>
                  </a:cubicBezTo>
                  <a:cubicBezTo>
                    <a:pt x="2017" y="963"/>
                    <a:pt x="2123" y="1100"/>
                    <a:pt x="2123" y="1009"/>
                  </a:cubicBezTo>
                  <a:cubicBezTo>
                    <a:pt x="2123" y="971"/>
                    <a:pt x="2139" y="986"/>
                    <a:pt x="2169" y="986"/>
                  </a:cubicBezTo>
                  <a:lnTo>
                    <a:pt x="2169" y="986"/>
                  </a:lnTo>
                  <a:cubicBezTo>
                    <a:pt x="2208" y="1138"/>
                    <a:pt x="2345" y="993"/>
                    <a:pt x="2368" y="909"/>
                  </a:cubicBezTo>
                  <a:cubicBezTo>
                    <a:pt x="2375" y="886"/>
                    <a:pt x="2406" y="825"/>
                    <a:pt x="2406" y="810"/>
                  </a:cubicBezTo>
                  <a:cubicBezTo>
                    <a:pt x="2406" y="802"/>
                    <a:pt x="2375" y="818"/>
                    <a:pt x="2368" y="810"/>
                  </a:cubicBezTo>
                  <a:cubicBezTo>
                    <a:pt x="2353" y="841"/>
                    <a:pt x="2307" y="841"/>
                    <a:pt x="2292" y="879"/>
                  </a:cubicBezTo>
                  <a:cubicBezTo>
                    <a:pt x="2276" y="917"/>
                    <a:pt x="2246" y="948"/>
                    <a:pt x="2208" y="955"/>
                  </a:cubicBezTo>
                  <a:cubicBezTo>
                    <a:pt x="2116" y="993"/>
                    <a:pt x="2085" y="909"/>
                    <a:pt x="2108" y="841"/>
                  </a:cubicBezTo>
                  <a:cubicBezTo>
                    <a:pt x="2108" y="779"/>
                    <a:pt x="2162" y="825"/>
                    <a:pt x="2169" y="779"/>
                  </a:cubicBezTo>
                  <a:cubicBezTo>
                    <a:pt x="2185" y="734"/>
                    <a:pt x="2177" y="734"/>
                    <a:pt x="2231" y="718"/>
                  </a:cubicBezTo>
                  <a:cubicBezTo>
                    <a:pt x="2253" y="718"/>
                    <a:pt x="2299" y="581"/>
                    <a:pt x="2353" y="566"/>
                  </a:cubicBezTo>
                  <a:cubicBezTo>
                    <a:pt x="2353" y="558"/>
                    <a:pt x="2353" y="558"/>
                    <a:pt x="2353" y="558"/>
                  </a:cubicBezTo>
                  <a:cubicBezTo>
                    <a:pt x="2185" y="520"/>
                    <a:pt x="2360" y="367"/>
                    <a:pt x="2337" y="291"/>
                  </a:cubicBezTo>
                  <a:cubicBezTo>
                    <a:pt x="2314" y="245"/>
                    <a:pt x="2337" y="252"/>
                    <a:pt x="2337" y="207"/>
                  </a:cubicBezTo>
                  <a:cubicBezTo>
                    <a:pt x="2330" y="176"/>
                    <a:pt x="2261" y="130"/>
                    <a:pt x="2246" y="92"/>
                  </a:cubicBezTo>
                  <a:cubicBezTo>
                    <a:pt x="2200" y="0"/>
                    <a:pt x="2192" y="92"/>
                    <a:pt x="2162" y="130"/>
                  </a:cubicBezTo>
                  <a:cubicBezTo>
                    <a:pt x="2100" y="207"/>
                    <a:pt x="1978" y="237"/>
                    <a:pt x="1910" y="306"/>
                  </a:cubicBezTo>
                  <a:cubicBezTo>
                    <a:pt x="1871" y="344"/>
                    <a:pt x="1803" y="459"/>
                    <a:pt x="1764" y="482"/>
                  </a:cubicBezTo>
                  <a:cubicBezTo>
                    <a:pt x="1742" y="512"/>
                    <a:pt x="1665" y="573"/>
                    <a:pt x="1619" y="566"/>
                  </a:cubicBezTo>
                  <a:cubicBezTo>
                    <a:pt x="1543" y="566"/>
                    <a:pt x="1566" y="573"/>
                    <a:pt x="1497" y="611"/>
                  </a:cubicBezTo>
                  <a:cubicBezTo>
                    <a:pt x="1398" y="665"/>
                    <a:pt x="1299" y="680"/>
                    <a:pt x="1345" y="818"/>
                  </a:cubicBezTo>
                  <a:cubicBezTo>
                    <a:pt x="1360" y="848"/>
                    <a:pt x="1444" y="955"/>
                    <a:pt x="1444" y="963"/>
                  </a:cubicBezTo>
                  <a:cubicBezTo>
                    <a:pt x="1428" y="963"/>
                    <a:pt x="1406" y="963"/>
                    <a:pt x="1390" y="963"/>
                  </a:cubicBezTo>
                  <a:cubicBezTo>
                    <a:pt x="1390" y="963"/>
                    <a:pt x="1390" y="963"/>
                    <a:pt x="1383" y="963"/>
                  </a:cubicBezTo>
                  <a:cubicBezTo>
                    <a:pt x="1383" y="940"/>
                    <a:pt x="1329" y="886"/>
                    <a:pt x="1314" y="871"/>
                  </a:cubicBezTo>
                  <a:cubicBezTo>
                    <a:pt x="1299" y="856"/>
                    <a:pt x="1245" y="764"/>
                    <a:pt x="1230" y="779"/>
                  </a:cubicBezTo>
                  <a:cubicBezTo>
                    <a:pt x="1222" y="787"/>
                    <a:pt x="1207" y="833"/>
                    <a:pt x="1214" y="848"/>
                  </a:cubicBezTo>
                  <a:cubicBezTo>
                    <a:pt x="1237" y="879"/>
                    <a:pt x="1260" y="925"/>
                    <a:pt x="1260" y="963"/>
                  </a:cubicBezTo>
                  <a:cubicBezTo>
                    <a:pt x="1237" y="963"/>
                    <a:pt x="1199" y="986"/>
                    <a:pt x="1192" y="986"/>
                  </a:cubicBezTo>
                  <a:cubicBezTo>
                    <a:pt x="1176" y="940"/>
                    <a:pt x="1153" y="902"/>
                    <a:pt x="1100" y="909"/>
                  </a:cubicBezTo>
                  <a:cubicBezTo>
                    <a:pt x="1024" y="925"/>
                    <a:pt x="1008" y="833"/>
                    <a:pt x="978" y="909"/>
                  </a:cubicBezTo>
                  <a:cubicBezTo>
                    <a:pt x="970" y="932"/>
                    <a:pt x="939" y="971"/>
                    <a:pt x="955" y="1001"/>
                  </a:cubicBezTo>
                  <a:cubicBezTo>
                    <a:pt x="993" y="1070"/>
                    <a:pt x="909" y="1024"/>
                    <a:pt x="894" y="1047"/>
                  </a:cubicBezTo>
                  <a:cubicBezTo>
                    <a:pt x="886" y="1070"/>
                    <a:pt x="894" y="1116"/>
                    <a:pt x="886" y="1138"/>
                  </a:cubicBezTo>
                  <a:cubicBezTo>
                    <a:pt x="878" y="1161"/>
                    <a:pt x="848" y="1192"/>
                    <a:pt x="848" y="1215"/>
                  </a:cubicBezTo>
                  <a:cubicBezTo>
                    <a:pt x="848" y="1246"/>
                    <a:pt x="886" y="1268"/>
                    <a:pt x="863" y="1307"/>
                  </a:cubicBezTo>
                  <a:cubicBezTo>
                    <a:pt x="833" y="1375"/>
                    <a:pt x="924" y="1398"/>
                    <a:pt x="939" y="1429"/>
                  </a:cubicBezTo>
                  <a:cubicBezTo>
                    <a:pt x="939" y="1429"/>
                    <a:pt x="978" y="1513"/>
                    <a:pt x="978" y="1536"/>
                  </a:cubicBezTo>
                  <a:cubicBezTo>
                    <a:pt x="978" y="1566"/>
                    <a:pt x="917" y="1528"/>
                    <a:pt x="901" y="1528"/>
                  </a:cubicBezTo>
                  <a:cubicBezTo>
                    <a:pt x="817" y="1490"/>
                    <a:pt x="733" y="1528"/>
                    <a:pt x="840" y="1574"/>
                  </a:cubicBezTo>
                  <a:cubicBezTo>
                    <a:pt x="901" y="1597"/>
                    <a:pt x="886" y="1589"/>
                    <a:pt x="917" y="1643"/>
                  </a:cubicBezTo>
                  <a:cubicBezTo>
                    <a:pt x="947" y="1711"/>
                    <a:pt x="1008" y="1734"/>
                    <a:pt x="1077" y="1750"/>
                  </a:cubicBezTo>
                  <a:cubicBezTo>
                    <a:pt x="1138" y="1757"/>
                    <a:pt x="1283" y="1765"/>
                    <a:pt x="1283" y="1849"/>
                  </a:cubicBezTo>
                  <a:cubicBezTo>
                    <a:pt x="1276" y="1917"/>
                    <a:pt x="1146" y="1788"/>
                    <a:pt x="1115" y="1948"/>
                  </a:cubicBezTo>
                  <a:cubicBezTo>
                    <a:pt x="1108" y="1986"/>
                    <a:pt x="1054" y="2025"/>
                    <a:pt x="1031" y="2055"/>
                  </a:cubicBezTo>
                  <a:cubicBezTo>
                    <a:pt x="993" y="2109"/>
                    <a:pt x="939" y="2147"/>
                    <a:pt x="886" y="2093"/>
                  </a:cubicBezTo>
                  <a:cubicBezTo>
                    <a:pt x="825" y="2032"/>
                    <a:pt x="863" y="2131"/>
                    <a:pt x="894" y="2170"/>
                  </a:cubicBezTo>
                  <a:cubicBezTo>
                    <a:pt x="1031" y="2330"/>
                    <a:pt x="1031" y="2330"/>
                    <a:pt x="1031" y="2330"/>
                  </a:cubicBezTo>
                  <a:cubicBezTo>
                    <a:pt x="1047" y="2345"/>
                    <a:pt x="1077" y="2376"/>
                    <a:pt x="1085" y="2391"/>
                  </a:cubicBezTo>
                  <a:cubicBezTo>
                    <a:pt x="1085" y="2391"/>
                    <a:pt x="1085" y="2399"/>
                    <a:pt x="1092" y="2399"/>
                  </a:cubicBezTo>
                  <a:cubicBezTo>
                    <a:pt x="1161" y="2399"/>
                    <a:pt x="1253" y="2185"/>
                    <a:pt x="1299" y="2147"/>
                  </a:cubicBezTo>
                  <a:cubicBezTo>
                    <a:pt x="1322" y="2131"/>
                    <a:pt x="1345" y="2170"/>
                    <a:pt x="1360" y="2162"/>
                  </a:cubicBezTo>
                  <a:cubicBezTo>
                    <a:pt x="1367" y="2147"/>
                    <a:pt x="1375" y="2131"/>
                    <a:pt x="1398" y="2116"/>
                  </a:cubicBezTo>
                  <a:cubicBezTo>
                    <a:pt x="1421" y="2101"/>
                    <a:pt x="1482" y="2124"/>
                    <a:pt x="1444" y="2078"/>
                  </a:cubicBezTo>
                  <a:cubicBezTo>
                    <a:pt x="1428" y="2063"/>
                    <a:pt x="1398" y="2002"/>
                    <a:pt x="1398" y="1979"/>
                  </a:cubicBezTo>
                  <a:cubicBezTo>
                    <a:pt x="1337" y="1971"/>
                    <a:pt x="1390" y="1925"/>
                    <a:pt x="1398" y="1902"/>
                  </a:cubicBezTo>
                  <a:cubicBezTo>
                    <a:pt x="1436" y="1902"/>
                    <a:pt x="1482" y="1940"/>
                    <a:pt x="1520" y="1940"/>
                  </a:cubicBezTo>
                  <a:cubicBezTo>
                    <a:pt x="1528" y="1971"/>
                    <a:pt x="1512" y="2002"/>
                    <a:pt x="1551" y="2017"/>
                  </a:cubicBezTo>
                  <a:cubicBezTo>
                    <a:pt x="1635" y="2055"/>
                    <a:pt x="1596" y="1956"/>
                    <a:pt x="1574" y="1902"/>
                  </a:cubicBezTo>
                  <a:cubicBezTo>
                    <a:pt x="1535" y="1795"/>
                    <a:pt x="1635" y="1887"/>
                    <a:pt x="1658" y="1811"/>
                  </a:cubicBezTo>
                  <a:lnTo>
                    <a:pt x="1658" y="1811"/>
                  </a:lnTo>
                  <a:cubicBezTo>
                    <a:pt x="1665" y="1818"/>
                    <a:pt x="1688" y="1834"/>
                    <a:pt x="1688" y="1849"/>
                  </a:cubicBezTo>
                  <a:cubicBezTo>
                    <a:pt x="1742" y="1849"/>
                    <a:pt x="1772" y="1895"/>
                    <a:pt x="1795" y="1811"/>
                  </a:cubicBezTo>
                  <a:cubicBezTo>
                    <a:pt x="1933" y="1788"/>
                    <a:pt x="1887" y="1696"/>
                    <a:pt x="1902" y="1612"/>
                  </a:cubicBezTo>
                  <a:cubicBezTo>
                    <a:pt x="1994" y="1589"/>
                    <a:pt x="1956" y="1658"/>
                    <a:pt x="2047" y="15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4" name="Freeform 196"/>
            <p:cNvSpPr>
              <a:spLocks noChangeArrowheads="1"/>
            </p:cNvSpPr>
            <p:nvPr/>
          </p:nvSpPr>
          <p:spPr bwMode="auto">
            <a:xfrm>
              <a:off x="9402827" y="292214"/>
              <a:ext cx="391816" cy="479848"/>
            </a:xfrm>
            <a:custGeom>
              <a:avLst/>
              <a:gdLst>
                <a:gd name="T0" fmla="*/ 207 w 1650"/>
                <a:gd name="T1" fmla="*/ 1482 h 2018"/>
                <a:gd name="T2" fmla="*/ 84 w 1650"/>
                <a:gd name="T3" fmla="*/ 1612 h 2018"/>
                <a:gd name="T4" fmla="*/ 321 w 1650"/>
                <a:gd name="T5" fmla="*/ 1887 h 2018"/>
                <a:gd name="T6" fmla="*/ 358 w 1650"/>
                <a:gd name="T7" fmla="*/ 1627 h 2018"/>
                <a:gd name="T8" fmla="*/ 442 w 1650"/>
                <a:gd name="T9" fmla="*/ 1857 h 2018"/>
                <a:gd name="T10" fmla="*/ 344 w 1650"/>
                <a:gd name="T11" fmla="*/ 1818 h 2018"/>
                <a:gd name="T12" fmla="*/ 534 w 1650"/>
                <a:gd name="T13" fmla="*/ 1666 h 2018"/>
                <a:gd name="T14" fmla="*/ 473 w 1650"/>
                <a:gd name="T15" fmla="*/ 1765 h 2018"/>
                <a:gd name="T16" fmla="*/ 534 w 1650"/>
                <a:gd name="T17" fmla="*/ 1734 h 2018"/>
                <a:gd name="T18" fmla="*/ 534 w 1650"/>
                <a:gd name="T19" fmla="*/ 1666 h 2018"/>
                <a:gd name="T20" fmla="*/ 763 w 1650"/>
                <a:gd name="T21" fmla="*/ 1742 h 2018"/>
                <a:gd name="T22" fmla="*/ 702 w 1650"/>
                <a:gd name="T23" fmla="*/ 1887 h 2018"/>
                <a:gd name="T24" fmla="*/ 809 w 1650"/>
                <a:gd name="T25" fmla="*/ 1941 h 2018"/>
                <a:gd name="T26" fmla="*/ 855 w 1650"/>
                <a:gd name="T27" fmla="*/ 1711 h 2018"/>
                <a:gd name="T28" fmla="*/ 801 w 1650"/>
                <a:gd name="T29" fmla="*/ 1612 h 2018"/>
                <a:gd name="T30" fmla="*/ 824 w 1650"/>
                <a:gd name="T31" fmla="*/ 1666 h 2018"/>
                <a:gd name="T32" fmla="*/ 855 w 1650"/>
                <a:gd name="T33" fmla="*/ 1589 h 2018"/>
                <a:gd name="T34" fmla="*/ 595 w 1650"/>
                <a:gd name="T35" fmla="*/ 1085 h 2018"/>
                <a:gd name="T36" fmla="*/ 824 w 1650"/>
                <a:gd name="T37" fmla="*/ 1291 h 2018"/>
                <a:gd name="T38" fmla="*/ 984 w 1650"/>
                <a:gd name="T39" fmla="*/ 1429 h 2018"/>
                <a:gd name="T40" fmla="*/ 641 w 1650"/>
                <a:gd name="T41" fmla="*/ 1406 h 2018"/>
                <a:gd name="T42" fmla="*/ 329 w 1650"/>
                <a:gd name="T43" fmla="*/ 1253 h 2018"/>
                <a:gd name="T44" fmla="*/ 229 w 1650"/>
                <a:gd name="T45" fmla="*/ 1146 h 2018"/>
                <a:gd name="T46" fmla="*/ 130 w 1650"/>
                <a:gd name="T47" fmla="*/ 1116 h 2018"/>
                <a:gd name="T48" fmla="*/ 321 w 1650"/>
                <a:gd name="T49" fmla="*/ 749 h 2018"/>
                <a:gd name="T50" fmla="*/ 618 w 1650"/>
                <a:gd name="T51" fmla="*/ 894 h 2018"/>
                <a:gd name="T52" fmla="*/ 1000 w 1650"/>
                <a:gd name="T53" fmla="*/ 1368 h 2018"/>
                <a:gd name="T54" fmla="*/ 1137 w 1650"/>
                <a:gd name="T55" fmla="*/ 1444 h 2018"/>
                <a:gd name="T56" fmla="*/ 1137 w 1650"/>
                <a:gd name="T57" fmla="*/ 1299 h 2018"/>
                <a:gd name="T58" fmla="*/ 954 w 1650"/>
                <a:gd name="T59" fmla="*/ 978 h 2018"/>
                <a:gd name="T60" fmla="*/ 817 w 1650"/>
                <a:gd name="T61" fmla="*/ 1032 h 2018"/>
                <a:gd name="T62" fmla="*/ 977 w 1650"/>
                <a:gd name="T63" fmla="*/ 1116 h 2018"/>
                <a:gd name="T64" fmla="*/ 992 w 1650"/>
                <a:gd name="T65" fmla="*/ 940 h 2018"/>
                <a:gd name="T66" fmla="*/ 1328 w 1650"/>
                <a:gd name="T67" fmla="*/ 787 h 2018"/>
                <a:gd name="T68" fmla="*/ 1259 w 1650"/>
                <a:gd name="T69" fmla="*/ 818 h 2018"/>
                <a:gd name="T70" fmla="*/ 1275 w 1650"/>
                <a:gd name="T71" fmla="*/ 894 h 2018"/>
                <a:gd name="T72" fmla="*/ 1389 w 1650"/>
                <a:gd name="T73" fmla="*/ 863 h 2018"/>
                <a:gd name="T74" fmla="*/ 610 w 1650"/>
                <a:gd name="T75" fmla="*/ 642 h 2018"/>
                <a:gd name="T76" fmla="*/ 580 w 1650"/>
                <a:gd name="T77" fmla="*/ 795 h 2018"/>
                <a:gd name="T78" fmla="*/ 740 w 1650"/>
                <a:gd name="T79" fmla="*/ 634 h 2018"/>
                <a:gd name="T80" fmla="*/ 824 w 1650"/>
                <a:gd name="T81" fmla="*/ 711 h 2018"/>
                <a:gd name="T82" fmla="*/ 786 w 1650"/>
                <a:gd name="T83" fmla="*/ 749 h 2018"/>
                <a:gd name="T84" fmla="*/ 832 w 1650"/>
                <a:gd name="T85" fmla="*/ 741 h 2018"/>
                <a:gd name="T86" fmla="*/ 1084 w 1650"/>
                <a:gd name="T87" fmla="*/ 505 h 2018"/>
                <a:gd name="T88" fmla="*/ 969 w 1650"/>
                <a:gd name="T89" fmla="*/ 619 h 2018"/>
                <a:gd name="T90" fmla="*/ 1069 w 1650"/>
                <a:gd name="T91" fmla="*/ 764 h 2018"/>
                <a:gd name="T92" fmla="*/ 809 w 1650"/>
                <a:gd name="T93" fmla="*/ 275 h 2018"/>
                <a:gd name="T94" fmla="*/ 679 w 1650"/>
                <a:gd name="T95" fmla="*/ 191 h 2018"/>
                <a:gd name="T96" fmla="*/ 717 w 1650"/>
                <a:gd name="T97" fmla="*/ 375 h 2018"/>
                <a:gd name="T98" fmla="*/ 900 w 1650"/>
                <a:gd name="T99" fmla="*/ 367 h 2018"/>
                <a:gd name="T100" fmla="*/ 878 w 1650"/>
                <a:gd name="T101" fmla="*/ 153 h 2018"/>
                <a:gd name="T102" fmla="*/ 839 w 1650"/>
                <a:gd name="T103" fmla="*/ 77 h 2018"/>
                <a:gd name="T104" fmla="*/ 878 w 1650"/>
                <a:gd name="T105" fmla="*/ 153 h 2018"/>
                <a:gd name="T106" fmla="*/ 1397 w 1650"/>
                <a:gd name="T107" fmla="*/ 283 h 2018"/>
                <a:gd name="T108" fmla="*/ 1214 w 1650"/>
                <a:gd name="T109" fmla="*/ 482 h 2018"/>
                <a:gd name="T110" fmla="*/ 1344 w 1650"/>
                <a:gd name="T111" fmla="*/ 466 h 2018"/>
                <a:gd name="T112" fmla="*/ 1588 w 1650"/>
                <a:gd name="T113" fmla="*/ 291 h 2018"/>
                <a:gd name="T114" fmla="*/ 1565 w 1650"/>
                <a:gd name="T115" fmla="*/ 62 h 2018"/>
                <a:gd name="T116" fmla="*/ 1634 w 1650"/>
                <a:gd name="T117" fmla="*/ 23 h 2018"/>
                <a:gd name="T118" fmla="*/ 1557 w 1650"/>
                <a:gd name="T119" fmla="*/ 7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2018">
                  <a:moveTo>
                    <a:pt x="358" y="1627"/>
                  </a:moveTo>
                  <a:lnTo>
                    <a:pt x="358" y="1627"/>
                  </a:lnTo>
                  <a:cubicBezTo>
                    <a:pt x="306" y="1597"/>
                    <a:pt x="344" y="1521"/>
                    <a:pt x="268" y="1498"/>
                  </a:cubicBezTo>
                  <a:cubicBezTo>
                    <a:pt x="252" y="1498"/>
                    <a:pt x="214" y="1498"/>
                    <a:pt x="207" y="1482"/>
                  </a:cubicBezTo>
                  <a:cubicBezTo>
                    <a:pt x="176" y="1467"/>
                    <a:pt x="168" y="1398"/>
                    <a:pt x="130" y="1413"/>
                  </a:cubicBezTo>
                  <a:cubicBezTo>
                    <a:pt x="99" y="1429"/>
                    <a:pt x="46" y="1444"/>
                    <a:pt x="31" y="1467"/>
                  </a:cubicBezTo>
                  <a:cubicBezTo>
                    <a:pt x="15" y="1490"/>
                    <a:pt x="0" y="1543"/>
                    <a:pt x="0" y="1574"/>
                  </a:cubicBezTo>
                  <a:cubicBezTo>
                    <a:pt x="0" y="1597"/>
                    <a:pt x="61" y="1589"/>
                    <a:pt x="84" y="1612"/>
                  </a:cubicBezTo>
                  <a:cubicBezTo>
                    <a:pt x="92" y="1627"/>
                    <a:pt x="92" y="1673"/>
                    <a:pt x="99" y="1696"/>
                  </a:cubicBezTo>
                  <a:cubicBezTo>
                    <a:pt x="107" y="1734"/>
                    <a:pt x="168" y="1765"/>
                    <a:pt x="191" y="1803"/>
                  </a:cubicBezTo>
                  <a:cubicBezTo>
                    <a:pt x="207" y="1826"/>
                    <a:pt x="214" y="1872"/>
                    <a:pt x="245" y="1872"/>
                  </a:cubicBezTo>
                  <a:cubicBezTo>
                    <a:pt x="260" y="1864"/>
                    <a:pt x="313" y="1895"/>
                    <a:pt x="321" y="1887"/>
                  </a:cubicBezTo>
                  <a:cubicBezTo>
                    <a:pt x="321" y="1857"/>
                    <a:pt x="290" y="1849"/>
                    <a:pt x="313" y="1811"/>
                  </a:cubicBezTo>
                  <a:cubicBezTo>
                    <a:pt x="329" y="1795"/>
                    <a:pt x="366" y="1788"/>
                    <a:pt x="381" y="1765"/>
                  </a:cubicBezTo>
                  <a:cubicBezTo>
                    <a:pt x="389" y="1734"/>
                    <a:pt x="366" y="1696"/>
                    <a:pt x="366" y="1666"/>
                  </a:cubicBezTo>
                  <a:cubicBezTo>
                    <a:pt x="358" y="1627"/>
                    <a:pt x="358" y="1627"/>
                    <a:pt x="358" y="1627"/>
                  </a:cubicBezTo>
                  <a:close/>
                  <a:moveTo>
                    <a:pt x="458" y="1795"/>
                  </a:moveTo>
                  <a:lnTo>
                    <a:pt x="458" y="1795"/>
                  </a:lnTo>
                  <a:cubicBezTo>
                    <a:pt x="465" y="1818"/>
                    <a:pt x="465" y="1818"/>
                    <a:pt x="465" y="1818"/>
                  </a:cubicBezTo>
                  <a:cubicBezTo>
                    <a:pt x="465" y="1834"/>
                    <a:pt x="458" y="1849"/>
                    <a:pt x="442" y="1857"/>
                  </a:cubicBezTo>
                  <a:cubicBezTo>
                    <a:pt x="427" y="1864"/>
                    <a:pt x="404" y="1857"/>
                    <a:pt x="396" y="1864"/>
                  </a:cubicBezTo>
                  <a:cubicBezTo>
                    <a:pt x="381" y="1872"/>
                    <a:pt x="373" y="1887"/>
                    <a:pt x="366" y="1872"/>
                  </a:cubicBezTo>
                  <a:cubicBezTo>
                    <a:pt x="358" y="1872"/>
                    <a:pt x="336" y="1849"/>
                    <a:pt x="336" y="1841"/>
                  </a:cubicBezTo>
                  <a:cubicBezTo>
                    <a:pt x="336" y="1834"/>
                    <a:pt x="344" y="1818"/>
                    <a:pt x="344" y="1818"/>
                  </a:cubicBezTo>
                  <a:cubicBezTo>
                    <a:pt x="358" y="1803"/>
                    <a:pt x="381" y="1811"/>
                    <a:pt x="404" y="1811"/>
                  </a:cubicBezTo>
                  <a:cubicBezTo>
                    <a:pt x="419" y="1811"/>
                    <a:pt x="427" y="1803"/>
                    <a:pt x="442" y="1803"/>
                  </a:cubicBezTo>
                  <a:cubicBezTo>
                    <a:pt x="450" y="1803"/>
                    <a:pt x="450" y="1803"/>
                    <a:pt x="458" y="1795"/>
                  </a:cubicBezTo>
                  <a:close/>
                  <a:moveTo>
                    <a:pt x="534" y="1666"/>
                  </a:moveTo>
                  <a:lnTo>
                    <a:pt x="534" y="1666"/>
                  </a:lnTo>
                  <a:cubicBezTo>
                    <a:pt x="519" y="1666"/>
                    <a:pt x="511" y="1673"/>
                    <a:pt x="503" y="1673"/>
                  </a:cubicBezTo>
                  <a:cubicBezTo>
                    <a:pt x="480" y="1681"/>
                    <a:pt x="465" y="1696"/>
                    <a:pt x="458" y="1719"/>
                  </a:cubicBezTo>
                  <a:cubicBezTo>
                    <a:pt x="450" y="1734"/>
                    <a:pt x="465" y="1750"/>
                    <a:pt x="473" y="1765"/>
                  </a:cubicBezTo>
                  <a:cubicBezTo>
                    <a:pt x="480" y="1773"/>
                    <a:pt x="503" y="1765"/>
                    <a:pt x="511" y="1773"/>
                  </a:cubicBezTo>
                  <a:cubicBezTo>
                    <a:pt x="519" y="1773"/>
                    <a:pt x="534" y="1773"/>
                    <a:pt x="542" y="1765"/>
                  </a:cubicBezTo>
                  <a:cubicBezTo>
                    <a:pt x="549" y="1765"/>
                    <a:pt x="549" y="1757"/>
                    <a:pt x="549" y="1750"/>
                  </a:cubicBezTo>
                  <a:cubicBezTo>
                    <a:pt x="557" y="1742"/>
                    <a:pt x="542" y="1734"/>
                    <a:pt x="534" y="1734"/>
                  </a:cubicBezTo>
                  <a:cubicBezTo>
                    <a:pt x="526" y="1734"/>
                    <a:pt x="519" y="1719"/>
                    <a:pt x="511" y="1719"/>
                  </a:cubicBezTo>
                  <a:cubicBezTo>
                    <a:pt x="511" y="1711"/>
                    <a:pt x="503" y="1711"/>
                    <a:pt x="511" y="1704"/>
                  </a:cubicBezTo>
                  <a:cubicBezTo>
                    <a:pt x="519" y="1696"/>
                    <a:pt x="526" y="1688"/>
                    <a:pt x="534" y="1681"/>
                  </a:cubicBezTo>
                  <a:cubicBezTo>
                    <a:pt x="534" y="1666"/>
                    <a:pt x="534" y="1666"/>
                    <a:pt x="534" y="1666"/>
                  </a:cubicBezTo>
                  <a:close/>
                  <a:moveTo>
                    <a:pt x="855" y="1711"/>
                  </a:moveTo>
                  <a:lnTo>
                    <a:pt x="855" y="1711"/>
                  </a:lnTo>
                  <a:cubicBezTo>
                    <a:pt x="839" y="1719"/>
                    <a:pt x="839" y="1704"/>
                    <a:pt x="824" y="1704"/>
                  </a:cubicBezTo>
                  <a:cubicBezTo>
                    <a:pt x="801" y="1711"/>
                    <a:pt x="794" y="1742"/>
                    <a:pt x="763" y="1742"/>
                  </a:cubicBezTo>
                  <a:cubicBezTo>
                    <a:pt x="755" y="1742"/>
                    <a:pt x="740" y="1727"/>
                    <a:pt x="732" y="1719"/>
                  </a:cubicBezTo>
                  <a:cubicBezTo>
                    <a:pt x="725" y="1719"/>
                    <a:pt x="679" y="1727"/>
                    <a:pt x="664" y="1727"/>
                  </a:cubicBezTo>
                  <a:cubicBezTo>
                    <a:pt x="648" y="1727"/>
                    <a:pt x="694" y="1765"/>
                    <a:pt x="694" y="1780"/>
                  </a:cubicBezTo>
                  <a:cubicBezTo>
                    <a:pt x="618" y="1803"/>
                    <a:pt x="702" y="1834"/>
                    <a:pt x="702" y="1887"/>
                  </a:cubicBezTo>
                  <a:cubicBezTo>
                    <a:pt x="702" y="1902"/>
                    <a:pt x="694" y="1910"/>
                    <a:pt x="702" y="1933"/>
                  </a:cubicBezTo>
                  <a:cubicBezTo>
                    <a:pt x="702" y="1948"/>
                    <a:pt x="717" y="1956"/>
                    <a:pt x="732" y="1963"/>
                  </a:cubicBezTo>
                  <a:cubicBezTo>
                    <a:pt x="755" y="1986"/>
                    <a:pt x="740" y="2017"/>
                    <a:pt x="786" y="2009"/>
                  </a:cubicBezTo>
                  <a:cubicBezTo>
                    <a:pt x="817" y="2009"/>
                    <a:pt x="809" y="1956"/>
                    <a:pt x="809" y="1941"/>
                  </a:cubicBezTo>
                  <a:cubicBezTo>
                    <a:pt x="809" y="1910"/>
                    <a:pt x="801" y="1902"/>
                    <a:pt x="794" y="1880"/>
                  </a:cubicBezTo>
                  <a:cubicBezTo>
                    <a:pt x="786" y="1857"/>
                    <a:pt x="809" y="1834"/>
                    <a:pt x="824" y="1811"/>
                  </a:cubicBezTo>
                  <a:cubicBezTo>
                    <a:pt x="839" y="1795"/>
                    <a:pt x="847" y="1773"/>
                    <a:pt x="855" y="1742"/>
                  </a:cubicBezTo>
                  <a:cubicBezTo>
                    <a:pt x="855" y="1711"/>
                    <a:pt x="855" y="1711"/>
                    <a:pt x="855" y="1711"/>
                  </a:cubicBezTo>
                  <a:close/>
                  <a:moveTo>
                    <a:pt x="855" y="1589"/>
                  </a:moveTo>
                  <a:lnTo>
                    <a:pt x="855" y="1589"/>
                  </a:lnTo>
                  <a:cubicBezTo>
                    <a:pt x="847" y="1597"/>
                    <a:pt x="839" y="1597"/>
                    <a:pt x="824" y="1605"/>
                  </a:cubicBezTo>
                  <a:cubicBezTo>
                    <a:pt x="817" y="1605"/>
                    <a:pt x="809" y="1605"/>
                    <a:pt x="801" y="1612"/>
                  </a:cubicBezTo>
                  <a:cubicBezTo>
                    <a:pt x="786" y="1627"/>
                    <a:pt x="763" y="1627"/>
                    <a:pt x="748" y="1643"/>
                  </a:cubicBezTo>
                  <a:cubicBezTo>
                    <a:pt x="748" y="1643"/>
                    <a:pt x="748" y="1650"/>
                    <a:pt x="748" y="1658"/>
                  </a:cubicBezTo>
                  <a:cubicBezTo>
                    <a:pt x="763" y="1666"/>
                    <a:pt x="778" y="1673"/>
                    <a:pt x="794" y="1673"/>
                  </a:cubicBezTo>
                  <a:cubicBezTo>
                    <a:pt x="801" y="1666"/>
                    <a:pt x="817" y="1666"/>
                    <a:pt x="824" y="1666"/>
                  </a:cubicBezTo>
                  <a:cubicBezTo>
                    <a:pt x="839" y="1666"/>
                    <a:pt x="847" y="1681"/>
                    <a:pt x="862" y="1673"/>
                  </a:cubicBezTo>
                  <a:cubicBezTo>
                    <a:pt x="870" y="1666"/>
                    <a:pt x="862" y="1658"/>
                    <a:pt x="862" y="1650"/>
                  </a:cubicBezTo>
                  <a:cubicBezTo>
                    <a:pt x="862" y="1635"/>
                    <a:pt x="862" y="1627"/>
                    <a:pt x="870" y="1627"/>
                  </a:cubicBezTo>
                  <a:cubicBezTo>
                    <a:pt x="855" y="1589"/>
                    <a:pt x="855" y="1589"/>
                    <a:pt x="855" y="1589"/>
                  </a:cubicBezTo>
                  <a:close/>
                  <a:moveTo>
                    <a:pt x="618" y="894"/>
                  </a:moveTo>
                  <a:lnTo>
                    <a:pt x="618" y="894"/>
                  </a:lnTo>
                  <a:cubicBezTo>
                    <a:pt x="641" y="948"/>
                    <a:pt x="679" y="971"/>
                    <a:pt x="664" y="1039"/>
                  </a:cubicBezTo>
                  <a:cubicBezTo>
                    <a:pt x="648" y="1131"/>
                    <a:pt x="587" y="1001"/>
                    <a:pt x="595" y="1085"/>
                  </a:cubicBezTo>
                  <a:cubicBezTo>
                    <a:pt x="595" y="1123"/>
                    <a:pt x="549" y="1138"/>
                    <a:pt x="519" y="1146"/>
                  </a:cubicBezTo>
                  <a:cubicBezTo>
                    <a:pt x="519" y="1184"/>
                    <a:pt x="641" y="1200"/>
                    <a:pt x="671" y="1192"/>
                  </a:cubicBezTo>
                  <a:cubicBezTo>
                    <a:pt x="732" y="1169"/>
                    <a:pt x="771" y="1161"/>
                    <a:pt x="832" y="1215"/>
                  </a:cubicBezTo>
                  <a:cubicBezTo>
                    <a:pt x="855" y="1238"/>
                    <a:pt x="817" y="1253"/>
                    <a:pt x="824" y="1291"/>
                  </a:cubicBezTo>
                  <a:cubicBezTo>
                    <a:pt x="824" y="1383"/>
                    <a:pt x="923" y="1261"/>
                    <a:pt x="939" y="1261"/>
                  </a:cubicBezTo>
                  <a:cubicBezTo>
                    <a:pt x="962" y="1261"/>
                    <a:pt x="1000" y="1238"/>
                    <a:pt x="992" y="1276"/>
                  </a:cubicBezTo>
                  <a:cubicBezTo>
                    <a:pt x="984" y="1314"/>
                    <a:pt x="946" y="1299"/>
                    <a:pt x="946" y="1345"/>
                  </a:cubicBezTo>
                  <a:cubicBezTo>
                    <a:pt x="946" y="1391"/>
                    <a:pt x="939" y="1413"/>
                    <a:pt x="984" y="1429"/>
                  </a:cubicBezTo>
                  <a:cubicBezTo>
                    <a:pt x="1030" y="1444"/>
                    <a:pt x="984" y="1658"/>
                    <a:pt x="916" y="1543"/>
                  </a:cubicBezTo>
                  <a:cubicBezTo>
                    <a:pt x="878" y="1475"/>
                    <a:pt x="817" y="1521"/>
                    <a:pt x="786" y="1490"/>
                  </a:cubicBezTo>
                  <a:cubicBezTo>
                    <a:pt x="732" y="1429"/>
                    <a:pt x="740" y="1375"/>
                    <a:pt x="725" y="1307"/>
                  </a:cubicBezTo>
                  <a:cubicBezTo>
                    <a:pt x="710" y="1314"/>
                    <a:pt x="671" y="1391"/>
                    <a:pt x="641" y="1406"/>
                  </a:cubicBezTo>
                  <a:cubicBezTo>
                    <a:pt x="595" y="1421"/>
                    <a:pt x="564" y="1406"/>
                    <a:pt x="519" y="1436"/>
                  </a:cubicBezTo>
                  <a:cubicBezTo>
                    <a:pt x="488" y="1459"/>
                    <a:pt x="458" y="1444"/>
                    <a:pt x="419" y="1444"/>
                  </a:cubicBezTo>
                  <a:cubicBezTo>
                    <a:pt x="343" y="1452"/>
                    <a:pt x="373" y="1452"/>
                    <a:pt x="336" y="1391"/>
                  </a:cubicBezTo>
                  <a:cubicBezTo>
                    <a:pt x="306" y="1352"/>
                    <a:pt x="298" y="1299"/>
                    <a:pt x="329" y="1253"/>
                  </a:cubicBezTo>
                  <a:cubicBezTo>
                    <a:pt x="350" y="1223"/>
                    <a:pt x="344" y="1200"/>
                    <a:pt x="358" y="1161"/>
                  </a:cubicBezTo>
                  <a:cubicBezTo>
                    <a:pt x="358" y="1146"/>
                    <a:pt x="321" y="1039"/>
                    <a:pt x="298" y="1055"/>
                  </a:cubicBezTo>
                  <a:cubicBezTo>
                    <a:pt x="275" y="1062"/>
                    <a:pt x="313" y="1169"/>
                    <a:pt x="313" y="1184"/>
                  </a:cubicBezTo>
                  <a:cubicBezTo>
                    <a:pt x="290" y="1184"/>
                    <a:pt x="245" y="1123"/>
                    <a:pt x="229" y="1146"/>
                  </a:cubicBezTo>
                  <a:cubicBezTo>
                    <a:pt x="222" y="1169"/>
                    <a:pt x="290" y="1261"/>
                    <a:pt x="268" y="1291"/>
                  </a:cubicBezTo>
                  <a:cubicBezTo>
                    <a:pt x="252" y="1322"/>
                    <a:pt x="207" y="1337"/>
                    <a:pt x="176" y="1337"/>
                  </a:cubicBezTo>
                  <a:cubicBezTo>
                    <a:pt x="115" y="1337"/>
                    <a:pt x="130" y="1314"/>
                    <a:pt x="122" y="1269"/>
                  </a:cubicBezTo>
                  <a:cubicBezTo>
                    <a:pt x="107" y="1207"/>
                    <a:pt x="122" y="1177"/>
                    <a:pt x="130" y="1116"/>
                  </a:cubicBezTo>
                  <a:cubicBezTo>
                    <a:pt x="138" y="1093"/>
                    <a:pt x="145" y="1070"/>
                    <a:pt x="145" y="1039"/>
                  </a:cubicBezTo>
                  <a:cubicBezTo>
                    <a:pt x="153" y="994"/>
                    <a:pt x="138" y="948"/>
                    <a:pt x="138" y="902"/>
                  </a:cubicBezTo>
                  <a:cubicBezTo>
                    <a:pt x="161" y="848"/>
                    <a:pt x="145" y="825"/>
                    <a:pt x="214" y="787"/>
                  </a:cubicBezTo>
                  <a:cubicBezTo>
                    <a:pt x="245" y="772"/>
                    <a:pt x="290" y="757"/>
                    <a:pt x="321" y="749"/>
                  </a:cubicBezTo>
                  <a:cubicBezTo>
                    <a:pt x="389" y="726"/>
                    <a:pt x="404" y="772"/>
                    <a:pt x="458" y="795"/>
                  </a:cubicBezTo>
                  <a:cubicBezTo>
                    <a:pt x="480" y="810"/>
                    <a:pt x="503" y="810"/>
                    <a:pt x="526" y="818"/>
                  </a:cubicBezTo>
                  <a:cubicBezTo>
                    <a:pt x="549" y="833"/>
                    <a:pt x="572" y="848"/>
                    <a:pt x="595" y="863"/>
                  </a:cubicBezTo>
                  <a:cubicBezTo>
                    <a:pt x="618" y="894"/>
                    <a:pt x="618" y="894"/>
                    <a:pt x="618" y="894"/>
                  </a:cubicBezTo>
                  <a:close/>
                  <a:moveTo>
                    <a:pt x="1122" y="1299"/>
                  </a:moveTo>
                  <a:lnTo>
                    <a:pt x="1122" y="1299"/>
                  </a:lnTo>
                  <a:cubicBezTo>
                    <a:pt x="1107" y="1314"/>
                    <a:pt x="1084" y="1322"/>
                    <a:pt x="1069" y="1337"/>
                  </a:cubicBezTo>
                  <a:cubicBezTo>
                    <a:pt x="1053" y="1345"/>
                    <a:pt x="984" y="1337"/>
                    <a:pt x="1000" y="1368"/>
                  </a:cubicBezTo>
                  <a:cubicBezTo>
                    <a:pt x="1023" y="1391"/>
                    <a:pt x="1030" y="1421"/>
                    <a:pt x="1038" y="1459"/>
                  </a:cubicBezTo>
                  <a:lnTo>
                    <a:pt x="1038" y="1459"/>
                  </a:lnTo>
                  <a:cubicBezTo>
                    <a:pt x="1046" y="1459"/>
                    <a:pt x="1053" y="1452"/>
                    <a:pt x="1061" y="1444"/>
                  </a:cubicBezTo>
                  <a:cubicBezTo>
                    <a:pt x="1084" y="1436"/>
                    <a:pt x="1114" y="1444"/>
                    <a:pt x="1137" y="1444"/>
                  </a:cubicBezTo>
                  <a:cubicBezTo>
                    <a:pt x="1137" y="1436"/>
                    <a:pt x="1137" y="1429"/>
                    <a:pt x="1137" y="1429"/>
                  </a:cubicBezTo>
                  <a:cubicBezTo>
                    <a:pt x="1145" y="1406"/>
                    <a:pt x="1130" y="1383"/>
                    <a:pt x="1130" y="1360"/>
                  </a:cubicBezTo>
                  <a:cubicBezTo>
                    <a:pt x="1130" y="1352"/>
                    <a:pt x="1137" y="1337"/>
                    <a:pt x="1137" y="1330"/>
                  </a:cubicBezTo>
                  <a:cubicBezTo>
                    <a:pt x="1145" y="1314"/>
                    <a:pt x="1137" y="1314"/>
                    <a:pt x="1137" y="1299"/>
                  </a:cubicBezTo>
                  <a:cubicBezTo>
                    <a:pt x="1122" y="1299"/>
                    <a:pt x="1122" y="1299"/>
                    <a:pt x="1122" y="1299"/>
                  </a:cubicBezTo>
                  <a:close/>
                  <a:moveTo>
                    <a:pt x="992" y="940"/>
                  </a:moveTo>
                  <a:lnTo>
                    <a:pt x="992" y="940"/>
                  </a:lnTo>
                  <a:cubicBezTo>
                    <a:pt x="969" y="940"/>
                    <a:pt x="969" y="963"/>
                    <a:pt x="954" y="978"/>
                  </a:cubicBezTo>
                  <a:cubicBezTo>
                    <a:pt x="946" y="1001"/>
                    <a:pt x="931" y="1024"/>
                    <a:pt x="900" y="1024"/>
                  </a:cubicBezTo>
                  <a:cubicBezTo>
                    <a:pt x="878" y="1024"/>
                    <a:pt x="839" y="1001"/>
                    <a:pt x="832" y="978"/>
                  </a:cubicBezTo>
                  <a:lnTo>
                    <a:pt x="832" y="978"/>
                  </a:lnTo>
                  <a:cubicBezTo>
                    <a:pt x="832" y="1001"/>
                    <a:pt x="824" y="1009"/>
                    <a:pt x="817" y="1032"/>
                  </a:cubicBezTo>
                  <a:cubicBezTo>
                    <a:pt x="809" y="1039"/>
                    <a:pt x="794" y="1062"/>
                    <a:pt x="809" y="1077"/>
                  </a:cubicBezTo>
                  <a:cubicBezTo>
                    <a:pt x="824" y="1085"/>
                    <a:pt x="839" y="1085"/>
                    <a:pt x="855" y="1093"/>
                  </a:cubicBezTo>
                  <a:cubicBezTo>
                    <a:pt x="885" y="1100"/>
                    <a:pt x="900" y="1108"/>
                    <a:pt x="923" y="1131"/>
                  </a:cubicBezTo>
                  <a:cubicBezTo>
                    <a:pt x="946" y="1146"/>
                    <a:pt x="962" y="1138"/>
                    <a:pt x="977" y="1116"/>
                  </a:cubicBezTo>
                  <a:cubicBezTo>
                    <a:pt x="992" y="1093"/>
                    <a:pt x="969" y="1062"/>
                    <a:pt x="969" y="1039"/>
                  </a:cubicBezTo>
                  <a:cubicBezTo>
                    <a:pt x="969" y="1024"/>
                    <a:pt x="977" y="1016"/>
                    <a:pt x="977" y="1009"/>
                  </a:cubicBezTo>
                  <a:cubicBezTo>
                    <a:pt x="984" y="1001"/>
                    <a:pt x="992" y="986"/>
                    <a:pt x="1000" y="971"/>
                  </a:cubicBezTo>
                  <a:cubicBezTo>
                    <a:pt x="992" y="940"/>
                    <a:pt x="992" y="940"/>
                    <a:pt x="992" y="940"/>
                  </a:cubicBezTo>
                  <a:close/>
                  <a:moveTo>
                    <a:pt x="1389" y="841"/>
                  </a:moveTo>
                  <a:lnTo>
                    <a:pt x="1389" y="841"/>
                  </a:lnTo>
                  <a:cubicBezTo>
                    <a:pt x="1367" y="856"/>
                    <a:pt x="1282" y="856"/>
                    <a:pt x="1298" y="818"/>
                  </a:cubicBezTo>
                  <a:cubicBezTo>
                    <a:pt x="1305" y="795"/>
                    <a:pt x="1305" y="802"/>
                    <a:pt x="1328" y="787"/>
                  </a:cubicBezTo>
                  <a:cubicBezTo>
                    <a:pt x="1336" y="780"/>
                    <a:pt x="1328" y="764"/>
                    <a:pt x="1321" y="764"/>
                  </a:cubicBezTo>
                  <a:cubicBezTo>
                    <a:pt x="1305" y="764"/>
                    <a:pt x="1282" y="772"/>
                    <a:pt x="1282" y="757"/>
                  </a:cubicBezTo>
                  <a:cubicBezTo>
                    <a:pt x="1282" y="734"/>
                    <a:pt x="1252" y="688"/>
                    <a:pt x="1244" y="734"/>
                  </a:cubicBezTo>
                  <a:cubicBezTo>
                    <a:pt x="1244" y="757"/>
                    <a:pt x="1252" y="795"/>
                    <a:pt x="1259" y="818"/>
                  </a:cubicBezTo>
                  <a:cubicBezTo>
                    <a:pt x="1275" y="879"/>
                    <a:pt x="1236" y="833"/>
                    <a:pt x="1206" y="871"/>
                  </a:cubicBezTo>
                  <a:cubicBezTo>
                    <a:pt x="1198" y="879"/>
                    <a:pt x="1175" y="932"/>
                    <a:pt x="1168" y="948"/>
                  </a:cubicBezTo>
                  <a:cubicBezTo>
                    <a:pt x="1168" y="971"/>
                    <a:pt x="1198" y="971"/>
                    <a:pt x="1206" y="948"/>
                  </a:cubicBezTo>
                  <a:cubicBezTo>
                    <a:pt x="1214" y="917"/>
                    <a:pt x="1236" y="886"/>
                    <a:pt x="1275" y="894"/>
                  </a:cubicBezTo>
                  <a:cubicBezTo>
                    <a:pt x="1321" y="894"/>
                    <a:pt x="1321" y="940"/>
                    <a:pt x="1313" y="971"/>
                  </a:cubicBezTo>
                  <a:cubicBezTo>
                    <a:pt x="1328" y="971"/>
                    <a:pt x="1336" y="955"/>
                    <a:pt x="1359" y="948"/>
                  </a:cubicBezTo>
                  <a:cubicBezTo>
                    <a:pt x="1367" y="948"/>
                    <a:pt x="1428" y="948"/>
                    <a:pt x="1405" y="932"/>
                  </a:cubicBezTo>
                  <a:cubicBezTo>
                    <a:pt x="1397" y="917"/>
                    <a:pt x="1367" y="879"/>
                    <a:pt x="1389" y="863"/>
                  </a:cubicBezTo>
                  <a:cubicBezTo>
                    <a:pt x="1389" y="841"/>
                    <a:pt x="1389" y="841"/>
                    <a:pt x="1389" y="841"/>
                  </a:cubicBezTo>
                  <a:close/>
                  <a:moveTo>
                    <a:pt x="710" y="642"/>
                  </a:moveTo>
                  <a:lnTo>
                    <a:pt x="710" y="642"/>
                  </a:lnTo>
                  <a:cubicBezTo>
                    <a:pt x="679" y="665"/>
                    <a:pt x="641" y="673"/>
                    <a:pt x="610" y="642"/>
                  </a:cubicBezTo>
                  <a:cubicBezTo>
                    <a:pt x="587" y="611"/>
                    <a:pt x="618" y="596"/>
                    <a:pt x="572" y="581"/>
                  </a:cubicBezTo>
                  <a:cubicBezTo>
                    <a:pt x="534" y="573"/>
                    <a:pt x="542" y="589"/>
                    <a:pt x="534" y="619"/>
                  </a:cubicBezTo>
                  <a:cubicBezTo>
                    <a:pt x="519" y="642"/>
                    <a:pt x="496" y="650"/>
                    <a:pt x="496" y="688"/>
                  </a:cubicBezTo>
                  <a:cubicBezTo>
                    <a:pt x="503" y="719"/>
                    <a:pt x="557" y="772"/>
                    <a:pt x="580" y="795"/>
                  </a:cubicBezTo>
                  <a:cubicBezTo>
                    <a:pt x="610" y="818"/>
                    <a:pt x="633" y="818"/>
                    <a:pt x="664" y="810"/>
                  </a:cubicBezTo>
                  <a:cubicBezTo>
                    <a:pt x="687" y="810"/>
                    <a:pt x="717" y="810"/>
                    <a:pt x="717" y="795"/>
                  </a:cubicBezTo>
                  <a:cubicBezTo>
                    <a:pt x="732" y="764"/>
                    <a:pt x="710" y="726"/>
                    <a:pt x="725" y="703"/>
                  </a:cubicBezTo>
                  <a:cubicBezTo>
                    <a:pt x="732" y="688"/>
                    <a:pt x="763" y="657"/>
                    <a:pt x="740" y="634"/>
                  </a:cubicBezTo>
                  <a:cubicBezTo>
                    <a:pt x="710" y="642"/>
                    <a:pt x="710" y="642"/>
                    <a:pt x="710" y="642"/>
                  </a:cubicBezTo>
                  <a:close/>
                  <a:moveTo>
                    <a:pt x="832" y="741"/>
                  </a:moveTo>
                  <a:lnTo>
                    <a:pt x="832" y="741"/>
                  </a:lnTo>
                  <a:cubicBezTo>
                    <a:pt x="832" y="734"/>
                    <a:pt x="824" y="719"/>
                    <a:pt x="824" y="711"/>
                  </a:cubicBezTo>
                  <a:cubicBezTo>
                    <a:pt x="817" y="703"/>
                    <a:pt x="824" y="696"/>
                    <a:pt x="817" y="688"/>
                  </a:cubicBezTo>
                  <a:cubicBezTo>
                    <a:pt x="809" y="680"/>
                    <a:pt x="794" y="673"/>
                    <a:pt x="778" y="680"/>
                  </a:cubicBezTo>
                  <a:cubicBezTo>
                    <a:pt x="771" y="688"/>
                    <a:pt x="763" y="711"/>
                    <a:pt x="771" y="719"/>
                  </a:cubicBezTo>
                  <a:cubicBezTo>
                    <a:pt x="771" y="734"/>
                    <a:pt x="778" y="741"/>
                    <a:pt x="786" y="749"/>
                  </a:cubicBezTo>
                  <a:cubicBezTo>
                    <a:pt x="786" y="764"/>
                    <a:pt x="794" y="780"/>
                    <a:pt x="794" y="787"/>
                  </a:cubicBezTo>
                  <a:cubicBezTo>
                    <a:pt x="794" y="795"/>
                    <a:pt x="794" y="802"/>
                    <a:pt x="801" y="802"/>
                  </a:cubicBezTo>
                  <a:cubicBezTo>
                    <a:pt x="809" y="802"/>
                    <a:pt x="824" y="787"/>
                    <a:pt x="824" y="780"/>
                  </a:cubicBezTo>
                  <a:cubicBezTo>
                    <a:pt x="832" y="741"/>
                    <a:pt x="832" y="741"/>
                    <a:pt x="832" y="741"/>
                  </a:cubicBezTo>
                  <a:close/>
                  <a:moveTo>
                    <a:pt x="1069" y="657"/>
                  </a:moveTo>
                  <a:lnTo>
                    <a:pt x="1069" y="657"/>
                  </a:lnTo>
                  <a:cubicBezTo>
                    <a:pt x="1053" y="611"/>
                    <a:pt x="1076" y="581"/>
                    <a:pt x="1084" y="543"/>
                  </a:cubicBezTo>
                  <a:cubicBezTo>
                    <a:pt x="1092" y="520"/>
                    <a:pt x="1107" y="520"/>
                    <a:pt x="1084" y="505"/>
                  </a:cubicBezTo>
                  <a:cubicBezTo>
                    <a:pt x="1076" y="489"/>
                    <a:pt x="1061" y="466"/>
                    <a:pt x="1061" y="451"/>
                  </a:cubicBezTo>
                  <a:cubicBezTo>
                    <a:pt x="1023" y="451"/>
                    <a:pt x="1038" y="535"/>
                    <a:pt x="1038" y="558"/>
                  </a:cubicBezTo>
                  <a:cubicBezTo>
                    <a:pt x="1030" y="573"/>
                    <a:pt x="1023" y="627"/>
                    <a:pt x="1023" y="634"/>
                  </a:cubicBezTo>
                  <a:cubicBezTo>
                    <a:pt x="1007" y="650"/>
                    <a:pt x="977" y="634"/>
                    <a:pt x="969" y="619"/>
                  </a:cubicBezTo>
                  <a:cubicBezTo>
                    <a:pt x="954" y="596"/>
                    <a:pt x="962" y="634"/>
                    <a:pt x="962" y="642"/>
                  </a:cubicBezTo>
                  <a:cubicBezTo>
                    <a:pt x="969" y="665"/>
                    <a:pt x="984" y="680"/>
                    <a:pt x="992" y="696"/>
                  </a:cubicBezTo>
                  <a:cubicBezTo>
                    <a:pt x="1000" y="711"/>
                    <a:pt x="1000" y="741"/>
                    <a:pt x="1000" y="757"/>
                  </a:cubicBezTo>
                  <a:cubicBezTo>
                    <a:pt x="1023" y="757"/>
                    <a:pt x="1046" y="764"/>
                    <a:pt x="1069" y="764"/>
                  </a:cubicBezTo>
                  <a:cubicBezTo>
                    <a:pt x="1069" y="734"/>
                    <a:pt x="1061" y="711"/>
                    <a:pt x="1061" y="680"/>
                  </a:cubicBezTo>
                  <a:cubicBezTo>
                    <a:pt x="1069" y="657"/>
                    <a:pt x="1069" y="657"/>
                    <a:pt x="1069" y="657"/>
                  </a:cubicBezTo>
                  <a:close/>
                  <a:moveTo>
                    <a:pt x="809" y="275"/>
                  </a:moveTo>
                  <a:lnTo>
                    <a:pt x="809" y="275"/>
                  </a:lnTo>
                  <a:cubicBezTo>
                    <a:pt x="786" y="260"/>
                    <a:pt x="732" y="237"/>
                    <a:pt x="717" y="214"/>
                  </a:cubicBezTo>
                  <a:cubicBezTo>
                    <a:pt x="710" y="207"/>
                    <a:pt x="732" y="199"/>
                    <a:pt x="740" y="184"/>
                  </a:cubicBezTo>
                  <a:cubicBezTo>
                    <a:pt x="740" y="169"/>
                    <a:pt x="740" y="146"/>
                    <a:pt x="740" y="130"/>
                  </a:cubicBezTo>
                  <a:cubicBezTo>
                    <a:pt x="725" y="130"/>
                    <a:pt x="694" y="184"/>
                    <a:pt x="679" y="191"/>
                  </a:cubicBezTo>
                  <a:cubicBezTo>
                    <a:pt x="641" y="207"/>
                    <a:pt x="618" y="184"/>
                    <a:pt x="580" y="184"/>
                  </a:cubicBezTo>
                  <a:cubicBezTo>
                    <a:pt x="580" y="199"/>
                    <a:pt x="625" y="230"/>
                    <a:pt x="625" y="252"/>
                  </a:cubicBezTo>
                  <a:cubicBezTo>
                    <a:pt x="641" y="298"/>
                    <a:pt x="610" y="321"/>
                    <a:pt x="656" y="352"/>
                  </a:cubicBezTo>
                  <a:cubicBezTo>
                    <a:pt x="687" y="367"/>
                    <a:pt x="710" y="428"/>
                    <a:pt x="717" y="375"/>
                  </a:cubicBezTo>
                  <a:cubicBezTo>
                    <a:pt x="732" y="306"/>
                    <a:pt x="786" y="329"/>
                    <a:pt x="824" y="359"/>
                  </a:cubicBezTo>
                  <a:cubicBezTo>
                    <a:pt x="862" y="390"/>
                    <a:pt x="855" y="428"/>
                    <a:pt x="870" y="474"/>
                  </a:cubicBezTo>
                  <a:cubicBezTo>
                    <a:pt x="878" y="474"/>
                    <a:pt x="885" y="436"/>
                    <a:pt x="893" y="428"/>
                  </a:cubicBezTo>
                  <a:cubicBezTo>
                    <a:pt x="908" y="413"/>
                    <a:pt x="939" y="390"/>
                    <a:pt x="900" y="367"/>
                  </a:cubicBezTo>
                  <a:cubicBezTo>
                    <a:pt x="878" y="352"/>
                    <a:pt x="855" y="321"/>
                    <a:pt x="847" y="291"/>
                  </a:cubicBezTo>
                  <a:cubicBezTo>
                    <a:pt x="809" y="275"/>
                    <a:pt x="809" y="275"/>
                    <a:pt x="809" y="275"/>
                  </a:cubicBezTo>
                  <a:close/>
                  <a:moveTo>
                    <a:pt x="878" y="153"/>
                  </a:moveTo>
                  <a:lnTo>
                    <a:pt x="878" y="153"/>
                  </a:lnTo>
                  <a:cubicBezTo>
                    <a:pt x="870" y="184"/>
                    <a:pt x="870" y="184"/>
                    <a:pt x="870" y="184"/>
                  </a:cubicBezTo>
                  <a:cubicBezTo>
                    <a:pt x="839" y="230"/>
                    <a:pt x="847" y="138"/>
                    <a:pt x="817" y="130"/>
                  </a:cubicBezTo>
                  <a:cubicBezTo>
                    <a:pt x="817" y="123"/>
                    <a:pt x="809" y="115"/>
                    <a:pt x="817" y="107"/>
                  </a:cubicBezTo>
                  <a:cubicBezTo>
                    <a:pt x="824" y="92"/>
                    <a:pt x="832" y="85"/>
                    <a:pt x="839" y="77"/>
                  </a:cubicBezTo>
                  <a:cubicBezTo>
                    <a:pt x="847" y="62"/>
                    <a:pt x="855" y="31"/>
                    <a:pt x="878" y="31"/>
                  </a:cubicBezTo>
                  <a:lnTo>
                    <a:pt x="878" y="31"/>
                  </a:lnTo>
                  <a:cubicBezTo>
                    <a:pt x="885" y="54"/>
                    <a:pt x="885" y="69"/>
                    <a:pt x="870" y="85"/>
                  </a:cubicBezTo>
                  <a:cubicBezTo>
                    <a:pt x="862" y="100"/>
                    <a:pt x="862" y="138"/>
                    <a:pt x="878" y="153"/>
                  </a:cubicBezTo>
                  <a:close/>
                  <a:moveTo>
                    <a:pt x="1580" y="260"/>
                  </a:moveTo>
                  <a:lnTo>
                    <a:pt x="1580" y="260"/>
                  </a:lnTo>
                  <a:cubicBezTo>
                    <a:pt x="1527" y="275"/>
                    <a:pt x="1450" y="405"/>
                    <a:pt x="1397" y="405"/>
                  </a:cubicBezTo>
                  <a:cubicBezTo>
                    <a:pt x="1290" y="405"/>
                    <a:pt x="1397" y="344"/>
                    <a:pt x="1397" y="283"/>
                  </a:cubicBezTo>
                  <a:cubicBezTo>
                    <a:pt x="1374" y="291"/>
                    <a:pt x="1367" y="314"/>
                    <a:pt x="1328" y="314"/>
                  </a:cubicBezTo>
                  <a:cubicBezTo>
                    <a:pt x="1313" y="314"/>
                    <a:pt x="1328" y="344"/>
                    <a:pt x="1328" y="359"/>
                  </a:cubicBezTo>
                  <a:cubicBezTo>
                    <a:pt x="1321" y="390"/>
                    <a:pt x="1305" y="390"/>
                    <a:pt x="1282" y="398"/>
                  </a:cubicBezTo>
                  <a:cubicBezTo>
                    <a:pt x="1236" y="421"/>
                    <a:pt x="1229" y="451"/>
                    <a:pt x="1214" y="482"/>
                  </a:cubicBezTo>
                  <a:cubicBezTo>
                    <a:pt x="1206" y="512"/>
                    <a:pt x="1160" y="520"/>
                    <a:pt x="1160" y="535"/>
                  </a:cubicBezTo>
                  <a:cubicBezTo>
                    <a:pt x="1160" y="550"/>
                    <a:pt x="1160" y="627"/>
                    <a:pt x="1175" y="604"/>
                  </a:cubicBezTo>
                  <a:cubicBezTo>
                    <a:pt x="1191" y="566"/>
                    <a:pt x="1244" y="466"/>
                    <a:pt x="1298" y="482"/>
                  </a:cubicBezTo>
                  <a:cubicBezTo>
                    <a:pt x="1321" y="489"/>
                    <a:pt x="1328" y="474"/>
                    <a:pt x="1344" y="466"/>
                  </a:cubicBezTo>
                  <a:cubicBezTo>
                    <a:pt x="1382" y="444"/>
                    <a:pt x="1389" y="497"/>
                    <a:pt x="1420" y="444"/>
                  </a:cubicBezTo>
                  <a:cubicBezTo>
                    <a:pt x="1443" y="413"/>
                    <a:pt x="1450" y="413"/>
                    <a:pt x="1481" y="398"/>
                  </a:cubicBezTo>
                  <a:cubicBezTo>
                    <a:pt x="1519" y="375"/>
                    <a:pt x="1519" y="344"/>
                    <a:pt x="1565" y="344"/>
                  </a:cubicBezTo>
                  <a:cubicBezTo>
                    <a:pt x="1641" y="344"/>
                    <a:pt x="1603" y="337"/>
                    <a:pt x="1588" y="291"/>
                  </a:cubicBezTo>
                  <a:cubicBezTo>
                    <a:pt x="1580" y="260"/>
                    <a:pt x="1580" y="260"/>
                    <a:pt x="1580" y="260"/>
                  </a:cubicBezTo>
                  <a:close/>
                  <a:moveTo>
                    <a:pt x="1557" y="77"/>
                  </a:moveTo>
                  <a:lnTo>
                    <a:pt x="1557" y="77"/>
                  </a:lnTo>
                  <a:cubicBezTo>
                    <a:pt x="1565" y="77"/>
                    <a:pt x="1565" y="69"/>
                    <a:pt x="1565" y="62"/>
                  </a:cubicBezTo>
                  <a:cubicBezTo>
                    <a:pt x="1573" y="54"/>
                    <a:pt x="1573" y="16"/>
                    <a:pt x="1588" y="16"/>
                  </a:cubicBezTo>
                  <a:cubicBezTo>
                    <a:pt x="1603" y="16"/>
                    <a:pt x="1611" y="16"/>
                    <a:pt x="1626" y="8"/>
                  </a:cubicBezTo>
                  <a:cubicBezTo>
                    <a:pt x="1626" y="8"/>
                    <a:pt x="1649" y="0"/>
                    <a:pt x="1649" y="8"/>
                  </a:cubicBezTo>
                  <a:cubicBezTo>
                    <a:pt x="1649" y="8"/>
                    <a:pt x="1641" y="16"/>
                    <a:pt x="1634" y="23"/>
                  </a:cubicBezTo>
                  <a:cubicBezTo>
                    <a:pt x="1626" y="31"/>
                    <a:pt x="1611" y="39"/>
                    <a:pt x="1611" y="46"/>
                  </a:cubicBezTo>
                  <a:cubicBezTo>
                    <a:pt x="1611" y="62"/>
                    <a:pt x="1634" y="85"/>
                    <a:pt x="1619" y="100"/>
                  </a:cubicBezTo>
                  <a:cubicBezTo>
                    <a:pt x="1603" y="123"/>
                    <a:pt x="1588" y="92"/>
                    <a:pt x="1565" y="100"/>
                  </a:cubicBezTo>
                  <a:lnTo>
                    <a:pt x="1557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5" name="Freeform 197"/>
            <p:cNvSpPr>
              <a:spLocks noChangeArrowheads="1"/>
            </p:cNvSpPr>
            <p:nvPr/>
          </p:nvSpPr>
          <p:spPr bwMode="auto">
            <a:xfrm>
              <a:off x="10707133" y="313167"/>
              <a:ext cx="510199" cy="740726"/>
            </a:xfrm>
            <a:custGeom>
              <a:avLst/>
              <a:gdLst>
                <a:gd name="T0" fmla="*/ 8 w 2147"/>
                <a:gd name="T1" fmla="*/ 2260 h 3117"/>
                <a:gd name="T2" fmla="*/ 107 w 2147"/>
                <a:gd name="T3" fmla="*/ 2306 h 3117"/>
                <a:gd name="T4" fmla="*/ 1971 w 2147"/>
                <a:gd name="T5" fmla="*/ 442 h 3117"/>
                <a:gd name="T6" fmla="*/ 2055 w 2147"/>
                <a:gd name="T7" fmla="*/ 259 h 3117"/>
                <a:gd name="T8" fmla="*/ 2100 w 2147"/>
                <a:gd name="T9" fmla="*/ 61 h 3117"/>
                <a:gd name="T10" fmla="*/ 1948 w 2147"/>
                <a:gd name="T11" fmla="*/ 7 h 3117"/>
                <a:gd name="T12" fmla="*/ 1856 w 2147"/>
                <a:gd name="T13" fmla="*/ 267 h 3117"/>
                <a:gd name="T14" fmla="*/ 1803 w 2147"/>
                <a:gd name="T15" fmla="*/ 504 h 3117"/>
                <a:gd name="T16" fmla="*/ 2017 w 2147"/>
                <a:gd name="T17" fmla="*/ 511 h 3117"/>
                <a:gd name="T18" fmla="*/ 1742 w 2147"/>
                <a:gd name="T19" fmla="*/ 909 h 3117"/>
                <a:gd name="T20" fmla="*/ 1665 w 2147"/>
                <a:gd name="T21" fmla="*/ 1138 h 3117"/>
                <a:gd name="T22" fmla="*/ 1489 w 2147"/>
                <a:gd name="T23" fmla="*/ 1031 h 3117"/>
                <a:gd name="T24" fmla="*/ 1497 w 2147"/>
                <a:gd name="T25" fmla="*/ 626 h 3117"/>
                <a:gd name="T26" fmla="*/ 1688 w 2147"/>
                <a:gd name="T27" fmla="*/ 366 h 3117"/>
                <a:gd name="T28" fmla="*/ 1719 w 2147"/>
                <a:gd name="T29" fmla="*/ 649 h 3117"/>
                <a:gd name="T30" fmla="*/ 1726 w 2147"/>
                <a:gd name="T31" fmla="*/ 748 h 3117"/>
                <a:gd name="T32" fmla="*/ 1902 w 2147"/>
                <a:gd name="T33" fmla="*/ 870 h 3117"/>
                <a:gd name="T34" fmla="*/ 1887 w 2147"/>
                <a:gd name="T35" fmla="*/ 702 h 3117"/>
                <a:gd name="T36" fmla="*/ 2062 w 2147"/>
                <a:gd name="T37" fmla="*/ 786 h 3117"/>
                <a:gd name="T38" fmla="*/ 2093 w 2147"/>
                <a:gd name="T39" fmla="*/ 855 h 3117"/>
                <a:gd name="T40" fmla="*/ 1978 w 2147"/>
                <a:gd name="T41" fmla="*/ 878 h 3117"/>
                <a:gd name="T42" fmla="*/ 932 w 2147"/>
                <a:gd name="T43" fmla="*/ 1168 h 3117"/>
                <a:gd name="T44" fmla="*/ 1054 w 2147"/>
                <a:gd name="T45" fmla="*/ 1260 h 3117"/>
                <a:gd name="T46" fmla="*/ 1100 w 2147"/>
                <a:gd name="T47" fmla="*/ 1474 h 3117"/>
                <a:gd name="T48" fmla="*/ 1153 w 2147"/>
                <a:gd name="T49" fmla="*/ 1405 h 3117"/>
                <a:gd name="T50" fmla="*/ 1230 w 2147"/>
                <a:gd name="T51" fmla="*/ 1145 h 3117"/>
                <a:gd name="T52" fmla="*/ 1253 w 2147"/>
                <a:gd name="T53" fmla="*/ 824 h 3117"/>
                <a:gd name="T54" fmla="*/ 1123 w 2147"/>
                <a:gd name="T55" fmla="*/ 748 h 3117"/>
                <a:gd name="T56" fmla="*/ 1046 w 2147"/>
                <a:gd name="T57" fmla="*/ 1084 h 3117"/>
                <a:gd name="T58" fmla="*/ 856 w 2147"/>
                <a:gd name="T59" fmla="*/ 1092 h 3117"/>
                <a:gd name="T60" fmla="*/ 856 w 2147"/>
                <a:gd name="T61" fmla="*/ 1153 h 3117"/>
                <a:gd name="T62" fmla="*/ 1436 w 2147"/>
                <a:gd name="T63" fmla="*/ 2719 h 3117"/>
                <a:gd name="T64" fmla="*/ 1436 w 2147"/>
                <a:gd name="T65" fmla="*/ 2482 h 3117"/>
                <a:gd name="T66" fmla="*/ 1505 w 2147"/>
                <a:gd name="T67" fmla="*/ 2222 h 3117"/>
                <a:gd name="T68" fmla="*/ 1428 w 2147"/>
                <a:gd name="T69" fmla="*/ 1985 h 3117"/>
                <a:gd name="T70" fmla="*/ 1535 w 2147"/>
                <a:gd name="T71" fmla="*/ 1901 h 3117"/>
                <a:gd name="T72" fmla="*/ 1619 w 2147"/>
                <a:gd name="T73" fmla="*/ 1680 h 3117"/>
                <a:gd name="T74" fmla="*/ 1627 w 2147"/>
                <a:gd name="T75" fmla="*/ 1565 h 3117"/>
                <a:gd name="T76" fmla="*/ 1680 w 2147"/>
                <a:gd name="T77" fmla="*/ 1275 h 3117"/>
                <a:gd name="T78" fmla="*/ 1428 w 2147"/>
                <a:gd name="T79" fmla="*/ 1328 h 3117"/>
                <a:gd name="T80" fmla="*/ 1329 w 2147"/>
                <a:gd name="T81" fmla="*/ 1168 h 3117"/>
                <a:gd name="T82" fmla="*/ 1245 w 2147"/>
                <a:gd name="T83" fmla="*/ 1527 h 3117"/>
                <a:gd name="T84" fmla="*/ 1023 w 2147"/>
                <a:gd name="T85" fmla="*/ 1703 h 3117"/>
                <a:gd name="T86" fmla="*/ 672 w 2147"/>
                <a:gd name="T87" fmla="*/ 1787 h 3117"/>
                <a:gd name="T88" fmla="*/ 856 w 2147"/>
                <a:gd name="T89" fmla="*/ 2039 h 3117"/>
                <a:gd name="T90" fmla="*/ 901 w 2147"/>
                <a:gd name="T91" fmla="*/ 2054 h 3117"/>
                <a:gd name="T92" fmla="*/ 1046 w 2147"/>
                <a:gd name="T93" fmla="*/ 2222 h 3117"/>
                <a:gd name="T94" fmla="*/ 1138 w 2147"/>
                <a:gd name="T95" fmla="*/ 2085 h 3117"/>
                <a:gd name="T96" fmla="*/ 1306 w 2147"/>
                <a:gd name="T97" fmla="*/ 2123 h 3117"/>
                <a:gd name="T98" fmla="*/ 1298 w 2147"/>
                <a:gd name="T99" fmla="*/ 2482 h 3117"/>
                <a:gd name="T100" fmla="*/ 1199 w 2147"/>
                <a:gd name="T101" fmla="*/ 2864 h 3117"/>
                <a:gd name="T102" fmla="*/ 1291 w 2147"/>
                <a:gd name="T103" fmla="*/ 3085 h 3117"/>
                <a:gd name="T104" fmla="*/ 1329 w 2147"/>
                <a:gd name="T105" fmla="*/ 2910 h 3117"/>
                <a:gd name="T106" fmla="*/ 1581 w 2147"/>
                <a:gd name="T107" fmla="*/ 2245 h 3117"/>
                <a:gd name="T108" fmla="*/ 1612 w 2147"/>
                <a:gd name="T109" fmla="*/ 2146 h 3117"/>
                <a:gd name="T110" fmla="*/ 1749 w 2147"/>
                <a:gd name="T111" fmla="*/ 2237 h 3117"/>
                <a:gd name="T112" fmla="*/ 1612 w 2147"/>
                <a:gd name="T113" fmla="*/ 2345 h 3117"/>
                <a:gd name="T114" fmla="*/ 1787 w 2147"/>
                <a:gd name="T115" fmla="*/ 1649 h 3117"/>
                <a:gd name="T116" fmla="*/ 1764 w 2147"/>
                <a:gd name="T117" fmla="*/ 1542 h 3117"/>
                <a:gd name="T118" fmla="*/ 1879 w 2147"/>
                <a:gd name="T119" fmla="*/ 1481 h 3117"/>
                <a:gd name="T120" fmla="*/ 1787 w 2147"/>
                <a:gd name="T121" fmla="*/ 1649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7" h="3117">
                  <a:moveTo>
                    <a:pt x="53" y="2329"/>
                  </a:moveTo>
                  <a:lnTo>
                    <a:pt x="53" y="2329"/>
                  </a:lnTo>
                  <a:cubicBezTo>
                    <a:pt x="53" y="2314"/>
                    <a:pt x="38" y="2299"/>
                    <a:pt x="31" y="2291"/>
                  </a:cubicBezTo>
                  <a:cubicBezTo>
                    <a:pt x="23" y="2283"/>
                    <a:pt x="0" y="2276"/>
                    <a:pt x="8" y="2260"/>
                  </a:cubicBezTo>
                  <a:cubicBezTo>
                    <a:pt x="15" y="2253"/>
                    <a:pt x="23" y="2245"/>
                    <a:pt x="31" y="2237"/>
                  </a:cubicBezTo>
                  <a:cubicBezTo>
                    <a:pt x="38" y="2222"/>
                    <a:pt x="38" y="2222"/>
                    <a:pt x="46" y="2214"/>
                  </a:cubicBezTo>
                  <a:cubicBezTo>
                    <a:pt x="61" y="2199"/>
                    <a:pt x="84" y="2207"/>
                    <a:pt x="92" y="2222"/>
                  </a:cubicBezTo>
                  <a:cubicBezTo>
                    <a:pt x="114" y="2253"/>
                    <a:pt x="107" y="2276"/>
                    <a:pt x="107" y="2306"/>
                  </a:cubicBezTo>
                  <a:cubicBezTo>
                    <a:pt x="107" y="2322"/>
                    <a:pt x="107" y="2329"/>
                    <a:pt x="107" y="2337"/>
                  </a:cubicBezTo>
                  <a:cubicBezTo>
                    <a:pt x="107" y="2360"/>
                    <a:pt x="76" y="2345"/>
                    <a:pt x="69" y="2345"/>
                  </a:cubicBezTo>
                  <a:cubicBezTo>
                    <a:pt x="53" y="2329"/>
                    <a:pt x="53" y="2329"/>
                    <a:pt x="53" y="2329"/>
                  </a:cubicBezTo>
                  <a:close/>
                  <a:moveTo>
                    <a:pt x="1971" y="442"/>
                  </a:moveTo>
                  <a:lnTo>
                    <a:pt x="1971" y="442"/>
                  </a:lnTo>
                  <a:cubicBezTo>
                    <a:pt x="1986" y="397"/>
                    <a:pt x="2032" y="374"/>
                    <a:pt x="2055" y="336"/>
                  </a:cubicBezTo>
                  <a:cubicBezTo>
                    <a:pt x="2078" y="282"/>
                    <a:pt x="1986" y="290"/>
                    <a:pt x="1994" y="282"/>
                  </a:cubicBezTo>
                  <a:cubicBezTo>
                    <a:pt x="2001" y="274"/>
                    <a:pt x="2039" y="267"/>
                    <a:pt x="2055" y="259"/>
                  </a:cubicBezTo>
                  <a:cubicBezTo>
                    <a:pt x="2085" y="252"/>
                    <a:pt x="2047" y="206"/>
                    <a:pt x="2032" y="198"/>
                  </a:cubicBezTo>
                  <a:cubicBezTo>
                    <a:pt x="2032" y="190"/>
                    <a:pt x="2146" y="221"/>
                    <a:pt x="2100" y="145"/>
                  </a:cubicBezTo>
                  <a:cubicBezTo>
                    <a:pt x="2093" y="122"/>
                    <a:pt x="2039" y="106"/>
                    <a:pt x="2100" y="91"/>
                  </a:cubicBezTo>
                  <a:cubicBezTo>
                    <a:pt x="2139" y="91"/>
                    <a:pt x="2131" y="76"/>
                    <a:pt x="2100" y="61"/>
                  </a:cubicBezTo>
                  <a:cubicBezTo>
                    <a:pt x="2024" y="22"/>
                    <a:pt x="2024" y="22"/>
                    <a:pt x="2024" y="22"/>
                  </a:cubicBezTo>
                  <a:cubicBezTo>
                    <a:pt x="1986" y="7"/>
                    <a:pt x="1986" y="114"/>
                    <a:pt x="1963" y="122"/>
                  </a:cubicBezTo>
                  <a:cubicBezTo>
                    <a:pt x="1963" y="99"/>
                    <a:pt x="1963" y="76"/>
                    <a:pt x="1963" y="61"/>
                  </a:cubicBezTo>
                  <a:cubicBezTo>
                    <a:pt x="1963" y="53"/>
                    <a:pt x="1963" y="0"/>
                    <a:pt x="1948" y="7"/>
                  </a:cubicBezTo>
                  <a:cubicBezTo>
                    <a:pt x="1925" y="15"/>
                    <a:pt x="1902" y="68"/>
                    <a:pt x="1894" y="91"/>
                  </a:cubicBezTo>
                  <a:cubicBezTo>
                    <a:pt x="1879" y="114"/>
                    <a:pt x="1841" y="152"/>
                    <a:pt x="1841" y="167"/>
                  </a:cubicBezTo>
                  <a:cubicBezTo>
                    <a:pt x="1841" y="175"/>
                    <a:pt x="1856" y="198"/>
                    <a:pt x="1856" y="213"/>
                  </a:cubicBezTo>
                  <a:cubicBezTo>
                    <a:pt x="1864" y="229"/>
                    <a:pt x="1864" y="252"/>
                    <a:pt x="1856" y="267"/>
                  </a:cubicBezTo>
                  <a:cubicBezTo>
                    <a:pt x="1856" y="320"/>
                    <a:pt x="1810" y="351"/>
                    <a:pt x="1825" y="404"/>
                  </a:cubicBezTo>
                  <a:cubicBezTo>
                    <a:pt x="1833" y="427"/>
                    <a:pt x="1803" y="404"/>
                    <a:pt x="1810" y="427"/>
                  </a:cubicBezTo>
                  <a:cubicBezTo>
                    <a:pt x="1810" y="442"/>
                    <a:pt x="1818" y="458"/>
                    <a:pt x="1810" y="473"/>
                  </a:cubicBezTo>
                  <a:cubicBezTo>
                    <a:pt x="1803" y="488"/>
                    <a:pt x="1795" y="488"/>
                    <a:pt x="1803" y="504"/>
                  </a:cubicBezTo>
                  <a:cubicBezTo>
                    <a:pt x="1818" y="542"/>
                    <a:pt x="1825" y="542"/>
                    <a:pt x="1864" y="519"/>
                  </a:cubicBezTo>
                  <a:cubicBezTo>
                    <a:pt x="1879" y="511"/>
                    <a:pt x="1902" y="511"/>
                    <a:pt x="1925" y="519"/>
                  </a:cubicBezTo>
                  <a:cubicBezTo>
                    <a:pt x="1932" y="526"/>
                    <a:pt x="1948" y="534"/>
                    <a:pt x="1955" y="534"/>
                  </a:cubicBezTo>
                  <a:cubicBezTo>
                    <a:pt x="1971" y="534"/>
                    <a:pt x="2009" y="526"/>
                    <a:pt x="2017" y="511"/>
                  </a:cubicBezTo>
                  <a:cubicBezTo>
                    <a:pt x="2024" y="504"/>
                    <a:pt x="1971" y="481"/>
                    <a:pt x="1971" y="465"/>
                  </a:cubicBezTo>
                  <a:cubicBezTo>
                    <a:pt x="1971" y="442"/>
                    <a:pt x="1971" y="442"/>
                    <a:pt x="1971" y="442"/>
                  </a:cubicBezTo>
                  <a:close/>
                  <a:moveTo>
                    <a:pt x="1742" y="909"/>
                  </a:moveTo>
                  <a:lnTo>
                    <a:pt x="1742" y="909"/>
                  </a:lnTo>
                  <a:cubicBezTo>
                    <a:pt x="1742" y="924"/>
                    <a:pt x="1742" y="924"/>
                    <a:pt x="1742" y="924"/>
                  </a:cubicBezTo>
                  <a:cubicBezTo>
                    <a:pt x="1742" y="947"/>
                    <a:pt x="1719" y="962"/>
                    <a:pt x="1696" y="970"/>
                  </a:cubicBezTo>
                  <a:cubicBezTo>
                    <a:pt x="1680" y="985"/>
                    <a:pt x="1711" y="1023"/>
                    <a:pt x="1719" y="1038"/>
                  </a:cubicBezTo>
                  <a:cubicBezTo>
                    <a:pt x="1734" y="1069"/>
                    <a:pt x="1711" y="1138"/>
                    <a:pt x="1665" y="1138"/>
                  </a:cubicBezTo>
                  <a:cubicBezTo>
                    <a:pt x="1650" y="1138"/>
                    <a:pt x="1604" y="1115"/>
                    <a:pt x="1596" y="1122"/>
                  </a:cubicBezTo>
                  <a:cubicBezTo>
                    <a:pt x="1581" y="1130"/>
                    <a:pt x="1604" y="1145"/>
                    <a:pt x="1596" y="1161"/>
                  </a:cubicBezTo>
                  <a:lnTo>
                    <a:pt x="1596" y="1161"/>
                  </a:lnTo>
                  <a:cubicBezTo>
                    <a:pt x="1535" y="1122"/>
                    <a:pt x="1497" y="1115"/>
                    <a:pt x="1489" y="1031"/>
                  </a:cubicBezTo>
                  <a:cubicBezTo>
                    <a:pt x="1489" y="1015"/>
                    <a:pt x="1474" y="1000"/>
                    <a:pt x="1474" y="977"/>
                  </a:cubicBezTo>
                  <a:cubicBezTo>
                    <a:pt x="1467" y="954"/>
                    <a:pt x="1467" y="924"/>
                    <a:pt x="1467" y="893"/>
                  </a:cubicBezTo>
                  <a:cubicBezTo>
                    <a:pt x="1467" y="832"/>
                    <a:pt x="1428" y="817"/>
                    <a:pt x="1444" y="748"/>
                  </a:cubicBezTo>
                  <a:cubicBezTo>
                    <a:pt x="1459" y="710"/>
                    <a:pt x="1489" y="664"/>
                    <a:pt x="1497" y="626"/>
                  </a:cubicBezTo>
                  <a:cubicBezTo>
                    <a:pt x="1505" y="588"/>
                    <a:pt x="1535" y="618"/>
                    <a:pt x="1543" y="595"/>
                  </a:cubicBezTo>
                  <a:cubicBezTo>
                    <a:pt x="1558" y="557"/>
                    <a:pt x="1550" y="504"/>
                    <a:pt x="1558" y="465"/>
                  </a:cubicBezTo>
                  <a:cubicBezTo>
                    <a:pt x="1581" y="404"/>
                    <a:pt x="1558" y="366"/>
                    <a:pt x="1635" y="381"/>
                  </a:cubicBezTo>
                  <a:cubicBezTo>
                    <a:pt x="1658" y="381"/>
                    <a:pt x="1673" y="366"/>
                    <a:pt x="1688" y="366"/>
                  </a:cubicBezTo>
                  <a:cubicBezTo>
                    <a:pt x="1787" y="389"/>
                    <a:pt x="1734" y="465"/>
                    <a:pt x="1764" y="526"/>
                  </a:cubicBezTo>
                  <a:cubicBezTo>
                    <a:pt x="1772" y="549"/>
                    <a:pt x="1772" y="572"/>
                    <a:pt x="1772" y="595"/>
                  </a:cubicBezTo>
                  <a:cubicBezTo>
                    <a:pt x="1772" y="618"/>
                    <a:pt x="1772" y="641"/>
                    <a:pt x="1780" y="656"/>
                  </a:cubicBezTo>
                  <a:cubicBezTo>
                    <a:pt x="1795" y="695"/>
                    <a:pt x="1734" y="664"/>
                    <a:pt x="1719" y="649"/>
                  </a:cubicBezTo>
                  <a:cubicBezTo>
                    <a:pt x="1703" y="641"/>
                    <a:pt x="1688" y="595"/>
                    <a:pt x="1673" y="595"/>
                  </a:cubicBezTo>
                  <a:cubicBezTo>
                    <a:pt x="1665" y="595"/>
                    <a:pt x="1665" y="595"/>
                    <a:pt x="1665" y="595"/>
                  </a:cubicBezTo>
                  <a:cubicBezTo>
                    <a:pt x="1665" y="611"/>
                    <a:pt x="1703" y="687"/>
                    <a:pt x="1711" y="695"/>
                  </a:cubicBezTo>
                  <a:cubicBezTo>
                    <a:pt x="1726" y="710"/>
                    <a:pt x="1749" y="725"/>
                    <a:pt x="1726" y="748"/>
                  </a:cubicBezTo>
                  <a:cubicBezTo>
                    <a:pt x="1719" y="763"/>
                    <a:pt x="1688" y="763"/>
                    <a:pt x="1680" y="771"/>
                  </a:cubicBezTo>
                  <a:cubicBezTo>
                    <a:pt x="1665" y="786"/>
                    <a:pt x="1719" y="817"/>
                    <a:pt x="1734" y="824"/>
                  </a:cubicBezTo>
                  <a:cubicBezTo>
                    <a:pt x="1757" y="855"/>
                    <a:pt x="1757" y="878"/>
                    <a:pt x="1742" y="909"/>
                  </a:cubicBezTo>
                  <a:close/>
                  <a:moveTo>
                    <a:pt x="1902" y="870"/>
                  </a:moveTo>
                  <a:lnTo>
                    <a:pt x="1902" y="870"/>
                  </a:lnTo>
                  <a:cubicBezTo>
                    <a:pt x="1894" y="840"/>
                    <a:pt x="1879" y="817"/>
                    <a:pt x="1871" y="786"/>
                  </a:cubicBezTo>
                  <a:cubicBezTo>
                    <a:pt x="1871" y="771"/>
                    <a:pt x="1848" y="740"/>
                    <a:pt x="1848" y="733"/>
                  </a:cubicBezTo>
                  <a:cubicBezTo>
                    <a:pt x="1856" y="725"/>
                    <a:pt x="1879" y="702"/>
                    <a:pt x="1887" y="702"/>
                  </a:cubicBezTo>
                  <a:cubicBezTo>
                    <a:pt x="1917" y="702"/>
                    <a:pt x="1925" y="740"/>
                    <a:pt x="1955" y="695"/>
                  </a:cubicBezTo>
                  <a:cubicBezTo>
                    <a:pt x="1971" y="679"/>
                    <a:pt x="2017" y="695"/>
                    <a:pt x="2032" y="702"/>
                  </a:cubicBezTo>
                  <a:cubicBezTo>
                    <a:pt x="2032" y="717"/>
                    <a:pt x="2039" y="733"/>
                    <a:pt x="2039" y="748"/>
                  </a:cubicBezTo>
                  <a:cubicBezTo>
                    <a:pt x="2047" y="763"/>
                    <a:pt x="2062" y="771"/>
                    <a:pt x="2062" y="786"/>
                  </a:cubicBezTo>
                  <a:cubicBezTo>
                    <a:pt x="2070" y="786"/>
                    <a:pt x="2078" y="763"/>
                    <a:pt x="2093" y="756"/>
                  </a:cubicBezTo>
                  <a:cubicBezTo>
                    <a:pt x="2100" y="748"/>
                    <a:pt x="2116" y="740"/>
                    <a:pt x="2123" y="740"/>
                  </a:cubicBezTo>
                  <a:lnTo>
                    <a:pt x="2123" y="740"/>
                  </a:lnTo>
                  <a:cubicBezTo>
                    <a:pt x="2123" y="786"/>
                    <a:pt x="2093" y="817"/>
                    <a:pt x="2093" y="855"/>
                  </a:cubicBezTo>
                  <a:cubicBezTo>
                    <a:pt x="2093" y="916"/>
                    <a:pt x="2039" y="863"/>
                    <a:pt x="2024" y="840"/>
                  </a:cubicBezTo>
                  <a:cubicBezTo>
                    <a:pt x="2001" y="824"/>
                    <a:pt x="1994" y="832"/>
                    <a:pt x="1971" y="824"/>
                  </a:cubicBezTo>
                  <a:cubicBezTo>
                    <a:pt x="1948" y="809"/>
                    <a:pt x="1948" y="809"/>
                    <a:pt x="1948" y="809"/>
                  </a:cubicBezTo>
                  <a:cubicBezTo>
                    <a:pt x="1910" y="801"/>
                    <a:pt x="1978" y="870"/>
                    <a:pt x="1978" y="878"/>
                  </a:cubicBezTo>
                  <a:cubicBezTo>
                    <a:pt x="1986" y="893"/>
                    <a:pt x="1925" y="924"/>
                    <a:pt x="1910" y="886"/>
                  </a:cubicBezTo>
                  <a:cubicBezTo>
                    <a:pt x="1902" y="870"/>
                    <a:pt x="1902" y="870"/>
                    <a:pt x="1902" y="870"/>
                  </a:cubicBezTo>
                  <a:close/>
                  <a:moveTo>
                    <a:pt x="932" y="1168"/>
                  </a:moveTo>
                  <a:lnTo>
                    <a:pt x="932" y="1168"/>
                  </a:lnTo>
                  <a:cubicBezTo>
                    <a:pt x="1001" y="1168"/>
                    <a:pt x="970" y="1184"/>
                    <a:pt x="970" y="1229"/>
                  </a:cubicBezTo>
                  <a:cubicBezTo>
                    <a:pt x="970" y="1283"/>
                    <a:pt x="1008" y="1222"/>
                    <a:pt x="1016" y="1206"/>
                  </a:cubicBezTo>
                  <a:cubicBezTo>
                    <a:pt x="1016" y="1199"/>
                    <a:pt x="1023" y="1145"/>
                    <a:pt x="1031" y="1153"/>
                  </a:cubicBezTo>
                  <a:cubicBezTo>
                    <a:pt x="1031" y="1168"/>
                    <a:pt x="1046" y="1252"/>
                    <a:pt x="1054" y="1260"/>
                  </a:cubicBezTo>
                  <a:cubicBezTo>
                    <a:pt x="1077" y="1290"/>
                    <a:pt x="1031" y="1328"/>
                    <a:pt x="1062" y="1367"/>
                  </a:cubicBezTo>
                  <a:cubicBezTo>
                    <a:pt x="1085" y="1397"/>
                    <a:pt x="1092" y="1382"/>
                    <a:pt x="1123" y="1390"/>
                  </a:cubicBezTo>
                  <a:cubicBezTo>
                    <a:pt x="1123" y="1405"/>
                    <a:pt x="1108" y="1420"/>
                    <a:pt x="1108" y="1443"/>
                  </a:cubicBezTo>
                  <a:cubicBezTo>
                    <a:pt x="1115" y="1458"/>
                    <a:pt x="1123" y="1481"/>
                    <a:pt x="1100" y="1474"/>
                  </a:cubicBezTo>
                  <a:cubicBezTo>
                    <a:pt x="1054" y="1466"/>
                    <a:pt x="1031" y="1497"/>
                    <a:pt x="1039" y="1542"/>
                  </a:cubicBezTo>
                  <a:cubicBezTo>
                    <a:pt x="1039" y="1611"/>
                    <a:pt x="1161" y="1619"/>
                    <a:pt x="1161" y="1550"/>
                  </a:cubicBezTo>
                  <a:cubicBezTo>
                    <a:pt x="1161" y="1520"/>
                    <a:pt x="1184" y="1458"/>
                    <a:pt x="1161" y="1443"/>
                  </a:cubicBezTo>
                  <a:cubicBezTo>
                    <a:pt x="1161" y="1436"/>
                    <a:pt x="1146" y="1413"/>
                    <a:pt x="1153" y="1405"/>
                  </a:cubicBezTo>
                  <a:cubicBezTo>
                    <a:pt x="1169" y="1397"/>
                    <a:pt x="1184" y="1390"/>
                    <a:pt x="1192" y="1374"/>
                  </a:cubicBezTo>
                  <a:cubicBezTo>
                    <a:pt x="1214" y="1344"/>
                    <a:pt x="1207" y="1290"/>
                    <a:pt x="1230" y="1252"/>
                  </a:cubicBezTo>
                  <a:cubicBezTo>
                    <a:pt x="1245" y="1222"/>
                    <a:pt x="1268" y="1222"/>
                    <a:pt x="1245" y="1184"/>
                  </a:cubicBezTo>
                  <a:cubicBezTo>
                    <a:pt x="1222" y="1168"/>
                    <a:pt x="1230" y="1168"/>
                    <a:pt x="1230" y="1145"/>
                  </a:cubicBezTo>
                  <a:cubicBezTo>
                    <a:pt x="1230" y="1122"/>
                    <a:pt x="1253" y="1061"/>
                    <a:pt x="1237" y="1046"/>
                  </a:cubicBezTo>
                  <a:cubicBezTo>
                    <a:pt x="1230" y="1031"/>
                    <a:pt x="1192" y="1008"/>
                    <a:pt x="1222" y="992"/>
                  </a:cubicBezTo>
                  <a:cubicBezTo>
                    <a:pt x="1268" y="962"/>
                    <a:pt x="1268" y="977"/>
                    <a:pt x="1268" y="924"/>
                  </a:cubicBezTo>
                  <a:cubicBezTo>
                    <a:pt x="1268" y="870"/>
                    <a:pt x="1199" y="847"/>
                    <a:pt x="1253" y="824"/>
                  </a:cubicBezTo>
                  <a:cubicBezTo>
                    <a:pt x="1283" y="817"/>
                    <a:pt x="1275" y="786"/>
                    <a:pt x="1283" y="763"/>
                  </a:cubicBezTo>
                  <a:cubicBezTo>
                    <a:pt x="1283" y="740"/>
                    <a:pt x="1291" y="679"/>
                    <a:pt x="1268" y="695"/>
                  </a:cubicBezTo>
                  <a:cubicBezTo>
                    <a:pt x="1199" y="725"/>
                    <a:pt x="1237" y="717"/>
                    <a:pt x="1230" y="771"/>
                  </a:cubicBezTo>
                  <a:cubicBezTo>
                    <a:pt x="1199" y="771"/>
                    <a:pt x="1153" y="748"/>
                    <a:pt x="1123" y="748"/>
                  </a:cubicBezTo>
                  <a:cubicBezTo>
                    <a:pt x="1108" y="740"/>
                    <a:pt x="1062" y="801"/>
                    <a:pt x="1069" y="817"/>
                  </a:cubicBezTo>
                  <a:cubicBezTo>
                    <a:pt x="1069" y="855"/>
                    <a:pt x="1077" y="855"/>
                    <a:pt x="1054" y="893"/>
                  </a:cubicBezTo>
                  <a:cubicBezTo>
                    <a:pt x="1031" y="909"/>
                    <a:pt x="993" y="947"/>
                    <a:pt x="993" y="970"/>
                  </a:cubicBezTo>
                  <a:cubicBezTo>
                    <a:pt x="993" y="1008"/>
                    <a:pt x="1046" y="1061"/>
                    <a:pt x="1046" y="1084"/>
                  </a:cubicBezTo>
                  <a:cubicBezTo>
                    <a:pt x="1031" y="1084"/>
                    <a:pt x="947" y="992"/>
                    <a:pt x="939" y="985"/>
                  </a:cubicBezTo>
                  <a:cubicBezTo>
                    <a:pt x="939" y="970"/>
                    <a:pt x="939" y="931"/>
                    <a:pt x="924" y="931"/>
                  </a:cubicBezTo>
                  <a:cubicBezTo>
                    <a:pt x="909" y="931"/>
                    <a:pt x="878" y="977"/>
                    <a:pt x="871" y="992"/>
                  </a:cubicBezTo>
                  <a:cubicBezTo>
                    <a:pt x="863" y="1015"/>
                    <a:pt x="856" y="1061"/>
                    <a:pt x="856" y="1092"/>
                  </a:cubicBezTo>
                  <a:cubicBezTo>
                    <a:pt x="833" y="1099"/>
                    <a:pt x="825" y="1061"/>
                    <a:pt x="802" y="1084"/>
                  </a:cubicBezTo>
                  <a:cubicBezTo>
                    <a:pt x="787" y="1099"/>
                    <a:pt x="787" y="1107"/>
                    <a:pt x="787" y="1130"/>
                  </a:cubicBezTo>
                  <a:cubicBezTo>
                    <a:pt x="779" y="1153"/>
                    <a:pt x="771" y="1161"/>
                    <a:pt x="794" y="1176"/>
                  </a:cubicBezTo>
                  <a:cubicBezTo>
                    <a:pt x="817" y="1191"/>
                    <a:pt x="840" y="1161"/>
                    <a:pt x="856" y="1153"/>
                  </a:cubicBezTo>
                  <a:cubicBezTo>
                    <a:pt x="878" y="1145"/>
                    <a:pt x="901" y="1153"/>
                    <a:pt x="917" y="1161"/>
                  </a:cubicBezTo>
                  <a:cubicBezTo>
                    <a:pt x="932" y="1168"/>
                    <a:pt x="932" y="1168"/>
                    <a:pt x="932" y="1168"/>
                  </a:cubicBezTo>
                  <a:close/>
                  <a:moveTo>
                    <a:pt x="1436" y="2719"/>
                  </a:moveTo>
                  <a:lnTo>
                    <a:pt x="1436" y="2719"/>
                  </a:lnTo>
                  <a:cubicBezTo>
                    <a:pt x="1459" y="2681"/>
                    <a:pt x="1352" y="2627"/>
                    <a:pt x="1413" y="2574"/>
                  </a:cubicBezTo>
                  <a:cubicBezTo>
                    <a:pt x="1428" y="2566"/>
                    <a:pt x="1451" y="2566"/>
                    <a:pt x="1467" y="2558"/>
                  </a:cubicBezTo>
                  <a:cubicBezTo>
                    <a:pt x="1467" y="2551"/>
                    <a:pt x="1451" y="2528"/>
                    <a:pt x="1444" y="2520"/>
                  </a:cubicBezTo>
                  <a:cubicBezTo>
                    <a:pt x="1436" y="2512"/>
                    <a:pt x="1436" y="2489"/>
                    <a:pt x="1436" y="2482"/>
                  </a:cubicBezTo>
                  <a:cubicBezTo>
                    <a:pt x="1436" y="2444"/>
                    <a:pt x="1421" y="2413"/>
                    <a:pt x="1421" y="2367"/>
                  </a:cubicBezTo>
                  <a:cubicBezTo>
                    <a:pt x="1428" y="2360"/>
                    <a:pt x="1444" y="2337"/>
                    <a:pt x="1444" y="2329"/>
                  </a:cubicBezTo>
                  <a:cubicBezTo>
                    <a:pt x="1451" y="2314"/>
                    <a:pt x="1436" y="2306"/>
                    <a:pt x="1444" y="2291"/>
                  </a:cubicBezTo>
                  <a:cubicBezTo>
                    <a:pt x="1467" y="2260"/>
                    <a:pt x="1505" y="2268"/>
                    <a:pt x="1505" y="2222"/>
                  </a:cubicBezTo>
                  <a:cubicBezTo>
                    <a:pt x="1505" y="2199"/>
                    <a:pt x="1512" y="2176"/>
                    <a:pt x="1505" y="2153"/>
                  </a:cubicBezTo>
                  <a:cubicBezTo>
                    <a:pt x="1505" y="2131"/>
                    <a:pt x="1467" y="2123"/>
                    <a:pt x="1474" y="2100"/>
                  </a:cubicBezTo>
                  <a:cubicBezTo>
                    <a:pt x="1489" y="2062"/>
                    <a:pt x="1505" y="2054"/>
                    <a:pt x="1467" y="2024"/>
                  </a:cubicBezTo>
                  <a:cubicBezTo>
                    <a:pt x="1451" y="2008"/>
                    <a:pt x="1444" y="2008"/>
                    <a:pt x="1428" y="1985"/>
                  </a:cubicBezTo>
                  <a:cubicBezTo>
                    <a:pt x="1428" y="1970"/>
                    <a:pt x="1406" y="1955"/>
                    <a:pt x="1421" y="1940"/>
                  </a:cubicBezTo>
                  <a:cubicBezTo>
                    <a:pt x="1428" y="1924"/>
                    <a:pt x="1444" y="1917"/>
                    <a:pt x="1451" y="1901"/>
                  </a:cubicBezTo>
                  <a:cubicBezTo>
                    <a:pt x="1474" y="1863"/>
                    <a:pt x="1467" y="1917"/>
                    <a:pt x="1497" y="1932"/>
                  </a:cubicBezTo>
                  <a:cubicBezTo>
                    <a:pt x="1512" y="1932"/>
                    <a:pt x="1528" y="1909"/>
                    <a:pt x="1535" y="1901"/>
                  </a:cubicBezTo>
                  <a:cubicBezTo>
                    <a:pt x="1535" y="1863"/>
                    <a:pt x="1581" y="1871"/>
                    <a:pt x="1581" y="1856"/>
                  </a:cubicBezTo>
                  <a:cubicBezTo>
                    <a:pt x="1596" y="1817"/>
                    <a:pt x="1550" y="1833"/>
                    <a:pt x="1528" y="1810"/>
                  </a:cubicBezTo>
                  <a:cubicBezTo>
                    <a:pt x="1505" y="1787"/>
                    <a:pt x="1589" y="1733"/>
                    <a:pt x="1612" y="1733"/>
                  </a:cubicBezTo>
                  <a:cubicBezTo>
                    <a:pt x="1635" y="1733"/>
                    <a:pt x="1619" y="1695"/>
                    <a:pt x="1619" y="1680"/>
                  </a:cubicBezTo>
                  <a:cubicBezTo>
                    <a:pt x="1627" y="1649"/>
                    <a:pt x="1581" y="1672"/>
                    <a:pt x="1558" y="1665"/>
                  </a:cubicBezTo>
                  <a:cubicBezTo>
                    <a:pt x="1520" y="1649"/>
                    <a:pt x="1528" y="1642"/>
                    <a:pt x="1482" y="1642"/>
                  </a:cubicBezTo>
                  <a:cubicBezTo>
                    <a:pt x="1482" y="1626"/>
                    <a:pt x="1489" y="1596"/>
                    <a:pt x="1505" y="1588"/>
                  </a:cubicBezTo>
                  <a:cubicBezTo>
                    <a:pt x="1535" y="1581"/>
                    <a:pt x="1612" y="1611"/>
                    <a:pt x="1627" y="1565"/>
                  </a:cubicBezTo>
                  <a:cubicBezTo>
                    <a:pt x="1635" y="1542"/>
                    <a:pt x="1635" y="1489"/>
                    <a:pt x="1635" y="1466"/>
                  </a:cubicBezTo>
                  <a:cubicBezTo>
                    <a:pt x="1604" y="1466"/>
                    <a:pt x="1589" y="1474"/>
                    <a:pt x="1566" y="1497"/>
                  </a:cubicBezTo>
                  <a:cubicBezTo>
                    <a:pt x="1535" y="1535"/>
                    <a:pt x="1573" y="1458"/>
                    <a:pt x="1573" y="1451"/>
                  </a:cubicBezTo>
                  <a:cubicBezTo>
                    <a:pt x="1596" y="1420"/>
                    <a:pt x="1680" y="1298"/>
                    <a:pt x="1680" y="1275"/>
                  </a:cubicBezTo>
                  <a:cubicBezTo>
                    <a:pt x="1642" y="1275"/>
                    <a:pt x="1589" y="1351"/>
                    <a:pt x="1581" y="1382"/>
                  </a:cubicBezTo>
                  <a:cubicBezTo>
                    <a:pt x="1573" y="1413"/>
                    <a:pt x="1489" y="1512"/>
                    <a:pt x="1489" y="1420"/>
                  </a:cubicBezTo>
                  <a:cubicBezTo>
                    <a:pt x="1489" y="1367"/>
                    <a:pt x="1451" y="1390"/>
                    <a:pt x="1413" y="1374"/>
                  </a:cubicBezTo>
                  <a:cubicBezTo>
                    <a:pt x="1406" y="1374"/>
                    <a:pt x="1428" y="1336"/>
                    <a:pt x="1428" y="1328"/>
                  </a:cubicBezTo>
                  <a:cubicBezTo>
                    <a:pt x="1451" y="1306"/>
                    <a:pt x="1489" y="1245"/>
                    <a:pt x="1459" y="1222"/>
                  </a:cubicBezTo>
                  <a:cubicBezTo>
                    <a:pt x="1421" y="1199"/>
                    <a:pt x="1436" y="1184"/>
                    <a:pt x="1428" y="1153"/>
                  </a:cubicBezTo>
                  <a:cubicBezTo>
                    <a:pt x="1413" y="1092"/>
                    <a:pt x="1383" y="1145"/>
                    <a:pt x="1360" y="1168"/>
                  </a:cubicBezTo>
                  <a:cubicBezTo>
                    <a:pt x="1352" y="1184"/>
                    <a:pt x="1344" y="1168"/>
                    <a:pt x="1329" y="1168"/>
                  </a:cubicBezTo>
                  <a:cubicBezTo>
                    <a:pt x="1314" y="1168"/>
                    <a:pt x="1314" y="1199"/>
                    <a:pt x="1306" y="1206"/>
                  </a:cubicBezTo>
                  <a:cubicBezTo>
                    <a:pt x="1268" y="1252"/>
                    <a:pt x="1360" y="1260"/>
                    <a:pt x="1337" y="1283"/>
                  </a:cubicBezTo>
                  <a:cubicBezTo>
                    <a:pt x="1291" y="1321"/>
                    <a:pt x="1245" y="1275"/>
                    <a:pt x="1237" y="1367"/>
                  </a:cubicBezTo>
                  <a:cubicBezTo>
                    <a:pt x="1222" y="1420"/>
                    <a:pt x="1184" y="1489"/>
                    <a:pt x="1245" y="1527"/>
                  </a:cubicBezTo>
                  <a:cubicBezTo>
                    <a:pt x="1291" y="1558"/>
                    <a:pt x="1268" y="1542"/>
                    <a:pt x="1245" y="1565"/>
                  </a:cubicBezTo>
                  <a:cubicBezTo>
                    <a:pt x="1214" y="1596"/>
                    <a:pt x="1214" y="1642"/>
                    <a:pt x="1169" y="1672"/>
                  </a:cubicBezTo>
                  <a:cubicBezTo>
                    <a:pt x="1115" y="1703"/>
                    <a:pt x="1077" y="1634"/>
                    <a:pt x="1039" y="1634"/>
                  </a:cubicBezTo>
                  <a:cubicBezTo>
                    <a:pt x="1039" y="1649"/>
                    <a:pt x="1054" y="1695"/>
                    <a:pt x="1023" y="1703"/>
                  </a:cubicBezTo>
                  <a:cubicBezTo>
                    <a:pt x="1008" y="1703"/>
                    <a:pt x="985" y="1688"/>
                    <a:pt x="962" y="1688"/>
                  </a:cubicBezTo>
                  <a:cubicBezTo>
                    <a:pt x="947" y="1688"/>
                    <a:pt x="924" y="1733"/>
                    <a:pt x="901" y="1741"/>
                  </a:cubicBezTo>
                  <a:cubicBezTo>
                    <a:pt x="856" y="1779"/>
                    <a:pt x="833" y="1726"/>
                    <a:pt x="787" y="1718"/>
                  </a:cubicBezTo>
                  <a:cubicBezTo>
                    <a:pt x="764" y="1726"/>
                    <a:pt x="611" y="1733"/>
                    <a:pt x="672" y="1787"/>
                  </a:cubicBezTo>
                  <a:cubicBezTo>
                    <a:pt x="695" y="1810"/>
                    <a:pt x="687" y="1817"/>
                    <a:pt x="672" y="1848"/>
                  </a:cubicBezTo>
                  <a:cubicBezTo>
                    <a:pt x="664" y="1886"/>
                    <a:pt x="672" y="1947"/>
                    <a:pt x="710" y="1962"/>
                  </a:cubicBezTo>
                  <a:cubicBezTo>
                    <a:pt x="726" y="1970"/>
                    <a:pt x="749" y="1970"/>
                    <a:pt x="756" y="1985"/>
                  </a:cubicBezTo>
                  <a:cubicBezTo>
                    <a:pt x="794" y="2077"/>
                    <a:pt x="833" y="1962"/>
                    <a:pt x="856" y="2039"/>
                  </a:cubicBezTo>
                  <a:cubicBezTo>
                    <a:pt x="863" y="2070"/>
                    <a:pt x="886" y="2054"/>
                    <a:pt x="901" y="2031"/>
                  </a:cubicBezTo>
                  <a:cubicBezTo>
                    <a:pt x="917" y="2016"/>
                    <a:pt x="939" y="2001"/>
                    <a:pt x="955" y="1978"/>
                  </a:cubicBezTo>
                  <a:cubicBezTo>
                    <a:pt x="955" y="1978"/>
                    <a:pt x="955" y="1978"/>
                    <a:pt x="962" y="1978"/>
                  </a:cubicBezTo>
                  <a:cubicBezTo>
                    <a:pt x="962" y="2024"/>
                    <a:pt x="932" y="2031"/>
                    <a:pt x="901" y="2054"/>
                  </a:cubicBezTo>
                  <a:cubicBezTo>
                    <a:pt x="894" y="2070"/>
                    <a:pt x="886" y="2092"/>
                    <a:pt x="894" y="2100"/>
                  </a:cubicBezTo>
                  <a:cubicBezTo>
                    <a:pt x="901" y="2131"/>
                    <a:pt x="924" y="2115"/>
                    <a:pt x="947" y="2123"/>
                  </a:cubicBezTo>
                  <a:cubicBezTo>
                    <a:pt x="978" y="2153"/>
                    <a:pt x="955" y="2161"/>
                    <a:pt x="1001" y="2176"/>
                  </a:cubicBezTo>
                  <a:cubicBezTo>
                    <a:pt x="1008" y="2176"/>
                    <a:pt x="1046" y="2214"/>
                    <a:pt x="1046" y="2222"/>
                  </a:cubicBezTo>
                  <a:lnTo>
                    <a:pt x="1046" y="2222"/>
                  </a:lnTo>
                  <a:cubicBezTo>
                    <a:pt x="1046" y="2214"/>
                    <a:pt x="1039" y="2138"/>
                    <a:pt x="1062" y="2138"/>
                  </a:cubicBezTo>
                  <a:cubicBezTo>
                    <a:pt x="1077" y="2146"/>
                    <a:pt x="1108" y="2192"/>
                    <a:pt x="1115" y="2161"/>
                  </a:cubicBezTo>
                  <a:cubicBezTo>
                    <a:pt x="1123" y="2131"/>
                    <a:pt x="1115" y="2100"/>
                    <a:pt x="1138" y="2085"/>
                  </a:cubicBezTo>
                  <a:cubicBezTo>
                    <a:pt x="1153" y="2062"/>
                    <a:pt x="1169" y="2085"/>
                    <a:pt x="1192" y="2077"/>
                  </a:cubicBezTo>
                  <a:cubicBezTo>
                    <a:pt x="1222" y="2062"/>
                    <a:pt x="1253" y="2008"/>
                    <a:pt x="1275" y="1978"/>
                  </a:cubicBezTo>
                  <a:cubicBezTo>
                    <a:pt x="1298" y="1940"/>
                    <a:pt x="1291" y="1993"/>
                    <a:pt x="1291" y="2008"/>
                  </a:cubicBezTo>
                  <a:cubicBezTo>
                    <a:pt x="1291" y="2054"/>
                    <a:pt x="1306" y="2085"/>
                    <a:pt x="1306" y="2123"/>
                  </a:cubicBezTo>
                  <a:cubicBezTo>
                    <a:pt x="1306" y="2169"/>
                    <a:pt x="1291" y="2222"/>
                    <a:pt x="1298" y="2268"/>
                  </a:cubicBezTo>
                  <a:cubicBezTo>
                    <a:pt x="1298" y="2283"/>
                    <a:pt x="1283" y="2322"/>
                    <a:pt x="1283" y="2337"/>
                  </a:cubicBezTo>
                  <a:cubicBezTo>
                    <a:pt x="1329" y="2306"/>
                    <a:pt x="1329" y="2306"/>
                    <a:pt x="1329" y="2306"/>
                  </a:cubicBezTo>
                  <a:cubicBezTo>
                    <a:pt x="1344" y="2329"/>
                    <a:pt x="1314" y="2451"/>
                    <a:pt x="1298" y="2482"/>
                  </a:cubicBezTo>
                  <a:cubicBezTo>
                    <a:pt x="1275" y="2589"/>
                    <a:pt x="1275" y="2589"/>
                    <a:pt x="1275" y="2589"/>
                  </a:cubicBezTo>
                  <a:cubicBezTo>
                    <a:pt x="1260" y="2627"/>
                    <a:pt x="1237" y="2658"/>
                    <a:pt x="1230" y="2696"/>
                  </a:cubicBezTo>
                  <a:cubicBezTo>
                    <a:pt x="1222" y="2749"/>
                    <a:pt x="1245" y="2787"/>
                    <a:pt x="1245" y="2841"/>
                  </a:cubicBezTo>
                  <a:cubicBezTo>
                    <a:pt x="1245" y="2864"/>
                    <a:pt x="1214" y="2856"/>
                    <a:pt x="1199" y="2864"/>
                  </a:cubicBezTo>
                  <a:cubicBezTo>
                    <a:pt x="1176" y="2872"/>
                    <a:pt x="1207" y="2933"/>
                    <a:pt x="1169" y="2948"/>
                  </a:cubicBezTo>
                  <a:cubicBezTo>
                    <a:pt x="1153" y="2956"/>
                    <a:pt x="1138" y="2948"/>
                    <a:pt x="1153" y="2971"/>
                  </a:cubicBezTo>
                  <a:cubicBezTo>
                    <a:pt x="1169" y="2994"/>
                    <a:pt x="1169" y="3062"/>
                    <a:pt x="1199" y="3039"/>
                  </a:cubicBezTo>
                  <a:cubicBezTo>
                    <a:pt x="1253" y="2994"/>
                    <a:pt x="1268" y="3039"/>
                    <a:pt x="1291" y="3085"/>
                  </a:cubicBezTo>
                  <a:cubicBezTo>
                    <a:pt x="1291" y="3093"/>
                    <a:pt x="1306" y="3116"/>
                    <a:pt x="1321" y="3116"/>
                  </a:cubicBezTo>
                  <a:cubicBezTo>
                    <a:pt x="1321" y="3116"/>
                    <a:pt x="1314" y="3078"/>
                    <a:pt x="1314" y="3070"/>
                  </a:cubicBezTo>
                  <a:cubicBezTo>
                    <a:pt x="1314" y="3062"/>
                    <a:pt x="1329" y="3039"/>
                    <a:pt x="1337" y="3024"/>
                  </a:cubicBezTo>
                  <a:cubicBezTo>
                    <a:pt x="1344" y="2986"/>
                    <a:pt x="1321" y="2940"/>
                    <a:pt x="1329" y="2910"/>
                  </a:cubicBezTo>
                  <a:cubicBezTo>
                    <a:pt x="1352" y="2841"/>
                    <a:pt x="1344" y="2818"/>
                    <a:pt x="1344" y="2757"/>
                  </a:cubicBezTo>
                  <a:cubicBezTo>
                    <a:pt x="1344" y="2688"/>
                    <a:pt x="1398" y="2742"/>
                    <a:pt x="1428" y="2734"/>
                  </a:cubicBezTo>
                  <a:cubicBezTo>
                    <a:pt x="1436" y="2719"/>
                    <a:pt x="1436" y="2719"/>
                    <a:pt x="1436" y="2719"/>
                  </a:cubicBezTo>
                  <a:close/>
                  <a:moveTo>
                    <a:pt x="1581" y="2245"/>
                  </a:moveTo>
                  <a:lnTo>
                    <a:pt x="1581" y="2245"/>
                  </a:lnTo>
                  <a:cubicBezTo>
                    <a:pt x="1596" y="2222"/>
                    <a:pt x="1550" y="2176"/>
                    <a:pt x="1550" y="2146"/>
                  </a:cubicBezTo>
                  <a:cubicBezTo>
                    <a:pt x="1550" y="2138"/>
                    <a:pt x="1550" y="2108"/>
                    <a:pt x="1566" y="2115"/>
                  </a:cubicBezTo>
                  <a:cubicBezTo>
                    <a:pt x="1581" y="2131"/>
                    <a:pt x="1596" y="2146"/>
                    <a:pt x="1612" y="2146"/>
                  </a:cubicBezTo>
                  <a:cubicBezTo>
                    <a:pt x="1627" y="2146"/>
                    <a:pt x="1665" y="2100"/>
                    <a:pt x="1658" y="2146"/>
                  </a:cubicBezTo>
                  <a:cubicBezTo>
                    <a:pt x="1658" y="2184"/>
                    <a:pt x="1650" y="2184"/>
                    <a:pt x="1688" y="2192"/>
                  </a:cubicBezTo>
                  <a:cubicBezTo>
                    <a:pt x="1703" y="2199"/>
                    <a:pt x="1703" y="2214"/>
                    <a:pt x="1726" y="2214"/>
                  </a:cubicBezTo>
                  <a:cubicBezTo>
                    <a:pt x="1749" y="2214"/>
                    <a:pt x="1749" y="2214"/>
                    <a:pt x="1749" y="2237"/>
                  </a:cubicBezTo>
                  <a:cubicBezTo>
                    <a:pt x="1749" y="2253"/>
                    <a:pt x="1749" y="2283"/>
                    <a:pt x="1726" y="2268"/>
                  </a:cubicBezTo>
                  <a:cubicBezTo>
                    <a:pt x="1703" y="2245"/>
                    <a:pt x="1696" y="2199"/>
                    <a:pt x="1673" y="2245"/>
                  </a:cubicBezTo>
                  <a:cubicBezTo>
                    <a:pt x="1665" y="2268"/>
                    <a:pt x="1650" y="2283"/>
                    <a:pt x="1658" y="2306"/>
                  </a:cubicBezTo>
                  <a:cubicBezTo>
                    <a:pt x="1658" y="2337"/>
                    <a:pt x="1642" y="2390"/>
                    <a:pt x="1612" y="2345"/>
                  </a:cubicBezTo>
                  <a:cubicBezTo>
                    <a:pt x="1604" y="2329"/>
                    <a:pt x="1604" y="2314"/>
                    <a:pt x="1589" y="2306"/>
                  </a:cubicBezTo>
                  <a:cubicBezTo>
                    <a:pt x="1573" y="2299"/>
                    <a:pt x="1558" y="2283"/>
                    <a:pt x="1573" y="2260"/>
                  </a:cubicBezTo>
                  <a:cubicBezTo>
                    <a:pt x="1581" y="2245"/>
                    <a:pt x="1581" y="2245"/>
                    <a:pt x="1581" y="2245"/>
                  </a:cubicBezTo>
                  <a:close/>
                  <a:moveTo>
                    <a:pt x="1787" y="1649"/>
                  </a:moveTo>
                  <a:lnTo>
                    <a:pt x="1787" y="1649"/>
                  </a:lnTo>
                  <a:cubicBezTo>
                    <a:pt x="1772" y="1665"/>
                    <a:pt x="1742" y="1657"/>
                    <a:pt x="1726" y="1642"/>
                  </a:cubicBezTo>
                  <a:cubicBezTo>
                    <a:pt x="1711" y="1619"/>
                    <a:pt x="1742" y="1611"/>
                    <a:pt x="1742" y="1596"/>
                  </a:cubicBezTo>
                  <a:cubicBezTo>
                    <a:pt x="1749" y="1581"/>
                    <a:pt x="1757" y="1558"/>
                    <a:pt x="1764" y="1542"/>
                  </a:cubicBezTo>
                  <a:cubicBezTo>
                    <a:pt x="1780" y="1535"/>
                    <a:pt x="1787" y="1535"/>
                    <a:pt x="1803" y="1520"/>
                  </a:cubicBezTo>
                  <a:cubicBezTo>
                    <a:pt x="1810" y="1512"/>
                    <a:pt x="1818" y="1497"/>
                    <a:pt x="1825" y="1489"/>
                  </a:cubicBezTo>
                  <a:cubicBezTo>
                    <a:pt x="1833" y="1481"/>
                    <a:pt x="1841" y="1489"/>
                    <a:pt x="1848" y="1489"/>
                  </a:cubicBezTo>
                  <a:cubicBezTo>
                    <a:pt x="1864" y="1489"/>
                    <a:pt x="1871" y="1481"/>
                    <a:pt x="1879" y="1481"/>
                  </a:cubicBezTo>
                  <a:cubicBezTo>
                    <a:pt x="1910" y="1474"/>
                    <a:pt x="1917" y="1474"/>
                    <a:pt x="1894" y="1497"/>
                  </a:cubicBezTo>
                  <a:cubicBezTo>
                    <a:pt x="1879" y="1520"/>
                    <a:pt x="1856" y="1542"/>
                    <a:pt x="1841" y="1565"/>
                  </a:cubicBezTo>
                  <a:cubicBezTo>
                    <a:pt x="1825" y="1588"/>
                    <a:pt x="1810" y="1611"/>
                    <a:pt x="1795" y="1634"/>
                  </a:cubicBezTo>
                  <a:lnTo>
                    <a:pt x="1787" y="16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  <p:sp>
          <p:nvSpPr>
            <p:cNvPr id="206" name="Freeform 198"/>
            <p:cNvSpPr>
              <a:spLocks noChangeArrowheads="1"/>
            </p:cNvSpPr>
            <p:nvPr/>
          </p:nvSpPr>
          <p:spPr bwMode="auto">
            <a:xfrm>
              <a:off x="9288634" y="1481358"/>
              <a:ext cx="416959" cy="463085"/>
            </a:xfrm>
            <a:custGeom>
              <a:avLst/>
              <a:gdLst>
                <a:gd name="T0" fmla="*/ 69 w 1757"/>
                <a:gd name="T1" fmla="*/ 1947 h 1948"/>
                <a:gd name="T2" fmla="*/ 199 w 1757"/>
                <a:gd name="T3" fmla="*/ 1932 h 1948"/>
                <a:gd name="T4" fmla="*/ 367 w 1757"/>
                <a:gd name="T5" fmla="*/ 1909 h 1948"/>
                <a:gd name="T6" fmla="*/ 580 w 1757"/>
                <a:gd name="T7" fmla="*/ 1856 h 1948"/>
                <a:gd name="T8" fmla="*/ 718 w 1757"/>
                <a:gd name="T9" fmla="*/ 1810 h 1948"/>
                <a:gd name="T10" fmla="*/ 688 w 1757"/>
                <a:gd name="T11" fmla="*/ 1626 h 1948"/>
                <a:gd name="T12" fmla="*/ 900 w 1757"/>
                <a:gd name="T13" fmla="*/ 1390 h 1948"/>
                <a:gd name="T14" fmla="*/ 1191 w 1757"/>
                <a:gd name="T15" fmla="*/ 1374 h 1948"/>
                <a:gd name="T16" fmla="*/ 1267 w 1757"/>
                <a:gd name="T17" fmla="*/ 1206 h 1948"/>
                <a:gd name="T18" fmla="*/ 1298 w 1757"/>
                <a:gd name="T19" fmla="*/ 1038 h 1948"/>
                <a:gd name="T20" fmla="*/ 1290 w 1757"/>
                <a:gd name="T21" fmla="*/ 855 h 1948"/>
                <a:gd name="T22" fmla="*/ 1259 w 1757"/>
                <a:gd name="T23" fmla="*/ 710 h 1948"/>
                <a:gd name="T24" fmla="*/ 1404 w 1757"/>
                <a:gd name="T25" fmla="*/ 603 h 1948"/>
                <a:gd name="T26" fmla="*/ 1542 w 1757"/>
                <a:gd name="T27" fmla="*/ 656 h 1948"/>
                <a:gd name="T28" fmla="*/ 1656 w 1757"/>
                <a:gd name="T29" fmla="*/ 672 h 1948"/>
                <a:gd name="T30" fmla="*/ 1756 w 1757"/>
                <a:gd name="T31" fmla="*/ 588 h 1948"/>
                <a:gd name="T32" fmla="*/ 1664 w 1757"/>
                <a:gd name="T33" fmla="*/ 573 h 1948"/>
                <a:gd name="T34" fmla="*/ 1603 w 1757"/>
                <a:gd name="T35" fmla="*/ 442 h 1948"/>
                <a:gd name="T36" fmla="*/ 1550 w 1757"/>
                <a:gd name="T37" fmla="*/ 221 h 1948"/>
                <a:gd name="T38" fmla="*/ 1534 w 1757"/>
                <a:gd name="T39" fmla="*/ 137 h 1948"/>
                <a:gd name="T40" fmla="*/ 1175 w 1757"/>
                <a:gd name="T41" fmla="*/ 183 h 1948"/>
                <a:gd name="T42" fmla="*/ 611 w 1757"/>
                <a:gd name="T43" fmla="*/ 23 h 1948"/>
                <a:gd name="T44" fmla="*/ 290 w 1757"/>
                <a:gd name="T45" fmla="*/ 213 h 1948"/>
                <a:gd name="T46" fmla="*/ 145 w 1757"/>
                <a:gd name="T47" fmla="*/ 213 h 1948"/>
                <a:gd name="T48" fmla="*/ 0 w 1757"/>
                <a:gd name="T49" fmla="*/ 252 h 1948"/>
                <a:gd name="T50" fmla="*/ 46 w 1757"/>
                <a:gd name="T51" fmla="*/ 427 h 1948"/>
                <a:gd name="T52" fmla="*/ 92 w 1757"/>
                <a:gd name="T53" fmla="*/ 595 h 1948"/>
                <a:gd name="T54" fmla="*/ 130 w 1757"/>
                <a:gd name="T55" fmla="*/ 809 h 1948"/>
                <a:gd name="T56" fmla="*/ 221 w 1757"/>
                <a:gd name="T57" fmla="*/ 909 h 1948"/>
                <a:gd name="T58" fmla="*/ 382 w 1757"/>
                <a:gd name="T59" fmla="*/ 848 h 1948"/>
                <a:gd name="T60" fmla="*/ 489 w 1757"/>
                <a:gd name="T61" fmla="*/ 893 h 1948"/>
                <a:gd name="T62" fmla="*/ 611 w 1757"/>
                <a:gd name="T63" fmla="*/ 1046 h 1948"/>
                <a:gd name="T64" fmla="*/ 451 w 1757"/>
                <a:gd name="T65" fmla="*/ 1283 h 1948"/>
                <a:gd name="T66" fmla="*/ 504 w 1757"/>
                <a:gd name="T67" fmla="*/ 1459 h 1948"/>
                <a:gd name="T68" fmla="*/ 535 w 1757"/>
                <a:gd name="T69" fmla="*/ 1573 h 1948"/>
                <a:gd name="T70" fmla="*/ 390 w 1757"/>
                <a:gd name="T71" fmla="*/ 1672 h 1948"/>
                <a:gd name="T72" fmla="*/ 275 w 1757"/>
                <a:gd name="T73" fmla="*/ 1810 h 1948"/>
                <a:gd name="T74" fmla="*/ 69 w 1757"/>
                <a:gd name="T75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7" h="1948">
                  <a:moveTo>
                    <a:pt x="69" y="1947"/>
                  </a:moveTo>
                  <a:lnTo>
                    <a:pt x="69" y="1947"/>
                  </a:lnTo>
                  <a:cubicBezTo>
                    <a:pt x="107" y="1940"/>
                    <a:pt x="138" y="1917"/>
                    <a:pt x="176" y="1917"/>
                  </a:cubicBezTo>
                  <a:cubicBezTo>
                    <a:pt x="183" y="1917"/>
                    <a:pt x="191" y="1932"/>
                    <a:pt x="199" y="1932"/>
                  </a:cubicBezTo>
                  <a:cubicBezTo>
                    <a:pt x="252" y="1924"/>
                    <a:pt x="290" y="1894"/>
                    <a:pt x="336" y="1886"/>
                  </a:cubicBezTo>
                  <a:cubicBezTo>
                    <a:pt x="351" y="1886"/>
                    <a:pt x="351" y="1909"/>
                    <a:pt x="367" y="1909"/>
                  </a:cubicBezTo>
                  <a:cubicBezTo>
                    <a:pt x="405" y="1917"/>
                    <a:pt x="443" y="1909"/>
                    <a:pt x="481" y="1901"/>
                  </a:cubicBezTo>
                  <a:cubicBezTo>
                    <a:pt x="512" y="1894"/>
                    <a:pt x="542" y="1863"/>
                    <a:pt x="580" y="1856"/>
                  </a:cubicBezTo>
                  <a:cubicBezTo>
                    <a:pt x="603" y="1848"/>
                    <a:pt x="634" y="1863"/>
                    <a:pt x="657" y="1856"/>
                  </a:cubicBezTo>
                  <a:cubicBezTo>
                    <a:pt x="680" y="1848"/>
                    <a:pt x="710" y="1833"/>
                    <a:pt x="718" y="1810"/>
                  </a:cubicBezTo>
                  <a:cubicBezTo>
                    <a:pt x="733" y="1772"/>
                    <a:pt x="703" y="1734"/>
                    <a:pt x="695" y="1695"/>
                  </a:cubicBezTo>
                  <a:cubicBezTo>
                    <a:pt x="695" y="1672"/>
                    <a:pt x="672" y="1642"/>
                    <a:pt x="688" y="1626"/>
                  </a:cubicBezTo>
                  <a:cubicBezTo>
                    <a:pt x="733" y="1596"/>
                    <a:pt x="802" y="1611"/>
                    <a:pt x="839" y="1565"/>
                  </a:cubicBezTo>
                  <a:cubicBezTo>
                    <a:pt x="885" y="1520"/>
                    <a:pt x="854" y="1436"/>
                    <a:pt x="900" y="1390"/>
                  </a:cubicBezTo>
                  <a:cubicBezTo>
                    <a:pt x="946" y="1344"/>
                    <a:pt x="1023" y="1336"/>
                    <a:pt x="1084" y="1336"/>
                  </a:cubicBezTo>
                  <a:cubicBezTo>
                    <a:pt x="1122" y="1329"/>
                    <a:pt x="1160" y="1382"/>
                    <a:pt x="1191" y="1374"/>
                  </a:cubicBezTo>
                  <a:cubicBezTo>
                    <a:pt x="1229" y="1367"/>
                    <a:pt x="1244" y="1321"/>
                    <a:pt x="1267" y="1290"/>
                  </a:cubicBezTo>
                  <a:cubicBezTo>
                    <a:pt x="1267" y="1290"/>
                    <a:pt x="1267" y="1222"/>
                    <a:pt x="1267" y="1206"/>
                  </a:cubicBezTo>
                  <a:cubicBezTo>
                    <a:pt x="1267" y="1191"/>
                    <a:pt x="1267" y="1092"/>
                    <a:pt x="1267" y="1092"/>
                  </a:cubicBezTo>
                  <a:cubicBezTo>
                    <a:pt x="1275" y="1069"/>
                    <a:pt x="1305" y="1054"/>
                    <a:pt x="1298" y="1038"/>
                  </a:cubicBezTo>
                  <a:cubicBezTo>
                    <a:pt x="1275" y="1000"/>
                    <a:pt x="1191" y="1000"/>
                    <a:pt x="1191" y="954"/>
                  </a:cubicBezTo>
                  <a:cubicBezTo>
                    <a:pt x="1183" y="909"/>
                    <a:pt x="1282" y="901"/>
                    <a:pt x="1290" y="855"/>
                  </a:cubicBezTo>
                  <a:cubicBezTo>
                    <a:pt x="1290" y="825"/>
                    <a:pt x="1206" y="848"/>
                    <a:pt x="1198" y="817"/>
                  </a:cubicBezTo>
                  <a:cubicBezTo>
                    <a:pt x="1191" y="779"/>
                    <a:pt x="1229" y="740"/>
                    <a:pt x="1259" y="710"/>
                  </a:cubicBezTo>
                  <a:cubicBezTo>
                    <a:pt x="1282" y="695"/>
                    <a:pt x="1320" y="717"/>
                    <a:pt x="1343" y="702"/>
                  </a:cubicBezTo>
                  <a:cubicBezTo>
                    <a:pt x="1374" y="679"/>
                    <a:pt x="1374" y="626"/>
                    <a:pt x="1404" y="603"/>
                  </a:cubicBezTo>
                  <a:cubicBezTo>
                    <a:pt x="1427" y="588"/>
                    <a:pt x="1458" y="573"/>
                    <a:pt x="1481" y="580"/>
                  </a:cubicBezTo>
                  <a:cubicBezTo>
                    <a:pt x="1511" y="595"/>
                    <a:pt x="1511" y="641"/>
                    <a:pt x="1542" y="656"/>
                  </a:cubicBezTo>
                  <a:cubicBezTo>
                    <a:pt x="1557" y="664"/>
                    <a:pt x="1557" y="626"/>
                    <a:pt x="1565" y="626"/>
                  </a:cubicBezTo>
                  <a:cubicBezTo>
                    <a:pt x="1603" y="626"/>
                    <a:pt x="1626" y="672"/>
                    <a:pt x="1656" y="672"/>
                  </a:cubicBezTo>
                  <a:cubicBezTo>
                    <a:pt x="1687" y="672"/>
                    <a:pt x="1702" y="634"/>
                    <a:pt x="1725" y="618"/>
                  </a:cubicBezTo>
                  <a:cubicBezTo>
                    <a:pt x="1733" y="611"/>
                    <a:pt x="1756" y="603"/>
                    <a:pt x="1756" y="588"/>
                  </a:cubicBezTo>
                  <a:cubicBezTo>
                    <a:pt x="1756" y="573"/>
                    <a:pt x="1733" y="565"/>
                    <a:pt x="1717" y="565"/>
                  </a:cubicBezTo>
                  <a:cubicBezTo>
                    <a:pt x="1702" y="557"/>
                    <a:pt x="1679" y="580"/>
                    <a:pt x="1664" y="573"/>
                  </a:cubicBezTo>
                  <a:cubicBezTo>
                    <a:pt x="1641" y="565"/>
                    <a:pt x="1611" y="557"/>
                    <a:pt x="1595" y="534"/>
                  </a:cubicBezTo>
                  <a:cubicBezTo>
                    <a:pt x="1580" y="504"/>
                    <a:pt x="1618" y="473"/>
                    <a:pt x="1603" y="442"/>
                  </a:cubicBezTo>
                  <a:cubicBezTo>
                    <a:pt x="1580" y="404"/>
                    <a:pt x="1519" y="404"/>
                    <a:pt x="1511" y="366"/>
                  </a:cubicBezTo>
                  <a:cubicBezTo>
                    <a:pt x="1496" y="313"/>
                    <a:pt x="1542" y="267"/>
                    <a:pt x="1550" y="221"/>
                  </a:cubicBezTo>
                  <a:cubicBezTo>
                    <a:pt x="1550" y="175"/>
                    <a:pt x="1542" y="183"/>
                    <a:pt x="1534" y="137"/>
                  </a:cubicBezTo>
                  <a:lnTo>
                    <a:pt x="1534" y="137"/>
                  </a:lnTo>
                  <a:cubicBezTo>
                    <a:pt x="1481" y="122"/>
                    <a:pt x="1420" y="91"/>
                    <a:pt x="1374" y="91"/>
                  </a:cubicBezTo>
                  <a:cubicBezTo>
                    <a:pt x="1290" y="122"/>
                    <a:pt x="1252" y="122"/>
                    <a:pt x="1175" y="183"/>
                  </a:cubicBezTo>
                  <a:cubicBezTo>
                    <a:pt x="1114" y="229"/>
                    <a:pt x="1015" y="175"/>
                    <a:pt x="954" y="152"/>
                  </a:cubicBezTo>
                  <a:cubicBezTo>
                    <a:pt x="877" y="129"/>
                    <a:pt x="672" y="0"/>
                    <a:pt x="611" y="23"/>
                  </a:cubicBezTo>
                  <a:cubicBezTo>
                    <a:pt x="535" y="61"/>
                    <a:pt x="443" y="91"/>
                    <a:pt x="367" y="91"/>
                  </a:cubicBezTo>
                  <a:cubicBezTo>
                    <a:pt x="382" y="145"/>
                    <a:pt x="367" y="213"/>
                    <a:pt x="290" y="213"/>
                  </a:cubicBezTo>
                  <a:cubicBezTo>
                    <a:pt x="206" y="213"/>
                    <a:pt x="183" y="183"/>
                    <a:pt x="183" y="275"/>
                  </a:cubicBezTo>
                  <a:cubicBezTo>
                    <a:pt x="168" y="275"/>
                    <a:pt x="168" y="213"/>
                    <a:pt x="145" y="213"/>
                  </a:cubicBezTo>
                  <a:cubicBezTo>
                    <a:pt x="99" y="213"/>
                    <a:pt x="61" y="221"/>
                    <a:pt x="15" y="244"/>
                  </a:cubicBezTo>
                  <a:cubicBezTo>
                    <a:pt x="15" y="244"/>
                    <a:pt x="8" y="252"/>
                    <a:pt x="0" y="252"/>
                  </a:cubicBezTo>
                  <a:lnTo>
                    <a:pt x="0" y="252"/>
                  </a:lnTo>
                  <a:cubicBezTo>
                    <a:pt x="15" y="313"/>
                    <a:pt x="23" y="374"/>
                    <a:pt x="46" y="427"/>
                  </a:cubicBezTo>
                  <a:cubicBezTo>
                    <a:pt x="53" y="450"/>
                    <a:pt x="92" y="465"/>
                    <a:pt x="99" y="496"/>
                  </a:cubicBezTo>
                  <a:cubicBezTo>
                    <a:pt x="107" y="527"/>
                    <a:pt x="92" y="565"/>
                    <a:pt x="92" y="595"/>
                  </a:cubicBezTo>
                  <a:cubicBezTo>
                    <a:pt x="92" y="611"/>
                    <a:pt x="115" y="618"/>
                    <a:pt x="115" y="634"/>
                  </a:cubicBezTo>
                  <a:cubicBezTo>
                    <a:pt x="130" y="687"/>
                    <a:pt x="130" y="748"/>
                    <a:pt x="130" y="809"/>
                  </a:cubicBezTo>
                  <a:cubicBezTo>
                    <a:pt x="130" y="832"/>
                    <a:pt x="107" y="863"/>
                    <a:pt x="130" y="886"/>
                  </a:cubicBezTo>
                  <a:cubicBezTo>
                    <a:pt x="145" y="909"/>
                    <a:pt x="191" y="916"/>
                    <a:pt x="221" y="909"/>
                  </a:cubicBezTo>
                  <a:cubicBezTo>
                    <a:pt x="244" y="909"/>
                    <a:pt x="237" y="863"/>
                    <a:pt x="260" y="855"/>
                  </a:cubicBezTo>
                  <a:cubicBezTo>
                    <a:pt x="298" y="840"/>
                    <a:pt x="344" y="855"/>
                    <a:pt x="382" y="848"/>
                  </a:cubicBezTo>
                  <a:cubicBezTo>
                    <a:pt x="405" y="840"/>
                    <a:pt x="413" y="809"/>
                    <a:pt x="435" y="817"/>
                  </a:cubicBezTo>
                  <a:cubicBezTo>
                    <a:pt x="458" y="825"/>
                    <a:pt x="466" y="870"/>
                    <a:pt x="489" y="893"/>
                  </a:cubicBezTo>
                  <a:cubicBezTo>
                    <a:pt x="512" y="909"/>
                    <a:pt x="550" y="901"/>
                    <a:pt x="565" y="924"/>
                  </a:cubicBezTo>
                  <a:cubicBezTo>
                    <a:pt x="596" y="962"/>
                    <a:pt x="619" y="1000"/>
                    <a:pt x="611" y="1046"/>
                  </a:cubicBezTo>
                  <a:cubicBezTo>
                    <a:pt x="603" y="1100"/>
                    <a:pt x="550" y="1138"/>
                    <a:pt x="519" y="1184"/>
                  </a:cubicBezTo>
                  <a:cubicBezTo>
                    <a:pt x="496" y="1222"/>
                    <a:pt x="451" y="1245"/>
                    <a:pt x="451" y="1283"/>
                  </a:cubicBezTo>
                  <a:cubicBezTo>
                    <a:pt x="451" y="1313"/>
                    <a:pt x="512" y="1298"/>
                    <a:pt x="519" y="1321"/>
                  </a:cubicBezTo>
                  <a:cubicBezTo>
                    <a:pt x="535" y="1367"/>
                    <a:pt x="496" y="1420"/>
                    <a:pt x="504" y="1459"/>
                  </a:cubicBezTo>
                  <a:cubicBezTo>
                    <a:pt x="512" y="1481"/>
                    <a:pt x="550" y="1466"/>
                    <a:pt x="550" y="1481"/>
                  </a:cubicBezTo>
                  <a:cubicBezTo>
                    <a:pt x="557" y="1512"/>
                    <a:pt x="542" y="1542"/>
                    <a:pt x="535" y="1573"/>
                  </a:cubicBezTo>
                  <a:cubicBezTo>
                    <a:pt x="527" y="1596"/>
                    <a:pt x="535" y="1634"/>
                    <a:pt x="512" y="1649"/>
                  </a:cubicBezTo>
                  <a:cubicBezTo>
                    <a:pt x="481" y="1672"/>
                    <a:pt x="428" y="1642"/>
                    <a:pt x="390" y="1672"/>
                  </a:cubicBezTo>
                  <a:cubicBezTo>
                    <a:pt x="367" y="1688"/>
                    <a:pt x="382" y="1726"/>
                    <a:pt x="367" y="1749"/>
                  </a:cubicBezTo>
                  <a:cubicBezTo>
                    <a:pt x="336" y="1779"/>
                    <a:pt x="305" y="1802"/>
                    <a:pt x="275" y="1810"/>
                  </a:cubicBezTo>
                  <a:cubicBezTo>
                    <a:pt x="244" y="1825"/>
                    <a:pt x="214" y="1802"/>
                    <a:pt x="191" y="1817"/>
                  </a:cubicBezTo>
                  <a:cubicBezTo>
                    <a:pt x="145" y="1848"/>
                    <a:pt x="107" y="1901"/>
                    <a:pt x="69" y="194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Source Sans Pro Light" charset="0"/>
              </a:endParaRPr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753402" y="1721159"/>
            <a:ext cx="3383940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chemeClr val="bg2">
                    <a:lumMod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United Kingdom</a:t>
            </a:r>
          </a:p>
          <a:p>
            <a:r>
              <a:rPr lang="en-US" sz="3200">
                <a:solidFill>
                  <a:schemeClr val="bg2">
                    <a:lumMod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Map Slide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738999" y="4576977"/>
            <a:ext cx="1293914" cy="320409"/>
            <a:chOff x="9370440" y="3992540"/>
            <a:chExt cx="1293914" cy="320409"/>
          </a:xfrm>
        </p:grpSpPr>
        <p:sp>
          <p:nvSpPr>
            <p:cNvPr id="224" name="Flowchart: Terminator 63"/>
            <p:cNvSpPr/>
            <p:nvPr/>
          </p:nvSpPr>
          <p:spPr>
            <a:xfrm>
              <a:off x="9370440" y="3992540"/>
              <a:ext cx="1293914" cy="32040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499627" y="4045022"/>
              <a:ext cx="11253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READ MORE</a:t>
              </a:r>
            </a:p>
          </p:txBody>
        </p:sp>
      </p:grpSp>
      <p:sp>
        <p:nvSpPr>
          <p:cNvPr id="226" name="TextBox 225"/>
          <p:cNvSpPr txBox="1"/>
          <p:nvPr/>
        </p:nvSpPr>
        <p:spPr>
          <a:xfrm flipH="1">
            <a:off x="740536" y="2939997"/>
            <a:ext cx="453478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967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1844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861F617-D0A6-4D35-8AAC-1F314C4556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29" b="9029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F08781-72FF-2C4D-B871-4E25227EC6B4}"/>
              </a:ext>
            </a:extLst>
          </p:cNvPr>
          <p:cNvSpPr/>
          <p:nvPr/>
        </p:nvSpPr>
        <p:spPr>
          <a:xfrm>
            <a:off x="8040688" y="1452282"/>
            <a:ext cx="3924300" cy="39243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564F9DD-BEE7-7D4F-8C85-1D0B7E0FF1BF}"/>
              </a:ext>
            </a:extLst>
          </p:cNvPr>
          <p:cNvSpPr/>
          <p:nvPr/>
        </p:nvSpPr>
        <p:spPr>
          <a:xfrm rot="16200000">
            <a:off x="4133850" y="1469742"/>
            <a:ext cx="3924301" cy="3889375"/>
          </a:xfrm>
          <a:prstGeom prst="trapezoid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9" name="Picture 8" descr="Shadows02.png">
            <a:extLst>
              <a:ext uri="{FF2B5EF4-FFF2-40B4-BE49-F238E27FC236}">
                <a16:creationId xmlns:a16="http://schemas.microsoft.com/office/drawing/2014/main" id="{2F60DB4A-11A9-1C46-8249-6A756FED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63914" y="3186277"/>
            <a:ext cx="7518493" cy="456304"/>
          </a:xfrm>
          <a:prstGeom prst="rect">
            <a:avLst/>
          </a:prstGeom>
        </p:spPr>
      </p:pic>
      <p:pic>
        <p:nvPicPr>
          <p:cNvPr id="10" name="Picture 9" descr="Shadows02.png">
            <a:extLst>
              <a:ext uri="{FF2B5EF4-FFF2-40B4-BE49-F238E27FC236}">
                <a16:creationId xmlns:a16="http://schemas.microsoft.com/office/drawing/2014/main" id="{08A1BA83-F70B-BC41-90A2-8A19A2F5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053976" y="3186277"/>
            <a:ext cx="7518493" cy="456304"/>
          </a:xfrm>
          <a:prstGeom prst="rect">
            <a:avLst/>
          </a:prstGeom>
        </p:spPr>
      </p:pic>
      <p:pic>
        <p:nvPicPr>
          <p:cNvPr id="13" name="Picture 12" descr="Shadows02.png">
            <a:extLst>
              <a:ext uri="{FF2B5EF4-FFF2-40B4-BE49-F238E27FC236}">
                <a16:creationId xmlns:a16="http://schemas.microsoft.com/office/drawing/2014/main" id="{DDECEDA8-B7B4-E14C-93BA-280495735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 flipH="1">
            <a:off x="8320611" y="2262553"/>
            <a:ext cx="1199700" cy="192950"/>
          </a:xfrm>
          <a:prstGeom prst="rect">
            <a:avLst/>
          </a:prstGeom>
        </p:spPr>
      </p:pic>
      <p:pic>
        <p:nvPicPr>
          <p:cNvPr id="14" name="Picture 13" descr="Shadows02.png">
            <a:extLst>
              <a:ext uri="{FF2B5EF4-FFF2-40B4-BE49-F238E27FC236}">
                <a16:creationId xmlns:a16="http://schemas.microsoft.com/office/drawing/2014/main" id="{B0A24FDE-A74E-A84A-99F4-CFC55653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 flipV="1">
            <a:off x="10459397" y="4413768"/>
            <a:ext cx="1199700" cy="192950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46510E-CC29-4EF2-89C4-334CB767A0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693" r="16693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FE06BCE-2F98-4C57-95E4-B8EDB31057F8}"/>
              </a:ext>
            </a:extLst>
          </p:cNvPr>
          <p:cNvGrpSpPr/>
          <p:nvPr/>
        </p:nvGrpSpPr>
        <p:grpSpPr>
          <a:xfrm>
            <a:off x="4392295" y="2761966"/>
            <a:ext cx="3441648" cy="1028678"/>
            <a:chOff x="4375178" y="2470501"/>
            <a:chExt cx="3441648" cy="10286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C7E7CB-99B9-4693-8D8F-D940C7D9ADF3}"/>
                </a:ext>
              </a:extLst>
            </p:cNvPr>
            <p:cNvSpPr txBox="1"/>
            <p:nvPr/>
          </p:nvSpPr>
          <p:spPr>
            <a:xfrm>
              <a:off x="4375178" y="2470501"/>
              <a:ext cx="344164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54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686A55-7379-450B-A72F-80F1649F00B0}"/>
                </a:ext>
              </a:extLst>
            </p:cNvPr>
            <p:cNvSpPr txBox="1"/>
            <p:nvPr/>
          </p:nvSpPr>
          <p:spPr>
            <a:xfrm>
              <a:off x="4964280" y="3222180"/>
              <a:ext cx="22634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72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F4BEFF-6A54-45F9-83AA-B8E6DBDFE6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57" r="2475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B121670-1910-4656-89B6-E418AD054A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7001" r="2700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52F520-CC8B-4271-AA27-32DB94CE7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3467" r="13467"/>
          <a:stretch>
            <a:fillRect/>
          </a:stretch>
        </p:blipFill>
        <p:spPr/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919B388-4E5B-41F2-8E8C-3520520D79BC}"/>
              </a:ext>
            </a:extLst>
          </p:cNvPr>
          <p:cNvSpPr txBox="1"/>
          <p:nvPr/>
        </p:nvSpPr>
        <p:spPr>
          <a:xfrm>
            <a:off x="7663398" y="1860462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7B9782-60F9-4426-96DB-CCF9EFD1D5A8}"/>
              </a:ext>
            </a:extLst>
          </p:cNvPr>
          <p:cNvSpPr txBox="1"/>
          <p:nvPr/>
        </p:nvSpPr>
        <p:spPr>
          <a:xfrm flipH="1">
            <a:off x="7663398" y="2109598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AC38FE-7497-4993-8EAC-2E30F397CC97}"/>
              </a:ext>
            </a:extLst>
          </p:cNvPr>
          <p:cNvSpPr txBox="1"/>
          <p:nvPr/>
        </p:nvSpPr>
        <p:spPr>
          <a:xfrm>
            <a:off x="7673216" y="3086258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BA9A74-7411-4437-9E70-4C6927149261}"/>
              </a:ext>
            </a:extLst>
          </p:cNvPr>
          <p:cNvSpPr txBox="1"/>
          <p:nvPr/>
        </p:nvSpPr>
        <p:spPr>
          <a:xfrm flipH="1">
            <a:off x="7673216" y="3335394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7A8944-CE3F-49A4-8E1E-EDD88A085C3D}"/>
              </a:ext>
            </a:extLst>
          </p:cNvPr>
          <p:cNvSpPr txBox="1"/>
          <p:nvPr/>
        </p:nvSpPr>
        <p:spPr>
          <a:xfrm>
            <a:off x="7663398" y="4312054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F94BEA-46F9-4BA2-9032-85F5442600F6}"/>
              </a:ext>
            </a:extLst>
          </p:cNvPr>
          <p:cNvSpPr txBox="1"/>
          <p:nvPr/>
        </p:nvSpPr>
        <p:spPr>
          <a:xfrm flipH="1">
            <a:off x="7663398" y="4561190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57AC34-7376-4607-8D64-B5726FD3A8B3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CE9A61-5764-44C3-A739-28DF7B0400AB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0B131F-2EE7-4A8B-9564-AF1680332A60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79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D30532-59FC-6F4A-9EA9-3CFC5B8C10C2}"/>
              </a:ext>
            </a:extLst>
          </p:cNvPr>
          <p:cNvSpPr/>
          <p:nvPr/>
        </p:nvSpPr>
        <p:spPr>
          <a:xfrm>
            <a:off x="227013" y="5200650"/>
            <a:ext cx="12748184" cy="655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DED59-F50E-2F41-9B39-A249BEA7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" y="5855677"/>
            <a:ext cx="13216403" cy="545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20178-2760-DB48-AA2C-C724C0BF9E5D}"/>
              </a:ext>
            </a:extLst>
          </p:cNvPr>
          <p:cNvSpPr txBox="1"/>
          <p:nvPr/>
        </p:nvSpPr>
        <p:spPr>
          <a:xfrm>
            <a:off x="1432719" y="5422555"/>
            <a:ext cx="8147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ea typeface="Open Sans SemiBold" panose="020B0606030504020204" pitchFamily="34" charset="0"/>
                <a:cs typeface="Open Sans SemiBold" panose="020B0606030504020204" pitchFamily="34" charset="0"/>
              </a:rPr>
              <a:t>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3D03B-0D30-364D-B130-D0B39D1C91D7}"/>
              </a:ext>
            </a:extLst>
          </p:cNvPr>
          <p:cNvSpPr txBox="1"/>
          <p:nvPr/>
        </p:nvSpPr>
        <p:spPr>
          <a:xfrm>
            <a:off x="2831226" y="5422555"/>
            <a:ext cx="10881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Responsive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524C2-856F-CA4E-A2EA-47B01794869C}"/>
              </a:ext>
            </a:extLst>
          </p:cNvPr>
          <p:cNvSpPr txBox="1"/>
          <p:nvPr/>
        </p:nvSpPr>
        <p:spPr>
          <a:xfrm>
            <a:off x="4516670" y="5422555"/>
            <a:ext cx="8965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Amazing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3192F0-4F51-0548-93CA-91AF01BFDBAE}"/>
              </a:ext>
            </a:extLst>
          </p:cNvPr>
          <p:cNvCxnSpPr>
            <a:cxnSpLocks/>
          </p:cNvCxnSpPr>
          <p:nvPr/>
        </p:nvCxnSpPr>
        <p:spPr>
          <a:xfrm>
            <a:off x="5964869" y="5349996"/>
            <a:ext cx="0" cy="36056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3A22C8-EBB3-FD4A-9B27-33A86F75A925}"/>
              </a:ext>
            </a:extLst>
          </p:cNvPr>
          <p:cNvSpPr txBox="1"/>
          <p:nvPr/>
        </p:nvSpPr>
        <p:spPr>
          <a:xfrm flipH="1">
            <a:off x="6592074" y="5418328"/>
            <a:ext cx="4785459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48AD292-1DDE-4B4B-9F18-54973A3A67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81" r="681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1EF7FEF-D78E-4E61-96A5-45618B52F7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081" r="1608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EC7BD57-1CEB-404B-803A-792896B4A3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333" r="27333"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F30FB-4A4C-4CE8-951F-E2977D7ACA6F}"/>
              </a:ext>
            </a:extLst>
          </p:cNvPr>
          <p:cNvGrpSpPr/>
          <p:nvPr/>
        </p:nvGrpSpPr>
        <p:grpSpPr>
          <a:xfrm>
            <a:off x="4964280" y="373145"/>
            <a:ext cx="2263441" cy="707886"/>
            <a:chOff x="4964280" y="2470501"/>
            <a:chExt cx="2263441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714919-5E02-4A08-B58C-77E538341FD4}"/>
                </a:ext>
              </a:extLst>
            </p:cNvPr>
            <p:cNvSpPr txBox="1"/>
            <p:nvPr/>
          </p:nvSpPr>
          <p:spPr>
            <a:xfrm>
              <a:off x="5203929" y="2470501"/>
              <a:ext cx="178414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28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764C47-4F00-4C1E-AD22-5E0CBBB00A8A}"/>
                </a:ext>
              </a:extLst>
            </p:cNvPr>
            <p:cNvSpPr txBox="1"/>
            <p:nvPr/>
          </p:nvSpPr>
          <p:spPr>
            <a:xfrm>
              <a:off x="4964280" y="2901388"/>
              <a:ext cx="2263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3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BC030FB-2F35-4337-B655-4AAD146DCA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63" b="1463"/>
          <a:stretch>
            <a:fillRect/>
          </a:stretch>
        </p:blipFill>
        <p:spPr/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E0E9157-FDB1-9141-A888-993542C15729}"/>
              </a:ext>
            </a:extLst>
          </p:cNvPr>
          <p:cNvSpPr/>
          <p:nvPr/>
        </p:nvSpPr>
        <p:spPr>
          <a:xfrm>
            <a:off x="227013" y="0"/>
            <a:ext cx="11737975" cy="7527097"/>
          </a:xfrm>
          <a:custGeom>
            <a:avLst/>
            <a:gdLst>
              <a:gd name="connsiteX0" fmla="*/ 7855073 w 11737975"/>
              <a:gd name="connsiteY0" fmla="*/ 7517308 h 7527097"/>
              <a:gd name="connsiteX1" fmla="*/ 7856506 w 11737975"/>
              <a:gd name="connsiteY1" fmla="*/ 7520026 h 7527097"/>
              <a:gd name="connsiteX2" fmla="*/ 7843099 w 11737975"/>
              <a:gd name="connsiteY2" fmla="*/ 7527097 h 7527097"/>
              <a:gd name="connsiteX3" fmla="*/ 7855073 w 11737975"/>
              <a:gd name="connsiteY3" fmla="*/ 7517308 h 7527097"/>
              <a:gd name="connsiteX4" fmla="*/ 7538952 w 11737975"/>
              <a:gd name="connsiteY4" fmla="*/ 7395215 h 7527097"/>
              <a:gd name="connsiteX5" fmla="*/ 7539484 w 11737975"/>
              <a:gd name="connsiteY5" fmla="*/ 7397496 h 7527097"/>
              <a:gd name="connsiteX6" fmla="*/ 7535818 w 11737975"/>
              <a:gd name="connsiteY6" fmla="*/ 7400712 h 7527097"/>
              <a:gd name="connsiteX7" fmla="*/ 7534233 w 11737975"/>
              <a:gd name="connsiteY7" fmla="*/ 7397705 h 7527097"/>
              <a:gd name="connsiteX8" fmla="*/ 7532649 w 11737975"/>
              <a:gd name="connsiteY8" fmla="*/ 7394700 h 7527097"/>
              <a:gd name="connsiteX9" fmla="*/ 7534233 w 11737975"/>
              <a:gd name="connsiteY9" fmla="*/ 7397705 h 7527097"/>
              <a:gd name="connsiteX10" fmla="*/ 7520067 w 11737975"/>
              <a:gd name="connsiteY10" fmla="*/ 7401338 h 7527097"/>
              <a:gd name="connsiteX11" fmla="*/ 7518481 w 11737975"/>
              <a:gd name="connsiteY11" fmla="*/ 7398332 h 7527097"/>
              <a:gd name="connsiteX12" fmla="*/ 7532649 w 11737975"/>
              <a:gd name="connsiteY12" fmla="*/ 7394700 h 7527097"/>
              <a:gd name="connsiteX13" fmla="*/ 7403450 w 11737975"/>
              <a:gd name="connsiteY13" fmla="*/ 7393711 h 7527097"/>
              <a:gd name="connsiteX14" fmla="*/ 7405036 w 11737975"/>
              <a:gd name="connsiteY14" fmla="*/ 7396716 h 7527097"/>
              <a:gd name="connsiteX15" fmla="*/ 7394037 w 11737975"/>
              <a:gd name="connsiteY15" fmla="*/ 7406358 h 7527097"/>
              <a:gd name="connsiteX16" fmla="*/ 7392450 w 11737975"/>
              <a:gd name="connsiteY16" fmla="*/ 7403354 h 7527097"/>
              <a:gd name="connsiteX17" fmla="*/ 7403450 w 11737975"/>
              <a:gd name="connsiteY17" fmla="*/ 7393711 h 7527097"/>
              <a:gd name="connsiteX18" fmla="*/ 7397110 w 11737975"/>
              <a:gd name="connsiteY18" fmla="*/ 7381692 h 7527097"/>
              <a:gd name="connsiteX19" fmla="*/ 7403450 w 11737975"/>
              <a:gd name="connsiteY19" fmla="*/ 7393711 h 7527097"/>
              <a:gd name="connsiteX20" fmla="*/ 7397110 w 11737975"/>
              <a:gd name="connsiteY20" fmla="*/ 7381692 h 7527097"/>
              <a:gd name="connsiteX21" fmla="*/ 7833452 w 11737975"/>
              <a:gd name="connsiteY21" fmla="*/ 7355103 h 7527097"/>
              <a:gd name="connsiteX22" fmla="*/ 7835037 w 11737975"/>
              <a:gd name="connsiteY22" fmla="*/ 7358109 h 7527097"/>
              <a:gd name="connsiteX23" fmla="*/ 7820871 w 11737975"/>
              <a:gd name="connsiteY23" fmla="*/ 7361740 h 7527097"/>
              <a:gd name="connsiteX24" fmla="*/ 7833452 w 11737975"/>
              <a:gd name="connsiteY24" fmla="*/ 7355103 h 7527097"/>
              <a:gd name="connsiteX25" fmla="*/ 7356388 w 11737975"/>
              <a:gd name="connsiteY25" fmla="*/ 7344773 h 7527097"/>
              <a:gd name="connsiteX26" fmla="*/ 7358710 w 11737975"/>
              <a:gd name="connsiteY26" fmla="*/ 7345111 h 7527097"/>
              <a:gd name="connsiteX27" fmla="*/ 7360429 w 11737975"/>
              <a:gd name="connsiteY27" fmla="*/ 7348371 h 7527097"/>
              <a:gd name="connsiteX28" fmla="*/ 7345303 w 11737975"/>
              <a:gd name="connsiteY28" fmla="*/ 7352183 h 7527097"/>
              <a:gd name="connsiteX29" fmla="*/ 7356388 w 11737975"/>
              <a:gd name="connsiteY29" fmla="*/ 7344773 h 7527097"/>
              <a:gd name="connsiteX30" fmla="*/ 7913415 w 11737975"/>
              <a:gd name="connsiteY30" fmla="*/ 7324728 h 7527097"/>
              <a:gd name="connsiteX31" fmla="*/ 7916624 w 11737975"/>
              <a:gd name="connsiteY31" fmla="*/ 7330814 h 7527097"/>
              <a:gd name="connsiteX32" fmla="*/ 7914607 w 11737975"/>
              <a:gd name="connsiteY32" fmla="*/ 7339170 h 7527097"/>
              <a:gd name="connsiteX33" fmla="*/ 7903217 w 11737975"/>
              <a:gd name="connsiteY33" fmla="*/ 7337886 h 7527097"/>
              <a:gd name="connsiteX34" fmla="*/ 7901613 w 11737975"/>
              <a:gd name="connsiteY34" fmla="*/ 7334843 h 7527097"/>
              <a:gd name="connsiteX35" fmla="*/ 7900010 w 11737975"/>
              <a:gd name="connsiteY35" fmla="*/ 7331801 h 7527097"/>
              <a:gd name="connsiteX36" fmla="*/ 7913415 w 11737975"/>
              <a:gd name="connsiteY36" fmla="*/ 7324728 h 7527097"/>
              <a:gd name="connsiteX37" fmla="*/ 7824122 w 11737975"/>
              <a:gd name="connsiteY37" fmla="*/ 7324554 h 7527097"/>
              <a:gd name="connsiteX38" fmla="*/ 7824897 w 11737975"/>
              <a:gd name="connsiteY38" fmla="*/ 7327446 h 7527097"/>
              <a:gd name="connsiteX39" fmla="*/ 7823943 w 11737975"/>
              <a:gd name="connsiteY39" fmla="*/ 7337074 h 7527097"/>
              <a:gd name="connsiteX40" fmla="*/ 7820772 w 11737975"/>
              <a:gd name="connsiteY40" fmla="*/ 7331063 h 7527097"/>
              <a:gd name="connsiteX41" fmla="*/ 7819004 w 11737975"/>
              <a:gd name="connsiteY41" fmla="*/ 7327713 h 7527097"/>
              <a:gd name="connsiteX42" fmla="*/ 7819187 w 11737975"/>
              <a:gd name="connsiteY42" fmla="*/ 7328058 h 7527097"/>
              <a:gd name="connsiteX43" fmla="*/ 7818790 w 11737975"/>
              <a:gd name="connsiteY43" fmla="*/ 7327307 h 7527097"/>
              <a:gd name="connsiteX44" fmla="*/ 7819004 w 11737975"/>
              <a:gd name="connsiteY44" fmla="*/ 7327713 h 7527097"/>
              <a:gd name="connsiteX45" fmla="*/ 7817601 w 11737975"/>
              <a:gd name="connsiteY45" fmla="*/ 7325053 h 7527097"/>
              <a:gd name="connsiteX46" fmla="*/ 7824122 w 11737975"/>
              <a:gd name="connsiteY46" fmla="*/ 7324554 h 7527097"/>
              <a:gd name="connsiteX47" fmla="*/ 8091558 w 11737975"/>
              <a:gd name="connsiteY47" fmla="*/ 7265047 h 7527097"/>
              <a:gd name="connsiteX48" fmla="*/ 8093144 w 11737975"/>
              <a:gd name="connsiteY48" fmla="*/ 7268053 h 7527097"/>
              <a:gd name="connsiteX49" fmla="*/ 8094729 w 11737975"/>
              <a:gd name="connsiteY49" fmla="*/ 7271057 h 7527097"/>
              <a:gd name="connsiteX50" fmla="*/ 8082143 w 11737975"/>
              <a:gd name="connsiteY50" fmla="*/ 7277696 h 7527097"/>
              <a:gd name="connsiteX51" fmla="*/ 8078974 w 11737975"/>
              <a:gd name="connsiteY51" fmla="*/ 7271685 h 7527097"/>
              <a:gd name="connsiteX52" fmla="*/ 8091558 w 11737975"/>
              <a:gd name="connsiteY52" fmla="*/ 7265047 h 7527097"/>
              <a:gd name="connsiteX53" fmla="*/ 8173435 w 11737975"/>
              <a:gd name="connsiteY53" fmla="*/ 7251741 h 7527097"/>
              <a:gd name="connsiteX54" fmla="*/ 8173479 w 11737975"/>
              <a:gd name="connsiteY54" fmla="*/ 7253344 h 7527097"/>
              <a:gd name="connsiteX55" fmla="*/ 8169958 w 11737975"/>
              <a:gd name="connsiteY55" fmla="*/ 7258849 h 7527097"/>
              <a:gd name="connsiteX56" fmla="*/ 8168237 w 11737975"/>
              <a:gd name="connsiteY56" fmla="*/ 7255590 h 7527097"/>
              <a:gd name="connsiteX57" fmla="*/ 8173435 w 11737975"/>
              <a:gd name="connsiteY57" fmla="*/ 7251741 h 7527097"/>
              <a:gd name="connsiteX58" fmla="*/ 8160812 w 11737975"/>
              <a:gd name="connsiteY58" fmla="*/ 7243881 h 7527097"/>
              <a:gd name="connsiteX59" fmla="*/ 8162398 w 11737975"/>
              <a:gd name="connsiteY59" fmla="*/ 7246885 h 7527097"/>
              <a:gd name="connsiteX60" fmla="*/ 8149816 w 11737975"/>
              <a:gd name="connsiteY60" fmla="*/ 7253522 h 7527097"/>
              <a:gd name="connsiteX61" fmla="*/ 8160812 w 11737975"/>
              <a:gd name="connsiteY61" fmla="*/ 7243881 h 7527097"/>
              <a:gd name="connsiteX62" fmla="*/ 8185982 w 11737975"/>
              <a:gd name="connsiteY62" fmla="*/ 7230604 h 7527097"/>
              <a:gd name="connsiteX63" fmla="*/ 8189153 w 11737975"/>
              <a:gd name="connsiteY63" fmla="*/ 7236614 h 7527097"/>
              <a:gd name="connsiteX64" fmla="*/ 8173398 w 11737975"/>
              <a:gd name="connsiteY64" fmla="*/ 7237242 h 7527097"/>
              <a:gd name="connsiteX65" fmla="*/ 8171811 w 11737975"/>
              <a:gd name="connsiteY65" fmla="*/ 7234238 h 7527097"/>
              <a:gd name="connsiteX66" fmla="*/ 8170227 w 11737975"/>
              <a:gd name="connsiteY66" fmla="*/ 7231232 h 7527097"/>
              <a:gd name="connsiteX67" fmla="*/ 8185982 w 11737975"/>
              <a:gd name="connsiteY67" fmla="*/ 7230604 h 7527097"/>
              <a:gd name="connsiteX68" fmla="*/ 8135550 w 11737975"/>
              <a:gd name="connsiteY68" fmla="*/ 7226478 h 7527097"/>
              <a:gd name="connsiteX69" fmla="*/ 8137135 w 11737975"/>
              <a:gd name="connsiteY69" fmla="*/ 7229483 h 7527097"/>
              <a:gd name="connsiteX70" fmla="*/ 8143476 w 11737975"/>
              <a:gd name="connsiteY70" fmla="*/ 7241503 h 7527097"/>
              <a:gd name="connsiteX71" fmla="*/ 8145061 w 11737975"/>
              <a:gd name="connsiteY71" fmla="*/ 7244507 h 7527097"/>
              <a:gd name="connsiteX72" fmla="*/ 8149816 w 11737975"/>
              <a:gd name="connsiteY72" fmla="*/ 7253522 h 7527097"/>
              <a:gd name="connsiteX73" fmla="*/ 8149412 w 11737975"/>
              <a:gd name="connsiteY73" fmla="*/ 7265619 h 7527097"/>
              <a:gd name="connsiteX74" fmla="*/ 8141987 w 11737975"/>
              <a:gd name="connsiteY74" fmla="*/ 7269177 h 7527097"/>
              <a:gd name="connsiteX75" fmla="*/ 8138817 w 11737975"/>
              <a:gd name="connsiteY75" fmla="*/ 7263166 h 7527097"/>
              <a:gd name="connsiteX76" fmla="*/ 8118406 w 11737975"/>
              <a:gd name="connsiteY76" fmla="*/ 7285455 h 7527097"/>
              <a:gd name="connsiteX77" fmla="*/ 8124649 w 11737975"/>
              <a:gd name="connsiteY77" fmla="*/ 7266798 h 7527097"/>
              <a:gd name="connsiteX78" fmla="*/ 8137232 w 11737975"/>
              <a:gd name="connsiteY78" fmla="*/ 7260161 h 7527097"/>
              <a:gd name="connsiteX79" fmla="*/ 8134061 w 11737975"/>
              <a:gd name="connsiteY79" fmla="*/ 7254152 h 7527097"/>
              <a:gd name="connsiteX80" fmla="*/ 8119895 w 11737975"/>
              <a:gd name="connsiteY80" fmla="*/ 7257783 h 7527097"/>
              <a:gd name="connsiteX81" fmla="*/ 8132477 w 11737975"/>
              <a:gd name="connsiteY81" fmla="*/ 7251146 h 7527097"/>
              <a:gd name="connsiteX82" fmla="*/ 8135550 w 11737975"/>
              <a:gd name="connsiteY82" fmla="*/ 7226478 h 7527097"/>
              <a:gd name="connsiteX83" fmla="*/ 8130796 w 11737975"/>
              <a:gd name="connsiteY83" fmla="*/ 7217463 h 7527097"/>
              <a:gd name="connsiteX84" fmla="*/ 8135550 w 11737975"/>
              <a:gd name="connsiteY84" fmla="*/ 7226478 h 7527097"/>
              <a:gd name="connsiteX85" fmla="*/ 8130796 w 11737975"/>
              <a:gd name="connsiteY85" fmla="*/ 7217463 h 7527097"/>
              <a:gd name="connsiteX86" fmla="*/ 8226209 w 11737975"/>
              <a:gd name="connsiteY86" fmla="*/ 7213898 h 7527097"/>
              <a:gd name="connsiteX87" fmla="*/ 8227927 w 11737975"/>
              <a:gd name="connsiteY87" fmla="*/ 7217158 h 7527097"/>
              <a:gd name="connsiteX88" fmla="*/ 8214523 w 11737975"/>
              <a:gd name="connsiteY88" fmla="*/ 7224229 h 7527097"/>
              <a:gd name="connsiteX89" fmla="*/ 8226209 w 11737975"/>
              <a:gd name="connsiteY89" fmla="*/ 7213898 h 7527097"/>
              <a:gd name="connsiteX90" fmla="*/ 7284664 w 11737975"/>
              <a:gd name="connsiteY90" fmla="*/ 7199015 h 7527097"/>
              <a:gd name="connsiteX91" fmla="*/ 7303589 w 11737975"/>
              <a:gd name="connsiteY91" fmla="*/ 7204396 h 7527097"/>
              <a:gd name="connsiteX92" fmla="*/ 7291003 w 11737975"/>
              <a:gd name="connsiteY92" fmla="*/ 7211035 h 7527097"/>
              <a:gd name="connsiteX93" fmla="*/ 7286249 w 11737975"/>
              <a:gd name="connsiteY93" fmla="*/ 7202020 h 7527097"/>
              <a:gd name="connsiteX94" fmla="*/ 7284664 w 11737975"/>
              <a:gd name="connsiteY94" fmla="*/ 7199015 h 7527097"/>
              <a:gd name="connsiteX95" fmla="*/ 8327877 w 11737975"/>
              <a:gd name="connsiteY95" fmla="*/ 7198488 h 7527097"/>
              <a:gd name="connsiteX96" fmla="*/ 8330839 w 11737975"/>
              <a:gd name="connsiteY96" fmla="*/ 7200288 h 7527097"/>
              <a:gd name="connsiteX97" fmla="*/ 8332423 w 11737975"/>
              <a:gd name="connsiteY97" fmla="*/ 7203292 h 7527097"/>
              <a:gd name="connsiteX98" fmla="*/ 8334009 w 11737975"/>
              <a:gd name="connsiteY98" fmla="*/ 7206298 h 7527097"/>
              <a:gd name="connsiteX99" fmla="*/ 8316668 w 11737975"/>
              <a:gd name="connsiteY99" fmla="*/ 7203921 h 7527097"/>
              <a:gd name="connsiteX100" fmla="*/ 8327877 w 11737975"/>
              <a:gd name="connsiteY100" fmla="*/ 7198488 h 7527097"/>
              <a:gd name="connsiteX101" fmla="*/ 7267326 w 11737975"/>
              <a:gd name="connsiteY101" fmla="*/ 7196637 h 7527097"/>
              <a:gd name="connsiteX102" fmla="*/ 7276997 w 11737975"/>
              <a:gd name="connsiteY102" fmla="*/ 7203539 h 7527097"/>
              <a:gd name="connsiteX103" fmla="*/ 7278422 w 11737975"/>
              <a:gd name="connsiteY103" fmla="*/ 7217672 h 7527097"/>
              <a:gd name="connsiteX104" fmla="*/ 7280007 w 11737975"/>
              <a:gd name="connsiteY104" fmla="*/ 7220678 h 7527097"/>
              <a:gd name="connsiteX105" fmla="*/ 7281592 w 11737975"/>
              <a:gd name="connsiteY105" fmla="*/ 7223683 h 7527097"/>
              <a:gd name="connsiteX106" fmla="*/ 7269007 w 11737975"/>
              <a:gd name="connsiteY106" fmla="*/ 7230320 h 7527097"/>
              <a:gd name="connsiteX107" fmla="*/ 7267422 w 11737975"/>
              <a:gd name="connsiteY107" fmla="*/ 7227316 h 7527097"/>
              <a:gd name="connsiteX108" fmla="*/ 7276838 w 11737975"/>
              <a:gd name="connsiteY108" fmla="*/ 7214666 h 7527097"/>
              <a:gd name="connsiteX109" fmla="*/ 8415553 w 11737975"/>
              <a:gd name="connsiteY109" fmla="*/ 7086460 h 7527097"/>
              <a:gd name="connsiteX110" fmla="*/ 8420309 w 11737975"/>
              <a:gd name="connsiteY110" fmla="*/ 7095475 h 7527097"/>
              <a:gd name="connsiteX111" fmla="*/ 8415553 w 11737975"/>
              <a:gd name="connsiteY111" fmla="*/ 7086460 h 7527097"/>
              <a:gd name="connsiteX112" fmla="*/ 8483539 w 11737975"/>
              <a:gd name="connsiteY112" fmla="*/ 7062881 h 7527097"/>
              <a:gd name="connsiteX113" fmla="*/ 8484973 w 11737975"/>
              <a:gd name="connsiteY113" fmla="*/ 7065598 h 7527097"/>
              <a:gd name="connsiteX114" fmla="*/ 8486406 w 11737975"/>
              <a:gd name="connsiteY114" fmla="*/ 7068314 h 7527097"/>
              <a:gd name="connsiteX115" fmla="*/ 8472999 w 11737975"/>
              <a:gd name="connsiteY115" fmla="*/ 7075385 h 7527097"/>
              <a:gd name="connsiteX116" fmla="*/ 8471566 w 11737975"/>
              <a:gd name="connsiteY116" fmla="*/ 7072669 h 7527097"/>
              <a:gd name="connsiteX117" fmla="*/ 8470133 w 11737975"/>
              <a:gd name="connsiteY117" fmla="*/ 7069953 h 7527097"/>
              <a:gd name="connsiteX118" fmla="*/ 8483539 w 11737975"/>
              <a:gd name="connsiteY118" fmla="*/ 7062881 h 7527097"/>
              <a:gd name="connsiteX119" fmla="*/ 7170439 w 11737975"/>
              <a:gd name="connsiteY119" fmla="*/ 6951977 h 7527097"/>
              <a:gd name="connsiteX120" fmla="*/ 7172024 w 11737975"/>
              <a:gd name="connsiteY120" fmla="*/ 6954982 h 7527097"/>
              <a:gd name="connsiteX121" fmla="*/ 7157854 w 11737975"/>
              <a:gd name="connsiteY121" fmla="*/ 6958615 h 7527097"/>
              <a:gd name="connsiteX122" fmla="*/ 7170439 w 11737975"/>
              <a:gd name="connsiteY122" fmla="*/ 6951977 h 7527097"/>
              <a:gd name="connsiteX123" fmla="*/ 8385047 w 11737975"/>
              <a:gd name="connsiteY123" fmla="*/ 6906654 h 7527097"/>
              <a:gd name="connsiteX124" fmla="*/ 8392738 w 11737975"/>
              <a:gd name="connsiteY124" fmla="*/ 6909800 h 7527097"/>
              <a:gd name="connsiteX125" fmla="*/ 8394558 w 11737975"/>
              <a:gd name="connsiteY125" fmla="*/ 6924684 h 7527097"/>
              <a:gd name="connsiteX126" fmla="*/ 7128823 w 11737975"/>
              <a:gd name="connsiteY126" fmla="*/ 6892814 h 7527097"/>
              <a:gd name="connsiteX127" fmla="*/ 7129288 w 11737975"/>
              <a:gd name="connsiteY127" fmla="*/ 6893021 h 7527097"/>
              <a:gd name="connsiteX128" fmla="*/ 7127738 w 11737975"/>
              <a:gd name="connsiteY128" fmla="*/ 6901522 h 7527097"/>
              <a:gd name="connsiteX129" fmla="*/ 7130811 w 11737975"/>
              <a:gd name="connsiteY129" fmla="*/ 6876853 h 7527097"/>
              <a:gd name="connsiteX130" fmla="*/ 7128823 w 11737975"/>
              <a:gd name="connsiteY130" fmla="*/ 6892814 h 7527097"/>
              <a:gd name="connsiteX131" fmla="*/ 7121397 w 11737975"/>
              <a:gd name="connsiteY131" fmla="*/ 6889502 h 7527097"/>
              <a:gd name="connsiteX132" fmla="*/ 7119812 w 11737975"/>
              <a:gd name="connsiteY132" fmla="*/ 6886495 h 7527097"/>
              <a:gd name="connsiteX133" fmla="*/ 7116641 w 11737975"/>
              <a:gd name="connsiteY133" fmla="*/ 6880486 h 7527097"/>
              <a:gd name="connsiteX134" fmla="*/ 7130811 w 11737975"/>
              <a:gd name="connsiteY134" fmla="*/ 6876853 h 7527097"/>
              <a:gd name="connsiteX135" fmla="*/ 7098499 w 11737975"/>
              <a:gd name="connsiteY135" fmla="*/ 6851818 h 7527097"/>
              <a:gd name="connsiteX136" fmla="*/ 7114263 w 11737975"/>
              <a:gd name="connsiteY136" fmla="*/ 6881699 h 7527097"/>
              <a:gd name="connsiteX137" fmla="*/ 7106243 w 11737975"/>
              <a:gd name="connsiteY137" fmla="*/ 6893568 h 7527097"/>
              <a:gd name="connsiteX138" fmla="*/ 7091919 w 11737975"/>
              <a:gd name="connsiteY138" fmla="*/ 6893484 h 7527097"/>
              <a:gd name="connsiteX139" fmla="*/ 7093634 w 11737975"/>
              <a:gd name="connsiteY139" fmla="*/ 6869663 h 7527097"/>
              <a:gd name="connsiteX140" fmla="*/ 7098499 w 11737975"/>
              <a:gd name="connsiteY140" fmla="*/ 6851818 h 7527097"/>
              <a:gd name="connsiteX141" fmla="*/ 8354359 w 11737975"/>
              <a:gd name="connsiteY141" fmla="*/ 6850467 h 7527097"/>
              <a:gd name="connsiteX142" fmla="*/ 8360664 w 11737975"/>
              <a:gd name="connsiteY142" fmla="*/ 6862420 h 7527097"/>
              <a:gd name="connsiteX143" fmla="*/ 8368546 w 11737975"/>
              <a:gd name="connsiteY143" fmla="*/ 6877361 h 7527097"/>
              <a:gd name="connsiteX144" fmla="*/ 8379578 w 11737975"/>
              <a:gd name="connsiteY144" fmla="*/ 6898277 h 7527097"/>
              <a:gd name="connsiteX145" fmla="*/ 8361442 w 11737975"/>
              <a:gd name="connsiteY145" fmla="*/ 6896383 h 7527097"/>
              <a:gd name="connsiteX146" fmla="*/ 8342529 w 11737975"/>
              <a:gd name="connsiteY146" fmla="*/ 6860528 h 7527097"/>
              <a:gd name="connsiteX147" fmla="*/ 8354359 w 11737975"/>
              <a:gd name="connsiteY147" fmla="*/ 6850467 h 7527097"/>
              <a:gd name="connsiteX148" fmla="*/ 7110205 w 11737975"/>
              <a:gd name="connsiteY148" fmla="*/ 6837787 h 7527097"/>
              <a:gd name="connsiteX149" fmla="*/ 7111790 w 11737975"/>
              <a:gd name="connsiteY149" fmla="*/ 6840792 h 7527097"/>
              <a:gd name="connsiteX150" fmla="*/ 7113375 w 11737975"/>
              <a:gd name="connsiteY150" fmla="*/ 6843798 h 7527097"/>
              <a:gd name="connsiteX151" fmla="*/ 7114961 w 11737975"/>
              <a:gd name="connsiteY151" fmla="*/ 6846803 h 7527097"/>
              <a:gd name="connsiteX152" fmla="*/ 7116641 w 11737975"/>
              <a:gd name="connsiteY152" fmla="*/ 6880486 h 7527097"/>
              <a:gd name="connsiteX153" fmla="*/ 7102376 w 11737975"/>
              <a:gd name="connsiteY153" fmla="*/ 6853441 h 7527097"/>
              <a:gd name="connsiteX154" fmla="*/ 7100790 w 11737975"/>
              <a:gd name="connsiteY154" fmla="*/ 6850436 h 7527097"/>
              <a:gd name="connsiteX155" fmla="*/ 7099206 w 11737975"/>
              <a:gd name="connsiteY155" fmla="*/ 6847432 h 7527097"/>
              <a:gd name="connsiteX156" fmla="*/ 7110205 w 11737975"/>
              <a:gd name="connsiteY156" fmla="*/ 6837787 h 7527097"/>
              <a:gd name="connsiteX157" fmla="*/ 7113277 w 11737975"/>
              <a:gd name="connsiteY157" fmla="*/ 6813121 h 7527097"/>
              <a:gd name="connsiteX158" fmla="*/ 7116446 w 11737975"/>
              <a:gd name="connsiteY158" fmla="*/ 6819131 h 7527097"/>
              <a:gd name="connsiteX159" fmla="*/ 7037388 w 11737975"/>
              <a:gd name="connsiteY159" fmla="*/ 6768444 h 7527097"/>
              <a:gd name="connsiteX160" fmla="*/ 7043716 w 11737975"/>
              <a:gd name="connsiteY160" fmla="*/ 6780439 h 7527097"/>
              <a:gd name="connsiteX161" fmla="*/ 7050043 w 11737975"/>
              <a:gd name="connsiteY161" fmla="*/ 6792435 h 7527097"/>
              <a:gd name="connsiteX162" fmla="*/ 7053208 w 11737975"/>
              <a:gd name="connsiteY162" fmla="*/ 6798433 h 7527097"/>
              <a:gd name="connsiteX163" fmla="*/ 7061019 w 11737975"/>
              <a:gd name="connsiteY163" fmla="*/ 6840312 h 7527097"/>
              <a:gd name="connsiteX164" fmla="*/ 7062600 w 11737975"/>
              <a:gd name="connsiteY164" fmla="*/ 6843309 h 7527097"/>
              <a:gd name="connsiteX165" fmla="*/ 7055424 w 11737975"/>
              <a:gd name="connsiteY165" fmla="*/ 6845359 h 7527097"/>
              <a:gd name="connsiteX166" fmla="*/ 7048265 w 11737975"/>
              <a:gd name="connsiteY166" fmla="*/ 6843206 h 7527097"/>
              <a:gd name="connsiteX167" fmla="*/ 7045199 w 11737975"/>
              <a:gd name="connsiteY167" fmla="*/ 6810322 h 7527097"/>
              <a:gd name="connsiteX168" fmla="*/ 7038872 w 11737975"/>
              <a:gd name="connsiteY168" fmla="*/ 6798328 h 7527097"/>
              <a:gd name="connsiteX169" fmla="*/ 7037289 w 11737975"/>
              <a:gd name="connsiteY169" fmla="*/ 6795330 h 7527097"/>
              <a:gd name="connsiteX170" fmla="*/ 7032544 w 11737975"/>
              <a:gd name="connsiteY170" fmla="*/ 6786333 h 7527097"/>
              <a:gd name="connsiteX171" fmla="*/ 7037388 w 11737975"/>
              <a:gd name="connsiteY171" fmla="*/ 6768444 h 7527097"/>
              <a:gd name="connsiteX172" fmla="*/ 8278942 w 11737975"/>
              <a:gd name="connsiteY172" fmla="*/ 6735997 h 7527097"/>
              <a:gd name="connsiteX173" fmla="*/ 8296283 w 11737975"/>
              <a:gd name="connsiteY173" fmla="*/ 6738374 h 7527097"/>
              <a:gd name="connsiteX174" fmla="*/ 8283697 w 11737975"/>
              <a:gd name="connsiteY174" fmla="*/ 6745013 h 7527097"/>
              <a:gd name="connsiteX175" fmla="*/ 8286867 w 11737975"/>
              <a:gd name="connsiteY175" fmla="*/ 6751022 h 7527097"/>
              <a:gd name="connsiteX176" fmla="*/ 8267945 w 11737975"/>
              <a:gd name="connsiteY176" fmla="*/ 6745640 h 7527097"/>
              <a:gd name="connsiteX177" fmla="*/ 8278942 w 11737975"/>
              <a:gd name="connsiteY177" fmla="*/ 6735997 h 7527097"/>
              <a:gd name="connsiteX178" fmla="*/ 7083062 w 11737975"/>
              <a:gd name="connsiteY178" fmla="*/ 6725347 h 7527097"/>
              <a:gd name="connsiteX179" fmla="*/ 7086233 w 11737975"/>
              <a:gd name="connsiteY179" fmla="*/ 6731358 h 7527097"/>
              <a:gd name="connsiteX180" fmla="*/ 7075234 w 11737975"/>
              <a:gd name="connsiteY180" fmla="*/ 6741001 h 7527097"/>
              <a:gd name="connsiteX181" fmla="*/ 7087915 w 11737975"/>
              <a:gd name="connsiteY181" fmla="*/ 6765040 h 7527097"/>
              <a:gd name="connsiteX182" fmla="*/ 7097328 w 11737975"/>
              <a:gd name="connsiteY182" fmla="*/ 6752392 h 7527097"/>
              <a:gd name="connsiteX183" fmla="*/ 7100498 w 11737975"/>
              <a:gd name="connsiteY183" fmla="*/ 6758403 h 7527097"/>
              <a:gd name="connsiteX184" fmla="*/ 7113081 w 11737975"/>
              <a:gd name="connsiteY184" fmla="*/ 6751767 h 7527097"/>
              <a:gd name="connsiteX185" fmla="*/ 7097328 w 11737975"/>
              <a:gd name="connsiteY185" fmla="*/ 6752392 h 7527097"/>
              <a:gd name="connsiteX186" fmla="*/ 7100400 w 11737975"/>
              <a:gd name="connsiteY186" fmla="*/ 6727726 h 7527097"/>
              <a:gd name="connsiteX187" fmla="*/ 7083062 w 11737975"/>
              <a:gd name="connsiteY187" fmla="*/ 6725347 h 7527097"/>
              <a:gd name="connsiteX188" fmla="*/ 8218087 w 11737975"/>
              <a:gd name="connsiteY188" fmla="*/ 6711240 h 7527097"/>
              <a:gd name="connsiteX189" fmla="*/ 8219807 w 11737975"/>
              <a:gd name="connsiteY189" fmla="*/ 6714501 h 7527097"/>
              <a:gd name="connsiteX190" fmla="*/ 8206401 w 11737975"/>
              <a:gd name="connsiteY190" fmla="*/ 6721572 h 7527097"/>
              <a:gd name="connsiteX191" fmla="*/ 8204681 w 11737975"/>
              <a:gd name="connsiteY191" fmla="*/ 6718312 h 7527097"/>
              <a:gd name="connsiteX192" fmla="*/ 8218087 w 11737975"/>
              <a:gd name="connsiteY192" fmla="*/ 6711240 h 7527097"/>
              <a:gd name="connsiteX193" fmla="*/ 8235153 w 11737975"/>
              <a:gd name="connsiteY193" fmla="*/ 6678627 h 7527097"/>
              <a:gd name="connsiteX194" fmla="*/ 8234359 w 11737975"/>
              <a:gd name="connsiteY194" fmla="*/ 6709601 h 7527097"/>
              <a:gd name="connsiteX195" fmla="*/ 8232784 w 11737975"/>
              <a:gd name="connsiteY195" fmla="*/ 6706613 h 7527097"/>
              <a:gd name="connsiteX196" fmla="*/ 8213073 w 11737975"/>
              <a:gd name="connsiteY196" fmla="*/ 6701733 h 7527097"/>
              <a:gd name="connsiteX197" fmla="*/ 8235153 w 11737975"/>
              <a:gd name="connsiteY197" fmla="*/ 6678627 h 7527097"/>
              <a:gd name="connsiteX198" fmla="*/ 8198982 w 11737975"/>
              <a:gd name="connsiteY198" fmla="*/ 6675022 h 7527097"/>
              <a:gd name="connsiteX199" fmla="*/ 8187105 w 11737975"/>
              <a:gd name="connsiteY199" fmla="*/ 6684992 h 7527097"/>
              <a:gd name="connsiteX200" fmla="*/ 8187296 w 11737975"/>
              <a:gd name="connsiteY200" fmla="*/ 6685352 h 7527097"/>
              <a:gd name="connsiteX201" fmla="*/ 8197993 w 11737975"/>
              <a:gd name="connsiteY201" fmla="*/ 6705635 h 7527097"/>
              <a:gd name="connsiteX202" fmla="*/ 8178475 w 11737975"/>
              <a:gd name="connsiteY202" fmla="*/ 6701117 h 7527097"/>
              <a:gd name="connsiteX203" fmla="*/ 8173889 w 11737975"/>
              <a:gd name="connsiteY203" fmla="*/ 6692426 h 7527097"/>
              <a:gd name="connsiteX204" fmla="*/ 8185767 w 11737975"/>
              <a:gd name="connsiteY204" fmla="*/ 6682455 h 7527097"/>
              <a:gd name="connsiteX205" fmla="*/ 8184049 w 11737975"/>
              <a:gd name="connsiteY205" fmla="*/ 6679196 h 7527097"/>
              <a:gd name="connsiteX206" fmla="*/ 8198982 w 11737975"/>
              <a:gd name="connsiteY206" fmla="*/ 6675022 h 7527097"/>
              <a:gd name="connsiteX207" fmla="*/ 8237851 w 11737975"/>
              <a:gd name="connsiteY207" fmla="*/ 6664791 h 7527097"/>
              <a:gd name="connsiteX208" fmla="*/ 8239362 w 11737975"/>
              <a:gd name="connsiteY208" fmla="*/ 6664949 h 7527097"/>
              <a:gd name="connsiteX209" fmla="*/ 8244091 w 11737975"/>
              <a:gd name="connsiteY209" fmla="*/ 6673913 h 7527097"/>
              <a:gd name="connsiteX210" fmla="*/ 8232003 w 11737975"/>
              <a:gd name="connsiteY210" fmla="*/ 6672651 h 7527097"/>
              <a:gd name="connsiteX211" fmla="*/ 8237851 w 11737975"/>
              <a:gd name="connsiteY211" fmla="*/ 6664791 h 7527097"/>
              <a:gd name="connsiteX212" fmla="*/ 8160807 w 11737975"/>
              <a:gd name="connsiteY212" fmla="*/ 6639198 h 7527097"/>
              <a:gd name="connsiteX213" fmla="*/ 8163271 w 11737975"/>
              <a:gd name="connsiteY213" fmla="*/ 6639808 h 7527097"/>
              <a:gd name="connsiteX214" fmla="*/ 8166425 w 11737975"/>
              <a:gd name="connsiteY214" fmla="*/ 6645785 h 7527097"/>
              <a:gd name="connsiteX215" fmla="*/ 8154596 w 11737975"/>
              <a:gd name="connsiteY215" fmla="*/ 6655843 h 7527097"/>
              <a:gd name="connsiteX216" fmla="*/ 8154593 w 11737975"/>
              <a:gd name="connsiteY216" fmla="*/ 6655844 h 7527097"/>
              <a:gd name="connsiteX217" fmla="*/ 8148289 w 11737975"/>
              <a:gd name="connsiteY217" fmla="*/ 6643893 h 7527097"/>
              <a:gd name="connsiteX218" fmla="*/ 8160807 w 11737975"/>
              <a:gd name="connsiteY218" fmla="*/ 6639198 h 7527097"/>
              <a:gd name="connsiteX219" fmla="*/ 8143963 w 11737975"/>
              <a:gd name="connsiteY219" fmla="*/ 6632575 h 7527097"/>
              <a:gd name="connsiteX220" fmla="*/ 8160050 w 11737975"/>
              <a:gd name="connsiteY220" fmla="*/ 6632575 h 7527097"/>
              <a:gd name="connsiteX221" fmla="*/ 8160449 w 11737975"/>
              <a:gd name="connsiteY221" fmla="*/ 6633333 h 7527097"/>
              <a:gd name="connsiteX222" fmla="*/ 8144695 w 11737975"/>
              <a:gd name="connsiteY222" fmla="*/ 6633962 h 7527097"/>
              <a:gd name="connsiteX223" fmla="*/ 6921532 w 11737975"/>
              <a:gd name="connsiteY223" fmla="*/ 6632575 h 7527097"/>
              <a:gd name="connsiteX224" fmla="*/ 8112881 w 11737975"/>
              <a:gd name="connsiteY224" fmla="*/ 6632575 h 7527097"/>
              <a:gd name="connsiteX225" fmla="*/ 8113969 w 11737975"/>
              <a:gd name="connsiteY225" fmla="*/ 6632884 h 7527097"/>
              <a:gd name="connsiteX226" fmla="*/ 8114815 w 11737975"/>
              <a:gd name="connsiteY226" fmla="*/ 6632575 h 7527097"/>
              <a:gd name="connsiteX227" fmla="*/ 8125309 w 11737975"/>
              <a:gd name="connsiteY227" fmla="*/ 6632575 h 7527097"/>
              <a:gd name="connsiteX228" fmla="*/ 8124855 w 11737975"/>
              <a:gd name="connsiteY228" fmla="*/ 6636489 h 7527097"/>
              <a:gd name="connsiteX229" fmla="*/ 8120950 w 11737975"/>
              <a:gd name="connsiteY229" fmla="*/ 6645165 h 7527097"/>
              <a:gd name="connsiteX230" fmla="*/ 8121114 w 11737975"/>
              <a:gd name="connsiteY230" fmla="*/ 6650241 h 7527097"/>
              <a:gd name="connsiteX231" fmla="*/ 8122698 w 11737975"/>
              <a:gd name="connsiteY231" fmla="*/ 6653247 h 7527097"/>
              <a:gd name="connsiteX232" fmla="*/ 8132209 w 11737975"/>
              <a:gd name="connsiteY232" fmla="*/ 6671276 h 7527097"/>
              <a:gd name="connsiteX233" fmla="*/ 8160645 w 11737975"/>
              <a:gd name="connsiteY233" fmla="*/ 6694688 h 7527097"/>
              <a:gd name="connsiteX234" fmla="*/ 8162229 w 11737975"/>
              <a:gd name="connsiteY234" fmla="*/ 6697693 h 7527097"/>
              <a:gd name="connsiteX235" fmla="*/ 8165399 w 11737975"/>
              <a:gd name="connsiteY235" fmla="*/ 6703702 h 7527097"/>
              <a:gd name="connsiteX236" fmla="*/ 8170155 w 11737975"/>
              <a:gd name="connsiteY236" fmla="*/ 6712718 h 7527097"/>
              <a:gd name="connsiteX237" fmla="*/ 8178081 w 11737975"/>
              <a:gd name="connsiteY237" fmla="*/ 6727742 h 7527097"/>
              <a:gd name="connsiteX238" fmla="*/ 8182837 w 11737975"/>
              <a:gd name="connsiteY238" fmla="*/ 6736758 h 7527097"/>
              <a:gd name="connsiteX239" fmla="*/ 8200173 w 11737975"/>
              <a:gd name="connsiteY239" fmla="*/ 6739136 h 7527097"/>
              <a:gd name="connsiteX240" fmla="*/ 8214439 w 11737975"/>
              <a:gd name="connsiteY240" fmla="*/ 6766181 h 7527097"/>
              <a:gd name="connsiteX241" fmla="*/ 8223853 w 11737975"/>
              <a:gd name="connsiteY241" fmla="*/ 6753533 h 7527097"/>
              <a:gd name="connsiteX242" fmla="*/ 8227025 w 11737975"/>
              <a:gd name="connsiteY242" fmla="*/ 6759544 h 7527097"/>
              <a:gd name="connsiteX243" fmla="*/ 8244265 w 11737975"/>
              <a:gd name="connsiteY243" fmla="*/ 6731243 h 7527097"/>
              <a:gd name="connsiteX244" fmla="*/ 8263190 w 11737975"/>
              <a:gd name="connsiteY244" fmla="*/ 6736624 h 7527097"/>
              <a:gd name="connsiteX245" fmla="*/ 8267945 w 11737975"/>
              <a:gd name="connsiteY245" fmla="*/ 6745640 h 7527097"/>
              <a:gd name="connsiteX246" fmla="*/ 8274285 w 11737975"/>
              <a:gd name="connsiteY246" fmla="*/ 6757660 h 7527097"/>
              <a:gd name="connsiteX247" fmla="*/ 8282210 w 11737975"/>
              <a:gd name="connsiteY247" fmla="*/ 6772683 h 7527097"/>
              <a:gd name="connsiteX248" fmla="*/ 8288453 w 11737975"/>
              <a:gd name="connsiteY248" fmla="*/ 6754027 h 7527097"/>
              <a:gd name="connsiteX249" fmla="*/ 8297867 w 11737975"/>
              <a:gd name="connsiteY249" fmla="*/ 6741378 h 7527097"/>
              <a:gd name="connsiteX250" fmla="*/ 8302623 w 11737975"/>
              <a:gd name="connsiteY250" fmla="*/ 6750394 h 7527097"/>
              <a:gd name="connsiteX251" fmla="*/ 8307377 w 11737975"/>
              <a:gd name="connsiteY251" fmla="*/ 6759408 h 7527097"/>
              <a:gd name="connsiteX252" fmla="*/ 8305889 w 11737975"/>
              <a:gd name="connsiteY252" fmla="*/ 6787083 h 7527097"/>
              <a:gd name="connsiteX253" fmla="*/ 8316985 w 11737975"/>
              <a:gd name="connsiteY253" fmla="*/ 6808118 h 7527097"/>
              <a:gd name="connsiteX254" fmla="*/ 8302817 w 11737975"/>
              <a:gd name="connsiteY254" fmla="*/ 6811750 h 7527097"/>
              <a:gd name="connsiteX255" fmla="*/ 8326495 w 11737975"/>
              <a:gd name="connsiteY255" fmla="*/ 6826149 h 7527097"/>
              <a:gd name="connsiteX256" fmla="*/ 8337495 w 11737975"/>
              <a:gd name="connsiteY256" fmla="*/ 6816504 h 7527097"/>
              <a:gd name="connsiteX257" fmla="*/ 8343835 w 11737975"/>
              <a:gd name="connsiteY257" fmla="*/ 6828524 h 7527097"/>
              <a:gd name="connsiteX258" fmla="*/ 8337189 w 11737975"/>
              <a:gd name="connsiteY258" fmla="*/ 6828789 h 7527097"/>
              <a:gd name="connsiteX259" fmla="*/ 8329663 w 11737975"/>
              <a:gd name="connsiteY259" fmla="*/ 6832158 h 7527097"/>
              <a:gd name="connsiteX260" fmla="*/ 8331250 w 11737975"/>
              <a:gd name="connsiteY260" fmla="*/ 6835162 h 7527097"/>
              <a:gd name="connsiteX261" fmla="*/ 8332837 w 11737975"/>
              <a:gd name="connsiteY261" fmla="*/ 6838168 h 7527097"/>
              <a:gd name="connsiteX262" fmla="*/ 8345421 w 11737975"/>
              <a:gd name="connsiteY262" fmla="*/ 6831529 h 7527097"/>
              <a:gd name="connsiteX263" fmla="*/ 8348591 w 11737975"/>
              <a:gd name="connsiteY263" fmla="*/ 6837539 h 7527097"/>
              <a:gd name="connsiteX264" fmla="*/ 8350175 w 11737975"/>
              <a:gd name="connsiteY264" fmla="*/ 6840543 h 7527097"/>
              <a:gd name="connsiteX265" fmla="*/ 8334519 w 11737975"/>
              <a:gd name="connsiteY265" fmla="*/ 6871851 h 7527097"/>
              <a:gd name="connsiteX266" fmla="*/ 8339275 w 11737975"/>
              <a:gd name="connsiteY266" fmla="*/ 6880864 h 7527097"/>
              <a:gd name="connsiteX267" fmla="*/ 8350370 w 11737975"/>
              <a:gd name="connsiteY267" fmla="*/ 6901900 h 7527097"/>
              <a:gd name="connsiteX268" fmla="*/ 8353541 w 11737975"/>
              <a:gd name="connsiteY268" fmla="*/ 6907910 h 7527097"/>
              <a:gd name="connsiteX269" fmla="*/ 8369293 w 11737975"/>
              <a:gd name="connsiteY269" fmla="*/ 6907282 h 7527097"/>
              <a:gd name="connsiteX270" fmla="*/ 8375633 w 11737975"/>
              <a:gd name="connsiteY270" fmla="*/ 6919302 h 7527097"/>
              <a:gd name="connsiteX271" fmla="*/ 8380389 w 11737975"/>
              <a:gd name="connsiteY271" fmla="*/ 6928318 h 7527097"/>
              <a:gd name="connsiteX272" fmla="*/ 8391485 w 11737975"/>
              <a:gd name="connsiteY272" fmla="*/ 6949352 h 7527097"/>
              <a:gd name="connsiteX273" fmla="*/ 8396143 w 11737975"/>
              <a:gd name="connsiteY273" fmla="*/ 6927690 h 7527097"/>
              <a:gd name="connsiteX274" fmla="*/ 8404069 w 11737975"/>
              <a:gd name="connsiteY274" fmla="*/ 6942714 h 7527097"/>
              <a:gd name="connsiteX275" fmla="*/ 8416651 w 11737975"/>
              <a:gd name="connsiteY275" fmla="*/ 6936077 h 7527097"/>
              <a:gd name="connsiteX276" fmla="*/ 8422991 w 11737975"/>
              <a:gd name="connsiteY276" fmla="*/ 6948097 h 7527097"/>
              <a:gd name="connsiteX277" fmla="*/ 8410410 w 11737975"/>
              <a:gd name="connsiteY277" fmla="*/ 6954734 h 7527097"/>
              <a:gd name="connsiteX278" fmla="*/ 8416751 w 11737975"/>
              <a:gd name="connsiteY278" fmla="*/ 6966754 h 7527097"/>
              <a:gd name="connsiteX279" fmla="*/ 8424577 w 11737975"/>
              <a:gd name="connsiteY279" fmla="*/ 6951102 h 7527097"/>
              <a:gd name="connsiteX280" fmla="*/ 8442013 w 11737975"/>
              <a:gd name="connsiteY280" fmla="*/ 6984158 h 7527097"/>
              <a:gd name="connsiteX281" fmla="*/ 8443598 w 11737975"/>
              <a:gd name="connsiteY281" fmla="*/ 6987162 h 7527097"/>
              <a:gd name="connsiteX282" fmla="*/ 8461134 w 11737975"/>
              <a:gd name="connsiteY282" fmla="*/ 7050893 h 7527097"/>
              <a:gd name="connsiteX283" fmla="*/ 8459549 w 11737975"/>
              <a:gd name="connsiteY283" fmla="*/ 7047889 h 7527097"/>
              <a:gd name="connsiteX284" fmla="*/ 8457963 w 11737975"/>
              <a:gd name="connsiteY284" fmla="*/ 7044884 h 7527097"/>
              <a:gd name="connsiteX285" fmla="*/ 8440623 w 11737975"/>
              <a:gd name="connsiteY285" fmla="*/ 7042506 h 7527097"/>
              <a:gd name="connsiteX286" fmla="*/ 8448452 w 11737975"/>
              <a:gd name="connsiteY286" fmla="*/ 7026853 h 7527097"/>
              <a:gd name="connsiteX287" fmla="*/ 8443697 w 11737975"/>
              <a:gd name="connsiteY287" fmla="*/ 7017839 h 7527097"/>
              <a:gd name="connsiteX288" fmla="*/ 8442111 w 11737975"/>
              <a:gd name="connsiteY288" fmla="*/ 7014834 h 7527097"/>
              <a:gd name="connsiteX289" fmla="*/ 8440527 w 11737975"/>
              <a:gd name="connsiteY289" fmla="*/ 7011829 h 7527097"/>
              <a:gd name="connsiteX290" fmla="*/ 8429527 w 11737975"/>
              <a:gd name="connsiteY290" fmla="*/ 7021472 h 7527097"/>
              <a:gd name="connsiteX291" fmla="*/ 8427943 w 11737975"/>
              <a:gd name="connsiteY291" fmla="*/ 7018467 h 7527097"/>
              <a:gd name="connsiteX292" fmla="*/ 8432601 w 11737975"/>
              <a:gd name="connsiteY292" fmla="*/ 6996803 h 7527097"/>
              <a:gd name="connsiteX293" fmla="*/ 8423187 w 11737975"/>
              <a:gd name="connsiteY293" fmla="*/ 7009452 h 7527097"/>
              <a:gd name="connsiteX294" fmla="*/ 8420017 w 11737975"/>
              <a:gd name="connsiteY294" fmla="*/ 7003442 h 7527097"/>
              <a:gd name="connsiteX295" fmla="*/ 8415359 w 11737975"/>
              <a:gd name="connsiteY295" fmla="*/ 7025104 h 7527097"/>
              <a:gd name="connsiteX296" fmla="*/ 8410605 w 11737975"/>
              <a:gd name="connsiteY296" fmla="*/ 7016087 h 7527097"/>
              <a:gd name="connsiteX297" fmla="*/ 8405849 w 11737975"/>
              <a:gd name="connsiteY297" fmla="*/ 7007074 h 7527097"/>
              <a:gd name="connsiteX298" fmla="*/ 8394851 w 11737975"/>
              <a:gd name="connsiteY298" fmla="*/ 7016718 h 7527097"/>
              <a:gd name="connsiteX299" fmla="*/ 8390094 w 11737975"/>
              <a:gd name="connsiteY299" fmla="*/ 7007702 h 7527097"/>
              <a:gd name="connsiteX300" fmla="*/ 8380681 w 11737975"/>
              <a:gd name="connsiteY300" fmla="*/ 7020350 h 7527097"/>
              <a:gd name="connsiteX301" fmla="*/ 8406041 w 11737975"/>
              <a:gd name="connsiteY301" fmla="*/ 7068430 h 7527097"/>
              <a:gd name="connsiteX302" fmla="*/ 8407627 w 11737975"/>
              <a:gd name="connsiteY302" fmla="*/ 7071435 h 7527097"/>
              <a:gd name="connsiteX303" fmla="*/ 8412383 w 11737975"/>
              <a:gd name="connsiteY303" fmla="*/ 7080450 h 7527097"/>
              <a:gd name="connsiteX304" fmla="*/ 8388705 w 11737975"/>
              <a:gd name="connsiteY304" fmla="*/ 7066052 h 7527097"/>
              <a:gd name="connsiteX305" fmla="*/ 8406141 w 11737975"/>
              <a:gd name="connsiteY305" fmla="*/ 7099106 h 7527097"/>
              <a:gd name="connsiteX306" fmla="*/ 8384047 w 11737975"/>
              <a:gd name="connsiteY306" fmla="*/ 7087715 h 7527097"/>
              <a:gd name="connsiteX307" fmla="*/ 8388801 w 11737975"/>
              <a:gd name="connsiteY307" fmla="*/ 7096731 h 7527097"/>
              <a:gd name="connsiteX308" fmla="*/ 8395141 w 11737975"/>
              <a:gd name="connsiteY308" fmla="*/ 7108751 h 7527097"/>
              <a:gd name="connsiteX309" fmla="*/ 8379391 w 11737975"/>
              <a:gd name="connsiteY309" fmla="*/ 7109377 h 7527097"/>
              <a:gd name="connsiteX310" fmla="*/ 8377806 w 11737975"/>
              <a:gd name="connsiteY310" fmla="*/ 7106371 h 7527097"/>
              <a:gd name="connsiteX311" fmla="*/ 8350954 w 11737975"/>
              <a:gd name="connsiteY311" fmla="*/ 7085966 h 7527097"/>
              <a:gd name="connsiteX312" fmla="*/ 8325691 w 11737975"/>
              <a:gd name="connsiteY312" fmla="*/ 7068562 h 7527097"/>
              <a:gd name="connsiteX313" fmla="*/ 8316179 w 11737975"/>
              <a:gd name="connsiteY313" fmla="*/ 7050532 h 7527097"/>
              <a:gd name="connsiteX314" fmla="*/ 8314595 w 11737975"/>
              <a:gd name="connsiteY314" fmla="*/ 7047527 h 7527097"/>
              <a:gd name="connsiteX315" fmla="*/ 8308353 w 11737975"/>
              <a:gd name="connsiteY315" fmla="*/ 7066186 h 7527097"/>
              <a:gd name="connsiteX316" fmla="*/ 8325691 w 11737975"/>
              <a:gd name="connsiteY316" fmla="*/ 7068562 h 7527097"/>
              <a:gd name="connsiteX317" fmla="*/ 8328861 w 11737975"/>
              <a:gd name="connsiteY317" fmla="*/ 7074572 h 7527097"/>
              <a:gd name="connsiteX318" fmla="*/ 8335203 w 11737975"/>
              <a:gd name="connsiteY318" fmla="*/ 7086592 h 7527097"/>
              <a:gd name="connsiteX319" fmla="*/ 8344713 w 11737975"/>
              <a:gd name="connsiteY319" fmla="*/ 7104622 h 7527097"/>
              <a:gd name="connsiteX320" fmla="*/ 8362148 w 11737975"/>
              <a:gd name="connsiteY320" fmla="*/ 7137678 h 7527097"/>
              <a:gd name="connsiteX321" fmla="*/ 8363733 w 11737975"/>
              <a:gd name="connsiteY321" fmla="*/ 7140682 h 7527097"/>
              <a:gd name="connsiteX322" fmla="*/ 8351149 w 11737975"/>
              <a:gd name="connsiteY322" fmla="*/ 7147320 h 7527097"/>
              <a:gd name="connsiteX323" fmla="*/ 8352735 w 11737975"/>
              <a:gd name="connsiteY323" fmla="*/ 7150324 h 7527097"/>
              <a:gd name="connsiteX324" fmla="*/ 8347979 w 11737975"/>
              <a:gd name="connsiteY324" fmla="*/ 7141312 h 7527097"/>
              <a:gd name="connsiteX325" fmla="*/ 8346395 w 11737975"/>
              <a:gd name="connsiteY325" fmla="*/ 7138304 h 7527097"/>
              <a:gd name="connsiteX326" fmla="*/ 8344811 w 11737975"/>
              <a:gd name="connsiteY326" fmla="*/ 7135300 h 7527097"/>
              <a:gd name="connsiteX327" fmla="*/ 8341639 w 11737975"/>
              <a:gd name="connsiteY327" fmla="*/ 7129290 h 7527097"/>
              <a:gd name="connsiteX328" fmla="*/ 8340054 w 11737975"/>
              <a:gd name="connsiteY328" fmla="*/ 7126285 h 7527097"/>
              <a:gd name="connsiteX329" fmla="*/ 8338468 w 11737975"/>
              <a:gd name="connsiteY329" fmla="*/ 7123280 h 7527097"/>
              <a:gd name="connsiteX330" fmla="*/ 8327473 w 11737975"/>
              <a:gd name="connsiteY330" fmla="*/ 7132922 h 7527097"/>
              <a:gd name="connsiteX331" fmla="*/ 8292696 w 11737975"/>
              <a:gd name="connsiteY331" fmla="*/ 7097492 h 7527097"/>
              <a:gd name="connsiteX332" fmla="*/ 8295867 w 11737975"/>
              <a:gd name="connsiteY332" fmla="*/ 7103500 h 7527097"/>
              <a:gd name="connsiteX333" fmla="*/ 8300622 w 11737975"/>
              <a:gd name="connsiteY333" fmla="*/ 7112516 h 7527097"/>
              <a:gd name="connsiteX334" fmla="*/ 8303791 w 11737975"/>
              <a:gd name="connsiteY334" fmla="*/ 7118526 h 7527097"/>
              <a:gd name="connsiteX335" fmla="*/ 8305377 w 11737975"/>
              <a:gd name="connsiteY335" fmla="*/ 7121530 h 7527097"/>
              <a:gd name="connsiteX336" fmla="*/ 8306961 w 11737975"/>
              <a:gd name="connsiteY336" fmla="*/ 7124535 h 7527097"/>
              <a:gd name="connsiteX337" fmla="*/ 8292793 w 11737975"/>
              <a:gd name="connsiteY337" fmla="*/ 7128167 h 7527097"/>
              <a:gd name="connsiteX338" fmla="*/ 8297551 w 11737975"/>
              <a:gd name="connsiteY338" fmla="*/ 7137182 h 7527097"/>
              <a:gd name="connsiteX339" fmla="*/ 8308548 w 11737975"/>
              <a:gd name="connsiteY339" fmla="*/ 7127541 h 7527097"/>
              <a:gd name="connsiteX340" fmla="*/ 8311719 w 11737975"/>
              <a:gd name="connsiteY340" fmla="*/ 7133550 h 7527097"/>
              <a:gd name="connsiteX341" fmla="*/ 8330739 w 11737975"/>
              <a:gd name="connsiteY341" fmla="*/ 7169611 h 7527097"/>
              <a:gd name="connsiteX342" fmla="*/ 8318158 w 11737975"/>
              <a:gd name="connsiteY342" fmla="*/ 7176248 h 7527097"/>
              <a:gd name="connsiteX343" fmla="*/ 8316573 w 11737975"/>
              <a:gd name="connsiteY343" fmla="*/ 7173241 h 7527097"/>
              <a:gd name="connsiteX344" fmla="*/ 8313401 w 11737975"/>
              <a:gd name="connsiteY344" fmla="*/ 7167232 h 7527097"/>
              <a:gd name="connsiteX345" fmla="*/ 8310232 w 11737975"/>
              <a:gd name="connsiteY345" fmla="*/ 7161222 h 7527097"/>
              <a:gd name="connsiteX346" fmla="*/ 8294477 w 11737975"/>
              <a:gd name="connsiteY346" fmla="*/ 7161851 h 7527097"/>
              <a:gd name="connsiteX347" fmla="*/ 8292891 w 11737975"/>
              <a:gd name="connsiteY347" fmla="*/ 7158846 h 7527097"/>
              <a:gd name="connsiteX348" fmla="*/ 8269115 w 11737975"/>
              <a:gd name="connsiteY348" fmla="*/ 7113770 h 7527097"/>
              <a:gd name="connsiteX349" fmla="*/ 8258115 w 11737975"/>
              <a:gd name="connsiteY349" fmla="*/ 7123413 h 7527097"/>
              <a:gd name="connsiteX350" fmla="*/ 8269213 w 11737975"/>
              <a:gd name="connsiteY350" fmla="*/ 7144450 h 7527097"/>
              <a:gd name="connsiteX351" fmla="*/ 8248701 w 11737975"/>
              <a:gd name="connsiteY351" fmla="*/ 7136063 h 7527097"/>
              <a:gd name="connsiteX352" fmla="*/ 8270797 w 11737975"/>
              <a:gd name="connsiteY352" fmla="*/ 7147454 h 7527097"/>
              <a:gd name="connsiteX353" fmla="*/ 8272381 w 11737975"/>
              <a:gd name="connsiteY353" fmla="*/ 7150459 h 7527097"/>
              <a:gd name="connsiteX354" fmla="*/ 8280307 w 11737975"/>
              <a:gd name="connsiteY354" fmla="*/ 7165483 h 7527097"/>
              <a:gd name="connsiteX355" fmla="*/ 8316668 w 11737975"/>
              <a:gd name="connsiteY355" fmla="*/ 7203921 h 7527097"/>
              <a:gd name="connsiteX356" fmla="*/ 8304085 w 11737975"/>
              <a:gd name="connsiteY356" fmla="*/ 7210558 h 7527097"/>
              <a:gd name="connsiteX357" fmla="*/ 8302499 w 11737975"/>
              <a:gd name="connsiteY357" fmla="*/ 7207554 h 7527097"/>
              <a:gd name="connsiteX358" fmla="*/ 8299329 w 11737975"/>
              <a:gd name="connsiteY358" fmla="*/ 7201544 h 7527097"/>
              <a:gd name="connsiteX359" fmla="*/ 8275649 w 11737975"/>
              <a:gd name="connsiteY359" fmla="*/ 7187147 h 7527097"/>
              <a:gd name="connsiteX360" fmla="*/ 8269307 w 11737975"/>
              <a:gd name="connsiteY360" fmla="*/ 7175128 h 7527097"/>
              <a:gd name="connsiteX361" fmla="*/ 8267723 w 11737975"/>
              <a:gd name="connsiteY361" fmla="*/ 7172123 h 7527097"/>
              <a:gd name="connsiteX362" fmla="*/ 8264552 w 11737975"/>
              <a:gd name="connsiteY362" fmla="*/ 7166113 h 7527097"/>
              <a:gd name="connsiteX363" fmla="*/ 8237705 w 11737975"/>
              <a:gd name="connsiteY363" fmla="*/ 7145705 h 7527097"/>
              <a:gd name="connsiteX364" fmla="*/ 8228291 w 11737975"/>
              <a:gd name="connsiteY364" fmla="*/ 7158351 h 7527097"/>
              <a:gd name="connsiteX365" fmla="*/ 8225120 w 11737975"/>
              <a:gd name="connsiteY365" fmla="*/ 7152343 h 7527097"/>
              <a:gd name="connsiteX366" fmla="*/ 8209368 w 11737975"/>
              <a:gd name="connsiteY366" fmla="*/ 7152970 h 7527097"/>
              <a:gd name="connsiteX367" fmla="*/ 8210952 w 11737975"/>
              <a:gd name="connsiteY367" fmla="*/ 7155974 h 7527097"/>
              <a:gd name="connsiteX368" fmla="*/ 8229875 w 11737975"/>
              <a:gd name="connsiteY368" fmla="*/ 7161358 h 7527097"/>
              <a:gd name="connsiteX369" fmla="*/ 8240972 w 11737975"/>
              <a:gd name="connsiteY369" fmla="*/ 7182391 h 7527097"/>
              <a:gd name="connsiteX370" fmla="*/ 8250482 w 11737975"/>
              <a:gd name="connsiteY370" fmla="*/ 7200421 h 7527097"/>
              <a:gd name="connsiteX371" fmla="*/ 8252067 w 11737975"/>
              <a:gd name="connsiteY371" fmla="*/ 7203428 h 7527097"/>
              <a:gd name="connsiteX372" fmla="*/ 8255237 w 11737975"/>
              <a:gd name="connsiteY372" fmla="*/ 7209437 h 7527097"/>
              <a:gd name="connsiteX373" fmla="*/ 8237899 w 11737975"/>
              <a:gd name="connsiteY373" fmla="*/ 7207059 h 7527097"/>
              <a:gd name="connsiteX374" fmla="*/ 8231561 w 11737975"/>
              <a:gd name="connsiteY374" fmla="*/ 7195040 h 7527097"/>
              <a:gd name="connsiteX375" fmla="*/ 8228389 w 11737975"/>
              <a:gd name="connsiteY375" fmla="*/ 7189029 h 7527097"/>
              <a:gd name="connsiteX376" fmla="*/ 8225220 w 11737975"/>
              <a:gd name="connsiteY376" fmla="*/ 7183019 h 7527097"/>
              <a:gd name="connsiteX377" fmla="*/ 8211049 w 11737975"/>
              <a:gd name="connsiteY377" fmla="*/ 7186652 h 7527097"/>
              <a:gd name="connsiteX378" fmla="*/ 8206294 w 11737975"/>
              <a:gd name="connsiteY378" fmla="*/ 7177638 h 7527097"/>
              <a:gd name="connsiteX379" fmla="*/ 8188957 w 11737975"/>
              <a:gd name="connsiteY379" fmla="*/ 7175258 h 7527097"/>
              <a:gd name="connsiteX380" fmla="*/ 8185787 w 11737975"/>
              <a:gd name="connsiteY380" fmla="*/ 7169249 h 7527097"/>
              <a:gd name="connsiteX381" fmla="*/ 8170033 w 11737975"/>
              <a:gd name="connsiteY381" fmla="*/ 7169877 h 7527097"/>
              <a:gd name="connsiteX382" fmla="*/ 8154281 w 11737975"/>
              <a:gd name="connsiteY382" fmla="*/ 7170504 h 7527097"/>
              <a:gd name="connsiteX383" fmla="*/ 8159035 w 11737975"/>
              <a:gd name="connsiteY383" fmla="*/ 7179518 h 7527097"/>
              <a:gd name="connsiteX384" fmla="*/ 8160620 w 11737975"/>
              <a:gd name="connsiteY384" fmla="*/ 7182524 h 7527097"/>
              <a:gd name="connsiteX385" fmla="*/ 8148035 w 11737975"/>
              <a:gd name="connsiteY385" fmla="*/ 7189162 h 7527097"/>
              <a:gd name="connsiteX386" fmla="*/ 8151206 w 11737975"/>
              <a:gd name="connsiteY386" fmla="*/ 7195173 h 7527097"/>
              <a:gd name="connsiteX387" fmla="*/ 8163887 w 11737975"/>
              <a:gd name="connsiteY387" fmla="*/ 7219213 h 7527097"/>
              <a:gd name="connsiteX388" fmla="*/ 8167057 w 11737975"/>
              <a:gd name="connsiteY388" fmla="*/ 7225221 h 7527097"/>
              <a:gd name="connsiteX389" fmla="*/ 8168643 w 11737975"/>
              <a:gd name="connsiteY389" fmla="*/ 7228228 h 7527097"/>
              <a:gd name="connsiteX390" fmla="*/ 8151302 w 11737975"/>
              <a:gd name="connsiteY390" fmla="*/ 7225852 h 7527097"/>
              <a:gd name="connsiteX391" fmla="*/ 8143378 w 11737975"/>
              <a:gd name="connsiteY391" fmla="*/ 7210826 h 7527097"/>
              <a:gd name="connsiteX392" fmla="*/ 8141792 w 11737975"/>
              <a:gd name="connsiteY392" fmla="*/ 7207822 h 7527097"/>
              <a:gd name="connsiteX393" fmla="*/ 8126040 w 11737975"/>
              <a:gd name="connsiteY393" fmla="*/ 7208447 h 7527097"/>
              <a:gd name="connsiteX394" fmla="*/ 8129211 w 11737975"/>
              <a:gd name="connsiteY394" fmla="*/ 7214457 h 7527097"/>
              <a:gd name="connsiteX395" fmla="*/ 8130796 w 11737975"/>
              <a:gd name="connsiteY395" fmla="*/ 7217463 h 7527097"/>
              <a:gd name="connsiteX396" fmla="*/ 8118211 w 11737975"/>
              <a:gd name="connsiteY396" fmla="*/ 7224102 h 7527097"/>
              <a:gd name="connsiteX397" fmla="*/ 8099288 w 11737975"/>
              <a:gd name="connsiteY397" fmla="*/ 7218718 h 7527097"/>
              <a:gd name="connsiteX398" fmla="*/ 8097704 w 11737975"/>
              <a:gd name="connsiteY398" fmla="*/ 7215713 h 7527097"/>
              <a:gd name="connsiteX399" fmla="*/ 8080363 w 11737975"/>
              <a:gd name="connsiteY399" fmla="*/ 7213337 h 7527097"/>
              <a:gd name="connsiteX400" fmla="*/ 8083534 w 11737975"/>
              <a:gd name="connsiteY400" fmla="*/ 7219347 h 7527097"/>
              <a:gd name="connsiteX401" fmla="*/ 8085118 w 11737975"/>
              <a:gd name="connsiteY401" fmla="*/ 7222351 h 7527097"/>
              <a:gd name="connsiteX402" fmla="*/ 8088288 w 11737975"/>
              <a:gd name="connsiteY402" fmla="*/ 7228360 h 7527097"/>
              <a:gd name="connsiteX403" fmla="*/ 8091459 w 11737975"/>
              <a:gd name="connsiteY403" fmla="*/ 7234371 h 7527097"/>
              <a:gd name="connsiteX404" fmla="*/ 8107310 w 11737975"/>
              <a:gd name="connsiteY404" fmla="*/ 7264421 h 7527097"/>
              <a:gd name="connsiteX405" fmla="*/ 8094729 w 11737975"/>
              <a:gd name="connsiteY405" fmla="*/ 7271057 h 7527097"/>
              <a:gd name="connsiteX406" fmla="*/ 8088389 w 11737975"/>
              <a:gd name="connsiteY406" fmla="*/ 7259037 h 7527097"/>
              <a:gd name="connsiteX407" fmla="*/ 8089973 w 11737975"/>
              <a:gd name="connsiteY407" fmla="*/ 7262043 h 7527097"/>
              <a:gd name="connsiteX408" fmla="*/ 8075803 w 11737975"/>
              <a:gd name="connsiteY408" fmla="*/ 7265676 h 7527097"/>
              <a:gd name="connsiteX409" fmla="*/ 8077389 w 11737975"/>
              <a:gd name="connsiteY409" fmla="*/ 7268681 h 7527097"/>
              <a:gd name="connsiteX410" fmla="*/ 8069563 w 11737975"/>
              <a:gd name="connsiteY410" fmla="*/ 7284332 h 7527097"/>
              <a:gd name="connsiteX411" fmla="*/ 8053807 w 11737975"/>
              <a:gd name="connsiteY411" fmla="*/ 7284961 h 7527097"/>
              <a:gd name="connsiteX412" fmla="*/ 8055391 w 11737975"/>
              <a:gd name="connsiteY412" fmla="*/ 7287966 h 7527097"/>
              <a:gd name="connsiteX413" fmla="*/ 8058563 w 11737975"/>
              <a:gd name="connsiteY413" fmla="*/ 7293977 h 7527097"/>
              <a:gd name="connsiteX414" fmla="*/ 8049148 w 11737975"/>
              <a:gd name="connsiteY414" fmla="*/ 7306624 h 7527097"/>
              <a:gd name="connsiteX415" fmla="*/ 8033629 w 11737975"/>
              <a:gd name="connsiteY415" fmla="*/ 7302926 h 7527097"/>
              <a:gd name="connsiteX416" fmla="*/ 8030226 w 11737975"/>
              <a:gd name="connsiteY416" fmla="*/ 7301242 h 7527097"/>
              <a:gd name="connsiteX417" fmla="*/ 8028642 w 11737975"/>
              <a:gd name="connsiteY417" fmla="*/ 7298235 h 7527097"/>
              <a:gd name="connsiteX418" fmla="*/ 8019226 w 11737975"/>
              <a:gd name="connsiteY418" fmla="*/ 7310884 h 7527097"/>
              <a:gd name="connsiteX419" fmla="*/ 8023982 w 11737975"/>
              <a:gd name="connsiteY419" fmla="*/ 7319898 h 7527097"/>
              <a:gd name="connsiteX420" fmla="*/ 8006645 w 11737975"/>
              <a:gd name="connsiteY420" fmla="*/ 7317520 h 7527097"/>
              <a:gd name="connsiteX421" fmla="*/ 8001890 w 11737975"/>
              <a:gd name="connsiteY421" fmla="*/ 7308507 h 7527097"/>
              <a:gd name="connsiteX422" fmla="*/ 8000305 w 11737975"/>
              <a:gd name="connsiteY422" fmla="*/ 7305501 h 7527097"/>
              <a:gd name="connsiteX423" fmla="*/ 7986133 w 11737975"/>
              <a:gd name="connsiteY423" fmla="*/ 7309135 h 7527097"/>
              <a:gd name="connsiteX424" fmla="*/ 7989305 w 11737975"/>
              <a:gd name="connsiteY424" fmla="*/ 7315145 h 7527097"/>
              <a:gd name="connsiteX425" fmla="*/ 8001890 w 11737975"/>
              <a:gd name="connsiteY425" fmla="*/ 7308507 h 7527097"/>
              <a:gd name="connsiteX426" fmla="*/ 7992475 w 11737975"/>
              <a:gd name="connsiteY426" fmla="*/ 7321156 h 7527097"/>
              <a:gd name="connsiteX427" fmla="*/ 8000401 w 11737975"/>
              <a:gd name="connsiteY427" fmla="*/ 7336179 h 7527097"/>
              <a:gd name="connsiteX428" fmla="*/ 7979895 w 11737975"/>
              <a:gd name="connsiteY428" fmla="*/ 7327792 h 7527097"/>
              <a:gd name="connsiteX429" fmla="*/ 7984649 w 11737975"/>
              <a:gd name="connsiteY429" fmla="*/ 7336806 h 7527097"/>
              <a:gd name="connsiteX430" fmla="*/ 7968895 w 11737975"/>
              <a:gd name="connsiteY430" fmla="*/ 7337434 h 7527097"/>
              <a:gd name="connsiteX431" fmla="*/ 7967309 w 11737975"/>
              <a:gd name="connsiteY431" fmla="*/ 7334430 h 7527097"/>
              <a:gd name="connsiteX432" fmla="*/ 7946802 w 11737975"/>
              <a:gd name="connsiteY432" fmla="*/ 7326043 h 7527097"/>
              <a:gd name="connsiteX433" fmla="*/ 7937387 w 11737975"/>
              <a:gd name="connsiteY433" fmla="*/ 7338689 h 7527097"/>
              <a:gd name="connsiteX434" fmla="*/ 7907367 w 11737975"/>
              <a:gd name="connsiteY434" fmla="*/ 7312274 h 7527097"/>
              <a:gd name="connsiteX435" fmla="*/ 7904196 w 11737975"/>
              <a:gd name="connsiteY435" fmla="*/ 7306263 h 7527097"/>
              <a:gd name="connsiteX436" fmla="*/ 7902612 w 11737975"/>
              <a:gd name="connsiteY436" fmla="*/ 7303258 h 7527097"/>
              <a:gd name="connsiteX437" fmla="*/ 7901026 w 11737975"/>
              <a:gd name="connsiteY437" fmla="*/ 7300253 h 7527097"/>
              <a:gd name="connsiteX438" fmla="*/ 7897856 w 11737975"/>
              <a:gd name="connsiteY438" fmla="*/ 7294243 h 7527097"/>
              <a:gd name="connsiteX439" fmla="*/ 7896272 w 11737975"/>
              <a:gd name="connsiteY439" fmla="*/ 7291238 h 7527097"/>
              <a:gd name="connsiteX440" fmla="*/ 7882104 w 11737975"/>
              <a:gd name="connsiteY440" fmla="*/ 7294870 h 7527097"/>
              <a:gd name="connsiteX441" fmla="*/ 7901026 w 11737975"/>
              <a:gd name="connsiteY441" fmla="*/ 7300253 h 7527097"/>
              <a:gd name="connsiteX442" fmla="*/ 7894785 w 11737975"/>
              <a:gd name="connsiteY442" fmla="*/ 7318910 h 7527097"/>
              <a:gd name="connsiteX443" fmla="*/ 7896369 w 11737975"/>
              <a:gd name="connsiteY443" fmla="*/ 7321915 h 7527097"/>
              <a:gd name="connsiteX444" fmla="*/ 7897956 w 11737975"/>
              <a:gd name="connsiteY444" fmla="*/ 7324920 h 7527097"/>
              <a:gd name="connsiteX445" fmla="*/ 7901126 w 11737975"/>
              <a:gd name="connsiteY445" fmla="*/ 7330931 h 7527097"/>
              <a:gd name="connsiteX446" fmla="*/ 7888540 w 11737975"/>
              <a:gd name="connsiteY446" fmla="*/ 7337568 h 7527097"/>
              <a:gd name="connsiteX447" fmla="*/ 7885372 w 11737975"/>
              <a:gd name="connsiteY447" fmla="*/ 7331559 h 7527097"/>
              <a:gd name="connsiteX448" fmla="*/ 7883785 w 11737975"/>
              <a:gd name="connsiteY448" fmla="*/ 7328552 h 7527097"/>
              <a:gd name="connsiteX449" fmla="*/ 7871204 w 11737975"/>
              <a:gd name="connsiteY449" fmla="*/ 7335191 h 7527097"/>
              <a:gd name="connsiteX450" fmla="*/ 7872789 w 11737975"/>
              <a:gd name="connsiteY450" fmla="*/ 7338195 h 7527097"/>
              <a:gd name="connsiteX451" fmla="*/ 7874374 w 11737975"/>
              <a:gd name="connsiteY451" fmla="*/ 7341200 h 7527097"/>
              <a:gd name="connsiteX452" fmla="*/ 7877543 w 11737975"/>
              <a:gd name="connsiteY452" fmla="*/ 7347209 h 7527097"/>
              <a:gd name="connsiteX453" fmla="*/ 7879129 w 11737975"/>
              <a:gd name="connsiteY453" fmla="*/ 7350215 h 7527097"/>
              <a:gd name="connsiteX454" fmla="*/ 7864960 w 11737975"/>
              <a:gd name="connsiteY454" fmla="*/ 7353847 h 7527097"/>
              <a:gd name="connsiteX455" fmla="*/ 7861789 w 11737975"/>
              <a:gd name="connsiteY455" fmla="*/ 7347838 h 7527097"/>
              <a:gd name="connsiteX456" fmla="*/ 7860204 w 11737975"/>
              <a:gd name="connsiteY456" fmla="*/ 7344833 h 7527097"/>
              <a:gd name="connsiteX457" fmla="*/ 7855448 w 11737975"/>
              <a:gd name="connsiteY457" fmla="*/ 7335818 h 7527097"/>
              <a:gd name="connsiteX458" fmla="*/ 7842867 w 11737975"/>
              <a:gd name="connsiteY458" fmla="*/ 7342455 h 7527097"/>
              <a:gd name="connsiteX459" fmla="*/ 7841282 w 11737975"/>
              <a:gd name="connsiteY459" fmla="*/ 7339450 h 7527097"/>
              <a:gd name="connsiteX460" fmla="*/ 7839698 w 11737975"/>
              <a:gd name="connsiteY460" fmla="*/ 7336446 h 7527097"/>
              <a:gd name="connsiteX461" fmla="*/ 7838111 w 11737975"/>
              <a:gd name="connsiteY461" fmla="*/ 7333439 h 7527097"/>
              <a:gd name="connsiteX462" fmla="*/ 7816016 w 11737975"/>
              <a:gd name="connsiteY462" fmla="*/ 7322049 h 7527097"/>
              <a:gd name="connsiteX463" fmla="*/ 7801849 w 11737975"/>
              <a:gd name="connsiteY463" fmla="*/ 7325681 h 7527097"/>
              <a:gd name="connsiteX464" fmla="*/ 7803435 w 11737975"/>
              <a:gd name="connsiteY464" fmla="*/ 7328684 h 7527097"/>
              <a:gd name="connsiteX465" fmla="*/ 7805019 w 11737975"/>
              <a:gd name="connsiteY465" fmla="*/ 7331691 h 7527097"/>
              <a:gd name="connsiteX466" fmla="*/ 7827113 w 11737975"/>
              <a:gd name="connsiteY466" fmla="*/ 7343083 h 7527097"/>
              <a:gd name="connsiteX467" fmla="*/ 7825527 w 11737975"/>
              <a:gd name="connsiteY467" fmla="*/ 7340079 h 7527097"/>
              <a:gd name="connsiteX468" fmla="*/ 7842867 w 11737975"/>
              <a:gd name="connsiteY468" fmla="*/ 7342455 h 7527097"/>
              <a:gd name="connsiteX469" fmla="*/ 7828698 w 11737975"/>
              <a:gd name="connsiteY469" fmla="*/ 7346088 h 7527097"/>
              <a:gd name="connsiteX470" fmla="*/ 7831868 w 11737975"/>
              <a:gd name="connsiteY470" fmla="*/ 7352099 h 7527097"/>
              <a:gd name="connsiteX471" fmla="*/ 7814532 w 11737975"/>
              <a:gd name="connsiteY471" fmla="*/ 7349720 h 7527097"/>
              <a:gd name="connsiteX472" fmla="*/ 7811360 w 11737975"/>
              <a:gd name="connsiteY472" fmla="*/ 7343710 h 7527097"/>
              <a:gd name="connsiteX473" fmla="*/ 7809775 w 11737975"/>
              <a:gd name="connsiteY473" fmla="*/ 7340705 h 7527097"/>
              <a:gd name="connsiteX474" fmla="*/ 7806605 w 11737975"/>
              <a:gd name="connsiteY474" fmla="*/ 7334694 h 7527097"/>
              <a:gd name="connsiteX475" fmla="*/ 7792435 w 11737975"/>
              <a:gd name="connsiteY475" fmla="*/ 7338329 h 7527097"/>
              <a:gd name="connsiteX476" fmla="*/ 7820871 w 11737975"/>
              <a:gd name="connsiteY476" fmla="*/ 7361740 h 7527097"/>
              <a:gd name="connsiteX477" fmla="*/ 7844547 w 11737975"/>
              <a:gd name="connsiteY477" fmla="*/ 7376138 h 7527097"/>
              <a:gd name="connsiteX478" fmla="*/ 7846134 w 11737975"/>
              <a:gd name="connsiteY478" fmla="*/ 7379143 h 7527097"/>
              <a:gd name="connsiteX479" fmla="*/ 7811456 w 11737975"/>
              <a:gd name="connsiteY479" fmla="*/ 7374388 h 7527097"/>
              <a:gd name="connsiteX480" fmla="*/ 7809871 w 11737975"/>
              <a:gd name="connsiteY480" fmla="*/ 7371384 h 7527097"/>
              <a:gd name="connsiteX481" fmla="*/ 7806700 w 11737975"/>
              <a:gd name="connsiteY481" fmla="*/ 7365374 h 7527097"/>
              <a:gd name="connsiteX482" fmla="*/ 7800460 w 11737975"/>
              <a:gd name="connsiteY482" fmla="*/ 7384030 h 7527097"/>
              <a:gd name="connsiteX483" fmla="*/ 7792919 w 11737975"/>
              <a:gd name="connsiteY483" fmla="*/ 7386843 h 7527097"/>
              <a:gd name="connsiteX484" fmla="*/ 7784705 w 11737975"/>
              <a:gd name="connsiteY484" fmla="*/ 7384659 h 7527097"/>
              <a:gd name="connsiteX485" fmla="*/ 7792688 w 11737975"/>
              <a:gd name="connsiteY485" fmla="*/ 7386928 h 7527097"/>
              <a:gd name="connsiteX486" fmla="*/ 7792919 w 11737975"/>
              <a:gd name="connsiteY486" fmla="*/ 7386843 h 7527097"/>
              <a:gd name="connsiteX487" fmla="*/ 7795522 w 11737975"/>
              <a:gd name="connsiteY487" fmla="*/ 7387535 h 7527097"/>
              <a:gd name="connsiteX488" fmla="*/ 7809971 w 11737975"/>
              <a:gd name="connsiteY488" fmla="*/ 7402060 h 7527097"/>
              <a:gd name="connsiteX489" fmla="*/ 7824139 w 11737975"/>
              <a:gd name="connsiteY489" fmla="*/ 7398428 h 7527097"/>
              <a:gd name="connsiteX490" fmla="*/ 7825723 w 11737975"/>
              <a:gd name="connsiteY490" fmla="*/ 7401434 h 7527097"/>
              <a:gd name="connsiteX491" fmla="*/ 7811556 w 11737975"/>
              <a:gd name="connsiteY491" fmla="*/ 7405066 h 7527097"/>
              <a:gd name="connsiteX492" fmla="*/ 7798971 w 11737975"/>
              <a:gd name="connsiteY492" fmla="*/ 7411704 h 7527097"/>
              <a:gd name="connsiteX493" fmla="*/ 7803727 w 11737975"/>
              <a:gd name="connsiteY493" fmla="*/ 7420719 h 7527097"/>
              <a:gd name="connsiteX494" fmla="*/ 7814725 w 11737975"/>
              <a:gd name="connsiteY494" fmla="*/ 7411074 h 7527097"/>
              <a:gd name="connsiteX495" fmla="*/ 7817896 w 11737975"/>
              <a:gd name="connsiteY495" fmla="*/ 7417085 h 7527097"/>
              <a:gd name="connsiteX496" fmla="*/ 7805312 w 11737975"/>
              <a:gd name="connsiteY496" fmla="*/ 7423722 h 7527097"/>
              <a:gd name="connsiteX497" fmla="*/ 7806896 w 11737975"/>
              <a:gd name="connsiteY497" fmla="*/ 7426729 h 7527097"/>
              <a:gd name="connsiteX498" fmla="*/ 7787971 w 11737975"/>
              <a:gd name="connsiteY498" fmla="*/ 7421347 h 7527097"/>
              <a:gd name="connsiteX499" fmla="*/ 7784801 w 11737975"/>
              <a:gd name="connsiteY499" fmla="*/ 7415337 h 7527097"/>
              <a:gd name="connsiteX500" fmla="*/ 7781632 w 11737975"/>
              <a:gd name="connsiteY500" fmla="*/ 7409326 h 7527097"/>
              <a:gd name="connsiteX501" fmla="*/ 7773706 w 11737975"/>
              <a:gd name="connsiteY501" fmla="*/ 7394301 h 7527097"/>
              <a:gd name="connsiteX502" fmla="*/ 7764294 w 11737975"/>
              <a:gd name="connsiteY502" fmla="*/ 7406948 h 7527097"/>
              <a:gd name="connsiteX503" fmla="*/ 7750124 w 11737975"/>
              <a:gd name="connsiteY503" fmla="*/ 7410581 h 7527097"/>
              <a:gd name="connsiteX504" fmla="*/ 7757954 w 11737975"/>
              <a:gd name="connsiteY504" fmla="*/ 7394928 h 7527097"/>
              <a:gd name="connsiteX505" fmla="*/ 7742199 w 11737975"/>
              <a:gd name="connsiteY505" fmla="*/ 7395556 h 7527097"/>
              <a:gd name="connsiteX506" fmla="*/ 7740614 w 11737975"/>
              <a:gd name="connsiteY506" fmla="*/ 7392553 h 7527097"/>
              <a:gd name="connsiteX507" fmla="*/ 7735859 w 11737975"/>
              <a:gd name="connsiteY507" fmla="*/ 7383536 h 7527097"/>
              <a:gd name="connsiteX508" fmla="*/ 7740614 w 11737975"/>
              <a:gd name="connsiteY508" fmla="*/ 7392553 h 7527097"/>
              <a:gd name="connsiteX509" fmla="*/ 7729617 w 11737975"/>
              <a:gd name="connsiteY509" fmla="*/ 7402194 h 7527097"/>
              <a:gd name="connsiteX510" fmla="*/ 7735957 w 11737975"/>
              <a:gd name="connsiteY510" fmla="*/ 7414215 h 7527097"/>
              <a:gd name="connsiteX511" fmla="*/ 7713961 w 11737975"/>
              <a:gd name="connsiteY511" fmla="*/ 7433499 h 7527097"/>
              <a:gd name="connsiteX512" fmla="*/ 7701377 w 11737975"/>
              <a:gd name="connsiteY512" fmla="*/ 7440137 h 7527097"/>
              <a:gd name="connsiteX513" fmla="*/ 7696623 w 11737975"/>
              <a:gd name="connsiteY513" fmla="*/ 7431123 h 7527097"/>
              <a:gd name="connsiteX514" fmla="*/ 7687211 w 11737975"/>
              <a:gd name="connsiteY514" fmla="*/ 7443768 h 7527097"/>
              <a:gd name="connsiteX515" fmla="*/ 7676211 w 11737975"/>
              <a:gd name="connsiteY515" fmla="*/ 7453412 h 7527097"/>
              <a:gd name="connsiteX516" fmla="*/ 7671455 w 11737975"/>
              <a:gd name="connsiteY516" fmla="*/ 7444397 h 7527097"/>
              <a:gd name="connsiteX517" fmla="*/ 7658871 w 11737975"/>
              <a:gd name="connsiteY517" fmla="*/ 7451036 h 7527097"/>
              <a:gd name="connsiteX518" fmla="*/ 7674530 w 11737975"/>
              <a:gd name="connsiteY518" fmla="*/ 7419728 h 7527097"/>
              <a:gd name="connsiteX519" fmla="*/ 7669775 w 11737975"/>
              <a:gd name="connsiteY519" fmla="*/ 7410715 h 7527097"/>
              <a:gd name="connsiteX520" fmla="*/ 7679187 w 11737975"/>
              <a:gd name="connsiteY520" fmla="*/ 7398067 h 7527097"/>
              <a:gd name="connsiteX521" fmla="*/ 7661849 w 11737975"/>
              <a:gd name="connsiteY521" fmla="*/ 7395689 h 7527097"/>
              <a:gd name="connsiteX522" fmla="*/ 7660262 w 11737975"/>
              <a:gd name="connsiteY522" fmla="*/ 7392684 h 7527097"/>
              <a:gd name="connsiteX523" fmla="*/ 7625779 w 11737975"/>
              <a:gd name="connsiteY523" fmla="*/ 7449285 h 7527097"/>
              <a:gd name="connsiteX524" fmla="*/ 7611611 w 11737975"/>
              <a:gd name="connsiteY524" fmla="*/ 7452916 h 7527097"/>
              <a:gd name="connsiteX525" fmla="*/ 7617953 w 11737975"/>
              <a:gd name="connsiteY525" fmla="*/ 7464937 h 7527097"/>
              <a:gd name="connsiteX526" fmla="*/ 7606953 w 11737975"/>
              <a:gd name="connsiteY526" fmla="*/ 7474580 h 7527097"/>
              <a:gd name="connsiteX527" fmla="*/ 7605368 w 11737975"/>
              <a:gd name="connsiteY527" fmla="*/ 7471576 h 7527097"/>
              <a:gd name="connsiteX528" fmla="*/ 7603783 w 11737975"/>
              <a:gd name="connsiteY528" fmla="*/ 7468569 h 7527097"/>
              <a:gd name="connsiteX529" fmla="*/ 7602199 w 11737975"/>
              <a:gd name="connsiteY529" fmla="*/ 7465565 h 7527097"/>
              <a:gd name="connsiteX530" fmla="*/ 7589616 w 11737975"/>
              <a:gd name="connsiteY530" fmla="*/ 7472203 h 7527097"/>
              <a:gd name="connsiteX531" fmla="*/ 7588031 w 11737975"/>
              <a:gd name="connsiteY531" fmla="*/ 7469199 h 7527097"/>
              <a:gd name="connsiteX532" fmla="*/ 7588799 w 11737975"/>
              <a:gd name="connsiteY532" fmla="*/ 7463029 h 7527097"/>
              <a:gd name="connsiteX533" fmla="*/ 7595857 w 11737975"/>
              <a:gd name="connsiteY533" fmla="*/ 7453546 h 7527097"/>
              <a:gd name="connsiteX534" fmla="*/ 7594273 w 11737975"/>
              <a:gd name="connsiteY534" fmla="*/ 7450541 h 7527097"/>
              <a:gd name="connsiteX535" fmla="*/ 7591102 w 11737975"/>
              <a:gd name="connsiteY535" fmla="*/ 7444530 h 7527097"/>
              <a:gd name="connsiteX536" fmla="*/ 7588799 w 11737975"/>
              <a:gd name="connsiteY536" fmla="*/ 7463029 h 7527097"/>
              <a:gd name="connsiteX537" fmla="*/ 7586445 w 11737975"/>
              <a:gd name="connsiteY537" fmla="*/ 7466192 h 7527097"/>
              <a:gd name="connsiteX538" fmla="*/ 7584860 w 11737975"/>
              <a:gd name="connsiteY538" fmla="*/ 7463188 h 7527097"/>
              <a:gd name="connsiteX539" fmla="*/ 7575446 w 11737975"/>
              <a:gd name="connsiteY539" fmla="*/ 7475835 h 7527097"/>
              <a:gd name="connsiteX540" fmla="*/ 7562864 w 11737975"/>
              <a:gd name="connsiteY540" fmla="*/ 7482473 h 7527097"/>
              <a:gd name="connsiteX541" fmla="*/ 7556524 w 11737975"/>
              <a:gd name="connsiteY541" fmla="*/ 7470452 h 7527097"/>
              <a:gd name="connsiteX542" fmla="*/ 7543939 w 11737975"/>
              <a:gd name="connsiteY542" fmla="*/ 7477091 h 7527097"/>
              <a:gd name="connsiteX543" fmla="*/ 7525014 w 11737975"/>
              <a:gd name="connsiteY543" fmla="*/ 7471708 h 7527097"/>
              <a:gd name="connsiteX544" fmla="*/ 7523430 w 11737975"/>
              <a:gd name="connsiteY544" fmla="*/ 7468706 h 7527097"/>
              <a:gd name="connsiteX545" fmla="*/ 7534428 w 11737975"/>
              <a:gd name="connsiteY545" fmla="*/ 7459061 h 7527097"/>
              <a:gd name="connsiteX546" fmla="*/ 7516992 w 11737975"/>
              <a:gd name="connsiteY546" fmla="*/ 7426004 h 7527097"/>
              <a:gd name="connsiteX547" fmla="*/ 7534333 w 11737975"/>
              <a:gd name="connsiteY547" fmla="*/ 7428382 h 7527097"/>
              <a:gd name="connsiteX548" fmla="*/ 7527992 w 11737975"/>
              <a:gd name="connsiteY548" fmla="*/ 7416363 h 7527097"/>
              <a:gd name="connsiteX549" fmla="*/ 7543744 w 11737975"/>
              <a:gd name="connsiteY549" fmla="*/ 7415736 h 7527097"/>
              <a:gd name="connsiteX550" fmla="*/ 7539484 w 11737975"/>
              <a:gd name="connsiteY550" fmla="*/ 7397496 h 7527097"/>
              <a:gd name="connsiteX551" fmla="*/ 7546818 w 11737975"/>
              <a:gd name="connsiteY551" fmla="*/ 7391068 h 7527097"/>
              <a:gd name="connsiteX552" fmla="*/ 7538952 w 11737975"/>
              <a:gd name="connsiteY552" fmla="*/ 7395215 h 7527097"/>
              <a:gd name="connsiteX553" fmla="*/ 7530966 w 11737975"/>
              <a:gd name="connsiteY553" fmla="*/ 7361017 h 7527097"/>
              <a:gd name="connsiteX554" fmla="*/ 7518382 w 11737975"/>
              <a:gd name="connsiteY554" fmla="*/ 7367657 h 7527097"/>
              <a:gd name="connsiteX555" fmla="*/ 7523138 w 11737975"/>
              <a:gd name="connsiteY555" fmla="*/ 7376671 h 7527097"/>
              <a:gd name="connsiteX556" fmla="*/ 7508971 w 11737975"/>
              <a:gd name="connsiteY556" fmla="*/ 7380303 h 7527097"/>
              <a:gd name="connsiteX557" fmla="*/ 7502630 w 11737975"/>
              <a:gd name="connsiteY557" fmla="*/ 7368282 h 7527097"/>
              <a:gd name="connsiteX558" fmla="*/ 7497874 w 11737975"/>
              <a:gd name="connsiteY558" fmla="*/ 7359269 h 7527097"/>
              <a:gd name="connsiteX559" fmla="*/ 7493120 w 11737975"/>
              <a:gd name="connsiteY559" fmla="*/ 7350252 h 7527097"/>
              <a:gd name="connsiteX560" fmla="*/ 7480534 w 11737975"/>
              <a:gd name="connsiteY560" fmla="*/ 7356890 h 7527097"/>
              <a:gd name="connsiteX561" fmla="*/ 7485291 w 11737975"/>
              <a:gd name="connsiteY561" fmla="*/ 7365906 h 7527097"/>
              <a:gd name="connsiteX562" fmla="*/ 7474291 w 11737975"/>
              <a:gd name="connsiteY562" fmla="*/ 7375549 h 7527097"/>
              <a:gd name="connsiteX563" fmla="*/ 7475876 w 11737975"/>
              <a:gd name="connsiteY563" fmla="*/ 7378554 h 7527097"/>
              <a:gd name="connsiteX564" fmla="*/ 7480630 w 11737975"/>
              <a:gd name="connsiteY564" fmla="*/ 7387569 h 7527097"/>
              <a:gd name="connsiteX565" fmla="*/ 7485386 w 11737975"/>
              <a:gd name="connsiteY565" fmla="*/ 7396584 h 7527097"/>
              <a:gd name="connsiteX566" fmla="*/ 7472804 w 11737975"/>
              <a:gd name="connsiteY566" fmla="*/ 7403221 h 7527097"/>
              <a:gd name="connsiteX567" fmla="*/ 7474391 w 11737975"/>
              <a:gd name="connsiteY567" fmla="*/ 7406226 h 7527097"/>
              <a:gd name="connsiteX568" fmla="*/ 7475975 w 11737975"/>
              <a:gd name="connsiteY568" fmla="*/ 7409231 h 7527097"/>
              <a:gd name="connsiteX569" fmla="*/ 7477560 w 11737975"/>
              <a:gd name="connsiteY569" fmla="*/ 7412236 h 7527097"/>
              <a:gd name="connsiteX570" fmla="*/ 7474486 w 11737975"/>
              <a:gd name="connsiteY570" fmla="*/ 7436904 h 7527097"/>
              <a:gd name="connsiteX571" fmla="*/ 7480826 w 11737975"/>
              <a:gd name="connsiteY571" fmla="*/ 7448924 h 7527097"/>
              <a:gd name="connsiteX572" fmla="*/ 7496582 w 11737975"/>
              <a:gd name="connsiteY572" fmla="*/ 7448297 h 7527097"/>
              <a:gd name="connsiteX573" fmla="*/ 7488752 w 11737975"/>
              <a:gd name="connsiteY573" fmla="*/ 7463950 h 7527097"/>
              <a:gd name="connsiteX574" fmla="*/ 7480925 w 11737975"/>
              <a:gd name="connsiteY574" fmla="*/ 7479601 h 7527097"/>
              <a:gd name="connsiteX575" fmla="*/ 7476170 w 11737975"/>
              <a:gd name="connsiteY575" fmla="*/ 7470586 h 7527097"/>
              <a:gd name="connsiteX576" fmla="*/ 7469731 w 11737975"/>
              <a:gd name="connsiteY576" fmla="*/ 7427889 h 7527097"/>
              <a:gd name="connsiteX577" fmla="*/ 7453979 w 11737975"/>
              <a:gd name="connsiteY577" fmla="*/ 7428516 h 7527097"/>
              <a:gd name="connsiteX578" fmla="*/ 7450808 w 11737975"/>
              <a:gd name="connsiteY578" fmla="*/ 7422506 h 7527097"/>
              <a:gd name="connsiteX579" fmla="*/ 7436544 w 11737975"/>
              <a:gd name="connsiteY579" fmla="*/ 7395461 h 7527097"/>
              <a:gd name="connsiteX580" fmla="*/ 7420788 w 11737975"/>
              <a:gd name="connsiteY580" fmla="*/ 7396091 h 7527097"/>
              <a:gd name="connsiteX581" fmla="*/ 7414448 w 11737975"/>
              <a:gd name="connsiteY581" fmla="*/ 7384070 h 7527097"/>
              <a:gd name="connsiteX582" fmla="*/ 7412862 w 11737975"/>
              <a:gd name="connsiteY582" fmla="*/ 7381064 h 7527097"/>
              <a:gd name="connsiteX583" fmla="*/ 7411277 w 11737975"/>
              <a:gd name="connsiteY583" fmla="*/ 7378060 h 7527097"/>
              <a:gd name="connsiteX584" fmla="*/ 7409691 w 11737975"/>
              <a:gd name="connsiteY584" fmla="*/ 7375055 h 7527097"/>
              <a:gd name="connsiteX585" fmla="*/ 7390770 w 11737975"/>
              <a:gd name="connsiteY585" fmla="*/ 7369672 h 7527097"/>
              <a:gd name="connsiteX586" fmla="*/ 7393940 w 11737975"/>
              <a:gd name="connsiteY586" fmla="*/ 7375681 h 7527097"/>
              <a:gd name="connsiteX587" fmla="*/ 7370360 w 11737975"/>
              <a:gd name="connsiteY587" fmla="*/ 7391960 h 7527097"/>
              <a:gd name="connsiteX588" fmla="*/ 7362434 w 11737975"/>
              <a:gd name="connsiteY588" fmla="*/ 7376937 h 7527097"/>
              <a:gd name="connsiteX589" fmla="*/ 7359263 w 11737975"/>
              <a:gd name="connsiteY589" fmla="*/ 7370927 h 7527097"/>
              <a:gd name="connsiteX590" fmla="*/ 7356093 w 11737975"/>
              <a:gd name="connsiteY590" fmla="*/ 7364915 h 7527097"/>
              <a:gd name="connsiteX591" fmla="*/ 7354508 w 11737975"/>
              <a:gd name="connsiteY591" fmla="*/ 7361911 h 7527097"/>
              <a:gd name="connsiteX592" fmla="*/ 7367089 w 11737975"/>
              <a:gd name="connsiteY592" fmla="*/ 7355275 h 7527097"/>
              <a:gd name="connsiteX593" fmla="*/ 7368675 w 11737975"/>
              <a:gd name="connsiteY593" fmla="*/ 7358279 h 7527097"/>
              <a:gd name="connsiteX594" fmla="*/ 7371845 w 11737975"/>
              <a:gd name="connsiteY594" fmla="*/ 7364290 h 7527097"/>
              <a:gd name="connsiteX595" fmla="*/ 7375014 w 11737975"/>
              <a:gd name="connsiteY595" fmla="*/ 7370300 h 7527097"/>
              <a:gd name="connsiteX596" fmla="*/ 7376599 w 11737975"/>
              <a:gd name="connsiteY596" fmla="*/ 7373304 h 7527097"/>
              <a:gd name="connsiteX597" fmla="*/ 7386014 w 11737975"/>
              <a:gd name="connsiteY597" fmla="*/ 7360656 h 7527097"/>
              <a:gd name="connsiteX598" fmla="*/ 7373333 w 11737975"/>
              <a:gd name="connsiteY598" fmla="*/ 7336617 h 7527097"/>
              <a:gd name="connsiteX599" fmla="*/ 7360652 w 11737975"/>
              <a:gd name="connsiteY599" fmla="*/ 7312576 h 7527097"/>
              <a:gd name="connsiteX600" fmla="*/ 7341631 w 11737975"/>
              <a:gd name="connsiteY600" fmla="*/ 7276516 h 7527097"/>
              <a:gd name="connsiteX601" fmla="*/ 7335291 w 11737975"/>
              <a:gd name="connsiteY601" fmla="*/ 7264497 h 7527097"/>
              <a:gd name="connsiteX602" fmla="*/ 7346289 w 11737975"/>
              <a:gd name="connsiteY602" fmla="*/ 7254855 h 7527097"/>
              <a:gd name="connsiteX603" fmla="*/ 7344702 w 11737975"/>
              <a:gd name="connsiteY603" fmla="*/ 7251850 h 7527097"/>
              <a:gd name="connsiteX604" fmla="*/ 7324195 w 11737975"/>
              <a:gd name="connsiteY604" fmla="*/ 7243462 h 7527097"/>
              <a:gd name="connsiteX605" fmla="*/ 7322611 w 11737975"/>
              <a:gd name="connsiteY605" fmla="*/ 7240457 h 7527097"/>
              <a:gd name="connsiteX606" fmla="*/ 7316269 w 11737975"/>
              <a:gd name="connsiteY606" fmla="*/ 7228436 h 7527097"/>
              <a:gd name="connsiteX607" fmla="*/ 7313100 w 11737975"/>
              <a:gd name="connsiteY607" fmla="*/ 7222427 h 7527097"/>
              <a:gd name="connsiteX608" fmla="*/ 7302100 w 11737975"/>
              <a:gd name="connsiteY608" fmla="*/ 7232071 h 7527097"/>
              <a:gd name="connsiteX609" fmla="*/ 7298929 w 11737975"/>
              <a:gd name="connsiteY609" fmla="*/ 7226060 h 7527097"/>
              <a:gd name="connsiteX610" fmla="*/ 7308344 w 11737975"/>
              <a:gd name="connsiteY610" fmla="*/ 7213411 h 7527097"/>
              <a:gd name="connsiteX611" fmla="*/ 7303589 w 11737975"/>
              <a:gd name="connsiteY611" fmla="*/ 7204396 h 7527097"/>
              <a:gd name="connsiteX612" fmla="*/ 7294077 w 11737975"/>
              <a:gd name="connsiteY612" fmla="*/ 7186366 h 7527097"/>
              <a:gd name="connsiteX613" fmla="*/ 7284664 w 11737975"/>
              <a:gd name="connsiteY613" fmla="*/ 7199015 h 7527097"/>
              <a:gd name="connsiteX614" fmla="*/ 7273567 w 11737975"/>
              <a:gd name="connsiteY614" fmla="*/ 7177981 h 7527097"/>
              <a:gd name="connsiteX615" fmla="*/ 7267326 w 11737975"/>
              <a:gd name="connsiteY615" fmla="*/ 7196637 h 7527097"/>
              <a:gd name="connsiteX616" fmla="*/ 7259401 w 11737975"/>
              <a:gd name="connsiteY616" fmla="*/ 7181613 h 7527097"/>
              <a:gd name="connsiteX617" fmla="*/ 7241966 w 11737975"/>
              <a:gd name="connsiteY617" fmla="*/ 7148556 h 7527097"/>
              <a:gd name="connsiteX618" fmla="*/ 7237209 w 11737975"/>
              <a:gd name="connsiteY618" fmla="*/ 7139542 h 7527097"/>
              <a:gd name="connsiteX619" fmla="*/ 7235624 w 11737975"/>
              <a:gd name="connsiteY619" fmla="*/ 7136538 h 7527097"/>
              <a:gd name="connsiteX620" fmla="*/ 7232455 w 11737975"/>
              <a:gd name="connsiteY620" fmla="*/ 7130526 h 7527097"/>
              <a:gd name="connsiteX621" fmla="*/ 7230868 w 11737975"/>
              <a:gd name="connsiteY621" fmla="*/ 7127522 h 7527097"/>
              <a:gd name="connsiteX622" fmla="*/ 7229284 w 11737975"/>
              <a:gd name="connsiteY622" fmla="*/ 7124517 h 7527097"/>
              <a:gd name="connsiteX623" fmla="*/ 7227698 w 11737975"/>
              <a:gd name="connsiteY623" fmla="*/ 7121512 h 7527097"/>
              <a:gd name="connsiteX624" fmla="*/ 7224529 w 11737975"/>
              <a:gd name="connsiteY624" fmla="*/ 7115502 h 7527097"/>
              <a:gd name="connsiteX625" fmla="*/ 7207093 w 11737975"/>
              <a:gd name="connsiteY625" fmla="*/ 7082447 h 7527097"/>
              <a:gd name="connsiteX626" fmla="*/ 7216505 w 11737975"/>
              <a:gd name="connsiteY626" fmla="*/ 7069800 h 7527097"/>
              <a:gd name="connsiteX627" fmla="*/ 7221260 w 11737975"/>
              <a:gd name="connsiteY627" fmla="*/ 7078815 h 7527097"/>
              <a:gd name="connsiteX628" fmla="*/ 7222844 w 11737975"/>
              <a:gd name="connsiteY628" fmla="*/ 7081820 h 7527097"/>
              <a:gd name="connsiteX629" fmla="*/ 7238600 w 11737975"/>
              <a:gd name="connsiteY629" fmla="*/ 7081192 h 7527097"/>
              <a:gd name="connsiteX630" fmla="*/ 7244840 w 11737975"/>
              <a:gd name="connsiteY630" fmla="*/ 7062536 h 7527097"/>
              <a:gd name="connsiteX631" fmla="*/ 7240085 w 11737975"/>
              <a:gd name="connsiteY631" fmla="*/ 7053519 h 7527097"/>
              <a:gd name="connsiteX632" fmla="*/ 7238500 w 11737975"/>
              <a:gd name="connsiteY632" fmla="*/ 7050515 h 7527097"/>
              <a:gd name="connsiteX633" fmla="*/ 7233745 w 11737975"/>
              <a:gd name="connsiteY633" fmla="*/ 7041502 h 7527097"/>
              <a:gd name="connsiteX634" fmla="*/ 7219578 w 11737975"/>
              <a:gd name="connsiteY634" fmla="*/ 7045131 h 7527097"/>
              <a:gd name="connsiteX635" fmla="*/ 7221163 w 11737975"/>
              <a:gd name="connsiteY635" fmla="*/ 7048138 h 7527097"/>
              <a:gd name="connsiteX636" fmla="*/ 7222747 w 11737975"/>
              <a:gd name="connsiteY636" fmla="*/ 7051142 h 7527097"/>
              <a:gd name="connsiteX637" fmla="*/ 7225917 w 11737975"/>
              <a:gd name="connsiteY637" fmla="*/ 7057151 h 7527097"/>
              <a:gd name="connsiteX638" fmla="*/ 7227503 w 11737975"/>
              <a:gd name="connsiteY638" fmla="*/ 7060158 h 7527097"/>
              <a:gd name="connsiteX639" fmla="*/ 7202237 w 11737975"/>
              <a:gd name="connsiteY639" fmla="*/ 7042755 h 7527097"/>
              <a:gd name="connsiteX640" fmla="*/ 7216407 w 11737975"/>
              <a:gd name="connsiteY640" fmla="*/ 7039122 h 7527097"/>
              <a:gd name="connsiteX641" fmla="*/ 7221400 w 11737975"/>
              <a:gd name="connsiteY641" fmla="*/ 7024197 h 7527097"/>
              <a:gd name="connsiteX642" fmla="*/ 7222462 w 11737975"/>
              <a:gd name="connsiteY642" fmla="*/ 7023924 h 7527097"/>
              <a:gd name="connsiteX643" fmla="*/ 7222093 w 11737975"/>
              <a:gd name="connsiteY643" fmla="*/ 7030841 h 7527097"/>
              <a:gd name="connsiteX644" fmla="*/ 7232159 w 11737975"/>
              <a:gd name="connsiteY644" fmla="*/ 7038495 h 7527097"/>
              <a:gd name="connsiteX645" fmla="*/ 7228989 w 11737975"/>
              <a:gd name="connsiteY645" fmla="*/ 7032486 h 7527097"/>
              <a:gd name="connsiteX646" fmla="*/ 7238404 w 11737975"/>
              <a:gd name="connsiteY646" fmla="*/ 7019837 h 7527097"/>
              <a:gd name="connsiteX647" fmla="*/ 7236818 w 11737975"/>
              <a:gd name="connsiteY647" fmla="*/ 7016833 h 7527097"/>
              <a:gd name="connsiteX648" fmla="*/ 7224233 w 11737975"/>
              <a:gd name="connsiteY648" fmla="*/ 7023470 h 7527097"/>
              <a:gd name="connsiteX649" fmla="*/ 7222462 w 11737975"/>
              <a:gd name="connsiteY649" fmla="*/ 7023924 h 7527097"/>
              <a:gd name="connsiteX650" fmla="*/ 7222648 w 11737975"/>
              <a:gd name="connsiteY650" fmla="*/ 7020465 h 7527097"/>
              <a:gd name="connsiteX651" fmla="*/ 7221400 w 11737975"/>
              <a:gd name="connsiteY651" fmla="*/ 7024197 h 7527097"/>
              <a:gd name="connsiteX652" fmla="*/ 7210067 w 11737975"/>
              <a:gd name="connsiteY652" fmla="*/ 7027103 h 7527097"/>
              <a:gd name="connsiteX653" fmla="*/ 7187875 w 11737975"/>
              <a:gd name="connsiteY653" fmla="*/ 6985033 h 7527097"/>
              <a:gd name="connsiteX654" fmla="*/ 7183119 w 11737975"/>
              <a:gd name="connsiteY654" fmla="*/ 6976018 h 7527097"/>
              <a:gd name="connsiteX655" fmla="*/ 7173609 w 11737975"/>
              <a:gd name="connsiteY655" fmla="*/ 6957987 h 7527097"/>
              <a:gd name="connsiteX656" fmla="*/ 7181535 w 11737975"/>
              <a:gd name="connsiteY656" fmla="*/ 6973012 h 7527097"/>
              <a:gd name="connsiteX657" fmla="*/ 7200457 w 11737975"/>
              <a:gd name="connsiteY657" fmla="*/ 6978396 h 7527097"/>
              <a:gd name="connsiteX658" fmla="*/ 7186191 w 11737975"/>
              <a:gd name="connsiteY658" fmla="*/ 6951351 h 7527097"/>
              <a:gd name="connsiteX659" fmla="*/ 7179850 w 11737975"/>
              <a:gd name="connsiteY659" fmla="*/ 6939331 h 7527097"/>
              <a:gd name="connsiteX660" fmla="*/ 7165683 w 11737975"/>
              <a:gd name="connsiteY660" fmla="*/ 6942962 h 7527097"/>
              <a:gd name="connsiteX661" fmla="*/ 7154686 w 11737975"/>
              <a:gd name="connsiteY661" fmla="*/ 6952606 h 7527097"/>
              <a:gd name="connsiteX662" fmla="*/ 7143588 w 11737975"/>
              <a:gd name="connsiteY662" fmla="*/ 6931571 h 7527097"/>
              <a:gd name="connsiteX663" fmla="*/ 7156172 w 11737975"/>
              <a:gd name="connsiteY663" fmla="*/ 6924933 h 7527097"/>
              <a:gd name="connsiteX664" fmla="*/ 7140418 w 11737975"/>
              <a:gd name="connsiteY664" fmla="*/ 6925560 h 7527097"/>
              <a:gd name="connsiteX665" fmla="*/ 7138834 w 11737975"/>
              <a:gd name="connsiteY665" fmla="*/ 6922556 h 7527097"/>
              <a:gd name="connsiteX666" fmla="*/ 7134077 w 11737975"/>
              <a:gd name="connsiteY666" fmla="*/ 6913540 h 7527097"/>
              <a:gd name="connsiteX667" fmla="*/ 7130908 w 11737975"/>
              <a:gd name="connsiteY667" fmla="*/ 6907531 h 7527097"/>
              <a:gd name="connsiteX668" fmla="*/ 7145077 w 11737975"/>
              <a:gd name="connsiteY668" fmla="*/ 6903897 h 7527097"/>
              <a:gd name="connsiteX669" fmla="*/ 7151319 w 11737975"/>
              <a:gd name="connsiteY669" fmla="*/ 6885242 h 7527097"/>
              <a:gd name="connsiteX670" fmla="*/ 7152904 w 11737975"/>
              <a:gd name="connsiteY670" fmla="*/ 6888246 h 7527097"/>
              <a:gd name="connsiteX671" fmla="*/ 7162319 w 11737975"/>
              <a:gd name="connsiteY671" fmla="*/ 6875597 h 7527097"/>
              <a:gd name="connsiteX672" fmla="*/ 7149637 w 11737975"/>
              <a:gd name="connsiteY672" fmla="*/ 6851557 h 7527097"/>
              <a:gd name="connsiteX673" fmla="*/ 7138637 w 11737975"/>
              <a:gd name="connsiteY673" fmla="*/ 6861201 h 7527097"/>
              <a:gd name="connsiteX674" fmla="*/ 7143393 w 11737975"/>
              <a:gd name="connsiteY674" fmla="*/ 6870216 h 7527097"/>
              <a:gd name="connsiteX675" fmla="*/ 7129126 w 11737975"/>
              <a:gd name="connsiteY675" fmla="*/ 6843171 h 7527097"/>
              <a:gd name="connsiteX676" fmla="*/ 7143296 w 11737975"/>
              <a:gd name="connsiteY676" fmla="*/ 6839540 h 7527097"/>
              <a:gd name="connsiteX677" fmla="*/ 7136957 w 11737975"/>
              <a:gd name="connsiteY677" fmla="*/ 6827518 h 7527097"/>
              <a:gd name="connsiteX678" fmla="*/ 7122787 w 11737975"/>
              <a:gd name="connsiteY678" fmla="*/ 6831151 h 7527097"/>
              <a:gd name="connsiteX679" fmla="*/ 7118031 w 11737975"/>
              <a:gd name="connsiteY679" fmla="*/ 6822135 h 7527097"/>
              <a:gd name="connsiteX680" fmla="*/ 7105449 w 11737975"/>
              <a:gd name="connsiteY680" fmla="*/ 6828772 h 7527097"/>
              <a:gd name="connsiteX681" fmla="*/ 7103864 w 11737975"/>
              <a:gd name="connsiteY681" fmla="*/ 6825768 h 7527097"/>
              <a:gd name="connsiteX682" fmla="*/ 7099109 w 11737975"/>
              <a:gd name="connsiteY682" fmla="*/ 6816753 h 7527097"/>
              <a:gd name="connsiteX683" fmla="*/ 7097523 w 11737975"/>
              <a:gd name="connsiteY683" fmla="*/ 6813746 h 7527097"/>
              <a:gd name="connsiteX684" fmla="*/ 7100595 w 11737975"/>
              <a:gd name="connsiteY684" fmla="*/ 6789081 h 7527097"/>
              <a:gd name="connsiteX685" fmla="*/ 7102180 w 11737975"/>
              <a:gd name="connsiteY685" fmla="*/ 6792086 h 7527097"/>
              <a:gd name="connsiteX686" fmla="*/ 7108424 w 11737975"/>
              <a:gd name="connsiteY686" fmla="*/ 6773428 h 7527097"/>
              <a:gd name="connsiteX687" fmla="*/ 7105254 w 11737975"/>
              <a:gd name="connsiteY687" fmla="*/ 6767419 h 7527097"/>
              <a:gd name="connsiteX688" fmla="*/ 7094254 w 11737975"/>
              <a:gd name="connsiteY688" fmla="*/ 6777061 h 7527097"/>
              <a:gd name="connsiteX689" fmla="*/ 7095839 w 11737975"/>
              <a:gd name="connsiteY689" fmla="*/ 6780065 h 7527097"/>
              <a:gd name="connsiteX690" fmla="*/ 7075332 w 11737975"/>
              <a:gd name="connsiteY690" fmla="*/ 6771677 h 7527097"/>
              <a:gd name="connsiteX691" fmla="*/ 7086525 w 11737975"/>
              <a:gd name="connsiteY691" fmla="*/ 6823391 h 7527097"/>
              <a:gd name="connsiteX692" fmla="*/ 7075528 w 11737975"/>
              <a:gd name="connsiteY692" fmla="*/ 6833033 h 7527097"/>
              <a:gd name="connsiteX693" fmla="*/ 7064333 w 11737975"/>
              <a:gd name="connsiteY693" fmla="*/ 6781321 h 7527097"/>
              <a:gd name="connsiteX694" fmla="*/ 7062747 w 11737975"/>
              <a:gd name="connsiteY694" fmla="*/ 6778316 h 7527097"/>
              <a:gd name="connsiteX695" fmla="*/ 7059578 w 11737975"/>
              <a:gd name="connsiteY695" fmla="*/ 6772306 h 7527097"/>
              <a:gd name="connsiteX696" fmla="*/ 7051652 w 11737975"/>
              <a:gd name="connsiteY696" fmla="*/ 6757282 h 7527097"/>
              <a:gd name="connsiteX697" fmla="*/ 7062651 w 11737975"/>
              <a:gd name="connsiteY697" fmla="*/ 6747638 h 7527097"/>
              <a:gd name="connsiteX698" fmla="*/ 7056312 w 11737975"/>
              <a:gd name="connsiteY698" fmla="*/ 6735618 h 7527097"/>
              <a:gd name="connsiteX699" fmla="*/ 7060967 w 11737975"/>
              <a:gd name="connsiteY699" fmla="*/ 6713957 h 7527097"/>
              <a:gd name="connsiteX700" fmla="*/ 7056212 w 11737975"/>
              <a:gd name="connsiteY700" fmla="*/ 6704941 h 7527097"/>
              <a:gd name="connsiteX701" fmla="*/ 7051456 w 11737975"/>
              <a:gd name="connsiteY701" fmla="*/ 6695927 h 7527097"/>
              <a:gd name="connsiteX702" fmla="*/ 7040460 w 11737975"/>
              <a:gd name="connsiteY702" fmla="*/ 6705568 h 7527097"/>
              <a:gd name="connsiteX703" fmla="*/ 7029365 w 11737975"/>
              <a:gd name="connsiteY703" fmla="*/ 6684532 h 7527097"/>
              <a:gd name="connsiteX704" fmla="*/ 7027778 w 11737975"/>
              <a:gd name="connsiteY704" fmla="*/ 6681528 h 7527097"/>
              <a:gd name="connsiteX705" fmla="*/ 7026194 w 11737975"/>
              <a:gd name="connsiteY705" fmla="*/ 6678523 h 7527097"/>
              <a:gd name="connsiteX706" fmla="*/ 7024609 w 11737975"/>
              <a:gd name="connsiteY706" fmla="*/ 6675518 h 7527097"/>
              <a:gd name="connsiteX707" fmla="*/ 7021439 w 11737975"/>
              <a:gd name="connsiteY707" fmla="*/ 6669509 h 7527097"/>
              <a:gd name="connsiteX708" fmla="*/ 7012024 w 11737975"/>
              <a:gd name="connsiteY708" fmla="*/ 6682156 h 7527097"/>
              <a:gd name="connsiteX709" fmla="*/ 7034216 w 11737975"/>
              <a:gd name="connsiteY709" fmla="*/ 6724225 h 7527097"/>
              <a:gd name="connsiteX710" fmla="*/ 7021634 w 11737975"/>
              <a:gd name="connsiteY710" fmla="*/ 6730862 h 7527097"/>
              <a:gd name="connsiteX711" fmla="*/ 7029560 w 11737975"/>
              <a:gd name="connsiteY711" fmla="*/ 6745889 h 7527097"/>
              <a:gd name="connsiteX712" fmla="*/ 7016976 w 11737975"/>
              <a:gd name="connsiteY712" fmla="*/ 6752527 h 7527097"/>
              <a:gd name="connsiteX713" fmla="*/ 6993198 w 11737975"/>
              <a:gd name="connsiteY713" fmla="*/ 6707451 h 7527097"/>
              <a:gd name="connsiteX714" fmla="*/ 6983787 w 11737975"/>
              <a:gd name="connsiteY714" fmla="*/ 6720099 h 7527097"/>
              <a:gd name="connsiteX715" fmla="*/ 6979030 w 11737975"/>
              <a:gd name="connsiteY715" fmla="*/ 6711083 h 7527097"/>
              <a:gd name="connsiteX716" fmla="*/ 6952181 w 11737975"/>
              <a:gd name="connsiteY716" fmla="*/ 6690678 h 7527097"/>
              <a:gd name="connsiteX717" fmla="*/ 6950500 w 11737975"/>
              <a:gd name="connsiteY717" fmla="*/ 6656993 h 7527097"/>
              <a:gd name="connsiteX718" fmla="*/ 6939500 w 11737975"/>
              <a:gd name="connsiteY718" fmla="*/ 6666637 h 7527097"/>
              <a:gd name="connsiteX719" fmla="*/ 6922063 w 11737975"/>
              <a:gd name="connsiteY719" fmla="*/ 6633582 h 7527097"/>
              <a:gd name="connsiteX720" fmla="*/ 8112896 w 11737975"/>
              <a:gd name="connsiteY720" fmla="*/ 6543182 h 7527097"/>
              <a:gd name="connsiteX721" fmla="*/ 8105066 w 11737975"/>
              <a:gd name="connsiteY721" fmla="*/ 6558837 h 7527097"/>
              <a:gd name="connsiteX722" fmla="*/ 8109822 w 11737975"/>
              <a:gd name="connsiteY722" fmla="*/ 6567852 h 7527097"/>
              <a:gd name="connsiteX723" fmla="*/ 8120820 w 11737975"/>
              <a:gd name="connsiteY723" fmla="*/ 6558209 h 7527097"/>
              <a:gd name="connsiteX724" fmla="*/ 8123992 w 11737975"/>
              <a:gd name="connsiteY724" fmla="*/ 6564218 h 7527097"/>
              <a:gd name="connsiteX725" fmla="*/ 8120820 w 11737975"/>
              <a:gd name="connsiteY725" fmla="*/ 6558209 h 7527097"/>
              <a:gd name="connsiteX726" fmla="*/ 8145727 w 11737975"/>
              <a:gd name="connsiteY726" fmla="*/ 6541574 h 7527097"/>
              <a:gd name="connsiteX727" fmla="*/ 8153711 w 11737975"/>
              <a:gd name="connsiteY727" fmla="*/ 6556710 h 7527097"/>
              <a:gd name="connsiteX728" fmla="*/ 8154746 w 11737975"/>
              <a:gd name="connsiteY728" fmla="*/ 6546489 h 7527097"/>
              <a:gd name="connsiteX729" fmla="*/ 8145727 w 11737975"/>
              <a:gd name="connsiteY729" fmla="*/ 6541574 h 7527097"/>
              <a:gd name="connsiteX730" fmla="*/ 8462681 w 11737975"/>
              <a:gd name="connsiteY730" fmla="*/ 6423992 h 7527097"/>
              <a:gd name="connsiteX731" fmla="*/ 8446766 w 11737975"/>
              <a:gd name="connsiteY731" fmla="*/ 6436178 h 7527097"/>
              <a:gd name="connsiteX732" fmla="*/ 8468103 w 11737975"/>
              <a:gd name="connsiteY732" fmla="*/ 6428595 h 7527097"/>
              <a:gd name="connsiteX733" fmla="*/ 8462681 w 11737975"/>
              <a:gd name="connsiteY733" fmla="*/ 6423992 h 7527097"/>
              <a:gd name="connsiteX734" fmla="*/ 8044203 w 11737975"/>
              <a:gd name="connsiteY734" fmla="*/ 6414077 h 7527097"/>
              <a:gd name="connsiteX735" fmla="*/ 8050572 w 11737975"/>
              <a:gd name="connsiteY735" fmla="*/ 6426149 h 7527097"/>
              <a:gd name="connsiteX736" fmla="*/ 8037164 w 11737975"/>
              <a:gd name="connsiteY736" fmla="*/ 6433221 h 7527097"/>
              <a:gd name="connsiteX737" fmla="*/ 8038757 w 11737975"/>
              <a:gd name="connsiteY737" fmla="*/ 6436240 h 7527097"/>
              <a:gd name="connsiteX738" fmla="*/ 8052164 w 11737975"/>
              <a:gd name="connsiteY738" fmla="*/ 6429168 h 7527097"/>
              <a:gd name="connsiteX739" fmla="*/ 8055347 w 11737975"/>
              <a:gd name="connsiteY739" fmla="*/ 6435204 h 7527097"/>
              <a:gd name="connsiteX740" fmla="*/ 8070343 w 11737975"/>
              <a:gd name="connsiteY740" fmla="*/ 6431151 h 7527097"/>
              <a:gd name="connsiteX741" fmla="*/ 8044203 w 11737975"/>
              <a:gd name="connsiteY741" fmla="*/ 6414077 h 7527097"/>
              <a:gd name="connsiteX742" fmla="*/ 7937998 w 11737975"/>
              <a:gd name="connsiteY742" fmla="*/ 6404973 h 7527097"/>
              <a:gd name="connsiteX743" fmla="*/ 7942127 w 11737975"/>
              <a:gd name="connsiteY743" fmla="*/ 6408133 h 7527097"/>
              <a:gd name="connsiteX744" fmla="*/ 7939806 w 11737975"/>
              <a:gd name="connsiteY744" fmla="*/ 6411341 h 7527097"/>
              <a:gd name="connsiteX745" fmla="*/ 7937631 w 11737975"/>
              <a:gd name="connsiteY745" fmla="*/ 6424372 h 7527097"/>
              <a:gd name="connsiteX746" fmla="*/ 7936146 w 11737975"/>
              <a:gd name="connsiteY746" fmla="*/ 6452045 h 7527097"/>
              <a:gd name="connsiteX747" fmla="*/ 7929804 w 11737975"/>
              <a:gd name="connsiteY747" fmla="*/ 6440024 h 7527097"/>
              <a:gd name="connsiteX748" fmla="*/ 7918804 w 11737975"/>
              <a:gd name="connsiteY748" fmla="*/ 6449668 h 7527097"/>
              <a:gd name="connsiteX749" fmla="*/ 7909295 w 11737975"/>
              <a:gd name="connsiteY749" fmla="*/ 6431637 h 7527097"/>
              <a:gd name="connsiteX750" fmla="*/ 7906125 w 11737975"/>
              <a:gd name="connsiteY750" fmla="*/ 6425628 h 7527097"/>
              <a:gd name="connsiteX751" fmla="*/ 7908039 w 11737975"/>
              <a:gd name="connsiteY751" fmla="*/ 6415916 h 7527097"/>
              <a:gd name="connsiteX752" fmla="*/ 7905480 w 11737975"/>
              <a:gd name="connsiteY752" fmla="*/ 6409414 h 7527097"/>
              <a:gd name="connsiteX753" fmla="*/ 7907774 w 11737975"/>
              <a:gd name="connsiteY753" fmla="*/ 6409948 h 7527097"/>
              <a:gd name="connsiteX754" fmla="*/ 7912436 w 11737975"/>
              <a:gd name="connsiteY754" fmla="*/ 6411037 h 7527097"/>
              <a:gd name="connsiteX755" fmla="*/ 7914573 w 11737975"/>
              <a:gd name="connsiteY755" fmla="*/ 6411148 h 7527097"/>
              <a:gd name="connsiteX756" fmla="*/ 7915538 w 11737975"/>
              <a:gd name="connsiteY756" fmla="*/ 6412978 h 7527097"/>
              <a:gd name="connsiteX757" fmla="*/ 7936047 w 11737975"/>
              <a:gd name="connsiteY757" fmla="*/ 6421367 h 7527097"/>
              <a:gd name="connsiteX758" fmla="*/ 7929705 w 11737975"/>
              <a:gd name="connsiteY758" fmla="*/ 6409347 h 7527097"/>
              <a:gd name="connsiteX759" fmla="*/ 7936980 w 11737975"/>
              <a:gd name="connsiteY759" fmla="*/ 6405510 h 7527097"/>
              <a:gd name="connsiteX760" fmla="*/ 7991893 w 11737975"/>
              <a:gd name="connsiteY760" fmla="*/ 6395750 h 7527097"/>
              <a:gd name="connsiteX761" fmla="*/ 7990937 w 11737975"/>
              <a:gd name="connsiteY761" fmla="*/ 6406329 h 7527097"/>
              <a:gd name="connsiteX762" fmla="*/ 7985623 w 11737975"/>
              <a:gd name="connsiteY762" fmla="*/ 6404819 h 7527097"/>
              <a:gd name="connsiteX763" fmla="*/ 7987964 w 11737975"/>
              <a:gd name="connsiteY763" fmla="*/ 6397822 h 7527097"/>
              <a:gd name="connsiteX764" fmla="*/ 7989536 w 11737975"/>
              <a:gd name="connsiteY764" fmla="*/ 6396992 h 7527097"/>
              <a:gd name="connsiteX765" fmla="*/ 8031591 w 11737975"/>
              <a:gd name="connsiteY765" fmla="*/ 6390174 h 7527097"/>
              <a:gd name="connsiteX766" fmla="*/ 8019822 w 11737975"/>
              <a:gd name="connsiteY766" fmla="*/ 6400351 h 7527097"/>
              <a:gd name="connsiteX767" fmla="*/ 8039778 w 11737975"/>
              <a:gd name="connsiteY767" fmla="*/ 6405697 h 7527097"/>
              <a:gd name="connsiteX768" fmla="*/ 8031591 w 11737975"/>
              <a:gd name="connsiteY768" fmla="*/ 6390174 h 7527097"/>
              <a:gd name="connsiteX769" fmla="*/ 7846636 w 11737975"/>
              <a:gd name="connsiteY769" fmla="*/ 6389665 h 7527097"/>
              <a:gd name="connsiteX770" fmla="*/ 7848325 w 11737975"/>
              <a:gd name="connsiteY770" fmla="*/ 6406321 h 7527097"/>
              <a:gd name="connsiteX771" fmla="*/ 7847767 w 11737975"/>
              <a:gd name="connsiteY771" fmla="*/ 6406475 h 7527097"/>
              <a:gd name="connsiteX772" fmla="*/ 7844596 w 11737975"/>
              <a:gd name="connsiteY772" fmla="*/ 6400466 h 7527097"/>
              <a:gd name="connsiteX773" fmla="*/ 7839842 w 11737975"/>
              <a:gd name="connsiteY773" fmla="*/ 6391451 h 7527097"/>
              <a:gd name="connsiteX774" fmla="*/ 7840318 w 11737975"/>
              <a:gd name="connsiteY774" fmla="*/ 6386638 h 7527097"/>
              <a:gd name="connsiteX775" fmla="*/ 7839842 w 11737975"/>
              <a:gd name="connsiteY775" fmla="*/ 6391451 h 7527097"/>
              <a:gd name="connsiteX776" fmla="*/ 7838256 w 11737975"/>
              <a:gd name="connsiteY776" fmla="*/ 6388446 h 7527097"/>
              <a:gd name="connsiteX777" fmla="*/ 7795901 w 11737975"/>
              <a:gd name="connsiteY777" fmla="*/ 6383846 h 7527097"/>
              <a:gd name="connsiteX778" fmla="*/ 7804069 w 11737975"/>
              <a:gd name="connsiteY778" fmla="*/ 6389916 h 7527097"/>
              <a:gd name="connsiteX779" fmla="*/ 7806435 w 11737975"/>
              <a:gd name="connsiteY779" fmla="*/ 6393676 h 7527097"/>
              <a:gd name="connsiteX780" fmla="*/ 7801011 w 11737975"/>
              <a:gd name="connsiteY780" fmla="*/ 6396450 h 7527097"/>
              <a:gd name="connsiteX781" fmla="*/ 7792579 w 11737975"/>
              <a:gd name="connsiteY781" fmla="*/ 6393335 h 7527097"/>
              <a:gd name="connsiteX782" fmla="*/ 7789410 w 11737975"/>
              <a:gd name="connsiteY782" fmla="*/ 6387325 h 7527097"/>
              <a:gd name="connsiteX783" fmla="*/ 7840023 w 11737975"/>
              <a:gd name="connsiteY783" fmla="*/ 6378931 h 7527097"/>
              <a:gd name="connsiteX784" fmla="*/ 7840088 w 11737975"/>
              <a:gd name="connsiteY784" fmla="*/ 6379179 h 7527097"/>
              <a:gd name="connsiteX785" fmla="*/ 7837025 w 11737975"/>
              <a:gd name="connsiteY785" fmla="*/ 6379850 h 7527097"/>
              <a:gd name="connsiteX786" fmla="*/ 7836298 w 11737975"/>
              <a:gd name="connsiteY786" fmla="*/ 6379215 h 7527097"/>
              <a:gd name="connsiteX787" fmla="*/ 7842656 w 11737975"/>
              <a:gd name="connsiteY787" fmla="*/ 6378044 h 7527097"/>
              <a:gd name="connsiteX788" fmla="*/ 7844585 w 11737975"/>
              <a:gd name="connsiteY788" fmla="*/ 6382896 h 7527097"/>
              <a:gd name="connsiteX789" fmla="*/ 7840318 w 11737975"/>
              <a:gd name="connsiteY789" fmla="*/ 6386638 h 7527097"/>
              <a:gd name="connsiteX790" fmla="*/ 7840794 w 11737975"/>
              <a:gd name="connsiteY790" fmla="*/ 6381825 h 7527097"/>
              <a:gd name="connsiteX791" fmla="*/ 7840088 w 11737975"/>
              <a:gd name="connsiteY791" fmla="*/ 6379179 h 7527097"/>
              <a:gd name="connsiteX792" fmla="*/ 7840147 w 11737975"/>
              <a:gd name="connsiteY792" fmla="*/ 6379166 h 7527097"/>
              <a:gd name="connsiteX793" fmla="*/ 7958454 w 11737975"/>
              <a:gd name="connsiteY793" fmla="*/ 6376772 h 7527097"/>
              <a:gd name="connsiteX794" fmla="*/ 7959870 w 11737975"/>
              <a:gd name="connsiteY794" fmla="*/ 6387915 h 7527097"/>
              <a:gd name="connsiteX795" fmla="*/ 7954872 w 11737975"/>
              <a:gd name="connsiteY795" fmla="*/ 6396073 h 7527097"/>
              <a:gd name="connsiteX796" fmla="*/ 7956458 w 11737975"/>
              <a:gd name="connsiteY796" fmla="*/ 6399077 h 7527097"/>
              <a:gd name="connsiteX797" fmla="*/ 7972212 w 11737975"/>
              <a:gd name="connsiteY797" fmla="*/ 6398449 h 7527097"/>
              <a:gd name="connsiteX798" fmla="*/ 7992819 w 11737975"/>
              <a:gd name="connsiteY798" fmla="*/ 6437515 h 7527097"/>
              <a:gd name="connsiteX799" fmla="*/ 8007085 w 11737975"/>
              <a:gd name="connsiteY799" fmla="*/ 6464559 h 7527097"/>
              <a:gd name="connsiteX800" fmla="*/ 7980235 w 11737975"/>
              <a:gd name="connsiteY800" fmla="*/ 6444151 h 7527097"/>
              <a:gd name="connsiteX801" fmla="*/ 7967553 w 11737975"/>
              <a:gd name="connsiteY801" fmla="*/ 6420112 h 7527097"/>
              <a:gd name="connsiteX802" fmla="*/ 7959726 w 11737975"/>
              <a:gd name="connsiteY802" fmla="*/ 6435765 h 7527097"/>
              <a:gd name="connsiteX803" fmla="*/ 7952329 w 11737975"/>
              <a:gd name="connsiteY803" fmla="*/ 6408878 h 7527097"/>
              <a:gd name="connsiteX804" fmla="*/ 7951368 w 11737975"/>
              <a:gd name="connsiteY804" fmla="*/ 6408519 h 7527097"/>
              <a:gd name="connsiteX805" fmla="*/ 7952843 w 11737975"/>
              <a:gd name="connsiteY805" fmla="*/ 6406414 h 7527097"/>
              <a:gd name="connsiteX806" fmla="*/ 7942744 w 11737975"/>
              <a:gd name="connsiteY806" fmla="*/ 6397033 h 7527097"/>
              <a:gd name="connsiteX807" fmla="*/ 7938462 w 11737975"/>
              <a:gd name="connsiteY807" fmla="*/ 6395455 h 7527097"/>
              <a:gd name="connsiteX808" fmla="*/ 7935949 w 11737975"/>
              <a:gd name="connsiteY808" fmla="*/ 6390690 h 7527097"/>
              <a:gd name="connsiteX809" fmla="*/ 7935961 w 11737975"/>
              <a:gd name="connsiteY809" fmla="*/ 6394098 h 7527097"/>
              <a:gd name="connsiteX810" fmla="*/ 7932644 w 11737975"/>
              <a:gd name="connsiteY810" fmla="*/ 6387648 h 7527097"/>
              <a:gd name="connsiteX811" fmla="*/ 7940609 w 11737975"/>
              <a:gd name="connsiteY811" fmla="*/ 6377214 h 7527097"/>
              <a:gd name="connsiteX812" fmla="*/ 7945020 w 11737975"/>
              <a:gd name="connsiteY812" fmla="*/ 6377395 h 7527097"/>
              <a:gd name="connsiteX813" fmla="*/ 7945360 w 11737975"/>
              <a:gd name="connsiteY813" fmla="*/ 6378042 h 7527097"/>
              <a:gd name="connsiteX814" fmla="*/ 7945158 w 11737975"/>
              <a:gd name="connsiteY814" fmla="*/ 6377401 h 7527097"/>
              <a:gd name="connsiteX815" fmla="*/ 7949739 w 11737975"/>
              <a:gd name="connsiteY815" fmla="*/ 6377588 h 7527097"/>
              <a:gd name="connsiteX816" fmla="*/ 7957291 w 11737975"/>
              <a:gd name="connsiteY816" fmla="*/ 6377154 h 7527097"/>
              <a:gd name="connsiteX817" fmla="*/ 7985485 w 11737975"/>
              <a:gd name="connsiteY817" fmla="*/ 6371877 h 7527097"/>
              <a:gd name="connsiteX818" fmla="*/ 7992475 w 11737975"/>
              <a:gd name="connsiteY818" fmla="*/ 6389317 h 7527097"/>
              <a:gd name="connsiteX819" fmla="*/ 7992258 w 11737975"/>
              <a:gd name="connsiteY819" fmla="*/ 6391717 h 7527097"/>
              <a:gd name="connsiteX820" fmla="*/ 7986379 w 11737975"/>
              <a:gd name="connsiteY820" fmla="*/ 6394817 h 7527097"/>
              <a:gd name="connsiteX821" fmla="*/ 7976825 w 11737975"/>
              <a:gd name="connsiteY821" fmla="*/ 6372957 h 7527097"/>
              <a:gd name="connsiteX822" fmla="*/ 7798997 w 11737975"/>
              <a:gd name="connsiteY822" fmla="*/ 6370507 h 7527097"/>
              <a:gd name="connsiteX823" fmla="*/ 7797440 w 11737975"/>
              <a:gd name="connsiteY823" fmla="*/ 6377171 h 7527097"/>
              <a:gd name="connsiteX824" fmla="*/ 7796888 w 11737975"/>
              <a:gd name="connsiteY824" fmla="*/ 6379539 h 7527097"/>
              <a:gd name="connsiteX825" fmla="*/ 7794117 w 11737975"/>
              <a:gd name="connsiteY825" fmla="*/ 6381001 h 7527097"/>
              <a:gd name="connsiteX826" fmla="*/ 7787825 w 11737975"/>
              <a:gd name="connsiteY826" fmla="*/ 6384320 h 7527097"/>
              <a:gd name="connsiteX827" fmla="*/ 7784654 w 11737975"/>
              <a:gd name="connsiteY827" fmla="*/ 6378309 h 7527097"/>
              <a:gd name="connsiteX828" fmla="*/ 7783069 w 11737975"/>
              <a:gd name="connsiteY828" fmla="*/ 6375305 h 7527097"/>
              <a:gd name="connsiteX829" fmla="*/ 7780851 w 11737975"/>
              <a:gd name="connsiteY829" fmla="*/ 6371099 h 7527097"/>
              <a:gd name="connsiteX830" fmla="*/ 7823519 w 11737975"/>
              <a:gd name="connsiteY830" fmla="*/ 6362115 h 7527097"/>
              <a:gd name="connsiteX831" fmla="*/ 7825576 w 11737975"/>
              <a:gd name="connsiteY831" fmla="*/ 6364407 h 7527097"/>
              <a:gd name="connsiteX832" fmla="*/ 7817746 w 11737975"/>
              <a:gd name="connsiteY832" fmla="*/ 6380060 h 7527097"/>
              <a:gd name="connsiteX833" fmla="*/ 7813790 w 11737975"/>
              <a:gd name="connsiteY833" fmla="*/ 6372560 h 7527097"/>
              <a:gd name="connsiteX834" fmla="*/ 7816328 w 11737975"/>
              <a:gd name="connsiteY834" fmla="*/ 6368756 h 7527097"/>
              <a:gd name="connsiteX835" fmla="*/ 7819820 w 11737975"/>
              <a:gd name="connsiteY835" fmla="*/ 6366362 h 7527097"/>
              <a:gd name="connsiteX836" fmla="*/ 7823519 w 11737975"/>
              <a:gd name="connsiteY836" fmla="*/ 6362115 h 7527097"/>
              <a:gd name="connsiteX837" fmla="*/ 6728876 w 11737975"/>
              <a:gd name="connsiteY837" fmla="*/ 6328327 h 7527097"/>
              <a:gd name="connsiteX838" fmla="*/ 6733631 w 11737975"/>
              <a:gd name="connsiteY838" fmla="*/ 6337342 h 7527097"/>
              <a:gd name="connsiteX839" fmla="*/ 6735216 w 11737975"/>
              <a:gd name="connsiteY839" fmla="*/ 6340347 h 7527097"/>
              <a:gd name="connsiteX840" fmla="*/ 6736800 w 11737975"/>
              <a:gd name="connsiteY840" fmla="*/ 6343352 h 7527097"/>
              <a:gd name="connsiteX841" fmla="*/ 6719461 w 11737975"/>
              <a:gd name="connsiteY841" fmla="*/ 6340976 h 7527097"/>
              <a:gd name="connsiteX842" fmla="*/ 6728876 w 11737975"/>
              <a:gd name="connsiteY842" fmla="*/ 6328327 h 7527097"/>
              <a:gd name="connsiteX843" fmla="*/ 7786849 w 11737975"/>
              <a:gd name="connsiteY843" fmla="*/ 6325297 h 7527097"/>
              <a:gd name="connsiteX844" fmla="*/ 7785288 w 11737975"/>
              <a:gd name="connsiteY844" fmla="*/ 6329960 h 7527097"/>
              <a:gd name="connsiteX845" fmla="*/ 7792386 w 11737975"/>
              <a:gd name="connsiteY845" fmla="*/ 6331979 h 7527097"/>
              <a:gd name="connsiteX846" fmla="*/ 7794496 w 11737975"/>
              <a:gd name="connsiteY846" fmla="*/ 6335982 h 7527097"/>
              <a:gd name="connsiteX847" fmla="*/ 7793561 w 11737975"/>
              <a:gd name="connsiteY847" fmla="*/ 6335867 h 7527097"/>
              <a:gd name="connsiteX848" fmla="*/ 7785257 w 11737975"/>
              <a:gd name="connsiteY848" fmla="*/ 6337223 h 7527097"/>
              <a:gd name="connsiteX849" fmla="*/ 7779111 w 11737975"/>
              <a:gd name="connsiteY849" fmla="*/ 6337304 h 7527097"/>
              <a:gd name="connsiteX850" fmla="*/ 7778218 w 11737975"/>
              <a:gd name="connsiteY850" fmla="*/ 6335611 h 7527097"/>
              <a:gd name="connsiteX851" fmla="*/ 7776632 w 11737975"/>
              <a:gd name="connsiteY851" fmla="*/ 6332605 h 7527097"/>
              <a:gd name="connsiteX852" fmla="*/ 7784105 w 11737975"/>
              <a:gd name="connsiteY852" fmla="*/ 6329145 h 7527097"/>
              <a:gd name="connsiteX853" fmla="*/ 7825458 w 11737975"/>
              <a:gd name="connsiteY853" fmla="*/ 6320354 h 7527097"/>
              <a:gd name="connsiteX854" fmla="*/ 7829589 w 11737975"/>
              <a:gd name="connsiteY854" fmla="*/ 6326279 h 7527097"/>
              <a:gd name="connsiteX855" fmla="*/ 7831318 w 11737975"/>
              <a:gd name="connsiteY855" fmla="*/ 6328812 h 7527097"/>
              <a:gd name="connsiteX856" fmla="*/ 7830642 w 11737975"/>
              <a:gd name="connsiteY856" fmla="*/ 6330030 h 7527097"/>
              <a:gd name="connsiteX857" fmla="*/ 7809878 w 11737975"/>
              <a:gd name="connsiteY857" fmla="*/ 6344946 h 7527097"/>
              <a:gd name="connsiteX858" fmla="*/ 7806966 w 11737975"/>
              <a:gd name="connsiteY858" fmla="*/ 6344265 h 7527097"/>
              <a:gd name="connsiteX859" fmla="*/ 7801639 w 11737975"/>
              <a:gd name="connsiteY859" fmla="*/ 6343022 h 7527097"/>
              <a:gd name="connsiteX860" fmla="*/ 7806840 w 11737975"/>
              <a:gd name="connsiteY860" fmla="*/ 6341279 h 7527097"/>
              <a:gd name="connsiteX861" fmla="*/ 7822306 w 11737975"/>
              <a:gd name="connsiteY861" fmla="*/ 6327720 h 7527097"/>
              <a:gd name="connsiteX862" fmla="*/ 7819135 w 11737975"/>
              <a:gd name="connsiteY862" fmla="*/ 6321709 h 7527097"/>
              <a:gd name="connsiteX863" fmla="*/ 7825458 w 11737975"/>
              <a:gd name="connsiteY863" fmla="*/ 6320354 h 7527097"/>
              <a:gd name="connsiteX864" fmla="*/ 6749051 w 11737975"/>
              <a:gd name="connsiteY864" fmla="*/ 6275969 h 7527097"/>
              <a:gd name="connsiteX865" fmla="*/ 6734116 w 11737975"/>
              <a:gd name="connsiteY865" fmla="*/ 6280143 h 7527097"/>
              <a:gd name="connsiteX866" fmla="*/ 6737173 w 11737975"/>
              <a:gd name="connsiteY866" fmla="*/ 6285938 h 7527097"/>
              <a:gd name="connsiteX867" fmla="*/ 6750579 w 11737975"/>
              <a:gd name="connsiteY867" fmla="*/ 6278865 h 7527097"/>
              <a:gd name="connsiteX868" fmla="*/ 6749051 w 11737975"/>
              <a:gd name="connsiteY868" fmla="*/ 6275969 h 7527097"/>
              <a:gd name="connsiteX869" fmla="*/ 6696640 w 11737975"/>
              <a:gd name="connsiteY869" fmla="*/ 6241578 h 7527097"/>
              <a:gd name="connsiteX870" fmla="*/ 6712607 w 11737975"/>
              <a:gd name="connsiteY870" fmla="*/ 6271846 h 7527097"/>
              <a:gd name="connsiteX871" fmla="*/ 6718993 w 11737975"/>
              <a:gd name="connsiteY871" fmla="*/ 6283953 h 7527097"/>
              <a:gd name="connsiteX872" fmla="*/ 6726013 w 11737975"/>
              <a:gd name="connsiteY872" fmla="*/ 6264775 h 7527097"/>
              <a:gd name="connsiteX873" fmla="*/ 6696640 w 11737975"/>
              <a:gd name="connsiteY873" fmla="*/ 6241578 h 7527097"/>
              <a:gd name="connsiteX874" fmla="*/ 6664323 w 11737975"/>
              <a:gd name="connsiteY874" fmla="*/ 6212793 h 7527097"/>
              <a:gd name="connsiteX875" fmla="*/ 6658251 w 11737975"/>
              <a:gd name="connsiteY875" fmla="*/ 6222939 h 7527097"/>
              <a:gd name="connsiteX876" fmla="*/ 6667187 w 11737975"/>
              <a:gd name="connsiteY876" fmla="*/ 6218224 h 7527097"/>
              <a:gd name="connsiteX877" fmla="*/ 6664323 w 11737975"/>
              <a:gd name="connsiteY877" fmla="*/ 6212793 h 7527097"/>
              <a:gd name="connsiteX878" fmla="*/ 6617109 w 11737975"/>
              <a:gd name="connsiteY878" fmla="*/ 6209918 h 7527097"/>
              <a:gd name="connsiteX879" fmla="*/ 6636597 w 11737975"/>
              <a:gd name="connsiteY879" fmla="*/ 6246861 h 7527097"/>
              <a:gd name="connsiteX880" fmla="*/ 6638635 w 11737975"/>
              <a:gd name="connsiteY880" fmla="*/ 6218239 h 7527097"/>
              <a:gd name="connsiteX881" fmla="*/ 6617109 w 11737975"/>
              <a:gd name="connsiteY881" fmla="*/ 6209918 h 7527097"/>
              <a:gd name="connsiteX882" fmla="*/ 6711147 w 11737975"/>
              <a:gd name="connsiteY882" fmla="*/ 6203239 h 7527097"/>
              <a:gd name="connsiteX883" fmla="*/ 6722242 w 11737975"/>
              <a:gd name="connsiteY883" fmla="*/ 6224274 h 7527097"/>
              <a:gd name="connsiteX884" fmla="*/ 6711147 w 11737975"/>
              <a:gd name="connsiteY884" fmla="*/ 6203239 h 7527097"/>
              <a:gd name="connsiteX885" fmla="*/ 6656461 w 11737975"/>
              <a:gd name="connsiteY885" fmla="*/ 6194289 h 7527097"/>
              <a:gd name="connsiteX886" fmla="*/ 6642959 w 11737975"/>
              <a:gd name="connsiteY886" fmla="*/ 6197564 h 7527097"/>
              <a:gd name="connsiteX887" fmla="*/ 6646134 w 11737975"/>
              <a:gd name="connsiteY887" fmla="*/ 6203583 h 7527097"/>
              <a:gd name="connsiteX888" fmla="*/ 6649309 w 11737975"/>
              <a:gd name="connsiteY888" fmla="*/ 6209600 h 7527097"/>
              <a:gd name="connsiteX889" fmla="*/ 6661223 w 11737975"/>
              <a:gd name="connsiteY889" fmla="*/ 6203315 h 7527097"/>
              <a:gd name="connsiteX890" fmla="*/ 6656461 w 11737975"/>
              <a:gd name="connsiteY890" fmla="*/ 6194289 h 7527097"/>
              <a:gd name="connsiteX891" fmla="*/ 6598519 w 11737975"/>
              <a:gd name="connsiteY891" fmla="*/ 6113315 h 7527097"/>
              <a:gd name="connsiteX892" fmla="*/ 6588192 w 11737975"/>
              <a:gd name="connsiteY892" fmla="*/ 6122608 h 7527097"/>
              <a:gd name="connsiteX893" fmla="*/ 6607236 w 11737975"/>
              <a:gd name="connsiteY893" fmla="*/ 6158716 h 7527097"/>
              <a:gd name="connsiteX894" fmla="*/ 6614126 w 11737975"/>
              <a:gd name="connsiteY894" fmla="*/ 6155083 h 7527097"/>
              <a:gd name="connsiteX895" fmla="*/ 6616657 w 11737975"/>
              <a:gd name="connsiteY895" fmla="*/ 6153748 h 7527097"/>
              <a:gd name="connsiteX896" fmla="*/ 6616661 w 11737975"/>
              <a:gd name="connsiteY896" fmla="*/ 6153766 h 7527097"/>
              <a:gd name="connsiteX897" fmla="*/ 6612288 w 11737975"/>
              <a:gd name="connsiteY897" fmla="*/ 6156111 h 7527097"/>
              <a:gd name="connsiteX898" fmla="*/ 6608824 w 11737975"/>
              <a:gd name="connsiteY898" fmla="*/ 6161725 h 7527097"/>
              <a:gd name="connsiteX899" fmla="*/ 6627089 w 11737975"/>
              <a:gd name="connsiteY899" fmla="*/ 6167476 h 7527097"/>
              <a:gd name="connsiteX900" fmla="*/ 6625501 w 11737975"/>
              <a:gd name="connsiteY900" fmla="*/ 6164467 h 7527097"/>
              <a:gd name="connsiteX901" fmla="*/ 6637311 w 11737975"/>
              <a:gd name="connsiteY901" fmla="*/ 6176025 h 7527097"/>
              <a:gd name="connsiteX902" fmla="*/ 6638122 w 11737975"/>
              <a:gd name="connsiteY902" fmla="*/ 6179732 h 7527097"/>
              <a:gd name="connsiteX903" fmla="*/ 6635024 w 11737975"/>
              <a:gd name="connsiteY903" fmla="*/ 6182520 h 7527097"/>
              <a:gd name="connsiteX904" fmla="*/ 6641372 w 11737975"/>
              <a:gd name="connsiteY904" fmla="*/ 6194554 h 7527097"/>
              <a:gd name="connsiteX905" fmla="*/ 6638122 w 11737975"/>
              <a:gd name="connsiteY905" fmla="*/ 6179732 h 7527097"/>
              <a:gd name="connsiteX906" fmla="*/ 6645351 w 11737975"/>
              <a:gd name="connsiteY906" fmla="*/ 6173226 h 7527097"/>
              <a:gd name="connsiteX907" fmla="*/ 6646159 w 11737975"/>
              <a:gd name="connsiteY907" fmla="*/ 6145879 h 7527097"/>
              <a:gd name="connsiteX908" fmla="*/ 6636635 w 11737975"/>
              <a:gd name="connsiteY908" fmla="*/ 6127824 h 7527097"/>
              <a:gd name="connsiteX909" fmla="*/ 6623130 w 11737975"/>
              <a:gd name="connsiteY909" fmla="*/ 6131102 h 7527097"/>
              <a:gd name="connsiteX910" fmla="*/ 6625040 w 11737975"/>
              <a:gd name="connsiteY910" fmla="*/ 6136828 h 7527097"/>
              <a:gd name="connsiteX911" fmla="*/ 6624341 w 11737975"/>
              <a:gd name="connsiteY911" fmla="*/ 6136464 h 7527097"/>
              <a:gd name="connsiteX912" fmla="*/ 6619390 w 11737975"/>
              <a:gd name="connsiteY912" fmla="*/ 6148029 h 7527097"/>
              <a:gd name="connsiteX913" fmla="*/ 6617322 w 11737975"/>
              <a:gd name="connsiteY913" fmla="*/ 6148959 h 7527097"/>
              <a:gd name="connsiteX914" fmla="*/ 6611216 w 11737975"/>
              <a:gd name="connsiteY914" fmla="*/ 6137386 h 7527097"/>
              <a:gd name="connsiteX915" fmla="*/ 6598519 w 11737975"/>
              <a:gd name="connsiteY915" fmla="*/ 6113315 h 7527097"/>
              <a:gd name="connsiteX916" fmla="*/ 6498261 w 11737975"/>
              <a:gd name="connsiteY916" fmla="*/ 6107037 h 7527097"/>
              <a:gd name="connsiteX917" fmla="*/ 6499565 w 11737975"/>
              <a:gd name="connsiteY917" fmla="*/ 6122418 h 7527097"/>
              <a:gd name="connsiteX918" fmla="*/ 6498261 w 11737975"/>
              <a:gd name="connsiteY918" fmla="*/ 6107037 h 7527097"/>
              <a:gd name="connsiteX919" fmla="*/ 6515246 w 11737975"/>
              <a:gd name="connsiteY919" fmla="*/ 6100952 h 7527097"/>
              <a:gd name="connsiteX920" fmla="*/ 6513020 w 11737975"/>
              <a:gd name="connsiteY920" fmla="*/ 6110483 h 7527097"/>
              <a:gd name="connsiteX921" fmla="*/ 6517238 w 11737975"/>
              <a:gd name="connsiteY921" fmla="*/ 6111466 h 7527097"/>
              <a:gd name="connsiteX922" fmla="*/ 6519463 w 11737975"/>
              <a:gd name="connsiteY922" fmla="*/ 6101936 h 7527097"/>
              <a:gd name="connsiteX923" fmla="*/ 6515246 w 11737975"/>
              <a:gd name="connsiteY923" fmla="*/ 6100952 h 7527097"/>
              <a:gd name="connsiteX924" fmla="*/ 6635852 w 11737975"/>
              <a:gd name="connsiteY924" fmla="*/ 6080155 h 7527097"/>
              <a:gd name="connsiteX925" fmla="*/ 6629103 w 11737975"/>
              <a:gd name="connsiteY925" fmla="*/ 6081064 h 7527097"/>
              <a:gd name="connsiteX926" fmla="*/ 6630444 w 11737975"/>
              <a:gd name="connsiteY926" fmla="*/ 6095787 h 7527097"/>
              <a:gd name="connsiteX927" fmla="*/ 6641839 w 11737975"/>
              <a:gd name="connsiteY927" fmla="*/ 6105208 h 7527097"/>
              <a:gd name="connsiteX928" fmla="*/ 6651401 w 11737975"/>
              <a:gd name="connsiteY928" fmla="*/ 6135518 h 7527097"/>
              <a:gd name="connsiteX929" fmla="*/ 6659232 w 11737975"/>
              <a:gd name="connsiteY929" fmla="*/ 6145780 h 7527097"/>
              <a:gd name="connsiteX930" fmla="*/ 6659878 w 11737975"/>
              <a:gd name="connsiteY930" fmla="*/ 6148539 h 7527097"/>
              <a:gd name="connsiteX931" fmla="*/ 6664496 w 11737975"/>
              <a:gd name="connsiteY931" fmla="*/ 6152678 h 7527097"/>
              <a:gd name="connsiteX932" fmla="*/ 6672216 w 11737975"/>
              <a:gd name="connsiteY932" fmla="*/ 6162795 h 7527097"/>
              <a:gd name="connsiteX933" fmla="*/ 6669018 w 11737975"/>
              <a:gd name="connsiteY933" fmla="*/ 6156732 h 7527097"/>
              <a:gd name="connsiteX934" fmla="*/ 6664496 w 11737975"/>
              <a:gd name="connsiteY934" fmla="*/ 6152678 h 7527097"/>
              <a:gd name="connsiteX935" fmla="*/ 6659232 w 11737975"/>
              <a:gd name="connsiteY935" fmla="*/ 6145780 h 7527097"/>
              <a:gd name="connsiteX936" fmla="*/ 6656028 w 11737975"/>
              <a:gd name="connsiteY936" fmla="*/ 6132106 h 7527097"/>
              <a:gd name="connsiteX937" fmla="*/ 6641839 w 11737975"/>
              <a:gd name="connsiteY937" fmla="*/ 6105208 h 7527097"/>
              <a:gd name="connsiteX938" fmla="*/ 6639304 w 11737975"/>
              <a:gd name="connsiteY938" fmla="*/ 6088221 h 7527097"/>
              <a:gd name="connsiteX939" fmla="*/ 6635852 w 11737975"/>
              <a:gd name="connsiteY939" fmla="*/ 6080155 h 7527097"/>
              <a:gd name="connsiteX940" fmla="*/ 6541457 w 11737975"/>
              <a:gd name="connsiteY940" fmla="*/ 6066492 h 7527097"/>
              <a:gd name="connsiteX941" fmla="*/ 6544323 w 11737975"/>
              <a:gd name="connsiteY941" fmla="*/ 6071926 h 7527097"/>
              <a:gd name="connsiteX942" fmla="*/ 6541457 w 11737975"/>
              <a:gd name="connsiteY942" fmla="*/ 6066492 h 7527097"/>
              <a:gd name="connsiteX943" fmla="*/ 6603304 w 11737975"/>
              <a:gd name="connsiteY943" fmla="*/ 6064637 h 7527097"/>
              <a:gd name="connsiteX944" fmla="*/ 6591388 w 11737975"/>
              <a:gd name="connsiteY944" fmla="*/ 6070923 h 7527097"/>
              <a:gd name="connsiteX945" fmla="*/ 6604084 w 11737975"/>
              <a:gd name="connsiteY945" fmla="*/ 6094995 h 7527097"/>
              <a:gd name="connsiteX946" fmla="*/ 6607259 w 11737975"/>
              <a:gd name="connsiteY946" fmla="*/ 6101013 h 7527097"/>
              <a:gd name="connsiteX947" fmla="*/ 6603304 w 11737975"/>
              <a:gd name="connsiteY947" fmla="*/ 6064637 h 7527097"/>
              <a:gd name="connsiteX948" fmla="*/ 6551258 w 11737975"/>
              <a:gd name="connsiteY948" fmla="*/ 6046966 h 7527097"/>
              <a:gd name="connsiteX949" fmla="*/ 6537956 w 11737975"/>
              <a:gd name="connsiteY949" fmla="*/ 6062704 h 7527097"/>
              <a:gd name="connsiteX950" fmla="*/ 6530352 w 11737975"/>
              <a:gd name="connsiteY950" fmla="*/ 6074328 h 7527097"/>
              <a:gd name="connsiteX951" fmla="*/ 6534989 w 11737975"/>
              <a:gd name="connsiteY951" fmla="*/ 6075410 h 7527097"/>
              <a:gd name="connsiteX952" fmla="*/ 6542595 w 11737975"/>
              <a:gd name="connsiteY952" fmla="*/ 6063787 h 7527097"/>
              <a:gd name="connsiteX953" fmla="*/ 6551872 w 11737975"/>
              <a:gd name="connsiteY953" fmla="*/ 6065952 h 7527097"/>
              <a:gd name="connsiteX954" fmla="*/ 6548906 w 11737975"/>
              <a:gd name="connsiteY954" fmla="*/ 6078658 h 7527097"/>
              <a:gd name="connsiteX955" fmla="*/ 6553966 w 11737975"/>
              <a:gd name="connsiteY955" fmla="*/ 6079840 h 7527097"/>
              <a:gd name="connsiteX956" fmla="*/ 6552243 w 11737975"/>
              <a:gd name="connsiteY956" fmla="*/ 6064361 h 7527097"/>
              <a:gd name="connsiteX957" fmla="*/ 6554836 w 11737975"/>
              <a:gd name="connsiteY957" fmla="*/ 6053246 h 7527097"/>
              <a:gd name="connsiteX958" fmla="*/ 6551258 w 11737975"/>
              <a:gd name="connsiteY958" fmla="*/ 6046966 h 7527097"/>
              <a:gd name="connsiteX959" fmla="*/ 6311421 w 11737975"/>
              <a:gd name="connsiteY959" fmla="*/ 6023231 h 7527097"/>
              <a:gd name="connsiteX960" fmla="*/ 6286598 w 11737975"/>
              <a:gd name="connsiteY960" fmla="*/ 6044239 h 7527097"/>
              <a:gd name="connsiteX961" fmla="*/ 6301206 w 11737975"/>
              <a:gd name="connsiteY961" fmla="*/ 6050997 h 7527097"/>
              <a:gd name="connsiteX962" fmla="*/ 6313178 w 11737975"/>
              <a:gd name="connsiteY962" fmla="*/ 6037044 h 7527097"/>
              <a:gd name="connsiteX963" fmla="*/ 6311421 w 11737975"/>
              <a:gd name="connsiteY963" fmla="*/ 6023231 h 7527097"/>
              <a:gd name="connsiteX964" fmla="*/ 3731757 w 11737975"/>
              <a:gd name="connsiteY964" fmla="*/ 6003672 h 7527097"/>
              <a:gd name="connsiteX965" fmla="*/ 3725829 w 11737975"/>
              <a:gd name="connsiteY965" fmla="*/ 6007582 h 7527097"/>
              <a:gd name="connsiteX966" fmla="*/ 3734127 w 11737975"/>
              <a:gd name="connsiteY966" fmla="*/ 6009770 h 7527097"/>
              <a:gd name="connsiteX967" fmla="*/ 3731757 w 11737975"/>
              <a:gd name="connsiteY967" fmla="*/ 6003672 h 7527097"/>
              <a:gd name="connsiteX968" fmla="*/ 6385571 w 11737975"/>
              <a:gd name="connsiteY968" fmla="*/ 6001906 h 7527097"/>
              <a:gd name="connsiteX969" fmla="*/ 6377921 w 11737975"/>
              <a:gd name="connsiteY969" fmla="*/ 6011113 h 7527097"/>
              <a:gd name="connsiteX970" fmla="*/ 6389056 w 11737975"/>
              <a:gd name="connsiteY970" fmla="*/ 6026275 h 7527097"/>
              <a:gd name="connsiteX971" fmla="*/ 6394617 w 11737975"/>
              <a:gd name="connsiteY971" fmla="*/ 6002448 h 7527097"/>
              <a:gd name="connsiteX972" fmla="*/ 6385571 w 11737975"/>
              <a:gd name="connsiteY972" fmla="*/ 6001906 h 7527097"/>
              <a:gd name="connsiteX973" fmla="*/ 6533686 w 11737975"/>
              <a:gd name="connsiteY973" fmla="*/ 6000988 h 7527097"/>
              <a:gd name="connsiteX974" fmla="*/ 6506322 w 11737975"/>
              <a:gd name="connsiteY974" fmla="*/ 6013447 h 7527097"/>
              <a:gd name="connsiteX975" fmla="*/ 6538791 w 11737975"/>
              <a:gd name="connsiteY975" fmla="*/ 6021026 h 7527097"/>
              <a:gd name="connsiteX976" fmla="*/ 6550635 w 11737975"/>
              <a:gd name="connsiteY976" fmla="*/ 6017430 h 7527097"/>
              <a:gd name="connsiteX977" fmla="*/ 6556042 w 11737975"/>
              <a:gd name="connsiteY977" fmla="*/ 6009976 h 7527097"/>
              <a:gd name="connsiteX978" fmla="*/ 6533686 w 11737975"/>
              <a:gd name="connsiteY978" fmla="*/ 6000988 h 7527097"/>
              <a:gd name="connsiteX979" fmla="*/ 6207598 w 11737975"/>
              <a:gd name="connsiteY979" fmla="*/ 5983925 h 7527097"/>
              <a:gd name="connsiteX980" fmla="*/ 6199764 w 11737975"/>
              <a:gd name="connsiteY980" fmla="*/ 5997171 h 7527097"/>
              <a:gd name="connsiteX981" fmla="*/ 6204261 w 11737975"/>
              <a:gd name="connsiteY981" fmla="*/ 5998222 h 7527097"/>
              <a:gd name="connsiteX982" fmla="*/ 6208760 w 11737975"/>
              <a:gd name="connsiteY982" fmla="*/ 5999272 h 7527097"/>
              <a:gd name="connsiteX983" fmla="*/ 6213257 w 11737975"/>
              <a:gd name="connsiteY983" fmla="*/ 6000321 h 7527097"/>
              <a:gd name="connsiteX984" fmla="*/ 6216594 w 11737975"/>
              <a:gd name="connsiteY984" fmla="*/ 5986024 h 7527097"/>
              <a:gd name="connsiteX985" fmla="*/ 6212097 w 11737975"/>
              <a:gd name="connsiteY985" fmla="*/ 5984975 h 7527097"/>
              <a:gd name="connsiteX986" fmla="*/ 6207598 w 11737975"/>
              <a:gd name="connsiteY986" fmla="*/ 5983925 h 7527097"/>
              <a:gd name="connsiteX987" fmla="*/ 3694272 w 11737975"/>
              <a:gd name="connsiteY987" fmla="*/ 5978389 h 7527097"/>
              <a:gd name="connsiteX988" fmla="*/ 3695133 w 11737975"/>
              <a:gd name="connsiteY988" fmla="*/ 5982156 h 7527097"/>
              <a:gd name="connsiteX989" fmla="*/ 3695995 w 11737975"/>
              <a:gd name="connsiteY989" fmla="*/ 5985923 h 7527097"/>
              <a:gd name="connsiteX990" fmla="*/ 3701560 w 11737975"/>
              <a:gd name="connsiteY990" fmla="*/ 5988610 h 7527097"/>
              <a:gd name="connsiteX991" fmla="*/ 3703051 w 11737975"/>
              <a:gd name="connsiteY991" fmla="*/ 5984307 h 7527097"/>
              <a:gd name="connsiteX992" fmla="*/ 3699839 w 11737975"/>
              <a:gd name="connsiteY992" fmla="*/ 5981080 h 7527097"/>
              <a:gd name="connsiteX993" fmla="*/ 3694272 w 11737975"/>
              <a:gd name="connsiteY993" fmla="*/ 5978389 h 7527097"/>
              <a:gd name="connsiteX994" fmla="*/ 6549223 w 11737975"/>
              <a:gd name="connsiteY994" fmla="*/ 5978233 h 7527097"/>
              <a:gd name="connsiteX995" fmla="*/ 6549260 w 11737975"/>
              <a:gd name="connsiteY995" fmla="*/ 5993316 h 7527097"/>
              <a:gd name="connsiteX996" fmla="*/ 6552597 w 11737975"/>
              <a:gd name="connsiteY996" fmla="*/ 5979019 h 7527097"/>
              <a:gd name="connsiteX997" fmla="*/ 6549223 w 11737975"/>
              <a:gd name="connsiteY997" fmla="*/ 5978233 h 7527097"/>
              <a:gd name="connsiteX998" fmla="*/ 6174426 w 11737975"/>
              <a:gd name="connsiteY998" fmla="*/ 5976182 h 7527097"/>
              <a:gd name="connsiteX999" fmla="*/ 6171091 w 11737975"/>
              <a:gd name="connsiteY999" fmla="*/ 5990479 h 7527097"/>
              <a:gd name="connsiteX1000" fmla="*/ 6176151 w 11737975"/>
              <a:gd name="connsiteY1000" fmla="*/ 5991661 h 7527097"/>
              <a:gd name="connsiteX1001" fmla="*/ 6174426 w 11737975"/>
              <a:gd name="connsiteY1001" fmla="*/ 5976182 h 7527097"/>
              <a:gd name="connsiteX1002" fmla="*/ 3872499 w 11737975"/>
              <a:gd name="connsiteY1002" fmla="*/ 5974281 h 7527097"/>
              <a:gd name="connsiteX1003" fmla="*/ 3870056 w 11737975"/>
              <a:gd name="connsiteY1003" fmla="*/ 5974841 h 7527097"/>
              <a:gd name="connsiteX1004" fmla="*/ 3854537 w 11737975"/>
              <a:gd name="connsiteY1004" fmla="*/ 5974426 h 7527097"/>
              <a:gd name="connsiteX1005" fmla="*/ 3842323 w 11737975"/>
              <a:gd name="connsiteY1005" fmla="*/ 5977221 h 7527097"/>
              <a:gd name="connsiteX1006" fmla="*/ 3840740 w 11737975"/>
              <a:gd name="connsiteY1006" fmla="*/ 5981546 h 7527097"/>
              <a:gd name="connsiteX1007" fmla="*/ 3844044 w 11737975"/>
              <a:gd name="connsiteY1007" fmla="*/ 5984752 h 7527097"/>
              <a:gd name="connsiteX1008" fmla="*/ 3856260 w 11737975"/>
              <a:gd name="connsiteY1008" fmla="*/ 5981959 h 7527097"/>
              <a:gd name="connsiteX1009" fmla="*/ 3871779 w 11737975"/>
              <a:gd name="connsiteY1009" fmla="*/ 5982371 h 7527097"/>
              <a:gd name="connsiteX1010" fmla="*/ 3872499 w 11737975"/>
              <a:gd name="connsiteY1010" fmla="*/ 5974281 h 7527097"/>
              <a:gd name="connsiteX1011" fmla="*/ 4251713 w 11737975"/>
              <a:gd name="connsiteY1011" fmla="*/ 5974233 h 7527097"/>
              <a:gd name="connsiteX1012" fmla="*/ 4249285 w 11737975"/>
              <a:gd name="connsiteY1012" fmla="*/ 5974788 h 7527097"/>
              <a:gd name="connsiteX1013" fmla="*/ 4246858 w 11737975"/>
              <a:gd name="connsiteY1013" fmla="*/ 5975343 h 7527097"/>
              <a:gd name="connsiteX1014" fmla="*/ 4250093 w 11737975"/>
              <a:gd name="connsiteY1014" fmla="*/ 5978320 h 7527097"/>
              <a:gd name="connsiteX1015" fmla="*/ 4252519 w 11737975"/>
              <a:gd name="connsiteY1015" fmla="*/ 5977763 h 7527097"/>
              <a:gd name="connsiteX1016" fmla="*/ 4255753 w 11737975"/>
              <a:gd name="connsiteY1016" fmla="*/ 5980741 h 7527097"/>
              <a:gd name="connsiteX1017" fmla="*/ 4257371 w 11737975"/>
              <a:gd name="connsiteY1017" fmla="*/ 5976655 h 7527097"/>
              <a:gd name="connsiteX1018" fmla="*/ 4254945 w 11737975"/>
              <a:gd name="connsiteY1018" fmla="*/ 5977209 h 7527097"/>
              <a:gd name="connsiteX1019" fmla="*/ 4251713 w 11737975"/>
              <a:gd name="connsiteY1019" fmla="*/ 5974233 h 7527097"/>
              <a:gd name="connsiteX1020" fmla="*/ 4605853 w 11737975"/>
              <a:gd name="connsiteY1020" fmla="*/ 5966051 h 7527097"/>
              <a:gd name="connsiteX1021" fmla="*/ 4597751 w 11737975"/>
              <a:gd name="connsiteY1021" fmla="*/ 5976079 h 7527097"/>
              <a:gd name="connsiteX1022" fmla="*/ 4596169 w 11737975"/>
              <a:gd name="connsiteY1022" fmla="*/ 5980526 h 7527097"/>
              <a:gd name="connsiteX1023" fmla="*/ 4603383 w 11737975"/>
              <a:gd name="connsiteY1023" fmla="*/ 5979388 h 7527097"/>
              <a:gd name="connsiteX1024" fmla="*/ 4606743 w 11737975"/>
              <a:gd name="connsiteY1024" fmla="*/ 5969933 h 7527097"/>
              <a:gd name="connsiteX1025" fmla="*/ 4605853 w 11737975"/>
              <a:gd name="connsiteY1025" fmla="*/ 5966051 h 7527097"/>
              <a:gd name="connsiteX1026" fmla="*/ 4284411 w 11737975"/>
              <a:gd name="connsiteY1026" fmla="*/ 5962296 h 7527097"/>
              <a:gd name="connsiteX1027" fmla="*/ 4282817 w 11737975"/>
              <a:gd name="connsiteY1027" fmla="*/ 5966822 h 7527097"/>
              <a:gd name="connsiteX1028" fmla="*/ 4284625 w 11737975"/>
              <a:gd name="connsiteY1028" fmla="*/ 5974730 h 7527097"/>
              <a:gd name="connsiteX1029" fmla="*/ 4293029 w 11737975"/>
              <a:gd name="connsiteY1029" fmla="*/ 5976970 h 7527097"/>
              <a:gd name="connsiteX1030" fmla="*/ 4296805 w 11737975"/>
              <a:gd name="connsiteY1030" fmla="*/ 5977666 h 7527097"/>
              <a:gd name="connsiteX1031" fmla="*/ 4298029 w 11737975"/>
              <a:gd name="connsiteY1031" fmla="*/ 5975826 h 7527097"/>
              <a:gd name="connsiteX1032" fmla="*/ 4293720 w 11737975"/>
              <a:gd name="connsiteY1032" fmla="*/ 5968489 h 7527097"/>
              <a:gd name="connsiteX1033" fmla="*/ 4284411 w 11737975"/>
              <a:gd name="connsiteY1033" fmla="*/ 5962296 h 7527097"/>
              <a:gd name="connsiteX1034" fmla="*/ 4315338 w 11737975"/>
              <a:gd name="connsiteY1034" fmla="*/ 5938875 h 7527097"/>
              <a:gd name="connsiteX1035" fmla="*/ 4313792 w 11737975"/>
              <a:gd name="connsiteY1035" fmla="*/ 5943282 h 7527097"/>
              <a:gd name="connsiteX1036" fmla="*/ 4314675 w 11737975"/>
              <a:gd name="connsiteY1036" fmla="*/ 5947132 h 7527097"/>
              <a:gd name="connsiteX1037" fmla="*/ 4327686 w 11737975"/>
              <a:gd name="connsiteY1037" fmla="*/ 5948211 h 7527097"/>
              <a:gd name="connsiteX1038" fmla="*/ 4336061 w 11737975"/>
              <a:gd name="connsiteY1038" fmla="*/ 5962508 h 7527097"/>
              <a:gd name="connsiteX1039" fmla="*/ 4331209 w 11737975"/>
              <a:gd name="connsiteY1039" fmla="*/ 5963616 h 7527097"/>
              <a:gd name="connsiteX1040" fmla="*/ 4323930 w 11737975"/>
              <a:gd name="connsiteY1040" fmla="*/ 5965280 h 7527097"/>
              <a:gd name="connsiteX1041" fmla="*/ 4319958 w 11737975"/>
              <a:gd name="connsiteY1041" fmla="*/ 5970243 h 7527097"/>
              <a:gd name="connsiteX1042" fmla="*/ 4324148 w 11737975"/>
              <a:gd name="connsiteY1042" fmla="*/ 5977392 h 7527097"/>
              <a:gd name="connsiteX1043" fmla="*/ 4330239 w 11737975"/>
              <a:gd name="connsiteY1043" fmla="*/ 5977518 h 7527097"/>
              <a:gd name="connsiteX1044" fmla="*/ 4333852 w 11737975"/>
              <a:gd name="connsiteY1044" fmla="*/ 5975172 h 7527097"/>
              <a:gd name="connsiteX1045" fmla="*/ 4338703 w 11737975"/>
              <a:gd name="connsiteY1045" fmla="*/ 5974062 h 7527097"/>
              <a:gd name="connsiteX1046" fmla="*/ 4345981 w 11737975"/>
              <a:gd name="connsiteY1046" fmla="*/ 5972398 h 7527097"/>
              <a:gd name="connsiteX1047" fmla="*/ 4349952 w 11737975"/>
              <a:gd name="connsiteY1047" fmla="*/ 5967435 h 7527097"/>
              <a:gd name="connsiteX1048" fmla="*/ 4345765 w 11737975"/>
              <a:gd name="connsiteY1048" fmla="*/ 5960286 h 7527097"/>
              <a:gd name="connsiteX1049" fmla="*/ 4338487 w 11737975"/>
              <a:gd name="connsiteY1049" fmla="*/ 5961952 h 7527097"/>
              <a:gd name="connsiteX1050" fmla="*/ 4326804 w 11737975"/>
              <a:gd name="connsiteY1050" fmla="*/ 5944357 h 7527097"/>
              <a:gd name="connsiteX1051" fmla="*/ 4325923 w 11737975"/>
              <a:gd name="connsiteY1051" fmla="*/ 5940508 h 7527097"/>
              <a:gd name="connsiteX1052" fmla="*/ 4315338 w 11737975"/>
              <a:gd name="connsiteY1052" fmla="*/ 5938875 h 7527097"/>
              <a:gd name="connsiteX1053" fmla="*/ 3618546 w 11737975"/>
              <a:gd name="connsiteY1053" fmla="*/ 5930072 h 7527097"/>
              <a:gd name="connsiteX1054" fmla="*/ 3613940 w 11737975"/>
              <a:gd name="connsiteY1054" fmla="*/ 5934285 h 7527097"/>
              <a:gd name="connsiteX1055" fmla="*/ 3613343 w 11737975"/>
              <a:gd name="connsiteY1055" fmla="*/ 5935380 h 7527097"/>
              <a:gd name="connsiteX1056" fmla="*/ 3611488 w 11737975"/>
              <a:gd name="connsiteY1056" fmla="*/ 5931685 h 7527097"/>
              <a:gd name="connsiteX1057" fmla="*/ 3612959 w 11737975"/>
              <a:gd name="connsiteY1057" fmla="*/ 5936086 h 7527097"/>
              <a:gd name="connsiteX1058" fmla="*/ 3613343 w 11737975"/>
              <a:gd name="connsiteY1058" fmla="*/ 5935380 h 7527097"/>
              <a:gd name="connsiteX1059" fmla="*/ 3617175 w 11737975"/>
              <a:gd name="connsiteY1059" fmla="*/ 5943017 h 7527097"/>
              <a:gd name="connsiteX1060" fmla="*/ 3622113 w 11737975"/>
              <a:gd name="connsiteY1060" fmla="*/ 5944652 h 7527097"/>
              <a:gd name="connsiteX1061" fmla="*/ 3623644 w 11737975"/>
              <a:gd name="connsiteY1061" fmla="*/ 5941537 h 7527097"/>
              <a:gd name="connsiteX1062" fmla="*/ 3618546 w 11737975"/>
              <a:gd name="connsiteY1062" fmla="*/ 5930072 h 7527097"/>
              <a:gd name="connsiteX1063" fmla="*/ 4474141 w 11737975"/>
              <a:gd name="connsiteY1063" fmla="*/ 5929798 h 7527097"/>
              <a:gd name="connsiteX1064" fmla="*/ 4467361 w 11737975"/>
              <a:gd name="connsiteY1064" fmla="*/ 5932834 h 7527097"/>
              <a:gd name="connsiteX1065" fmla="*/ 4475153 w 11737975"/>
              <a:gd name="connsiteY1065" fmla="*/ 5938482 h 7527097"/>
              <a:gd name="connsiteX1066" fmla="*/ 4479713 w 11737975"/>
              <a:gd name="connsiteY1066" fmla="*/ 5930009 h 7527097"/>
              <a:gd name="connsiteX1067" fmla="*/ 4474141 w 11737975"/>
              <a:gd name="connsiteY1067" fmla="*/ 5929798 h 7527097"/>
              <a:gd name="connsiteX1068" fmla="*/ 4215782 w 11737975"/>
              <a:gd name="connsiteY1068" fmla="*/ 5923810 h 7527097"/>
              <a:gd name="connsiteX1069" fmla="*/ 4217147 w 11737975"/>
              <a:gd name="connsiteY1069" fmla="*/ 5924179 h 7527097"/>
              <a:gd name="connsiteX1070" fmla="*/ 4214711 w 11737975"/>
              <a:gd name="connsiteY1070" fmla="*/ 5924737 h 7527097"/>
              <a:gd name="connsiteX1071" fmla="*/ 5941667 w 11737975"/>
              <a:gd name="connsiteY1071" fmla="*/ 5921858 h 7527097"/>
              <a:gd name="connsiteX1072" fmla="*/ 5945115 w 11737975"/>
              <a:gd name="connsiteY1072" fmla="*/ 5952811 h 7527097"/>
              <a:gd name="connsiteX1073" fmla="*/ 5941667 w 11737975"/>
              <a:gd name="connsiteY1073" fmla="*/ 5921858 h 7527097"/>
              <a:gd name="connsiteX1074" fmla="*/ 4495279 w 11737975"/>
              <a:gd name="connsiteY1074" fmla="*/ 5918520 h 7527097"/>
              <a:gd name="connsiteX1075" fmla="*/ 4495505 w 11737975"/>
              <a:gd name="connsiteY1075" fmla="*/ 5930062 h 7527097"/>
              <a:gd name="connsiteX1076" fmla="*/ 4506362 w 11737975"/>
              <a:gd name="connsiteY1076" fmla="*/ 5935307 h 7527097"/>
              <a:gd name="connsiteX1077" fmla="*/ 4495279 w 11737975"/>
              <a:gd name="connsiteY1077" fmla="*/ 5918520 h 7527097"/>
              <a:gd name="connsiteX1078" fmla="*/ 4554208 w 11737975"/>
              <a:gd name="connsiteY1078" fmla="*/ 5908013 h 7527097"/>
              <a:gd name="connsiteX1079" fmla="*/ 4555985 w 11737975"/>
              <a:gd name="connsiteY1079" fmla="*/ 5915782 h 7527097"/>
              <a:gd name="connsiteX1080" fmla="*/ 4561578 w 11737975"/>
              <a:gd name="connsiteY1080" fmla="*/ 5918590 h 7527097"/>
              <a:gd name="connsiteX1081" fmla="*/ 4566284 w 11737975"/>
              <a:gd name="connsiteY1081" fmla="*/ 5917513 h 7527097"/>
              <a:gd name="connsiteX1082" fmla="*/ 4567604 w 11737975"/>
              <a:gd name="connsiteY1082" fmla="*/ 5915168 h 7527097"/>
              <a:gd name="connsiteX1083" fmla="*/ 4565395 w 11737975"/>
              <a:gd name="connsiteY1083" fmla="*/ 5913631 h 7527097"/>
              <a:gd name="connsiteX1084" fmla="*/ 4559802 w 11737975"/>
              <a:gd name="connsiteY1084" fmla="*/ 5910822 h 7527097"/>
              <a:gd name="connsiteX1085" fmla="*/ 4557450 w 11737975"/>
              <a:gd name="connsiteY1085" fmla="*/ 5911360 h 7527097"/>
              <a:gd name="connsiteX1086" fmla="*/ 4554208 w 11737975"/>
              <a:gd name="connsiteY1086" fmla="*/ 5908013 h 7527097"/>
              <a:gd name="connsiteX1087" fmla="*/ 6172456 w 11737975"/>
              <a:gd name="connsiteY1087" fmla="*/ 5905374 h 7527097"/>
              <a:gd name="connsiteX1088" fmla="*/ 6175280 w 11737975"/>
              <a:gd name="connsiteY1088" fmla="*/ 5922992 h 7527097"/>
              <a:gd name="connsiteX1089" fmla="*/ 6182444 w 11737975"/>
              <a:gd name="connsiteY1089" fmla="*/ 5918305 h 7527097"/>
              <a:gd name="connsiteX1090" fmla="*/ 6185612 w 11737975"/>
              <a:gd name="connsiteY1090" fmla="*/ 5908445 h 7527097"/>
              <a:gd name="connsiteX1091" fmla="*/ 6172456 w 11737975"/>
              <a:gd name="connsiteY1091" fmla="*/ 5905374 h 7527097"/>
              <a:gd name="connsiteX1092" fmla="*/ 4836298 w 11737975"/>
              <a:gd name="connsiteY1092" fmla="*/ 5896992 h 7527097"/>
              <a:gd name="connsiteX1093" fmla="*/ 4831447 w 11737975"/>
              <a:gd name="connsiteY1093" fmla="*/ 5898103 h 7527097"/>
              <a:gd name="connsiteX1094" fmla="*/ 4829989 w 11737975"/>
              <a:gd name="connsiteY1094" fmla="*/ 5902895 h 7527097"/>
              <a:gd name="connsiteX1095" fmla="*/ 4835810 w 11737975"/>
              <a:gd name="connsiteY1095" fmla="*/ 5906021 h 7527097"/>
              <a:gd name="connsiteX1096" fmla="*/ 4838238 w 11737975"/>
              <a:gd name="connsiteY1096" fmla="*/ 5905467 h 7527097"/>
              <a:gd name="connsiteX1097" fmla="*/ 4840239 w 11737975"/>
              <a:gd name="connsiteY1097" fmla="*/ 5904452 h 7527097"/>
              <a:gd name="connsiteX1098" fmla="*/ 4839695 w 11737975"/>
              <a:gd name="connsiteY1098" fmla="*/ 5900676 h 7527097"/>
              <a:gd name="connsiteX1099" fmla="*/ 4836298 w 11737975"/>
              <a:gd name="connsiteY1099" fmla="*/ 5896992 h 7527097"/>
              <a:gd name="connsiteX1100" fmla="*/ 3606471 w 11737975"/>
              <a:gd name="connsiteY1100" fmla="*/ 5888496 h 7527097"/>
              <a:gd name="connsiteX1101" fmla="*/ 3603951 w 11737975"/>
              <a:gd name="connsiteY1101" fmla="*/ 5889072 h 7527097"/>
              <a:gd name="connsiteX1102" fmla="*/ 3601430 w 11737975"/>
              <a:gd name="connsiteY1102" fmla="*/ 5889649 h 7527097"/>
              <a:gd name="connsiteX1103" fmla="*/ 3600687 w 11737975"/>
              <a:gd name="connsiteY1103" fmla="*/ 5897994 h 7527097"/>
              <a:gd name="connsiteX1104" fmla="*/ 3604097 w 11737975"/>
              <a:gd name="connsiteY1104" fmla="*/ 5901301 h 7527097"/>
              <a:gd name="connsiteX1105" fmla="*/ 3609136 w 11737975"/>
              <a:gd name="connsiteY1105" fmla="*/ 5900148 h 7527097"/>
              <a:gd name="connsiteX1106" fmla="*/ 3614179 w 11737975"/>
              <a:gd name="connsiteY1106" fmla="*/ 5898994 h 7527097"/>
              <a:gd name="connsiteX1107" fmla="*/ 3616717 w 11737975"/>
              <a:gd name="connsiteY1107" fmla="*/ 5899946 h 7527097"/>
              <a:gd name="connsiteX1108" fmla="*/ 3616698 w 11737975"/>
              <a:gd name="connsiteY1108" fmla="*/ 5898418 h 7527097"/>
              <a:gd name="connsiteX1109" fmla="*/ 3614921 w 11737975"/>
              <a:gd name="connsiteY1109" fmla="*/ 5890650 h 7527097"/>
              <a:gd name="connsiteX1110" fmla="*/ 3606471 w 11737975"/>
              <a:gd name="connsiteY1110" fmla="*/ 5888496 h 7527097"/>
              <a:gd name="connsiteX1111" fmla="*/ 3748914 w 11737975"/>
              <a:gd name="connsiteY1111" fmla="*/ 5886719 h 7527097"/>
              <a:gd name="connsiteX1112" fmla="*/ 3737712 w 11737975"/>
              <a:gd name="connsiteY1112" fmla="*/ 5890823 h 7527097"/>
              <a:gd name="connsiteX1113" fmla="*/ 3731963 w 11737975"/>
              <a:gd name="connsiteY1113" fmla="*/ 5888030 h 7527097"/>
              <a:gd name="connsiteX1114" fmla="*/ 3729533 w 11737975"/>
              <a:gd name="connsiteY1114" fmla="*/ 5888584 h 7527097"/>
              <a:gd name="connsiteX1115" fmla="*/ 3730426 w 11737975"/>
              <a:gd name="connsiteY1115" fmla="*/ 5892490 h 7527097"/>
              <a:gd name="connsiteX1116" fmla="*/ 3732212 w 11737975"/>
              <a:gd name="connsiteY1116" fmla="*/ 5900298 h 7527097"/>
              <a:gd name="connsiteX1117" fmla="*/ 3739499 w 11737975"/>
              <a:gd name="connsiteY1117" fmla="*/ 5898632 h 7527097"/>
              <a:gd name="connsiteX1118" fmla="*/ 3755857 w 11737975"/>
              <a:gd name="connsiteY1118" fmla="*/ 5903108 h 7527097"/>
              <a:gd name="connsiteX1119" fmla="*/ 3750357 w 11737975"/>
              <a:gd name="connsiteY1119" fmla="*/ 5912583 h 7527097"/>
              <a:gd name="connsiteX1120" fmla="*/ 3703318 w 11737975"/>
              <a:gd name="connsiteY1120" fmla="*/ 5919234 h 7527097"/>
              <a:gd name="connsiteX1121" fmla="*/ 3648994 w 11737975"/>
              <a:gd name="connsiteY1121" fmla="*/ 5927551 h 7527097"/>
              <a:gd name="connsiteX1122" fmla="*/ 3647459 w 11737975"/>
              <a:gd name="connsiteY1122" fmla="*/ 5932011 h 7527097"/>
              <a:gd name="connsiteX1123" fmla="*/ 3651673 w 11737975"/>
              <a:gd name="connsiteY1123" fmla="*/ 5939265 h 7527097"/>
              <a:gd name="connsiteX1124" fmla="*/ 3706891 w 11737975"/>
              <a:gd name="connsiteY1124" fmla="*/ 5934851 h 7527097"/>
              <a:gd name="connsiteX1125" fmla="*/ 3756358 w 11737975"/>
              <a:gd name="connsiteY1125" fmla="*/ 5927646 h 7527097"/>
              <a:gd name="connsiteX1126" fmla="*/ 3821292 w 11737975"/>
              <a:gd name="connsiteY1126" fmla="*/ 5921011 h 7527097"/>
              <a:gd name="connsiteX1127" fmla="*/ 3840623 w 11737975"/>
              <a:gd name="connsiteY1127" fmla="*/ 5921725 h 7527097"/>
              <a:gd name="connsiteX1128" fmla="*/ 3848649 w 11737975"/>
              <a:gd name="connsiteY1128" fmla="*/ 5906536 h 7527097"/>
              <a:gd name="connsiteX1129" fmla="*/ 3832126 w 11737975"/>
              <a:gd name="connsiteY1129" fmla="*/ 5902033 h 7527097"/>
              <a:gd name="connsiteX1130" fmla="*/ 3777965 w 11737975"/>
              <a:gd name="connsiteY1130" fmla="*/ 5910376 h 7527097"/>
              <a:gd name="connsiteX1131" fmla="*/ 3759822 w 11737975"/>
              <a:gd name="connsiteY1131" fmla="*/ 5898093 h 7527097"/>
              <a:gd name="connsiteX1132" fmla="*/ 3748914 w 11737975"/>
              <a:gd name="connsiteY1132" fmla="*/ 5886719 h 7527097"/>
              <a:gd name="connsiteX1133" fmla="*/ 5719737 w 11737975"/>
              <a:gd name="connsiteY1133" fmla="*/ 5885138 h 7527097"/>
              <a:gd name="connsiteX1134" fmla="*/ 5702602 w 11737975"/>
              <a:gd name="connsiteY1134" fmla="*/ 5894541 h 7527097"/>
              <a:gd name="connsiteX1135" fmla="*/ 5711375 w 11737975"/>
              <a:gd name="connsiteY1135" fmla="*/ 5904960 h 7527097"/>
              <a:gd name="connsiteX1136" fmla="*/ 5718958 w 11737975"/>
              <a:gd name="connsiteY1136" fmla="*/ 5896471 h 7527097"/>
              <a:gd name="connsiteX1137" fmla="*/ 5719737 w 11737975"/>
              <a:gd name="connsiteY1137" fmla="*/ 5885138 h 7527097"/>
              <a:gd name="connsiteX1138" fmla="*/ 3781460 w 11737975"/>
              <a:gd name="connsiteY1138" fmla="*/ 5881166 h 7527097"/>
              <a:gd name="connsiteX1139" fmla="*/ 3788460 w 11737975"/>
              <a:gd name="connsiteY1139" fmla="*/ 5885511 h 7527097"/>
              <a:gd name="connsiteX1140" fmla="*/ 3789322 w 11737975"/>
              <a:gd name="connsiteY1140" fmla="*/ 5882712 h 7527097"/>
              <a:gd name="connsiteX1141" fmla="*/ 3781460 w 11737975"/>
              <a:gd name="connsiteY1141" fmla="*/ 5881166 h 7527097"/>
              <a:gd name="connsiteX1142" fmla="*/ 4601650 w 11737975"/>
              <a:gd name="connsiteY1142" fmla="*/ 5868926 h 7527097"/>
              <a:gd name="connsiteX1143" fmla="*/ 4592651 w 11737975"/>
              <a:gd name="connsiteY1143" fmla="*/ 5875046 h 7527097"/>
              <a:gd name="connsiteX1144" fmla="*/ 4582770 w 11737975"/>
              <a:gd name="connsiteY1144" fmla="*/ 5877306 h 7527097"/>
              <a:gd name="connsiteX1145" fmla="*/ 4575360 w 11737975"/>
              <a:gd name="connsiteY1145" fmla="*/ 5879000 h 7527097"/>
              <a:gd name="connsiteX1146" fmla="*/ 4571304 w 11737975"/>
              <a:gd name="connsiteY1146" fmla="*/ 5883993 h 7527097"/>
              <a:gd name="connsiteX1147" fmla="*/ 4574657 w 11737975"/>
              <a:gd name="connsiteY1147" fmla="*/ 5887287 h 7527097"/>
              <a:gd name="connsiteX1148" fmla="*/ 4584538 w 11737975"/>
              <a:gd name="connsiteY1148" fmla="*/ 5885027 h 7527097"/>
              <a:gd name="connsiteX1149" fmla="*/ 4594417 w 11737975"/>
              <a:gd name="connsiteY1149" fmla="*/ 5882767 h 7527097"/>
              <a:gd name="connsiteX1150" fmla="*/ 4598653 w 11737975"/>
              <a:gd name="connsiteY1150" fmla="*/ 5889924 h 7527097"/>
              <a:gd name="connsiteX1151" fmla="*/ 4582423 w 11737975"/>
              <a:gd name="connsiteY1151" fmla="*/ 5909883 h 7527097"/>
              <a:gd name="connsiteX1152" fmla="*/ 4594954 w 11737975"/>
              <a:gd name="connsiteY1152" fmla="*/ 5919205 h 7527097"/>
              <a:gd name="connsiteX1153" fmla="*/ 4599514 w 11737975"/>
              <a:gd name="connsiteY1153" fmla="*/ 5920320 h 7527097"/>
              <a:gd name="connsiteX1154" fmla="*/ 4610479 w 11737975"/>
              <a:gd name="connsiteY1154" fmla="*/ 5907528 h 7527097"/>
              <a:gd name="connsiteX1155" fmla="*/ 4601650 w 11737975"/>
              <a:gd name="connsiteY1155" fmla="*/ 5868926 h 7527097"/>
              <a:gd name="connsiteX1156" fmla="*/ 4839468 w 11737975"/>
              <a:gd name="connsiteY1156" fmla="*/ 5868030 h 7527097"/>
              <a:gd name="connsiteX1157" fmla="*/ 4837173 w 11737975"/>
              <a:gd name="connsiteY1157" fmla="*/ 5868555 h 7527097"/>
              <a:gd name="connsiteX1158" fmla="*/ 4835742 w 11737975"/>
              <a:gd name="connsiteY1158" fmla="*/ 5872846 h 7527097"/>
              <a:gd name="connsiteX1159" fmla="*/ 4834310 w 11737975"/>
              <a:gd name="connsiteY1159" fmla="*/ 5877136 h 7527097"/>
              <a:gd name="connsiteX1160" fmla="*/ 4837464 w 11737975"/>
              <a:gd name="connsiteY1160" fmla="*/ 5880377 h 7527097"/>
              <a:gd name="connsiteX1161" fmla="*/ 4839758 w 11737975"/>
              <a:gd name="connsiteY1161" fmla="*/ 5879854 h 7527097"/>
              <a:gd name="connsiteX1162" fmla="*/ 4842051 w 11737975"/>
              <a:gd name="connsiteY1162" fmla="*/ 5879328 h 7527097"/>
              <a:gd name="connsiteX1163" fmla="*/ 4845779 w 11737975"/>
              <a:gd name="connsiteY1163" fmla="*/ 5874512 h 7527097"/>
              <a:gd name="connsiteX1164" fmla="*/ 4842623 w 11737975"/>
              <a:gd name="connsiteY1164" fmla="*/ 5871272 h 7527097"/>
              <a:gd name="connsiteX1165" fmla="*/ 4839468 w 11737975"/>
              <a:gd name="connsiteY1165" fmla="*/ 5868030 h 7527097"/>
              <a:gd name="connsiteX1166" fmla="*/ 5939985 w 11737975"/>
              <a:gd name="connsiteY1166" fmla="*/ 5866191 h 7527097"/>
              <a:gd name="connsiteX1167" fmla="*/ 5932009 w 11737975"/>
              <a:gd name="connsiteY1167" fmla="*/ 5879405 h 7527097"/>
              <a:gd name="connsiteX1168" fmla="*/ 5949725 w 11737975"/>
              <a:gd name="connsiteY1168" fmla="*/ 5877179 h 7527097"/>
              <a:gd name="connsiteX1169" fmla="*/ 5953900 w 11737975"/>
              <a:gd name="connsiteY1169" fmla="*/ 5869438 h 7527097"/>
              <a:gd name="connsiteX1170" fmla="*/ 5940408 w 11737975"/>
              <a:gd name="connsiteY1170" fmla="*/ 5866289 h 7527097"/>
              <a:gd name="connsiteX1171" fmla="*/ 6062344 w 11737975"/>
              <a:gd name="connsiteY1171" fmla="*/ 5860361 h 7527097"/>
              <a:gd name="connsiteX1172" fmla="*/ 6058400 w 11737975"/>
              <a:gd name="connsiteY1172" fmla="*/ 5863680 h 7527097"/>
              <a:gd name="connsiteX1173" fmla="*/ 6068521 w 11737975"/>
              <a:gd name="connsiteY1173" fmla="*/ 5866043 h 7527097"/>
              <a:gd name="connsiteX1174" fmla="*/ 6062344 w 11737975"/>
              <a:gd name="connsiteY1174" fmla="*/ 5860361 h 7527097"/>
              <a:gd name="connsiteX1175" fmla="*/ 4983843 w 11737975"/>
              <a:gd name="connsiteY1175" fmla="*/ 5858786 h 7527097"/>
              <a:gd name="connsiteX1176" fmla="*/ 4981373 w 11737975"/>
              <a:gd name="connsiteY1176" fmla="*/ 5859350 h 7527097"/>
              <a:gd name="connsiteX1177" fmla="*/ 4979871 w 11737975"/>
              <a:gd name="connsiteY1177" fmla="*/ 5864152 h 7527097"/>
              <a:gd name="connsiteX1178" fmla="*/ 4984281 w 11737975"/>
              <a:gd name="connsiteY1178" fmla="*/ 5872061 h 7527097"/>
              <a:gd name="connsiteX1179" fmla="*/ 4991690 w 11737975"/>
              <a:gd name="connsiteY1179" fmla="*/ 5870365 h 7527097"/>
              <a:gd name="connsiteX1180" fmla="*/ 4993191 w 11737975"/>
              <a:gd name="connsiteY1180" fmla="*/ 5865565 h 7527097"/>
              <a:gd name="connsiteX1181" fmla="*/ 4989752 w 11737975"/>
              <a:gd name="connsiteY1181" fmla="*/ 5861892 h 7527097"/>
              <a:gd name="connsiteX1182" fmla="*/ 4983843 w 11737975"/>
              <a:gd name="connsiteY1182" fmla="*/ 5858786 h 7527097"/>
              <a:gd name="connsiteX1183" fmla="*/ 6302820 w 11737975"/>
              <a:gd name="connsiteY1183" fmla="*/ 5850379 h 7527097"/>
              <a:gd name="connsiteX1184" fmla="*/ 6287113 w 11737975"/>
              <a:gd name="connsiteY1184" fmla="*/ 5875428 h 7527097"/>
              <a:gd name="connsiteX1185" fmla="*/ 6263729 w 11737975"/>
              <a:gd name="connsiteY1185" fmla="*/ 5869970 h 7527097"/>
              <a:gd name="connsiteX1186" fmla="*/ 6209109 w 11737975"/>
              <a:gd name="connsiteY1186" fmla="*/ 5871577 h 7527097"/>
              <a:gd name="connsiteX1187" fmla="*/ 6198075 w 11737975"/>
              <a:gd name="connsiteY1187" fmla="*/ 5897718 h 7527097"/>
              <a:gd name="connsiteX1188" fmla="*/ 6196398 w 11737975"/>
              <a:gd name="connsiteY1188" fmla="*/ 5926038 h 7527097"/>
              <a:gd name="connsiteX1189" fmla="*/ 6221460 w 11737975"/>
              <a:gd name="connsiteY1189" fmla="*/ 5903175 h 7527097"/>
              <a:gd name="connsiteX1190" fmla="*/ 6262049 w 11737975"/>
              <a:gd name="connsiteY1190" fmla="*/ 5898290 h 7527097"/>
              <a:gd name="connsiteX1191" fmla="*/ 6268226 w 11737975"/>
              <a:gd name="connsiteY1191" fmla="*/ 5914089 h 7527097"/>
              <a:gd name="connsiteX1192" fmla="*/ 6287113 w 11737975"/>
              <a:gd name="connsiteY1192" fmla="*/ 5875428 h 7527097"/>
              <a:gd name="connsiteX1193" fmla="*/ 6291788 w 11737975"/>
              <a:gd name="connsiteY1193" fmla="*/ 5876519 h 7527097"/>
              <a:gd name="connsiteX1194" fmla="*/ 6306636 w 11737975"/>
              <a:gd name="connsiteY1194" fmla="*/ 5871010 h 7527097"/>
              <a:gd name="connsiteX1195" fmla="*/ 6316852 w 11737975"/>
              <a:gd name="connsiteY1195" fmla="*/ 5853654 h 7527097"/>
              <a:gd name="connsiteX1196" fmla="*/ 6302820 w 11737975"/>
              <a:gd name="connsiteY1196" fmla="*/ 5850379 h 7527097"/>
              <a:gd name="connsiteX1197" fmla="*/ 6033076 w 11737975"/>
              <a:gd name="connsiteY1197" fmla="*/ 5847721 h 7527097"/>
              <a:gd name="connsiteX1198" fmla="*/ 6039848 w 11737975"/>
              <a:gd name="connsiteY1198" fmla="*/ 5859351 h 7527097"/>
              <a:gd name="connsiteX1199" fmla="*/ 6037574 w 11737975"/>
              <a:gd name="connsiteY1199" fmla="*/ 5848771 h 7527097"/>
              <a:gd name="connsiteX1200" fmla="*/ 6033076 w 11737975"/>
              <a:gd name="connsiteY1200" fmla="*/ 5847721 h 7527097"/>
              <a:gd name="connsiteX1201" fmla="*/ 5373337 w 11737975"/>
              <a:gd name="connsiteY1201" fmla="*/ 5841897 h 7527097"/>
              <a:gd name="connsiteX1202" fmla="*/ 5357685 w 11737975"/>
              <a:gd name="connsiteY1202" fmla="*/ 5855911 h 7527097"/>
              <a:gd name="connsiteX1203" fmla="*/ 5379021 w 11737975"/>
              <a:gd name="connsiteY1203" fmla="*/ 5848327 h 7527097"/>
              <a:gd name="connsiteX1204" fmla="*/ 5373337 w 11737975"/>
              <a:gd name="connsiteY1204" fmla="*/ 5841897 h 7527097"/>
              <a:gd name="connsiteX1205" fmla="*/ 6216781 w 11737975"/>
              <a:gd name="connsiteY1205" fmla="*/ 5839719 h 7527097"/>
              <a:gd name="connsiteX1206" fmla="*/ 6206833 w 11737975"/>
              <a:gd name="connsiteY1206" fmla="*/ 5843051 h 7527097"/>
              <a:gd name="connsiteX1207" fmla="*/ 6217412 w 11737975"/>
              <a:gd name="connsiteY1207" fmla="*/ 5860593 h 7527097"/>
              <a:gd name="connsiteX1208" fmla="*/ 6220748 w 11737975"/>
              <a:gd name="connsiteY1208" fmla="*/ 5846300 h 7527097"/>
              <a:gd name="connsiteX1209" fmla="*/ 6216781 w 11737975"/>
              <a:gd name="connsiteY1209" fmla="*/ 5839719 h 7527097"/>
              <a:gd name="connsiteX1210" fmla="*/ 5823464 w 11737975"/>
              <a:gd name="connsiteY1210" fmla="*/ 5838995 h 7527097"/>
              <a:gd name="connsiteX1211" fmla="*/ 5829123 w 11737975"/>
              <a:gd name="connsiteY1211" fmla="*/ 5855392 h 7527097"/>
              <a:gd name="connsiteX1212" fmla="*/ 5827963 w 11737975"/>
              <a:gd name="connsiteY1212" fmla="*/ 5840045 h 7527097"/>
              <a:gd name="connsiteX1213" fmla="*/ 5823464 w 11737975"/>
              <a:gd name="connsiteY1213" fmla="*/ 5838995 h 7527097"/>
              <a:gd name="connsiteX1214" fmla="*/ 5100851 w 11737975"/>
              <a:gd name="connsiteY1214" fmla="*/ 5837925 h 7527097"/>
              <a:gd name="connsiteX1215" fmla="*/ 5106197 w 11737975"/>
              <a:gd name="connsiteY1215" fmla="*/ 5844174 h 7527097"/>
              <a:gd name="connsiteX1216" fmla="*/ 5100851 w 11737975"/>
              <a:gd name="connsiteY1216" fmla="*/ 5837925 h 7527097"/>
              <a:gd name="connsiteX1217" fmla="*/ 5343736 w 11737975"/>
              <a:gd name="connsiteY1217" fmla="*/ 5830670 h 7527097"/>
              <a:gd name="connsiteX1218" fmla="*/ 5336432 w 11737975"/>
              <a:gd name="connsiteY1218" fmla="*/ 5838387 h 7527097"/>
              <a:gd name="connsiteX1219" fmla="*/ 5338291 w 11737975"/>
              <a:gd name="connsiteY1219" fmla="*/ 5851385 h 7527097"/>
              <a:gd name="connsiteX1220" fmla="*/ 5350348 w 11737975"/>
              <a:gd name="connsiteY1220" fmla="*/ 5841635 h 7527097"/>
              <a:gd name="connsiteX1221" fmla="*/ 5343736 w 11737975"/>
              <a:gd name="connsiteY1221" fmla="*/ 5830670 h 7527097"/>
              <a:gd name="connsiteX1222" fmla="*/ 3611151 w 11737975"/>
              <a:gd name="connsiteY1222" fmla="*/ 5827486 h 7527097"/>
              <a:gd name="connsiteX1223" fmla="*/ 3608962 w 11737975"/>
              <a:gd name="connsiteY1223" fmla="*/ 5830958 h 7527097"/>
              <a:gd name="connsiteX1224" fmla="*/ 3601400 w 11737975"/>
              <a:gd name="connsiteY1224" fmla="*/ 5832689 h 7527097"/>
              <a:gd name="connsiteX1225" fmla="*/ 3598878 w 11737975"/>
              <a:gd name="connsiteY1225" fmla="*/ 5833266 h 7527097"/>
              <a:gd name="connsiteX1226" fmla="*/ 3602262 w 11737975"/>
              <a:gd name="connsiteY1226" fmla="*/ 5836455 h 7527097"/>
              <a:gd name="connsiteX1227" fmla="*/ 3610682 w 11737975"/>
              <a:gd name="connsiteY1227" fmla="*/ 5838490 h 7527097"/>
              <a:gd name="connsiteX1228" fmla="*/ 3615724 w 11737975"/>
              <a:gd name="connsiteY1228" fmla="*/ 5837338 h 7527097"/>
              <a:gd name="connsiteX1229" fmla="*/ 3617382 w 11737975"/>
              <a:gd name="connsiteY1229" fmla="*/ 5832995 h 7527097"/>
              <a:gd name="connsiteX1230" fmla="*/ 3616521 w 11737975"/>
              <a:gd name="connsiteY1230" fmla="*/ 5829229 h 7527097"/>
              <a:gd name="connsiteX1231" fmla="*/ 3611151 w 11737975"/>
              <a:gd name="connsiteY1231" fmla="*/ 5827486 h 7527097"/>
              <a:gd name="connsiteX1232" fmla="*/ 5268256 w 11737975"/>
              <a:gd name="connsiteY1232" fmla="*/ 5819966 h 7527097"/>
              <a:gd name="connsiteX1233" fmla="*/ 5264918 w 11737975"/>
              <a:gd name="connsiteY1233" fmla="*/ 5834263 h 7527097"/>
              <a:gd name="connsiteX1234" fmla="*/ 5285195 w 11737975"/>
              <a:gd name="connsiteY1234" fmla="*/ 5854068 h 7527097"/>
              <a:gd name="connsiteX1235" fmla="*/ 5288532 w 11737975"/>
              <a:gd name="connsiteY1235" fmla="*/ 5839774 h 7527097"/>
              <a:gd name="connsiteX1236" fmla="*/ 5268256 w 11737975"/>
              <a:gd name="connsiteY1236" fmla="*/ 5819966 h 7527097"/>
              <a:gd name="connsiteX1237" fmla="*/ 4962461 w 11737975"/>
              <a:gd name="connsiteY1237" fmla="*/ 5810918 h 7527097"/>
              <a:gd name="connsiteX1238" fmla="*/ 4962730 w 11737975"/>
              <a:gd name="connsiteY1238" fmla="*/ 5813479 h 7527097"/>
              <a:gd name="connsiteX1239" fmla="*/ 4961998 w 11737975"/>
              <a:gd name="connsiteY1239" fmla="*/ 5810951 h 7527097"/>
              <a:gd name="connsiteX1240" fmla="*/ 4936252 w 11737975"/>
              <a:gd name="connsiteY1240" fmla="*/ 5808739 h 7527097"/>
              <a:gd name="connsiteX1241" fmla="*/ 4934871 w 11737975"/>
              <a:gd name="connsiteY1241" fmla="*/ 5813514 h 7527097"/>
              <a:gd name="connsiteX1242" fmla="*/ 4938191 w 11737975"/>
              <a:gd name="connsiteY1242" fmla="*/ 5817212 h 7527097"/>
              <a:gd name="connsiteX1243" fmla="*/ 4937222 w 11737975"/>
              <a:gd name="connsiteY1243" fmla="*/ 5812976 h 7527097"/>
              <a:gd name="connsiteX1244" fmla="*/ 4941927 w 11737975"/>
              <a:gd name="connsiteY1244" fmla="*/ 5811900 h 7527097"/>
              <a:gd name="connsiteX1245" fmla="*/ 4936252 w 11737975"/>
              <a:gd name="connsiteY1245" fmla="*/ 5808739 h 7527097"/>
              <a:gd name="connsiteX1246" fmla="*/ 5600859 w 11737975"/>
              <a:gd name="connsiteY1246" fmla="*/ 5802118 h 7527097"/>
              <a:gd name="connsiteX1247" fmla="*/ 5592744 w 11737975"/>
              <a:gd name="connsiteY1247" fmla="*/ 5815300 h 7527097"/>
              <a:gd name="connsiteX1248" fmla="*/ 5597523 w 11737975"/>
              <a:gd name="connsiteY1248" fmla="*/ 5816415 h 7527097"/>
              <a:gd name="connsiteX1249" fmla="*/ 5611860 w 11737975"/>
              <a:gd name="connsiteY1249" fmla="*/ 5819761 h 7527097"/>
              <a:gd name="connsiteX1250" fmla="*/ 5615198 w 11737975"/>
              <a:gd name="connsiteY1250" fmla="*/ 5805464 h 7527097"/>
              <a:gd name="connsiteX1251" fmla="*/ 5600859 w 11737975"/>
              <a:gd name="connsiteY1251" fmla="*/ 5802118 h 7527097"/>
              <a:gd name="connsiteX1252" fmla="*/ 5290865 w 11737975"/>
              <a:gd name="connsiteY1252" fmla="*/ 5801934 h 7527097"/>
              <a:gd name="connsiteX1253" fmla="*/ 5298156 w 11737975"/>
              <a:gd name="connsiteY1253" fmla="*/ 5812156 h 7527097"/>
              <a:gd name="connsiteX1254" fmla="*/ 5290865 w 11737975"/>
              <a:gd name="connsiteY1254" fmla="*/ 5801934 h 7527097"/>
              <a:gd name="connsiteX1255" fmla="*/ 4951602 w 11737975"/>
              <a:gd name="connsiteY1255" fmla="*/ 5797054 h 7527097"/>
              <a:gd name="connsiteX1256" fmla="*/ 4959659 w 11737975"/>
              <a:gd name="connsiteY1256" fmla="*/ 5802874 h 7527097"/>
              <a:gd name="connsiteX1257" fmla="*/ 4961998 w 11737975"/>
              <a:gd name="connsiteY1257" fmla="*/ 5810951 h 7527097"/>
              <a:gd name="connsiteX1258" fmla="*/ 4955847 w 11737975"/>
              <a:gd name="connsiteY1258" fmla="*/ 5811409 h 7527097"/>
              <a:gd name="connsiteX1259" fmla="*/ 4953379 w 11737975"/>
              <a:gd name="connsiteY1259" fmla="*/ 5804821 h 7527097"/>
              <a:gd name="connsiteX1260" fmla="*/ 4952490 w 11737975"/>
              <a:gd name="connsiteY1260" fmla="*/ 5800937 h 7527097"/>
              <a:gd name="connsiteX1261" fmla="*/ 4951602 w 11737975"/>
              <a:gd name="connsiteY1261" fmla="*/ 5797054 h 7527097"/>
              <a:gd name="connsiteX1262" fmla="*/ 6236356 w 11737975"/>
              <a:gd name="connsiteY1262" fmla="*/ 5794666 h 7527097"/>
              <a:gd name="connsiteX1263" fmla="*/ 6244203 w 11737975"/>
              <a:gd name="connsiteY1263" fmla="*/ 5815341 h 7527097"/>
              <a:gd name="connsiteX1264" fmla="*/ 6249454 w 11737975"/>
              <a:gd name="connsiteY1264" fmla="*/ 5818923 h 7527097"/>
              <a:gd name="connsiteX1265" fmla="*/ 6253259 w 11737975"/>
              <a:gd name="connsiteY1265" fmla="*/ 5813689 h 7527097"/>
              <a:gd name="connsiteX1266" fmla="*/ 6236356 w 11737975"/>
              <a:gd name="connsiteY1266" fmla="*/ 5794666 h 7527097"/>
              <a:gd name="connsiteX1267" fmla="*/ 5741306 w 11737975"/>
              <a:gd name="connsiteY1267" fmla="*/ 5789670 h 7527097"/>
              <a:gd name="connsiteX1268" fmla="*/ 5739412 w 11737975"/>
              <a:gd name="connsiteY1268" fmla="*/ 5819382 h 7527097"/>
              <a:gd name="connsiteX1269" fmla="*/ 5734632 w 11737975"/>
              <a:gd name="connsiteY1269" fmla="*/ 5818266 h 7527097"/>
              <a:gd name="connsiteX1270" fmla="*/ 5736075 w 11737975"/>
              <a:gd name="connsiteY1270" fmla="*/ 5833675 h 7527097"/>
              <a:gd name="connsiteX1271" fmla="*/ 5763306 w 11737975"/>
              <a:gd name="connsiteY1271" fmla="*/ 5824958 h 7527097"/>
              <a:gd name="connsiteX1272" fmla="*/ 5755644 w 11737975"/>
              <a:gd name="connsiteY1272" fmla="*/ 5793016 h 7527097"/>
              <a:gd name="connsiteX1273" fmla="*/ 5746086 w 11737975"/>
              <a:gd name="connsiteY1273" fmla="*/ 5790787 h 7527097"/>
              <a:gd name="connsiteX1274" fmla="*/ 5741306 w 11737975"/>
              <a:gd name="connsiteY1274" fmla="*/ 5789670 h 7527097"/>
              <a:gd name="connsiteX1275" fmla="*/ 5668816 w 11737975"/>
              <a:gd name="connsiteY1275" fmla="*/ 5787828 h 7527097"/>
              <a:gd name="connsiteX1276" fmla="*/ 5666865 w 11737975"/>
              <a:gd name="connsiteY1276" fmla="*/ 5817527 h 7527097"/>
              <a:gd name="connsiteX1277" fmla="*/ 5676140 w 11737975"/>
              <a:gd name="connsiteY1277" fmla="*/ 5823458 h 7527097"/>
              <a:gd name="connsiteX1278" fmla="*/ 5680329 w 11737975"/>
              <a:gd name="connsiteY1278" fmla="*/ 5819533 h 7527097"/>
              <a:gd name="connsiteX1279" fmla="*/ 5682984 w 11737975"/>
              <a:gd name="connsiteY1279" fmla="*/ 5791135 h 7527097"/>
              <a:gd name="connsiteX1280" fmla="*/ 5668816 w 11737975"/>
              <a:gd name="connsiteY1280" fmla="*/ 5787828 h 7527097"/>
              <a:gd name="connsiteX1281" fmla="*/ 5699140 w 11737975"/>
              <a:gd name="connsiteY1281" fmla="*/ 5779832 h 7527097"/>
              <a:gd name="connsiteX1282" fmla="*/ 5695802 w 11737975"/>
              <a:gd name="connsiteY1282" fmla="*/ 5794130 h 7527097"/>
              <a:gd name="connsiteX1283" fmla="*/ 5700862 w 11737975"/>
              <a:gd name="connsiteY1283" fmla="*/ 5795311 h 7527097"/>
              <a:gd name="connsiteX1284" fmla="*/ 5705922 w 11737975"/>
              <a:gd name="connsiteY1284" fmla="*/ 5796492 h 7527097"/>
              <a:gd name="connsiteX1285" fmla="*/ 5709259 w 11737975"/>
              <a:gd name="connsiteY1285" fmla="*/ 5782194 h 7527097"/>
              <a:gd name="connsiteX1286" fmla="*/ 5704199 w 11737975"/>
              <a:gd name="connsiteY1286" fmla="*/ 5781014 h 7527097"/>
              <a:gd name="connsiteX1287" fmla="*/ 5699140 w 11737975"/>
              <a:gd name="connsiteY1287" fmla="*/ 5779832 h 7527097"/>
              <a:gd name="connsiteX1288" fmla="*/ 5551194 w 11737975"/>
              <a:gd name="connsiteY1288" fmla="*/ 5778804 h 7527097"/>
              <a:gd name="connsiteX1289" fmla="*/ 5536318 w 11737975"/>
              <a:gd name="connsiteY1289" fmla="*/ 5785382 h 7527097"/>
              <a:gd name="connsiteX1290" fmla="*/ 5522518 w 11737975"/>
              <a:gd name="connsiteY1290" fmla="*/ 5782163 h 7527097"/>
              <a:gd name="connsiteX1291" fmla="*/ 5521188 w 11737975"/>
              <a:gd name="connsiteY1291" fmla="*/ 5808649 h 7527097"/>
              <a:gd name="connsiteX1292" fmla="*/ 5542553 w 11737975"/>
              <a:gd name="connsiteY1292" fmla="*/ 5800237 h 7527097"/>
              <a:gd name="connsiteX1293" fmla="*/ 5565552 w 11737975"/>
              <a:gd name="connsiteY1293" fmla="*/ 5805605 h 7527097"/>
              <a:gd name="connsiteX1294" fmla="*/ 5568518 w 11737975"/>
              <a:gd name="connsiteY1294" fmla="*/ 5792899 h 7527097"/>
              <a:gd name="connsiteX1295" fmla="*/ 5551194 w 11737975"/>
              <a:gd name="connsiteY1295" fmla="*/ 5778804 h 7527097"/>
              <a:gd name="connsiteX1296" fmla="*/ 5757041 w 11737975"/>
              <a:gd name="connsiteY1296" fmla="*/ 5767468 h 7527097"/>
              <a:gd name="connsiteX1297" fmla="*/ 5758592 w 11737975"/>
              <a:gd name="connsiteY1297" fmla="*/ 5781880 h 7527097"/>
              <a:gd name="connsiteX1298" fmla="*/ 5763644 w 11737975"/>
              <a:gd name="connsiteY1298" fmla="*/ 5781303 h 7527097"/>
              <a:gd name="connsiteX1299" fmla="*/ 5771027 w 11737975"/>
              <a:gd name="connsiteY1299" fmla="*/ 5770731 h 7527097"/>
              <a:gd name="connsiteX1300" fmla="*/ 5766365 w 11737975"/>
              <a:gd name="connsiteY1300" fmla="*/ 5769643 h 7527097"/>
              <a:gd name="connsiteX1301" fmla="*/ 5757041 w 11737975"/>
              <a:gd name="connsiteY1301" fmla="*/ 5767468 h 7527097"/>
              <a:gd name="connsiteX1302" fmla="*/ 5501872 w 11737975"/>
              <a:gd name="connsiteY1302" fmla="*/ 5763938 h 7527097"/>
              <a:gd name="connsiteX1303" fmla="*/ 5493475 w 11737975"/>
              <a:gd name="connsiteY1303" fmla="*/ 5777055 h 7527097"/>
              <a:gd name="connsiteX1304" fmla="*/ 5503595 w 11737975"/>
              <a:gd name="connsiteY1304" fmla="*/ 5779417 h 7527097"/>
              <a:gd name="connsiteX1305" fmla="*/ 5501872 w 11737975"/>
              <a:gd name="connsiteY1305" fmla="*/ 5763938 h 7527097"/>
              <a:gd name="connsiteX1306" fmla="*/ 5524516 w 11737975"/>
              <a:gd name="connsiteY1306" fmla="*/ 5750084 h 7527097"/>
              <a:gd name="connsiteX1307" fmla="*/ 5514608 w 11737975"/>
              <a:gd name="connsiteY1307" fmla="*/ 5753041 h 7527097"/>
              <a:gd name="connsiteX1308" fmla="*/ 5524660 w 11737975"/>
              <a:gd name="connsiteY1308" fmla="*/ 5763290 h 7527097"/>
              <a:gd name="connsiteX1309" fmla="*/ 5528594 w 11737975"/>
              <a:gd name="connsiteY1309" fmla="*/ 5756305 h 7527097"/>
              <a:gd name="connsiteX1310" fmla="*/ 5524516 w 11737975"/>
              <a:gd name="connsiteY1310" fmla="*/ 5750084 h 7527097"/>
              <a:gd name="connsiteX1311" fmla="*/ 5723215 w 11737975"/>
              <a:gd name="connsiteY1311" fmla="*/ 5745253 h 7527097"/>
              <a:gd name="connsiteX1312" fmla="*/ 5719879 w 11737975"/>
              <a:gd name="connsiteY1312" fmla="*/ 5759551 h 7527097"/>
              <a:gd name="connsiteX1313" fmla="*/ 5723869 w 11737975"/>
              <a:gd name="connsiteY1313" fmla="*/ 5764485 h 7527097"/>
              <a:gd name="connsiteX1314" fmla="*/ 5726785 w 11737975"/>
              <a:gd name="connsiteY1314" fmla="*/ 5761289 h 7527097"/>
              <a:gd name="connsiteX1315" fmla="*/ 5731651 w 11737975"/>
              <a:gd name="connsiteY1315" fmla="*/ 5747222 h 7527097"/>
              <a:gd name="connsiteX1316" fmla="*/ 5723215 w 11737975"/>
              <a:gd name="connsiteY1316" fmla="*/ 5745253 h 7527097"/>
              <a:gd name="connsiteX1317" fmla="*/ 5246720 w 11737975"/>
              <a:gd name="connsiteY1317" fmla="*/ 5744588 h 7527097"/>
              <a:gd name="connsiteX1318" fmla="*/ 5249686 w 11737975"/>
              <a:gd name="connsiteY1318" fmla="*/ 5750932 h 7527097"/>
              <a:gd name="connsiteX1319" fmla="*/ 5255153 w 11737975"/>
              <a:gd name="connsiteY1319" fmla="*/ 5746556 h 7527097"/>
              <a:gd name="connsiteX1320" fmla="*/ 5246720 w 11737975"/>
              <a:gd name="connsiteY1320" fmla="*/ 5744588 h 7527097"/>
              <a:gd name="connsiteX1321" fmla="*/ 6285660 w 11737975"/>
              <a:gd name="connsiteY1321" fmla="*/ 5735825 h 7527097"/>
              <a:gd name="connsiteX1322" fmla="*/ 6272203 w 11737975"/>
              <a:gd name="connsiteY1322" fmla="*/ 5747762 h 7527097"/>
              <a:gd name="connsiteX1323" fmla="*/ 6280223 w 11737975"/>
              <a:gd name="connsiteY1323" fmla="*/ 5753400 h 7527097"/>
              <a:gd name="connsiteX1324" fmla="*/ 6285660 w 11737975"/>
              <a:gd name="connsiteY1324" fmla="*/ 5735825 h 7527097"/>
              <a:gd name="connsiteX1325" fmla="*/ 5675457 w 11737975"/>
              <a:gd name="connsiteY1325" fmla="*/ 5719029 h 7527097"/>
              <a:gd name="connsiteX1326" fmla="*/ 5655165 w 11737975"/>
              <a:gd name="connsiteY1326" fmla="*/ 5742769 h 7527097"/>
              <a:gd name="connsiteX1327" fmla="*/ 5638023 w 11737975"/>
              <a:gd name="connsiteY1327" fmla="*/ 5753006 h 7527097"/>
              <a:gd name="connsiteX1328" fmla="*/ 5639537 w 11737975"/>
              <a:gd name="connsiteY1328" fmla="*/ 5767597 h 7527097"/>
              <a:gd name="connsiteX1329" fmla="*/ 5606894 w 11737975"/>
              <a:gd name="connsiteY1329" fmla="*/ 5759978 h 7527097"/>
              <a:gd name="connsiteX1330" fmla="*/ 5602229 w 11737975"/>
              <a:gd name="connsiteY1330" fmla="*/ 5758890 h 7527097"/>
              <a:gd name="connsiteX1331" fmla="*/ 5597566 w 11737975"/>
              <a:gd name="connsiteY1331" fmla="*/ 5757801 h 7527097"/>
              <a:gd name="connsiteX1332" fmla="*/ 5599079 w 11737975"/>
              <a:gd name="connsiteY1332" fmla="*/ 5772391 h 7527097"/>
              <a:gd name="connsiteX1333" fmla="*/ 5606894 w 11737975"/>
              <a:gd name="connsiteY1333" fmla="*/ 5759978 h 7527097"/>
              <a:gd name="connsiteX1334" fmla="*/ 5603742 w 11737975"/>
              <a:gd name="connsiteY1334" fmla="*/ 5773480 h 7527097"/>
              <a:gd name="connsiteX1335" fmla="*/ 5614578 w 11737975"/>
              <a:gd name="connsiteY1335" fmla="*/ 5790243 h 7527097"/>
              <a:gd name="connsiteX1336" fmla="*/ 5609819 w 11737975"/>
              <a:gd name="connsiteY1336" fmla="*/ 5789132 h 7527097"/>
              <a:gd name="connsiteX1337" fmla="*/ 5620396 w 11737975"/>
              <a:gd name="connsiteY1337" fmla="*/ 5806677 h 7527097"/>
              <a:gd name="connsiteX1338" fmla="*/ 5623134 w 11737975"/>
              <a:gd name="connsiteY1338" fmla="*/ 5805431 h 7527097"/>
              <a:gd name="connsiteX1339" fmla="*/ 5628372 w 11737975"/>
              <a:gd name="connsiteY1339" fmla="*/ 5793463 h 7527097"/>
              <a:gd name="connsiteX1340" fmla="*/ 5614582 w 11737975"/>
              <a:gd name="connsiteY1340" fmla="*/ 5790245 h 7527097"/>
              <a:gd name="connsiteX1341" fmla="*/ 5622395 w 11737975"/>
              <a:gd name="connsiteY1341" fmla="*/ 5777834 h 7527097"/>
              <a:gd name="connsiteX1342" fmla="*/ 5639537 w 11737975"/>
              <a:gd name="connsiteY1342" fmla="*/ 5767597 h 7527097"/>
              <a:gd name="connsiteX1343" fmla="*/ 5644199 w 11737975"/>
              <a:gd name="connsiteY1343" fmla="*/ 5768686 h 7527097"/>
              <a:gd name="connsiteX1344" fmla="*/ 5658190 w 11737975"/>
              <a:gd name="connsiteY1344" fmla="*/ 5771950 h 7527097"/>
              <a:gd name="connsiteX1345" fmla="*/ 5681632 w 11737975"/>
              <a:gd name="connsiteY1345" fmla="*/ 5734708 h 7527097"/>
              <a:gd name="connsiteX1346" fmla="*/ 5675457 w 11737975"/>
              <a:gd name="connsiteY1346" fmla="*/ 5719029 h 7527097"/>
              <a:gd name="connsiteX1347" fmla="*/ 5583578 w 11737975"/>
              <a:gd name="connsiteY1347" fmla="*/ 5707662 h 7527097"/>
              <a:gd name="connsiteX1348" fmla="*/ 5587656 w 11737975"/>
              <a:gd name="connsiteY1348" fmla="*/ 5713884 h 7527097"/>
              <a:gd name="connsiteX1349" fmla="*/ 5575222 w 11737975"/>
              <a:gd name="connsiteY1349" fmla="*/ 5725033 h 7527097"/>
              <a:gd name="connsiteX1350" fmla="*/ 5573670 w 11737975"/>
              <a:gd name="connsiteY1350" fmla="*/ 5710618 h 7527097"/>
              <a:gd name="connsiteX1351" fmla="*/ 5583578 w 11737975"/>
              <a:gd name="connsiteY1351" fmla="*/ 5707662 h 7527097"/>
              <a:gd name="connsiteX1352" fmla="*/ 5162049 w 11737975"/>
              <a:gd name="connsiteY1352" fmla="*/ 5675352 h 7527097"/>
              <a:gd name="connsiteX1353" fmla="*/ 5189950 w 11737975"/>
              <a:gd name="connsiteY1353" fmla="*/ 5685319 h 7527097"/>
              <a:gd name="connsiteX1354" fmla="*/ 5179519 w 11737975"/>
              <a:gd name="connsiteY1354" fmla="*/ 5702938 h 7527097"/>
              <a:gd name="connsiteX1355" fmla="*/ 5177383 w 11737975"/>
              <a:gd name="connsiteY1355" fmla="*/ 5702440 h 7527097"/>
              <a:gd name="connsiteX1356" fmla="*/ 5185155 w 11737975"/>
              <a:gd name="connsiteY1356" fmla="*/ 5690200 h 7527097"/>
              <a:gd name="connsiteX1357" fmla="*/ 5158734 w 11737975"/>
              <a:gd name="connsiteY1357" fmla="*/ 5698087 h 7527097"/>
              <a:gd name="connsiteX1358" fmla="*/ 5148463 w 11737975"/>
              <a:gd name="connsiteY1358" fmla="*/ 5691974 h 7527097"/>
              <a:gd name="connsiteX1359" fmla="*/ 5151183 w 11737975"/>
              <a:gd name="connsiteY1359" fmla="*/ 5688056 h 7527097"/>
              <a:gd name="connsiteX1360" fmla="*/ 5160734 w 11737975"/>
              <a:gd name="connsiteY1360" fmla="*/ 5692002 h 7527097"/>
              <a:gd name="connsiteX1361" fmla="*/ 5162279 w 11737975"/>
              <a:gd name="connsiteY1361" fmla="*/ 5687560 h 7527097"/>
              <a:gd name="connsiteX1362" fmla="*/ 5162049 w 11737975"/>
              <a:gd name="connsiteY1362" fmla="*/ 5675352 h 7527097"/>
              <a:gd name="connsiteX1363" fmla="*/ 5668339 w 11737975"/>
              <a:gd name="connsiteY1363" fmla="*/ 5650202 h 7527097"/>
              <a:gd name="connsiteX1364" fmla="*/ 5665985 w 11737975"/>
              <a:gd name="connsiteY1364" fmla="*/ 5650739 h 7527097"/>
              <a:gd name="connsiteX1365" fmla="*/ 5664441 w 11737975"/>
              <a:gd name="connsiteY1365" fmla="*/ 5654807 h 7527097"/>
              <a:gd name="connsiteX1366" fmla="*/ 5667600 w 11737975"/>
              <a:gd name="connsiteY1366" fmla="*/ 5657801 h 7527097"/>
              <a:gd name="connsiteX1367" fmla="*/ 5669953 w 11737975"/>
              <a:gd name="connsiteY1367" fmla="*/ 5657264 h 7527097"/>
              <a:gd name="connsiteX1368" fmla="*/ 5671609 w 11737975"/>
              <a:gd name="connsiteY1368" fmla="*/ 5655026 h 7527097"/>
              <a:gd name="connsiteX1369" fmla="*/ 5671497 w 11737975"/>
              <a:gd name="connsiteY1369" fmla="*/ 5653194 h 7527097"/>
              <a:gd name="connsiteX1370" fmla="*/ 5668339 w 11737975"/>
              <a:gd name="connsiteY1370" fmla="*/ 5650202 h 7527097"/>
              <a:gd name="connsiteX1371" fmla="*/ 5323403 w 11737975"/>
              <a:gd name="connsiteY1371" fmla="*/ 5630271 h 7527097"/>
              <a:gd name="connsiteX1372" fmla="*/ 5326431 w 11737975"/>
              <a:gd name="connsiteY1372" fmla="*/ 5634506 h 7527097"/>
              <a:gd name="connsiteX1373" fmla="*/ 5323134 w 11737975"/>
              <a:gd name="connsiteY1373" fmla="*/ 5638753 h 7527097"/>
              <a:gd name="connsiteX1374" fmla="*/ 5319696 w 11737975"/>
              <a:gd name="connsiteY1374" fmla="*/ 5639787 h 7527097"/>
              <a:gd name="connsiteX1375" fmla="*/ 5320751 w 11737975"/>
              <a:gd name="connsiteY1375" fmla="*/ 5635476 h 7527097"/>
              <a:gd name="connsiteX1376" fmla="*/ 5323403 w 11737975"/>
              <a:gd name="connsiteY1376" fmla="*/ 5630271 h 7527097"/>
              <a:gd name="connsiteX1377" fmla="*/ 5910694 w 11737975"/>
              <a:gd name="connsiteY1377" fmla="*/ 5628696 h 7527097"/>
              <a:gd name="connsiteX1378" fmla="*/ 5912548 w 11737975"/>
              <a:gd name="connsiteY1378" fmla="*/ 5630505 h 7527097"/>
              <a:gd name="connsiteX1379" fmla="*/ 5911038 w 11737975"/>
              <a:gd name="connsiteY1379" fmla="*/ 5630852 h 7527097"/>
              <a:gd name="connsiteX1380" fmla="*/ 5690007 w 11737975"/>
              <a:gd name="connsiteY1380" fmla="*/ 5619981 h 7527097"/>
              <a:gd name="connsiteX1381" fmla="*/ 5690243 w 11737975"/>
              <a:gd name="connsiteY1381" fmla="*/ 5621718 h 7527097"/>
              <a:gd name="connsiteX1382" fmla="*/ 5689446 w 11737975"/>
              <a:gd name="connsiteY1382" fmla="*/ 5622477 h 7527097"/>
              <a:gd name="connsiteX1383" fmla="*/ 5684153 w 11737975"/>
              <a:gd name="connsiteY1383" fmla="*/ 5619596 h 7527097"/>
              <a:gd name="connsiteX1384" fmla="*/ 5686687 w 11737975"/>
              <a:gd name="connsiteY1384" fmla="*/ 5622273 h 7527097"/>
              <a:gd name="connsiteX1385" fmla="*/ 5688282 w 11737975"/>
              <a:gd name="connsiteY1385" fmla="*/ 5623585 h 7527097"/>
              <a:gd name="connsiteX1386" fmla="*/ 5687130 w 11737975"/>
              <a:gd name="connsiteY1386" fmla="*/ 5624682 h 7527097"/>
              <a:gd name="connsiteX1387" fmla="*/ 5687193 w 11737975"/>
              <a:gd name="connsiteY1387" fmla="*/ 5628726 h 7527097"/>
              <a:gd name="connsiteX1388" fmla="*/ 5686912 w 11737975"/>
              <a:gd name="connsiteY1388" fmla="*/ 5628862 h 7527097"/>
              <a:gd name="connsiteX1389" fmla="*/ 5687197 w 11737975"/>
              <a:gd name="connsiteY1389" fmla="*/ 5628938 h 7527097"/>
              <a:gd name="connsiteX1390" fmla="*/ 5687226 w 11737975"/>
              <a:gd name="connsiteY1390" fmla="*/ 5630853 h 7527097"/>
              <a:gd name="connsiteX1391" fmla="*/ 5693344 w 11737975"/>
              <a:gd name="connsiteY1391" fmla="*/ 5640185 h 7527097"/>
              <a:gd name="connsiteX1392" fmla="*/ 5688293 w 11737975"/>
              <a:gd name="connsiteY1392" fmla="*/ 5640763 h 7527097"/>
              <a:gd name="connsiteX1393" fmla="*/ 5685444 w 11737975"/>
              <a:gd name="connsiteY1393" fmla="*/ 5644843 h 7527097"/>
              <a:gd name="connsiteX1394" fmla="*/ 5683820 w 11737975"/>
              <a:gd name="connsiteY1394" fmla="*/ 5637744 h 7527097"/>
              <a:gd name="connsiteX1395" fmla="*/ 5682702 w 11737975"/>
              <a:gd name="connsiteY1395" fmla="*/ 5621653 h 7527097"/>
              <a:gd name="connsiteX1396" fmla="*/ 5684153 w 11737975"/>
              <a:gd name="connsiteY1396" fmla="*/ 5619596 h 7527097"/>
              <a:gd name="connsiteX1397" fmla="*/ 3399196 w 11737975"/>
              <a:gd name="connsiteY1397" fmla="*/ 5597066 h 7527097"/>
              <a:gd name="connsiteX1398" fmla="*/ 3395496 w 11737975"/>
              <a:gd name="connsiteY1398" fmla="*/ 5613764 h 7527097"/>
              <a:gd name="connsiteX1399" fmla="*/ 3409206 w 11737975"/>
              <a:gd name="connsiteY1399" fmla="*/ 5623014 h 7527097"/>
              <a:gd name="connsiteX1400" fmla="*/ 3420177 w 11737975"/>
              <a:gd name="connsiteY1400" fmla="*/ 5612082 h 7527097"/>
              <a:gd name="connsiteX1401" fmla="*/ 3399196 w 11737975"/>
              <a:gd name="connsiteY1401" fmla="*/ 5597066 h 7527097"/>
              <a:gd name="connsiteX1402" fmla="*/ 5624006 w 11737975"/>
              <a:gd name="connsiteY1402" fmla="*/ 5594451 h 7527097"/>
              <a:gd name="connsiteX1403" fmla="*/ 5629525 w 11737975"/>
              <a:gd name="connsiteY1403" fmla="*/ 5597482 h 7527097"/>
              <a:gd name="connsiteX1404" fmla="*/ 5625164 w 11737975"/>
              <a:gd name="connsiteY1404" fmla="*/ 5608463 h 7527097"/>
              <a:gd name="connsiteX1405" fmla="*/ 5625916 w 11737975"/>
              <a:gd name="connsiteY1405" fmla="*/ 5609610 h 7527097"/>
              <a:gd name="connsiteX1406" fmla="*/ 5625459 w 11737975"/>
              <a:gd name="connsiteY1406" fmla="*/ 5610288 h 7527097"/>
              <a:gd name="connsiteX1407" fmla="*/ 5621861 w 11737975"/>
              <a:gd name="connsiteY1407" fmla="*/ 5609448 h 7527097"/>
              <a:gd name="connsiteX1408" fmla="*/ 5653673 w 11737975"/>
              <a:gd name="connsiteY1408" fmla="*/ 5584357 h 7527097"/>
              <a:gd name="connsiteX1409" fmla="*/ 5677141 w 11737975"/>
              <a:gd name="connsiteY1409" fmla="*/ 5586142 h 7527097"/>
              <a:gd name="connsiteX1410" fmla="*/ 5680693 w 11737975"/>
              <a:gd name="connsiteY1410" fmla="*/ 5601676 h 7527097"/>
              <a:gd name="connsiteX1411" fmla="*/ 5669212 w 11737975"/>
              <a:gd name="connsiteY1411" fmla="*/ 5603281 h 7527097"/>
              <a:gd name="connsiteX1412" fmla="*/ 5664831 w 11737975"/>
              <a:gd name="connsiteY1412" fmla="*/ 5602144 h 7527097"/>
              <a:gd name="connsiteX1413" fmla="*/ 5651391 w 11737975"/>
              <a:gd name="connsiteY1413" fmla="*/ 5588238 h 7527097"/>
              <a:gd name="connsiteX1414" fmla="*/ 5641095 w 11737975"/>
              <a:gd name="connsiteY1414" fmla="*/ 5598130 h 7527097"/>
              <a:gd name="connsiteX1415" fmla="*/ 5635656 w 11737975"/>
              <a:gd name="connsiteY1415" fmla="*/ 5597694 h 7527097"/>
              <a:gd name="connsiteX1416" fmla="*/ 5642088 w 11737975"/>
              <a:gd name="connsiteY1416" fmla="*/ 5587263 h 7527097"/>
              <a:gd name="connsiteX1417" fmla="*/ 5653673 w 11737975"/>
              <a:gd name="connsiteY1417" fmla="*/ 5584357 h 7527097"/>
              <a:gd name="connsiteX1418" fmla="*/ 3224019 w 11737975"/>
              <a:gd name="connsiteY1418" fmla="*/ 5359224 h 7527097"/>
              <a:gd name="connsiteX1419" fmla="*/ 3221635 w 11737975"/>
              <a:gd name="connsiteY1419" fmla="*/ 5359768 h 7527097"/>
              <a:gd name="connsiteX1420" fmla="*/ 3212971 w 11737975"/>
              <a:gd name="connsiteY1420" fmla="*/ 5365714 h 7527097"/>
              <a:gd name="connsiteX1421" fmla="*/ 3203443 w 11737975"/>
              <a:gd name="connsiteY1421" fmla="*/ 5367895 h 7527097"/>
              <a:gd name="connsiteX1422" fmla="*/ 3201922 w 11737975"/>
              <a:gd name="connsiteY1422" fmla="*/ 5372204 h 7527097"/>
              <a:gd name="connsiteX1423" fmla="*/ 3205166 w 11737975"/>
              <a:gd name="connsiteY1423" fmla="*/ 5375426 h 7527097"/>
              <a:gd name="connsiteX1424" fmla="*/ 3213832 w 11737975"/>
              <a:gd name="connsiteY1424" fmla="*/ 5369480 h 7527097"/>
              <a:gd name="connsiteX1425" fmla="*/ 3224879 w 11737975"/>
              <a:gd name="connsiteY1425" fmla="*/ 5362991 h 7527097"/>
              <a:gd name="connsiteX1426" fmla="*/ 3224019 w 11737975"/>
              <a:gd name="connsiteY1426" fmla="*/ 5359224 h 7527097"/>
              <a:gd name="connsiteX1427" fmla="*/ 8544133 w 11737975"/>
              <a:gd name="connsiteY1427" fmla="*/ 5348404 h 7527097"/>
              <a:gd name="connsiteX1428" fmla="*/ 8535737 w 11737975"/>
              <a:gd name="connsiteY1428" fmla="*/ 5361519 h 7527097"/>
              <a:gd name="connsiteX1429" fmla="*/ 8541213 w 11737975"/>
              <a:gd name="connsiteY1429" fmla="*/ 5360913 h 7527097"/>
              <a:gd name="connsiteX1430" fmla="*/ 8549192 w 11737975"/>
              <a:gd name="connsiteY1430" fmla="*/ 5349584 h 7527097"/>
              <a:gd name="connsiteX1431" fmla="*/ 8544133 w 11737975"/>
              <a:gd name="connsiteY1431" fmla="*/ 5348404 h 7527097"/>
              <a:gd name="connsiteX1432" fmla="*/ 8596809 w 11737975"/>
              <a:gd name="connsiteY1432" fmla="*/ 5290350 h 7527097"/>
              <a:gd name="connsiteX1433" fmla="*/ 8583353 w 11737975"/>
              <a:gd name="connsiteY1433" fmla="*/ 5302284 h 7527097"/>
              <a:gd name="connsiteX1434" fmla="*/ 8593474 w 11737975"/>
              <a:gd name="connsiteY1434" fmla="*/ 5304647 h 7527097"/>
              <a:gd name="connsiteX1435" fmla="*/ 8596809 w 11737975"/>
              <a:gd name="connsiteY1435" fmla="*/ 5290350 h 7527097"/>
              <a:gd name="connsiteX1436" fmla="*/ 8554643 w 11737975"/>
              <a:gd name="connsiteY1436" fmla="*/ 5280508 h 7527097"/>
              <a:gd name="connsiteX1437" fmla="*/ 8551307 w 11737975"/>
              <a:gd name="connsiteY1437" fmla="*/ 5294805 h 7527097"/>
              <a:gd name="connsiteX1438" fmla="*/ 8569020 w 11737975"/>
              <a:gd name="connsiteY1438" fmla="*/ 5292580 h 7527097"/>
              <a:gd name="connsiteX1439" fmla="*/ 8573197 w 11737975"/>
              <a:gd name="connsiteY1439" fmla="*/ 5284839 h 7527097"/>
              <a:gd name="connsiteX1440" fmla="*/ 8554643 w 11737975"/>
              <a:gd name="connsiteY1440" fmla="*/ 5280508 h 7527097"/>
              <a:gd name="connsiteX1441" fmla="*/ 8199999 w 11737975"/>
              <a:gd name="connsiteY1441" fmla="*/ 5277036 h 7527097"/>
              <a:gd name="connsiteX1442" fmla="*/ 8191653 w 11737975"/>
              <a:gd name="connsiteY1442" fmla="*/ 5281214 h 7527097"/>
              <a:gd name="connsiteX1443" fmla="*/ 8201473 w 11737975"/>
              <a:gd name="connsiteY1443" fmla="*/ 5298580 h 7527097"/>
              <a:gd name="connsiteX1444" fmla="*/ 8199999 w 11737975"/>
              <a:gd name="connsiteY1444" fmla="*/ 5277036 h 7527097"/>
              <a:gd name="connsiteX1445" fmla="*/ 8775121 w 11737975"/>
              <a:gd name="connsiteY1445" fmla="*/ 5263397 h 7527097"/>
              <a:gd name="connsiteX1446" fmla="*/ 8776673 w 11737975"/>
              <a:gd name="connsiteY1446" fmla="*/ 5277809 h 7527097"/>
              <a:gd name="connsiteX1447" fmla="*/ 8781337 w 11737975"/>
              <a:gd name="connsiteY1447" fmla="*/ 5278897 h 7527097"/>
              <a:gd name="connsiteX1448" fmla="*/ 8787549 w 11737975"/>
              <a:gd name="connsiteY1448" fmla="*/ 5294398 h 7527097"/>
              <a:gd name="connsiteX1449" fmla="*/ 8758018 w 11737975"/>
              <a:gd name="connsiteY1449" fmla="*/ 5315614 h 7527097"/>
              <a:gd name="connsiteX1450" fmla="*/ 8758025 w 11737975"/>
              <a:gd name="connsiteY1450" fmla="*/ 5273457 h 7527097"/>
              <a:gd name="connsiteX1451" fmla="*/ 8726945 w 11737975"/>
              <a:gd name="connsiteY1451" fmla="*/ 5280252 h 7527097"/>
              <a:gd name="connsiteX1452" fmla="*/ 8775121 w 11737975"/>
              <a:gd name="connsiteY1452" fmla="*/ 5263397 h 7527097"/>
              <a:gd name="connsiteX1453" fmla="*/ 8269107 w 11737975"/>
              <a:gd name="connsiteY1453" fmla="*/ 5244016 h 7527097"/>
              <a:gd name="connsiteX1454" fmla="*/ 8261271 w 11737975"/>
              <a:gd name="connsiteY1454" fmla="*/ 5257264 h 7527097"/>
              <a:gd name="connsiteX1455" fmla="*/ 8274765 w 11737975"/>
              <a:gd name="connsiteY1455" fmla="*/ 5260412 h 7527097"/>
              <a:gd name="connsiteX1456" fmla="*/ 8269107 w 11737975"/>
              <a:gd name="connsiteY1456" fmla="*/ 5244016 h 7527097"/>
              <a:gd name="connsiteX1457" fmla="*/ 8128710 w 11737975"/>
              <a:gd name="connsiteY1457" fmla="*/ 5211249 h 7527097"/>
              <a:gd name="connsiteX1458" fmla="*/ 8116496 w 11737975"/>
              <a:gd name="connsiteY1458" fmla="*/ 5222218 h 7527097"/>
              <a:gd name="connsiteX1459" fmla="*/ 8116477 w 11737975"/>
              <a:gd name="connsiteY1459" fmla="*/ 5263669 h 7527097"/>
              <a:gd name="connsiteX1460" fmla="*/ 8145483 w 11737975"/>
              <a:gd name="connsiteY1460" fmla="*/ 5242803 h 7527097"/>
              <a:gd name="connsiteX1461" fmla="*/ 8128710 w 11737975"/>
              <a:gd name="connsiteY1461" fmla="*/ 5211249 h 7527097"/>
              <a:gd name="connsiteX1462" fmla="*/ 8178367 w 11737975"/>
              <a:gd name="connsiteY1462" fmla="*/ 5208429 h 7527097"/>
              <a:gd name="connsiteX1463" fmla="*/ 8187691 w 11737975"/>
              <a:gd name="connsiteY1463" fmla="*/ 5210605 h 7527097"/>
              <a:gd name="connsiteX1464" fmla="*/ 8175255 w 11737975"/>
              <a:gd name="connsiteY1464" fmla="*/ 5221757 h 7527097"/>
              <a:gd name="connsiteX1465" fmla="*/ 8178367 w 11737975"/>
              <a:gd name="connsiteY1465" fmla="*/ 5208429 h 7527097"/>
              <a:gd name="connsiteX1466" fmla="*/ 8810891 w 11737975"/>
              <a:gd name="connsiteY1466" fmla="*/ 5202444 h 7527097"/>
              <a:gd name="connsiteX1467" fmla="*/ 8781548 w 11737975"/>
              <a:gd name="connsiteY1467" fmla="*/ 5237994 h 7527097"/>
              <a:gd name="connsiteX1468" fmla="*/ 8807777 w 11737975"/>
              <a:gd name="connsiteY1468" fmla="*/ 5229040 h 7527097"/>
              <a:gd name="connsiteX1469" fmla="*/ 8816932 w 11737975"/>
              <a:gd name="connsiteY1469" fmla="*/ 5231177 h 7527097"/>
              <a:gd name="connsiteX1470" fmla="*/ 8823605 w 11737975"/>
              <a:gd name="connsiteY1470" fmla="*/ 5202585 h 7527097"/>
              <a:gd name="connsiteX1471" fmla="*/ 8810891 w 11737975"/>
              <a:gd name="connsiteY1471" fmla="*/ 5202444 h 7527097"/>
              <a:gd name="connsiteX1472" fmla="*/ 3082689 w 11737975"/>
              <a:gd name="connsiteY1472" fmla="*/ 5198350 h 7527097"/>
              <a:gd name="connsiteX1473" fmla="*/ 3085355 w 11737975"/>
              <a:gd name="connsiteY1473" fmla="*/ 5210001 h 7527097"/>
              <a:gd name="connsiteX1474" fmla="*/ 3083390 w 11737975"/>
              <a:gd name="connsiteY1474" fmla="*/ 5210009 h 7527097"/>
              <a:gd name="connsiteX1475" fmla="*/ 3081998 w 11737975"/>
              <a:gd name="connsiteY1475" fmla="*/ 5206683 h 7527097"/>
              <a:gd name="connsiteX1476" fmla="*/ 3083082 w 11737975"/>
              <a:gd name="connsiteY1476" fmla="*/ 5210009 h 7527097"/>
              <a:gd name="connsiteX1477" fmla="*/ 3083390 w 11737975"/>
              <a:gd name="connsiteY1477" fmla="*/ 5210009 h 7527097"/>
              <a:gd name="connsiteX1478" fmla="*/ 3084144 w 11737975"/>
              <a:gd name="connsiteY1478" fmla="*/ 5211810 h 7527097"/>
              <a:gd name="connsiteX1479" fmla="*/ 3091184 w 11737975"/>
              <a:gd name="connsiteY1479" fmla="*/ 5212755 h 7527097"/>
              <a:gd name="connsiteX1480" fmla="*/ 3086936 w 11737975"/>
              <a:gd name="connsiteY1480" fmla="*/ 5205553 h 7527097"/>
              <a:gd name="connsiteX1481" fmla="*/ 3086048 w 11737975"/>
              <a:gd name="connsiteY1481" fmla="*/ 5201669 h 7527097"/>
              <a:gd name="connsiteX1482" fmla="*/ 3082689 w 11737975"/>
              <a:gd name="connsiteY1482" fmla="*/ 5198350 h 7527097"/>
              <a:gd name="connsiteX1483" fmla="*/ 8575775 w 11737975"/>
              <a:gd name="connsiteY1483" fmla="*/ 5189969 h 7527097"/>
              <a:gd name="connsiteX1484" fmla="*/ 8583669 w 11737975"/>
              <a:gd name="connsiteY1484" fmla="*/ 5201861 h 7527097"/>
              <a:gd name="connsiteX1485" fmla="*/ 8585893 w 11737975"/>
              <a:gd name="connsiteY1485" fmla="*/ 5192330 h 7527097"/>
              <a:gd name="connsiteX1486" fmla="*/ 8575775 w 11737975"/>
              <a:gd name="connsiteY1486" fmla="*/ 5189969 h 7527097"/>
              <a:gd name="connsiteX1487" fmla="*/ 8216121 w 11737975"/>
              <a:gd name="connsiteY1487" fmla="*/ 5176377 h 7527097"/>
              <a:gd name="connsiteX1488" fmla="*/ 8222891 w 11737975"/>
              <a:gd name="connsiteY1488" fmla="*/ 5188006 h 7527097"/>
              <a:gd name="connsiteX1489" fmla="*/ 8224857 w 11737975"/>
              <a:gd name="connsiteY1489" fmla="*/ 5187209 h 7527097"/>
              <a:gd name="connsiteX1490" fmla="*/ 8225117 w 11737975"/>
              <a:gd name="connsiteY1490" fmla="*/ 5178476 h 7527097"/>
              <a:gd name="connsiteX1491" fmla="*/ 8216121 w 11737975"/>
              <a:gd name="connsiteY1491" fmla="*/ 5176377 h 7527097"/>
              <a:gd name="connsiteX1492" fmla="*/ 8315562 w 11737975"/>
              <a:gd name="connsiteY1492" fmla="*/ 5169436 h 7527097"/>
              <a:gd name="connsiteX1493" fmla="*/ 8312227 w 11737975"/>
              <a:gd name="connsiteY1493" fmla="*/ 5183730 h 7527097"/>
              <a:gd name="connsiteX1494" fmla="*/ 8317285 w 11737975"/>
              <a:gd name="connsiteY1494" fmla="*/ 5184911 h 7527097"/>
              <a:gd name="connsiteX1495" fmla="*/ 8320621 w 11737975"/>
              <a:gd name="connsiteY1495" fmla="*/ 5170618 h 7527097"/>
              <a:gd name="connsiteX1496" fmla="*/ 8315562 w 11737975"/>
              <a:gd name="connsiteY1496" fmla="*/ 5169436 h 7527097"/>
              <a:gd name="connsiteX1497" fmla="*/ 3105666 w 11737975"/>
              <a:gd name="connsiteY1497" fmla="*/ 5164857 h 7527097"/>
              <a:gd name="connsiteX1498" fmla="*/ 3100063 w 11737975"/>
              <a:gd name="connsiteY1498" fmla="*/ 5174463 h 7527097"/>
              <a:gd name="connsiteX1499" fmla="*/ 3109224 w 11737975"/>
              <a:gd name="connsiteY1499" fmla="*/ 5179958 h 7527097"/>
              <a:gd name="connsiteX1500" fmla="*/ 3109283 w 11737975"/>
              <a:gd name="connsiteY1500" fmla="*/ 5180677 h 7527097"/>
              <a:gd name="connsiteX1501" fmla="*/ 3110286 w 11737975"/>
              <a:gd name="connsiteY1501" fmla="*/ 5180595 h 7527097"/>
              <a:gd name="connsiteX1502" fmla="*/ 3115128 w 11737975"/>
              <a:gd name="connsiteY1502" fmla="*/ 5183499 h 7527097"/>
              <a:gd name="connsiteX1503" fmla="*/ 3112793 w 11737975"/>
              <a:gd name="connsiteY1503" fmla="*/ 5180393 h 7527097"/>
              <a:gd name="connsiteX1504" fmla="*/ 3110286 w 11737975"/>
              <a:gd name="connsiteY1504" fmla="*/ 5180595 h 7527097"/>
              <a:gd name="connsiteX1505" fmla="*/ 3109224 w 11737975"/>
              <a:gd name="connsiteY1505" fmla="*/ 5179958 h 7527097"/>
              <a:gd name="connsiteX1506" fmla="*/ 3108740 w 11737975"/>
              <a:gd name="connsiteY1506" fmla="*/ 5174038 h 7527097"/>
              <a:gd name="connsiteX1507" fmla="*/ 3105666 w 11737975"/>
              <a:gd name="connsiteY1507" fmla="*/ 5164857 h 7527097"/>
              <a:gd name="connsiteX1508" fmla="*/ 8115229 w 11737975"/>
              <a:gd name="connsiteY1508" fmla="*/ 5162877 h 7527097"/>
              <a:gd name="connsiteX1509" fmla="*/ 8107455 w 11737975"/>
              <a:gd name="connsiteY1509" fmla="*/ 5175223 h 7527097"/>
              <a:gd name="connsiteX1510" fmla="*/ 8112096 w 11737975"/>
              <a:gd name="connsiteY1510" fmla="*/ 5176306 h 7527097"/>
              <a:gd name="connsiteX1511" fmla="*/ 8108960 w 11737975"/>
              <a:gd name="connsiteY1511" fmla="*/ 5189737 h 7527097"/>
              <a:gd name="connsiteX1512" fmla="*/ 8081129 w 11737975"/>
              <a:gd name="connsiteY1512" fmla="*/ 5183241 h 7527097"/>
              <a:gd name="connsiteX1513" fmla="*/ 8064080 w 11737975"/>
              <a:gd name="connsiteY1513" fmla="*/ 5193423 h 7527097"/>
              <a:gd name="connsiteX1514" fmla="*/ 8037755 w 11737975"/>
              <a:gd name="connsiteY1514" fmla="*/ 5201440 h 7527097"/>
              <a:gd name="connsiteX1515" fmla="*/ 8051542 w 11737975"/>
              <a:gd name="connsiteY1515" fmla="*/ 5247142 h 7527097"/>
              <a:gd name="connsiteX1516" fmla="*/ 8039132 w 11737975"/>
              <a:gd name="connsiteY1516" fmla="*/ 5258408 h 7527097"/>
              <a:gd name="connsiteX1517" fmla="*/ 8059190 w 11737975"/>
              <a:gd name="connsiteY1517" fmla="*/ 5277248 h 7527097"/>
              <a:gd name="connsiteX1518" fmla="*/ 8065330 w 11737975"/>
              <a:gd name="connsiteY1518" fmla="*/ 5292843 h 7527097"/>
              <a:gd name="connsiteX1519" fmla="*/ 8057558 w 11737975"/>
              <a:gd name="connsiteY1519" fmla="*/ 5305190 h 7527097"/>
              <a:gd name="connsiteX1520" fmla="*/ 8062196 w 11737975"/>
              <a:gd name="connsiteY1520" fmla="*/ 5306272 h 7527097"/>
              <a:gd name="connsiteX1521" fmla="*/ 8065368 w 11737975"/>
              <a:gd name="connsiteY1521" fmla="*/ 5304800 h 7527097"/>
              <a:gd name="connsiteX1522" fmla="*/ 8069971 w 11737975"/>
              <a:gd name="connsiteY1522" fmla="*/ 5293926 h 7527097"/>
              <a:gd name="connsiteX1523" fmla="*/ 8077869 w 11737975"/>
              <a:gd name="connsiteY1523" fmla="*/ 5239124 h 7527097"/>
              <a:gd name="connsiteX1524" fmla="*/ 8096548 w 11737975"/>
              <a:gd name="connsiteY1524" fmla="*/ 5201001 h 7527097"/>
              <a:gd name="connsiteX1525" fmla="*/ 8108960 w 11737975"/>
              <a:gd name="connsiteY1525" fmla="*/ 5189737 h 7527097"/>
              <a:gd name="connsiteX1526" fmla="*/ 8113597 w 11737975"/>
              <a:gd name="connsiteY1526" fmla="*/ 5190818 h 7527097"/>
              <a:gd name="connsiteX1527" fmla="*/ 8121372 w 11737975"/>
              <a:gd name="connsiteY1527" fmla="*/ 5178472 h 7527097"/>
              <a:gd name="connsiteX1528" fmla="*/ 8115229 w 11737975"/>
              <a:gd name="connsiteY1528" fmla="*/ 5162877 h 7527097"/>
              <a:gd name="connsiteX1529" fmla="*/ 8396449 w 11737975"/>
              <a:gd name="connsiteY1529" fmla="*/ 5158165 h 7527097"/>
              <a:gd name="connsiteX1530" fmla="*/ 8408331 w 11737975"/>
              <a:gd name="connsiteY1530" fmla="*/ 5191087 h 7527097"/>
              <a:gd name="connsiteX1531" fmla="*/ 8420363 w 11737975"/>
              <a:gd name="connsiteY1531" fmla="*/ 5178821 h 7527097"/>
              <a:gd name="connsiteX1532" fmla="*/ 8428919 w 11737975"/>
              <a:gd name="connsiteY1532" fmla="*/ 5165742 h 7527097"/>
              <a:gd name="connsiteX1533" fmla="*/ 8396449 w 11737975"/>
              <a:gd name="connsiteY1533" fmla="*/ 5158165 h 7527097"/>
              <a:gd name="connsiteX1534" fmla="*/ 8126727 w 11737975"/>
              <a:gd name="connsiteY1534" fmla="*/ 5155513 h 7527097"/>
              <a:gd name="connsiteX1535" fmla="*/ 8119443 w 11737975"/>
              <a:gd name="connsiteY1535" fmla="*/ 5163864 h 7527097"/>
              <a:gd name="connsiteX1536" fmla="*/ 8129564 w 11737975"/>
              <a:gd name="connsiteY1536" fmla="*/ 5166226 h 7527097"/>
              <a:gd name="connsiteX1537" fmla="*/ 8126727 w 11737975"/>
              <a:gd name="connsiteY1537" fmla="*/ 5155513 h 7527097"/>
              <a:gd name="connsiteX1538" fmla="*/ 8344661 w 11737975"/>
              <a:gd name="connsiteY1538" fmla="*/ 5148876 h 7527097"/>
              <a:gd name="connsiteX1539" fmla="*/ 8355537 w 11737975"/>
              <a:gd name="connsiteY1539" fmla="*/ 5165468 h 7527097"/>
              <a:gd name="connsiteX1540" fmla="*/ 8350870 w 11737975"/>
              <a:gd name="connsiteY1540" fmla="*/ 5206535 h 7527097"/>
              <a:gd name="connsiteX1541" fmla="*/ 8369517 w 11737975"/>
              <a:gd name="connsiteY1541" fmla="*/ 5210886 h 7527097"/>
              <a:gd name="connsiteX1542" fmla="*/ 8371653 w 11737975"/>
              <a:gd name="connsiteY1542" fmla="*/ 5209629 h 7527097"/>
              <a:gd name="connsiteX1543" fmla="*/ 8372628 w 11737975"/>
              <a:gd name="connsiteY1543" fmla="*/ 5197559 h 7527097"/>
              <a:gd name="connsiteX1544" fmla="*/ 8367973 w 11737975"/>
              <a:gd name="connsiteY1544" fmla="*/ 5154317 h 7527097"/>
              <a:gd name="connsiteX1545" fmla="*/ 8344661 w 11737975"/>
              <a:gd name="connsiteY1545" fmla="*/ 5148876 h 7527097"/>
              <a:gd name="connsiteX1546" fmla="*/ 8148619 w 11737975"/>
              <a:gd name="connsiteY1546" fmla="*/ 5145545 h 7527097"/>
              <a:gd name="connsiteX1547" fmla="*/ 8145281 w 11737975"/>
              <a:gd name="connsiteY1547" fmla="*/ 5159845 h 7527097"/>
              <a:gd name="connsiteX1548" fmla="*/ 8155227 w 11737975"/>
              <a:gd name="connsiteY1548" fmla="*/ 5155804 h 7527097"/>
              <a:gd name="connsiteX1549" fmla="*/ 8158740 w 11737975"/>
              <a:gd name="connsiteY1549" fmla="*/ 5147908 h 7527097"/>
              <a:gd name="connsiteX1550" fmla="*/ 8148619 w 11737975"/>
              <a:gd name="connsiteY1550" fmla="*/ 5145545 h 7527097"/>
              <a:gd name="connsiteX1551" fmla="*/ 8388516 w 11737975"/>
              <a:gd name="connsiteY1551" fmla="*/ 5131188 h 7527097"/>
              <a:gd name="connsiteX1552" fmla="*/ 8385179 w 11737975"/>
              <a:gd name="connsiteY1552" fmla="*/ 5145486 h 7527097"/>
              <a:gd name="connsiteX1553" fmla="*/ 8390241 w 11737975"/>
              <a:gd name="connsiteY1553" fmla="*/ 5146667 h 7527097"/>
              <a:gd name="connsiteX1554" fmla="*/ 8388516 w 11737975"/>
              <a:gd name="connsiteY1554" fmla="*/ 5131188 h 7527097"/>
              <a:gd name="connsiteX1555" fmla="*/ 7995105 w 11737975"/>
              <a:gd name="connsiteY1555" fmla="*/ 5128316 h 7527097"/>
              <a:gd name="connsiteX1556" fmla="*/ 7993442 w 11737975"/>
              <a:gd name="connsiteY1556" fmla="*/ 5137169 h 7527097"/>
              <a:gd name="connsiteX1557" fmla="*/ 8013642 w 11737975"/>
              <a:gd name="connsiteY1557" fmla="*/ 5155934 h 7527097"/>
              <a:gd name="connsiteX1558" fmla="*/ 7981007 w 11737975"/>
              <a:gd name="connsiteY1558" fmla="*/ 5148317 h 7527097"/>
              <a:gd name="connsiteX1559" fmla="*/ 7984112 w 11737975"/>
              <a:gd name="connsiteY1559" fmla="*/ 5177146 h 7527097"/>
              <a:gd name="connsiteX1560" fmla="*/ 7968574 w 11737975"/>
              <a:gd name="connsiteY1560" fmla="*/ 5159466 h 7527097"/>
              <a:gd name="connsiteX1561" fmla="*/ 7963526 w 11737975"/>
              <a:gd name="connsiteY1561" fmla="*/ 5149506 h 7527097"/>
              <a:gd name="connsiteX1562" fmla="*/ 7963029 w 11737975"/>
              <a:gd name="connsiteY1562" fmla="*/ 5145852 h 7527097"/>
              <a:gd name="connsiteX1563" fmla="*/ 7985108 w 11737975"/>
              <a:gd name="connsiteY1563" fmla="*/ 5134422 h 7527097"/>
              <a:gd name="connsiteX1564" fmla="*/ 2993515 w 11737975"/>
              <a:gd name="connsiteY1564" fmla="*/ 5128026 h 7527097"/>
              <a:gd name="connsiteX1565" fmla="*/ 2986154 w 11737975"/>
              <a:gd name="connsiteY1565" fmla="*/ 5135083 h 7527097"/>
              <a:gd name="connsiteX1566" fmla="*/ 2995278 w 11737975"/>
              <a:gd name="connsiteY1566" fmla="*/ 5141490 h 7527097"/>
              <a:gd name="connsiteX1567" fmla="*/ 2995858 w 11737975"/>
              <a:gd name="connsiteY1567" fmla="*/ 5132864 h 7527097"/>
              <a:gd name="connsiteX1568" fmla="*/ 2993515 w 11737975"/>
              <a:gd name="connsiteY1568" fmla="*/ 5128026 h 7527097"/>
              <a:gd name="connsiteX1569" fmla="*/ 8419967 w 11737975"/>
              <a:gd name="connsiteY1569" fmla="*/ 5123455 h 7527097"/>
              <a:gd name="connsiteX1570" fmla="*/ 8420019 w 11737975"/>
              <a:gd name="connsiteY1570" fmla="*/ 5146080 h 7527097"/>
              <a:gd name="connsiteX1571" fmla="*/ 8422557 w 11737975"/>
              <a:gd name="connsiteY1571" fmla="*/ 5144578 h 7527097"/>
              <a:gd name="connsiteX1572" fmla="*/ 8425995 w 11737975"/>
              <a:gd name="connsiteY1572" fmla="*/ 5138260 h 7527097"/>
              <a:gd name="connsiteX1573" fmla="*/ 8428960 w 11737975"/>
              <a:gd name="connsiteY1573" fmla="*/ 5125554 h 7527097"/>
              <a:gd name="connsiteX1574" fmla="*/ 8419967 w 11737975"/>
              <a:gd name="connsiteY1574" fmla="*/ 5123455 h 7527097"/>
              <a:gd name="connsiteX1575" fmla="*/ 3012717 w 11737975"/>
              <a:gd name="connsiteY1575" fmla="*/ 5116269 h 7527097"/>
              <a:gd name="connsiteX1576" fmla="*/ 3007868 w 11737975"/>
              <a:gd name="connsiteY1576" fmla="*/ 5117378 h 7527097"/>
              <a:gd name="connsiteX1577" fmla="*/ 3006411 w 11737975"/>
              <a:gd name="connsiteY1577" fmla="*/ 5122170 h 7527097"/>
              <a:gd name="connsiteX1578" fmla="*/ 3010774 w 11737975"/>
              <a:gd name="connsiteY1578" fmla="*/ 5130089 h 7527097"/>
              <a:gd name="connsiteX1579" fmla="*/ 3015626 w 11737975"/>
              <a:gd name="connsiteY1579" fmla="*/ 5128978 h 7527097"/>
              <a:gd name="connsiteX1580" fmla="*/ 3017082 w 11737975"/>
              <a:gd name="connsiteY1580" fmla="*/ 5124187 h 7527097"/>
              <a:gd name="connsiteX1581" fmla="*/ 3012717 w 11737975"/>
              <a:gd name="connsiteY1581" fmla="*/ 5116269 h 7527097"/>
              <a:gd name="connsiteX1582" fmla="*/ 3019356 w 11737975"/>
              <a:gd name="connsiteY1582" fmla="*/ 5107916 h 7527097"/>
              <a:gd name="connsiteX1583" fmla="*/ 3023892 w 11737975"/>
              <a:gd name="connsiteY1583" fmla="*/ 5119971 h 7527097"/>
              <a:gd name="connsiteX1584" fmla="*/ 3021369 w 11737975"/>
              <a:gd name="connsiteY1584" fmla="*/ 5118812 h 7527097"/>
              <a:gd name="connsiteX1585" fmla="*/ 3019001 w 11737975"/>
              <a:gd name="connsiteY1585" fmla="*/ 5116683 h 7527097"/>
              <a:gd name="connsiteX1586" fmla="*/ 3020735 w 11737975"/>
              <a:gd name="connsiteY1586" fmla="*/ 5118522 h 7527097"/>
              <a:gd name="connsiteX1587" fmla="*/ 3021369 w 11737975"/>
              <a:gd name="connsiteY1587" fmla="*/ 5118812 h 7527097"/>
              <a:gd name="connsiteX1588" fmla="*/ 3021437 w 11737975"/>
              <a:gd name="connsiteY1588" fmla="*/ 5118872 h 7527097"/>
              <a:gd name="connsiteX1589" fmla="*/ 3026330 w 11737975"/>
              <a:gd name="connsiteY1589" fmla="*/ 5121329 h 7527097"/>
              <a:gd name="connsiteX1590" fmla="*/ 3025442 w 11737975"/>
              <a:gd name="connsiteY1590" fmla="*/ 5117445 h 7527097"/>
              <a:gd name="connsiteX1591" fmla="*/ 3029259 w 11737975"/>
              <a:gd name="connsiteY1591" fmla="*/ 5112484 h 7527097"/>
              <a:gd name="connsiteX1592" fmla="*/ 3026018 w 11737975"/>
              <a:gd name="connsiteY1592" fmla="*/ 5109141 h 7527097"/>
              <a:gd name="connsiteX1593" fmla="*/ 3023665 w 11737975"/>
              <a:gd name="connsiteY1593" fmla="*/ 5109678 h 7527097"/>
              <a:gd name="connsiteX1594" fmla="*/ 3021312 w 11737975"/>
              <a:gd name="connsiteY1594" fmla="*/ 5110216 h 7527097"/>
              <a:gd name="connsiteX1595" fmla="*/ 3019356 w 11737975"/>
              <a:gd name="connsiteY1595" fmla="*/ 5107916 h 7527097"/>
              <a:gd name="connsiteX1596" fmla="*/ 8467439 w 11737975"/>
              <a:gd name="connsiteY1596" fmla="*/ 5107272 h 7527097"/>
              <a:gd name="connsiteX1597" fmla="*/ 8472101 w 11737975"/>
              <a:gd name="connsiteY1597" fmla="*/ 5108360 h 7527097"/>
              <a:gd name="connsiteX1598" fmla="*/ 8468093 w 11737975"/>
              <a:gd name="connsiteY1598" fmla="*/ 5113354 h 7527097"/>
              <a:gd name="connsiteX1599" fmla="*/ 8467017 w 11737975"/>
              <a:gd name="connsiteY1599" fmla="*/ 5112528 h 7527097"/>
              <a:gd name="connsiteX1600" fmla="*/ 7575182 w 11737975"/>
              <a:gd name="connsiteY1600" fmla="*/ 5090763 h 7527097"/>
              <a:gd name="connsiteX1601" fmla="*/ 7578647 w 11737975"/>
              <a:gd name="connsiteY1601" fmla="*/ 5091945 h 7527097"/>
              <a:gd name="connsiteX1602" fmla="*/ 7614739 w 11737975"/>
              <a:gd name="connsiteY1602" fmla="*/ 5100948 h 7527097"/>
              <a:gd name="connsiteX1603" fmla="*/ 7622297 w 11737975"/>
              <a:gd name="connsiteY1603" fmla="*/ 5103110 h 7527097"/>
              <a:gd name="connsiteX1604" fmla="*/ 7618913 w 11737975"/>
              <a:gd name="connsiteY1604" fmla="*/ 5120016 h 7527097"/>
              <a:gd name="connsiteX1605" fmla="*/ 7628239 w 11737975"/>
              <a:gd name="connsiteY1605" fmla="*/ 5122192 h 7527097"/>
              <a:gd name="connsiteX1606" fmla="*/ 7620466 w 11737975"/>
              <a:gd name="connsiteY1606" fmla="*/ 5134430 h 7527097"/>
              <a:gd name="connsiteX1607" fmla="*/ 7604928 w 11737975"/>
              <a:gd name="connsiteY1607" fmla="*/ 5116753 h 7527097"/>
              <a:gd name="connsiteX1608" fmla="*/ 7598715 w 11737975"/>
              <a:gd name="connsiteY1608" fmla="*/ 5101247 h 7527097"/>
              <a:gd name="connsiteX1609" fmla="*/ 7578124 w 11737975"/>
              <a:gd name="connsiteY1609" fmla="*/ 5094687 h 7527097"/>
              <a:gd name="connsiteX1610" fmla="*/ 8337805 w 11737975"/>
              <a:gd name="connsiteY1610" fmla="*/ 5074130 h 7527097"/>
              <a:gd name="connsiteX1611" fmla="*/ 8334469 w 11737975"/>
              <a:gd name="connsiteY1611" fmla="*/ 5088425 h 7527097"/>
              <a:gd name="connsiteX1612" fmla="*/ 8335349 w 11737975"/>
              <a:gd name="connsiteY1612" fmla="*/ 5103706 h 7527097"/>
              <a:gd name="connsiteX1613" fmla="*/ 8337805 w 11737975"/>
              <a:gd name="connsiteY1613" fmla="*/ 5074130 h 7527097"/>
              <a:gd name="connsiteX1614" fmla="*/ 7463515 w 11737975"/>
              <a:gd name="connsiteY1614" fmla="*/ 5069693 h 7527097"/>
              <a:gd name="connsiteX1615" fmla="*/ 7465128 w 11737975"/>
              <a:gd name="connsiteY1615" fmla="*/ 5071340 h 7527097"/>
              <a:gd name="connsiteX1616" fmla="*/ 7455743 w 11737975"/>
              <a:gd name="connsiteY1616" fmla="*/ 5081934 h 7527097"/>
              <a:gd name="connsiteX1617" fmla="*/ 7463515 w 11737975"/>
              <a:gd name="connsiteY1617" fmla="*/ 5069693 h 7527097"/>
              <a:gd name="connsiteX1618" fmla="*/ 7484920 w 11737975"/>
              <a:gd name="connsiteY1618" fmla="*/ 5060960 h 7527097"/>
              <a:gd name="connsiteX1619" fmla="*/ 7489366 w 11737975"/>
              <a:gd name="connsiteY1619" fmla="*/ 5061862 h 7527097"/>
              <a:gd name="connsiteX1620" fmla="*/ 7489955 w 11737975"/>
              <a:gd name="connsiteY1620" fmla="*/ 5061992 h 7527097"/>
              <a:gd name="connsiteX1621" fmla="*/ 7491295 w 11737975"/>
              <a:gd name="connsiteY1621" fmla="*/ 5074421 h 7527097"/>
              <a:gd name="connsiteX1622" fmla="*/ 7491490 w 11737975"/>
              <a:gd name="connsiteY1622" fmla="*/ 5076221 h 7527097"/>
              <a:gd name="connsiteX1623" fmla="*/ 7476917 w 11737975"/>
              <a:gd name="connsiteY1623" fmla="*/ 5083362 h 7527097"/>
              <a:gd name="connsiteX1624" fmla="*/ 7465128 w 11737975"/>
              <a:gd name="connsiteY1624" fmla="*/ 5071340 h 7527097"/>
              <a:gd name="connsiteX1625" fmla="*/ 7469926 w 11737975"/>
              <a:gd name="connsiteY1625" fmla="*/ 5065919 h 7527097"/>
              <a:gd name="connsiteX1626" fmla="*/ 7478257 w 11737975"/>
              <a:gd name="connsiteY1626" fmla="*/ 5065448 h 7527097"/>
              <a:gd name="connsiteX1627" fmla="*/ 7361963 w 11737975"/>
              <a:gd name="connsiteY1627" fmla="*/ 5055152 h 7527097"/>
              <a:gd name="connsiteX1628" fmla="*/ 7362502 w 11737975"/>
              <a:gd name="connsiteY1628" fmla="*/ 5060170 h 7527097"/>
              <a:gd name="connsiteX1629" fmla="*/ 7364054 w 11737975"/>
              <a:gd name="connsiteY1629" fmla="*/ 5074585 h 7527097"/>
              <a:gd name="connsiteX1630" fmla="*/ 7361335 w 11737975"/>
              <a:gd name="connsiteY1630" fmla="*/ 5075706 h 7527097"/>
              <a:gd name="connsiteX1631" fmla="*/ 7359939 w 11737975"/>
              <a:gd name="connsiteY1631" fmla="*/ 5078779 h 7527097"/>
              <a:gd name="connsiteX1632" fmla="*/ 7358985 w 11737975"/>
              <a:gd name="connsiteY1632" fmla="*/ 5078699 h 7527097"/>
              <a:gd name="connsiteX1633" fmla="*/ 7355131 w 11737975"/>
              <a:gd name="connsiteY1633" fmla="*/ 5076133 h 7527097"/>
              <a:gd name="connsiteX1634" fmla="*/ 7355127 w 11737975"/>
              <a:gd name="connsiteY1634" fmla="*/ 5076089 h 7527097"/>
              <a:gd name="connsiteX1635" fmla="*/ 7356165 w 11737975"/>
              <a:gd name="connsiteY1635" fmla="*/ 5073824 h 7527097"/>
              <a:gd name="connsiteX1636" fmla="*/ 7351943 w 11737975"/>
              <a:gd name="connsiteY1636" fmla="*/ 5070110 h 7527097"/>
              <a:gd name="connsiteX1637" fmla="*/ 7350357 w 11737975"/>
              <a:gd name="connsiteY1637" fmla="*/ 5067106 h 7527097"/>
              <a:gd name="connsiteX1638" fmla="*/ 7348353 w 11737975"/>
              <a:gd name="connsiteY1638" fmla="*/ 5063307 h 7527097"/>
              <a:gd name="connsiteX1639" fmla="*/ 8516409 w 11737975"/>
              <a:gd name="connsiteY1639" fmla="*/ 5054416 h 7527097"/>
              <a:gd name="connsiteX1640" fmla="*/ 8512523 w 11737975"/>
              <a:gd name="connsiteY1640" fmla="*/ 5059632 h 7527097"/>
              <a:gd name="connsiteX1641" fmla="*/ 8508025 w 11737975"/>
              <a:gd name="connsiteY1641" fmla="*/ 5058583 h 7527097"/>
              <a:gd name="connsiteX1642" fmla="*/ 8503527 w 11737975"/>
              <a:gd name="connsiteY1642" fmla="*/ 5057533 h 7527097"/>
              <a:gd name="connsiteX1643" fmla="*/ 8494993 w 11737975"/>
              <a:gd name="connsiteY1643" fmla="*/ 5057426 h 7527097"/>
              <a:gd name="connsiteX1644" fmla="*/ 8490914 w 11737975"/>
              <a:gd name="connsiteY1644" fmla="*/ 5069665 h 7527097"/>
              <a:gd name="connsiteX1645" fmla="*/ 8503527 w 11737975"/>
              <a:gd name="connsiteY1645" fmla="*/ 5057533 h 7527097"/>
              <a:gd name="connsiteX1646" fmla="*/ 8509187 w 11737975"/>
              <a:gd name="connsiteY1646" fmla="*/ 5073930 h 7527097"/>
              <a:gd name="connsiteX1647" fmla="*/ 8516409 w 11737975"/>
              <a:gd name="connsiteY1647" fmla="*/ 5054416 h 7527097"/>
              <a:gd name="connsiteX1648" fmla="*/ 8479877 w 11737975"/>
              <a:gd name="connsiteY1648" fmla="*/ 5036940 h 7527097"/>
              <a:gd name="connsiteX1649" fmla="*/ 8458024 w 11737975"/>
              <a:gd name="connsiteY1649" fmla="*/ 5061989 h 7527097"/>
              <a:gd name="connsiteX1650" fmla="*/ 8463083 w 11737975"/>
              <a:gd name="connsiteY1650" fmla="*/ 5063170 h 7527097"/>
              <a:gd name="connsiteX1651" fmla="*/ 8467375 w 11737975"/>
              <a:gd name="connsiteY1651" fmla="*/ 5061580 h 7527097"/>
              <a:gd name="connsiteX1652" fmla="*/ 8479877 w 11737975"/>
              <a:gd name="connsiteY1652" fmla="*/ 5036940 h 7527097"/>
              <a:gd name="connsiteX1653" fmla="*/ 3135111 w 11737975"/>
              <a:gd name="connsiteY1653" fmla="*/ 5035475 h 7527097"/>
              <a:gd name="connsiteX1654" fmla="*/ 3057289 w 11737975"/>
              <a:gd name="connsiteY1654" fmla="*/ 5098016 h 7527097"/>
              <a:gd name="connsiteX1655" fmla="*/ 3086911 w 11737975"/>
              <a:gd name="connsiteY1655" fmla="*/ 5115645 h 7527097"/>
              <a:gd name="connsiteX1656" fmla="*/ 3101947 w 11737975"/>
              <a:gd name="connsiteY1656" fmla="*/ 5091871 h 7527097"/>
              <a:gd name="connsiteX1657" fmla="*/ 3139532 w 11737975"/>
              <a:gd name="connsiteY1657" fmla="*/ 5054802 h 7527097"/>
              <a:gd name="connsiteX1658" fmla="*/ 3135111 w 11737975"/>
              <a:gd name="connsiteY1658" fmla="*/ 5035475 h 7527097"/>
              <a:gd name="connsiteX1659" fmla="*/ 8568819 w 11737975"/>
              <a:gd name="connsiteY1659" fmla="*/ 4987349 h 7527097"/>
              <a:gd name="connsiteX1660" fmla="*/ 8557507 w 11737975"/>
              <a:gd name="connsiteY1660" fmla="*/ 5014859 h 7527097"/>
              <a:gd name="connsiteX1661" fmla="*/ 8566783 w 11737975"/>
              <a:gd name="connsiteY1661" fmla="*/ 5017025 h 7527097"/>
              <a:gd name="connsiteX1662" fmla="*/ 8573456 w 11737975"/>
              <a:gd name="connsiteY1662" fmla="*/ 4988432 h 7527097"/>
              <a:gd name="connsiteX1663" fmla="*/ 8568819 w 11737975"/>
              <a:gd name="connsiteY1663" fmla="*/ 4987349 h 7527097"/>
              <a:gd name="connsiteX1664" fmla="*/ 8739487 w 11737975"/>
              <a:gd name="connsiteY1664" fmla="*/ 4568560 h 7527097"/>
              <a:gd name="connsiteX1665" fmla="*/ 8733841 w 11737975"/>
              <a:gd name="connsiteY1665" fmla="*/ 4571097 h 7527097"/>
              <a:gd name="connsiteX1666" fmla="*/ 8729538 w 11737975"/>
              <a:gd name="connsiteY1666" fmla="*/ 4576428 h 7527097"/>
              <a:gd name="connsiteX1667" fmla="*/ 8732959 w 11737975"/>
              <a:gd name="connsiteY1667" fmla="*/ 4579978 h 7527097"/>
              <a:gd name="connsiteX1668" fmla="*/ 8738607 w 11737975"/>
              <a:gd name="connsiteY1668" fmla="*/ 4577438 h 7527097"/>
              <a:gd name="connsiteX1669" fmla="*/ 8742911 w 11737975"/>
              <a:gd name="connsiteY1669" fmla="*/ 4572109 h 7527097"/>
              <a:gd name="connsiteX1670" fmla="*/ 8739487 w 11737975"/>
              <a:gd name="connsiteY1670" fmla="*/ 4568560 h 7527097"/>
              <a:gd name="connsiteX1671" fmla="*/ 8718195 w 11737975"/>
              <a:gd name="connsiteY1671" fmla="*/ 4550235 h 7527097"/>
              <a:gd name="connsiteX1672" fmla="*/ 8707708 w 11737975"/>
              <a:gd name="connsiteY1672" fmla="*/ 4553107 h 7527097"/>
              <a:gd name="connsiteX1673" fmla="*/ 8697222 w 11737975"/>
              <a:gd name="connsiteY1673" fmla="*/ 4555977 h 7527097"/>
              <a:gd name="connsiteX1674" fmla="*/ 8694421 w 11737975"/>
              <a:gd name="connsiteY1674" fmla="*/ 4557185 h 7527097"/>
              <a:gd name="connsiteX1675" fmla="*/ 8695785 w 11737975"/>
              <a:gd name="connsiteY1675" fmla="*/ 4559916 h 7527097"/>
              <a:gd name="connsiteX1676" fmla="*/ 8708353 w 11737975"/>
              <a:gd name="connsiteY1676" fmla="*/ 4557805 h 7527097"/>
              <a:gd name="connsiteX1677" fmla="*/ 8718839 w 11737975"/>
              <a:gd name="connsiteY1677" fmla="*/ 4554936 h 7527097"/>
              <a:gd name="connsiteX1678" fmla="*/ 8719558 w 11737975"/>
              <a:gd name="connsiteY1678" fmla="*/ 4552966 h 7527097"/>
              <a:gd name="connsiteX1679" fmla="*/ 8720275 w 11737975"/>
              <a:gd name="connsiteY1679" fmla="*/ 4550996 h 7527097"/>
              <a:gd name="connsiteX1680" fmla="*/ 8718195 w 11737975"/>
              <a:gd name="connsiteY1680" fmla="*/ 4550235 h 7527097"/>
              <a:gd name="connsiteX1681" fmla="*/ 4287174 w 11737975"/>
              <a:gd name="connsiteY1681" fmla="*/ 4494086 h 7527097"/>
              <a:gd name="connsiteX1682" fmla="*/ 4288063 w 11737975"/>
              <a:gd name="connsiteY1682" fmla="*/ 4497969 h 7527097"/>
              <a:gd name="connsiteX1683" fmla="*/ 4289413 w 11737975"/>
              <a:gd name="connsiteY1683" fmla="*/ 4526270 h 7527097"/>
              <a:gd name="connsiteX1684" fmla="*/ 4269702 w 11737975"/>
              <a:gd name="connsiteY1684" fmla="*/ 4518516 h 7527097"/>
              <a:gd name="connsiteX1685" fmla="*/ 4275459 w 11737975"/>
              <a:gd name="connsiteY1685" fmla="*/ 4521286 h 7527097"/>
              <a:gd name="connsiteX1686" fmla="*/ 4284311 w 11737975"/>
              <a:gd name="connsiteY1686" fmla="*/ 4515175 h 7527097"/>
              <a:gd name="connsiteX1687" fmla="*/ 4277436 w 11737975"/>
              <a:gd name="connsiteY1687" fmla="*/ 4496313 h 7527097"/>
              <a:gd name="connsiteX1688" fmla="*/ 4287174 w 11737975"/>
              <a:gd name="connsiteY1688" fmla="*/ 4494086 h 7527097"/>
              <a:gd name="connsiteX1689" fmla="*/ 8801733 w 11737975"/>
              <a:gd name="connsiteY1689" fmla="*/ 4460580 h 7527097"/>
              <a:gd name="connsiteX1690" fmla="*/ 8791853 w 11737975"/>
              <a:gd name="connsiteY1690" fmla="*/ 4468022 h 7527097"/>
              <a:gd name="connsiteX1691" fmla="*/ 8809311 w 11737975"/>
              <a:gd name="connsiteY1691" fmla="*/ 4498702 h 7527097"/>
              <a:gd name="connsiteX1692" fmla="*/ 8810551 w 11737975"/>
              <a:gd name="connsiteY1692" fmla="*/ 4475676 h 7527097"/>
              <a:gd name="connsiteX1693" fmla="*/ 8801733 w 11737975"/>
              <a:gd name="connsiteY1693" fmla="*/ 4460580 h 7527097"/>
              <a:gd name="connsiteX1694" fmla="*/ 4510539 w 11737975"/>
              <a:gd name="connsiteY1694" fmla="*/ 4394695 h 7527097"/>
              <a:gd name="connsiteX1695" fmla="*/ 4503930 w 11737975"/>
              <a:gd name="connsiteY1695" fmla="*/ 4400294 h 7527097"/>
              <a:gd name="connsiteX1696" fmla="*/ 4509095 w 11737975"/>
              <a:gd name="connsiteY1696" fmla="*/ 4411374 h 7527097"/>
              <a:gd name="connsiteX1697" fmla="*/ 4515705 w 11737975"/>
              <a:gd name="connsiteY1697" fmla="*/ 4405774 h 7527097"/>
              <a:gd name="connsiteX1698" fmla="*/ 4510539 w 11737975"/>
              <a:gd name="connsiteY1698" fmla="*/ 4394695 h 7527097"/>
              <a:gd name="connsiteX1699" fmla="*/ 4643978 w 11737975"/>
              <a:gd name="connsiteY1699" fmla="*/ 4383493 h 7527097"/>
              <a:gd name="connsiteX1700" fmla="*/ 4642300 w 11737975"/>
              <a:gd name="connsiteY1700" fmla="*/ 4388333 h 7527097"/>
              <a:gd name="connsiteX1701" fmla="*/ 4643270 w 11737975"/>
              <a:gd name="connsiteY1701" fmla="*/ 4392572 h 7527097"/>
              <a:gd name="connsiteX1702" fmla="*/ 4645343 w 11737975"/>
              <a:gd name="connsiteY1702" fmla="*/ 4390983 h 7527097"/>
              <a:gd name="connsiteX1703" fmla="*/ 4643978 w 11737975"/>
              <a:gd name="connsiteY1703" fmla="*/ 4383493 h 7527097"/>
              <a:gd name="connsiteX1704" fmla="*/ 4624866 w 11737975"/>
              <a:gd name="connsiteY1704" fmla="*/ 4380434 h 7527097"/>
              <a:gd name="connsiteX1705" fmla="*/ 4618245 w 11737975"/>
              <a:gd name="connsiteY1705" fmla="*/ 4385982 h 7527097"/>
              <a:gd name="connsiteX1706" fmla="*/ 4630128 w 11737975"/>
              <a:gd name="connsiteY1706" fmla="*/ 4403433 h 7527097"/>
              <a:gd name="connsiteX1707" fmla="*/ 4624866 w 11737975"/>
              <a:gd name="connsiteY1707" fmla="*/ 4380434 h 7527097"/>
              <a:gd name="connsiteX1708" fmla="*/ 4505124 w 11737975"/>
              <a:gd name="connsiteY1708" fmla="*/ 4379065 h 7527097"/>
              <a:gd name="connsiteX1709" fmla="*/ 4502006 w 11737975"/>
              <a:gd name="connsiteY1709" fmla="*/ 4379704 h 7527097"/>
              <a:gd name="connsiteX1710" fmla="*/ 4503815 w 11737975"/>
              <a:gd name="connsiteY1710" fmla="*/ 4387612 h 7527097"/>
              <a:gd name="connsiteX1711" fmla="*/ 4506141 w 11737975"/>
              <a:gd name="connsiteY1711" fmla="*/ 4386366 h 7527097"/>
              <a:gd name="connsiteX1712" fmla="*/ 4505124 w 11737975"/>
              <a:gd name="connsiteY1712" fmla="*/ 4379065 h 7527097"/>
              <a:gd name="connsiteX1713" fmla="*/ 4669325 w 11737975"/>
              <a:gd name="connsiteY1713" fmla="*/ 4329642 h 7527097"/>
              <a:gd name="connsiteX1714" fmla="*/ 4644899 w 11737975"/>
              <a:gd name="connsiteY1714" fmla="*/ 4355046 h 7527097"/>
              <a:gd name="connsiteX1715" fmla="*/ 4663981 w 11737975"/>
              <a:gd name="connsiteY1715" fmla="*/ 4358606 h 7527097"/>
              <a:gd name="connsiteX1716" fmla="*/ 4676888 w 11737975"/>
              <a:gd name="connsiteY1716" fmla="*/ 4351690 h 7527097"/>
              <a:gd name="connsiteX1717" fmla="*/ 4669325 w 11737975"/>
              <a:gd name="connsiteY1717" fmla="*/ 4329642 h 7527097"/>
              <a:gd name="connsiteX1718" fmla="*/ 4896575 w 11737975"/>
              <a:gd name="connsiteY1718" fmla="*/ 4325714 h 7527097"/>
              <a:gd name="connsiteX1719" fmla="*/ 4891869 w 11737975"/>
              <a:gd name="connsiteY1719" fmla="*/ 4326790 h 7527097"/>
              <a:gd name="connsiteX1720" fmla="*/ 4893645 w 11737975"/>
              <a:gd name="connsiteY1720" fmla="*/ 4334558 h 7527097"/>
              <a:gd name="connsiteX1721" fmla="*/ 4896960 w 11737975"/>
              <a:gd name="connsiteY1721" fmla="*/ 4336864 h 7527097"/>
              <a:gd name="connsiteX1722" fmla="*/ 4900702 w 11737975"/>
              <a:gd name="connsiteY1722" fmla="*/ 4332943 h 7527097"/>
              <a:gd name="connsiteX1723" fmla="*/ 4896575 w 11737975"/>
              <a:gd name="connsiteY1723" fmla="*/ 4325714 h 7527097"/>
              <a:gd name="connsiteX1724" fmla="*/ 4716404 w 11737975"/>
              <a:gd name="connsiteY1724" fmla="*/ 4317159 h 7527097"/>
              <a:gd name="connsiteX1725" fmla="*/ 4702978 w 11737975"/>
              <a:gd name="connsiteY1725" fmla="*/ 4317651 h 7527097"/>
              <a:gd name="connsiteX1726" fmla="*/ 4705912 w 11737975"/>
              <a:gd name="connsiteY1726" fmla="*/ 4341750 h 7527097"/>
              <a:gd name="connsiteX1727" fmla="*/ 4711932 w 11737975"/>
              <a:gd name="connsiteY1727" fmla="*/ 4341468 h 7527097"/>
              <a:gd name="connsiteX1728" fmla="*/ 4722168 w 11737975"/>
              <a:gd name="connsiteY1728" fmla="*/ 4333902 h 7527097"/>
              <a:gd name="connsiteX1729" fmla="*/ 4716404 w 11737975"/>
              <a:gd name="connsiteY1729" fmla="*/ 4317159 h 7527097"/>
              <a:gd name="connsiteX1730" fmla="*/ 4978505 w 11737975"/>
              <a:gd name="connsiteY1730" fmla="*/ 4274837 h 7527097"/>
              <a:gd name="connsiteX1731" fmla="*/ 4974745 w 11737975"/>
              <a:gd name="connsiteY1731" fmla="*/ 4275139 h 7527097"/>
              <a:gd name="connsiteX1732" fmla="*/ 4977610 w 11737975"/>
              <a:gd name="connsiteY1732" fmla="*/ 4280056 h 7527097"/>
              <a:gd name="connsiteX1733" fmla="*/ 4981006 w 11737975"/>
              <a:gd name="connsiteY1733" fmla="*/ 4278165 h 7527097"/>
              <a:gd name="connsiteX1734" fmla="*/ 4978505 w 11737975"/>
              <a:gd name="connsiteY1734" fmla="*/ 4274837 h 7527097"/>
              <a:gd name="connsiteX1735" fmla="*/ 4946726 w 11737975"/>
              <a:gd name="connsiteY1735" fmla="*/ 4262227 h 7527097"/>
              <a:gd name="connsiteX1736" fmla="*/ 4939648 w 11737975"/>
              <a:gd name="connsiteY1736" fmla="*/ 4267810 h 7527097"/>
              <a:gd name="connsiteX1737" fmla="*/ 4949312 w 11737975"/>
              <a:gd name="connsiteY1737" fmla="*/ 4273525 h 7527097"/>
              <a:gd name="connsiteX1738" fmla="*/ 4948449 w 11737975"/>
              <a:gd name="connsiteY1738" fmla="*/ 4269760 h 7527097"/>
              <a:gd name="connsiteX1739" fmla="*/ 4946726 w 11737975"/>
              <a:gd name="connsiteY1739" fmla="*/ 4262227 h 7527097"/>
              <a:gd name="connsiteX1740" fmla="*/ 5368469 w 11737975"/>
              <a:gd name="connsiteY1740" fmla="*/ 4259616 h 7527097"/>
              <a:gd name="connsiteX1741" fmla="*/ 5357840 w 11737975"/>
              <a:gd name="connsiteY1741" fmla="*/ 4269745 h 7527097"/>
              <a:gd name="connsiteX1742" fmla="*/ 5367306 w 11737975"/>
              <a:gd name="connsiteY1742" fmla="*/ 4272318 h 7527097"/>
              <a:gd name="connsiteX1743" fmla="*/ 5372837 w 11737975"/>
              <a:gd name="connsiteY1743" fmla="*/ 4266315 h 7527097"/>
              <a:gd name="connsiteX1744" fmla="*/ 5368469 w 11737975"/>
              <a:gd name="connsiteY1744" fmla="*/ 4259616 h 7527097"/>
              <a:gd name="connsiteX1745" fmla="*/ 5063405 w 11737975"/>
              <a:gd name="connsiteY1745" fmla="*/ 4247429 h 7527097"/>
              <a:gd name="connsiteX1746" fmla="*/ 5058701 w 11737975"/>
              <a:gd name="connsiteY1746" fmla="*/ 4248504 h 7527097"/>
              <a:gd name="connsiteX1747" fmla="*/ 5062669 w 11737975"/>
              <a:gd name="connsiteY1747" fmla="*/ 4255028 h 7527097"/>
              <a:gd name="connsiteX1748" fmla="*/ 5066565 w 11737975"/>
              <a:gd name="connsiteY1748" fmla="*/ 4250420 h 7527097"/>
              <a:gd name="connsiteX1749" fmla="*/ 5063405 w 11737975"/>
              <a:gd name="connsiteY1749" fmla="*/ 4247429 h 7527097"/>
              <a:gd name="connsiteX1750" fmla="*/ 5140032 w 11737975"/>
              <a:gd name="connsiteY1750" fmla="*/ 4246249 h 7527097"/>
              <a:gd name="connsiteX1751" fmla="*/ 5129258 w 11737975"/>
              <a:gd name="connsiteY1751" fmla="*/ 4256639 h 7527097"/>
              <a:gd name="connsiteX1752" fmla="*/ 5135205 w 11737975"/>
              <a:gd name="connsiteY1752" fmla="*/ 4271132 h 7527097"/>
              <a:gd name="connsiteX1753" fmla="*/ 5145978 w 11737975"/>
              <a:gd name="connsiteY1753" fmla="*/ 4260741 h 7527097"/>
              <a:gd name="connsiteX1754" fmla="*/ 5140032 w 11737975"/>
              <a:gd name="connsiteY1754" fmla="*/ 4246249 h 7527097"/>
              <a:gd name="connsiteX1755" fmla="*/ 5247696 w 11737975"/>
              <a:gd name="connsiteY1755" fmla="*/ 4245130 h 7527097"/>
              <a:gd name="connsiteX1756" fmla="*/ 5238759 w 11737975"/>
              <a:gd name="connsiteY1756" fmla="*/ 4252399 h 7527097"/>
              <a:gd name="connsiteX1757" fmla="*/ 5252681 w 11737975"/>
              <a:gd name="connsiteY1757" fmla="*/ 4263728 h 7527097"/>
              <a:gd name="connsiteX1758" fmla="*/ 5255373 w 11737975"/>
              <a:gd name="connsiteY1758" fmla="*/ 4256855 h 7527097"/>
              <a:gd name="connsiteX1759" fmla="*/ 5260314 w 11737975"/>
              <a:gd name="connsiteY1759" fmla="*/ 4255725 h 7527097"/>
              <a:gd name="connsiteX1760" fmla="*/ 5262785 w 11737975"/>
              <a:gd name="connsiteY1760" fmla="*/ 4255158 h 7527097"/>
              <a:gd name="connsiteX1761" fmla="*/ 5264497 w 11737975"/>
              <a:gd name="connsiteY1761" fmla="*/ 4252703 h 7527097"/>
              <a:gd name="connsiteX1762" fmla="*/ 5264356 w 11737975"/>
              <a:gd name="connsiteY1762" fmla="*/ 4250671 h 7527097"/>
              <a:gd name="connsiteX1763" fmla="*/ 5260988 w 11737975"/>
              <a:gd name="connsiteY1763" fmla="*/ 4247315 h 7527097"/>
              <a:gd name="connsiteX1764" fmla="*/ 5258519 w 11737975"/>
              <a:gd name="connsiteY1764" fmla="*/ 4247879 h 7527097"/>
              <a:gd name="connsiteX1765" fmla="*/ 5256050 w 11737975"/>
              <a:gd name="connsiteY1765" fmla="*/ 4248444 h 7527097"/>
              <a:gd name="connsiteX1766" fmla="*/ 5251110 w 11737975"/>
              <a:gd name="connsiteY1766" fmla="*/ 4249572 h 7527097"/>
              <a:gd name="connsiteX1767" fmla="*/ 5247696 w 11737975"/>
              <a:gd name="connsiteY1767" fmla="*/ 4245130 h 7527097"/>
              <a:gd name="connsiteX1768" fmla="*/ 5102897 w 11737975"/>
              <a:gd name="connsiteY1768" fmla="*/ 4242854 h 7527097"/>
              <a:gd name="connsiteX1769" fmla="*/ 5109114 w 11737975"/>
              <a:gd name="connsiteY1769" fmla="*/ 4270039 h 7527097"/>
              <a:gd name="connsiteX1770" fmla="*/ 5114471 w 11737975"/>
              <a:gd name="connsiteY1770" fmla="*/ 4266070 h 7527097"/>
              <a:gd name="connsiteX1771" fmla="*/ 5102897 w 11737975"/>
              <a:gd name="connsiteY1771" fmla="*/ 4242854 h 7527097"/>
              <a:gd name="connsiteX1772" fmla="*/ 5072141 w 11737975"/>
              <a:gd name="connsiteY1772" fmla="*/ 4240971 h 7527097"/>
              <a:gd name="connsiteX1773" fmla="*/ 5075278 w 11737975"/>
              <a:gd name="connsiteY1773" fmla="*/ 4265519 h 7527097"/>
              <a:gd name="connsiteX1774" fmla="*/ 5078137 w 11737975"/>
              <a:gd name="connsiteY1774" fmla="*/ 4259074 h 7527097"/>
              <a:gd name="connsiteX1775" fmla="*/ 5075408 w 11737975"/>
              <a:gd name="connsiteY1775" fmla="*/ 4244434 h 7527097"/>
              <a:gd name="connsiteX1776" fmla="*/ 5072141 w 11737975"/>
              <a:gd name="connsiteY1776" fmla="*/ 4240971 h 7527097"/>
              <a:gd name="connsiteX1777" fmla="*/ 5348274 w 11737975"/>
              <a:gd name="connsiteY1777" fmla="*/ 4238744 h 7527097"/>
              <a:gd name="connsiteX1778" fmla="*/ 5354179 w 11737975"/>
              <a:gd name="connsiteY1778" fmla="*/ 4253740 h 7527097"/>
              <a:gd name="connsiteX1779" fmla="*/ 5348274 w 11737975"/>
              <a:gd name="connsiteY1779" fmla="*/ 4238744 h 7527097"/>
              <a:gd name="connsiteX1780" fmla="*/ 5427693 w 11737975"/>
              <a:gd name="connsiteY1780" fmla="*/ 4236925 h 7527097"/>
              <a:gd name="connsiteX1781" fmla="*/ 5422990 w 11737975"/>
              <a:gd name="connsiteY1781" fmla="*/ 4238000 h 7527097"/>
              <a:gd name="connsiteX1782" fmla="*/ 5429632 w 11737975"/>
              <a:gd name="connsiteY1782" fmla="*/ 4245400 h 7527097"/>
              <a:gd name="connsiteX1783" fmla="*/ 5429908 w 11737975"/>
              <a:gd name="connsiteY1783" fmla="*/ 4242549 h 7527097"/>
              <a:gd name="connsiteX1784" fmla="*/ 5427693 w 11737975"/>
              <a:gd name="connsiteY1784" fmla="*/ 4236925 h 7527097"/>
              <a:gd name="connsiteX1785" fmla="*/ 5186726 w 11737975"/>
              <a:gd name="connsiteY1785" fmla="*/ 4231992 h 7527097"/>
              <a:gd name="connsiteX1786" fmla="*/ 5178609 w 11737975"/>
              <a:gd name="connsiteY1786" fmla="*/ 4245598 h 7527097"/>
              <a:gd name="connsiteX1787" fmla="*/ 5176170 w 11737975"/>
              <a:gd name="connsiteY1787" fmla="*/ 4246157 h 7527097"/>
              <a:gd name="connsiteX1788" fmla="*/ 5170405 w 11737975"/>
              <a:gd name="connsiteY1788" fmla="*/ 4243389 h 7527097"/>
              <a:gd name="connsiteX1789" fmla="*/ 5165300 w 11737975"/>
              <a:gd name="connsiteY1789" fmla="*/ 4232295 h 7527097"/>
              <a:gd name="connsiteX1790" fmla="*/ 5154881 w 11737975"/>
              <a:gd name="connsiteY1790" fmla="*/ 4242851 h 7527097"/>
              <a:gd name="connsiteX1791" fmla="*/ 5163540 w 11737975"/>
              <a:gd name="connsiteY1791" fmla="*/ 4269480 h 7527097"/>
              <a:gd name="connsiteX1792" fmla="*/ 5173070 w 11737975"/>
              <a:gd name="connsiteY1792" fmla="*/ 4255040 h 7527097"/>
              <a:gd name="connsiteX1793" fmla="*/ 5175507 w 11737975"/>
              <a:gd name="connsiteY1793" fmla="*/ 4254482 h 7527097"/>
              <a:gd name="connsiteX1794" fmla="*/ 5177949 w 11737975"/>
              <a:gd name="connsiteY1794" fmla="*/ 4253924 h 7527097"/>
              <a:gd name="connsiteX1795" fmla="*/ 5186379 w 11737975"/>
              <a:gd name="connsiteY1795" fmla="*/ 4268345 h 7527097"/>
              <a:gd name="connsiteX1796" fmla="*/ 5201675 w 11737975"/>
              <a:gd name="connsiteY1796" fmla="*/ 4256670 h 7527097"/>
              <a:gd name="connsiteX1797" fmla="*/ 5186726 w 11737975"/>
              <a:gd name="connsiteY1797" fmla="*/ 4231992 h 7527097"/>
              <a:gd name="connsiteX1798" fmla="*/ 5213107 w 11737975"/>
              <a:gd name="connsiteY1798" fmla="*/ 4229534 h 7527097"/>
              <a:gd name="connsiteX1799" fmla="*/ 5206844 w 11737975"/>
              <a:gd name="connsiteY1799" fmla="*/ 4247612 h 7527097"/>
              <a:gd name="connsiteX1800" fmla="*/ 5213107 w 11737975"/>
              <a:gd name="connsiteY1800" fmla="*/ 4229534 h 7527097"/>
              <a:gd name="connsiteX1801" fmla="*/ 5282048 w 11737975"/>
              <a:gd name="connsiteY1801" fmla="*/ 4219956 h 7527097"/>
              <a:gd name="connsiteX1802" fmla="*/ 5268713 w 11737975"/>
              <a:gd name="connsiteY1802" fmla="*/ 4225070 h 7527097"/>
              <a:gd name="connsiteX1803" fmla="*/ 5281000 w 11737975"/>
              <a:gd name="connsiteY1803" fmla="*/ 4244966 h 7527097"/>
              <a:gd name="connsiteX1804" fmla="*/ 5295253 w 11737975"/>
              <a:gd name="connsiteY1804" fmla="*/ 4239641 h 7527097"/>
              <a:gd name="connsiteX1805" fmla="*/ 5282048 w 11737975"/>
              <a:gd name="connsiteY1805" fmla="*/ 4219956 h 7527097"/>
              <a:gd name="connsiteX1806" fmla="*/ 5405802 w 11737975"/>
              <a:gd name="connsiteY1806" fmla="*/ 4218030 h 7527097"/>
              <a:gd name="connsiteX1807" fmla="*/ 5404842 w 11737975"/>
              <a:gd name="connsiteY1807" fmla="*/ 4218384 h 7527097"/>
              <a:gd name="connsiteX1808" fmla="*/ 5404780 w 11737975"/>
              <a:gd name="connsiteY1808" fmla="*/ 4218308 h 7527097"/>
              <a:gd name="connsiteX1809" fmla="*/ 5407852 w 11737975"/>
              <a:gd name="connsiteY1809" fmla="*/ 4217474 h 7527097"/>
              <a:gd name="connsiteX1810" fmla="*/ 5431278 w 11737975"/>
              <a:gd name="connsiteY1810" fmla="*/ 4237694 h 7527097"/>
              <a:gd name="connsiteX1811" fmla="*/ 5437685 w 11737975"/>
              <a:gd name="connsiteY1811" fmla="*/ 4240428 h 7527097"/>
              <a:gd name="connsiteX1812" fmla="*/ 5438821 w 11737975"/>
              <a:gd name="connsiteY1812" fmla="*/ 4243297 h 7527097"/>
              <a:gd name="connsiteX1813" fmla="*/ 5439847 w 11737975"/>
              <a:gd name="connsiteY1813" fmla="*/ 4241349 h 7527097"/>
              <a:gd name="connsiteX1814" fmla="*/ 5444793 w 11737975"/>
              <a:gd name="connsiteY1814" fmla="*/ 4243460 h 7527097"/>
              <a:gd name="connsiteX1815" fmla="*/ 5449063 w 11737975"/>
              <a:gd name="connsiteY1815" fmla="*/ 4249654 h 7527097"/>
              <a:gd name="connsiteX1816" fmla="*/ 5449189 w 11737975"/>
              <a:gd name="connsiteY1816" fmla="*/ 4250507 h 7527097"/>
              <a:gd name="connsiteX1817" fmla="*/ 5445712 w 11737975"/>
              <a:gd name="connsiteY1817" fmla="*/ 4249521 h 7527097"/>
              <a:gd name="connsiteX1818" fmla="*/ 5402545 w 11737975"/>
              <a:gd name="connsiteY1818" fmla="*/ 4251222 h 7527097"/>
              <a:gd name="connsiteX1819" fmla="*/ 5409618 w 11737975"/>
              <a:gd name="connsiteY1819" fmla="*/ 4237343 h 7527097"/>
              <a:gd name="connsiteX1820" fmla="*/ 5408035 w 11737975"/>
              <a:gd name="connsiteY1820" fmla="*/ 4229021 h 7527097"/>
              <a:gd name="connsiteX1821" fmla="*/ 5407617 w 11737975"/>
              <a:gd name="connsiteY1821" fmla="*/ 4217538 h 7527097"/>
              <a:gd name="connsiteX1822" fmla="*/ 5361129 w 11737975"/>
              <a:gd name="connsiteY1822" fmla="*/ 4216482 h 7527097"/>
              <a:gd name="connsiteX1823" fmla="*/ 5361362 w 11737975"/>
              <a:gd name="connsiteY1823" fmla="*/ 4228319 h 7527097"/>
              <a:gd name="connsiteX1824" fmla="*/ 5366066 w 11737975"/>
              <a:gd name="connsiteY1824" fmla="*/ 4227242 h 7527097"/>
              <a:gd name="connsiteX1825" fmla="*/ 5361129 w 11737975"/>
              <a:gd name="connsiteY1825" fmla="*/ 4216482 h 7527097"/>
              <a:gd name="connsiteX1826" fmla="*/ 5299647 w 11737975"/>
              <a:gd name="connsiteY1826" fmla="*/ 4214198 h 7527097"/>
              <a:gd name="connsiteX1827" fmla="*/ 5309402 w 11737975"/>
              <a:gd name="connsiteY1827" fmla="*/ 4235744 h 7527097"/>
              <a:gd name="connsiteX1828" fmla="*/ 5313699 w 11737975"/>
              <a:gd name="connsiteY1828" fmla="*/ 4222873 h 7527097"/>
              <a:gd name="connsiteX1829" fmla="*/ 5306887 w 11737975"/>
              <a:gd name="connsiteY1829" fmla="*/ 4215515 h 7527097"/>
              <a:gd name="connsiteX1830" fmla="*/ 5299647 w 11737975"/>
              <a:gd name="connsiteY1830" fmla="*/ 4214198 h 7527097"/>
              <a:gd name="connsiteX1831" fmla="*/ 5038227 w 11737975"/>
              <a:gd name="connsiteY1831" fmla="*/ 3996702 h 7527097"/>
              <a:gd name="connsiteX1832" fmla="*/ 5031794 w 11737975"/>
              <a:gd name="connsiteY1832" fmla="*/ 3998226 h 7527097"/>
              <a:gd name="connsiteX1833" fmla="*/ 5037616 w 11737975"/>
              <a:gd name="connsiteY1833" fmla="*/ 4000676 h 7527097"/>
              <a:gd name="connsiteX1834" fmla="*/ 5038227 w 11737975"/>
              <a:gd name="connsiteY1834" fmla="*/ 3996702 h 7527097"/>
              <a:gd name="connsiteX1835" fmla="*/ 4984916 w 11737975"/>
              <a:gd name="connsiteY1835" fmla="*/ 3967335 h 7527097"/>
              <a:gd name="connsiteX1836" fmla="*/ 4984192 w 11737975"/>
              <a:gd name="connsiteY1836" fmla="*/ 3969321 h 7527097"/>
              <a:gd name="connsiteX1837" fmla="*/ 4985514 w 11737975"/>
              <a:gd name="connsiteY1837" fmla="*/ 3972050 h 7527097"/>
              <a:gd name="connsiteX1838" fmla="*/ 4989603 w 11737975"/>
              <a:gd name="connsiteY1838" fmla="*/ 3973542 h 7527097"/>
              <a:gd name="connsiteX1839" fmla="*/ 4997061 w 11737975"/>
              <a:gd name="connsiteY1839" fmla="*/ 3978512 h 7527097"/>
              <a:gd name="connsiteX1840" fmla="*/ 4996211 w 11737975"/>
              <a:gd name="connsiteY1840" fmla="*/ 3987194 h 7527097"/>
              <a:gd name="connsiteX1841" fmla="*/ 4995486 w 11737975"/>
              <a:gd name="connsiteY1841" fmla="*/ 3989177 h 7527097"/>
              <a:gd name="connsiteX1842" fmla="*/ 4991270 w 11737975"/>
              <a:gd name="connsiteY1842" fmla="*/ 3994381 h 7527097"/>
              <a:gd name="connsiteX1843" fmla="*/ 4975505 w 11737975"/>
              <a:gd name="connsiteY1843" fmla="*/ 3993125 h 7527097"/>
              <a:gd name="connsiteX1844" fmla="*/ 4967325 w 11737975"/>
              <a:gd name="connsiteY1844" fmla="*/ 3990140 h 7527097"/>
              <a:gd name="connsiteX1845" fmla="*/ 4952284 w 11737975"/>
              <a:gd name="connsiteY1845" fmla="*/ 3986898 h 7527097"/>
              <a:gd name="connsiteX1846" fmla="*/ 4948065 w 11737975"/>
              <a:gd name="connsiteY1846" fmla="*/ 3992103 h 7527097"/>
              <a:gd name="connsiteX1847" fmla="*/ 4951433 w 11737975"/>
              <a:gd name="connsiteY1847" fmla="*/ 3995579 h 7527097"/>
              <a:gd name="connsiteX1848" fmla="*/ 4961658 w 11737975"/>
              <a:gd name="connsiteY1848" fmla="*/ 3999311 h 7527097"/>
              <a:gd name="connsiteX1849" fmla="*/ 4974653 w 11737975"/>
              <a:gd name="connsiteY1849" fmla="*/ 4001807 h 7527097"/>
              <a:gd name="connsiteX1850" fmla="*/ 4973931 w 11737975"/>
              <a:gd name="connsiteY1850" fmla="*/ 4003789 h 7527097"/>
              <a:gd name="connsiteX1851" fmla="*/ 5012663 w 11737975"/>
              <a:gd name="connsiteY1851" fmla="*/ 4024670 h 7527097"/>
              <a:gd name="connsiteX1852" fmla="*/ 5011341 w 11737975"/>
              <a:gd name="connsiteY1852" fmla="*/ 4021940 h 7527097"/>
              <a:gd name="connsiteX1853" fmla="*/ 5015432 w 11737975"/>
              <a:gd name="connsiteY1853" fmla="*/ 4023434 h 7527097"/>
              <a:gd name="connsiteX1854" fmla="*/ 5022164 w 11737975"/>
              <a:gd name="connsiteY1854" fmla="*/ 4030386 h 7527097"/>
              <a:gd name="connsiteX1855" fmla="*/ 5025531 w 11737975"/>
              <a:gd name="connsiteY1855" fmla="*/ 4033861 h 7527097"/>
              <a:gd name="connsiteX1856" fmla="*/ 5026979 w 11737975"/>
              <a:gd name="connsiteY1856" fmla="*/ 4029894 h 7527097"/>
              <a:gd name="connsiteX1857" fmla="*/ 5017604 w 11737975"/>
              <a:gd name="connsiteY1857" fmla="*/ 4017481 h 7527097"/>
              <a:gd name="connsiteX1858" fmla="*/ 5015558 w 11737975"/>
              <a:gd name="connsiteY1858" fmla="*/ 4016735 h 7527097"/>
              <a:gd name="connsiteX1859" fmla="*/ 4994637 w 11737975"/>
              <a:gd name="connsiteY1859" fmla="*/ 3997858 h 7527097"/>
              <a:gd name="connsiteX1860" fmla="*/ 4992591 w 11737975"/>
              <a:gd name="connsiteY1860" fmla="*/ 3997112 h 7527097"/>
              <a:gd name="connsiteX1861" fmla="*/ 4996807 w 11737975"/>
              <a:gd name="connsiteY1861" fmla="*/ 3991908 h 7527097"/>
              <a:gd name="connsiteX1862" fmla="*/ 5011251 w 11737975"/>
              <a:gd name="connsiteY1862" fmla="*/ 3990435 h 7527097"/>
              <a:gd name="connsiteX1863" fmla="*/ 5011974 w 11737975"/>
              <a:gd name="connsiteY1863" fmla="*/ 3988451 h 7527097"/>
              <a:gd name="connsiteX1864" fmla="*/ 5017387 w 11737975"/>
              <a:gd name="connsiteY1864" fmla="*/ 3992674 h 7527097"/>
              <a:gd name="connsiteX1865" fmla="*/ 5020156 w 11737975"/>
              <a:gd name="connsiteY1865" fmla="*/ 3991437 h 7527097"/>
              <a:gd name="connsiteX1866" fmla="*/ 5018834 w 11737975"/>
              <a:gd name="connsiteY1866" fmla="*/ 3988707 h 7527097"/>
              <a:gd name="connsiteX1867" fmla="*/ 5014744 w 11737975"/>
              <a:gd name="connsiteY1867" fmla="*/ 3987214 h 7527097"/>
              <a:gd name="connsiteX1868" fmla="*/ 5010876 w 11737975"/>
              <a:gd name="connsiteY1868" fmla="*/ 3973998 h 7527097"/>
              <a:gd name="connsiteX1869" fmla="*/ 4998509 w 11737975"/>
              <a:gd name="connsiteY1869" fmla="*/ 3974545 h 7527097"/>
              <a:gd name="connsiteX1870" fmla="*/ 4993097 w 11737975"/>
              <a:gd name="connsiteY1870" fmla="*/ 3970321 h 7527097"/>
              <a:gd name="connsiteX1871" fmla="*/ 4986961 w 11737975"/>
              <a:gd name="connsiteY1871" fmla="*/ 3968082 h 7527097"/>
              <a:gd name="connsiteX1872" fmla="*/ 4984916 w 11737975"/>
              <a:gd name="connsiteY1872" fmla="*/ 3967335 h 7527097"/>
              <a:gd name="connsiteX1873" fmla="*/ 4962310 w 11737975"/>
              <a:gd name="connsiteY1873" fmla="*/ 3952748 h 7527097"/>
              <a:gd name="connsiteX1874" fmla="*/ 4963856 w 11737975"/>
              <a:gd name="connsiteY1874" fmla="*/ 3963357 h 7527097"/>
              <a:gd name="connsiteX1875" fmla="*/ 4972901 w 11737975"/>
              <a:gd name="connsiteY1875" fmla="*/ 3963310 h 7527097"/>
              <a:gd name="connsiteX1876" fmla="*/ 4962310 w 11737975"/>
              <a:gd name="connsiteY1876" fmla="*/ 3952748 h 7527097"/>
              <a:gd name="connsiteX1877" fmla="*/ 4877908 w 11737975"/>
              <a:gd name="connsiteY1877" fmla="*/ 3917726 h 7527097"/>
              <a:gd name="connsiteX1878" fmla="*/ 4877303 w 11737975"/>
              <a:gd name="connsiteY1878" fmla="*/ 3919383 h 7527097"/>
              <a:gd name="connsiteX1879" fmla="*/ 4876587 w 11737975"/>
              <a:gd name="connsiteY1879" fmla="*/ 3921343 h 7527097"/>
              <a:gd name="connsiteX1880" fmla="*/ 4875251 w 11737975"/>
              <a:gd name="connsiteY1880" fmla="*/ 3918633 h 7527097"/>
              <a:gd name="connsiteX1881" fmla="*/ 4878019 w 11737975"/>
              <a:gd name="connsiteY1881" fmla="*/ 3917421 h 7527097"/>
              <a:gd name="connsiteX1882" fmla="*/ 4878132 w 11737975"/>
              <a:gd name="connsiteY1882" fmla="*/ 3917650 h 7527097"/>
              <a:gd name="connsiteX1883" fmla="*/ 4877908 w 11737975"/>
              <a:gd name="connsiteY1883" fmla="*/ 3917726 h 7527097"/>
              <a:gd name="connsiteX1884" fmla="*/ 4743189 w 11737975"/>
              <a:gd name="connsiteY1884" fmla="*/ 3859385 h 7527097"/>
              <a:gd name="connsiteX1885" fmla="*/ 4743324 w 11737975"/>
              <a:gd name="connsiteY1885" fmla="*/ 3869988 h 7527097"/>
              <a:gd name="connsiteX1886" fmla="*/ 4751191 w 11737975"/>
              <a:gd name="connsiteY1886" fmla="*/ 3868801 h 7527097"/>
              <a:gd name="connsiteX1887" fmla="*/ 4743189 w 11737975"/>
              <a:gd name="connsiteY1887" fmla="*/ 3859385 h 7527097"/>
              <a:gd name="connsiteX1888" fmla="*/ 4546066 w 11737975"/>
              <a:gd name="connsiteY1888" fmla="*/ 3800434 h 7527097"/>
              <a:gd name="connsiteX1889" fmla="*/ 4543713 w 11737975"/>
              <a:gd name="connsiteY1889" fmla="*/ 3806882 h 7527097"/>
              <a:gd name="connsiteX1890" fmla="*/ 4549662 w 11737975"/>
              <a:gd name="connsiteY1890" fmla="*/ 3809053 h 7527097"/>
              <a:gd name="connsiteX1891" fmla="*/ 4552015 w 11737975"/>
              <a:gd name="connsiteY1891" fmla="*/ 3802605 h 7527097"/>
              <a:gd name="connsiteX1892" fmla="*/ 4546066 w 11737975"/>
              <a:gd name="connsiteY1892" fmla="*/ 3800434 h 7527097"/>
              <a:gd name="connsiteX1893" fmla="*/ 4505924 w 11737975"/>
              <a:gd name="connsiteY1893" fmla="*/ 3785660 h 7527097"/>
              <a:gd name="connsiteX1894" fmla="*/ 4499827 w 11737975"/>
              <a:gd name="connsiteY1894" fmla="*/ 3786265 h 7527097"/>
              <a:gd name="connsiteX1895" fmla="*/ 4505546 w 11737975"/>
              <a:gd name="connsiteY1895" fmla="*/ 3788999 h 7527097"/>
              <a:gd name="connsiteX1896" fmla="*/ 4505924 w 11737975"/>
              <a:gd name="connsiteY1896" fmla="*/ 3785660 h 7527097"/>
              <a:gd name="connsiteX1897" fmla="*/ 4438312 w 11737975"/>
              <a:gd name="connsiteY1897" fmla="*/ 3754688 h 7527097"/>
              <a:gd name="connsiteX1898" fmla="*/ 4434077 w 11737975"/>
              <a:gd name="connsiteY1898" fmla="*/ 3757824 h 7527097"/>
              <a:gd name="connsiteX1899" fmla="*/ 4440167 w 11737975"/>
              <a:gd name="connsiteY1899" fmla="*/ 3761149 h 7527097"/>
              <a:gd name="connsiteX1900" fmla="*/ 4445413 w 11737975"/>
              <a:gd name="connsiteY1900" fmla="*/ 3757554 h 7527097"/>
              <a:gd name="connsiteX1901" fmla="*/ 4438312 w 11737975"/>
              <a:gd name="connsiteY1901" fmla="*/ 3754688 h 7527097"/>
              <a:gd name="connsiteX1902" fmla="*/ 4472436 w 11737975"/>
              <a:gd name="connsiteY1902" fmla="*/ 3747587 h 7527097"/>
              <a:gd name="connsiteX1903" fmla="*/ 4468997 w 11737975"/>
              <a:gd name="connsiteY1903" fmla="*/ 3750661 h 7527097"/>
              <a:gd name="connsiteX1904" fmla="*/ 4470346 w 11737975"/>
              <a:gd name="connsiteY1904" fmla="*/ 3753318 h 7527097"/>
              <a:gd name="connsiteX1905" fmla="*/ 4474436 w 11737975"/>
              <a:gd name="connsiteY1905" fmla="*/ 3754811 h 7527097"/>
              <a:gd name="connsiteX1906" fmla="*/ 4477179 w 11737975"/>
              <a:gd name="connsiteY1906" fmla="*/ 3753647 h 7527097"/>
              <a:gd name="connsiteX1907" fmla="*/ 4476527 w 11737975"/>
              <a:gd name="connsiteY1907" fmla="*/ 3749079 h 7527097"/>
              <a:gd name="connsiteX1908" fmla="*/ 4472436 w 11737975"/>
              <a:gd name="connsiteY1908" fmla="*/ 3747587 h 7527097"/>
              <a:gd name="connsiteX1909" fmla="*/ 4453648 w 11737975"/>
              <a:gd name="connsiteY1909" fmla="*/ 3740330 h 7527097"/>
              <a:gd name="connsiteX1910" fmla="*/ 4446101 w 11737975"/>
              <a:gd name="connsiteY1910" fmla="*/ 3744121 h 7527097"/>
              <a:gd name="connsiteX1911" fmla="*/ 4458564 w 11737975"/>
              <a:gd name="connsiteY1911" fmla="*/ 3753077 h 7527097"/>
              <a:gd name="connsiteX1912" fmla="*/ 4460784 w 11737975"/>
              <a:gd name="connsiteY1912" fmla="*/ 3745452 h 7527097"/>
              <a:gd name="connsiteX1913" fmla="*/ 4453648 w 11737975"/>
              <a:gd name="connsiteY1913" fmla="*/ 3740330 h 7527097"/>
              <a:gd name="connsiteX1914" fmla="*/ 4386920 w 11737975"/>
              <a:gd name="connsiteY1914" fmla="*/ 3726931 h 7527097"/>
              <a:gd name="connsiteX1915" fmla="*/ 4381472 w 11737975"/>
              <a:gd name="connsiteY1915" fmla="*/ 3729542 h 7527097"/>
              <a:gd name="connsiteX1916" fmla="*/ 4381232 w 11737975"/>
              <a:gd name="connsiteY1916" fmla="*/ 3736355 h 7527097"/>
              <a:gd name="connsiteX1917" fmla="*/ 4384459 w 11737975"/>
              <a:gd name="connsiteY1917" fmla="*/ 3739833 h 7527097"/>
              <a:gd name="connsiteX1918" fmla="*/ 4386440 w 11737975"/>
              <a:gd name="connsiteY1918" fmla="*/ 3740557 h 7527097"/>
              <a:gd name="connsiteX1919" fmla="*/ 4391149 w 11737975"/>
              <a:gd name="connsiteY1919" fmla="*/ 3739973 h 7527097"/>
              <a:gd name="connsiteX1920" fmla="*/ 4392290 w 11737975"/>
              <a:gd name="connsiteY1920" fmla="*/ 3736078 h 7527097"/>
              <a:gd name="connsiteX1921" fmla="*/ 4391387 w 11737975"/>
              <a:gd name="connsiteY1921" fmla="*/ 3733161 h 7527097"/>
              <a:gd name="connsiteX1922" fmla="*/ 4389404 w 11737975"/>
              <a:gd name="connsiteY1922" fmla="*/ 3732437 h 7527097"/>
              <a:gd name="connsiteX1923" fmla="*/ 4386179 w 11737975"/>
              <a:gd name="connsiteY1923" fmla="*/ 3728961 h 7527097"/>
              <a:gd name="connsiteX1924" fmla="*/ 4386920 w 11737975"/>
              <a:gd name="connsiteY1924" fmla="*/ 3726931 h 7527097"/>
              <a:gd name="connsiteX1925" fmla="*/ 4402837 w 11737975"/>
              <a:gd name="connsiteY1925" fmla="*/ 3714880 h 7527097"/>
              <a:gd name="connsiteX1926" fmla="*/ 4402104 w 11737975"/>
              <a:gd name="connsiteY1926" fmla="*/ 3716886 h 7527097"/>
              <a:gd name="connsiteX1927" fmla="*/ 4400640 w 11737975"/>
              <a:gd name="connsiteY1927" fmla="*/ 3720897 h 7527097"/>
              <a:gd name="connsiteX1928" fmla="*/ 4406043 w 11737975"/>
              <a:gd name="connsiteY1928" fmla="*/ 3725144 h 7527097"/>
              <a:gd name="connsiteX1929" fmla="*/ 4406023 w 11737975"/>
              <a:gd name="connsiteY1929" fmla="*/ 3725989 h 7527097"/>
              <a:gd name="connsiteX1930" fmla="*/ 4408089 w 11737975"/>
              <a:gd name="connsiteY1930" fmla="*/ 3725888 h 7527097"/>
              <a:gd name="connsiteX1931" fmla="*/ 4407507 w 11737975"/>
              <a:gd name="connsiteY1931" fmla="*/ 3721131 h 7527097"/>
              <a:gd name="connsiteX1932" fmla="*/ 4404881 w 11737975"/>
              <a:gd name="connsiteY1932" fmla="*/ 3715625 h 7527097"/>
              <a:gd name="connsiteX1933" fmla="*/ 4402837 w 11737975"/>
              <a:gd name="connsiteY1933" fmla="*/ 3714880 h 7527097"/>
              <a:gd name="connsiteX1934" fmla="*/ 4447355 w 11737975"/>
              <a:gd name="connsiteY1934" fmla="*/ 3713705 h 7527097"/>
              <a:gd name="connsiteX1935" fmla="*/ 4442757 w 11737975"/>
              <a:gd name="connsiteY1935" fmla="*/ 3714026 h 7527097"/>
              <a:gd name="connsiteX1936" fmla="*/ 4445754 w 11737975"/>
              <a:gd name="connsiteY1936" fmla="*/ 3718317 h 7527097"/>
              <a:gd name="connsiteX1937" fmla="*/ 4447355 w 11737975"/>
              <a:gd name="connsiteY1937" fmla="*/ 3713705 h 7527097"/>
              <a:gd name="connsiteX1938" fmla="*/ 4356895 w 11737975"/>
              <a:gd name="connsiteY1938" fmla="*/ 3711816 h 7527097"/>
              <a:gd name="connsiteX1939" fmla="*/ 4349496 w 11737975"/>
              <a:gd name="connsiteY1939" fmla="*/ 3720173 h 7527097"/>
              <a:gd name="connsiteX1940" fmla="*/ 4360272 w 11737975"/>
              <a:gd name="connsiteY1940" fmla="*/ 3730244 h 7527097"/>
              <a:gd name="connsiteX1941" fmla="*/ 4371757 w 11737975"/>
              <a:gd name="connsiteY1941" fmla="*/ 3723833 h 7527097"/>
              <a:gd name="connsiteX1942" fmla="*/ 4362568 w 11737975"/>
              <a:gd name="connsiteY1942" fmla="*/ 3711829 h 7527097"/>
              <a:gd name="connsiteX1943" fmla="*/ 4356895 w 11737975"/>
              <a:gd name="connsiteY1943" fmla="*/ 3711816 h 7527097"/>
              <a:gd name="connsiteX1944" fmla="*/ 4372908 w 11737975"/>
              <a:gd name="connsiteY1944" fmla="*/ 3697878 h 7527097"/>
              <a:gd name="connsiteX1945" fmla="*/ 4366328 w 11737975"/>
              <a:gd name="connsiteY1945" fmla="*/ 3699447 h 7527097"/>
              <a:gd name="connsiteX1946" fmla="*/ 4380616 w 11737975"/>
              <a:gd name="connsiteY1946" fmla="*/ 3706771 h 7527097"/>
              <a:gd name="connsiteX1947" fmla="*/ 4380913 w 11737975"/>
              <a:gd name="connsiteY1947" fmla="*/ 3701503 h 7527097"/>
              <a:gd name="connsiteX1948" fmla="*/ 4372908 w 11737975"/>
              <a:gd name="connsiteY1948" fmla="*/ 3697878 h 7527097"/>
              <a:gd name="connsiteX1949" fmla="*/ 4345430 w 11737975"/>
              <a:gd name="connsiteY1949" fmla="*/ 3687435 h 7527097"/>
              <a:gd name="connsiteX1950" fmla="*/ 4343338 w 11737975"/>
              <a:gd name="connsiteY1950" fmla="*/ 3693167 h 7527097"/>
              <a:gd name="connsiteX1951" fmla="*/ 4349289 w 11737975"/>
              <a:gd name="connsiteY1951" fmla="*/ 3695339 h 7527097"/>
              <a:gd name="connsiteX1952" fmla="*/ 4351379 w 11737975"/>
              <a:gd name="connsiteY1952" fmla="*/ 3689606 h 7527097"/>
              <a:gd name="connsiteX1953" fmla="*/ 4345430 w 11737975"/>
              <a:gd name="connsiteY1953" fmla="*/ 3687435 h 7527097"/>
              <a:gd name="connsiteX1954" fmla="*/ 4288509 w 11737975"/>
              <a:gd name="connsiteY1954" fmla="*/ 3684522 h 7527097"/>
              <a:gd name="connsiteX1955" fmla="*/ 4288305 w 11737975"/>
              <a:gd name="connsiteY1955" fmla="*/ 3689588 h 7527097"/>
              <a:gd name="connsiteX1956" fmla="*/ 4293615 w 11737975"/>
              <a:gd name="connsiteY1956" fmla="*/ 3688550 h 7527097"/>
              <a:gd name="connsiteX1957" fmla="*/ 4288509 w 11737975"/>
              <a:gd name="connsiteY1957" fmla="*/ 3684522 h 7527097"/>
              <a:gd name="connsiteX1958" fmla="*/ 4298328 w 11737975"/>
              <a:gd name="connsiteY1958" fmla="*/ 3670245 h 7527097"/>
              <a:gd name="connsiteX1959" fmla="*/ 4294950 w 11737975"/>
              <a:gd name="connsiteY1959" fmla="*/ 3673343 h 7527097"/>
              <a:gd name="connsiteX1960" fmla="*/ 4296235 w 11737975"/>
              <a:gd name="connsiteY1960" fmla="*/ 3675976 h 7527097"/>
              <a:gd name="connsiteX1961" fmla="*/ 4304170 w 11737975"/>
              <a:gd name="connsiteY1961" fmla="*/ 3678873 h 7527097"/>
              <a:gd name="connsiteX1962" fmla="*/ 4306849 w 11737975"/>
              <a:gd name="connsiteY1962" fmla="*/ 3677685 h 7527097"/>
              <a:gd name="connsiteX1963" fmla="*/ 4306261 w 11737975"/>
              <a:gd name="connsiteY1963" fmla="*/ 3673142 h 7527097"/>
              <a:gd name="connsiteX1964" fmla="*/ 4298328 w 11737975"/>
              <a:gd name="connsiteY1964" fmla="*/ 3670245 h 7527097"/>
              <a:gd name="connsiteX1965" fmla="*/ 4252504 w 11737975"/>
              <a:gd name="connsiteY1965" fmla="*/ 3628414 h 7527097"/>
              <a:gd name="connsiteX1966" fmla="*/ 4243869 w 11737975"/>
              <a:gd name="connsiteY1966" fmla="*/ 3628569 h 7527097"/>
              <a:gd name="connsiteX1967" fmla="*/ 4253853 w 11737975"/>
              <a:gd name="connsiteY1967" fmla="*/ 3638823 h 7527097"/>
              <a:gd name="connsiteX1968" fmla="*/ 4252504 w 11737975"/>
              <a:gd name="connsiteY1968" fmla="*/ 3628414 h 7527097"/>
              <a:gd name="connsiteX1969" fmla="*/ 4191535 w 11737975"/>
              <a:gd name="connsiteY1969" fmla="*/ 3600425 h 7527097"/>
              <a:gd name="connsiteX1970" fmla="*/ 4188796 w 11737975"/>
              <a:gd name="connsiteY1970" fmla="*/ 3601656 h 7527097"/>
              <a:gd name="connsiteX1971" fmla="*/ 4189378 w 11737975"/>
              <a:gd name="connsiteY1971" fmla="*/ 3606334 h 7527097"/>
              <a:gd name="connsiteX1972" fmla="*/ 4196733 w 11737975"/>
              <a:gd name="connsiteY1972" fmla="*/ 3611251 h 7527097"/>
              <a:gd name="connsiteX1973" fmla="*/ 4199472 w 11737975"/>
              <a:gd name="connsiteY1973" fmla="*/ 3610018 h 7527097"/>
              <a:gd name="connsiteX1974" fmla="*/ 4202209 w 11737975"/>
              <a:gd name="connsiteY1974" fmla="*/ 3608784 h 7527097"/>
              <a:gd name="connsiteX1975" fmla="*/ 4203215 w 11737975"/>
              <a:gd name="connsiteY1975" fmla="*/ 3605246 h 7527097"/>
              <a:gd name="connsiteX1976" fmla="*/ 4201628 w 11737975"/>
              <a:gd name="connsiteY1976" fmla="*/ 3604108 h 7527097"/>
              <a:gd name="connsiteX1977" fmla="*/ 4197590 w 11737975"/>
              <a:gd name="connsiteY1977" fmla="*/ 3602634 h 7527097"/>
              <a:gd name="connsiteX1978" fmla="*/ 4193553 w 11737975"/>
              <a:gd name="connsiteY1978" fmla="*/ 3601161 h 7527097"/>
              <a:gd name="connsiteX1979" fmla="*/ 4191535 w 11737975"/>
              <a:gd name="connsiteY1979" fmla="*/ 3600425 h 7527097"/>
              <a:gd name="connsiteX1980" fmla="*/ 4092215 w 11737975"/>
              <a:gd name="connsiteY1980" fmla="*/ 3596139 h 7527097"/>
              <a:gd name="connsiteX1981" fmla="*/ 4085844 w 11737975"/>
              <a:gd name="connsiteY1981" fmla="*/ 3597408 h 7527097"/>
              <a:gd name="connsiteX1982" fmla="*/ 4088966 w 11737975"/>
              <a:gd name="connsiteY1982" fmla="*/ 3600465 h 7527097"/>
              <a:gd name="connsiteX1983" fmla="*/ 4092215 w 11737975"/>
              <a:gd name="connsiteY1983" fmla="*/ 3596139 h 7527097"/>
              <a:gd name="connsiteX1984" fmla="*/ 4122481 w 11737975"/>
              <a:gd name="connsiteY1984" fmla="*/ 3566294 h 7527097"/>
              <a:gd name="connsiteX1985" fmla="*/ 4128738 w 11737975"/>
              <a:gd name="connsiteY1985" fmla="*/ 3579942 h 7527097"/>
              <a:gd name="connsiteX1986" fmla="*/ 4129957 w 11737975"/>
              <a:gd name="connsiteY1986" fmla="*/ 3570445 h 7527097"/>
              <a:gd name="connsiteX1987" fmla="*/ 4122481 w 11737975"/>
              <a:gd name="connsiteY1987" fmla="*/ 3566294 h 7527097"/>
              <a:gd name="connsiteX1988" fmla="*/ 4210721 w 11737975"/>
              <a:gd name="connsiteY1988" fmla="*/ 3554119 h 7527097"/>
              <a:gd name="connsiteX1989" fmla="*/ 4212336 w 11737975"/>
              <a:gd name="connsiteY1989" fmla="*/ 3560662 h 7527097"/>
              <a:gd name="connsiteX1990" fmla="*/ 4220117 w 11737975"/>
              <a:gd name="connsiteY1990" fmla="*/ 3559713 h 7527097"/>
              <a:gd name="connsiteX1991" fmla="*/ 4210721 w 11737975"/>
              <a:gd name="connsiteY1991" fmla="*/ 3554119 h 7527097"/>
              <a:gd name="connsiteX1992" fmla="*/ 3999503 w 11737975"/>
              <a:gd name="connsiteY1992" fmla="*/ 3552261 h 7527097"/>
              <a:gd name="connsiteX1993" fmla="*/ 3998770 w 11737975"/>
              <a:gd name="connsiteY1993" fmla="*/ 3554267 h 7527097"/>
              <a:gd name="connsiteX1994" fmla="*/ 3998038 w 11737975"/>
              <a:gd name="connsiteY1994" fmla="*/ 3556273 h 7527097"/>
              <a:gd name="connsiteX1995" fmla="*/ 4012370 w 11737975"/>
              <a:gd name="connsiteY1995" fmla="*/ 3568321 h 7527097"/>
              <a:gd name="connsiteX1996" fmla="*/ 4014437 w 11737975"/>
              <a:gd name="connsiteY1996" fmla="*/ 3569075 h 7527097"/>
              <a:gd name="connsiteX1997" fmla="*/ 4015901 w 11737975"/>
              <a:gd name="connsiteY1997" fmla="*/ 3565064 h 7527097"/>
              <a:gd name="connsiteX1998" fmla="*/ 3999503 w 11737975"/>
              <a:gd name="connsiteY1998" fmla="*/ 3552261 h 7527097"/>
              <a:gd name="connsiteX1999" fmla="*/ 4198103 w 11737975"/>
              <a:gd name="connsiteY1999" fmla="*/ 3548216 h 7527097"/>
              <a:gd name="connsiteX2000" fmla="*/ 4193306 w 11737975"/>
              <a:gd name="connsiteY2000" fmla="*/ 3550044 h 7527097"/>
              <a:gd name="connsiteX2001" fmla="*/ 4201292 w 11737975"/>
              <a:gd name="connsiteY2001" fmla="*/ 3555439 h 7527097"/>
              <a:gd name="connsiteX2002" fmla="*/ 4204427 w 11737975"/>
              <a:gd name="connsiteY2002" fmla="*/ 3551899 h 7527097"/>
              <a:gd name="connsiteX2003" fmla="*/ 4198103 w 11737975"/>
              <a:gd name="connsiteY2003" fmla="*/ 3548216 h 7527097"/>
              <a:gd name="connsiteX2004" fmla="*/ 4197489 w 11737975"/>
              <a:gd name="connsiteY2004" fmla="*/ 3537615 h 7527097"/>
              <a:gd name="connsiteX2005" fmla="*/ 4194054 w 11737975"/>
              <a:gd name="connsiteY2005" fmla="*/ 3541069 h 7527097"/>
              <a:gd name="connsiteX2006" fmla="*/ 4202222 w 11737975"/>
              <a:gd name="connsiteY2006" fmla="*/ 3546875 h 7527097"/>
              <a:gd name="connsiteX2007" fmla="*/ 4204465 w 11737975"/>
              <a:gd name="connsiteY2007" fmla="*/ 3544868 h 7527097"/>
              <a:gd name="connsiteX2008" fmla="*/ 4197489 w 11737975"/>
              <a:gd name="connsiteY2008" fmla="*/ 3537615 h 7527097"/>
              <a:gd name="connsiteX2009" fmla="*/ 4123535 w 11737975"/>
              <a:gd name="connsiteY2009" fmla="*/ 3537453 h 7527097"/>
              <a:gd name="connsiteX2010" fmla="*/ 4120762 w 11737975"/>
              <a:gd name="connsiteY2010" fmla="*/ 3538675 h 7527097"/>
              <a:gd name="connsiteX2011" fmla="*/ 4121378 w 11737975"/>
              <a:gd name="connsiteY2011" fmla="*/ 3543363 h 7527097"/>
              <a:gd name="connsiteX2012" fmla="*/ 4123427 w 11737975"/>
              <a:gd name="connsiteY2012" fmla="*/ 3544112 h 7527097"/>
              <a:gd name="connsiteX2013" fmla="*/ 4125479 w 11737975"/>
              <a:gd name="connsiteY2013" fmla="*/ 3544862 h 7527097"/>
              <a:gd name="connsiteX2014" fmla="*/ 4118500 w 11737975"/>
              <a:gd name="connsiteY2014" fmla="*/ 3551244 h 7527097"/>
              <a:gd name="connsiteX2015" fmla="*/ 4117782 w 11737975"/>
              <a:gd name="connsiteY2015" fmla="*/ 3553214 h 7527097"/>
              <a:gd name="connsiteX2016" fmla="*/ 4119833 w 11737975"/>
              <a:gd name="connsiteY2016" fmla="*/ 3553962 h 7527097"/>
              <a:gd name="connsiteX2017" fmla="*/ 4121165 w 11737975"/>
              <a:gd name="connsiteY2017" fmla="*/ 3556681 h 7527097"/>
              <a:gd name="connsiteX2018" fmla="*/ 4122495 w 11737975"/>
              <a:gd name="connsiteY2018" fmla="*/ 3559399 h 7527097"/>
              <a:gd name="connsiteX2019" fmla="*/ 4124546 w 11737975"/>
              <a:gd name="connsiteY2019" fmla="*/ 3560148 h 7527097"/>
              <a:gd name="connsiteX2020" fmla="*/ 4125266 w 11737975"/>
              <a:gd name="connsiteY2020" fmla="*/ 3558178 h 7527097"/>
              <a:gd name="connsiteX2021" fmla="*/ 4122602 w 11737975"/>
              <a:gd name="connsiteY2021" fmla="*/ 3552740 h 7527097"/>
              <a:gd name="connsiteX2022" fmla="*/ 4128861 w 11737975"/>
              <a:gd name="connsiteY2022" fmla="*/ 3548327 h 7527097"/>
              <a:gd name="connsiteX2023" fmla="*/ 4141778 w 11737975"/>
              <a:gd name="connsiteY2023" fmla="*/ 3557507 h 7527097"/>
              <a:gd name="connsiteX2024" fmla="*/ 4160237 w 11737975"/>
              <a:gd name="connsiteY2024" fmla="*/ 3564243 h 7527097"/>
              <a:gd name="connsiteX2025" fmla="*/ 4170278 w 11737975"/>
              <a:gd name="connsiteY2025" fmla="*/ 3581304 h 7527097"/>
              <a:gd name="connsiteX2026" fmla="*/ 4179414 w 11737975"/>
              <a:gd name="connsiteY2026" fmla="*/ 3569009 h 7527097"/>
              <a:gd name="connsiteX2027" fmla="*/ 4183514 w 11737975"/>
              <a:gd name="connsiteY2027" fmla="*/ 3570505 h 7527097"/>
              <a:gd name="connsiteX2028" fmla="*/ 4186285 w 11737975"/>
              <a:gd name="connsiteY2028" fmla="*/ 3569285 h 7527097"/>
              <a:gd name="connsiteX2029" fmla="*/ 4184953 w 11737975"/>
              <a:gd name="connsiteY2029" fmla="*/ 3566566 h 7527097"/>
              <a:gd name="connsiteX2030" fmla="*/ 4178799 w 11737975"/>
              <a:gd name="connsiteY2030" fmla="*/ 3564320 h 7527097"/>
              <a:gd name="connsiteX2031" fmla="*/ 4163113 w 11737975"/>
              <a:gd name="connsiteY2031" fmla="*/ 3556363 h 7527097"/>
              <a:gd name="connsiteX2032" fmla="*/ 4144654 w 11737975"/>
              <a:gd name="connsiteY2032" fmla="*/ 3549628 h 7527097"/>
              <a:gd name="connsiteX2033" fmla="*/ 4131737 w 11737975"/>
              <a:gd name="connsiteY2033" fmla="*/ 3540447 h 7527097"/>
              <a:gd name="connsiteX2034" fmla="*/ 4129686 w 11737975"/>
              <a:gd name="connsiteY2034" fmla="*/ 3539698 h 7527097"/>
              <a:gd name="connsiteX2035" fmla="*/ 4125583 w 11737975"/>
              <a:gd name="connsiteY2035" fmla="*/ 3538202 h 7527097"/>
              <a:gd name="connsiteX2036" fmla="*/ 4123535 w 11737975"/>
              <a:gd name="connsiteY2036" fmla="*/ 3537453 h 7527097"/>
              <a:gd name="connsiteX2037" fmla="*/ 4046559 w 11737975"/>
              <a:gd name="connsiteY2037" fmla="*/ 3525961 h 7527097"/>
              <a:gd name="connsiteX2038" fmla="*/ 4044489 w 11737975"/>
              <a:gd name="connsiteY2038" fmla="*/ 3531066 h 7527097"/>
              <a:gd name="connsiteX2039" fmla="*/ 4053505 w 11737975"/>
              <a:gd name="connsiteY2039" fmla="*/ 3538686 h 7527097"/>
              <a:gd name="connsiteX2040" fmla="*/ 4053962 w 11737975"/>
              <a:gd name="connsiteY2040" fmla="*/ 3531478 h 7527097"/>
              <a:gd name="connsiteX2041" fmla="*/ 4046559 w 11737975"/>
              <a:gd name="connsiteY2041" fmla="*/ 3525961 h 7527097"/>
              <a:gd name="connsiteX2042" fmla="*/ 4218670 w 11737975"/>
              <a:gd name="connsiteY2042" fmla="*/ 3518886 h 7527097"/>
              <a:gd name="connsiteX2043" fmla="*/ 4215258 w 11737975"/>
              <a:gd name="connsiteY2043" fmla="*/ 3522222 h 7527097"/>
              <a:gd name="connsiteX2044" fmla="*/ 4227265 w 11737975"/>
              <a:gd name="connsiteY2044" fmla="*/ 3531718 h 7527097"/>
              <a:gd name="connsiteX2045" fmla="*/ 4231786 w 11737975"/>
              <a:gd name="connsiteY2045" fmla="*/ 3528253 h 7527097"/>
              <a:gd name="connsiteX2046" fmla="*/ 4229849 w 11737975"/>
              <a:gd name="connsiteY2046" fmla="*/ 3520729 h 7527097"/>
              <a:gd name="connsiteX2047" fmla="*/ 4218670 w 11737975"/>
              <a:gd name="connsiteY2047" fmla="*/ 3518886 h 7527097"/>
              <a:gd name="connsiteX2048" fmla="*/ 4086388 w 11737975"/>
              <a:gd name="connsiteY2048" fmla="*/ 3517404 h 7527097"/>
              <a:gd name="connsiteX2049" fmla="*/ 4084924 w 11737975"/>
              <a:gd name="connsiteY2049" fmla="*/ 3521416 h 7527097"/>
              <a:gd name="connsiteX2050" fmla="*/ 4086274 w 11737975"/>
              <a:gd name="connsiteY2050" fmla="*/ 3524182 h 7527097"/>
              <a:gd name="connsiteX2051" fmla="*/ 4087625 w 11737975"/>
              <a:gd name="connsiteY2051" fmla="*/ 3526947 h 7527097"/>
              <a:gd name="connsiteX2052" fmla="*/ 4091058 w 11737975"/>
              <a:gd name="connsiteY2052" fmla="*/ 3530473 h 7527097"/>
              <a:gd name="connsiteX2053" fmla="*/ 4094604 w 11737975"/>
              <a:gd name="connsiteY2053" fmla="*/ 3527221 h 7527097"/>
              <a:gd name="connsiteX2054" fmla="*/ 4093986 w 11737975"/>
              <a:gd name="connsiteY2054" fmla="*/ 3522450 h 7527097"/>
              <a:gd name="connsiteX2055" fmla="*/ 4091903 w 11737975"/>
              <a:gd name="connsiteY2055" fmla="*/ 3521690 h 7527097"/>
              <a:gd name="connsiteX2056" fmla="*/ 4088471 w 11737975"/>
              <a:gd name="connsiteY2056" fmla="*/ 3518164 h 7527097"/>
              <a:gd name="connsiteX2057" fmla="*/ 4086388 w 11737975"/>
              <a:gd name="connsiteY2057" fmla="*/ 3517404 h 7527097"/>
              <a:gd name="connsiteX2058" fmla="*/ 4142612 w 11737975"/>
              <a:gd name="connsiteY2058" fmla="*/ 3511134 h 7527097"/>
              <a:gd name="connsiteX2059" fmla="*/ 4153358 w 11737975"/>
              <a:gd name="connsiteY2059" fmla="*/ 3532915 h 7527097"/>
              <a:gd name="connsiteX2060" fmla="*/ 4161607 w 11737975"/>
              <a:gd name="connsiteY2060" fmla="*/ 3535925 h 7527097"/>
              <a:gd name="connsiteX2061" fmla="*/ 4171104 w 11737975"/>
              <a:gd name="connsiteY2061" fmla="*/ 3548320 h 7527097"/>
              <a:gd name="connsiteX2062" fmla="*/ 4182323 w 11737975"/>
              <a:gd name="connsiteY2062" fmla="*/ 3536788 h 7527097"/>
              <a:gd name="connsiteX2063" fmla="*/ 4165201 w 11737975"/>
              <a:gd name="connsiteY2063" fmla="*/ 3526075 h 7527097"/>
              <a:gd name="connsiteX2064" fmla="*/ 4163139 w 11737975"/>
              <a:gd name="connsiteY2064" fmla="*/ 3525323 h 7527097"/>
              <a:gd name="connsiteX2065" fmla="*/ 4156953 w 11737975"/>
              <a:gd name="connsiteY2065" fmla="*/ 3523064 h 7527097"/>
              <a:gd name="connsiteX2066" fmla="*/ 4161172 w 11737975"/>
              <a:gd name="connsiteY2066" fmla="*/ 3517907 h 7527097"/>
              <a:gd name="connsiteX2067" fmla="*/ 4142612 w 11737975"/>
              <a:gd name="connsiteY2067" fmla="*/ 3511134 h 7527097"/>
              <a:gd name="connsiteX2068" fmla="*/ 3947620 w 11737975"/>
              <a:gd name="connsiteY2068" fmla="*/ 3509135 h 7527097"/>
              <a:gd name="connsiteX2069" fmla="*/ 3943423 w 11737975"/>
              <a:gd name="connsiteY2069" fmla="*/ 3514259 h 7527097"/>
              <a:gd name="connsiteX2070" fmla="*/ 3946098 w 11737975"/>
              <a:gd name="connsiteY2070" fmla="*/ 3519674 h 7527097"/>
              <a:gd name="connsiteX2071" fmla="*/ 3980997 w 11737975"/>
              <a:gd name="connsiteY2071" fmla="*/ 3532410 h 7527097"/>
              <a:gd name="connsiteX2072" fmla="*/ 3983049 w 11737975"/>
              <a:gd name="connsiteY2072" fmla="*/ 3533159 h 7527097"/>
              <a:gd name="connsiteX2073" fmla="*/ 3986441 w 11737975"/>
              <a:gd name="connsiteY2073" fmla="*/ 3536617 h 7527097"/>
              <a:gd name="connsiteX2074" fmla="*/ 3988493 w 11737975"/>
              <a:gd name="connsiteY2074" fmla="*/ 3537365 h 7527097"/>
              <a:gd name="connsiteX2075" fmla="*/ 4013751 w 11737975"/>
              <a:gd name="connsiteY2075" fmla="*/ 3551021 h 7527097"/>
              <a:gd name="connsiteX2076" fmla="*/ 4024731 w 11737975"/>
              <a:gd name="connsiteY2076" fmla="*/ 3552808 h 7527097"/>
              <a:gd name="connsiteX2077" fmla="*/ 4026782 w 11737975"/>
              <a:gd name="connsiteY2077" fmla="*/ 3553557 h 7527097"/>
              <a:gd name="connsiteX2078" fmla="*/ 4026068 w 11737975"/>
              <a:gd name="connsiteY2078" fmla="*/ 3555516 h 7527097"/>
              <a:gd name="connsiteX2079" fmla="*/ 4040439 w 11737975"/>
              <a:gd name="connsiteY2079" fmla="*/ 3560760 h 7527097"/>
              <a:gd name="connsiteX2080" fmla="*/ 4038294 w 11737975"/>
              <a:gd name="connsiteY2080" fmla="*/ 3566634 h 7527097"/>
              <a:gd name="connsiteX2081" fmla="*/ 4048559 w 11737975"/>
              <a:gd name="connsiteY2081" fmla="*/ 3570380 h 7527097"/>
              <a:gd name="connsiteX2082" fmla="*/ 4047843 w 11737975"/>
              <a:gd name="connsiteY2082" fmla="*/ 3572338 h 7527097"/>
              <a:gd name="connsiteX2083" fmla="*/ 4034812 w 11737975"/>
              <a:gd name="connsiteY2083" fmla="*/ 3569801 h 7527097"/>
              <a:gd name="connsiteX2084" fmla="*/ 4033474 w 11737975"/>
              <a:gd name="connsiteY2084" fmla="*/ 3567095 h 7527097"/>
              <a:gd name="connsiteX2085" fmla="*/ 4030706 w 11737975"/>
              <a:gd name="connsiteY2085" fmla="*/ 3568302 h 7527097"/>
              <a:gd name="connsiteX2086" fmla="*/ 4029991 w 11737975"/>
              <a:gd name="connsiteY2086" fmla="*/ 3570261 h 7527097"/>
              <a:gd name="connsiteX2087" fmla="*/ 4033384 w 11737975"/>
              <a:gd name="connsiteY2087" fmla="*/ 3573717 h 7527097"/>
              <a:gd name="connsiteX2088" fmla="*/ 4048467 w 11737975"/>
              <a:gd name="connsiteY2088" fmla="*/ 3577003 h 7527097"/>
              <a:gd name="connsiteX2089" fmla="*/ 4049182 w 11737975"/>
              <a:gd name="connsiteY2089" fmla="*/ 3575044 h 7527097"/>
              <a:gd name="connsiteX2090" fmla="*/ 4050611 w 11737975"/>
              <a:gd name="connsiteY2090" fmla="*/ 3571130 h 7527097"/>
              <a:gd name="connsiteX2091" fmla="*/ 4054717 w 11737975"/>
              <a:gd name="connsiteY2091" fmla="*/ 3572627 h 7527097"/>
              <a:gd name="connsiteX2092" fmla="*/ 4071139 w 11737975"/>
              <a:gd name="connsiteY2092" fmla="*/ 3578622 h 7527097"/>
              <a:gd name="connsiteX2093" fmla="*/ 4073191 w 11737975"/>
              <a:gd name="connsiteY2093" fmla="*/ 3579371 h 7527097"/>
              <a:gd name="connsiteX2094" fmla="*/ 4078011 w 11737975"/>
              <a:gd name="connsiteY2094" fmla="*/ 3578910 h 7527097"/>
              <a:gd name="connsiteX2095" fmla="*/ 4077298 w 11737975"/>
              <a:gd name="connsiteY2095" fmla="*/ 3580868 h 7527097"/>
              <a:gd name="connsiteX2096" fmla="*/ 4129865 w 11737975"/>
              <a:gd name="connsiteY2096" fmla="*/ 3608929 h 7527097"/>
              <a:gd name="connsiteX2097" fmla="*/ 4140754 w 11737975"/>
              <a:gd name="connsiteY2097" fmla="*/ 3617340 h 7527097"/>
              <a:gd name="connsiteX2098" fmla="*/ 4142806 w 11737975"/>
              <a:gd name="connsiteY2098" fmla="*/ 3618089 h 7527097"/>
              <a:gd name="connsiteX2099" fmla="*/ 4178328 w 11737975"/>
              <a:gd name="connsiteY2099" fmla="*/ 3635490 h 7527097"/>
              <a:gd name="connsiteX2100" fmla="*/ 4196803 w 11737975"/>
              <a:gd name="connsiteY2100" fmla="*/ 3642232 h 7527097"/>
              <a:gd name="connsiteX2101" fmla="*/ 4196088 w 11737975"/>
              <a:gd name="connsiteY2101" fmla="*/ 3644191 h 7527097"/>
              <a:gd name="connsiteX2102" fmla="*/ 4230895 w 11737975"/>
              <a:gd name="connsiteY2102" fmla="*/ 3663549 h 7527097"/>
              <a:gd name="connsiteX2103" fmla="*/ 4228219 w 11737975"/>
              <a:gd name="connsiteY2103" fmla="*/ 3658135 h 7527097"/>
              <a:gd name="connsiteX2104" fmla="*/ 4265704 w 11737975"/>
              <a:gd name="connsiteY2104" fmla="*/ 3682909 h 7527097"/>
              <a:gd name="connsiteX2105" fmla="*/ 4266417 w 11737975"/>
              <a:gd name="connsiteY2105" fmla="*/ 3680950 h 7527097"/>
              <a:gd name="connsiteX2106" fmla="*/ 4270656 w 11737975"/>
              <a:gd name="connsiteY2106" fmla="*/ 3685273 h 7527097"/>
              <a:gd name="connsiteX2107" fmla="*/ 4275966 w 11737975"/>
              <a:gd name="connsiteY2107" fmla="*/ 3686655 h 7527097"/>
              <a:gd name="connsiteX2108" fmla="*/ 4280162 w 11737975"/>
              <a:gd name="connsiteY2108" fmla="*/ 3681530 h 7527097"/>
              <a:gd name="connsiteX2109" fmla="*/ 4276773 w 11737975"/>
              <a:gd name="connsiteY2109" fmla="*/ 3678075 h 7527097"/>
              <a:gd name="connsiteX2110" fmla="*/ 4272667 w 11737975"/>
              <a:gd name="connsiteY2110" fmla="*/ 3676575 h 7527097"/>
              <a:gd name="connsiteX2111" fmla="*/ 4259103 w 11737975"/>
              <a:gd name="connsiteY2111" fmla="*/ 3662750 h 7527097"/>
              <a:gd name="connsiteX2112" fmla="*/ 4251164 w 11737975"/>
              <a:gd name="connsiteY2112" fmla="*/ 3639883 h 7527097"/>
              <a:gd name="connsiteX2113" fmla="*/ 4199661 w 11737975"/>
              <a:gd name="connsiteY2113" fmla="*/ 3634401 h 7527097"/>
              <a:gd name="connsiteX2114" fmla="*/ 4181186 w 11737975"/>
              <a:gd name="connsiteY2114" fmla="*/ 3627658 h 7527097"/>
              <a:gd name="connsiteX2115" fmla="*/ 4147717 w 11737975"/>
              <a:gd name="connsiteY2115" fmla="*/ 3611006 h 7527097"/>
              <a:gd name="connsiteX2116" fmla="*/ 4149147 w 11737975"/>
              <a:gd name="connsiteY2116" fmla="*/ 3607089 h 7527097"/>
              <a:gd name="connsiteX2117" fmla="*/ 4149861 w 11737975"/>
              <a:gd name="connsiteY2117" fmla="*/ 3605131 h 7527097"/>
              <a:gd name="connsiteX2118" fmla="*/ 4150576 w 11737975"/>
              <a:gd name="connsiteY2118" fmla="*/ 3603174 h 7527097"/>
              <a:gd name="connsiteX2119" fmla="*/ 4147809 w 11737975"/>
              <a:gd name="connsiteY2119" fmla="*/ 3604381 h 7527097"/>
              <a:gd name="connsiteX2120" fmla="*/ 4147093 w 11737975"/>
              <a:gd name="connsiteY2120" fmla="*/ 3606340 h 7527097"/>
              <a:gd name="connsiteX2121" fmla="*/ 4145665 w 11737975"/>
              <a:gd name="connsiteY2121" fmla="*/ 3610257 h 7527097"/>
              <a:gd name="connsiteX2122" fmla="*/ 4142896 w 11737975"/>
              <a:gd name="connsiteY2122" fmla="*/ 3611465 h 7527097"/>
              <a:gd name="connsiteX2123" fmla="*/ 4132009 w 11737975"/>
              <a:gd name="connsiteY2123" fmla="*/ 3603053 h 7527097"/>
              <a:gd name="connsiteX2124" fmla="*/ 4132724 w 11737975"/>
              <a:gd name="connsiteY2124" fmla="*/ 3601096 h 7527097"/>
              <a:gd name="connsiteX2125" fmla="*/ 4134244 w 11737975"/>
              <a:gd name="connsiteY2125" fmla="*/ 3590558 h 7527097"/>
              <a:gd name="connsiteX2126" fmla="*/ 4107648 w 11737975"/>
              <a:gd name="connsiteY2126" fmla="*/ 3574193 h 7527097"/>
              <a:gd name="connsiteX2127" fmla="*/ 4078102 w 11737975"/>
              <a:gd name="connsiteY2127" fmla="*/ 3572288 h 7527097"/>
              <a:gd name="connsiteX2128" fmla="*/ 4075335 w 11737975"/>
              <a:gd name="connsiteY2128" fmla="*/ 3573496 h 7527097"/>
              <a:gd name="connsiteX2129" fmla="*/ 4075427 w 11737975"/>
              <a:gd name="connsiteY2129" fmla="*/ 3566872 h 7527097"/>
              <a:gd name="connsiteX2130" fmla="*/ 4072661 w 11737975"/>
              <a:gd name="connsiteY2130" fmla="*/ 3568082 h 7527097"/>
              <a:gd name="connsiteX2131" fmla="*/ 4073283 w 11737975"/>
              <a:gd name="connsiteY2131" fmla="*/ 3572746 h 7527097"/>
              <a:gd name="connsiteX2132" fmla="*/ 4056860 w 11737975"/>
              <a:gd name="connsiteY2132" fmla="*/ 3566754 h 7527097"/>
              <a:gd name="connsiteX2133" fmla="*/ 4052755 w 11737975"/>
              <a:gd name="connsiteY2133" fmla="*/ 3565254 h 7527097"/>
              <a:gd name="connsiteX2134" fmla="*/ 4050078 w 11737975"/>
              <a:gd name="connsiteY2134" fmla="*/ 3559840 h 7527097"/>
              <a:gd name="connsiteX2135" fmla="*/ 4027588 w 11737975"/>
              <a:gd name="connsiteY2135" fmla="*/ 3544975 h 7527097"/>
              <a:gd name="connsiteX2136" fmla="*/ 4026873 w 11737975"/>
              <a:gd name="connsiteY2136" fmla="*/ 3546934 h 7527097"/>
              <a:gd name="connsiteX2137" fmla="*/ 4016609 w 11737975"/>
              <a:gd name="connsiteY2137" fmla="*/ 3543188 h 7527097"/>
              <a:gd name="connsiteX2138" fmla="*/ 3992691 w 11737975"/>
              <a:gd name="connsiteY2138" fmla="*/ 3532239 h 7527097"/>
              <a:gd name="connsiteX2139" fmla="*/ 4001705 w 11737975"/>
              <a:gd name="connsiteY2139" fmla="*/ 3526656 h 7527097"/>
              <a:gd name="connsiteX2140" fmla="*/ 3984569 w 11737975"/>
              <a:gd name="connsiteY2140" fmla="*/ 3522621 h 7527097"/>
              <a:gd name="connsiteX2141" fmla="*/ 3964755 w 11737975"/>
              <a:gd name="connsiteY2141" fmla="*/ 3513170 h 7527097"/>
              <a:gd name="connsiteX2142" fmla="*/ 3947620 w 11737975"/>
              <a:gd name="connsiteY2142" fmla="*/ 3509135 h 7527097"/>
              <a:gd name="connsiteX2143" fmla="*/ 3999611 w 11737975"/>
              <a:gd name="connsiteY2143" fmla="*/ 3501159 h 7527097"/>
              <a:gd name="connsiteX2144" fmla="*/ 4004281 w 11737975"/>
              <a:gd name="connsiteY2144" fmla="*/ 3514227 h 7527097"/>
              <a:gd name="connsiteX2145" fmla="*/ 3999611 w 11737975"/>
              <a:gd name="connsiteY2145" fmla="*/ 3501159 h 7527097"/>
              <a:gd name="connsiteX2146" fmla="*/ 4076739 w 11737975"/>
              <a:gd name="connsiteY2146" fmla="*/ 3500893 h 7527097"/>
              <a:gd name="connsiteX2147" fmla="*/ 4068334 w 11737975"/>
              <a:gd name="connsiteY2147" fmla="*/ 3504523 h 7527097"/>
              <a:gd name="connsiteX2148" fmla="*/ 4076739 w 11737975"/>
              <a:gd name="connsiteY2148" fmla="*/ 3500893 h 7527097"/>
              <a:gd name="connsiteX2149" fmla="*/ 4113460 w 11737975"/>
              <a:gd name="connsiteY2149" fmla="*/ 3500496 h 7527097"/>
              <a:gd name="connsiteX2150" fmla="*/ 4109895 w 11737975"/>
              <a:gd name="connsiteY2150" fmla="*/ 3503794 h 7527097"/>
              <a:gd name="connsiteX2151" fmla="*/ 4109757 w 11737975"/>
              <a:gd name="connsiteY2151" fmla="*/ 3510643 h 7527097"/>
              <a:gd name="connsiteX2152" fmla="*/ 4116003 w 11737975"/>
              <a:gd name="connsiteY2152" fmla="*/ 3512924 h 7527097"/>
              <a:gd name="connsiteX2153" fmla="*/ 4122250 w 11737975"/>
              <a:gd name="connsiteY2153" fmla="*/ 3515202 h 7527097"/>
              <a:gd name="connsiteX2154" fmla="*/ 4124928 w 11737975"/>
              <a:gd name="connsiteY2154" fmla="*/ 3516756 h 7527097"/>
              <a:gd name="connsiteX2155" fmla="*/ 4127156 w 11737975"/>
              <a:gd name="connsiteY2155" fmla="*/ 3514693 h 7527097"/>
              <a:gd name="connsiteX2156" fmla="*/ 4129378 w 11737975"/>
              <a:gd name="connsiteY2156" fmla="*/ 3508604 h 7527097"/>
              <a:gd name="connsiteX2157" fmla="*/ 4121791 w 11737975"/>
              <a:gd name="connsiteY2157" fmla="*/ 3503535 h 7527097"/>
              <a:gd name="connsiteX2158" fmla="*/ 4119708 w 11737975"/>
              <a:gd name="connsiteY2158" fmla="*/ 3502774 h 7527097"/>
              <a:gd name="connsiteX2159" fmla="*/ 4113460 w 11737975"/>
              <a:gd name="connsiteY2159" fmla="*/ 3500496 h 7527097"/>
              <a:gd name="connsiteX2160" fmla="*/ 4046457 w 11737975"/>
              <a:gd name="connsiteY2160" fmla="*/ 3469172 h 7527097"/>
              <a:gd name="connsiteX2161" fmla="*/ 4049016 w 11737975"/>
              <a:gd name="connsiteY2161" fmla="*/ 3486334 h 7527097"/>
              <a:gd name="connsiteX2162" fmla="*/ 4052985 w 11737975"/>
              <a:gd name="connsiteY2162" fmla="*/ 3487679 h 7527097"/>
              <a:gd name="connsiteX2163" fmla="*/ 4057791 w 11737975"/>
              <a:gd name="connsiteY2163" fmla="*/ 3482302 h 7527097"/>
              <a:gd name="connsiteX2164" fmla="*/ 4062580 w 11737975"/>
              <a:gd name="connsiteY2164" fmla="*/ 3481802 h 7527097"/>
              <a:gd name="connsiteX2165" fmla="*/ 4068679 w 11737975"/>
              <a:gd name="connsiteY2165" fmla="*/ 3484026 h 7527097"/>
              <a:gd name="connsiteX2166" fmla="*/ 4073469 w 11737975"/>
              <a:gd name="connsiteY2166" fmla="*/ 3483526 h 7527097"/>
              <a:gd name="connsiteX2167" fmla="*/ 4072884 w 11737975"/>
              <a:gd name="connsiteY2167" fmla="*/ 3478818 h 7527097"/>
              <a:gd name="connsiteX2168" fmla="*/ 4069541 w 11737975"/>
              <a:gd name="connsiteY2168" fmla="*/ 3475350 h 7527097"/>
              <a:gd name="connsiteX2169" fmla="*/ 4064753 w 11737975"/>
              <a:gd name="connsiteY2169" fmla="*/ 3475850 h 7527097"/>
              <a:gd name="connsiteX2170" fmla="*/ 4060688 w 11737975"/>
              <a:gd name="connsiteY2170" fmla="*/ 3474366 h 7527097"/>
              <a:gd name="connsiteX2171" fmla="*/ 4054385 w 11737975"/>
              <a:gd name="connsiteY2171" fmla="*/ 3469537 h 7527097"/>
              <a:gd name="connsiteX2172" fmla="*/ 4046457 w 11737975"/>
              <a:gd name="connsiteY2172" fmla="*/ 3469172 h 7527097"/>
              <a:gd name="connsiteX2173" fmla="*/ 4001982 w 11737975"/>
              <a:gd name="connsiteY2173" fmla="*/ 3468742 h 7527097"/>
              <a:gd name="connsiteX2174" fmla="*/ 3998455 w 11737975"/>
              <a:gd name="connsiteY2174" fmla="*/ 3472000 h 7527097"/>
              <a:gd name="connsiteX2175" fmla="*/ 3999055 w 11737975"/>
              <a:gd name="connsiteY2175" fmla="*/ 3476764 h 7527097"/>
              <a:gd name="connsiteX2176" fmla="*/ 4073087 w 11737975"/>
              <a:gd name="connsiteY2176" fmla="*/ 3517420 h 7527097"/>
              <a:gd name="connsiteX2177" fmla="*/ 4076615 w 11737975"/>
              <a:gd name="connsiteY2177" fmla="*/ 3514163 h 7527097"/>
              <a:gd name="connsiteX2178" fmla="*/ 4075284 w 11737975"/>
              <a:gd name="connsiteY2178" fmla="*/ 3511402 h 7527097"/>
              <a:gd name="connsiteX2179" fmla="*/ 4004048 w 11737975"/>
              <a:gd name="connsiteY2179" fmla="*/ 3469495 h 7527097"/>
              <a:gd name="connsiteX2180" fmla="*/ 4029784 w 11737975"/>
              <a:gd name="connsiteY2180" fmla="*/ 3456970 h 7527097"/>
              <a:gd name="connsiteX2181" fmla="*/ 4027104 w 11737975"/>
              <a:gd name="connsiteY2181" fmla="*/ 3458155 h 7527097"/>
              <a:gd name="connsiteX2182" fmla="*/ 4026407 w 11737975"/>
              <a:gd name="connsiteY2182" fmla="*/ 3460067 h 7527097"/>
              <a:gd name="connsiteX2183" fmla="*/ 4030266 w 11737975"/>
              <a:gd name="connsiteY2183" fmla="*/ 3467969 h 7527097"/>
              <a:gd name="connsiteX2184" fmla="*/ 4034232 w 11737975"/>
              <a:gd name="connsiteY2184" fmla="*/ 3469417 h 7527097"/>
              <a:gd name="connsiteX2185" fmla="*/ 4035049 w 11737975"/>
              <a:gd name="connsiteY2185" fmla="*/ 3470256 h 7527097"/>
              <a:gd name="connsiteX2186" fmla="*/ 4036913 w 11737975"/>
              <a:gd name="connsiteY2186" fmla="*/ 3468229 h 7527097"/>
              <a:gd name="connsiteX2187" fmla="*/ 4035627 w 11737975"/>
              <a:gd name="connsiteY2187" fmla="*/ 3465596 h 7527097"/>
              <a:gd name="connsiteX2188" fmla="*/ 4034340 w 11737975"/>
              <a:gd name="connsiteY2188" fmla="*/ 3462961 h 7527097"/>
              <a:gd name="connsiteX2189" fmla="*/ 4031072 w 11737975"/>
              <a:gd name="connsiteY2189" fmla="*/ 3459603 h 7527097"/>
              <a:gd name="connsiteX2190" fmla="*/ 4029784 w 11737975"/>
              <a:gd name="connsiteY2190" fmla="*/ 3456970 h 7527097"/>
              <a:gd name="connsiteX2191" fmla="*/ 4085646 w 11737975"/>
              <a:gd name="connsiteY2191" fmla="*/ 3454545 h 7527097"/>
              <a:gd name="connsiteX2192" fmla="*/ 4081087 w 11737975"/>
              <a:gd name="connsiteY2192" fmla="*/ 3455723 h 7527097"/>
              <a:gd name="connsiteX2193" fmla="*/ 4089959 w 11737975"/>
              <a:gd name="connsiteY2193" fmla="*/ 3459601 h 7527097"/>
              <a:gd name="connsiteX2194" fmla="*/ 4092231 w 11737975"/>
              <a:gd name="connsiteY2194" fmla="*/ 3457516 h 7527097"/>
              <a:gd name="connsiteX2195" fmla="*/ 4085646 w 11737975"/>
              <a:gd name="connsiteY2195" fmla="*/ 3454545 h 7527097"/>
              <a:gd name="connsiteX2196" fmla="*/ 3969584 w 11737975"/>
              <a:gd name="connsiteY2196" fmla="*/ 3450424 h 7527097"/>
              <a:gd name="connsiteX2197" fmla="*/ 3966844 w 11737975"/>
              <a:gd name="connsiteY2197" fmla="*/ 3451697 h 7527097"/>
              <a:gd name="connsiteX2198" fmla="*/ 3964105 w 11737975"/>
              <a:gd name="connsiteY2198" fmla="*/ 3452970 h 7527097"/>
              <a:gd name="connsiteX2199" fmla="*/ 3964648 w 11737975"/>
              <a:gd name="connsiteY2199" fmla="*/ 3457714 h 7527097"/>
              <a:gd name="connsiteX2200" fmla="*/ 3966657 w 11737975"/>
              <a:gd name="connsiteY2200" fmla="*/ 3458447 h 7527097"/>
              <a:gd name="connsiteX2201" fmla="*/ 3979981 w 11737975"/>
              <a:gd name="connsiteY2201" fmla="*/ 3465583 h 7527097"/>
              <a:gd name="connsiteX2202" fmla="*/ 3982720 w 11737975"/>
              <a:gd name="connsiteY2202" fmla="*/ 3464309 h 7527097"/>
              <a:gd name="connsiteX2203" fmla="*/ 3984184 w 11737975"/>
              <a:gd name="connsiteY2203" fmla="*/ 3460298 h 7527097"/>
              <a:gd name="connsiteX2204" fmla="*/ 3973600 w 11737975"/>
              <a:gd name="connsiteY2204" fmla="*/ 3451888 h 7527097"/>
              <a:gd name="connsiteX2205" fmla="*/ 3969584 w 11737975"/>
              <a:gd name="connsiteY2205" fmla="*/ 3450424 h 7527097"/>
              <a:gd name="connsiteX2206" fmla="*/ 4162418 w 11737975"/>
              <a:gd name="connsiteY2206" fmla="*/ 3449361 h 7527097"/>
              <a:gd name="connsiteX2207" fmla="*/ 4159588 w 11737975"/>
              <a:gd name="connsiteY2207" fmla="*/ 3450765 h 7527097"/>
              <a:gd name="connsiteX2208" fmla="*/ 4160850 w 11737975"/>
              <a:gd name="connsiteY2208" fmla="*/ 3453660 h 7527097"/>
              <a:gd name="connsiteX2209" fmla="*/ 4162894 w 11737975"/>
              <a:gd name="connsiteY2209" fmla="*/ 3454406 h 7527097"/>
              <a:gd name="connsiteX2210" fmla="*/ 4164940 w 11737975"/>
              <a:gd name="connsiteY2210" fmla="*/ 3455152 h 7527097"/>
              <a:gd name="connsiteX2211" fmla="*/ 4168553 w 11737975"/>
              <a:gd name="connsiteY2211" fmla="*/ 3451600 h 7527097"/>
              <a:gd name="connsiteX2212" fmla="*/ 4166508 w 11737975"/>
              <a:gd name="connsiteY2212" fmla="*/ 3450855 h 7527097"/>
              <a:gd name="connsiteX2213" fmla="*/ 4164463 w 11737975"/>
              <a:gd name="connsiteY2213" fmla="*/ 3450108 h 7527097"/>
              <a:gd name="connsiteX2214" fmla="*/ 4162418 w 11737975"/>
              <a:gd name="connsiteY2214" fmla="*/ 3449361 h 7527097"/>
              <a:gd name="connsiteX2215" fmla="*/ 3997416 w 11737975"/>
              <a:gd name="connsiteY2215" fmla="*/ 3442518 h 7527097"/>
              <a:gd name="connsiteX2216" fmla="*/ 4000461 w 11737975"/>
              <a:gd name="connsiteY2216" fmla="*/ 3454791 h 7527097"/>
              <a:gd name="connsiteX2217" fmla="*/ 4011571 w 11737975"/>
              <a:gd name="connsiteY2217" fmla="*/ 3449917 h 7527097"/>
              <a:gd name="connsiteX2218" fmla="*/ 3997416 w 11737975"/>
              <a:gd name="connsiteY2218" fmla="*/ 3442518 h 7527097"/>
              <a:gd name="connsiteX2219" fmla="*/ 4104672 w 11737975"/>
              <a:gd name="connsiteY2219" fmla="*/ 3435592 h 7527097"/>
              <a:gd name="connsiteX2220" fmla="*/ 4096398 w 11737975"/>
              <a:gd name="connsiteY2220" fmla="*/ 3439168 h 7527097"/>
              <a:gd name="connsiteX2221" fmla="*/ 4097592 w 11737975"/>
              <a:gd name="connsiteY2221" fmla="*/ 3454994 h 7527097"/>
              <a:gd name="connsiteX2222" fmla="*/ 4101691 w 11737975"/>
              <a:gd name="connsiteY2222" fmla="*/ 3456490 h 7527097"/>
              <a:gd name="connsiteX2223" fmla="*/ 4117941 w 11737975"/>
              <a:gd name="connsiteY2223" fmla="*/ 3475613 h 7527097"/>
              <a:gd name="connsiteX2224" fmla="*/ 4132362 w 11737975"/>
              <a:gd name="connsiteY2224" fmla="*/ 3474281 h 7527097"/>
              <a:gd name="connsiteX2225" fmla="*/ 4132139 w 11737975"/>
              <a:gd name="connsiteY2225" fmla="*/ 3493986 h 7527097"/>
              <a:gd name="connsiteX2226" fmla="*/ 4137128 w 11737975"/>
              <a:gd name="connsiteY2226" fmla="*/ 3496424 h 7527097"/>
              <a:gd name="connsiteX2227" fmla="*/ 4140338 w 11737975"/>
              <a:gd name="connsiteY2227" fmla="*/ 3496978 h 7527097"/>
              <a:gd name="connsiteX2228" fmla="*/ 4148538 w 11737975"/>
              <a:gd name="connsiteY2228" fmla="*/ 3499970 h 7527097"/>
              <a:gd name="connsiteX2229" fmla="*/ 4152638 w 11737975"/>
              <a:gd name="connsiteY2229" fmla="*/ 3501466 h 7527097"/>
              <a:gd name="connsiteX2230" fmla="*/ 4155394 w 11737975"/>
              <a:gd name="connsiteY2230" fmla="*/ 3500273 h 7527097"/>
              <a:gd name="connsiteX2231" fmla="*/ 4154762 w 11737975"/>
              <a:gd name="connsiteY2231" fmla="*/ 3495646 h 7527097"/>
              <a:gd name="connsiteX2232" fmla="*/ 4150663 w 11737975"/>
              <a:gd name="connsiteY2232" fmla="*/ 3494150 h 7527097"/>
              <a:gd name="connsiteX2233" fmla="*/ 4144513 w 11737975"/>
              <a:gd name="connsiteY2233" fmla="*/ 3491906 h 7527097"/>
              <a:gd name="connsiteX2234" fmla="*/ 4145296 w 11737975"/>
              <a:gd name="connsiteY2234" fmla="*/ 3483396 h 7527097"/>
              <a:gd name="connsiteX2235" fmla="*/ 4159642 w 11737975"/>
              <a:gd name="connsiteY2235" fmla="*/ 3488633 h 7527097"/>
              <a:gd name="connsiteX2236" fmla="*/ 4171307 w 11737975"/>
              <a:gd name="connsiteY2236" fmla="*/ 3488493 h 7527097"/>
              <a:gd name="connsiteX2237" fmla="*/ 4177605 w 11737975"/>
              <a:gd name="connsiteY2237" fmla="*/ 3477600 h 7527097"/>
              <a:gd name="connsiteX2238" fmla="*/ 4116895 w 11737975"/>
              <a:gd name="connsiteY2238" fmla="*/ 3446649 h 7527097"/>
              <a:gd name="connsiteX2239" fmla="*/ 4121070 w 11737975"/>
              <a:gd name="connsiteY2239" fmla="*/ 3441576 h 7527097"/>
              <a:gd name="connsiteX2240" fmla="*/ 4104672 w 11737975"/>
              <a:gd name="connsiteY2240" fmla="*/ 3435592 h 7527097"/>
              <a:gd name="connsiteX2241" fmla="*/ 3961693 w 11737975"/>
              <a:gd name="connsiteY2241" fmla="*/ 3427249 h 7527097"/>
              <a:gd name="connsiteX2242" fmla="*/ 3960974 w 11737975"/>
              <a:gd name="connsiteY2242" fmla="*/ 3429218 h 7527097"/>
              <a:gd name="connsiteX2243" fmla="*/ 3959535 w 11737975"/>
              <a:gd name="connsiteY2243" fmla="*/ 3433159 h 7527097"/>
              <a:gd name="connsiteX2244" fmla="*/ 3983531 w 11737975"/>
              <a:gd name="connsiteY2244" fmla="*/ 3444148 h 7527097"/>
              <a:gd name="connsiteX2245" fmla="*/ 3986309 w 11737975"/>
              <a:gd name="connsiteY2245" fmla="*/ 3442930 h 7527097"/>
              <a:gd name="connsiteX2246" fmla="*/ 3984969 w 11737975"/>
              <a:gd name="connsiteY2246" fmla="*/ 3440208 h 7527097"/>
              <a:gd name="connsiteX2247" fmla="*/ 3963752 w 11737975"/>
              <a:gd name="connsiteY2247" fmla="*/ 3428000 h 7527097"/>
              <a:gd name="connsiteX2248" fmla="*/ 3961693 w 11737975"/>
              <a:gd name="connsiteY2248" fmla="*/ 3427249 h 7527097"/>
              <a:gd name="connsiteX2249" fmla="*/ 3910218 w 11737975"/>
              <a:gd name="connsiteY2249" fmla="*/ 3422262 h 7527097"/>
              <a:gd name="connsiteX2250" fmla="*/ 3907483 w 11737975"/>
              <a:gd name="connsiteY2250" fmla="*/ 3423376 h 7527097"/>
              <a:gd name="connsiteX2251" fmla="*/ 3908858 w 11737975"/>
              <a:gd name="connsiteY2251" fmla="*/ 3425988 h 7527097"/>
              <a:gd name="connsiteX2252" fmla="*/ 3945846 w 11737975"/>
              <a:gd name="connsiteY2252" fmla="*/ 3445819 h 7527097"/>
              <a:gd name="connsiteX2253" fmla="*/ 3948579 w 11737975"/>
              <a:gd name="connsiteY2253" fmla="*/ 3444707 h 7527097"/>
              <a:gd name="connsiteX2254" fmla="*/ 3949260 w 11737975"/>
              <a:gd name="connsiteY2254" fmla="*/ 3442843 h 7527097"/>
              <a:gd name="connsiteX2255" fmla="*/ 3910218 w 11737975"/>
              <a:gd name="connsiteY2255" fmla="*/ 3422262 h 7527097"/>
              <a:gd name="connsiteX2256" fmla="*/ 3931425 w 11737975"/>
              <a:gd name="connsiteY2256" fmla="*/ 3414580 h 7527097"/>
              <a:gd name="connsiteX2257" fmla="*/ 3928796 w 11737975"/>
              <a:gd name="connsiteY2257" fmla="*/ 3415784 h 7527097"/>
              <a:gd name="connsiteX2258" fmla="*/ 3930032 w 11737975"/>
              <a:gd name="connsiteY2258" fmla="*/ 3418401 h 7527097"/>
              <a:gd name="connsiteX2259" fmla="*/ 3935135 w 11737975"/>
              <a:gd name="connsiteY2259" fmla="*/ 3422426 h 7527097"/>
              <a:gd name="connsiteX2260" fmla="*/ 3937765 w 11737975"/>
              <a:gd name="connsiteY2260" fmla="*/ 3421222 h 7527097"/>
              <a:gd name="connsiteX2261" fmla="*/ 3936530 w 11737975"/>
              <a:gd name="connsiteY2261" fmla="*/ 3418606 h 7527097"/>
              <a:gd name="connsiteX2262" fmla="*/ 3931425 w 11737975"/>
              <a:gd name="connsiteY2262" fmla="*/ 3414580 h 7527097"/>
              <a:gd name="connsiteX2263" fmla="*/ 3910176 w 11737975"/>
              <a:gd name="connsiteY2263" fmla="*/ 3405416 h 7527097"/>
              <a:gd name="connsiteX2264" fmla="*/ 3911877 w 11737975"/>
              <a:gd name="connsiteY2264" fmla="*/ 3407284 h 7527097"/>
              <a:gd name="connsiteX2265" fmla="*/ 3917355 w 11737975"/>
              <a:gd name="connsiteY2265" fmla="*/ 3411949 h 7527097"/>
              <a:gd name="connsiteX2266" fmla="*/ 3913091 w 11737975"/>
              <a:gd name="connsiteY2266" fmla="*/ 3407347 h 7527097"/>
              <a:gd name="connsiteX2267" fmla="*/ 3910176 w 11737975"/>
              <a:gd name="connsiteY2267" fmla="*/ 3405416 h 7527097"/>
              <a:gd name="connsiteX2268" fmla="*/ 4039371 w 11737975"/>
              <a:gd name="connsiteY2268" fmla="*/ 3405042 h 7527097"/>
              <a:gd name="connsiteX2269" fmla="*/ 4030970 w 11737975"/>
              <a:gd name="connsiteY2269" fmla="*/ 3415235 h 7527097"/>
              <a:gd name="connsiteX2270" fmla="*/ 4040518 w 11737975"/>
              <a:gd name="connsiteY2270" fmla="*/ 3427558 h 7527097"/>
              <a:gd name="connsiteX2271" fmla="*/ 4042584 w 11737975"/>
              <a:gd name="connsiteY2271" fmla="*/ 3428312 h 7527097"/>
              <a:gd name="connsiteX2272" fmla="*/ 4039737 w 11737975"/>
              <a:gd name="connsiteY2272" fmla="*/ 3436113 h 7527097"/>
              <a:gd name="connsiteX2273" fmla="*/ 4041093 w 11737975"/>
              <a:gd name="connsiteY2273" fmla="*/ 3438817 h 7527097"/>
              <a:gd name="connsiteX2274" fmla="*/ 4041804 w 11737975"/>
              <a:gd name="connsiteY2274" fmla="*/ 3436867 h 7527097"/>
              <a:gd name="connsiteX2275" fmla="*/ 4042515 w 11737975"/>
              <a:gd name="connsiteY2275" fmla="*/ 3434916 h 7527097"/>
              <a:gd name="connsiteX2276" fmla="*/ 4043938 w 11737975"/>
              <a:gd name="connsiteY2276" fmla="*/ 3431017 h 7527097"/>
              <a:gd name="connsiteX2277" fmla="*/ 4082478 w 11737975"/>
              <a:gd name="connsiteY2277" fmla="*/ 3447291 h 7527097"/>
              <a:gd name="connsiteX2278" fmla="*/ 4086036 w 11737975"/>
              <a:gd name="connsiteY2278" fmla="*/ 3437540 h 7527097"/>
              <a:gd name="connsiteX2279" fmla="*/ 4080689 w 11737975"/>
              <a:gd name="connsiteY2279" fmla="*/ 3420119 h 7527097"/>
              <a:gd name="connsiteX2280" fmla="*/ 4039371 w 11737975"/>
              <a:gd name="connsiteY2280" fmla="*/ 3405042 h 7527097"/>
              <a:gd name="connsiteX2281" fmla="*/ 3876264 w 11737975"/>
              <a:gd name="connsiteY2281" fmla="*/ 3405003 h 7527097"/>
              <a:gd name="connsiteX2282" fmla="*/ 3874800 w 11737975"/>
              <a:gd name="connsiteY2282" fmla="*/ 3409014 h 7527097"/>
              <a:gd name="connsiteX2283" fmla="*/ 3879713 w 11737975"/>
              <a:gd name="connsiteY2283" fmla="*/ 3415351 h 7527097"/>
              <a:gd name="connsiteX2284" fmla="*/ 3885353 w 11737975"/>
              <a:gd name="connsiteY2284" fmla="*/ 3419684 h 7527097"/>
              <a:gd name="connsiteX2285" fmla="*/ 3888210 w 11737975"/>
              <a:gd name="connsiteY2285" fmla="*/ 3418453 h 7527097"/>
              <a:gd name="connsiteX2286" fmla="*/ 3889674 w 11737975"/>
              <a:gd name="connsiteY2286" fmla="*/ 3414442 h 7527097"/>
              <a:gd name="connsiteX2287" fmla="*/ 3884032 w 11737975"/>
              <a:gd name="connsiteY2287" fmla="*/ 3410109 h 7527097"/>
              <a:gd name="connsiteX2288" fmla="*/ 3878389 w 11737975"/>
              <a:gd name="connsiteY2288" fmla="*/ 3405777 h 7527097"/>
              <a:gd name="connsiteX2289" fmla="*/ 3876264 w 11737975"/>
              <a:gd name="connsiteY2289" fmla="*/ 3405003 h 7527097"/>
              <a:gd name="connsiteX2290" fmla="*/ 3858812 w 11737975"/>
              <a:gd name="connsiteY2290" fmla="*/ 3398266 h 7527097"/>
              <a:gd name="connsiteX2291" fmla="*/ 3853222 w 11737975"/>
              <a:gd name="connsiteY2291" fmla="*/ 3398865 h 7527097"/>
              <a:gd name="connsiteX2292" fmla="*/ 3864291 w 11737975"/>
              <a:gd name="connsiteY2292" fmla="*/ 3403498 h 7527097"/>
              <a:gd name="connsiteX2293" fmla="*/ 3866544 w 11737975"/>
              <a:gd name="connsiteY2293" fmla="*/ 3401617 h 7527097"/>
              <a:gd name="connsiteX2294" fmla="*/ 3858812 w 11737975"/>
              <a:gd name="connsiteY2294" fmla="*/ 3398266 h 7527097"/>
              <a:gd name="connsiteX2295" fmla="*/ 3893655 w 11737975"/>
              <a:gd name="connsiteY2295" fmla="*/ 3397138 h 7527097"/>
              <a:gd name="connsiteX2296" fmla="*/ 3894242 w 11737975"/>
              <a:gd name="connsiteY2296" fmla="*/ 3401652 h 7527097"/>
              <a:gd name="connsiteX2297" fmla="*/ 3899127 w 11737975"/>
              <a:gd name="connsiteY2297" fmla="*/ 3400085 h 7527097"/>
              <a:gd name="connsiteX2298" fmla="*/ 3893655 w 11737975"/>
              <a:gd name="connsiteY2298" fmla="*/ 3397138 h 7527097"/>
              <a:gd name="connsiteX2299" fmla="*/ 3963183 w 11737975"/>
              <a:gd name="connsiteY2299" fmla="*/ 3390451 h 7527097"/>
              <a:gd name="connsiteX2300" fmla="*/ 3967849 w 11737975"/>
              <a:gd name="connsiteY2300" fmla="*/ 3401590 h 7527097"/>
              <a:gd name="connsiteX2301" fmla="*/ 3971627 w 11737975"/>
              <a:gd name="connsiteY2301" fmla="*/ 3400027 h 7527097"/>
              <a:gd name="connsiteX2302" fmla="*/ 3969504 w 11737975"/>
              <a:gd name="connsiteY2302" fmla="*/ 3392758 h 7527097"/>
              <a:gd name="connsiteX2303" fmla="*/ 3963183 w 11737975"/>
              <a:gd name="connsiteY2303" fmla="*/ 3390451 h 7527097"/>
              <a:gd name="connsiteX2304" fmla="*/ 3799473 w 11737975"/>
              <a:gd name="connsiteY2304" fmla="*/ 3365253 h 7527097"/>
              <a:gd name="connsiteX2305" fmla="*/ 3792865 w 11737975"/>
              <a:gd name="connsiteY2305" fmla="*/ 3367956 h 7527097"/>
              <a:gd name="connsiteX2306" fmla="*/ 3795511 w 11737975"/>
              <a:gd name="connsiteY2306" fmla="*/ 3371125 h 7527097"/>
              <a:gd name="connsiteX2307" fmla="*/ 3804427 w 11737975"/>
              <a:gd name="connsiteY2307" fmla="*/ 3374378 h 7527097"/>
              <a:gd name="connsiteX2308" fmla="*/ 3806143 w 11737975"/>
              <a:gd name="connsiteY2308" fmla="*/ 3369083 h 7527097"/>
              <a:gd name="connsiteX2309" fmla="*/ 3799473 w 11737975"/>
              <a:gd name="connsiteY2309" fmla="*/ 3365253 h 7527097"/>
              <a:gd name="connsiteX2310" fmla="*/ 3779457 w 11737975"/>
              <a:gd name="connsiteY2310" fmla="*/ 3358511 h 7527097"/>
              <a:gd name="connsiteX2311" fmla="*/ 3786585 w 11737975"/>
              <a:gd name="connsiteY2311" fmla="*/ 3364878 h 7527097"/>
              <a:gd name="connsiteX2312" fmla="*/ 3788266 w 11737975"/>
              <a:gd name="connsiteY2312" fmla="*/ 3361726 h 7527097"/>
              <a:gd name="connsiteX2313" fmla="*/ 3779457 w 11737975"/>
              <a:gd name="connsiteY2313" fmla="*/ 3358511 h 7527097"/>
              <a:gd name="connsiteX2314" fmla="*/ 4036860 w 11737975"/>
              <a:gd name="connsiteY2314" fmla="*/ 3354833 h 7527097"/>
              <a:gd name="connsiteX2315" fmla="*/ 4017700 w 11737975"/>
              <a:gd name="connsiteY2315" fmla="*/ 3368073 h 7527097"/>
              <a:gd name="connsiteX2316" fmla="*/ 4034259 w 11737975"/>
              <a:gd name="connsiteY2316" fmla="*/ 3377910 h 7527097"/>
              <a:gd name="connsiteX2317" fmla="*/ 4040881 w 11737975"/>
              <a:gd name="connsiteY2317" fmla="*/ 3376533 h 7527097"/>
              <a:gd name="connsiteX2318" fmla="*/ 4043053 w 11737975"/>
              <a:gd name="connsiteY2318" fmla="*/ 3370582 h 7527097"/>
              <a:gd name="connsiteX2319" fmla="*/ 4036137 w 11737975"/>
              <a:gd name="connsiteY2319" fmla="*/ 3356818 h 7527097"/>
              <a:gd name="connsiteX2320" fmla="*/ 4036860 w 11737975"/>
              <a:gd name="connsiteY2320" fmla="*/ 3354833 h 7527097"/>
              <a:gd name="connsiteX2321" fmla="*/ 3907042 w 11737975"/>
              <a:gd name="connsiteY2321" fmla="*/ 3347819 h 7527097"/>
              <a:gd name="connsiteX2322" fmla="*/ 3903569 w 11737975"/>
              <a:gd name="connsiteY2322" fmla="*/ 3350971 h 7527097"/>
              <a:gd name="connsiteX2323" fmla="*/ 3904195 w 11737975"/>
              <a:gd name="connsiteY2323" fmla="*/ 3355619 h 7527097"/>
              <a:gd name="connsiteX2324" fmla="*/ 3936947 w 11737975"/>
              <a:gd name="connsiteY2324" fmla="*/ 3374201 h 7527097"/>
              <a:gd name="connsiteX2325" fmla="*/ 3964964 w 11737975"/>
              <a:gd name="connsiteY2325" fmla="*/ 3386636 h 7527097"/>
              <a:gd name="connsiteX2326" fmla="*/ 3979875 w 11737975"/>
              <a:gd name="connsiteY2326" fmla="*/ 3403128 h 7527097"/>
              <a:gd name="connsiteX2327" fmla="*/ 3993137 w 11737975"/>
              <a:gd name="connsiteY2327" fmla="*/ 3408899 h 7527097"/>
              <a:gd name="connsiteX2328" fmla="*/ 3996291 w 11737975"/>
              <a:gd name="connsiteY2328" fmla="*/ 3409119 h 7527097"/>
              <a:gd name="connsiteX2329" fmla="*/ 3996375 w 11737975"/>
              <a:gd name="connsiteY2329" fmla="*/ 3402519 h 7527097"/>
              <a:gd name="connsiteX2330" fmla="*/ 4002532 w 11737975"/>
              <a:gd name="connsiteY2330" fmla="*/ 3404765 h 7527097"/>
              <a:gd name="connsiteX2331" fmla="*/ 4004584 w 11737975"/>
              <a:gd name="connsiteY2331" fmla="*/ 3405516 h 7527097"/>
              <a:gd name="connsiteX2332" fmla="*/ 4010112 w 11737975"/>
              <a:gd name="connsiteY2332" fmla="*/ 3403112 h 7527097"/>
              <a:gd name="connsiteX2333" fmla="*/ 4010164 w 11737975"/>
              <a:gd name="connsiteY2333" fmla="*/ 3398988 h 7527097"/>
              <a:gd name="connsiteX2334" fmla="*/ 4008141 w 11737975"/>
              <a:gd name="connsiteY2334" fmla="*/ 3395763 h 7527097"/>
              <a:gd name="connsiteX2335" fmla="*/ 4006090 w 11737975"/>
              <a:gd name="connsiteY2335" fmla="*/ 3395016 h 7527097"/>
              <a:gd name="connsiteX2336" fmla="*/ 3980124 w 11737975"/>
              <a:gd name="connsiteY2336" fmla="*/ 3383330 h 7527097"/>
              <a:gd name="connsiteX2337" fmla="*/ 3967811 w 11737975"/>
              <a:gd name="connsiteY2337" fmla="*/ 3378837 h 7527097"/>
              <a:gd name="connsiteX2338" fmla="*/ 3939794 w 11737975"/>
              <a:gd name="connsiteY2338" fmla="*/ 3366401 h 7527097"/>
              <a:gd name="connsiteX2339" fmla="*/ 3906332 w 11737975"/>
              <a:gd name="connsiteY2339" fmla="*/ 3349769 h 7527097"/>
              <a:gd name="connsiteX2340" fmla="*/ 3907042 w 11737975"/>
              <a:gd name="connsiteY2340" fmla="*/ 3347819 h 7527097"/>
              <a:gd name="connsiteX2341" fmla="*/ 3980493 w 11737975"/>
              <a:gd name="connsiteY2341" fmla="*/ 3345048 h 7527097"/>
              <a:gd name="connsiteX2342" fmla="*/ 3975448 w 11737975"/>
              <a:gd name="connsiteY2342" fmla="*/ 3345680 h 7527097"/>
              <a:gd name="connsiteX2343" fmla="*/ 3979385 w 11737975"/>
              <a:gd name="connsiteY2343" fmla="*/ 3349247 h 7527097"/>
              <a:gd name="connsiteX2344" fmla="*/ 3980493 w 11737975"/>
              <a:gd name="connsiteY2344" fmla="*/ 3345048 h 7527097"/>
              <a:gd name="connsiteX2345" fmla="*/ 3993997 w 11737975"/>
              <a:gd name="connsiteY2345" fmla="*/ 3344060 h 7527097"/>
              <a:gd name="connsiteX2346" fmla="*/ 3989168 w 11737975"/>
              <a:gd name="connsiteY2346" fmla="*/ 3344502 h 7527097"/>
              <a:gd name="connsiteX2347" fmla="*/ 3986399 w 11737975"/>
              <a:gd name="connsiteY2347" fmla="*/ 3345693 h 7527097"/>
              <a:gd name="connsiteX2348" fmla="*/ 3989098 w 11737975"/>
              <a:gd name="connsiteY2348" fmla="*/ 3351086 h 7527097"/>
              <a:gd name="connsiteX2349" fmla="*/ 3998687 w 11737975"/>
              <a:gd name="connsiteY2349" fmla="*/ 3356788 h 7527097"/>
              <a:gd name="connsiteX2350" fmla="*/ 4007565 w 11737975"/>
              <a:gd name="connsiteY2350" fmla="*/ 3364435 h 7527097"/>
              <a:gd name="connsiteX2351" fmla="*/ 4011043 w 11737975"/>
              <a:gd name="connsiteY2351" fmla="*/ 3361299 h 7527097"/>
              <a:gd name="connsiteX2352" fmla="*/ 4010404 w 11737975"/>
              <a:gd name="connsiteY2352" fmla="*/ 3356658 h 7527097"/>
              <a:gd name="connsiteX2353" fmla="*/ 4002875 w 11737975"/>
              <a:gd name="connsiteY2353" fmla="*/ 3351707 h 7527097"/>
              <a:gd name="connsiteX2354" fmla="*/ 3993997 w 11737975"/>
              <a:gd name="connsiteY2354" fmla="*/ 3344060 h 7527097"/>
              <a:gd name="connsiteX2355" fmla="*/ 3881055 w 11737975"/>
              <a:gd name="connsiteY2355" fmla="*/ 3336544 h 7527097"/>
              <a:gd name="connsiteX2356" fmla="*/ 3873086 w 11737975"/>
              <a:gd name="connsiteY2356" fmla="*/ 3337508 h 7527097"/>
              <a:gd name="connsiteX2357" fmla="*/ 3880150 w 11737975"/>
              <a:gd name="connsiteY2357" fmla="*/ 3340412 h 7527097"/>
              <a:gd name="connsiteX2358" fmla="*/ 3881055 w 11737975"/>
              <a:gd name="connsiteY2358" fmla="*/ 3336544 h 7527097"/>
              <a:gd name="connsiteX2359" fmla="*/ 3929353 w 11737975"/>
              <a:gd name="connsiteY2359" fmla="*/ 3311540 h 7527097"/>
              <a:gd name="connsiteX2360" fmla="*/ 3924550 w 11737975"/>
              <a:gd name="connsiteY2360" fmla="*/ 3311952 h 7527097"/>
              <a:gd name="connsiteX2361" fmla="*/ 3925209 w 11737975"/>
              <a:gd name="connsiteY2361" fmla="*/ 3316520 h 7527097"/>
              <a:gd name="connsiteX2362" fmla="*/ 3949104 w 11737975"/>
              <a:gd name="connsiteY2362" fmla="*/ 3333900 h 7527097"/>
              <a:gd name="connsiteX2363" fmla="*/ 3966184 w 11737975"/>
              <a:gd name="connsiteY2363" fmla="*/ 3344464 h 7527097"/>
              <a:gd name="connsiteX2364" fmla="*/ 3971684 w 11737975"/>
              <a:gd name="connsiteY2364" fmla="*/ 3342141 h 7527097"/>
              <a:gd name="connsiteX2365" fmla="*/ 3971025 w 11737975"/>
              <a:gd name="connsiteY2365" fmla="*/ 3337571 h 7527097"/>
              <a:gd name="connsiteX2366" fmla="*/ 3951892 w 11737975"/>
              <a:gd name="connsiteY2366" fmla="*/ 3326258 h 7527097"/>
              <a:gd name="connsiteX2367" fmla="*/ 3929353 w 11737975"/>
              <a:gd name="connsiteY2367" fmla="*/ 3311540 h 7527097"/>
              <a:gd name="connsiteX2368" fmla="*/ 3831616 w 11737975"/>
              <a:gd name="connsiteY2368" fmla="*/ 3311263 h 7527097"/>
              <a:gd name="connsiteX2369" fmla="*/ 3826219 w 11737975"/>
              <a:gd name="connsiteY2369" fmla="*/ 3313515 h 7527097"/>
              <a:gd name="connsiteX2370" fmla="*/ 3828896 w 11737975"/>
              <a:gd name="connsiteY2370" fmla="*/ 3318712 h 7527097"/>
              <a:gd name="connsiteX2371" fmla="*/ 3832934 w 11737975"/>
              <a:gd name="connsiteY2371" fmla="*/ 3320187 h 7527097"/>
              <a:gd name="connsiteX2372" fmla="*/ 3837650 w 11737975"/>
              <a:gd name="connsiteY2372" fmla="*/ 3319797 h 7527097"/>
              <a:gd name="connsiteX2373" fmla="*/ 3841028 w 11737975"/>
              <a:gd name="connsiteY2373" fmla="*/ 3316808 h 7527097"/>
              <a:gd name="connsiteX2374" fmla="*/ 3840369 w 11737975"/>
              <a:gd name="connsiteY2374" fmla="*/ 3312347 h 7527097"/>
              <a:gd name="connsiteX2375" fmla="*/ 3833634 w 11737975"/>
              <a:gd name="connsiteY2375" fmla="*/ 3311999 h 7527097"/>
              <a:gd name="connsiteX2376" fmla="*/ 3831616 w 11737975"/>
              <a:gd name="connsiteY2376" fmla="*/ 3311263 h 7527097"/>
              <a:gd name="connsiteX2377" fmla="*/ 4098955 w 11737975"/>
              <a:gd name="connsiteY2377" fmla="*/ 3310927 h 7527097"/>
              <a:gd name="connsiteX2378" fmla="*/ 4092706 w 11737975"/>
              <a:gd name="connsiteY2378" fmla="*/ 3315345 h 7527097"/>
              <a:gd name="connsiteX2379" fmla="*/ 4094032 w 11737975"/>
              <a:gd name="connsiteY2379" fmla="*/ 3318062 h 7527097"/>
              <a:gd name="connsiteX2380" fmla="*/ 4097516 w 11737975"/>
              <a:gd name="connsiteY2380" fmla="*/ 3314869 h 7527097"/>
              <a:gd name="connsiteX2381" fmla="*/ 4098843 w 11737975"/>
              <a:gd name="connsiteY2381" fmla="*/ 3317584 h 7527097"/>
              <a:gd name="connsiteX2382" fmla="*/ 4100170 w 11737975"/>
              <a:gd name="connsiteY2382" fmla="*/ 3320301 h 7527097"/>
              <a:gd name="connsiteX2383" fmla="*/ 4100889 w 11737975"/>
              <a:gd name="connsiteY2383" fmla="*/ 3318332 h 7527097"/>
              <a:gd name="connsiteX2384" fmla="*/ 4100282 w 11737975"/>
              <a:gd name="connsiteY2384" fmla="*/ 3313644 h 7527097"/>
              <a:gd name="connsiteX2385" fmla="*/ 4100999 w 11737975"/>
              <a:gd name="connsiteY2385" fmla="*/ 3311675 h 7527097"/>
              <a:gd name="connsiteX2386" fmla="*/ 4098955 w 11737975"/>
              <a:gd name="connsiteY2386" fmla="*/ 3310927 h 7527097"/>
              <a:gd name="connsiteX2387" fmla="*/ 4124049 w 11737975"/>
              <a:gd name="connsiteY2387" fmla="*/ 3308929 h 7527097"/>
              <a:gd name="connsiteX2388" fmla="*/ 4117726 w 11737975"/>
              <a:gd name="connsiteY2388" fmla="*/ 3322503 h 7527097"/>
              <a:gd name="connsiteX2389" fmla="*/ 4119103 w 11737975"/>
              <a:gd name="connsiteY2389" fmla="*/ 3320375 h 7527097"/>
              <a:gd name="connsiteX2390" fmla="*/ 4123111 w 11737975"/>
              <a:gd name="connsiteY2390" fmla="*/ 3315173 h 7527097"/>
              <a:gd name="connsiteX2391" fmla="*/ 4124049 w 11737975"/>
              <a:gd name="connsiteY2391" fmla="*/ 3308929 h 7527097"/>
              <a:gd name="connsiteX2392" fmla="*/ 3901433 w 11737975"/>
              <a:gd name="connsiteY2392" fmla="*/ 3305247 h 7527097"/>
              <a:gd name="connsiteX2393" fmla="*/ 3901780 w 11737975"/>
              <a:gd name="connsiteY2393" fmla="*/ 3312475 h 7527097"/>
              <a:gd name="connsiteX2394" fmla="*/ 3909129 w 11737975"/>
              <a:gd name="connsiteY2394" fmla="*/ 3310328 h 7527097"/>
              <a:gd name="connsiteX2395" fmla="*/ 3901433 w 11737975"/>
              <a:gd name="connsiteY2395" fmla="*/ 3305247 h 7527097"/>
              <a:gd name="connsiteX2396" fmla="*/ 3810697 w 11737975"/>
              <a:gd name="connsiteY2396" fmla="*/ 3299083 h 7527097"/>
              <a:gd name="connsiteX2397" fmla="*/ 3803855 w 11737975"/>
              <a:gd name="connsiteY2397" fmla="*/ 3305517 h 7527097"/>
              <a:gd name="connsiteX2398" fmla="*/ 3812402 w 11737975"/>
              <a:gd name="connsiteY2398" fmla="*/ 3312403 h 7527097"/>
              <a:gd name="connsiteX2399" fmla="*/ 3815754 w 11737975"/>
              <a:gd name="connsiteY2399" fmla="*/ 3309859 h 7527097"/>
              <a:gd name="connsiteX2400" fmla="*/ 3810697 w 11737975"/>
              <a:gd name="connsiteY2400" fmla="*/ 3299083 h 7527097"/>
              <a:gd name="connsiteX2401" fmla="*/ 4067066 w 11737975"/>
              <a:gd name="connsiteY2401" fmla="*/ 3294294 h 7527097"/>
              <a:gd name="connsiteX2402" fmla="*/ 4072618 w 11737975"/>
              <a:gd name="connsiteY2402" fmla="*/ 3301114 h 7527097"/>
              <a:gd name="connsiteX2403" fmla="*/ 4067066 w 11737975"/>
              <a:gd name="connsiteY2403" fmla="*/ 3294294 h 7527097"/>
              <a:gd name="connsiteX2404" fmla="*/ 3944240 w 11737975"/>
              <a:gd name="connsiteY2404" fmla="*/ 3289778 h 7527097"/>
              <a:gd name="connsiteX2405" fmla="*/ 3940749 w 11737975"/>
              <a:gd name="connsiteY2405" fmla="*/ 3292969 h 7527097"/>
              <a:gd name="connsiteX2406" fmla="*/ 3942084 w 11737975"/>
              <a:gd name="connsiteY2406" fmla="*/ 3295688 h 7527097"/>
              <a:gd name="connsiteX2407" fmla="*/ 3955743 w 11737975"/>
              <a:gd name="connsiteY2407" fmla="*/ 3302906 h 7527097"/>
              <a:gd name="connsiteX2408" fmla="*/ 3964474 w 11737975"/>
              <a:gd name="connsiteY2408" fmla="*/ 3317253 h 7527097"/>
              <a:gd name="connsiteX2409" fmla="*/ 3971982 w 11737975"/>
              <a:gd name="connsiteY2409" fmla="*/ 3321390 h 7527097"/>
              <a:gd name="connsiteX2410" fmla="*/ 3981727 w 11737975"/>
              <a:gd name="connsiteY2410" fmla="*/ 3314621 h 7527097"/>
              <a:gd name="connsiteX2411" fmla="*/ 3958620 w 11737975"/>
              <a:gd name="connsiteY2411" fmla="*/ 3295026 h 7527097"/>
              <a:gd name="connsiteX2412" fmla="*/ 3959954 w 11737975"/>
              <a:gd name="connsiteY2412" fmla="*/ 3297745 h 7527097"/>
              <a:gd name="connsiteX2413" fmla="*/ 3944240 w 11737975"/>
              <a:gd name="connsiteY2413" fmla="*/ 3289778 h 7527097"/>
              <a:gd name="connsiteX2414" fmla="*/ 3865227 w 11737975"/>
              <a:gd name="connsiteY2414" fmla="*/ 3289760 h 7527097"/>
              <a:gd name="connsiteX2415" fmla="*/ 3865687 w 11737975"/>
              <a:gd name="connsiteY2415" fmla="*/ 3294800 h 7527097"/>
              <a:gd name="connsiteX2416" fmla="*/ 3881913 w 11737975"/>
              <a:gd name="connsiteY2416" fmla="*/ 3300721 h 7527097"/>
              <a:gd name="connsiteX2417" fmla="*/ 3883941 w 11737975"/>
              <a:gd name="connsiteY2417" fmla="*/ 3301462 h 7527097"/>
              <a:gd name="connsiteX2418" fmla="*/ 3886754 w 11737975"/>
              <a:gd name="connsiteY2418" fmla="*/ 3300052 h 7527097"/>
              <a:gd name="connsiteX2419" fmla="*/ 3885510 w 11737975"/>
              <a:gd name="connsiteY2419" fmla="*/ 3297163 h 7527097"/>
              <a:gd name="connsiteX2420" fmla="*/ 3883483 w 11737975"/>
              <a:gd name="connsiteY2420" fmla="*/ 3296422 h 7527097"/>
              <a:gd name="connsiteX2421" fmla="*/ 3867256 w 11737975"/>
              <a:gd name="connsiteY2421" fmla="*/ 3290501 h 7527097"/>
              <a:gd name="connsiteX2422" fmla="*/ 3865227 w 11737975"/>
              <a:gd name="connsiteY2422" fmla="*/ 3289760 h 7527097"/>
              <a:gd name="connsiteX2423" fmla="*/ 3791537 w 11737975"/>
              <a:gd name="connsiteY2423" fmla="*/ 3287799 h 7527097"/>
              <a:gd name="connsiteX2424" fmla="*/ 3792886 w 11737975"/>
              <a:gd name="connsiteY2424" fmla="*/ 3298208 h 7527097"/>
              <a:gd name="connsiteX2425" fmla="*/ 3801522 w 11737975"/>
              <a:gd name="connsiteY2425" fmla="*/ 3298053 h 7527097"/>
              <a:gd name="connsiteX2426" fmla="*/ 3791537 w 11737975"/>
              <a:gd name="connsiteY2426" fmla="*/ 3287799 h 7527097"/>
              <a:gd name="connsiteX2427" fmla="*/ 3918173 w 11737975"/>
              <a:gd name="connsiteY2427" fmla="*/ 3278236 h 7527097"/>
              <a:gd name="connsiteX2428" fmla="*/ 3914602 w 11737975"/>
              <a:gd name="connsiteY2428" fmla="*/ 3281477 h 7527097"/>
              <a:gd name="connsiteX2429" fmla="*/ 3915244 w 11737975"/>
              <a:gd name="connsiteY2429" fmla="*/ 3286258 h 7527097"/>
              <a:gd name="connsiteX2430" fmla="*/ 3922942 w 11737975"/>
              <a:gd name="connsiteY2430" fmla="*/ 3291341 h 7527097"/>
              <a:gd name="connsiteX2431" fmla="*/ 3926513 w 11737975"/>
              <a:gd name="connsiteY2431" fmla="*/ 3288098 h 7527097"/>
              <a:gd name="connsiteX2432" fmla="*/ 3925871 w 11737975"/>
              <a:gd name="connsiteY2432" fmla="*/ 3283317 h 7527097"/>
              <a:gd name="connsiteX2433" fmla="*/ 3920281 w 11737975"/>
              <a:gd name="connsiteY2433" fmla="*/ 3279004 h 7527097"/>
              <a:gd name="connsiteX2434" fmla="*/ 3918173 w 11737975"/>
              <a:gd name="connsiteY2434" fmla="*/ 3278236 h 7527097"/>
              <a:gd name="connsiteX2435" fmla="*/ 3900781 w 11737975"/>
              <a:gd name="connsiteY2435" fmla="*/ 3272010 h 7527097"/>
              <a:gd name="connsiteX2436" fmla="*/ 3891611 w 11737975"/>
              <a:gd name="connsiteY2436" fmla="*/ 3275198 h 7527097"/>
              <a:gd name="connsiteX2437" fmla="*/ 3905008 w 11737975"/>
              <a:gd name="connsiteY2437" fmla="*/ 3282361 h 7527097"/>
              <a:gd name="connsiteX2438" fmla="*/ 3900781 w 11737975"/>
              <a:gd name="connsiteY2438" fmla="*/ 3272010 h 7527097"/>
              <a:gd name="connsiteX2439" fmla="*/ 3828480 w 11737975"/>
              <a:gd name="connsiteY2439" fmla="*/ 3269855 h 7527097"/>
              <a:gd name="connsiteX2440" fmla="*/ 3825695 w 11737975"/>
              <a:gd name="connsiteY2440" fmla="*/ 3271073 h 7527097"/>
              <a:gd name="connsiteX2441" fmla="*/ 3824976 w 11737975"/>
              <a:gd name="connsiteY2441" fmla="*/ 3273042 h 7527097"/>
              <a:gd name="connsiteX2442" fmla="*/ 3832521 w 11737975"/>
              <a:gd name="connsiteY2442" fmla="*/ 3278028 h 7527097"/>
              <a:gd name="connsiteX2443" fmla="*/ 3837999 w 11737975"/>
              <a:gd name="connsiteY2443" fmla="*/ 3282259 h 7527097"/>
              <a:gd name="connsiteX2444" fmla="*/ 3840064 w 11737975"/>
              <a:gd name="connsiteY2444" fmla="*/ 3283012 h 7527097"/>
              <a:gd name="connsiteX2445" fmla="*/ 3841503 w 11737975"/>
              <a:gd name="connsiteY2445" fmla="*/ 3279073 h 7527097"/>
              <a:gd name="connsiteX2446" fmla="*/ 3833960 w 11737975"/>
              <a:gd name="connsiteY2446" fmla="*/ 3274087 h 7527097"/>
              <a:gd name="connsiteX2447" fmla="*/ 3828480 w 11737975"/>
              <a:gd name="connsiteY2447" fmla="*/ 3269855 h 7527097"/>
              <a:gd name="connsiteX2448" fmla="*/ 4058211 w 11737975"/>
              <a:gd name="connsiteY2448" fmla="*/ 3251745 h 7527097"/>
              <a:gd name="connsiteX2449" fmla="*/ 4052686 w 11737975"/>
              <a:gd name="connsiteY2449" fmla="*/ 3254123 h 7527097"/>
              <a:gd name="connsiteX2450" fmla="*/ 4055380 w 11737975"/>
              <a:gd name="connsiteY2450" fmla="*/ 3259499 h 7527097"/>
              <a:gd name="connsiteX2451" fmla="*/ 4056728 w 11737975"/>
              <a:gd name="connsiteY2451" fmla="*/ 3262188 h 7527097"/>
              <a:gd name="connsiteX2452" fmla="*/ 4064241 w 11737975"/>
              <a:gd name="connsiteY2452" fmla="*/ 3267126 h 7527097"/>
              <a:gd name="connsiteX2453" fmla="*/ 4065589 w 11737975"/>
              <a:gd name="connsiteY2453" fmla="*/ 3269814 h 7527097"/>
              <a:gd name="connsiteX2454" fmla="*/ 4064881 w 11737975"/>
              <a:gd name="connsiteY2454" fmla="*/ 3271752 h 7527097"/>
              <a:gd name="connsiteX2455" fmla="*/ 4077211 w 11737975"/>
              <a:gd name="connsiteY2455" fmla="*/ 3276252 h 7527097"/>
              <a:gd name="connsiteX2456" fmla="*/ 4087485 w 11737975"/>
              <a:gd name="connsiteY2456" fmla="*/ 3280002 h 7527097"/>
              <a:gd name="connsiteX2457" fmla="*/ 4092535 w 11737975"/>
              <a:gd name="connsiteY2457" fmla="*/ 3288401 h 7527097"/>
              <a:gd name="connsiteX2458" fmla="*/ 4118950 w 11737975"/>
              <a:gd name="connsiteY2458" fmla="*/ 3295879 h 7527097"/>
              <a:gd name="connsiteX2459" fmla="*/ 4119659 w 11737975"/>
              <a:gd name="connsiteY2459" fmla="*/ 3293941 h 7527097"/>
              <a:gd name="connsiteX2460" fmla="*/ 4123061 w 11737975"/>
              <a:gd name="connsiteY2460" fmla="*/ 3297379 h 7527097"/>
              <a:gd name="connsiteX2461" fmla="*/ 4126532 w 11737975"/>
              <a:gd name="connsiteY2461" fmla="*/ 3294252 h 7527097"/>
              <a:gd name="connsiteX2462" fmla="*/ 4125891 w 11737975"/>
              <a:gd name="connsiteY2462" fmla="*/ 3289625 h 7527097"/>
              <a:gd name="connsiteX2463" fmla="*/ 4123835 w 11737975"/>
              <a:gd name="connsiteY2463" fmla="*/ 3288875 h 7527097"/>
              <a:gd name="connsiteX2464" fmla="*/ 4124545 w 11737975"/>
              <a:gd name="connsiteY2464" fmla="*/ 3286936 h 7527097"/>
              <a:gd name="connsiteX2465" fmla="*/ 4126597 w 11737975"/>
              <a:gd name="connsiteY2465" fmla="*/ 3287686 h 7527097"/>
              <a:gd name="connsiteX2466" fmla="*/ 4130069 w 11737975"/>
              <a:gd name="connsiteY2466" fmla="*/ 3284560 h 7527097"/>
              <a:gd name="connsiteX2467" fmla="*/ 4129427 w 11737975"/>
              <a:gd name="connsiteY2467" fmla="*/ 3279932 h 7527097"/>
              <a:gd name="connsiteX2468" fmla="*/ 4125318 w 11737975"/>
              <a:gd name="connsiteY2468" fmla="*/ 3278434 h 7527097"/>
              <a:gd name="connsiteX2469" fmla="*/ 4099883 w 11737975"/>
              <a:gd name="connsiteY2469" fmla="*/ 3277937 h 7527097"/>
              <a:gd name="connsiteX2470" fmla="*/ 4089609 w 11737975"/>
              <a:gd name="connsiteY2470" fmla="*/ 3274187 h 7527097"/>
              <a:gd name="connsiteX2471" fmla="*/ 4088901 w 11737975"/>
              <a:gd name="connsiteY2471" fmla="*/ 3276126 h 7527097"/>
              <a:gd name="connsiteX2472" fmla="*/ 4078626 w 11737975"/>
              <a:gd name="connsiteY2472" fmla="*/ 3272377 h 7527097"/>
              <a:gd name="connsiteX2473" fmla="*/ 4067003 w 11737975"/>
              <a:gd name="connsiteY2473" fmla="*/ 3265938 h 7527097"/>
              <a:gd name="connsiteX2474" fmla="*/ 4067711 w 11737975"/>
              <a:gd name="connsiteY2474" fmla="*/ 3263999 h 7527097"/>
              <a:gd name="connsiteX2475" fmla="*/ 4071820 w 11737975"/>
              <a:gd name="connsiteY2475" fmla="*/ 3265500 h 7527097"/>
              <a:gd name="connsiteX2476" fmla="*/ 4073877 w 11737975"/>
              <a:gd name="connsiteY2476" fmla="*/ 3266249 h 7527097"/>
              <a:gd name="connsiteX2477" fmla="*/ 4077346 w 11737975"/>
              <a:gd name="connsiteY2477" fmla="*/ 3263122 h 7527097"/>
              <a:gd name="connsiteX2478" fmla="*/ 4076706 w 11737975"/>
              <a:gd name="connsiteY2478" fmla="*/ 3258496 h 7527097"/>
              <a:gd name="connsiteX2479" fmla="*/ 4074652 w 11737975"/>
              <a:gd name="connsiteY2479" fmla="*/ 3257746 h 7527097"/>
              <a:gd name="connsiteX2480" fmla="*/ 4073943 w 11737975"/>
              <a:gd name="connsiteY2480" fmla="*/ 3259683 h 7527097"/>
              <a:gd name="connsiteX2481" fmla="*/ 4067778 w 11737975"/>
              <a:gd name="connsiteY2481" fmla="*/ 3257434 h 7527097"/>
              <a:gd name="connsiteX2482" fmla="*/ 4065723 w 11737975"/>
              <a:gd name="connsiteY2482" fmla="*/ 3256685 h 7527097"/>
              <a:gd name="connsiteX2483" fmla="*/ 4063669 w 11737975"/>
              <a:gd name="connsiteY2483" fmla="*/ 3255934 h 7527097"/>
              <a:gd name="connsiteX2484" fmla="*/ 4058211 w 11737975"/>
              <a:gd name="connsiteY2484" fmla="*/ 3251745 h 7527097"/>
              <a:gd name="connsiteX2485" fmla="*/ 4033316 w 11737975"/>
              <a:gd name="connsiteY2485" fmla="*/ 3243466 h 7527097"/>
              <a:gd name="connsiteX2486" fmla="*/ 4030023 w 11737975"/>
              <a:gd name="connsiteY2486" fmla="*/ 3252490 h 7527097"/>
              <a:gd name="connsiteX2487" fmla="*/ 4037026 w 11737975"/>
              <a:gd name="connsiteY2487" fmla="*/ 3246230 h 7527097"/>
              <a:gd name="connsiteX2488" fmla="*/ 4033316 w 11737975"/>
              <a:gd name="connsiteY2488" fmla="*/ 3243466 h 7527097"/>
              <a:gd name="connsiteX2489" fmla="*/ 3881098 w 11737975"/>
              <a:gd name="connsiteY2489" fmla="*/ 3240556 h 7527097"/>
              <a:gd name="connsiteX2490" fmla="*/ 3878326 w 11737975"/>
              <a:gd name="connsiteY2490" fmla="*/ 3241775 h 7527097"/>
              <a:gd name="connsiteX2491" fmla="*/ 3876888 w 11737975"/>
              <a:gd name="connsiteY2491" fmla="*/ 3245714 h 7527097"/>
              <a:gd name="connsiteX2492" fmla="*/ 3888500 w 11737975"/>
              <a:gd name="connsiteY2492" fmla="*/ 3252185 h 7527097"/>
              <a:gd name="connsiteX2493" fmla="*/ 3907610 w 11737975"/>
              <a:gd name="connsiteY2493" fmla="*/ 3263626 h 7527097"/>
              <a:gd name="connsiteX2494" fmla="*/ 3930833 w 11737975"/>
              <a:gd name="connsiteY2494" fmla="*/ 3276565 h 7527097"/>
              <a:gd name="connsiteX2495" fmla="*/ 3937100 w 11737975"/>
              <a:gd name="connsiteY2495" fmla="*/ 3272154 h 7527097"/>
              <a:gd name="connsiteX2496" fmla="*/ 3944601 w 11737975"/>
              <a:gd name="connsiteY2496" fmla="*/ 3277125 h 7527097"/>
              <a:gd name="connsiteX2497" fmla="*/ 3947993 w 11737975"/>
              <a:gd name="connsiteY2497" fmla="*/ 3280595 h 7527097"/>
              <a:gd name="connsiteX2498" fmla="*/ 3950765 w 11737975"/>
              <a:gd name="connsiteY2498" fmla="*/ 3279373 h 7527097"/>
              <a:gd name="connsiteX2499" fmla="*/ 3950150 w 11737975"/>
              <a:gd name="connsiteY2499" fmla="*/ 3274684 h 7527097"/>
              <a:gd name="connsiteX2500" fmla="*/ 3948094 w 11737975"/>
              <a:gd name="connsiteY2500" fmla="*/ 3273934 h 7527097"/>
              <a:gd name="connsiteX2501" fmla="*/ 3939257 w 11737975"/>
              <a:gd name="connsiteY2501" fmla="*/ 3266244 h 7527097"/>
              <a:gd name="connsiteX2502" fmla="*/ 3942852 w 11737975"/>
              <a:gd name="connsiteY2502" fmla="*/ 3256393 h 7527097"/>
              <a:gd name="connsiteX2503" fmla="*/ 3910487 w 11737975"/>
              <a:gd name="connsiteY2503" fmla="*/ 3255744 h 7527097"/>
              <a:gd name="connsiteX2504" fmla="*/ 3892711 w 11737975"/>
              <a:gd name="connsiteY2504" fmla="*/ 3247024 h 7527097"/>
              <a:gd name="connsiteX2505" fmla="*/ 3881098 w 11737975"/>
              <a:gd name="connsiteY2505" fmla="*/ 3240556 h 7527097"/>
              <a:gd name="connsiteX2506" fmla="*/ 3862739 w 11737975"/>
              <a:gd name="connsiteY2506" fmla="*/ 3233651 h 7527097"/>
              <a:gd name="connsiteX2507" fmla="*/ 3859997 w 11737975"/>
              <a:gd name="connsiteY2507" fmla="*/ 3234814 h 7527097"/>
              <a:gd name="connsiteX2508" fmla="*/ 3861344 w 11737975"/>
              <a:gd name="connsiteY2508" fmla="*/ 3237472 h 7527097"/>
              <a:gd name="connsiteX2509" fmla="*/ 3864737 w 11737975"/>
              <a:gd name="connsiteY2509" fmla="*/ 3240875 h 7527097"/>
              <a:gd name="connsiteX2510" fmla="*/ 3867480 w 11737975"/>
              <a:gd name="connsiteY2510" fmla="*/ 3239711 h 7527097"/>
              <a:gd name="connsiteX2511" fmla="*/ 3866132 w 11737975"/>
              <a:gd name="connsiteY2511" fmla="*/ 3237054 h 7527097"/>
              <a:gd name="connsiteX2512" fmla="*/ 3862739 w 11737975"/>
              <a:gd name="connsiteY2512" fmla="*/ 3233651 h 7527097"/>
              <a:gd name="connsiteX2513" fmla="*/ 4130837 w 11737975"/>
              <a:gd name="connsiteY2513" fmla="*/ 3224339 h 7527097"/>
              <a:gd name="connsiteX2514" fmla="*/ 4129266 w 11737975"/>
              <a:gd name="connsiteY2514" fmla="*/ 3228638 h 7527097"/>
              <a:gd name="connsiteX2515" fmla="*/ 4136912 w 11737975"/>
              <a:gd name="connsiteY2515" fmla="*/ 3233863 h 7527097"/>
              <a:gd name="connsiteX2516" fmla="*/ 4139020 w 11737975"/>
              <a:gd name="connsiteY2516" fmla="*/ 3234632 h 7527097"/>
              <a:gd name="connsiteX2517" fmla="*/ 4139805 w 11737975"/>
              <a:gd name="connsiteY2517" fmla="*/ 3232482 h 7527097"/>
              <a:gd name="connsiteX2518" fmla="*/ 4140587 w 11737975"/>
              <a:gd name="connsiteY2518" fmla="*/ 3230333 h 7527097"/>
              <a:gd name="connsiteX2519" fmla="*/ 4136374 w 11737975"/>
              <a:gd name="connsiteY2519" fmla="*/ 3228794 h 7527097"/>
              <a:gd name="connsiteX2520" fmla="*/ 4132943 w 11737975"/>
              <a:gd name="connsiteY2520" fmla="*/ 3225108 h 7527097"/>
              <a:gd name="connsiteX2521" fmla="*/ 4130837 w 11737975"/>
              <a:gd name="connsiteY2521" fmla="*/ 3224339 h 7527097"/>
              <a:gd name="connsiteX2522" fmla="*/ 4117272 w 11737975"/>
              <a:gd name="connsiteY2522" fmla="*/ 3221191 h 7527097"/>
              <a:gd name="connsiteX2523" fmla="*/ 4113031 w 11737975"/>
              <a:gd name="connsiteY2523" fmla="*/ 3222711 h 7527097"/>
              <a:gd name="connsiteX2524" fmla="*/ 4121707 w 11737975"/>
              <a:gd name="connsiteY2524" fmla="*/ 3231843 h 7527097"/>
              <a:gd name="connsiteX2525" fmla="*/ 4123491 w 11737975"/>
              <a:gd name="connsiteY2525" fmla="*/ 3230994 h 7527097"/>
              <a:gd name="connsiteX2526" fmla="*/ 4117272 w 11737975"/>
              <a:gd name="connsiteY2526" fmla="*/ 3221191 h 7527097"/>
              <a:gd name="connsiteX2527" fmla="*/ 7037821 w 11737975"/>
              <a:gd name="connsiteY2527" fmla="*/ 3212070 h 7527097"/>
              <a:gd name="connsiteX2528" fmla="*/ 7032083 w 11737975"/>
              <a:gd name="connsiteY2528" fmla="*/ 3218906 h 7527097"/>
              <a:gd name="connsiteX2529" fmla="*/ 7044585 w 11737975"/>
              <a:gd name="connsiteY2529" fmla="*/ 3216975 h 7527097"/>
              <a:gd name="connsiteX2530" fmla="*/ 7037821 w 11737975"/>
              <a:gd name="connsiteY2530" fmla="*/ 3212070 h 7527097"/>
              <a:gd name="connsiteX2531" fmla="*/ 7314627 w 11737975"/>
              <a:gd name="connsiteY2531" fmla="*/ 3210807 h 7527097"/>
              <a:gd name="connsiteX2532" fmla="*/ 7318089 w 11737975"/>
              <a:gd name="connsiteY2532" fmla="*/ 3221159 h 7527097"/>
              <a:gd name="connsiteX2533" fmla="*/ 7328944 w 11737975"/>
              <a:gd name="connsiteY2533" fmla="*/ 3216033 h 7527097"/>
              <a:gd name="connsiteX2534" fmla="*/ 7314627 w 11737975"/>
              <a:gd name="connsiteY2534" fmla="*/ 3210807 h 7527097"/>
              <a:gd name="connsiteX2535" fmla="*/ 4098092 w 11737975"/>
              <a:gd name="connsiteY2535" fmla="*/ 3204469 h 7527097"/>
              <a:gd name="connsiteX2536" fmla="*/ 4095359 w 11737975"/>
              <a:gd name="connsiteY2536" fmla="*/ 3207243 h 7527097"/>
              <a:gd name="connsiteX2537" fmla="*/ 4094438 w 11737975"/>
              <a:gd name="connsiteY2537" fmla="*/ 3215926 h 7527097"/>
              <a:gd name="connsiteX2538" fmla="*/ 4102565 w 11737975"/>
              <a:gd name="connsiteY2538" fmla="*/ 3212127 h 7527097"/>
              <a:gd name="connsiteX2539" fmla="*/ 4098092 w 11737975"/>
              <a:gd name="connsiteY2539" fmla="*/ 3204469 h 7527097"/>
              <a:gd name="connsiteX2540" fmla="*/ 4108692 w 11737975"/>
              <a:gd name="connsiteY2540" fmla="*/ 3176480 h 7527097"/>
              <a:gd name="connsiteX2541" fmla="*/ 4110699 w 11737975"/>
              <a:gd name="connsiteY2541" fmla="*/ 3184884 h 7527097"/>
              <a:gd name="connsiteX2542" fmla="*/ 4117033 w 11737975"/>
              <a:gd name="connsiteY2542" fmla="*/ 3186343 h 7527097"/>
              <a:gd name="connsiteX2543" fmla="*/ 4108692 w 11737975"/>
              <a:gd name="connsiteY2543" fmla="*/ 3176480 h 7527097"/>
              <a:gd name="connsiteX2544" fmla="*/ 4057303 w 11737975"/>
              <a:gd name="connsiteY2544" fmla="*/ 3166858 h 7527097"/>
              <a:gd name="connsiteX2545" fmla="*/ 4053121 w 11737975"/>
              <a:gd name="connsiteY2545" fmla="*/ 3169797 h 7527097"/>
              <a:gd name="connsiteX2546" fmla="*/ 4063076 w 11737975"/>
              <a:gd name="connsiteY2546" fmla="*/ 3180127 h 7527097"/>
              <a:gd name="connsiteX2547" fmla="*/ 4066672 w 11737975"/>
              <a:gd name="connsiteY2547" fmla="*/ 3170278 h 7527097"/>
              <a:gd name="connsiteX2548" fmla="*/ 4057303 w 11737975"/>
              <a:gd name="connsiteY2548" fmla="*/ 3166858 h 7527097"/>
              <a:gd name="connsiteX2549" fmla="*/ 3979490 w 11737975"/>
              <a:gd name="connsiteY2549" fmla="*/ 3165595 h 7527097"/>
              <a:gd name="connsiteX2550" fmla="*/ 3979759 w 11737975"/>
              <a:gd name="connsiteY2550" fmla="*/ 3166446 h 7527097"/>
              <a:gd name="connsiteX2551" fmla="*/ 3980710 w 11737975"/>
              <a:gd name="connsiteY2551" fmla="*/ 3167009 h 7527097"/>
              <a:gd name="connsiteX2552" fmla="*/ 3981526 w 11737975"/>
              <a:gd name="connsiteY2552" fmla="*/ 3167953 h 7527097"/>
              <a:gd name="connsiteX2553" fmla="*/ 3983460 w 11737975"/>
              <a:gd name="connsiteY2553" fmla="*/ 3172973 h 7527097"/>
              <a:gd name="connsiteX2554" fmla="*/ 3985685 w 11737975"/>
              <a:gd name="connsiteY2554" fmla="*/ 3171737 h 7527097"/>
              <a:gd name="connsiteX2555" fmla="*/ 3983570 w 11737975"/>
              <a:gd name="connsiteY2555" fmla="*/ 3168700 h 7527097"/>
              <a:gd name="connsiteX2556" fmla="*/ 3980710 w 11737975"/>
              <a:gd name="connsiteY2556" fmla="*/ 3167009 h 7527097"/>
              <a:gd name="connsiteX2557" fmla="*/ 4085760 w 11737975"/>
              <a:gd name="connsiteY2557" fmla="*/ 3157558 h 7527097"/>
              <a:gd name="connsiteX2558" fmla="*/ 4080416 w 11737975"/>
              <a:gd name="connsiteY2558" fmla="*/ 3159666 h 7527097"/>
              <a:gd name="connsiteX2559" fmla="*/ 4083146 w 11737975"/>
              <a:gd name="connsiteY2559" fmla="*/ 3164722 h 7527097"/>
              <a:gd name="connsiteX2560" fmla="*/ 4085164 w 11737975"/>
              <a:gd name="connsiteY2560" fmla="*/ 3165458 h 7527097"/>
              <a:gd name="connsiteX2561" fmla="*/ 4089202 w 11737975"/>
              <a:gd name="connsiteY2561" fmla="*/ 3166931 h 7527097"/>
              <a:gd name="connsiteX2562" fmla="*/ 4093893 w 11737975"/>
              <a:gd name="connsiteY2562" fmla="*/ 3166615 h 7527097"/>
              <a:gd name="connsiteX2563" fmla="*/ 4091815 w 11737975"/>
              <a:gd name="connsiteY2563" fmla="*/ 3159768 h 7527097"/>
              <a:gd name="connsiteX2564" fmla="*/ 4089797 w 11737975"/>
              <a:gd name="connsiteY2564" fmla="*/ 3159031 h 7527097"/>
              <a:gd name="connsiteX2565" fmla="*/ 4085760 w 11737975"/>
              <a:gd name="connsiteY2565" fmla="*/ 3157558 h 7527097"/>
              <a:gd name="connsiteX2566" fmla="*/ 3940975 w 11737975"/>
              <a:gd name="connsiteY2566" fmla="*/ 3150179 h 7527097"/>
              <a:gd name="connsiteX2567" fmla="*/ 3934399 w 11737975"/>
              <a:gd name="connsiteY2567" fmla="*/ 3151026 h 7527097"/>
              <a:gd name="connsiteX2568" fmla="*/ 3943592 w 11737975"/>
              <a:gd name="connsiteY2568" fmla="*/ 3157121 h 7527097"/>
              <a:gd name="connsiteX2569" fmla="*/ 3947042 w 11737975"/>
              <a:gd name="connsiteY2569" fmla="*/ 3155640 h 7527097"/>
              <a:gd name="connsiteX2570" fmla="*/ 3940975 w 11737975"/>
              <a:gd name="connsiteY2570" fmla="*/ 3150179 h 7527097"/>
              <a:gd name="connsiteX2571" fmla="*/ 4015022 w 11737975"/>
              <a:gd name="connsiteY2571" fmla="*/ 3146604 h 7527097"/>
              <a:gd name="connsiteX2572" fmla="*/ 4011528 w 11737975"/>
              <a:gd name="connsiteY2572" fmla="*/ 3149825 h 7527097"/>
              <a:gd name="connsiteX2573" fmla="*/ 4012126 w 11737975"/>
              <a:gd name="connsiteY2573" fmla="*/ 3154539 h 7527097"/>
              <a:gd name="connsiteX2574" fmla="*/ 4009955 w 11737975"/>
              <a:gd name="connsiteY2574" fmla="*/ 3160491 h 7527097"/>
              <a:gd name="connsiteX2575" fmla="*/ 4021111 w 11737975"/>
              <a:gd name="connsiteY2575" fmla="*/ 3164843 h 7527097"/>
              <a:gd name="connsiteX2576" fmla="*/ 4036071 w 11737975"/>
              <a:gd name="connsiteY2576" fmla="*/ 3158782 h 7527097"/>
              <a:gd name="connsiteX2577" fmla="*/ 4028651 w 11737975"/>
              <a:gd name="connsiteY2577" fmla="*/ 3147362 h 7527097"/>
              <a:gd name="connsiteX2578" fmla="*/ 4016343 w 11737975"/>
              <a:gd name="connsiteY2578" fmla="*/ 3149335 h 7527097"/>
              <a:gd name="connsiteX2579" fmla="*/ 4015022 w 11737975"/>
              <a:gd name="connsiteY2579" fmla="*/ 3146604 h 7527097"/>
              <a:gd name="connsiteX2580" fmla="*/ 4095376 w 11737975"/>
              <a:gd name="connsiteY2580" fmla="*/ 3116724 h 7527097"/>
              <a:gd name="connsiteX2581" fmla="*/ 4090987 w 11737975"/>
              <a:gd name="connsiteY2581" fmla="*/ 3116846 h 7527097"/>
              <a:gd name="connsiteX2582" fmla="*/ 4088763 w 11737975"/>
              <a:gd name="connsiteY2582" fmla="*/ 3122937 h 7527097"/>
              <a:gd name="connsiteX2583" fmla="*/ 4094899 w 11737975"/>
              <a:gd name="connsiteY2583" fmla="*/ 3125175 h 7527097"/>
              <a:gd name="connsiteX2584" fmla="*/ 4095376 w 11737975"/>
              <a:gd name="connsiteY2584" fmla="*/ 3116724 h 7527097"/>
              <a:gd name="connsiteX2585" fmla="*/ 3944001 w 11737975"/>
              <a:gd name="connsiteY2585" fmla="*/ 3110843 h 7527097"/>
              <a:gd name="connsiteX2586" fmla="*/ 3944013 w 11737975"/>
              <a:gd name="connsiteY2586" fmla="*/ 3110876 h 7527097"/>
              <a:gd name="connsiteX2587" fmla="*/ 3943251 w 11737975"/>
              <a:gd name="connsiteY2587" fmla="*/ 3110859 h 7527097"/>
              <a:gd name="connsiteX2588" fmla="*/ 4024842 w 11737975"/>
              <a:gd name="connsiteY2588" fmla="*/ 3105203 h 7527097"/>
              <a:gd name="connsiteX2589" fmla="*/ 4023940 w 11737975"/>
              <a:gd name="connsiteY2589" fmla="*/ 3109351 h 7527097"/>
              <a:gd name="connsiteX2590" fmla="*/ 4029377 w 11737975"/>
              <a:gd name="connsiteY2590" fmla="*/ 3107846 h 7527097"/>
              <a:gd name="connsiteX2591" fmla="*/ 4024842 w 11737975"/>
              <a:gd name="connsiteY2591" fmla="*/ 3105203 h 7527097"/>
              <a:gd name="connsiteX2592" fmla="*/ 3941823 w 11737975"/>
              <a:gd name="connsiteY2592" fmla="*/ 3105028 h 7527097"/>
              <a:gd name="connsiteX2593" fmla="*/ 3932058 w 11737975"/>
              <a:gd name="connsiteY2593" fmla="*/ 3118950 h 7527097"/>
              <a:gd name="connsiteX2594" fmla="*/ 3939677 w 11737975"/>
              <a:gd name="connsiteY2594" fmla="*/ 3122983 h 7527097"/>
              <a:gd name="connsiteX2595" fmla="*/ 3942511 w 11737975"/>
              <a:gd name="connsiteY2595" fmla="*/ 3123686 h 7527097"/>
              <a:gd name="connsiteX2596" fmla="*/ 3946566 w 11737975"/>
              <a:gd name="connsiteY2596" fmla="*/ 3117687 h 7527097"/>
              <a:gd name="connsiteX2597" fmla="*/ 3944013 w 11737975"/>
              <a:gd name="connsiteY2597" fmla="*/ 3110876 h 7527097"/>
              <a:gd name="connsiteX2598" fmla="*/ 3947131 w 11737975"/>
              <a:gd name="connsiteY2598" fmla="*/ 3110944 h 7527097"/>
              <a:gd name="connsiteX2599" fmla="*/ 3947192 w 11737975"/>
              <a:gd name="connsiteY2599" fmla="*/ 3110776 h 7527097"/>
              <a:gd name="connsiteX2600" fmla="*/ 3944001 w 11737975"/>
              <a:gd name="connsiteY2600" fmla="*/ 3110843 h 7527097"/>
              <a:gd name="connsiteX2601" fmla="*/ 3904719 w 11737975"/>
              <a:gd name="connsiteY2601" fmla="*/ 3091486 h 7527097"/>
              <a:gd name="connsiteX2602" fmla="*/ 3912449 w 11737975"/>
              <a:gd name="connsiteY2602" fmla="*/ 3106486 h 7527097"/>
              <a:gd name="connsiteX2603" fmla="*/ 3917502 w 11737975"/>
              <a:gd name="connsiteY2603" fmla="*/ 3102646 h 7527097"/>
              <a:gd name="connsiteX2604" fmla="*/ 3904719 w 11737975"/>
              <a:gd name="connsiteY2604" fmla="*/ 3091486 h 7527097"/>
              <a:gd name="connsiteX2605" fmla="*/ 4077022 w 11737975"/>
              <a:gd name="connsiteY2605" fmla="*/ 3085367 h 7527097"/>
              <a:gd name="connsiteX2606" fmla="*/ 4074221 w 11737975"/>
              <a:gd name="connsiteY2606" fmla="*/ 3086579 h 7527097"/>
              <a:gd name="connsiteX2607" fmla="*/ 4075585 w 11737975"/>
              <a:gd name="connsiteY2607" fmla="*/ 3089309 h 7527097"/>
              <a:gd name="connsiteX2608" fmla="*/ 4076948 w 11737975"/>
              <a:gd name="connsiteY2608" fmla="*/ 3092038 h 7527097"/>
              <a:gd name="connsiteX2609" fmla="*/ 4080394 w 11737975"/>
              <a:gd name="connsiteY2609" fmla="*/ 3095527 h 7527097"/>
              <a:gd name="connsiteX2610" fmla="*/ 4083195 w 11737975"/>
              <a:gd name="connsiteY2610" fmla="*/ 3094318 h 7527097"/>
              <a:gd name="connsiteX2611" fmla="*/ 4084632 w 11737975"/>
              <a:gd name="connsiteY2611" fmla="*/ 3090378 h 7527097"/>
              <a:gd name="connsiteX2612" fmla="*/ 4081186 w 11737975"/>
              <a:gd name="connsiteY2612" fmla="*/ 3086887 h 7527097"/>
              <a:gd name="connsiteX2613" fmla="*/ 4077022 w 11737975"/>
              <a:gd name="connsiteY2613" fmla="*/ 3085367 h 7527097"/>
              <a:gd name="connsiteX2614" fmla="*/ 4071193 w 11737975"/>
              <a:gd name="connsiteY2614" fmla="*/ 3075935 h 7527097"/>
              <a:gd name="connsiteX2615" fmla="*/ 4066889 w 11737975"/>
              <a:gd name="connsiteY2615" fmla="*/ 3081264 h 7527097"/>
              <a:gd name="connsiteX2616" fmla="*/ 4066750 w 11737975"/>
              <a:gd name="connsiteY2616" fmla="*/ 3088113 h 7527097"/>
              <a:gd name="connsiteX2617" fmla="*/ 4072652 w 11737975"/>
              <a:gd name="connsiteY2617" fmla="*/ 3081641 h 7527097"/>
              <a:gd name="connsiteX2618" fmla="*/ 4071193 w 11737975"/>
              <a:gd name="connsiteY2618" fmla="*/ 3075935 h 7527097"/>
              <a:gd name="connsiteX2619" fmla="*/ 4049548 w 11737975"/>
              <a:gd name="connsiteY2619" fmla="*/ 3070473 h 7527097"/>
              <a:gd name="connsiteX2620" fmla="*/ 4046771 w 11737975"/>
              <a:gd name="connsiteY2620" fmla="*/ 3071731 h 7527097"/>
              <a:gd name="connsiteX2621" fmla="*/ 4044575 w 11737975"/>
              <a:gd name="connsiteY2621" fmla="*/ 3077748 h 7527097"/>
              <a:gd name="connsiteX2622" fmla="*/ 4049979 w 11737975"/>
              <a:gd name="connsiteY2622" fmla="*/ 3081994 h 7527097"/>
              <a:gd name="connsiteX2623" fmla="*/ 4052025 w 11737975"/>
              <a:gd name="connsiteY2623" fmla="*/ 3082740 h 7527097"/>
              <a:gd name="connsiteX2624" fmla="*/ 4052757 w 11737975"/>
              <a:gd name="connsiteY2624" fmla="*/ 3080735 h 7527097"/>
              <a:gd name="connsiteX2625" fmla="*/ 4053489 w 11737975"/>
              <a:gd name="connsiteY2625" fmla="*/ 3078729 h 7527097"/>
              <a:gd name="connsiteX2626" fmla="*/ 4051443 w 11737975"/>
              <a:gd name="connsiteY2626" fmla="*/ 3077981 h 7527097"/>
              <a:gd name="connsiteX2627" fmla="*/ 4047352 w 11737975"/>
              <a:gd name="connsiteY2627" fmla="*/ 3076488 h 7527097"/>
              <a:gd name="connsiteX2628" fmla="*/ 4048085 w 11737975"/>
              <a:gd name="connsiteY2628" fmla="*/ 3074483 h 7527097"/>
              <a:gd name="connsiteX2629" fmla="*/ 4049548 w 11737975"/>
              <a:gd name="connsiteY2629" fmla="*/ 3070473 h 7527097"/>
              <a:gd name="connsiteX2630" fmla="*/ 4038322 w 11737975"/>
              <a:gd name="connsiteY2630" fmla="*/ 3063939 h 7527097"/>
              <a:gd name="connsiteX2631" fmla="*/ 4035290 w 11737975"/>
              <a:gd name="connsiteY2631" fmla="*/ 3074670 h 7527097"/>
              <a:gd name="connsiteX2632" fmla="*/ 4038322 w 11737975"/>
              <a:gd name="connsiteY2632" fmla="*/ 3063939 h 7527097"/>
              <a:gd name="connsiteX2633" fmla="*/ 4000719 w 11737975"/>
              <a:gd name="connsiteY2633" fmla="*/ 3052766 h 7527097"/>
              <a:gd name="connsiteX2634" fmla="*/ 3995262 w 11737975"/>
              <a:gd name="connsiteY2634" fmla="*/ 3055181 h 7527097"/>
              <a:gd name="connsiteX2635" fmla="*/ 4000519 w 11737975"/>
              <a:gd name="connsiteY2635" fmla="*/ 3059580 h 7527097"/>
              <a:gd name="connsiteX2636" fmla="*/ 4007373 w 11737975"/>
              <a:gd name="connsiteY2636" fmla="*/ 3059602 h 7527097"/>
              <a:gd name="connsiteX2637" fmla="*/ 4003330 w 11737975"/>
              <a:gd name="connsiteY2637" fmla="*/ 3053445 h 7527097"/>
              <a:gd name="connsiteX2638" fmla="*/ 4000719 w 11737975"/>
              <a:gd name="connsiteY2638" fmla="*/ 3052766 h 7527097"/>
              <a:gd name="connsiteX2639" fmla="*/ 4067067 w 11737975"/>
              <a:gd name="connsiteY2639" fmla="*/ 3048451 h 7527097"/>
              <a:gd name="connsiteX2640" fmla="*/ 4064373 w 11737975"/>
              <a:gd name="connsiteY2640" fmla="*/ 3049673 h 7527097"/>
              <a:gd name="connsiteX2641" fmla="*/ 4063664 w 11737975"/>
              <a:gd name="connsiteY2641" fmla="*/ 3051618 h 7527097"/>
              <a:gd name="connsiteX2642" fmla="*/ 4062391 w 11737975"/>
              <a:gd name="connsiteY2642" fmla="*/ 3048949 h 7527097"/>
              <a:gd name="connsiteX2643" fmla="*/ 4055731 w 11737975"/>
              <a:gd name="connsiteY2643" fmla="*/ 3048722 h 7527097"/>
              <a:gd name="connsiteX2644" fmla="*/ 4052329 w 11737975"/>
              <a:gd name="connsiteY2644" fmla="*/ 3051888 h 7527097"/>
              <a:gd name="connsiteX2645" fmla="*/ 4053602 w 11737975"/>
              <a:gd name="connsiteY2645" fmla="*/ 3054556 h 7527097"/>
              <a:gd name="connsiteX2646" fmla="*/ 4055585 w 11737975"/>
              <a:gd name="connsiteY2646" fmla="*/ 3055280 h 7527097"/>
              <a:gd name="connsiteX2647" fmla="*/ 4059552 w 11737975"/>
              <a:gd name="connsiteY2647" fmla="*/ 3056727 h 7527097"/>
              <a:gd name="connsiteX2648" fmla="*/ 4060826 w 11737975"/>
              <a:gd name="connsiteY2648" fmla="*/ 3059395 h 7527097"/>
              <a:gd name="connsiteX2649" fmla="*/ 4064082 w 11737975"/>
              <a:gd name="connsiteY2649" fmla="*/ 3062787 h 7527097"/>
              <a:gd name="connsiteX2650" fmla="*/ 4069467 w 11737975"/>
              <a:gd name="connsiteY2650" fmla="*/ 3060345 h 7527097"/>
              <a:gd name="connsiteX2651" fmla="*/ 4068903 w 11737975"/>
              <a:gd name="connsiteY2651" fmla="*/ 3055732 h 7527097"/>
              <a:gd name="connsiteX2652" fmla="*/ 4065646 w 11737975"/>
              <a:gd name="connsiteY2652" fmla="*/ 3052340 h 7527097"/>
              <a:gd name="connsiteX2653" fmla="*/ 4066356 w 11737975"/>
              <a:gd name="connsiteY2653" fmla="*/ 3050396 h 7527097"/>
              <a:gd name="connsiteX2654" fmla="*/ 4067067 w 11737975"/>
              <a:gd name="connsiteY2654" fmla="*/ 3048451 h 7527097"/>
              <a:gd name="connsiteX2655" fmla="*/ 4002307 w 11737975"/>
              <a:gd name="connsiteY2655" fmla="*/ 3040996 h 7527097"/>
              <a:gd name="connsiteX2656" fmla="*/ 4006038 w 11737975"/>
              <a:gd name="connsiteY2656" fmla="*/ 3043634 h 7527097"/>
              <a:gd name="connsiteX2657" fmla="*/ 4009713 w 11737975"/>
              <a:gd name="connsiteY2657" fmla="*/ 3046229 h 7527097"/>
              <a:gd name="connsiteX2658" fmla="*/ 4003742 w 11737975"/>
              <a:gd name="connsiteY2658" fmla="*/ 3042010 h 7527097"/>
              <a:gd name="connsiteX2659" fmla="*/ 4002307 w 11737975"/>
              <a:gd name="connsiteY2659" fmla="*/ 3040996 h 7527097"/>
              <a:gd name="connsiteX2660" fmla="*/ 4007568 w 11737975"/>
              <a:gd name="connsiteY2660" fmla="*/ 3026738 h 7527097"/>
              <a:gd name="connsiteX2661" fmla="*/ 4008206 w 11737975"/>
              <a:gd name="connsiteY2661" fmla="*/ 3031342 h 7527097"/>
              <a:gd name="connsiteX2662" fmla="*/ 4015616 w 11737975"/>
              <a:gd name="connsiteY2662" fmla="*/ 3042789 h 7527097"/>
              <a:gd name="connsiteX2663" fmla="*/ 4020916 w 11737975"/>
              <a:gd name="connsiteY2663" fmla="*/ 3060022 h 7527097"/>
              <a:gd name="connsiteX2664" fmla="*/ 4041434 w 11737975"/>
              <a:gd name="connsiteY2664" fmla="*/ 3060953 h 7527097"/>
              <a:gd name="connsiteX2665" fmla="*/ 4038884 w 11737975"/>
              <a:gd name="connsiteY2665" fmla="*/ 3042538 h 7527097"/>
              <a:gd name="connsiteX2666" fmla="*/ 4022522 w 11737975"/>
              <a:gd name="connsiteY2666" fmla="*/ 3036567 h 7527097"/>
              <a:gd name="connsiteX2667" fmla="*/ 4019774 w 11737975"/>
              <a:gd name="connsiteY2667" fmla="*/ 3037750 h 7527097"/>
              <a:gd name="connsiteX2668" fmla="*/ 4019069 w 11737975"/>
              <a:gd name="connsiteY2668" fmla="*/ 3039678 h 7527097"/>
              <a:gd name="connsiteX2669" fmla="*/ 4011658 w 11737975"/>
              <a:gd name="connsiteY2669" fmla="*/ 3028232 h 7527097"/>
              <a:gd name="connsiteX2670" fmla="*/ 4009615 w 11737975"/>
              <a:gd name="connsiteY2670" fmla="*/ 3027485 h 7527097"/>
              <a:gd name="connsiteX2671" fmla="*/ 4007568 w 11737975"/>
              <a:gd name="connsiteY2671" fmla="*/ 3026738 h 7527097"/>
              <a:gd name="connsiteX2672" fmla="*/ 4076644 w 11737975"/>
              <a:gd name="connsiteY2672" fmla="*/ 3009735 h 7527097"/>
              <a:gd name="connsiteX2673" fmla="*/ 4073882 w 11737975"/>
              <a:gd name="connsiteY2673" fmla="*/ 3010838 h 7527097"/>
              <a:gd name="connsiteX2674" fmla="*/ 4071841 w 11737975"/>
              <a:gd name="connsiteY2674" fmla="*/ 3016426 h 7527097"/>
              <a:gd name="connsiteX2675" fmla="*/ 4077410 w 11737975"/>
              <a:gd name="connsiteY2675" fmla="*/ 3020569 h 7527097"/>
              <a:gd name="connsiteX2676" fmla="*/ 4080852 w 11737975"/>
              <a:gd name="connsiteY2676" fmla="*/ 3017603 h 7527097"/>
              <a:gd name="connsiteX2677" fmla="*/ 4080129 w 11737975"/>
              <a:gd name="connsiteY2677" fmla="*/ 3013118 h 7527097"/>
              <a:gd name="connsiteX2678" fmla="*/ 4076644 w 11737975"/>
              <a:gd name="connsiteY2678" fmla="*/ 3009735 h 7527097"/>
              <a:gd name="connsiteX2679" fmla="*/ 4054033 w 11737975"/>
              <a:gd name="connsiteY2679" fmla="*/ 2996410 h 7527097"/>
              <a:gd name="connsiteX2680" fmla="*/ 4056194 w 11737975"/>
              <a:gd name="connsiteY2680" fmla="*/ 3003477 h 7527097"/>
              <a:gd name="connsiteX2681" fmla="*/ 4059820 w 11737975"/>
              <a:gd name="connsiteY2681" fmla="*/ 3001661 h 7527097"/>
              <a:gd name="connsiteX2682" fmla="*/ 4054033 w 11737975"/>
              <a:gd name="connsiteY2682" fmla="*/ 2996410 h 7527097"/>
              <a:gd name="connsiteX2683" fmla="*/ 4003448 w 11737975"/>
              <a:gd name="connsiteY2683" fmla="*/ 2993576 h 7527097"/>
              <a:gd name="connsiteX2684" fmla="*/ 3999226 w 11737975"/>
              <a:gd name="connsiteY2684" fmla="*/ 2998799 h 7527097"/>
              <a:gd name="connsiteX2685" fmla="*/ 4000543 w 11737975"/>
              <a:gd name="connsiteY2685" fmla="*/ 3001536 h 7527097"/>
              <a:gd name="connsiteX2686" fmla="*/ 3997045 w 11737975"/>
              <a:gd name="connsiteY2686" fmla="*/ 3004769 h 7527097"/>
              <a:gd name="connsiteX2687" fmla="*/ 3995727 w 11737975"/>
              <a:gd name="connsiteY2687" fmla="*/ 3002033 h 7527097"/>
              <a:gd name="connsiteX2688" fmla="*/ 3986228 w 11737975"/>
              <a:gd name="connsiteY2688" fmla="*/ 2996310 h 7527097"/>
              <a:gd name="connsiteX2689" fmla="*/ 3984182 w 11737975"/>
              <a:gd name="connsiteY2689" fmla="*/ 2995564 h 7527097"/>
              <a:gd name="connsiteX2690" fmla="*/ 3981409 w 11737975"/>
              <a:gd name="connsiteY2690" fmla="*/ 2996807 h 7527097"/>
              <a:gd name="connsiteX2691" fmla="*/ 3982004 w 11737975"/>
              <a:gd name="connsiteY2691" fmla="*/ 3001534 h 7527097"/>
              <a:gd name="connsiteX2692" fmla="*/ 3993549 w 11737975"/>
              <a:gd name="connsiteY2692" fmla="*/ 3008004 h 7527097"/>
              <a:gd name="connsiteX2693" fmla="*/ 3994867 w 11737975"/>
              <a:gd name="connsiteY2693" fmla="*/ 3010739 h 7527097"/>
              <a:gd name="connsiteX2694" fmla="*/ 3989325 w 11737975"/>
              <a:gd name="connsiteY2694" fmla="*/ 3013225 h 7527097"/>
              <a:gd name="connsiteX2695" fmla="*/ 3988599 w 11737975"/>
              <a:gd name="connsiteY2695" fmla="*/ 3015216 h 7527097"/>
              <a:gd name="connsiteX2696" fmla="*/ 3987871 w 11737975"/>
              <a:gd name="connsiteY2696" fmla="*/ 3017205 h 7527097"/>
              <a:gd name="connsiteX2697" fmla="*/ 3988463 w 11737975"/>
              <a:gd name="connsiteY2697" fmla="*/ 3021932 h 7527097"/>
              <a:gd name="connsiteX2698" fmla="*/ 3989057 w 11737975"/>
              <a:gd name="connsiteY2698" fmla="*/ 3026658 h 7527097"/>
              <a:gd name="connsiteX2699" fmla="*/ 3992422 w 11737975"/>
              <a:gd name="connsiteY2699" fmla="*/ 3030140 h 7527097"/>
              <a:gd name="connsiteX2700" fmla="*/ 3993875 w 11737975"/>
              <a:gd name="connsiteY2700" fmla="*/ 3026160 h 7527097"/>
              <a:gd name="connsiteX2701" fmla="*/ 3994006 w 11737975"/>
              <a:gd name="connsiteY2701" fmla="*/ 3019444 h 7527097"/>
              <a:gd name="connsiteX2702" fmla="*/ 3992688 w 11737975"/>
              <a:gd name="connsiteY2702" fmla="*/ 3016708 h 7527097"/>
              <a:gd name="connsiteX2703" fmla="*/ 3995460 w 11737975"/>
              <a:gd name="connsiteY2703" fmla="*/ 3015465 h 7527097"/>
              <a:gd name="connsiteX2704" fmla="*/ 3997506 w 11737975"/>
              <a:gd name="connsiteY2704" fmla="*/ 3016211 h 7527097"/>
              <a:gd name="connsiteX2705" fmla="*/ 3998825 w 11737975"/>
              <a:gd name="connsiteY2705" fmla="*/ 3018948 h 7527097"/>
              <a:gd name="connsiteX2706" fmla="*/ 4001597 w 11737975"/>
              <a:gd name="connsiteY2706" fmla="*/ 3017703 h 7527097"/>
              <a:gd name="connsiteX2707" fmla="*/ 4003047 w 11737975"/>
              <a:gd name="connsiteY2707" fmla="*/ 3013724 h 7527097"/>
              <a:gd name="connsiteX2708" fmla="*/ 4001003 w 11737975"/>
              <a:gd name="connsiteY2708" fmla="*/ 3012977 h 7527097"/>
              <a:gd name="connsiteX2709" fmla="*/ 4001729 w 11737975"/>
              <a:gd name="connsiteY2709" fmla="*/ 3010989 h 7527097"/>
              <a:gd name="connsiteX2710" fmla="*/ 4005227 w 11737975"/>
              <a:gd name="connsiteY2710" fmla="*/ 3007755 h 7527097"/>
              <a:gd name="connsiteX2711" fmla="*/ 4006545 w 11737975"/>
              <a:gd name="connsiteY2711" fmla="*/ 3010491 h 7527097"/>
              <a:gd name="connsiteX2712" fmla="*/ 4010636 w 11737975"/>
              <a:gd name="connsiteY2712" fmla="*/ 3011984 h 7527097"/>
              <a:gd name="connsiteX2713" fmla="*/ 4013406 w 11737975"/>
              <a:gd name="connsiteY2713" fmla="*/ 3010741 h 7527097"/>
              <a:gd name="connsiteX2714" fmla="*/ 4012088 w 11737975"/>
              <a:gd name="connsiteY2714" fmla="*/ 3008004 h 7527097"/>
              <a:gd name="connsiteX2715" fmla="*/ 4010769 w 11737975"/>
              <a:gd name="connsiteY2715" fmla="*/ 3005267 h 7527097"/>
              <a:gd name="connsiteX2716" fmla="*/ 4006680 w 11737975"/>
              <a:gd name="connsiteY2716" fmla="*/ 3003775 h 7527097"/>
              <a:gd name="connsiteX2717" fmla="*/ 4004635 w 11737975"/>
              <a:gd name="connsiteY2717" fmla="*/ 3003028 h 7527097"/>
              <a:gd name="connsiteX2718" fmla="*/ 4005493 w 11737975"/>
              <a:gd name="connsiteY2718" fmla="*/ 2994321 h 7527097"/>
              <a:gd name="connsiteX2719" fmla="*/ 4003448 w 11737975"/>
              <a:gd name="connsiteY2719" fmla="*/ 2993576 h 7527097"/>
              <a:gd name="connsiteX2720" fmla="*/ 3940171 w 11737975"/>
              <a:gd name="connsiteY2720" fmla="*/ 2988341 h 7527097"/>
              <a:gd name="connsiteX2721" fmla="*/ 3929645 w 11737975"/>
              <a:gd name="connsiteY2721" fmla="*/ 2997784 h 7527097"/>
              <a:gd name="connsiteX2722" fmla="*/ 3950413 w 11737975"/>
              <a:gd name="connsiteY2722" fmla="*/ 3012005 h 7527097"/>
              <a:gd name="connsiteX2723" fmla="*/ 3952552 w 11737975"/>
              <a:gd name="connsiteY2723" fmla="*/ 3006144 h 7527097"/>
              <a:gd name="connsiteX2724" fmla="*/ 3965046 w 11737975"/>
              <a:gd name="connsiteY2724" fmla="*/ 3010704 h 7527097"/>
              <a:gd name="connsiteX2725" fmla="*/ 3966415 w 11737975"/>
              <a:gd name="connsiteY2725" fmla="*/ 3013416 h 7527097"/>
              <a:gd name="connsiteX2726" fmla="*/ 3969922 w 11737975"/>
              <a:gd name="connsiteY2726" fmla="*/ 3010270 h 7527097"/>
              <a:gd name="connsiteX2727" fmla="*/ 3971061 w 11737975"/>
              <a:gd name="connsiteY2727" fmla="*/ 3009578 h 7527097"/>
              <a:gd name="connsiteX2728" fmla="*/ 3970638 w 11737975"/>
              <a:gd name="connsiteY2728" fmla="*/ 3008317 h 7527097"/>
              <a:gd name="connsiteX2729" fmla="*/ 3966472 w 11737975"/>
              <a:gd name="connsiteY2729" fmla="*/ 3006795 h 7527097"/>
              <a:gd name="connsiteX2730" fmla="*/ 3958856 w 11737975"/>
              <a:gd name="connsiteY2730" fmla="*/ 3001803 h 7527097"/>
              <a:gd name="connsiteX2731" fmla="*/ 3951894 w 11737975"/>
              <a:gd name="connsiteY2731" fmla="*/ 3001477 h 7527097"/>
              <a:gd name="connsiteX2732" fmla="*/ 3952607 w 11737975"/>
              <a:gd name="connsiteY2732" fmla="*/ 2999524 h 7527097"/>
              <a:gd name="connsiteX2733" fmla="*/ 3940171 w 11737975"/>
              <a:gd name="connsiteY2733" fmla="*/ 2988341 h 7527097"/>
              <a:gd name="connsiteX2734" fmla="*/ 4043268 w 11737975"/>
              <a:gd name="connsiteY2734" fmla="*/ 2986190 h 7527097"/>
              <a:gd name="connsiteX2735" fmla="*/ 4039748 w 11737975"/>
              <a:gd name="connsiteY2735" fmla="*/ 2989369 h 7527097"/>
              <a:gd name="connsiteX2736" fmla="*/ 4041111 w 11737975"/>
              <a:gd name="connsiteY2736" fmla="*/ 2992099 h 7527097"/>
              <a:gd name="connsiteX2737" fmla="*/ 4043193 w 11737975"/>
              <a:gd name="connsiteY2737" fmla="*/ 2992861 h 7527097"/>
              <a:gd name="connsiteX2738" fmla="*/ 4044557 w 11737975"/>
              <a:gd name="connsiteY2738" fmla="*/ 2995589 h 7527097"/>
              <a:gd name="connsiteX2739" fmla="*/ 4049439 w 11737975"/>
              <a:gd name="connsiteY2739" fmla="*/ 2995140 h 7527097"/>
              <a:gd name="connsiteX2740" fmla="*/ 4050878 w 11737975"/>
              <a:gd name="connsiteY2740" fmla="*/ 2991200 h 7527097"/>
              <a:gd name="connsiteX2741" fmla="*/ 4045350 w 11737975"/>
              <a:gd name="connsiteY2741" fmla="*/ 2986950 h 7527097"/>
              <a:gd name="connsiteX2742" fmla="*/ 4043268 w 11737975"/>
              <a:gd name="connsiteY2742" fmla="*/ 2986190 h 7527097"/>
              <a:gd name="connsiteX2743" fmla="*/ 4011121 w 11737975"/>
              <a:gd name="connsiteY2743" fmla="*/ 2978516 h 7527097"/>
              <a:gd name="connsiteX2744" fmla="*/ 4006370 w 11737975"/>
              <a:gd name="connsiteY2744" fmla="*/ 2979217 h 7527097"/>
              <a:gd name="connsiteX2745" fmla="*/ 4004801 w 11737975"/>
              <a:gd name="connsiteY2745" fmla="*/ 2983516 h 7527097"/>
              <a:gd name="connsiteX2746" fmla="*/ 4006785 w 11737975"/>
              <a:gd name="connsiteY2746" fmla="*/ 2984241 h 7527097"/>
              <a:gd name="connsiteX2747" fmla="*/ 4010337 w 11737975"/>
              <a:gd name="connsiteY2747" fmla="*/ 2980665 h 7527097"/>
              <a:gd name="connsiteX2748" fmla="*/ 4013103 w 11737975"/>
              <a:gd name="connsiteY2748" fmla="*/ 2979241 h 7527097"/>
              <a:gd name="connsiteX2749" fmla="*/ 4011121 w 11737975"/>
              <a:gd name="connsiteY2749" fmla="*/ 2978516 h 7527097"/>
              <a:gd name="connsiteX2750" fmla="*/ 3930296 w 11737975"/>
              <a:gd name="connsiteY2750" fmla="*/ 2971750 h 7527097"/>
              <a:gd name="connsiteX2751" fmla="*/ 3927045 w 11737975"/>
              <a:gd name="connsiteY2751" fmla="*/ 2981552 h 7527097"/>
              <a:gd name="connsiteX2752" fmla="*/ 3930186 w 11737975"/>
              <a:gd name="connsiteY2752" fmla="*/ 2978406 h 7527097"/>
              <a:gd name="connsiteX2753" fmla="*/ 3928860 w 11737975"/>
              <a:gd name="connsiteY2753" fmla="*/ 2975690 h 7527097"/>
              <a:gd name="connsiteX2754" fmla="*/ 3931880 w 11737975"/>
              <a:gd name="connsiteY2754" fmla="*/ 2974559 h 7527097"/>
              <a:gd name="connsiteX2755" fmla="*/ 3930296 w 11737975"/>
              <a:gd name="connsiteY2755" fmla="*/ 2971750 h 7527097"/>
              <a:gd name="connsiteX2756" fmla="*/ 4115665 w 11737975"/>
              <a:gd name="connsiteY2756" fmla="*/ 2971428 h 7527097"/>
              <a:gd name="connsiteX2757" fmla="*/ 4120597 w 11737975"/>
              <a:gd name="connsiteY2757" fmla="*/ 2972200 h 7527097"/>
              <a:gd name="connsiteX2758" fmla="*/ 4115665 w 11737975"/>
              <a:gd name="connsiteY2758" fmla="*/ 2971428 h 7527097"/>
              <a:gd name="connsiteX2759" fmla="*/ 3988256 w 11737975"/>
              <a:gd name="connsiteY2759" fmla="*/ 2971317 h 7527097"/>
              <a:gd name="connsiteX2760" fmla="*/ 3984852 w 11737975"/>
              <a:gd name="connsiteY2760" fmla="*/ 2975831 h 7527097"/>
              <a:gd name="connsiteX2761" fmla="*/ 3994050 w 11737975"/>
              <a:gd name="connsiteY2761" fmla="*/ 2981420 h 7527097"/>
              <a:gd name="connsiteX2762" fmla="*/ 3996925 w 11737975"/>
              <a:gd name="connsiteY2762" fmla="*/ 2973539 h 7527097"/>
              <a:gd name="connsiteX2763" fmla="*/ 3988256 w 11737975"/>
              <a:gd name="connsiteY2763" fmla="*/ 2971317 h 7527097"/>
              <a:gd name="connsiteX2764" fmla="*/ 3945843 w 11737975"/>
              <a:gd name="connsiteY2764" fmla="*/ 2958431 h 7527097"/>
              <a:gd name="connsiteX2765" fmla="*/ 3936513 w 11737975"/>
              <a:gd name="connsiteY2765" fmla="*/ 2960489 h 7527097"/>
              <a:gd name="connsiteX2766" fmla="*/ 3947144 w 11737975"/>
              <a:gd name="connsiteY2766" fmla="*/ 2968969 h 7527097"/>
              <a:gd name="connsiteX2767" fmla="*/ 3945843 w 11737975"/>
              <a:gd name="connsiteY2767" fmla="*/ 2958431 h 7527097"/>
              <a:gd name="connsiteX2768" fmla="*/ 3963654 w 11737975"/>
              <a:gd name="connsiteY2768" fmla="*/ 2957135 h 7527097"/>
              <a:gd name="connsiteX2769" fmla="*/ 3961498 w 11737975"/>
              <a:gd name="connsiteY2769" fmla="*/ 2963045 h 7527097"/>
              <a:gd name="connsiteX2770" fmla="*/ 3958013 w 11737975"/>
              <a:gd name="connsiteY2770" fmla="*/ 2966238 h 7527097"/>
              <a:gd name="connsiteX2771" fmla="*/ 3967099 w 11737975"/>
              <a:gd name="connsiteY2771" fmla="*/ 2971507 h 7527097"/>
              <a:gd name="connsiteX2772" fmla="*/ 3975813 w 11737975"/>
              <a:gd name="connsiteY2772" fmla="*/ 2968270 h 7527097"/>
              <a:gd name="connsiteX2773" fmla="*/ 3963654 w 11737975"/>
              <a:gd name="connsiteY2773" fmla="*/ 2957135 h 7527097"/>
              <a:gd name="connsiteX2774" fmla="*/ 3822205 w 11737975"/>
              <a:gd name="connsiteY2774" fmla="*/ 2942854 h 7527097"/>
              <a:gd name="connsiteX2775" fmla="*/ 3818694 w 11737975"/>
              <a:gd name="connsiteY2775" fmla="*/ 2946174 h 7527097"/>
              <a:gd name="connsiteX2776" fmla="*/ 3819982 w 11737975"/>
              <a:gd name="connsiteY2776" fmla="*/ 2948942 h 7527097"/>
              <a:gd name="connsiteX2777" fmla="*/ 3819242 w 11737975"/>
              <a:gd name="connsiteY2777" fmla="*/ 2950972 h 7527097"/>
              <a:gd name="connsiteX2778" fmla="*/ 3827442 w 11737975"/>
              <a:gd name="connsiteY2778" fmla="*/ 2956843 h 7527097"/>
              <a:gd name="connsiteX2779" fmla="*/ 3836753 w 11737975"/>
              <a:gd name="connsiteY2779" fmla="*/ 2959663 h 7527097"/>
              <a:gd name="connsiteX2780" fmla="*/ 3840264 w 11737975"/>
              <a:gd name="connsiteY2780" fmla="*/ 2956345 h 7527097"/>
              <a:gd name="connsiteX2781" fmla="*/ 3836949 w 11737975"/>
              <a:gd name="connsiteY2781" fmla="*/ 2952835 h 7527097"/>
              <a:gd name="connsiteX2782" fmla="*/ 3823491 w 11737975"/>
              <a:gd name="connsiteY2782" fmla="*/ 2945625 h 7527097"/>
              <a:gd name="connsiteX2783" fmla="*/ 3821463 w 11737975"/>
              <a:gd name="connsiteY2783" fmla="*/ 2944884 h 7527097"/>
              <a:gd name="connsiteX2784" fmla="*/ 3822205 w 11737975"/>
              <a:gd name="connsiteY2784" fmla="*/ 2942854 h 7527097"/>
              <a:gd name="connsiteX2785" fmla="*/ 4024902 w 11737975"/>
              <a:gd name="connsiteY2785" fmla="*/ 2941536 h 7527097"/>
              <a:gd name="connsiteX2786" fmla="*/ 4022050 w 11737975"/>
              <a:gd name="connsiteY2786" fmla="*/ 2942603 h 7527097"/>
              <a:gd name="connsiteX2787" fmla="*/ 4017833 w 11737975"/>
              <a:gd name="connsiteY2787" fmla="*/ 2947808 h 7527097"/>
              <a:gd name="connsiteX2788" fmla="*/ 4025408 w 11737975"/>
              <a:gd name="connsiteY2788" fmla="*/ 2955630 h 7527097"/>
              <a:gd name="connsiteX2789" fmla="*/ 4027729 w 11737975"/>
              <a:gd name="connsiteY2789" fmla="*/ 2953978 h 7527097"/>
              <a:gd name="connsiteX2790" fmla="*/ 4027743 w 11737975"/>
              <a:gd name="connsiteY2790" fmla="*/ 2954014 h 7527097"/>
              <a:gd name="connsiteX2791" fmla="*/ 4030104 w 11737975"/>
              <a:gd name="connsiteY2791" fmla="*/ 2952286 h 7527097"/>
              <a:gd name="connsiteX2792" fmla="*/ 4027729 w 11737975"/>
              <a:gd name="connsiteY2792" fmla="*/ 2953978 h 7527097"/>
              <a:gd name="connsiteX2793" fmla="*/ 4026559 w 11737975"/>
              <a:gd name="connsiteY2793" fmla="*/ 2950835 h 7527097"/>
              <a:gd name="connsiteX2794" fmla="*/ 4024902 w 11737975"/>
              <a:gd name="connsiteY2794" fmla="*/ 2941536 h 7527097"/>
              <a:gd name="connsiteX2795" fmla="*/ 3793767 w 11737975"/>
              <a:gd name="connsiteY2795" fmla="*/ 2937347 h 7527097"/>
              <a:gd name="connsiteX2796" fmla="*/ 3788138 w 11737975"/>
              <a:gd name="connsiteY2796" fmla="*/ 2939838 h 7527097"/>
              <a:gd name="connsiteX2797" fmla="*/ 3788757 w 11737975"/>
              <a:gd name="connsiteY2797" fmla="*/ 2944611 h 7527097"/>
              <a:gd name="connsiteX2798" fmla="*/ 3795004 w 11737975"/>
              <a:gd name="connsiteY2798" fmla="*/ 2946890 h 7527097"/>
              <a:gd name="connsiteX2799" fmla="*/ 3803334 w 11737975"/>
              <a:gd name="connsiteY2799" fmla="*/ 2949930 h 7527097"/>
              <a:gd name="connsiteX2800" fmla="*/ 3807499 w 11737975"/>
              <a:gd name="connsiteY2800" fmla="*/ 2951450 h 7527097"/>
              <a:gd name="connsiteX2801" fmla="*/ 3807613 w 11737975"/>
              <a:gd name="connsiteY2801" fmla="*/ 2944672 h 7527097"/>
              <a:gd name="connsiteX2802" fmla="*/ 3802097 w 11737975"/>
              <a:gd name="connsiteY2802" fmla="*/ 2940386 h 7527097"/>
              <a:gd name="connsiteX2803" fmla="*/ 3797931 w 11737975"/>
              <a:gd name="connsiteY2803" fmla="*/ 2938868 h 7527097"/>
              <a:gd name="connsiteX2804" fmla="*/ 3793767 w 11737975"/>
              <a:gd name="connsiteY2804" fmla="*/ 2937347 h 7527097"/>
              <a:gd name="connsiteX2805" fmla="*/ 4089633 w 11737975"/>
              <a:gd name="connsiteY2805" fmla="*/ 2936098 h 7527097"/>
              <a:gd name="connsiteX2806" fmla="*/ 4084354 w 11737975"/>
              <a:gd name="connsiteY2806" fmla="*/ 2943345 h 7527097"/>
              <a:gd name="connsiteX2807" fmla="*/ 4087886 w 11737975"/>
              <a:gd name="connsiteY2807" fmla="*/ 2946867 h 7527097"/>
              <a:gd name="connsiteX2808" fmla="*/ 4100667 w 11737975"/>
              <a:gd name="connsiteY2808" fmla="*/ 2944833 h 7527097"/>
              <a:gd name="connsiteX2809" fmla="*/ 4093343 w 11737975"/>
              <a:gd name="connsiteY2809" fmla="*/ 2936859 h 7527097"/>
              <a:gd name="connsiteX2810" fmla="*/ 4089633 w 11737975"/>
              <a:gd name="connsiteY2810" fmla="*/ 2936098 h 7527097"/>
              <a:gd name="connsiteX2811" fmla="*/ 3778039 w 11737975"/>
              <a:gd name="connsiteY2811" fmla="*/ 2932057 h 7527097"/>
              <a:gd name="connsiteX2812" fmla="*/ 3762387 w 11737975"/>
              <a:gd name="connsiteY2812" fmla="*/ 2946070 h 7527097"/>
              <a:gd name="connsiteX2813" fmla="*/ 3783722 w 11737975"/>
              <a:gd name="connsiteY2813" fmla="*/ 2938487 h 7527097"/>
              <a:gd name="connsiteX2814" fmla="*/ 3778039 w 11737975"/>
              <a:gd name="connsiteY2814" fmla="*/ 2932057 h 7527097"/>
              <a:gd name="connsiteX2815" fmla="*/ 4088733 w 11737975"/>
              <a:gd name="connsiteY2815" fmla="*/ 2931347 h 7527097"/>
              <a:gd name="connsiteX2816" fmla="*/ 4084070 w 11737975"/>
              <a:gd name="connsiteY2816" fmla="*/ 2931809 h 7527097"/>
              <a:gd name="connsiteX2817" fmla="*/ 4081390 w 11737975"/>
              <a:gd name="connsiteY2817" fmla="*/ 2932997 h 7527097"/>
              <a:gd name="connsiteX2818" fmla="*/ 4082676 w 11737975"/>
              <a:gd name="connsiteY2818" fmla="*/ 2935630 h 7527097"/>
              <a:gd name="connsiteX2819" fmla="*/ 4088036 w 11737975"/>
              <a:gd name="connsiteY2819" fmla="*/ 2933257 h 7527097"/>
              <a:gd name="connsiteX2820" fmla="*/ 4088733 w 11737975"/>
              <a:gd name="connsiteY2820" fmla="*/ 2931347 h 7527097"/>
              <a:gd name="connsiteX2821" fmla="*/ 3802751 w 11737975"/>
              <a:gd name="connsiteY2821" fmla="*/ 2929819 h 7527097"/>
              <a:gd name="connsiteX2822" fmla="*/ 3806748 w 11737975"/>
              <a:gd name="connsiteY2822" fmla="*/ 2939649 h 7527097"/>
              <a:gd name="connsiteX2823" fmla="*/ 3802751 w 11737975"/>
              <a:gd name="connsiteY2823" fmla="*/ 2929819 h 7527097"/>
              <a:gd name="connsiteX2824" fmla="*/ 4070100 w 11737975"/>
              <a:gd name="connsiteY2824" fmla="*/ 2926981 h 7527097"/>
              <a:gd name="connsiteX2825" fmla="*/ 4076109 w 11737975"/>
              <a:gd name="connsiteY2825" fmla="*/ 2940539 h 7527097"/>
              <a:gd name="connsiteX2826" fmla="*/ 4070100 w 11737975"/>
              <a:gd name="connsiteY2826" fmla="*/ 2926981 h 7527097"/>
              <a:gd name="connsiteX2827" fmla="*/ 3748437 w 11737975"/>
              <a:gd name="connsiteY2827" fmla="*/ 2920829 h 7527097"/>
              <a:gd name="connsiteX2828" fmla="*/ 3741133 w 11737975"/>
              <a:gd name="connsiteY2828" fmla="*/ 2928547 h 7527097"/>
              <a:gd name="connsiteX2829" fmla="*/ 3742991 w 11737975"/>
              <a:gd name="connsiteY2829" fmla="*/ 2941544 h 7527097"/>
              <a:gd name="connsiteX2830" fmla="*/ 3755049 w 11737975"/>
              <a:gd name="connsiteY2830" fmla="*/ 2931795 h 7527097"/>
              <a:gd name="connsiteX2831" fmla="*/ 3748437 w 11737975"/>
              <a:gd name="connsiteY2831" fmla="*/ 2920829 h 7527097"/>
              <a:gd name="connsiteX2832" fmla="*/ 3947636 w 11737975"/>
              <a:gd name="connsiteY2832" fmla="*/ 2918005 h 7527097"/>
              <a:gd name="connsiteX2833" fmla="*/ 3948294 w 11737975"/>
              <a:gd name="connsiteY2833" fmla="*/ 2925898 h 7527097"/>
              <a:gd name="connsiteX2834" fmla="*/ 3952523 w 11737975"/>
              <a:gd name="connsiteY2834" fmla="*/ 2924010 h 7527097"/>
              <a:gd name="connsiteX2835" fmla="*/ 3951800 w 11737975"/>
              <a:gd name="connsiteY2835" fmla="*/ 2919525 h 7527097"/>
              <a:gd name="connsiteX2836" fmla="*/ 3947636 w 11737975"/>
              <a:gd name="connsiteY2836" fmla="*/ 2918005 h 7527097"/>
              <a:gd name="connsiteX2837" fmla="*/ 4120416 w 11737975"/>
              <a:gd name="connsiteY2837" fmla="*/ 2916120 h 7527097"/>
              <a:gd name="connsiteX2838" fmla="*/ 4122095 w 11737975"/>
              <a:gd name="connsiteY2838" fmla="*/ 2925258 h 7527097"/>
              <a:gd name="connsiteX2839" fmla="*/ 4128633 w 11737975"/>
              <a:gd name="connsiteY2839" fmla="*/ 2925938 h 7527097"/>
              <a:gd name="connsiteX2840" fmla="*/ 4128745 w 11737975"/>
              <a:gd name="connsiteY2840" fmla="*/ 2919160 h 7527097"/>
              <a:gd name="connsiteX2841" fmla="*/ 4120416 w 11737975"/>
              <a:gd name="connsiteY2841" fmla="*/ 2916120 h 7527097"/>
              <a:gd name="connsiteX2842" fmla="*/ 3672957 w 11737975"/>
              <a:gd name="connsiteY2842" fmla="*/ 2910126 h 7527097"/>
              <a:gd name="connsiteX2843" fmla="*/ 3669620 w 11737975"/>
              <a:gd name="connsiteY2843" fmla="*/ 2924423 h 7527097"/>
              <a:gd name="connsiteX2844" fmla="*/ 3689896 w 11737975"/>
              <a:gd name="connsiteY2844" fmla="*/ 2944228 h 7527097"/>
              <a:gd name="connsiteX2845" fmla="*/ 3693233 w 11737975"/>
              <a:gd name="connsiteY2845" fmla="*/ 2929933 h 7527097"/>
              <a:gd name="connsiteX2846" fmla="*/ 3672957 w 11737975"/>
              <a:gd name="connsiteY2846" fmla="*/ 2910126 h 7527097"/>
              <a:gd name="connsiteX2847" fmla="*/ 4089842 w 11737975"/>
              <a:gd name="connsiteY2847" fmla="*/ 2909833 h 7527097"/>
              <a:gd name="connsiteX2848" fmla="*/ 4089110 w 11737975"/>
              <a:gd name="connsiteY2848" fmla="*/ 2911839 h 7527097"/>
              <a:gd name="connsiteX2849" fmla="*/ 4088378 w 11737975"/>
              <a:gd name="connsiteY2849" fmla="*/ 2913845 h 7527097"/>
              <a:gd name="connsiteX2850" fmla="*/ 4093969 w 11737975"/>
              <a:gd name="connsiteY2850" fmla="*/ 2918158 h 7527097"/>
              <a:gd name="connsiteX2851" fmla="*/ 4098826 w 11737975"/>
              <a:gd name="connsiteY2851" fmla="*/ 2924476 h 7527097"/>
              <a:gd name="connsiteX2852" fmla="*/ 4099558 w 11737975"/>
              <a:gd name="connsiteY2852" fmla="*/ 2922470 h 7527097"/>
              <a:gd name="connsiteX2853" fmla="*/ 4094699 w 11737975"/>
              <a:gd name="connsiteY2853" fmla="*/ 2916153 h 7527097"/>
              <a:gd name="connsiteX2854" fmla="*/ 4091950 w 11737975"/>
              <a:gd name="connsiteY2854" fmla="*/ 2910603 h 7527097"/>
              <a:gd name="connsiteX2855" fmla="*/ 4089842 w 11737975"/>
              <a:gd name="connsiteY2855" fmla="*/ 2909833 h 7527097"/>
              <a:gd name="connsiteX2856" fmla="*/ 4113439 w 11737975"/>
              <a:gd name="connsiteY2856" fmla="*/ 2903935 h 7527097"/>
              <a:gd name="connsiteX2857" fmla="*/ 4109875 w 11737975"/>
              <a:gd name="connsiteY2857" fmla="*/ 2907950 h 7527097"/>
              <a:gd name="connsiteX2858" fmla="*/ 4116362 w 11737975"/>
              <a:gd name="connsiteY2858" fmla="*/ 2907924 h 7527097"/>
              <a:gd name="connsiteX2859" fmla="*/ 4113439 w 11737975"/>
              <a:gd name="connsiteY2859" fmla="*/ 2903935 h 7527097"/>
              <a:gd name="connsiteX2860" fmla="*/ 3885235 w 11737975"/>
              <a:gd name="connsiteY2860" fmla="*/ 2901362 h 7527097"/>
              <a:gd name="connsiteX2861" fmla="*/ 3884460 w 11737975"/>
              <a:gd name="connsiteY2861" fmla="*/ 2905909 h 7527097"/>
              <a:gd name="connsiteX2862" fmla="*/ 3887395 w 11737975"/>
              <a:gd name="connsiteY2862" fmla="*/ 2903297 h 7527097"/>
              <a:gd name="connsiteX2863" fmla="*/ 3887432 w 11737975"/>
              <a:gd name="connsiteY2863" fmla="*/ 2903630 h 7527097"/>
              <a:gd name="connsiteX2864" fmla="*/ 3882341 w 11737975"/>
              <a:gd name="connsiteY2864" fmla="*/ 2911712 h 7527097"/>
              <a:gd name="connsiteX2865" fmla="*/ 3886825 w 11737975"/>
              <a:gd name="connsiteY2865" fmla="*/ 2914888 h 7527097"/>
              <a:gd name="connsiteX2866" fmla="*/ 3888588 w 11737975"/>
              <a:gd name="connsiteY2866" fmla="*/ 2913992 h 7527097"/>
              <a:gd name="connsiteX2867" fmla="*/ 3887432 w 11737975"/>
              <a:gd name="connsiteY2867" fmla="*/ 2903630 h 7527097"/>
              <a:gd name="connsiteX2868" fmla="*/ 3887954 w 11737975"/>
              <a:gd name="connsiteY2868" fmla="*/ 2902801 h 7527097"/>
              <a:gd name="connsiteX2869" fmla="*/ 3887395 w 11737975"/>
              <a:gd name="connsiteY2869" fmla="*/ 2903297 h 7527097"/>
              <a:gd name="connsiteX2870" fmla="*/ 3887347 w 11737975"/>
              <a:gd name="connsiteY2870" fmla="*/ 2902853 h 7527097"/>
              <a:gd name="connsiteX2871" fmla="*/ 3885235 w 11737975"/>
              <a:gd name="connsiteY2871" fmla="*/ 2901362 h 7527097"/>
              <a:gd name="connsiteX2872" fmla="*/ 4131116 w 11737975"/>
              <a:gd name="connsiteY2872" fmla="*/ 2899461 h 7527097"/>
              <a:gd name="connsiteX2873" fmla="*/ 4123762 w 11737975"/>
              <a:gd name="connsiteY2873" fmla="*/ 2900024 h 7527097"/>
              <a:gd name="connsiteX2874" fmla="*/ 4133361 w 11737975"/>
              <a:gd name="connsiteY2874" fmla="*/ 2908093 h 7527097"/>
              <a:gd name="connsiteX2875" fmla="*/ 4137893 w 11737975"/>
              <a:gd name="connsiteY2875" fmla="*/ 2905182 h 7527097"/>
              <a:gd name="connsiteX2876" fmla="*/ 4131116 w 11737975"/>
              <a:gd name="connsiteY2876" fmla="*/ 2899461 h 7527097"/>
              <a:gd name="connsiteX2877" fmla="*/ 4005561 w 11737975"/>
              <a:gd name="connsiteY2877" fmla="*/ 2892276 h 7527097"/>
              <a:gd name="connsiteX2878" fmla="*/ 3997445 w 11737975"/>
              <a:gd name="connsiteY2878" fmla="*/ 2905459 h 7527097"/>
              <a:gd name="connsiteX2879" fmla="*/ 4002224 w 11737975"/>
              <a:gd name="connsiteY2879" fmla="*/ 2906575 h 7527097"/>
              <a:gd name="connsiteX2880" fmla="*/ 4006336 w 11737975"/>
              <a:gd name="connsiteY2880" fmla="*/ 2907535 h 7527097"/>
              <a:gd name="connsiteX2881" fmla="*/ 4008025 w 11737975"/>
              <a:gd name="connsiteY2881" fmla="*/ 2910946 h 7527097"/>
              <a:gd name="connsiteX2882" fmla="*/ 4012100 w 11737975"/>
              <a:gd name="connsiteY2882" fmla="*/ 2919178 h 7527097"/>
              <a:gd name="connsiteX2883" fmla="*/ 4026766 w 11737975"/>
              <a:gd name="connsiteY2883" fmla="*/ 2917785 h 7527097"/>
              <a:gd name="connsiteX2884" fmla="*/ 4027492 w 11737975"/>
              <a:gd name="connsiteY2884" fmla="*/ 2915803 h 7527097"/>
              <a:gd name="connsiteX2885" fmla="*/ 4028849 w 11737975"/>
              <a:gd name="connsiteY2885" fmla="*/ 2918546 h 7527097"/>
              <a:gd name="connsiteX2886" fmla="*/ 4026677 w 11737975"/>
              <a:gd name="connsiteY2886" fmla="*/ 2924498 h 7527097"/>
              <a:gd name="connsiteX2887" fmla="*/ 4025230 w 11737975"/>
              <a:gd name="connsiteY2887" fmla="*/ 2928465 h 7527097"/>
              <a:gd name="connsiteX2888" fmla="*/ 4028036 w 11737975"/>
              <a:gd name="connsiteY2888" fmla="*/ 2927242 h 7527097"/>
              <a:gd name="connsiteX2889" fmla="*/ 4033738 w 11737975"/>
              <a:gd name="connsiteY2889" fmla="*/ 2918082 h 7527097"/>
              <a:gd name="connsiteX2890" fmla="*/ 4031657 w 11737975"/>
              <a:gd name="connsiteY2890" fmla="*/ 2917321 h 7527097"/>
              <a:gd name="connsiteX2891" fmla="*/ 4030298 w 11737975"/>
              <a:gd name="connsiteY2891" fmla="*/ 2914578 h 7527097"/>
              <a:gd name="connsiteX2892" fmla="*/ 4028937 w 11737975"/>
              <a:gd name="connsiteY2892" fmla="*/ 2911835 h 7527097"/>
              <a:gd name="connsiteX2893" fmla="*/ 4031020 w 11737975"/>
              <a:gd name="connsiteY2893" fmla="*/ 2912596 h 7527097"/>
              <a:gd name="connsiteX2894" fmla="*/ 4021491 w 11737975"/>
              <a:gd name="connsiteY2894" fmla="*/ 2901529 h 7527097"/>
              <a:gd name="connsiteX2895" fmla="*/ 4019996 w 11737975"/>
              <a:gd name="connsiteY2895" fmla="*/ 2901630 h 7527097"/>
              <a:gd name="connsiteX2896" fmla="*/ 4019898 w 11737975"/>
              <a:gd name="connsiteY2896" fmla="*/ 2895623 h 7527097"/>
              <a:gd name="connsiteX2897" fmla="*/ 4005561 w 11737975"/>
              <a:gd name="connsiteY2897" fmla="*/ 2892276 h 7527097"/>
              <a:gd name="connsiteX2898" fmla="*/ 4073517 w 11737975"/>
              <a:gd name="connsiteY2898" fmla="*/ 2877987 h 7527097"/>
              <a:gd name="connsiteX2899" fmla="*/ 4071566 w 11737975"/>
              <a:gd name="connsiteY2899" fmla="*/ 2907686 h 7527097"/>
              <a:gd name="connsiteX2900" fmla="*/ 4072073 w 11737975"/>
              <a:gd name="connsiteY2900" fmla="*/ 2908009 h 7527097"/>
              <a:gd name="connsiteX2901" fmla="*/ 4072683 w 11737975"/>
              <a:gd name="connsiteY2901" fmla="*/ 2912206 h 7527097"/>
              <a:gd name="connsiteX2902" fmla="*/ 4070310 w 11737975"/>
              <a:gd name="connsiteY2902" fmla="*/ 2912170 h 7527097"/>
              <a:gd name="connsiteX2903" fmla="*/ 4074602 w 11737975"/>
              <a:gd name="connsiteY2903" fmla="*/ 2912941 h 7527097"/>
              <a:gd name="connsiteX2904" fmla="*/ 4074571 w 11737975"/>
              <a:gd name="connsiteY2904" fmla="*/ 2913578 h 7527097"/>
              <a:gd name="connsiteX2905" fmla="*/ 4070513 w 11737975"/>
              <a:gd name="connsiteY2905" fmla="*/ 2924696 h 7527097"/>
              <a:gd name="connsiteX2906" fmla="*/ 4075173 w 11737975"/>
              <a:gd name="connsiteY2906" fmla="*/ 2925014 h 7527097"/>
              <a:gd name="connsiteX2907" fmla="*/ 4074044 w 11737975"/>
              <a:gd name="connsiteY2907" fmla="*/ 2921559 h 7527097"/>
              <a:gd name="connsiteX2908" fmla="*/ 4074324 w 11737975"/>
              <a:gd name="connsiteY2908" fmla="*/ 2918651 h 7527097"/>
              <a:gd name="connsiteX2909" fmla="*/ 4074571 w 11737975"/>
              <a:gd name="connsiteY2909" fmla="*/ 2913578 h 7527097"/>
              <a:gd name="connsiteX2910" fmla="*/ 4074791 w 11737975"/>
              <a:gd name="connsiteY2910" fmla="*/ 2912974 h 7527097"/>
              <a:gd name="connsiteX2911" fmla="*/ 4074602 w 11737975"/>
              <a:gd name="connsiteY2911" fmla="*/ 2912941 h 7527097"/>
              <a:gd name="connsiteX2912" fmla="*/ 4074617 w 11737975"/>
              <a:gd name="connsiteY2912" fmla="*/ 2912634 h 7527097"/>
              <a:gd name="connsiteX2913" fmla="*/ 4074298 w 11737975"/>
              <a:gd name="connsiteY2913" fmla="*/ 2909434 h 7527097"/>
              <a:gd name="connsiteX2914" fmla="*/ 4080842 w 11737975"/>
              <a:gd name="connsiteY2914" fmla="*/ 2913618 h 7527097"/>
              <a:gd name="connsiteX2915" fmla="*/ 4085029 w 11737975"/>
              <a:gd name="connsiteY2915" fmla="*/ 2909692 h 7527097"/>
              <a:gd name="connsiteX2916" fmla="*/ 4087342 w 11737975"/>
              <a:gd name="connsiteY2916" fmla="*/ 2898636 h 7527097"/>
              <a:gd name="connsiteX2917" fmla="*/ 4088449 w 11737975"/>
              <a:gd name="connsiteY2917" fmla="*/ 2898848 h 7527097"/>
              <a:gd name="connsiteX2918" fmla="*/ 4088696 w 11737975"/>
              <a:gd name="connsiteY2918" fmla="*/ 2895415 h 7527097"/>
              <a:gd name="connsiteX2919" fmla="*/ 4087820 w 11737975"/>
              <a:gd name="connsiteY2919" fmla="*/ 2894908 h 7527097"/>
              <a:gd name="connsiteX2920" fmla="*/ 4087686 w 11737975"/>
              <a:gd name="connsiteY2920" fmla="*/ 2881295 h 7527097"/>
              <a:gd name="connsiteX2921" fmla="*/ 4073517 w 11737975"/>
              <a:gd name="connsiteY2921" fmla="*/ 2877987 h 7527097"/>
              <a:gd name="connsiteX2922" fmla="*/ 3932129 w 11737975"/>
              <a:gd name="connsiteY2922" fmla="*/ 2863639 h 7527097"/>
              <a:gd name="connsiteX2923" fmla="*/ 3928591 w 11737975"/>
              <a:gd name="connsiteY2923" fmla="*/ 2866734 h 7527097"/>
              <a:gd name="connsiteX2924" fmla="*/ 3928599 w 11737975"/>
              <a:gd name="connsiteY2924" fmla="*/ 2872644 h 7527097"/>
              <a:gd name="connsiteX2925" fmla="*/ 3927220 w 11737975"/>
              <a:gd name="connsiteY2925" fmla="*/ 2872322 h 7527097"/>
              <a:gd name="connsiteX2926" fmla="*/ 3925889 w 11737975"/>
              <a:gd name="connsiteY2926" fmla="*/ 2898808 h 7527097"/>
              <a:gd name="connsiteX2927" fmla="*/ 3947254 w 11737975"/>
              <a:gd name="connsiteY2927" fmla="*/ 2890397 h 7527097"/>
              <a:gd name="connsiteX2928" fmla="*/ 3970254 w 11737975"/>
              <a:gd name="connsiteY2928" fmla="*/ 2895765 h 7527097"/>
              <a:gd name="connsiteX2929" fmla="*/ 3971974 w 11737975"/>
              <a:gd name="connsiteY2929" fmla="*/ 2891494 h 7527097"/>
              <a:gd name="connsiteX2930" fmla="*/ 3987271 w 11737975"/>
              <a:gd name="connsiteY2930" fmla="*/ 2898700 h 7527097"/>
              <a:gd name="connsiteX2931" fmla="*/ 3988816 w 11737975"/>
              <a:gd name="connsiteY2931" fmla="*/ 2900055 h 7527097"/>
              <a:gd name="connsiteX2932" fmla="*/ 3989327 w 11737975"/>
              <a:gd name="connsiteY2932" fmla="*/ 2899452 h 7527097"/>
              <a:gd name="connsiteX2933" fmla="*/ 3990686 w 11737975"/>
              <a:gd name="connsiteY2933" fmla="*/ 2895726 h 7527097"/>
              <a:gd name="connsiteX2934" fmla="*/ 3979710 w 11737975"/>
              <a:gd name="connsiteY2934" fmla="*/ 2887499 h 7527097"/>
              <a:gd name="connsiteX2935" fmla="*/ 3973982 w 11737975"/>
              <a:gd name="connsiteY2935" fmla="*/ 2886512 h 7527097"/>
              <a:gd name="connsiteX2936" fmla="*/ 3974573 w 11737975"/>
              <a:gd name="connsiteY2936" fmla="*/ 2885048 h 7527097"/>
              <a:gd name="connsiteX2937" fmla="*/ 3973219 w 11737975"/>
              <a:gd name="connsiteY2937" fmla="*/ 2883058 h 7527097"/>
              <a:gd name="connsiteX2938" fmla="*/ 3955894 w 11737975"/>
              <a:gd name="connsiteY2938" fmla="*/ 2868962 h 7527097"/>
              <a:gd name="connsiteX2939" fmla="*/ 3941653 w 11737975"/>
              <a:gd name="connsiteY2939" fmla="*/ 2875261 h 7527097"/>
              <a:gd name="connsiteX2940" fmla="*/ 3940635 w 11737975"/>
              <a:gd name="connsiteY2940" fmla="*/ 2873319 h 7527097"/>
              <a:gd name="connsiteX2941" fmla="*/ 3939216 w 11737975"/>
              <a:gd name="connsiteY2941" fmla="*/ 2870610 h 7527097"/>
              <a:gd name="connsiteX2942" fmla="*/ 3937090 w 11737975"/>
              <a:gd name="connsiteY2942" fmla="*/ 2869834 h 7527097"/>
              <a:gd name="connsiteX2943" fmla="*/ 3932129 w 11737975"/>
              <a:gd name="connsiteY2943" fmla="*/ 2863639 h 7527097"/>
              <a:gd name="connsiteX2944" fmla="*/ 4044236 w 11737975"/>
              <a:gd name="connsiteY2944" fmla="*/ 2857755 h 7527097"/>
              <a:gd name="connsiteX2945" fmla="*/ 4048901 w 11737975"/>
              <a:gd name="connsiteY2945" fmla="*/ 2858844 h 7527097"/>
              <a:gd name="connsiteX2946" fmla="*/ 4050364 w 11737975"/>
              <a:gd name="connsiteY2946" fmla="*/ 2859186 h 7527097"/>
              <a:gd name="connsiteX2947" fmla="*/ 4039577 w 11737975"/>
              <a:gd name="connsiteY2947" fmla="*/ 2863923 h 7527097"/>
              <a:gd name="connsiteX2948" fmla="*/ 3906574 w 11737975"/>
              <a:gd name="connsiteY2948" fmla="*/ 2854099 h 7527097"/>
              <a:gd name="connsiteX2949" fmla="*/ 3898177 w 11737975"/>
              <a:gd name="connsiteY2949" fmla="*/ 2867214 h 7527097"/>
              <a:gd name="connsiteX2950" fmla="*/ 3908298 w 11737975"/>
              <a:gd name="connsiteY2950" fmla="*/ 2869577 h 7527097"/>
              <a:gd name="connsiteX2951" fmla="*/ 3906574 w 11737975"/>
              <a:gd name="connsiteY2951" fmla="*/ 2854099 h 7527097"/>
              <a:gd name="connsiteX2952" fmla="*/ 4022413 w 11737975"/>
              <a:gd name="connsiteY2952" fmla="*/ 2840577 h 7527097"/>
              <a:gd name="connsiteX2953" fmla="*/ 4021681 w 11737975"/>
              <a:gd name="connsiteY2953" fmla="*/ 2842582 h 7527097"/>
              <a:gd name="connsiteX2954" fmla="*/ 4020949 w 11737975"/>
              <a:gd name="connsiteY2954" fmla="*/ 2844587 h 7527097"/>
              <a:gd name="connsiteX2955" fmla="*/ 4023451 w 11737975"/>
              <a:gd name="connsiteY2955" fmla="*/ 2850048 h 7527097"/>
              <a:gd name="connsiteX2956" fmla="*/ 4023426 w 11737975"/>
              <a:gd name="connsiteY2956" fmla="*/ 2850890 h 7527097"/>
              <a:gd name="connsiteX2957" fmla="*/ 4025434 w 11737975"/>
              <a:gd name="connsiteY2957" fmla="*/ 2850771 h 7527097"/>
              <a:gd name="connsiteX2958" fmla="*/ 4026167 w 11737975"/>
              <a:gd name="connsiteY2958" fmla="*/ 2848765 h 7527097"/>
              <a:gd name="connsiteX2959" fmla="*/ 4022413 w 11737975"/>
              <a:gd name="connsiteY2959" fmla="*/ 2840577 h 7527097"/>
              <a:gd name="connsiteX2960" fmla="*/ 3929217 w 11737975"/>
              <a:gd name="connsiteY2960" fmla="*/ 2840245 h 7527097"/>
              <a:gd name="connsiteX2961" fmla="*/ 3919310 w 11737975"/>
              <a:gd name="connsiteY2961" fmla="*/ 2843200 h 7527097"/>
              <a:gd name="connsiteX2962" fmla="*/ 3929361 w 11737975"/>
              <a:gd name="connsiteY2962" fmla="*/ 2853450 h 7527097"/>
              <a:gd name="connsiteX2963" fmla="*/ 3933297 w 11737975"/>
              <a:gd name="connsiteY2963" fmla="*/ 2846466 h 7527097"/>
              <a:gd name="connsiteX2964" fmla="*/ 3929217 w 11737975"/>
              <a:gd name="connsiteY2964" fmla="*/ 2840245 h 7527097"/>
              <a:gd name="connsiteX2965" fmla="*/ 4081342 w 11737975"/>
              <a:gd name="connsiteY2965" fmla="*/ 2837862 h 7527097"/>
              <a:gd name="connsiteX2966" fmla="*/ 4083182 w 11737975"/>
              <a:gd name="connsiteY2966" fmla="*/ 2843277 h 7527097"/>
              <a:gd name="connsiteX2967" fmla="*/ 4088029 w 11737975"/>
              <a:gd name="connsiteY2967" fmla="*/ 2842810 h 7527097"/>
              <a:gd name="connsiteX2968" fmla="*/ 4076762 w 11737975"/>
              <a:gd name="connsiteY2968" fmla="*/ 2847604 h 7527097"/>
              <a:gd name="connsiteX2969" fmla="*/ 4076121 w 11737975"/>
              <a:gd name="connsiteY2969" fmla="*/ 2844311 h 7527097"/>
              <a:gd name="connsiteX2970" fmla="*/ 4076097 w 11737975"/>
              <a:gd name="connsiteY2970" fmla="*/ 2844252 h 7527097"/>
              <a:gd name="connsiteX2971" fmla="*/ 4076360 w 11737975"/>
              <a:gd name="connsiteY2971" fmla="*/ 2843898 h 7527097"/>
              <a:gd name="connsiteX2972" fmla="*/ 3872632 w 11737975"/>
              <a:gd name="connsiteY2972" fmla="*/ 2837056 h 7527097"/>
              <a:gd name="connsiteX2973" fmla="*/ 3869854 w 11737975"/>
              <a:gd name="connsiteY2973" fmla="*/ 2838315 h 7527097"/>
              <a:gd name="connsiteX2974" fmla="*/ 3868391 w 11737975"/>
              <a:gd name="connsiteY2974" fmla="*/ 2842328 h 7527097"/>
              <a:gd name="connsiteX2975" fmla="*/ 3871748 w 11737975"/>
              <a:gd name="connsiteY2975" fmla="*/ 2845827 h 7527097"/>
              <a:gd name="connsiteX2976" fmla="*/ 3873264 w 11737975"/>
              <a:gd name="connsiteY2976" fmla="*/ 2847232 h 7527097"/>
              <a:gd name="connsiteX2977" fmla="*/ 3873795 w 11737975"/>
              <a:gd name="connsiteY2977" fmla="*/ 2846574 h 7527097"/>
              <a:gd name="connsiteX2978" fmla="*/ 3875257 w 11737975"/>
              <a:gd name="connsiteY2978" fmla="*/ 2842561 h 7527097"/>
              <a:gd name="connsiteX2979" fmla="*/ 3873945 w 11737975"/>
              <a:gd name="connsiteY2979" fmla="*/ 2839810 h 7527097"/>
              <a:gd name="connsiteX2980" fmla="*/ 3872632 w 11737975"/>
              <a:gd name="connsiteY2980" fmla="*/ 2837056 h 7527097"/>
              <a:gd name="connsiteX2981" fmla="*/ 3651421 w 11737975"/>
              <a:gd name="connsiteY2981" fmla="*/ 2834747 h 7527097"/>
              <a:gd name="connsiteX2982" fmla="*/ 3654387 w 11737975"/>
              <a:gd name="connsiteY2982" fmla="*/ 2841092 h 7527097"/>
              <a:gd name="connsiteX2983" fmla="*/ 3659854 w 11737975"/>
              <a:gd name="connsiteY2983" fmla="*/ 2836715 h 7527097"/>
              <a:gd name="connsiteX2984" fmla="*/ 3651421 w 11737975"/>
              <a:gd name="connsiteY2984" fmla="*/ 2834747 h 7527097"/>
              <a:gd name="connsiteX2985" fmla="*/ 3982543 w 11737975"/>
              <a:gd name="connsiteY2985" fmla="*/ 2833915 h 7527097"/>
              <a:gd name="connsiteX2986" fmla="*/ 3980408 w 11737975"/>
              <a:gd name="connsiteY2986" fmla="*/ 2840672 h 7527097"/>
              <a:gd name="connsiteX2987" fmla="*/ 3982543 w 11737975"/>
              <a:gd name="connsiteY2987" fmla="*/ 2833915 h 7527097"/>
              <a:gd name="connsiteX2988" fmla="*/ 3970821 w 11737975"/>
              <a:gd name="connsiteY2988" fmla="*/ 2830886 h 7527097"/>
              <a:gd name="connsiteX2989" fmla="*/ 3973894 w 11737975"/>
              <a:gd name="connsiteY2989" fmla="*/ 2833206 h 7527097"/>
              <a:gd name="connsiteX2990" fmla="*/ 3973054 w 11737975"/>
              <a:gd name="connsiteY2990" fmla="*/ 2833933 h 7527097"/>
              <a:gd name="connsiteX2991" fmla="*/ 3993321 w 11737975"/>
              <a:gd name="connsiteY2991" fmla="*/ 2830232 h 7527097"/>
              <a:gd name="connsiteX2992" fmla="*/ 3998713 w 11737975"/>
              <a:gd name="connsiteY2992" fmla="*/ 2840859 h 7527097"/>
              <a:gd name="connsiteX2993" fmla="*/ 3999917 w 11737975"/>
              <a:gd name="connsiteY2993" fmla="*/ 2835377 h 7527097"/>
              <a:gd name="connsiteX2994" fmla="*/ 3993321 w 11737975"/>
              <a:gd name="connsiteY2994" fmla="*/ 2830232 h 7527097"/>
              <a:gd name="connsiteX2995" fmla="*/ 4097520 w 11737975"/>
              <a:gd name="connsiteY2995" fmla="*/ 2826284 h 7527097"/>
              <a:gd name="connsiteX2996" fmla="*/ 4096985 w 11737975"/>
              <a:gd name="connsiteY2996" fmla="*/ 2827753 h 7527097"/>
              <a:gd name="connsiteX2997" fmla="*/ 4096430 w 11737975"/>
              <a:gd name="connsiteY2997" fmla="*/ 2826861 h 7527097"/>
              <a:gd name="connsiteX2998" fmla="*/ 4025283 w 11737975"/>
              <a:gd name="connsiteY2998" fmla="*/ 2813213 h 7527097"/>
              <a:gd name="connsiteX2999" fmla="*/ 4021125 w 11737975"/>
              <a:gd name="connsiteY2999" fmla="*/ 2818190 h 7527097"/>
              <a:gd name="connsiteX3000" fmla="*/ 4019060 w 11737975"/>
              <a:gd name="connsiteY3000" fmla="*/ 2817437 h 7527097"/>
              <a:gd name="connsiteX3001" fmla="*/ 4023490 w 11737975"/>
              <a:gd name="connsiteY3001" fmla="*/ 2825142 h 7527097"/>
              <a:gd name="connsiteX3002" fmla="*/ 4026625 w 11737975"/>
              <a:gd name="connsiteY3002" fmla="*/ 2822362 h 7527097"/>
              <a:gd name="connsiteX3003" fmla="*/ 4031968 w 11737975"/>
              <a:gd name="connsiteY3003" fmla="*/ 2820354 h 7527097"/>
              <a:gd name="connsiteX3004" fmla="*/ 4030784 w 11737975"/>
              <a:gd name="connsiteY3004" fmla="*/ 2817384 h 7527097"/>
              <a:gd name="connsiteX3005" fmla="*/ 4025283 w 11737975"/>
              <a:gd name="connsiteY3005" fmla="*/ 2813213 h 7527097"/>
              <a:gd name="connsiteX3006" fmla="*/ 4091166 w 11737975"/>
              <a:gd name="connsiteY3006" fmla="*/ 2802874 h 7527097"/>
              <a:gd name="connsiteX3007" fmla="*/ 4091540 w 11737975"/>
              <a:gd name="connsiteY3007" fmla="*/ 2803325 h 7527097"/>
              <a:gd name="connsiteX3008" fmla="*/ 4091250 w 11737975"/>
              <a:gd name="connsiteY3008" fmla="*/ 2803598 h 7527097"/>
              <a:gd name="connsiteX3009" fmla="*/ 4087108 w 11737975"/>
              <a:gd name="connsiteY3009" fmla="*/ 2802596 h 7527097"/>
              <a:gd name="connsiteX3010" fmla="*/ 4082534 w 11737975"/>
              <a:gd name="connsiteY3010" fmla="*/ 2802851 h 7527097"/>
              <a:gd name="connsiteX3011" fmla="*/ 4085568 w 11737975"/>
              <a:gd name="connsiteY3011" fmla="*/ 2807042 h 7527097"/>
              <a:gd name="connsiteX3012" fmla="*/ 4087108 w 11737975"/>
              <a:gd name="connsiteY3012" fmla="*/ 2802596 h 7527097"/>
              <a:gd name="connsiteX3013" fmla="*/ 4062800 w 11737975"/>
              <a:gd name="connsiteY3013" fmla="*/ 2800115 h 7527097"/>
              <a:gd name="connsiteX3014" fmla="*/ 4057916 w 11737975"/>
              <a:gd name="connsiteY3014" fmla="*/ 2800566 h 7527097"/>
              <a:gd name="connsiteX3015" fmla="*/ 4056478 w 11737975"/>
              <a:gd name="connsiteY3015" fmla="*/ 2804505 h 7527097"/>
              <a:gd name="connsiteX3016" fmla="*/ 4056468 w 11737975"/>
              <a:gd name="connsiteY3016" fmla="*/ 2805339 h 7527097"/>
              <a:gd name="connsiteX3017" fmla="*/ 4058560 w 11737975"/>
              <a:gd name="connsiteY3017" fmla="*/ 2805266 h 7527097"/>
              <a:gd name="connsiteX3018" fmla="*/ 4062725 w 11737975"/>
              <a:gd name="connsiteY3018" fmla="*/ 2806786 h 7527097"/>
              <a:gd name="connsiteX3019" fmla="*/ 4066246 w 11737975"/>
              <a:gd name="connsiteY3019" fmla="*/ 2803606 h 7527097"/>
              <a:gd name="connsiteX3020" fmla="*/ 4064882 w 11737975"/>
              <a:gd name="connsiteY3020" fmla="*/ 2800875 h 7527097"/>
              <a:gd name="connsiteX3021" fmla="*/ 4062800 w 11737975"/>
              <a:gd name="connsiteY3021" fmla="*/ 2800115 h 7527097"/>
              <a:gd name="connsiteX3022" fmla="*/ 3988278 w 11737975"/>
              <a:gd name="connsiteY3022" fmla="*/ 2797820 h 7527097"/>
              <a:gd name="connsiteX3023" fmla="*/ 3990698 w 11737975"/>
              <a:gd name="connsiteY3023" fmla="*/ 2801513 h 7527097"/>
              <a:gd name="connsiteX3024" fmla="*/ 3990013 w 11737975"/>
              <a:gd name="connsiteY3024" fmla="*/ 2801875 h 7527097"/>
              <a:gd name="connsiteX3025" fmla="*/ 3984832 w 11737975"/>
              <a:gd name="connsiteY3025" fmla="*/ 2804617 h 7527097"/>
              <a:gd name="connsiteX3026" fmla="*/ 3983104 w 11737975"/>
              <a:gd name="connsiteY3026" fmla="*/ 2805531 h 7527097"/>
              <a:gd name="connsiteX3027" fmla="*/ 3986199 w 11737975"/>
              <a:gd name="connsiteY3027" fmla="*/ 2807197 h 7527097"/>
              <a:gd name="connsiteX3028" fmla="*/ 3990795 w 11737975"/>
              <a:gd name="connsiteY3028" fmla="*/ 2807083 h 7527097"/>
              <a:gd name="connsiteX3029" fmla="*/ 3989539 w 11737975"/>
              <a:gd name="connsiteY3029" fmla="*/ 2809533 h 7527097"/>
              <a:gd name="connsiteX3030" fmla="*/ 3979922 w 11737975"/>
              <a:gd name="connsiteY3030" fmla="*/ 2815191 h 7527097"/>
              <a:gd name="connsiteX3031" fmla="*/ 3978370 w 11737975"/>
              <a:gd name="connsiteY3031" fmla="*/ 2800778 h 7527097"/>
              <a:gd name="connsiteX3032" fmla="*/ 3988278 w 11737975"/>
              <a:gd name="connsiteY3032" fmla="*/ 2797820 h 7527097"/>
              <a:gd name="connsiteX3033" fmla="*/ 3866430 w 11737975"/>
              <a:gd name="connsiteY3033" fmla="*/ 2797405 h 7527097"/>
              <a:gd name="connsiteX3034" fmla="*/ 3873156 w 11737975"/>
              <a:gd name="connsiteY3034" fmla="*/ 2798396 h 7527097"/>
              <a:gd name="connsiteX3035" fmla="*/ 3878909 w 11737975"/>
              <a:gd name="connsiteY3035" fmla="*/ 2805667 h 7527097"/>
              <a:gd name="connsiteX3036" fmla="*/ 3871137 w 11737975"/>
              <a:gd name="connsiteY3036" fmla="*/ 2817906 h 7527097"/>
              <a:gd name="connsiteX3037" fmla="*/ 3849473 w 11737975"/>
              <a:gd name="connsiteY3037" fmla="*/ 2811602 h 7527097"/>
              <a:gd name="connsiteX3038" fmla="*/ 3860415 w 11737975"/>
              <a:gd name="connsiteY3038" fmla="*/ 2806486 h 7527097"/>
              <a:gd name="connsiteX3039" fmla="*/ 4030535 w 11737975"/>
              <a:gd name="connsiteY3039" fmla="*/ 2792444 h 7527097"/>
              <a:gd name="connsiteX3040" fmla="*/ 4030423 w 11737975"/>
              <a:gd name="connsiteY3040" fmla="*/ 2793742 h 7527097"/>
              <a:gd name="connsiteX3041" fmla="*/ 4030969 w 11737975"/>
              <a:gd name="connsiteY3041" fmla="*/ 2798200 h 7527097"/>
              <a:gd name="connsiteX3042" fmla="*/ 4025284 w 11737975"/>
              <a:gd name="connsiteY3042" fmla="*/ 2799729 h 7527097"/>
              <a:gd name="connsiteX3043" fmla="*/ 4003489 w 11737975"/>
              <a:gd name="connsiteY3043" fmla="*/ 2813583 h 7527097"/>
              <a:gd name="connsiteX3044" fmla="*/ 4006342 w 11737975"/>
              <a:gd name="connsiteY3044" fmla="*/ 2807307 h 7527097"/>
              <a:gd name="connsiteX3045" fmla="*/ 4027519 w 11737975"/>
              <a:gd name="connsiteY3045" fmla="*/ 2792926 h 7527097"/>
              <a:gd name="connsiteX3046" fmla="*/ 4036149 w 11737975"/>
              <a:gd name="connsiteY3046" fmla="*/ 2791549 h 7527097"/>
              <a:gd name="connsiteX3047" fmla="*/ 4038372 w 11737975"/>
              <a:gd name="connsiteY3047" fmla="*/ 2796209 h 7527097"/>
              <a:gd name="connsiteX3048" fmla="*/ 4032779 w 11737975"/>
              <a:gd name="connsiteY3048" fmla="*/ 2797713 h 7527097"/>
              <a:gd name="connsiteX3049" fmla="*/ 4030929 w 11737975"/>
              <a:gd name="connsiteY3049" fmla="*/ 2797039 h 7527097"/>
              <a:gd name="connsiteX3050" fmla="*/ 4030683 w 11737975"/>
              <a:gd name="connsiteY3050" fmla="*/ 2792421 h 7527097"/>
              <a:gd name="connsiteX3051" fmla="*/ 4356902 w 11737975"/>
              <a:gd name="connsiteY3051" fmla="*/ 2752433 h 7527097"/>
              <a:gd name="connsiteX3052" fmla="*/ 4363750 w 11737975"/>
              <a:gd name="connsiteY3052" fmla="*/ 2754921 h 7527097"/>
              <a:gd name="connsiteX3053" fmla="*/ 4363156 w 11737975"/>
              <a:gd name="connsiteY3053" fmla="*/ 2756211 h 7527097"/>
              <a:gd name="connsiteX3054" fmla="*/ 4349632 w 11737975"/>
              <a:gd name="connsiteY3054" fmla="*/ 2757143 h 7527097"/>
              <a:gd name="connsiteX3055" fmla="*/ 4350095 w 11737975"/>
              <a:gd name="connsiteY3055" fmla="*/ 2754703 h 7527097"/>
              <a:gd name="connsiteX3056" fmla="*/ 4356902 w 11737975"/>
              <a:gd name="connsiteY3056" fmla="*/ 2752433 h 7527097"/>
              <a:gd name="connsiteX3057" fmla="*/ 3587718 w 11737975"/>
              <a:gd name="connsiteY3057" fmla="*/ 2749530 h 7527097"/>
              <a:gd name="connsiteX3058" fmla="*/ 3584380 w 11737975"/>
              <a:gd name="connsiteY3058" fmla="*/ 2763827 h 7527097"/>
              <a:gd name="connsiteX3059" fmla="*/ 3592814 w 11737975"/>
              <a:gd name="connsiteY3059" fmla="*/ 2765796 h 7527097"/>
              <a:gd name="connsiteX3060" fmla="*/ 3587718 w 11737975"/>
              <a:gd name="connsiteY3060" fmla="*/ 2749530 h 7527097"/>
              <a:gd name="connsiteX3061" fmla="*/ 4070641 w 11737975"/>
              <a:gd name="connsiteY3061" fmla="*/ 2728040 h 7527097"/>
              <a:gd name="connsiteX3062" fmla="*/ 4075385 w 11737975"/>
              <a:gd name="connsiteY3062" fmla="*/ 2728934 h 7527097"/>
              <a:gd name="connsiteX3063" fmla="*/ 4076793 w 11737975"/>
              <a:gd name="connsiteY3063" fmla="*/ 2731596 h 7527097"/>
              <a:gd name="connsiteX3064" fmla="*/ 4078462 w 11737975"/>
              <a:gd name="connsiteY3064" fmla="*/ 2730714 h 7527097"/>
              <a:gd name="connsiteX3065" fmla="*/ 4079350 w 11737975"/>
              <a:gd name="connsiteY3065" fmla="*/ 2740464 h 7527097"/>
              <a:gd name="connsiteX3066" fmla="*/ 4065125 w 11737975"/>
              <a:gd name="connsiteY3066" fmla="*/ 2743288 h 7527097"/>
              <a:gd name="connsiteX3067" fmla="*/ 4068030 w 11737975"/>
              <a:gd name="connsiteY3067" fmla="*/ 2735854 h 7527097"/>
              <a:gd name="connsiteX3068" fmla="*/ 4068777 w 11737975"/>
              <a:gd name="connsiteY3068" fmla="*/ 2731456 h 7527097"/>
              <a:gd name="connsiteX3069" fmla="*/ 4072049 w 11737975"/>
              <a:gd name="connsiteY3069" fmla="*/ 2730700 h 7527097"/>
              <a:gd name="connsiteX3070" fmla="*/ 4070641 w 11737975"/>
              <a:gd name="connsiteY3070" fmla="*/ 2728040 h 7527097"/>
              <a:gd name="connsiteX3071" fmla="*/ 3664838 w 11737975"/>
              <a:gd name="connsiteY3071" fmla="*/ 2688859 h 7527097"/>
              <a:gd name="connsiteX3072" fmla="*/ 3652717 w 11737975"/>
              <a:gd name="connsiteY3072" fmla="*/ 2698122 h 7527097"/>
              <a:gd name="connsiteX3073" fmla="*/ 3649658 w 11737975"/>
              <a:gd name="connsiteY3073" fmla="*/ 2711228 h 7527097"/>
              <a:gd name="connsiteX3074" fmla="*/ 3669241 w 11737975"/>
              <a:gd name="connsiteY3074" fmla="*/ 2731344 h 7527097"/>
              <a:gd name="connsiteX3075" fmla="*/ 3692162 w 11737975"/>
              <a:gd name="connsiteY3075" fmla="*/ 2721148 h 7527097"/>
              <a:gd name="connsiteX3076" fmla="*/ 3663827 w 11737975"/>
              <a:gd name="connsiteY3076" fmla="*/ 2714535 h 7527097"/>
              <a:gd name="connsiteX3077" fmla="*/ 3671608 w 11737975"/>
              <a:gd name="connsiteY3077" fmla="*/ 2702531 h 7527097"/>
              <a:gd name="connsiteX3078" fmla="*/ 3676331 w 11737975"/>
              <a:gd name="connsiteY3078" fmla="*/ 2703633 h 7527097"/>
              <a:gd name="connsiteX3079" fmla="*/ 3688835 w 11737975"/>
              <a:gd name="connsiteY3079" fmla="*/ 2692733 h 7527097"/>
              <a:gd name="connsiteX3080" fmla="*/ 3679390 w 11737975"/>
              <a:gd name="connsiteY3080" fmla="*/ 2690528 h 7527097"/>
              <a:gd name="connsiteX3081" fmla="*/ 3674667 w 11737975"/>
              <a:gd name="connsiteY3081" fmla="*/ 2689425 h 7527097"/>
              <a:gd name="connsiteX3082" fmla="*/ 3664838 w 11737975"/>
              <a:gd name="connsiteY3082" fmla="*/ 2688859 h 7527097"/>
              <a:gd name="connsiteX3083" fmla="*/ 3427068 w 11737975"/>
              <a:gd name="connsiteY3083" fmla="*/ 2656763 h 7527097"/>
              <a:gd name="connsiteX3084" fmla="*/ 3429672 w 11737975"/>
              <a:gd name="connsiteY3084" fmla="*/ 2687524 h 7527097"/>
              <a:gd name="connsiteX3085" fmla="*/ 3427068 w 11737975"/>
              <a:gd name="connsiteY3085" fmla="*/ 2656763 h 7527097"/>
              <a:gd name="connsiteX3086" fmla="*/ 3370917 w 11737975"/>
              <a:gd name="connsiteY3086" fmla="*/ 2558237 h 7527097"/>
              <a:gd name="connsiteX3087" fmla="*/ 3381496 w 11737975"/>
              <a:gd name="connsiteY3087" fmla="*/ 2575783 h 7527097"/>
              <a:gd name="connsiteX3088" fmla="*/ 3389471 w 11737975"/>
              <a:gd name="connsiteY3088" fmla="*/ 2562568 h 7527097"/>
              <a:gd name="connsiteX3089" fmla="*/ 3384833 w 11737975"/>
              <a:gd name="connsiteY3089" fmla="*/ 2561485 h 7527097"/>
              <a:gd name="connsiteX3090" fmla="*/ 3380196 w 11737975"/>
              <a:gd name="connsiteY3090" fmla="*/ 2560403 h 7527097"/>
              <a:gd name="connsiteX3091" fmla="*/ 3370917 w 11737975"/>
              <a:gd name="connsiteY3091" fmla="*/ 2558237 h 7527097"/>
              <a:gd name="connsiteX3092" fmla="*/ 3293367 w 11737975"/>
              <a:gd name="connsiteY3092" fmla="*/ 2555211 h 7527097"/>
              <a:gd name="connsiteX3093" fmla="*/ 3297178 w 11737975"/>
              <a:gd name="connsiteY3093" fmla="*/ 2561753 h 7527097"/>
              <a:gd name="connsiteX3094" fmla="*/ 3306861 w 11737975"/>
              <a:gd name="connsiteY3094" fmla="*/ 2558360 h 7527097"/>
              <a:gd name="connsiteX3095" fmla="*/ 3293367 w 11737975"/>
              <a:gd name="connsiteY3095" fmla="*/ 2555211 h 7527097"/>
              <a:gd name="connsiteX3096" fmla="*/ 3718155 w 11737975"/>
              <a:gd name="connsiteY3096" fmla="*/ 2553128 h 7527097"/>
              <a:gd name="connsiteX3097" fmla="*/ 3716329 w 11737975"/>
              <a:gd name="connsiteY3097" fmla="*/ 2554852 h 7527097"/>
              <a:gd name="connsiteX3098" fmla="*/ 3708908 w 11737975"/>
              <a:gd name="connsiteY3098" fmla="*/ 2559547 h 7527097"/>
              <a:gd name="connsiteX3099" fmla="*/ 3711520 w 11737975"/>
              <a:gd name="connsiteY3099" fmla="*/ 2555603 h 7527097"/>
              <a:gd name="connsiteX3100" fmla="*/ 3264695 w 11737975"/>
              <a:gd name="connsiteY3100" fmla="*/ 2548520 h 7527097"/>
              <a:gd name="connsiteX3101" fmla="*/ 3261358 w 11737975"/>
              <a:gd name="connsiteY3101" fmla="*/ 2562817 h 7527097"/>
              <a:gd name="connsiteX3102" fmla="*/ 3269755 w 11737975"/>
              <a:gd name="connsiteY3102" fmla="*/ 2549702 h 7527097"/>
              <a:gd name="connsiteX3103" fmla="*/ 3264695 w 11737975"/>
              <a:gd name="connsiteY3103" fmla="*/ 2548520 h 7527097"/>
              <a:gd name="connsiteX3104" fmla="*/ 3334311 w 11737975"/>
              <a:gd name="connsiteY3104" fmla="*/ 2524568 h 7527097"/>
              <a:gd name="connsiteX3105" fmla="*/ 3335591 w 11737975"/>
              <a:gd name="connsiteY3105" fmla="*/ 2530520 h 7527097"/>
              <a:gd name="connsiteX3106" fmla="*/ 3335750 w 11737975"/>
              <a:gd name="connsiteY3106" fmla="*/ 2531265 h 7527097"/>
              <a:gd name="connsiteX3107" fmla="*/ 3339371 w 11737975"/>
              <a:gd name="connsiteY3107" fmla="*/ 2525748 h 7527097"/>
              <a:gd name="connsiteX3108" fmla="*/ 3030321 w 11737975"/>
              <a:gd name="connsiteY3108" fmla="*/ 2523967 h 7527097"/>
              <a:gd name="connsiteX3109" fmla="*/ 3033568 w 11737975"/>
              <a:gd name="connsiteY3109" fmla="*/ 2530379 h 7527097"/>
              <a:gd name="connsiteX3110" fmla="*/ 3036504 w 11737975"/>
              <a:gd name="connsiteY3110" fmla="*/ 2531772 h 7527097"/>
              <a:gd name="connsiteX3111" fmla="*/ 3039317 w 11737975"/>
              <a:gd name="connsiteY3111" fmla="*/ 2526068 h 7527097"/>
              <a:gd name="connsiteX3112" fmla="*/ 3030321 w 11737975"/>
              <a:gd name="connsiteY3112" fmla="*/ 2523967 h 7527097"/>
              <a:gd name="connsiteX3113" fmla="*/ 3267820 w 11737975"/>
              <a:gd name="connsiteY3113" fmla="*/ 2493977 h 7527097"/>
              <a:gd name="connsiteX3114" fmla="*/ 3255408 w 11737975"/>
              <a:gd name="connsiteY3114" fmla="*/ 2504481 h 7527097"/>
              <a:gd name="connsiteX3115" fmla="*/ 3252443 w 11737975"/>
              <a:gd name="connsiteY3115" fmla="*/ 2517187 h 7527097"/>
              <a:gd name="connsiteX3116" fmla="*/ 3264909 w 11737975"/>
              <a:gd name="connsiteY3116" fmla="*/ 2525120 h 7527097"/>
              <a:gd name="connsiteX3117" fmla="*/ 3276056 w 11737975"/>
              <a:gd name="connsiteY3117" fmla="*/ 2522700 h 7527097"/>
              <a:gd name="connsiteX3118" fmla="*/ 3267820 w 11737975"/>
              <a:gd name="connsiteY3118" fmla="*/ 2493977 h 7527097"/>
              <a:gd name="connsiteX3119" fmla="*/ 3240426 w 11737975"/>
              <a:gd name="connsiteY3119" fmla="*/ 2476275 h 7527097"/>
              <a:gd name="connsiteX3120" fmla="*/ 3234761 w 11737975"/>
              <a:gd name="connsiteY3120" fmla="*/ 2486261 h 7527097"/>
              <a:gd name="connsiteX3121" fmla="*/ 3236486 w 11737975"/>
              <a:gd name="connsiteY3121" fmla="*/ 2501736 h 7527097"/>
              <a:gd name="connsiteX3122" fmla="*/ 3244881 w 11737975"/>
              <a:gd name="connsiteY3122" fmla="*/ 2488622 h 7527097"/>
              <a:gd name="connsiteX3123" fmla="*/ 3240426 w 11737975"/>
              <a:gd name="connsiteY3123" fmla="*/ 2476275 h 7527097"/>
              <a:gd name="connsiteX3124" fmla="*/ 3091430 w 11737975"/>
              <a:gd name="connsiteY3124" fmla="*/ 2467882 h 7527097"/>
              <a:gd name="connsiteX3125" fmla="*/ 3097687 w 11737975"/>
              <a:gd name="connsiteY3125" fmla="*/ 2483412 h 7527097"/>
              <a:gd name="connsiteX3126" fmla="*/ 3083659 w 11737975"/>
              <a:gd name="connsiteY3126" fmla="*/ 2522346 h 7527097"/>
              <a:gd name="connsiteX3127" fmla="*/ 3078975 w 11737975"/>
              <a:gd name="connsiteY3127" fmla="*/ 2521253 h 7527097"/>
              <a:gd name="connsiteX3128" fmla="*/ 3075860 w 11737975"/>
              <a:gd name="connsiteY3128" fmla="*/ 2534597 h 7527097"/>
              <a:gd name="connsiteX3129" fmla="*/ 3088346 w 11737975"/>
              <a:gd name="connsiteY3129" fmla="*/ 2523440 h 7527097"/>
              <a:gd name="connsiteX3130" fmla="*/ 3121281 w 11737975"/>
              <a:gd name="connsiteY3130" fmla="*/ 2519256 h 7527097"/>
              <a:gd name="connsiteX3131" fmla="*/ 3127369 w 11737975"/>
              <a:gd name="connsiteY3131" fmla="*/ 2504409 h 7527097"/>
              <a:gd name="connsiteX3132" fmla="*/ 3110172 w 11737975"/>
              <a:gd name="connsiteY3132" fmla="*/ 2472256 h 7527097"/>
              <a:gd name="connsiteX3133" fmla="*/ 3091430 w 11737975"/>
              <a:gd name="connsiteY3133" fmla="*/ 2467882 h 7527097"/>
              <a:gd name="connsiteX3134" fmla="*/ 3234969 w 11737975"/>
              <a:gd name="connsiteY3134" fmla="*/ 2464294 h 7527097"/>
              <a:gd name="connsiteX3135" fmla="*/ 3229550 w 11737975"/>
              <a:gd name="connsiteY3135" fmla="*/ 2468966 h 7527097"/>
              <a:gd name="connsiteX3136" fmla="*/ 3243380 w 11737975"/>
              <a:gd name="connsiteY3136" fmla="*/ 2472193 h 7527097"/>
              <a:gd name="connsiteX3137" fmla="*/ 3234969 w 11737975"/>
              <a:gd name="connsiteY3137" fmla="*/ 2464294 h 7527097"/>
              <a:gd name="connsiteX3138" fmla="*/ 3209970 w 11737975"/>
              <a:gd name="connsiteY3138" fmla="*/ 2459120 h 7527097"/>
              <a:gd name="connsiteX3139" fmla="*/ 3192668 w 11737975"/>
              <a:gd name="connsiteY3139" fmla="*/ 2460357 h 7527097"/>
              <a:gd name="connsiteX3140" fmla="*/ 3188058 w 11737975"/>
              <a:gd name="connsiteY3140" fmla="*/ 2459281 h 7527097"/>
              <a:gd name="connsiteX3141" fmla="*/ 3178717 w 11737975"/>
              <a:gd name="connsiteY3141" fmla="*/ 2499310 h 7527097"/>
              <a:gd name="connsiteX3142" fmla="*/ 3174105 w 11737975"/>
              <a:gd name="connsiteY3142" fmla="*/ 2498234 h 7527097"/>
              <a:gd name="connsiteX3143" fmla="*/ 3164884 w 11737975"/>
              <a:gd name="connsiteY3143" fmla="*/ 2496081 h 7527097"/>
              <a:gd name="connsiteX3144" fmla="*/ 3161770 w 11737975"/>
              <a:gd name="connsiteY3144" fmla="*/ 2509424 h 7527097"/>
              <a:gd name="connsiteX3145" fmla="*/ 3170991 w 11737975"/>
              <a:gd name="connsiteY3145" fmla="*/ 2511575 h 7527097"/>
              <a:gd name="connsiteX3146" fmla="*/ 3183326 w 11737975"/>
              <a:gd name="connsiteY3146" fmla="*/ 2500386 h 7527097"/>
              <a:gd name="connsiteX3147" fmla="*/ 3193033 w 11737975"/>
              <a:gd name="connsiteY3147" fmla="*/ 2508586 h 7527097"/>
              <a:gd name="connsiteX3148" fmla="*/ 3197156 w 11737975"/>
              <a:gd name="connsiteY3148" fmla="*/ 2503615 h 7527097"/>
              <a:gd name="connsiteX3149" fmla="*/ 3203384 w 11737975"/>
              <a:gd name="connsiteY3149" fmla="*/ 2476928 h 7527097"/>
              <a:gd name="connsiteX3150" fmla="*/ 3224939 w 11737975"/>
              <a:gd name="connsiteY3150" fmla="*/ 2467888 h 7527097"/>
              <a:gd name="connsiteX3151" fmla="*/ 3209970 w 11737975"/>
              <a:gd name="connsiteY3151" fmla="*/ 2459120 h 7527097"/>
              <a:gd name="connsiteX3152" fmla="*/ 3150065 w 11737975"/>
              <a:gd name="connsiteY3152" fmla="*/ 2447651 h 7527097"/>
              <a:gd name="connsiteX3153" fmla="*/ 3136934 w 11737975"/>
              <a:gd name="connsiteY3153" fmla="*/ 2463429 h 7527097"/>
              <a:gd name="connsiteX3154" fmla="*/ 3168944 w 11737975"/>
              <a:gd name="connsiteY3154" fmla="*/ 2455826 h 7527097"/>
              <a:gd name="connsiteX3155" fmla="*/ 3150065 w 11737975"/>
              <a:gd name="connsiteY3155" fmla="*/ 2447651 h 7527097"/>
              <a:gd name="connsiteX3156" fmla="*/ 3363152 w 11737975"/>
              <a:gd name="connsiteY3156" fmla="*/ 2445875 h 7527097"/>
              <a:gd name="connsiteX3157" fmla="*/ 3333608 w 11737975"/>
              <a:gd name="connsiteY3157" fmla="*/ 2466619 h 7527097"/>
              <a:gd name="connsiteX3158" fmla="*/ 3347664 w 11737975"/>
              <a:gd name="connsiteY3158" fmla="*/ 2469900 h 7527097"/>
              <a:gd name="connsiteX3159" fmla="*/ 3330550 w 11737975"/>
              <a:gd name="connsiteY3159" fmla="*/ 2479721 h 7527097"/>
              <a:gd name="connsiteX3160" fmla="*/ 3344605 w 11737975"/>
              <a:gd name="connsiteY3160" fmla="*/ 2483002 h 7527097"/>
              <a:gd name="connsiteX3161" fmla="*/ 3365307 w 11737975"/>
              <a:gd name="connsiteY3161" fmla="*/ 2489560 h 7527097"/>
              <a:gd name="connsiteX3162" fmla="*/ 3378834 w 11737975"/>
              <a:gd name="connsiteY3162" fmla="*/ 2463354 h 7527097"/>
              <a:gd name="connsiteX3163" fmla="*/ 3377208 w 11737975"/>
              <a:gd name="connsiteY3163" fmla="*/ 2449154 h 7527097"/>
              <a:gd name="connsiteX3164" fmla="*/ 3363152 w 11737975"/>
              <a:gd name="connsiteY3164" fmla="*/ 2445875 h 7527097"/>
              <a:gd name="connsiteX3165" fmla="*/ 3482095 w 11737975"/>
              <a:gd name="connsiteY3165" fmla="*/ 2443009 h 7527097"/>
              <a:gd name="connsiteX3166" fmla="*/ 3486319 w 11737975"/>
              <a:gd name="connsiteY3166" fmla="*/ 2450992 h 7527097"/>
              <a:gd name="connsiteX3167" fmla="*/ 3484886 w 11737975"/>
              <a:gd name="connsiteY3167" fmla="*/ 2451382 h 7527097"/>
              <a:gd name="connsiteX3168" fmla="*/ 3483220 w 11737975"/>
              <a:gd name="connsiteY3168" fmla="*/ 2449228 h 7527097"/>
              <a:gd name="connsiteX3169" fmla="*/ 3484663 w 11737975"/>
              <a:gd name="connsiteY3169" fmla="*/ 2451445 h 7527097"/>
              <a:gd name="connsiteX3170" fmla="*/ 3484886 w 11737975"/>
              <a:gd name="connsiteY3170" fmla="*/ 2451382 h 7527097"/>
              <a:gd name="connsiteX3171" fmla="*/ 3485789 w 11737975"/>
              <a:gd name="connsiteY3171" fmla="*/ 2452551 h 7527097"/>
              <a:gd name="connsiteX3172" fmla="*/ 3491113 w 11737975"/>
              <a:gd name="connsiteY3172" fmla="*/ 2451864 h 7527097"/>
              <a:gd name="connsiteX3173" fmla="*/ 3486604 w 11737975"/>
              <a:gd name="connsiteY3173" fmla="*/ 2447437 h 7527097"/>
              <a:gd name="connsiteX3174" fmla="*/ 3485195 w 11737975"/>
              <a:gd name="connsiteY3174" fmla="*/ 2444775 h 7527097"/>
              <a:gd name="connsiteX3175" fmla="*/ 3482095 w 11737975"/>
              <a:gd name="connsiteY3175" fmla="*/ 2443009 h 7527097"/>
              <a:gd name="connsiteX3176" fmla="*/ 3271031 w 11737975"/>
              <a:gd name="connsiteY3176" fmla="*/ 2439451 h 7527097"/>
              <a:gd name="connsiteX3177" fmla="*/ 3247941 w 11737975"/>
              <a:gd name="connsiteY3177" fmla="*/ 2475516 h 7527097"/>
              <a:gd name="connsiteX3178" fmla="*/ 3270183 w 11737975"/>
              <a:gd name="connsiteY3178" fmla="*/ 2487617 h 7527097"/>
              <a:gd name="connsiteX3179" fmla="*/ 3282066 w 11737975"/>
              <a:gd name="connsiteY3179" fmla="*/ 2479598 h 7527097"/>
              <a:gd name="connsiteX3180" fmla="*/ 3291164 w 11737975"/>
              <a:gd name="connsiteY3180" fmla="*/ 2457969 h 7527097"/>
              <a:gd name="connsiteX3181" fmla="*/ 3271031 w 11737975"/>
              <a:gd name="connsiteY3181" fmla="*/ 2439451 h 7527097"/>
              <a:gd name="connsiteX3182" fmla="*/ 3462780 w 11737975"/>
              <a:gd name="connsiteY3182" fmla="*/ 2438977 h 7527097"/>
              <a:gd name="connsiteX3183" fmla="*/ 3454384 w 11737975"/>
              <a:gd name="connsiteY3183" fmla="*/ 2452094 h 7527097"/>
              <a:gd name="connsiteX3184" fmla="*/ 3464503 w 11737975"/>
              <a:gd name="connsiteY3184" fmla="*/ 2454455 h 7527097"/>
              <a:gd name="connsiteX3185" fmla="*/ 3462780 w 11737975"/>
              <a:gd name="connsiteY3185" fmla="*/ 2438977 h 7527097"/>
              <a:gd name="connsiteX3186" fmla="*/ 6948835 w 11737975"/>
              <a:gd name="connsiteY3186" fmla="*/ 2438562 h 7527097"/>
              <a:gd name="connsiteX3187" fmla="*/ 6940438 w 11737975"/>
              <a:gd name="connsiteY3187" fmla="*/ 2451679 h 7527097"/>
              <a:gd name="connsiteX3188" fmla="*/ 6945913 w 11737975"/>
              <a:gd name="connsiteY3188" fmla="*/ 2451073 h 7527097"/>
              <a:gd name="connsiteX3189" fmla="*/ 6953894 w 11737975"/>
              <a:gd name="connsiteY3189" fmla="*/ 2439744 h 7527097"/>
              <a:gd name="connsiteX3190" fmla="*/ 6948835 w 11737975"/>
              <a:gd name="connsiteY3190" fmla="*/ 2438562 h 7527097"/>
              <a:gd name="connsiteX3191" fmla="*/ 3393665 w 11737975"/>
              <a:gd name="connsiteY3191" fmla="*/ 2437923 h 7527097"/>
              <a:gd name="connsiteX3192" fmla="*/ 3389126 w 11737975"/>
              <a:gd name="connsiteY3192" fmla="*/ 2478320 h 7527097"/>
              <a:gd name="connsiteX3193" fmla="*/ 3403634 w 11737975"/>
              <a:gd name="connsiteY3193" fmla="*/ 2486887 h 7527097"/>
              <a:gd name="connsiteX3194" fmla="*/ 3416955 w 11737975"/>
              <a:gd name="connsiteY3194" fmla="*/ 2484814 h 7527097"/>
              <a:gd name="connsiteX3195" fmla="*/ 3399881 w 11737975"/>
              <a:gd name="connsiteY3195" fmla="*/ 2453194 h 7527097"/>
              <a:gd name="connsiteX3196" fmla="*/ 3404519 w 11737975"/>
              <a:gd name="connsiteY3196" fmla="*/ 2454277 h 7527097"/>
              <a:gd name="connsiteX3197" fmla="*/ 3413797 w 11737975"/>
              <a:gd name="connsiteY3197" fmla="*/ 2456440 h 7527097"/>
              <a:gd name="connsiteX3198" fmla="*/ 3430770 w 11737975"/>
              <a:gd name="connsiteY3198" fmla="*/ 2446582 h 7527097"/>
              <a:gd name="connsiteX3199" fmla="*/ 3416855 w 11737975"/>
              <a:gd name="connsiteY3199" fmla="*/ 2443335 h 7527097"/>
              <a:gd name="connsiteX3200" fmla="*/ 3412216 w 11737975"/>
              <a:gd name="connsiteY3200" fmla="*/ 2442252 h 7527097"/>
              <a:gd name="connsiteX3201" fmla="*/ 3402940 w 11737975"/>
              <a:gd name="connsiteY3201" fmla="*/ 2440087 h 7527097"/>
              <a:gd name="connsiteX3202" fmla="*/ 3393665 w 11737975"/>
              <a:gd name="connsiteY3202" fmla="*/ 2437923 h 7527097"/>
              <a:gd name="connsiteX3203" fmla="*/ 3296772 w 11737975"/>
              <a:gd name="connsiteY3203" fmla="*/ 2415309 h 7527097"/>
              <a:gd name="connsiteX3204" fmla="*/ 3298120 w 11737975"/>
              <a:gd name="connsiteY3204" fmla="*/ 2430700 h 7527097"/>
              <a:gd name="connsiteX3205" fmla="*/ 3305504 w 11737975"/>
              <a:gd name="connsiteY3205" fmla="*/ 2462573 h 7527097"/>
              <a:gd name="connsiteX3206" fmla="*/ 3326234 w 11737975"/>
              <a:gd name="connsiteY3206" fmla="*/ 2437261 h 7527097"/>
              <a:gd name="connsiteX3207" fmla="*/ 3301458 w 11737975"/>
              <a:gd name="connsiteY3207" fmla="*/ 2416402 h 7527097"/>
              <a:gd name="connsiteX3208" fmla="*/ 3296772 w 11737975"/>
              <a:gd name="connsiteY3208" fmla="*/ 2415309 h 7527097"/>
              <a:gd name="connsiteX3209" fmla="*/ 3492316 w 11737975"/>
              <a:gd name="connsiteY3209" fmla="*/ 2414066 h 7527097"/>
              <a:gd name="connsiteX3210" fmla="*/ 3490104 w 11737975"/>
              <a:gd name="connsiteY3210" fmla="*/ 2422172 h 7527097"/>
              <a:gd name="connsiteX3211" fmla="*/ 3497867 w 11737975"/>
              <a:gd name="connsiteY3211" fmla="*/ 2424393 h 7527097"/>
              <a:gd name="connsiteX3212" fmla="*/ 3498050 w 11737975"/>
              <a:gd name="connsiteY3212" fmla="*/ 2424905 h 7527097"/>
              <a:gd name="connsiteX3213" fmla="*/ 3498767 w 11737975"/>
              <a:gd name="connsiteY3213" fmla="*/ 2424650 h 7527097"/>
              <a:gd name="connsiteX3214" fmla="*/ 3502870 w 11737975"/>
              <a:gd name="connsiteY3214" fmla="*/ 2425823 h 7527097"/>
              <a:gd name="connsiteX3215" fmla="*/ 3500557 w 11737975"/>
              <a:gd name="connsiteY3215" fmla="*/ 2424011 h 7527097"/>
              <a:gd name="connsiteX3216" fmla="*/ 3498767 w 11737975"/>
              <a:gd name="connsiteY3216" fmla="*/ 2424650 h 7527097"/>
              <a:gd name="connsiteX3217" fmla="*/ 3497867 w 11737975"/>
              <a:gd name="connsiteY3217" fmla="*/ 2424393 h 7527097"/>
              <a:gd name="connsiteX3218" fmla="*/ 3496356 w 11737975"/>
              <a:gd name="connsiteY3218" fmla="*/ 2420166 h 7527097"/>
              <a:gd name="connsiteX3219" fmla="*/ 3492316 w 11737975"/>
              <a:gd name="connsiteY3219" fmla="*/ 2414066 h 7527097"/>
              <a:gd name="connsiteX3220" fmla="*/ 3403242 w 11737975"/>
              <a:gd name="connsiteY3220" fmla="*/ 2409114 h 7527097"/>
              <a:gd name="connsiteX3221" fmla="*/ 3399248 w 11737975"/>
              <a:gd name="connsiteY3221" fmla="*/ 2415708 h 7527097"/>
              <a:gd name="connsiteX3222" fmla="*/ 3407163 w 11737975"/>
              <a:gd name="connsiteY3222" fmla="*/ 2418599 h 7527097"/>
              <a:gd name="connsiteX3223" fmla="*/ 3405899 w 11737975"/>
              <a:gd name="connsiteY3223" fmla="*/ 2412188 h 7527097"/>
              <a:gd name="connsiteX3224" fmla="*/ 3403242 w 11737975"/>
              <a:gd name="connsiteY3224" fmla="*/ 2409114 h 7527097"/>
              <a:gd name="connsiteX3225" fmla="*/ 3240176 w 11737975"/>
              <a:gd name="connsiteY3225" fmla="*/ 2402099 h 7527097"/>
              <a:gd name="connsiteX3226" fmla="*/ 3241899 w 11737975"/>
              <a:gd name="connsiteY3226" fmla="*/ 2417579 h 7527097"/>
              <a:gd name="connsiteX3227" fmla="*/ 3246958 w 11737975"/>
              <a:gd name="connsiteY3227" fmla="*/ 2418759 h 7527097"/>
              <a:gd name="connsiteX3228" fmla="*/ 3245235 w 11737975"/>
              <a:gd name="connsiteY3228" fmla="*/ 2403279 h 7527097"/>
              <a:gd name="connsiteX3229" fmla="*/ 3240176 w 11737975"/>
              <a:gd name="connsiteY3229" fmla="*/ 2402099 h 7527097"/>
              <a:gd name="connsiteX3230" fmla="*/ 3414960 w 11737975"/>
              <a:gd name="connsiteY3230" fmla="*/ 2396776 h 7527097"/>
              <a:gd name="connsiteX3231" fmla="*/ 3411636 w 11737975"/>
              <a:gd name="connsiteY3231" fmla="*/ 2398537 h 7527097"/>
              <a:gd name="connsiteX3232" fmla="*/ 3411509 w 11737975"/>
              <a:gd name="connsiteY3232" fmla="*/ 2402318 h 7527097"/>
              <a:gd name="connsiteX3233" fmla="*/ 3416244 w 11737975"/>
              <a:gd name="connsiteY3233" fmla="*/ 2407246 h 7527097"/>
              <a:gd name="connsiteX3234" fmla="*/ 3419569 w 11737975"/>
              <a:gd name="connsiteY3234" fmla="*/ 2405486 h 7527097"/>
              <a:gd name="connsiteX3235" fmla="*/ 3419694 w 11737975"/>
              <a:gd name="connsiteY3235" fmla="*/ 2401704 h 7527097"/>
              <a:gd name="connsiteX3236" fmla="*/ 3414960 w 11737975"/>
              <a:gd name="connsiteY3236" fmla="*/ 2396776 h 7527097"/>
              <a:gd name="connsiteX3237" fmla="*/ 3453124 w 11737975"/>
              <a:gd name="connsiteY3237" fmla="*/ 2396528 h 7527097"/>
              <a:gd name="connsiteX3238" fmla="*/ 3449786 w 11737975"/>
              <a:gd name="connsiteY3238" fmla="*/ 2410825 h 7527097"/>
              <a:gd name="connsiteX3239" fmla="*/ 3459232 w 11737975"/>
              <a:gd name="connsiteY3239" fmla="*/ 2413029 h 7527097"/>
              <a:gd name="connsiteX3240" fmla="*/ 3463954 w 11737975"/>
              <a:gd name="connsiteY3240" fmla="*/ 2414132 h 7527097"/>
              <a:gd name="connsiteX3241" fmla="*/ 3465342 w 11737975"/>
              <a:gd name="connsiteY3241" fmla="*/ 2429529 h 7527097"/>
              <a:gd name="connsiteX3242" fmla="*/ 3470065 w 11737975"/>
              <a:gd name="connsiteY3242" fmla="*/ 2430632 h 7527097"/>
              <a:gd name="connsiteX3243" fmla="*/ 3476737 w 11737975"/>
              <a:gd name="connsiteY3243" fmla="*/ 2402039 h 7527097"/>
              <a:gd name="connsiteX3244" fmla="*/ 3462569 w 11737975"/>
              <a:gd name="connsiteY3244" fmla="*/ 2398732 h 7527097"/>
              <a:gd name="connsiteX3245" fmla="*/ 3453124 w 11737975"/>
              <a:gd name="connsiteY3245" fmla="*/ 2396528 h 7527097"/>
              <a:gd name="connsiteX3246" fmla="*/ 3183951 w 11737975"/>
              <a:gd name="connsiteY3246" fmla="*/ 2388978 h 7527097"/>
              <a:gd name="connsiteX3247" fmla="*/ 3172783 w 11737975"/>
              <a:gd name="connsiteY3247" fmla="*/ 2416519 h 7527097"/>
              <a:gd name="connsiteX3248" fmla="*/ 3188248 w 11737975"/>
              <a:gd name="connsiteY3248" fmla="*/ 2407411 h 7527097"/>
              <a:gd name="connsiteX3249" fmla="*/ 3189612 w 11737975"/>
              <a:gd name="connsiteY3249" fmla="*/ 2405374 h 7527097"/>
              <a:gd name="connsiteX3250" fmla="*/ 3183951 w 11737975"/>
              <a:gd name="connsiteY3250" fmla="*/ 2388978 h 7527097"/>
              <a:gd name="connsiteX3251" fmla="*/ 3423274 w 11737975"/>
              <a:gd name="connsiteY3251" fmla="*/ 2388972 h 7527097"/>
              <a:gd name="connsiteX3252" fmla="*/ 3421662 w 11737975"/>
              <a:gd name="connsiteY3252" fmla="*/ 2389823 h 7527097"/>
              <a:gd name="connsiteX3253" fmla="*/ 3420050 w 11737975"/>
              <a:gd name="connsiteY3253" fmla="*/ 2390678 h 7527097"/>
              <a:gd name="connsiteX3254" fmla="*/ 3423840 w 11737975"/>
              <a:gd name="connsiteY3254" fmla="*/ 2397292 h 7527097"/>
              <a:gd name="connsiteX3255" fmla="*/ 3421773 w 11737975"/>
              <a:gd name="connsiteY3255" fmla="*/ 2396941 h 7527097"/>
              <a:gd name="connsiteX3256" fmla="*/ 3419627 w 11737975"/>
              <a:gd name="connsiteY3256" fmla="*/ 2395850 h 7527097"/>
              <a:gd name="connsiteX3257" fmla="*/ 3421253 w 11737975"/>
              <a:gd name="connsiteY3257" fmla="*/ 2396853 h 7527097"/>
              <a:gd name="connsiteX3258" fmla="*/ 3421773 w 11737975"/>
              <a:gd name="connsiteY3258" fmla="*/ 2396941 h 7527097"/>
              <a:gd name="connsiteX3259" fmla="*/ 3421833 w 11737975"/>
              <a:gd name="connsiteY3259" fmla="*/ 2396971 h 7527097"/>
              <a:gd name="connsiteX3260" fmla="*/ 3425887 w 11737975"/>
              <a:gd name="connsiteY3260" fmla="*/ 2397809 h 7527097"/>
              <a:gd name="connsiteX3261" fmla="*/ 3424478 w 11737975"/>
              <a:gd name="connsiteY3261" fmla="*/ 2395146 h 7527097"/>
              <a:gd name="connsiteX3262" fmla="*/ 3426294 w 11737975"/>
              <a:gd name="connsiteY3262" fmla="*/ 2390780 h 7527097"/>
              <a:gd name="connsiteX3263" fmla="*/ 3423274 w 11737975"/>
              <a:gd name="connsiteY3263" fmla="*/ 2388972 h 7527097"/>
              <a:gd name="connsiteX3264" fmla="*/ 3047969 w 11737975"/>
              <a:gd name="connsiteY3264" fmla="*/ 2387389 h 7527097"/>
              <a:gd name="connsiteX3265" fmla="*/ 3044631 w 11737975"/>
              <a:gd name="connsiteY3265" fmla="*/ 2401688 h 7527097"/>
              <a:gd name="connsiteX3266" fmla="*/ 3058125 w 11737975"/>
              <a:gd name="connsiteY3266" fmla="*/ 2404837 h 7527097"/>
              <a:gd name="connsiteX3267" fmla="*/ 3047969 w 11737975"/>
              <a:gd name="connsiteY3267" fmla="*/ 2387389 h 7527097"/>
              <a:gd name="connsiteX3268" fmla="*/ 2982970 w 11737975"/>
              <a:gd name="connsiteY3268" fmla="*/ 2387291 h 7527097"/>
              <a:gd name="connsiteX3269" fmla="*/ 2969033 w 11737975"/>
              <a:gd name="connsiteY3269" fmla="*/ 2425917 h 7527097"/>
              <a:gd name="connsiteX3270" fmla="*/ 2955031 w 11737975"/>
              <a:gd name="connsiteY3270" fmla="*/ 2422648 h 7527097"/>
              <a:gd name="connsiteX3271" fmla="*/ 2956610 w 11737975"/>
              <a:gd name="connsiteY3271" fmla="*/ 2436974 h 7527097"/>
              <a:gd name="connsiteX3272" fmla="*/ 2927091 w 11737975"/>
              <a:gd name="connsiteY3272" fmla="*/ 2458001 h 7527097"/>
              <a:gd name="connsiteX3273" fmla="*/ 2906908 w 11737975"/>
              <a:gd name="connsiteY3273" fmla="*/ 2481205 h 7527097"/>
              <a:gd name="connsiteX3274" fmla="*/ 2945830 w 11737975"/>
              <a:gd name="connsiteY3274" fmla="*/ 2504248 h 7527097"/>
              <a:gd name="connsiteX3275" fmla="*/ 2944251 w 11737975"/>
              <a:gd name="connsiteY3275" fmla="*/ 2489921 h 7527097"/>
              <a:gd name="connsiteX3276" fmla="*/ 2958255 w 11737975"/>
              <a:gd name="connsiteY3276" fmla="*/ 2493189 h 7527097"/>
              <a:gd name="connsiteX3277" fmla="*/ 2961346 w 11737975"/>
              <a:gd name="connsiteY3277" fmla="*/ 2479954 h 7527097"/>
              <a:gd name="connsiteX3278" fmla="*/ 2997107 w 11737975"/>
              <a:gd name="connsiteY3278" fmla="*/ 2474342 h 7527097"/>
              <a:gd name="connsiteX3279" fmla="*/ 3003287 w 11737975"/>
              <a:gd name="connsiteY3279" fmla="*/ 2447866 h 7527097"/>
              <a:gd name="connsiteX3280" fmla="*/ 3039118 w 11737975"/>
              <a:gd name="connsiteY3280" fmla="*/ 2484147 h 7527097"/>
              <a:gd name="connsiteX3281" fmla="*/ 3077972 w 11737975"/>
              <a:gd name="connsiteY3281" fmla="*/ 2465297 h 7527097"/>
              <a:gd name="connsiteX3282" fmla="*/ 3085728 w 11737975"/>
              <a:gd name="connsiteY3282" fmla="*/ 2453152 h 7527097"/>
              <a:gd name="connsiteX3283" fmla="*/ 3123070 w 11737975"/>
              <a:gd name="connsiteY3283" fmla="*/ 2461868 h 7527097"/>
              <a:gd name="connsiteX3284" fmla="*/ 3132339 w 11737975"/>
              <a:gd name="connsiteY3284" fmla="*/ 2422154 h 7527097"/>
              <a:gd name="connsiteX3285" fmla="*/ 3118845 w 11737975"/>
              <a:gd name="connsiteY3285" fmla="*/ 2419005 h 7527097"/>
              <a:gd name="connsiteX3286" fmla="*/ 3118336 w 11737975"/>
              <a:gd name="connsiteY3286" fmla="*/ 2418886 h 7527097"/>
              <a:gd name="connsiteX3287" fmla="*/ 3105910 w 11737975"/>
              <a:gd name="connsiteY3287" fmla="*/ 2429944 h 7527097"/>
              <a:gd name="connsiteX3288" fmla="*/ 3094995 w 11737975"/>
              <a:gd name="connsiteY3288" fmla="*/ 2413438 h 7527097"/>
              <a:gd name="connsiteX3289" fmla="*/ 3060810 w 11737975"/>
              <a:gd name="connsiteY3289" fmla="*/ 2433377 h 7527097"/>
              <a:gd name="connsiteX3290" fmla="*/ 3031226 w 11737975"/>
              <a:gd name="connsiteY3290" fmla="*/ 2412514 h 7527097"/>
              <a:gd name="connsiteX3291" fmla="*/ 2992305 w 11737975"/>
              <a:gd name="connsiteY3291" fmla="*/ 2389471 h 7527097"/>
              <a:gd name="connsiteX3292" fmla="*/ 2982970 w 11737975"/>
              <a:gd name="connsiteY3292" fmla="*/ 2387291 h 7527097"/>
              <a:gd name="connsiteX3293" fmla="*/ 3096845 w 11737975"/>
              <a:gd name="connsiteY3293" fmla="*/ 2383720 h 7527097"/>
              <a:gd name="connsiteX3294" fmla="*/ 3100022 w 11737975"/>
              <a:gd name="connsiteY3294" fmla="*/ 2390115 h 7527097"/>
              <a:gd name="connsiteX3295" fmla="*/ 3100418 w 11737975"/>
              <a:gd name="connsiteY3295" fmla="*/ 2390917 h 7527097"/>
              <a:gd name="connsiteX3296" fmla="*/ 3101905 w 11737975"/>
              <a:gd name="connsiteY3296" fmla="*/ 2384902 h 7527097"/>
              <a:gd name="connsiteX3297" fmla="*/ 3096845 w 11737975"/>
              <a:gd name="connsiteY3297" fmla="*/ 2383720 h 7527097"/>
              <a:gd name="connsiteX3298" fmla="*/ 3392404 w 11737975"/>
              <a:gd name="connsiteY3298" fmla="*/ 2382356 h 7527097"/>
              <a:gd name="connsiteX3299" fmla="*/ 3375573 w 11737975"/>
              <a:gd name="connsiteY3299" fmla="*/ 2393506 h 7527097"/>
              <a:gd name="connsiteX3300" fmla="*/ 3381232 w 11737975"/>
              <a:gd name="connsiteY3300" fmla="*/ 2409897 h 7527097"/>
              <a:gd name="connsiteX3301" fmla="*/ 3392404 w 11737975"/>
              <a:gd name="connsiteY3301" fmla="*/ 2382356 h 7527097"/>
              <a:gd name="connsiteX3302" fmla="*/ 7001511 w 11737975"/>
              <a:gd name="connsiteY3302" fmla="*/ 2380508 h 7527097"/>
              <a:gd name="connsiteX3303" fmla="*/ 6988055 w 11737975"/>
              <a:gd name="connsiteY3303" fmla="*/ 2392445 h 7527097"/>
              <a:gd name="connsiteX3304" fmla="*/ 6998175 w 11737975"/>
              <a:gd name="connsiteY3304" fmla="*/ 2394806 h 7527097"/>
              <a:gd name="connsiteX3305" fmla="*/ 7001511 w 11737975"/>
              <a:gd name="connsiteY3305" fmla="*/ 2380508 h 7527097"/>
              <a:gd name="connsiteX3306" fmla="*/ 3074496 w 11737975"/>
              <a:gd name="connsiteY3306" fmla="*/ 2378506 h 7527097"/>
              <a:gd name="connsiteX3307" fmla="*/ 3071159 w 11737975"/>
              <a:gd name="connsiteY3307" fmla="*/ 2392802 h 7527097"/>
              <a:gd name="connsiteX3308" fmla="*/ 3080274 w 11737975"/>
              <a:gd name="connsiteY3308" fmla="*/ 2393045 h 7527097"/>
              <a:gd name="connsiteX3309" fmla="*/ 3088413 w 11737975"/>
              <a:gd name="connsiteY3309" fmla="*/ 2381752 h 7527097"/>
              <a:gd name="connsiteX3310" fmla="*/ 3074496 w 11737975"/>
              <a:gd name="connsiteY3310" fmla="*/ 2378506 h 7527097"/>
              <a:gd name="connsiteX3311" fmla="*/ 3041185 w 11737975"/>
              <a:gd name="connsiteY3311" fmla="*/ 2370730 h 7527097"/>
              <a:gd name="connsiteX3312" fmla="*/ 3046844 w 11737975"/>
              <a:gd name="connsiteY3312" fmla="*/ 2387126 h 7527097"/>
              <a:gd name="connsiteX3313" fmla="*/ 3049511 w 11737975"/>
              <a:gd name="connsiteY3313" fmla="*/ 2385863 h 7527097"/>
              <a:gd name="connsiteX3314" fmla="*/ 3054678 w 11737975"/>
              <a:gd name="connsiteY3314" fmla="*/ 2373880 h 7527097"/>
              <a:gd name="connsiteX3315" fmla="*/ 3041185 w 11737975"/>
              <a:gd name="connsiteY3315" fmla="*/ 2370730 h 7527097"/>
              <a:gd name="connsiteX3316" fmla="*/ 6959345 w 11737975"/>
              <a:gd name="connsiteY3316" fmla="*/ 2370668 h 7527097"/>
              <a:gd name="connsiteX3317" fmla="*/ 6956008 w 11737975"/>
              <a:gd name="connsiteY3317" fmla="*/ 2384964 h 7527097"/>
              <a:gd name="connsiteX3318" fmla="*/ 6973722 w 11737975"/>
              <a:gd name="connsiteY3318" fmla="*/ 2382739 h 7527097"/>
              <a:gd name="connsiteX3319" fmla="*/ 6977899 w 11737975"/>
              <a:gd name="connsiteY3319" fmla="*/ 2374997 h 7527097"/>
              <a:gd name="connsiteX3320" fmla="*/ 6959345 w 11737975"/>
              <a:gd name="connsiteY3320" fmla="*/ 2370668 h 7527097"/>
              <a:gd name="connsiteX3321" fmla="*/ 3536181 w 11737975"/>
              <a:gd name="connsiteY3321" fmla="*/ 2370086 h 7527097"/>
              <a:gd name="connsiteX3322" fmla="*/ 3539909 w 11737975"/>
              <a:gd name="connsiteY3322" fmla="*/ 2375250 h 7527097"/>
              <a:gd name="connsiteX3323" fmla="*/ 3532419 w 11737975"/>
              <a:gd name="connsiteY3323" fmla="*/ 2373503 h 7527097"/>
              <a:gd name="connsiteX3324" fmla="*/ 3535138 w 11737975"/>
              <a:gd name="connsiteY3324" fmla="*/ 2372380 h 7527097"/>
              <a:gd name="connsiteX3325" fmla="*/ 3199633 w 11737975"/>
              <a:gd name="connsiteY3325" fmla="*/ 2367514 h 7527097"/>
              <a:gd name="connsiteX3326" fmla="*/ 3197409 w 11737975"/>
              <a:gd name="connsiteY3326" fmla="*/ 2377045 h 7527097"/>
              <a:gd name="connsiteX3327" fmla="*/ 3206250 w 11737975"/>
              <a:gd name="connsiteY3327" fmla="*/ 2373456 h 7527097"/>
              <a:gd name="connsiteX3328" fmla="*/ 3208629 w 11737975"/>
              <a:gd name="connsiteY3328" fmla="*/ 2369614 h 7527097"/>
              <a:gd name="connsiteX3329" fmla="*/ 3199633 w 11737975"/>
              <a:gd name="connsiteY3329" fmla="*/ 2367514 h 7527097"/>
              <a:gd name="connsiteX3330" fmla="*/ 6604700 w 11737975"/>
              <a:gd name="connsiteY3330" fmla="*/ 2367197 h 7527097"/>
              <a:gd name="connsiteX3331" fmla="*/ 6596355 w 11737975"/>
              <a:gd name="connsiteY3331" fmla="*/ 2371372 h 7527097"/>
              <a:gd name="connsiteX3332" fmla="*/ 6606174 w 11737975"/>
              <a:gd name="connsiteY3332" fmla="*/ 2388738 h 7527097"/>
              <a:gd name="connsiteX3333" fmla="*/ 6604700 w 11737975"/>
              <a:gd name="connsiteY3333" fmla="*/ 2367197 h 7527097"/>
              <a:gd name="connsiteX3334" fmla="*/ 3550500 w 11737975"/>
              <a:gd name="connsiteY3334" fmla="*/ 2361788 h 7527097"/>
              <a:gd name="connsiteX3335" fmla="*/ 3549369 w 11737975"/>
              <a:gd name="connsiteY3335" fmla="*/ 2368017 h 7527097"/>
              <a:gd name="connsiteX3336" fmla="*/ 3554170 w 11737975"/>
              <a:gd name="connsiteY3336" fmla="*/ 2406684 h 7527097"/>
              <a:gd name="connsiteX3337" fmla="*/ 3535522 w 11737975"/>
              <a:gd name="connsiteY3337" fmla="*/ 2402330 h 7527097"/>
              <a:gd name="connsiteX3338" fmla="*/ 3540964 w 11737975"/>
              <a:gd name="connsiteY3338" fmla="*/ 2389548 h 7527097"/>
              <a:gd name="connsiteX3339" fmla="*/ 3546398 w 11737975"/>
              <a:gd name="connsiteY3339" fmla="*/ 2376781 h 7527097"/>
              <a:gd name="connsiteX3340" fmla="*/ 3549587 w 11737975"/>
              <a:gd name="connsiteY3340" fmla="*/ 2376949 h 7527097"/>
              <a:gd name="connsiteX3341" fmla="*/ 3547293 w 11737975"/>
              <a:gd name="connsiteY3341" fmla="*/ 2364537 h 7527097"/>
              <a:gd name="connsiteX3342" fmla="*/ 3540880 w 11737975"/>
              <a:gd name="connsiteY3342" fmla="*/ 2364526 h 7527097"/>
              <a:gd name="connsiteX3343" fmla="*/ 7179822 w 11737975"/>
              <a:gd name="connsiteY3343" fmla="*/ 2353556 h 7527097"/>
              <a:gd name="connsiteX3344" fmla="*/ 7181375 w 11737975"/>
              <a:gd name="connsiteY3344" fmla="*/ 2367968 h 7527097"/>
              <a:gd name="connsiteX3345" fmla="*/ 7186037 w 11737975"/>
              <a:gd name="connsiteY3345" fmla="*/ 2369056 h 7527097"/>
              <a:gd name="connsiteX3346" fmla="*/ 7192251 w 11737975"/>
              <a:gd name="connsiteY3346" fmla="*/ 2384559 h 7527097"/>
              <a:gd name="connsiteX3347" fmla="*/ 7162719 w 11737975"/>
              <a:gd name="connsiteY3347" fmla="*/ 2405773 h 7527097"/>
              <a:gd name="connsiteX3348" fmla="*/ 7162726 w 11737975"/>
              <a:gd name="connsiteY3348" fmla="*/ 2363616 h 7527097"/>
              <a:gd name="connsiteX3349" fmla="*/ 7131645 w 11737975"/>
              <a:gd name="connsiteY3349" fmla="*/ 2370413 h 7527097"/>
              <a:gd name="connsiteX3350" fmla="*/ 7179822 w 11737975"/>
              <a:gd name="connsiteY3350" fmla="*/ 2353556 h 7527097"/>
              <a:gd name="connsiteX3351" fmla="*/ 3228421 w 11737975"/>
              <a:gd name="connsiteY3351" fmla="*/ 2344081 h 7527097"/>
              <a:gd name="connsiteX3352" fmla="*/ 3217618 w 11737975"/>
              <a:gd name="connsiteY3352" fmla="*/ 2369198 h 7527097"/>
              <a:gd name="connsiteX3353" fmla="*/ 3239922 w 11737975"/>
              <a:gd name="connsiteY3353" fmla="*/ 2384768 h 7527097"/>
              <a:gd name="connsiteX3354" fmla="*/ 3254295 w 11737975"/>
              <a:gd name="connsiteY3354" fmla="*/ 2385694 h 7527097"/>
              <a:gd name="connsiteX3355" fmla="*/ 3259785 w 11737975"/>
              <a:gd name="connsiteY3355" fmla="*/ 2379041 h 7527097"/>
              <a:gd name="connsiteX3356" fmla="*/ 3241044 w 11737975"/>
              <a:gd name="connsiteY3356" fmla="*/ 2374667 h 7527097"/>
              <a:gd name="connsiteX3357" fmla="*/ 3248789 w 11737975"/>
              <a:gd name="connsiteY3357" fmla="*/ 2362655 h 7527097"/>
              <a:gd name="connsiteX3358" fmla="*/ 3247163 w 11737975"/>
              <a:gd name="connsiteY3358" fmla="*/ 2348456 h 7527097"/>
              <a:gd name="connsiteX3359" fmla="*/ 3228421 w 11737975"/>
              <a:gd name="connsiteY3359" fmla="*/ 2344081 h 7527097"/>
              <a:gd name="connsiteX3360" fmla="*/ 6673807 w 11737975"/>
              <a:gd name="connsiteY3360" fmla="*/ 2334174 h 7527097"/>
              <a:gd name="connsiteX3361" fmla="*/ 6665973 w 11737975"/>
              <a:gd name="connsiteY3361" fmla="*/ 2347423 h 7527097"/>
              <a:gd name="connsiteX3362" fmla="*/ 6679467 w 11737975"/>
              <a:gd name="connsiteY3362" fmla="*/ 2350572 h 7527097"/>
              <a:gd name="connsiteX3363" fmla="*/ 6673807 w 11737975"/>
              <a:gd name="connsiteY3363" fmla="*/ 2334174 h 7527097"/>
              <a:gd name="connsiteX3364" fmla="*/ 3200507 w 11737975"/>
              <a:gd name="connsiteY3364" fmla="*/ 2322493 h 7527097"/>
              <a:gd name="connsiteX3365" fmla="*/ 3174202 w 11737975"/>
              <a:gd name="connsiteY3365" fmla="*/ 2330423 h 7527097"/>
              <a:gd name="connsiteX3366" fmla="*/ 3180363 w 11737975"/>
              <a:gd name="connsiteY3366" fmla="*/ 2345932 h 7527097"/>
              <a:gd name="connsiteX3367" fmla="*/ 3167973 w 11737975"/>
              <a:gd name="connsiteY3367" fmla="*/ 2357109 h 7527097"/>
              <a:gd name="connsiteX3368" fmla="*/ 3169497 w 11737975"/>
              <a:gd name="connsiteY3368" fmla="*/ 2371535 h 7527097"/>
              <a:gd name="connsiteX3369" fmla="*/ 3152468 w 11737975"/>
              <a:gd name="connsiteY3369" fmla="*/ 2381630 h 7527097"/>
              <a:gd name="connsiteX3370" fmla="*/ 3171022 w 11737975"/>
              <a:gd name="connsiteY3370" fmla="*/ 2385960 h 7527097"/>
              <a:gd name="connsiteX3371" fmla="*/ 3202032 w 11737975"/>
              <a:gd name="connsiteY3371" fmla="*/ 2336919 h 7527097"/>
              <a:gd name="connsiteX3372" fmla="*/ 3200507 w 11737975"/>
              <a:gd name="connsiteY3372" fmla="*/ 2322493 h 7527097"/>
              <a:gd name="connsiteX3373" fmla="*/ 3353981 w 11737975"/>
              <a:gd name="connsiteY3373" fmla="*/ 2306630 h 7527097"/>
              <a:gd name="connsiteX3374" fmla="*/ 3335304 w 11737975"/>
              <a:gd name="connsiteY3374" fmla="*/ 2313040 h 7527097"/>
              <a:gd name="connsiteX3375" fmla="*/ 3324294 w 11737975"/>
              <a:gd name="connsiteY3375" fmla="*/ 2339182 h 7527097"/>
              <a:gd name="connsiteX3376" fmla="*/ 3302496 w 11737975"/>
              <a:gd name="connsiteY3376" fmla="*/ 2348451 h 7527097"/>
              <a:gd name="connsiteX3377" fmla="*/ 3313284 w 11737975"/>
              <a:gd name="connsiteY3377" fmla="*/ 2365327 h 7527097"/>
              <a:gd name="connsiteX3378" fmla="*/ 3297619 w 11737975"/>
              <a:gd name="connsiteY3378" fmla="*/ 2390384 h 7527097"/>
              <a:gd name="connsiteX3379" fmla="*/ 3316239 w 11737975"/>
              <a:gd name="connsiteY3379" fmla="*/ 2394729 h 7527097"/>
              <a:gd name="connsiteX3380" fmla="*/ 3361536 w 11737975"/>
              <a:gd name="connsiteY3380" fmla="*/ 2347874 h 7527097"/>
              <a:gd name="connsiteX3381" fmla="*/ 3389467 w 11737975"/>
              <a:gd name="connsiteY3381" fmla="*/ 2354392 h 7527097"/>
              <a:gd name="connsiteX3382" fmla="*/ 3392644 w 11737975"/>
              <a:gd name="connsiteY3382" fmla="*/ 2340779 h 7527097"/>
              <a:gd name="connsiteX3383" fmla="*/ 3418655 w 11737975"/>
              <a:gd name="connsiteY3383" fmla="*/ 2338775 h 7527097"/>
              <a:gd name="connsiteX3384" fmla="*/ 3419099 w 11737975"/>
              <a:gd name="connsiteY3384" fmla="*/ 2332596 h 7527097"/>
              <a:gd name="connsiteX3385" fmla="*/ 3367891 w 11737975"/>
              <a:gd name="connsiteY3385" fmla="*/ 2320645 h 7527097"/>
              <a:gd name="connsiteX3386" fmla="*/ 3353981 w 11737975"/>
              <a:gd name="connsiteY3386" fmla="*/ 2306630 h 7527097"/>
              <a:gd name="connsiteX3387" fmla="*/ 6533412 w 11737975"/>
              <a:gd name="connsiteY3387" fmla="*/ 2301408 h 7527097"/>
              <a:gd name="connsiteX3388" fmla="*/ 6521198 w 11737975"/>
              <a:gd name="connsiteY3388" fmla="*/ 2312377 h 7527097"/>
              <a:gd name="connsiteX3389" fmla="*/ 6521177 w 11737975"/>
              <a:gd name="connsiteY3389" fmla="*/ 2353828 h 7527097"/>
              <a:gd name="connsiteX3390" fmla="*/ 6550185 w 11737975"/>
              <a:gd name="connsiteY3390" fmla="*/ 2332962 h 7527097"/>
              <a:gd name="connsiteX3391" fmla="*/ 6533412 w 11737975"/>
              <a:gd name="connsiteY3391" fmla="*/ 2301408 h 7527097"/>
              <a:gd name="connsiteX3392" fmla="*/ 3544983 w 11737975"/>
              <a:gd name="connsiteY3392" fmla="*/ 2300246 h 7527097"/>
              <a:gd name="connsiteX3393" fmla="*/ 3545188 w 11737975"/>
              <a:gd name="connsiteY3393" fmla="*/ 2300313 h 7527097"/>
              <a:gd name="connsiteX3394" fmla="*/ 3543434 w 11737975"/>
              <a:gd name="connsiteY3394" fmla="*/ 2313353 h 7527097"/>
              <a:gd name="connsiteX3395" fmla="*/ 3537800 w 11737975"/>
              <a:gd name="connsiteY3395" fmla="*/ 2319731 h 7527097"/>
              <a:gd name="connsiteX3396" fmla="*/ 3537865 w 11737975"/>
              <a:gd name="connsiteY3396" fmla="*/ 2318565 h 7527097"/>
              <a:gd name="connsiteX3397" fmla="*/ 3538646 w 11737975"/>
              <a:gd name="connsiteY3397" fmla="*/ 2304696 h 7527097"/>
              <a:gd name="connsiteX3398" fmla="*/ 3544983 w 11737975"/>
              <a:gd name="connsiteY3398" fmla="*/ 2300246 h 7527097"/>
              <a:gd name="connsiteX3399" fmla="*/ 6583067 w 11737975"/>
              <a:gd name="connsiteY3399" fmla="*/ 2298589 h 7527097"/>
              <a:gd name="connsiteX3400" fmla="*/ 6592391 w 11737975"/>
              <a:gd name="connsiteY3400" fmla="*/ 2300765 h 7527097"/>
              <a:gd name="connsiteX3401" fmla="*/ 6579957 w 11737975"/>
              <a:gd name="connsiteY3401" fmla="*/ 2311916 h 7527097"/>
              <a:gd name="connsiteX3402" fmla="*/ 6583067 w 11737975"/>
              <a:gd name="connsiteY3402" fmla="*/ 2298589 h 7527097"/>
              <a:gd name="connsiteX3403" fmla="*/ 7215592 w 11737975"/>
              <a:gd name="connsiteY3403" fmla="*/ 2292602 h 7527097"/>
              <a:gd name="connsiteX3404" fmla="*/ 7186250 w 11737975"/>
              <a:gd name="connsiteY3404" fmla="*/ 2328154 h 7527097"/>
              <a:gd name="connsiteX3405" fmla="*/ 7212478 w 11737975"/>
              <a:gd name="connsiteY3405" fmla="*/ 2319199 h 7527097"/>
              <a:gd name="connsiteX3406" fmla="*/ 7221634 w 11737975"/>
              <a:gd name="connsiteY3406" fmla="*/ 2321335 h 7527097"/>
              <a:gd name="connsiteX3407" fmla="*/ 7228307 w 11737975"/>
              <a:gd name="connsiteY3407" fmla="*/ 2292744 h 7527097"/>
              <a:gd name="connsiteX3408" fmla="*/ 7215592 w 11737975"/>
              <a:gd name="connsiteY3408" fmla="*/ 2292602 h 7527097"/>
              <a:gd name="connsiteX3409" fmla="*/ 3535446 w 11737975"/>
              <a:gd name="connsiteY3409" fmla="*/ 2285643 h 7527097"/>
              <a:gd name="connsiteX3410" fmla="*/ 3540238 w 11737975"/>
              <a:gd name="connsiteY3410" fmla="*/ 2288644 h 7527097"/>
              <a:gd name="connsiteX3411" fmla="*/ 3541586 w 11737975"/>
              <a:gd name="connsiteY3411" fmla="*/ 2289797 h 7527097"/>
              <a:gd name="connsiteX3412" fmla="*/ 3541756 w 11737975"/>
              <a:gd name="connsiteY3412" fmla="*/ 2291368 h 7527097"/>
              <a:gd name="connsiteX3413" fmla="*/ 3530228 w 11737975"/>
              <a:gd name="connsiteY3413" fmla="*/ 2290359 h 7527097"/>
              <a:gd name="connsiteX3414" fmla="*/ 6980476 w 11737975"/>
              <a:gd name="connsiteY3414" fmla="*/ 2280129 h 7527097"/>
              <a:gd name="connsiteX3415" fmla="*/ 6988370 w 11737975"/>
              <a:gd name="connsiteY3415" fmla="*/ 2292021 h 7527097"/>
              <a:gd name="connsiteX3416" fmla="*/ 6990595 w 11737975"/>
              <a:gd name="connsiteY3416" fmla="*/ 2282489 h 7527097"/>
              <a:gd name="connsiteX3417" fmla="*/ 6980476 w 11737975"/>
              <a:gd name="connsiteY3417" fmla="*/ 2280129 h 7527097"/>
              <a:gd name="connsiteX3418" fmla="*/ 6620824 w 11737975"/>
              <a:gd name="connsiteY3418" fmla="*/ 2266536 h 7527097"/>
              <a:gd name="connsiteX3419" fmla="*/ 6627594 w 11737975"/>
              <a:gd name="connsiteY3419" fmla="*/ 2278166 h 7527097"/>
              <a:gd name="connsiteX3420" fmla="*/ 6629559 w 11737975"/>
              <a:gd name="connsiteY3420" fmla="*/ 2277370 h 7527097"/>
              <a:gd name="connsiteX3421" fmla="*/ 6629818 w 11737975"/>
              <a:gd name="connsiteY3421" fmla="*/ 2268635 h 7527097"/>
              <a:gd name="connsiteX3422" fmla="*/ 6620824 w 11737975"/>
              <a:gd name="connsiteY3422" fmla="*/ 2266536 h 7527097"/>
              <a:gd name="connsiteX3423" fmla="*/ 3259335 w 11737975"/>
              <a:gd name="connsiteY3423" fmla="*/ 2263993 h 7527097"/>
              <a:gd name="connsiteX3424" fmla="*/ 3244366 w 11737975"/>
              <a:gd name="connsiteY3424" fmla="*/ 2277457 h 7527097"/>
              <a:gd name="connsiteX3425" fmla="*/ 3263256 w 11737975"/>
              <a:gd name="connsiteY3425" fmla="*/ 2281865 h 7527097"/>
              <a:gd name="connsiteX3426" fmla="*/ 3259335 w 11737975"/>
              <a:gd name="connsiteY3426" fmla="*/ 2263993 h 7527097"/>
              <a:gd name="connsiteX3427" fmla="*/ 6720263 w 11737975"/>
              <a:gd name="connsiteY3427" fmla="*/ 2259594 h 7527097"/>
              <a:gd name="connsiteX3428" fmla="*/ 6716929 w 11737975"/>
              <a:gd name="connsiteY3428" fmla="*/ 2273890 h 7527097"/>
              <a:gd name="connsiteX3429" fmla="*/ 6721988 w 11737975"/>
              <a:gd name="connsiteY3429" fmla="*/ 2275072 h 7527097"/>
              <a:gd name="connsiteX3430" fmla="*/ 6725323 w 11737975"/>
              <a:gd name="connsiteY3430" fmla="*/ 2260777 h 7527097"/>
              <a:gd name="connsiteX3431" fmla="*/ 6720263 w 11737975"/>
              <a:gd name="connsiteY3431" fmla="*/ 2259594 h 7527097"/>
              <a:gd name="connsiteX3432" fmla="*/ 6519929 w 11737975"/>
              <a:gd name="connsiteY3432" fmla="*/ 2253036 h 7527097"/>
              <a:gd name="connsiteX3433" fmla="*/ 6512157 w 11737975"/>
              <a:gd name="connsiteY3433" fmla="*/ 2265383 h 7527097"/>
              <a:gd name="connsiteX3434" fmla="*/ 6516796 w 11737975"/>
              <a:gd name="connsiteY3434" fmla="*/ 2266466 h 7527097"/>
              <a:gd name="connsiteX3435" fmla="*/ 6513662 w 11737975"/>
              <a:gd name="connsiteY3435" fmla="*/ 2279896 h 7527097"/>
              <a:gd name="connsiteX3436" fmla="*/ 6485831 w 11737975"/>
              <a:gd name="connsiteY3436" fmla="*/ 2273400 h 7527097"/>
              <a:gd name="connsiteX3437" fmla="*/ 6468782 w 11737975"/>
              <a:gd name="connsiteY3437" fmla="*/ 2283583 h 7527097"/>
              <a:gd name="connsiteX3438" fmla="*/ 6442456 w 11737975"/>
              <a:gd name="connsiteY3438" fmla="*/ 2291599 h 7527097"/>
              <a:gd name="connsiteX3439" fmla="*/ 6456244 w 11737975"/>
              <a:gd name="connsiteY3439" fmla="*/ 2337302 h 7527097"/>
              <a:gd name="connsiteX3440" fmla="*/ 6443833 w 11737975"/>
              <a:gd name="connsiteY3440" fmla="*/ 2348568 h 7527097"/>
              <a:gd name="connsiteX3441" fmla="*/ 6463890 w 11737975"/>
              <a:gd name="connsiteY3441" fmla="*/ 2367406 h 7527097"/>
              <a:gd name="connsiteX3442" fmla="*/ 6470032 w 11737975"/>
              <a:gd name="connsiteY3442" fmla="*/ 2383001 h 7527097"/>
              <a:gd name="connsiteX3443" fmla="*/ 6462259 w 11737975"/>
              <a:gd name="connsiteY3443" fmla="*/ 2395349 h 7527097"/>
              <a:gd name="connsiteX3444" fmla="*/ 6466897 w 11737975"/>
              <a:gd name="connsiteY3444" fmla="*/ 2396432 h 7527097"/>
              <a:gd name="connsiteX3445" fmla="*/ 6470070 w 11737975"/>
              <a:gd name="connsiteY3445" fmla="*/ 2394959 h 7527097"/>
              <a:gd name="connsiteX3446" fmla="*/ 6474672 w 11737975"/>
              <a:gd name="connsiteY3446" fmla="*/ 2384085 h 7527097"/>
              <a:gd name="connsiteX3447" fmla="*/ 6482571 w 11737975"/>
              <a:gd name="connsiteY3447" fmla="*/ 2329285 h 7527097"/>
              <a:gd name="connsiteX3448" fmla="*/ 6501249 w 11737975"/>
              <a:gd name="connsiteY3448" fmla="*/ 2291160 h 7527097"/>
              <a:gd name="connsiteX3449" fmla="*/ 6513662 w 11737975"/>
              <a:gd name="connsiteY3449" fmla="*/ 2279896 h 7527097"/>
              <a:gd name="connsiteX3450" fmla="*/ 6518299 w 11737975"/>
              <a:gd name="connsiteY3450" fmla="*/ 2280977 h 7527097"/>
              <a:gd name="connsiteX3451" fmla="*/ 6526072 w 11737975"/>
              <a:gd name="connsiteY3451" fmla="*/ 2268631 h 7527097"/>
              <a:gd name="connsiteX3452" fmla="*/ 6519929 w 11737975"/>
              <a:gd name="connsiteY3452" fmla="*/ 2253036 h 7527097"/>
              <a:gd name="connsiteX3453" fmla="*/ 3318471 w 11737975"/>
              <a:gd name="connsiteY3453" fmla="*/ 2249528 h 7527097"/>
              <a:gd name="connsiteX3454" fmla="*/ 3302956 w 11737975"/>
              <a:gd name="connsiteY3454" fmla="*/ 2262657 h 7527097"/>
              <a:gd name="connsiteX3455" fmla="*/ 3319081 w 11737975"/>
              <a:gd name="connsiteY3455" fmla="*/ 2269770 h 7527097"/>
              <a:gd name="connsiteX3456" fmla="*/ 3326991 w 11737975"/>
              <a:gd name="connsiteY3456" fmla="*/ 2268265 h 7527097"/>
              <a:gd name="connsiteX3457" fmla="*/ 3332908 w 11737975"/>
              <a:gd name="connsiteY3457" fmla="*/ 2256248 h 7527097"/>
              <a:gd name="connsiteX3458" fmla="*/ 3318471 w 11737975"/>
              <a:gd name="connsiteY3458" fmla="*/ 2249528 h 7527097"/>
              <a:gd name="connsiteX3459" fmla="*/ 6801151 w 11737975"/>
              <a:gd name="connsiteY3459" fmla="*/ 2248325 h 7527097"/>
              <a:gd name="connsiteX3460" fmla="*/ 6813031 w 11737975"/>
              <a:gd name="connsiteY3460" fmla="*/ 2281246 h 7527097"/>
              <a:gd name="connsiteX3461" fmla="*/ 6825065 w 11737975"/>
              <a:gd name="connsiteY3461" fmla="*/ 2268980 h 7527097"/>
              <a:gd name="connsiteX3462" fmla="*/ 6833621 w 11737975"/>
              <a:gd name="connsiteY3462" fmla="*/ 2255903 h 7527097"/>
              <a:gd name="connsiteX3463" fmla="*/ 6801151 w 11737975"/>
              <a:gd name="connsiteY3463" fmla="*/ 2248325 h 7527097"/>
              <a:gd name="connsiteX3464" fmla="*/ 6531428 w 11737975"/>
              <a:gd name="connsiteY3464" fmla="*/ 2245673 h 7527097"/>
              <a:gd name="connsiteX3465" fmla="*/ 6524144 w 11737975"/>
              <a:gd name="connsiteY3465" fmla="*/ 2254022 h 7527097"/>
              <a:gd name="connsiteX3466" fmla="*/ 6534266 w 11737975"/>
              <a:gd name="connsiteY3466" fmla="*/ 2256384 h 7527097"/>
              <a:gd name="connsiteX3467" fmla="*/ 6531428 w 11737975"/>
              <a:gd name="connsiteY3467" fmla="*/ 2245673 h 7527097"/>
              <a:gd name="connsiteX3468" fmla="*/ 3438807 w 11737975"/>
              <a:gd name="connsiteY3468" fmla="*/ 2243065 h 7527097"/>
              <a:gd name="connsiteX3469" fmla="*/ 3429907 w 11737975"/>
              <a:gd name="connsiteY3469" fmla="*/ 2265485 h 7527097"/>
              <a:gd name="connsiteX3470" fmla="*/ 3447158 w 11737975"/>
              <a:gd name="connsiteY3470" fmla="*/ 2254438 h 7527097"/>
              <a:gd name="connsiteX3471" fmla="*/ 3438807 w 11737975"/>
              <a:gd name="connsiteY3471" fmla="*/ 2243065 h 7527097"/>
              <a:gd name="connsiteX3472" fmla="*/ 6749363 w 11737975"/>
              <a:gd name="connsiteY3472" fmla="*/ 2239035 h 7527097"/>
              <a:gd name="connsiteX3473" fmla="*/ 6760238 w 11737975"/>
              <a:gd name="connsiteY3473" fmla="*/ 2255629 h 7527097"/>
              <a:gd name="connsiteX3474" fmla="*/ 6755571 w 11737975"/>
              <a:gd name="connsiteY3474" fmla="*/ 2296693 h 7527097"/>
              <a:gd name="connsiteX3475" fmla="*/ 6774218 w 11737975"/>
              <a:gd name="connsiteY3475" fmla="*/ 2301045 h 7527097"/>
              <a:gd name="connsiteX3476" fmla="*/ 6776354 w 11737975"/>
              <a:gd name="connsiteY3476" fmla="*/ 2299788 h 7527097"/>
              <a:gd name="connsiteX3477" fmla="*/ 6777329 w 11737975"/>
              <a:gd name="connsiteY3477" fmla="*/ 2287718 h 7527097"/>
              <a:gd name="connsiteX3478" fmla="*/ 6772673 w 11737975"/>
              <a:gd name="connsiteY3478" fmla="*/ 2244477 h 7527097"/>
              <a:gd name="connsiteX3479" fmla="*/ 6749363 w 11737975"/>
              <a:gd name="connsiteY3479" fmla="*/ 2239035 h 7527097"/>
              <a:gd name="connsiteX3480" fmla="*/ 3377442 w 11737975"/>
              <a:gd name="connsiteY3480" fmla="*/ 2238168 h 7527097"/>
              <a:gd name="connsiteX3481" fmla="*/ 3384818 w 11737975"/>
              <a:gd name="connsiteY3481" fmla="*/ 2267527 h 7527097"/>
              <a:gd name="connsiteX3482" fmla="*/ 3369705 w 11737975"/>
              <a:gd name="connsiteY3482" fmla="*/ 2291638 h 7527097"/>
              <a:gd name="connsiteX3483" fmla="*/ 3401190 w 11737975"/>
              <a:gd name="connsiteY3483" fmla="*/ 2298985 h 7527097"/>
              <a:gd name="connsiteX3484" fmla="*/ 3407307 w 11737975"/>
              <a:gd name="connsiteY3484" fmla="*/ 2272776 h 7527097"/>
              <a:gd name="connsiteX3485" fmla="*/ 3387875 w 11737975"/>
              <a:gd name="connsiteY3485" fmla="*/ 2254422 h 7527097"/>
              <a:gd name="connsiteX3486" fmla="*/ 3395435 w 11737975"/>
              <a:gd name="connsiteY3486" fmla="*/ 2242368 h 7527097"/>
              <a:gd name="connsiteX3487" fmla="*/ 3377442 w 11737975"/>
              <a:gd name="connsiteY3487" fmla="*/ 2238168 h 7527097"/>
              <a:gd name="connsiteX3488" fmla="*/ 6553321 w 11737975"/>
              <a:gd name="connsiteY3488" fmla="*/ 2235706 h 7527097"/>
              <a:gd name="connsiteX3489" fmla="*/ 6549983 w 11737975"/>
              <a:gd name="connsiteY3489" fmla="*/ 2250003 h 7527097"/>
              <a:gd name="connsiteX3490" fmla="*/ 6559929 w 11737975"/>
              <a:gd name="connsiteY3490" fmla="*/ 2245965 h 7527097"/>
              <a:gd name="connsiteX3491" fmla="*/ 6563440 w 11737975"/>
              <a:gd name="connsiteY3491" fmla="*/ 2238067 h 7527097"/>
              <a:gd name="connsiteX3492" fmla="*/ 6553321 w 11737975"/>
              <a:gd name="connsiteY3492" fmla="*/ 2235706 h 7527097"/>
              <a:gd name="connsiteX3493" fmla="*/ 3315598 w 11737975"/>
              <a:gd name="connsiteY3493" fmla="*/ 2223734 h 7527097"/>
              <a:gd name="connsiteX3494" fmla="*/ 3312261 w 11737975"/>
              <a:gd name="connsiteY3494" fmla="*/ 2238031 h 7527097"/>
              <a:gd name="connsiteX3495" fmla="*/ 3331002 w 11737975"/>
              <a:gd name="connsiteY3495" fmla="*/ 2242406 h 7527097"/>
              <a:gd name="connsiteX3496" fmla="*/ 3354428 w 11737975"/>
              <a:gd name="connsiteY3496" fmla="*/ 2247871 h 7527097"/>
              <a:gd name="connsiteX3497" fmla="*/ 3357765 w 11737975"/>
              <a:gd name="connsiteY3497" fmla="*/ 2233574 h 7527097"/>
              <a:gd name="connsiteX3498" fmla="*/ 3334338 w 11737975"/>
              <a:gd name="connsiteY3498" fmla="*/ 2228108 h 7527097"/>
              <a:gd name="connsiteX3499" fmla="*/ 3315598 w 11737975"/>
              <a:gd name="connsiteY3499" fmla="*/ 2223734 h 7527097"/>
              <a:gd name="connsiteX3500" fmla="*/ 6793218 w 11737975"/>
              <a:gd name="connsiteY3500" fmla="*/ 2221347 h 7527097"/>
              <a:gd name="connsiteX3501" fmla="*/ 6789881 w 11737975"/>
              <a:gd name="connsiteY3501" fmla="*/ 2235644 h 7527097"/>
              <a:gd name="connsiteX3502" fmla="*/ 6794942 w 11737975"/>
              <a:gd name="connsiteY3502" fmla="*/ 2236826 h 7527097"/>
              <a:gd name="connsiteX3503" fmla="*/ 6793218 w 11737975"/>
              <a:gd name="connsiteY3503" fmla="*/ 2221347 h 7527097"/>
              <a:gd name="connsiteX3504" fmla="*/ 6824667 w 11737975"/>
              <a:gd name="connsiteY3504" fmla="*/ 2213614 h 7527097"/>
              <a:gd name="connsiteX3505" fmla="*/ 6824721 w 11737975"/>
              <a:gd name="connsiteY3505" fmla="*/ 2236240 h 7527097"/>
              <a:gd name="connsiteX3506" fmla="*/ 6827257 w 11737975"/>
              <a:gd name="connsiteY3506" fmla="*/ 2234737 h 7527097"/>
              <a:gd name="connsiteX3507" fmla="*/ 6830696 w 11737975"/>
              <a:gd name="connsiteY3507" fmla="*/ 2228419 h 7527097"/>
              <a:gd name="connsiteX3508" fmla="*/ 6833661 w 11737975"/>
              <a:gd name="connsiteY3508" fmla="*/ 2215714 h 7527097"/>
              <a:gd name="connsiteX3509" fmla="*/ 6824667 w 11737975"/>
              <a:gd name="connsiteY3509" fmla="*/ 2213614 h 7527097"/>
              <a:gd name="connsiteX3510" fmla="*/ 3436940 w 11737975"/>
              <a:gd name="connsiteY3510" fmla="*/ 2211854 h 7527097"/>
              <a:gd name="connsiteX3511" fmla="*/ 3436302 w 11737975"/>
              <a:gd name="connsiteY3511" fmla="*/ 2233480 h 7527097"/>
              <a:gd name="connsiteX3512" fmla="*/ 3453089 w 11737975"/>
              <a:gd name="connsiteY3512" fmla="*/ 2229026 h 7527097"/>
              <a:gd name="connsiteX3513" fmla="*/ 3436940 w 11737975"/>
              <a:gd name="connsiteY3513" fmla="*/ 2211854 h 7527097"/>
              <a:gd name="connsiteX3514" fmla="*/ 3404190 w 11737975"/>
              <a:gd name="connsiteY3514" fmla="*/ 2204208 h 7527097"/>
              <a:gd name="connsiteX3515" fmla="*/ 3389353 w 11737975"/>
              <a:gd name="connsiteY3515" fmla="*/ 2225871 h 7527097"/>
              <a:gd name="connsiteX3516" fmla="*/ 3396078 w 11737975"/>
              <a:gd name="connsiteY3516" fmla="*/ 2225869 h 7527097"/>
              <a:gd name="connsiteX3517" fmla="*/ 3401409 w 11737975"/>
              <a:gd name="connsiteY3517" fmla="*/ 2216122 h 7527097"/>
              <a:gd name="connsiteX3518" fmla="*/ 3404190 w 11737975"/>
              <a:gd name="connsiteY3518" fmla="*/ 2204208 h 7527097"/>
              <a:gd name="connsiteX3519" fmla="*/ 3342089 w 11737975"/>
              <a:gd name="connsiteY3519" fmla="*/ 2199764 h 7527097"/>
              <a:gd name="connsiteX3520" fmla="*/ 3348028 w 11737975"/>
              <a:gd name="connsiteY3520" fmla="*/ 2216225 h 7527097"/>
              <a:gd name="connsiteX3521" fmla="*/ 3356004 w 11737975"/>
              <a:gd name="connsiteY3521" fmla="*/ 2203011 h 7527097"/>
              <a:gd name="connsiteX3522" fmla="*/ 3342089 w 11737975"/>
              <a:gd name="connsiteY3522" fmla="*/ 2199764 h 7527097"/>
              <a:gd name="connsiteX3523" fmla="*/ 3373974 w 11737975"/>
              <a:gd name="connsiteY3523" fmla="*/ 2198415 h 7527097"/>
              <a:gd name="connsiteX3524" fmla="*/ 3364437 w 11737975"/>
              <a:gd name="connsiteY3524" fmla="*/ 2204982 h 7527097"/>
              <a:gd name="connsiteX3525" fmla="*/ 3369497 w 11737975"/>
              <a:gd name="connsiteY3525" fmla="*/ 2206164 h 7527097"/>
              <a:gd name="connsiteX3526" fmla="*/ 3374556 w 11737975"/>
              <a:gd name="connsiteY3526" fmla="*/ 2207344 h 7527097"/>
              <a:gd name="connsiteX3527" fmla="*/ 3377365 w 11737975"/>
              <a:gd name="connsiteY3527" fmla="*/ 2206744 h 7527097"/>
              <a:gd name="connsiteX3528" fmla="*/ 3381841 w 11737975"/>
              <a:gd name="connsiteY3528" fmla="*/ 2198995 h 7527097"/>
              <a:gd name="connsiteX3529" fmla="*/ 3373974 w 11737975"/>
              <a:gd name="connsiteY3529" fmla="*/ 2198415 h 7527097"/>
              <a:gd name="connsiteX3530" fmla="*/ 6872141 w 11737975"/>
              <a:gd name="connsiteY3530" fmla="*/ 2197432 h 7527097"/>
              <a:gd name="connsiteX3531" fmla="*/ 6876802 w 11737975"/>
              <a:gd name="connsiteY3531" fmla="*/ 2198521 h 7527097"/>
              <a:gd name="connsiteX3532" fmla="*/ 6872795 w 11737975"/>
              <a:gd name="connsiteY3532" fmla="*/ 2203513 h 7527097"/>
              <a:gd name="connsiteX3533" fmla="*/ 6871717 w 11737975"/>
              <a:gd name="connsiteY3533" fmla="*/ 2202688 h 7527097"/>
              <a:gd name="connsiteX3534" fmla="*/ 3458932 w 11737975"/>
              <a:gd name="connsiteY3534" fmla="*/ 2195553 h 7527097"/>
              <a:gd name="connsiteX3535" fmla="*/ 3454090 w 11737975"/>
              <a:gd name="connsiteY3535" fmla="*/ 2200781 h 7527097"/>
              <a:gd name="connsiteX3536" fmla="*/ 3467825 w 11737975"/>
              <a:gd name="connsiteY3536" fmla="*/ 2203987 h 7527097"/>
              <a:gd name="connsiteX3537" fmla="*/ 3458932 w 11737975"/>
              <a:gd name="connsiteY3537" fmla="*/ 2195553 h 7527097"/>
              <a:gd name="connsiteX3538" fmla="*/ 3287388 w 11737975"/>
              <a:gd name="connsiteY3538" fmla="*/ 2176948 h 7527097"/>
              <a:gd name="connsiteX3539" fmla="*/ 3293189 w 11737975"/>
              <a:gd name="connsiteY3539" fmla="*/ 2194004 h 7527097"/>
              <a:gd name="connsiteX3540" fmla="*/ 3303161 w 11737975"/>
              <a:gd name="connsiteY3540" fmla="*/ 2193192 h 7527097"/>
              <a:gd name="connsiteX3541" fmla="*/ 3287388 w 11737975"/>
              <a:gd name="connsiteY3541" fmla="*/ 2176948 h 7527097"/>
              <a:gd name="connsiteX3542" fmla="*/ 3234565 w 11737975"/>
              <a:gd name="connsiteY3542" fmla="*/ 2174669 h 7527097"/>
              <a:gd name="connsiteX3543" fmla="*/ 3231227 w 11737975"/>
              <a:gd name="connsiteY3543" fmla="*/ 2188965 h 7527097"/>
              <a:gd name="connsiteX3544" fmla="*/ 3234175 w 11737975"/>
              <a:gd name="connsiteY3544" fmla="*/ 2187770 h 7527097"/>
              <a:gd name="connsiteX3545" fmla="*/ 3239624 w 11737975"/>
              <a:gd name="connsiteY3545" fmla="*/ 2175850 h 7527097"/>
              <a:gd name="connsiteX3546" fmla="*/ 3234565 w 11737975"/>
              <a:gd name="connsiteY3546" fmla="*/ 2174669 h 7527097"/>
              <a:gd name="connsiteX3547" fmla="*/ 3442451 w 11737975"/>
              <a:gd name="connsiteY3547" fmla="*/ 2167916 h 7527097"/>
              <a:gd name="connsiteX3548" fmla="*/ 3443692 w 11737975"/>
              <a:gd name="connsiteY3548" fmla="*/ 2183281 h 7527097"/>
              <a:gd name="connsiteX3549" fmla="*/ 3440355 w 11737975"/>
              <a:gd name="connsiteY3549" fmla="*/ 2197575 h 7527097"/>
              <a:gd name="connsiteX3550" fmla="*/ 3444934 w 11737975"/>
              <a:gd name="connsiteY3550" fmla="*/ 2198644 h 7527097"/>
              <a:gd name="connsiteX3551" fmla="*/ 3449513 w 11737975"/>
              <a:gd name="connsiteY3551" fmla="*/ 2199713 h 7527097"/>
              <a:gd name="connsiteX3552" fmla="*/ 3448271 w 11737975"/>
              <a:gd name="connsiteY3552" fmla="*/ 2184349 h 7527097"/>
              <a:gd name="connsiteX3553" fmla="*/ 3451606 w 11737975"/>
              <a:gd name="connsiteY3553" fmla="*/ 2170052 h 7527097"/>
              <a:gd name="connsiteX3554" fmla="*/ 3442451 w 11737975"/>
              <a:gd name="connsiteY3554" fmla="*/ 2167916 h 7527097"/>
              <a:gd name="connsiteX3555" fmla="*/ 3374514 w 11737975"/>
              <a:gd name="connsiteY3555" fmla="*/ 2167135 h 7527097"/>
              <a:gd name="connsiteX3556" fmla="*/ 3366625 w 11737975"/>
              <a:gd name="connsiteY3556" fmla="*/ 2180371 h 7527097"/>
              <a:gd name="connsiteX3557" fmla="*/ 3408828 w 11737975"/>
              <a:gd name="connsiteY3557" fmla="*/ 2205293 h 7527097"/>
              <a:gd name="connsiteX3558" fmla="*/ 3374514 w 11737975"/>
              <a:gd name="connsiteY3558" fmla="*/ 2167135 h 7527097"/>
              <a:gd name="connsiteX3559" fmla="*/ 6554835 w 11737975"/>
              <a:gd name="connsiteY3559" fmla="*/ 2165711 h 7527097"/>
              <a:gd name="connsiteX3560" fmla="*/ 6538190 w 11737975"/>
              <a:gd name="connsiteY3560" fmla="*/ 2176064 h 7527097"/>
              <a:gd name="connsiteX3561" fmla="*/ 6528737 w 11737975"/>
              <a:gd name="connsiteY3561" fmla="*/ 2216570 h 7527097"/>
              <a:gd name="connsiteX3562" fmla="*/ 6539078 w 11737975"/>
              <a:gd name="connsiteY3562" fmla="*/ 2233220 h 7527097"/>
              <a:gd name="connsiteX3563" fmla="*/ 6549878 w 11737975"/>
              <a:gd name="connsiteY3563" fmla="*/ 2207266 h 7527097"/>
              <a:gd name="connsiteX3564" fmla="*/ 6551683 w 11737975"/>
              <a:gd name="connsiteY3564" fmla="*/ 2179213 h 7527097"/>
              <a:gd name="connsiteX3565" fmla="*/ 6554835 w 11737975"/>
              <a:gd name="connsiteY3565" fmla="*/ 2165711 h 7527097"/>
              <a:gd name="connsiteX3566" fmla="*/ 6742506 w 11737975"/>
              <a:gd name="connsiteY3566" fmla="*/ 2164289 h 7527097"/>
              <a:gd name="connsiteX3567" fmla="*/ 6739170 w 11737975"/>
              <a:gd name="connsiteY3567" fmla="*/ 2178584 h 7527097"/>
              <a:gd name="connsiteX3568" fmla="*/ 6740049 w 11737975"/>
              <a:gd name="connsiteY3568" fmla="*/ 2193865 h 7527097"/>
              <a:gd name="connsiteX3569" fmla="*/ 6742506 w 11737975"/>
              <a:gd name="connsiteY3569" fmla="*/ 2164289 h 7527097"/>
              <a:gd name="connsiteX3570" fmla="*/ 5868216 w 11737975"/>
              <a:gd name="connsiteY3570" fmla="*/ 2159852 h 7527097"/>
              <a:gd name="connsiteX3571" fmla="*/ 5869829 w 11737975"/>
              <a:gd name="connsiteY3571" fmla="*/ 2161498 h 7527097"/>
              <a:gd name="connsiteX3572" fmla="*/ 5860445 w 11737975"/>
              <a:gd name="connsiteY3572" fmla="*/ 2172093 h 7527097"/>
              <a:gd name="connsiteX3573" fmla="*/ 5868216 w 11737975"/>
              <a:gd name="connsiteY3573" fmla="*/ 2159852 h 7527097"/>
              <a:gd name="connsiteX3574" fmla="*/ 6921111 w 11737975"/>
              <a:gd name="connsiteY3574" fmla="*/ 2144576 h 7527097"/>
              <a:gd name="connsiteX3575" fmla="*/ 6917225 w 11737975"/>
              <a:gd name="connsiteY3575" fmla="*/ 2149791 h 7527097"/>
              <a:gd name="connsiteX3576" fmla="*/ 6912727 w 11737975"/>
              <a:gd name="connsiteY3576" fmla="*/ 2148742 h 7527097"/>
              <a:gd name="connsiteX3577" fmla="*/ 6908229 w 11737975"/>
              <a:gd name="connsiteY3577" fmla="*/ 2147692 h 7527097"/>
              <a:gd name="connsiteX3578" fmla="*/ 6899695 w 11737975"/>
              <a:gd name="connsiteY3578" fmla="*/ 2147585 h 7527097"/>
              <a:gd name="connsiteX3579" fmla="*/ 6895616 w 11737975"/>
              <a:gd name="connsiteY3579" fmla="*/ 2159825 h 7527097"/>
              <a:gd name="connsiteX3580" fmla="*/ 6908229 w 11737975"/>
              <a:gd name="connsiteY3580" fmla="*/ 2147692 h 7527097"/>
              <a:gd name="connsiteX3581" fmla="*/ 6913888 w 11737975"/>
              <a:gd name="connsiteY3581" fmla="*/ 2164089 h 7527097"/>
              <a:gd name="connsiteX3582" fmla="*/ 6921111 w 11737975"/>
              <a:gd name="connsiteY3582" fmla="*/ 2144576 h 7527097"/>
              <a:gd name="connsiteX3583" fmla="*/ 6571346 w 11737975"/>
              <a:gd name="connsiteY3583" fmla="*/ 2139415 h 7527097"/>
              <a:gd name="connsiteX3584" fmla="*/ 6563793 w 11737975"/>
              <a:gd name="connsiteY3584" fmla="*/ 2152728 h 7527097"/>
              <a:gd name="connsiteX3585" fmla="*/ 6572228 w 11737975"/>
              <a:gd name="connsiteY3585" fmla="*/ 2154697 h 7527097"/>
              <a:gd name="connsiteX3586" fmla="*/ 6571346 w 11737975"/>
              <a:gd name="connsiteY3586" fmla="*/ 2139415 h 7527097"/>
              <a:gd name="connsiteX3587" fmla="*/ 6542955 w 11737975"/>
              <a:gd name="connsiteY3587" fmla="*/ 2132789 h 7527097"/>
              <a:gd name="connsiteX3588" fmla="*/ 6548036 w 11737975"/>
              <a:gd name="connsiteY3588" fmla="*/ 2142456 h 7527097"/>
              <a:gd name="connsiteX3589" fmla="*/ 6551951 w 11737975"/>
              <a:gd name="connsiteY3589" fmla="*/ 2134889 h 7527097"/>
              <a:gd name="connsiteX3590" fmla="*/ 6546201 w 11737975"/>
              <a:gd name="connsiteY3590" fmla="*/ 2139200 h 7527097"/>
              <a:gd name="connsiteX3591" fmla="*/ 6542955 w 11737975"/>
              <a:gd name="connsiteY3591" fmla="*/ 2132789 h 7527097"/>
              <a:gd name="connsiteX3592" fmla="*/ 6101332 w 11737975"/>
              <a:gd name="connsiteY3592" fmla="*/ 2129946 h 7527097"/>
              <a:gd name="connsiteX3593" fmla="*/ 6104435 w 11737975"/>
              <a:gd name="connsiteY3593" fmla="*/ 2158778 h 7527097"/>
              <a:gd name="connsiteX3594" fmla="*/ 6082678 w 11737975"/>
              <a:gd name="connsiteY3594" fmla="*/ 2167750 h 7527097"/>
              <a:gd name="connsiteX3595" fmla="*/ 6079574 w 11737975"/>
              <a:gd name="connsiteY3595" fmla="*/ 2138922 h 7527097"/>
              <a:gd name="connsiteX3596" fmla="*/ 6101332 w 11737975"/>
              <a:gd name="connsiteY3596" fmla="*/ 2129946 h 7527097"/>
              <a:gd name="connsiteX3597" fmla="*/ 6884579 w 11737975"/>
              <a:gd name="connsiteY3597" fmla="*/ 2127100 h 7527097"/>
              <a:gd name="connsiteX3598" fmla="*/ 6862725 w 11737975"/>
              <a:gd name="connsiteY3598" fmla="*/ 2152149 h 7527097"/>
              <a:gd name="connsiteX3599" fmla="*/ 6867785 w 11737975"/>
              <a:gd name="connsiteY3599" fmla="*/ 2153329 h 7527097"/>
              <a:gd name="connsiteX3600" fmla="*/ 6872075 w 11737975"/>
              <a:gd name="connsiteY3600" fmla="*/ 2151738 h 7527097"/>
              <a:gd name="connsiteX3601" fmla="*/ 6884579 w 11737975"/>
              <a:gd name="connsiteY3601" fmla="*/ 2127100 h 7527097"/>
              <a:gd name="connsiteX3602" fmla="*/ 6442165 w 11737975"/>
              <a:gd name="connsiteY3602" fmla="*/ 2124342 h 7527097"/>
              <a:gd name="connsiteX3603" fmla="*/ 6412807 w 11737975"/>
              <a:gd name="connsiteY3603" fmla="*/ 2144288 h 7527097"/>
              <a:gd name="connsiteX3604" fmla="*/ 6413080 w 11737975"/>
              <a:gd name="connsiteY3604" fmla="*/ 2151051 h 7527097"/>
              <a:gd name="connsiteX3605" fmla="*/ 6409843 w 11737975"/>
              <a:gd name="connsiteY3605" fmla="*/ 2156994 h 7527097"/>
              <a:gd name="connsiteX3606" fmla="*/ 6412067 w 11737975"/>
              <a:gd name="connsiteY3606" fmla="*/ 2147467 h 7527097"/>
              <a:gd name="connsiteX3607" fmla="*/ 6399723 w 11737975"/>
              <a:gd name="connsiteY3607" fmla="*/ 2154635 h 7527097"/>
              <a:gd name="connsiteX3608" fmla="*/ 6409841 w 11737975"/>
              <a:gd name="connsiteY3608" fmla="*/ 2156996 h 7527097"/>
              <a:gd name="connsiteX3609" fmla="*/ 6419211 w 11737975"/>
              <a:gd name="connsiteY3609" fmla="*/ 2159184 h 7527097"/>
              <a:gd name="connsiteX3610" fmla="*/ 6433268 w 11737975"/>
              <a:gd name="connsiteY3610" fmla="*/ 2162463 h 7527097"/>
              <a:gd name="connsiteX3611" fmla="*/ 6450290 w 11737975"/>
              <a:gd name="connsiteY3611" fmla="*/ 2153036 h 7527097"/>
              <a:gd name="connsiteX3612" fmla="*/ 6454976 w 11737975"/>
              <a:gd name="connsiteY3612" fmla="*/ 2154128 h 7527097"/>
              <a:gd name="connsiteX3613" fmla="*/ 6453255 w 11737975"/>
              <a:gd name="connsiteY3613" fmla="*/ 2140328 h 7527097"/>
              <a:gd name="connsiteX3614" fmla="*/ 6448570 w 11737975"/>
              <a:gd name="connsiteY3614" fmla="*/ 2139235 h 7527097"/>
              <a:gd name="connsiteX3615" fmla="*/ 6443884 w 11737975"/>
              <a:gd name="connsiteY3615" fmla="*/ 2138141 h 7527097"/>
              <a:gd name="connsiteX3616" fmla="*/ 6442165 w 11737975"/>
              <a:gd name="connsiteY3616" fmla="*/ 2124342 h 7527097"/>
              <a:gd name="connsiteX3617" fmla="*/ 5882782 w 11737975"/>
              <a:gd name="connsiteY3617" fmla="*/ 2120727 h 7527097"/>
              <a:gd name="connsiteX3618" fmla="*/ 5886872 w 11737975"/>
              <a:gd name="connsiteY3618" fmla="*/ 2122052 h 7527097"/>
              <a:gd name="connsiteX3619" fmla="*/ 5882208 w 11737975"/>
              <a:gd name="connsiteY3619" fmla="*/ 2120962 h 7527097"/>
              <a:gd name="connsiteX3620" fmla="*/ 5998403 w 11737975"/>
              <a:gd name="connsiteY3620" fmla="*/ 2106193 h 7527097"/>
              <a:gd name="connsiteX3621" fmla="*/ 6000127 w 11737975"/>
              <a:gd name="connsiteY3621" fmla="*/ 2121672 h 7527097"/>
              <a:gd name="connsiteX3622" fmla="*/ 6003464 w 11737975"/>
              <a:gd name="connsiteY3622" fmla="*/ 2107375 h 7527097"/>
              <a:gd name="connsiteX3623" fmla="*/ 5998403 w 11737975"/>
              <a:gd name="connsiteY3623" fmla="*/ 2106193 h 7527097"/>
              <a:gd name="connsiteX3624" fmla="*/ 5786762 w 11737975"/>
              <a:gd name="connsiteY3624" fmla="*/ 2096110 h 7527097"/>
              <a:gd name="connsiteX3625" fmla="*/ 5790447 w 11737975"/>
              <a:gd name="connsiteY3625" fmla="*/ 2096118 h 7527097"/>
              <a:gd name="connsiteX3626" fmla="*/ 5791965 w 11737975"/>
              <a:gd name="connsiteY3626" fmla="*/ 2096517 h 7527097"/>
              <a:gd name="connsiteX3627" fmla="*/ 5788969 w 11737975"/>
              <a:gd name="connsiteY3627" fmla="*/ 2099202 h 7527097"/>
              <a:gd name="connsiteX3628" fmla="*/ 3333946 w 11737975"/>
              <a:gd name="connsiteY3628" fmla="*/ 2080959 h 7527097"/>
              <a:gd name="connsiteX3629" fmla="*/ 3328184 w 11737975"/>
              <a:gd name="connsiteY3629" fmla="*/ 2085974 h 7527097"/>
              <a:gd name="connsiteX3630" fmla="*/ 3340401 w 11737975"/>
              <a:gd name="connsiteY3630" fmla="*/ 2118975 h 7527097"/>
              <a:gd name="connsiteX3631" fmla="*/ 3351798 w 11737975"/>
              <a:gd name="connsiteY3631" fmla="*/ 2091486 h 7527097"/>
              <a:gd name="connsiteX3632" fmla="*/ 3333946 w 11737975"/>
              <a:gd name="connsiteY3632" fmla="*/ 2080959 h 7527097"/>
              <a:gd name="connsiteX3633" fmla="*/ 6973520 w 11737975"/>
              <a:gd name="connsiteY3633" fmla="*/ 2077508 h 7527097"/>
              <a:gd name="connsiteX3634" fmla="*/ 6962208 w 11737975"/>
              <a:gd name="connsiteY3634" fmla="*/ 2105018 h 7527097"/>
              <a:gd name="connsiteX3635" fmla="*/ 6971485 w 11737975"/>
              <a:gd name="connsiteY3635" fmla="*/ 2107184 h 7527097"/>
              <a:gd name="connsiteX3636" fmla="*/ 6978158 w 11737975"/>
              <a:gd name="connsiteY3636" fmla="*/ 2078591 h 7527097"/>
              <a:gd name="connsiteX3637" fmla="*/ 6973520 w 11737975"/>
              <a:gd name="connsiteY3637" fmla="*/ 2077508 h 7527097"/>
              <a:gd name="connsiteX3638" fmla="*/ 6281660 w 11737975"/>
              <a:gd name="connsiteY3638" fmla="*/ 2071804 h 7527097"/>
              <a:gd name="connsiteX3639" fmla="*/ 6288902 w 11737975"/>
              <a:gd name="connsiteY3639" fmla="*/ 2103644 h 7527097"/>
              <a:gd name="connsiteX3640" fmla="*/ 6292240 w 11737975"/>
              <a:gd name="connsiteY3640" fmla="*/ 2089347 h 7527097"/>
              <a:gd name="connsiteX3641" fmla="*/ 6281660 w 11737975"/>
              <a:gd name="connsiteY3641" fmla="*/ 2071804 h 7527097"/>
              <a:gd name="connsiteX3642" fmla="*/ 6204251 w 11737975"/>
              <a:gd name="connsiteY3642" fmla="*/ 2068815 h 7527097"/>
              <a:gd name="connsiteX3643" fmla="*/ 6208859 w 11737975"/>
              <a:gd name="connsiteY3643" fmla="*/ 2086850 h 7527097"/>
              <a:gd name="connsiteX3644" fmla="*/ 6228145 w 11737975"/>
              <a:gd name="connsiteY3644" fmla="*/ 2074390 h 7527097"/>
              <a:gd name="connsiteX3645" fmla="*/ 6204251 w 11737975"/>
              <a:gd name="connsiteY3645" fmla="*/ 2068815 h 7527097"/>
              <a:gd name="connsiteX3646" fmla="*/ 3204224 w 11737975"/>
              <a:gd name="connsiteY3646" fmla="*/ 2060812 h 7527097"/>
              <a:gd name="connsiteX3647" fmla="*/ 3194974 w 11737975"/>
              <a:gd name="connsiteY3647" fmla="*/ 2069960 h 7527097"/>
              <a:gd name="connsiteX3648" fmla="*/ 3202156 w 11737975"/>
              <a:gd name="connsiteY3648" fmla="*/ 2077290 h 7527097"/>
              <a:gd name="connsiteX3649" fmla="*/ 3205583 w 11737975"/>
              <a:gd name="connsiteY3649" fmla="*/ 2078796 h 7527097"/>
              <a:gd name="connsiteX3650" fmla="*/ 3208469 w 11737975"/>
              <a:gd name="connsiteY3650" fmla="*/ 2073109 h 7527097"/>
              <a:gd name="connsiteX3651" fmla="*/ 3204224 w 11737975"/>
              <a:gd name="connsiteY3651" fmla="*/ 2060812 h 7527097"/>
              <a:gd name="connsiteX3652" fmla="*/ 6344991 w 11737975"/>
              <a:gd name="connsiteY3652" fmla="*/ 2053649 h 7527097"/>
              <a:gd name="connsiteX3653" fmla="*/ 6338799 w 11737975"/>
              <a:gd name="connsiteY3653" fmla="*/ 2057506 h 7527097"/>
              <a:gd name="connsiteX3654" fmla="*/ 6354910 w 11737975"/>
              <a:gd name="connsiteY3654" fmla="*/ 2073827 h 7527097"/>
              <a:gd name="connsiteX3655" fmla="*/ 6357618 w 11737975"/>
              <a:gd name="connsiteY3655" fmla="*/ 2072890 h 7527097"/>
              <a:gd name="connsiteX3656" fmla="*/ 6362413 w 11737975"/>
              <a:gd name="connsiteY3656" fmla="*/ 2063016 h 7527097"/>
              <a:gd name="connsiteX3657" fmla="*/ 6344991 w 11737975"/>
              <a:gd name="connsiteY3657" fmla="*/ 2053649 h 7527097"/>
              <a:gd name="connsiteX3658" fmla="*/ 5997146 w 11737975"/>
              <a:gd name="connsiteY3658" fmla="*/ 2050624 h 7527097"/>
              <a:gd name="connsiteX3659" fmla="*/ 5984244 w 11737975"/>
              <a:gd name="connsiteY3659" fmla="*/ 2060176 h 7527097"/>
              <a:gd name="connsiteX3660" fmla="*/ 5981464 w 11737975"/>
              <a:gd name="connsiteY3660" fmla="*/ 2072091 h 7527097"/>
              <a:gd name="connsiteX3661" fmla="*/ 5996759 w 11737975"/>
              <a:gd name="connsiteY3661" fmla="*/ 2057993 h 7527097"/>
              <a:gd name="connsiteX3662" fmla="*/ 5997146 w 11737975"/>
              <a:gd name="connsiteY3662" fmla="*/ 2050624 h 7527097"/>
              <a:gd name="connsiteX3663" fmla="*/ 5783198 w 11737975"/>
              <a:gd name="connsiteY3663" fmla="*/ 2046727 h 7527097"/>
              <a:gd name="connsiteX3664" fmla="*/ 5786328 w 11737975"/>
              <a:gd name="connsiteY3664" fmla="*/ 2051502 h 7527097"/>
              <a:gd name="connsiteX3665" fmla="*/ 5786486 w 11737975"/>
              <a:gd name="connsiteY3665" fmla="*/ 2051800 h 7527097"/>
              <a:gd name="connsiteX3666" fmla="*/ 5778769 w 11737975"/>
              <a:gd name="connsiteY3666" fmla="*/ 2069509 h 7527097"/>
              <a:gd name="connsiteX3667" fmla="*/ 5779768 w 11737975"/>
              <a:gd name="connsiteY3667" fmla="*/ 2080478 h 7527097"/>
              <a:gd name="connsiteX3668" fmla="*/ 5778326 w 11737975"/>
              <a:gd name="connsiteY3668" fmla="*/ 2086280 h 7527097"/>
              <a:gd name="connsiteX3669" fmla="*/ 5773431 w 11737975"/>
              <a:gd name="connsiteY3669" fmla="*/ 2081524 h 7527097"/>
              <a:gd name="connsiteX3670" fmla="*/ 5767211 w 11737975"/>
              <a:gd name="connsiteY3670" fmla="*/ 2108175 h 7527097"/>
              <a:gd name="connsiteX3671" fmla="*/ 5762549 w 11737975"/>
              <a:gd name="connsiteY3671" fmla="*/ 2107086 h 7527097"/>
              <a:gd name="connsiteX3672" fmla="*/ 5760232 w 11737975"/>
              <a:gd name="connsiteY3672" fmla="*/ 2107593 h 7527097"/>
              <a:gd name="connsiteX3673" fmla="*/ 5760063 w 11737975"/>
              <a:gd name="connsiteY3673" fmla="*/ 2107276 h 7527097"/>
              <a:gd name="connsiteX3674" fmla="*/ 5758926 w 11737975"/>
              <a:gd name="connsiteY3674" fmla="*/ 2107879 h 7527097"/>
              <a:gd name="connsiteX3675" fmla="*/ 5758663 w 11737975"/>
              <a:gd name="connsiteY3675" fmla="*/ 2107936 h 7527097"/>
              <a:gd name="connsiteX3676" fmla="*/ 5758668 w 11737975"/>
              <a:gd name="connsiteY3676" fmla="*/ 2108016 h 7527097"/>
              <a:gd name="connsiteX3677" fmla="*/ 5758425 w 11737975"/>
              <a:gd name="connsiteY3677" fmla="*/ 2108145 h 7527097"/>
              <a:gd name="connsiteX3678" fmla="*/ 5757958 w 11737975"/>
              <a:gd name="connsiteY3678" fmla="*/ 2115204 h 7527097"/>
              <a:gd name="connsiteX3679" fmla="*/ 5753036 w 11737975"/>
              <a:gd name="connsiteY3679" fmla="*/ 2117809 h 7527097"/>
              <a:gd name="connsiteX3680" fmla="*/ 5752804 w 11737975"/>
              <a:gd name="connsiteY3680" fmla="*/ 2121339 h 7527097"/>
              <a:gd name="connsiteX3681" fmla="*/ 5757229 w 11737975"/>
              <a:gd name="connsiteY3681" fmla="*/ 2120274 h 7527097"/>
              <a:gd name="connsiteX3682" fmla="*/ 5759286 w 11737975"/>
              <a:gd name="connsiteY3682" fmla="*/ 2117956 h 7527097"/>
              <a:gd name="connsiteX3683" fmla="*/ 5759439 w 11737975"/>
              <a:gd name="connsiteY3683" fmla="*/ 2120415 h 7527097"/>
              <a:gd name="connsiteX3684" fmla="*/ 5778087 w 11737975"/>
              <a:gd name="connsiteY3684" fmla="*/ 2124766 h 7527097"/>
              <a:gd name="connsiteX3685" fmla="*/ 5782748 w 11737975"/>
              <a:gd name="connsiteY3685" fmla="*/ 2125855 h 7527097"/>
              <a:gd name="connsiteX3686" fmla="*/ 5765652 w 11737975"/>
              <a:gd name="connsiteY3686" fmla="*/ 2135915 h 7527097"/>
              <a:gd name="connsiteX3687" fmla="*/ 5768756 w 11737975"/>
              <a:gd name="connsiteY3687" fmla="*/ 2164745 h 7527097"/>
              <a:gd name="connsiteX3688" fmla="*/ 5766037 w 11737975"/>
              <a:gd name="connsiteY3688" fmla="*/ 2165865 h 7527097"/>
              <a:gd name="connsiteX3689" fmla="*/ 5764641 w 11737975"/>
              <a:gd name="connsiteY3689" fmla="*/ 2168938 h 7527097"/>
              <a:gd name="connsiteX3690" fmla="*/ 5763687 w 11737975"/>
              <a:gd name="connsiteY3690" fmla="*/ 2168857 h 7527097"/>
              <a:gd name="connsiteX3691" fmla="*/ 5759832 w 11737975"/>
              <a:gd name="connsiteY3691" fmla="*/ 2166292 h 7527097"/>
              <a:gd name="connsiteX3692" fmla="*/ 5759827 w 11737975"/>
              <a:gd name="connsiteY3692" fmla="*/ 2166247 h 7527097"/>
              <a:gd name="connsiteX3693" fmla="*/ 5760866 w 11737975"/>
              <a:gd name="connsiteY3693" fmla="*/ 2163983 h 7527097"/>
              <a:gd name="connsiteX3694" fmla="*/ 5756644 w 11737975"/>
              <a:gd name="connsiteY3694" fmla="*/ 2160270 h 7527097"/>
              <a:gd name="connsiteX3695" fmla="*/ 5755058 w 11737975"/>
              <a:gd name="connsiteY3695" fmla="*/ 2157265 h 7527097"/>
              <a:gd name="connsiteX3696" fmla="*/ 5751888 w 11737975"/>
              <a:gd name="connsiteY3696" fmla="*/ 2151254 h 7527097"/>
              <a:gd name="connsiteX3697" fmla="*/ 5754962 w 11737975"/>
              <a:gd name="connsiteY3697" fmla="*/ 2126587 h 7527097"/>
              <a:gd name="connsiteX3698" fmla="*/ 5749050 w 11737975"/>
              <a:gd name="connsiteY3698" fmla="*/ 2124732 h 7527097"/>
              <a:gd name="connsiteX3699" fmla="*/ 5750356 w 11737975"/>
              <a:gd name="connsiteY3699" fmla="*/ 2122466 h 7527097"/>
              <a:gd name="connsiteX3700" fmla="*/ 5750114 w 11737975"/>
              <a:gd name="connsiteY3700" fmla="*/ 2118238 h 7527097"/>
              <a:gd name="connsiteX3701" fmla="*/ 5748562 w 11737975"/>
              <a:gd name="connsiteY3701" fmla="*/ 2103822 h 7527097"/>
              <a:gd name="connsiteX3702" fmla="*/ 5768769 w 11737975"/>
              <a:gd name="connsiteY3702" fmla="*/ 2080437 h 7527097"/>
              <a:gd name="connsiteX3703" fmla="*/ 5762748 w 11737975"/>
              <a:gd name="connsiteY3703" fmla="*/ 2072005 h 7527097"/>
              <a:gd name="connsiteX3704" fmla="*/ 5758437 w 11737975"/>
              <a:gd name="connsiteY3704" fmla="*/ 2067815 h 7527097"/>
              <a:gd name="connsiteX3705" fmla="*/ 5763126 w 11737975"/>
              <a:gd name="connsiteY3705" fmla="*/ 2064162 h 7527097"/>
              <a:gd name="connsiteX3706" fmla="*/ 5765944 w 11737975"/>
              <a:gd name="connsiteY3706" fmla="*/ 2069484 h 7527097"/>
              <a:gd name="connsiteX3707" fmla="*/ 5770168 w 11737975"/>
              <a:gd name="connsiteY3707" fmla="*/ 2077468 h 7527097"/>
              <a:gd name="connsiteX3708" fmla="*/ 5773244 w 11737975"/>
              <a:gd name="connsiteY3708" fmla="*/ 2079246 h 7527097"/>
              <a:gd name="connsiteX3709" fmla="*/ 5772096 w 11737975"/>
              <a:gd name="connsiteY3709" fmla="*/ 2073040 h 7527097"/>
              <a:gd name="connsiteX3710" fmla="*/ 5769279 w 11737975"/>
              <a:gd name="connsiteY3710" fmla="*/ 2067718 h 7527097"/>
              <a:gd name="connsiteX3711" fmla="*/ 5764795 w 11737975"/>
              <a:gd name="connsiteY3711" fmla="*/ 2063276 h 7527097"/>
              <a:gd name="connsiteX3712" fmla="*/ 5770061 w 11737975"/>
              <a:gd name="connsiteY3712" fmla="*/ 2057085 h 7527097"/>
              <a:gd name="connsiteX3713" fmla="*/ 5775326 w 11737975"/>
              <a:gd name="connsiteY3713" fmla="*/ 2050893 h 7527097"/>
              <a:gd name="connsiteX3714" fmla="*/ 5780331 w 11737975"/>
              <a:gd name="connsiteY3714" fmla="*/ 2048244 h 7527097"/>
              <a:gd name="connsiteX3715" fmla="*/ 5767719 w 11737975"/>
              <a:gd name="connsiteY3715" fmla="*/ 2038033 h 7527097"/>
              <a:gd name="connsiteX3716" fmla="*/ 5768776 w 11737975"/>
              <a:gd name="connsiteY3716" fmla="*/ 2038280 h 7527097"/>
              <a:gd name="connsiteX3717" fmla="*/ 5771640 w 11737975"/>
              <a:gd name="connsiteY3717" fmla="*/ 2039888 h 7527097"/>
              <a:gd name="connsiteX3718" fmla="*/ 5772770 w 11737975"/>
              <a:gd name="connsiteY3718" fmla="*/ 2042026 h 7527097"/>
              <a:gd name="connsiteX3719" fmla="*/ 5773192 w 11737975"/>
              <a:gd name="connsiteY3719" fmla="*/ 2040759 h 7527097"/>
              <a:gd name="connsiteX3720" fmla="*/ 5777273 w 11737975"/>
              <a:gd name="connsiteY3720" fmla="*/ 2043049 h 7527097"/>
              <a:gd name="connsiteX3721" fmla="*/ 5772510 w 11737975"/>
              <a:gd name="connsiteY3721" fmla="*/ 2045570 h 7527097"/>
              <a:gd name="connsiteX3722" fmla="*/ 5770841 w 11737975"/>
              <a:gd name="connsiteY3722" fmla="*/ 2046453 h 7527097"/>
              <a:gd name="connsiteX3723" fmla="*/ 5767764 w 11737975"/>
              <a:gd name="connsiteY3723" fmla="*/ 2044674 h 7527097"/>
              <a:gd name="connsiteX3724" fmla="*/ 5769172 w 11737975"/>
              <a:gd name="connsiteY3724" fmla="*/ 2047335 h 7527097"/>
              <a:gd name="connsiteX3725" fmla="*/ 5765575 w 11737975"/>
              <a:gd name="connsiteY3725" fmla="*/ 2052645 h 7527097"/>
              <a:gd name="connsiteX3726" fmla="*/ 5760310 w 11737975"/>
              <a:gd name="connsiteY3726" fmla="*/ 2058837 h 7527097"/>
              <a:gd name="connsiteX3727" fmla="*/ 5754144 w 11737975"/>
              <a:gd name="connsiteY3727" fmla="*/ 2063643 h 7527097"/>
              <a:gd name="connsiteX3728" fmla="*/ 5753232 w 11737975"/>
              <a:gd name="connsiteY3728" fmla="*/ 2062757 h 7527097"/>
              <a:gd name="connsiteX3729" fmla="*/ 5751223 w 11737975"/>
              <a:gd name="connsiteY3729" fmla="*/ 2065920 h 7527097"/>
              <a:gd name="connsiteX3730" fmla="*/ 5746701 w 11737975"/>
              <a:gd name="connsiteY3730" fmla="*/ 2069445 h 7527097"/>
              <a:gd name="connsiteX3731" fmla="*/ 5743625 w 11737975"/>
              <a:gd name="connsiteY3731" fmla="*/ 2067666 h 7527097"/>
              <a:gd name="connsiteX3732" fmla="*/ 5740548 w 11737975"/>
              <a:gd name="connsiteY3732" fmla="*/ 2065886 h 7527097"/>
              <a:gd name="connsiteX3733" fmla="*/ 5740288 w 11737975"/>
              <a:gd name="connsiteY3733" fmla="*/ 2069431 h 7527097"/>
              <a:gd name="connsiteX3734" fmla="*/ 5743104 w 11737975"/>
              <a:gd name="connsiteY3734" fmla="*/ 2074753 h 7527097"/>
              <a:gd name="connsiteX3735" fmla="*/ 5745344 w 11737975"/>
              <a:gd name="connsiteY3735" fmla="*/ 2075176 h 7527097"/>
              <a:gd name="connsiteX3736" fmla="*/ 5738881 w 11737975"/>
              <a:gd name="connsiteY3736" fmla="*/ 2085352 h 7527097"/>
              <a:gd name="connsiteX3737" fmla="*/ 5735968 w 11737975"/>
              <a:gd name="connsiteY3737" fmla="*/ 2085341 h 7527097"/>
              <a:gd name="connsiteX3738" fmla="*/ 5738102 w 11737975"/>
              <a:gd name="connsiteY3738" fmla="*/ 2086580 h 7527097"/>
              <a:gd name="connsiteX3739" fmla="*/ 5733395 w 11737975"/>
              <a:gd name="connsiteY3739" fmla="*/ 2093991 h 7527097"/>
              <a:gd name="connsiteX3740" fmla="*/ 5727552 w 11737975"/>
              <a:gd name="connsiteY3740" fmla="*/ 2091390 h 7527097"/>
              <a:gd name="connsiteX3741" fmla="*/ 5732834 w 11737975"/>
              <a:gd name="connsiteY3741" fmla="*/ 2083594 h 7527097"/>
              <a:gd name="connsiteX3742" fmla="*/ 5729756 w 11737975"/>
              <a:gd name="connsiteY3742" fmla="*/ 2081816 h 7527097"/>
              <a:gd name="connsiteX3743" fmla="*/ 5728348 w 11737975"/>
              <a:gd name="connsiteY3743" fmla="*/ 2079155 h 7527097"/>
              <a:gd name="connsiteX3744" fmla="*/ 5728087 w 11737975"/>
              <a:gd name="connsiteY3744" fmla="*/ 2082699 h 7527097"/>
              <a:gd name="connsiteX3745" fmla="*/ 5724490 w 11737975"/>
              <a:gd name="connsiteY3745" fmla="*/ 2088009 h 7527097"/>
              <a:gd name="connsiteX3746" fmla="*/ 5724337 w 11737975"/>
              <a:gd name="connsiteY3746" fmla="*/ 2088091 h 7527097"/>
              <a:gd name="connsiteX3747" fmla="*/ 5715705 w 11737975"/>
              <a:gd name="connsiteY3747" fmla="*/ 2078093 h 7527097"/>
              <a:gd name="connsiteX3748" fmla="*/ 5715300 w 11737975"/>
              <a:gd name="connsiteY3748" fmla="*/ 2071901 h 7527097"/>
              <a:gd name="connsiteX3749" fmla="*/ 5741329 w 11737975"/>
              <a:gd name="connsiteY3749" fmla="*/ 2055255 h 7527097"/>
              <a:gd name="connsiteX3750" fmla="*/ 5740808 w 11737975"/>
              <a:gd name="connsiteY3750" fmla="*/ 2062343 h 7527097"/>
              <a:gd name="connsiteX3751" fmla="*/ 5750668 w 11737975"/>
              <a:gd name="connsiteY3751" fmla="*/ 2048184 h 7527097"/>
              <a:gd name="connsiteX3752" fmla="*/ 6062415 w 11737975"/>
              <a:gd name="connsiteY3752" fmla="*/ 2029585 h 7527097"/>
              <a:gd name="connsiteX3753" fmla="*/ 6054418 w 11737975"/>
              <a:gd name="connsiteY3753" fmla="*/ 2033842 h 7527097"/>
              <a:gd name="connsiteX3754" fmla="*/ 6051081 w 11737975"/>
              <a:gd name="connsiteY3754" fmla="*/ 2048139 h 7527097"/>
              <a:gd name="connsiteX3755" fmla="*/ 6066262 w 11737975"/>
              <a:gd name="connsiteY3755" fmla="*/ 2051682 h 7527097"/>
              <a:gd name="connsiteX3756" fmla="*/ 6062415 w 11737975"/>
              <a:gd name="connsiteY3756" fmla="*/ 2029585 h 7527097"/>
              <a:gd name="connsiteX3757" fmla="*/ 3284758 w 11737975"/>
              <a:gd name="connsiteY3757" fmla="*/ 2020563 h 7527097"/>
              <a:gd name="connsiteX3758" fmla="*/ 3272989 w 11737975"/>
              <a:gd name="connsiteY3758" fmla="*/ 2032893 h 7527097"/>
              <a:gd name="connsiteX3759" fmla="*/ 3281423 w 11737975"/>
              <a:gd name="connsiteY3759" fmla="*/ 2034862 h 7527097"/>
              <a:gd name="connsiteX3760" fmla="*/ 3284758 w 11737975"/>
              <a:gd name="connsiteY3760" fmla="*/ 2020563 h 7527097"/>
              <a:gd name="connsiteX3761" fmla="*/ 3293968 w 11737975"/>
              <a:gd name="connsiteY3761" fmla="*/ 2001515 h 7527097"/>
              <a:gd name="connsiteX3762" fmla="*/ 3276325 w 11737975"/>
              <a:gd name="connsiteY3762" fmla="*/ 2018595 h 7527097"/>
              <a:gd name="connsiteX3763" fmla="*/ 3295618 w 11737975"/>
              <a:gd name="connsiteY3763" fmla="*/ 2016739 h 7527097"/>
              <a:gd name="connsiteX3764" fmla="*/ 3297203 w 11737975"/>
              <a:gd name="connsiteY3764" fmla="*/ 2008395 h 7527097"/>
              <a:gd name="connsiteX3765" fmla="*/ 3293968 w 11737975"/>
              <a:gd name="connsiteY3765" fmla="*/ 2001515 h 7527097"/>
              <a:gd name="connsiteX3766" fmla="*/ 5981817 w 11737975"/>
              <a:gd name="connsiteY3766" fmla="*/ 1986747 h 7527097"/>
              <a:gd name="connsiteX3767" fmla="*/ 5978481 w 11737975"/>
              <a:gd name="connsiteY3767" fmla="*/ 2001044 h 7527097"/>
              <a:gd name="connsiteX3768" fmla="*/ 5983540 w 11737975"/>
              <a:gd name="connsiteY3768" fmla="*/ 2002226 h 7527097"/>
              <a:gd name="connsiteX3769" fmla="*/ 5986878 w 11737975"/>
              <a:gd name="connsiteY3769" fmla="*/ 1987929 h 7527097"/>
              <a:gd name="connsiteX3770" fmla="*/ 5981817 w 11737975"/>
              <a:gd name="connsiteY3770" fmla="*/ 1986747 h 7527097"/>
              <a:gd name="connsiteX3771" fmla="*/ 5977618 w 11737975"/>
              <a:gd name="connsiteY3771" fmla="*/ 1981017 h 7527097"/>
              <a:gd name="connsiteX3772" fmla="*/ 5979154 w 11737975"/>
              <a:gd name="connsiteY3772" fmla="*/ 1983922 h 7527097"/>
              <a:gd name="connsiteX3773" fmla="*/ 5980689 w 11737975"/>
              <a:gd name="connsiteY3773" fmla="*/ 1986825 h 7527097"/>
              <a:gd name="connsiteX3774" fmla="*/ 5982201 w 11737975"/>
              <a:gd name="connsiteY3774" fmla="*/ 1986025 h 7527097"/>
              <a:gd name="connsiteX3775" fmla="*/ 5980666 w 11737975"/>
              <a:gd name="connsiteY3775" fmla="*/ 1983122 h 7527097"/>
              <a:gd name="connsiteX3776" fmla="*/ 5977618 w 11737975"/>
              <a:gd name="connsiteY3776" fmla="*/ 1981017 h 7527097"/>
              <a:gd name="connsiteX3777" fmla="*/ 3370638 w 11737975"/>
              <a:gd name="connsiteY3777" fmla="*/ 1970258 h 7527097"/>
              <a:gd name="connsiteX3778" fmla="*/ 3350344 w 11737975"/>
              <a:gd name="connsiteY3778" fmla="*/ 1993439 h 7527097"/>
              <a:gd name="connsiteX3779" fmla="*/ 3367690 w 11737975"/>
              <a:gd name="connsiteY3779" fmla="*/ 2025404 h 7527097"/>
              <a:gd name="connsiteX3780" fmla="*/ 3322397 w 11737975"/>
              <a:gd name="connsiteY3780" fmla="*/ 2070664 h 7527097"/>
              <a:gd name="connsiteX3781" fmla="*/ 3294167 w 11737975"/>
              <a:gd name="connsiteY3781" fmla="*/ 2064075 h 7527097"/>
              <a:gd name="connsiteX3782" fmla="*/ 3317122 w 11737975"/>
              <a:gd name="connsiteY3782" fmla="*/ 2074668 h 7527097"/>
              <a:gd name="connsiteX3783" fmla="*/ 3345923 w 11737975"/>
              <a:gd name="connsiteY3783" fmla="*/ 2076155 h 7527097"/>
              <a:gd name="connsiteX3784" fmla="*/ 3344306 w 11737975"/>
              <a:gd name="connsiteY3784" fmla="*/ 2061822 h 7527097"/>
              <a:gd name="connsiteX3785" fmla="*/ 3352100 w 11737975"/>
              <a:gd name="connsiteY3785" fmla="*/ 2049683 h 7527097"/>
              <a:gd name="connsiteX3786" fmla="*/ 3385036 w 11737975"/>
              <a:gd name="connsiteY3786" fmla="*/ 2057368 h 7527097"/>
              <a:gd name="connsiteX3787" fmla="*/ 3399009 w 11737975"/>
              <a:gd name="connsiteY3787" fmla="*/ 2018756 h 7527097"/>
              <a:gd name="connsiteX3788" fmla="*/ 3375483 w 11737975"/>
              <a:gd name="connsiteY3788" fmla="*/ 2013267 h 7527097"/>
              <a:gd name="connsiteX3789" fmla="*/ 3386368 w 11737975"/>
              <a:gd name="connsiteY3789" fmla="*/ 1987888 h 7527097"/>
              <a:gd name="connsiteX3790" fmla="*/ 3370638 w 11737975"/>
              <a:gd name="connsiteY3790" fmla="*/ 1970258 h 7527097"/>
              <a:gd name="connsiteX3791" fmla="*/ 6043723 w 11737975"/>
              <a:gd name="connsiteY3791" fmla="*/ 1969713 h 7527097"/>
              <a:gd name="connsiteX3792" fmla="*/ 6034606 w 11737975"/>
              <a:gd name="connsiteY3792" fmla="*/ 1973945 h 7527097"/>
              <a:gd name="connsiteX3793" fmla="*/ 6043039 w 11737975"/>
              <a:gd name="connsiteY3793" fmla="*/ 1975914 h 7527097"/>
              <a:gd name="connsiteX3794" fmla="*/ 6043723 w 11737975"/>
              <a:gd name="connsiteY3794" fmla="*/ 1969713 h 7527097"/>
              <a:gd name="connsiteX3795" fmla="*/ 3433503 w 11737975"/>
              <a:gd name="connsiteY3795" fmla="*/ 1954782 h 7527097"/>
              <a:gd name="connsiteX3796" fmla="*/ 3425108 w 11737975"/>
              <a:gd name="connsiteY3796" fmla="*/ 1967898 h 7527097"/>
              <a:gd name="connsiteX3797" fmla="*/ 3430166 w 11737975"/>
              <a:gd name="connsiteY3797" fmla="*/ 1969079 h 7527097"/>
              <a:gd name="connsiteX3798" fmla="*/ 3435226 w 11737975"/>
              <a:gd name="connsiteY3798" fmla="*/ 1970259 h 7527097"/>
              <a:gd name="connsiteX3799" fmla="*/ 3433503 w 11737975"/>
              <a:gd name="connsiteY3799" fmla="*/ 1954782 h 7527097"/>
              <a:gd name="connsiteX3800" fmla="*/ 3678998 w 11737975"/>
              <a:gd name="connsiteY3800" fmla="*/ 1931678 h 7527097"/>
              <a:gd name="connsiteX3801" fmla="*/ 3683114 w 11737975"/>
              <a:gd name="connsiteY3801" fmla="*/ 1948343 h 7527097"/>
              <a:gd name="connsiteX3802" fmla="*/ 3687897 w 11737975"/>
              <a:gd name="connsiteY3802" fmla="*/ 1951424 h 7527097"/>
              <a:gd name="connsiteX3803" fmla="*/ 3691399 w 11737975"/>
              <a:gd name="connsiteY3803" fmla="*/ 1947137 h 7527097"/>
              <a:gd name="connsiteX3804" fmla="*/ 3678998 w 11737975"/>
              <a:gd name="connsiteY3804" fmla="*/ 1931678 h 7527097"/>
              <a:gd name="connsiteX3805" fmla="*/ 3657546 w 11737975"/>
              <a:gd name="connsiteY3805" fmla="*/ 1913481 h 7527097"/>
              <a:gd name="connsiteX3806" fmla="*/ 3646952 w 11737975"/>
              <a:gd name="connsiteY3806" fmla="*/ 1924201 h 7527097"/>
              <a:gd name="connsiteX3807" fmla="*/ 3661120 w 11737975"/>
              <a:gd name="connsiteY3807" fmla="*/ 1927508 h 7527097"/>
              <a:gd name="connsiteX3808" fmla="*/ 3667440 w 11737975"/>
              <a:gd name="connsiteY3808" fmla="*/ 1927098 h 7527097"/>
              <a:gd name="connsiteX3809" fmla="*/ 3669179 w 11737975"/>
              <a:gd name="connsiteY3809" fmla="*/ 1914312 h 7527097"/>
              <a:gd name="connsiteX3810" fmla="*/ 3657546 w 11737975"/>
              <a:gd name="connsiteY3810" fmla="*/ 1913481 h 7527097"/>
              <a:gd name="connsiteX3811" fmla="*/ 3294574 w 11737975"/>
              <a:gd name="connsiteY3811" fmla="*/ 1897230 h 7527097"/>
              <a:gd name="connsiteX3812" fmla="*/ 3286738 w 11737975"/>
              <a:gd name="connsiteY3812" fmla="*/ 1910479 h 7527097"/>
              <a:gd name="connsiteX3813" fmla="*/ 3295735 w 11737975"/>
              <a:gd name="connsiteY3813" fmla="*/ 1912578 h 7527097"/>
              <a:gd name="connsiteX3814" fmla="*/ 3294574 w 11737975"/>
              <a:gd name="connsiteY3814" fmla="*/ 1897230 h 7527097"/>
              <a:gd name="connsiteX3815" fmla="*/ 3462560 w 11737975"/>
              <a:gd name="connsiteY3815" fmla="*/ 1893485 h 7527097"/>
              <a:gd name="connsiteX3816" fmla="*/ 3462557 w 11737975"/>
              <a:gd name="connsiteY3816" fmla="*/ 1898753 h 7527097"/>
              <a:gd name="connsiteX3817" fmla="*/ 3471882 w 11737975"/>
              <a:gd name="connsiteY3817" fmla="*/ 1895660 h 7527097"/>
              <a:gd name="connsiteX3818" fmla="*/ 3462560 w 11737975"/>
              <a:gd name="connsiteY3818" fmla="*/ 1893485 h 7527097"/>
              <a:gd name="connsiteX3819" fmla="*/ 3880494 w 11737975"/>
              <a:gd name="connsiteY3819" fmla="*/ 1890780 h 7527097"/>
              <a:gd name="connsiteX3820" fmla="*/ 3880348 w 11737975"/>
              <a:gd name="connsiteY3820" fmla="*/ 1899192 h 7527097"/>
              <a:gd name="connsiteX3821" fmla="*/ 3874488 w 11737975"/>
              <a:gd name="connsiteY3821" fmla="*/ 1905273 h 7527097"/>
              <a:gd name="connsiteX3822" fmla="*/ 3873073 w 11737975"/>
              <a:gd name="connsiteY3822" fmla="*/ 1905245 h 7527097"/>
              <a:gd name="connsiteX3823" fmla="*/ 3720737 w 11737975"/>
              <a:gd name="connsiteY3823" fmla="*/ 1881123 h 7527097"/>
              <a:gd name="connsiteX3824" fmla="*/ 3714063 w 11737975"/>
              <a:gd name="connsiteY3824" fmla="*/ 1909714 h 7527097"/>
              <a:gd name="connsiteX3825" fmla="*/ 3733179 w 11737975"/>
              <a:gd name="connsiteY3825" fmla="*/ 1914176 h 7527097"/>
              <a:gd name="connsiteX3826" fmla="*/ 3735986 w 11737975"/>
              <a:gd name="connsiteY3826" fmla="*/ 1912947 h 7527097"/>
              <a:gd name="connsiteX3827" fmla="*/ 3741295 w 11737975"/>
              <a:gd name="connsiteY3827" fmla="*/ 1900997 h 7527097"/>
              <a:gd name="connsiteX3828" fmla="*/ 3720737 w 11737975"/>
              <a:gd name="connsiteY3828" fmla="*/ 1881123 h 7527097"/>
              <a:gd name="connsiteX3829" fmla="*/ 3319527 w 11737975"/>
              <a:gd name="connsiteY3829" fmla="*/ 1876673 h 7527097"/>
              <a:gd name="connsiteX3830" fmla="*/ 3307466 w 11737975"/>
              <a:gd name="connsiteY3830" fmla="*/ 1885167 h 7527097"/>
              <a:gd name="connsiteX3831" fmla="*/ 3304130 w 11737975"/>
              <a:gd name="connsiteY3831" fmla="*/ 1899464 h 7527097"/>
              <a:gd name="connsiteX3832" fmla="*/ 3322120 w 11737975"/>
              <a:gd name="connsiteY3832" fmla="*/ 1903664 h 7527097"/>
              <a:gd name="connsiteX3833" fmla="*/ 3329955 w 11737975"/>
              <a:gd name="connsiteY3833" fmla="*/ 1890415 h 7527097"/>
              <a:gd name="connsiteX3834" fmla="*/ 3319527 w 11737975"/>
              <a:gd name="connsiteY3834" fmla="*/ 1876673 h 7527097"/>
              <a:gd name="connsiteX3835" fmla="*/ 3458044 w 11737975"/>
              <a:gd name="connsiteY3835" fmla="*/ 1873751 h 7527097"/>
              <a:gd name="connsiteX3836" fmla="*/ 3451298 w 11737975"/>
              <a:gd name="connsiteY3836" fmla="*/ 1878537 h 7527097"/>
              <a:gd name="connsiteX3837" fmla="*/ 3459732 w 11737975"/>
              <a:gd name="connsiteY3837" fmla="*/ 1880504 h 7527097"/>
              <a:gd name="connsiteX3838" fmla="*/ 3458044 w 11737975"/>
              <a:gd name="connsiteY3838" fmla="*/ 1873751 h 7527097"/>
              <a:gd name="connsiteX3839" fmla="*/ 3345512 w 11737975"/>
              <a:gd name="connsiteY3839" fmla="*/ 1863896 h 7527097"/>
              <a:gd name="connsiteX3840" fmla="*/ 3334116 w 11737975"/>
              <a:gd name="connsiteY3840" fmla="*/ 1891390 h 7527097"/>
              <a:gd name="connsiteX3841" fmla="*/ 3344948 w 11737975"/>
              <a:gd name="connsiteY3841" fmla="*/ 1908990 h 7527097"/>
              <a:gd name="connsiteX3842" fmla="*/ 3403569 w 11737975"/>
              <a:gd name="connsiteY3842" fmla="*/ 1892523 h 7527097"/>
              <a:gd name="connsiteX3843" fmla="*/ 3364402 w 11737975"/>
              <a:gd name="connsiteY3843" fmla="*/ 1868306 h 7527097"/>
              <a:gd name="connsiteX3844" fmla="*/ 3345512 w 11737975"/>
              <a:gd name="connsiteY3844" fmla="*/ 1863896 h 7527097"/>
              <a:gd name="connsiteX3845" fmla="*/ 3258879 w 11737975"/>
              <a:gd name="connsiteY3845" fmla="*/ 1861267 h 7527097"/>
              <a:gd name="connsiteX3846" fmla="*/ 3266644 w 11737975"/>
              <a:gd name="connsiteY3846" fmla="*/ 1868261 h 7527097"/>
              <a:gd name="connsiteX3847" fmla="*/ 3273140 w 11737975"/>
              <a:gd name="connsiteY3847" fmla="*/ 1864595 h 7527097"/>
              <a:gd name="connsiteX3848" fmla="*/ 3258879 w 11737975"/>
              <a:gd name="connsiteY3848" fmla="*/ 1861267 h 7527097"/>
              <a:gd name="connsiteX3849" fmla="*/ 6179591 w 11737975"/>
              <a:gd name="connsiteY3849" fmla="*/ 1860773 h 7527097"/>
              <a:gd name="connsiteX3850" fmla="*/ 6180244 w 11737975"/>
              <a:gd name="connsiteY3850" fmla="*/ 1864206 h 7527097"/>
              <a:gd name="connsiteX3851" fmla="*/ 6172440 w 11737975"/>
              <a:gd name="connsiteY3851" fmla="*/ 1861522 h 7527097"/>
              <a:gd name="connsiteX3852" fmla="*/ 6179990 w 11737975"/>
              <a:gd name="connsiteY3852" fmla="*/ 1867747 h 7527097"/>
              <a:gd name="connsiteX3853" fmla="*/ 6180403 w 11737975"/>
              <a:gd name="connsiteY3853" fmla="*/ 1861993 h 7527097"/>
              <a:gd name="connsiteX3854" fmla="*/ 6179591 w 11737975"/>
              <a:gd name="connsiteY3854" fmla="*/ 1860773 h 7527097"/>
              <a:gd name="connsiteX3855" fmla="*/ 3634030 w 11737975"/>
              <a:gd name="connsiteY3855" fmla="*/ 1839828 h 7527097"/>
              <a:gd name="connsiteX3856" fmla="*/ 3625742 w 11737975"/>
              <a:gd name="connsiteY3856" fmla="*/ 1847259 h 7527097"/>
              <a:gd name="connsiteX3857" fmla="*/ 3619791 w 11737975"/>
              <a:gd name="connsiteY3857" fmla="*/ 1844075 h 7527097"/>
              <a:gd name="connsiteX3858" fmla="*/ 3598208 w 11737975"/>
              <a:gd name="connsiteY3858" fmla="*/ 1834904 h 7527097"/>
              <a:gd name="connsiteX3859" fmla="*/ 3608260 w 11737975"/>
              <a:gd name="connsiteY3859" fmla="*/ 1837909 h 7527097"/>
              <a:gd name="connsiteX3860" fmla="*/ 3619791 w 11737975"/>
              <a:gd name="connsiteY3860" fmla="*/ 1844075 h 7527097"/>
              <a:gd name="connsiteX3861" fmla="*/ 3616418 w 11737975"/>
              <a:gd name="connsiteY3861" fmla="*/ 1845083 h 7527097"/>
              <a:gd name="connsiteX3862" fmla="*/ 3624184 w 11737975"/>
              <a:gd name="connsiteY3862" fmla="*/ 1875000 h 7527097"/>
              <a:gd name="connsiteX3863" fmla="*/ 3588446 w 11737975"/>
              <a:gd name="connsiteY3863" fmla="*/ 1838554 h 7527097"/>
              <a:gd name="connsiteX3864" fmla="*/ 3598208 w 11737975"/>
              <a:gd name="connsiteY3864" fmla="*/ 1834904 h 7527097"/>
              <a:gd name="connsiteX3865" fmla="*/ 3329649 w 11737975"/>
              <a:gd name="connsiteY3865" fmla="*/ 1829419 h 7527097"/>
              <a:gd name="connsiteX3866" fmla="*/ 3319700 w 11737975"/>
              <a:gd name="connsiteY3866" fmla="*/ 1832748 h 7527097"/>
              <a:gd name="connsiteX3867" fmla="*/ 3333616 w 11737975"/>
              <a:gd name="connsiteY3867" fmla="*/ 1835997 h 7527097"/>
              <a:gd name="connsiteX3868" fmla="*/ 3329649 w 11737975"/>
              <a:gd name="connsiteY3868" fmla="*/ 1829419 h 7527097"/>
              <a:gd name="connsiteX3869" fmla="*/ 3432634 w 11737975"/>
              <a:gd name="connsiteY3869" fmla="*/ 1828956 h 7527097"/>
              <a:gd name="connsiteX3870" fmla="*/ 3429297 w 11737975"/>
              <a:gd name="connsiteY3870" fmla="*/ 1843253 h 7527097"/>
              <a:gd name="connsiteX3871" fmla="*/ 3420901 w 11737975"/>
              <a:gd name="connsiteY3871" fmla="*/ 1856368 h 7527097"/>
              <a:gd name="connsiteX3872" fmla="*/ 3435866 w 11737975"/>
              <a:gd name="connsiteY3872" fmla="*/ 1857977 h 7527097"/>
              <a:gd name="connsiteX3873" fmla="*/ 3434359 w 11737975"/>
              <a:gd name="connsiteY3873" fmla="*/ 1844435 h 7527097"/>
              <a:gd name="connsiteX3874" fmla="*/ 3437694 w 11737975"/>
              <a:gd name="connsiteY3874" fmla="*/ 1830136 h 7527097"/>
              <a:gd name="connsiteX3875" fmla="*/ 3432634 w 11737975"/>
              <a:gd name="connsiteY3875" fmla="*/ 1828956 h 7527097"/>
              <a:gd name="connsiteX3876" fmla="*/ 3231722 w 11737975"/>
              <a:gd name="connsiteY3876" fmla="*/ 1827289 h 7527097"/>
              <a:gd name="connsiteX3877" fmla="*/ 3220852 w 11737975"/>
              <a:gd name="connsiteY3877" fmla="*/ 1852392 h 7527097"/>
              <a:gd name="connsiteX3878" fmla="*/ 3231119 w 11737975"/>
              <a:gd name="connsiteY3878" fmla="*/ 1875514 h 7527097"/>
              <a:gd name="connsiteX3879" fmla="*/ 3254126 w 11737975"/>
              <a:gd name="connsiteY3879" fmla="*/ 1860157 h 7527097"/>
              <a:gd name="connsiteX3880" fmla="*/ 3233417 w 11737975"/>
              <a:gd name="connsiteY3880" fmla="*/ 1841505 h 7527097"/>
              <a:gd name="connsiteX3881" fmla="*/ 3231722 w 11737975"/>
              <a:gd name="connsiteY3881" fmla="*/ 1827289 h 7527097"/>
              <a:gd name="connsiteX3882" fmla="*/ 3926925 w 11737975"/>
              <a:gd name="connsiteY3882" fmla="*/ 1818697 h 7527097"/>
              <a:gd name="connsiteX3883" fmla="*/ 3908871 w 11737975"/>
              <a:gd name="connsiteY3883" fmla="*/ 1854683 h 7527097"/>
              <a:gd name="connsiteX3884" fmla="*/ 3930149 w 11737975"/>
              <a:gd name="connsiteY3884" fmla="*/ 1846251 h 7527097"/>
              <a:gd name="connsiteX3885" fmla="*/ 3926925 w 11737975"/>
              <a:gd name="connsiteY3885" fmla="*/ 1818697 h 7527097"/>
              <a:gd name="connsiteX3886" fmla="*/ 3686363 w 11737975"/>
              <a:gd name="connsiteY3886" fmla="*/ 1817826 h 7527097"/>
              <a:gd name="connsiteX3887" fmla="*/ 3681076 w 11737975"/>
              <a:gd name="connsiteY3887" fmla="*/ 1861817 h 7527097"/>
              <a:gd name="connsiteX3888" fmla="*/ 3708025 w 11737975"/>
              <a:gd name="connsiteY3888" fmla="*/ 1853033 h 7527097"/>
              <a:gd name="connsiteX3889" fmla="*/ 3687749 w 11737975"/>
              <a:gd name="connsiteY3889" fmla="*/ 1833224 h 7527097"/>
              <a:gd name="connsiteX3890" fmla="*/ 3686363 w 11737975"/>
              <a:gd name="connsiteY3890" fmla="*/ 1817826 h 7527097"/>
              <a:gd name="connsiteX3891" fmla="*/ 3371877 w 11737975"/>
              <a:gd name="connsiteY3891" fmla="*/ 1799702 h 7527097"/>
              <a:gd name="connsiteX3892" fmla="*/ 3365202 w 11737975"/>
              <a:gd name="connsiteY3892" fmla="*/ 1828293 h 7527097"/>
              <a:gd name="connsiteX3893" fmla="*/ 3390467 w 11737975"/>
              <a:gd name="connsiteY3893" fmla="*/ 1819117 h 7527097"/>
              <a:gd name="connsiteX3894" fmla="*/ 3371877 w 11737975"/>
              <a:gd name="connsiteY3894" fmla="*/ 1799702 h 7527097"/>
              <a:gd name="connsiteX3895" fmla="*/ 3298037 w 11737975"/>
              <a:gd name="connsiteY3895" fmla="*/ 1797544 h 7527097"/>
              <a:gd name="connsiteX3896" fmla="*/ 3295905 w 11737975"/>
              <a:gd name="connsiteY3896" fmla="*/ 1821543 h 7527097"/>
              <a:gd name="connsiteX3897" fmla="*/ 3302743 w 11737975"/>
              <a:gd name="connsiteY3897" fmla="*/ 1821963 h 7527097"/>
              <a:gd name="connsiteX3898" fmla="*/ 3307857 w 11737975"/>
              <a:gd name="connsiteY3898" fmla="*/ 1814912 h 7527097"/>
              <a:gd name="connsiteX3899" fmla="*/ 3298037 w 11737975"/>
              <a:gd name="connsiteY3899" fmla="*/ 1797544 h 7527097"/>
              <a:gd name="connsiteX3900" fmla="*/ 3274087 w 11737975"/>
              <a:gd name="connsiteY3900" fmla="*/ 1791954 h 7527097"/>
              <a:gd name="connsiteX3901" fmla="*/ 3261472 w 11737975"/>
              <a:gd name="connsiteY3901" fmla="*/ 1804087 h 7527097"/>
              <a:gd name="connsiteX3902" fmla="*/ 3248859 w 11737975"/>
              <a:gd name="connsiteY3902" fmla="*/ 1816217 h 7527097"/>
              <a:gd name="connsiteX3903" fmla="*/ 3253499 w 11737975"/>
              <a:gd name="connsiteY3903" fmla="*/ 1817298 h 7527097"/>
              <a:gd name="connsiteX3904" fmla="*/ 3261472 w 11737975"/>
              <a:gd name="connsiteY3904" fmla="*/ 1804087 h 7527097"/>
              <a:gd name="connsiteX3905" fmla="*/ 3268268 w 11737975"/>
              <a:gd name="connsiteY3905" fmla="*/ 1803788 h 7527097"/>
              <a:gd name="connsiteX3906" fmla="*/ 3274087 w 11737975"/>
              <a:gd name="connsiteY3906" fmla="*/ 1791954 h 7527097"/>
              <a:gd name="connsiteX3907" fmla="*/ 3764040 w 11737975"/>
              <a:gd name="connsiteY3907" fmla="*/ 1780681 h 7527097"/>
              <a:gd name="connsiteX3908" fmla="*/ 3771222 w 11737975"/>
              <a:gd name="connsiteY3908" fmla="*/ 1788011 h 7527097"/>
              <a:gd name="connsiteX3909" fmla="*/ 3774649 w 11737975"/>
              <a:gd name="connsiteY3909" fmla="*/ 1789519 h 7527097"/>
              <a:gd name="connsiteX3910" fmla="*/ 3777535 w 11737975"/>
              <a:gd name="connsiteY3910" fmla="*/ 1783832 h 7527097"/>
              <a:gd name="connsiteX3911" fmla="*/ 3764040 w 11737975"/>
              <a:gd name="connsiteY3911" fmla="*/ 1780681 h 7527097"/>
              <a:gd name="connsiteX3912" fmla="*/ 3487916 w 11737975"/>
              <a:gd name="connsiteY3912" fmla="*/ 1780463 h 7527097"/>
              <a:gd name="connsiteX3913" fmla="*/ 3474590 w 11737975"/>
              <a:gd name="connsiteY3913" fmla="*/ 1798551 h 7527097"/>
              <a:gd name="connsiteX3914" fmla="*/ 3486624 w 11737975"/>
              <a:gd name="connsiteY3914" fmla="*/ 1795000 h 7527097"/>
              <a:gd name="connsiteX3915" fmla="*/ 3492095 w 11737975"/>
              <a:gd name="connsiteY3915" fmla="*/ 1787563 h 7527097"/>
              <a:gd name="connsiteX3916" fmla="*/ 3487916 w 11737975"/>
              <a:gd name="connsiteY3916" fmla="*/ 1780463 h 7527097"/>
              <a:gd name="connsiteX3917" fmla="*/ 3721872 w 11737975"/>
              <a:gd name="connsiteY3917" fmla="*/ 1770841 h 7527097"/>
              <a:gd name="connsiteX3918" fmla="*/ 3723033 w 11737975"/>
              <a:gd name="connsiteY3918" fmla="*/ 1786187 h 7527097"/>
              <a:gd name="connsiteX3919" fmla="*/ 3727533 w 11737975"/>
              <a:gd name="connsiteY3919" fmla="*/ 1787237 h 7527097"/>
              <a:gd name="connsiteX3920" fmla="*/ 3735366 w 11737975"/>
              <a:gd name="connsiteY3920" fmla="*/ 1773989 h 7527097"/>
              <a:gd name="connsiteX3921" fmla="*/ 3730868 w 11737975"/>
              <a:gd name="connsiteY3921" fmla="*/ 1772940 h 7527097"/>
              <a:gd name="connsiteX3922" fmla="*/ 3721872 w 11737975"/>
              <a:gd name="connsiteY3922" fmla="*/ 1770841 h 7527097"/>
              <a:gd name="connsiteX3923" fmla="*/ 3353544 w 11737975"/>
              <a:gd name="connsiteY3923" fmla="*/ 1770298 h 7527097"/>
              <a:gd name="connsiteX3924" fmla="*/ 3359527 w 11737975"/>
              <a:gd name="connsiteY3924" fmla="*/ 1790539 h 7527097"/>
              <a:gd name="connsiteX3925" fmla="*/ 3369905 w 11737975"/>
              <a:gd name="connsiteY3925" fmla="*/ 1788249 h 7527097"/>
              <a:gd name="connsiteX3926" fmla="*/ 3377439 w 11737975"/>
              <a:gd name="connsiteY3926" fmla="*/ 1775873 h 7527097"/>
              <a:gd name="connsiteX3927" fmla="*/ 3353544 w 11737975"/>
              <a:gd name="connsiteY3927" fmla="*/ 1770298 h 7527097"/>
              <a:gd name="connsiteX3928" fmla="*/ 3679706 w 11737975"/>
              <a:gd name="connsiteY3928" fmla="*/ 1760998 h 7527097"/>
              <a:gd name="connsiteX3929" fmla="*/ 3657816 w 11737975"/>
              <a:gd name="connsiteY3929" fmla="*/ 1770965 h 7527097"/>
              <a:gd name="connsiteX3930" fmla="*/ 3670941 w 11737975"/>
              <a:gd name="connsiteY3930" fmla="*/ 1782507 h 7527097"/>
              <a:gd name="connsiteX3931" fmla="*/ 3676370 w 11737975"/>
              <a:gd name="connsiteY3931" fmla="*/ 1775296 h 7527097"/>
              <a:gd name="connsiteX3932" fmla="*/ 3679706 w 11737975"/>
              <a:gd name="connsiteY3932" fmla="*/ 1760998 h 7527097"/>
              <a:gd name="connsiteX3933" fmla="*/ 3808381 w 11737975"/>
              <a:gd name="connsiteY3933" fmla="*/ 1760881 h 7527097"/>
              <a:gd name="connsiteX3934" fmla="*/ 3796050 w 11737975"/>
              <a:gd name="connsiteY3934" fmla="*/ 1773080 h 7527097"/>
              <a:gd name="connsiteX3935" fmla="*/ 3806208 w 11737975"/>
              <a:gd name="connsiteY3935" fmla="*/ 1790524 h 7527097"/>
              <a:gd name="connsiteX3936" fmla="*/ 3823037 w 11737975"/>
              <a:gd name="connsiteY3936" fmla="*/ 1779378 h 7527097"/>
              <a:gd name="connsiteX3937" fmla="*/ 3808381 w 11737975"/>
              <a:gd name="connsiteY3937" fmla="*/ 1760881 h 7527097"/>
              <a:gd name="connsiteX3938" fmla="*/ 3273988 w 11737975"/>
              <a:gd name="connsiteY3938" fmla="*/ 1751731 h 7527097"/>
              <a:gd name="connsiteX3939" fmla="*/ 3257715 w 11737975"/>
              <a:gd name="connsiteY3939" fmla="*/ 1760497 h 7527097"/>
              <a:gd name="connsiteX3940" fmla="*/ 3253216 w 11737975"/>
              <a:gd name="connsiteY3940" fmla="*/ 1759447 h 7527097"/>
              <a:gd name="connsiteX3941" fmla="*/ 3250437 w 11737975"/>
              <a:gd name="connsiteY3941" fmla="*/ 1771362 h 7527097"/>
              <a:gd name="connsiteX3942" fmla="*/ 3254933 w 11737975"/>
              <a:gd name="connsiteY3942" fmla="*/ 1772412 h 7527097"/>
              <a:gd name="connsiteX3943" fmla="*/ 3280203 w 11737975"/>
              <a:gd name="connsiteY3943" fmla="*/ 1765745 h 7527097"/>
              <a:gd name="connsiteX3944" fmla="*/ 3273988 w 11737975"/>
              <a:gd name="connsiteY3944" fmla="*/ 1751731 h 7527097"/>
              <a:gd name="connsiteX3945" fmla="*/ 3189563 w 11737975"/>
              <a:gd name="connsiteY3945" fmla="*/ 1744419 h 7527097"/>
              <a:gd name="connsiteX3946" fmla="*/ 3165073 w 11737975"/>
              <a:gd name="connsiteY3946" fmla="*/ 1754637 h 7527097"/>
              <a:gd name="connsiteX3947" fmla="*/ 3151098 w 11737975"/>
              <a:gd name="connsiteY3947" fmla="*/ 1751374 h 7527097"/>
              <a:gd name="connsiteX3948" fmla="*/ 3138647 w 11737975"/>
              <a:gd name="connsiteY3948" fmla="*/ 1762629 h 7527097"/>
              <a:gd name="connsiteX3949" fmla="*/ 3154147 w 11737975"/>
              <a:gd name="connsiteY3949" fmla="*/ 1780408 h 7527097"/>
              <a:gd name="connsiteX3950" fmla="*/ 3141695 w 11737975"/>
              <a:gd name="connsiteY3950" fmla="*/ 1791664 h 7527097"/>
              <a:gd name="connsiteX3951" fmla="*/ 3141609 w 11737975"/>
              <a:gd name="connsiteY3951" fmla="*/ 1834129 h 7527097"/>
              <a:gd name="connsiteX3952" fmla="*/ 3161767 w 11737975"/>
              <a:gd name="connsiteY3952" fmla="*/ 1852991 h 7527097"/>
              <a:gd name="connsiteX3953" fmla="*/ 3172155 w 11737975"/>
              <a:gd name="connsiteY3953" fmla="*/ 1868989 h 7527097"/>
              <a:gd name="connsiteX3954" fmla="*/ 3128221 w 11737975"/>
              <a:gd name="connsiteY3954" fmla="*/ 1872453 h 7527097"/>
              <a:gd name="connsiteX3955" fmla="*/ 3142177 w 11737975"/>
              <a:gd name="connsiteY3955" fmla="*/ 1875709 h 7527097"/>
              <a:gd name="connsiteX3956" fmla="*/ 3173174 w 11737975"/>
              <a:gd name="connsiteY3956" fmla="*/ 1911033 h 7527097"/>
              <a:gd name="connsiteX3957" fmla="*/ 3201086 w 11737975"/>
              <a:gd name="connsiteY3957" fmla="*/ 1917548 h 7527097"/>
              <a:gd name="connsiteX3958" fmla="*/ 3170065 w 11737975"/>
              <a:gd name="connsiteY3958" fmla="*/ 1924351 h 7527097"/>
              <a:gd name="connsiteX3959" fmla="*/ 3145241 w 11737975"/>
              <a:gd name="connsiteY3959" fmla="*/ 1946644 h 7527097"/>
              <a:gd name="connsiteX3960" fmla="*/ 3140589 w 11737975"/>
              <a:gd name="connsiteY3960" fmla="*/ 1945558 h 7527097"/>
              <a:gd name="connsiteX3961" fmla="*/ 3143677 w 11737975"/>
              <a:gd name="connsiteY3961" fmla="*/ 1974367 h 7527097"/>
              <a:gd name="connsiteX3962" fmla="*/ 3126612 w 11737975"/>
              <a:gd name="connsiteY3962" fmla="*/ 1984428 h 7527097"/>
              <a:gd name="connsiteX3963" fmla="*/ 3137460 w 11737975"/>
              <a:gd name="connsiteY3963" fmla="*/ 2001004 h 7527097"/>
              <a:gd name="connsiteX3964" fmla="*/ 3129700 w 11737975"/>
              <a:gd name="connsiteY3964" fmla="*/ 2013239 h 7527097"/>
              <a:gd name="connsiteX3965" fmla="*/ 3121960 w 11737975"/>
              <a:gd name="connsiteY3965" fmla="*/ 1983343 h 7527097"/>
              <a:gd name="connsiteX3966" fmla="*/ 3108005 w 11737975"/>
              <a:gd name="connsiteY3966" fmla="*/ 1980086 h 7527097"/>
              <a:gd name="connsiteX3967" fmla="*/ 3109546 w 11737975"/>
              <a:gd name="connsiteY3967" fmla="*/ 1994491 h 7527097"/>
              <a:gd name="connsiteX3968" fmla="*/ 3101786 w 11737975"/>
              <a:gd name="connsiteY3968" fmla="*/ 2006723 h 7527097"/>
              <a:gd name="connsiteX3969" fmla="*/ 3107982 w 11737975"/>
              <a:gd name="connsiteY3969" fmla="*/ 2022214 h 7527097"/>
              <a:gd name="connsiteX3970" fmla="*/ 3090918 w 11737975"/>
              <a:gd name="connsiteY3970" fmla="*/ 2032275 h 7527097"/>
              <a:gd name="connsiteX3971" fmla="*/ 3098658 w 11737975"/>
              <a:gd name="connsiteY3971" fmla="*/ 2062168 h 7527097"/>
              <a:gd name="connsiteX3972" fmla="*/ 3106395 w 11737975"/>
              <a:gd name="connsiteY3972" fmla="*/ 2092062 h 7527097"/>
              <a:gd name="connsiteX3973" fmla="*/ 3092440 w 11737975"/>
              <a:gd name="connsiteY3973" fmla="*/ 2088805 h 7527097"/>
              <a:gd name="connsiteX3974" fmla="*/ 3089333 w 11737975"/>
              <a:gd name="connsiteY3974" fmla="*/ 2102124 h 7527097"/>
              <a:gd name="connsiteX3975" fmla="*/ 3104832 w 11737975"/>
              <a:gd name="connsiteY3975" fmla="*/ 2119787 h 7527097"/>
              <a:gd name="connsiteX3976" fmla="*/ 3092419 w 11737975"/>
              <a:gd name="connsiteY3976" fmla="*/ 2130933 h 7527097"/>
              <a:gd name="connsiteX3977" fmla="*/ 3098615 w 11737975"/>
              <a:gd name="connsiteY3977" fmla="*/ 2146424 h 7527097"/>
              <a:gd name="connsiteX3978" fmla="*/ 3086203 w 11737975"/>
              <a:gd name="connsiteY3978" fmla="*/ 2157567 h 7527097"/>
              <a:gd name="connsiteX3979" fmla="*/ 3072246 w 11737975"/>
              <a:gd name="connsiteY3979" fmla="*/ 2154311 h 7527097"/>
              <a:gd name="connsiteX3980" fmla="*/ 3064487 w 11737975"/>
              <a:gd name="connsiteY3980" fmla="*/ 2166544 h 7527097"/>
              <a:gd name="connsiteX3981" fmla="*/ 3066028 w 11737975"/>
              <a:gd name="connsiteY3981" fmla="*/ 2180949 h 7527097"/>
              <a:gd name="connsiteX3982" fmla="*/ 3044313 w 11737975"/>
              <a:gd name="connsiteY3982" fmla="*/ 2189925 h 7527097"/>
              <a:gd name="connsiteX3983" fmla="*/ 3041226 w 11737975"/>
              <a:gd name="connsiteY3983" fmla="*/ 2161115 h 7527097"/>
              <a:gd name="connsiteX3984" fmla="*/ 3036575 w 11737975"/>
              <a:gd name="connsiteY3984" fmla="*/ 2160029 h 7527097"/>
              <a:gd name="connsiteX3985" fmla="*/ 3033466 w 11737975"/>
              <a:gd name="connsiteY3985" fmla="*/ 2173350 h 7527097"/>
              <a:gd name="connsiteX3986" fmla="*/ 3039661 w 11737975"/>
              <a:gd name="connsiteY3986" fmla="*/ 2188838 h 7527097"/>
              <a:gd name="connsiteX3987" fmla="*/ 3034988 w 11737975"/>
              <a:gd name="connsiteY3987" fmla="*/ 2229882 h 7527097"/>
              <a:gd name="connsiteX3988" fmla="*/ 3090811 w 11737975"/>
              <a:gd name="connsiteY3988" fmla="*/ 2242911 h 7527097"/>
              <a:gd name="connsiteX3989" fmla="*/ 3103224 w 11737975"/>
              <a:gd name="connsiteY3989" fmla="*/ 2231763 h 7527097"/>
              <a:gd name="connsiteX3990" fmla="*/ 3101658 w 11737975"/>
              <a:gd name="connsiteY3990" fmla="*/ 2259485 h 7527097"/>
              <a:gd name="connsiteX3991" fmla="*/ 3041184 w 11737975"/>
              <a:gd name="connsiteY3991" fmla="*/ 2245372 h 7527097"/>
              <a:gd name="connsiteX3992" fmla="*/ 3036532 w 11737975"/>
              <a:gd name="connsiteY3992" fmla="*/ 2244286 h 7527097"/>
              <a:gd name="connsiteX3993" fmla="*/ 3022556 w 11737975"/>
              <a:gd name="connsiteY3993" fmla="*/ 2283153 h 7527097"/>
              <a:gd name="connsiteX3994" fmla="*/ 3002380 w 11737975"/>
              <a:gd name="connsiteY3994" fmla="*/ 2306534 h 7527097"/>
              <a:gd name="connsiteX3995" fmla="*/ 2999272 w 11737975"/>
              <a:gd name="connsiteY3995" fmla="*/ 2319853 h 7527097"/>
              <a:gd name="connsiteX3996" fmla="*/ 2985297 w 11737975"/>
              <a:gd name="connsiteY3996" fmla="*/ 2358722 h 7527097"/>
              <a:gd name="connsiteX3997" fmla="*/ 3008556 w 11737975"/>
              <a:gd name="connsiteY3997" fmla="*/ 2364150 h 7527097"/>
              <a:gd name="connsiteX3998" fmla="*/ 3020765 w 11737975"/>
              <a:gd name="connsiteY3998" fmla="*/ 2372267 h 7527097"/>
              <a:gd name="connsiteX3999" fmla="*/ 3031815 w 11737975"/>
              <a:gd name="connsiteY3999" fmla="*/ 2369579 h 7527097"/>
              <a:gd name="connsiteX4000" fmla="*/ 3030272 w 11737975"/>
              <a:gd name="connsiteY4000" fmla="*/ 2355177 h 7527097"/>
              <a:gd name="connsiteX4001" fmla="*/ 3062835 w 11737975"/>
              <a:gd name="connsiteY4001" fmla="*/ 2362777 h 7527097"/>
              <a:gd name="connsiteX4002" fmla="*/ 3073703 w 11737975"/>
              <a:gd name="connsiteY4002" fmla="*/ 2337225 h 7527097"/>
              <a:gd name="connsiteX4003" fmla="*/ 3079899 w 11737975"/>
              <a:gd name="connsiteY4003" fmla="*/ 2352716 h 7527097"/>
              <a:gd name="connsiteX4004" fmla="*/ 3140374 w 11737975"/>
              <a:gd name="connsiteY4004" fmla="*/ 2366829 h 7527097"/>
              <a:gd name="connsiteX4005" fmla="*/ 3106268 w 11737975"/>
              <a:gd name="connsiteY4005" fmla="*/ 2344825 h 7527097"/>
              <a:gd name="connsiteX4006" fmla="*/ 3149700 w 11737975"/>
              <a:gd name="connsiteY4006" fmla="*/ 2326873 h 7527097"/>
              <a:gd name="connsiteX4007" fmla="*/ 3089225 w 11737975"/>
              <a:gd name="connsiteY4007" fmla="*/ 2312758 h 7527097"/>
              <a:gd name="connsiteX4008" fmla="*/ 3064422 w 11737975"/>
              <a:gd name="connsiteY4008" fmla="*/ 2292926 h 7527097"/>
              <a:gd name="connsiteX4009" fmla="*/ 3090791 w 11737975"/>
              <a:gd name="connsiteY4009" fmla="*/ 2285034 h 7527097"/>
              <a:gd name="connsiteX4010" fmla="*/ 3118701 w 11737975"/>
              <a:gd name="connsiteY4010" fmla="*/ 2291549 h 7527097"/>
              <a:gd name="connsiteX4011" fmla="*/ 3146614 w 11737975"/>
              <a:gd name="connsiteY4011" fmla="*/ 2298064 h 7527097"/>
              <a:gd name="connsiteX4012" fmla="*/ 3165222 w 11737975"/>
              <a:gd name="connsiteY4012" fmla="*/ 2302406 h 7527097"/>
              <a:gd name="connsiteX4013" fmla="*/ 3168331 w 11737975"/>
              <a:gd name="connsiteY4013" fmla="*/ 2289089 h 7527097"/>
              <a:gd name="connsiteX4014" fmla="*/ 3177635 w 11737975"/>
              <a:gd name="connsiteY4014" fmla="*/ 2291260 h 7527097"/>
              <a:gd name="connsiteX4015" fmla="*/ 3155938 w 11737975"/>
              <a:gd name="connsiteY4015" fmla="*/ 2258110 h 7527097"/>
              <a:gd name="connsiteX4016" fmla="*/ 3140418 w 11737975"/>
              <a:gd name="connsiteY4016" fmla="*/ 2282573 h 7527097"/>
              <a:gd name="connsiteX4017" fmla="*/ 3115615 w 11737975"/>
              <a:gd name="connsiteY4017" fmla="*/ 2262744 h 7527097"/>
              <a:gd name="connsiteX4018" fmla="*/ 3124918 w 11737975"/>
              <a:gd name="connsiteY4018" fmla="*/ 2264915 h 7527097"/>
              <a:gd name="connsiteX4019" fmla="*/ 3132679 w 11737975"/>
              <a:gd name="connsiteY4019" fmla="*/ 2252681 h 7527097"/>
              <a:gd name="connsiteX4020" fmla="*/ 3121832 w 11737975"/>
              <a:gd name="connsiteY4020" fmla="*/ 2236106 h 7527097"/>
              <a:gd name="connsiteX4021" fmla="*/ 3160592 w 11737975"/>
              <a:gd name="connsiteY4021" fmla="*/ 2259197 h 7527097"/>
              <a:gd name="connsiteX4022" fmla="*/ 3168351 w 11737975"/>
              <a:gd name="connsiteY4022" fmla="*/ 2246963 h 7527097"/>
              <a:gd name="connsiteX4023" fmla="*/ 3193157 w 11737975"/>
              <a:gd name="connsiteY4023" fmla="*/ 2266796 h 7527097"/>
              <a:gd name="connsiteX4024" fmla="*/ 3190047 w 11737975"/>
              <a:gd name="connsiteY4024" fmla="*/ 2280116 h 7527097"/>
              <a:gd name="connsiteX4025" fmla="*/ 3196241 w 11737975"/>
              <a:gd name="connsiteY4025" fmla="*/ 2295602 h 7527097"/>
              <a:gd name="connsiteX4026" fmla="*/ 3225697 w 11737975"/>
              <a:gd name="connsiteY4026" fmla="*/ 2316520 h 7527097"/>
              <a:gd name="connsiteX4027" fmla="*/ 3267564 w 11737975"/>
              <a:gd name="connsiteY4027" fmla="*/ 2326292 h 7527097"/>
              <a:gd name="connsiteX4028" fmla="*/ 3279008 w 11737975"/>
              <a:gd name="connsiteY4028" fmla="*/ 2314699 h 7527097"/>
              <a:gd name="connsiteX4029" fmla="*/ 3259826 w 11737975"/>
              <a:gd name="connsiteY4029" fmla="*/ 2296402 h 7527097"/>
              <a:gd name="connsiteX4030" fmla="*/ 3252066 w 11737975"/>
              <a:gd name="connsiteY4030" fmla="*/ 2308632 h 7527097"/>
              <a:gd name="connsiteX4031" fmla="*/ 3227262 w 11737975"/>
              <a:gd name="connsiteY4031" fmla="*/ 2288802 h 7527097"/>
              <a:gd name="connsiteX4032" fmla="*/ 3205546 w 11737975"/>
              <a:gd name="connsiteY4032" fmla="*/ 2297773 h 7527097"/>
              <a:gd name="connsiteX4033" fmla="*/ 3233479 w 11737975"/>
              <a:gd name="connsiteY4033" fmla="*/ 2262162 h 7527097"/>
              <a:gd name="connsiteX4034" fmla="*/ 3245891 w 11737975"/>
              <a:gd name="connsiteY4034" fmla="*/ 2251017 h 7527097"/>
              <a:gd name="connsiteX4035" fmla="*/ 3235044 w 11737975"/>
              <a:gd name="connsiteY4035" fmla="*/ 2234440 h 7527097"/>
              <a:gd name="connsiteX4036" fmla="*/ 3242805 w 11737975"/>
              <a:gd name="connsiteY4036" fmla="*/ 2222207 h 7527097"/>
              <a:gd name="connsiteX4037" fmla="*/ 3284672 w 11737975"/>
              <a:gd name="connsiteY4037" fmla="*/ 2231979 h 7527097"/>
              <a:gd name="connsiteX4038" fmla="*/ 3293975 w 11737975"/>
              <a:gd name="connsiteY4038" fmla="*/ 2234149 h 7527097"/>
              <a:gd name="connsiteX4039" fmla="*/ 3297085 w 11737975"/>
              <a:gd name="connsiteY4039" fmla="*/ 2220831 h 7527097"/>
              <a:gd name="connsiteX4040" fmla="*/ 3287781 w 11737975"/>
              <a:gd name="connsiteY4040" fmla="*/ 2218659 h 7527097"/>
              <a:gd name="connsiteX4041" fmla="*/ 3269171 w 11737975"/>
              <a:gd name="connsiteY4041" fmla="*/ 2214316 h 7527097"/>
              <a:gd name="connsiteX4042" fmla="*/ 3245912 w 11737975"/>
              <a:gd name="connsiteY4042" fmla="*/ 2208888 h 7527097"/>
              <a:gd name="connsiteX4043" fmla="*/ 3216459 w 11737975"/>
              <a:gd name="connsiteY4043" fmla="*/ 2187969 h 7527097"/>
              <a:gd name="connsiteX4044" fmla="*/ 3194761 w 11737975"/>
              <a:gd name="connsiteY4044" fmla="*/ 2154820 h 7527097"/>
              <a:gd name="connsiteX4045" fmla="*/ 3199415 w 11737975"/>
              <a:gd name="connsiteY4045" fmla="*/ 2155904 h 7527097"/>
              <a:gd name="connsiteX4046" fmla="*/ 3204066 w 11737975"/>
              <a:gd name="connsiteY4046" fmla="*/ 2156990 h 7527097"/>
              <a:gd name="connsiteX4047" fmla="*/ 3202522 w 11737975"/>
              <a:gd name="connsiteY4047" fmla="*/ 2142586 h 7527097"/>
              <a:gd name="connsiteX4048" fmla="*/ 3197870 w 11737975"/>
              <a:gd name="connsiteY4048" fmla="*/ 2141500 h 7527097"/>
              <a:gd name="connsiteX4049" fmla="*/ 3182371 w 11737975"/>
              <a:gd name="connsiteY4049" fmla="*/ 2123840 h 7527097"/>
              <a:gd name="connsiteX4050" fmla="*/ 3225782 w 11737975"/>
              <a:gd name="connsiteY4050" fmla="*/ 2148014 h 7527097"/>
              <a:gd name="connsiteX4051" fmla="*/ 3245933 w 11737975"/>
              <a:gd name="connsiteY4051" fmla="*/ 2166762 h 7527097"/>
              <a:gd name="connsiteX4052" fmla="*/ 3242826 w 11737975"/>
              <a:gd name="connsiteY4052" fmla="*/ 2180081 h 7527097"/>
              <a:gd name="connsiteX4053" fmla="*/ 3247478 w 11737975"/>
              <a:gd name="connsiteY4053" fmla="*/ 2181167 h 7527097"/>
              <a:gd name="connsiteX4054" fmla="*/ 3245933 w 11737975"/>
              <a:gd name="connsiteY4054" fmla="*/ 2166762 h 7527097"/>
              <a:gd name="connsiteX4055" fmla="*/ 3250587 w 11737975"/>
              <a:gd name="connsiteY4055" fmla="*/ 2167848 h 7527097"/>
              <a:gd name="connsiteX4056" fmla="*/ 3269194 w 11737975"/>
              <a:gd name="connsiteY4056" fmla="*/ 2172191 h 7527097"/>
              <a:gd name="connsiteX4057" fmla="*/ 3286259 w 11737975"/>
              <a:gd name="connsiteY4057" fmla="*/ 2162130 h 7527097"/>
              <a:gd name="connsiteX4058" fmla="*/ 3309517 w 11737975"/>
              <a:gd name="connsiteY4058" fmla="*/ 2167559 h 7527097"/>
              <a:gd name="connsiteX4059" fmla="*/ 3315713 w 11737975"/>
              <a:gd name="connsiteY4059" fmla="*/ 2183049 h 7527097"/>
              <a:gd name="connsiteX4060" fmla="*/ 3326582 w 11737975"/>
              <a:gd name="connsiteY4060" fmla="*/ 2157495 h 7527097"/>
              <a:gd name="connsiteX4061" fmla="*/ 3338995 w 11737975"/>
              <a:gd name="connsiteY4061" fmla="*/ 2146349 h 7527097"/>
              <a:gd name="connsiteX4062" fmla="*/ 3318843 w 11737975"/>
              <a:gd name="connsiteY4062" fmla="*/ 2127601 h 7527097"/>
              <a:gd name="connsiteX4063" fmla="*/ 3267671 w 11737975"/>
              <a:gd name="connsiteY4063" fmla="*/ 2115658 h 7527097"/>
              <a:gd name="connsiteX4064" fmla="*/ 3270780 w 11737975"/>
              <a:gd name="connsiteY4064" fmla="*/ 2102340 h 7527097"/>
              <a:gd name="connsiteX4065" fmla="*/ 3283193 w 11737975"/>
              <a:gd name="connsiteY4065" fmla="*/ 2091192 h 7527097"/>
              <a:gd name="connsiteX4066" fmla="*/ 3259934 w 11737975"/>
              <a:gd name="connsiteY4066" fmla="*/ 2085765 h 7527097"/>
              <a:gd name="connsiteX4067" fmla="*/ 3266129 w 11737975"/>
              <a:gd name="connsiteY4067" fmla="*/ 2101254 h 7527097"/>
              <a:gd name="connsiteX4068" fmla="*/ 3250607 w 11737975"/>
              <a:gd name="connsiteY4068" fmla="*/ 2125720 h 7527097"/>
              <a:gd name="connsiteX4069" fmla="*/ 3235109 w 11737975"/>
              <a:gd name="connsiteY4069" fmla="*/ 2108058 h 7527097"/>
              <a:gd name="connsiteX4070" fmla="*/ 3179284 w 11737975"/>
              <a:gd name="connsiteY4070" fmla="*/ 2095030 h 7527097"/>
              <a:gd name="connsiteX4071" fmla="*/ 3174633 w 11737975"/>
              <a:gd name="connsiteY4071" fmla="*/ 2093944 h 7527097"/>
              <a:gd name="connsiteX4072" fmla="*/ 3151372 w 11737975"/>
              <a:gd name="connsiteY4072" fmla="*/ 2088514 h 7527097"/>
              <a:gd name="connsiteX4073" fmla="*/ 3185502 w 11737975"/>
              <a:gd name="connsiteY4073" fmla="*/ 2068392 h 7527097"/>
              <a:gd name="connsiteX4074" fmla="*/ 3179305 w 11737975"/>
              <a:gd name="connsiteY4074" fmla="*/ 2052905 h 7527097"/>
              <a:gd name="connsiteX4075" fmla="*/ 3202565 w 11737975"/>
              <a:gd name="connsiteY4075" fmla="*/ 2058334 h 7527097"/>
              <a:gd name="connsiteX4076" fmla="*/ 3233586 w 11737975"/>
              <a:gd name="connsiteY4076" fmla="*/ 2051530 h 7527097"/>
              <a:gd name="connsiteX4077" fmla="*/ 3225825 w 11737975"/>
              <a:gd name="connsiteY4077" fmla="*/ 2063763 h 7527097"/>
              <a:gd name="connsiteX4078" fmla="*/ 3241325 w 11737975"/>
              <a:gd name="connsiteY4078" fmla="*/ 2081421 h 7527097"/>
              <a:gd name="connsiteX4079" fmla="*/ 3239781 w 11737975"/>
              <a:gd name="connsiteY4079" fmla="*/ 2067018 h 7527097"/>
              <a:gd name="connsiteX4080" fmla="*/ 3252192 w 11737975"/>
              <a:gd name="connsiteY4080" fmla="*/ 2055872 h 7527097"/>
              <a:gd name="connsiteX4081" fmla="*/ 3258410 w 11737975"/>
              <a:gd name="connsiteY4081" fmla="*/ 2029234 h 7527097"/>
              <a:gd name="connsiteX4082" fmla="*/ 3252215 w 11737975"/>
              <a:gd name="connsiteY4082" fmla="*/ 2013743 h 7527097"/>
              <a:gd name="connsiteX4083" fmla="*/ 3269280 w 11737975"/>
              <a:gd name="connsiteY4083" fmla="*/ 2003682 h 7527097"/>
              <a:gd name="connsiteX4084" fmla="*/ 3311168 w 11737975"/>
              <a:gd name="connsiteY4084" fmla="*/ 1971328 h 7527097"/>
              <a:gd name="connsiteX4085" fmla="*/ 3300321 w 11737975"/>
              <a:gd name="connsiteY4085" fmla="*/ 1954753 h 7527097"/>
              <a:gd name="connsiteX4086" fmla="*/ 3267757 w 11737975"/>
              <a:gd name="connsiteY4086" fmla="*/ 1947152 h 7527097"/>
              <a:gd name="connsiteX4087" fmla="*/ 3275517 w 11737975"/>
              <a:gd name="connsiteY4087" fmla="*/ 1934919 h 7527097"/>
              <a:gd name="connsiteX4088" fmla="*/ 3253801 w 11737975"/>
              <a:gd name="connsiteY4088" fmla="*/ 1943895 h 7527097"/>
              <a:gd name="connsiteX4089" fmla="*/ 3242933 w 11737975"/>
              <a:gd name="connsiteY4089" fmla="*/ 1969444 h 7527097"/>
              <a:gd name="connsiteX4090" fmla="*/ 3249128 w 11737975"/>
              <a:gd name="connsiteY4090" fmla="*/ 1984935 h 7527097"/>
              <a:gd name="connsiteX4091" fmla="*/ 3218107 w 11737975"/>
              <a:gd name="connsiteY4091" fmla="*/ 1991738 h 7527097"/>
              <a:gd name="connsiteX4092" fmla="*/ 3196391 w 11737975"/>
              <a:gd name="connsiteY4092" fmla="*/ 2000715 h 7527097"/>
              <a:gd name="connsiteX4093" fmla="*/ 3204153 w 11737975"/>
              <a:gd name="connsiteY4093" fmla="*/ 1988483 h 7527097"/>
              <a:gd name="connsiteX4094" fmla="*/ 3202607 w 11737975"/>
              <a:gd name="connsiteY4094" fmla="*/ 1974076 h 7527097"/>
              <a:gd name="connsiteX4095" fmla="*/ 3224324 w 11737975"/>
              <a:gd name="connsiteY4095" fmla="*/ 1965101 h 7527097"/>
              <a:gd name="connsiteX4096" fmla="*/ 3218128 w 11737975"/>
              <a:gd name="connsiteY4096" fmla="*/ 1949615 h 7527097"/>
              <a:gd name="connsiteX4097" fmla="*/ 3224345 w 11737975"/>
              <a:gd name="connsiteY4097" fmla="*/ 1922977 h 7527097"/>
              <a:gd name="connsiteX4098" fmla="*/ 3205737 w 11737975"/>
              <a:gd name="connsiteY4098" fmla="*/ 1918633 h 7527097"/>
              <a:gd name="connsiteX4099" fmla="*/ 3241410 w 11737975"/>
              <a:gd name="connsiteY4099" fmla="*/ 1912915 h 7527097"/>
              <a:gd name="connsiteX4100" fmla="*/ 3252280 w 11737975"/>
              <a:gd name="connsiteY4100" fmla="*/ 1887362 h 7527097"/>
              <a:gd name="connsiteX4101" fmla="*/ 3224366 w 11737975"/>
              <a:gd name="connsiteY4101" fmla="*/ 1880848 h 7527097"/>
              <a:gd name="connsiteX4102" fmla="*/ 3170087 w 11737975"/>
              <a:gd name="connsiteY4102" fmla="*/ 1882225 h 7527097"/>
              <a:gd name="connsiteX4103" fmla="*/ 3172977 w 11737975"/>
              <a:gd name="connsiteY4103" fmla="*/ 1869841 h 7527097"/>
              <a:gd name="connsiteX4104" fmla="*/ 3191041 w 11737975"/>
              <a:gd name="connsiteY4104" fmla="*/ 1877526 h 7527097"/>
              <a:gd name="connsiteX4105" fmla="*/ 3203692 w 11737975"/>
              <a:gd name="connsiteY4105" fmla="*/ 1862777 h 7527097"/>
              <a:gd name="connsiteX4106" fmla="*/ 3205302 w 11737975"/>
              <a:gd name="connsiteY4106" fmla="*/ 1834833 h 7527097"/>
              <a:gd name="connsiteX4107" fmla="*/ 3191326 w 11737975"/>
              <a:gd name="connsiteY4107" fmla="*/ 1831570 h 7527097"/>
              <a:gd name="connsiteX4108" fmla="*/ 3194462 w 11737975"/>
              <a:gd name="connsiteY4108" fmla="*/ 1818140 h 7527097"/>
              <a:gd name="connsiteX4109" fmla="*/ 3217753 w 11737975"/>
              <a:gd name="connsiteY4109" fmla="*/ 1823577 h 7527097"/>
              <a:gd name="connsiteX4110" fmla="*/ 3224022 w 11737975"/>
              <a:gd name="connsiteY4110" fmla="*/ 1796716 h 7527097"/>
              <a:gd name="connsiteX4111" fmla="*/ 3233340 w 11737975"/>
              <a:gd name="connsiteY4111" fmla="*/ 1798891 h 7527097"/>
              <a:gd name="connsiteX4112" fmla="*/ 3185232 w 11737975"/>
              <a:gd name="connsiteY4112" fmla="*/ 1773502 h 7527097"/>
              <a:gd name="connsiteX4113" fmla="*/ 3206999 w 11737975"/>
              <a:gd name="connsiteY4113" fmla="*/ 1764421 h 7527097"/>
              <a:gd name="connsiteX4114" fmla="*/ 3189563 w 11737975"/>
              <a:gd name="connsiteY4114" fmla="*/ 1744419 h 7527097"/>
              <a:gd name="connsiteX4115" fmla="*/ 3876698 w 11737975"/>
              <a:gd name="connsiteY4115" fmla="*/ 1732105 h 7527097"/>
              <a:gd name="connsiteX4116" fmla="*/ 3869040 w 11737975"/>
              <a:gd name="connsiteY4116" fmla="*/ 1733836 h 7527097"/>
              <a:gd name="connsiteX4117" fmla="*/ 3865924 w 11737975"/>
              <a:gd name="connsiteY4117" fmla="*/ 1747178 h 7527097"/>
              <a:gd name="connsiteX4118" fmla="*/ 3851869 w 11737975"/>
              <a:gd name="connsiteY4118" fmla="*/ 1743898 h 7527097"/>
              <a:gd name="connsiteX4119" fmla="*/ 3836271 w 11737975"/>
              <a:gd name="connsiteY4119" fmla="*/ 1768397 h 7527097"/>
              <a:gd name="connsiteX4120" fmla="*/ 3859697 w 11737975"/>
              <a:gd name="connsiteY4120" fmla="*/ 1773865 h 7527097"/>
              <a:gd name="connsiteX4121" fmla="*/ 3876163 w 11737975"/>
              <a:gd name="connsiteY4121" fmla="*/ 1771771 h 7527097"/>
              <a:gd name="connsiteX4122" fmla="*/ 3881552 w 11737975"/>
              <a:gd name="connsiteY4122" fmla="*/ 1764896 h 7527097"/>
              <a:gd name="connsiteX4123" fmla="*/ 3876698 w 11737975"/>
              <a:gd name="connsiteY4123" fmla="*/ 1732105 h 7527097"/>
              <a:gd name="connsiteX4124" fmla="*/ 6379516 w 11737975"/>
              <a:gd name="connsiteY4124" fmla="*/ 1724193 h 7527097"/>
              <a:gd name="connsiteX4125" fmla="*/ 6382422 w 11737975"/>
              <a:gd name="connsiteY4125" fmla="*/ 1733386 h 7527097"/>
              <a:gd name="connsiteX4126" fmla="*/ 6381368 w 11737975"/>
              <a:gd name="connsiteY4126" fmla="*/ 1727007 h 7527097"/>
              <a:gd name="connsiteX4127" fmla="*/ 6379516 w 11737975"/>
              <a:gd name="connsiteY4127" fmla="*/ 1724193 h 7527097"/>
              <a:gd name="connsiteX4128" fmla="*/ 4220032 w 11737975"/>
              <a:gd name="connsiteY4128" fmla="*/ 1715045 h 7527097"/>
              <a:gd name="connsiteX4129" fmla="*/ 4220557 w 11737975"/>
              <a:gd name="connsiteY4129" fmla="*/ 1715104 h 7527097"/>
              <a:gd name="connsiteX4130" fmla="*/ 4220382 w 11737975"/>
              <a:gd name="connsiteY4130" fmla="*/ 1715442 h 7527097"/>
              <a:gd name="connsiteX4131" fmla="*/ 4217052 w 11737975"/>
              <a:gd name="connsiteY4131" fmla="*/ 1711669 h 7527097"/>
              <a:gd name="connsiteX4132" fmla="*/ 4220032 w 11737975"/>
              <a:gd name="connsiteY4132" fmla="*/ 1715045 h 7527097"/>
              <a:gd name="connsiteX4133" fmla="*/ 4215638 w 11737975"/>
              <a:gd name="connsiteY4133" fmla="*/ 1714546 h 7527097"/>
              <a:gd name="connsiteX4134" fmla="*/ 4217052 w 11737975"/>
              <a:gd name="connsiteY4134" fmla="*/ 1711669 h 7527097"/>
              <a:gd name="connsiteX4135" fmla="*/ 3796441 w 11737975"/>
              <a:gd name="connsiteY4135" fmla="*/ 1702822 h 7527097"/>
              <a:gd name="connsiteX4136" fmla="*/ 3803224 w 11737975"/>
              <a:gd name="connsiteY4136" fmla="*/ 1719482 h 7527097"/>
              <a:gd name="connsiteX4137" fmla="*/ 3811621 w 11737975"/>
              <a:gd name="connsiteY4137" fmla="*/ 1706364 h 7527097"/>
              <a:gd name="connsiteX4138" fmla="*/ 3796441 w 11737975"/>
              <a:gd name="connsiteY4138" fmla="*/ 1702822 h 7527097"/>
              <a:gd name="connsiteX4139" fmla="*/ 3491886 w 11737975"/>
              <a:gd name="connsiteY4139" fmla="*/ 1702087 h 7527097"/>
              <a:gd name="connsiteX4140" fmla="*/ 3488551 w 11737975"/>
              <a:gd name="connsiteY4140" fmla="*/ 1716385 h 7527097"/>
              <a:gd name="connsiteX4141" fmla="*/ 3493048 w 11737975"/>
              <a:gd name="connsiteY4141" fmla="*/ 1717435 h 7527097"/>
              <a:gd name="connsiteX4142" fmla="*/ 3491886 w 11737975"/>
              <a:gd name="connsiteY4142" fmla="*/ 1702087 h 7527097"/>
              <a:gd name="connsiteX4143" fmla="*/ 4223614 w 11737975"/>
              <a:gd name="connsiteY4143" fmla="*/ 1693293 h 7527097"/>
              <a:gd name="connsiteX4144" fmla="*/ 4225021 w 11737975"/>
              <a:gd name="connsiteY4144" fmla="*/ 1695955 h 7527097"/>
              <a:gd name="connsiteX4145" fmla="*/ 4231542 w 11737975"/>
              <a:gd name="connsiteY4145" fmla="*/ 1716350 h 7527097"/>
              <a:gd name="connsiteX4146" fmla="*/ 4220557 w 11737975"/>
              <a:gd name="connsiteY4146" fmla="*/ 1715104 h 7527097"/>
              <a:gd name="connsiteX4147" fmla="*/ 4222488 w 11737975"/>
              <a:gd name="connsiteY4147" fmla="*/ 1711348 h 7527097"/>
              <a:gd name="connsiteX4148" fmla="*/ 4225649 w 11737975"/>
              <a:gd name="connsiteY4148" fmla="*/ 1709249 h 7527097"/>
              <a:gd name="connsiteX4149" fmla="*/ 4216941 w 11737975"/>
              <a:gd name="connsiteY4149" fmla="*/ 1696825 h 7527097"/>
              <a:gd name="connsiteX4150" fmla="*/ 4223614 w 11737975"/>
              <a:gd name="connsiteY4150" fmla="*/ 1693293 h 7527097"/>
              <a:gd name="connsiteX4151" fmla="*/ 3870276 w 11737975"/>
              <a:gd name="connsiteY4151" fmla="*/ 1687707 h 7527097"/>
              <a:gd name="connsiteX4152" fmla="*/ 3858217 w 11737975"/>
              <a:gd name="connsiteY4152" fmla="*/ 1689605 h 7527097"/>
              <a:gd name="connsiteX4153" fmla="*/ 3876770 w 11737975"/>
              <a:gd name="connsiteY4153" fmla="*/ 1693935 h 7527097"/>
              <a:gd name="connsiteX4154" fmla="*/ 3870276 w 11737975"/>
              <a:gd name="connsiteY4154" fmla="*/ 1687707 h 7527097"/>
              <a:gd name="connsiteX4155" fmla="*/ 3708814 w 11737975"/>
              <a:gd name="connsiteY4155" fmla="*/ 1657244 h 7527097"/>
              <a:gd name="connsiteX4156" fmla="*/ 3706032 w 11737975"/>
              <a:gd name="connsiteY4156" fmla="*/ 1669159 h 7527097"/>
              <a:gd name="connsiteX4157" fmla="*/ 3715194 w 11737975"/>
              <a:gd name="connsiteY4157" fmla="*/ 1674440 h 7527097"/>
              <a:gd name="connsiteX4158" fmla="*/ 3718090 w 11737975"/>
              <a:gd name="connsiteY4158" fmla="*/ 1659410 h 7527097"/>
              <a:gd name="connsiteX4159" fmla="*/ 3708814 w 11737975"/>
              <a:gd name="connsiteY4159" fmla="*/ 1657244 h 7527097"/>
              <a:gd name="connsiteX4160" fmla="*/ 3882852 w 11737975"/>
              <a:gd name="connsiteY4160" fmla="*/ 1652641 h 7527097"/>
              <a:gd name="connsiteX4161" fmla="*/ 3879515 w 11737975"/>
              <a:gd name="connsiteY4161" fmla="*/ 1666938 h 7527097"/>
              <a:gd name="connsiteX4162" fmla="*/ 3914900 w 11737975"/>
              <a:gd name="connsiteY4162" fmla="*/ 1660121 h 7527097"/>
              <a:gd name="connsiteX4163" fmla="*/ 3882852 w 11737975"/>
              <a:gd name="connsiteY4163" fmla="*/ 1652641 h 7527097"/>
              <a:gd name="connsiteX4164" fmla="*/ 3632797 w 11737975"/>
              <a:gd name="connsiteY4164" fmla="*/ 1649552 h 7527097"/>
              <a:gd name="connsiteX4165" fmla="*/ 3642955 w 11737975"/>
              <a:gd name="connsiteY4165" fmla="*/ 1666998 h 7527097"/>
              <a:gd name="connsiteX4166" fmla="*/ 3646291 w 11737975"/>
              <a:gd name="connsiteY4166" fmla="*/ 1652701 h 7527097"/>
              <a:gd name="connsiteX4167" fmla="*/ 3632797 w 11737975"/>
              <a:gd name="connsiteY4167" fmla="*/ 1649552 h 7527097"/>
              <a:gd name="connsiteX4168" fmla="*/ 3944073 w 11737975"/>
              <a:gd name="connsiteY4168" fmla="*/ 1641804 h 7527097"/>
              <a:gd name="connsiteX4169" fmla="*/ 3952005 w 11737975"/>
              <a:gd name="connsiteY4169" fmla="*/ 1668781 h 7527097"/>
              <a:gd name="connsiteX4170" fmla="*/ 3954786 w 11737975"/>
              <a:gd name="connsiteY4170" fmla="*/ 1656867 h 7527097"/>
              <a:gd name="connsiteX4171" fmla="*/ 3944073 w 11737975"/>
              <a:gd name="connsiteY4171" fmla="*/ 1641804 h 7527097"/>
              <a:gd name="connsiteX4172" fmla="*/ 3737796 w 11737975"/>
              <a:gd name="connsiteY4172" fmla="*/ 1618787 h 7527097"/>
              <a:gd name="connsiteX4173" fmla="*/ 3744858 w 11737975"/>
              <a:gd name="connsiteY4173" fmla="*/ 1650584 h 7527097"/>
              <a:gd name="connsiteX4174" fmla="*/ 3763172 w 11737975"/>
              <a:gd name="connsiteY4174" fmla="*/ 1654859 h 7527097"/>
              <a:gd name="connsiteX4175" fmla="*/ 3766508 w 11737975"/>
              <a:gd name="connsiteY4175" fmla="*/ 1640563 h 7527097"/>
              <a:gd name="connsiteX4176" fmla="*/ 3737796 w 11737975"/>
              <a:gd name="connsiteY4176" fmla="*/ 1618787 h 7527097"/>
              <a:gd name="connsiteX4177" fmla="*/ 3664788 w 11737975"/>
              <a:gd name="connsiteY4177" fmla="*/ 1616823 h 7527097"/>
              <a:gd name="connsiteX4178" fmla="*/ 3611408 w 11737975"/>
              <a:gd name="connsiteY4178" fmla="*/ 1634514 h 7527097"/>
              <a:gd name="connsiteX4179" fmla="*/ 3642768 w 11737975"/>
              <a:gd name="connsiteY4179" fmla="*/ 1626760 h 7527097"/>
              <a:gd name="connsiteX4180" fmla="*/ 3670794 w 11737975"/>
              <a:gd name="connsiteY4180" fmla="*/ 1633301 h 7527097"/>
              <a:gd name="connsiteX4181" fmla="*/ 3664788 w 11737975"/>
              <a:gd name="connsiteY4181" fmla="*/ 1616823 h 7527097"/>
              <a:gd name="connsiteX4182" fmla="*/ 3532134 w 11737975"/>
              <a:gd name="connsiteY4182" fmla="*/ 1616012 h 7527097"/>
              <a:gd name="connsiteX4183" fmla="*/ 3529909 w 11737975"/>
              <a:gd name="connsiteY4183" fmla="*/ 1625543 h 7527097"/>
              <a:gd name="connsiteX4184" fmla="*/ 3535986 w 11737975"/>
              <a:gd name="connsiteY4184" fmla="*/ 1625705 h 7527097"/>
              <a:gd name="connsiteX4185" fmla="*/ 3540567 w 11737975"/>
              <a:gd name="connsiteY4185" fmla="*/ 1617979 h 7527097"/>
              <a:gd name="connsiteX4186" fmla="*/ 3532134 w 11737975"/>
              <a:gd name="connsiteY4186" fmla="*/ 1616012 h 7527097"/>
              <a:gd name="connsiteX4187" fmla="*/ 3695630 w 11737975"/>
              <a:gd name="connsiteY4187" fmla="*/ 1608945 h 7527097"/>
              <a:gd name="connsiteX4188" fmla="*/ 3710848 w 11737975"/>
              <a:gd name="connsiteY4188" fmla="*/ 1627573 h 7527097"/>
              <a:gd name="connsiteX4189" fmla="*/ 3714184 w 11737975"/>
              <a:gd name="connsiteY4189" fmla="*/ 1613276 h 7527097"/>
              <a:gd name="connsiteX4190" fmla="*/ 3695630 w 11737975"/>
              <a:gd name="connsiteY4190" fmla="*/ 1608945 h 7527097"/>
              <a:gd name="connsiteX4191" fmla="*/ 3567580 w 11737975"/>
              <a:gd name="connsiteY4191" fmla="*/ 1607538 h 7527097"/>
              <a:gd name="connsiteX4192" fmla="*/ 3556896 w 11737975"/>
              <a:gd name="connsiteY4192" fmla="*/ 1631841 h 7527097"/>
              <a:gd name="connsiteX4193" fmla="*/ 3597499 w 11737975"/>
              <a:gd name="connsiteY4193" fmla="*/ 1630013 h 7527097"/>
              <a:gd name="connsiteX4194" fmla="*/ 3596100 w 11737975"/>
              <a:gd name="connsiteY4194" fmla="*/ 1614194 h 7527097"/>
              <a:gd name="connsiteX4195" fmla="*/ 3586595 w 11737975"/>
              <a:gd name="connsiteY4195" fmla="*/ 1611976 h 7527097"/>
              <a:gd name="connsiteX4196" fmla="*/ 3591347 w 11737975"/>
              <a:gd name="connsiteY4196" fmla="*/ 1613084 h 7527097"/>
              <a:gd name="connsiteX4197" fmla="*/ 3588381 w 11737975"/>
              <a:gd name="connsiteY4197" fmla="*/ 1625790 h 7527097"/>
              <a:gd name="connsiteX4198" fmla="*/ 3567580 w 11737975"/>
              <a:gd name="connsiteY4198" fmla="*/ 1607538 h 7527097"/>
              <a:gd name="connsiteX4199" fmla="*/ 6552875 w 11737975"/>
              <a:gd name="connsiteY4199" fmla="*/ 1594888 h 7527097"/>
              <a:gd name="connsiteX4200" fmla="*/ 6551263 w 11737975"/>
              <a:gd name="connsiteY4200" fmla="*/ 1595740 h 7527097"/>
              <a:gd name="connsiteX4201" fmla="*/ 6552697 w 11737975"/>
              <a:gd name="connsiteY4201" fmla="*/ 1598450 h 7527097"/>
              <a:gd name="connsiteX4202" fmla="*/ 6552340 w 11737975"/>
              <a:gd name="connsiteY4202" fmla="*/ 1605575 h 7527097"/>
              <a:gd name="connsiteX4203" fmla="*/ 6553774 w 11737975"/>
              <a:gd name="connsiteY4203" fmla="*/ 1608286 h 7527097"/>
              <a:gd name="connsiteX4204" fmla="*/ 6556820 w 11737975"/>
              <a:gd name="connsiteY4204" fmla="*/ 1610142 h 7527097"/>
              <a:gd name="connsiteX4205" fmla="*/ 6556169 w 11737975"/>
              <a:gd name="connsiteY4205" fmla="*/ 1603549 h 7527097"/>
              <a:gd name="connsiteX4206" fmla="*/ 6554308 w 11737975"/>
              <a:gd name="connsiteY4206" fmla="*/ 1597598 h 7527097"/>
              <a:gd name="connsiteX4207" fmla="*/ 6552875 w 11737975"/>
              <a:gd name="connsiteY4207" fmla="*/ 1594888 h 7527097"/>
              <a:gd name="connsiteX4208" fmla="*/ 4367230 w 11737975"/>
              <a:gd name="connsiteY4208" fmla="*/ 1577046 h 7527097"/>
              <a:gd name="connsiteX4209" fmla="*/ 4363500 w 11737975"/>
              <a:gd name="connsiteY4209" fmla="*/ 1582427 h 7527097"/>
              <a:gd name="connsiteX4210" fmla="*/ 4369437 w 11737975"/>
              <a:gd name="connsiteY4210" fmla="*/ 1589505 h 7527097"/>
              <a:gd name="connsiteX4211" fmla="*/ 4373168 w 11737975"/>
              <a:gd name="connsiteY4211" fmla="*/ 1584125 h 7527097"/>
              <a:gd name="connsiteX4212" fmla="*/ 4367230 w 11737975"/>
              <a:gd name="connsiteY4212" fmla="*/ 1577046 h 7527097"/>
              <a:gd name="connsiteX4213" fmla="*/ 4360219 w 11737975"/>
              <a:gd name="connsiteY4213" fmla="*/ 1566697 h 7527097"/>
              <a:gd name="connsiteX4214" fmla="*/ 4358069 w 11737975"/>
              <a:gd name="connsiteY4214" fmla="*/ 1567774 h 7527097"/>
              <a:gd name="connsiteX4215" fmla="*/ 4360935 w 11737975"/>
              <a:gd name="connsiteY4215" fmla="*/ 1573193 h 7527097"/>
              <a:gd name="connsiteX4216" fmla="*/ 4362391 w 11737975"/>
              <a:gd name="connsiteY4216" fmla="*/ 1571827 h 7527097"/>
              <a:gd name="connsiteX4217" fmla="*/ 4360219 w 11737975"/>
              <a:gd name="connsiteY4217" fmla="*/ 1566697 h 7527097"/>
              <a:gd name="connsiteX4218" fmla="*/ 6586438 w 11737975"/>
              <a:gd name="connsiteY4218" fmla="*/ 1554125 h 7527097"/>
              <a:gd name="connsiteX4219" fmla="*/ 6584776 w 11737975"/>
              <a:gd name="connsiteY4219" fmla="*/ 1555003 h 7527097"/>
              <a:gd name="connsiteX4220" fmla="*/ 6577854 w 11737975"/>
              <a:gd name="connsiteY4220" fmla="*/ 1562029 h 7527097"/>
              <a:gd name="connsiteX4221" fmla="*/ 6585076 w 11737975"/>
              <a:gd name="connsiteY4221" fmla="*/ 1571656 h 7527097"/>
              <a:gd name="connsiteX4222" fmla="*/ 6588945 w 11737975"/>
              <a:gd name="connsiteY4222" fmla="*/ 1562885 h 7527097"/>
              <a:gd name="connsiteX4223" fmla="*/ 6590607 w 11737975"/>
              <a:gd name="connsiteY4223" fmla="*/ 1562004 h 7527097"/>
              <a:gd name="connsiteX4224" fmla="*/ 6591193 w 11737975"/>
              <a:gd name="connsiteY4224" fmla="*/ 1559594 h 7527097"/>
              <a:gd name="connsiteX4225" fmla="*/ 6589491 w 11737975"/>
              <a:gd name="connsiteY4225" fmla="*/ 1555872 h 7527097"/>
              <a:gd name="connsiteX4226" fmla="*/ 6586438 w 11737975"/>
              <a:gd name="connsiteY4226" fmla="*/ 1554125 h 7527097"/>
              <a:gd name="connsiteX4227" fmla="*/ 4447899 w 11737975"/>
              <a:gd name="connsiteY4227" fmla="*/ 1544273 h 7527097"/>
              <a:gd name="connsiteX4228" fmla="*/ 4444151 w 11737975"/>
              <a:gd name="connsiteY4228" fmla="*/ 1549619 h 7527097"/>
              <a:gd name="connsiteX4229" fmla="*/ 4456239 w 11737975"/>
              <a:gd name="connsiteY4229" fmla="*/ 1560034 h 7527097"/>
              <a:gd name="connsiteX4230" fmla="*/ 4447899 w 11737975"/>
              <a:gd name="connsiteY4230" fmla="*/ 1544273 h 7527097"/>
              <a:gd name="connsiteX4231" fmla="*/ 4462450 w 11737975"/>
              <a:gd name="connsiteY4231" fmla="*/ 1542769 h 7527097"/>
              <a:gd name="connsiteX4232" fmla="*/ 4462170 w 11737975"/>
              <a:gd name="connsiteY4232" fmla="*/ 1546630 h 7527097"/>
              <a:gd name="connsiteX4233" fmla="*/ 4463708 w 11737975"/>
              <a:gd name="connsiteY4233" fmla="*/ 1549535 h 7527097"/>
              <a:gd name="connsiteX4234" fmla="*/ 4464911 w 11737975"/>
              <a:gd name="connsiteY4234" fmla="*/ 1547969 h 7527097"/>
              <a:gd name="connsiteX4235" fmla="*/ 4462450 w 11737975"/>
              <a:gd name="connsiteY4235" fmla="*/ 1542769 h 7527097"/>
              <a:gd name="connsiteX4236" fmla="*/ 6605722 w 11737975"/>
              <a:gd name="connsiteY4236" fmla="*/ 1529518 h 7527097"/>
              <a:gd name="connsiteX4237" fmla="*/ 6604030 w 11737975"/>
              <a:gd name="connsiteY4237" fmla="*/ 1530413 h 7527097"/>
              <a:gd name="connsiteX4238" fmla="*/ 6603770 w 11737975"/>
              <a:gd name="connsiteY4238" fmla="*/ 1534019 h 7527097"/>
              <a:gd name="connsiteX4239" fmla="*/ 6597259 w 11737975"/>
              <a:gd name="connsiteY4239" fmla="*/ 1533994 h 7527097"/>
              <a:gd name="connsiteX4240" fmla="*/ 6599090 w 11737975"/>
              <a:gd name="connsiteY4240" fmla="*/ 1553835 h 7527097"/>
              <a:gd name="connsiteX4241" fmla="*/ 6600265 w 11737975"/>
              <a:gd name="connsiteY4241" fmla="*/ 1560152 h 7527097"/>
              <a:gd name="connsiteX4242" fmla="*/ 6601700 w 11737975"/>
              <a:gd name="connsiteY4242" fmla="*/ 1562860 h 7527097"/>
              <a:gd name="connsiteX4243" fmla="*/ 6603391 w 11737975"/>
              <a:gd name="connsiteY4243" fmla="*/ 1561965 h 7527097"/>
              <a:gd name="connsiteX4244" fmla="*/ 6602476 w 11737975"/>
              <a:gd name="connsiteY4244" fmla="*/ 1552044 h 7527097"/>
              <a:gd name="connsiteX4245" fmla="*/ 6602735 w 11737975"/>
              <a:gd name="connsiteY4245" fmla="*/ 1548439 h 7527097"/>
              <a:gd name="connsiteX4246" fmla="*/ 6608988 w 11737975"/>
              <a:gd name="connsiteY4246" fmla="*/ 1552066 h 7527097"/>
              <a:gd name="connsiteX4247" fmla="*/ 6608330 w 11737975"/>
              <a:gd name="connsiteY4247" fmla="*/ 1538543 h 7527097"/>
              <a:gd name="connsiteX4248" fmla="*/ 6606637 w 11737975"/>
              <a:gd name="connsiteY4248" fmla="*/ 1539437 h 7527097"/>
              <a:gd name="connsiteX4249" fmla="*/ 6607155 w 11737975"/>
              <a:gd name="connsiteY4249" fmla="*/ 1532226 h 7527097"/>
              <a:gd name="connsiteX4250" fmla="*/ 6605722 w 11737975"/>
              <a:gd name="connsiteY4250" fmla="*/ 1529518 h 7527097"/>
              <a:gd name="connsiteX4251" fmla="*/ 6591083 w 11737975"/>
              <a:gd name="connsiteY4251" fmla="*/ 1510258 h 7527097"/>
              <a:gd name="connsiteX4252" fmla="*/ 6589123 w 11737975"/>
              <a:gd name="connsiteY4252" fmla="*/ 1514599 h 7527097"/>
              <a:gd name="connsiteX4253" fmla="*/ 6588827 w 11737975"/>
              <a:gd name="connsiteY4253" fmla="*/ 1518059 h 7527097"/>
              <a:gd name="connsiteX4254" fmla="*/ 6593517 w 11737975"/>
              <a:gd name="connsiteY4254" fmla="*/ 1518881 h 7527097"/>
              <a:gd name="connsiteX4255" fmla="*/ 6593814 w 11737975"/>
              <a:gd name="connsiteY4255" fmla="*/ 1515420 h 7527097"/>
              <a:gd name="connsiteX4256" fmla="*/ 6594586 w 11737975"/>
              <a:gd name="connsiteY4256" fmla="*/ 1513360 h 7527097"/>
              <a:gd name="connsiteX4257" fmla="*/ 6594110 w 11737975"/>
              <a:gd name="connsiteY4257" fmla="*/ 1511960 h 7527097"/>
              <a:gd name="connsiteX4258" fmla="*/ 6591083 w 11737975"/>
              <a:gd name="connsiteY4258" fmla="*/ 1510258 h 7527097"/>
              <a:gd name="connsiteX4259" fmla="*/ 4470420 w 11737975"/>
              <a:gd name="connsiteY4259" fmla="*/ 1498500 h 7527097"/>
              <a:gd name="connsiteX4260" fmla="*/ 4457557 w 11737975"/>
              <a:gd name="connsiteY4260" fmla="*/ 1521822 h 7527097"/>
              <a:gd name="connsiteX4261" fmla="*/ 4472184 w 11737975"/>
              <a:gd name="connsiteY4261" fmla="*/ 1520688 h 7527097"/>
              <a:gd name="connsiteX4262" fmla="*/ 4480253 w 11737975"/>
              <a:gd name="connsiteY4262" fmla="*/ 1513116 h 7527097"/>
              <a:gd name="connsiteX4263" fmla="*/ 4470420 w 11737975"/>
              <a:gd name="connsiteY4263" fmla="*/ 1498500 h 7527097"/>
              <a:gd name="connsiteX4264" fmla="*/ 6856505 w 11737975"/>
              <a:gd name="connsiteY4264" fmla="*/ 1495890 h 7527097"/>
              <a:gd name="connsiteX4265" fmla="*/ 6853540 w 11737975"/>
              <a:gd name="connsiteY4265" fmla="*/ 1498856 h 7527097"/>
              <a:gd name="connsiteX4266" fmla="*/ 6858524 w 11737975"/>
              <a:gd name="connsiteY4266" fmla="*/ 1496837 h 7527097"/>
              <a:gd name="connsiteX4267" fmla="*/ 6856505 w 11737975"/>
              <a:gd name="connsiteY4267" fmla="*/ 1495890 h 7527097"/>
              <a:gd name="connsiteX4268" fmla="*/ 6889010 w 11737975"/>
              <a:gd name="connsiteY4268" fmla="*/ 1491970 h 7527097"/>
              <a:gd name="connsiteX4269" fmla="*/ 6883446 w 11737975"/>
              <a:gd name="connsiteY4269" fmla="*/ 1493494 h 7527097"/>
              <a:gd name="connsiteX4270" fmla="*/ 6889152 w 11737975"/>
              <a:gd name="connsiteY4270" fmla="*/ 1494460 h 7527097"/>
              <a:gd name="connsiteX4271" fmla="*/ 6889010 w 11737975"/>
              <a:gd name="connsiteY4271" fmla="*/ 1491970 h 7527097"/>
              <a:gd name="connsiteX4272" fmla="*/ 4502346 w 11737975"/>
              <a:gd name="connsiteY4272" fmla="*/ 1480179 h 7527097"/>
              <a:gd name="connsiteX4273" fmla="*/ 4492641 w 11737975"/>
              <a:gd name="connsiteY4273" fmla="*/ 1483163 h 7527097"/>
              <a:gd name="connsiteX4274" fmla="*/ 4499496 w 11737975"/>
              <a:gd name="connsiteY4274" fmla="*/ 1500182 h 7527097"/>
              <a:gd name="connsiteX4275" fmla="*/ 4503836 w 11737975"/>
              <a:gd name="connsiteY4275" fmla="*/ 1498800 h 7527097"/>
              <a:gd name="connsiteX4276" fmla="*/ 4509829 w 11737975"/>
              <a:gd name="connsiteY4276" fmla="*/ 1491274 h 7527097"/>
              <a:gd name="connsiteX4277" fmla="*/ 4502346 w 11737975"/>
              <a:gd name="connsiteY4277" fmla="*/ 1480179 h 7527097"/>
              <a:gd name="connsiteX4278" fmla="*/ 4557787 w 11737975"/>
              <a:gd name="connsiteY4278" fmla="*/ 1458422 h 7527097"/>
              <a:gd name="connsiteX4279" fmla="*/ 4557062 w 11737975"/>
              <a:gd name="connsiteY4279" fmla="*/ 1463906 h 7527097"/>
              <a:gd name="connsiteX4280" fmla="*/ 4558158 w 11737975"/>
              <a:gd name="connsiteY4280" fmla="*/ 1464869 h 7527097"/>
              <a:gd name="connsiteX4281" fmla="*/ 4562004 w 11737975"/>
              <a:gd name="connsiteY4281" fmla="*/ 1459406 h 7527097"/>
              <a:gd name="connsiteX4282" fmla="*/ 4557787 w 11737975"/>
              <a:gd name="connsiteY4282" fmla="*/ 1458422 h 7527097"/>
              <a:gd name="connsiteX4283" fmla="*/ 3703122 w 11737975"/>
              <a:gd name="connsiteY4283" fmla="*/ 1454921 h 7527097"/>
              <a:gd name="connsiteX4284" fmla="*/ 3699786 w 11737975"/>
              <a:gd name="connsiteY4284" fmla="*/ 1469219 h 7527097"/>
              <a:gd name="connsiteX4285" fmla="*/ 3703159 w 11737975"/>
              <a:gd name="connsiteY4285" fmla="*/ 1470005 h 7527097"/>
              <a:gd name="connsiteX4286" fmla="*/ 3706496 w 11737975"/>
              <a:gd name="connsiteY4286" fmla="*/ 1455707 h 7527097"/>
              <a:gd name="connsiteX4287" fmla="*/ 3703122 w 11737975"/>
              <a:gd name="connsiteY4287" fmla="*/ 1454921 h 7527097"/>
              <a:gd name="connsiteX4288" fmla="*/ 4635545 w 11737975"/>
              <a:gd name="connsiteY4288" fmla="*/ 1451183 h 7527097"/>
              <a:gd name="connsiteX4289" fmla="*/ 4632319 w 11737975"/>
              <a:gd name="connsiteY4289" fmla="*/ 1452888 h 7527097"/>
              <a:gd name="connsiteX4290" fmla="*/ 4635135 w 11737975"/>
              <a:gd name="connsiteY4290" fmla="*/ 1458210 h 7527097"/>
              <a:gd name="connsiteX4291" fmla="*/ 4638005 w 11737975"/>
              <a:gd name="connsiteY4291" fmla="*/ 1459246 h 7527097"/>
              <a:gd name="connsiteX4292" fmla="*/ 4639971 w 11737975"/>
              <a:gd name="connsiteY4292" fmla="*/ 1455651 h 7527097"/>
              <a:gd name="connsiteX4293" fmla="*/ 4635545 w 11737975"/>
              <a:gd name="connsiteY4293" fmla="*/ 1451183 h 7527097"/>
              <a:gd name="connsiteX4294" fmla="*/ 4685400 w 11737975"/>
              <a:gd name="connsiteY4294" fmla="*/ 1398015 h 7527097"/>
              <a:gd name="connsiteX4295" fmla="*/ 4682715 w 11737975"/>
              <a:gd name="connsiteY4295" fmla="*/ 1398971 h 7527097"/>
              <a:gd name="connsiteX4296" fmla="*/ 4685768 w 11737975"/>
              <a:gd name="connsiteY4296" fmla="*/ 1402001 h 7527097"/>
              <a:gd name="connsiteX4297" fmla="*/ 4687878 w 11737975"/>
              <a:gd name="connsiteY4297" fmla="*/ 1399956 h 7527097"/>
              <a:gd name="connsiteX4298" fmla="*/ 4685400 w 11737975"/>
              <a:gd name="connsiteY4298" fmla="*/ 1398015 h 7527097"/>
              <a:gd name="connsiteX4299" fmla="*/ 4659737 w 11737975"/>
              <a:gd name="connsiteY4299" fmla="*/ 1395026 h 7527097"/>
              <a:gd name="connsiteX4300" fmla="*/ 4655661 w 11737975"/>
              <a:gd name="connsiteY4300" fmla="*/ 1400485 h 7527097"/>
              <a:gd name="connsiteX4301" fmla="*/ 4663833 w 11737975"/>
              <a:gd name="connsiteY4301" fmla="*/ 1402768 h 7527097"/>
              <a:gd name="connsiteX4302" fmla="*/ 4662467 w 11737975"/>
              <a:gd name="connsiteY4302" fmla="*/ 1400188 h 7527097"/>
              <a:gd name="connsiteX4303" fmla="*/ 4659737 w 11737975"/>
              <a:gd name="connsiteY4303" fmla="*/ 1395026 h 7527097"/>
              <a:gd name="connsiteX4304" fmla="*/ 4742017 w 11737975"/>
              <a:gd name="connsiteY4304" fmla="*/ 1361401 h 7527097"/>
              <a:gd name="connsiteX4305" fmla="*/ 4738794 w 11737975"/>
              <a:gd name="connsiteY4305" fmla="*/ 1363106 h 7527097"/>
              <a:gd name="connsiteX4306" fmla="*/ 4742966 w 11737975"/>
              <a:gd name="connsiteY4306" fmla="*/ 1367093 h 7527097"/>
              <a:gd name="connsiteX4307" fmla="*/ 4744910 w 11737975"/>
              <a:gd name="connsiteY4307" fmla="*/ 1362966 h 7527097"/>
              <a:gd name="connsiteX4308" fmla="*/ 4742017 w 11737975"/>
              <a:gd name="connsiteY4308" fmla="*/ 1361401 h 7527097"/>
              <a:gd name="connsiteX4309" fmla="*/ 4747130 w 11737975"/>
              <a:gd name="connsiteY4309" fmla="*/ 1354979 h 7527097"/>
              <a:gd name="connsiteX4310" fmla="*/ 4754223 w 11737975"/>
              <a:gd name="connsiteY4310" fmla="*/ 1372283 h 7527097"/>
              <a:gd name="connsiteX4311" fmla="*/ 4755050 w 11737975"/>
              <a:gd name="connsiteY4311" fmla="*/ 1367021 h 7527097"/>
              <a:gd name="connsiteX4312" fmla="*/ 4750193 w 11737975"/>
              <a:gd name="connsiteY4312" fmla="*/ 1356868 h 7527097"/>
              <a:gd name="connsiteX4313" fmla="*/ 4747130 w 11737975"/>
              <a:gd name="connsiteY4313" fmla="*/ 1354979 h 7527097"/>
              <a:gd name="connsiteX4314" fmla="*/ 4769952 w 11737975"/>
              <a:gd name="connsiteY4314" fmla="*/ 1350336 h 7527097"/>
              <a:gd name="connsiteX4315" fmla="*/ 4779807 w 11737975"/>
              <a:gd name="connsiteY4315" fmla="*/ 1368965 h 7527097"/>
              <a:gd name="connsiteX4316" fmla="*/ 4782944 w 11737975"/>
              <a:gd name="connsiteY4316" fmla="*/ 1365019 h 7527097"/>
              <a:gd name="connsiteX4317" fmla="*/ 4769952 w 11737975"/>
              <a:gd name="connsiteY4317" fmla="*/ 1350336 h 7527097"/>
              <a:gd name="connsiteX4318" fmla="*/ 4797725 w 11737975"/>
              <a:gd name="connsiteY4318" fmla="*/ 1345551 h 7527097"/>
              <a:gd name="connsiteX4319" fmla="*/ 4791891 w 11737975"/>
              <a:gd name="connsiteY4319" fmla="*/ 1355243 h 7527097"/>
              <a:gd name="connsiteX4320" fmla="*/ 4799067 w 11737975"/>
              <a:gd name="connsiteY4320" fmla="*/ 1364661 h 7527097"/>
              <a:gd name="connsiteX4321" fmla="*/ 4804900 w 11737975"/>
              <a:gd name="connsiteY4321" fmla="*/ 1354966 h 7527097"/>
              <a:gd name="connsiteX4322" fmla="*/ 4797725 w 11737975"/>
              <a:gd name="connsiteY4322" fmla="*/ 1345551 h 7527097"/>
              <a:gd name="connsiteX4323" fmla="*/ 4829023 w 11737975"/>
              <a:gd name="connsiteY4323" fmla="*/ 1326010 h 7527097"/>
              <a:gd name="connsiteX4324" fmla="*/ 4825760 w 11737975"/>
              <a:gd name="connsiteY4324" fmla="*/ 1337530 h 7527097"/>
              <a:gd name="connsiteX4325" fmla="*/ 4824087 w 11737975"/>
              <a:gd name="connsiteY4325" fmla="*/ 1338415 h 7527097"/>
              <a:gd name="connsiteX4326" fmla="*/ 4819337 w 11737975"/>
              <a:gd name="connsiteY4326" fmla="*/ 1337522 h 7527097"/>
              <a:gd name="connsiteX4327" fmla="*/ 4813441 w 11737975"/>
              <a:gd name="connsiteY4327" fmla="*/ 1330422 h 7527097"/>
              <a:gd name="connsiteX4328" fmla="*/ 4807900 w 11737975"/>
              <a:gd name="connsiteY4328" fmla="*/ 1340167 h 7527097"/>
              <a:gd name="connsiteX4329" fmla="*/ 4819429 w 11737975"/>
              <a:gd name="connsiteY4329" fmla="*/ 1357912 h 7527097"/>
              <a:gd name="connsiteX4330" fmla="*/ 4823562 w 11737975"/>
              <a:gd name="connsiteY4330" fmla="*/ 1345506 h 7527097"/>
              <a:gd name="connsiteX4331" fmla="*/ 4825232 w 11737975"/>
              <a:gd name="connsiteY4331" fmla="*/ 1344621 h 7527097"/>
              <a:gd name="connsiteX4332" fmla="*/ 4826905 w 11737975"/>
              <a:gd name="connsiteY4332" fmla="*/ 1343737 h 7527097"/>
              <a:gd name="connsiteX4333" fmla="*/ 4835880 w 11737975"/>
              <a:gd name="connsiteY4333" fmla="*/ 1352616 h 7527097"/>
              <a:gd name="connsiteX4334" fmla="*/ 4844762 w 11737975"/>
              <a:gd name="connsiteY4334" fmla="*/ 1341102 h 7527097"/>
              <a:gd name="connsiteX4335" fmla="*/ 4829023 w 11737975"/>
              <a:gd name="connsiteY4335" fmla="*/ 1326010 h 7527097"/>
              <a:gd name="connsiteX4336" fmla="*/ 4886232 w 11737975"/>
              <a:gd name="connsiteY4336" fmla="*/ 1322669 h 7527097"/>
              <a:gd name="connsiteX4337" fmla="*/ 4884540 w 11737975"/>
              <a:gd name="connsiteY4337" fmla="*/ 1323564 h 7527097"/>
              <a:gd name="connsiteX4338" fmla="*/ 4882846 w 11737975"/>
              <a:gd name="connsiteY4338" fmla="*/ 1324460 h 7527097"/>
              <a:gd name="connsiteX4339" fmla="*/ 4879461 w 11737975"/>
              <a:gd name="connsiteY4339" fmla="*/ 1326250 h 7527097"/>
              <a:gd name="connsiteX4340" fmla="*/ 4870999 w 11737975"/>
              <a:gd name="connsiteY4340" fmla="*/ 1330729 h 7527097"/>
              <a:gd name="connsiteX4341" fmla="*/ 4883377 w 11737975"/>
              <a:gd name="connsiteY4341" fmla="*/ 1336275 h 7527097"/>
              <a:gd name="connsiteX4342" fmla="*/ 4883999 w 11737975"/>
              <a:gd name="connsiteY4342" fmla="*/ 1330732 h 7527097"/>
              <a:gd name="connsiteX4343" fmla="*/ 4887384 w 11737975"/>
              <a:gd name="connsiteY4343" fmla="*/ 1328941 h 7527097"/>
              <a:gd name="connsiteX4344" fmla="*/ 4889077 w 11737975"/>
              <a:gd name="connsiteY4344" fmla="*/ 1328046 h 7527097"/>
              <a:gd name="connsiteX4345" fmla="*/ 4889847 w 11737975"/>
              <a:gd name="connsiteY4345" fmla="*/ 1325917 h 7527097"/>
              <a:gd name="connsiteX4346" fmla="*/ 4889346 w 11737975"/>
              <a:gd name="connsiteY4346" fmla="*/ 1324461 h 7527097"/>
              <a:gd name="connsiteX4347" fmla="*/ 4886232 w 11737975"/>
              <a:gd name="connsiteY4347" fmla="*/ 1322669 h 7527097"/>
              <a:gd name="connsiteX4348" fmla="*/ 4847800 w 11737975"/>
              <a:gd name="connsiteY4348" fmla="*/ 1319055 h 7527097"/>
              <a:gd name="connsiteX4349" fmla="*/ 4846764 w 11737975"/>
              <a:gd name="connsiteY4349" fmla="*/ 1333477 h 7527097"/>
              <a:gd name="connsiteX4350" fmla="*/ 4847800 w 11737975"/>
              <a:gd name="connsiteY4350" fmla="*/ 1319055 h 7527097"/>
              <a:gd name="connsiteX4351" fmla="*/ 4967099 w 11737975"/>
              <a:gd name="connsiteY4351" fmla="*/ 1310626 h 7527097"/>
              <a:gd name="connsiteX4352" fmla="*/ 4961321 w 11737975"/>
              <a:gd name="connsiteY4352" fmla="*/ 1320100 h 7527097"/>
              <a:gd name="connsiteX4353" fmla="*/ 4968733 w 11737975"/>
              <a:gd name="connsiteY4353" fmla="*/ 1320125 h 7527097"/>
              <a:gd name="connsiteX4354" fmla="*/ 4971598 w 11737975"/>
              <a:gd name="connsiteY4354" fmla="*/ 1314662 h 7527097"/>
              <a:gd name="connsiteX4355" fmla="*/ 4967099 w 11737975"/>
              <a:gd name="connsiteY4355" fmla="*/ 1310626 h 7527097"/>
              <a:gd name="connsiteX4356" fmla="*/ 4948273 w 11737975"/>
              <a:gd name="connsiteY4356" fmla="*/ 1299339 h 7527097"/>
              <a:gd name="connsiteX4357" fmla="*/ 4955518 w 11737975"/>
              <a:gd name="connsiteY4357" fmla="*/ 1309131 h 7527097"/>
              <a:gd name="connsiteX4358" fmla="*/ 4948273 w 11737975"/>
              <a:gd name="connsiteY4358" fmla="*/ 1299339 h 7527097"/>
              <a:gd name="connsiteX4359" fmla="*/ 4896254 w 11737975"/>
              <a:gd name="connsiteY4359" fmla="*/ 1298578 h 7527097"/>
              <a:gd name="connsiteX4360" fmla="*/ 4887519 w 11737975"/>
              <a:gd name="connsiteY4360" fmla="*/ 1304920 h 7527097"/>
              <a:gd name="connsiteX4361" fmla="*/ 4900380 w 11737975"/>
              <a:gd name="connsiteY4361" fmla="*/ 1317040 h 7527097"/>
              <a:gd name="connsiteX4362" fmla="*/ 4909744 w 11737975"/>
              <a:gd name="connsiteY4362" fmla="*/ 1310365 h 7527097"/>
              <a:gd name="connsiteX4363" fmla="*/ 4896254 w 11737975"/>
              <a:gd name="connsiteY4363" fmla="*/ 1298578 h 7527097"/>
              <a:gd name="connsiteX4364" fmla="*/ 4913518 w 11737975"/>
              <a:gd name="connsiteY4364" fmla="*/ 1290477 h 7527097"/>
              <a:gd name="connsiteX4365" fmla="*/ 4907974 w 11737975"/>
              <a:gd name="connsiteY4365" fmla="*/ 1290934 h 7527097"/>
              <a:gd name="connsiteX4366" fmla="*/ 4919311 w 11737975"/>
              <a:gd name="connsiteY4366" fmla="*/ 1304752 h 7527097"/>
              <a:gd name="connsiteX4367" fmla="*/ 4919928 w 11737975"/>
              <a:gd name="connsiteY4367" fmla="*/ 1294516 h 7527097"/>
              <a:gd name="connsiteX4368" fmla="*/ 4913518 w 11737975"/>
              <a:gd name="connsiteY4368" fmla="*/ 1290477 h 7527097"/>
              <a:gd name="connsiteX4369" fmla="*/ 5005894 w 11737975"/>
              <a:gd name="connsiteY4369" fmla="*/ 1282477 h 7527097"/>
              <a:gd name="connsiteX4370" fmla="*/ 5002670 w 11737975"/>
              <a:gd name="connsiteY4370" fmla="*/ 1284182 h 7527097"/>
              <a:gd name="connsiteX4371" fmla="*/ 5008968 w 11737975"/>
              <a:gd name="connsiteY4371" fmla="*/ 1288283 h 7527097"/>
              <a:gd name="connsiteX4372" fmla="*/ 5008611 w 11737975"/>
              <a:gd name="connsiteY4372" fmla="*/ 1286149 h 7527097"/>
              <a:gd name="connsiteX4373" fmla="*/ 5005894 w 11737975"/>
              <a:gd name="connsiteY4373" fmla="*/ 1282477 h 7527097"/>
              <a:gd name="connsiteX4374" fmla="*/ 4953302 w 11737975"/>
              <a:gd name="connsiteY4374" fmla="*/ 1280573 h 7527097"/>
              <a:gd name="connsiteX4375" fmla="*/ 4955787 w 11737975"/>
              <a:gd name="connsiteY4375" fmla="*/ 1289169 h 7527097"/>
              <a:gd name="connsiteX4376" fmla="*/ 4959011 w 11737975"/>
              <a:gd name="connsiteY4376" fmla="*/ 1287463 h 7527097"/>
              <a:gd name="connsiteX4377" fmla="*/ 4953302 w 11737975"/>
              <a:gd name="connsiteY4377" fmla="*/ 1280573 h 7527097"/>
              <a:gd name="connsiteX4378" fmla="*/ 4986218 w 11737975"/>
              <a:gd name="connsiteY4378" fmla="*/ 1272966 h 7527097"/>
              <a:gd name="connsiteX4379" fmla="*/ 4985585 w 11737975"/>
              <a:gd name="connsiteY4379" fmla="*/ 1273411 h 7527097"/>
              <a:gd name="connsiteX4380" fmla="*/ 4985525 w 11737975"/>
              <a:gd name="connsiteY4380" fmla="*/ 1273369 h 7527097"/>
              <a:gd name="connsiteX4381" fmla="*/ 4987605 w 11737975"/>
              <a:gd name="connsiteY4381" fmla="*/ 1272159 h 7527097"/>
              <a:gd name="connsiteX4382" fmla="*/ 5008661 w 11737975"/>
              <a:gd name="connsiteY4382" fmla="*/ 1282337 h 7527097"/>
              <a:gd name="connsiteX4383" fmla="*/ 5013872 w 11737975"/>
              <a:gd name="connsiteY4383" fmla="*/ 1283079 h 7527097"/>
              <a:gd name="connsiteX4384" fmla="*/ 5015263 w 11737975"/>
              <a:gd name="connsiteY4384" fmla="*/ 1284952 h 7527097"/>
              <a:gd name="connsiteX4385" fmla="*/ 5015632 w 11737975"/>
              <a:gd name="connsiteY4385" fmla="*/ 1283329 h 7527097"/>
              <a:gd name="connsiteX4386" fmla="*/ 5019656 w 11737975"/>
              <a:gd name="connsiteY4386" fmla="*/ 1283902 h 7527097"/>
              <a:gd name="connsiteX4387" fmla="*/ 5023983 w 11737975"/>
              <a:gd name="connsiteY4387" fmla="*/ 1287589 h 7527097"/>
              <a:gd name="connsiteX4388" fmla="*/ 5024243 w 11737975"/>
              <a:gd name="connsiteY4388" fmla="*/ 1288188 h 7527097"/>
              <a:gd name="connsiteX4389" fmla="*/ 5021512 w 11737975"/>
              <a:gd name="connsiteY4389" fmla="*/ 1288148 h 7527097"/>
              <a:gd name="connsiteX4390" fmla="*/ 4990331 w 11737975"/>
              <a:gd name="connsiteY4390" fmla="*/ 1297833 h 7527097"/>
              <a:gd name="connsiteX4391" fmla="*/ 4992781 w 11737975"/>
              <a:gd name="connsiteY4391" fmla="*/ 1286318 h 7527097"/>
              <a:gd name="connsiteX4392" fmla="*/ 4989998 w 11737975"/>
              <a:gd name="connsiteY4392" fmla="*/ 1280552 h 7527097"/>
              <a:gd name="connsiteX4393" fmla="*/ 4987446 w 11737975"/>
              <a:gd name="connsiteY4393" fmla="*/ 1272251 h 7527097"/>
              <a:gd name="connsiteX4394" fmla="*/ 4674595 w 11737975"/>
              <a:gd name="connsiteY4394" fmla="*/ 1183294 h 7527097"/>
              <a:gd name="connsiteX4395" fmla="*/ 4670196 w 11737975"/>
              <a:gd name="connsiteY4395" fmla="*/ 1185665 h 7527097"/>
              <a:gd name="connsiteX4396" fmla="*/ 4674926 w 11737975"/>
              <a:gd name="connsiteY4396" fmla="*/ 1186315 h 7527097"/>
              <a:gd name="connsiteX4397" fmla="*/ 4674595 w 11737975"/>
              <a:gd name="connsiteY4397" fmla="*/ 1183294 h 7527097"/>
              <a:gd name="connsiteX4398" fmla="*/ 4650187 w 11737975"/>
              <a:gd name="connsiteY4398" fmla="*/ 1172072 h 7527097"/>
              <a:gd name="connsiteX4399" fmla="*/ 4641266 w 11737975"/>
              <a:gd name="connsiteY4399" fmla="*/ 1174889 h 7527097"/>
              <a:gd name="connsiteX4400" fmla="*/ 4636490 w 11737975"/>
              <a:gd name="connsiteY4400" fmla="*/ 1172864 h 7527097"/>
              <a:gd name="connsiteX4401" fmla="*/ 4631572 w 11737975"/>
              <a:gd name="connsiteY4401" fmla="*/ 1172429 h 7527097"/>
              <a:gd name="connsiteX4402" fmla="*/ 4629934 w 11737975"/>
              <a:gd name="connsiteY4402" fmla="*/ 1172285 h 7527097"/>
              <a:gd name="connsiteX4403" fmla="*/ 4629792 w 11737975"/>
              <a:gd name="connsiteY4403" fmla="*/ 1173874 h 7527097"/>
              <a:gd name="connsiteX4404" fmla="*/ 4631292 w 11737975"/>
              <a:gd name="connsiteY4404" fmla="*/ 1175610 h 7527097"/>
              <a:gd name="connsiteX4405" fmla="*/ 4634570 w 11737975"/>
              <a:gd name="connsiteY4405" fmla="*/ 1175899 h 7527097"/>
              <a:gd name="connsiteX4406" fmla="*/ 4640986 w 11737975"/>
              <a:gd name="connsiteY4406" fmla="*/ 1178068 h 7527097"/>
              <a:gd name="connsiteX4407" fmla="*/ 4642062 w 11737975"/>
              <a:gd name="connsiteY4407" fmla="*/ 1184572 h 7527097"/>
              <a:gd name="connsiteX4408" fmla="*/ 4641921 w 11737975"/>
              <a:gd name="connsiteY4408" fmla="*/ 1186161 h 7527097"/>
              <a:gd name="connsiteX4409" fmla="*/ 4639861 w 11737975"/>
              <a:gd name="connsiteY4409" fmla="*/ 1190785 h 7527097"/>
              <a:gd name="connsiteX4410" fmla="*/ 4628108 w 11737975"/>
              <a:gd name="connsiteY4410" fmla="*/ 1192953 h 7527097"/>
              <a:gd name="connsiteX4411" fmla="*/ 4621552 w 11737975"/>
              <a:gd name="connsiteY4411" fmla="*/ 1192372 h 7527097"/>
              <a:gd name="connsiteX4412" fmla="*/ 4609938 w 11737975"/>
              <a:gd name="connsiteY4412" fmla="*/ 1192949 h 7527097"/>
              <a:gd name="connsiteX4413" fmla="*/ 4607876 w 11737975"/>
              <a:gd name="connsiteY4413" fmla="*/ 1197573 h 7527097"/>
              <a:gd name="connsiteX4414" fmla="*/ 4611015 w 11737975"/>
              <a:gd name="connsiteY4414" fmla="*/ 1199453 h 7527097"/>
              <a:gd name="connsiteX4415" fmla="*/ 4619210 w 11737975"/>
              <a:gd name="connsiteY4415" fmla="*/ 1200176 h 7527097"/>
              <a:gd name="connsiteX4416" fmla="*/ 4629184 w 11737975"/>
              <a:gd name="connsiteY4416" fmla="*/ 1199455 h 7527097"/>
              <a:gd name="connsiteX4417" fmla="*/ 4629044 w 11737975"/>
              <a:gd name="connsiteY4417" fmla="*/ 1201045 h 7527097"/>
              <a:gd name="connsiteX4418" fmla="*/ 4661403 w 11737975"/>
              <a:gd name="connsiteY4418" fmla="*/ 1208712 h 7527097"/>
              <a:gd name="connsiteX4419" fmla="*/ 4659905 w 11737975"/>
              <a:gd name="connsiteY4419" fmla="*/ 1206976 h 7527097"/>
              <a:gd name="connsiteX4420" fmla="*/ 4663182 w 11737975"/>
              <a:gd name="connsiteY4420" fmla="*/ 1207267 h 7527097"/>
              <a:gd name="connsiteX4421" fmla="*/ 4669457 w 11737975"/>
              <a:gd name="connsiteY4421" fmla="*/ 1211026 h 7527097"/>
              <a:gd name="connsiteX4422" fmla="*/ 4672594 w 11737975"/>
              <a:gd name="connsiteY4422" fmla="*/ 1212904 h 7527097"/>
              <a:gd name="connsiteX4423" fmla="*/ 4672876 w 11737975"/>
              <a:gd name="connsiteY4423" fmla="*/ 1209726 h 7527097"/>
              <a:gd name="connsiteX4424" fmla="*/ 4663604 w 11737975"/>
              <a:gd name="connsiteY4424" fmla="*/ 1202498 h 7527097"/>
              <a:gd name="connsiteX4425" fmla="*/ 4661964 w 11737975"/>
              <a:gd name="connsiteY4425" fmla="*/ 1202352 h 7527097"/>
              <a:gd name="connsiteX4426" fmla="*/ 4643000 w 11737975"/>
              <a:gd name="connsiteY4426" fmla="*/ 1192664 h 7527097"/>
              <a:gd name="connsiteX4427" fmla="*/ 4641359 w 11737975"/>
              <a:gd name="connsiteY4427" fmla="*/ 1192521 h 7527097"/>
              <a:gd name="connsiteX4428" fmla="*/ 4643421 w 11737975"/>
              <a:gd name="connsiteY4428" fmla="*/ 1187897 h 7527097"/>
              <a:gd name="connsiteX4429" fmla="*/ 4653676 w 11737975"/>
              <a:gd name="connsiteY4429" fmla="*/ 1183996 h 7527097"/>
              <a:gd name="connsiteX4430" fmla="*/ 4653816 w 11737975"/>
              <a:gd name="connsiteY4430" fmla="*/ 1182405 h 7527097"/>
              <a:gd name="connsiteX4431" fmla="*/ 4658593 w 11737975"/>
              <a:gd name="connsiteY4431" fmla="*/ 1184431 h 7527097"/>
              <a:gd name="connsiteX4432" fmla="*/ 4660372 w 11737975"/>
              <a:gd name="connsiteY4432" fmla="*/ 1182986 h 7527097"/>
              <a:gd name="connsiteX4433" fmla="*/ 4658873 w 11737975"/>
              <a:gd name="connsiteY4433" fmla="*/ 1181252 h 7527097"/>
              <a:gd name="connsiteX4434" fmla="*/ 4655596 w 11737975"/>
              <a:gd name="connsiteY4434" fmla="*/ 1180961 h 7527097"/>
              <a:gd name="connsiteX4435" fmla="*/ 4650187 w 11737975"/>
              <a:gd name="connsiteY4435" fmla="*/ 1172072 h 7527097"/>
              <a:gd name="connsiteX4436" fmla="*/ 4610576 w 11737975"/>
              <a:gd name="connsiteY4436" fmla="*/ 1166057 h 7527097"/>
              <a:gd name="connsiteX4437" fmla="*/ 4613779 w 11737975"/>
              <a:gd name="connsiteY4437" fmla="*/ 1173500 h 7527097"/>
              <a:gd name="connsiteX4438" fmla="*/ 4620374 w 11737975"/>
              <a:gd name="connsiteY4438" fmla="*/ 1171696 h 7527097"/>
              <a:gd name="connsiteX4439" fmla="*/ 4610576 w 11737975"/>
              <a:gd name="connsiteY4439" fmla="*/ 1166057 h 7527097"/>
              <a:gd name="connsiteX4440" fmla="*/ 4542113 w 11737975"/>
              <a:gd name="connsiteY4440" fmla="*/ 1157000 h 7527097"/>
              <a:gd name="connsiteX4441" fmla="*/ 4541997 w 11737975"/>
              <a:gd name="connsiteY4441" fmla="*/ 1158327 h 7527097"/>
              <a:gd name="connsiteX4442" fmla="*/ 4541856 w 11737975"/>
              <a:gd name="connsiteY4442" fmla="*/ 1159901 h 7527097"/>
              <a:gd name="connsiteX4443" fmla="*/ 4540351 w 11737975"/>
              <a:gd name="connsiteY4443" fmla="*/ 1158182 h 7527097"/>
              <a:gd name="connsiteX4444" fmla="*/ 4542134 w 11737975"/>
              <a:gd name="connsiteY4444" fmla="*/ 1156756 h 7527097"/>
              <a:gd name="connsiteX4445" fmla="*/ 4542261 w 11737975"/>
              <a:gd name="connsiteY4445" fmla="*/ 1156901 h 7527097"/>
              <a:gd name="connsiteX4446" fmla="*/ 4542113 w 11737975"/>
              <a:gd name="connsiteY4446" fmla="*/ 1157000 h 7527097"/>
              <a:gd name="connsiteX4447" fmla="*/ 4432356 w 11737975"/>
              <a:gd name="connsiteY4447" fmla="*/ 1140763 h 7527097"/>
              <a:gd name="connsiteX4448" fmla="*/ 4434528 w 11737975"/>
              <a:gd name="connsiteY4448" fmla="*/ 1148478 h 7527097"/>
              <a:gd name="connsiteX4449" fmla="*/ 4440039 w 11737975"/>
              <a:gd name="connsiteY4449" fmla="*/ 1146071 h 7527097"/>
              <a:gd name="connsiteX4450" fmla="*/ 4432356 w 11737975"/>
              <a:gd name="connsiteY4450" fmla="*/ 1140763 h 7527097"/>
              <a:gd name="connsiteX4451" fmla="*/ 4276925 w 11737975"/>
              <a:gd name="connsiteY4451" fmla="*/ 1136287 h 7527097"/>
              <a:gd name="connsiteX4452" fmla="*/ 4276468 w 11737975"/>
              <a:gd name="connsiteY4452" fmla="*/ 1141454 h 7527097"/>
              <a:gd name="connsiteX4453" fmla="*/ 4281236 w 11737975"/>
              <a:gd name="connsiteY4453" fmla="*/ 1141875 h 7527097"/>
              <a:gd name="connsiteX4454" fmla="*/ 4281693 w 11737975"/>
              <a:gd name="connsiteY4454" fmla="*/ 1136708 h 7527097"/>
              <a:gd name="connsiteX4455" fmla="*/ 4276925 w 11737975"/>
              <a:gd name="connsiteY4455" fmla="*/ 1136287 h 7527097"/>
              <a:gd name="connsiteX4456" fmla="*/ 4244732 w 11737975"/>
              <a:gd name="connsiteY4456" fmla="*/ 1133354 h 7527097"/>
              <a:gd name="connsiteX4457" fmla="*/ 4240399 w 11737975"/>
              <a:gd name="connsiteY4457" fmla="*/ 1134989 h 7527097"/>
              <a:gd name="connsiteX4458" fmla="*/ 4245109 w 11737975"/>
              <a:gd name="connsiteY4458" fmla="*/ 1135866 h 7527097"/>
              <a:gd name="connsiteX4459" fmla="*/ 4244732 w 11737975"/>
              <a:gd name="connsiteY4459" fmla="*/ 1133354 h 7527097"/>
              <a:gd name="connsiteX4460" fmla="*/ 4189316 w 11737975"/>
              <a:gd name="connsiteY4460" fmla="*/ 1123969 h 7527097"/>
              <a:gd name="connsiteX4461" fmla="*/ 4186837 w 11737975"/>
              <a:gd name="connsiteY4461" fmla="*/ 1127087 h 7527097"/>
              <a:gd name="connsiteX4462" fmla="*/ 4191935 w 11737975"/>
              <a:gd name="connsiteY4462" fmla="*/ 1128322 h 7527097"/>
              <a:gd name="connsiteX4463" fmla="*/ 4195060 w 11737975"/>
              <a:gd name="connsiteY4463" fmla="*/ 1124673 h 7527097"/>
              <a:gd name="connsiteX4464" fmla="*/ 4189316 w 11737975"/>
              <a:gd name="connsiteY4464" fmla="*/ 1123969 h 7527097"/>
              <a:gd name="connsiteX4465" fmla="*/ 4146370 w 11737975"/>
              <a:gd name="connsiteY4465" fmla="*/ 1113758 h 7527097"/>
              <a:gd name="connsiteX4466" fmla="*/ 4142904 w 11737975"/>
              <a:gd name="connsiteY4466" fmla="*/ 1116731 h 7527097"/>
              <a:gd name="connsiteX4467" fmla="*/ 4144062 w 11737975"/>
              <a:gd name="connsiteY4467" fmla="*/ 1121750 h 7527097"/>
              <a:gd name="connsiteX4468" fmla="*/ 4147098 w 11737975"/>
              <a:gd name="connsiteY4468" fmla="*/ 1123659 h 7527097"/>
              <a:gd name="connsiteX4469" fmla="*/ 4148687 w 11737975"/>
              <a:gd name="connsiteY4469" fmla="*/ 1123800 h 7527097"/>
              <a:gd name="connsiteX4470" fmla="*/ 4152008 w 11737975"/>
              <a:gd name="connsiteY4470" fmla="*/ 1122454 h 7527097"/>
              <a:gd name="connsiteX4471" fmla="*/ 4152080 w 11737975"/>
              <a:gd name="connsiteY4471" fmla="*/ 1119386 h 7527097"/>
              <a:gd name="connsiteX4472" fmla="*/ 4150850 w 11737975"/>
              <a:gd name="connsiteY4472" fmla="*/ 1117433 h 7527097"/>
              <a:gd name="connsiteX4473" fmla="*/ 4149260 w 11737975"/>
              <a:gd name="connsiteY4473" fmla="*/ 1117292 h 7527097"/>
              <a:gd name="connsiteX4474" fmla="*/ 4146227 w 11737975"/>
              <a:gd name="connsiteY4474" fmla="*/ 1115385 h 7527097"/>
              <a:gd name="connsiteX4475" fmla="*/ 4146370 w 11737975"/>
              <a:gd name="connsiteY4475" fmla="*/ 1113758 h 7527097"/>
              <a:gd name="connsiteX4476" fmla="*/ 4212839 w 11737975"/>
              <a:gd name="connsiteY4476" fmla="*/ 1112110 h 7527097"/>
              <a:gd name="connsiteX4477" fmla="*/ 4210928 w 11737975"/>
              <a:gd name="connsiteY4477" fmla="*/ 1115027 h 7527097"/>
              <a:gd name="connsiteX4478" fmla="*/ 4212433 w 11737975"/>
              <a:gd name="connsiteY4478" fmla="*/ 1116703 h 7527097"/>
              <a:gd name="connsiteX4479" fmla="*/ 4215710 w 11737975"/>
              <a:gd name="connsiteY4479" fmla="*/ 1116992 h 7527097"/>
              <a:gd name="connsiteX4480" fmla="*/ 4217485 w 11737975"/>
              <a:gd name="connsiteY4480" fmla="*/ 1115606 h 7527097"/>
              <a:gd name="connsiteX4481" fmla="*/ 4216116 w 11737975"/>
              <a:gd name="connsiteY4481" fmla="*/ 1112400 h 7527097"/>
              <a:gd name="connsiteX4482" fmla="*/ 4212839 w 11737975"/>
              <a:gd name="connsiteY4482" fmla="*/ 1112110 h 7527097"/>
              <a:gd name="connsiteX4483" fmla="*/ 4197703 w 11737975"/>
              <a:gd name="connsiteY4483" fmla="*/ 1110488 h 7527097"/>
              <a:gd name="connsiteX4484" fmla="*/ 4192935 w 11737975"/>
              <a:gd name="connsiteY4484" fmla="*/ 1114731 h 7527097"/>
              <a:gd name="connsiteX4485" fmla="*/ 4203786 w 11737975"/>
              <a:gd name="connsiteY4485" fmla="*/ 1118831 h 7527097"/>
              <a:gd name="connsiteX4486" fmla="*/ 4203915 w 11737975"/>
              <a:gd name="connsiteY4486" fmla="*/ 1112831 h 7527097"/>
              <a:gd name="connsiteX4487" fmla="*/ 4197703 w 11737975"/>
              <a:gd name="connsiteY4487" fmla="*/ 1110488 h 7527097"/>
              <a:gd name="connsiteX4488" fmla="*/ 4125641 w 11737975"/>
              <a:gd name="connsiteY4488" fmla="*/ 1107497 h 7527097"/>
              <a:gd name="connsiteX4489" fmla="*/ 4117728 w 11737975"/>
              <a:gd name="connsiteY4489" fmla="*/ 1116146 h 7527097"/>
              <a:gd name="connsiteX4490" fmla="*/ 4127566 w 11737975"/>
              <a:gd name="connsiteY4490" fmla="*/ 1121390 h 7527097"/>
              <a:gd name="connsiteX4491" fmla="*/ 4134695 w 11737975"/>
              <a:gd name="connsiteY4491" fmla="*/ 1114463 h 7527097"/>
              <a:gd name="connsiteX4492" fmla="*/ 4125641 w 11737975"/>
              <a:gd name="connsiteY4492" fmla="*/ 1107497 h 7527097"/>
              <a:gd name="connsiteX4493" fmla="*/ 4066237 w 11737975"/>
              <a:gd name="connsiteY4493" fmla="*/ 1102049 h 7527097"/>
              <a:gd name="connsiteX4494" fmla="*/ 4067077 w 11737975"/>
              <a:gd name="connsiteY4494" fmla="*/ 1105788 h 7527097"/>
              <a:gd name="connsiteX4495" fmla="*/ 4070750 w 11737975"/>
              <a:gd name="connsiteY4495" fmla="*/ 1103991 h 7527097"/>
              <a:gd name="connsiteX4496" fmla="*/ 4066237 w 11737975"/>
              <a:gd name="connsiteY4496" fmla="*/ 1102049 h 7527097"/>
              <a:gd name="connsiteX4497" fmla="*/ 4155632 w 11737975"/>
              <a:gd name="connsiteY4497" fmla="*/ 1101848 h 7527097"/>
              <a:gd name="connsiteX4498" fmla="*/ 4155489 w 11737975"/>
              <a:gd name="connsiteY4498" fmla="*/ 1103456 h 7527097"/>
              <a:gd name="connsiteX4499" fmla="*/ 4155205 w 11737975"/>
              <a:gd name="connsiteY4499" fmla="*/ 1106671 h 7527097"/>
              <a:gd name="connsiteX4500" fmla="*/ 4159982 w 11737975"/>
              <a:gd name="connsiteY4500" fmla="*/ 1108713 h 7527097"/>
              <a:gd name="connsiteX4501" fmla="*/ 4160132 w 11737975"/>
              <a:gd name="connsiteY4501" fmla="*/ 1109333 h 7527097"/>
              <a:gd name="connsiteX4502" fmla="*/ 4161621 w 11737975"/>
              <a:gd name="connsiteY4502" fmla="*/ 1108857 h 7527097"/>
              <a:gd name="connsiteX4503" fmla="*/ 4160266 w 11737975"/>
              <a:gd name="connsiteY4503" fmla="*/ 1105498 h 7527097"/>
              <a:gd name="connsiteX4504" fmla="*/ 4157272 w 11737975"/>
              <a:gd name="connsiteY4504" fmla="*/ 1101993 h 7527097"/>
              <a:gd name="connsiteX4505" fmla="*/ 4155632 w 11737975"/>
              <a:gd name="connsiteY4505" fmla="*/ 1101848 h 7527097"/>
              <a:gd name="connsiteX4506" fmla="*/ 4130459 w 11737975"/>
              <a:gd name="connsiteY4506" fmla="*/ 1095290 h 7527097"/>
              <a:gd name="connsiteX4507" fmla="*/ 4125962 w 11737975"/>
              <a:gd name="connsiteY4507" fmla="*/ 1097722 h 7527097"/>
              <a:gd name="connsiteX4508" fmla="*/ 4137826 w 11737975"/>
              <a:gd name="connsiteY4508" fmla="*/ 1100275 h 7527097"/>
              <a:gd name="connsiteX4509" fmla="*/ 4137011 w 11737975"/>
              <a:gd name="connsiteY4509" fmla="*/ 1096371 h 7527097"/>
              <a:gd name="connsiteX4510" fmla="*/ 4130459 w 11737975"/>
              <a:gd name="connsiteY4510" fmla="*/ 1095290 h 7527097"/>
              <a:gd name="connsiteX4511" fmla="*/ 4108358 w 11737975"/>
              <a:gd name="connsiteY4511" fmla="*/ 1093043 h 7527097"/>
              <a:gd name="connsiteX4512" fmla="*/ 4107952 w 11737975"/>
              <a:gd name="connsiteY4512" fmla="*/ 1097635 h 7527097"/>
              <a:gd name="connsiteX4513" fmla="*/ 4112720 w 11737975"/>
              <a:gd name="connsiteY4513" fmla="*/ 1098057 h 7527097"/>
              <a:gd name="connsiteX4514" fmla="*/ 4113125 w 11737975"/>
              <a:gd name="connsiteY4514" fmla="*/ 1093463 h 7527097"/>
              <a:gd name="connsiteX4515" fmla="*/ 4108358 w 11737975"/>
              <a:gd name="connsiteY4515" fmla="*/ 1093043 h 7527097"/>
              <a:gd name="connsiteX4516" fmla="*/ 4187901 w 11737975"/>
              <a:gd name="connsiteY4516" fmla="*/ 1092283 h 7527097"/>
              <a:gd name="connsiteX4517" fmla="*/ 4184608 w 11737975"/>
              <a:gd name="connsiteY4517" fmla="*/ 1093415 h 7527097"/>
              <a:gd name="connsiteX4518" fmla="*/ 4187634 w 11737975"/>
              <a:gd name="connsiteY4518" fmla="*/ 1095961 h 7527097"/>
              <a:gd name="connsiteX4519" fmla="*/ 4187901 w 11737975"/>
              <a:gd name="connsiteY4519" fmla="*/ 1092283 h 7527097"/>
              <a:gd name="connsiteX4520" fmla="*/ 4070610 w 11737975"/>
              <a:gd name="connsiteY4520" fmla="*/ 1089708 h 7527097"/>
              <a:gd name="connsiteX4521" fmla="*/ 4068751 w 11737975"/>
              <a:gd name="connsiteY4521" fmla="*/ 1092629 h 7527097"/>
              <a:gd name="connsiteX4522" fmla="*/ 4070204 w 11737975"/>
              <a:gd name="connsiteY4522" fmla="*/ 1094300 h 7527097"/>
              <a:gd name="connsiteX4523" fmla="*/ 4076562 w 11737975"/>
              <a:gd name="connsiteY4523" fmla="*/ 1094862 h 7527097"/>
              <a:gd name="connsiteX4524" fmla="*/ 4078287 w 11737975"/>
              <a:gd name="connsiteY4524" fmla="*/ 1093471 h 7527097"/>
              <a:gd name="connsiteX4525" fmla="*/ 4076967 w 11737975"/>
              <a:gd name="connsiteY4525" fmla="*/ 1090270 h 7527097"/>
              <a:gd name="connsiteX4526" fmla="*/ 4070610 w 11737975"/>
              <a:gd name="connsiteY4526" fmla="*/ 1089708 h 7527097"/>
              <a:gd name="connsiteX4527" fmla="*/ 3905653 w 11737975"/>
              <a:gd name="connsiteY4527" fmla="*/ 1075925 h 7527097"/>
              <a:gd name="connsiteX4528" fmla="*/ 3901249 w 11737975"/>
              <a:gd name="connsiteY4528" fmla="*/ 1078099 h 7527097"/>
              <a:gd name="connsiteX4529" fmla="*/ 3904127 w 11737975"/>
              <a:gd name="connsiteY4529" fmla="*/ 1079720 h 7527097"/>
              <a:gd name="connsiteX4530" fmla="*/ 3905653 w 11737975"/>
              <a:gd name="connsiteY4530" fmla="*/ 1075925 h 7527097"/>
              <a:gd name="connsiteX4531" fmla="*/ 4028977 w 11737975"/>
              <a:gd name="connsiteY4531" fmla="*/ 1068133 h 7527097"/>
              <a:gd name="connsiteX4532" fmla="*/ 4022702 w 11737975"/>
              <a:gd name="connsiteY4532" fmla="*/ 1069937 h 7527097"/>
              <a:gd name="connsiteX4533" fmla="*/ 4031997 w 11737975"/>
              <a:gd name="connsiteY4533" fmla="*/ 1075469 h 7527097"/>
              <a:gd name="connsiteX4534" fmla="*/ 4028977 w 11737975"/>
              <a:gd name="connsiteY4534" fmla="*/ 1068133 h 7527097"/>
              <a:gd name="connsiteX4535" fmla="*/ 3829389 w 11737975"/>
              <a:gd name="connsiteY4535" fmla="*/ 1062028 h 7527097"/>
              <a:gd name="connsiteX4536" fmla="*/ 3829247 w 11737975"/>
              <a:gd name="connsiteY4536" fmla="*/ 1063638 h 7527097"/>
              <a:gd name="connsiteX4537" fmla="*/ 3829105 w 11737975"/>
              <a:gd name="connsiteY4537" fmla="*/ 1065244 h 7527097"/>
              <a:gd name="connsiteX4538" fmla="*/ 3841924 w 11737975"/>
              <a:gd name="connsiteY4538" fmla="*/ 1071236 h 7527097"/>
              <a:gd name="connsiteX4539" fmla="*/ 3843580 w 11737975"/>
              <a:gd name="connsiteY4539" fmla="*/ 1071383 h 7527097"/>
              <a:gd name="connsiteX4540" fmla="*/ 3843864 w 11737975"/>
              <a:gd name="connsiteY4540" fmla="*/ 1068169 h 7527097"/>
              <a:gd name="connsiteX4541" fmla="*/ 3829389 w 11737975"/>
              <a:gd name="connsiteY4541" fmla="*/ 1062028 h 7527097"/>
              <a:gd name="connsiteX4542" fmla="*/ 3978994 w 11737975"/>
              <a:gd name="connsiteY4542" fmla="*/ 1059628 h 7527097"/>
              <a:gd name="connsiteX4543" fmla="*/ 3977237 w 11737975"/>
              <a:gd name="connsiteY4543" fmla="*/ 1061063 h 7527097"/>
              <a:gd name="connsiteX4544" fmla="*/ 3978576 w 11737975"/>
              <a:gd name="connsiteY4544" fmla="*/ 1064362 h 7527097"/>
              <a:gd name="connsiteX4545" fmla="*/ 3984907 w 11737975"/>
              <a:gd name="connsiteY4545" fmla="*/ 1066514 h 7527097"/>
              <a:gd name="connsiteX4546" fmla="*/ 3986664 w 11737975"/>
              <a:gd name="connsiteY4546" fmla="*/ 1065077 h 7527097"/>
              <a:gd name="connsiteX4547" fmla="*/ 3988421 w 11737975"/>
              <a:gd name="connsiteY4547" fmla="*/ 1063642 h 7527097"/>
              <a:gd name="connsiteX4548" fmla="*/ 3988463 w 11737975"/>
              <a:gd name="connsiteY4548" fmla="*/ 1060862 h 7527097"/>
              <a:gd name="connsiteX4549" fmla="*/ 3987083 w 11737975"/>
              <a:gd name="connsiteY4549" fmla="*/ 1060340 h 7527097"/>
              <a:gd name="connsiteX4550" fmla="*/ 3983847 w 11737975"/>
              <a:gd name="connsiteY4550" fmla="*/ 1060056 h 7527097"/>
              <a:gd name="connsiteX4551" fmla="*/ 3980610 w 11737975"/>
              <a:gd name="connsiteY4551" fmla="*/ 1059769 h 7527097"/>
              <a:gd name="connsiteX4552" fmla="*/ 3978994 w 11737975"/>
              <a:gd name="connsiteY4552" fmla="*/ 1059628 h 7527097"/>
              <a:gd name="connsiteX4553" fmla="*/ 3921908 w 11737975"/>
              <a:gd name="connsiteY4553" fmla="*/ 1048218 h 7527097"/>
              <a:gd name="connsiteX4554" fmla="*/ 3929147 w 11737975"/>
              <a:gd name="connsiteY4554" fmla="*/ 1056957 h 7527097"/>
              <a:gd name="connsiteX4555" fmla="*/ 3928178 w 11737975"/>
              <a:gd name="connsiteY4555" fmla="*/ 1049785 h 7527097"/>
              <a:gd name="connsiteX4556" fmla="*/ 3921908 w 11737975"/>
              <a:gd name="connsiteY4556" fmla="*/ 1048218 h 7527097"/>
              <a:gd name="connsiteX4557" fmla="*/ 3796377 w 11737975"/>
              <a:gd name="connsiteY4557" fmla="*/ 1040289 h 7527097"/>
              <a:gd name="connsiteX4558" fmla="*/ 3783080 w 11737975"/>
              <a:gd name="connsiteY4558" fmla="*/ 1040696 h 7527097"/>
              <a:gd name="connsiteX4559" fmla="*/ 3781018 w 11737975"/>
              <a:gd name="connsiteY4559" fmla="*/ 1045258 h 7527097"/>
              <a:gd name="connsiteX4560" fmla="*/ 3784030 w 11737975"/>
              <a:gd name="connsiteY4560" fmla="*/ 1048687 h 7527097"/>
              <a:gd name="connsiteX4561" fmla="*/ 3811997 w 11737975"/>
              <a:gd name="connsiteY4561" fmla="*/ 1051158 h 7527097"/>
              <a:gd name="connsiteX4562" fmla="*/ 3813642 w 11737975"/>
              <a:gd name="connsiteY4562" fmla="*/ 1051304 h 7527097"/>
              <a:gd name="connsiteX4563" fmla="*/ 3816793 w 11737975"/>
              <a:gd name="connsiteY4563" fmla="*/ 1053164 h 7527097"/>
              <a:gd name="connsiteX4564" fmla="*/ 3818439 w 11737975"/>
              <a:gd name="connsiteY4564" fmla="*/ 1053309 h 7527097"/>
              <a:gd name="connsiteX4565" fmla="*/ 3839548 w 11737975"/>
              <a:gd name="connsiteY4565" fmla="*/ 1058338 h 7527097"/>
              <a:gd name="connsiteX4566" fmla="*/ 3847912 w 11737975"/>
              <a:gd name="connsiteY4566" fmla="*/ 1057495 h 7527097"/>
              <a:gd name="connsiteX4567" fmla="*/ 3849557 w 11737975"/>
              <a:gd name="connsiteY4567" fmla="*/ 1057640 h 7527097"/>
              <a:gd name="connsiteX4568" fmla="*/ 3849418 w 11737975"/>
              <a:gd name="connsiteY4568" fmla="*/ 1059209 h 7527097"/>
              <a:gd name="connsiteX4569" fmla="*/ 3860935 w 11737975"/>
              <a:gd name="connsiteY4569" fmla="*/ 1060227 h 7527097"/>
              <a:gd name="connsiteX4570" fmla="*/ 3860518 w 11737975"/>
              <a:gd name="connsiteY4570" fmla="*/ 1064934 h 7527097"/>
              <a:gd name="connsiteX4571" fmla="*/ 3868744 w 11737975"/>
              <a:gd name="connsiteY4571" fmla="*/ 1065660 h 7527097"/>
              <a:gd name="connsiteX4572" fmla="*/ 3868605 w 11737975"/>
              <a:gd name="connsiteY4572" fmla="*/ 1067230 h 7527097"/>
              <a:gd name="connsiteX4573" fmla="*/ 3858596 w 11737975"/>
              <a:gd name="connsiteY4573" fmla="*/ 1067927 h 7527097"/>
              <a:gd name="connsiteX4574" fmla="*/ 3857090 w 11737975"/>
              <a:gd name="connsiteY4574" fmla="*/ 1066213 h 7527097"/>
              <a:gd name="connsiteX4575" fmla="*/ 3855305 w 11737975"/>
              <a:gd name="connsiteY4575" fmla="*/ 1067636 h 7527097"/>
              <a:gd name="connsiteX4576" fmla="*/ 3855166 w 11737975"/>
              <a:gd name="connsiteY4576" fmla="*/ 1069205 h 7527097"/>
              <a:gd name="connsiteX4577" fmla="*/ 3858319 w 11737975"/>
              <a:gd name="connsiteY4577" fmla="*/ 1071065 h 7527097"/>
              <a:gd name="connsiteX4578" fmla="*/ 3869973 w 11737975"/>
              <a:gd name="connsiteY4578" fmla="*/ 1070513 h 7527097"/>
              <a:gd name="connsiteX4579" fmla="*/ 3870112 w 11737975"/>
              <a:gd name="connsiteY4579" fmla="*/ 1068945 h 7527097"/>
              <a:gd name="connsiteX4580" fmla="*/ 3870390 w 11737975"/>
              <a:gd name="connsiteY4580" fmla="*/ 1065806 h 7527097"/>
              <a:gd name="connsiteX4581" fmla="*/ 3873680 w 11737975"/>
              <a:gd name="connsiteY4581" fmla="*/ 1066096 h 7527097"/>
              <a:gd name="connsiteX4582" fmla="*/ 3886840 w 11737975"/>
              <a:gd name="connsiteY4582" fmla="*/ 1067259 h 7527097"/>
              <a:gd name="connsiteX4583" fmla="*/ 3888485 w 11737975"/>
              <a:gd name="connsiteY4583" fmla="*/ 1067406 h 7527097"/>
              <a:gd name="connsiteX4584" fmla="*/ 3891914 w 11737975"/>
              <a:gd name="connsiteY4584" fmla="*/ 1066127 h 7527097"/>
              <a:gd name="connsiteX4585" fmla="*/ 3891775 w 11737975"/>
              <a:gd name="connsiteY4585" fmla="*/ 1067697 h 7527097"/>
              <a:gd name="connsiteX4586" fmla="*/ 3935639 w 11737975"/>
              <a:gd name="connsiteY4586" fmla="*/ 1077897 h 7527097"/>
              <a:gd name="connsiteX4587" fmla="*/ 3945233 w 11737975"/>
              <a:gd name="connsiteY4587" fmla="*/ 1081908 h 7527097"/>
              <a:gd name="connsiteX4588" fmla="*/ 3946876 w 11737975"/>
              <a:gd name="connsiteY4588" fmla="*/ 1082052 h 7527097"/>
              <a:gd name="connsiteX4589" fmla="*/ 3976212 w 11737975"/>
              <a:gd name="connsiteY4589" fmla="*/ 1087809 h 7527097"/>
              <a:gd name="connsiteX4590" fmla="*/ 3991018 w 11737975"/>
              <a:gd name="connsiteY4590" fmla="*/ 1089116 h 7527097"/>
              <a:gd name="connsiteX4591" fmla="*/ 3990879 w 11737975"/>
              <a:gd name="connsiteY4591" fmla="*/ 1090686 h 7527097"/>
              <a:gd name="connsiteX4592" fmla="*/ 4020075 w 11737975"/>
              <a:gd name="connsiteY4592" fmla="*/ 1098010 h 7527097"/>
              <a:gd name="connsiteX4593" fmla="*/ 4017061 w 11737975"/>
              <a:gd name="connsiteY4593" fmla="*/ 1094580 h 7527097"/>
              <a:gd name="connsiteX4594" fmla="*/ 4049272 w 11737975"/>
              <a:gd name="connsiteY4594" fmla="*/ 1105332 h 7527097"/>
              <a:gd name="connsiteX4595" fmla="*/ 4049409 w 11737975"/>
              <a:gd name="connsiteY4595" fmla="*/ 1103764 h 7527097"/>
              <a:gd name="connsiteX4596" fmla="*/ 4053348 w 11737975"/>
              <a:gd name="connsiteY4596" fmla="*/ 1106089 h 7527097"/>
              <a:gd name="connsiteX4597" fmla="*/ 4057497 w 11737975"/>
              <a:gd name="connsiteY4597" fmla="*/ 1106060 h 7527097"/>
              <a:gd name="connsiteX4598" fmla="*/ 4059557 w 11737975"/>
              <a:gd name="connsiteY4598" fmla="*/ 1101497 h 7527097"/>
              <a:gd name="connsiteX4599" fmla="*/ 4056406 w 11737975"/>
              <a:gd name="connsiteY4599" fmla="*/ 1099639 h 7527097"/>
              <a:gd name="connsiteX4600" fmla="*/ 4053115 w 11737975"/>
              <a:gd name="connsiteY4600" fmla="*/ 1099347 h 7527097"/>
              <a:gd name="connsiteX4601" fmla="*/ 4040509 w 11737975"/>
              <a:gd name="connsiteY4601" fmla="*/ 1091907 h 7527097"/>
              <a:gd name="connsiteX4602" fmla="*/ 4030241 w 11737975"/>
              <a:gd name="connsiteY4602" fmla="*/ 1076767 h 7527097"/>
              <a:gd name="connsiteX4603" fmla="*/ 3991572 w 11737975"/>
              <a:gd name="connsiteY4603" fmla="*/ 1082840 h 7527097"/>
              <a:gd name="connsiteX4604" fmla="*/ 3976767 w 11737975"/>
              <a:gd name="connsiteY4604" fmla="*/ 1081531 h 7527097"/>
              <a:gd name="connsiteX4605" fmla="*/ 3949076 w 11737975"/>
              <a:gd name="connsiteY4605" fmla="*/ 1075921 h 7527097"/>
              <a:gd name="connsiteX4606" fmla="*/ 3949354 w 11737975"/>
              <a:gd name="connsiteY4606" fmla="*/ 1072782 h 7527097"/>
              <a:gd name="connsiteX4607" fmla="*/ 3949493 w 11737975"/>
              <a:gd name="connsiteY4607" fmla="*/ 1071214 h 7527097"/>
              <a:gd name="connsiteX4608" fmla="*/ 3949631 w 11737975"/>
              <a:gd name="connsiteY4608" fmla="*/ 1069646 h 7527097"/>
              <a:gd name="connsiteX4609" fmla="*/ 3947847 w 11737975"/>
              <a:gd name="connsiteY4609" fmla="*/ 1071068 h 7527097"/>
              <a:gd name="connsiteX4610" fmla="*/ 3947709 w 11737975"/>
              <a:gd name="connsiteY4610" fmla="*/ 1072638 h 7527097"/>
              <a:gd name="connsiteX4611" fmla="*/ 3947433 w 11737975"/>
              <a:gd name="connsiteY4611" fmla="*/ 1075776 h 7527097"/>
              <a:gd name="connsiteX4612" fmla="*/ 3945648 w 11737975"/>
              <a:gd name="connsiteY4612" fmla="*/ 1077201 h 7527097"/>
              <a:gd name="connsiteX4613" fmla="*/ 3936054 w 11737975"/>
              <a:gd name="connsiteY4613" fmla="*/ 1073190 h 7527097"/>
              <a:gd name="connsiteX4614" fmla="*/ 3936193 w 11737975"/>
              <a:gd name="connsiteY4614" fmla="*/ 1071619 h 7527097"/>
              <a:gd name="connsiteX4615" fmla="*/ 3935241 w 11737975"/>
              <a:gd name="connsiteY4615" fmla="*/ 1063631 h 7527097"/>
              <a:gd name="connsiteX4616" fmla="*/ 3912626 w 11737975"/>
              <a:gd name="connsiteY4616" fmla="*/ 1056886 h 7527097"/>
              <a:gd name="connsiteX4617" fmla="*/ 3890685 w 11737975"/>
              <a:gd name="connsiteY4617" fmla="*/ 1061274 h 7527097"/>
              <a:gd name="connsiteX4618" fmla="*/ 3888901 w 11737975"/>
              <a:gd name="connsiteY4618" fmla="*/ 1062697 h 7527097"/>
              <a:gd name="connsiteX4619" fmla="*/ 3887672 w 11737975"/>
              <a:gd name="connsiteY4619" fmla="*/ 1057845 h 7527097"/>
              <a:gd name="connsiteX4620" fmla="*/ 3885888 w 11737975"/>
              <a:gd name="connsiteY4620" fmla="*/ 1059268 h 7527097"/>
              <a:gd name="connsiteX4621" fmla="*/ 3887256 w 11737975"/>
              <a:gd name="connsiteY4621" fmla="*/ 1062551 h 7527097"/>
              <a:gd name="connsiteX4622" fmla="*/ 3874095 w 11737975"/>
              <a:gd name="connsiteY4622" fmla="*/ 1061390 h 7527097"/>
              <a:gd name="connsiteX4623" fmla="*/ 3870805 w 11737975"/>
              <a:gd name="connsiteY4623" fmla="*/ 1061099 h 7527097"/>
              <a:gd name="connsiteX4624" fmla="*/ 3867792 w 11737975"/>
              <a:gd name="connsiteY4624" fmla="*/ 1057670 h 7527097"/>
              <a:gd name="connsiteX4625" fmla="*/ 3848467 w 11737975"/>
              <a:gd name="connsiteY4625" fmla="*/ 1051218 h 7527097"/>
              <a:gd name="connsiteX4626" fmla="*/ 3848329 w 11737975"/>
              <a:gd name="connsiteY4626" fmla="*/ 1052787 h 7527097"/>
              <a:gd name="connsiteX4627" fmla="*/ 3840103 w 11737975"/>
              <a:gd name="connsiteY4627" fmla="*/ 1052060 h 7527097"/>
              <a:gd name="connsiteX4628" fmla="*/ 3820500 w 11737975"/>
              <a:gd name="connsiteY4628" fmla="*/ 1048746 h 7527097"/>
              <a:gd name="connsiteX4629" fmla="*/ 3825989 w 11737975"/>
              <a:gd name="connsiteY4629" fmla="*/ 1042906 h 7527097"/>
              <a:gd name="connsiteX4630" fmla="*/ 3812689 w 11737975"/>
              <a:gd name="connsiteY4630" fmla="*/ 1043313 h 7527097"/>
              <a:gd name="connsiteX4631" fmla="*/ 3796377 w 11737975"/>
              <a:gd name="connsiteY4631" fmla="*/ 1040289 h 7527097"/>
              <a:gd name="connsiteX4632" fmla="*/ 3858596 w 11737975"/>
              <a:gd name="connsiteY4632" fmla="*/ 1033626 h 7527097"/>
              <a:gd name="connsiteX4633" fmla="*/ 3858084 w 11737975"/>
              <a:gd name="connsiteY4633" fmla="*/ 1037757 h 7527097"/>
              <a:gd name="connsiteX4634" fmla="*/ 3866157 w 11737975"/>
              <a:gd name="connsiteY4634" fmla="*/ 1041556 h 7527097"/>
              <a:gd name="connsiteX4635" fmla="*/ 3865080 w 11737975"/>
              <a:gd name="connsiteY4635" fmla="*/ 1036205 h 7527097"/>
              <a:gd name="connsiteX4636" fmla="*/ 3858596 w 11737975"/>
              <a:gd name="connsiteY4636" fmla="*/ 1033626 h 7527097"/>
              <a:gd name="connsiteX4637" fmla="*/ 3917035 w 11737975"/>
              <a:gd name="connsiteY4637" fmla="*/ 1026959 h 7527097"/>
              <a:gd name="connsiteX4638" fmla="*/ 3915252 w 11737975"/>
              <a:gd name="connsiteY4638" fmla="*/ 1028392 h 7527097"/>
              <a:gd name="connsiteX4639" fmla="*/ 3916618 w 11737975"/>
              <a:gd name="connsiteY4639" fmla="*/ 1031695 h 7527097"/>
              <a:gd name="connsiteX4640" fmla="*/ 3918261 w 11737975"/>
              <a:gd name="connsiteY4640" fmla="*/ 1031841 h 7527097"/>
              <a:gd name="connsiteX4641" fmla="*/ 3919904 w 11737975"/>
              <a:gd name="connsiteY4641" fmla="*/ 1031986 h 7527097"/>
              <a:gd name="connsiteX4642" fmla="*/ 3916058 w 11737975"/>
              <a:gd name="connsiteY4642" fmla="*/ 1038010 h 7527097"/>
              <a:gd name="connsiteX4643" fmla="*/ 3915919 w 11737975"/>
              <a:gd name="connsiteY4643" fmla="*/ 1039590 h 7527097"/>
              <a:gd name="connsiteX4644" fmla="*/ 3917563 w 11737975"/>
              <a:gd name="connsiteY4644" fmla="*/ 1039734 h 7527097"/>
              <a:gd name="connsiteX4645" fmla="*/ 3919067 w 11737975"/>
              <a:gd name="connsiteY4645" fmla="*/ 1041459 h 7527097"/>
              <a:gd name="connsiteX4646" fmla="*/ 3920571 w 11737975"/>
              <a:gd name="connsiteY4646" fmla="*/ 1043182 h 7527097"/>
              <a:gd name="connsiteX4647" fmla="*/ 3922214 w 11737975"/>
              <a:gd name="connsiteY4647" fmla="*/ 1043328 h 7527097"/>
              <a:gd name="connsiteX4648" fmla="*/ 3922354 w 11737975"/>
              <a:gd name="connsiteY4648" fmla="*/ 1041750 h 7527097"/>
              <a:gd name="connsiteX4649" fmla="*/ 3919346 w 11737975"/>
              <a:gd name="connsiteY4649" fmla="*/ 1038300 h 7527097"/>
              <a:gd name="connsiteX4650" fmla="*/ 3923052 w 11737975"/>
              <a:gd name="connsiteY4650" fmla="*/ 1033855 h 7527097"/>
              <a:gd name="connsiteX4651" fmla="*/ 3934277 w 11737975"/>
              <a:gd name="connsiteY4651" fmla="*/ 1038029 h 7527097"/>
              <a:gd name="connsiteX4652" fmla="*/ 3949070 w 11737975"/>
              <a:gd name="connsiteY4652" fmla="*/ 1039336 h 7527097"/>
              <a:gd name="connsiteX4653" fmla="*/ 3959737 w 11737975"/>
              <a:gd name="connsiteY4653" fmla="*/ 1049826 h 7527097"/>
              <a:gd name="connsiteX4654" fmla="*/ 3964000 w 11737975"/>
              <a:gd name="connsiteY4654" fmla="*/ 1039064 h 7527097"/>
              <a:gd name="connsiteX4655" fmla="*/ 3967287 w 11737975"/>
              <a:gd name="connsiteY4655" fmla="*/ 1039355 h 7527097"/>
              <a:gd name="connsiteX4656" fmla="*/ 3969071 w 11737975"/>
              <a:gd name="connsiteY4656" fmla="*/ 1037922 h 7527097"/>
              <a:gd name="connsiteX4657" fmla="*/ 3967566 w 11737975"/>
              <a:gd name="connsiteY4657" fmla="*/ 1036197 h 7527097"/>
              <a:gd name="connsiteX4658" fmla="*/ 3962636 w 11737975"/>
              <a:gd name="connsiteY4658" fmla="*/ 1035762 h 7527097"/>
              <a:gd name="connsiteX4659" fmla="*/ 3949628 w 11737975"/>
              <a:gd name="connsiteY4659" fmla="*/ 1033021 h 7527097"/>
              <a:gd name="connsiteX4660" fmla="*/ 3934834 w 11737975"/>
              <a:gd name="connsiteY4660" fmla="*/ 1031714 h 7527097"/>
              <a:gd name="connsiteX4661" fmla="*/ 3923610 w 11737975"/>
              <a:gd name="connsiteY4661" fmla="*/ 1027540 h 7527097"/>
              <a:gd name="connsiteX4662" fmla="*/ 3921965 w 11737975"/>
              <a:gd name="connsiteY4662" fmla="*/ 1027394 h 7527097"/>
              <a:gd name="connsiteX4663" fmla="*/ 3918678 w 11737975"/>
              <a:gd name="connsiteY4663" fmla="*/ 1027105 h 7527097"/>
              <a:gd name="connsiteX4664" fmla="*/ 3917035 w 11737975"/>
              <a:gd name="connsiteY4664" fmla="*/ 1026959 h 7527097"/>
              <a:gd name="connsiteX4665" fmla="*/ 3819473 w 11737975"/>
              <a:gd name="connsiteY4665" fmla="*/ 1024703 h 7527097"/>
              <a:gd name="connsiteX4666" fmla="*/ 3825438 w 11737975"/>
              <a:gd name="connsiteY4666" fmla="*/ 1033329 h 7527097"/>
              <a:gd name="connsiteX4667" fmla="*/ 3819473 w 11737975"/>
              <a:gd name="connsiteY4667" fmla="*/ 1024703 h 7527097"/>
              <a:gd name="connsiteX4668" fmla="*/ 3983943 w 11737975"/>
              <a:gd name="connsiteY4668" fmla="*/ 1022071 h 7527097"/>
              <a:gd name="connsiteX4669" fmla="*/ 3986401 w 11737975"/>
              <a:gd name="connsiteY4669" fmla="*/ 1026531 h 7527097"/>
              <a:gd name="connsiteX4670" fmla="*/ 3991896 w 11737975"/>
              <a:gd name="connsiteY4670" fmla="*/ 1024317 h 7527097"/>
              <a:gd name="connsiteX4671" fmla="*/ 3983943 w 11737975"/>
              <a:gd name="connsiteY4671" fmla="*/ 1022071 h 7527097"/>
              <a:gd name="connsiteX4672" fmla="*/ 3973577 w 11737975"/>
              <a:gd name="connsiteY4672" fmla="*/ 1020229 h 7527097"/>
              <a:gd name="connsiteX4673" fmla="*/ 3970433 w 11737975"/>
              <a:gd name="connsiteY4673" fmla="*/ 1022503 h 7527097"/>
              <a:gd name="connsiteX4674" fmla="*/ 3977317 w 11737975"/>
              <a:gd name="connsiteY4674" fmla="*/ 1024879 h 7527097"/>
              <a:gd name="connsiteX4675" fmla="*/ 3978914 w 11737975"/>
              <a:gd name="connsiteY4675" fmla="*/ 1021682 h 7527097"/>
              <a:gd name="connsiteX4676" fmla="*/ 3973577 w 11737975"/>
              <a:gd name="connsiteY4676" fmla="*/ 1020229 h 7527097"/>
              <a:gd name="connsiteX4677" fmla="*/ 3885998 w 11737975"/>
              <a:gd name="connsiteY4677" fmla="*/ 1019588 h 7527097"/>
              <a:gd name="connsiteX4678" fmla="*/ 3885714 w 11737975"/>
              <a:gd name="connsiteY4678" fmla="*/ 1022804 h 7527097"/>
              <a:gd name="connsiteX4679" fmla="*/ 3887240 w 11737975"/>
              <a:gd name="connsiteY4679" fmla="*/ 1024559 h 7527097"/>
              <a:gd name="connsiteX4680" fmla="*/ 3888768 w 11737975"/>
              <a:gd name="connsiteY4680" fmla="*/ 1026313 h 7527097"/>
              <a:gd name="connsiteX4681" fmla="*/ 3891963 w 11737975"/>
              <a:gd name="connsiteY4681" fmla="*/ 1028216 h 7527097"/>
              <a:gd name="connsiteX4682" fmla="*/ 3893916 w 11737975"/>
              <a:gd name="connsiteY4682" fmla="*/ 1025149 h 7527097"/>
              <a:gd name="connsiteX4683" fmla="*/ 3892532 w 11737975"/>
              <a:gd name="connsiteY4683" fmla="*/ 1021785 h 7527097"/>
              <a:gd name="connsiteX4684" fmla="*/ 3890863 w 11737975"/>
              <a:gd name="connsiteY4684" fmla="*/ 1021639 h 7527097"/>
              <a:gd name="connsiteX4685" fmla="*/ 3887667 w 11737975"/>
              <a:gd name="connsiteY4685" fmla="*/ 1019736 h 7527097"/>
              <a:gd name="connsiteX4686" fmla="*/ 3885998 w 11737975"/>
              <a:gd name="connsiteY4686" fmla="*/ 1019588 h 7527097"/>
              <a:gd name="connsiteX4687" fmla="*/ 3971055 w 11737975"/>
              <a:gd name="connsiteY4687" fmla="*/ 1012611 h 7527097"/>
              <a:gd name="connsiteX4688" fmla="*/ 3969222 w 11737975"/>
              <a:gd name="connsiteY4688" fmla="*/ 1015805 h 7527097"/>
              <a:gd name="connsiteX4689" fmla="*/ 3976321 w 11737975"/>
              <a:gd name="connsiteY4689" fmla="*/ 1018445 h 7527097"/>
              <a:gd name="connsiteX4690" fmla="*/ 3977567 w 11737975"/>
              <a:gd name="connsiteY4690" fmla="*/ 1016542 h 7527097"/>
              <a:gd name="connsiteX4691" fmla="*/ 3971055 w 11737975"/>
              <a:gd name="connsiteY4691" fmla="*/ 1012611 h 7527097"/>
              <a:gd name="connsiteX4692" fmla="*/ 3875724 w 11737975"/>
              <a:gd name="connsiteY4692" fmla="*/ 1009423 h 7527097"/>
              <a:gd name="connsiteX4693" fmla="*/ 3870298 w 11737975"/>
              <a:gd name="connsiteY4693" fmla="*/ 1013717 h 7527097"/>
              <a:gd name="connsiteX4694" fmla="*/ 3875724 w 11737975"/>
              <a:gd name="connsiteY4694" fmla="*/ 1009423 h 7527097"/>
              <a:gd name="connsiteX4695" fmla="*/ 3925815 w 11737975"/>
              <a:gd name="connsiteY4695" fmla="*/ 1004014 h 7527097"/>
              <a:gd name="connsiteX4696" fmla="*/ 3937921 w 11737975"/>
              <a:gd name="connsiteY4696" fmla="*/ 1017811 h 7527097"/>
              <a:gd name="connsiteX4697" fmla="*/ 3944530 w 11737975"/>
              <a:gd name="connsiteY4697" fmla="*/ 1018396 h 7527097"/>
              <a:gd name="connsiteX4698" fmla="*/ 3953888 w 11737975"/>
              <a:gd name="connsiteY4698" fmla="*/ 1025587 h 7527097"/>
              <a:gd name="connsiteX4699" fmla="*/ 3959823 w 11737975"/>
              <a:gd name="connsiteY4699" fmla="*/ 1014975 h 7527097"/>
              <a:gd name="connsiteX4700" fmla="*/ 3945228 w 11737975"/>
              <a:gd name="connsiteY4700" fmla="*/ 1010503 h 7527097"/>
              <a:gd name="connsiteX4701" fmla="*/ 3943575 w 11737975"/>
              <a:gd name="connsiteY4701" fmla="*/ 1010356 h 7527097"/>
              <a:gd name="connsiteX4702" fmla="*/ 3938619 w 11737975"/>
              <a:gd name="connsiteY4702" fmla="*/ 1009918 h 7527097"/>
              <a:gd name="connsiteX4703" fmla="*/ 3940689 w 11737975"/>
              <a:gd name="connsiteY4703" fmla="*/ 1005327 h 7527097"/>
              <a:gd name="connsiteX4704" fmla="*/ 3925815 w 11737975"/>
              <a:gd name="connsiteY4704" fmla="*/ 1004014 h 7527097"/>
              <a:gd name="connsiteX4705" fmla="*/ 3902452 w 11737975"/>
              <a:gd name="connsiteY4705" fmla="*/ 1001950 h 7527097"/>
              <a:gd name="connsiteX4706" fmla="*/ 3900496 w 11737975"/>
              <a:gd name="connsiteY4706" fmla="*/ 1005055 h 7527097"/>
              <a:gd name="connsiteX4707" fmla="*/ 3901733 w 11737975"/>
              <a:gd name="connsiteY4707" fmla="*/ 1010083 h 7527097"/>
              <a:gd name="connsiteX4708" fmla="*/ 3906740 w 11737975"/>
              <a:gd name="connsiteY4708" fmla="*/ 1010526 h 7527097"/>
              <a:gd name="connsiteX4709" fmla="*/ 3911747 w 11737975"/>
              <a:gd name="connsiteY4709" fmla="*/ 1010968 h 7527097"/>
              <a:gd name="connsiteX4710" fmla="*/ 3914004 w 11737975"/>
              <a:gd name="connsiteY4710" fmla="*/ 1011577 h 7527097"/>
              <a:gd name="connsiteX4711" fmla="*/ 3915229 w 11737975"/>
              <a:gd name="connsiteY4711" fmla="*/ 1009635 h 7527097"/>
              <a:gd name="connsiteX4712" fmla="*/ 3915659 w 11737975"/>
              <a:gd name="connsiteY4712" fmla="*/ 1004755 h 7527097"/>
              <a:gd name="connsiteX4713" fmla="*/ 3909128 w 11737975"/>
              <a:gd name="connsiteY4713" fmla="*/ 1002538 h 7527097"/>
              <a:gd name="connsiteX4714" fmla="*/ 3907459 w 11737975"/>
              <a:gd name="connsiteY4714" fmla="*/ 1002392 h 7527097"/>
              <a:gd name="connsiteX4715" fmla="*/ 3902452 w 11737975"/>
              <a:gd name="connsiteY4715" fmla="*/ 1001950 h 7527097"/>
              <a:gd name="connsiteX4716" fmla="*/ 3814864 w 11737975"/>
              <a:gd name="connsiteY4716" fmla="*/ 1000575 h 7527097"/>
              <a:gd name="connsiteX4717" fmla="*/ 3812925 w 11737975"/>
              <a:gd name="connsiteY4717" fmla="*/ 1003643 h 7527097"/>
              <a:gd name="connsiteX4718" fmla="*/ 3814295 w 11737975"/>
              <a:gd name="connsiteY4718" fmla="*/ 1007004 h 7527097"/>
              <a:gd name="connsiteX4719" fmla="*/ 3876291 w 11737975"/>
              <a:gd name="connsiteY4719" fmla="*/ 1022203 h 7527097"/>
              <a:gd name="connsiteX4720" fmla="*/ 3878229 w 11737975"/>
              <a:gd name="connsiteY4720" fmla="*/ 1019134 h 7527097"/>
              <a:gd name="connsiteX4721" fmla="*/ 3876717 w 11737975"/>
              <a:gd name="connsiteY4721" fmla="*/ 1017380 h 7527097"/>
              <a:gd name="connsiteX4722" fmla="*/ 3816517 w 11737975"/>
              <a:gd name="connsiteY4722" fmla="*/ 1000722 h 7527097"/>
              <a:gd name="connsiteX4723" fmla="*/ 3991374 w 11737975"/>
              <a:gd name="connsiteY4723" fmla="*/ 993954 h 7527097"/>
              <a:gd name="connsiteX4724" fmla="*/ 3981015 w 11737975"/>
              <a:gd name="connsiteY4724" fmla="*/ 997899 h 7527097"/>
              <a:gd name="connsiteX4725" fmla="*/ 3991638 w 11737975"/>
              <a:gd name="connsiteY4725" fmla="*/ 1002483 h 7527097"/>
              <a:gd name="connsiteX4726" fmla="*/ 3994260 w 11737975"/>
              <a:gd name="connsiteY4726" fmla="*/ 999069 h 7527097"/>
              <a:gd name="connsiteX4727" fmla="*/ 3991374 w 11737975"/>
              <a:gd name="connsiteY4727" fmla="*/ 993954 h 7527097"/>
              <a:gd name="connsiteX4728" fmla="*/ 3787628 w 11737975"/>
              <a:gd name="connsiteY4728" fmla="*/ 993540 h 7527097"/>
              <a:gd name="connsiteX4729" fmla="*/ 3785878 w 11737975"/>
              <a:gd name="connsiteY4729" fmla="*/ 995006 h 7527097"/>
              <a:gd name="connsiteX4730" fmla="*/ 3784128 w 11737975"/>
              <a:gd name="connsiteY4730" fmla="*/ 996470 h 7527097"/>
              <a:gd name="connsiteX4731" fmla="*/ 3785451 w 11737975"/>
              <a:gd name="connsiteY4731" fmla="*/ 999827 h 7527097"/>
              <a:gd name="connsiteX4732" fmla="*/ 3787061 w 11737975"/>
              <a:gd name="connsiteY4732" fmla="*/ 999970 h 7527097"/>
              <a:gd name="connsiteX4733" fmla="*/ 3798184 w 11737975"/>
              <a:gd name="connsiteY4733" fmla="*/ 1002572 h 7527097"/>
              <a:gd name="connsiteX4734" fmla="*/ 3799934 w 11737975"/>
              <a:gd name="connsiteY4734" fmla="*/ 1001108 h 7527097"/>
              <a:gd name="connsiteX4735" fmla="*/ 3800219 w 11737975"/>
              <a:gd name="connsiteY4735" fmla="*/ 997892 h 7527097"/>
              <a:gd name="connsiteX4736" fmla="*/ 3790847 w 11737975"/>
              <a:gd name="connsiteY4736" fmla="*/ 993824 h 7527097"/>
              <a:gd name="connsiteX4737" fmla="*/ 3787628 w 11737975"/>
              <a:gd name="connsiteY4737" fmla="*/ 993540 h 7527097"/>
              <a:gd name="connsiteX4738" fmla="*/ 3853274 w 11737975"/>
              <a:gd name="connsiteY4738" fmla="*/ 990906 h 7527097"/>
              <a:gd name="connsiteX4739" fmla="*/ 3847413 w 11737975"/>
              <a:gd name="connsiteY4739" fmla="*/ 992191 h 7527097"/>
              <a:gd name="connsiteX4740" fmla="*/ 3852639 w 11737975"/>
              <a:gd name="connsiteY4740" fmla="*/ 1004218 h 7527097"/>
              <a:gd name="connsiteX4741" fmla="*/ 3855799 w 11737975"/>
              <a:gd name="connsiteY4741" fmla="*/ 1004422 h 7527097"/>
              <a:gd name="connsiteX4742" fmla="*/ 3858255 w 11737975"/>
              <a:gd name="connsiteY4742" fmla="*/ 999558 h 7527097"/>
              <a:gd name="connsiteX4743" fmla="*/ 3861655 w 11737975"/>
              <a:gd name="connsiteY4743" fmla="*/ 998256 h 7527097"/>
              <a:gd name="connsiteX4744" fmla="*/ 3866540 w 11737975"/>
              <a:gd name="connsiteY4744" fmla="*/ 998687 h 7527097"/>
              <a:gd name="connsiteX4745" fmla="*/ 3869940 w 11737975"/>
              <a:gd name="connsiteY4745" fmla="*/ 997385 h 7527097"/>
              <a:gd name="connsiteX4746" fmla="*/ 3868592 w 11737975"/>
              <a:gd name="connsiteY4746" fmla="*/ 994062 h 7527097"/>
              <a:gd name="connsiteX4747" fmla="*/ 3865474 w 11737975"/>
              <a:gd name="connsiteY4747" fmla="*/ 992184 h 7527097"/>
              <a:gd name="connsiteX4748" fmla="*/ 3862074 w 11737975"/>
              <a:gd name="connsiteY4748" fmla="*/ 993487 h 7527097"/>
              <a:gd name="connsiteX4749" fmla="*/ 3858818 w 11737975"/>
              <a:gd name="connsiteY4749" fmla="*/ 993198 h 7527097"/>
              <a:gd name="connsiteX4750" fmla="*/ 3853274 w 11737975"/>
              <a:gd name="connsiteY4750" fmla="*/ 990906 h 7527097"/>
              <a:gd name="connsiteX4751" fmla="*/ 3832856 w 11737975"/>
              <a:gd name="connsiteY4751" fmla="*/ 986542 h 7527097"/>
              <a:gd name="connsiteX4752" fmla="*/ 3831132 w 11737975"/>
              <a:gd name="connsiteY4752" fmla="*/ 987933 h 7527097"/>
              <a:gd name="connsiteX4753" fmla="*/ 3830996 w 11737975"/>
              <a:gd name="connsiteY4753" fmla="*/ 989465 h 7527097"/>
              <a:gd name="connsiteX4754" fmla="*/ 3835359 w 11737975"/>
              <a:gd name="connsiteY4754" fmla="*/ 994479 h 7527097"/>
              <a:gd name="connsiteX4755" fmla="*/ 3838537 w 11737975"/>
              <a:gd name="connsiteY4755" fmla="*/ 994759 h 7527097"/>
              <a:gd name="connsiteX4756" fmla="*/ 3839298 w 11737975"/>
              <a:gd name="connsiteY4756" fmla="*/ 995212 h 7527097"/>
              <a:gd name="connsiteX4757" fmla="*/ 3840262 w 11737975"/>
              <a:gd name="connsiteY4757" fmla="*/ 993368 h 7527097"/>
              <a:gd name="connsiteX4758" fmla="*/ 3838808 w 11737975"/>
              <a:gd name="connsiteY4758" fmla="*/ 991698 h 7527097"/>
              <a:gd name="connsiteX4759" fmla="*/ 3837353 w 11737975"/>
              <a:gd name="connsiteY4759" fmla="*/ 990027 h 7527097"/>
              <a:gd name="connsiteX4760" fmla="*/ 3834311 w 11737975"/>
              <a:gd name="connsiteY4760" fmla="*/ 988213 h 7527097"/>
              <a:gd name="connsiteX4761" fmla="*/ 3832856 w 11737975"/>
              <a:gd name="connsiteY4761" fmla="*/ 986542 h 7527097"/>
              <a:gd name="connsiteX4762" fmla="*/ 3738783 w 11737975"/>
              <a:gd name="connsiteY4762" fmla="*/ 984594 h 7527097"/>
              <a:gd name="connsiteX4763" fmla="*/ 3737004 w 11737975"/>
              <a:gd name="connsiteY4763" fmla="*/ 985942 h 7527097"/>
              <a:gd name="connsiteX4764" fmla="*/ 3738519 w 11737975"/>
              <a:gd name="connsiteY4764" fmla="*/ 987580 h 7527097"/>
              <a:gd name="connsiteX4765" fmla="*/ 3769399 w 11737975"/>
              <a:gd name="connsiteY4765" fmla="*/ 994823 h 7527097"/>
              <a:gd name="connsiteX4766" fmla="*/ 3771176 w 11737975"/>
              <a:gd name="connsiteY4766" fmla="*/ 993475 h 7527097"/>
              <a:gd name="connsiteX4767" fmla="*/ 3771309 w 11737975"/>
              <a:gd name="connsiteY4767" fmla="*/ 991982 h 7527097"/>
              <a:gd name="connsiteX4768" fmla="*/ 3738783 w 11737975"/>
              <a:gd name="connsiteY4768" fmla="*/ 984594 h 7527097"/>
              <a:gd name="connsiteX4769" fmla="*/ 3806400 w 11737975"/>
              <a:gd name="connsiteY4769" fmla="*/ 982325 h 7527097"/>
              <a:gd name="connsiteX4770" fmla="*/ 3811024 w 11737975"/>
              <a:gd name="connsiteY4770" fmla="*/ 990690 h 7527097"/>
              <a:gd name="connsiteX4771" fmla="*/ 3818180 w 11737975"/>
              <a:gd name="connsiteY4771" fmla="*/ 984957 h 7527097"/>
              <a:gd name="connsiteX4772" fmla="*/ 3806400 w 11737975"/>
              <a:gd name="connsiteY4772" fmla="*/ 982325 h 7527097"/>
              <a:gd name="connsiteX4773" fmla="*/ 3710621 w 11737975"/>
              <a:gd name="connsiteY4773" fmla="*/ 978636 h 7527097"/>
              <a:gd name="connsiteX4774" fmla="*/ 3710336 w 11737975"/>
              <a:gd name="connsiteY4774" fmla="*/ 981851 h 7527097"/>
              <a:gd name="connsiteX4775" fmla="*/ 3715162 w 11737975"/>
              <a:gd name="connsiteY4775" fmla="*/ 985516 h 7527097"/>
              <a:gd name="connsiteX4776" fmla="*/ 3720128 w 11737975"/>
              <a:gd name="connsiteY4776" fmla="*/ 987575 h 7527097"/>
              <a:gd name="connsiteX4777" fmla="*/ 3721972 w 11737975"/>
              <a:gd name="connsiteY4777" fmla="*/ 986119 h 7527097"/>
              <a:gd name="connsiteX4778" fmla="*/ 3722256 w 11737975"/>
              <a:gd name="connsiteY4778" fmla="*/ 982903 h 7527097"/>
              <a:gd name="connsiteX4779" fmla="*/ 3717290 w 11737975"/>
              <a:gd name="connsiteY4779" fmla="*/ 980845 h 7527097"/>
              <a:gd name="connsiteX4780" fmla="*/ 3712323 w 11737975"/>
              <a:gd name="connsiteY4780" fmla="*/ 978786 h 7527097"/>
              <a:gd name="connsiteX4781" fmla="*/ 3710621 w 11737975"/>
              <a:gd name="connsiteY4781" fmla="*/ 978636 h 7527097"/>
              <a:gd name="connsiteX4782" fmla="*/ 3777335 w 11737975"/>
              <a:gd name="connsiteY4782" fmla="*/ 978166 h 7527097"/>
              <a:gd name="connsiteX4783" fmla="*/ 3777195 w 11737975"/>
              <a:gd name="connsiteY4783" fmla="*/ 979744 h 7527097"/>
              <a:gd name="connsiteX4784" fmla="*/ 3776917 w 11737975"/>
              <a:gd name="connsiteY4784" fmla="*/ 982902 h 7527097"/>
              <a:gd name="connsiteX4785" fmla="*/ 3796582 w 11737975"/>
              <a:gd name="connsiteY4785" fmla="*/ 986232 h 7527097"/>
              <a:gd name="connsiteX4786" fmla="*/ 3798372 w 11737975"/>
              <a:gd name="connsiteY4786" fmla="*/ 984798 h 7527097"/>
              <a:gd name="connsiteX4787" fmla="*/ 3796863 w 11737975"/>
              <a:gd name="connsiteY4787" fmla="*/ 983074 h 7527097"/>
              <a:gd name="connsiteX4788" fmla="*/ 3778986 w 11737975"/>
              <a:gd name="connsiteY4788" fmla="*/ 978313 h 7527097"/>
              <a:gd name="connsiteX4789" fmla="*/ 3777335 w 11737975"/>
              <a:gd name="connsiteY4789" fmla="*/ 978166 h 7527097"/>
              <a:gd name="connsiteX4790" fmla="*/ 3696563 w 11737975"/>
              <a:gd name="connsiteY4790" fmla="*/ 977133 h 7527097"/>
              <a:gd name="connsiteX4791" fmla="*/ 3692598 w 11737975"/>
              <a:gd name="connsiteY4791" fmla="*/ 978663 h 7527097"/>
              <a:gd name="connsiteX4792" fmla="*/ 3701586 w 11737975"/>
              <a:gd name="connsiteY4792" fmla="*/ 979880 h 7527097"/>
              <a:gd name="connsiteX4793" fmla="*/ 3702862 w 11737975"/>
              <a:gd name="connsiteY4793" fmla="*/ 978066 h 7527097"/>
              <a:gd name="connsiteX4794" fmla="*/ 3696563 w 11737975"/>
              <a:gd name="connsiteY4794" fmla="*/ 977133 h 7527097"/>
              <a:gd name="connsiteX4795" fmla="*/ 3752762 w 11737975"/>
              <a:gd name="connsiteY4795" fmla="*/ 974838 h 7527097"/>
              <a:gd name="connsiteX4796" fmla="*/ 3751078 w 11737975"/>
              <a:gd name="connsiteY4796" fmla="*/ 976231 h 7527097"/>
              <a:gd name="connsiteX4797" fmla="*/ 3752492 w 11737975"/>
              <a:gd name="connsiteY4797" fmla="*/ 977900 h 7527097"/>
              <a:gd name="connsiteX4798" fmla="*/ 3757005 w 11737975"/>
              <a:gd name="connsiteY4798" fmla="*/ 979841 h 7527097"/>
              <a:gd name="connsiteX4799" fmla="*/ 3758689 w 11737975"/>
              <a:gd name="connsiteY4799" fmla="*/ 978446 h 7527097"/>
              <a:gd name="connsiteX4800" fmla="*/ 3757276 w 11737975"/>
              <a:gd name="connsiteY4800" fmla="*/ 976779 h 7527097"/>
              <a:gd name="connsiteX4801" fmla="*/ 3752762 w 11737975"/>
              <a:gd name="connsiteY4801" fmla="*/ 974838 h 7527097"/>
              <a:gd name="connsiteX4802" fmla="*/ 3873160 w 11737975"/>
              <a:gd name="connsiteY4802" fmla="*/ 973847 h 7527097"/>
              <a:gd name="connsiteX4803" fmla="*/ 3870063 w 11737975"/>
              <a:gd name="connsiteY4803" fmla="*/ 975598 h 7527097"/>
              <a:gd name="connsiteX4804" fmla="*/ 3877298 w 11737975"/>
              <a:gd name="connsiteY4804" fmla="*/ 976693 h 7527097"/>
              <a:gd name="connsiteX4805" fmla="*/ 3878548 w 11737975"/>
              <a:gd name="connsiteY4805" fmla="*/ 974727 h 7527097"/>
              <a:gd name="connsiteX4806" fmla="*/ 3873160 w 11737975"/>
              <a:gd name="connsiteY4806" fmla="*/ 973847 h 7527097"/>
              <a:gd name="connsiteX4807" fmla="*/ 3737964 w 11737975"/>
              <a:gd name="connsiteY4807" fmla="*/ 973145 h 7527097"/>
              <a:gd name="connsiteX4808" fmla="*/ 3741976 w 11737975"/>
              <a:gd name="connsiteY4808" fmla="*/ 975669 h 7527097"/>
              <a:gd name="connsiteX4809" fmla="*/ 3737964 w 11737975"/>
              <a:gd name="connsiteY4809" fmla="*/ 973145 h 7527097"/>
              <a:gd name="connsiteX4810" fmla="*/ 3721778 w 11737975"/>
              <a:gd name="connsiteY4810" fmla="*/ 969492 h 7527097"/>
              <a:gd name="connsiteX4811" fmla="*/ 3723089 w 11737975"/>
              <a:gd name="connsiteY4811" fmla="*/ 972674 h 7527097"/>
              <a:gd name="connsiteX4812" fmla="*/ 3726349 w 11737975"/>
              <a:gd name="connsiteY4812" fmla="*/ 970575 h 7527097"/>
              <a:gd name="connsiteX4813" fmla="*/ 3721778 w 11737975"/>
              <a:gd name="connsiteY4813" fmla="*/ 969492 h 7527097"/>
              <a:gd name="connsiteX4814" fmla="*/ 3646788 w 11737975"/>
              <a:gd name="connsiteY4814" fmla="*/ 964640 h 7527097"/>
              <a:gd name="connsiteX4815" fmla="*/ 3642493 w 11737975"/>
              <a:gd name="connsiteY4815" fmla="*/ 967904 h 7527097"/>
              <a:gd name="connsiteX4816" fmla="*/ 3645044 w 11737975"/>
              <a:gd name="connsiteY4816" fmla="*/ 969700 h 7527097"/>
              <a:gd name="connsiteX4817" fmla="*/ 3652189 w 11737975"/>
              <a:gd name="connsiteY4817" fmla="*/ 970332 h 7527097"/>
              <a:gd name="connsiteX4818" fmla="*/ 3652406 w 11737975"/>
              <a:gd name="connsiteY4818" fmla="*/ 966130 h 7527097"/>
              <a:gd name="connsiteX4819" fmla="*/ 3646788 w 11737975"/>
              <a:gd name="connsiteY4819" fmla="*/ 964640 h 7527097"/>
              <a:gd name="connsiteX4820" fmla="*/ 3630857 w 11737975"/>
              <a:gd name="connsiteY4820" fmla="*/ 963633 h 7527097"/>
              <a:gd name="connsiteX4821" fmla="*/ 3637307 w 11737975"/>
              <a:gd name="connsiteY4821" fmla="*/ 966887 h 7527097"/>
              <a:gd name="connsiteX4822" fmla="*/ 3637917 w 11737975"/>
              <a:gd name="connsiteY4822" fmla="*/ 964258 h 7527097"/>
              <a:gd name="connsiteX4823" fmla="*/ 3630857 w 11737975"/>
              <a:gd name="connsiteY4823" fmla="*/ 963633 h 7527097"/>
              <a:gd name="connsiteX4824" fmla="*/ 3883343 w 11737975"/>
              <a:gd name="connsiteY4824" fmla="*/ 956290 h 7527097"/>
              <a:gd name="connsiteX4825" fmla="*/ 3878002 w 11737975"/>
              <a:gd name="connsiteY4825" fmla="*/ 960519 h 7527097"/>
              <a:gd name="connsiteX4826" fmla="*/ 3881968 w 11737975"/>
              <a:gd name="connsiteY4826" fmla="*/ 971838 h 7527097"/>
              <a:gd name="connsiteX4827" fmla="*/ 3885253 w 11737975"/>
              <a:gd name="connsiteY4827" fmla="*/ 972129 h 7527097"/>
              <a:gd name="connsiteX4828" fmla="*/ 3900857 w 11737975"/>
              <a:gd name="connsiteY4828" fmla="*/ 982909 h 7527097"/>
              <a:gd name="connsiteX4829" fmla="*/ 3911125 w 11737975"/>
              <a:gd name="connsiteY4829" fmla="*/ 979115 h 7527097"/>
              <a:gd name="connsiteX4830" fmla="*/ 3914816 w 11737975"/>
              <a:gd name="connsiteY4830" fmla="*/ 993545 h 7527097"/>
              <a:gd name="connsiteX4831" fmla="*/ 3918934 w 11737975"/>
              <a:gd name="connsiteY4831" fmla="*/ 994348 h 7527097"/>
              <a:gd name="connsiteX4832" fmla="*/ 3921386 w 11737975"/>
              <a:gd name="connsiteY4832" fmla="*/ 994125 h 7527097"/>
              <a:gd name="connsiteX4833" fmla="*/ 3927956 w 11737975"/>
              <a:gd name="connsiteY4833" fmla="*/ 994705 h 7527097"/>
              <a:gd name="connsiteX4834" fmla="*/ 3931243 w 11737975"/>
              <a:gd name="connsiteY4834" fmla="*/ 994996 h 7527097"/>
              <a:gd name="connsiteX4835" fmla="*/ 3933021 w 11737975"/>
              <a:gd name="connsiteY4835" fmla="*/ 993585 h 7527097"/>
              <a:gd name="connsiteX4836" fmla="*/ 3931654 w 11737975"/>
              <a:gd name="connsiteY4836" fmla="*/ 990331 h 7527097"/>
              <a:gd name="connsiteX4837" fmla="*/ 3928369 w 11737975"/>
              <a:gd name="connsiteY4837" fmla="*/ 990041 h 7527097"/>
              <a:gd name="connsiteX4838" fmla="*/ 3923441 w 11737975"/>
              <a:gd name="connsiteY4838" fmla="*/ 989606 h 7527097"/>
              <a:gd name="connsiteX4839" fmla="*/ 3922348 w 11737975"/>
              <a:gd name="connsiteY4839" fmla="*/ 983240 h 7527097"/>
              <a:gd name="connsiteX4840" fmla="*/ 3933847 w 11737975"/>
              <a:gd name="connsiteY4840" fmla="*/ 984257 h 7527097"/>
              <a:gd name="connsiteX4841" fmla="*/ 3942334 w 11737975"/>
              <a:gd name="connsiteY4841" fmla="*/ 981874 h 7527097"/>
              <a:gd name="connsiteX4842" fmla="*/ 3944801 w 11737975"/>
              <a:gd name="connsiteY4842" fmla="*/ 972689 h 7527097"/>
              <a:gd name="connsiteX4843" fmla="*/ 3894429 w 11737975"/>
              <a:gd name="connsiteY4843" fmla="*/ 961970 h 7527097"/>
              <a:gd name="connsiteX4844" fmla="*/ 3896482 w 11737975"/>
              <a:gd name="connsiteY4844" fmla="*/ 957450 h 7527097"/>
              <a:gd name="connsiteX4845" fmla="*/ 3883343 w 11737975"/>
              <a:gd name="connsiteY4845" fmla="*/ 956290 h 7527097"/>
              <a:gd name="connsiteX4846" fmla="*/ 3928190 w 11737975"/>
              <a:gd name="connsiteY4846" fmla="*/ 955045 h 7527097"/>
              <a:gd name="connsiteX4847" fmla="*/ 3926399 w 11737975"/>
              <a:gd name="connsiteY4847" fmla="*/ 956624 h 7527097"/>
              <a:gd name="connsiteX4848" fmla="*/ 3927886 w 11737975"/>
              <a:gd name="connsiteY4848" fmla="*/ 958490 h 7527097"/>
              <a:gd name="connsiteX4849" fmla="*/ 3929525 w 11737975"/>
              <a:gd name="connsiteY4849" fmla="*/ 958636 h 7527097"/>
              <a:gd name="connsiteX4850" fmla="*/ 3931164 w 11737975"/>
              <a:gd name="connsiteY4850" fmla="*/ 958780 h 7527097"/>
              <a:gd name="connsiteX4851" fmla="*/ 3933108 w 11737975"/>
              <a:gd name="connsiteY4851" fmla="*/ 955480 h 7527097"/>
              <a:gd name="connsiteX4852" fmla="*/ 3931468 w 11737975"/>
              <a:gd name="connsiteY4852" fmla="*/ 955335 h 7527097"/>
              <a:gd name="connsiteX4853" fmla="*/ 3929829 w 11737975"/>
              <a:gd name="connsiteY4853" fmla="*/ 955190 h 7527097"/>
              <a:gd name="connsiteX4854" fmla="*/ 3928190 w 11737975"/>
              <a:gd name="connsiteY4854" fmla="*/ 955045 h 7527097"/>
              <a:gd name="connsiteX4855" fmla="*/ 3771225 w 11737975"/>
              <a:gd name="connsiteY4855" fmla="*/ 951012 h 7527097"/>
              <a:gd name="connsiteX4856" fmla="*/ 3776810 w 11737975"/>
              <a:gd name="connsiteY4856" fmla="*/ 958232 h 7527097"/>
              <a:gd name="connsiteX4857" fmla="*/ 3779261 w 11737975"/>
              <a:gd name="connsiteY4857" fmla="*/ 956350 h 7527097"/>
              <a:gd name="connsiteX4858" fmla="*/ 3776291 w 11737975"/>
              <a:gd name="connsiteY4858" fmla="*/ 951460 h 7527097"/>
              <a:gd name="connsiteX4859" fmla="*/ 3771225 w 11737975"/>
              <a:gd name="connsiteY4859" fmla="*/ 951012 h 7527097"/>
              <a:gd name="connsiteX4860" fmla="*/ 3829697 w 11737975"/>
              <a:gd name="connsiteY4860" fmla="*/ 946761 h 7527097"/>
              <a:gd name="connsiteX4861" fmla="*/ 3825558 w 11737975"/>
              <a:gd name="connsiteY4861" fmla="*/ 955844 h 7527097"/>
              <a:gd name="connsiteX4862" fmla="*/ 3834939 w 11737975"/>
              <a:gd name="connsiteY4862" fmla="*/ 962974 h 7527097"/>
              <a:gd name="connsiteX4863" fmla="*/ 3836594 w 11737975"/>
              <a:gd name="connsiteY4863" fmla="*/ 963119 h 7527097"/>
              <a:gd name="connsiteX4864" fmla="*/ 3836040 w 11737975"/>
              <a:gd name="connsiteY4864" fmla="*/ 969371 h 7527097"/>
              <a:gd name="connsiteX4865" fmla="*/ 3837559 w 11737975"/>
              <a:gd name="connsiteY4865" fmla="*/ 971080 h 7527097"/>
              <a:gd name="connsiteX4866" fmla="*/ 3837699 w 11737975"/>
              <a:gd name="connsiteY4866" fmla="*/ 969517 h 7527097"/>
              <a:gd name="connsiteX4867" fmla="*/ 3837836 w 11737975"/>
              <a:gd name="connsiteY4867" fmla="*/ 967955 h 7527097"/>
              <a:gd name="connsiteX4868" fmla="*/ 3838112 w 11737975"/>
              <a:gd name="connsiteY4868" fmla="*/ 964829 h 7527097"/>
              <a:gd name="connsiteX4869" fmla="*/ 3869429 w 11737975"/>
              <a:gd name="connsiteY4869" fmla="*/ 969170 h 7527097"/>
              <a:gd name="connsiteX4870" fmla="*/ 3870120 w 11737975"/>
              <a:gd name="connsiteY4870" fmla="*/ 961357 h 7527097"/>
              <a:gd name="connsiteX4871" fmla="*/ 3862808 w 11737975"/>
              <a:gd name="connsiteY4871" fmla="*/ 949685 h 7527097"/>
              <a:gd name="connsiteX4872" fmla="*/ 3829697 w 11737975"/>
              <a:gd name="connsiteY4872" fmla="*/ 946761 h 7527097"/>
              <a:gd name="connsiteX4873" fmla="*/ 3721904 w 11737975"/>
              <a:gd name="connsiteY4873" fmla="*/ 930872 h 7527097"/>
              <a:gd name="connsiteX4874" fmla="*/ 3719984 w 11737975"/>
              <a:gd name="connsiteY4874" fmla="*/ 933852 h 7527097"/>
              <a:gd name="connsiteX4875" fmla="*/ 3721351 w 11737975"/>
              <a:gd name="connsiteY4875" fmla="*/ 937123 h 7527097"/>
              <a:gd name="connsiteX4876" fmla="*/ 3748895 w 11737975"/>
              <a:gd name="connsiteY4876" fmla="*/ 944282 h 7527097"/>
              <a:gd name="connsiteX4877" fmla="*/ 3771779 w 11737975"/>
              <a:gd name="connsiteY4877" fmla="*/ 947879 h 7527097"/>
              <a:gd name="connsiteX4878" fmla="*/ 3785890 w 11737975"/>
              <a:gd name="connsiteY4878" fmla="*/ 957000 h 7527097"/>
              <a:gd name="connsiteX4879" fmla="*/ 3796701 w 11737975"/>
              <a:gd name="connsiteY4879" fmla="*/ 958619 h 7527097"/>
              <a:gd name="connsiteX4880" fmla="*/ 3799046 w 11737975"/>
              <a:gd name="connsiteY4880" fmla="*/ 958163 h 7527097"/>
              <a:gd name="connsiteX4881" fmla="*/ 3797816 w 11737975"/>
              <a:gd name="connsiteY4881" fmla="*/ 953330 h 7527097"/>
              <a:gd name="connsiteX4882" fmla="*/ 3802751 w 11737975"/>
              <a:gd name="connsiteY4882" fmla="*/ 953765 h 7527097"/>
              <a:gd name="connsiteX4883" fmla="*/ 3804396 w 11737975"/>
              <a:gd name="connsiteY4883" fmla="*/ 953911 h 7527097"/>
              <a:gd name="connsiteX4884" fmla="*/ 3807960 w 11737975"/>
              <a:gd name="connsiteY4884" fmla="*/ 951076 h 7527097"/>
              <a:gd name="connsiteX4885" fmla="*/ 3807192 w 11737975"/>
              <a:gd name="connsiteY4885" fmla="*/ 948054 h 7527097"/>
              <a:gd name="connsiteX4886" fmla="*/ 3805084 w 11737975"/>
              <a:gd name="connsiteY4886" fmla="*/ 946096 h 7527097"/>
              <a:gd name="connsiteX4887" fmla="*/ 3803440 w 11737975"/>
              <a:gd name="connsiteY4887" fmla="*/ 945952 h 7527097"/>
              <a:gd name="connsiteX4888" fmla="*/ 3782199 w 11737975"/>
              <a:gd name="connsiteY4888" fmla="*/ 942500 h 7527097"/>
              <a:gd name="connsiteX4889" fmla="*/ 3772331 w 11737975"/>
              <a:gd name="connsiteY4889" fmla="*/ 941629 h 7527097"/>
              <a:gd name="connsiteX4890" fmla="*/ 3749447 w 11737975"/>
              <a:gd name="connsiteY4890" fmla="*/ 938030 h 7527097"/>
              <a:gd name="connsiteX4891" fmla="*/ 3721766 w 11737975"/>
              <a:gd name="connsiteY4891" fmla="*/ 932435 h 7527097"/>
              <a:gd name="connsiteX4892" fmla="*/ 3721904 w 11737975"/>
              <a:gd name="connsiteY4892" fmla="*/ 930872 h 7527097"/>
              <a:gd name="connsiteX4893" fmla="*/ 3700727 w 11737975"/>
              <a:gd name="connsiteY4893" fmla="*/ 927724 h 7527097"/>
              <a:gd name="connsiteX4894" fmla="*/ 3695097 w 11737975"/>
              <a:gd name="connsiteY4894" fmla="*/ 929987 h 7527097"/>
              <a:gd name="connsiteX4895" fmla="*/ 3700824 w 11737975"/>
              <a:gd name="connsiteY4895" fmla="*/ 930725 h 7527097"/>
              <a:gd name="connsiteX4896" fmla="*/ 3700727 w 11737975"/>
              <a:gd name="connsiteY4896" fmla="*/ 927724 h 7527097"/>
              <a:gd name="connsiteX4897" fmla="*/ 3666294 w 11737975"/>
              <a:gd name="connsiteY4897" fmla="*/ 918018 h 7527097"/>
              <a:gd name="connsiteX4898" fmla="*/ 3661309 w 11737975"/>
              <a:gd name="connsiteY4898" fmla="*/ 919084 h 7527097"/>
              <a:gd name="connsiteX4899" fmla="*/ 3659690 w 11737975"/>
              <a:gd name="connsiteY4899" fmla="*/ 918939 h 7527097"/>
              <a:gd name="connsiteX4900" fmla="*/ 3656192 w 11737975"/>
              <a:gd name="connsiteY4900" fmla="*/ 921639 h 7527097"/>
              <a:gd name="connsiteX4901" fmla="*/ 3659164 w 11737975"/>
              <a:gd name="connsiteY4901" fmla="*/ 924910 h 7527097"/>
              <a:gd name="connsiteX4902" fmla="*/ 3662399 w 11737975"/>
              <a:gd name="connsiteY4902" fmla="*/ 925195 h 7527097"/>
              <a:gd name="connsiteX4903" fmla="*/ 3665766 w 11737975"/>
              <a:gd name="connsiteY4903" fmla="*/ 923990 h 7527097"/>
              <a:gd name="connsiteX4904" fmla="*/ 3667649 w 11737975"/>
              <a:gd name="connsiteY4904" fmla="*/ 921147 h 7527097"/>
              <a:gd name="connsiteX4905" fmla="*/ 3666294 w 11737975"/>
              <a:gd name="connsiteY4905" fmla="*/ 918018 h 7527097"/>
              <a:gd name="connsiteX4906" fmla="*/ 3774981 w 11737975"/>
              <a:gd name="connsiteY4906" fmla="*/ 914480 h 7527097"/>
              <a:gd name="connsiteX4907" fmla="*/ 3771422 w 11737975"/>
              <a:gd name="connsiteY4907" fmla="*/ 915929 h 7527097"/>
              <a:gd name="connsiteX4908" fmla="*/ 3774993 w 11737975"/>
              <a:gd name="connsiteY4908" fmla="*/ 917764 h 7527097"/>
              <a:gd name="connsiteX4909" fmla="*/ 3774981 w 11737975"/>
              <a:gd name="connsiteY4909" fmla="*/ 914480 h 7527097"/>
              <a:gd name="connsiteX4910" fmla="*/ 3642038 w 11737975"/>
              <a:gd name="connsiteY4910" fmla="*/ 914140 h 7527097"/>
              <a:gd name="connsiteX4911" fmla="*/ 3638302 w 11737975"/>
              <a:gd name="connsiteY4911" fmla="*/ 920174 h 7527097"/>
              <a:gd name="connsiteX4912" fmla="*/ 3645888 w 11737975"/>
              <a:gd name="connsiteY4912" fmla="*/ 923530 h 7527097"/>
              <a:gd name="connsiteX4913" fmla="*/ 3647837 w 11737975"/>
              <a:gd name="connsiteY4913" fmla="*/ 921018 h 7527097"/>
              <a:gd name="connsiteX4914" fmla="*/ 3642038 w 11737975"/>
              <a:gd name="connsiteY4914" fmla="*/ 914140 h 7527097"/>
              <a:gd name="connsiteX4915" fmla="*/ 3784646 w 11737975"/>
              <a:gd name="connsiteY4915" fmla="*/ 911119 h 7527097"/>
              <a:gd name="connsiteX4916" fmla="*/ 3781206 w 11737975"/>
              <a:gd name="connsiteY4916" fmla="*/ 912386 h 7527097"/>
              <a:gd name="connsiteX4917" fmla="*/ 3779419 w 11737975"/>
              <a:gd name="connsiteY4917" fmla="*/ 913799 h 7527097"/>
              <a:gd name="connsiteX4918" fmla="*/ 3782444 w 11737975"/>
              <a:gd name="connsiteY4918" fmla="*/ 917206 h 7527097"/>
              <a:gd name="connsiteX4919" fmla="*/ 3790559 w 11737975"/>
              <a:gd name="connsiteY4919" fmla="*/ 919493 h 7527097"/>
              <a:gd name="connsiteX4920" fmla="*/ 3798536 w 11737975"/>
              <a:gd name="connsiteY4920" fmla="*/ 923339 h 7527097"/>
              <a:gd name="connsiteX4921" fmla="*/ 3800461 w 11737975"/>
              <a:gd name="connsiteY4921" fmla="*/ 920369 h 7527097"/>
              <a:gd name="connsiteX4922" fmla="*/ 3799086 w 11737975"/>
              <a:gd name="connsiteY4922" fmla="*/ 917106 h 7527097"/>
              <a:gd name="connsiteX4923" fmla="*/ 3792621 w 11737975"/>
              <a:gd name="connsiteY4923" fmla="*/ 914965 h 7527097"/>
              <a:gd name="connsiteX4924" fmla="*/ 3784646 w 11737975"/>
              <a:gd name="connsiteY4924" fmla="*/ 911119 h 7527097"/>
              <a:gd name="connsiteX4925" fmla="*/ 3818043 w 11737975"/>
              <a:gd name="connsiteY4925" fmla="*/ 910599 h 7527097"/>
              <a:gd name="connsiteX4926" fmla="*/ 3806646 w 11737975"/>
              <a:gd name="connsiteY4926" fmla="*/ 924012 h 7527097"/>
              <a:gd name="connsiteX4927" fmla="*/ 3820658 w 11737975"/>
              <a:gd name="connsiteY4927" fmla="*/ 927954 h 7527097"/>
              <a:gd name="connsiteX4928" fmla="*/ 3825222 w 11737975"/>
              <a:gd name="connsiteY4928" fmla="*/ 925653 h 7527097"/>
              <a:gd name="connsiteX4929" fmla="*/ 3825644 w 11737975"/>
              <a:gd name="connsiteY4929" fmla="*/ 920884 h 7527097"/>
              <a:gd name="connsiteX4930" fmla="*/ 3817902 w 11737975"/>
              <a:gd name="connsiteY4930" fmla="*/ 912189 h 7527097"/>
              <a:gd name="connsiteX4931" fmla="*/ 3818043 w 11737975"/>
              <a:gd name="connsiteY4931" fmla="*/ 910599 h 7527097"/>
              <a:gd name="connsiteX4932" fmla="*/ 3625845 w 11737975"/>
              <a:gd name="connsiteY4932" fmla="*/ 909651 h 7527097"/>
              <a:gd name="connsiteX4933" fmla="*/ 3628866 w 11737975"/>
              <a:gd name="connsiteY4933" fmla="*/ 916985 h 7527097"/>
              <a:gd name="connsiteX4934" fmla="*/ 3635139 w 11737975"/>
              <a:gd name="connsiteY4934" fmla="*/ 915183 h 7527097"/>
              <a:gd name="connsiteX4935" fmla="*/ 3625845 w 11737975"/>
              <a:gd name="connsiteY4935" fmla="*/ 909651 h 7527097"/>
              <a:gd name="connsiteX4936" fmla="*/ 3709480 w 11737975"/>
              <a:gd name="connsiteY4936" fmla="*/ 900892 h 7527097"/>
              <a:gd name="connsiteX4937" fmla="*/ 3711148 w 11737975"/>
              <a:gd name="connsiteY4937" fmla="*/ 906101 h 7527097"/>
              <a:gd name="connsiteX4938" fmla="*/ 3716093 w 11737975"/>
              <a:gd name="connsiteY4938" fmla="*/ 903095 h 7527097"/>
              <a:gd name="connsiteX4939" fmla="*/ 3709480 w 11737975"/>
              <a:gd name="connsiteY4939" fmla="*/ 900892 h 7527097"/>
              <a:gd name="connsiteX4940" fmla="*/ 3731093 w 11737975"/>
              <a:gd name="connsiteY4940" fmla="*/ 900024 h 7527097"/>
              <a:gd name="connsiteX4941" fmla="*/ 3727669 w 11737975"/>
              <a:gd name="connsiteY4941" fmla="*/ 901264 h 7527097"/>
              <a:gd name="connsiteX4942" fmla="*/ 3729042 w 11737975"/>
              <a:gd name="connsiteY4942" fmla="*/ 904470 h 7527097"/>
              <a:gd name="connsiteX4943" fmla="*/ 3749886 w 11737975"/>
              <a:gd name="connsiteY4943" fmla="*/ 912483 h 7527097"/>
              <a:gd name="connsiteX4944" fmla="*/ 3764420 w 11737975"/>
              <a:gd name="connsiteY4944" fmla="*/ 916854 h 7527097"/>
              <a:gd name="connsiteX4945" fmla="*/ 3767981 w 11737975"/>
              <a:gd name="connsiteY4945" fmla="*/ 914084 h 7527097"/>
              <a:gd name="connsiteX4946" fmla="*/ 3766607 w 11737975"/>
              <a:gd name="connsiteY4946" fmla="*/ 910876 h 7527097"/>
              <a:gd name="connsiteX4947" fmla="*/ 3750428 w 11737975"/>
              <a:gd name="connsiteY4947" fmla="*/ 906360 h 7527097"/>
              <a:gd name="connsiteX4948" fmla="*/ 3731093 w 11737975"/>
              <a:gd name="connsiteY4948" fmla="*/ 900024 h 7527097"/>
              <a:gd name="connsiteX4949" fmla="*/ 3680022 w 11737975"/>
              <a:gd name="connsiteY4949" fmla="*/ 896668 h 7527097"/>
              <a:gd name="connsiteX4950" fmla="*/ 3681343 w 11737975"/>
              <a:gd name="connsiteY4950" fmla="*/ 900256 h 7527097"/>
              <a:gd name="connsiteX4951" fmla="*/ 3694346 w 11737975"/>
              <a:gd name="connsiteY4951" fmla="*/ 901406 h 7527097"/>
              <a:gd name="connsiteX4952" fmla="*/ 3695972 w 11737975"/>
              <a:gd name="connsiteY4952" fmla="*/ 901549 h 7527097"/>
              <a:gd name="connsiteX4953" fmla="*/ 3697750 w 11737975"/>
              <a:gd name="connsiteY4953" fmla="*/ 899971 h 7527097"/>
              <a:gd name="connsiteX4954" fmla="*/ 3696277 w 11737975"/>
              <a:gd name="connsiteY4954" fmla="*/ 898104 h 7527097"/>
              <a:gd name="connsiteX4955" fmla="*/ 3694651 w 11737975"/>
              <a:gd name="connsiteY4955" fmla="*/ 897961 h 7527097"/>
              <a:gd name="connsiteX4956" fmla="*/ 3681647 w 11737975"/>
              <a:gd name="connsiteY4956" fmla="*/ 896812 h 7527097"/>
              <a:gd name="connsiteX4957" fmla="*/ 3680022 w 11737975"/>
              <a:gd name="connsiteY4957" fmla="*/ 896668 h 7527097"/>
              <a:gd name="connsiteX4958" fmla="*/ 3649303 w 11737975"/>
              <a:gd name="connsiteY4958" fmla="*/ 889324 h 7527097"/>
              <a:gd name="connsiteX4959" fmla="*/ 3647508 w 11737975"/>
              <a:gd name="connsiteY4959" fmla="*/ 890758 h 7527097"/>
              <a:gd name="connsiteX4960" fmla="*/ 3647368 w 11737975"/>
              <a:gd name="connsiteY4960" fmla="*/ 892336 h 7527097"/>
              <a:gd name="connsiteX4961" fmla="*/ 3653852 w 11737975"/>
              <a:gd name="connsiteY4961" fmla="*/ 894500 h 7527097"/>
              <a:gd name="connsiteX4962" fmla="*/ 3658677 w 11737975"/>
              <a:gd name="connsiteY4962" fmla="*/ 896519 h 7527097"/>
              <a:gd name="connsiteX4963" fmla="*/ 3660335 w 11737975"/>
              <a:gd name="connsiteY4963" fmla="*/ 896664 h 7527097"/>
              <a:gd name="connsiteX4964" fmla="*/ 3660613 w 11737975"/>
              <a:gd name="connsiteY4964" fmla="*/ 893506 h 7527097"/>
              <a:gd name="connsiteX4965" fmla="*/ 3654130 w 11737975"/>
              <a:gd name="connsiteY4965" fmla="*/ 891343 h 7527097"/>
              <a:gd name="connsiteX4966" fmla="*/ 3649303 w 11737975"/>
              <a:gd name="connsiteY4966" fmla="*/ 889324 h 7527097"/>
              <a:gd name="connsiteX4967" fmla="*/ 3737705 w 11737975"/>
              <a:gd name="connsiteY4967" fmla="*/ 881225 h 7527097"/>
              <a:gd name="connsiteX4968" fmla="*/ 3735781 w 11737975"/>
              <a:gd name="connsiteY4968" fmla="*/ 884238 h 7527097"/>
              <a:gd name="connsiteX4969" fmla="*/ 3737288 w 11737975"/>
              <a:gd name="connsiteY4969" fmla="*/ 885962 h 7527097"/>
              <a:gd name="connsiteX4970" fmla="*/ 3748669 w 11737975"/>
              <a:gd name="connsiteY4970" fmla="*/ 888559 h 7527097"/>
              <a:gd name="connsiteX4971" fmla="*/ 3757850 w 11737975"/>
              <a:gd name="connsiteY4971" fmla="*/ 897326 h 7527097"/>
              <a:gd name="connsiteX4972" fmla="*/ 3764140 w 11737975"/>
              <a:gd name="connsiteY4972" fmla="*/ 898876 h 7527097"/>
              <a:gd name="connsiteX4973" fmla="*/ 3769930 w 11737975"/>
              <a:gd name="connsiteY4973" fmla="*/ 892028 h 7527097"/>
              <a:gd name="connsiteX4974" fmla="*/ 3749228 w 11737975"/>
              <a:gd name="connsiteY4974" fmla="*/ 882244 h 7527097"/>
              <a:gd name="connsiteX4975" fmla="*/ 3750734 w 11737975"/>
              <a:gd name="connsiteY4975" fmla="*/ 883969 h 7527097"/>
              <a:gd name="connsiteX4976" fmla="*/ 3737705 w 11737975"/>
              <a:gd name="connsiteY4976" fmla="*/ 881225 h 7527097"/>
              <a:gd name="connsiteX4977" fmla="*/ 3716419 w 11737975"/>
              <a:gd name="connsiteY4977" fmla="*/ 877899 h 7527097"/>
              <a:gd name="connsiteX4978" fmla="*/ 3714445 w 11737975"/>
              <a:gd name="connsiteY4978" fmla="*/ 880964 h 7527097"/>
              <a:gd name="connsiteX4979" fmla="*/ 3715850 w 11737975"/>
              <a:gd name="connsiteY4979" fmla="*/ 884328 h 7527097"/>
              <a:gd name="connsiteX4980" fmla="*/ 3722463 w 11737975"/>
              <a:gd name="connsiteY4980" fmla="*/ 886532 h 7527097"/>
              <a:gd name="connsiteX4981" fmla="*/ 3724436 w 11737975"/>
              <a:gd name="connsiteY4981" fmla="*/ 883466 h 7527097"/>
              <a:gd name="connsiteX4982" fmla="*/ 3723031 w 11737975"/>
              <a:gd name="connsiteY4982" fmla="*/ 880103 h 7527097"/>
              <a:gd name="connsiteX4983" fmla="*/ 3718108 w 11737975"/>
              <a:gd name="connsiteY4983" fmla="*/ 878048 h 7527097"/>
              <a:gd name="connsiteX4984" fmla="*/ 3716419 w 11737975"/>
              <a:gd name="connsiteY4984" fmla="*/ 877899 h 7527097"/>
              <a:gd name="connsiteX4985" fmla="*/ 7488377 w 11737975"/>
              <a:gd name="connsiteY4985" fmla="*/ 876772 h 7527097"/>
              <a:gd name="connsiteX4986" fmla="*/ 7484753 w 11737975"/>
              <a:gd name="connsiteY4986" fmla="*/ 879729 h 7527097"/>
              <a:gd name="connsiteX4987" fmla="*/ 7482653 w 11737975"/>
              <a:gd name="connsiteY4987" fmla="*/ 884462 h 7527097"/>
              <a:gd name="connsiteX4988" fmla="*/ 7485847 w 11737975"/>
              <a:gd name="connsiteY4988" fmla="*/ 886384 h 7527097"/>
              <a:gd name="connsiteX4989" fmla="*/ 7489473 w 11737975"/>
              <a:gd name="connsiteY4989" fmla="*/ 883427 h 7527097"/>
              <a:gd name="connsiteX4990" fmla="*/ 7491572 w 11737975"/>
              <a:gd name="connsiteY4990" fmla="*/ 878694 h 7527097"/>
              <a:gd name="connsiteX4991" fmla="*/ 7488377 w 11737975"/>
              <a:gd name="connsiteY4991" fmla="*/ 876772 h 7527097"/>
              <a:gd name="connsiteX4992" fmla="*/ 3702503 w 11737975"/>
              <a:gd name="connsiteY4992" fmla="*/ 876755 h 7527097"/>
              <a:gd name="connsiteX4993" fmla="*/ 3696433 w 11737975"/>
              <a:gd name="connsiteY4993" fmla="*/ 880877 h 7527097"/>
              <a:gd name="connsiteX4994" fmla="*/ 3707616 w 11737975"/>
              <a:gd name="connsiteY4994" fmla="*/ 883486 h 7527097"/>
              <a:gd name="connsiteX4995" fmla="*/ 3702503 w 11737975"/>
              <a:gd name="connsiteY4995" fmla="*/ 876755 h 7527097"/>
              <a:gd name="connsiteX4996" fmla="*/ 7469250 w 11737975"/>
              <a:gd name="connsiteY4996" fmla="*/ 867561 h 7527097"/>
              <a:gd name="connsiteX4997" fmla="*/ 7462157 w 11737975"/>
              <a:gd name="connsiteY4997" fmla="*/ 871707 h 7527097"/>
              <a:gd name="connsiteX4998" fmla="*/ 7455064 w 11737975"/>
              <a:gd name="connsiteY4998" fmla="*/ 875853 h 7527097"/>
              <a:gd name="connsiteX4999" fmla="*/ 7453254 w 11737975"/>
              <a:gd name="connsiteY4999" fmla="*/ 877285 h 7527097"/>
              <a:gd name="connsiteX5000" fmla="*/ 7454785 w 11737975"/>
              <a:gd name="connsiteY5000" fmla="*/ 879010 h 7527097"/>
              <a:gd name="connsiteX5001" fmla="*/ 7463547 w 11737975"/>
              <a:gd name="connsiteY5001" fmla="*/ 875012 h 7527097"/>
              <a:gd name="connsiteX5002" fmla="*/ 7470640 w 11737975"/>
              <a:gd name="connsiteY5002" fmla="*/ 870865 h 7527097"/>
              <a:gd name="connsiteX5003" fmla="*/ 7470780 w 11737975"/>
              <a:gd name="connsiteY5003" fmla="*/ 869287 h 7527097"/>
              <a:gd name="connsiteX5004" fmla="*/ 7470919 w 11737975"/>
              <a:gd name="connsiteY5004" fmla="*/ 867708 h 7527097"/>
              <a:gd name="connsiteX5005" fmla="*/ 7469250 w 11737975"/>
              <a:gd name="connsiteY5005" fmla="*/ 867561 h 7527097"/>
              <a:gd name="connsiteX5006" fmla="*/ 3854783 w 11737975"/>
              <a:gd name="connsiteY5006" fmla="*/ 866402 h 7527097"/>
              <a:gd name="connsiteX5007" fmla="*/ 3851086 w 11737975"/>
              <a:gd name="connsiteY5007" fmla="*/ 870850 h 7527097"/>
              <a:gd name="connsiteX5008" fmla="*/ 3852585 w 11737975"/>
              <a:gd name="connsiteY5008" fmla="*/ 872573 h 7527097"/>
              <a:gd name="connsiteX5009" fmla="*/ 3854506 w 11737975"/>
              <a:gd name="connsiteY5009" fmla="*/ 869561 h 7527097"/>
              <a:gd name="connsiteX5010" fmla="*/ 3856005 w 11737975"/>
              <a:gd name="connsiteY5010" fmla="*/ 871283 h 7527097"/>
              <a:gd name="connsiteX5011" fmla="*/ 3857505 w 11737975"/>
              <a:gd name="connsiteY5011" fmla="*/ 873007 h 7527097"/>
              <a:gd name="connsiteX5012" fmla="*/ 3857645 w 11737975"/>
              <a:gd name="connsiteY5012" fmla="*/ 871429 h 7527097"/>
              <a:gd name="connsiteX5013" fmla="*/ 3856283 w 11737975"/>
              <a:gd name="connsiteY5013" fmla="*/ 868126 h 7527097"/>
              <a:gd name="connsiteX5014" fmla="*/ 3856423 w 11737975"/>
              <a:gd name="connsiteY5014" fmla="*/ 866548 h 7527097"/>
              <a:gd name="connsiteX5015" fmla="*/ 3854783 w 11737975"/>
              <a:gd name="connsiteY5015" fmla="*/ 866402 h 7527097"/>
              <a:gd name="connsiteX5016" fmla="*/ 3828252 w 11737975"/>
              <a:gd name="connsiteY5016" fmla="*/ 860496 h 7527097"/>
              <a:gd name="connsiteX5017" fmla="*/ 3833639 w 11737975"/>
              <a:gd name="connsiteY5017" fmla="*/ 864390 h 7527097"/>
              <a:gd name="connsiteX5018" fmla="*/ 3828252 w 11737975"/>
              <a:gd name="connsiteY5018" fmla="*/ 860496 h 7527097"/>
              <a:gd name="connsiteX5019" fmla="*/ 3872712 w 11737975"/>
              <a:gd name="connsiteY5019" fmla="*/ 860033 h 7527097"/>
              <a:gd name="connsiteX5020" fmla="*/ 3870752 w 11737975"/>
              <a:gd name="connsiteY5020" fmla="*/ 871180 h 7527097"/>
              <a:gd name="connsiteX5021" fmla="*/ 3871340 w 11737975"/>
              <a:gd name="connsiteY5021" fmla="*/ 869357 h 7527097"/>
              <a:gd name="connsiteX5022" fmla="*/ 3873248 w 11737975"/>
              <a:gd name="connsiteY5022" fmla="*/ 864775 h 7527097"/>
              <a:gd name="connsiteX5023" fmla="*/ 3872712 w 11737975"/>
              <a:gd name="connsiteY5023" fmla="*/ 860033 h 7527097"/>
              <a:gd name="connsiteX5024" fmla="*/ 3730161 w 11737975"/>
              <a:gd name="connsiteY5024" fmla="*/ 857127 h 7527097"/>
              <a:gd name="connsiteX5025" fmla="*/ 3706408 w 11737975"/>
              <a:gd name="connsiteY5025" fmla="*/ 862984 h 7527097"/>
              <a:gd name="connsiteX5026" fmla="*/ 3691726 w 11737975"/>
              <a:gd name="connsiteY5026" fmla="*/ 860095 h 7527097"/>
              <a:gd name="connsiteX5027" fmla="*/ 3681983 w 11737975"/>
              <a:gd name="connsiteY5027" fmla="*/ 857644 h 7527097"/>
              <a:gd name="connsiteX5028" fmla="*/ 3680199 w 11737975"/>
              <a:gd name="connsiteY5028" fmla="*/ 859078 h 7527097"/>
              <a:gd name="connsiteX5029" fmla="*/ 3679919 w 11737975"/>
              <a:gd name="connsiteY5029" fmla="*/ 862234 h 7527097"/>
              <a:gd name="connsiteX5030" fmla="*/ 3689660 w 11737975"/>
              <a:gd name="connsiteY5030" fmla="*/ 864686 h 7527097"/>
              <a:gd name="connsiteX5031" fmla="*/ 3705849 w 11737975"/>
              <a:gd name="connsiteY5031" fmla="*/ 869299 h 7527097"/>
              <a:gd name="connsiteX5032" fmla="*/ 3725334 w 11737975"/>
              <a:gd name="connsiteY5032" fmla="*/ 874203 h 7527097"/>
              <a:gd name="connsiteX5033" fmla="*/ 3729045 w 11737975"/>
              <a:gd name="connsiteY5033" fmla="*/ 869756 h 7527097"/>
              <a:gd name="connsiteX5034" fmla="*/ 3735494 w 11737975"/>
              <a:gd name="connsiteY5034" fmla="*/ 871917 h 7527097"/>
              <a:gd name="connsiteX5035" fmla="*/ 3738646 w 11737975"/>
              <a:gd name="connsiteY5035" fmla="*/ 873787 h 7527097"/>
              <a:gd name="connsiteX5036" fmla="*/ 3740433 w 11737975"/>
              <a:gd name="connsiteY5036" fmla="*/ 872355 h 7527097"/>
              <a:gd name="connsiteX5037" fmla="*/ 3739066 w 11737975"/>
              <a:gd name="connsiteY5037" fmla="*/ 869052 h 7527097"/>
              <a:gd name="connsiteX5038" fmla="*/ 3737418 w 11737975"/>
              <a:gd name="connsiteY5038" fmla="*/ 868906 h 7527097"/>
              <a:gd name="connsiteX5039" fmla="*/ 3729463 w 11737975"/>
              <a:gd name="connsiteY5039" fmla="*/ 865021 h 7527097"/>
              <a:gd name="connsiteX5040" fmla="*/ 3730161 w 11737975"/>
              <a:gd name="connsiteY5040" fmla="*/ 857127 h 7527097"/>
              <a:gd name="connsiteX5041" fmla="*/ 3667229 w 11737975"/>
              <a:gd name="connsiteY5041" fmla="*/ 856196 h 7527097"/>
              <a:gd name="connsiteX5042" fmla="*/ 3665455 w 11737975"/>
              <a:gd name="connsiteY5042" fmla="*/ 857581 h 7527097"/>
              <a:gd name="connsiteX5043" fmla="*/ 3666960 w 11737975"/>
              <a:gd name="connsiteY5043" fmla="*/ 859257 h 7527097"/>
              <a:gd name="connsiteX5044" fmla="*/ 3670102 w 11737975"/>
              <a:gd name="connsiteY5044" fmla="*/ 861078 h 7527097"/>
              <a:gd name="connsiteX5045" fmla="*/ 3671877 w 11737975"/>
              <a:gd name="connsiteY5045" fmla="*/ 859692 h 7527097"/>
              <a:gd name="connsiteX5046" fmla="*/ 3670373 w 11737975"/>
              <a:gd name="connsiteY5046" fmla="*/ 858016 h 7527097"/>
              <a:gd name="connsiteX5047" fmla="*/ 3667229 w 11737975"/>
              <a:gd name="connsiteY5047" fmla="*/ 856196 h 7527097"/>
              <a:gd name="connsiteX5048" fmla="*/ 3813465 w 11737975"/>
              <a:gd name="connsiteY5048" fmla="*/ 831169 h 7527097"/>
              <a:gd name="connsiteX5049" fmla="*/ 3809895 w 11737975"/>
              <a:gd name="connsiteY5049" fmla="*/ 833985 h 7527097"/>
              <a:gd name="connsiteX5050" fmla="*/ 3812915 w 11737975"/>
              <a:gd name="connsiteY5050" fmla="*/ 837384 h 7527097"/>
              <a:gd name="connsiteX5051" fmla="*/ 3814424 w 11737975"/>
              <a:gd name="connsiteY5051" fmla="*/ 839083 h 7527097"/>
              <a:gd name="connsiteX5052" fmla="*/ 3820874 w 11737975"/>
              <a:gd name="connsiteY5052" fmla="*/ 841217 h 7527097"/>
              <a:gd name="connsiteX5053" fmla="*/ 3822385 w 11737975"/>
              <a:gd name="connsiteY5053" fmla="*/ 842916 h 7527097"/>
              <a:gd name="connsiteX5054" fmla="*/ 3822247 w 11737975"/>
              <a:gd name="connsiteY5054" fmla="*/ 844469 h 7527097"/>
              <a:gd name="connsiteX5055" fmla="*/ 3832129 w 11737975"/>
              <a:gd name="connsiteY5055" fmla="*/ 845342 h 7527097"/>
              <a:gd name="connsiteX5056" fmla="*/ 3840362 w 11737975"/>
              <a:gd name="connsiteY5056" fmla="*/ 846070 h 7527097"/>
              <a:gd name="connsiteX5057" fmla="*/ 3845691 w 11737975"/>
              <a:gd name="connsiteY5057" fmla="*/ 851213 h 7527097"/>
              <a:gd name="connsiteX5058" fmla="*/ 3866438 w 11737975"/>
              <a:gd name="connsiteY5058" fmla="*/ 851505 h 7527097"/>
              <a:gd name="connsiteX5059" fmla="*/ 3866575 w 11737975"/>
              <a:gd name="connsiteY5059" fmla="*/ 849951 h 7527097"/>
              <a:gd name="connsiteX5060" fmla="*/ 3869731 w 11737975"/>
              <a:gd name="connsiteY5060" fmla="*/ 851797 h 7527097"/>
              <a:gd name="connsiteX5061" fmla="*/ 3871653 w 11737975"/>
              <a:gd name="connsiteY5061" fmla="*/ 848835 h 7527097"/>
              <a:gd name="connsiteX5062" fmla="*/ 3870282 w 11737975"/>
              <a:gd name="connsiteY5062" fmla="*/ 845583 h 7527097"/>
              <a:gd name="connsiteX5063" fmla="*/ 3868634 w 11737975"/>
              <a:gd name="connsiteY5063" fmla="*/ 845436 h 7527097"/>
              <a:gd name="connsiteX5064" fmla="*/ 3868771 w 11737975"/>
              <a:gd name="connsiteY5064" fmla="*/ 843883 h 7527097"/>
              <a:gd name="connsiteX5065" fmla="*/ 3870418 w 11737975"/>
              <a:gd name="connsiteY5065" fmla="*/ 844029 h 7527097"/>
              <a:gd name="connsiteX5066" fmla="*/ 3872340 w 11737975"/>
              <a:gd name="connsiteY5066" fmla="*/ 841068 h 7527097"/>
              <a:gd name="connsiteX5067" fmla="*/ 3870967 w 11737975"/>
              <a:gd name="connsiteY5067" fmla="*/ 837815 h 7527097"/>
              <a:gd name="connsiteX5068" fmla="*/ 3867672 w 11737975"/>
              <a:gd name="connsiteY5068" fmla="*/ 837524 h 7527097"/>
              <a:gd name="connsiteX5069" fmla="*/ 3849009 w 11737975"/>
              <a:gd name="connsiteY5069" fmla="*/ 842137 h 7527097"/>
              <a:gd name="connsiteX5070" fmla="*/ 3840775 w 11737975"/>
              <a:gd name="connsiteY5070" fmla="*/ 841409 h 7527097"/>
              <a:gd name="connsiteX5071" fmla="*/ 3840638 w 11737975"/>
              <a:gd name="connsiteY5071" fmla="*/ 842964 h 7527097"/>
              <a:gd name="connsiteX5072" fmla="*/ 3832403 w 11737975"/>
              <a:gd name="connsiteY5072" fmla="*/ 842236 h 7527097"/>
              <a:gd name="connsiteX5073" fmla="*/ 3822659 w 11737975"/>
              <a:gd name="connsiteY5073" fmla="*/ 839809 h 7527097"/>
              <a:gd name="connsiteX5074" fmla="*/ 3822796 w 11737975"/>
              <a:gd name="connsiteY5074" fmla="*/ 838255 h 7527097"/>
              <a:gd name="connsiteX5075" fmla="*/ 3826089 w 11737975"/>
              <a:gd name="connsiteY5075" fmla="*/ 838547 h 7527097"/>
              <a:gd name="connsiteX5076" fmla="*/ 3827737 w 11737975"/>
              <a:gd name="connsiteY5076" fmla="*/ 838692 h 7527097"/>
              <a:gd name="connsiteX5077" fmla="*/ 3829659 w 11737975"/>
              <a:gd name="connsiteY5077" fmla="*/ 835731 h 7527097"/>
              <a:gd name="connsiteX5078" fmla="*/ 3828286 w 11737975"/>
              <a:gd name="connsiteY5078" fmla="*/ 832478 h 7527097"/>
              <a:gd name="connsiteX5079" fmla="*/ 3826638 w 11737975"/>
              <a:gd name="connsiteY5079" fmla="*/ 832333 h 7527097"/>
              <a:gd name="connsiteX5080" fmla="*/ 3826502 w 11737975"/>
              <a:gd name="connsiteY5080" fmla="*/ 833887 h 7527097"/>
              <a:gd name="connsiteX5081" fmla="*/ 3821562 w 11737975"/>
              <a:gd name="connsiteY5081" fmla="*/ 833450 h 7527097"/>
              <a:gd name="connsiteX5082" fmla="*/ 3819915 w 11737975"/>
              <a:gd name="connsiteY5082" fmla="*/ 833305 h 7527097"/>
              <a:gd name="connsiteX5083" fmla="*/ 3818268 w 11737975"/>
              <a:gd name="connsiteY5083" fmla="*/ 833158 h 7527097"/>
              <a:gd name="connsiteX5084" fmla="*/ 3813465 w 11737975"/>
              <a:gd name="connsiteY5084" fmla="*/ 831169 h 7527097"/>
              <a:gd name="connsiteX5085" fmla="*/ 3793670 w 11737975"/>
              <a:gd name="connsiteY5085" fmla="*/ 829994 h 7527097"/>
              <a:gd name="connsiteX5086" fmla="*/ 3793032 w 11737975"/>
              <a:gd name="connsiteY5086" fmla="*/ 837226 h 7527097"/>
              <a:gd name="connsiteX5087" fmla="*/ 3796921 w 11737975"/>
              <a:gd name="connsiteY5087" fmla="*/ 831287 h 7527097"/>
              <a:gd name="connsiteX5088" fmla="*/ 3793670 w 11737975"/>
              <a:gd name="connsiteY5088" fmla="*/ 829994 h 7527097"/>
              <a:gd name="connsiteX5089" fmla="*/ 3850602 w 11737975"/>
              <a:gd name="connsiteY5089" fmla="*/ 797311 h 7527097"/>
              <a:gd name="connsiteX5090" fmla="*/ 3847804 w 11737975"/>
              <a:gd name="connsiteY5090" fmla="*/ 799252 h 7527097"/>
              <a:gd name="connsiteX5091" fmla="*/ 3855923 w 11737975"/>
              <a:gd name="connsiteY5091" fmla="*/ 804219 h 7527097"/>
              <a:gd name="connsiteX5092" fmla="*/ 3857059 w 11737975"/>
              <a:gd name="connsiteY5092" fmla="*/ 803251 h 7527097"/>
              <a:gd name="connsiteX5093" fmla="*/ 3850602 w 11737975"/>
              <a:gd name="connsiteY5093" fmla="*/ 797311 h 7527097"/>
              <a:gd name="connsiteX5094" fmla="*/ 3861119 w 11737975"/>
              <a:gd name="connsiteY5094" fmla="*/ 796956 h 7527097"/>
              <a:gd name="connsiteX5095" fmla="*/ 3860816 w 11737975"/>
              <a:gd name="connsiteY5095" fmla="*/ 800401 h 7527097"/>
              <a:gd name="connsiteX5096" fmla="*/ 3867418 w 11737975"/>
              <a:gd name="connsiteY5096" fmla="*/ 802720 h 7527097"/>
              <a:gd name="connsiteX5097" fmla="*/ 3869107 w 11737975"/>
              <a:gd name="connsiteY5097" fmla="*/ 802870 h 7527097"/>
              <a:gd name="connsiteX5098" fmla="*/ 3869260 w 11737975"/>
              <a:gd name="connsiteY5098" fmla="*/ 801146 h 7527097"/>
              <a:gd name="connsiteX5099" fmla="*/ 3869412 w 11737975"/>
              <a:gd name="connsiteY5099" fmla="*/ 799425 h 7527097"/>
              <a:gd name="connsiteX5100" fmla="*/ 3866035 w 11737975"/>
              <a:gd name="connsiteY5100" fmla="*/ 799126 h 7527097"/>
              <a:gd name="connsiteX5101" fmla="*/ 3862808 w 11737975"/>
              <a:gd name="connsiteY5101" fmla="*/ 797106 h 7527097"/>
              <a:gd name="connsiteX5102" fmla="*/ 3861119 w 11737975"/>
              <a:gd name="connsiteY5102" fmla="*/ 796956 h 7527097"/>
              <a:gd name="connsiteX5103" fmla="*/ 3833329 w 11737975"/>
              <a:gd name="connsiteY5103" fmla="*/ 788856 h 7527097"/>
              <a:gd name="connsiteX5104" fmla="*/ 3831878 w 11737975"/>
              <a:gd name="connsiteY5104" fmla="*/ 791415 h 7527097"/>
              <a:gd name="connsiteX5105" fmla="*/ 3832904 w 11737975"/>
              <a:gd name="connsiteY5105" fmla="*/ 797934 h 7527097"/>
              <a:gd name="connsiteX5106" fmla="*/ 3838094 w 11737975"/>
              <a:gd name="connsiteY5106" fmla="*/ 793572 h 7527097"/>
              <a:gd name="connsiteX5107" fmla="*/ 3833329 w 11737975"/>
              <a:gd name="connsiteY5107" fmla="*/ 788856 h 7527097"/>
              <a:gd name="connsiteX5108" fmla="*/ 7512697 w 11737975"/>
              <a:gd name="connsiteY5108" fmla="*/ 785771 h 7527097"/>
              <a:gd name="connsiteX5109" fmla="*/ 7506940 w 11737975"/>
              <a:gd name="connsiteY5109" fmla="*/ 793137 h 7527097"/>
              <a:gd name="connsiteX5110" fmla="*/ 7525685 w 11737975"/>
              <a:gd name="connsiteY5110" fmla="*/ 812118 h 7527097"/>
              <a:gd name="connsiteX5111" fmla="*/ 7522087 w 11737975"/>
              <a:gd name="connsiteY5111" fmla="*/ 795066 h 7527097"/>
              <a:gd name="connsiteX5112" fmla="*/ 7512697 w 11737975"/>
              <a:gd name="connsiteY5112" fmla="*/ 785771 h 7527097"/>
              <a:gd name="connsiteX5113" fmla="*/ 3739147 w 11737975"/>
              <a:gd name="connsiteY5113" fmla="*/ 783677 h 7527097"/>
              <a:gd name="connsiteX5114" fmla="*/ 3739509 w 11737975"/>
              <a:gd name="connsiteY5114" fmla="*/ 784245 h 7527097"/>
              <a:gd name="connsiteX5115" fmla="*/ 3740314 w 11737975"/>
              <a:gd name="connsiteY5115" fmla="*/ 784471 h 7527097"/>
              <a:gd name="connsiteX5116" fmla="*/ 3741095 w 11737975"/>
              <a:gd name="connsiteY5116" fmla="*/ 785000 h 7527097"/>
              <a:gd name="connsiteX5117" fmla="*/ 3743488 w 11737975"/>
              <a:gd name="connsiteY5117" fmla="*/ 788286 h 7527097"/>
              <a:gd name="connsiteX5118" fmla="*/ 3744870 w 11737975"/>
              <a:gd name="connsiteY5118" fmla="*/ 786948 h 7527097"/>
              <a:gd name="connsiteX5119" fmla="*/ 3742734 w 11737975"/>
              <a:gd name="connsiteY5119" fmla="*/ 785146 h 7527097"/>
              <a:gd name="connsiteX5120" fmla="*/ 3740314 w 11737975"/>
              <a:gd name="connsiteY5120" fmla="*/ 784471 h 7527097"/>
              <a:gd name="connsiteX5121" fmla="*/ 3708016 w 11737975"/>
              <a:gd name="connsiteY5121" fmla="*/ 779956 h 7527097"/>
              <a:gd name="connsiteX5122" fmla="*/ 3703380 w 11737975"/>
              <a:gd name="connsiteY5122" fmla="*/ 781861 h 7527097"/>
              <a:gd name="connsiteX5123" fmla="*/ 3711283 w 11737975"/>
              <a:gd name="connsiteY5123" fmla="*/ 784513 h 7527097"/>
              <a:gd name="connsiteX5124" fmla="*/ 3713511 w 11737975"/>
              <a:gd name="connsiteY5124" fmla="*/ 782757 h 7527097"/>
              <a:gd name="connsiteX5125" fmla="*/ 3708016 w 11737975"/>
              <a:gd name="connsiteY5125" fmla="*/ 779956 h 7527097"/>
              <a:gd name="connsiteX5126" fmla="*/ 3796198 w 11737975"/>
              <a:gd name="connsiteY5126" fmla="*/ 769378 h 7527097"/>
              <a:gd name="connsiteX5127" fmla="*/ 3793720 w 11737975"/>
              <a:gd name="connsiteY5127" fmla="*/ 772342 h 7527097"/>
              <a:gd name="connsiteX5128" fmla="*/ 3803008 w 11737975"/>
              <a:gd name="connsiteY5128" fmla="*/ 777936 h 7527097"/>
              <a:gd name="connsiteX5129" fmla="*/ 3803706 w 11737975"/>
              <a:gd name="connsiteY5129" fmla="*/ 770043 h 7527097"/>
              <a:gd name="connsiteX5130" fmla="*/ 3796198 w 11737975"/>
              <a:gd name="connsiteY5130" fmla="*/ 769378 h 7527097"/>
              <a:gd name="connsiteX5131" fmla="*/ 3835594 w 11737975"/>
              <a:gd name="connsiteY5131" fmla="*/ 766351 h 7527097"/>
              <a:gd name="connsiteX5132" fmla="*/ 3838702 w 11737975"/>
              <a:gd name="connsiteY5132" fmla="*/ 772093 h 7527097"/>
              <a:gd name="connsiteX5133" fmla="*/ 3843610 w 11737975"/>
              <a:gd name="connsiteY5133" fmla="*/ 771920 h 7527097"/>
              <a:gd name="connsiteX5134" fmla="*/ 3835594 w 11737975"/>
              <a:gd name="connsiteY5134" fmla="*/ 766351 h 7527097"/>
              <a:gd name="connsiteX5135" fmla="*/ 3771468 w 11737975"/>
              <a:gd name="connsiteY5135" fmla="*/ 760751 h 7527097"/>
              <a:gd name="connsiteX5136" fmla="*/ 3762869 w 11737975"/>
              <a:gd name="connsiteY5136" fmla="*/ 764598 h 7527097"/>
              <a:gd name="connsiteX5137" fmla="*/ 3761370 w 11737975"/>
              <a:gd name="connsiteY5137" fmla="*/ 762863 h 7527097"/>
              <a:gd name="connsiteX5138" fmla="*/ 3759449 w 11737975"/>
              <a:gd name="connsiteY5138" fmla="*/ 765899 h 7527097"/>
              <a:gd name="connsiteX5139" fmla="*/ 3760809 w 11737975"/>
              <a:gd name="connsiteY5139" fmla="*/ 769223 h 7527097"/>
              <a:gd name="connsiteX5140" fmla="*/ 3760388 w 11737975"/>
              <a:gd name="connsiteY5140" fmla="*/ 773992 h 7527097"/>
              <a:gd name="connsiteX5141" fmla="*/ 3769384 w 11737975"/>
              <a:gd name="connsiteY5141" fmla="*/ 774988 h 7527097"/>
              <a:gd name="connsiteX5142" fmla="*/ 3779119 w 11737975"/>
              <a:gd name="connsiteY5142" fmla="*/ 767635 h 7527097"/>
              <a:gd name="connsiteX5143" fmla="*/ 3771468 w 11737975"/>
              <a:gd name="connsiteY5143" fmla="*/ 760751 h 7527097"/>
              <a:gd name="connsiteX5144" fmla="*/ 3815152 w 11737975"/>
              <a:gd name="connsiteY5144" fmla="*/ 757023 h 7527097"/>
              <a:gd name="connsiteX5145" fmla="*/ 3811663 w 11737975"/>
              <a:gd name="connsiteY5145" fmla="*/ 759608 h 7527097"/>
              <a:gd name="connsiteX5146" fmla="*/ 3814645 w 11737975"/>
              <a:gd name="connsiteY5146" fmla="*/ 762763 h 7527097"/>
              <a:gd name="connsiteX5147" fmla="*/ 3816262 w 11737975"/>
              <a:gd name="connsiteY5147" fmla="*/ 762907 h 7527097"/>
              <a:gd name="connsiteX5148" fmla="*/ 3819497 w 11737975"/>
              <a:gd name="connsiteY5148" fmla="*/ 763192 h 7527097"/>
              <a:gd name="connsiteX5149" fmla="*/ 3822861 w 11737975"/>
              <a:gd name="connsiteY5149" fmla="*/ 762043 h 7527097"/>
              <a:gd name="connsiteX5150" fmla="*/ 3820005 w 11737975"/>
              <a:gd name="connsiteY5150" fmla="*/ 757452 h 7527097"/>
              <a:gd name="connsiteX5151" fmla="*/ 3818387 w 11737975"/>
              <a:gd name="connsiteY5151" fmla="*/ 757309 h 7527097"/>
              <a:gd name="connsiteX5152" fmla="*/ 3815152 w 11737975"/>
              <a:gd name="connsiteY5152" fmla="*/ 757023 h 7527097"/>
              <a:gd name="connsiteX5153" fmla="*/ 3702530 w 11737975"/>
              <a:gd name="connsiteY5153" fmla="*/ 750650 h 7527097"/>
              <a:gd name="connsiteX5154" fmla="*/ 3702545 w 11737975"/>
              <a:gd name="connsiteY5154" fmla="*/ 750671 h 7527097"/>
              <a:gd name="connsiteX5155" fmla="*/ 3701985 w 11737975"/>
              <a:gd name="connsiteY5155" fmla="*/ 750809 h 7527097"/>
              <a:gd name="connsiteX5156" fmla="*/ 3699802 w 11737975"/>
              <a:gd name="connsiteY5156" fmla="*/ 746831 h 7527097"/>
              <a:gd name="connsiteX5157" fmla="*/ 3695397 w 11737975"/>
              <a:gd name="connsiteY5157" fmla="*/ 758904 h 7527097"/>
              <a:gd name="connsiteX5158" fmla="*/ 3701748 w 11737975"/>
              <a:gd name="connsiteY5158" fmla="*/ 760357 h 7527097"/>
              <a:gd name="connsiteX5159" fmla="*/ 3703954 w 11737975"/>
              <a:gd name="connsiteY5159" fmla="*/ 760316 h 7527097"/>
              <a:gd name="connsiteX5160" fmla="*/ 3705740 w 11737975"/>
              <a:gd name="connsiteY5160" fmla="*/ 755144 h 7527097"/>
              <a:gd name="connsiteX5161" fmla="*/ 3702545 w 11737975"/>
              <a:gd name="connsiteY5161" fmla="*/ 750671 h 7527097"/>
              <a:gd name="connsiteX5162" fmla="*/ 3704834 w 11737975"/>
              <a:gd name="connsiteY5162" fmla="*/ 750112 h 7527097"/>
              <a:gd name="connsiteX5163" fmla="*/ 3704847 w 11737975"/>
              <a:gd name="connsiteY5163" fmla="*/ 749977 h 7527097"/>
              <a:gd name="connsiteX5164" fmla="*/ 3702530 w 11737975"/>
              <a:gd name="connsiteY5164" fmla="*/ 750650 h 7527097"/>
              <a:gd name="connsiteX5165" fmla="*/ 3670068 w 11737975"/>
              <a:gd name="connsiteY5165" fmla="*/ 744204 h 7527097"/>
              <a:gd name="connsiteX5166" fmla="*/ 3678645 w 11737975"/>
              <a:gd name="connsiteY5166" fmla="*/ 753641 h 7527097"/>
              <a:gd name="connsiteX5167" fmla="*/ 3681582 w 11737975"/>
              <a:gd name="connsiteY5167" fmla="*/ 749850 h 7527097"/>
              <a:gd name="connsiteX5168" fmla="*/ 3670068 w 11737975"/>
              <a:gd name="connsiteY5168" fmla="*/ 744204 h 7527097"/>
              <a:gd name="connsiteX5169" fmla="*/ 3760440 w 11737975"/>
              <a:gd name="connsiteY5169" fmla="*/ 730720 h 7527097"/>
              <a:gd name="connsiteX5170" fmla="*/ 3760593 w 11737975"/>
              <a:gd name="connsiteY5170" fmla="*/ 733925 h 7527097"/>
              <a:gd name="connsiteX5171" fmla="*/ 3764268 w 11737975"/>
              <a:gd name="connsiteY5171" fmla="*/ 731763 h 7527097"/>
              <a:gd name="connsiteX5172" fmla="*/ 3760440 w 11737975"/>
              <a:gd name="connsiteY5172" fmla="*/ 730720 h 7527097"/>
              <a:gd name="connsiteX5173" fmla="*/ 3814184 w 11737975"/>
              <a:gd name="connsiteY5173" fmla="*/ 725333 h 7527097"/>
              <a:gd name="connsiteX5174" fmla="*/ 3811004 w 11737975"/>
              <a:gd name="connsiteY5174" fmla="*/ 726282 h 7527097"/>
              <a:gd name="connsiteX5175" fmla="*/ 3810572 w 11737975"/>
              <a:gd name="connsiteY5175" fmla="*/ 731162 h 7527097"/>
              <a:gd name="connsiteX5176" fmla="*/ 3815490 w 11737975"/>
              <a:gd name="connsiteY5176" fmla="*/ 731597 h 7527097"/>
              <a:gd name="connsiteX5177" fmla="*/ 3814184 w 11737975"/>
              <a:gd name="connsiteY5177" fmla="*/ 725333 h 7527097"/>
              <a:gd name="connsiteX5178" fmla="*/ 3872610 w 11737975"/>
              <a:gd name="connsiteY5178" fmla="*/ 707888 h 7527097"/>
              <a:gd name="connsiteX5179" fmla="*/ 3872910 w 11737975"/>
              <a:gd name="connsiteY5179" fmla="*/ 708908 h 7527097"/>
              <a:gd name="connsiteX5180" fmla="*/ 3871240 w 11737975"/>
              <a:gd name="connsiteY5180" fmla="*/ 709026 h 7527097"/>
              <a:gd name="connsiteX5181" fmla="*/ 3794653 w 11737975"/>
              <a:gd name="connsiteY5181" fmla="*/ 706035 h 7527097"/>
              <a:gd name="connsiteX5182" fmla="*/ 3792846 w 11737975"/>
              <a:gd name="connsiteY5182" fmla="*/ 707465 h 7527097"/>
              <a:gd name="connsiteX5183" fmla="*/ 3794375 w 11737975"/>
              <a:gd name="connsiteY5183" fmla="*/ 709191 h 7527097"/>
              <a:gd name="connsiteX5184" fmla="*/ 3795903 w 11737975"/>
              <a:gd name="connsiteY5184" fmla="*/ 710918 h 7527097"/>
              <a:gd name="connsiteX5185" fmla="*/ 3799101 w 11737975"/>
              <a:gd name="connsiteY5185" fmla="*/ 712791 h 7527097"/>
              <a:gd name="connsiteX5186" fmla="*/ 3800909 w 11737975"/>
              <a:gd name="connsiteY5186" fmla="*/ 711360 h 7527097"/>
              <a:gd name="connsiteX5187" fmla="*/ 3801188 w 11737975"/>
              <a:gd name="connsiteY5187" fmla="*/ 708201 h 7527097"/>
              <a:gd name="connsiteX5188" fmla="*/ 3797990 w 11737975"/>
              <a:gd name="connsiteY5188" fmla="*/ 706329 h 7527097"/>
              <a:gd name="connsiteX5189" fmla="*/ 3794653 w 11737975"/>
              <a:gd name="connsiteY5189" fmla="*/ 706035 h 7527097"/>
              <a:gd name="connsiteX5190" fmla="*/ 3881386 w 11737975"/>
              <a:gd name="connsiteY5190" fmla="*/ 702327 h 7527097"/>
              <a:gd name="connsiteX5191" fmla="*/ 3884536 w 11737975"/>
              <a:gd name="connsiteY5191" fmla="*/ 704189 h 7527097"/>
              <a:gd name="connsiteX5192" fmla="*/ 3880553 w 11737975"/>
              <a:gd name="connsiteY5192" fmla="*/ 711759 h 7527097"/>
              <a:gd name="connsiteX5193" fmla="*/ 3880415 w 11737975"/>
              <a:gd name="connsiteY5193" fmla="*/ 713330 h 7527097"/>
              <a:gd name="connsiteX5194" fmla="*/ 3882059 w 11737975"/>
              <a:gd name="connsiteY5194" fmla="*/ 713474 h 7527097"/>
              <a:gd name="connsiteX5195" fmla="*/ 3885346 w 11737975"/>
              <a:gd name="connsiteY5195" fmla="*/ 713765 h 7527097"/>
              <a:gd name="connsiteX5196" fmla="*/ 3877404 w 11737975"/>
              <a:gd name="connsiteY5196" fmla="*/ 709896 h 7527097"/>
              <a:gd name="connsiteX5197" fmla="*/ 3872055 w 11737975"/>
              <a:gd name="connsiteY5197" fmla="*/ 714175 h 7527097"/>
              <a:gd name="connsiteX5198" fmla="*/ 3873565 w 11737975"/>
              <a:gd name="connsiteY5198" fmla="*/ 711140 h 7527097"/>
              <a:gd name="connsiteX5199" fmla="*/ 3872910 w 11737975"/>
              <a:gd name="connsiteY5199" fmla="*/ 708908 h 7527097"/>
              <a:gd name="connsiteX5200" fmla="*/ 3879187 w 11737975"/>
              <a:gd name="connsiteY5200" fmla="*/ 708470 h 7527097"/>
              <a:gd name="connsiteX5201" fmla="*/ 3881386 w 11737975"/>
              <a:gd name="connsiteY5201" fmla="*/ 702327 h 7527097"/>
              <a:gd name="connsiteX5202" fmla="*/ 3771683 w 11737975"/>
              <a:gd name="connsiteY5202" fmla="*/ 700533 h 7527097"/>
              <a:gd name="connsiteX5203" fmla="*/ 3769903 w 11737975"/>
              <a:gd name="connsiteY5203" fmla="*/ 701995 h 7527097"/>
              <a:gd name="connsiteX5204" fmla="*/ 3769476 w 11737975"/>
              <a:gd name="connsiteY5204" fmla="*/ 706818 h 7527097"/>
              <a:gd name="connsiteX5205" fmla="*/ 3774250 w 11737975"/>
              <a:gd name="connsiteY5205" fmla="*/ 708860 h 7527097"/>
              <a:gd name="connsiteX5206" fmla="*/ 3775890 w 11737975"/>
              <a:gd name="connsiteY5206" fmla="*/ 709005 h 7527097"/>
              <a:gd name="connsiteX5207" fmla="*/ 3776033 w 11737975"/>
              <a:gd name="connsiteY5207" fmla="*/ 707398 h 7527097"/>
              <a:gd name="connsiteX5208" fmla="*/ 3776175 w 11737975"/>
              <a:gd name="connsiteY5208" fmla="*/ 705789 h 7527097"/>
              <a:gd name="connsiteX5209" fmla="*/ 3774535 w 11737975"/>
              <a:gd name="connsiteY5209" fmla="*/ 705645 h 7527097"/>
              <a:gd name="connsiteX5210" fmla="*/ 3771257 w 11737975"/>
              <a:gd name="connsiteY5210" fmla="*/ 705354 h 7527097"/>
              <a:gd name="connsiteX5211" fmla="*/ 3771399 w 11737975"/>
              <a:gd name="connsiteY5211" fmla="*/ 703748 h 7527097"/>
              <a:gd name="connsiteX5212" fmla="*/ 3771683 w 11737975"/>
              <a:gd name="connsiteY5212" fmla="*/ 700533 h 7527097"/>
              <a:gd name="connsiteX5213" fmla="*/ 3788553 w 11737975"/>
              <a:gd name="connsiteY5213" fmla="*/ 700287 h 7527097"/>
              <a:gd name="connsiteX5214" fmla="*/ 3786453 w 11737975"/>
              <a:gd name="connsiteY5214" fmla="*/ 705019 h 7527097"/>
              <a:gd name="connsiteX5215" fmla="*/ 3787691 w 11737975"/>
              <a:gd name="connsiteY5215" fmla="*/ 710047 h 7527097"/>
              <a:gd name="connsiteX5216" fmla="*/ 3790734 w 11737975"/>
              <a:gd name="connsiteY5216" fmla="*/ 704169 h 7527097"/>
              <a:gd name="connsiteX5217" fmla="*/ 3788553 w 11737975"/>
              <a:gd name="connsiteY5217" fmla="*/ 700287 h 7527097"/>
              <a:gd name="connsiteX5218" fmla="*/ 3734613 w 11737975"/>
              <a:gd name="connsiteY5218" fmla="*/ 697143 h 7527097"/>
              <a:gd name="connsiteX5219" fmla="*/ 3732574 w 11737975"/>
              <a:gd name="connsiteY5219" fmla="*/ 697160 h 7527097"/>
              <a:gd name="connsiteX5220" fmla="*/ 3729062 w 11737975"/>
              <a:gd name="connsiteY5220" fmla="*/ 699989 h 7527097"/>
              <a:gd name="connsiteX5221" fmla="*/ 3733761 w 11737975"/>
              <a:gd name="connsiteY5221" fmla="*/ 702172 h 7527097"/>
              <a:gd name="connsiteX5222" fmla="*/ 3738769 w 11737975"/>
              <a:gd name="connsiteY5222" fmla="*/ 700849 h 7527097"/>
              <a:gd name="connsiteX5223" fmla="*/ 3734613 w 11737975"/>
              <a:gd name="connsiteY5223" fmla="*/ 697143 h 7527097"/>
              <a:gd name="connsiteX5224" fmla="*/ 3732678 w 11737975"/>
              <a:gd name="connsiteY5224" fmla="*/ 688716 h 7527097"/>
              <a:gd name="connsiteX5225" fmla="*/ 3734670 w 11737975"/>
              <a:gd name="connsiteY5225" fmla="*/ 689452 h 7527097"/>
              <a:gd name="connsiteX5226" fmla="*/ 3737861 w 11737975"/>
              <a:gd name="connsiteY5226" fmla="*/ 690628 h 7527097"/>
              <a:gd name="connsiteX5227" fmla="*/ 3732678 w 11737975"/>
              <a:gd name="connsiteY5227" fmla="*/ 688716 h 7527097"/>
              <a:gd name="connsiteX5228" fmla="*/ 3780165 w 11737975"/>
              <a:gd name="connsiteY5228" fmla="*/ 681032 h 7527097"/>
              <a:gd name="connsiteX5229" fmla="*/ 3778437 w 11737975"/>
              <a:gd name="connsiteY5229" fmla="*/ 682451 h 7527097"/>
              <a:gd name="connsiteX5230" fmla="*/ 3778300 w 11737975"/>
              <a:gd name="connsiteY5230" fmla="*/ 684008 h 7527097"/>
              <a:gd name="connsiteX5231" fmla="*/ 3776847 w 11737975"/>
              <a:gd name="connsiteY5231" fmla="*/ 682310 h 7527097"/>
              <a:gd name="connsiteX5232" fmla="*/ 3771942 w 11737975"/>
              <a:gd name="connsiteY5232" fmla="*/ 683446 h 7527097"/>
              <a:gd name="connsiteX5233" fmla="*/ 3770077 w 11737975"/>
              <a:gd name="connsiteY5233" fmla="*/ 686423 h 7527097"/>
              <a:gd name="connsiteX5234" fmla="*/ 3771529 w 11737975"/>
              <a:gd name="connsiteY5234" fmla="*/ 688121 h 7527097"/>
              <a:gd name="connsiteX5235" fmla="*/ 3773118 w 11737975"/>
              <a:gd name="connsiteY5235" fmla="*/ 688262 h 7527097"/>
              <a:gd name="connsiteX5236" fmla="*/ 3776297 w 11737975"/>
              <a:gd name="connsiteY5236" fmla="*/ 688543 h 7527097"/>
              <a:gd name="connsiteX5237" fmla="*/ 3777749 w 11737975"/>
              <a:gd name="connsiteY5237" fmla="*/ 690242 h 7527097"/>
              <a:gd name="connsiteX5238" fmla="*/ 3780790 w 11737975"/>
              <a:gd name="connsiteY5238" fmla="*/ 692081 h 7527097"/>
              <a:gd name="connsiteX5239" fmla="*/ 3784244 w 11737975"/>
              <a:gd name="connsiteY5239" fmla="*/ 689244 h 7527097"/>
              <a:gd name="connsiteX5240" fmla="*/ 3782928 w 11737975"/>
              <a:gd name="connsiteY5240" fmla="*/ 685988 h 7527097"/>
              <a:gd name="connsiteX5241" fmla="*/ 3779888 w 11737975"/>
              <a:gd name="connsiteY5241" fmla="*/ 684149 h 7527097"/>
              <a:gd name="connsiteX5242" fmla="*/ 3780027 w 11737975"/>
              <a:gd name="connsiteY5242" fmla="*/ 682590 h 7527097"/>
              <a:gd name="connsiteX5243" fmla="*/ 3780165 w 11737975"/>
              <a:gd name="connsiteY5243" fmla="*/ 681032 h 7527097"/>
              <a:gd name="connsiteX5244" fmla="*/ 3732484 w 11737975"/>
              <a:gd name="connsiteY5244" fmla="*/ 676820 h 7527097"/>
              <a:gd name="connsiteX5245" fmla="*/ 3733848 w 11737975"/>
              <a:gd name="connsiteY5245" fmla="*/ 680055 h 7527097"/>
              <a:gd name="connsiteX5246" fmla="*/ 3741497 w 11737975"/>
              <a:gd name="connsiteY5246" fmla="*/ 686961 h 7527097"/>
              <a:gd name="connsiteX5247" fmla="*/ 3748738 w 11737975"/>
              <a:gd name="connsiteY5247" fmla="*/ 698505 h 7527097"/>
              <a:gd name="connsiteX5248" fmla="*/ 3763898 w 11737975"/>
              <a:gd name="connsiteY5248" fmla="*/ 695172 h 7527097"/>
              <a:gd name="connsiteX5249" fmla="*/ 3758434 w 11737975"/>
              <a:gd name="connsiteY5249" fmla="*/ 682228 h 7527097"/>
              <a:gd name="connsiteX5250" fmla="*/ 3745322 w 11737975"/>
              <a:gd name="connsiteY5250" fmla="*/ 681069 h 7527097"/>
              <a:gd name="connsiteX5251" fmla="*/ 3743548 w 11737975"/>
              <a:gd name="connsiteY5251" fmla="*/ 682471 h 7527097"/>
              <a:gd name="connsiteX5252" fmla="*/ 3743410 w 11737975"/>
              <a:gd name="connsiteY5252" fmla="*/ 684016 h 7527097"/>
              <a:gd name="connsiteX5253" fmla="*/ 3735761 w 11737975"/>
              <a:gd name="connsiteY5253" fmla="*/ 677109 h 7527097"/>
              <a:gd name="connsiteX5254" fmla="*/ 3734123 w 11737975"/>
              <a:gd name="connsiteY5254" fmla="*/ 676964 h 7527097"/>
              <a:gd name="connsiteX5255" fmla="*/ 3732484 w 11737975"/>
              <a:gd name="connsiteY5255" fmla="*/ 676820 h 7527097"/>
              <a:gd name="connsiteX5256" fmla="*/ 3675773 w 11737975"/>
              <a:gd name="connsiteY5256" fmla="*/ 661972 h 7527097"/>
              <a:gd name="connsiteX5257" fmla="*/ 3669935 w 11737975"/>
              <a:gd name="connsiteY5257" fmla="*/ 670925 h 7527097"/>
              <a:gd name="connsiteX5258" fmla="*/ 3687877 w 11737975"/>
              <a:gd name="connsiteY5258" fmla="*/ 677244 h 7527097"/>
              <a:gd name="connsiteX5259" fmla="*/ 3688292 w 11737975"/>
              <a:gd name="connsiteY5259" fmla="*/ 672547 h 7527097"/>
              <a:gd name="connsiteX5260" fmla="*/ 3698306 w 11737975"/>
              <a:gd name="connsiteY5260" fmla="*/ 673432 h 7527097"/>
              <a:gd name="connsiteX5261" fmla="*/ 3699836 w 11737975"/>
              <a:gd name="connsiteY5261" fmla="*/ 675144 h 7527097"/>
              <a:gd name="connsiteX5262" fmla="*/ 3701781 w 11737975"/>
              <a:gd name="connsiteY5262" fmla="*/ 672160 h 7527097"/>
              <a:gd name="connsiteX5263" fmla="*/ 3702477 w 11737975"/>
              <a:gd name="connsiteY5263" fmla="*/ 671434 h 7527097"/>
              <a:gd name="connsiteX5264" fmla="*/ 3701920 w 11737975"/>
              <a:gd name="connsiteY5264" fmla="*/ 670595 h 7527097"/>
              <a:gd name="connsiteX5265" fmla="*/ 3698583 w 11737975"/>
              <a:gd name="connsiteY5265" fmla="*/ 670300 h 7527097"/>
              <a:gd name="connsiteX5266" fmla="*/ 3692046 w 11737975"/>
              <a:gd name="connsiteY5266" fmla="*/ 668145 h 7527097"/>
              <a:gd name="connsiteX5267" fmla="*/ 3686900 w 11737975"/>
              <a:gd name="connsiteY5267" fmla="*/ 669268 h 7527097"/>
              <a:gd name="connsiteX5268" fmla="*/ 3687038 w 11737975"/>
              <a:gd name="connsiteY5268" fmla="*/ 667703 h 7527097"/>
              <a:gd name="connsiteX5269" fmla="*/ 3675773 w 11737975"/>
              <a:gd name="connsiteY5269" fmla="*/ 661972 h 7527097"/>
              <a:gd name="connsiteX5270" fmla="*/ 3722988 w 11737975"/>
              <a:gd name="connsiteY5270" fmla="*/ 653416 h 7527097"/>
              <a:gd name="connsiteX5271" fmla="*/ 3720928 w 11737975"/>
              <a:gd name="connsiteY5271" fmla="*/ 658055 h 7527097"/>
              <a:gd name="connsiteX5272" fmla="*/ 3722425 w 11737975"/>
              <a:gd name="connsiteY5272" fmla="*/ 659795 h 7527097"/>
              <a:gd name="connsiteX5273" fmla="*/ 3720505 w 11737975"/>
              <a:gd name="connsiteY5273" fmla="*/ 662840 h 7527097"/>
              <a:gd name="connsiteX5274" fmla="*/ 3719007 w 11737975"/>
              <a:gd name="connsiteY5274" fmla="*/ 661100 h 7527097"/>
              <a:gd name="connsiteX5275" fmla="*/ 3710953 w 11737975"/>
              <a:gd name="connsiteY5275" fmla="*/ 658781 h 7527097"/>
              <a:gd name="connsiteX5276" fmla="*/ 3709314 w 11737975"/>
              <a:gd name="connsiteY5276" fmla="*/ 658636 h 7527097"/>
              <a:gd name="connsiteX5277" fmla="*/ 3707532 w 11737975"/>
              <a:gd name="connsiteY5277" fmla="*/ 660086 h 7527097"/>
              <a:gd name="connsiteX5278" fmla="*/ 3708891 w 11737975"/>
              <a:gd name="connsiteY5278" fmla="*/ 663420 h 7527097"/>
              <a:gd name="connsiteX5279" fmla="*/ 3718585 w 11737975"/>
              <a:gd name="connsiteY5279" fmla="*/ 665884 h 7527097"/>
              <a:gd name="connsiteX5280" fmla="*/ 3720081 w 11737975"/>
              <a:gd name="connsiteY5280" fmla="*/ 667624 h 7527097"/>
              <a:gd name="connsiteX5281" fmla="*/ 3716523 w 11737975"/>
              <a:gd name="connsiteY5281" fmla="*/ 670524 h 7527097"/>
              <a:gd name="connsiteX5282" fmla="*/ 3716380 w 11737975"/>
              <a:gd name="connsiteY5282" fmla="*/ 672119 h 7527097"/>
              <a:gd name="connsiteX5283" fmla="*/ 3716240 w 11737975"/>
              <a:gd name="connsiteY5283" fmla="*/ 673714 h 7527097"/>
              <a:gd name="connsiteX5284" fmla="*/ 3717596 w 11737975"/>
              <a:gd name="connsiteY5284" fmla="*/ 677048 h 7527097"/>
              <a:gd name="connsiteX5285" fmla="*/ 3718954 w 11737975"/>
              <a:gd name="connsiteY5285" fmla="*/ 680381 h 7527097"/>
              <a:gd name="connsiteX5286" fmla="*/ 3722092 w 11737975"/>
              <a:gd name="connsiteY5286" fmla="*/ 682266 h 7527097"/>
              <a:gd name="connsiteX5287" fmla="*/ 3722374 w 11737975"/>
              <a:gd name="connsiteY5287" fmla="*/ 679076 h 7527097"/>
              <a:gd name="connsiteX5288" fmla="*/ 3721156 w 11737975"/>
              <a:gd name="connsiteY5288" fmla="*/ 674147 h 7527097"/>
              <a:gd name="connsiteX5289" fmla="*/ 3719659 w 11737975"/>
              <a:gd name="connsiteY5289" fmla="*/ 672408 h 7527097"/>
              <a:gd name="connsiteX5290" fmla="*/ 3721439 w 11737975"/>
              <a:gd name="connsiteY5290" fmla="*/ 670958 h 7527097"/>
              <a:gd name="connsiteX5291" fmla="*/ 3723078 w 11737975"/>
              <a:gd name="connsiteY5291" fmla="*/ 671102 h 7527097"/>
              <a:gd name="connsiteX5292" fmla="*/ 3724576 w 11737975"/>
              <a:gd name="connsiteY5292" fmla="*/ 672842 h 7527097"/>
              <a:gd name="connsiteX5293" fmla="*/ 3726357 w 11737975"/>
              <a:gd name="connsiteY5293" fmla="*/ 671392 h 7527097"/>
              <a:gd name="connsiteX5294" fmla="*/ 3726638 w 11737975"/>
              <a:gd name="connsiteY5294" fmla="*/ 668203 h 7527097"/>
              <a:gd name="connsiteX5295" fmla="*/ 3724999 w 11737975"/>
              <a:gd name="connsiteY5295" fmla="*/ 668059 h 7527097"/>
              <a:gd name="connsiteX5296" fmla="*/ 3725140 w 11737975"/>
              <a:gd name="connsiteY5296" fmla="*/ 666464 h 7527097"/>
              <a:gd name="connsiteX5297" fmla="*/ 3727061 w 11737975"/>
              <a:gd name="connsiteY5297" fmla="*/ 663419 h 7527097"/>
              <a:gd name="connsiteX5298" fmla="*/ 3728559 w 11737975"/>
              <a:gd name="connsiteY5298" fmla="*/ 665159 h 7527097"/>
              <a:gd name="connsiteX5299" fmla="*/ 3731836 w 11737975"/>
              <a:gd name="connsiteY5299" fmla="*/ 665449 h 7527097"/>
              <a:gd name="connsiteX5300" fmla="*/ 3733615 w 11737975"/>
              <a:gd name="connsiteY5300" fmla="*/ 664000 h 7527097"/>
              <a:gd name="connsiteX5301" fmla="*/ 3732118 w 11737975"/>
              <a:gd name="connsiteY5301" fmla="*/ 662258 h 7527097"/>
              <a:gd name="connsiteX5302" fmla="*/ 3730621 w 11737975"/>
              <a:gd name="connsiteY5302" fmla="*/ 660520 h 7527097"/>
              <a:gd name="connsiteX5303" fmla="*/ 3727343 w 11737975"/>
              <a:gd name="connsiteY5303" fmla="*/ 660229 h 7527097"/>
              <a:gd name="connsiteX5304" fmla="*/ 3725703 w 11737975"/>
              <a:gd name="connsiteY5304" fmla="*/ 660085 h 7527097"/>
              <a:gd name="connsiteX5305" fmla="*/ 3724627 w 11737975"/>
              <a:gd name="connsiteY5305" fmla="*/ 653560 h 7527097"/>
              <a:gd name="connsiteX5306" fmla="*/ 3722988 w 11737975"/>
              <a:gd name="connsiteY5306" fmla="*/ 653416 h 7527097"/>
              <a:gd name="connsiteX5307" fmla="*/ 3558923 w 11737975"/>
              <a:gd name="connsiteY5307" fmla="*/ 653384 h 7527097"/>
              <a:gd name="connsiteX5308" fmla="*/ 3555300 w 11737975"/>
              <a:gd name="connsiteY5308" fmla="*/ 656304 h 7527097"/>
              <a:gd name="connsiteX5309" fmla="*/ 3556685 w 11737975"/>
              <a:gd name="connsiteY5309" fmla="*/ 659665 h 7527097"/>
              <a:gd name="connsiteX5310" fmla="*/ 3561692 w 11737975"/>
              <a:gd name="connsiteY5310" fmla="*/ 660108 h 7527097"/>
              <a:gd name="connsiteX5311" fmla="*/ 3568368 w 11737975"/>
              <a:gd name="connsiteY5311" fmla="*/ 660698 h 7527097"/>
              <a:gd name="connsiteX5312" fmla="*/ 3571706 w 11737975"/>
              <a:gd name="connsiteY5312" fmla="*/ 660993 h 7527097"/>
              <a:gd name="connsiteX5313" fmla="*/ 3570462 w 11737975"/>
              <a:gd name="connsiteY5313" fmla="*/ 656024 h 7527097"/>
              <a:gd name="connsiteX5314" fmla="*/ 3565599 w 11737975"/>
              <a:gd name="connsiteY5314" fmla="*/ 653973 h 7527097"/>
              <a:gd name="connsiteX5315" fmla="*/ 3562260 w 11737975"/>
              <a:gd name="connsiteY5315" fmla="*/ 653679 h 7527097"/>
              <a:gd name="connsiteX5316" fmla="*/ 3558923 w 11737975"/>
              <a:gd name="connsiteY5316" fmla="*/ 653384 h 7527097"/>
              <a:gd name="connsiteX5317" fmla="*/ 3580760 w 11737975"/>
              <a:gd name="connsiteY5317" fmla="*/ 651841 h 7527097"/>
              <a:gd name="connsiteX5318" fmla="*/ 3578847 w 11737975"/>
              <a:gd name="connsiteY5318" fmla="*/ 654951 h 7527097"/>
              <a:gd name="connsiteX5319" fmla="*/ 3580327 w 11737975"/>
              <a:gd name="connsiteY5319" fmla="*/ 656720 h 7527097"/>
              <a:gd name="connsiteX5320" fmla="*/ 3580184 w 11737975"/>
              <a:gd name="connsiteY5320" fmla="*/ 658347 h 7527097"/>
              <a:gd name="connsiteX5321" fmla="*/ 3587319 w 11737975"/>
              <a:gd name="connsiteY5321" fmla="*/ 661028 h 7527097"/>
              <a:gd name="connsiteX5322" fmla="*/ 3594668 w 11737975"/>
              <a:gd name="connsiteY5322" fmla="*/ 661266 h 7527097"/>
              <a:gd name="connsiteX5323" fmla="*/ 3596581 w 11737975"/>
              <a:gd name="connsiteY5323" fmla="*/ 658158 h 7527097"/>
              <a:gd name="connsiteX5324" fmla="*/ 3593475 w 11737975"/>
              <a:gd name="connsiteY5324" fmla="*/ 656245 h 7527097"/>
              <a:gd name="connsiteX5325" fmla="*/ 3582240 w 11737975"/>
              <a:gd name="connsiteY5325" fmla="*/ 653611 h 7527097"/>
              <a:gd name="connsiteX5326" fmla="*/ 3580616 w 11737975"/>
              <a:gd name="connsiteY5326" fmla="*/ 653468 h 7527097"/>
              <a:gd name="connsiteX5327" fmla="*/ 3580760 w 11737975"/>
              <a:gd name="connsiteY5327" fmla="*/ 651841 h 7527097"/>
              <a:gd name="connsiteX5328" fmla="*/ 3665318 w 11737975"/>
              <a:gd name="connsiteY5328" fmla="*/ 651791 h 7527097"/>
              <a:gd name="connsiteX5329" fmla="*/ 3665138 w 11737975"/>
              <a:gd name="connsiteY5329" fmla="*/ 654879 h 7527097"/>
              <a:gd name="connsiteX5330" fmla="*/ 3665040 w 11737975"/>
              <a:gd name="connsiteY5330" fmla="*/ 654949 h 7527097"/>
              <a:gd name="connsiteX5331" fmla="*/ 3665127 w 11737975"/>
              <a:gd name="connsiteY5331" fmla="*/ 655049 h 7527097"/>
              <a:gd name="connsiteX5332" fmla="*/ 3664862 w 11737975"/>
              <a:gd name="connsiteY5332" fmla="*/ 659584 h 7527097"/>
              <a:gd name="connsiteX5333" fmla="*/ 3666539 w 11737975"/>
              <a:gd name="connsiteY5333" fmla="*/ 656672 h 7527097"/>
              <a:gd name="connsiteX5334" fmla="*/ 3665127 w 11737975"/>
              <a:gd name="connsiteY5334" fmla="*/ 655049 h 7527097"/>
              <a:gd name="connsiteX5335" fmla="*/ 3665138 w 11737975"/>
              <a:gd name="connsiteY5335" fmla="*/ 654879 h 7527097"/>
              <a:gd name="connsiteX5336" fmla="*/ 3667024 w 11737975"/>
              <a:gd name="connsiteY5336" fmla="*/ 653534 h 7527097"/>
              <a:gd name="connsiteX5337" fmla="*/ 3665318 w 11737975"/>
              <a:gd name="connsiteY5337" fmla="*/ 651791 h 7527097"/>
              <a:gd name="connsiteX5338" fmla="*/ 3779583 w 11737975"/>
              <a:gd name="connsiteY5338" fmla="*/ 650895 h 7527097"/>
              <a:gd name="connsiteX5339" fmla="*/ 3777782 w 11737975"/>
              <a:gd name="connsiteY5339" fmla="*/ 652240 h 7527097"/>
              <a:gd name="connsiteX5340" fmla="*/ 3777386 w 11737975"/>
              <a:gd name="connsiteY5340" fmla="*/ 656719 h 7527097"/>
              <a:gd name="connsiteX5341" fmla="*/ 3782262 w 11737975"/>
              <a:gd name="connsiteY5341" fmla="*/ 658654 h 7527097"/>
              <a:gd name="connsiteX5342" fmla="*/ 3784194 w 11737975"/>
              <a:gd name="connsiteY5342" fmla="*/ 655815 h 7527097"/>
              <a:gd name="connsiteX5343" fmla="*/ 3782788 w 11737975"/>
              <a:gd name="connsiteY5343" fmla="*/ 652683 h 7527097"/>
              <a:gd name="connsiteX5344" fmla="*/ 3779583 w 11737975"/>
              <a:gd name="connsiteY5344" fmla="*/ 650895 h 7527097"/>
              <a:gd name="connsiteX5345" fmla="*/ 3760470 w 11737975"/>
              <a:gd name="connsiteY5345" fmla="*/ 645591 h 7527097"/>
              <a:gd name="connsiteX5346" fmla="*/ 3763431 w 11737975"/>
              <a:gd name="connsiteY5346" fmla="*/ 650327 h 7527097"/>
              <a:gd name="connsiteX5347" fmla="*/ 3765723 w 11737975"/>
              <a:gd name="connsiteY5347" fmla="*/ 648293 h 7527097"/>
              <a:gd name="connsiteX5348" fmla="*/ 3760470 w 11737975"/>
              <a:gd name="connsiteY5348" fmla="*/ 645591 h 7527097"/>
              <a:gd name="connsiteX5349" fmla="*/ 3725644 w 11737975"/>
              <a:gd name="connsiteY5349" fmla="*/ 640922 h 7527097"/>
              <a:gd name="connsiteX5350" fmla="*/ 3722313 w 11737975"/>
              <a:gd name="connsiteY5350" fmla="*/ 642364 h 7527097"/>
              <a:gd name="connsiteX5351" fmla="*/ 3722008 w 11737975"/>
              <a:gd name="connsiteY5351" fmla="*/ 645809 h 7527097"/>
              <a:gd name="connsiteX5352" fmla="*/ 3723598 w 11737975"/>
              <a:gd name="connsiteY5352" fmla="*/ 645948 h 7527097"/>
              <a:gd name="connsiteX5353" fmla="*/ 3725493 w 11737975"/>
              <a:gd name="connsiteY5353" fmla="*/ 642644 h 7527097"/>
              <a:gd name="connsiteX5354" fmla="*/ 3727234 w 11737975"/>
              <a:gd name="connsiteY5354" fmla="*/ 641062 h 7527097"/>
              <a:gd name="connsiteX5355" fmla="*/ 3725644 w 11737975"/>
              <a:gd name="connsiteY5355" fmla="*/ 640922 h 7527097"/>
              <a:gd name="connsiteX5356" fmla="*/ 3750613 w 11737975"/>
              <a:gd name="connsiteY5356" fmla="*/ 640236 h 7527097"/>
              <a:gd name="connsiteX5357" fmla="*/ 3748665 w 11737975"/>
              <a:gd name="connsiteY5357" fmla="*/ 643245 h 7527097"/>
              <a:gd name="connsiteX5358" fmla="*/ 3750194 w 11737975"/>
              <a:gd name="connsiteY5358" fmla="*/ 644973 h 7527097"/>
              <a:gd name="connsiteX5359" fmla="*/ 3751863 w 11737975"/>
              <a:gd name="connsiteY5359" fmla="*/ 645120 h 7527097"/>
              <a:gd name="connsiteX5360" fmla="*/ 3753393 w 11737975"/>
              <a:gd name="connsiteY5360" fmla="*/ 646845 h 7527097"/>
              <a:gd name="connsiteX5361" fmla="*/ 3756869 w 11737975"/>
              <a:gd name="connsiteY5361" fmla="*/ 645562 h 7527097"/>
              <a:gd name="connsiteX5362" fmla="*/ 3757148 w 11737975"/>
              <a:gd name="connsiteY5362" fmla="*/ 642403 h 7527097"/>
              <a:gd name="connsiteX5363" fmla="*/ 3752282 w 11737975"/>
              <a:gd name="connsiteY5363" fmla="*/ 640383 h 7527097"/>
              <a:gd name="connsiteX5364" fmla="*/ 3750613 w 11737975"/>
              <a:gd name="connsiteY5364" fmla="*/ 640236 h 7527097"/>
              <a:gd name="connsiteX5365" fmla="*/ 3714308 w 11737975"/>
              <a:gd name="connsiteY5365" fmla="*/ 640066 h 7527097"/>
              <a:gd name="connsiteX5366" fmla="*/ 3705943 w 11737975"/>
              <a:gd name="connsiteY5366" fmla="*/ 644099 h 7527097"/>
              <a:gd name="connsiteX5367" fmla="*/ 3713751 w 11737975"/>
              <a:gd name="connsiteY5367" fmla="*/ 646381 h 7527097"/>
              <a:gd name="connsiteX5368" fmla="*/ 3714308 w 11737975"/>
              <a:gd name="connsiteY5368" fmla="*/ 640066 h 7527097"/>
              <a:gd name="connsiteX5369" fmla="*/ 3674063 w 11737975"/>
              <a:gd name="connsiteY5369" fmla="*/ 639028 h 7527097"/>
              <a:gd name="connsiteX5370" fmla="*/ 3667655 w 11737975"/>
              <a:gd name="connsiteY5370" fmla="*/ 642356 h 7527097"/>
              <a:gd name="connsiteX5371" fmla="*/ 3677073 w 11737975"/>
              <a:gd name="connsiteY5371" fmla="*/ 646467 h 7527097"/>
              <a:gd name="connsiteX5372" fmla="*/ 3674063 w 11737975"/>
              <a:gd name="connsiteY5372" fmla="*/ 639028 h 7527097"/>
              <a:gd name="connsiteX5373" fmla="*/ 3686811 w 11737975"/>
              <a:gd name="connsiteY5373" fmla="*/ 634598 h 7527097"/>
              <a:gd name="connsiteX5374" fmla="*/ 3686391 w 11737975"/>
              <a:gd name="connsiteY5374" fmla="*/ 639334 h 7527097"/>
              <a:gd name="connsiteX5375" fmla="*/ 3684474 w 11737975"/>
              <a:gd name="connsiteY5375" fmla="*/ 642347 h 7527097"/>
              <a:gd name="connsiteX5376" fmla="*/ 3692137 w 11737975"/>
              <a:gd name="connsiteY5376" fmla="*/ 644417 h 7527097"/>
              <a:gd name="connsiteX5377" fmla="*/ 3697865 w 11737975"/>
              <a:gd name="connsiteY5377" fmla="*/ 640348 h 7527097"/>
              <a:gd name="connsiteX5378" fmla="*/ 3686811 w 11737975"/>
              <a:gd name="connsiteY5378" fmla="*/ 634598 h 7527097"/>
              <a:gd name="connsiteX5379" fmla="*/ 3804327 w 11737975"/>
              <a:gd name="connsiteY5379" fmla="*/ 614897 h 7527097"/>
              <a:gd name="connsiteX5380" fmla="*/ 3800575 w 11737975"/>
              <a:gd name="connsiteY5380" fmla="*/ 615297 h 7527097"/>
              <a:gd name="connsiteX5381" fmla="*/ 3804327 w 11737975"/>
              <a:gd name="connsiteY5381" fmla="*/ 614897 h 7527097"/>
              <a:gd name="connsiteX5382" fmla="*/ 3728471 w 11737975"/>
              <a:gd name="connsiteY5382" fmla="*/ 611231 h 7527097"/>
              <a:gd name="connsiteX5383" fmla="*/ 3726598 w 11737975"/>
              <a:gd name="connsiteY5383" fmla="*/ 612568 h 7527097"/>
              <a:gd name="connsiteX5384" fmla="*/ 3724537 w 11737975"/>
              <a:gd name="connsiteY5384" fmla="*/ 617191 h 7527097"/>
              <a:gd name="connsiteX5385" fmla="*/ 3731598 w 11737975"/>
              <a:gd name="connsiteY5385" fmla="*/ 621421 h 7527097"/>
              <a:gd name="connsiteX5386" fmla="*/ 3734371 w 11737975"/>
              <a:gd name="connsiteY5386" fmla="*/ 618061 h 7527097"/>
              <a:gd name="connsiteX5387" fmla="*/ 3728471 w 11737975"/>
              <a:gd name="connsiteY5387" fmla="*/ 611231 h 7527097"/>
              <a:gd name="connsiteX5388" fmla="*/ 3620922 w 11737975"/>
              <a:gd name="connsiteY5388" fmla="*/ 609741 h 7527097"/>
              <a:gd name="connsiteX5389" fmla="*/ 3620611 w 11737975"/>
              <a:gd name="connsiteY5389" fmla="*/ 610213 h 7527097"/>
              <a:gd name="connsiteX5390" fmla="*/ 3620488 w 11737975"/>
              <a:gd name="connsiteY5390" fmla="*/ 609898 h 7527097"/>
              <a:gd name="connsiteX5391" fmla="*/ 3618980 w 11737975"/>
              <a:gd name="connsiteY5391" fmla="*/ 612694 h 7527097"/>
              <a:gd name="connsiteX5392" fmla="*/ 3620611 w 11737975"/>
              <a:gd name="connsiteY5392" fmla="*/ 610213 h 7527097"/>
              <a:gd name="connsiteX5393" fmla="*/ 3620704 w 11737975"/>
              <a:gd name="connsiteY5393" fmla="*/ 610450 h 7527097"/>
              <a:gd name="connsiteX5394" fmla="*/ 3618568 w 11737975"/>
              <a:gd name="connsiteY5394" fmla="*/ 617344 h 7527097"/>
              <a:gd name="connsiteX5395" fmla="*/ 3622462 w 11737975"/>
              <a:gd name="connsiteY5395" fmla="*/ 618786 h 7527097"/>
              <a:gd name="connsiteX5396" fmla="*/ 3623574 w 11737975"/>
              <a:gd name="connsiteY5396" fmla="*/ 617787 h 7527097"/>
              <a:gd name="connsiteX5397" fmla="*/ 3620704 w 11737975"/>
              <a:gd name="connsiteY5397" fmla="*/ 610450 h 7527097"/>
              <a:gd name="connsiteX5398" fmla="*/ 3667463 w 11737975"/>
              <a:gd name="connsiteY5398" fmla="*/ 609168 h 7527097"/>
              <a:gd name="connsiteX5399" fmla="*/ 3669488 w 11737975"/>
              <a:gd name="connsiteY5399" fmla="*/ 614799 h 7527097"/>
              <a:gd name="connsiteX5400" fmla="*/ 3672207 w 11737975"/>
              <a:gd name="connsiteY5400" fmla="*/ 612595 h 7527097"/>
              <a:gd name="connsiteX5401" fmla="*/ 3670802 w 11737975"/>
              <a:gd name="connsiteY5401" fmla="*/ 609462 h 7527097"/>
              <a:gd name="connsiteX5402" fmla="*/ 3667463 w 11737975"/>
              <a:gd name="connsiteY5402" fmla="*/ 609168 h 7527097"/>
              <a:gd name="connsiteX5403" fmla="*/ 3777519 w 11737975"/>
              <a:gd name="connsiteY5403" fmla="*/ 594430 h 7527097"/>
              <a:gd name="connsiteX5404" fmla="*/ 3772225 w 11737975"/>
              <a:gd name="connsiteY5404" fmla="*/ 600923 h 7527097"/>
              <a:gd name="connsiteX5405" fmla="*/ 3775491 w 11737975"/>
              <a:gd name="connsiteY5405" fmla="*/ 602803 h 7527097"/>
              <a:gd name="connsiteX5406" fmla="*/ 3784424 w 11737975"/>
              <a:gd name="connsiteY5406" fmla="*/ 598817 h 7527097"/>
              <a:gd name="connsiteX5407" fmla="*/ 3777519 w 11737975"/>
              <a:gd name="connsiteY5407" fmla="*/ 594430 h 7527097"/>
              <a:gd name="connsiteX5408" fmla="*/ 3758619 w 11737975"/>
              <a:gd name="connsiteY5408" fmla="*/ 591764 h 7527097"/>
              <a:gd name="connsiteX5409" fmla="*/ 3765657 w 11737975"/>
              <a:gd name="connsiteY5409" fmla="*/ 600487 h 7527097"/>
              <a:gd name="connsiteX5410" fmla="*/ 3758619 w 11737975"/>
              <a:gd name="connsiteY5410" fmla="*/ 591764 h 7527097"/>
              <a:gd name="connsiteX5411" fmla="*/ 3773075 w 11737975"/>
              <a:gd name="connsiteY5411" fmla="*/ 591306 h 7527097"/>
              <a:gd name="connsiteX5412" fmla="*/ 3769761 w 11737975"/>
              <a:gd name="connsiteY5412" fmla="*/ 592556 h 7527097"/>
              <a:gd name="connsiteX5413" fmla="*/ 3768037 w 11737975"/>
              <a:gd name="connsiteY5413" fmla="*/ 593947 h 7527097"/>
              <a:gd name="connsiteX5414" fmla="*/ 3769490 w 11737975"/>
              <a:gd name="connsiteY5414" fmla="*/ 595619 h 7527097"/>
              <a:gd name="connsiteX5415" fmla="*/ 3772939 w 11737975"/>
              <a:gd name="connsiteY5415" fmla="*/ 592838 h 7527097"/>
              <a:gd name="connsiteX5416" fmla="*/ 3773075 w 11737975"/>
              <a:gd name="connsiteY5416" fmla="*/ 591306 h 7527097"/>
              <a:gd name="connsiteX5417" fmla="*/ 3718155 w 11737975"/>
              <a:gd name="connsiteY5417" fmla="*/ 582693 h 7527097"/>
              <a:gd name="connsiteX5418" fmla="*/ 3705582 w 11737975"/>
              <a:gd name="connsiteY5418" fmla="*/ 586989 h 7527097"/>
              <a:gd name="connsiteX5419" fmla="*/ 3714751 w 11737975"/>
              <a:gd name="connsiteY5419" fmla="*/ 597413 h 7527097"/>
              <a:gd name="connsiteX5420" fmla="*/ 3725186 w 11737975"/>
              <a:gd name="connsiteY5420" fmla="*/ 593529 h 7527097"/>
              <a:gd name="connsiteX5421" fmla="*/ 3725329 w 11737975"/>
              <a:gd name="connsiteY5421" fmla="*/ 591939 h 7527097"/>
              <a:gd name="connsiteX5422" fmla="*/ 3726856 w 11737975"/>
              <a:gd name="connsiteY5422" fmla="*/ 593676 h 7527097"/>
              <a:gd name="connsiteX5423" fmla="*/ 3726434 w 11737975"/>
              <a:gd name="connsiteY5423" fmla="*/ 598446 h 7527097"/>
              <a:gd name="connsiteX5424" fmla="*/ 3726153 w 11737975"/>
              <a:gd name="connsiteY5424" fmla="*/ 601624 h 7527097"/>
              <a:gd name="connsiteX5425" fmla="*/ 3727963 w 11737975"/>
              <a:gd name="connsiteY5425" fmla="*/ 600182 h 7527097"/>
              <a:gd name="connsiteX5426" fmla="*/ 3730333 w 11737975"/>
              <a:gd name="connsiteY5426" fmla="*/ 592381 h 7527097"/>
              <a:gd name="connsiteX5427" fmla="*/ 3728664 w 11737975"/>
              <a:gd name="connsiteY5427" fmla="*/ 592234 h 7527097"/>
              <a:gd name="connsiteX5428" fmla="*/ 3727136 w 11737975"/>
              <a:gd name="connsiteY5428" fmla="*/ 590497 h 7527097"/>
              <a:gd name="connsiteX5429" fmla="*/ 3725607 w 11737975"/>
              <a:gd name="connsiteY5429" fmla="*/ 588760 h 7527097"/>
              <a:gd name="connsiteX5430" fmla="*/ 3727277 w 11737975"/>
              <a:gd name="connsiteY5430" fmla="*/ 588907 h 7527097"/>
              <a:gd name="connsiteX5431" fmla="*/ 3718155 w 11737975"/>
              <a:gd name="connsiteY5431" fmla="*/ 582693 h 7527097"/>
              <a:gd name="connsiteX5432" fmla="*/ 3684910 w 11737975"/>
              <a:gd name="connsiteY5432" fmla="*/ 580624 h 7527097"/>
              <a:gd name="connsiteX5433" fmla="*/ 3676539 w 11737975"/>
              <a:gd name="connsiteY5433" fmla="*/ 581388 h 7527097"/>
              <a:gd name="connsiteX5434" fmla="*/ 3669949 w 11737975"/>
              <a:gd name="connsiteY5434" fmla="*/ 580806 h 7527097"/>
              <a:gd name="connsiteX5435" fmla="*/ 3668170 w 11737975"/>
              <a:gd name="connsiteY5435" fmla="*/ 582152 h 7527097"/>
              <a:gd name="connsiteX5436" fmla="*/ 3669553 w 11737975"/>
              <a:gd name="connsiteY5436" fmla="*/ 585284 h 7527097"/>
              <a:gd name="connsiteX5437" fmla="*/ 3676276 w 11737975"/>
              <a:gd name="connsiteY5437" fmla="*/ 584373 h 7527097"/>
              <a:gd name="connsiteX5438" fmla="*/ 3692621 w 11737975"/>
              <a:gd name="connsiteY5438" fmla="*/ 587322 h 7527097"/>
              <a:gd name="connsiteX5439" fmla="*/ 3694014 w 11737975"/>
              <a:gd name="connsiteY5439" fmla="*/ 588009 h 7527097"/>
              <a:gd name="connsiteX5440" fmla="*/ 3694269 w 11737975"/>
              <a:gd name="connsiteY5440" fmla="*/ 587467 h 7527097"/>
              <a:gd name="connsiteX5441" fmla="*/ 3694532 w 11737975"/>
              <a:gd name="connsiteY5441" fmla="*/ 584483 h 7527097"/>
              <a:gd name="connsiteX5442" fmla="*/ 3684910 w 11737975"/>
              <a:gd name="connsiteY5442" fmla="*/ 580624 h 7527097"/>
              <a:gd name="connsiteX5443" fmla="*/ 3757751 w 11737975"/>
              <a:gd name="connsiteY5443" fmla="*/ 576811 h 7527097"/>
              <a:gd name="connsiteX5444" fmla="*/ 3756202 w 11737975"/>
              <a:gd name="connsiteY5444" fmla="*/ 577193 h 7527097"/>
              <a:gd name="connsiteX5445" fmla="*/ 3757614 w 11737975"/>
              <a:gd name="connsiteY5445" fmla="*/ 580474 h 7527097"/>
              <a:gd name="connsiteX5446" fmla="*/ 3755873 w 11737975"/>
              <a:gd name="connsiteY5446" fmla="*/ 580911 h 7527097"/>
              <a:gd name="connsiteX5447" fmla="*/ 3759158 w 11737975"/>
              <a:gd name="connsiteY5447" fmla="*/ 580634 h 7527097"/>
              <a:gd name="connsiteX5448" fmla="*/ 3759260 w 11737975"/>
              <a:gd name="connsiteY5448" fmla="*/ 581105 h 7527097"/>
              <a:gd name="connsiteX5449" fmla="*/ 3758473 w 11737975"/>
              <a:gd name="connsiteY5449" fmla="*/ 590016 h 7527097"/>
              <a:gd name="connsiteX5450" fmla="*/ 3761936 w 11737975"/>
              <a:gd name="connsiteY5450" fmla="*/ 589336 h 7527097"/>
              <a:gd name="connsiteX5451" fmla="*/ 3760438 w 11737975"/>
              <a:gd name="connsiteY5451" fmla="*/ 587034 h 7527097"/>
              <a:gd name="connsiteX5452" fmla="*/ 3760072 w 11737975"/>
              <a:gd name="connsiteY5452" fmla="*/ 584857 h 7527097"/>
              <a:gd name="connsiteX5453" fmla="*/ 3759260 w 11737975"/>
              <a:gd name="connsiteY5453" fmla="*/ 581105 h 7527097"/>
              <a:gd name="connsiteX5454" fmla="*/ 3759303 w 11737975"/>
              <a:gd name="connsiteY5454" fmla="*/ 580623 h 7527097"/>
              <a:gd name="connsiteX5455" fmla="*/ 3759158 w 11737975"/>
              <a:gd name="connsiteY5455" fmla="*/ 580634 h 7527097"/>
              <a:gd name="connsiteX5456" fmla="*/ 3759110 w 11737975"/>
              <a:gd name="connsiteY5456" fmla="*/ 580409 h 7527097"/>
              <a:gd name="connsiteX5457" fmla="*/ 3757751 w 11737975"/>
              <a:gd name="connsiteY5457" fmla="*/ 576811 h 7527097"/>
              <a:gd name="connsiteX5458" fmla="*/ 3769676 w 11737975"/>
              <a:gd name="connsiteY5458" fmla="*/ 575384 h 7527097"/>
              <a:gd name="connsiteX5459" fmla="*/ 3769535 w 11737975"/>
              <a:gd name="connsiteY5459" fmla="*/ 576993 h 7527097"/>
              <a:gd name="connsiteX5460" fmla="*/ 3769393 w 11737975"/>
              <a:gd name="connsiteY5460" fmla="*/ 578601 h 7527097"/>
              <a:gd name="connsiteX5461" fmla="*/ 3774316 w 11737975"/>
              <a:gd name="connsiteY5461" fmla="*/ 580655 h 7527097"/>
              <a:gd name="connsiteX5462" fmla="*/ 3779099 w 11737975"/>
              <a:gd name="connsiteY5462" fmla="*/ 584318 h 7527097"/>
              <a:gd name="connsiteX5463" fmla="*/ 3779241 w 11737975"/>
              <a:gd name="connsiteY5463" fmla="*/ 582710 h 7527097"/>
              <a:gd name="connsiteX5464" fmla="*/ 3774458 w 11737975"/>
              <a:gd name="connsiteY5464" fmla="*/ 579048 h 7527097"/>
              <a:gd name="connsiteX5465" fmla="*/ 3771365 w 11737975"/>
              <a:gd name="connsiteY5465" fmla="*/ 575534 h 7527097"/>
              <a:gd name="connsiteX5466" fmla="*/ 3769676 w 11737975"/>
              <a:gd name="connsiteY5466" fmla="*/ 575384 h 7527097"/>
              <a:gd name="connsiteX5467" fmla="*/ 3793225 w 11737975"/>
              <a:gd name="connsiteY5467" fmla="*/ 573993 h 7527097"/>
              <a:gd name="connsiteX5468" fmla="*/ 3796239 w 11737975"/>
              <a:gd name="connsiteY5468" fmla="*/ 580337 h 7527097"/>
              <a:gd name="connsiteX5469" fmla="*/ 3801144 w 11737975"/>
              <a:gd name="connsiteY5469" fmla="*/ 579554 h 7527097"/>
              <a:gd name="connsiteX5470" fmla="*/ 3799901 w 11737975"/>
              <a:gd name="connsiteY5470" fmla="*/ 574584 h 7527097"/>
              <a:gd name="connsiteX5471" fmla="*/ 3793225 w 11737975"/>
              <a:gd name="connsiteY5471" fmla="*/ 573993 h 7527097"/>
              <a:gd name="connsiteX5472" fmla="*/ 3645509 w 11737975"/>
              <a:gd name="connsiteY5472" fmla="*/ 572514 h 7527097"/>
              <a:gd name="connsiteX5473" fmla="*/ 3643531 w 11737975"/>
              <a:gd name="connsiteY5473" fmla="*/ 575464 h 7527097"/>
              <a:gd name="connsiteX5474" fmla="*/ 3644825 w 11737975"/>
              <a:gd name="connsiteY5474" fmla="*/ 580263 h 7527097"/>
              <a:gd name="connsiteX5475" fmla="*/ 3648229 w 11737975"/>
              <a:gd name="connsiteY5475" fmla="*/ 580564 h 7527097"/>
              <a:gd name="connsiteX5476" fmla="*/ 3649386 w 11737975"/>
              <a:gd name="connsiteY5476" fmla="*/ 586915 h 7527097"/>
              <a:gd name="connsiteX5477" fmla="*/ 3651225 w 11737975"/>
              <a:gd name="connsiteY5477" fmla="*/ 585517 h 7527097"/>
              <a:gd name="connsiteX5478" fmla="*/ 3649795 w 11737975"/>
              <a:gd name="connsiteY5478" fmla="*/ 582265 h 7527097"/>
              <a:gd name="connsiteX5479" fmla="*/ 3651635 w 11737975"/>
              <a:gd name="connsiteY5479" fmla="*/ 580866 h 7527097"/>
              <a:gd name="connsiteX5480" fmla="*/ 3653338 w 11737975"/>
              <a:gd name="connsiteY5480" fmla="*/ 581016 h 7527097"/>
              <a:gd name="connsiteX5481" fmla="*/ 3655179 w 11737975"/>
              <a:gd name="connsiteY5481" fmla="*/ 579615 h 7527097"/>
              <a:gd name="connsiteX5482" fmla="*/ 3653614 w 11737975"/>
              <a:gd name="connsiteY5482" fmla="*/ 577915 h 7527097"/>
              <a:gd name="connsiteX5483" fmla="*/ 3652047 w 11737975"/>
              <a:gd name="connsiteY5483" fmla="*/ 576216 h 7527097"/>
              <a:gd name="connsiteX5484" fmla="*/ 3650344 w 11737975"/>
              <a:gd name="connsiteY5484" fmla="*/ 576065 h 7527097"/>
              <a:gd name="connsiteX5485" fmla="*/ 3645509 w 11737975"/>
              <a:gd name="connsiteY5485" fmla="*/ 572514 h 7527097"/>
              <a:gd name="connsiteX5486" fmla="*/ 3596877 w 11737975"/>
              <a:gd name="connsiteY5486" fmla="*/ 564745 h 7527097"/>
              <a:gd name="connsiteX5487" fmla="*/ 3595095 w 11737975"/>
              <a:gd name="connsiteY5487" fmla="*/ 566207 h 7527097"/>
              <a:gd name="connsiteX5488" fmla="*/ 3594811 w 11737975"/>
              <a:gd name="connsiteY5488" fmla="*/ 569423 h 7527097"/>
              <a:gd name="connsiteX5489" fmla="*/ 3597948 w 11737975"/>
              <a:gd name="connsiteY5489" fmla="*/ 571320 h 7527097"/>
              <a:gd name="connsiteX5490" fmla="*/ 3599328 w 11737975"/>
              <a:gd name="connsiteY5490" fmla="*/ 572050 h 7527097"/>
              <a:gd name="connsiteX5491" fmla="*/ 3599588 w 11737975"/>
              <a:gd name="connsiteY5491" fmla="*/ 571465 h 7527097"/>
              <a:gd name="connsiteX5492" fmla="*/ 3599870 w 11737975"/>
              <a:gd name="connsiteY5492" fmla="*/ 568250 h 7527097"/>
              <a:gd name="connsiteX5493" fmla="*/ 3598375 w 11737975"/>
              <a:gd name="connsiteY5493" fmla="*/ 566498 h 7527097"/>
              <a:gd name="connsiteX5494" fmla="*/ 3596877 w 11737975"/>
              <a:gd name="connsiteY5494" fmla="*/ 564745 h 7527097"/>
              <a:gd name="connsiteX5495" fmla="*/ 3797777 w 11737975"/>
              <a:gd name="connsiteY5495" fmla="*/ 559741 h 7527097"/>
              <a:gd name="connsiteX5496" fmla="*/ 3792519 w 11737975"/>
              <a:gd name="connsiteY5496" fmla="*/ 561589 h 7527097"/>
              <a:gd name="connsiteX5497" fmla="*/ 3801105 w 11737975"/>
              <a:gd name="connsiteY5497" fmla="*/ 565602 h 7527097"/>
              <a:gd name="connsiteX5498" fmla="*/ 3803844 w 11737975"/>
              <a:gd name="connsiteY5498" fmla="*/ 562589 h 7527097"/>
              <a:gd name="connsiteX5499" fmla="*/ 3797777 w 11737975"/>
              <a:gd name="connsiteY5499" fmla="*/ 559741 h 7527097"/>
              <a:gd name="connsiteX5500" fmla="*/ 3827228 w 11737975"/>
              <a:gd name="connsiteY5500" fmla="*/ 559642 h 7527097"/>
              <a:gd name="connsiteX5501" fmla="*/ 3828441 w 11737975"/>
              <a:gd name="connsiteY5501" fmla="*/ 564609 h 7527097"/>
              <a:gd name="connsiteX5502" fmla="*/ 3829102 w 11737975"/>
              <a:gd name="connsiteY5502" fmla="*/ 566490 h 7527097"/>
              <a:gd name="connsiteX5503" fmla="*/ 3830081 w 11737975"/>
              <a:gd name="connsiteY5503" fmla="*/ 564754 h 7527097"/>
              <a:gd name="connsiteX5504" fmla="*/ 3827228 w 11737975"/>
              <a:gd name="connsiteY5504" fmla="*/ 559642 h 7527097"/>
              <a:gd name="connsiteX5505" fmla="*/ 3676498 w 11737975"/>
              <a:gd name="connsiteY5505" fmla="*/ 540953 h 7527097"/>
              <a:gd name="connsiteX5506" fmla="*/ 3676261 w 11737975"/>
              <a:gd name="connsiteY5506" fmla="*/ 546302 h 7527097"/>
              <a:gd name="connsiteX5507" fmla="*/ 3676498 w 11737975"/>
              <a:gd name="connsiteY5507" fmla="*/ 540953 h 7527097"/>
              <a:gd name="connsiteX5508" fmla="*/ 3671733 w 11737975"/>
              <a:gd name="connsiteY5508" fmla="*/ 539538 h 7527097"/>
              <a:gd name="connsiteX5509" fmla="*/ 3666622 w 11737975"/>
              <a:gd name="connsiteY5509" fmla="*/ 540739 h 7527097"/>
              <a:gd name="connsiteX5510" fmla="*/ 3667409 w 11737975"/>
              <a:gd name="connsiteY5510" fmla="*/ 550728 h 7527097"/>
              <a:gd name="connsiteX5511" fmla="*/ 3672375 w 11737975"/>
              <a:gd name="connsiteY5511" fmla="*/ 551166 h 7527097"/>
              <a:gd name="connsiteX5512" fmla="*/ 3671733 w 11737975"/>
              <a:gd name="connsiteY5512" fmla="*/ 539538 h 7527097"/>
              <a:gd name="connsiteX5513" fmla="*/ 3706907 w 11737975"/>
              <a:gd name="connsiteY5513" fmla="*/ 538019 h 7527097"/>
              <a:gd name="connsiteX5514" fmla="*/ 3706764 w 11737975"/>
              <a:gd name="connsiteY5514" fmla="*/ 539625 h 7527097"/>
              <a:gd name="connsiteX5515" fmla="*/ 3706622 w 11737975"/>
              <a:gd name="connsiteY5515" fmla="*/ 541231 h 7527097"/>
              <a:gd name="connsiteX5516" fmla="*/ 3709518 w 11737975"/>
              <a:gd name="connsiteY5516" fmla="*/ 544727 h 7527097"/>
              <a:gd name="connsiteX5517" fmla="*/ 3709663 w 11737975"/>
              <a:gd name="connsiteY5517" fmla="*/ 545348 h 7527097"/>
              <a:gd name="connsiteX5518" fmla="*/ 3711105 w 11737975"/>
              <a:gd name="connsiteY5518" fmla="*/ 544869 h 7527097"/>
              <a:gd name="connsiteX5519" fmla="*/ 3711248 w 11737975"/>
              <a:gd name="connsiteY5519" fmla="*/ 543261 h 7527097"/>
              <a:gd name="connsiteX5520" fmla="*/ 3706907 w 11737975"/>
              <a:gd name="connsiteY5520" fmla="*/ 538019 h 7527097"/>
              <a:gd name="connsiteX5521" fmla="*/ 3683645 w 11737975"/>
              <a:gd name="connsiteY5521" fmla="*/ 536156 h 7527097"/>
              <a:gd name="connsiteX5522" fmla="*/ 3689660 w 11737975"/>
              <a:gd name="connsiteY5522" fmla="*/ 542858 h 7527097"/>
              <a:gd name="connsiteX5523" fmla="*/ 3689467 w 11737975"/>
              <a:gd name="connsiteY5523" fmla="*/ 538621 h 7527097"/>
              <a:gd name="connsiteX5524" fmla="*/ 3683645 w 11737975"/>
              <a:gd name="connsiteY5524" fmla="*/ 536156 h 7527097"/>
              <a:gd name="connsiteX5525" fmla="*/ 3730592 w 11737975"/>
              <a:gd name="connsiteY5525" fmla="*/ 518463 h 7527097"/>
              <a:gd name="connsiteX5526" fmla="*/ 3729898 w 11737975"/>
              <a:gd name="connsiteY5526" fmla="*/ 519607 h 7527097"/>
              <a:gd name="connsiteX5527" fmla="*/ 3729088 w 11737975"/>
              <a:gd name="connsiteY5527" fmla="*/ 528792 h 7527097"/>
              <a:gd name="connsiteX5528" fmla="*/ 3736168 w 11737975"/>
              <a:gd name="connsiteY5528" fmla="*/ 526332 h 7527097"/>
              <a:gd name="connsiteX5529" fmla="*/ 3730592 w 11737975"/>
              <a:gd name="connsiteY5529" fmla="*/ 518463 h 7527097"/>
              <a:gd name="connsiteX5530" fmla="*/ 3602378 w 11737975"/>
              <a:gd name="connsiteY5530" fmla="*/ 517788 h 7527097"/>
              <a:gd name="connsiteX5531" fmla="*/ 3596899 w 11737975"/>
              <a:gd name="connsiteY5531" fmla="*/ 525405 h 7527097"/>
              <a:gd name="connsiteX5532" fmla="*/ 3601668 w 11737975"/>
              <a:gd name="connsiteY5532" fmla="*/ 525825 h 7527097"/>
              <a:gd name="connsiteX5533" fmla="*/ 3603374 w 11737975"/>
              <a:gd name="connsiteY5533" fmla="*/ 520104 h 7527097"/>
              <a:gd name="connsiteX5534" fmla="*/ 3602378 w 11737975"/>
              <a:gd name="connsiteY5534" fmla="*/ 517788 h 7527097"/>
              <a:gd name="connsiteX5535" fmla="*/ 3703649 w 11737975"/>
              <a:gd name="connsiteY5535" fmla="*/ 517481 h 7527097"/>
              <a:gd name="connsiteX5536" fmla="*/ 3701587 w 11737975"/>
              <a:gd name="connsiteY5536" fmla="*/ 521926 h 7527097"/>
              <a:gd name="connsiteX5537" fmla="*/ 3699932 w 11737975"/>
              <a:gd name="connsiteY5537" fmla="*/ 521781 h 7527097"/>
              <a:gd name="connsiteX5538" fmla="*/ 3704674 w 11737975"/>
              <a:gd name="connsiteY5538" fmla="*/ 526539 h 7527097"/>
              <a:gd name="connsiteX5539" fmla="*/ 3706419 w 11737975"/>
              <a:gd name="connsiteY5539" fmla="*/ 523896 h 7527097"/>
              <a:gd name="connsiteX5540" fmla="*/ 3709926 w 11737975"/>
              <a:gd name="connsiteY5540" fmla="*/ 521385 h 7527097"/>
              <a:gd name="connsiteX5541" fmla="*/ 3708480 w 11737975"/>
              <a:gd name="connsiteY5541" fmla="*/ 519450 h 7527097"/>
              <a:gd name="connsiteX5542" fmla="*/ 3703649 w 11737975"/>
              <a:gd name="connsiteY5542" fmla="*/ 517481 h 7527097"/>
              <a:gd name="connsiteX5543" fmla="*/ 3574097 w 11737975"/>
              <a:gd name="connsiteY5543" fmla="*/ 510719 h 7527097"/>
              <a:gd name="connsiteX5544" fmla="*/ 3569588 w 11737975"/>
              <a:gd name="connsiteY5544" fmla="*/ 515007 h 7527097"/>
              <a:gd name="connsiteX5545" fmla="*/ 3572757 w 11737975"/>
              <a:gd name="connsiteY5545" fmla="*/ 517411 h 7527097"/>
              <a:gd name="connsiteX5546" fmla="*/ 3578193 w 11737975"/>
              <a:gd name="connsiteY5546" fmla="*/ 511080 h 7527097"/>
              <a:gd name="connsiteX5547" fmla="*/ 3574097 w 11737975"/>
              <a:gd name="connsiteY5547" fmla="*/ 510719 h 7527097"/>
              <a:gd name="connsiteX5548" fmla="*/ 3596803 w 11737975"/>
              <a:gd name="connsiteY5548" fmla="*/ 508040 h 7527097"/>
              <a:gd name="connsiteX5549" fmla="*/ 3595050 w 11737975"/>
              <a:gd name="connsiteY5549" fmla="*/ 509426 h 7527097"/>
              <a:gd name="connsiteX5550" fmla="*/ 3588445 w 11737975"/>
              <a:gd name="connsiteY5550" fmla="*/ 510386 h 7527097"/>
              <a:gd name="connsiteX5551" fmla="*/ 3586691 w 11737975"/>
              <a:gd name="connsiteY5551" fmla="*/ 511774 h 7527097"/>
              <a:gd name="connsiteX5552" fmla="*/ 3586420 w 11737975"/>
              <a:gd name="connsiteY5552" fmla="*/ 514836 h 7527097"/>
              <a:gd name="connsiteX5553" fmla="*/ 3592015 w 11737975"/>
              <a:gd name="connsiteY5553" fmla="*/ 516102 h 7527097"/>
              <a:gd name="connsiteX5554" fmla="*/ 3598015 w 11737975"/>
              <a:gd name="connsiteY5554" fmla="*/ 512776 h 7527097"/>
              <a:gd name="connsiteX5555" fmla="*/ 3596803 w 11737975"/>
              <a:gd name="connsiteY5555" fmla="*/ 508040 h 7527097"/>
              <a:gd name="connsiteX5556" fmla="*/ 3728475 w 11737975"/>
              <a:gd name="connsiteY5556" fmla="*/ 500580 h 7527097"/>
              <a:gd name="connsiteX5557" fmla="*/ 3724997 w 11737975"/>
              <a:gd name="connsiteY5557" fmla="*/ 501865 h 7527097"/>
              <a:gd name="connsiteX5558" fmla="*/ 3724718 w 11737975"/>
              <a:gd name="connsiteY5558" fmla="*/ 505022 h 7527097"/>
              <a:gd name="connsiteX5559" fmla="*/ 3724874 w 11737975"/>
              <a:gd name="connsiteY5559" fmla="*/ 505632 h 7527097"/>
              <a:gd name="connsiteX5560" fmla="*/ 3726387 w 11737975"/>
              <a:gd name="connsiteY5560" fmla="*/ 505169 h 7527097"/>
              <a:gd name="connsiteX5561" fmla="*/ 3729724 w 11737975"/>
              <a:gd name="connsiteY5561" fmla="*/ 505464 h 7527097"/>
              <a:gd name="connsiteX5562" fmla="*/ 3731672 w 11737975"/>
              <a:gd name="connsiteY5562" fmla="*/ 502455 h 7527097"/>
              <a:gd name="connsiteX5563" fmla="*/ 3730143 w 11737975"/>
              <a:gd name="connsiteY5563" fmla="*/ 500728 h 7527097"/>
              <a:gd name="connsiteX5564" fmla="*/ 3728475 w 11737975"/>
              <a:gd name="connsiteY5564" fmla="*/ 500580 h 7527097"/>
              <a:gd name="connsiteX5565" fmla="*/ 3703278 w 11737975"/>
              <a:gd name="connsiteY5565" fmla="*/ 500492 h 7527097"/>
              <a:gd name="connsiteX5566" fmla="*/ 3705163 w 11737975"/>
              <a:gd name="connsiteY5566" fmla="*/ 506151 h 7527097"/>
              <a:gd name="connsiteX5567" fmla="*/ 3706246 w 11737975"/>
              <a:gd name="connsiteY5567" fmla="*/ 504713 h 7527097"/>
              <a:gd name="connsiteX5568" fmla="*/ 3704606 w 11737975"/>
              <a:gd name="connsiteY5568" fmla="*/ 504568 h 7527097"/>
              <a:gd name="connsiteX5569" fmla="*/ 3703278 w 11737975"/>
              <a:gd name="connsiteY5569" fmla="*/ 500492 h 7527097"/>
              <a:gd name="connsiteX5570" fmla="*/ 3746704 w 11737975"/>
              <a:gd name="connsiteY5570" fmla="*/ 497637 h 7527097"/>
              <a:gd name="connsiteX5571" fmla="*/ 3743415 w 11737975"/>
              <a:gd name="connsiteY5571" fmla="*/ 498718 h 7527097"/>
              <a:gd name="connsiteX5572" fmla="*/ 3746449 w 11737975"/>
              <a:gd name="connsiteY5572" fmla="*/ 501184 h 7527097"/>
              <a:gd name="connsiteX5573" fmla="*/ 3746704 w 11737975"/>
              <a:gd name="connsiteY5573" fmla="*/ 497637 h 7527097"/>
              <a:gd name="connsiteX5574" fmla="*/ 3748614 w 11737975"/>
              <a:gd name="connsiteY5574" fmla="*/ 494260 h 7527097"/>
              <a:gd name="connsiteX5575" fmla="*/ 3747778 w 11737975"/>
              <a:gd name="connsiteY5575" fmla="*/ 503733 h 7527097"/>
              <a:gd name="connsiteX5576" fmla="*/ 3751792 w 11737975"/>
              <a:gd name="connsiteY5576" fmla="*/ 494542 h 7527097"/>
              <a:gd name="connsiteX5577" fmla="*/ 3749924 w 11737975"/>
              <a:gd name="connsiteY5577" fmla="*/ 497559 h 7527097"/>
              <a:gd name="connsiteX5578" fmla="*/ 3748614 w 11737975"/>
              <a:gd name="connsiteY5578" fmla="*/ 494260 h 7527097"/>
              <a:gd name="connsiteX5579" fmla="*/ 3657442 w 11737975"/>
              <a:gd name="connsiteY5579" fmla="*/ 476948 h 7527097"/>
              <a:gd name="connsiteX5580" fmla="*/ 3655582 w 11737975"/>
              <a:gd name="connsiteY5580" fmla="*/ 479869 h 7527097"/>
              <a:gd name="connsiteX5581" fmla="*/ 3657036 w 11737975"/>
              <a:gd name="connsiteY5581" fmla="*/ 481540 h 7527097"/>
              <a:gd name="connsiteX5582" fmla="*/ 3663125 w 11737975"/>
              <a:gd name="connsiteY5582" fmla="*/ 485163 h 7527097"/>
              <a:gd name="connsiteX5583" fmla="*/ 3663868 w 11737975"/>
              <a:gd name="connsiteY5583" fmla="*/ 485807 h 7527097"/>
              <a:gd name="connsiteX5584" fmla="*/ 3664713 w 11737975"/>
              <a:gd name="connsiteY5584" fmla="*/ 485304 h 7527097"/>
              <a:gd name="connsiteX5585" fmla="*/ 3663394 w 11737975"/>
              <a:gd name="connsiteY5585" fmla="*/ 482102 h 7527097"/>
              <a:gd name="connsiteX5586" fmla="*/ 3657442 w 11737975"/>
              <a:gd name="connsiteY5586" fmla="*/ 476948 h 7527097"/>
              <a:gd name="connsiteX5587" fmla="*/ 3598448 w 11737975"/>
              <a:gd name="connsiteY5587" fmla="*/ 469999 h 7527097"/>
              <a:gd name="connsiteX5588" fmla="*/ 3596551 w 11737975"/>
              <a:gd name="connsiteY5588" fmla="*/ 473013 h 7527097"/>
              <a:gd name="connsiteX5589" fmla="*/ 3597892 w 11737975"/>
              <a:gd name="connsiteY5589" fmla="*/ 476314 h 7527097"/>
              <a:gd name="connsiteX5590" fmla="*/ 3599509 w 11737975"/>
              <a:gd name="connsiteY5590" fmla="*/ 476457 h 7527097"/>
              <a:gd name="connsiteX5591" fmla="*/ 3602744 w 11737975"/>
              <a:gd name="connsiteY5591" fmla="*/ 476743 h 7527097"/>
              <a:gd name="connsiteX5592" fmla="*/ 3606119 w 11737975"/>
              <a:gd name="connsiteY5592" fmla="*/ 475450 h 7527097"/>
              <a:gd name="connsiteX5593" fmla="*/ 3604919 w 11737975"/>
              <a:gd name="connsiteY5593" fmla="*/ 470571 h 7527097"/>
              <a:gd name="connsiteX5594" fmla="*/ 3601684 w 11737975"/>
              <a:gd name="connsiteY5594" fmla="*/ 470285 h 7527097"/>
              <a:gd name="connsiteX5595" fmla="*/ 3598448 w 11737975"/>
              <a:gd name="connsiteY5595" fmla="*/ 469999 h 7527097"/>
              <a:gd name="connsiteX5596" fmla="*/ 3641444 w 11737975"/>
              <a:gd name="connsiteY5596" fmla="*/ 451812 h 7527097"/>
              <a:gd name="connsiteX5597" fmla="*/ 3637453 w 11737975"/>
              <a:gd name="connsiteY5597" fmla="*/ 460717 h 7527097"/>
              <a:gd name="connsiteX5598" fmla="*/ 3646582 w 11737975"/>
              <a:gd name="connsiteY5598" fmla="*/ 466152 h 7527097"/>
              <a:gd name="connsiteX5599" fmla="*/ 3645306 w 11737975"/>
              <a:gd name="connsiteY5599" fmla="*/ 457939 h 7527097"/>
              <a:gd name="connsiteX5600" fmla="*/ 3641444 w 11737975"/>
              <a:gd name="connsiteY5600" fmla="*/ 451812 h 7527097"/>
              <a:gd name="connsiteX5601" fmla="*/ 3696039 w 11737975"/>
              <a:gd name="connsiteY5601" fmla="*/ 450271 h 7527097"/>
              <a:gd name="connsiteX5602" fmla="*/ 3695903 w 11737975"/>
              <a:gd name="connsiteY5602" fmla="*/ 451804 h 7527097"/>
              <a:gd name="connsiteX5603" fmla="*/ 3700551 w 11737975"/>
              <a:gd name="connsiteY5603" fmla="*/ 455299 h 7527097"/>
              <a:gd name="connsiteX5604" fmla="*/ 3700280 w 11737975"/>
              <a:gd name="connsiteY5604" fmla="*/ 458361 h 7527097"/>
              <a:gd name="connsiteX5605" fmla="*/ 3701782 w 11737975"/>
              <a:gd name="connsiteY5605" fmla="*/ 460037 h 7527097"/>
              <a:gd name="connsiteX5606" fmla="*/ 3701920 w 11737975"/>
              <a:gd name="connsiteY5606" fmla="*/ 458506 h 7527097"/>
              <a:gd name="connsiteX5607" fmla="*/ 3702459 w 11737975"/>
              <a:gd name="connsiteY5607" fmla="*/ 452382 h 7527097"/>
              <a:gd name="connsiteX5608" fmla="*/ 3700821 w 11737975"/>
              <a:gd name="connsiteY5608" fmla="*/ 452238 h 7527097"/>
              <a:gd name="connsiteX5609" fmla="*/ 3697678 w 11737975"/>
              <a:gd name="connsiteY5609" fmla="*/ 450418 h 7527097"/>
              <a:gd name="connsiteX5610" fmla="*/ 3696039 w 11737975"/>
              <a:gd name="connsiteY5610" fmla="*/ 450271 h 7527097"/>
              <a:gd name="connsiteX5611" fmla="*/ 3744635 w 11737975"/>
              <a:gd name="connsiteY5611" fmla="*/ 448202 h 7527097"/>
              <a:gd name="connsiteX5612" fmla="*/ 3750275 w 11737975"/>
              <a:gd name="connsiteY5612" fmla="*/ 455064 h 7527097"/>
              <a:gd name="connsiteX5613" fmla="*/ 3748827 w 11737975"/>
              <a:gd name="connsiteY5613" fmla="*/ 449368 h 7527097"/>
              <a:gd name="connsiteX5614" fmla="*/ 3744635 w 11737975"/>
              <a:gd name="connsiteY5614" fmla="*/ 448202 h 7527097"/>
              <a:gd name="connsiteX5615" fmla="*/ 3753152 w 11737975"/>
              <a:gd name="connsiteY5615" fmla="*/ 426390 h 7527097"/>
              <a:gd name="connsiteX5616" fmla="*/ 3752872 w 11737975"/>
              <a:gd name="connsiteY5616" fmla="*/ 429580 h 7527097"/>
              <a:gd name="connsiteX5617" fmla="*/ 3756050 w 11737975"/>
              <a:gd name="connsiteY5617" fmla="*/ 431468 h 7527097"/>
              <a:gd name="connsiteX5618" fmla="*/ 3759229 w 11737975"/>
              <a:gd name="connsiteY5618" fmla="*/ 433355 h 7527097"/>
              <a:gd name="connsiteX5619" fmla="*/ 3758948 w 11737975"/>
              <a:gd name="connsiteY5619" fmla="*/ 436545 h 7527097"/>
              <a:gd name="connsiteX5620" fmla="*/ 3749520 w 11737975"/>
              <a:gd name="connsiteY5620" fmla="*/ 448570 h 7527097"/>
              <a:gd name="connsiteX5621" fmla="*/ 3762237 w 11737975"/>
              <a:gd name="connsiteY5621" fmla="*/ 456121 h 7527097"/>
              <a:gd name="connsiteX5622" fmla="*/ 3771525 w 11737975"/>
              <a:gd name="connsiteY5622" fmla="*/ 445691 h 7527097"/>
              <a:gd name="connsiteX5623" fmla="*/ 3768487 w 11737975"/>
              <a:gd name="connsiteY5623" fmla="*/ 442209 h 7527097"/>
              <a:gd name="connsiteX5624" fmla="*/ 3768628 w 11737975"/>
              <a:gd name="connsiteY5624" fmla="*/ 440615 h 7527097"/>
              <a:gd name="connsiteX5625" fmla="*/ 3763506 w 11737975"/>
              <a:gd name="connsiteY5625" fmla="*/ 441770 h 7527097"/>
              <a:gd name="connsiteX5626" fmla="*/ 3762269 w 11737975"/>
              <a:gd name="connsiteY5626" fmla="*/ 436839 h 7527097"/>
              <a:gd name="connsiteX5627" fmla="*/ 3760467 w 11737975"/>
              <a:gd name="connsiteY5627" fmla="*/ 438285 h 7527097"/>
              <a:gd name="connsiteX5628" fmla="*/ 3760889 w 11737975"/>
              <a:gd name="connsiteY5628" fmla="*/ 433503 h 7527097"/>
              <a:gd name="connsiteX5629" fmla="*/ 3761030 w 11737975"/>
              <a:gd name="connsiteY5629" fmla="*/ 431907 h 7527097"/>
              <a:gd name="connsiteX5630" fmla="*/ 3756332 w 11737975"/>
              <a:gd name="connsiteY5630" fmla="*/ 428279 h 7527097"/>
              <a:gd name="connsiteX5631" fmla="*/ 3754812 w 11737975"/>
              <a:gd name="connsiteY5631" fmla="*/ 426536 h 7527097"/>
              <a:gd name="connsiteX5632" fmla="*/ 3753152 w 11737975"/>
              <a:gd name="connsiteY5632" fmla="*/ 426390 h 7527097"/>
              <a:gd name="connsiteX5633" fmla="*/ 3745622 w 11737975"/>
              <a:gd name="connsiteY5633" fmla="*/ 420377 h 7527097"/>
              <a:gd name="connsiteX5634" fmla="*/ 3746739 w 11737975"/>
              <a:gd name="connsiteY5634" fmla="*/ 422303 h 7527097"/>
              <a:gd name="connsiteX5635" fmla="*/ 3748011 w 11737975"/>
              <a:gd name="connsiteY5635" fmla="*/ 424613 h 7527097"/>
              <a:gd name="connsiteX5636" fmla="*/ 3748264 w 11737975"/>
              <a:gd name="connsiteY5636" fmla="*/ 424220 h 7527097"/>
              <a:gd name="connsiteX5637" fmla="*/ 3749546 w 11737975"/>
              <a:gd name="connsiteY5637" fmla="*/ 425633 h 7527097"/>
              <a:gd name="connsiteX5638" fmla="*/ 3749926 w 11737975"/>
              <a:gd name="connsiteY5638" fmla="*/ 421642 h 7527097"/>
              <a:gd name="connsiteX5639" fmla="*/ 3748264 w 11737975"/>
              <a:gd name="connsiteY5639" fmla="*/ 424220 h 7527097"/>
              <a:gd name="connsiteX5640" fmla="*/ 3747125 w 11737975"/>
              <a:gd name="connsiteY5640" fmla="*/ 422965 h 7527097"/>
              <a:gd name="connsiteX5641" fmla="*/ 3746739 w 11737975"/>
              <a:gd name="connsiteY5641" fmla="*/ 422303 h 7527097"/>
              <a:gd name="connsiteX5642" fmla="*/ 3746144 w 11737975"/>
              <a:gd name="connsiteY5642" fmla="*/ 421222 h 7527097"/>
              <a:gd name="connsiteX5643" fmla="*/ 3745622 w 11737975"/>
              <a:gd name="connsiteY5643" fmla="*/ 420377 h 7527097"/>
              <a:gd name="connsiteX5644" fmla="*/ 3732357 w 11737975"/>
              <a:gd name="connsiteY5644" fmla="*/ 419924 h 7527097"/>
              <a:gd name="connsiteX5645" fmla="*/ 3732222 w 11737975"/>
              <a:gd name="connsiteY5645" fmla="*/ 421456 h 7527097"/>
              <a:gd name="connsiteX5646" fmla="*/ 3733636 w 11737975"/>
              <a:gd name="connsiteY5646" fmla="*/ 423123 h 7527097"/>
              <a:gd name="connsiteX5647" fmla="*/ 3735186 w 11737975"/>
              <a:gd name="connsiteY5647" fmla="*/ 423260 h 7527097"/>
              <a:gd name="connsiteX5648" fmla="*/ 3739835 w 11737975"/>
              <a:gd name="connsiteY5648" fmla="*/ 423671 h 7527097"/>
              <a:gd name="connsiteX5649" fmla="*/ 3740105 w 11737975"/>
              <a:gd name="connsiteY5649" fmla="*/ 420609 h 7527097"/>
              <a:gd name="connsiteX5650" fmla="*/ 3738556 w 11737975"/>
              <a:gd name="connsiteY5650" fmla="*/ 420471 h 7527097"/>
              <a:gd name="connsiteX5651" fmla="*/ 3735456 w 11737975"/>
              <a:gd name="connsiteY5651" fmla="*/ 420198 h 7527097"/>
              <a:gd name="connsiteX5652" fmla="*/ 3733907 w 11737975"/>
              <a:gd name="connsiteY5652" fmla="*/ 420061 h 7527097"/>
              <a:gd name="connsiteX5653" fmla="*/ 3732357 w 11737975"/>
              <a:gd name="connsiteY5653" fmla="*/ 419924 h 7527097"/>
              <a:gd name="connsiteX5654" fmla="*/ 3718776 w 11737975"/>
              <a:gd name="connsiteY5654" fmla="*/ 417278 h 7527097"/>
              <a:gd name="connsiteX5655" fmla="*/ 3725111 w 11737975"/>
              <a:gd name="connsiteY5655" fmla="*/ 422610 h 7527097"/>
              <a:gd name="connsiteX5656" fmla="*/ 3724694 w 11737975"/>
              <a:gd name="connsiteY5656" fmla="*/ 427347 h 7527097"/>
              <a:gd name="connsiteX5657" fmla="*/ 3725849 w 11737975"/>
              <a:gd name="connsiteY5657" fmla="*/ 419095 h 7527097"/>
              <a:gd name="connsiteX5658" fmla="*/ 3718776 w 11737975"/>
              <a:gd name="connsiteY5658" fmla="*/ 417278 h 7527097"/>
              <a:gd name="connsiteX5659" fmla="*/ 3694839 w 11737975"/>
              <a:gd name="connsiteY5659" fmla="*/ 408510 h 7527097"/>
              <a:gd name="connsiteX5660" fmla="*/ 3692997 w 11737975"/>
              <a:gd name="connsiteY5660" fmla="*/ 409925 h 7527097"/>
              <a:gd name="connsiteX5661" fmla="*/ 3692720 w 11737975"/>
              <a:gd name="connsiteY5661" fmla="*/ 413055 h 7527097"/>
              <a:gd name="connsiteX5662" fmla="*/ 3700267 w 11737975"/>
              <a:gd name="connsiteY5662" fmla="*/ 424769 h 7527097"/>
              <a:gd name="connsiteX5663" fmla="*/ 3701066 w 11737975"/>
              <a:gd name="connsiteY5663" fmla="*/ 425430 h 7527097"/>
              <a:gd name="connsiteX5664" fmla="*/ 3701970 w 11737975"/>
              <a:gd name="connsiteY5664" fmla="*/ 424919 h 7527097"/>
              <a:gd name="connsiteX5665" fmla="*/ 3703949 w 11737975"/>
              <a:gd name="connsiteY5665" fmla="*/ 421937 h 7527097"/>
              <a:gd name="connsiteX5666" fmla="*/ 3694839 w 11737975"/>
              <a:gd name="connsiteY5666" fmla="*/ 408510 h 7527097"/>
              <a:gd name="connsiteX5667" fmla="*/ 3679507 w 11737975"/>
              <a:gd name="connsiteY5667" fmla="*/ 402819 h 7527097"/>
              <a:gd name="connsiteX5668" fmla="*/ 3679901 w 11737975"/>
              <a:gd name="connsiteY5668" fmla="*/ 410844 h 7527097"/>
              <a:gd name="connsiteX5669" fmla="*/ 3680108 w 11737975"/>
              <a:gd name="connsiteY5669" fmla="*/ 412226 h 7527097"/>
              <a:gd name="connsiteX5670" fmla="*/ 3679507 w 11737975"/>
              <a:gd name="connsiteY5670" fmla="*/ 402819 h 7527097"/>
              <a:gd name="connsiteX5671" fmla="*/ 3854759 w 11737975"/>
              <a:gd name="connsiteY5671" fmla="*/ 401380 h 7527097"/>
              <a:gd name="connsiteX5672" fmla="*/ 3852590 w 11737975"/>
              <a:gd name="connsiteY5672" fmla="*/ 405181 h 7527097"/>
              <a:gd name="connsiteX5673" fmla="*/ 3860677 w 11737975"/>
              <a:gd name="connsiteY5673" fmla="*/ 413561 h 7527097"/>
              <a:gd name="connsiteX5674" fmla="*/ 3865155 w 11737975"/>
              <a:gd name="connsiteY5674" fmla="*/ 412521 h 7527097"/>
              <a:gd name="connsiteX5675" fmla="*/ 3862423 w 11737975"/>
              <a:gd name="connsiteY5675" fmla="*/ 406050 h 7527097"/>
              <a:gd name="connsiteX5676" fmla="*/ 3865975 w 11737975"/>
              <a:gd name="connsiteY5676" fmla="*/ 403247 h 7527097"/>
              <a:gd name="connsiteX5677" fmla="*/ 3854759 w 11737975"/>
              <a:gd name="connsiteY5677" fmla="*/ 401380 h 7527097"/>
              <a:gd name="connsiteX5678" fmla="*/ 3794031 w 11737975"/>
              <a:gd name="connsiteY5678" fmla="*/ 390949 h 7527097"/>
              <a:gd name="connsiteX5679" fmla="*/ 3790423 w 11737975"/>
              <a:gd name="connsiteY5679" fmla="*/ 394969 h 7527097"/>
              <a:gd name="connsiteX5680" fmla="*/ 3793701 w 11737975"/>
              <a:gd name="connsiteY5680" fmla="*/ 395258 h 7527097"/>
              <a:gd name="connsiteX5681" fmla="*/ 3794031 w 11737975"/>
              <a:gd name="connsiteY5681" fmla="*/ 390949 h 7527097"/>
              <a:gd name="connsiteX5682" fmla="*/ 3846006 w 11737975"/>
              <a:gd name="connsiteY5682" fmla="*/ 387152 h 7527097"/>
              <a:gd name="connsiteX5683" fmla="*/ 3845869 w 11737975"/>
              <a:gd name="connsiteY5683" fmla="*/ 388715 h 7527097"/>
              <a:gd name="connsiteX5684" fmla="*/ 3844109 w 11737975"/>
              <a:gd name="connsiteY5684" fmla="*/ 390134 h 7527097"/>
              <a:gd name="connsiteX5685" fmla="*/ 3842073 w 11737975"/>
              <a:gd name="connsiteY5685" fmla="*/ 394680 h 7527097"/>
              <a:gd name="connsiteX5686" fmla="*/ 3841933 w 11737975"/>
              <a:gd name="connsiteY5686" fmla="*/ 396242 h 7527097"/>
              <a:gd name="connsiteX5687" fmla="*/ 3837204 w 11737975"/>
              <a:gd name="connsiteY5687" fmla="*/ 394249 h 7527097"/>
              <a:gd name="connsiteX5688" fmla="*/ 3835582 w 11737975"/>
              <a:gd name="connsiteY5688" fmla="*/ 394106 h 7527097"/>
              <a:gd name="connsiteX5689" fmla="*/ 3835444 w 11737975"/>
              <a:gd name="connsiteY5689" fmla="*/ 395670 h 7527097"/>
              <a:gd name="connsiteX5690" fmla="*/ 3835306 w 11737975"/>
              <a:gd name="connsiteY5690" fmla="*/ 397232 h 7527097"/>
              <a:gd name="connsiteX5691" fmla="*/ 3840172 w 11737975"/>
              <a:gd name="connsiteY5691" fmla="*/ 397662 h 7527097"/>
              <a:gd name="connsiteX5692" fmla="*/ 3840035 w 11737975"/>
              <a:gd name="connsiteY5692" fmla="*/ 399225 h 7527097"/>
              <a:gd name="connsiteX5693" fmla="*/ 3836652 w 11737975"/>
              <a:gd name="connsiteY5693" fmla="*/ 400501 h 7527097"/>
              <a:gd name="connsiteX5694" fmla="*/ 3833821 w 11737975"/>
              <a:gd name="connsiteY5694" fmla="*/ 395526 h 7527097"/>
              <a:gd name="connsiteX5695" fmla="*/ 3823673 w 11737975"/>
              <a:gd name="connsiteY5695" fmla="*/ 399353 h 7527097"/>
              <a:gd name="connsiteX5696" fmla="*/ 3823259 w 11737975"/>
              <a:gd name="connsiteY5696" fmla="*/ 404044 h 7527097"/>
              <a:gd name="connsiteX5697" fmla="*/ 3828919 w 11737975"/>
              <a:gd name="connsiteY5697" fmla="*/ 413992 h 7527097"/>
              <a:gd name="connsiteX5698" fmla="*/ 3837585 w 11737975"/>
              <a:gd name="connsiteY5698" fmla="*/ 408459 h 7527097"/>
              <a:gd name="connsiteX5699" fmla="*/ 3840830 w 11737975"/>
              <a:gd name="connsiteY5699" fmla="*/ 408745 h 7527097"/>
              <a:gd name="connsiteX5700" fmla="*/ 3845589 w 11737975"/>
              <a:gd name="connsiteY5700" fmla="*/ 412709 h 7527097"/>
              <a:gd name="connsiteX5701" fmla="*/ 3846430 w 11737975"/>
              <a:gd name="connsiteY5701" fmla="*/ 411061 h 7527097"/>
              <a:gd name="connsiteX5702" fmla="*/ 3846944 w 11737975"/>
              <a:gd name="connsiteY5702" fmla="*/ 411253 h 7527097"/>
              <a:gd name="connsiteX5703" fmla="*/ 3847319 w 11737975"/>
              <a:gd name="connsiteY5703" fmla="*/ 409318 h 7527097"/>
              <a:gd name="connsiteX5704" fmla="*/ 3846430 w 11737975"/>
              <a:gd name="connsiteY5704" fmla="*/ 411061 h 7527097"/>
              <a:gd name="connsiteX5705" fmla="*/ 3845560 w 11737975"/>
              <a:gd name="connsiteY5705" fmla="*/ 410738 h 7527097"/>
              <a:gd name="connsiteX5706" fmla="*/ 3844488 w 11737975"/>
              <a:gd name="connsiteY5706" fmla="*/ 404343 h 7527097"/>
              <a:gd name="connsiteX5707" fmla="*/ 3849631 w 11737975"/>
              <a:gd name="connsiteY5707" fmla="*/ 401648 h 7527097"/>
              <a:gd name="connsiteX5708" fmla="*/ 3848975 w 11737975"/>
              <a:gd name="connsiteY5708" fmla="*/ 390564 h 7527097"/>
              <a:gd name="connsiteX5709" fmla="*/ 3847216 w 11737975"/>
              <a:gd name="connsiteY5709" fmla="*/ 391984 h 7527097"/>
              <a:gd name="connsiteX5710" fmla="*/ 3845455 w 11737975"/>
              <a:gd name="connsiteY5710" fmla="*/ 393403 h 7527097"/>
              <a:gd name="connsiteX5711" fmla="*/ 3847491 w 11737975"/>
              <a:gd name="connsiteY5711" fmla="*/ 388859 h 7527097"/>
              <a:gd name="connsiteX5712" fmla="*/ 3846006 w 11737975"/>
              <a:gd name="connsiteY5712" fmla="*/ 387152 h 7527097"/>
              <a:gd name="connsiteX5713" fmla="*/ 3579629 w 11737975"/>
              <a:gd name="connsiteY5713" fmla="*/ 380973 h 7527097"/>
              <a:gd name="connsiteX5714" fmla="*/ 3577706 w 11737975"/>
              <a:gd name="connsiteY5714" fmla="*/ 382345 h 7527097"/>
              <a:gd name="connsiteX5715" fmla="*/ 3579222 w 11737975"/>
              <a:gd name="connsiteY5715" fmla="*/ 385565 h 7527097"/>
              <a:gd name="connsiteX5716" fmla="*/ 3581011 w 11737975"/>
              <a:gd name="connsiteY5716" fmla="*/ 385724 h 7527097"/>
              <a:gd name="connsiteX5717" fmla="*/ 3582798 w 11737975"/>
              <a:gd name="connsiteY5717" fmla="*/ 385881 h 7527097"/>
              <a:gd name="connsiteX5718" fmla="*/ 3584722 w 11737975"/>
              <a:gd name="connsiteY5718" fmla="*/ 384508 h 7527097"/>
              <a:gd name="connsiteX5719" fmla="*/ 3583068 w 11737975"/>
              <a:gd name="connsiteY5719" fmla="*/ 382819 h 7527097"/>
              <a:gd name="connsiteX5720" fmla="*/ 3581282 w 11737975"/>
              <a:gd name="connsiteY5720" fmla="*/ 382662 h 7527097"/>
              <a:gd name="connsiteX5721" fmla="*/ 3579629 w 11737975"/>
              <a:gd name="connsiteY5721" fmla="*/ 380973 h 7527097"/>
              <a:gd name="connsiteX5722" fmla="*/ 3770661 w 11737975"/>
              <a:gd name="connsiteY5722" fmla="*/ 378758 h 7527097"/>
              <a:gd name="connsiteX5723" fmla="*/ 3769816 w 11737975"/>
              <a:gd name="connsiteY5723" fmla="*/ 388327 h 7527097"/>
              <a:gd name="connsiteX5724" fmla="*/ 3775863 w 11737975"/>
              <a:gd name="connsiteY5724" fmla="*/ 393683 h 7527097"/>
              <a:gd name="connsiteX5725" fmla="*/ 3776961 w 11737975"/>
              <a:gd name="connsiteY5725" fmla="*/ 387904 h 7527097"/>
              <a:gd name="connsiteX5726" fmla="*/ 3770661 w 11737975"/>
              <a:gd name="connsiteY5726" fmla="*/ 378758 h 7527097"/>
              <a:gd name="connsiteX5727" fmla="*/ 3745527 w 11737975"/>
              <a:gd name="connsiteY5727" fmla="*/ 378273 h 7527097"/>
              <a:gd name="connsiteX5728" fmla="*/ 3743716 w 11737975"/>
              <a:gd name="connsiteY5728" fmla="*/ 379734 h 7527097"/>
              <a:gd name="connsiteX5729" fmla="*/ 3743432 w 11737975"/>
              <a:gd name="connsiteY5729" fmla="*/ 382949 h 7527097"/>
              <a:gd name="connsiteX5730" fmla="*/ 3749824 w 11737975"/>
              <a:gd name="connsiteY5730" fmla="*/ 386753 h 7527097"/>
              <a:gd name="connsiteX5731" fmla="*/ 3751776 w 11737975"/>
              <a:gd name="connsiteY5731" fmla="*/ 383686 h 7527097"/>
              <a:gd name="connsiteX5732" fmla="*/ 3750251 w 11737975"/>
              <a:gd name="connsiteY5732" fmla="*/ 381931 h 7527097"/>
              <a:gd name="connsiteX5733" fmla="*/ 3745386 w 11737975"/>
              <a:gd name="connsiteY5733" fmla="*/ 379881 h 7527097"/>
              <a:gd name="connsiteX5734" fmla="*/ 3745527 w 11737975"/>
              <a:gd name="connsiteY5734" fmla="*/ 378273 h 7527097"/>
              <a:gd name="connsiteX5735" fmla="*/ 3731994 w 11737975"/>
              <a:gd name="connsiteY5735" fmla="*/ 376443 h 7527097"/>
              <a:gd name="connsiteX5736" fmla="*/ 3727492 w 11737975"/>
              <a:gd name="connsiteY5736" fmla="*/ 379805 h 7527097"/>
              <a:gd name="connsiteX5737" fmla="*/ 3735704 w 11737975"/>
              <a:gd name="connsiteY5737" fmla="*/ 382034 h 7527097"/>
              <a:gd name="connsiteX5738" fmla="*/ 3731994 w 11737975"/>
              <a:gd name="connsiteY5738" fmla="*/ 376443 h 7527097"/>
              <a:gd name="connsiteX5739" fmla="*/ 3717829 w 11737975"/>
              <a:gd name="connsiteY5739" fmla="*/ 372768 h 7527097"/>
              <a:gd name="connsiteX5740" fmla="*/ 3722007 w 11737975"/>
              <a:gd name="connsiteY5740" fmla="*/ 379224 h 7527097"/>
              <a:gd name="connsiteX5741" fmla="*/ 3723373 w 11737975"/>
              <a:gd name="connsiteY5741" fmla="*/ 376914 h 7527097"/>
              <a:gd name="connsiteX5742" fmla="*/ 3723524 w 11737975"/>
              <a:gd name="connsiteY5742" fmla="*/ 377026 h 7527097"/>
              <a:gd name="connsiteX5743" fmla="*/ 3724545 w 11737975"/>
              <a:gd name="connsiteY5743" fmla="*/ 374932 h 7527097"/>
              <a:gd name="connsiteX5744" fmla="*/ 3723373 w 11737975"/>
              <a:gd name="connsiteY5744" fmla="*/ 376914 h 7527097"/>
              <a:gd name="connsiteX5745" fmla="*/ 3721675 w 11737975"/>
              <a:gd name="connsiteY5745" fmla="*/ 375660 h 7527097"/>
              <a:gd name="connsiteX5746" fmla="*/ 3717829 w 11737975"/>
              <a:gd name="connsiteY5746" fmla="*/ 372768 h 7527097"/>
              <a:gd name="connsiteX5747" fmla="*/ 3776831 w 11737975"/>
              <a:gd name="connsiteY5747" fmla="*/ 366962 h 7527097"/>
              <a:gd name="connsiteX5748" fmla="*/ 3775055 w 11737975"/>
              <a:gd name="connsiteY5748" fmla="*/ 368348 h 7527097"/>
              <a:gd name="connsiteX5749" fmla="*/ 3773417 w 11737975"/>
              <a:gd name="connsiteY5749" fmla="*/ 368203 h 7527097"/>
              <a:gd name="connsiteX5750" fmla="*/ 3771779 w 11737975"/>
              <a:gd name="connsiteY5750" fmla="*/ 368058 h 7527097"/>
              <a:gd name="connsiteX5751" fmla="*/ 3771643 w 11737975"/>
              <a:gd name="connsiteY5751" fmla="*/ 369589 h 7527097"/>
              <a:gd name="connsiteX5752" fmla="*/ 3773281 w 11737975"/>
              <a:gd name="connsiteY5752" fmla="*/ 369733 h 7527097"/>
              <a:gd name="connsiteX5753" fmla="*/ 3776561 w 11737975"/>
              <a:gd name="connsiteY5753" fmla="*/ 370023 h 7527097"/>
              <a:gd name="connsiteX5754" fmla="*/ 3776831 w 11737975"/>
              <a:gd name="connsiteY5754" fmla="*/ 366962 h 7527097"/>
              <a:gd name="connsiteX5755" fmla="*/ 3786352 w 11737975"/>
              <a:gd name="connsiteY5755" fmla="*/ 366260 h 7527097"/>
              <a:gd name="connsiteX5756" fmla="*/ 3787713 w 11737975"/>
              <a:gd name="connsiteY5756" fmla="*/ 369563 h 7527097"/>
              <a:gd name="connsiteX5757" fmla="*/ 3789212 w 11737975"/>
              <a:gd name="connsiteY5757" fmla="*/ 371285 h 7527097"/>
              <a:gd name="connsiteX5758" fmla="*/ 3790712 w 11737975"/>
              <a:gd name="connsiteY5758" fmla="*/ 373010 h 7527097"/>
              <a:gd name="connsiteX5759" fmla="*/ 3792351 w 11737975"/>
              <a:gd name="connsiteY5759" fmla="*/ 373154 h 7527097"/>
              <a:gd name="connsiteX5760" fmla="*/ 3790991 w 11737975"/>
              <a:gd name="connsiteY5760" fmla="*/ 369852 h 7527097"/>
              <a:gd name="connsiteX5761" fmla="*/ 3791130 w 11737975"/>
              <a:gd name="connsiteY5761" fmla="*/ 368273 h 7527097"/>
              <a:gd name="connsiteX5762" fmla="*/ 3787991 w 11737975"/>
              <a:gd name="connsiteY5762" fmla="*/ 366404 h 7527097"/>
              <a:gd name="connsiteX5763" fmla="*/ 3786352 w 11737975"/>
              <a:gd name="connsiteY5763" fmla="*/ 366260 h 7527097"/>
              <a:gd name="connsiteX5764" fmla="*/ 3760400 w 11737975"/>
              <a:gd name="connsiteY5764" fmla="*/ 362231 h 7527097"/>
              <a:gd name="connsiteX5765" fmla="*/ 3757162 w 11737975"/>
              <a:gd name="connsiteY5765" fmla="*/ 363536 h 7527097"/>
              <a:gd name="connsiteX5766" fmla="*/ 3758432 w 11737975"/>
              <a:gd name="connsiteY5766" fmla="*/ 366831 h 7527097"/>
              <a:gd name="connsiteX5767" fmla="*/ 3763081 w 11737975"/>
              <a:gd name="connsiteY5767" fmla="*/ 367241 h 7527097"/>
              <a:gd name="connsiteX5768" fmla="*/ 3764910 w 11737975"/>
              <a:gd name="connsiteY5768" fmla="*/ 364221 h 7527097"/>
              <a:gd name="connsiteX5769" fmla="*/ 3763499 w 11737975"/>
              <a:gd name="connsiteY5769" fmla="*/ 362504 h 7527097"/>
              <a:gd name="connsiteX5770" fmla="*/ 3760400 w 11737975"/>
              <a:gd name="connsiteY5770" fmla="*/ 362231 h 7527097"/>
              <a:gd name="connsiteX5771" fmla="*/ 3843491 w 11737975"/>
              <a:gd name="connsiteY5771" fmla="*/ 360315 h 7527097"/>
              <a:gd name="connsiteX5772" fmla="*/ 3840076 w 11737975"/>
              <a:gd name="connsiteY5772" fmla="*/ 361557 h 7527097"/>
              <a:gd name="connsiteX5773" fmla="*/ 3838302 w 11737975"/>
              <a:gd name="connsiteY5773" fmla="*/ 362944 h 7527097"/>
              <a:gd name="connsiteX5774" fmla="*/ 3834484 w 11737975"/>
              <a:gd name="connsiteY5774" fmla="*/ 368776 h 7527097"/>
              <a:gd name="connsiteX5775" fmla="*/ 3829702 w 11737975"/>
              <a:gd name="connsiteY5775" fmla="*/ 366811 h 7527097"/>
              <a:gd name="connsiteX5776" fmla="*/ 3828062 w 11737975"/>
              <a:gd name="connsiteY5776" fmla="*/ 366667 h 7527097"/>
              <a:gd name="connsiteX5777" fmla="*/ 3826423 w 11737975"/>
              <a:gd name="connsiteY5777" fmla="*/ 366522 h 7527097"/>
              <a:gd name="connsiteX5778" fmla="*/ 3824648 w 11737975"/>
              <a:gd name="connsiteY5778" fmla="*/ 367909 h 7527097"/>
              <a:gd name="connsiteX5779" fmla="*/ 3826019 w 11737975"/>
              <a:gd name="connsiteY5779" fmla="*/ 371115 h 7527097"/>
              <a:gd name="connsiteX5780" fmla="*/ 3829296 w 11737975"/>
              <a:gd name="connsiteY5780" fmla="*/ 371405 h 7527097"/>
              <a:gd name="connsiteX5781" fmla="*/ 3834078 w 11737975"/>
              <a:gd name="connsiteY5781" fmla="*/ 373369 h 7527097"/>
              <a:gd name="connsiteX5782" fmla="*/ 3835446 w 11737975"/>
              <a:gd name="connsiteY5782" fmla="*/ 376575 h 7527097"/>
              <a:gd name="connsiteX5783" fmla="*/ 3838723 w 11737975"/>
              <a:gd name="connsiteY5783" fmla="*/ 376866 h 7527097"/>
              <a:gd name="connsiteX5784" fmla="*/ 3837356 w 11737975"/>
              <a:gd name="connsiteY5784" fmla="*/ 373660 h 7527097"/>
              <a:gd name="connsiteX5785" fmla="*/ 3837491 w 11737975"/>
              <a:gd name="connsiteY5785" fmla="*/ 372129 h 7527097"/>
              <a:gd name="connsiteX5786" fmla="*/ 3841310 w 11737975"/>
              <a:gd name="connsiteY5786" fmla="*/ 366294 h 7527097"/>
              <a:gd name="connsiteX5787" fmla="*/ 3842950 w 11737975"/>
              <a:gd name="connsiteY5787" fmla="*/ 366439 h 7527097"/>
              <a:gd name="connsiteX5788" fmla="*/ 3844858 w 11737975"/>
              <a:gd name="connsiteY5788" fmla="*/ 363523 h 7527097"/>
              <a:gd name="connsiteX5789" fmla="*/ 3843491 w 11737975"/>
              <a:gd name="connsiteY5789" fmla="*/ 360315 h 7527097"/>
              <a:gd name="connsiteX5790" fmla="*/ 3724076 w 11737975"/>
              <a:gd name="connsiteY5790" fmla="*/ 357286 h 7527097"/>
              <a:gd name="connsiteX5791" fmla="*/ 3723798 w 11737975"/>
              <a:gd name="connsiteY5791" fmla="*/ 360443 h 7527097"/>
              <a:gd name="connsiteX5792" fmla="*/ 3725453 w 11737975"/>
              <a:gd name="connsiteY5792" fmla="*/ 360590 h 7527097"/>
              <a:gd name="connsiteX5793" fmla="*/ 3733453 w 11737975"/>
              <a:gd name="connsiteY5793" fmla="*/ 364479 h 7527097"/>
              <a:gd name="connsiteX5794" fmla="*/ 3736764 w 11737975"/>
              <a:gd name="connsiteY5794" fmla="*/ 364771 h 7527097"/>
              <a:gd name="connsiteX5795" fmla="*/ 3738559 w 11737975"/>
              <a:gd name="connsiteY5795" fmla="*/ 363338 h 7527097"/>
              <a:gd name="connsiteX5796" fmla="*/ 3738698 w 11737975"/>
              <a:gd name="connsiteY5796" fmla="*/ 361760 h 7527097"/>
              <a:gd name="connsiteX5797" fmla="*/ 3733732 w 11737975"/>
              <a:gd name="connsiteY5797" fmla="*/ 361321 h 7527097"/>
              <a:gd name="connsiteX5798" fmla="*/ 3727389 w 11737975"/>
              <a:gd name="connsiteY5798" fmla="*/ 357579 h 7527097"/>
              <a:gd name="connsiteX5799" fmla="*/ 3724076 w 11737975"/>
              <a:gd name="connsiteY5799" fmla="*/ 357286 h 7527097"/>
              <a:gd name="connsiteX5800" fmla="*/ 3662828 w 11737975"/>
              <a:gd name="connsiteY5800" fmla="*/ 357081 h 7527097"/>
              <a:gd name="connsiteX5801" fmla="*/ 3662701 w 11737975"/>
              <a:gd name="connsiteY5801" fmla="*/ 358516 h 7527097"/>
              <a:gd name="connsiteX5802" fmla="*/ 3662574 w 11737975"/>
              <a:gd name="connsiteY5802" fmla="*/ 359951 h 7527097"/>
              <a:gd name="connsiteX5803" fmla="*/ 3669122 w 11737975"/>
              <a:gd name="connsiteY5803" fmla="*/ 361976 h 7527097"/>
              <a:gd name="connsiteX5804" fmla="*/ 3677340 w 11737975"/>
              <a:gd name="connsiteY5804" fmla="*/ 364149 h 7527097"/>
              <a:gd name="connsiteX5805" fmla="*/ 3679136 w 11737975"/>
              <a:gd name="connsiteY5805" fmla="*/ 362861 h 7527097"/>
              <a:gd name="connsiteX5806" fmla="*/ 3677594 w 11737975"/>
              <a:gd name="connsiteY5806" fmla="*/ 361278 h 7527097"/>
              <a:gd name="connsiteX5807" fmla="*/ 3669375 w 11737975"/>
              <a:gd name="connsiteY5807" fmla="*/ 359107 h 7527097"/>
              <a:gd name="connsiteX5808" fmla="*/ 3662828 w 11737975"/>
              <a:gd name="connsiteY5808" fmla="*/ 357081 h 7527097"/>
              <a:gd name="connsiteX5809" fmla="*/ 3788903 w 11737975"/>
              <a:gd name="connsiteY5809" fmla="*/ 353592 h 7527097"/>
              <a:gd name="connsiteX5810" fmla="*/ 3784343 w 11737975"/>
              <a:gd name="connsiteY5810" fmla="*/ 355026 h 7527097"/>
              <a:gd name="connsiteX5811" fmla="*/ 3788427 w 11737975"/>
              <a:gd name="connsiteY5811" fmla="*/ 356968 h 7527097"/>
              <a:gd name="connsiteX5812" fmla="*/ 3788903 w 11737975"/>
              <a:gd name="connsiteY5812" fmla="*/ 353592 h 7527097"/>
              <a:gd name="connsiteX5813" fmla="*/ 3777733 w 11737975"/>
              <a:gd name="connsiteY5813" fmla="*/ 352770 h 7527097"/>
              <a:gd name="connsiteX5814" fmla="*/ 3775860 w 11737975"/>
              <a:gd name="connsiteY5814" fmla="*/ 355845 h 7527097"/>
              <a:gd name="connsiteX5815" fmla="*/ 3778614 w 11737975"/>
              <a:gd name="connsiteY5815" fmla="*/ 360948 h 7527097"/>
              <a:gd name="connsiteX5816" fmla="*/ 3780344 w 11737975"/>
              <a:gd name="connsiteY5816" fmla="*/ 359480 h 7527097"/>
              <a:gd name="connsiteX5817" fmla="*/ 3779039 w 11737975"/>
              <a:gd name="connsiteY5817" fmla="*/ 356125 h 7527097"/>
              <a:gd name="connsiteX5818" fmla="*/ 3779181 w 11737975"/>
              <a:gd name="connsiteY5818" fmla="*/ 354518 h 7527097"/>
              <a:gd name="connsiteX5819" fmla="*/ 3777733 w 11737975"/>
              <a:gd name="connsiteY5819" fmla="*/ 352770 h 7527097"/>
              <a:gd name="connsiteX5820" fmla="*/ 3636016 w 11737975"/>
              <a:gd name="connsiteY5820" fmla="*/ 347962 h 7527097"/>
              <a:gd name="connsiteX5821" fmla="*/ 3633828 w 11737975"/>
              <a:gd name="connsiteY5821" fmla="*/ 351047 h 7527097"/>
              <a:gd name="connsiteX5822" fmla="*/ 3639165 w 11737975"/>
              <a:gd name="connsiteY5822" fmla="*/ 348433 h 7527097"/>
              <a:gd name="connsiteX5823" fmla="*/ 3636016 w 11737975"/>
              <a:gd name="connsiteY5823" fmla="*/ 347962 h 7527097"/>
              <a:gd name="connsiteX5824" fmla="*/ 3609447 w 11737975"/>
              <a:gd name="connsiteY5824" fmla="*/ 347157 h 7527097"/>
              <a:gd name="connsiteX5825" fmla="*/ 3607703 w 11737975"/>
              <a:gd name="connsiteY5825" fmla="*/ 348740 h 7527097"/>
              <a:gd name="connsiteX5826" fmla="*/ 3609141 w 11737975"/>
              <a:gd name="connsiteY5826" fmla="*/ 350602 h 7527097"/>
              <a:gd name="connsiteX5827" fmla="*/ 3612319 w 11737975"/>
              <a:gd name="connsiteY5827" fmla="*/ 350883 h 7527097"/>
              <a:gd name="connsiteX5828" fmla="*/ 3612472 w 11737975"/>
              <a:gd name="connsiteY5828" fmla="*/ 349161 h 7527097"/>
              <a:gd name="connsiteX5829" fmla="*/ 3612624 w 11737975"/>
              <a:gd name="connsiteY5829" fmla="*/ 347437 h 7527097"/>
              <a:gd name="connsiteX5830" fmla="*/ 3609447 w 11737975"/>
              <a:gd name="connsiteY5830" fmla="*/ 347157 h 7527097"/>
              <a:gd name="connsiteX5831" fmla="*/ 3671647 w 11737975"/>
              <a:gd name="connsiteY5831" fmla="*/ 337148 h 7527097"/>
              <a:gd name="connsiteX5832" fmla="*/ 3666175 w 11737975"/>
              <a:gd name="connsiteY5832" fmla="*/ 342990 h 7527097"/>
              <a:gd name="connsiteX5833" fmla="*/ 3664398 w 11737975"/>
              <a:gd name="connsiteY5833" fmla="*/ 344415 h 7527097"/>
              <a:gd name="connsiteX5834" fmla="*/ 3661396 w 11737975"/>
              <a:gd name="connsiteY5834" fmla="*/ 340986 h 7527097"/>
              <a:gd name="connsiteX5835" fmla="*/ 3659896 w 11737975"/>
              <a:gd name="connsiteY5835" fmla="*/ 339273 h 7527097"/>
              <a:gd name="connsiteX5836" fmla="*/ 3658258 w 11737975"/>
              <a:gd name="connsiteY5836" fmla="*/ 339129 h 7527097"/>
              <a:gd name="connsiteX5837" fmla="*/ 3654701 w 11737975"/>
              <a:gd name="connsiteY5837" fmla="*/ 341977 h 7527097"/>
              <a:gd name="connsiteX5838" fmla="*/ 3642536 w 11737975"/>
              <a:gd name="connsiteY5838" fmla="*/ 348808 h 7527097"/>
              <a:gd name="connsiteX5839" fmla="*/ 3657010 w 11737975"/>
              <a:gd name="connsiteY5839" fmla="*/ 353250 h 7527097"/>
              <a:gd name="connsiteX5840" fmla="*/ 3655787 w 11737975"/>
              <a:gd name="connsiteY5840" fmla="*/ 348398 h 7527097"/>
              <a:gd name="connsiteX5841" fmla="*/ 3654286 w 11737975"/>
              <a:gd name="connsiteY5841" fmla="*/ 346684 h 7527097"/>
              <a:gd name="connsiteX5842" fmla="*/ 3657841 w 11737975"/>
              <a:gd name="connsiteY5842" fmla="*/ 343834 h 7527097"/>
              <a:gd name="connsiteX5843" fmla="*/ 3659341 w 11737975"/>
              <a:gd name="connsiteY5843" fmla="*/ 345550 h 7527097"/>
              <a:gd name="connsiteX5844" fmla="*/ 3665759 w 11737975"/>
              <a:gd name="connsiteY5844" fmla="*/ 347698 h 7527097"/>
              <a:gd name="connsiteX5845" fmla="*/ 3667675 w 11737975"/>
              <a:gd name="connsiteY5845" fmla="*/ 344704 h 7527097"/>
              <a:gd name="connsiteX5846" fmla="*/ 3671231 w 11737975"/>
              <a:gd name="connsiteY5846" fmla="*/ 341855 h 7527097"/>
              <a:gd name="connsiteX5847" fmla="*/ 3672176 w 11737975"/>
              <a:gd name="connsiteY5847" fmla="*/ 349846 h 7527097"/>
              <a:gd name="connsiteX5848" fmla="*/ 3677095 w 11737975"/>
              <a:gd name="connsiteY5848" fmla="*/ 350280 h 7527097"/>
              <a:gd name="connsiteX5849" fmla="*/ 3676955 w 11737975"/>
              <a:gd name="connsiteY5849" fmla="*/ 351850 h 7527097"/>
              <a:gd name="connsiteX5850" fmla="*/ 3682704 w 11737975"/>
              <a:gd name="connsiteY5850" fmla="*/ 342870 h 7527097"/>
              <a:gd name="connsiteX5851" fmla="*/ 3674925 w 11737975"/>
              <a:gd name="connsiteY5851" fmla="*/ 337437 h 7527097"/>
              <a:gd name="connsiteX5852" fmla="*/ 3673147 w 11737975"/>
              <a:gd name="connsiteY5852" fmla="*/ 338861 h 7527097"/>
              <a:gd name="connsiteX5853" fmla="*/ 3671647 w 11737975"/>
              <a:gd name="connsiteY5853" fmla="*/ 337148 h 7527097"/>
              <a:gd name="connsiteX5854" fmla="*/ 3944947 w 11737975"/>
              <a:gd name="connsiteY5854" fmla="*/ 336390 h 7527097"/>
              <a:gd name="connsiteX5855" fmla="*/ 3946065 w 11737975"/>
              <a:gd name="connsiteY5855" fmla="*/ 340739 h 7527097"/>
              <a:gd name="connsiteX5856" fmla="*/ 3950587 w 11737975"/>
              <a:gd name="connsiteY5856" fmla="*/ 344048 h 7527097"/>
              <a:gd name="connsiteX5857" fmla="*/ 3952536 w 11737975"/>
              <a:gd name="connsiteY5857" fmla="*/ 341312 h 7527097"/>
              <a:gd name="connsiteX5858" fmla="*/ 3944947 w 11737975"/>
              <a:gd name="connsiteY5858" fmla="*/ 336390 h 7527097"/>
              <a:gd name="connsiteX5859" fmla="*/ 3983021 w 11737975"/>
              <a:gd name="connsiteY5859" fmla="*/ 336194 h 7527097"/>
              <a:gd name="connsiteX5860" fmla="*/ 3989037 w 11737975"/>
              <a:gd name="connsiteY5860" fmla="*/ 344247 h 7527097"/>
              <a:gd name="connsiteX5861" fmla="*/ 3988055 w 11737975"/>
              <a:gd name="connsiteY5861" fmla="*/ 338708 h 7527097"/>
              <a:gd name="connsiteX5862" fmla="*/ 3983021 w 11737975"/>
              <a:gd name="connsiteY5862" fmla="*/ 336194 h 7527097"/>
              <a:gd name="connsiteX5863" fmla="*/ 3695014 w 11737975"/>
              <a:gd name="connsiteY5863" fmla="*/ 335626 h 7527097"/>
              <a:gd name="connsiteX5864" fmla="*/ 3691635 w 11737975"/>
              <a:gd name="connsiteY5864" fmla="*/ 336967 h 7527097"/>
              <a:gd name="connsiteX5865" fmla="*/ 3692821 w 11737975"/>
              <a:gd name="connsiteY5865" fmla="*/ 341988 h 7527097"/>
              <a:gd name="connsiteX5866" fmla="*/ 3696080 w 11737975"/>
              <a:gd name="connsiteY5866" fmla="*/ 344326 h 7527097"/>
              <a:gd name="connsiteX5867" fmla="*/ 3700766 w 11737975"/>
              <a:gd name="connsiteY5867" fmla="*/ 344330 h 7527097"/>
              <a:gd name="connsiteX5868" fmla="*/ 3702672 w 11737975"/>
              <a:gd name="connsiteY5868" fmla="*/ 341220 h 7527097"/>
              <a:gd name="connsiteX5869" fmla="*/ 3702774 w 11737975"/>
              <a:gd name="connsiteY5869" fmla="*/ 337745 h 7527097"/>
              <a:gd name="connsiteX5870" fmla="*/ 3701340 w 11737975"/>
              <a:gd name="connsiteY5870" fmla="*/ 337824 h 7527097"/>
              <a:gd name="connsiteX5871" fmla="*/ 3696633 w 11737975"/>
              <a:gd name="connsiteY5871" fmla="*/ 335767 h 7527097"/>
              <a:gd name="connsiteX5872" fmla="*/ 3695014 w 11737975"/>
              <a:gd name="connsiteY5872" fmla="*/ 335626 h 7527097"/>
              <a:gd name="connsiteX5873" fmla="*/ 3913942 w 11737975"/>
              <a:gd name="connsiteY5873" fmla="*/ 331770 h 7527097"/>
              <a:gd name="connsiteX5874" fmla="*/ 3912012 w 11737975"/>
              <a:gd name="connsiteY5874" fmla="*/ 333152 h 7527097"/>
              <a:gd name="connsiteX5875" fmla="*/ 3911976 w 11737975"/>
              <a:gd name="connsiteY5875" fmla="*/ 333003 h 7527097"/>
              <a:gd name="connsiteX5876" fmla="*/ 3910197 w 11737975"/>
              <a:gd name="connsiteY5876" fmla="*/ 334452 h 7527097"/>
              <a:gd name="connsiteX5877" fmla="*/ 3912012 w 11737975"/>
              <a:gd name="connsiteY5877" fmla="*/ 333152 h 7527097"/>
              <a:gd name="connsiteX5878" fmla="*/ 3914408 w 11737975"/>
              <a:gd name="connsiteY5878" fmla="*/ 342861 h 7527097"/>
              <a:gd name="connsiteX5879" fmla="*/ 3917968 w 11737975"/>
              <a:gd name="connsiteY5879" fmla="*/ 339961 h 7527097"/>
              <a:gd name="connsiteX5880" fmla="*/ 3913942 w 11737975"/>
              <a:gd name="connsiteY5880" fmla="*/ 331770 h 7527097"/>
              <a:gd name="connsiteX5881" fmla="*/ 3948594 w 11737975"/>
              <a:gd name="connsiteY5881" fmla="*/ 329061 h 7527097"/>
              <a:gd name="connsiteX5882" fmla="*/ 3946697 w 11737975"/>
              <a:gd name="connsiteY5882" fmla="*/ 332618 h 7527097"/>
              <a:gd name="connsiteX5883" fmla="*/ 3955129 w 11737975"/>
              <a:gd name="connsiteY5883" fmla="*/ 338243 h 7527097"/>
              <a:gd name="connsiteX5884" fmla="*/ 3954936 w 11737975"/>
              <a:gd name="connsiteY5884" fmla="*/ 336501 h 7527097"/>
              <a:gd name="connsiteX5885" fmla="*/ 3948594 w 11737975"/>
              <a:gd name="connsiteY5885" fmla="*/ 329061 h 7527097"/>
              <a:gd name="connsiteX5886" fmla="*/ 3962226 w 11737975"/>
              <a:gd name="connsiteY5886" fmla="*/ 328981 h 7527097"/>
              <a:gd name="connsiteX5887" fmla="*/ 3959032 w 11737975"/>
              <a:gd name="connsiteY5887" fmla="*/ 328984 h 7527097"/>
              <a:gd name="connsiteX5888" fmla="*/ 3961979 w 11737975"/>
              <a:gd name="connsiteY5888" fmla="*/ 332433 h 7527097"/>
              <a:gd name="connsiteX5889" fmla="*/ 3962226 w 11737975"/>
              <a:gd name="connsiteY5889" fmla="*/ 328981 h 7527097"/>
              <a:gd name="connsiteX5890" fmla="*/ 3731959 w 11737975"/>
              <a:gd name="connsiteY5890" fmla="*/ 327897 h 7527097"/>
              <a:gd name="connsiteX5891" fmla="*/ 3730012 w 11737975"/>
              <a:gd name="connsiteY5891" fmla="*/ 330907 h 7527097"/>
              <a:gd name="connsiteX5892" fmla="*/ 3733210 w 11737975"/>
              <a:gd name="connsiteY5892" fmla="*/ 332781 h 7527097"/>
              <a:gd name="connsiteX5893" fmla="*/ 3734739 w 11737975"/>
              <a:gd name="connsiteY5893" fmla="*/ 334507 h 7527097"/>
              <a:gd name="connsiteX5894" fmla="*/ 3738216 w 11737975"/>
              <a:gd name="connsiteY5894" fmla="*/ 333223 h 7527097"/>
              <a:gd name="connsiteX5895" fmla="*/ 3736827 w 11737975"/>
              <a:gd name="connsiteY5895" fmla="*/ 329919 h 7527097"/>
              <a:gd name="connsiteX5896" fmla="*/ 3733629 w 11737975"/>
              <a:gd name="connsiteY5896" fmla="*/ 328044 h 7527097"/>
              <a:gd name="connsiteX5897" fmla="*/ 3731959 w 11737975"/>
              <a:gd name="connsiteY5897" fmla="*/ 327897 h 7527097"/>
              <a:gd name="connsiteX5898" fmla="*/ 3790107 w 11737975"/>
              <a:gd name="connsiteY5898" fmla="*/ 323778 h 7527097"/>
              <a:gd name="connsiteX5899" fmla="*/ 3798321 w 11737975"/>
              <a:gd name="connsiteY5899" fmla="*/ 333337 h 7527097"/>
              <a:gd name="connsiteX5900" fmla="*/ 3797613 w 11737975"/>
              <a:gd name="connsiteY5900" fmla="*/ 332292 h 7527097"/>
              <a:gd name="connsiteX5901" fmla="*/ 3790107 w 11737975"/>
              <a:gd name="connsiteY5901" fmla="*/ 323778 h 7527097"/>
              <a:gd name="connsiteX5902" fmla="*/ 4021396 w 11737975"/>
              <a:gd name="connsiteY5902" fmla="*/ 320696 h 7527097"/>
              <a:gd name="connsiteX5903" fmla="*/ 4023496 w 11737975"/>
              <a:gd name="connsiteY5903" fmla="*/ 328489 h 7527097"/>
              <a:gd name="connsiteX5904" fmla="*/ 4023483 w 11737975"/>
              <a:gd name="connsiteY5904" fmla="*/ 326300 h 7527097"/>
              <a:gd name="connsiteX5905" fmla="*/ 4022136 w 11737975"/>
              <a:gd name="connsiteY5905" fmla="*/ 325187 h 7527097"/>
              <a:gd name="connsiteX5906" fmla="*/ 4021396 w 11737975"/>
              <a:gd name="connsiteY5906" fmla="*/ 320696 h 7527097"/>
              <a:gd name="connsiteX5907" fmla="*/ 4007641 w 11737975"/>
              <a:gd name="connsiteY5907" fmla="*/ 319278 h 7527097"/>
              <a:gd name="connsiteX5908" fmla="*/ 4003678 w 11737975"/>
              <a:gd name="connsiteY5908" fmla="*/ 326738 h 7527097"/>
              <a:gd name="connsiteX5909" fmla="*/ 4014603 w 11737975"/>
              <a:gd name="connsiteY5909" fmla="*/ 333952 h 7527097"/>
              <a:gd name="connsiteX5910" fmla="*/ 4013787 w 11737975"/>
              <a:gd name="connsiteY5910" fmla="*/ 324507 h 7527097"/>
              <a:gd name="connsiteX5911" fmla="*/ 4007641 w 11737975"/>
              <a:gd name="connsiteY5911" fmla="*/ 319278 h 7527097"/>
              <a:gd name="connsiteX5912" fmla="*/ 4035265 w 11737975"/>
              <a:gd name="connsiteY5912" fmla="*/ 317872 h 7527097"/>
              <a:gd name="connsiteX5913" fmla="*/ 4032670 w 11737975"/>
              <a:gd name="connsiteY5913" fmla="*/ 321547 h 7527097"/>
              <a:gd name="connsiteX5914" fmla="*/ 4032531 w 11737975"/>
              <a:gd name="connsiteY5914" fmla="*/ 323096 h 7527097"/>
              <a:gd name="connsiteX5915" fmla="*/ 4030755 w 11737975"/>
              <a:gd name="connsiteY5915" fmla="*/ 324501 h 7527097"/>
              <a:gd name="connsiteX5916" fmla="*/ 4028569 w 11737975"/>
              <a:gd name="connsiteY5916" fmla="*/ 330558 h 7527097"/>
              <a:gd name="connsiteX5917" fmla="*/ 4031845 w 11737975"/>
              <a:gd name="connsiteY5917" fmla="*/ 330848 h 7527097"/>
              <a:gd name="connsiteX5918" fmla="*/ 4033622 w 11737975"/>
              <a:gd name="connsiteY5918" fmla="*/ 329442 h 7527097"/>
              <a:gd name="connsiteX5919" fmla="*/ 4036934 w 11737975"/>
              <a:gd name="connsiteY5919" fmla="*/ 331686 h 7527097"/>
              <a:gd name="connsiteX5920" fmla="*/ 4041681 w 11737975"/>
              <a:gd name="connsiteY5920" fmla="*/ 331717 h 7527097"/>
              <a:gd name="connsiteX5921" fmla="*/ 4043732 w 11737975"/>
              <a:gd name="connsiteY5921" fmla="*/ 327210 h 7527097"/>
              <a:gd name="connsiteX5922" fmla="*/ 4046872 w 11737975"/>
              <a:gd name="connsiteY5922" fmla="*/ 329051 h 7527097"/>
              <a:gd name="connsiteX5923" fmla="*/ 4048648 w 11737975"/>
              <a:gd name="connsiteY5923" fmla="*/ 327645 h 7527097"/>
              <a:gd name="connsiteX5924" fmla="*/ 4047147 w 11737975"/>
              <a:gd name="connsiteY5924" fmla="*/ 325949 h 7527097"/>
              <a:gd name="connsiteX5925" fmla="*/ 4045644 w 11737975"/>
              <a:gd name="connsiteY5925" fmla="*/ 324256 h 7527097"/>
              <a:gd name="connsiteX5926" fmla="*/ 4042776 w 11737975"/>
              <a:gd name="connsiteY5926" fmla="*/ 319315 h 7527097"/>
              <a:gd name="connsiteX5927" fmla="*/ 4041137 w 11737975"/>
              <a:gd name="connsiteY5927" fmla="*/ 319170 h 7527097"/>
              <a:gd name="connsiteX5928" fmla="*/ 4035265 w 11737975"/>
              <a:gd name="connsiteY5928" fmla="*/ 317872 h 7527097"/>
              <a:gd name="connsiteX5929" fmla="*/ 3806123 w 11737975"/>
              <a:gd name="connsiteY5929" fmla="*/ 312464 h 7527097"/>
              <a:gd name="connsiteX5930" fmla="*/ 3803916 w 11737975"/>
              <a:gd name="connsiteY5930" fmla="*/ 317043 h 7527097"/>
              <a:gd name="connsiteX5931" fmla="*/ 3805564 w 11737975"/>
              <a:gd name="connsiteY5931" fmla="*/ 318779 h 7527097"/>
              <a:gd name="connsiteX5932" fmla="*/ 3805704 w 11737975"/>
              <a:gd name="connsiteY5932" fmla="*/ 317200 h 7527097"/>
              <a:gd name="connsiteX5933" fmla="*/ 3807771 w 11737975"/>
              <a:gd name="connsiteY5933" fmla="*/ 314200 h 7527097"/>
              <a:gd name="connsiteX5934" fmla="*/ 3807631 w 11737975"/>
              <a:gd name="connsiteY5934" fmla="*/ 315780 h 7527097"/>
              <a:gd name="connsiteX5935" fmla="*/ 3809420 w 11737975"/>
              <a:gd name="connsiteY5935" fmla="*/ 315937 h 7527097"/>
              <a:gd name="connsiteX5936" fmla="*/ 3809559 w 11737975"/>
              <a:gd name="connsiteY5936" fmla="*/ 314359 h 7527097"/>
              <a:gd name="connsiteX5937" fmla="*/ 3809700 w 11737975"/>
              <a:gd name="connsiteY5937" fmla="*/ 312779 h 7527097"/>
              <a:gd name="connsiteX5938" fmla="*/ 3807911 w 11737975"/>
              <a:gd name="connsiteY5938" fmla="*/ 312622 h 7527097"/>
              <a:gd name="connsiteX5939" fmla="*/ 3806123 w 11737975"/>
              <a:gd name="connsiteY5939" fmla="*/ 312464 h 7527097"/>
              <a:gd name="connsiteX5940" fmla="*/ 3619259 w 11737975"/>
              <a:gd name="connsiteY5940" fmla="*/ 306947 h 7527097"/>
              <a:gd name="connsiteX5941" fmla="*/ 3613958 w 11737975"/>
              <a:gd name="connsiteY5941" fmla="*/ 311337 h 7527097"/>
              <a:gd name="connsiteX5942" fmla="*/ 3620946 w 11737975"/>
              <a:gd name="connsiteY5942" fmla="*/ 313372 h 7527097"/>
              <a:gd name="connsiteX5943" fmla="*/ 3622368 w 11737975"/>
              <a:gd name="connsiteY5943" fmla="*/ 308840 h 7527097"/>
              <a:gd name="connsiteX5944" fmla="*/ 3620459 w 11737975"/>
              <a:gd name="connsiteY5944" fmla="*/ 311912 h 7527097"/>
              <a:gd name="connsiteX5945" fmla="*/ 3619259 w 11737975"/>
              <a:gd name="connsiteY5945" fmla="*/ 306947 h 7527097"/>
              <a:gd name="connsiteX5946" fmla="*/ 3941183 w 11737975"/>
              <a:gd name="connsiteY5946" fmla="*/ 305306 h 7527097"/>
              <a:gd name="connsiteX5947" fmla="*/ 3941045 w 11737975"/>
              <a:gd name="connsiteY5947" fmla="*/ 306863 h 7527097"/>
              <a:gd name="connsiteX5948" fmla="*/ 3940769 w 11737975"/>
              <a:gd name="connsiteY5948" fmla="*/ 309980 h 7527097"/>
              <a:gd name="connsiteX5949" fmla="*/ 3942299 w 11737975"/>
              <a:gd name="connsiteY5949" fmla="*/ 311686 h 7527097"/>
              <a:gd name="connsiteX5950" fmla="*/ 3942163 w 11737975"/>
              <a:gd name="connsiteY5950" fmla="*/ 313244 h 7527097"/>
              <a:gd name="connsiteX5951" fmla="*/ 3939943 w 11737975"/>
              <a:gd name="connsiteY5951" fmla="*/ 319329 h 7527097"/>
              <a:gd name="connsiteX5952" fmla="*/ 3942730 w 11737975"/>
              <a:gd name="connsiteY5952" fmla="*/ 325856 h 7527097"/>
              <a:gd name="connsiteX5953" fmla="*/ 3944399 w 11737975"/>
              <a:gd name="connsiteY5953" fmla="*/ 326005 h 7527097"/>
              <a:gd name="connsiteX5954" fmla="*/ 3944674 w 11737975"/>
              <a:gd name="connsiteY5954" fmla="*/ 322889 h 7527097"/>
              <a:gd name="connsiteX5955" fmla="*/ 3943280 w 11737975"/>
              <a:gd name="connsiteY5955" fmla="*/ 319625 h 7527097"/>
              <a:gd name="connsiteX5956" fmla="*/ 3945500 w 11737975"/>
              <a:gd name="connsiteY5956" fmla="*/ 313539 h 7527097"/>
              <a:gd name="connsiteX5957" fmla="*/ 3947306 w 11737975"/>
              <a:gd name="connsiteY5957" fmla="*/ 312128 h 7527097"/>
              <a:gd name="connsiteX5958" fmla="*/ 3945775 w 11737975"/>
              <a:gd name="connsiteY5958" fmla="*/ 310422 h 7527097"/>
              <a:gd name="connsiteX5959" fmla="*/ 3944244 w 11737975"/>
              <a:gd name="connsiteY5959" fmla="*/ 308716 h 7527097"/>
              <a:gd name="connsiteX5960" fmla="*/ 3942714 w 11737975"/>
              <a:gd name="connsiteY5960" fmla="*/ 307012 h 7527097"/>
              <a:gd name="connsiteX5961" fmla="*/ 3941183 w 11737975"/>
              <a:gd name="connsiteY5961" fmla="*/ 305306 h 7527097"/>
              <a:gd name="connsiteX5962" fmla="*/ 3637667 w 11737975"/>
              <a:gd name="connsiteY5962" fmla="*/ 304561 h 7527097"/>
              <a:gd name="connsiteX5963" fmla="*/ 3638088 w 11737975"/>
              <a:gd name="connsiteY5963" fmla="*/ 307507 h 7527097"/>
              <a:gd name="connsiteX5964" fmla="*/ 3642703 w 11737975"/>
              <a:gd name="connsiteY5964" fmla="*/ 306124 h 7527097"/>
              <a:gd name="connsiteX5965" fmla="*/ 3637667 w 11737975"/>
              <a:gd name="connsiteY5965" fmla="*/ 304561 h 7527097"/>
              <a:gd name="connsiteX5966" fmla="*/ 3809027 w 11737975"/>
              <a:gd name="connsiteY5966" fmla="*/ 299993 h 7527097"/>
              <a:gd name="connsiteX5967" fmla="*/ 3807103 w 11737975"/>
              <a:gd name="connsiteY5967" fmla="*/ 301365 h 7527097"/>
              <a:gd name="connsiteX5968" fmla="*/ 3805046 w 11737975"/>
              <a:gd name="connsiteY5968" fmla="*/ 304269 h 7527097"/>
              <a:gd name="connsiteX5969" fmla="*/ 3806832 w 11737975"/>
              <a:gd name="connsiteY5969" fmla="*/ 304428 h 7527097"/>
              <a:gd name="connsiteX5970" fmla="*/ 3810679 w 11737975"/>
              <a:gd name="connsiteY5970" fmla="*/ 301682 h 7527097"/>
              <a:gd name="connsiteX5971" fmla="*/ 3810814 w 11737975"/>
              <a:gd name="connsiteY5971" fmla="*/ 300151 h 7527097"/>
              <a:gd name="connsiteX5972" fmla="*/ 3809027 w 11737975"/>
              <a:gd name="connsiteY5972" fmla="*/ 299993 h 7527097"/>
              <a:gd name="connsiteX5973" fmla="*/ 4011587 w 11737975"/>
              <a:gd name="connsiteY5973" fmla="*/ 297062 h 7527097"/>
              <a:gd name="connsiteX5974" fmla="*/ 4011169 w 11737975"/>
              <a:gd name="connsiteY5974" fmla="*/ 301798 h 7527097"/>
              <a:gd name="connsiteX5975" fmla="*/ 4013948 w 11737975"/>
              <a:gd name="connsiteY5975" fmla="*/ 308409 h 7527097"/>
              <a:gd name="connsiteX5976" fmla="*/ 4015564 w 11737975"/>
              <a:gd name="connsiteY5976" fmla="*/ 309148 h 7527097"/>
              <a:gd name="connsiteX5977" fmla="*/ 4017285 w 11737975"/>
              <a:gd name="connsiteY5977" fmla="*/ 308703 h 7527097"/>
              <a:gd name="connsiteX5978" fmla="*/ 4016035 w 11737975"/>
              <a:gd name="connsiteY5978" fmla="*/ 303820 h 7527097"/>
              <a:gd name="connsiteX5979" fmla="*/ 4014785 w 11737975"/>
              <a:gd name="connsiteY5979" fmla="*/ 298936 h 7527097"/>
              <a:gd name="connsiteX5980" fmla="*/ 4013255 w 11737975"/>
              <a:gd name="connsiteY5980" fmla="*/ 297210 h 7527097"/>
              <a:gd name="connsiteX5981" fmla="*/ 4011587 w 11737975"/>
              <a:gd name="connsiteY5981" fmla="*/ 297062 h 7527097"/>
              <a:gd name="connsiteX5982" fmla="*/ 3930758 w 11737975"/>
              <a:gd name="connsiteY5982" fmla="*/ 293390 h 7527097"/>
              <a:gd name="connsiteX5983" fmla="*/ 3933784 w 11737975"/>
              <a:gd name="connsiteY5983" fmla="*/ 296799 h 7527097"/>
              <a:gd name="connsiteX5984" fmla="*/ 3930621 w 11737975"/>
              <a:gd name="connsiteY5984" fmla="*/ 294950 h 7527097"/>
              <a:gd name="connsiteX5985" fmla="*/ 3930758 w 11737975"/>
              <a:gd name="connsiteY5985" fmla="*/ 293390 h 7527097"/>
              <a:gd name="connsiteX5986" fmla="*/ 3867564 w 11737975"/>
              <a:gd name="connsiteY5986" fmla="*/ 289583 h 7527097"/>
              <a:gd name="connsiteX5987" fmla="*/ 3862416 w 11737975"/>
              <a:gd name="connsiteY5987" fmla="*/ 293665 h 7527097"/>
              <a:gd name="connsiteX5988" fmla="*/ 3859387 w 11737975"/>
              <a:gd name="connsiteY5988" fmla="*/ 290241 h 7527097"/>
              <a:gd name="connsiteX5989" fmla="*/ 3857735 w 11737975"/>
              <a:gd name="connsiteY5989" fmla="*/ 290096 h 7527097"/>
              <a:gd name="connsiteX5990" fmla="*/ 3854292 w 11737975"/>
              <a:gd name="connsiteY5990" fmla="*/ 291369 h 7527097"/>
              <a:gd name="connsiteX5991" fmla="*/ 3847404 w 11737975"/>
              <a:gd name="connsiteY5991" fmla="*/ 293916 h 7527097"/>
              <a:gd name="connsiteX5992" fmla="*/ 3847266 w 11737975"/>
              <a:gd name="connsiteY5992" fmla="*/ 295483 h 7527097"/>
              <a:gd name="connsiteX5993" fmla="*/ 3849742 w 11737975"/>
              <a:gd name="connsiteY5993" fmla="*/ 305168 h 7527097"/>
              <a:gd name="connsiteX5994" fmla="*/ 3850702 w 11737975"/>
              <a:gd name="connsiteY5994" fmla="*/ 313142 h 7527097"/>
              <a:gd name="connsiteX5995" fmla="*/ 3850424 w 11737975"/>
              <a:gd name="connsiteY5995" fmla="*/ 316274 h 7527097"/>
              <a:gd name="connsiteX5996" fmla="*/ 3852077 w 11737975"/>
              <a:gd name="connsiteY5996" fmla="*/ 316421 h 7527097"/>
              <a:gd name="connsiteX5997" fmla="*/ 3856761 w 11737975"/>
              <a:gd name="connsiteY5997" fmla="*/ 319989 h 7527097"/>
              <a:gd name="connsiteX5998" fmla="*/ 3859926 w 11737975"/>
              <a:gd name="connsiteY5998" fmla="*/ 321847 h 7527097"/>
              <a:gd name="connsiteX5999" fmla="*/ 3861579 w 11737975"/>
              <a:gd name="connsiteY5999" fmla="*/ 321993 h 7527097"/>
              <a:gd name="connsiteX6000" fmla="*/ 3867228 w 11737975"/>
              <a:gd name="connsiteY6000" fmla="*/ 314603 h 7527097"/>
              <a:gd name="connsiteX6001" fmla="*/ 3867366 w 11737975"/>
              <a:gd name="connsiteY6001" fmla="*/ 313036 h 7527097"/>
              <a:gd name="connsiteX6002" fmla="*/ 3867505 w 11737975"/>
              <a:gd name="connsiteY6002" fmla="*/ 311471 h 7527097"/>
              <a:gd name="connsiteX6003" fmla="*/ 3865990 w 11737975"/>
              <a:gd name="connsiteY6003" fmla="*/ 309760 h 7527097"/>
              <a:gd name="connsiteX6004" fmla="*/ 3864475 w 11737975"/>
              <a:gd name="connsiteY6004" fmla="*/ 308048 h 7527097"/>
              <a:gd name="connsiteX6005" fmla="*/ 3862547 w 11737975"/>
              <a:gd name="connsiteY6005" fmla="*/ 311034 h 7527097"/>
              <a:gd name="connsiteX6006" fmla="*/ 3863924 w 11737975"/>
              <a:gd name="connsiteY6006" fmla="*/ 314312 h 7527097"/>
              <a:gd name="connsiteX6007" fmla="*/ 3861994 w 11737975"/>
              <a:gd name="connsiteY6007" fmla="*/ 317296 h 7527097"/>
              <a:gd name="connsiteX6008" fmla="*/ 3858827 w 11737975"/>
              <a:gd name="connsiteY6008" fmla="*/ 315438 h 7527097"/>
              <a:gd name="connsiteX6009" fmla="*/ 3854008 w 11737975"/>
              <a:gd name="connsiteY6009" fmla="*/ 313435 h 7527097"/>
              <a:gd name="connsiteX6010" fmla="*/ 3853324 w 11737975"/>
              <a:gd name="connsiteY6010" fmla="*/ 302328 h 7527097"/>
              <a:gd name="connsiteX6011" fmla="*/ 3850571 w 11737975"/>
              <a:gd name="connsiteY6011" fmla="*/ 295775 h 7527097"/>
              <a:gd name="connsiteX6012" fmla="*/ 3853876 w 11737975"/>
              <a:gd name="connsiteY6012" fmla="*/ 296067 h 7527097"/>
              <a:gd name="connsiteX6013" fmla="*/ 3857320 w 11737975"/>
              <a:gd name="connsiteY6013" fmla="*/ 294792 h 7527097"/>
              <a:gd name="connsiteX6014" fmla="*/ 3862002 w 11737975"/>
              <a:gd name="connsiteY6014" fmla="*/ 298362 h 7527097"/>
              <a:gd name="connsiteX6015" fmla="*/ 3861863 w 11737975"/>
              <a:gd name="connsiteY6015" fmla="*/ 299928 h 7527097"/>
              <a:gd name="connsiteX6016" fmla="*/ 3878111 w 11737975"/>
              <a:gd name="connsiteY6016" fmla="*/ 304518 h 7527097"/>
              <a:gd name="connsiteX6017" fmla="*/ 3876597 w 11737975"/>
              <a:gd name="connsiteY6017" fmla="*/ 302807 h 7527097"/>
              <a:gd name="connsiteX6018" fmla="*/ 3879765 w 11737975"/>
              <a:gd name="connsiteY6018" fmla="*/ 304665 h 7527097"/>
              <a:gd name="connsiteX6019" fmla="*/ 3877004 w 11737975"/>
              <a:gd name="connsiteY6019" fmla="*/ 317045 h 7527097"/>
              <a:gd name="connsiteX6020" fmla="*/ 3878520 w 11737975"/>
              <a:gd name="connsiteY6020" fmla="*/ 318757 h 7527097"/>
              <a:gd name="connsiteX6021" fmla="*/ 3880309 w 11737975"/>
              <a:gd name="connsiteY6021" fmla="*/ 317336 h 7527097"/>
              <a:gd name="connsiteX6022" fmla="*/ 3883070 w 11737975"/>
              <a:gd name="connsiteY6022" fmla="*/ 304958 h 7527097"/>
              <a:gd name="connsiteX6023" fmla="*/ 3881555 w 11737975"/>
              <a:gd name="connsiteY6023" fmla="*/ 303245 h 7527097"/>
              <a:gd name="connsiteX6024" fmla="*/ 3878665 w 11737975"/>
              <a:gd name="connsiteY6024" fmla="*/ 298257 h 7527097"/>
              <a:gd name="connsiteX6025" fmla="*/ 3879080 w 11737975"/>
              <a:gd name="connsiteY6025" fmla="*/ 293559 h 7527097"/>
              <a:gd name="connsiteX6026" fmla="*/ 3877567 w 11737975"/>
              <a:gd name="connsiteY6026" fmla="*/ 291847 h 7527097"/>
              <a:gd name="connsiteX6027" fmla="*/ 3875775 w 11737975"/>
              <a:gd name="connsiteY6027" fmla="*/ 293267 h 7527097"/>
              <a:gd name="connsiteX6028" fmla="*/ 3875498 w 11737975"/>
              <a:gd name="connsiteY6028" fmla="*/ 296398 h 7527097"/>
              <a:gd name="connsiteX6029" fmla="*/ 3872609 w 11737975"/>
              <a:gd name="connsiteY6029" fmla="*/ 291410 h 7527097"/>
              <a:gd name="connsiteX6030" fmla="*/ 3870541 w 11737975"/>
              <a:gd name="connsiteY6030" fmla="*/ 295961 h 7527097"/>
              <a:gd name="connsiteX6031" fmla="*/ 3867564 w 11737975"/>
              <a:gd name="connsiteY6031" fmla="*/ 289583 h 7527097"/>
              <a:gd name="connsiteX6032" fmla="*/ 3730282 w 11737975"/>
              <a:gd name="connsiteY6032" fmla="*/ 288406 h 7527097"/>
              <a:gd name="connsiteX6033" fmla="*/ 3728047 w 11737975"/>
              <a:gd name="connsiteY6033" fmla="*/ 294688 h 7527097"/>
              <a:gd name="connsiteX6034" fmla="*/ 3729858 w 11737975"/>
              <a:gd name="connsiteY6034" fmla="*/ 293229 h 7527097"/>
              <a:gd name="connsiteX6035" fmla="*/ 3729889 w 11737975"/>
              <a:gd name="connsiteY6035" fmla="*/ 295257 h 7527097"/>
              <a:gd name="connsiteX6036" fmla="*/ 3731382 w 11737975"/>
              <a:gd name="connsiteY6036" fmla="*/ 294984 h 7527097"/>
              <a:gd name="connsiteX6037" fmla="*/ 3731513 w 11737975"/>
              <a:gd name="connsiteY6037" fmla="*/ 291147 h 7527097"/>
              <a:gd name="connsiteX6038" fmla="*/ 3730282 w 11737975"/>
              <a:gd name="connsiteY6038" fmla="*/ 288406 h 7527097"/>
              <a:gd name="connsiteX6039" fmla="*/ 3981356 w 11737975"/>
              <a:gd name="connsiteY6039" fmla="*/ 287913 h 7527097"/>
              <a:gd name="connsiteX6040" fmla="*/ 3978741 w 11737975"/>
              <a:gd name="connsiteY6040" fmla="*/ 289449 h 7527097"/>
              <a:gd name="connsiteX6041" fmla="*/ 3981905 w 11737975"/>
              <a:gd name="connsiteY6041" fmla="*/ 294440 h 7527097"/>
              <a:gd name="connsiteX6042" fmla="*/ 3981356 w 11737975"/>
              <a:gd name="connsiteY6042" fmla="*/ 287913 h 7527097"/>
              <a:gd name="connsiteX6043" fmla="*/ 3757288 w 11737975"/>
              <a:gd name="connsiteY6043" fmla="*/ 287322 h 7527097"/>
              <a:gd name="connsiteX6044" fmla="*/ 3757148 w 11737975"/>
              <a:gd name="connsiteY6044" fmla="*/ 288900 h 7527097"/>
              <a:gd name="connsiteX6045" fmla="*/ 3757010 w 11737975"/>
              <a:gd name="connsiteY6045" fmla="*/ 290478 h 7527097"/>
              <a:gd name="connsiteX6046" fmla="*/ 3758369 w 11737975"/>
              <a:gd name="connsiteY6046" fmla="*/ 293781 h 7527097"/>
              <a:gd name="connsiteX6047" fmla="*/ 3760008 w 11737975"/>
              <a:gd name="connsiteY6047" fmla="*/ 293926 h 7527097"/>
              <a:gd name="connsiteX6048" fmla="*/ 3761648 w 11737975"/>
              <a:gd name="connsiteY6048" fmla="*/ 294070 h 7527097"/>
              <a:gd name="connsiteX6049" fmla="*/ 3763426 w 11737975"/>
              <a:gd name="connsiteY6049" fmla="*/ 292637 h 7527097"/>
              <a:gd name="connsiteX6050" fmla="*/ 3761927 w 11737975"/>
              <a:gd name="connsiteY6050" fmla="*/ 290912 h 7527097"/>
              <a:gd name="connsiteX6051" fmla="*/ 3760287 w 11737975"/>
              <a:gd name="connsiteY6051" fmla="*/ 290768 h 7527097"/>
              <a:gd name="connsiteX6052" fmla="*/ 3758927 w 11737975"/>
              <a:gd name="connsiteY6052" fmla="*/ 287466 h 7527097"/>
              <a:gd name="connsiteX6053" fmla="*/ 3757288 w 11737975"/>
              <a:gd name="connsiteY6053" fmla="*/ 287322 h 7527097"/>
              <a:gd name="connsiteX6054" fmla="*/ 3727165 w 11737975"/>
              <a:gd name="connsiteY6054" fmla="*/ 286643 h 7527097"/>
              <a:gd name="connsiteX6055" fmla="*/ 3720196 w 11737975"/>
              <a:gd name="connsiteY6055" fmla="*/ 290739 h 7527097"/>
              <a:gd name="connsiteX6056" fmla="*/ 3726497 w 11737975"/>
              <a:gd name="connsiteY6056" fmla="*/ 291883 h 7527097"/>
              <a:gd name="connsiteX6057" fmla="*/ 3727165 w 11737975"/>
              <a:gd name="connsiteY6057" fmla="*/ 286643 h 7527097"/>
              <a:gd name="connsiteX6058" fmla="*/ 3691226 w 11737975"/>
              <a:gd name="connsiteY6058" fmla="*/ 284955 h 7527097"/>
              <a:gd name="connsiteX6059" fmla="*/ 3689086 w 11737975"/>
              <a:gd name="connsiteY6059" fmla="*/ 291048 h 7527097"/>
              <a:gd name="connsiteX6060" fmla="*/ 3696619 w 11737975"/>
              <a:gd name="connsiteY6060" fmla="*/ 296425 h 7527097"/>
              <a:gd name="connsiteX6061" fmla="*/ 3695865 w 11737975"/>
              <a:gd name="connsiteY6061" fmla="*/ 289095 h 7527097"/>
              <a:gd name="connsiteX6062" fmla="*/ 3691226 w 11737975"/>
              <a:gd name="connsiteY6062" fmla="*/ 284955 h 7527097"/>
              <a:gd name="connsiteX6063" fmla="*/ 3790473 w 11737975"/>
              <a:gd name="connsiteY6063" fmla="*/ 284275 h 7527097"/>
              <a:gd name="connsiteX6064" fmla="*/ 3789797 w 11737975"/>
              <a:gd name="connsiteY6064" fmla="*/ 291930 h 7527097"/>
              <a:gd name="connsiteX6065" fmla="*/ 3795074 w 11737975"/>
              <a:gd name="connsiteY6065" fmla="*/ 289309 h 7527097"/>
              <a:gd name="connsiteX6066" fmla="*/ 3790473 w 11737975"/>
              <a:gd name="connsiteY6066" fmla="*/ 284275 h 7527097"/>
              <a:gd name="connsiteX6067" fmla="*/ 3951269 w 11737975"/>
              <a:gd name="connsiteY6067" fmla="*/ 282729 h 7527097"/>
              <a:gd name="connsiteX6068" fmla="*/ 3947527 w 11737975"/>
              <a:gd name="connsiteY6068" fmla="*/ 286773 h 7527097"/>
              <a:gd name="connsiteX6069" fmla="*/ 3942773 w 11737975"/>
              <a:gd name="connsiteY6069" fmla="*/ 302263 h 7527097"/>
              <a:gd name="connsiteX6070" fmla="*/ 3954863 w 11737975"/>
              <a:gd name="connsiteY6070" fmla="*/ 306713 h 7527097"/>
              <a:gd name="connsiteX6071" fmla="*/ 3961807 w 11737975"/>
              <a:gd name="connsiteY6071" fmla="*/ 297581 h 7527097"/>
              <a:gd name="connsiteX6072" fmla="*/ 3960129 w 11737975"/>
              <a:gd name="connsiteY6072" fmla="*/ 297433 h 7527097"/>
              <a:gd name="connsiteX6073" fmla="*/ 3962086 w 11737975"/>
              <a:gd name="connsiteY6073" fmla="*/ 294424 h 7527097"/>
              <a:gd name="connsiteX6074" fmla="*/ 3962364 w 11737975"/>
              <a:gd name="connsiteY6074" fmla="*/ 291266 h 7527097"/>
              <a:gd name="connsiteX6075" fmla="*/ 3960686 w 11737975"/>
              <a:gd name="connsiteY6075" fmla="*/ 291118 h 7527097"/>
              <a:gd name="connsiteX6076" fmla="*/ 3958866 w 11737975"/>
              <a:gd name="connsiteY6076" fmla="*/ 292548 h 7527097"/>
              <a:gd name="connsiteX6077" fmla="*/ 3958726 w 11737975"/>
              <a:gd name="connsiteY6077" fmla="*/ 294127 h 7527097"/>
              <a:gd name="connsiteX6078" fmla="*/ 3957464 w 11737975"/>
              <a:gd name="connsiteY6078" fmla="*/ 289242 h 7527097"/>
              <a:gd name="connsiteX6079" fmla="*/ 3955786 w 11737975"/>
              <a:gd name="connsiteY6079" fmla="*/ 289093 h 7527097"/>
              <a:gd name="connsiteX6080" fmla="*/ 3957743 w 11737975"/>
              <a:gd name="connsiteY6080" fmla="*/ 286084 h 7527097"/>
              <a:gd name="connsiteX6081" fmla="*/ 3956203 w 11737975"/>
              <a:gd name="connsiteY6081" fmla="*/ 284357 h 7527097"/>
              <a:gd name="connsiteX6082" fmla="*/ 3956064 w 11737975"/>
              <a:gd name="connsiteY6082" fmla="*/ 285937 h 7527097"/>
              <a:gd name="connsiteX6083" fmla="*/ 3954385 w 11737975"/>
              <a:gd name="connsiteY6083" fmla="*/ 285788 h 7527097"/>
              <a:gd name="connsiteX6084" fmla="*/ 3951269 w 11737975"/>
              <a:gd name="connsiteY6084" fmla="*/ 282729 h 7527097"/>
              <a:gd name="connsiteX6085" fmla="*/ 3908614 w 11737975"/>
              <a:gd name="connsiteY6085" fmla="*/ 280443 h 7527097"/>
              <a:gd name="connsiteX6086" fmla="*/ 3905039 w 11737975"/>
              <a:gd name="connsiteY6086" fmla="*/ 283266 h 7527097"/>
              <a:gd name="connsiteX6087" fmla="*/ 3901738 w 11737975"/>
              <a:gd name="connsiteY6087" fmla="*/ 282975 h 7527097"/>
              <a:gd name="connsiteX6088" fmla="*/ 3899949 w 11737975"/>
              <a:gd name="connsiteY6088" fmla="*/ 284388 h 7527097"/>
              <a:gd name="connsiteX6089" fmla="*/ 3901325 w 11737975"/>
              <a:gd name="connsiteY6089" fmla="*/ 287650 h 7527097"/>
              <a:gd name="connsiteX6090" fmla="*/ 3902975 w 11737975"/>
              <a:gd name="connsiteY6090" fmla="*/ 287796 h 7527097"/>
              <a:gd name="connsiteX6091" fmla="*/ 3900774 w 11737975"/>
              <a:gd name="connsiteY6091" fmla="*/ 293882 h 7527097"/>
              <a:gd name="connsiteX6092" fmla="*/ 3895960 w 11737975"/>
              <a:gd name="connsiteY6092" fmla="*/ 291887 h 7527097"/>
              <a:gd name="connsiteX6093" fmla="*/ 3896784 w 11737975"/>
              <a:gd name="connsiteY6093" fmla="*/ 301383 h 7527097"/>
              <a:gd name="connsiteX6094" fmla="*/ 3898297 w 11737975"/>
              <a:gd name="connsiteY6094" fmla="*/ 303087 h 7527097"/>
              <a:gd name="connsiteX6095" fmla="*/ 3893620 w 11737975"/>
              <a:gd name="connsiteY6095" fmla="*/ 299532 h 7527097"/>
              <a:gd name="connsiteX6096" fmla="*/ 3891833 w 11737975"/>
              <a:gd name="connsiteY6096" fmla="*/ 300944 h 7527097"/>
              <a:gd name="connsiteX6097" fmla="*/ 3893346 w 11737975"/>
              <a:gd name="connsiteY6097" fmla="*/ 302648 h 7527097"/>
              <a:gd name="connsiteX6098" fmla="*/ 3894858 w 11737975"/>
              <a:gd name="connsiteY6098" fmla="*/ 304353 h 7527097"/>
              <a:gd name="connsiteX6099" fmla="*/ 3896096 w 11737975"/>
              <a:gd name="connsiteY6099" fmla="*/ 309173 h 7527097"/>
              <a:gd name="connsiteX6100" fmla="*/ 3892520 w 11737975"/>
              <a:gd name="connsiteY6100" fmla="*/ 311999 h 7527097"/>
              <a:gd name="connsiteX6101" fmla="*/ 3900497 w 11737975"/>
              <a:gd name="connsiteY6101" fmla="*/ 315844 h 7527097"/>
              <a:gd name="connsiteX6102" fmla="*/ 3902009 w 11737975"/>
              <a:gd name="connsiteY6102" fmla="*/ 317549 h 7527097"/>
              <a:gd name="connsiteX6103" fmla="*/ 3906547 w 11737975"/>
              <a:gd name="connsiteY6103" fmla="*/ 322659 h 7527097"/>
              <a:gd name="connsiteX6104" fmla="*/ 3908199 w 11737975"/>
              <a:gd name="connsiteY6104" fmla="*/ 322806 h 7527097"/>
              <a:gd name="connsiteX6105" fmla="*/ 3908473 w 11737975"/>
              <a:gd name="connsiteY6105" fmla="*/ 319690 h 7527097"/>
              <a:gd name="connsiteX6106" fmla="*/ 3905585 w 11737975"/>
              <a:gd name="connsiteY6106" fmla="*/ 314724 h 7527097"/>
              <a:gd name="connsiteX6107" fmla="*/ 3902559 w 11737975"/>
              <a:gd name="connsiteY6107" fmla="*/ 311315 h 7527097"/>
              <a:gd name="connsiteX6108" fmla="*/ 3902698 w 11737975"/>
              <a:gd name="connsiteY6108" fmla="*/ 309756 h 7527097"/>
              <a:gd name="connsiteX6109" fmla="*/ 3902974 w 11737975"/>
              <a:gd name="connsiteY6109" fmla="*/ 306641 h 7527097"/>
              <a:gd name="connsiteX6110" fmla="*/ 3919340 w 11737975"/>
              <a:gd name="connsiteY6110" fmla="*/ 309657 h 7527097"/>
              <a:gd name="connsiteX6111" fmla="*/ 3933784 w 11737975"/>
              <a:gd name="connsiteY6111" fmla="*/ 296799 h 7527097"/>
              <a:gd name="connsiteX6112" fmla="*/ 3935433 w 11737975"/>
              <a:gd name="connsiteY6112" fmla="*/ 296945 h 7527097"/>
              <a:gd name="connsiteX6113" fmla="*/ 3935571 w 11737975"/>
              <a:gd name="connsiteY6113" fmla="*/ 295387 h 7527097"/>
              <a:gd name="connsiteX6114" fmla="*/ 3931033 w 11737975"/>
              <a:gd name="connsiteY6114" fmla="*/ 290275 h 7527097"/>
              <a:gd name="connsiteX6115" fmla="*/ 3929382 w 11737975"/>
              <a:gd name="connsiteY6115" fmla="*/ 290128 h 7527097"/>
              <a:gd name="connsiteX6116" fmla="*/ 3929245 w 11737975"/>
              <a:gd name="connsiteY6116" fmla="*/ 291688 h 7527097"/>
              <a:gd name="connsiteX6117" fmla="*/ 3928969 w 11737975"/>
              <a:gd name="connsiteY6117" fmla="*/ 294804 h 7527097"/>
              <a:gd name="connsiteX6118" fmla="*/ 3926081 w 11737975"/>
              <a:gd name="connsiteY6118" fmla="*/ 289838 h 7527097"/>
              <a:gd name="connsiteX6119" fmla="*/ 3916454 w 11737975"/>
              <a:gd name="connsiteY6119" fmla="*/ 285846 h 7527097"/>
              <a:gd name="connsiteX6120" fmla="*/ 3918928 w 11737975"/>
              <a:gd name="connsiteY6120" fmla="*/ 295487 h 7527097"/>
              <a:gd name="connsiteX6121" fmla="*/ 3910677 w 11737975"/>
              <a:gd name="connsiteY6121" fmla="*/ 294758 h 7527097"/>
              <a:gd name="connsiteX6122" fmla="*/ 3914803 w 11737975"/>
              <a:gd name="connsiteY6122" fmla="*/ 285699 h 7527097"/>
              <a:gd name="connsiteX6123" fmla="*/ 3908614 w 11737975"/>
              <a:gd name="connsiteY6123" fmla="*/ 280443 h 7527097"/>
              <a:gd name="connsiteX6124" fmla="*/ 3777618 w 11737975"/>
              <a:gd name="connsiteY6124" fmla="*/ 279861 h 7527097"/>
              <a:gd name="connsiteX6125" fmla="*/ 3775846 w 11737975"/>
              <a:gd name="connsiteY6125" fmla="*/ 281246 h 7527097"/>
              <a:gd name="connsiteX6126" fmla="*/ 3777347 w 11737975"/>
              <a:gd name="connsiteY6126" fmla="*/ 282922 h 7527097"/>
              <a:gd name="connsiteX6127" fmla="*/ 3780627 w 11737975"/>
              <a:gd name="connsiteY6127" fmla="*/ 283212 h 7527097"/>
              <a:gd name="connsiteX6128" fmla="*/ 3782401 w 11737975"/>
              <a:gd name="connsiteY6128" fmla="*/ 281825 h 7527097"/>
              <a:gd name="connsiteX6129" fmla="*/ 3780897 w 11737975"/>
              <a:gd name="connsiteY6129" fmla="*/ 280151 h 7527097"/>
              <a:gd name="connsiteX6130" fmla="*/ 3777618 w 11737975"/>
              <a:gd name="connsiteY6130" fmla="*/ 279861 h 7527097"/>
              <a:gd name="connsiteX6131" fmla="*/ 3694810 w 11737975"/>
              <a:gd name="connsiteY6131" fmla="*/ 277230 h 7527097"/>
              <a:gd name="connsiteX6132" fmla="*/ 3691395 w 11737975"/>
              <a:gd name="connsiteY6132" fmla="*/ 278490 h 7527097"/>
              <a:gd name="connsiteX6133" fmla="*/ 3696312 w 11737975"/>
              <a:gd name="connsiteY6133" fmla="*/ 283319 h 7527097"/>
              <a:gd name="connsiteX6134" fmla="*/ 3697815 w 11737975"/>
              <a:gd name="connsiteY6134" fmla="*/ 280621 h 7527097"/>
              <a:gd name="connsiteX6135" fmla="*/ 3694810 w 11737975"/>
              <a:gd name="connsiteY6135" fmla="*/ 277230 h 7527097"/>
              <a:gd name="connsiteX6136" fmla="*/ 3854130 w 11737975"/>
              <a:gd name="connsiteY6136" fmla="*/ 273891 h 7527097"/>
              <a:gd name="connsiteX6137" fmla="*/ 3853991 w 11737975"/>
              <a:gd name="connsiteY6137" fmla="*/ 275471 h 7527097"/>
              <a:gd name="connsiteX6138" fmla="*/ 3852352 w 11737975"/>
              <a:gd name="connsiteY6138" fmla="*/ 275327 h 7527097"/>
              <a:gd name="connsiteX6139" fmla="*/ 3850713 w 11737975"/>
              <a:gd name="connsiteY6139" fmla="*/ 275181 h 7527097"/>
              <a:gd name="connsiteX6140" fmla="*/ 3848793 w 11737975"/>
              <a:gd name="connsiteY6140" fmla="*/ 278193 h 7527097"/>
              <a:gd name="connsiteX6141" fmla="*/ 3850294 w 11737975"/>
              <a:gd name="connsiteY6141" fmla="*/ 279918 h 7527097"/>
              <a:gd name="connsiteX6142" fmla="*/ 3851933 w 11737975"/>
              <a:gd name="connsiteY6142" fmla="*/ 280062 h 7527097"/>
              <a:gd name="connsiteX6143" fmla="*/ 3855350 w 11737975"/>
              <a:gd name="connsiteY6143" fmla="*/ 278772 h 7527097"/>
              <a:gd name="connsiteX6144" fmla="*/ 3855629 w 11737975"/>
              <a:gd name="connsiteY6144" fmla="*/ 275615 h 7527097"/>
              <a:gd name="connsiteX6145" fmla="*/ 3854130 w 11737975"/>
              <a:gd name="connsiteY6145" fmla="*/ 273891 h 7527097"/>
              <a:gd name="connsiteX6146" fmla="*/ 3796413 w 11737975"/>
              <a:gd name="connsiteY6146" fmla="*/ 273420 h 7527097"/>
              <a:gd name="connsiteX6147" fmla="*/ 3796180 w 11737975"/>
              <a:gd name="connsiteY6147" fmla="*/ 286825 h 7527097"/>
              <a:gd name="connsiteX6148" fmla="*/ 3802155 w 11737975"/>
              <a:gd name="connsiteY6148" fmla="*/ 285066 h 7527097"/>
              <a:gd name="connsiteX6149" fmla="*/ 3802015 w 11737975"/>
              <a:gd name="connsiteY6149" fmla="*/ 286645 h 7527097"/>
              <a:gd name="connsiteX6150" fmla="*/ 3805653 w 11737975"/>
              <a:gd name="connsiteY6150" fmla="*/ 283784 h 7527097"/>
              <a:gd name="connsiteX6151" fmla="*/ 3804251 w 11737975"/>
              <a:gd name="connsiteY6151" fmla="*/ 280477 h 7527097"/>
              <a:gd name="connsiteX6152" fmla="*/ 3802714 w 11737975"/>
              <a:gd name="connsiteY6152" fmla="*/ 278750 h 7527097"/>
              <a:gd name="connsiteX6153" fmla="*/ 3801032 w 11737975"/>
              <a:gd name="connsiteY6153" fmla="*/ 278602 h 7527097"/>
              <a:gd name="connsiteX6154" fmla="*/ 3796413 w 11737975"/>
              <a:gd name="connsiteY6154" fmla="*/ 273420 h 7527097"/>
              <a:gd name="connsiteX6155" fmla="*/ 4016864 w 11737975"/>
              <a:gd name="connsiteY6155" fmla="*/ 271742 h 7527097"/>
              <a:gd name="connsiteX6156" fmla="*/ 4009958 w 11737975"/>
              <a:gd name="connsiteY6156" fmla="*/ 274880 h 7527097"/>
              <a:gd name="connsiteX6157" fmla="*/ 4014200 w 11737975"/>
              <a:gd name="connsiteY6157" fmla="*/ 283144 h 7527097"/>
              <a:gd name="connsiteX6158" fmla="*/ 4010497 w 11737975"/>
              <a:gd name="connsiteY6158" fmla="*/ 287551 h 7527097"/>
              <a:gd name="connsiteX6159" fmla="*/ 4009129 w 11737975"/>
              <a:gd name="connsiteY6159" fmla="*/ 284275 h 7527097"/>
              <a:gd name="connsiteX6160" fmla="*/ 4008715 w 11737975"/>
              <a:gd name="connsiteY6160" fmla="*/ 288971 h 7527097"/>
              <a:gd name="connsiteX6161" fmla="*/ 4010357 w 11737975"/>
              <a:gd name="connsiteY6161" fmla="*/ 289116 h 7527097"/>
              <a:gd name="connsiteX6162" fmla="*/ 4002000 w 11737975"/>
              <a:gd name="connsiteY6162" fmla="*/ 289955 h 7527097"/>
              <a:gd name="connsiteX6163" fmla="*/ 3993640 w 11737975"/>
              <a:gd name="connsiteY6163" fmla="*/ 290795 h 7527097"/>
              <a:gd name="connsiteX6164" fmla="*/ 3993500 w 11737975"/>
              <a:gd name="connsiteY6164" fmla="*/ 292360 h 7527097"/>
              <a:gd name="connsiteX6165" fmla="*/ 3993087 w 11737975"/>
              <a:gd name="connsiteY6165" fmla="*/ 297059 h 7527097"/>
              <a:gd name="connsiteX6166" fmla="*/ 3995960 w 11737975"/>
              <a:gd name="connsiteY6166" fmla="*/ 302046 h 7527097"/>
              <a:gd name="connsiteX6167" fmla="*/ 3999386 w 11737975"/>
              <a:gd name="connsiteY6167" fmla="*/ 300771 h 7527097"/>
              <a:gd name="connsiteX6168" fmla="*/ 4001169 w 11737975"/>
              <a:gd name="connsiteY6168" fmla="*/ 299350 h 7527097"/>
              <a:gd name="connsiteX6169" fmla="*/ 3999663 w 11737975"/>
              <a:gd name="connsiteY6169" fmla="*/ 297639 h 7527097"/>
              <a:gd name="connsiteX6170" fmla="*/ 3996375 w 11737975"/>
              <a:gd name="connsiteY6170" fmla="*/ 297348 h 7527097"/>
              <a:gd name="connsiteX6171" fmla="*/ 3994869 w 11737975"/>
              <a:gd name="connsiteY6171" fmla="*/ 295637 h 7527097"/>
              <a:gd name="connsiteX6172" fmla="*/ 3995006 w 11737975"/>
              <a:gd name="connsiteY6172" fmla="*/ 294072 h 7527097"/>
              <a:gd name="connsiteX6173" fmla="*/ 4001722 w 11737975"/>
              <a:gd name="connsiteY6173" fmla="*/ 293087 h 7527097"/>
              <a:gd name="connsiteX6174" fmla="*/ 4010081 w 11737975"/>
              <a:gd name="connsiteY6174" fmla="*/ 292247 h 7527097"/>
              <a:gd name="connsiteX6175" fmla="*/ 4019116 w 11737975"/>
              <a:gd name="connsiteY6175" fmla="*/ 302514 h 7527097"/>
              <a:gd name="connsiteX6176" fmla="*/ 4022820 w 11737975"/>
              <a:gd name="connsiteY6176" fmla="*/ 298108 h 7527097"/>
              <a:gd name="connsiteX6177" fmla="*/ 4023911 w 11737975"/>
              <a:gd name="connsiteY6177" fmla="*/ 304515 h 7527097"/>
              <a:gd name="connsiteX6178" fmla="*/ 4041735 w 11737975"/>
              <a:gd name="connsiteY6178" fmla="*/ 290311 h 7527097"/>
              <a:gd name="connsiteX6179" fmla="*/ 4022837 w 11737975"/>
              <a:gd name="connsiteY6179" fmla="*/ 279174 h 7527097"/>
              <a:gd name="connsiteX6180" fmla="*/ 4023251 w 11737975"/>
              <a:gd name="connsiteY6180" fmla="*/ 274476 h 7527097"/>
              <a:gd name="connsiteX6181" fmla="*/ 4016864 w 11737975"/>
              <a:gd name="connsiteY6181" fmla="*/ 271742 h 7527097"/>
              <a:gd name="connsiteX6182" fmla="*/ 3699049 w 11737975"/>
              <a:gd name="connsiteY6182" fmla="*/ 271181 h 7527097"/>
              <a:gd name="connsiteX6183" fmla="*/ 3697308 w 11737975"/>
              <a:gd name="connsiteY6183" fmla="*/ 272764 h 7527097"/>
              <a:gd name="connsiteX6184" fmla="*/ 3698745 w 11737975"/>
              <a:gd name="connsiteY6184" fmla="*/ 274628 h 7527097"/>
              <a:gd name="connsiteX6185" fmla="*/ 3701924 w 11737975"/>
              <a:gd name="connsiteY6185" fmla="*/ 274908 h 7527097"/>
              <a:gd name="connsiteX6186" fmla="*/ 3702077 w 11737975"/>
              <a:gd name="connsiteY6186" fmla="*/ 273185 h 7527097"/>
              <a:gd name="connsiteX6187" fmla="*/ 3702228 w 11737975"/>
              <a:gd name="connsiteY6187" fmla="*/ 271463 h 7527097"/>
              <a:gd name="connsiteX6188" fmla="*/ 3699049 w 11737975"/>
              <a:gd name="connsiteY6188" fmla="*/ 271181 h 7527097"/>
              <a:gd name="connsiteX6189" fmla="*/ 3795680 w 11737975"/>
              <a:gd name="connsiteY6189" fmla="*/ 264100 h 7527097"/>
              <a:gd name="connsiteX6190" fmla="*/ 3793499 w 11737975"/>
              <a:gd name="connsiteY6190" fmla="*/ 270078 h 7527097"/>
              <a:gd name="connsiteX6191" fmla="*/ 3791996 w 11737975"/>
              <a:gd name="connsiteY6191" fmla="*/ 268402 h 7527097"/>
              <a:gd name="connsiteX6192" fmla="*/ 3794868 w 11737975"/>
              <a:gd name="connsiteY6192" fmla="*/ 273284 h 7527097"/>
              <a:gd name="connsiteX6193" fmla="*/ 3798417 w 11737975"/>
              <a:gd name="connsiteY6193" fmla="*/ 270513 h 7527097"/>
              <a:gd name="connsiteX6194" fmla="*/ 3798821 w 11737975"/>
              <a:gd name="connsiteY6194" fmla="*/ 265920 h 7527097"/>
              <a:gd name="connsiteX6195" fmla="*/ 3795680 w 11737975"/>
              <a:gd name="connsiteY6195" fmla="*/ 264100 h 7527097"/>
              <a:gd name="connsiteX6196" fmla="*/ 3820700 w 11737975"/>
              <a:gd name="connsiteY6196" fmla="*/ 261681 h 7527097"/>
              <a:gd name="connsiteX6197" fmla="*/ 3818761 w 11737975"/>
              <a:gd name="connsiteY6197" fmla="*/ 264596 h 7527097"/>
              <a:gd name="connsiteX6198" fmla="*/ 3820025 w 11737975"/>
              <a:gd name="connsiteY6198" fmla="*/ 269336 h 7527097"/>
              <a:gd name="connsiteX6199" fmla="*/ 3823227 w 11737975"/>
              <a:gd name="connsiteY6199" fmla="*/ 271162 h 7527097"/>
              <a:gd name="connsiteX6200" fmla="*/ 3826834 w 11737975"/>
              <a:gd name="connsiteY6200" fmla="*/ 268395 h 7527097"/>
              <a:gd name="connsiteX6201" fmla="*/ 3825572 w 11737975"/>
              <a:gd name="connsiteY6201" fmla="*/ 263654 h 7527097"/>
              <a:gd name="connsiteX6202" fmla="*/ 3822369 w 11737975"/>
              <a:gd name="connsiteY6202" fmla="*/ 261828 h 7527097"/>
              <a:gd name="connsiteX6203" fmla="*/ 3820700 w 11737975"/>
              <a:gd name="connsiteY6203" fmla="*/ 261681 h 7527097"/>
              <a:gd name="connsiteX6204" fmla="*/ 3790917 w 11737975"/>
              <a:gd name="connsiteY6204" fmla="*/ 260207 h 7527097"/>
              <a:gd name="connsiteX6205" fmla="*/ 3787654 w 11737975"/>
              <a:gd name="connsiteY6205" fmla="*/ 263159 h 7527097"/>
              <a:gd name="connsiteX6206" fmla="*/ 3790208 w 11737975"/>
              <a:gd name="connsiteY6206" fmla="*/ 268244 h 7527097"/>
              <a:gd name="connsiteX6207" fmla="*/ 3790917 w 11737975"/>
              <a:gd name="connsiteY6207" fmla="*/ 260207 h 7527097"/>
              <a:gd name="connsiteX6208" fmla="*/ 3895029 w 11737975"/>
              <a:gd name="connsiteY6208" fmla="*/ 258992 h 7527097"/>
              <a:gd name="connsiteX6209" fmla="*/ 3890666 w 11737975"/>
              <a:gd name="connsiteY6209" fmla="*/ 259764 h 7527097"/>
              <a:gd name="connsiteX6210" fmla="*/ 3896459 w 11737975"/>
              <a:gd name="connsiteY6210" fmla="*/ 264905 h 7527097"/>
              <a:gd name="connsiteX6211" fmla="*/ 3895029 w 11737975"/>
              <a:gd name="connsiteY6211" fmla="*/ 258992 h 7527097"/>
              <a:gd name="connsiteX6212" fmla="*/ 3912380 w 11737975"/>
              <a:gd name="connsiteY6212" fmla="*/ 257053 h 7527097"/>
              <a:gd name="connsiteX6213" fmla="*/ 3910327 w 11737975"/>
              <a:gd name="connsiteY6213" fmla="*/ 261583 h 7527097"/>
              <a:gd name="connsiteX6214" fmla="*/ 3916126 w 11737975"/>
              <a:gd name="connsiteY6214" fmla="*/ 264305 h 7527097"/>
              <a:gd name="connsiteX6215" fmla="*/ 3916883 w 11737975"/>
              <a:gd name="connsiteY6215" fmla="*/ 262162 h 7527097"/>
              <a:gd name="connsiteX6216" fmla="*/ 3915657 w 11737975"/>
              <a:gd name="connsiteY6216" fmla="*/ 257343 h 7527097"/>
              <a:gd name="connsiteX6217" fmla="*/ 3912380 w 11737975"/>
              <a:gd name="connsiteY6217" fmla="*/ 257053 h 7527097"/>
              <a:gd name="connsiteX6218" fmla="*/ 3912084 w 11737975"/>
              <a:gd name="connsiteY6218" fmla="*/ 255292 h 7527097"/>
              <a:gd name="connsiteX6219" fmla="*/ 3907176 w 11737975"/>
              <a:gd name="connsiteY6219" fmla="*/ 256449 h 7527097"/>
              <a:gd name="connsiteX6220" fmla="*/ 3908347 w 11737975"/>
              <a:gd name="connsiteY6220" fmla="*/ 261326 h 7527097"/>
              <a:gd name="connsiteX6221" fmla="*/ 3912084 w 11737975"/>
              <a:gd name="connsiteY6221" fmla="*/ 255292 h 7527097"/>
              <a:gd name="connsiteX6222" fmla="*/ 3580227 w 11737975"/>
              <a:gd name="connsiteY6222" fmla="*/ 249577 h 7527097"/>
              <a:gd name="connsiteX6223" fmla="*/ 3577886 w 11737975"/>
              <a:gd name="connsiteY6223" fmla="*/ 251137 h 7527097"/>
              <a:gd name="connsiteX6224" fmla="*/ 3580652 w 11737975"/>
              <a:gd name="connsiteY6224" fmla="*/ 256092 h 7527097"/>
              <a:gd name="connsiteX6225" fmla="*/ 3580227 w 11737975"/>
              <a:gd name="connsiteY6225" fmla="*/ 249577 h 7527097"/>
              <a:gd name="connsiteX6226" fmla="*/ 3958155 w 11737975"/>
              <a:gd name="connsiteY6226" fmla="*/ 243741 h 7527097"/>
              <a:gd name="connsiteX6227" fmla="*/ 3951458 w 11737975"/>
              <a:gd name="connsiteY6227" fmla="*/ 244740 h 7527097"/>
              <a:gd name="connsiteX6228" fmla="*/ 3944904 w 11737975"/>
              <a:gd name="connsiteY6228" fmla="*/ 244161 h 7527097"/>
              <a:gd name="connsiteX6229" fmla="*/ 3944764 w 11737975"/>
              <a:gd name="connsiteY6229" fmla="*/ 245740 h 7527097"/>
              <a:gd name="connsiteX6230" fmla="*/ 3944484 w 11737975"/>
              <a:gd name="connsiteY6230" fmla="*/ 248898 h 7527097"/>
              <a:gd name="connsiteX6231" fmla="*/ 3952818 w 11737975"/>
              <a:gd name="connsiteY6231" fmla="*/ 248042 h 7527097"/>
              <a:gd name="connsiteX6232" fmla="*/ 3962513 w 11737975"/>
              <a:gd name="connsiteY6232" fmla="*/ 250490 h 7527097"/>
              <a:gd name="connsiteX6233" fmla="*/ 3964153 w 11737975"/>
              <a:gd name="connsiteY6233" fmla="*/ 250635 h 7527097"/>
              <a:gd name="connsiteX6234" fmla="*/ 3964432 w 11737975"/>
              <a:gd name="connsiteY6234" fmla="*/ 247478 h 7527097"/>
              <a:gd name="connsiteX6235" fmla="*/ 3958155 w 11737975"/>
              <a:gd name="connsiteY6235" fmla="*/ 243741 h 7527097"/>
              <a:gd name="connsiteX6236" fmla="*/ 3936680 w 11737975"/>
              <a:gd name="connsiteY6236" fmla="*/ 243193 h 7527097"/>
              <a:gd name="connsiteX6237" fmla="*/ 3928100 w 11737975"/>
              <a:gd name="connsiteY6237" fmla="*/ 243978 h 7527097"/>
              <a:gd name="connsiteX6238" fmla="*/ 3929113 w 11737975"/>
              <a:gd name="connsiteY6238" fmla="*/ 251782 h 7527097"/>
              <a:gd name="connsiteX6239" fmla="*/ 3937963 w 11737975"/>
              <a:gd name="connsiteY6239" fmla="*/ 247935 h 7527097"/>
              <a:gd name="connsiteX6240" fmla="*/ 3936680 w 11737975"/>
              <a:gd name="connsiteY6240" fmla="*/ 243193 h 7527097"/>
              <a:gd name="connsiteX6241" fmla="*/ 3996836 w 11737975"/>
              <a:gd name="connsiteY6241" fmla="*/ 239566 h 7527097"/>
              <a:gd name="connsiteX6242" fmla="*/ 3989742 w 11737975"/>
              <a:gd name="connsiteY6242" fmla="*/ 239735 h 7527097"/>
              <a:gd name="connsiteX6243" fmla="*/ 3999263 w 11737975"/>
              <a:gd name="connsiteY6243" fmla="*/ 248530 h 7527097"/>
              <a:gd name="connsiteX6244" fmla="*/ 3996836 w 11737975"/>
              <a:gd name="connsiteY6244" fmla="*/ 239566 h 7527097"/>
              <a:gd name="connsiteX6245" fmla="*/ 4015278 w 11737975"/>
              <a:gd name="connsiteY6245" fmla="*/ 237217 h 7527097"/>
              <a:gd name="connsiteX6246" fmla="*/ 4011733 w 11737975"/>
              <a:gd name="connsiteY6246" fmla="*/ 238494 h 7527097"/>
              <a:gd name="connsiteX6247" fmla="*/ 4006624 w 11737975"/>
              <a:gd name="connsiteY6247" fmla="*/ 238045 h 7527097"/>
              <a:gd name="connsiteX6248" fmla="*/ 4004921 w 11737975"/>
              <a:gd name="connsiteY6248" fmla="*/ 237892 h 7527097"/>
              <a:gd name="connsiteX6249" fmla="*/ 4004642 w 11737975"/>
              <a:gd name="connsiteY6249" fmla="*/ 241051 h 7527097"/>
              <a:gd name="connsiteX6250" fmla="*/ 4011454 w 11737975"/>
              <a:gd name="connsiteY6250" fmla="*/ 241652 h 7527097"/>
              <a:gd name="connsiteX6251" fmla="*/ 4016702 w 11737975"/>
              <a:gd name="connsiteY6251" fmla="*/ 240524 h 7527097"/>
              <a:gd name="connsiteX6252" fmla="*/ 4016842 w 11737975"/>
              <a:gd name="connsiteY6252" fmla="*/ 238946 h 7527097"/>
              <a:gd name="connsiteX6253" fmla="*/ 4016980 w 11737975"/>
              <a:gd name="connsiteY6253" fmla="*/ 237368 h 7527097"/>
              <a:gd name="connsiteX6254" fmla="*/ 4015278 w 11737975"/>
              <a:gd name="connsiteY6254" fmla="*/ 237217 h 7527097"/>
              <a:gd name="connsiteX6255" fmla="*/ 4025433 w 11737975"/>
              <a:gd name="connsiteY6255" fmla="*/ 233485 h 7527097"/>
              <a:gd name="connsiteX6256" fmla="*/ 4021871 w 11737975"/>
              <a:gd name="connsiteY6256" fmla="*/ 236412 h 7527097"/>
              <a:gd name="connsiteX6257" fmla="*/ 4023226 w 11737975"/>
              <a:gd name="connsiteY6257" fmla="*/ 239771 h 7527097"/>
              <a:gd name="connsiteX6258" fmla="*/ 4026503 w 11737975"/>
              <a:gd name="connsiteY6258" fmla="*/ 240060 h 7527097"/>
              <a:gd name="connsiteX6259" fmla="*/ 4033060 w 11737975"/>
              <a:gd name="connsiteY6259" fmla="*/ 240641 h 7527097"/>
              <a:gd name="connsiteX6260" fmla="*/ 4034983 w 11737975"/>
              <a:gd name="connsiteY6260" fmla="*/ 237570 h 7527097"/>
              <a:gd name="connsiteX6261" fmla="*/ 4031989 w 11737975"/>
              <a:gd name="connsiteY6261" fmla="*/ 234065 h 7527097"/>
              <a:gd name="connsiteX6262" fmla="*/ 4027074 w 11737975"/>
              <a:gd name="connsiteY6262" fmla="*/ 233631 h 7527097"/>
              <a:gd name="connsiteX6263" fmla="*/ 4025433 w 11737975"/>
              <a:gd name="connsiteY6263" fmla="*/ 233485 h 7527097"/>
              <a:gd name="connsiteX6264" fmla="*/ 3589355 w 11737975"/>
              <a:gd name="connsiteY6264" fmla="*/ 230094 h 7527097"/>
              <a:gd name="connsiteX6265" fmla="*/ 3587915 w 11737975"/>
              <a:gd name="connsiteY6265" fmla="*/ 232803 h 7527097"/>
              <a:gd name="connsiteX6266" fmla="*/ 3591025 w 11737975"/>
              <a:gd name="connsiteY6266" fmla="*/ 238403 h 7527097"/>
              <a:gd name="connsiteX6267" fmla="*/ 3592407 w 11737975"/>
              <a:gd name="connsiteY6267" fmla="*/ 236356 h 7527097"/>
              <a:gd name="connsiteX6268" fmla="*/ 3589355 w 11737975"/>
              <a:gd name="connsiteY6268" fmla="*/ 230094 h 7527097"/>
              <a:gd name="connsiteX6269" fmla="*/ 4065504 w 11737975"/>
              <a:gd name="connsiteY6269" fmla="*/ 228645 h 7527097"/>
              <a:gd name="connsiteX6270" fmla="*/ 4051219 w 11737975"/>
              <a:gd name="connsiteY6270" fmla="*/ 237363 h 7527097"/>
              <a:gd name="connsiteX6271" fmla="*/ 4053026 w 11737975"/>
              <a:gd name="connsiteY6271" fmla="*/ 241706 h 7527097"/>
              <a:gd name="connsiteX6272" fmla="*/ 4069658 w 11737975"/>
              <a:gd name="connsiteY6272" fmla="*/ 238994 h 7527097"/>
              <a:gd name="connsiteX6273" fmla="*/ 4078452 w 11737975"/>
              <a:gd name="connsiteY6273" fmla="*/ 235073 h 7527097"/>
              <a:gd name="connsiteX6274" fmla="*/ 4065504 w 11737975"/>
              <a:gd name="connsiteY6274" fmla="*/ 228645 h 7527097"/>
              <a:gd name="connsiteX6275" fmla="*/ 3588467 w 11737975"/>
              <a:gd name="connsiteY6275" fmla="*/ 227034 h 7527097"/>
              <a:gd name="connsiteX6276" fmla="*/ 3581770 w 11737975"/>
              <a:gd name="connsiteY6276" fmla="*/ 227672 h 7527097"/>
              <a:gd name="connsiteX6277" fmla="*/ 3585058 w 11737975"/>
              <a:gd name="connsiteY6277" fmla="*/ 227746 h 7527097"/>
              <a:gd name="connsiteX6278" fmla="*/ 3588467 w 11737975"/>
              <a:gd name="connsiteY6278" fmla="*/ 227034 h 7527097"/>
              <a:gd name="connsiteX6279" fmla="*/ 6626108 w 11737975"/>
              <a:gd name="connsiteY6279" fmla="*/ 225425 h 7527097"/>
              <a:gd name="connsiteX6280" fmla="*/ 11737975 w 11737975"/>
              <a:gd name="connsiteY6280" fmla="*/ 225425 h 7527097"/>
              <a:gd name="connsiteX6281" fmla="*/ 11737975 w 11737975"/>
              <a:gd name="connsiteY6281" fmla="*/ 6632575 h 7527097"/>
              <a:gd name="connsiteX6282" fmla="*/ 8160050 w 11737975"/>
              <a:gd name="connsiteY6282" fmla="*/ 6632575 h 7527097"/>
              <a:gd name="connsiteX6283" fmla="*/ 8157279 w 11737975"/>
              <a:gd name="connsiteY6283" fmla="*/ 6627323 h 7527097"/>
              <a:gd name="connsiteX6284" fmla="*/ 8155695 w 11737975"/>
              <a:gd name="connsiteY6284" fmla="*/ 6624318 h 7527097"/>
              <a:gd name="connsiteX6285" fmla="*/ 8135184 w 11737975"/>
              <a:gd name="connsiteY6285" fmla="*/ 6615931 h 7527097"/>
              <a:gd name="connsiteX6286" fmla="*/ 8147768 w 11737975"/>
              <a:gd name="connsiteY6286" fmla="*/ 6609293 h 7527097"/>
              <a:gd name="connsiteX6287" fmla="*/ 8144598 w 11737975"/>
              <a:gd name="connsiteY6287" fmla="*/ 6603283 h 7527097"/>
              <a:gd name="connsiteX6288" fmla="*/ 8136672 w 11737975"/>
              <a:gd name="connsiteY6288" fmla="*/ 6588259 h 7527097"/>
              <a:gd name="connsiteX6289" fmla="*/ 8150839 w 11737975"/>
              <a:gd name="connsiteY6289" fmla="*/ 6584627 h 7527097"/>
              <a:gd name="connsiteX6290" fmla="*/ 8144497 w 11737975"/>
              <a:gd name="connsiteY6290" fmla="*/ 6572607 h 7527097"/>
              <a:gd name="connsiteX6291" fmla="*/ 8131918 w 11737975"/>
              <a:gd name="connsiteY6291" fmla="*/ 6579243 h 7527097"/>
              <a:gd name="connsiteX6292" fmla="*/ 8125577 w 11737975"/>
              <a:gd name="connsiteY6292" fmla="*/ 6567223 h 7527097"/>
              <a:gd name="connsiteX6293" fmla="*/ 8117748 w 11737975"/>
              <a:gd name="connsiteY6293" fmla="*/ 6582877 h 7527097"/>
              <a:gd name="connsiteX6294" fmla="*/ 8124089 w 11737975"/>
              <a:gd name="connsiteY6294" fmla="*/ 6594896 h 7527097"/>
              <a:gd name="connsiteX6295" fmla="*/ 8135184 w 11737975"/>
              <a:gd name="connsiteY6295" fmla="*/ 6615931 h 7527097"/>
              <a:gd name="connsiteX6296" fmla="*/ 8136769 w 11737975"/>
              <a:gd name="connsiteY6296" fmla="*/ 6618937 h 7527097"/>
              <a:gd name="connsiteX6297" fmla="*/ 8143109 w 11737975"/>
              <a:gd name="connsiteY6297" fmla="*/ 6630956 h 7527097"/>
              <a:gd name="connsiteX6298" fmla="*/ 8143963 w 11737975"/>
              <a:gd name="connsiteY6298" fmla="*/ 6632575 h 7527097"/>
              <a:gd name="connsiteX6299" fmla="*/ 8125309 w 11737975"/>
              <a:gd name="connsiteY6299" fmla="*/ 6632575 h 7527097"/>
              <a:gd name="connsiteX6300" fmla="*/ 8125773 w 11737975"/>
              <a:gd name="connsiteY6300" fmla="*/ 6628577 h 7527097"/>
              <a:gd name="connsiteX6301" fmla="*/ 8114815 w 11737975"/>
              <a:gd name="connsiteY6301" fmla="*/ 6632575 h 7527097"/>
              <a:gd name="connsiteX6302" fmla="*/ 8112881 w 11737975"/>
              <a:gd name="connsiteY6302" fmla="*/ 6632575 h 7527097"/>
              <a:gd name="connsiteX6303" fmla="*/ 8111602 w 11737975"/>
              <a:gd name="connsiteY6303" fmla="*/ 6632212 h 7527097"/>
              <a:gd name="connsiteX6304" fmla="*/ 8110018 w 11737975"/>
              <a:gd name="connsiteY6304" fmla="*/ 6629206 h 7527097"/>
              <a:gd name="connsiteX6305" fmla="*/ 8102092 w 11737975"/>
              <a:gd name="connsiteY6305" fmla="*/ 6614181 h 7527097"/>
              <a:gd name="connsiteX6306" fmla="*/ 8098921 w 11737975"/>
              <a:gd name="connsiteY6306" fmla="*/ 6608171 h 7527097"/>
              <a:gd name="connsiteX6307" fmla="*/ 8111507 w 11737975"/>
              <a:gd name="connsiteY6307" fmla="*/ 6601533 h 7527097"/>
              <a:gd name="connsiteX6308" fmla="*/ 8097337 w 11737975"/>
              <a:gd name="connsiteY6308" fmla="*/ 6605167 h 7527097"/>
              <a:gd name="connsiteX6309" fmla="*/ 8105165 w 11737975"/>
              <a:gd name="connsiteY6309" fmla="*/ 6589515 h 7527097"/>
              <a:gd name="connsiteX6310" fmla="*/ 8083070 w 11737975"/>
              <a:gd name="connsiteY6310" fmla="*/ 6578121 h 7527097"/>
              <a:gd name="connsiteX6311" fmla="*/ 8082975 w 11737975"/>
              <a:gd name="connsiteY6311" fmla="*/ 6547445 h 7527097"/>
              <a:gd name="connsiteX6312" fmla="*/ 8087729 w 11737975"/>
              <a:gd name="connsiteY6312" fmla="*/ 6556459 h 7527097"/>
              <a:gd name="connsiteX6313" fmla="*/ 8089314 w 11737975"/>
              <a:gd name="connsiteY6313" fmla="*/ 6559465 h 7527097"/>
              <a:gd name="connsiteX6314" fmla="*/ 8103482 w 11737975"/>
              <a:gd name="connsiteY6314" fmla="*/ 6555833 h 7527097"/>
              <a:gd name="connsiteX6315" fmla="*/ 8108141 w 11737975"/>
              <a:gd name="connsiteY6315" fmla="*/ 6534168 h 7527097"/>
              <a:gd name="connsiteX6316" fmla="*/ 8098630 w 11737975"/>
              <a:gd name="connsiteY6316" fmla="*/ 6516139 h 7527097"/>
              <a:gd name="connsiteX6317" fmla="*/ 8075049 w 11737975"/>
              <a:gd name="connsiteY6317" fmla="*/ 6532418 h 7527097"/>
              <a:gd name="connsiteX6318" fmla="*/ 8056027 w 11737975"/>
              <a:gd name="connsiteY6318" fmla="*/ 6496359 h 7527097"/>
              <a:gd name="connsiteX6319" fmla="*/ 8068610 w 11737975"/>
              <a:gd name="connsiteY6319" fmla="*/ 6489722 h 7527097"/>
              <a:gd name="connsiteX6320" fmla="*/ 8067024 w 11737975"/>
              <a:gd name="connsiteY6320" fmla="*/ 6486718 h 7527097"/>
              <a:gd name="connsiteX6321" fmla="*/ 8054442 w 11737975"/>
              <a:gd name="connsiteY6321" fmla="*/ 6493354 h 7527097"/>
              <a:gd name="connsiteX6322" fmla="*/ 8049686 w 11737975"/>
              <a:gd name="connsiteY6322" fmla="*/ 6484338 h 7527097"/>
              <a:gd name="connsiteX6323" fmla="*/ 8060683 w 11737975"/>
              <a:gd name="connsiteY6323" fmla="*/ 6474697 h 7527097"/>
              <a:gd name="connsiteX6324" fmla="*/ 8082778 w 11737975"/>
              <a:gd name="connsiteY6324" fmla="*/ 6486089 h 7527097"/>
              <a:gd name="connsiteX6325" fmla="*/ 8084364 w 11737975"/>
              <a:gd name="connsiteY6325" fmla="*/ 6489093 h 7527097"/>
              <a:gd name="connsiteX6326" fmla="*/ 8096946 w 11737975"/>
              <a:gd name="connsiteY6326" fmla="*/ 6482457 h 7527097"/>
              <a:gd name="connsiteX6327" fmla="*/ 8082778 w 11737975"/>
              <a:gd name="connsiteY6327" fmla="*/ 6486089 h 7527097"/>
              <a:gd name="connsiteX6328" fmla="*/ 8081194 w 11737975"/>
              <a:gd name="connsiteY6328" fmla="*/ 6483082 h 7527097"/>
              <a:gd name="connsiteX6329" fmla="*/ 8057513 w 11737975"/>
              <a:gd name="connsiteY6329" fmla="*/ 6468688 h 7527097"/>
              <a:gd name="connsiteX6330" fmla="*/ 8048003 w 11737975"/>
              <a:gd name="connsiteY6330" fmla="*/ 6450657 h 7527097"/>
              <a:gd name="connsiteX6331" fmla="*/ 8044931 w 11737975"/>
              <a:gd name="connsiteY6331" fmla="*/ 6475324 h 7527097"/>
              <a:gd name="connsiteX6332" fmla="*/ 8032347 w 11737975"/>
              <a:gd name="connsiteY6332" fmla="*/ 6481962 h 7527097"/>
              <a:gd name="connsiteX6333" fmla="*/ 8021252 w 11737975"/>
              <a:gd name="connsiteY6333" fmla="*/ 6460927 h 7527097"/>
              <a:gd name="connsiteX6334" fmla="*/ 8011741 w 11737975"/>
              <a:gd name="connsiteY6334" fmla="*/ 6442898 h 7527097"/>
              <a:gd name="connsiteX6335" fmla="*/ 8001637 w 11737975"/>
              <a:gd name="connsiteY6335" fmla="*/ 6423741 h 7527097"/>
              <a:gd name="connsiteX6336" fmla="*/ 7999394 w 11737975"/>
              <a:gd name="connsiteY6336" fmla="*/ 6419491 h 7527097"/>
              <a:gd name="connsiteX6337" fmla="*/ 8005095 w 11737975"/>
              <a:gd name="connsiteY6337" fmla="*/ 6422124 h 7527097"/>
              <a:gd name="connsiteX6338" fmla="*/ 8021222 w 11737975"/>
              <a:gd name="connsiteY6338" fmla="*/ 6408322 h 7527097"/>
              <a:gd name="connsiteX6339" fmla="*/ 8011898 w 11737975"/>
              <a:gd name="connsiteY6339" fmla="*/ 6406146 h 7527097"/>
              <a:gd name="connsiteX6340" fmla="*/ 8010662 w 11737975"/>
              <a:gd name="connsiteY6340" fmla="*/ 6405857 h 7527097"/>
              <a:gd name="connsiteX6341" fmla="*/ 8012201 w 11737975"/>
              <a:gd name="connsiteY6341" fmla="*/ 6401842 h 7527097"/>
              <a:gd name="connsiteX6342" fmla="*/ 8003718 w 11737975"/>
              <a:gd name="connsiteY6342" fmla="*/ 6397193 h 7527097"/>
              <a:gd name="connsiteX6343" fmla="*/ 8013130 w 11737975"/>
              <a:gd name="connsiteY6343" fmla="*/ 6384547 h 7527097"/>
              <a:gd name="connsiteX6344" fmla="*/ 8005147 w 11737975"/>
              <a:gd name="connsiteY6344" fmla="*/ 6382276 h 7527097"/>
              <a:gd name="connsiteX6345" fmla="*/ 8000428 w 11737975"/>
              <a:gd name="connsiteY6345" fmla="*/ 6384036 h 7527097"/>
              <a:gd name="connsiteX6346" fmla="*/ 7999471 w 11737975"/>
              <a:gd name="connsiteY6346" fmla="*/ 6375141 h 7527097"/>
              <a:gd name="connsiteX6347" fmla="*/ 8039877 w 11737975"/>
              <a:gd name="connsiteY6347" fmla="*/ 6370521 h 7527097"/>
              <a:gd name="connsiteX6348" fmla="*/ 8041428 w 11737975"/>
              <a:gd name="connsiteY6348" fmla="*/ 6384934 h 7527097"/>
              <a:gd name="connsiteX6349" fmla="*/ 8088050 w 11737975"/>
              <a:gd name="connsiteY6349" fmla="*/ 6395815 h 7527097"/>
              <a:gd name="connsiteX6350" fmla="*/ 8109807 w 11737975"/>
              <a:gd name="connsiteY6350" fmla="*/ 6386841 h 7527097"/>
              <a:gd name="connsiteX6351" fmla="*/ 8123793 w 11737975"/>
              <a:gd name="connsiteY6351" fmla="*/ 6390107 h 7527097"/>
              <a:gd name="connsiteX6352" fmla="*/ 8170413 w 11737975"/>
              <a:gd name="connsiteY6352" fmla="*/ 6400987 h 7527097"/>
              <a:gd name="connsiteX6353" fmla="*/ 8217035 w 11737975"/>
              <a:gd name="connsiteY6353" fmla="*/ 6411867 h 7527097"/>
              <a:gd name="connsiteX6354" fmla="*/ 8274537 w 11737975"/>
              <a:gd name="connsiteY6354" fmla="*/ 6397184 h 7527097"/>
              <a:gd name="connsiteX6355" fmla="*/ 8319606 w 11737975"/>
              <a:gd name="connsiteY6355" fmla="*/ 6393652 h 7527097"/>
              <a:gd name="connsiteX6356" fmla="*/ 8346026 w 11737975"/>
              <a:gd name="connsiteY6356" fmla="*/ 6385764 h 7527097"/>
              <a:gd name="connsiteX6357" fmla="*/ 8321169 w 11737975"/>
              <a:gd name="connsiteY6357" fmla="*/ 6323758 h 7527097"/>
              <a:gd name="connsiteX6358" fmla="*/ 8355363 w 11737975"/>
              <a:gd name="connsiteY6358" fmla="*/ 6303633 h 7527097"/>
              <a:gd name="connsiteX6359" fmla="*/ 8406653 w 11737975"/>
              <a:gd name="connsiteY6359" fmla="*/ 6273448 h 7527097"/>
              <a:gd name="connsiteX6360" fmla="*/ 8431521 w 11737975"/>
              <a:gd name="connsiteY6360" fmla="*/ 6251147 h 7527097"/>
              <a:gd name="connsiteX6361" fmla="*/ 8470375 w 11737975"/>
              <a:gd name="connsiteY6361" fmla="*/ 6232112 h 7527097"/>
              <a:gd name="connsiteX6362" fmla="*/ 8468823 w 11737975"/>
              <a:gd name="connsiteY6362" fmla="*/ 6217699 h 7527097"/>
              <a:gd name="connsiteX6363" fmla="*/ 8485920 w 11737975"/>
              <a:gd name="connsiteY6363" fmla="*/ 6207638 h 7527097"/>
              <a:gd name="connsiteX6364" fmla="*/ 8481265 w 11737975"/>
              <a:gd name="connsiteY6364" fmla="*/ 6164393 h 7527097"/>
              <a:gd name="connsiteX6365" fmla="*/ 8489036 w 11737975"/>
              <a:gd name="connsiteY6365" fmla="*/ 6152157 h 7527097"/>
              <a:gd name="connsiteX6366" fmla="*/ 8543429 w 11737975"/>
              <a:gd name="connsiteY6366" fmla="*/ 6150801 h 7527097"/>
              <a:gd name="connsiteX6367" fmla="*/ 8544981 w 11737975"/>
              <a:gd name="connsiteY6367" fmla="*/ 6165213 h 7527097"/>
              <a:gd name="connsiteX6368" fmla="*/ 8576063 w 11737975"/>
              <a:gd name="connsiteY6368" fmla="*/ 6158417 h 7527097"/>
              <a:gd name="connsiteX6369" fmla="*/ 8577615 w 11737975"/>
              <a:gd name="connsiteY6369" fmla="*/ 6172829 h 7527097"/>
              <a:gd name="connsiteX6370" fmla="*/ 8557409 w 11737975"/>
              <a:gd name="connsiteY6370" fmla="*/ 6196218 h 7527097"/>
              <a:gd name="connsiteX6371" fmla="*/ 8562071 w 11737975"/>
              <a:gd name="connsiteY6371" fmla="*/ 6197306 h 7527097"/>
              <a:gd name="connsiteX6372" fmla="*/ 8537201 w 11737975"/>
              <a:gd name="connsiteY6372" fmla="*/ 6219607 h 7527097"/>
              <a:gd name="connsiteX6373" fmla="*/ 8543417 w 11737975"/>
              <a:gd name="connsiteY6373" fmla="*/ 6235108 h 7527097"/>
              <a:gd name="connsiteX6374" fmla="*/ 8530981 w 11737975"/>
              <a:gd name="connsiteY6374" fmla="*/ 6246257 h 7527097"/>
              <a:gd name="connsiteX6375" fmla="*/ 8537197 w 11737975"/>
              <a:gd name="connsiteY6375" fmla="*/ 6261760 h 7527097"/>
              <a:gd name="connsiteX6376" fmla="*/ 8507665 w 11737975"/>
              <a:gd name="connsiteY6376" fmla="*/ 6282970 h 7527097"/>
              <a:gd name="connsiteX6377" fmla="*/ 8504554 w 11737975"/>
              <a:gd name="connsiteY6377" fmla="*/ 6296298 h 7527097"/>
              <a:gd name="connsiteX6378" fmla="*/ 8492121 w 11737975"/>
              <a:gd name="connsiteY6378" fmla="*/ 6307446 h 7527097"/>
              <a:gd name="connsiteX6379" fmla="*/ 8502997 w 11737975"/>
              <a:gd name="connsiteY6379" fmla="*/ 6324038 h 7527097"/>
              <a:gd name="connsiteX6380" fmla="*/ 8478128 w 11737975"/>
              <a:gd name="connsiteY6380" fmla="*/ 6346336 h 7527097"/>
              <a:gd name="connsiteX6381" fmla="*/ 8454811 w 11737975"/>
              <a:gd name="connsiteY6381" fmla="*/ 6383052 h 7527097"/>
              <a:gd name="connsiteX6382" fmla="*/ 8451267 w 11737975"/>
              <a:gd name="connsiteY6382" fmla="*/ 6376516 h 7527097"/>
              <a:gd name="connsiteX6383" fmla="*/ 8437715 w 11737975"/>
              <a:gd name="connsiteY6383" fmla="*/ 6393112 h 7527097"/>
              <a:gd name="connsiteX6384" fmla="*/ 8454811 w 11737975"/>
              <a:gd name="connsiteY6384" fmla="*/ 6383052 h 7527097"/>
              <a:gd name="connsiteX6385" fmla="*/ 8465688 w 11737975"/>
              <a:gd name="connsiteY6385" fmla="*/ 6399641 h 7527097"/>
              <a:gd name="connsiteX6386" fmla="*/ 8518536 w 11737975"/>
              <a:gd name="connsiteY6386" fmla="*/ 6341716 h 7527097"/>
              <a:gd name="connsiteX6387" fmla="*/ 8562051 w 11737975"/>
              <a:gd name="connsiteY6387" fmla="*/ 6323767 h 7527097"/>
              <a:gd name="connsiteX6388" fmla="*/ 8576045 w 11737975"/>
              <a:gd name="connsiteY6388" fmla="*/ 6284878 h 7527097"/>
              <a:gd name="connsiteX6389" fmla="*/ 8541852 w 11737975"/>
              <a:gd name="connsiteY6389" fmla="*/ 6305002 h 7527097"/>
              <a:gd name="connsiteX6390" fmla="*/ 8548072 w 11737975"/>
              <a:gd name="connsiteY6390" fmla="*/ 6278350 h 7527097"/>
              <a:gd name="connsiteX6391" fmla="*/ 8565175 w 11737975"/>
              <a:gd name="connsiteY6391" fmla="*/ 6226135 h 7527097"/>
              <a:gd name="connsiteX6392" fmla="*/ 8593153 w 11737975"/>
              <a:gd name="connsiteY6392" fmla="*/ 6190507 h 7527097"/>
              <a:gd name="connsiteX6393" fmla="*/ 8614925 w 11737975"/>
              <a:gd name="connsiteY6393" fmla="*/ 6097227 h 7527097"/>
              <a:gd name="connsiteX6394" fmla="*/ 8649123 w 11737975"/>
              <a:gd name="connsiteY6394" fmla="*/ 6034949 h 7527097"/>
              <a:gd name="connsiteX6395" fmla="*/ 8642909 w 11737975"/>
              <a:gd name="connsiteY6395" fmla="*/ 6019444 h 7527097"/>
              <a:gd name="connsiteX6396" fmla="*/ 8684880 w 11737975"/>
              <a:gd name="connsiteY6396" fmla="*/ 5944930 h 7527097"/>
              <a:gd name="connsiteX6397" fmla="*/ 8683329 w 11737975"/>
              <a:gd name="connsiteY6397" fmla="*/ 5930516 h 7527097"/>
              <a:gd name="connsiteX6398" fmla="*/ 8688004 w 11737975"/>
              <a:gd name="connsiteY6398" fmla="*/ 5847298 h 7527097"/>
              <a:gd name="connsiteX6399" fmla="*/ 8703549 w 11737975"/>
              <a:gd name="connsiteY6399" fmla="*/ 5822822 h 7527097"/>
              <a:gd name="connsiteX6400" fmla="*/ 8708211 w 11737975"/>
              <a:gd name="connsiteY6400" fmla="*/ 5823909 h 7527097"/>
              <a:gd name="connsiteX6401" fmla="*/ 8711321 w 11737975"/>
              <a:gd name="connsiteY6401" fmla="*/ 5810582 h 7527097"/>
              <a:gd name="connsiteX6402" fmla="*/ 8706659 w 11737975"/>
              <a:gd name="connsiteY6402" fmla="*/ 5809494 h 7527097"/>
              <a:gd name="connsiteX6403" fmla="*/ 8695783 w 11737975"/>
              <a:gd name="connsiteY6403" fmla="*/ 5792904 h 7527097"/>
              <a:gd name="connsiteX6404" fmla="*/ 8712879 w 11737975"/>
              <a:gd name="connsiteY6404" fmla="*/ 5782843 h 7527097"/>
              <a:gd name="connsiteX6405" fmla="*/ 8722209 w 11737975"/>
              <a:gd name="connsiteY6405" fmla="*/ 5742862 h 7527097"/>
              <a:gd name="connsiteX6406" fmla="*/ 8745526 w 11737975"/>
              <a:gd name="connsiteY6406" fmla="*/ 5706149 h 7527097"/>
              <a:gd name="connsiteX6407" fmla="*/ 8750195 w 11737975"/>
              <a:gd name="connsiteY6407" fmla="*/ 5665084 h 7527097"/>
              <a:gd name="connsiteX6408" fmla="*/ 8764179 w 11737975"/>
              <a:gd name="connsiteY6408" fmla="*/ 5668347 h 7527097"/>
              <a:gd name="connsiteX6409" fmla="*/ 8751759 w 11737975"/>
              <a:gd name="connsiteY6409" fmla="*/ 5595189 h 7527097"/>
              <a:gd name="connsiteX6410" fmla="*/ 8757979 w 11737975"/>
              <a:gd name="connsiteY6410" fmla="*/ 5568539 h 7527097"/>
              <a:gd name="connsiteX6411" fmla="*/ 8776627 w 11737975"/>
              <a:gd name="connsiteY6411" fmla="*/ 5572891 h 7527097"/>
              <a:gd name="connsiteX6412" fmla="*/ 8781290 w 11737975"/>
              <a:gd name="connsiteY6412" fmla="*/ 5573980 h 7527097"/>
              <a:gd name="connsiteX6413" fmla="*/ 8784401 w 11737975"/>
              <a:gd name="connsiteY6413" fmla="*/ 5560653 h 7527097"/>
              <a:gd name="connsiteX6414" fmla="*/ 8795291 w 11737975"/>
              <a:gd name="connsiteY6414" fmla="*/ 5492933 h 7527097"/>
              <a:gd name="connsiteX6415" fmla="*/ 8815495 w 11737975"/>
              <a:gd name="connsiteY6415" fmla="*/ 5469548 h 7527097"/>
              <a:gd name="connsiteX6416" fmla="*/ 8827937 w 11737975"/>
              <a:gd name="connsiteY6416" fmla="*/ 5416242 h 7527097"/>
              <a:gd name="connsiteX6417" fmla="*/ 8813950 w 11737975"/>
              <a:gd name="connsiteY6417" fmla="*/ 5412978 h 7527097"/>
              <a:gd name="connsiteX6418" fmla="*/ 8823282 w 11737975"/>
              <a:gd name="connsiteY6418" fmla="*/ 5373000 h 7527097"/>
              <a:gd name="connsiteX6419" fmla="*/ 8806190 w 11737975"/>
              <a:gd name="connsiteY6419" fmla="*/ 5340907 h 7527097"/>
              <a:gd name="connsiteX6420" fmla="*/ 8748687 w 11737975"/>
              <a:gd name="connsiteY6420" fmla="*/ 5355591 h 7527097"/>
              <a:gd name="connsiteX6421" fmla="*/ 8750239 w 11737975"/>
              <a:gd name="connsiteY6421" fmla="*/ 5370004 h 7527097"/>
              <a:gd name="connsiteX6422" fmla="*/ 8711385 w 11737975"/>
              <a:gd name="connsiteY6422" fmla="*/ 5389040 h 7527097"/>
              <a:gd name="connsiteX6423" fmla="*/ 8722267 w 11737975"/>
              <a:gd name="connsiteY6423" fmla="*/ 5363476 h 7527097"/>
              <a:gd name="connsiteX6424" fmla="*/ 8731591 w 11737975"/>
              <a:gd name="connsiteY6424" fmla="*/ 5365652 h 7527097"/>
              <a:gd name="connsiteX6425" fmla="*/ 8744025 w 11737975"/>
              <a:gd name="connsiteY6425" fmla="*/ 5354503 h 7527097"/>
              <a:gd name="connsiteX6426" fmla="*/ 8742474 w 11737975"/>
              <a:gd name="connsiteY6426" fmla="*/ 5340086 h 7527097"/>
              <a:gd name="connsiteX6427" fmla="*/ 8807749 w 11737975"/>
              <a:gd name="connsiteY6427" fmla="*/ 5313167 h 7527097"/>
              <a:gd name="connsiteX6428" fmla="*/ 8831066 w 11737975"/>
              <a:gd name="connsiteY6428" fmla="*/ 5276454 h 7527097"/>
              <a:gd name="connsiteX6429" fmla="*/ 8812419 w 11737975"/>
              <a:gd name="connsiteY6429" fmla="*/ 5261561 h 7527097"/>
              <a:gd name="connsiteX6430" fmla="*/ 8797217 w 11737975"/>
              <a:gd name="connsiteY6430" fmla="*/ 5264888 h 7527097"/>
              <a:gd name="connsiteX6431" fmla="*/ 8796683 w 11737975"/>
              <a:gd name="connsiteY6431" fmla="*/ 5263158 h 7527097"/>
              <a:gd name="connsiteX6432" fmla="*/ 8795153 w 11737975"/>
              <a:gd name="connsiteY6432" fmla="*/ 5262143 h 7527097"/>
              <a:gd name="connsiteX6433" fmla="*/ 8789107 w 11737975"/>
              <a:gd name="connsiteY6433" fmla="*/ 5266660 h 7527097"/>
              <a:gd name="connsiteX6434" fmla="*/ 8797217 w 11737975"/>
              <a:gd name="connsiteY6434" fmla="*/ 5264888 h 7527097"/>
              <a:gd name="connsiteX6435" fmla="*/ 8798431 w 11737975"/>
              <a:gd name="connsiteY6435" fmla="*/ 5268837 h 7527097"/>
              <a:gd name="connsiteX6436" fmla="*/ 8781337 w 11737975"/>
              <a:gd name="connsiteY6436" fmla="*/ 5278897 h 7527097"/>
              <a:gd name="connsiteX6437" fmla="*/ 8779783 w 11737975"/>
              <a:gd name="connsiteY6437" fmla="*/ 5264484 h 7527097"/>
              <a:gd name="connsiteX6438" fmla="*/ 8784447 w 11737975"/>
              <a:gd name="connsiteY6438" fmla="*/ 5265571 h 7527097"/>
              <a:gd name="connsiteX6439" fmla="*/ 8768909 w 11737975"/>
              <a:gd name="connsiteY6439" fmla="*/ 5247892 h 7527097"/>
              <a:gd name="connsiteX6440" fmla="*/ 8747149 w 11737975"/>
              <a:gd name="connsiteY6440" fmla="*/ 5256867 h 7527097"/>
              <a:gd name="connsiteX6441" fmla="*/ 8745598 w 11737975"/>
              <a:gd name="connsiteY6441" fmla="*/ 5242452 h 7527097"/>
              <a:gd name="connsiteX6442" fmla="*/ 8719177 w 11737975"/>
              <a:gd name="connsiteY6442" fmla="*/ 5250339 h 7527097"/>
              <a:gd name="connsiteX6443" fmla="*/ 8737833 w 11737975"/>
              <a:gd name="connsiteY6443" fmla="*/ 5212539 h 7527097"/>
              <a:gd name="connsiteX6444" fmla="*/ 8740943 w 11737975"/>
              <a:gd name="connsiteY6444" fmla="*/ 5199210 h 7527097"/>
              <a:gd name="connsiteX6445" fmla="*/ 8736279 w 11737975"/>
              <a:gd name="connsiteY6445" fmla="*/ 5198122 h 7527097"/>
              <a:gd name="connsiteX6446" fmla="*/ 8722295 w 11737975"/>
              <a:gd name="connsiteY6446" fmla="*/ 5194858 h 7527097"/>
              <a:gd name="connsiteX6447" fmla="*/ 8719189 w 11737975"/>
              <a:gd name="connsiteY6447" fmla="*/ 5166029 h 7527097"/>
              <a:gd name="connsiteX6448" fmla="*/ 8730071 w 11737975"/>
              <a:gd name="connsiteY6448" fmla="*/ 5140468 h 7527097"/>
              <a:gd name="connsiteX6449" fmla="*/ 8706761 w 11737975"/>
              <a:gd name="connsiteY6449" fmla="*/ 5135026 h 7527097"/>
              <a:gd name="connsiteX6450" fmla="*/ 8685003 w 11737975"/>
              <a:gd name="connsiteY6450" fmla="*/ 5144000 h 7527097"/>
              <a:gd name="connsiteX6451" fmla="*/ 8669465 w 11737975"/>
              <a:gd name="connsiteY6451" fmla="*/ 5126322 h 7527097"/>
              <a:gd name="connsiteX6452" fmla="*/ 8655472 w 11737975"/>
              <a:gd name="connsiteY6452" fmla="*/ 5165212 h 7527097"/>
              <a:gd name="connsiteX6453" fmla="*/ 8643039 w 11737975"/>
              <a:gd name="connsiteY6453" fmla="*/ 5176360 h 7527097"/>
              <a:gd name="connsiteX6454" fmla="*/ 8616618 w 11737975"/>
              <a:gd name="connsiteY6454" fmla="*/ 5184248 h 7527097"/>
              <a:gd name="connsiteX6455" fmla="*/ 8607288 w 11737975"/>
              <a:gd name="connsiteY6455" fmla="*/ 5224226 h 7527097"/>
              <a:gd name="connsiteX6456" fmla="*/ 8590192 w 11737975"/>
              <a:gd name="connsiteY6456" fmla="*/ 5234286 h 7527097"/>
              <a:gd name="connsiteX6457" fmla="*/ 8576205 w 11737975"/>
              <a:gd name="connsiteY6457" fmla="*/ 5231022 h 7527097"/>
              <a:gd name="connsiteX6458" fmla="*/ 8573095 w 11737975"/>
              <a:gd name="connsiteY6458" fmla="*/ 5244346 h 7527097"/>
              <a:gd name="connsiteX6459" fmla="*/ 8605729 w 11737975"/>
              <a:gd name="connsiteY6459" fmla="*/ 5251964 h 7527097"/>
              <a:gd name="connsiteX6460" fmla="*/ 8597957 w 11737975"/>
              <a:gd name="connsiteY6460" fmla="*/ 5264203 h 7527097"/>
              <a:gd name="connsiteX6461" fmla="*/ 8611935 w 11737975"/>
              <a:gd name="connsiteY6461" fmla="*/ 5309621 h 7527097"/>
              <a:gd name="connsiteX6462" fmla="*/ 8593281 w 11737975"/>
              <a:gd name="connsiteY6462" fmla="*/ 5347425 h 7527097"/>
              <a:gd name="connsiteX6463" fmla="*/ 8577745 w 11737975"/>
              <a:gd name="connsiteY6463" fmla="*/ 5329745 h 7527097"/>
              <a:gd name="connsiteX6464" fmla="*/ 8562200 w 11737975"/>
              <a:gd name="connsiteY6464" fmla="*/ 5354223 h 7527097"/>
              <a:gd name="connsiteX6465" fmla="*/ 8546655 w 11737975"/>
              <a:gd name="connsiteY6465" fmla="*/ 5378698 h 7527097"/>
              <a:gd name="connsiteX6466" fmla="*/ 8541993 w 11737975"/>
              <a:gd name="connsiteY6466" fmla="*/ 5377610 h 7527097"/>
              <a:gd name="connsiteX6467" fmla="*/ 8545104 w 11737975"/>
              <a:gd name="connsiteY6467" fmla="*/ 5364283 h 7527097"/>
              <a:gd name="connsiteX6468" fmla="*/ 8540440 w 11737975"/>
              <a:gd name="connsiteY6468" fmla="*/ 5363194 h 7527097"/>
              <a:gd name="connsiteX6469" fmla="*/ 8537330 w 11737975"/>
              <a:gd name="connsiteY6469" fmla="*/ 5376522 h 7527097"/>
              <a:gd name="connsiteX6470" fmla="*/ 8523343 w 11737975"/>
              <a:gd name="connsiteY6470" fmla="*/ 5373258 h 7527097"/>
              <a:gd name="connsiteX6471" fmla="*/ 8510918 w 11737975"/>
              <a:gd name="connsiteY6471" fmla="*/ 5342253 h 7527097"/>
              <a:gd name="connsiteX6472" fmla="*/ 8532683 w 11737975"/>
              <a:gd name="connsiteY6472" fmla="*/ 5291123 h 7527097"/>
              <a:gd name="connsiteX6473" fmla="*/ 8526467 w 11737975"/>
              <a:gd name="connsiteY6473" fmla="*/ 5275622 h 7527097"/>
              <a:gd name="connsiteX6474" fmla="*/ 8540457 w 11737975"/>
              <a:gd name="connsiteY6474" fmla="*/ 5278887 h 7527097"/>
              <a:gd name="connsiteX6475" fmla="*/ 8551337 w 11737975"/>
              <a:gd name="connsiteY6475" fmla="*/ 5253321 h 7527097"/>
              <a:gd name="connsiteX6476" fmla="*/ 8542013 w 11737975"/>
              <a:gd name="connsiteY6476" fmla="*/ 5251145 h 7527097"/>
              <a:gd name="connsiteX6477" fmla="*/ 8551345 w 11737975"/>
              <a:gd name="connsiteY6477" fmla="*/ 5211169 h 7527097"/>
              <a:gd name="connsiteX6478" fmla="*/ 8579322 w 11737975"/>
              <a:gd name="connsiteY6478" fmla="*/ 5175543 h 7527097"/>
              <a:gd name="connsiteX6479" fmla="*/ 8582432 w 11737975"/>
              <a:gd name="connsiteY6479" fmla="*/ 5162215 h 7527097"/>
              <a:gd name="connsiteX6480" fmla="*/ 8590205 w 11737975"/>
              <a:gd name="connsiteY6480" fmla="*/ 5149979 h 7527097"/>
              <a:gd name="connsiteX6481" fmla="*/ 8596425 w 11737975"/>
              <a:gd name="connsiteY6481" fmla="*/ 5123325 h 7527097"/>
              <a:gd name="connsiteX6482" fmla="*/ 8573114 w 11737975"/>
              <a:gd name="connsiteY6482" fmla="*/ 5117885 h 7527097"/>
              <a:gd name="connsiteX6483" fmla="*/ 8576231 w 11737975"/>
              <a:gd name="connsiteY6483" fmla="*/ 5062407 h 7527097"/>
              <a:gd name="connsiteX6484" fmla="*/ 8548258 w 11737975"/>
              <a:gd name="connsiteY6484" fmla="*/ 5055878 h 7527097"/>
              <a:gd name="connsiteX6485" fmla="*/ 8554479 w 11737975"/>
              <a:gd name="connsiteY6485" fmla="*/ 5029226 h 7527097"/>
              <a:gd name="connsiteX6486" fmla="*/ 8523397 w 11737975"/>
              <a:gd name="connsiteY6486" fmla="*/ 5036022 h 7527097"/>
              <a:gd name="connsiteX6487" fmla="*/ 8524949 w 11737975"/>
              <a:gd name="connsiteY6487" fmla="*/ 5050438 h 7527097"/>
              <a:gd name="connsiteX6488" fmla="*/ 8543595 w 11737975"/>
              <a:gd name="connsiteY6488" fmla="*/ 5054790 h 7527097"/>
              <a:gd name="connsiteX6489" fmla="*/ 8545148 w 11737975"/>
              <a:gd name="connsiteY6489" fmla="*/ 5069204 h 7527097"/>
              <a:gd name="connsiteX6490" fmla="*/ 8514067 w 11737975"/>
              <a:gd name="connsiteY6490" fmla="*/ 5075999 h 7527097"/>
              <a:gd name="connsiteX6491" fmla="*/ 8473659 w 11737975"/>
              <a:gd name="connsiteY6491" fmla="*/ 5080622 h 7527097"/>
              <a:gd name="connsiteX6492" fmla="*/ 8434805 w 11737975"/>
              <a:gd name="connsiteY6492" fmla="*/ 5099656 h 7527097"/>
              <a:gd name="connsiteX6493" fmla="*/ 8430143 w 11737975"/>
              <a:gd name="connsiteY6493" fmla="*/ 5098569 h 7527097"/>
              <a:gd name="connsiteX6494" fmla="*/ 8427033 w 11737975"/>
              <a:gd name="connsiteY6494" fmla="*/ 5111896 h 7527097"/>
              <a:gd name="connsiteX6495" fmla="*/ 8431500 w 11737975"/>
              <a:gd name="connsiteY6495" fmla="*/ 5111181 h 7527097"/>
              <a:gd name="connsiteX6496" fmla="*/ 8434805 w 11737975"/>
              <a:gd name="connsiteY6496" fmla="*/ 5099656 h 7527097"/>
              <a:gd name="connsiteX6497" fmla="*/ 8439467 w 11737975"/>
              <a:gd name="connsiteY6497" fmla="*/ 5100744 h 7527097"/>
              <a:gd name="connsiteX6498" fmla="*/ 8467439 w 11737975"/>
              <a:gd name="connsiteY6498" fmla="*/ 5107272 h 7527097"/>
              <a:gd name="connsiteX6499" fmla="*/ 8466856 w 11737975"/>
              <a:gd name="connsiteY6499" fmla="*/ 5112405 h 7527097"/>
              <a:gd name="connsiteX6500" fmla="*/ 8467017 w 11737975"/>
              <a:gd name="connsiteY6500" fmla="*/ 5112528 h 7527097"/>
              <a:gd name="connsiteX6501" fmla="*/ 8466465 w 11737975"/>
              <a:gd name="connsiteY6501" fmla="*/ 5119343 h 7527097"/>
              <a:gd name="connsiteX6502" fmla="*/ 8464329 w 11737975"/>
              <a:gd name="connsiteY6502" fmla="*/ 5120600 h 7527097"/>
              <a:gd name="connsiteX6503" fmla="*/ 8465881 w 11737975"/>
              <a:gd name="connsiteY6503" fmla="*/ 5135013 h 7527097"/>
              <a:gd name="connsiteX6504" fmla="*/ 8456557 w 11737975"/>
              <a:gd name="connsiteY6504" fmla="*/ 5132837 h 7527097"/>
              <a:gd name="connsiteX6505" fmla="*/ 8459667 w 11737975"/>
              <a:gd name="connsiteY6505" fmla="*/ 5119511 h 7527097"/>
              <a:gd name="connsiteX6506" fmla="*/ 8437909 w 11737975"/>
              <a:gd name="connsiteY6506" fmla="*/ 5128485 h 7527097"/>
              <a:gd name="connsiteX6507" fmla="*/ 8439460 w 11737975"/>
              <a:gd name="connsiteY6507" fmla="*/ 5142901 h 7527097"/>
              <a:gd name="connsiteX6508" fmla="*/ 8462770 w 11737975"/>
              <a:gd name="connsiteY6508" fmla="*/ 5148341 h 7527097"/>
              <a:gd name="connsiteX6509" fmla="*/ 8475199 w 11737975"/>
              <a:gd name="connsiteY6509" fmla="*/ 5179343 h 7527097"/>
              <a:gd name="connsiteX6510" fmla="*/ 8456551 w 11737975"/>
              <a:gd name="connsiteY6510" fmla="*/ 5174991 h 7527097"/>
              <a:gd name="connsiteX6511" fmla="*/ 8423910 w 11737975"/>
              <a:gd name="connsiteY6511" fmla="*/ 5209528 h 7527097"/>
              <a:gd name="connsiteX6512" fmla="*/ 8456545 w 11737975"/>
              <a:gd name="connsiteY6512" fmla="*/ 5217144 h 7527097"/>
              <a:gd name="connsiteX6513" fmla="*/ 8458096 w 11737975"/>
              <a:gd name="connsiteY6513" fmla="*/ 5231561 h 7527097"/>
              <a:gd name="connsiteX6514" fmla="*/ 8431675 w 11737975"/>
              <a:gd name="connsiteY6514" fmla="*/ 5239448 h 7527097"/>
              <a:gd name="connsiteX6515" fmla="*/ 8422351 w 11737975"/>
              <a:gd name="connsiteY6515" fmla="*/ 5237272 h 7527097"/>
              <a:gd name="connsiteX6516" fmla="*/ 8389717 w 11737975"/>
              <a:gd name="connsiteY6516" fmla="*/ 5229655 h 7527097"/>
              <a:gd name="connsiteX6517" fmla="*/ 8366406 w 11737975"/>
              <a:gd name="connsiteY6517" fmla="*/ 5224214 h 7527097"/>
              <a:gd name="connsiteX6518" fmla="*/ 8357082 w 11737975"/>
              <a:gd name="connsiteY6518" fmla="*/ 5222038 h 7527097"/>
              <a:gd name="connsiteX6519" fmla="*/ 8347759 w 11737975"/>
              <a:gd name="connsiteY6519" fmla="*/ 5219861 h 7527097"/>
              <a:gd name="connsiteX6520" fmla="*/ 8344649 w 11737975"/>
              <a:gd name="connsiteY6520" fmla="*/ 5233187 h 7527097"/>
              <a:gd name="connsiteX6521" fmla="*/ 8350863 w 11737975"/>
              <a:gd name="connsiteY6521" fmla="*/ 5248689 h 7527097"/>
              <a:gd name="connsiteX6522" fmla="*/ 8336877 w 11737975"/>
              <a:gd name="connsiteY6522" fmla="*/ 5245424 h 7527097"/>
              <a:gd name="connsiteX6523" fmla="*/ 8301130 w 11737975"/>
              <a:gd name="connsiteY6523" fmla="*/ 5251136 h 7527097"/>
              <a:gd name="connsiteX6524" fmla="*/ 8296469 w 11737975"/>
              <a:gd name="connsiteY6524" fmla="*/ 5250047 h 7527097"/>
              <a:gd name="connsiteX6525" fmla="*/ 8305799 w 11737975"/>
              <a:gd name="connsiteY6525" fmla="*/ 5210070 h 7527097"/>
              <a:gd name="connsiteX6526" fmla="*/ 8285592 w 11737975"/>
              <a:gd name="connsiteY6526" fmla="*/ 5233455 h 7527097"/>
              <a:gd name="connsiteX6527" fmla="*/ 8291807 w 11737975"/>
              <a:gd name="connsiteY6527" fmla="*/ 5248959 h 7527097"/>
              <a:gd name="connsiteX6528" fmla="*/ 8279373 w 11737975"/>
              <a:gd name="connsiteY6528" fmla="*/ 5260108 h 7527097"/>
              <a:gd name="connsiteX6529" fmla="*/ 8276263 w 11737975"/>
              <a:gd name="connsiteY6529" fmla="*/ 5273436 h 7527097"/>
              <a:gd name="connsiteX6530" fmla="*/ 8271600 w 11737975"/>
              <a:gd name="connsiteY6530" fmla="*/ 5272348 h 7527097"/>
              <a:gd name="connsiteX6531" fmla="*/ 8266937 w 11737975"/>
              <a:gd name="connsiteY6531" fmla="*/ 5271260 h 7527097"/>
              <a:gd name="connsiteX6532" fmla="*/ 8243628 w 11737975"/>
              <a:gd name="connsiteY6532" fmla="*/ 5265819 h 7527097"/>
              <a:gd name="connsiteX6533" fmla="*/ 8207877 w 11737975"/>
              <a:gd name="connsiteY6533" fmla="*/ 5313681 h 7527097"/>
              <a:gd name="connsiteX6534" fmla="*/ 8210982 w 11737975"/>
              <a:gd name="connsiteY6534" fmla="*/ 5342511 h 7527097"/>
              <a:gd name="connsiteX6535" fmla="*/ 8189229 w 11737975"/>
              <a:gd name="connsiteY6535" fmla="*/ 5309330 h 7527097"/>
              <a:gd name="connsiteX6536" fmla="*/ 8170581 w 11737975"/>
              <a:gd name="connsiteY6536" fmla="*/ 5304977 h 7527097"/>
              <a:gd name="connsiteX6537" fmla="*/ 8190787 w 11737975"/>
              <a:gd name="connsiteY6537" fmla="*/ 5281587 h 7527097"/>
              <a:gd name="connsiteX6538" fmla="*/ 8192345 w 11737975"/>
              <a:gd name="connsiteY6538" fmla="*/ 5253849 h 7527097"/>
              <a:gd name="connsiteX6539" fmla="*/ 8220317 w 11737975"/>
              <a:gd name="connsiteY6539" fmla="*/ 5260379 h 7527097"/>
              <a:gd name="connsiteX6540" fmla="*/ 8224981 w 11737975"/>
              <a:gd name="connsiteY6540" fmla="*/ 5261467 h 7527097"/>
              <a:gd name="connsiteX6541" fmla="*/ 8229641 w 11737975"/>
              <a:gd name="connsiteY6541" fmla="*/ 5262556 h 7527097"/>
              <a:gd name="connsiteX6542" fmla="*/ 8254511 w 11737975"/>
              <a:gd name="connsiteY6542" fmla="*/ 5240255 h 7527097"/>
              <a:gd name="connsiteX6543" fmla="*/ 8248297 w 11737975"/>
              <a:gd name="connsiteY6543" fmla="*/ 5224751 h 7527097"/>
              <a:gd name="connsiteX6544" fmla="*/ 8226539 w 11737975"/>
              <a:gd name="connsiteY6544" fmla="*/ 5233726 h 7527097"/>
              <a:gd name="connsiteX6545" fmla="*/ 8228090 w 11737975"/>
              <a:gd name="connsiteY6545" fmla="*/ 5248139 h 7527097"/>
              <a:gd name="connsiteX6546" fmla="*/ 8223429 w 11737975"/>
              <a:gd name="connsiteY6546" fmla="*/ 5247052 h 7527097"/>
              <a:gd name="connsiteX6547" fmla="*/ 8195456 w 11737975"/>
              <a:gd name="connsiteY6547" fmla="*/ 5240522 h 7527097"/>
              <a:gd name="connsiteX6548" fmla="*/ 8192353 w 11737975"/>
              <a:gd name="connsiteY6548" fmla="*/ 5211693 h 7527097"/>
              <a:gd name="connsiteX6549" fmla="*/ 8209457 w 11737975"/>
              <a:gd name="connsiteY6549" fmla="*/ 5159476 h 7527097"/>
              <a:gd name="connsiteX6550" fmla="*/ 8178367 w 11737975"/>
              <a:gd name="connsiteY6550" fmla="*/ 5208429 h 7527097"/>
              <a:gd name="connsiteX6551" fmla="*/ 8169043 w 11737975"/>
              <a:gd name="connsiteY6551" fmla="*/ 5206254 h 7527097"/>
              <a:gd name="connsiteX6552" fmla="*/ 8156607 w 11737975"/>
              <a:gd name="connsiteY6552" fmla="*/ 5217405 h 7527097"/>
              <a:gd name="connsiteX6553" fmla="*/ 8161268 w 11737975"/>
              <a:gd name="connsiteY6553" fmla="*/ 5218492 h 7527097"/>
              <a:gd name="connsiteX6554" fmla="*/ 8164380 w 11737975"/>
              <a:gd name="connsiteY6554" fmla="*/ 5205165 h 7527097"/>
              <a:gd name="connsiteX6555" fmla="*/ 8165931 w 11737975"/>
              <a:gd name="connsiteY6555" fmla="*/ 5219581 h 7527097"/>
              <a:gd name="connsiteX6556" fmla="*/ 8158160 w 11737975"/>
              <a:gd name="connsiteY6556" fmla="*/ 5231817 h 7527097"/>
              <a:gd name="connsiteX6557" fmla="*/ 8170587 w 11737975"/>
              <a:gd name="connsiteY6557" fmla="*/ 5262823 h 7527097"/>
              <a:gd name="connsiteX6558" fmla="*/ 8159705 w 11737975"/>
              <a:gd name="connsiteY6558" fmla="*/ 5288386 h 7527097"/>
              <a:gd name="connsiteX6559" fmla="*/ 8133279 w 11737975"/>
              <a:gd name="connsiteY6559" fmla="*/ 5338425 h 7527097"/>
              <a:gd name="connsiteX6560" fmla="*/ 8128617 w 11737975"/>
              <a:gd name="connsiteY6560" fmla="*/ 5337338 h 7527097"/>
              <a:gd name="connsiteX6561" fmla="*/ 8137947 w 11737975"/>
              <a:gd name="connsiteY6561" fmla="*/ 5297360 h 7527097"/>
              <a:gd name="connsiteX6562" fmla="*/ 8158153 w 11737975"/>
              <a:gd name="connsiteY6562" fmla="*/ 5273972 h 7527097"/>
              <a:gd name="connsiteX6563" fmla="*/ 8105313 w 11737975"/>
              <a:gd name="connsiteY6563" fmla="*/ 5289742 h 7527097"/>
              <a:gd name="connsiteX6564" fmla="*/ 8102203 w 11737975"/>
              <a:gd name="connsiteY6564" fmla="*/ 5303071 h 7527097"/>
              <a:gd name="connsiteX6565" fmla="*/ 8078891 w 11737975"/>
              <a:gd name="connsiteY6565" fmla="*/ 5297631 h 7527097"/>
              <a:gd name="connsiteX6566" fmla="*/ 8074223 w 11737975"/>
              <a:gd name="connsiteY6566" fmla="*/ 5338697 h 7527097"/>
              <a:gd name="connsiteX6567" fmla="*/ 8080437 w 11737975"/>
              <a:gd name="connsiteY6567" fmla="*/ 5354198 h 7527097"/>
              <a:gd name="connsiteX6568" fmla="*/ 8060238 w 11737975"/>
              <a:gd name="connsiteY6568" fmla="*/ 5335432 h 7527097"/>
              <a:gd name="connsiteX6569" fmla="*/ 8047804 w 11737975"/>
              <a:gd name="connsiteY6569" fmla="*/ 5346580 h 7527097"/>
              <a:gd name="connsiteX6570" fmla="*/ 8049362 w 11737975"/>
              <a:gd name="connsiteY6570" fmla="*/ 5318841 h 7527097"/>
              <a:gd name="connsiteX6571" fmla="*/ 8035376 w 11737975"/>
              <a:gd name="connsiteY6571" fmla="*/ 5315575 h 7527097"/>
              <a:gd name="connsiteX6572" fmla="*/ 8027602 w 11737975"/>
              <a:gd name="connsiteY6572" fmla="*/ 5327816 h 7527097"/>
              <a:gd name="connsiteX6573" fmla="*/ 8013617 w 11737975"/>
              <a:gd name="connsiteY6573" fmla="*/ 5324552 h 7527097"/>
              <a:gd name="connsiteX6574" fmla="*/ 8008954 w 11737975"/>
              <a:gd name="connsiteY6574" fmla="*/ 5323464 h 7527097"/>
              <a:gd name="connsiteX6575" fmla="*/ 8007404 w 11737975"/>
              <a:gd name="connsiteY6575" fmla="*/ 5309047 h 7527097"/>
              <a:gd name="connsiteX6576" fmla="*/ 8013623 w 11737975"/>
              <a:gd name="connsiteY6576" fmla="*/ 5282398 h 7527097"/>
              <a:gd name="connsiteX6577" fmla="*/ 8030719 w 11737975"/>
              <a:gd name="connsiteY6577" fmla="*/ 5272334 h 7527097"/>
              <a:gd name="connsiteX6578" fmla="*/ 8018293 w 11737975"/>
              <a:gd name="connsiteY6578" fmla="*/ 5241329 h 7527097"/>
              <a:gd name="connsiteX6579" fmla="*/ 8024513 w 11737975"/>
              <a:gd name="connsiteY6579" fmla="*/ 5214679 h 7527097"/>
              <a:gd name="connsiteX6580" fmla="*/ 8007417 w 11737975"/>
              <a:gd name="connsiteY6580" fmla="*/ 5224740 h 7527097"/>
              <a:gd name="connsiteX6581" fmla="*/ 7985659 w 11737975"/>
              <a:gd name="connsiteY6581" fmla="*/ 5233713 h 7527097"/>
              <a:gd name="connsiteX6582" fmla="*/ 7982554 w 11737975"/>
              <a:gd name="connsiteY6582" fmla="*/ 5204886 h 7527097"/>
              <a:gd name="connsiteX6583" fmla="*/ 7977892 w 11737975"/>
              <a:gd name="connsiteY6583" fmla="*/ 5203799 h 7527097"/>
              <a:gd name="connsiteX6584" fmla="*/ 8030734 w 11737975"/>
              <a:gd name="connsiteY6584" fmla="*/ 5188027 h 7527097"/>
              <a:gd name="connsiteX6585" fmla="*/ 8022967 w 11737975"/>
              <a:gd name="connsiteY6585" fmla="*/ 5158110 h 7527097"/>
              <a:gd name="connsiteX6586" fmla="*/ 8049387 w 11737975"/>
              <a:gd name="connsiteY6586" fmla="*/ 5150224 h 7527097"/>
              <a:gd name="connsiteX6587" fmla="*/ 8043175 w 11737975"/>
              <a:gd name="connsiteY6587" fmla="*/ 5134721 h 7527097"/>
              <a:gd name="connsiteX6588" fmla="*/ 8029187 w 11737975"/>
              <a:gd name="connsiteY6588" fmla="*/ 5131457 h 7527097"/>
              <a:gd name="connsiteX6589" fmla="*/ 8024526 w 11737975"/>
              <a:gd name="connsiteY6589" fmla="*/ 5130369 h 7527097"/>
              <a:gd name="connsiteX6590" fmla="*/ 8032298 w 11737975"/>
              <a:gd name="connsiteY6590" fmla="*/ 5118130 h 7527097"/>
              <a:gd name="connsiteX6591" fmla="*/ 8040458 w 11737975"/>
              <a:gd name="connsiteY6591" fmla="*/ 5109495 h 7527097"/>
              <a:gd name="connsiteX6592" fmla="*/ 8040800 w 11737975"/>
              <a:gd name="connsiteY6592" fmla="*/ 5107722 h 7527097"/>
              <a:gd name="connsiteX6593" fmla="*/ 8048001 w 11737975"/>
              <a:gd name="connsiteY6593" fmla="*/ 5105420 h 7527097"/>
              <a:gd name="connsiteX6594" fmla="*/ 8068901 w 11737975"/>
              <a:gd name="connsiteY6594" fmla="*/ 5086373 h 7527097"/>
              <a:gd name="connsiteX6595" fmla="*/ 8106834 w 11737975"/>
              <a:gd name="connsiteY6595" fmla="*/ 5077990 h 7527097"/>
              <a:gd name="connsiteX6596" fmla="*/ 8120481 w 11737975"/>
              <a:gd name="connsiteY6596" fmla="*/ 5085193 h 7527097"/>
              <a:gd name="connsiteX6597" fmla="*/ 8134609 w 11737975"/>
              <a:gd name="connsiteY6597" fmla="*/ 5084696 h 7527097"/>
              <a:gd name="connsiteX6598" fmla="*/ 8133488 w 11737975"/>
              <a:gd name="connsiteY6598" fmla="*/ 5085905 h 7527097"/>
              <a:gd name="connsiteX6599" fmla="*/ 8124035 w 11737975"/>
              <a:gd name="connsiteY6599" fmla="*/ 5126411 h 7527097"/>
              <a:gd name="connsiteX6600" fmla="*/ 8134377 w 11737975"/>
              <a:gd name="connsiteY6600" fmla="*/ 5143061 h 7527097"/>
              <a:gd name="connsiteX6601" fmla="*/ 8145178 w 11737975"/>
              <a:gd name="connsiteY6601" fmla="*/ 5117107 h 7527097"/>
              <a:gd name="connsiteX6602" fmla="*/ 8146983 w 11737975"/>
              <a:gd name="connsiteY6602" fmla="*/ 5089054 h 7527097"/>
              <a:gd name="connsiteX6603" fmla="*/ 8151078 w 11737975"/>
              <a:gd name="connsiteY6603" fmla="*/ 5084119 h 7527097"/>
              <a:gd name="connsiteX6604" fmla="*/ 8164931 w 11737975"/>
              <a:gd name="connsiteY6604" fmla="*/ 5083633 h 7527097"/>
              <a:gd name="connsiteX6605" fmla="*/ 8203835 w 11737975"/>
              <a:gd name="connsiteY6605" fmla="*/ 5073382 h 7527097"/>
              <a:gd name="connsiteX6606" fmla="*/ 8249356 w 11737975"/>
              <a:gd name="connsiteY6606" fmla="*/ 5063321 h 7527097"/>
              <a:gd name="connsiteX6607" fmla="*/ 8301125 w 11737975"/>
              <a:gd name="connsiteY6607" fmla="*/ 5048874 h 7527097"/>
              <a:gd name="connsiteX6608" fmla="*/ 8404524 w 11737975"/>
              <a:gd name="connsiteY6608" fmla="*/ 4982140 h 7527097"/>
              <a:gd name="connsiteX6609" fmla="*/ 8433727 w 11737975"/>
              <a:gd name="connsiteY6609" fmla="*/ 4959456 h 7527097"/>
              <a:gd name="connsiteX6610" fmla="*/ 8470517 w 11737975"/>
              <a:gd name="connsiteY6610" fmla="*/ 4935096 h 7527097"/>
              <a:gd name="connsiteX6611" fmla="*/ 8521525 w 11737975"/>
              <a:gd name="connsiteY6611" fmla="*/ 4878138 h 7527097"/>
              <a:gd name="connsiteX6612" fmla="*/ 8616857 w 11737975"/>
              <a:gd name="connsiteY6612" fmla="*/ 4846248 h 7527097"/>
              <a:gd name="connsiteX6613" fmla="*/ 8635043 w 11737975"/>
              <a:gd name="connsiteY6613" fmla="*/ 4777310 h 7527097"/>
              <a:gd name="connsiteX6614" fmla="*/ 8571065 w 11737975"/>
              <a:gd name="connsiteY6614" fmla="*/ 4685057 h 7527097"/>
              <a:gd name="connsiteX6615" fmla="*/ 8607137 w 11737975"/>
              <a:gd name="connsiteY6615" fmla="*/ 4662658 h 7527097"/>
              <a:gd name="connsiteX6616" fmla="*/ 8649322 w 11737975"/>
              <a:gd name="connsiteY6616" fmla="*/ 4598034 h 7527097"/>
              <a:gd name="connsiteX6617" fmla="*/ 8659866 w 11737975"/>
              <a:gd name="connsiteY6617" fmla="*/ 4581879 h 7527097"/>
              <a:gd name="connsiteX6618" fmla="*/ 8670796 w 11737975"/>
              <a:gd name="connsiteY6618" fmla="*/ 4539190 h 7527097"/>
              <a:gd name="connsiteX6619" fmla="*/ 8666886 w 11737975"/>
              <a:gd name="connsiteY6619" fmla="*/ 4524425 h 7527097"/>
              <a:gd name="connsiteX6620" fmla="*/ 8636113 w 11737975"/>
              <a:gd name="connsiteY6620" fmla="*/ 4513194 h 7527097"/>
              <a:gd name="connsiteX6621" fmla="*/ 8650045 w 11737975"/>
              <a:gd name="connsiteY6621" fmla="*/ 4500497 h 7527097"/>
              <a:gd name="connsiteX6622" fmla="*/ 8645749 w 11737975"/>
              <a:gd name="connsiteY6622" fmla="*/ 4512266 h 7527097"/>
              <a:gd name="connsiteX6623" fmla="*/ 8682059 w 11737975"/>
              <a:gd name="connsiteY6623" fmla="*/ 4521072 h 7527097"/>
              <a:gd name="connsiteX6624" fmla="*/ 8675809 w 11737975"/>
              <a:gd name="connsiteY6624" fmla="*/ 4525459 h 7527097"/>
              <a:gd name="connsiteX6625" fmla="*/ 8679100 w 11737975"/>
              <a:gd name="connsiteY6625" fmla="*/ 4535551 h 7527097"/>
              <a:gd name="connsiteX6626" fmla="*/ 8739503 w 11737975"/>
              <a:gd name="connsiteY6626" fmla="*/ 4542036 h 7527097"/>
              <a:gd name="connsiteX6627" fmla="*/ 8726905 w 11737975"/>
              <a:gd name="connsiteY6627" fmla="*/ 4557445 h 7527097"/>
              <a:gd name="connsiteX6628" fmla="*/ 8755821 w 11737975"/>
              <a:gd name="connsiteY6628" fmla="*/ 4554659 h 7527097"/>
              <a:gd name="connsiteX6629" fmla="*/ 8750477 w 11737975"/>
              <a:gd name="connsiteY6629" fmla="*/ 4543818 h 7527097"/>
              <a:gd name="connsiteX6630" fmla="*/ 8793037 w 11737975"/>
              <a:gd name="connsiteY6630" fmla="*/ 4548237 h 7527097"/>
              <a:gd name="connsiteX6631" fmla="*/ 8818373 w 11737975"/>
              <a:gd name="connsiteY6631" fmla="*/ 4555261 h 7527097"/>
              <a:gd name="connsiteX6632" fmla="*/ 8824099 w 11737975"/>
              <a:gd name="connsiteY6632" fmla="*/ 4539569 h 7527097"/>
              <a:gd name="connsiteX6633" fmla="*/ 8828299 w 11737975"/>
              <a:gd name="connsiteY6633" fmla="*/ 4534433 h 7527097"/>
              <a:gd name="connsiteX6634" fmla="*/ 8827678 w 11737975"/>
              <a:gd name="connsiteY6634" fmla="*/ 4529761 h 7527097"/>
              <a:gd name="connsiteX6635" fmla="*/ 8824910 w 11737975"/>
              <a:gd name="connsiteY6635" fmla="*/ 4530974 h 7527097"/>
              <a:gd name="connsiteX6636" fmla="*/ 8824195 w 11737975"/>
              <a:gd name="connsiteY6636" fmla="*/ 4532935 h 7527097"/>
              <a:gd name="connsiteX6637" fmla="*/ 8796188 w 11737975"/>
              <a:gd name="connsiteY6637" fmla="*/ 4520491 h 7527097"/>
              <a:gd name="connsiteX6638" fmla="*/ 8799863 w 11737975"/>
              <a:gd name="connsiteY6638" fmla="*/ 4504050 h 7527097"/>
              <a:gd name="connsiteX6639" fmla="*/ 8724285 w 11737975"/>
              <a:gd name="connsiteY6639" fmla="*/ 4500920 h 7527097"/>
              <a:gd name="connsiteX6640" fmla="*/ 8711067 w 11737975"/>
              <a:gd name="connsiteY6640" fmla="*/ 4511655 h 7527097"/>
              <a:gd name="connsiteX6641" fmla="*/ 8701097 w 11737975"/>
              <a:gd name="connsiteY6641" fmla="*/ 4488011 h 7527097"/>
              <a:gd name="connsiteX6642" fmla="*/ 8666458 w 11737975"/>
              <a:gd name="connsiteY6642" fmla="*/ 4506487 h 7527097"/>
              <a:gd name="connsiteX6643" fmla="*/ 8655675 w 11737975"/>
              <a:gd name="connsiteY6643" fmla="*/ 4491439 h 7527097"/>
              <a:gd name="connsiteX6644" fmla="*/ 8689600 w 11737975"/>
              <a:gd name="connsiteY6644" fmla="*/ 4474924 h 7527097"/>
              <a:gd name="connsiteX6645" fmla="*/ 8754919 w 11737975"/>
              <a:gd name="connsiteY6645" fmla="*/ 4474312 h 7527097"/>
              <a:gd name="connsiteX6646" fmla="*/ 8750581 w 11737975"/>
              <a:gd name="connsiteY6646" fmla="*/ 4441609 h 7527097"/>
              <a:gd name="connsiteX6647" fmla="*/ 8754777 w 11737975"/>
              <a:gd name="connsiteY6647" fmla="*/ 4436474 h 7527097"/>
              <a:gd name="connsiteX6648" fmla="*/ 8755495 w 11737975"/>
              <a:gd name="connsiteY6648" fmla="*/ 4434514 h 7527097"/>
              <a:gd name="connsiteX6649" fmla="*/ 8764418 w 11737975"/>
              <a:gd name="connsiteY6649" fmla="*/ 4435546 h 7527097"/>
              <a:gd name="connsiteX6650" fmla="*/ 8766469 w 11737975"/>
              <a:gd name="connsiteY6650" fmla="*/ 4436295 h 7527097"/>
              <a:gd name="connsiteX6651" fmla="*/ 8769953 w 11737975"/>
              <a:gd name="connsiteY6651" fmla="*/ 4433121 h 7527097"/>
              <a:gd name="connsiteX6652" fmla="*/ 8767997 w 11737975"/>
              <a:gd name="connsiteY6652" fmla="*/ 4425740 h 7527097"/>
              <a:gd name="connsiteX6653" fmla="*/ 8757023 w 11737975"/>
              <a:gd name="connsiteY6653" fmla="*/ 4423956 h 7527097"/>
              <a:gd name="connsiteX6654" fmla="*/ 8756308 w 11737975"/>
              <a:gd name="connsiteY6654" fmla="*/ 4425918 h 7527097"/>
              <a:gd name="connsiteX6655" fmla="*/ 8754972 w 11737975"/>
              <a:gd name="connsiteY6655" fmla="*/ 4423208 h 7527097"/>
              <a:gd name="connsiteX6656" fmla="*/ 8750867 w 11737975"/>
              <a:gd name="connsiteY6656" fmla="*/ 4421710 h 7527097"/>
              <a:gd name="connsiteX6657" fmla="*/ 8746765 w 11737975"/>
              <a:gd name="connsiteY6657" fmla="*/ 4420213 h 7527097"/>
              <a:gd name="connsiteX6658" fmla="*/ 8739275 w 11737975"/>
              <a:gd name="connsiteY6658" fmla="*/ 4415257 h 7527097"/>
              <a:gd name="connsiteX6659" fmla="*/ 8737223 w 11737975"/>
              <a:gd name="connsiteY6659" fmla="*/ 4414508 h 7527097"/>
              <a:gd name="connsiteX6660" fmla="*/ 8737939 w 11737975"/>
              <a:gd name="connsiteY6660" fmla="*/ 4412546 h 7527097"/>
              <a:gd name="connsiteX6661" fmla="*/ 8749009 w 11737975"/>
              <a:gd name="connsiteY6661" fmla="*/ 4407695 h 7527097"/>
              <a:gd name="connsiteX6662" fmla="*/ 8749725 w 11737975"/>
              <a:gd name="connsiteY6662" fmla="*/ 4405735 h 7527097"/>
              <a:gd name="connsiteX6663" fmla="*/ 8754543 w 11737975"/>
              <a:gd name="connsiteY6663" fmla="*/ 4405268 h 7527097"/>
              <a:gd name="connsiteX6664" fmla="*/ 8757311 w 11737975"/>
              <a:gd name="connsiteY6664" fmla="*/ 4404056 h 7527097"/>
              <a:gd name="connsiteX6665" fmla="*/ 8756689 w 11737975"/>
              <a:gd name="connsiteY6665" fmla="*/ 4399386 h 7527097"/>
              <a:gd name="connsiteX6666" fmla="*/ 8749105 w 11737975"/>
              <a:gd name="connsiteY6666" fmla="*/ 4401062 h 7527097"/>
              <a:gd name="connsiteX6667" fmla="*/ 8783841 w 11737975"/>
              <a:gd name="connsiteY6667" fmla="*/ 4375953 h 7527097"/>
              <a:gd name="connsiteX6668" fmla="*/ 8772823 w 11737975"/>
              <a:gd name="connsiteY6668" fmla="*/ 4329700 h 7527097"/>
              <a:gd name="connsiteX6669" fmla="*/ 8765333 w 11737975"/>
              <a:gd name="connsiteY6669" fmla="*/ 4324743 h 7527097"/>
              <a:gd name="connsiteX6670" fmla="*/ 8791389 w 11737975"/>
              <a:gd name="connsiteY6670" fmla="*/ 4234229 h 7527097"/>
              <a:gd name="connsiteX6671" fmla="*/ 8806807 w 11737975"/>
              <a:gd name="connsiteY6671" fmla="*/ 4166505 h 7527097"/>
              <a:gd name="connsiteX6672" fmla="*/ 8799412 w 11737975"/>
              <a:gd name="connsiteY6672" fmla="*/ 4154915 h 7527097"/>
              <a:gd name="connsiteX6673" fmla="*/ 8813441 w 11737975"/>
              <a:gd name="connsiteY6673" fmla="*/ 4135585 h 7527097"/>
              <a:gd name="connsiteX6674" fmla="*/ 8802659 w 11737975"/>
              <a:gd name="connsiteY6674" fmla="*/ 4120536 h 7527097"/>
              <a:gd name="connsiteX6675" fmla="*/ 8810534 w 11737975"/>
              <a:gd name="connsiteY6675" fmla="*/ 4098960 h 7527097"/>
              <a:gd name="connsiteX6676" fmla="*/ 8759437 w 11737975"/>
              <a:gd name="connsiteY6676" fmla="*/ 4066976 h 7527097"/>
              <a:gd name="connsiteX6677" fmla="*/ 8749273 w 11737975"/>
              <a:gd name="connsiteY6677" fmla="*/ 4056598 h 7527097"/>
              <a:gd name="connsiteX6678" fmla="*/ 8724655 w 11737975"/>
              <a:gd name="connsiteY6678" fmla="*/ 4047613 h 7527097"/>
              <a:gd name="connsiteX6679" fmla="*/ 8670073 w 11737975"/>
              <a:gd name="connsiteY6679" fmla="*/ 4018802 h 7527097"/>
              <a:gd name="connsiteX6680" fmla="*/ 8647173 w 11737975"/>
              <a:gd name="connsiteY6680" fmla="*/ 3985995 h 7527097"/>
              <a:gd name="connsiteX6681" fmla="*/ 8618641 w 11737975"/>
              <a:gd name="connsiteY6681" fmla="*/ 3962247 h 7527097"/>
              <a:gd name="connsiteX6682" fmla="*/ 8501323 w 11737975"/>
              <a:gd name="connsiteY6682" fmla="*/ 3850526 h 7527097"/>
              <a:gd name="connsiteX6683" fmla="*/ 8459338 w 11737975"/>
              <a:gd name="connsiteY6683" fmla="*/ 3806309 h 7527097"/>
              <a:gd name="connsiteX6684" fmla="*/ 8444977 w 11737975"/>
              <a:gd name="connsiteY6684" fmla="*/ 3801068 h 7527097"/>
              <a:gd name="connsiteX6685" fmla="*/ 8442402 w 11737975"/>
              <a:gd name="connsiteY6685" fmla="*/ 3789014 h 7527097"/>
              <a:gd name="connsiteX6686" fmla="*/ 8428041 w 11737975"/>
              <a:gd name="connsiteY6686" fmla="*/ 3783774 h 7527097"/>
              <a:gd name="connsiteX6687" fmla="*/ 8390587 w 11737975"/>
              <a:gd name="connsiteY6687" fmla="*/ 3758991 h 7527097"/>
              <a:gd name="connsiteX6688" fmla="*/ 8315157 w 11737975"/>
              <a:gd name="connsiteY6688" fmla="*/ 3698122 h 7527097"/>
              <a:gd name="connsiteX6689" fmla="*/ 8269874 w 11737975"/>
              <a:gd name="connsiteY6689" fmla="*/ 3739386 h 7527097"/>
              <a:gd name="connsiteX6690" fmla="*/ 8236857 w 11737975"/>
              <a:gd name="connsiteY6690" fmla="*/ 3740674 h 7527097"/>
              <a:gd name="connsiteX6691" fmla="*/ 8239195 w 11737975"/>
              <a:gd name="connsiteY6691" fmla="*/ 3721523 h 7527097"/>
              <a:gd name="connsiteX6692" fmla="*/ 8281615 w 11737975"/>
              <a:gd name="connsiteY6692" fmla="*/ 3688104 h 7527097"/>
              <a:gd name="connsiteX6693" fmla="*/ 8179704 w 11737975"/>
              <a:gd name="connsiteY6693" fmla="*/ 3604234 h 7527097"/>
              <a:gd name="connsiteX6694" fmla="*/ 8145257 w 11737975"/>
              <a:gd name="connsiteY6694" fmla="*/ 3609444 h 7527097"/>
              <a:gd name="connsiteX6695" fmla="*/ 8065435 w 11737975"/>
              <a:gd name="connsiteY6695" fmla="*/ 3566977 h 7527097"/>
              <a:gd name="connsiteX6696" fmla="*/ 8057708 w 11737975"/>
              <a:gd name="connsiteY6696" fmla="*/ 3530817 h 7527097"/>
              <a:gd name="connsiteX6697" fmla="*/ 7990816 w 11737975"/>
              <a:gd name="connsiteY6697" fmla="*/ 3497514 h 7527097"/>
              <a:gd name="connsiteX6698" fmla="*/ 7971253 w 11737975"/>
              <a:gd name="connsiteY6698" fmla="*/ 3519271 h 7527097"/>
              <a:gd name="connsiteX6699" fmla="*/ 7935370 w 11737975"/>
              <a:gd name="connsiteY6699" fmla="*/ 3528402 h 7527097"/>
              <a:gd name="connsiteX6700" fmla="*/ 7892715 w 11737975"/>
              <a:gd name="connsiteY6700" fmla="*/ 3530617 h 7527097"/>
              <a:gd name="connsiteX6701" fmla="*/ 7942723 w 11737975"/>
              <a:gd name="connsiteY6701" fmla="*/ 3495519 h 7527097"/>
              <a:gd name="connsiteX6702" fmla="*/ 7870392 w 11737975"/>
              <a:gd name="connsiteY6702" fmla="*/ 3458011 h 7527097"/>
              <a:gd name="connsiteX6703" fmla="*/ 7832510 w 11737975"/>
              <a:gd name="connsiteY6703" fmla="*/ 3415289 h 7527097"/>
              <a:gd name="connsiteX6704" fmla="*/ 7818053 w 11737975"/>
              <a:gd name="connsiteY6704" fmla="*/ 3416682 h 7527097"/>
              <a:gd name="connsiteX6705" fmla="*/ 7794054 w 11737975"/>
              <a:gd name="connsiteY6705" fmla="*/ 3412368 h 7527097"/>
              <a:gd name="connsiteX6706" fmla="*/ 7741000 w 11737975"/>
              <a:gd name="connsiteY6706" fmla="*/ 3373002 h 7527097"/>
              <a:gd name="connsiteX6707" fmla="*/ 7738948 w 11737975"/>
              <a:gd name="connsiteY6707" fmla="*/ 3372253 h 7527097"/>
              <a:gd name="connsiteX6708" fmla="*/ 7733414 w 11737975"/>
              <a:gd name="connsiteY6708" fmla="*/ 3374678 h 7527097"/>
              <a:gd name="connsiteX6709" fmla="*/ 7736084 w 11737975"/>
              <a:gd name="connsiteY6709" fmla="*/ 3380099 h 7527097"/>
              <a:gd name="connsiteX6710" fmla="*/ 7735989 w 11737975"/>
              <a:gd name="connsiteY6710" fmla="*/ 3386733 h 7527097"/>
              <a:gd name="connsiteX6711" fmla="*/ 7695237 w 11737975"/>
              <a:gd name="connsiteY6711" fmla="*/ 3447433 h 7527097"/>
              <a:gd name="connsiteX6712" fmla="*/ 7662603 w 11737975"/>
              <a:gd name="connsiteY6712" fmla="*/ 3422186 h 7527097"/>
              <a:gd name="connsiteX6713" fmla="*/ 7706122 w 11737975"/>
              <a:gd name="connsiteY6713" fmla="*/ 3360275 h 7527097"/>
              <a:gd name="connsiteX6714" fmla="*/ 7632167 w 11737975"/>
              <a:gd name="connsiteY6714" fmla="*/ 3339951 h 7527097"/>
              <a:gd name="connsiteX6715" fmla="*/ 7631643 w 11737975"/>
              <a:gd name="connsiteY6715" fmla="*/ 3328648 h 7527097"/>
              <a:gd name="connsiteX6716" fmla="*/ 7563940 w 11737975"/>
              <a:gd name="connsiteY6716" fmla="*/ 3303940 h 7527097"/>
              <a:gd name="connsiteX6717" fmla="*/ 7537935 w 11737975"/>
              <a:gd name="connsiteY6717" fmla="*/ 3343348 h 7527097"/>
              <a:gd name="connsiteX6718" fmla="*/ 7463648 w 11737975"/>
              <a:gd name="connsiteY6718" fmla="*/ 3298456 h 7527097"/>
              <a:gd name="connsiteX6719" fmla="*/ 7474385 w 11737975"/>
              <a:gd name="connsiteY6719" fmla="*/ 3269034 h 7527097"/>
              <a:gd name="connsiteX6720" fmla="*/ 7425146 w 11737975"/>
              <a:gd name="connsiteY6720" fmla="*/ 3251063 h 7527097"/>
              <a:gd name="connsiteX6721" fmla="*/ 7421043 w 11737975"/>
              <a:gd name="connsiteY6721" fmla="*/ 3249567 h 7527097"/>
              <a:gd name="connsiteX6722" fmla="*/ 7418992 w 11737975"/>
              <a:gd name="connsiteY6722" fmla="*/ 3248817 h 7527097"/>
              <a:gd name="connsiteX6723" fmla="*/ 7344418 w 11737975"/>
              <a:gd name="connsiteY6723" fmla="*/ 3223824 h 7527097"/>
              <a:gd name="connsiteX6724" fmla="*/ 7322610 w 11737975"/>
              <a:gd name="connsiteY6724" fmla="*/ 3258098 h 7527097"/>
              <a:gd name="connsiteX6725" fmla="*/ 7259533 w 11737975"/>
              <a:gd name="connsiteY6725" fmla="*/ 3246192 h 7527097"/>
              <a:gd name="connsiteX6726" fmla="*/ 7259247 w 11737975"/>
              <a:gd name="connsiteY6726" fmla="*/ 3266092 h 7527097"/>
              <a:gd name="connsiteX6727" fmla="*/ 7203756 w 11737975"/>
              <a:gd name="connsiteY6727" fmla="*/ 3252511 h 7527097"/>
              <a:gd name="connsiteX6728" fmla="*/ 7230811 w 11737975"/>
              <a:gd name="connsiteY6728" fmla="*/ 3235710 h 7527097"/>
              <a:gd name="connsiteX6729" fmla="*/ 7231003 w 11737975"/>
              <a:gd name="connsiteY6729" fmla="*/ 3222444 h 7527097"/>
              <a:gd name="connsiteX6730" fmla="*/ 7255911 w 11737975"/>
              <a:gd name="connsiteY6730" fmla="*/ 3211528 h 7527097"/>
              <a:gd name="connsiteX6731" fmla="*/ 7235586 w 11737975"/>
              <a:gd name="connsiteY6731" fmla="*/ 3190774 h 7527097"/>
              <a:gd name="connsiteX6732" fmla="*/ 7213830 w 11737975"/>
              <a:gd name="connsiteY6732" fmla="*/ 3173944 h 7527097"/>
              <a:gd name="connsiteX6733" fmla="*/ 7178141 w 11737975"/>
              <a:gd name="connsiteY6733" fmla="*/ 3169811 h 7527097"/>
              <a:gd name="connsiteX6734" fmla="*/ 7184916 w 11737975"/>
              <a:gd name="connsiteY6734" fmla="*/ 3176730 h 7527097"/>
              <a:gd name="connsiteX6735" fmla="*/ 7173652 w 11737975"/>
              <a:gd name="connsiteY6735" fmla="*/ 3194846 h 7527097"/>
              <a:gd name="connsiteX6736" fmla="*/ 7126179 w 11737975"/>
              <a:gd name="connsiteY6736" fmla="*/ 3197523 h 7527097"/>
              <a:gd name="connsiteX6737" fmla="*/ 7125410 w 11737975"/>
              <a:gd name="connsiteY6737" fmla="*/ 3250591 h 7527097"/>
              <a:gd name="connsiteX6738" fmla="*/ 7134858 w 11737975"/>
              <a:gd name="connsiteY6738" fmla="*/ 3262929 h 7527097"/>
              <a:gd name="connsiteX6739" fmla="*/ 7085235 w 11737975"/>
              <a:gd name="connsiteY6739" fmla="*/ 3271491 h 7527097"/>
              <a:gd name="connsiteX6740" fmla="*/ 7088098 w 11737975"/>
              <a:gd name="connsiteY6740" fmla="*/ 3263647 h 7527097"/>
              <a:gd name="connsiteX6741" fmla="*/ 7079272 w 11737975"/>
              <a:gd name="connsiteY6741" fmla="*/ 3255980 h 7527097"/>
              <a:gd name="connsiteX6742" fmla="*/ 7068821 w 11737975"/>
              <a:gd name="connsiteY6742" fmla="*/ 3265502 h 7527097"/>
              <a:gd name="connsiteX6743" fmla="*/ 7058563 w 11737975"/>
              <a:gd name="connsiteY6743" fmla="*/ 3261758 h 7527097"/>
              <a:gd name="connsiteX6744" fmla="*/ 7049407 w 11737975"/>
              <a:gd name="connsiteY6744" fmla="*/ 3229521 h 7527097"/>
              <a:gd name="connsiteX6745" fmla="*/ 7080991 w 11737975"/>
              <a:gd name="connsiteY6745" fmla="*/ 3232156 h 7527097"/>
              <a:gd name="connsiteX6746" fmla="*/ 7102224 w 11737975"/>
              <a:gd name="connsiteY6746" fmla="*/ 3237681 h 7527097"/>
              <a:gd name="connsiteX6747" fmla="*/ 7105708 w 11737975"/>
              <a:gd name="connsiteY6747" fmla="*/ 3234508 h 7527097"/>
              <a:gd name="connsiteX6748" fmla="*/ 7105088 w 11737975"/>
              <a:gd name="connsiteY6748" fmla="*/ 3229835 h 7527097"/>
              <a:gd name="connsiteX6749" fmla="*/ 7083854 w 11737975"/>
              <a:gd name="connsiteY6749" fmla="*/ 3224311 h 7527097"/>
              <a:gd name="connsiteX6750" fmla="*/ 7046734 w 11737975"/>
              <a:gd name="connsiteY6750" fmla="*/ 3224099 h 7527097"/>
              <a:gd name="connsiteX6751" fmla="*/ 7043966 w 11737975"/>
              <a:gd name="connsiteY6751" fmla="*/ 3225312 h 7527097"/>
              <a:gd name="connsiteX6752" fmla="*/ 7026595 w 11737975"/>
              <a:gd name="connsiteY6752" fmla="*/ 3230608 h 7527097"/>
              <a:gd name="connsiteX6753" fmla="*/ 7016036 w 11737975"/>
              <a:gd name="connsiteY6753" fmla="*/ 3231897 h 7527097"/>
              <a:gd name="connsiteX6754" fmla="*/ 7019625 w 11737975"/>
              <a:gd name="connsiteY6754" fmla="*/ 3187387 h 7527097"/>
              <a:gd name="connsiteX6755" fmla="*/ 7024679 w 11737975"/>
              <a:gd name="connsiteY6755" fmla="*/ 3180031 h 7527097"/>
              <a:gd name="connsiteX6756" fmla="*/ 7033569 w 11737975"/>
              <a:gd name="connsiteY6756" fmla="*/ 3183732 h 7527097"/>
              <a:gd name="connsiteX6757" fmla="*/ 7027126 w 11737975"/>
              <a:gd name="connsiteY6757" fmla="*/ 3201385 h 7527097"/>
              <a:gd name="connsiteX6758" fmla="*/ 7020255 w 11737975"/>
              <a:gd name="connsiteY6758" fmla="*/ 3201100 h 7527097"/>
              <a:gd name="connsiteX6759" fmla="*/ 7034520 w 11737975"/>
              <a:gd name="connsiteY6759" fmla="*/ 3212974 h 7527097"/>
              <a:gd name="connsiteX6760" fmla="*/ 7063723 w 11737975"/>
              <a:gd name="connsiteY6760" fmla="*/ 3190291 h 7527097"/>
              <a:gd name="connsiteX6761" fmla="*/ 7086290 w 11737975"/>
              <a:gd name="connsiteY6761" fmla="*/ 3198528 h 7527097"/>
              <a:gd name="connsiteX6762" fmla="*/ 7093352 w 11737975"/>
              <a:gd name="connsiteY6762" fmla="*/ 3185545 h 7527097"/>
              <a:gd name="connsiteX6763" fmla="*/ 7075700 w 11737975"/>
              <a:gd name="connsiteY6763" fmla="*/ 3170211 h 7527097"/>
              <a:gd name="connsiteX6764" fmla="*/ 7077131 w 11737975"/>
              <a:gd name="connsiteY6764" fmla="*/ 3166288 h 7527097"/>
              <a:gd name="connsiteX6765" fmla="*/ 7088394 w 11737975"/>
              <a:gd name="connsiteY6765" fmla="*/ 3148172 h 7527097"/>
              <a:gd name="connsiteX6766" fmla="*/ 7053708 w 11737975"/>
              <a:gd name="connsiteY6766" fmla="*/ 3122175 h 7527097"/>
              <a:gd name="connsiteX6767" fmla="*/ 7053422 w 11737975"/>
              <a:gd name="connsiteY6767" fmla="*/ 3122461 h 7527097"/>
              <a:gd name="connsiteX6768" fmla="*/ 7051883 w 11737975"/>
              <a:gd name="connsiteY6768" fmla="*/ 3112359 h 7527097"/>
              <a:gd name="connsiteX6769" fmla="*/ 7047610 w 11737975"/>
              <a:gd name="connsiteY6769" fmla="*/ 3109605 h 7527097"/>
              <a:gd name="connsiteX6770" fmla="*/ 7089582 w 11737975"/>
              <a:gd name="connsiteY6770" fmla="*/ 3035089 h 7527097"/>
              <a:gd name="connsiteX6771" fmla="*/ 7088031 w 11737975"/>
              <a:gd name="connsiteY6771" fmla="*/ 3020677 h 7527097"/>
              <a:gd name="connsiteX6772" fmla="*/ 7092705 w 11737975"/>
              <a:gd name="connsiteY6772" fmla="*/ 2937457 h 7527097"/>
              <a:gd name="connsiteX6773" fmla="*/ 7108251 w 11737975"/>
              <a:gd name="connsiteY6773" fmla="*/ 2912981 h 7527097"/>
              <a:gd name="connsiteX6774" fmla="*/ 7112913 w 11737975"/>
              <a:gd name="connsiteY6774" fmla="*/ 2914069 h 7527097"/>
              <a:gd name="connsiteX6775" fmla="*/ 7116023 w 11737975"/>
              <a:gd name="connsiteY6775" fmla="*/ 2900740 h 7527097"/>
              <a:gd name="connsiteX6776" fmla="*/ 7111361 w 11737975"/>
              <a:gd name="connsiteY6776" fmla="*/ 2899652 h 7527097"/>
              <a:gd name="connsiteX6777" fmla="*/ 7100484 w 11737975"/>
              <a:gd name="connsiteY6777" fmla="*/ 2883062 h 7527097"/>
              <a:gd name="connsiteX6778" fmla="*/ 7117581 w 11737975"/>
              <a:gd name="connsiteY6778" fmla="*/ 2873002 h 7527097"/>
              <a:gd name="connsiteX6779" fmla="*/ 7126912 w 11737975"/>
              <a:gd name="connsiteY6779" fmla="*/ 2833023 h 7527097"/>
              <a:gd name="connsiteX6780" fmla="*/ 7150227 w 11737975"/>
              <a:gd name="connsiteY6780" fmla="*/ 2796308 h 7527097"/>
              <a:gd name="connsiteX6781" fmla="*/ 7154896 w 11737975"/>
              <a:gd name="connsiteY6781" fmla="*/ 2755242 h 7527097"/>
              <a:gd name="connsiteX6782" fmla="*/ 7168881 w 11737975"/>
              <a:gd name="connsiteY6782" fmla="*/ 2758506 h 7527097"/>
              <a:gd name="connsiteX6783" fmla="*/ 7156462 w 11737975"/>
              <a:gd name="connsiteY6783" fmla="*/ 2685348 h 7527097"/>
              <a:gd name="connsiteX6784" fmla="*/ 7162682 w 11737975"/>
              <a:gd name="connsiteY6784" fmla="*/ 2658698 h 7527097"/>
              <a:gd name="connsiteX6785" fmla="*/ 7181328 w 11737975"/>
              <a:gd name="connsiteY6785" fmla="*/ 2663052 h 7527097"/>
              <a:gd name="connsiteX6786" fmla="*/ 7185991 w 11737975"/>
              <a:gd name="connsiteY6786" fmla="*/ 2664140 h 7527097"/>
              <a:gd name="connsiteX6787" fmla="*/ 7189102 w 11737975"/>
              <a:gd name="connsiteY6787" fmla="*/ 2650812 h 7527097"/>
              <a:gd name="connsiteX6788" fmla="*/ 7199991 w 11737975"/>
              <a:gd name="connsiteY6788" fmla="*/ 2583093 h 7527097"/>
              <a:gd name="connsiteX6789" fmla="*/ 7220195 w 11737975"/>
              <a:gd name="connsiteY6789" fmla="*/ 2559708 h 7527097"/>
              <a:gd name="connsiteX6790" fmla="*/ 7232637 w 11737975"/>
              <a:gd name="connsiteY6790" fmla="*/ 2506401 h 7527097"/>
              <a:gd name="connsiteX6791" fmla="*/ 7218651 w 11737975"/>
              <a:gd name="connsiteY6791" fmla="*/ 2503136 h 7527097"/>
              <a:gd name="connsiteX6792" fmla="*/ 7227983 w 11737975"/>
              <a:gd name="connsiteY6792" fmla="*/ 2463160 h 7527097"/>
              <a:gd name="connsiteX6793" fmla="*/ 7210892 w 11737975"/>
              <a:gd name="connsiteY6793" fmla="*/ 2431066 h 7527097"/>
              <a:gd name="connsiteX6794" fmla="*/ 7153388 w 11737975"/>
              <a:gd name="connsiteY6794" fmla="*/ 2445751 h 7527097"/>
              <a:gd name="connsiteX6795" fmla="*/ 7154941 w 11737975"/>
              <a:gd name="connsiteY6795" fmla="*/ 2460163 h 7527097"/>
              <a:gd name="connsiteX6796" fmla="*/ 7116086 w 11737975"/>
              <a:gd name="connsiteY6796" fmla="*/ 2479199 h 7527097"/>
              <a:gd name="connsiteX6797" fmla="*/ 7126969 w 11737975"/>
              <a:gd name="connsiteY6797" fmla="*/ 2453635 h 7527097"/>
              <a:gd name="connsiteX6798" fmla="*/ 7136293 w 11737975"/>
              <a:gd name="connsiteY6798" fmla="*/ 2455810 h 7527097"/>
              <a:gd name="connsiteX6799" fmla="*/ 7148727 w 11737975"/>
              <a:gd name="connsiteY6799" fmla="*/ 2444662 h 7527097"/>
              <a:gd name="connsiteX6800" fmla="*/ 7147175 w 11737975"/>
              <a:gd name="connsiteY6800" fmla="*/ 2430246 h 7527097"/>
              <a:gd name="connsiteX6801" fmla="*/ 7212451 w 11737975"/>
              <a:gd name="connsiteY6801" fmla="*/ 2403326 h 7527097"/>
              <a:gd name="connsiteX6802" fmla="*/ 7235767 w 11737975"/>
              <a:gd name="connsiteY6802" fmla="*/ 2366612 h 7527097"/>
              <a:gd name="connsiteX6803" fmla="*/ 7217120 w 11737975"/>
              <a:gd name="connsiteY6803" fmla="*/ 2351720 h 7527097"/>
              <a:gd name="connsiteX6804" fmla="*/ 7201918 w 11737975"/>
              <a:gd name="connsiteY6804" fmla="*/ 2355047 h 7527097"/>
              <a:gd name="connsiteX6805" fmla="*/ 7201385 w 11737975"/>
              <a:gd name="connsiteY6805" fmla="*/ 2353317 h 7527097"/>
              <a:gd name="connsiteX6806" fmla="*/ 7199855 w 11737975"/>
              <a:gd name="connsiteY6806" fmla="*/ 2352302 h 7527097"/>
              <a:gd name="connsiteX6807" fmla="*/ 7193809 w 11737975"/>
              <a:gd name="connsiteY6807" fmla="*/ 2356821 h 7527097"/>
              <a:gd name="connsiteX6808" fmla="*/ 7201918 w 11737975"/>
              <a:gd name="connsiteY6808" fmla="*/ 2355047 h 7527097"/>
              <a:gd name="connsiteX6809" fmla="*/ 7203133 w 11737975"/>
              <a:gd name="connsiteY6809" fmla="*/ 2358996 h 7527097"/>
              <a:gd name="connsiteX6810" fmla="*/ 7186037 w 11737975"/>
              <a:gd name="connsiteY6810" fmla="*/ 2369056 h 7527097"/>
              <a:gd name="connsiteX6811" fmla="*/ 7184485 w 11737975"/>
              <a:gd name="connsiteY6811" fmla="*/ 2354643 h 7527097"/>
              <a:gd name="connsiteX6812" fmla="*/ 7189147 w 11737975"/>
              <a:gd name="connsiteY6812" fmla="*/ 2355732 h 7527097"/>
              <a:gd name="connsiteX6813" fmla="*/ 7173609 w 11737975"/>
              <a:gd name="connsiteY6813" fmla="*/ 2338051 h 7527097"/>
              <a:gd name="connsiteX6814" fmla="*/ 7151850 w 11737975"/>
              <a:gd name="connsiteY6814" fmla="*/ 2347027 h 7527097"/>
              <a:gd name="connsiteX6815" fmla="*/ 7150299 w 11737975"/>
              <a:gd name="connsiteY6815" fmla="*/ 2332612 h 7527097"/>
              <a:gd name="connsiteX6816" fmla="*/ 7123879 w 11737975"/>
              <a:gd name="connsiteY6816" fmla="*/ 2340498 h 7527097"/>
              <a:gd name="connsiteX6817" fmla="*/ 7142534 w 11737975"/>
              <a:gd name="connsiteY6817" fmla="*/ 2302698 h 7527097"/>
              <a:gd name="connsiteX6818" fmla="*/ 7145645 w 11737975"/>
              <a:gd name="connsiteY6818" fmla="*/ 2289369 h 7527097"/>
              <a:gd name="connsiteX6819" fmla="*/ 7140981 w 11737975"/>
              <a:gd name="connsiteY6819" fmla="*/ 2288281 h 7527097"/>
              <a:gd name="connsiteX6820" fmla="*/ 7126996 w 11737975"/>
              <a:gd name="connsiteY6820" fmla="*/ 2285018 h 7527097"/>
              <a:gd name="connsiteX6821" fmla="*/ 7123891 w 11737975"/>
              <a:gd name="connsiteY6821" fmla="*/ 2256188 h 7527097"/>
              <a:gd name="connsiteX6822" fmla="*/ 7134773 w 11737975"/>
              <a:gd name="connsiteY6822" fmla="*/ 2230626 h 7527097"/>
              <a:gd name="connsiteX6823" fmla="*/ 7111462 w 11737975"/>
              <a:gd name="connsiteY6823" fmla="*/ 2225186 h 7527097"/>
              <a:gd name="connsiteX6824" fmla="*/ 7089706 w 11737975"/>
              <a:gd name="connsiteY6824" fmla="*/ 2234159 h 7527097"/>
              <a:gd name="connsiteX6825" fmla="*/ 7074168 w 11737975"/>
              <a:gd name="connsiteY6825" fmla="*/ 2216481 h 7527097"/>
              <a:gd name="connsiteX6826" fmla="*/ 7060174 w 11737975"/>
              <a:gd name="connsiteY6826" fmla="*/ 2255371 h 7527097"/>
              <a:gd name="connsiteX6827" fmla="*/ 7047740 w 11737975"/>
              <a:gd name="connsiteY6827" fmla="*/ 2266519 h 7527097"/>
              <a:gd name="connsiteX6828" fmla="*/ 7021319 w 11737975"/>
              <a:gd name="connsiteY6828" fmla="*/ 2274408 h 7527097"/>
              <a:gd name="connsiteX6829" fmla="*/ 7011989 w 11737975"/>
              <a:gd name="connsiteY6829" fmla="*/ 2314385 h 7527097"/>
              <a:gd name="connsiteX6830" fmla="*/ 6994893 w 11737975"/>
              <a:gd name="connsiteY6830" fmla="*/ 2324445 h 7527097"/>
              <a:gd name="connsiteX6831" fmla="*/ 6980907 w 11737975"/>
              <a:gd name="connsiteY6831" fmla="*/ 2321181 h 7527097"/>
              <a:gd name="connsiteX6832" fmla="*/ 6977797 w 11737975"/>
              <a:gd name="connsiteY6832" fmla="*/ 2334505 h 7527097"/>
              <a:gd name="connsiteX6833" fmla="*/ 7010432 w 11737975"/>
              <a:gd name="connsiteY6833" fmla="*/ 2342123 h 7527097"/>
              <a:gd name="connsiteX6834" fmla="*/ 7002658 w 11737975"/>
              <a:gd name="connsiteY6834" fmla="*/ 2354363 h 7527097"/>
              <a:gd name="connsiteX6835" fmla="*/ 7016638 w 11737975"/>
              <a:gd name="connsiteY6835" fmla="*/ 2399780 h 7527097"/>
              <a:gd name="connsiteX6836" fmla="*/ 6997982 w 11737975"/>
              <a:gd name="connsiteY6836" fmla="*/ 2437585 h 7527097"/>
              <a:gd name="connsiteX6837" fmla="*/ 6982446 w 11737975"/>
              <a:gd name="connsiteY6837" fmla="*/ 2419904 h 7527097"/>
              <a:gd name="connsiteX6838" fmla="*/ 6966901 w 11737975"/>
              <a:gd name="connsiteY6838" fmla="*/ 2444381 h 7527097"/>
              <a:gd name="connsiteX6839" fmla="*/ 6951356 w 11737975"/>
              <a:gd name="connsiteY6839" fmla="*/ 2468859 h 7527097"/>
              <a:gd name="connsiteX6840" fmla="*/ 6946695 w 11737975"/>
              <a:gd name="connsiteY6840" fmla="*/ 2467770 h 7527097"/>
              <a:gd name="connsiteX6841" fmla="*/ 6949805 w 11737975"/>
              <a:gd name="connsiteY6841" fmla="*/ 2454442 h 7527097"/>
              <a:gd name="connsiteX6842" fmla="*/ 6945142 w 11737975"/>
              <a:gd name="connsiteY6842" fmla="*/ 2453354 h 7527097"/>
              <a:gd name="connsiteX6843" fmla="*/ 6942032 w 11737975"/>
              <a:gd name="connsiteY6843" fmla="*/ 2466681 h 7527097"/>
              <a:gd name="connsiteX6844" fmla="*/ 6928046 w 11737975"/>
              <a:gd name="connsiteY6844" fmla="*/ 2463417 h 7527097"/>
              <a:gd name="connsiteX6845" fmla="*/ 6915619 w 11737975"/>
              <a:gd name="connsiteY6845" fmla="*/ 2432412 h 7527097"/>
              <a:gd name="connsiteX6846" fmla="*/ 6937384 w 11737975"/>
              <a:gd name="connsiteY6846" fmla="*/ 2381282 h 7527097"/>
              <a:gd name="connsiteX6847" fmla="*/ 6931170 w 11737975"/>
              <a:gd name="connsiteY6847" fmla="*/ 2365782 h 7527097"/>
              <a:gd name="connsiteX6848" fmla="*/ 6945157 w 11737975"/>
              <a:gd name="connsiteY6848" fmla="*/ 2369046 h 7527097"/>
              <a:gd name="connsiteX6849" fmla="*/ 6956039 w 11737975"/>
              <a:gd name="connsiteY6849" fmla="*/ 2343480 h 7527097"/>
              <a:gd name="connsiteX6850" fmla="*/ 6946713 w 11737975"/>
              <a:gd name="connsiteY6850" fmla="*/ 2341306 h 7527097"/>
              <a:gd name="connsiteX6851" fmla="*/ 6956046 w 11737975"/>
              <a:gd name="connsiteY6851" fmla="*/ 2301328 h 7527097"/>
              <a:gd name="connsiteX6852" fmla="*/ 6984023 w 11737975"/>
              <a:gd name="connsiteY6852" fmla="*/ 2265703 h 7527097"/>
              <a:gd name="connsiteX6853" fmla="*/ 6987134 w 11737975"/>
              <a:gd name="connsiteY6853" fmla="*/ 2252374 h 7527097"/>
              <a:gd name="connsiteX6854" fmla="*/ 6994907 w 11737975"/>
              <a:gd name="connsiteY6854" fmla="*/ 2240137 h 7527097"/>
              <a:gd name="connsiteX6855" fmla="*/ 7001126 w 11737975"/>
              <a:gd name="connsiteY6855" fmla="*/ 2213485 h 7527097"/>
              <a:gd name="connsiteX6856" fmla="*/ 6977816 w 11737975"/>
              <a:gd name="connsiteY6856" fmla="*/ 2208045 h 7527097"/>
              <a:gd name="connsiteX6857" fmla="*/ 6980932 w 11737975"/>
              <a:gd name="connsiteY6857" fmla="*/ 2152566 h 7527097"/>
              <a:gd name="connsiteX6858" fmla="*/ 6952960 w 11737975"/>
              <a:gd name="connsiteY6858" fmla="*/ 2146037 h 7527097"/>
              <a:gd name="connsiteX6859" fmla="*/ 6959180 w 11737975"/>
              <a:gd name="connsiteY6859" fmla="*/ 2119385 h 7527097"/>
              <a:gd name="connsiteX6860" fmla="*/ 6928098 w 11737975"/>
              <a:gd name="connsiteY6860" fmla="*/ 2126181 h 7527097"/>
              <a:gd name="connsiteX6861" fmla="*/ 6929651 w 11737975"/>
              <a:gd name="connsiteY6861" fmla="*/ 2140596 h 7527097"/>
              <a:gd name="connsiteX6862" fmla="*/ 6948297 w 11737975"/>
              <a:gd name="connsiteY6862" fmla="*/ 2144949 h 7527097"/>
              <a:gd name="connsiteX6863" fmla="*/ 6949850 w 11737975"/>
              <a:gd name="connsiteY6863" fmla="*/ 2159362 h 7527097"/>
              <a:gd name="connsiteX6864" fmla="*/ 6918768 w 11737975"/>
              <a:gd name="connsiteY6864" fmla="*/ 2166158 h 7527097"/>
              <a:gd name="connsiteX6865" fmla="*/ 6878360 w 11737975"/>
              <a:gd name="connsiteY6865" fmla="*/ 2170781 h 7527097"/>
              <a:gd name="connsiteX6866" fmla="*/ 6839507 w 11737975"/>
              <a:gd name="connsiteY6866" fmla="*/ 2189816 h 7527097"/>
              <a:gd name="connsiteX6867" fmla="*/ 6834845 w 11737975"/>
              <a:gd name="connsiteY6867" fmla="*/ 2188727 h 7527097"/>
              <a:gd name="connsiteX6868" fmla="*/ 6831735 w 11737975"/>
              <a:gd name="connsiteY6868" fmla="*/ 2202055 h 7527097"/>
              <a:gd name="connsiteX6869" fmla="*/ 6836202 w 11737975"/>
              <a:gd name="connsiteY6869" fmla="*/ 2201341 h 7527097"/>
              <a:gd name="connsiteX6870" fmla="*/ 6839507 w 11737975"/>
              <a:gd name="connsiteY6870" fmla="*/ 2189816 h 7527097"/>
              <a:gd name="connsiteX6871" fmla="*/ 6844169 w 11737975"/>
              <a:gd name="connsiteY6871" fmla="*/ 2190903 h 7527097"/>
              <a:gd name="connsiteX6872" fmla="*/ 6872141 w 11737975"/>
              <a:gd name="connsiteY6872" fmla="*/ 2197432 h 7527097"/>
              <a:gd name="connsiteX6873" fmla="*/ 6871558 w 11737975"/>
              <a:gd name="connsiteY6873" fmla="*/ 2202565 h 7527097"/>
              <a:gd name="connsiteX6874" fmla="*/ 6871717 w 11737975"/>
              <a:gd name="connsiteY6874" fmla="*/ 2202688 h 7527097"/>
              <a:gd name="connsiteX6875" fmla="*/ 6871167 w 11737975"/>
              <a:gd name="connsiteY6875" fmla="*/ 2209502 h 7527097"/>
              <a:gd name="connsiteX6876" fmla="*/ 6869030 w 11737975"/>
              <a:gd name="connsiteY6876" fmla="*/ 2210759 h 7527097"/>
              <a:gd name="connsiteX6877" fmla="*/ 6870582 w 11737975"/>
              <a:gd name="connsiteY6877" fmla="*/ 2225172 h 7527097"/>
              <a:gd name="connsiteX6878" fmla="*/ 6861258 w 11737975"/>
              <a:gd name="connsiteY6878" fmla="*/ 2222996 h 7527097"/>
              <a:gd name="connsiteX6879" fmla="*/ 6864368 w 11737975"/>
              <a:gd name="connsiteY6879" fmla="*/ 2209672 h 7527097"/>
              <a:gd name="connsiteX6880" fmla="*/ 6842610 w 11737975"/>
              <a:gd name="connsiteY6880" fmla="*/ 2218643 h 7527097"/>
              <a:gd name="connsiteX6881" fmla="*/ 6844162 w 11737975"/>
              <a:gd name="connsiteY6881" fmla="*/ 2233060 h 7527097"/>
              <a:gd name="connsiteX6882" fmla="*/ 6867471 w 11737975"/>
              <a:gd name="connsiteY6882" fmla="*/ 2238501 h 7527097"/>
              <a:gd name="connsiteX6883" fmla="*/ 6879900 w 11737975"/>
              <a:gd name="connsiteY6883" fmla="*/ 2269503 h 7527097"/>
              <a:gd name="connsiteX6884" fmla="*/ 6861251 w 11737975"/>
              <a:gd name="connsiteY6884" fmla="*/ 2265150 h 7527097"/>
              <a:gd name="connsiteX6885" fmla="*/ 6828611 w 11737975"/>
              <a:gd name="connsiteY6885" fmla="*/ 2299687 h 7527097"/>
              <a:gd name="connsiteX6886" fmla="*/ 6861245 w 11737975"/>
              <a:gd name="connsiteY6886" fmla="*/ 2307304 h 7527097"/>
              <a:gd name="connsiteX6887" fmla="*/ 6862797 w 11737975"/>
              <a:gd name="connsiteY6887" fmla="*/ 2321721 h 7527097"/>
              <a:gd name="connsiteX6888" fmla="*/ 6836375 w 11737975"/>
              <a:gd name="connsiteY6888" fmla="*/ 2329607 h 7527097"/>
              <a:gd name="connsiteX6889" fmla="*/ 6827053 w 11737975"/>
              <a:gd name="connsiteY6889" fmla="*/ 2327431 h 7527097"/>
              <a:gd name="connsiteX6890" fmla="*/ 6794418 w 11737975"/>
              <a:gd name="connsiteY6890" fmla="*/ 2319814 h 7527097"/>
              <a:gd name="connsiteX6891" fmla="*/ 6771108 w 11737975"/>
              <a:gd name="connsiteY6891" fmla="*/ 2314374 h 7527097"/>
              <a:gd name="connsiteX6892" fmla="*/ 6761783 w 11737975"/>
              <a:gd name="connsiteY6892" fmla="*/ 2312199 h 7527097"/>
              <a:gd name="connsiteX6893" fmla="*/ 6752460 w 11737975"/>
              <a:gd name="connsiteY6893" fmla="*/ 2310022 h 7527097"/>
              <a:gd name="connsiteX6894" fmla="*/ 6749350 w 11737975"/>
              <a:gd name="connsiteY6894" fmla="*/ 2323347 h 7527097"/>
              <a:gd name="connsiteX6895" fmla="*/ 6755564 w 11737975"/>
              <a:gd name="connsiteY6895" fmla="*/ 2338848 h 7527097"/>
              <a:gd name="connsiteX6896" fmla="*/ 6741578 w 11737975"/>
              <a:gd name="connsiteY6896" fmla="*/ 2335584 h 7527097"/>
              <a:gd name="connsiteX6897" fmla="*/ 6705832 w 11737975"/>
              <a:gd name="connsiteY6897" fmla="*/ 2341295 h 7527097"/>
              <a:gd name="connsiteX6898" fmla="*/ 6701171 w 11737975"/>
              <a:gd name="connsiteY6898" fmla="*/ 2340207 h 7527097"/>
              <a:gd name="connsiteX6899" fmla="*/ 6710501 w 11737975"/>
              <a:gd name="connsiteY6899" fmla="*/ 2300229 h 7527097"/>
              <a:gd name="connsiteX6900" fmla="*/ 6690294 w 11737975"/>
              <a:gd name="connsiteY6900" fmla="*/ 2323614 h 7527097"/>
              <a:gd name="connsiteX6901" fmla="*/ 6696508 w 11737975"/>
              <a:gd name="connsiteY6901" fmla="*/ 2339118 h 7527097"/>
              <a:gd name="connsiteX6902" fmla="*/ 6684073 w 11737975"/>
              <a:gd name="connsiteY6902" fmla="*/ 2350267 h 7527097"/>
              <a:gd name="connsiteX6903" fmla="*/ 6680963 w 11737975"/>
              <a:gd name="connsiteY6903" fmla="*/ 2363594 h 7527097"/>
              <a:gd name="connsiteX6904" fmla="*/ 6676301 w 11737975"/>
              <a:gd name="connsiteY6904" fmla="*/ 2362507 h 7527097"/>
              <a:gd name="connsiteX6905" fmla="*/ 6671638 w 11737975"/>
              <a:gd name="connsiteY6905" fmla="*/ 2361419 h 7527097"/>
              <a:gd name="connsiteX6906" fmla="*/ 6648330 w 11737975"/>
              <a:gd name="connsiteY6906" fmla="*/ 2355979 h 7527097"/>
              <a:gd name="connsiteX6907" fmla="*/ 6612579 w 11737975"/>
              <a:gd name="connsiteY6907" fmla="*/ 2403841 h 7527097"/>
              <a:gd name="connsiteX6908" fmla="*/ 6615683 w 11737975"/>
              <a:gd name="connsiteY6908" fmla="*/ 2432670 h 7527097"/>
              <a:gd name="connsiteX6909" fmla="*/ 6593931 w 11737975"/>
              <a:gd name="connsiteY6909" fmla="*/ 2399488 h 7527097"/>
              <a:gd name="connsiteX6910" fmla="*/ 6575282 w 11737975"/>
              <a:gd name="connsiteY6910" fmla="*/ 2395136 h 7527097"/>
              <a:gd name="connsiteX6911" fmla="*/ 6595490 w 11737975"/>
              <a:gd name="connsiteY6911" fmla="*/ 2371748 h 7527097"/>
              <a:gd name="connsiteX6912" fmla="*/ 6597046 w 11737975"/>
              <a:gd name="connsiteY6912" fmla="*/ 2344010 h 7527097"/>
              <a:gd name="connsiteX6913" fmla="*/ 6625019 w 11737975"/>
              <a:gd name="connsiteY6913" fmla="*/ 2350538 h 7527097"/>
              <a:gd name="connsiteX6914" fmla="*/ 6629681 w 11737975"/>
              <a:gd name="connsiteY6914" fmla="*/ 2351627 h 7527097"/>
              <a:gd name="connsiteX6915" fmla="*/ 6634344 w 11737975"/>
              <a:gd name="connsiteY6915" fmla="*/ 2352715 h 7527097"/>
              <a:gd name="connsiteX6916" fmla="*/ 6659213 w 11737975"/>
              <a:gd name="connsiteY6916" fmla="*/ 2330414 h 7527097"/>
              <a:gd name="connsiteX6917" fmla="*/ 6652999 w 11737975"/>
              <a:gd name="connsiteY6917" fmla="*/ 2314910 h 7527097"/>
              <a:gd name="connsiteX6918" fmla="*/ 6631240 w 11737975"/>
              <a:gd name="connsiteY6918" fmla="*/ 2323885 h 7527097"/>
              <a:gd name="connsiteX6919" fmla="*/ 6632792 w 11737975"/>
              <a:gd name="connsiteY6919" fmla="*/ 2338299 h 7527097"/>
              <a:gd name="connsiteX6920" fmla="*/ 6628130 w 11737975"/>
              <a:gd name="connsiteY6920" fmla="*/ 2337211 h 7527097"/>
              <a:gd name="connsiteX6921" fmla="*/ 6600158 w 11737975"/>
              <a:gd name="connsiteY6921" fmla="*/ 2330682 h 7527097"/>
              <a:gd name="connsiteX6922" fmla="*/ 6597054 w 11737975"/>
              <a:gd name="connsiteY6922" fmla="*/ 2301852 h 7527097"/>
              <a:gd name="connsiteX6923" fmla="*/ 6614157 w 11737975"/>
              <a:gd name="connsiteY6923" fmla="*/ 2249635 h 7527097"/>
              <a:gd name="connsiteX6924" fmla="*/ 6583067 w 11737975"/>
              <a:gd name="connsiteY6924" fmla="*/ 2298589 h 7527097"/>
              <a:gd name="connsiteX6925" fmla="*/ 6573745 w 11737975"/>
              <a:gd name="connsiteY6925" fmla="*/ 2296412 h 7527097"/>
              <a:gd name="connsiteX6926" fmla="*/ 6561308 w 11737975"/>
              <a:gd name="connsiteY6926" fmla="*/ 2307564 h 7527097"/>
              <a:gd name="connsiteX6927" fmla="*/ 6565970 w 11737975"/>
              <a:gd name="connsiteY6927" fmla="*/ 2308652 h 7527097"/>
              <a:gd name="connsiteX6928" fmla="*/ 6569082 w 11737975"/>
              <a:gd name="connsiteY6928" fmla="*/ 2295324 h 7527097"/>
              <a:gd name="connsiteX6929" fmla="*/ 6570634 w 11737975"/>
              <a:gd name="connsiteY6929" fmla="*/ 2309740 h 7527097"/>
              <a:gd name="connsiteX6930" fmla="*/ 6562861 w 11737975"/>
              <a:gd name="connsiteY6930" fmla="*/ 2321977 h 7527097"/>
              <a:gd name="connsiteX6931" fmla="*/ 6575289 w 11737975"/>
              <a:gd name="connsiteY6931" fmla="*/ 2352982 h 7527097"/>
              <a:gd name="connsiteX6932" fmla="*/ 6564407 w 11737975"/>
              <a:gd name="connsiteY6932" fmla="*/ 2378547 h 7527097"/>
              <a:gd name="connsiteX6933" fmla="*/ 6537979 w 11737975"/>
              <a:gd name="connsiteY6933" fmla="*/ 2428586 h 7527097"/>
              <a:gd name="connsiteX6934" fmla="*/ 6533318 w 11737975"/>
              <a:gd name="connsiteY6934" fmla="*/ 2427497 h 7527097"/>
              <a:gd name="connsiteX6935" fmla="*/ 6542649 w 11737975"/>
              <a:gd name="connsiteY6935" fmla="*/ 2387520 h 7527097"/>
              <a:gd name="connsiteX6936" fmla="*/ 6562855 w 11737975"/>
              <a:gd name="connsiteY6936" fmla="*/ 2364131 h 7527097"/>
              <a:gd name="connsiteX6937" fmla="*/ 6510013 w 11737975"/>
              <a:gd name="connsiteY6937" fmla="*/ 2379903 h 7527097"/>
              <a:gd name="connsiteX6938" fmla="*/ 6506904 w 11737975"/>
              <a:gd name="connsiteY6938" fmla="*/ 2393231 h 7527097"/>
              <a:gd name="connsiteX6939" fmla="*/ 6483593 w 11737975"/>
              <a:gd name="connsiteY6939" fmla="*/ 2387790 h 7527097"/>
              <a:gd name="connsiteX6940" fmla="*/ 6478925 w 11737975"/>
              <a:gd name="connsiteY6940" fmla="*/ 2428857 h 7527097"/>
              <a:gd name="connsiteX6941" fmla="*/ 6485138 w 11737975"/>
              <a:gd name="connsiteY6941" fmla="*/ 2444358 h 7527097"/>
              <a:gd name="connsiteX6942" fmla="*/ 6464939 w 11737975"/>
              <a:gd name="connsiteY6942" fmla="*/ 2425592 h 7527097"/>
              <a:gd name="connsiteX6943" fmla="*/ 6452504 w 11737975"/>
              <a:gd name="connsiteY6943" fmla="*/ 2436741 h 7527097"/>
              <a:gd name="connsiteX6944" fmla="*/ 6454064 w 11737975"/>
              <a:gd name="connsiteY6944" fmla="*/ 2408999 h 7527097"/>
              <a:gd name="connsiteX6945" fmla="*/ 6440078 w 11737975"/>
              <a:gd name="connsiteY6945" fmla="*/ 2405736 h 7527097"/>
              <a:gd name="connsiteX6946" fmla="*/ 6432304 w 11737975"/>
              <a:gd name="connsiteY6946" fmla="*/ 2417975 h 7527097"/>
              <a:gd name="connsiteX6947" fmla="*/ 6418317 w 11737975"/>
              <a:gd name="connsiteY6947" fmla="*/ 2414712 h 7527097"/>
              <a:gd name="connsiteX6948" fmla="*/ 6413655 w 11737975"/>
              <a:gd name="connsiteY6948" fmla="*/ 2413624 h 7527097"/>
              <a:gd name="connsiteX6949" fmla="*/ 6412105 w 11737975"/>
              <a:gd name="connsiteY6949" fmla="*/ 2399207 h 7527097"/>
              <a:gd name="connsiteX6950" fmla="*/ 6418323 w 11737975"/>
              <a:gd name="connsiteY6950" fmla="*/ 2372557 h 7527097"/>
              <a:gd name="connsiteX6951" fmla="*/ 6435421 w 11737975"/>
              <a:gd name="connsiteY6951" fmla="*/ 2362494 h 7527097"/>
              <a:gd name="connsiteX6952" fmla="*/ 6422994 w 11737975"/>
              <a:gd name="connsiteY6952" fmla="*/ 2331490 h 7527097"/>
              <a:gd name="connsiteX6953" fmla="*/ 6429214 w 11737975"/>
              <a:gd name="connsiteY6953" fmla="*/ 2304839 h 7527097"/>
              <a:gd name="connsiteX6954" fmla="*/ 6412117 w 11737975"/>
              <a:gd name="connsiteY6954" fmla="*/ 2314899 h 7527097"/>
              <a:gd name="connsiteX6955" fmla="*/ 6390360 w 11737975"/>
              <a:gd name="connsiteY6955" fmla="*/ 2323872 h 7527097"/>
              <a:gd name="connsiteX6956" fmla="*/ 6387254 w 11737975"/>
              <a:gd name="connsiteY6956" fmla="*/ 2295045 h 7527097"/>
              <a:gd name="connsiteX6957" fmla="*/ 6382593 w 11737975"/>
              <a:gd name="connsiteY6957" fmla="*/ 2293958 h 7527097"/>
              <a:gd name="connsiteX6958" fmla="*/ 6435435 w 11737975"/>
              <a:gd name="connsiteY6958" fmla="*/ 2278186 h 7527097"/>
              <a:gd name="connsiteX6959" fmla="*/ 6427668 w 11737975"/>
              <a:gd name="connsiteY6959" fmla="*/ 2248270 h 7527097"/>
              <a:gd name="connsiteX6960" fmla="*/ 6454087 w 11737975"/>
              <a:gd name="connsiteY6960" fmla="*/ 2240384 h 7527097"/>
              <a:gd name="connsiteX6961" fmla="*/ 6447876 w 11737975"/>
              <a:gd name="connsiteY6961" fmla="*/ 2224882 h 7527097"/>
              <a:gd name="connsiteX6962" fmla="*/ 6433889 w 11737975"/>
              <a:gd name="connsiteY6962" fmla="*/ 2221616 h 7527097"/>
              <a:gd name="connsiteX6963" fmla="*/ 6429228 w 11737975"/>
              <a:gd name="connsiteY6963" fmla="*/ 2220529 h 7527097"/>
              <a:gd name="connsiteX6964" fmla="*/ 6436999 w 11737975"/>
              <a:gd name="connsiteY6964" fmla="*/ 2208289 h 7527097"/>
              <a:gd name="connsiteX6965" fmla="*/ 6450991 w 11737975"/>
              <a:gd name="connsiteY6965" fmla="*/ 2169398 h 7527097"/>
              <a:gd name="connsiteX6966" fmla="*/ 6415247 w 11737975"/>
              <a:gd name="connsiteY6966" fmla="*/ 2175110 h 7527097"/>
              <a:gd name="connsiteX6967" fmla="*/ 6418351 w 11737975"/>
              <a:gd name="connsiteY6967" fmla="*/ 2203936 h 7527097"/>
              <a:gd name="connsiteX6968" fmla="*/ 6399703 w 11737975"/>
              <a:gd name="connsiteY6968" fmla="*/ 2199584 h 7527097"/>
              <a:gd name="connsiteX6969" fmla="*/ 6398144 w 11737975"/>
              <a:gd name="connsiteY6969" fmla="*/ 2227327 h 7527097"/>
              <a:gd name="connsiteX6970" fmla="*/ 6418344 w 11737975"/>
              <a:gd name="connsiteY6970" fmla="*/ 2246093 h 7527097"/>
              <a:gd name="connsiteX6971" fmla="*/ 6385709 w 11737975"/>
              <a:gd name="connsiteY6971" fmla="*/ 2238476 h 7527097"/>
              <a:gd name="connsiteX6972" fmla="*/ 6388813 w 11737975"/>
              <a:gd name="connsiteY6972" fmla="*/ 2267305 h 7527097"/>
              <a:gd name="connsiteX6973" fmla="*/ 6373276 w 11737975"/>
              <a:gd name="connsiteY6973" fmla="*/ 2249625 h 7527097"/>
              <a:gd name="connsiteX6974" fmla="*/ 6365509 w 11737975"/>
              <a:gd name="connsiteY6974" fmla="*/ 2219712 h 7527097"/>
              <a:gd name="connsiteX6975" fmla="*/ 6385717 w 11737975"/>
              <a:gd name="connsiteY6975" fmla="*/ 2196319 h 7527097"/>
              <a:gd name="connsiteX6976" fmla="*/ 6357745 w 11737975"/>
              <a:gd name="connsiteY6976" fmla="*/ 2189791 h 7527097"/>
              <a:gd name="connsiteX6977" fmla="*/ 6377950 w 11737975"/>
              <a:gd name="connsiteY6977" fmla="*/ 2166405 h 7527097"/>
              <a:gd name="connsiteX6978" fmla="*/ 6377957 w 11737975"/>
              <a:gd name="connsiteY6978" fmla="*/ 2124253 h 7527097"/>
              <a:gd name="connsiteX6979" fmla="*/ 6346881 w 11737975"/>
              <a:gd name="connsiteY6979" fmla="*/ 2088894 h 7527097"/>
              <a:gd name="connsiteX6980" fmla="*/ 6348427 w 11737975"/>
              <a:gd name="connsiteY6980" fmla="*/ 2145461 h 7527097"/>
              <a:gd name="connsiteX6981" fmla="*/ 6323558 w 11737975"/>
              <a:gd name="connsiteY6981" fmla="*/ 2167761 h 7527097"/>
              <a:gd name="connsiteX6982" fmla="*/ 6312682 w 11737975"/>
              <a:gd name="connsiteY6982" fmla="*/ 2151172 h 7527097"/>
              <a:gd name="connsiteX6983" fmla="*/ 6337552 w 11737975"/>
              <a:gd name="connsiteY6983" fmla="*/ 2128873 h 7527097"/>
              <a:gd name="connsiteX6984" fmla="*/ 6318903 w 11737975"/>
              <a:gd name="connsiteY6984" fmla="*/ 2124520 h 7527097"/>
              <a:gd name="connsiteX6985" fmla="*/ 6320461 w 11737975"/>
              <a:gd name="connsiteY6985" fmla="*/ 2096778 h 7527097"/>
              <a:gd name="connsiteX6986" fmla="*/ 6301812 w 11737975"/>
              <a:gd name="connsiteY6986" fmla="*/ 2092426 h 7527097"/>
              <a:gd name="connsiteX6987" fmla="*/ 6292481 w 11737975"/>
              <a:gd name="connsiteY6987" fmla="*/ 2132404 h 7527097"/>
              <a:gd name="connsiteX6988" fmla="*/ 6308019 w 11737975"/>
              <a:gd name="connsiteY6988" fmla="*/ 2150084 h 7527097"/>
              <a:gd name="connsiteX6989" fmla="*/ 6287814 w 11737975"/>
              <a:gd name="connsiteY6989" fmla="*/ 2173470 h 7527097"/>
              <a:gd name="connsiteX6990" fmla="*/ 6266056 w 11737975"/>
              <a:gd name="connsiteY6990" fmla="*/ 2182445 h 7527097"/>
              <a:gd name="connsiteX6991" fmla="*/ 6255181 w 11737975"/>
              <a:gd name="connsiteY6991" fmla="*/ 2165854 h 7527097"/>
              <a:gd name="connsiteX6992" fmla="*/ 6253628 w 11737975"/>
              <a:gd name="connsiteY6992" fmla="*/ 2151440 h 7527097"/>
              <a:gd name="connsiteX6993" fmla="*/ 6248965 w 11737975"/>
              <a:gd name="connsiteY6993" fmla="*/ 2150353 h 7527097"/>
              <a:gd name="connsiteX6994" fmla="*/ 6264510 w 11737975"/>
              <a:gd name="connsiteY6994" fmla="*/ 2125877 h 7527097"/>
              <a:gd name="connsiteX6995" fmla="*/ 6272289 w 11737975"/>
              <a:gd name="connsiteY6995" fmla="*/ 2071485 h 7527097"/>
              <a:gd name="connsiteX6996" fmla="*/ 6258496 w 11737975"/>
              <a:gd name="connsiteY6996" fmla="*/ 2070023 h 7527097"/>
              <a:gd name="connsiteX6997" fmla="*/ 6245868 w 11737975"/>
              <a:gd name="connsiteY6997" fmla="*/ 2079370 h 7527097"/>
              <a:gd name="connsiteX6998" fmla="*/ 6256744 w 11737975"/>
              <a:gd name="connsiteY6998" fmla="*/ 2095962 h 7527097"/>
              <a:gd name="connsiteX6999" fmla="*/ 6234985 w 11737975"/>
              <a:gd name="connsiteY6999" fmla="*/ 2104934 h 7527097"/>
              <a:gd name="connsiteX7000" fmla="*/ 6244303 w 11737975"/>
              <a:gd name="connsiteY7000" fmla="*/ 2149265 h 7527097"/>
              <a:gd name="connsiteX7001" fmla="*/ 6248965 w 11737975"/>
              <a:gd name="connsiteY7001" fmla="*/ 2150353 h 7527097"/>
              <a:gd name="connsiteX7002" fmla="*/ 6210111 w 11737975"/>
              <a:gd name="connsiteY7002" fmla="*/ 2169388 h 7527097"/>
              <a:gd name="connsiteX7003" fmla="*/ 6161939 w 11737975"/>
              <a:gd name="connsiteY7003" fmla="*/ 2144091 h 7527097"/>
              <a:gd name="connsiteX7004" fmla="*/ 6152615 w 11737975"/>
              <a:gd name="connsiteY7004" fmla="*/ 2141915 h 7527097"/>
              <a:gd name="connsiteX7005" fmla="*/ 6133966 w 11737975"/>
              <a:gd name="connsiteY7005" fmla="*/ 2137563 h 7527097"/>
              <a:gd name="connsiteX7006" fmla="*/ 6101332 w 11737975"/>
              <a:gd name="connsiteY7006" fmla="*/ 2129946 h 7527097"/>
              <a:gd name="connsiteX7007" fmla="*/ 6099781 w 11737975"/>
              <a:gd name="connsiteY7007" fmla="*/ 2115533 h 7527097"/>
              <a:gd name="connsiteX7008" fmla="*/ 6043836 w 11737975"/>
              <a:gd name="connsiteY7008" fmla="*/ 2102477 h 7527097"/>
              <a:gd name="connsiteX7009" fmla="*/ 6053159 w 11737975"/>
              <a:gd name="connsiteY7009" fmla="*/ 2104653 h 7527097"/>
              <a:gd name="connsiteX7010" fmla="*/ 6050055 w 11737975"/>
              <a:gd name="connsiteY7010" fmla="*/ 2075824 h 7527097"/>
              <a:gd name="connsiteX7011" fmla="*/ 6059379 w 11737975"/>
              <a:gd name="connsiteY7011" fmla="*/ 2078000 h 7527097"/>
              <a:gd name="connsiteX7012" fmla="*/ 6034519 w 11737975"/>
              <a:gd name="connsiteY7012" fmla="*/ 2058146 h 7527097"/>
              <a:gd name="connsiteX7013" fmla="*/ 6039174 w 11737975"/>
              <a:gd name="connsiteY7013" fmla="*/ 2101389 h 7527097"/>
              <a:gd name="connsiteX7014" fmla="*/ 6017416 w 11737975"/>
              <a:gd name="connsiteY7014" fmla="*/ 2110362 h 7527097"/>
              <a:gd name="connsiteX7015" fmla="*/ 6020519 w 11737975"/>
              <a:gd name="connsiteY7015" fmla="*/ 2139193 h 7527097"/>
              <a:gd name="connsiteX7016" fmla="*/ 6015851 w 11737975"/>
              <a:gd name="connsiteY7016" fmla="*/ 2180259 h 7527097"/>
              <a:gd name="connsiteX7017" fmla="*/ 6025174 w 11737975"/>
              <a:gd name="connsiteY7017" fmla="*/ 2182435 h 7527097"/>
              <a:gd name="connsiteX7018" fmla="*/ 6023615 w 11737975"/>
              <a:gd name="connsiteY7018" fmla="*/ 2210175 h 7527097"/>
              <a:gd name="connsiteX7019" fmla="*/ 6032939 w 11737975"/>
              <a:gd name="connsiteY7019" fmla="*/ 2212352 h 7527097"/>
              <a:gd name="connsiteX7020" fmla="*/ 6025167 w 11737975"/>
              <a:gd name="connsiteY7020" fmla="*/ 2224588 h 7527097"/>
              <a:gd name="connsiteX7021" fmla="*/ 6009630 w 11737975"/>
              <a:gd name="connsiteY7021" fmla="*/ 2206912 h 7527097"/>
              <a:gd name="connsiteX7022" fmla="*/ 6003417 w 11737975"/>
              <a:gd name="connsiteY7022" fmla="*/ 2191407 h 7527097"/>
              <a:gd name="connsiteX7023" fmla="*/ 5964568 w 11737975"/>
              <a:gd name="connsiteY7023" fmla="*/ 2168290 h 7527097"/>
              <a:gd name="connsiteX7024" fmla="*/ 5959906 w 11737975"/>
              <a:gd name="connsiteY7024" fmla="*/ 2167203 h 7527097"/>
              <a:gd name="connsiteX7025" fmla="*/ 5975451 w 11737975"/>
              <a:gd name="connsiteY7025" fmla="*/ 2142725 h 7527097"/>
              <a:gd name="connsiteX7026" fmla="*/ 5949037 w 11737975"/>
              <a:gd name="connsiteY7026" fmla="*/ 2108456 h 7527097"/>
              <a:gd name="connsiteX7027" fmla="*/ 5961470 w 11737975"/>
              <a:gd name="connsiteY7027" fmla="*/ 2097304 h 7527097"/>
              <a:gd name="connsiteX7028" fmla="*/ 5945934 w 11737975"/>
              <a:gd name="connsiteY7028" fmla="*/ 2079627 h 7527097"/>
              <a:gd name="connsiteX7029" fmla="*/ 5949042 w 11737975"/>
              <a:gd name="connsiteY7029" fmla="*/ 2066303 h 7527097"/>
              <a:gd name="connsiteX7030" fmla="*/ 5973911 w 11737975"/>
              <a:gd name="connsiteY7030" fmla="*/ 2044002 h 7527097"/>
              <a:gd name="connsiteX7031" fmla="*/ 5939719 w 11737975"/>
              <a:gd name="connsiteY7031" fmla="*/ 2064125 h 7527097"/>
              <a:gd name="connsiteX7032" fmla="*/ 5941278 w 11737975"/>
              <a:gd name="connsiteY7032" fmla="*/ 2036386 h 7527097"/>
              <a:gd name="connsiteX7033" fmla="*/ 5931954 w 11737975"/>
              <a:gd name="connsiteY7033" fmla="*/ 2034210 h 7527097"/>
              <a:gd name="connsiteX7034" fmla="*/ 5927292 w 11737975"/>
              <a:gd name="connsiteY7034" fmla="*/ 2033122 h 7527097"/>
              <a:gd name="connsiteX7035" fmla="*/ 5922629 w 11737975"/>
              <a:gd name="connsiteY7035" fmla="*/ 2032033 h 7527097"/>
              <a:gd name="connsiteX7036" fmla="*/ 5908643 w 11737975"/>
              <a:gd name="connsiteY7036" fmla="*/ 2028769 h 7527097"/>
              <a:gd name="connsiteX7037" fmla="*/ 5914864 w 11737975"/>
              <a:gd name="connsiteY7037" fmla="*/ 2002117 h 7527097"/>
              <a:gd name="connsiteX7038" fmla="*/ 5900877 w 11737975"/>
              <a:gd name="connsiteY7038" fmla="*/ 1998851 h 7527097"/>
              <a:gd name="connsiteX7039" fmla="*/ 5899839 w 11737975"/>
              <a:gd name="connsiteY7039" fmla="*/ 2002023 h 7527097"/>
              <a:gd name="connsiteX7040" fmla="*/ 5893634 w 11737975"/>
              <a:gd name="connsiteY7040" fmla="*/ 2004653 h 7527097"/>
              <a:gd name="connsiteX7041" fmla="*/ 5888785 w 11737975"/>
              <a:gd name="connsiteY7041" fmla="*/ 2011387 h 7527097"/>
              <a:gd name="connsiteX7042" fmla="*/ 5890248 w 11737975"/>
              <a:gd name="connsiteY7042" fmla="*/ 2014150 h 7527097"/>
              <a:gd name="connsiteX7043" fmla="*/ 5888564 w 11737975"/>
              <a:gd name="connsiteY7043" fmla="*/ 2015044 h 7527097"/>
              <a:gd name="connsiteX7044" fmla="*/ 5883734 w 11737975"/>
              <a:gd name="connsiteY7044" fmla="*/ 2014060 h 7527097"/>
              <a:gd name="connsiteX7045" fmla="*/ 5883512 w 11737975"/>
              <a:gd name="connsiteY7045" fmla="*/ 2017716 h 7527097"/>
              <a:gd name="connsiteX7046" fmla="*/ 5883291 w 11737975"/>
              <a:gd name="connsiteY7046" fmla="*/ 2021372 h 7527097"/>
              <a:gd name="connsiteX7047" fmla="*/ 5888123 w 11737975"/>
              <a:gd name="connsiteY7047" fmla="*/ 2022356 h 7527097"/>
              <a:gd name="connsiteX7048" fmla="*/ 5891490 w 11737975"/>
              <a:gd name="connsiteY7048" fmla="*/ 2020574 h 7527097"/>
              <a:gd name="connsiteX7049" fmla="*/ 5893174 w 11737975"/>
              <a:gd name="connsiteY7049" fmla="*/ 2019682 h 7527097"/>
              <a:gd name="connsiteX7050" fmla="*/ 5894220 w 11737975"/>
              <a:gd name="connsiteY7050" fmla="*/ 2019181 h 7527097"/>
              <a:gd name="connsiteX7051" fmla="*/ 5892325 w 11737975"/>
              <a:gd name="connsiteY7051" fmla="*/ 2024961 h 7527097"/>
              <a:gd name="connsiteX7052" fmla="*/ 5883774 w 11737975"/>
              <a:gd name="connsiteY7052" fmla="*/ 2051069 h 7527097"/>
              <a:gd name="connsiteX7053" fmla="*/ 5914857 w 11737975"/>
              <a:gd name="connsiteY7053" fmla="*/ 2044269 h 7527097"/>
              <a:gd name="connsiteX7054" fmla="*/ 5916408 w 11737975"/>
              <a:gd name="connsiteY7054" fmla="*/ 2058687 h 7527097"/>
              <a:gd name="connsiteX7055" fmla="*/ 5911747 w 11737975"/>
              <a:gd name="connsiteY7055" fmla="*/ 2057597 h 7527097"/>
              <a:gd name="connsiteX7056" fmla="*/ 5908636 w 11737975"/>
              <a:gd name="connsiteY7056" fmla="*/ 2070923 h 7527097"/>
              <a:gd name="connsiteX7057" fmla="*/ 5922622 w 11737975"/>
              <a:gd name="connsiteY7057" fmla="*/ 2074188 h 7527097"/>
              <a:gd name="connsiteX7058" fmla="*/ 5924176 w 11737975"/>
              <a:gd name="connsiteY7058" fmla="*/ 2088600 h 7527097"/>
              <a:gd name="connsiteX7059" fmla="*/ 5911741 w 11737975"/>
              <a:gd name="connsiteY7059" fmla="*/ 2099751 h 7527097"/>
              <a:gd name="connsiteX7060" fmla="*/ 5921065 w 11737975"/>
              <a:gd name="connsiteY7060" fmla="*/ 2101927 h 7527097"/>
              <a:gd name="connsiteX7061" fmla="*/ 5893086 w 11737975"/>
              <a:gd name="connsiteY7061" fmla="*/ 2137553 h 7527097"/>
              <a:gd name="connsiteX7062" fmla="*/ 5899299 w 11737975"/>
              <a:gd name="connsiteY7062" fmla="*/ 2153057 h 7527097"/>
              <a:gd name="connsiteX7063" fmla="*/ 5894638 w 11737975"/>
              <a:gd name="connsiteY7063" fmla="*/ 2151969 h 7527097"/>
              <a:gd name="connsiteX7064" fmla="*/ 5896190 w 11737975"/>
              <a:gd name="connsiteY7064" fmla="*/ 2166382 h 7527097"/>
              <a:gd name="connsiteX7065" fmla="*/ 5881618 w 11737975"/>
              <a:gd name="connsiteY7065" fmla="*/ 2173521 h 7527097"/>
              <a:gd name="connsiteX7066" fmla="*/ 5869829 w 11737975"/>
              <a:gd name="connsiteY7066" fmla="*/ 2161498 h 7527097"/>
              <a:gd name="connsiteX7067" fmla="*/ 5874627 w 11737975"/>
              <a:gd name="connsiteY7067" fmla="*/ 2156080 h 7527097"/>
              <a:gd name="connsiteX7068" fmla="*/ 5889975 w 11737975"/>
              <a:gd name="connsiteY7068" fmla="*/ 2150880 h 7527097"/>
              <a:gd name="connsiteX7069" fmla="*/ 5879100 w 11737975"/>
              <a:gd name="connsiteY7069" fmla="*/ 2134288 h 7527097"/>
              <a:gd name="connsiteX7070" fmla="*/ 5883762 w 11737975"/>
              <a:gd name="connsiteY7070" fmla="*/ 2135377 h 7527097"/>
              <a:gd name="connsiteX7071" fmla="*/ 5886872 w 11737975"/>
              <a:gd name="connsiteY7071" fmla="*/ 2122052 h 7527097"/>
              <a:gd name="connsiteX7072" fmla="*/ 5896196 w 11737975"/>
              <a:gd name="connsiteY7072" fmla="*/ 2124227 h 7527097"/>
              <a:gd name="connsiteX7073" fmla="*/ 5890369 w 11737975"/>
              <a:gd name="connsiteY7073" fmla="*/ 2117599 h 7527097"/>
              <a:gd name="connsiteX7074" fmla="*/ 5882782 w 11737975"/>
              <a:gd name="connsiteY7074" fmla="*/ 2120727 h 7527097"/>
              <a:gd name="connsiteX7075" fmla="*/ 5867447 w 11737975"/>
              <a:gd name="connsiteY7075" fmla="*/ 2115762 h 7527097"/>
              <a:gd name="connsiteX7076" fmla="*/ 5857348 w 11737975"/>
              <a:gd name="connsiteY7076" fmla="*/ 2101109 h 7527097"/>
              <a:gd name="connsiteX7077" fmla="*/ 5883768 w 11737975"/>
              <a:gd name="connsiteY7077" fmla="*/ 2093223 h 7527097"/>
              <a:gd name="connsiteX7078" fmla="*/ 5885318 w 11737975"/>
              <a:gd name="connsiteY7078" fmla="*/ 2107639 h 7527097"/>
              <a:gd name="connsiteX7079" fmla="*/ 5910189 w 11737975"/>
              <a:gd name="connsiteY7079" fmla="*/ 2085335 h 7527097"/>
              <a:gd name="connsiteX7080" fmla="*/ 5893092 w 11737975"/>
              <a:gd name="connsiteY7080" fmla="*/ 2095399 h 7527097"/>
              <a:gd name="connsiteX7081" fmla="*/ 5877555 w 11737975"/>
              <a:gd name="connsiteY7081" fmla="*/ 2077718 h 7527097"/>
              <a:gd name="connsiteX7082" fmla="*/ 5876002 w 11737975"/>
              <a:gd name="connsiteY7082" fmla="*/ 2063306 h 7527097"/>
              <a:gd name="connsiteX7083" fmla="*/ 5846472 w 11737975"/>
              <a:gd name="connsiteY7083" fmla="*/ 2084518 h 7527097"/>
              <a:gd name="connsiteX7084" fmla="*/ 5837148 w 11737975"/>
              <a:gd name="connsiteY7084" fmla="*/ 2082342 h 7527097"/>
              <a:gd name="connsiteX7085" fmla="*/ 5834036 w 11737975"/>
              <a:gd name="connsiteY7085" fmla="*/ 2095670 h 7527097"/>
              <a:gd name="connsiteX7086" fmla="*/ 5810727 w 11737975"/>
              <a:gd name="connsiteY7086" fmla="*/ 2090229 h 7527097"/>
              <a:gd name="connsiteX7087" fmla="*/ 5826272 w 11737975"/>
              <a:gd name="connsiteY7087" fmla="*/ 2065749 h 7527097"/>
              <a:gd name="connsiteX7088" fmla="*/ 5801410 w 11737975"/>
              <a:gd name="connsiteY7088" fmla="*/ 2045897 h 7527097"/>
              <a:gd name="connsiteX7089" fmla="*/ 5798346 w 11737975"/>
              <a:gd name="connsiteY7089" fmla="*/ 2039349 h 7527097"/>
              <a:gd name="connsiteX7090" fmla="*/ 5803254 w 11737975"/>
              <a:gd name="connsiteY7090" fmla="*/ 2039096 h 7527097"/>
              <a:gd name="connsiteX7091" fmla="*/ 5808435 w 11737975"/>
              <a:gd name="connsiteY7091" fmla="*/ 2036779 h 7527097"/>
              <a:gd name="connsiteX7092" fmla="*/ 5804210 w 11737975"/>
              <a:gd name="connsiteY7092" fmla="*/ 2028796 h 7527097"/>
              <a:gd name="connsiteX7093" fmla="*/ 5810624 w 11737975"/>
              <a:gd name="connsiteY7093" fmla="*/ 2028809 h 7527097"/>
              <a:gd name="connsiteX7094" fmla="*/ 5811512 w 11737975"/>
              <a:gd name="connsiteY7094" fmla="*/ 2038559 h 7527097"/>
              <a:gd name="connsiteX7095" fmla="*/ 5812660 w 11737975"/>
              <a:gd name="connsiteY7095" fmla="*/ 2044765 h 7527097"/>
              <a:gd name="connsiteX7096" fmla="*/ 5814067 w 11737975"/>
              <a:gd name="connsiteY7096" fmla="*/ 2047426 h 7527097"/>
              <a:gd name="connsiteX7097" fmla="*/ 5814329 w 11737975"/>
              <a:gd name="connsiteY7097" fmla="*/ 2043883 h 7527097"/>
              <a:gd name="connsiteX7098" fmla="*/ 5813181 w 11737975"/>
              <a:gd name="connsiteY7098" fmla="*/ 2037676 h 7527097"/>
              <a:gd name="connsiteX7099" fmla="*/ 5814589 w 11737975"/>
              <a:gd name="connsiteY7099" fmla="*/ 2040337 h 7527097"/>
              <a:gd name="connsiteX7100" fmla="*/ 5821522 w 11737975"/>
              <a:gd name="connsiteY7100" fmla="*/ 2033262 h 7527097"/>
              <a:gd name="connsiteX7101" fmla="*/ 5831901 w 11737975"/>
              <a:gd name="connsiteY7101" fmla="*/ 2044804 h 7527097"/>
              <a:gd name="connsiteX7102" fmla="*/ 5827782 w 11737975"/>
              <a:gd name="connsiteY7102" fmla="*/ 2057201 h 7527097"/>
              <a:gd name="connsiteX7103" fmla="*/ 5851767 w 11737975"/>
              <a:gd name="connsiteY7103" fmla="*/ 2058136 h 7527097"/>
              <a:gd name="connsiteX7104" fmla="*/ 5847023 w 11737975"/>
              <a:gd name="connsiteY7104" fmla="*/ 2057239 h 7527097"/>
              <a:gd name="connsiteX7105" fmla="*/ 5866157 w 11737975"/>
              <a:gd name="connsiteY7105" fmla="*/ 2036896 h 7527097"/>
              <a:gd name="connsiteX7106" fmla="*/ 5869494 w 11737975"/>
              <a:gd name="connsiteY7106" fmla="*/ 2035130 h 7527097"/>
              <a:gd name="connsiteX7107" fmla="*/ 5879765 w 11737975"/>
              <a:gd name="connsiteY7107" fmla="*/ 2026290 h 7527097"/>
              <a:gd name="connsiteX7108" fmla="*/ 5865270 w 11737975"/>
              <a:gd name="connsiteY7108" fmla="*/ 2027147 h 7527097"/>
              <a:gd name="connsiteX7109" fmla="*/ 5863602 w 11737975"/>
              <a:gd name="connsiteY7109" fmla="*/ 2028030 h 7527097"/>
              <a:gd name="connsiteX7110" fmla="*/ 5860525 w 11737975"/>
              <a:gd name="connsiteY7110" fmla="*/ 2026252 h 7527097"/>
              <a:gd name="connsiteX7111" fmla="*/ 5856453 w 11737975"/>
              <a:gd name="connsiteY7111" fmla="*/ 1994341 h 7527097"/>
              <a:gd name="connsiteX7112" fmla="*/ 5860679 w 11737975"/>
              <a:gd name="connsiteY7112" fmla="*/ 2002325 h 7527097"/>
              <a:gd name="connsiteX7113" fmla="*/ 5859010 w 11737975"/>
              <a:gd name="connsiteY7113" fmla="*/ 2003208 h 7527097"/>
              <a:gd name="connsiteX7114" fmla="*/ 5860417 w 11737975"/>
              <a:gd name="connsiteY7114" fmla="*/ 2005869 h 7527097"/>
              <a:gd name="connsiteX7115" fmla="*/ 5862087 w 11737975"/>
              <a:gd name="connsiteY7115" fmla="*/ 2004986 h 7527097"/>
              <a:gd name="connsiteX7116" fmla="*/ 5862347 w 11737975"/>
              <a:gd name="connsiteY7116" fmla="*/ 2001442 h 7527097"/>
              <a:gd name="connsiteX7117" fmla="*/ 5863756 w 11737975"/>
              <a:gd name="connsiteY7117" fmla="*/ 2004103 h 7527097"/>
              <a:gd name="connsiteX7118" fmla="*/ 5875695 w 11737975"/>
              <a:gd name="connsiteY7118" fmla="*/ 1994382 h 7527097"/>
              <a:gd name="connsiteX7119" fmla="*/ 5878772 w 11737975"/>
              <a:gd name="connsiteY7119" fmla="*/ 1996157 h 7527097"/>
              <a:gd name="connsiteX7120" fmla="*/ 5877363 w 11737975"/>
              <a:gd name="connsiteY7120" fmla="*/ 1993496 h 7527097"/>
              <a:gd name="connsiteX7121" fmla="*/ 5907135 w 11737975"/>
              <a:gd name="connsiteY7121" fmla="*/ 1981151 h 7527097"/>
              <a:gd name="connsiteX7122" fmla="*/ 5907763 w 11737975"/>
              <a:gd name="connsiteY7122" fmla="*/ 1994444 h 7527097"/>
              <a:gd name="connsiteX7123" fmla="*/ 5909431 w 11737975"/>
              <a:gd name="connsiteY7123" fmla="*/ 1993562 h 7527097"/>
              <a:gd name="connsiteX7124" fmla="*/ 5907503 w 11737975"/>
              <a:gd name="connsiteY7124" fmla="*/ 1997988 h 7527097"/>
              <a:gd name="connsiteX7125" fmla="*/ 5908910 w 11737975"/>
              <a:gd name="connsiteY7125" fmla="*/ 2000650 h 7527097"/>
              <a:gd name="connsiteX7126" fmla="*/ 5910579 w 11737975"/>
              <a:gd name="connsiteY7126" fmla="*/ 1999767 h 7527097"/>
              <a:gd name="connsiteX7127" fmla="*/ 5910840 w 11737975"/>
              <a:gd name="connsiteY7127" fmla="*/ 1996223 h 7527097"/>
              <a:gd name="connsiteX7128" fmla="*/ 5923667 w 11737975"/>
              <a:gd name="connsiteY7128" fmla="*/ 1996248 h 7527097"/>
              <a:gd name="connsiteX7129" fmla="*/ 5936754 w 11737975"/>
              <a:gd name="connsiteY7129" fmla="*/ 1992730 h 7527097"/>
              <a:gd name="connsiteX7130" fmla="*/ 5978205 w 11737975"/>
              <a:gd name="connsiteY7130" fmla="*/ 1974204 h 7527097"/>
              <a:gd name="connsiteX7131" fmla="*/ 5982691 w 11737975"/>
              <a:gd name="connsiteY7131" fmla="*/ 1978644 h 7527097"/>
              <a:gd name="connsiteX7132" fmla="*/ 5995931 w 11737975"/>
              <a:gd name="connsiteY7132" fmla="*/ 1951200 h 7527097"/>
              <a:gd name="connsiteX7133" fmla="*/ 6009646 w 11737975"/>
              <a:gd name="connsiteY7133" fmla="*/ 1960975 h 7527097"/>
              <a:gd name="connsiteX7134" fmla="*/ 6016321 w 11737975"/>
              <a:gd name="connsiteY7134" fmla="*/ 1957444 h 7527097"/>
              <a:gd name="connsiteX7135" fmla="*/ 6020070 w 11737975"/>
              <a:gd name="connsiteY7135" fmla="*/ 1928207 h 7527097"/>
              <a:gd name="connsiteX7136" fmla="*/ 6006877 w 11737975"/>
              <a:gd name="connsiteY7136" fmla="*/ 1911344 h 7527097"/>
              <a:gd name="connsiteX7137" fmla="*/ 6020484 w 11737975"/>
              <a:gd name="connsiteY7137" fmla="*/ 1900736 h 7527097"/>
              <a:gd name="connsiteX7138" fmla="*/ 6026011 w 11737975"/>
              <a:gd name="connsiteY7138" fmla="*/ 1891000 h 7527097"/>
              <a:gd name="connsiteX7139" fmla="*/ 6037951 w 11737975"/>
              <a:gd name="connsiteY7139" fmla="*/ 1881277 h 7527097"/>
              <a:gd name="connsiteX7140" fmla="*/ 6041289 w 11737975"/>
              <a:gd name="connsiteY7140" fmla="*/ 1879511 h 7527097"/>
              <a:gd name="connsiteX7141" fmla="*/ 6043844 w 11737975"/>
              <a:gd name="connsiteY7141" fmla="*/ 1888377 h 7527097"/>
              <a:gd name="connsiteX7142" fmla="*/ 6041915 w 11737975"/>
              <a:gd name="connsiteY7142" fmla="*/ 1892805 h 7527097"/>
              <a:gd name="connsiteX7143" fmla="*/ 6038579 w 11737975"/>
              <a:gd name="connsiteY7143" fmla="*/ 1894570 h 7527097"/>
              <a:gd name="connsiteX7144" fmla="*/ 6041394 w 11737975"/>
              <a:gd name="connsiteY7144" fmla="*/ 1899892 h 7527097"/>
              <a:gd name="connsiteX7145" fmla="*/ 6046141 w 11737975"/>
              <a:gd name="connsiteY7145" fmla="*/ 1900789 h 7527097"/>
              <a:gd name="connsiteX7146" fmla="*/ 6046400 w 11737975"/>
              <a:gd name="connsiteY7146" fmla="*/ 1897244 h 7527097"/>
              <a:gd name="connsiteX7147" fmla="*/ 6049737 w 11737975"/>
              <a:gd name="connsiteY7147" fmla="*/ 1895478 h 7527097"/>
              <a:gd name="connsiteX7148" fmla="*/ 6075024 w 11737975"/>
              <a:gd name="connsiteY7148" fmla="*/ 1878692 h 7527097"/>
              <a:gd name="connsiteX7149" fmla="*/ 6080918 w 11737975"/>
              <a:gd name="connsiteY7149" fmla="*/ 1885794 h 7527097"/>
              <a:gd name="connsiteX7150" fmla="*/ 6118511 w 11737975"/>
              <a:gd name="connsiteY7150" fmla="*/ 1876122 h 7527097"/>
              <a:gd name="connsiteX7151" fmla="*/ 6115695 w 11737975"/>
              <a:gd name="connsiteY7151" fmla="*/ 1870798 h 7527097"/>
              <a:gd name="connsiteX7152" fmla="*/ 6128002 w 11737975"/>
              <a:gd name="connsiteY7152" fmla="*/ 1877913 h 7527097"/>
              <a:gd name="connsiteX7153" fmla="*/ 6137278 w 11737975"/>
              <a:gd name="connsiteY7153" fmla="*/ 1838939 h 7527097"/>
              <a:gd name="connsiteX7154" fmla="*/ 6145101 w 11737975"/>
              <a:gd name="connsiteY7154" fmla="*/ 1841614 h 7527097"/>
              <a:gd name="connsiteX7155" fmla="*/ 6148436 w 11737975"/>
              <a:gd name="connsiteY7155" fmla="*/ 1839849 h 7527097"/>
              <a:gd name="connsiteX7156" fmla="*/ 6150106 w 11737975"/>
              <a:gd name="connsiteY7156" fmla="*/ 1838966 h 7527097"/>
              <a:gd name="connsiteX7157" fmla="*/ 6150366 w 11737975"/>
              <a:gd name="connsiteY7157" fmla="*/ 1835422 h 7527097"/>
              <a:gd name="connsiteX7158" fmla="*/ 6147290 w 11737975"/>
              <a:gd name="connsiteY7158" fmla="*/ 1833643 h 7527097"/>
              <a:gd name="connsiteX7159" fmla="*/ 6145621 w 11737975"/>
              <a:gd name="connsiteY7159" fmla="*/ 1834526 h 7527097"/>
              <a:gd name="connsiteX7160" fmla="*/ 6143953 w 11737975"/>
              <a:gd name="connsiteY7160" fmla="*/ 1835408 h 7527097"/>
              <a:gd name="connsiteX7161" fmla="*/ 6136653 w 11737975"/>
              <a:gd name="connsiteY7161" fmla="*/ 1825646 h 7527097"/>
              <a:gd name="connsiteX7162" fmla="*/ 6150260 w 11737975"/>
              <a:gd name="connsiteY7162" fmla="*/ 1815038 h 7527097"/>
              <a:gd name="connsiteX7163" fmla="*/ 6151668 w 11737975"/>
              <a:gd name="connsiteY7163" fmla="*/ 1817700 h 7527097"/>
              <a:gd name="connsiteX7164" fmla="*/ 6153336 w 11737975"/>
              <a:gd name="connsiteY7164" fmla="*/ 1816819 h 7527097"/>
              <a:gd name="connsiteX7165" fmla="*/ 6156673 w 11737975"/>
              <a:gd name="connsiteY7165" fmla="*/ 1815052 h 7527097"/>
              <a:gd name="connsiteX7166" fmla="*/ 6155264 w 11737975"/>
              <a:gd name="connsiteY7166" fmla="*/ 1812390 h 7527097"/>
              <a:gd name="connsiteX7167" fmla="*/ 6151928 w 11737975"/>
              <a:gd name="connsiteY7167" fmla="*/ 1814156 h 7527097"/>
              <a:gd name="connsiteX7168" fmla="*/ 6150519 w 11737975"/>
              <a:gd name="connsiteY7168" fmla="*/ 1811495 h 7527097"/>
              <a:gd name="connsiteX7169" fmla="*/ 6154377 w 11737975"/>
              <a:gd name="connsiteY7169" fmla="*/ 1802640 h 7527097"/>
              <a:gd name="connsiteX7170" fmla="*/ 6160270 w 11737975"/>
              <a:gd name="connsiteY7170" fmla="*/ 1809743 h 7527097"/>
              <a:gd name="connsiteX7171" fmla="*/ 6178731 w 11737975"/>
              <a:gd name="connsiteY7171" fmla="*/ 1820414 h 7527097"/>
              <a:gd name="connsiteX7172" fmla="*/ 6188481 w 11737975"/>
              <a:gd name="connsiteY7172" fmla="*/ 1818661 h 7527097"/>
              <a:gd name="connsiteX7173" fmla="*/ 6224927 w 11737975"/>
              <a:gd name="connsiteY7173" fmla="*/ 1802783 h 7527097"/>
              <a:gd name="connsiteX7174" fmla="*/ 6229410 w 11737975"/>
              <a:gd name="connsiteY7174" fmla="*/ 1807224 h 7527097"/>
              <a:gd name="connsiteX7175" fmla="*/ 6254178 w 11737975"/>
              <a:gd name="connsiteY7175" fmla="*/ 1797526 h 7527097"/>
              <a:gd name="connsiteX7176" fmla="*/ 6286814 w 11737975"/>
              <a:gd name="connsiteY7176" fmla="*/ 1746192 h 7527097"/>
              <a:gd name="connsiteX7177" fmla="*/ 6296564 w 11737975"/>
              <a:gd name="connsiteY7177" fmla="*/ 1744440 h 7527097"/>
              <a:gd name="connsiteX7178" fmla="*/ 6302091 w 11737975"/>
              <a:gd name="connsiteY7178" fmla="*/ 1734702 h 7527097"/>
              <a:gd name="connsiteX7179" fmla="*/ 6307357 w 11737975"/>
              <a:gd name="connsiteY7179" fmla="*/ 1728511 h 7527097"/>
              <a:gd name="connsiteX7180" fmla="*/ 6321852 w 11737975"/>
              <a:gd name="connsiteY7180" fmla="*/ 1727655 h 7527097"/>
              <a:gd name="connsiteX7181" fmla="*/ 6328527 w 11737975"/>
              <a:gd name="connsiteY7181" fmla="*/ 1724122 h 7527097"/>
              <a:gd name="connsiteX7182" fmla="*/ 6343803 w 11737975"/>
              <a:gd name="connsiteY7182" fmla="*/ 1712633 h 7527097"/>
              <a:gd name="connsiteX7183" fmla="*/ 6345471 w 11737975"/>
              <a:gd name="connsiteY7183" fmla="*/ 1711750 h 7527097"/>
              <a:gd name="connsiteX7184" fmla="*/ 6346879 w 11737975"/>
              <a:gd name="connsiteY7184" fmla="*/ 1714412 h 7527097"/>
              <a:gd name="connsiteX7185" fmla="*/ 6349956 w 11737975"/>
              <a:gd name="connsiteY7185" fmla="*/ 1716191 h 7527097"/>
              <a:gd name="connsiteX7186" fmla="*/ 6348548 w 11737975"/>
              <a:gd name="connsiteY7186" fmla="*/ 1713528 h 7527097"/>
              <a:gd name="connsiteX7187" fmla="*/ 6345731 w 11737975"/>
              <a:gd name="connsiteY7187" fmla="*/ 1708207 h 7527097"/>
              <a:gd name="connsiteX7188" fmla="*/ 6344063 w 11737975"/>
              <a:gd name="connsiteY7188" fmla="*/ 1709089 h 7527097"/>
              <a:gd name="connsiteX7189" fmla="*/ 6339578 w 11737975"/>
              <a:gd name="connsiteY7189" fmla="*/ 1704649 h 7527097"/>
              <a:gd name="connsiteX7190" fmla="*/ 6345104 w 11737975"/>
              <a:gd name="connsiteY7190" fmla="*/ 1694912 h 7527097"/>
              <a:gd name="connsiteX7191" fmla="*/ 6358558 w 11737975"/>
              <a:gd name="connsiteY7191" fmla="*/ 1708232 h 7527097"/>
              <a:gd name="connsiteX7192" fmla="*/ 6357932 w 11737975"/>
              <a:gd name="connsiteY7192" fmla="*/ 1694938 h 7527097"/>
              <a:gd name="connsiteX7193" fmla="*/ 6396674 w 11737975"/>
              <a:gd name="connsiteY7193" fmla="*/ 1691472 h 7527097"/>
              <a:gd name="connsiteX7194" fmla="*/ 6397194 w 11737975"/>
              <a:gd name="connsiteY7194" fmla="*/ 1684383 h 7527097"/>
              <a:gd name="connsiteX7195" fmla="*/ 6448657 w 11737975"/>
              <a:gd name="connsiteY7195" fmla="*/ 1660560 h 7527097"/>
              <a:gd name="connsiteX7196" fmla="*/ 6447249 w 11737975"/>
              <a:gd name="connsiteY7196" fmla="*/ 1657899 h 7527097"/>
              <a:gd name="connsiteX7197" fmla="*/ 6462264 w 11737975"/>
              <a:gd name="connsiteY7197" fmla="*/ 1649953 h 7527097"/>
              <a:gd name="connsiteX7198" fmla="*/ 6476394 w 11737975"/>
              <a:gd name="connsiteY7198" fmla="*/ 1632258 h 7527097"/>
              <a:gd name="connsiteX7199" fmla="*/ 6476914 w 11737975"/>
              <a:gd name="connsiteY7199" fmla="*/ 1625170 h 7527097"/>
              <a:gd name="connsiteX7200" fmla="*/ 6481659 w 11737975"/>
              <a:gd name="connsiteY7200" fmla="*/ 1626066 h 7527097"/>
              <a:gd name="connsiteX7201" fmla="*/ 6486037 w 11737975"/>
              <a:gd name="connsiteY7201" fmla="*/ 1610123 h 7527097"/>
              <a:gd name="connsiteX7202" fmla="*/ 6492711 w 11737975"/>
              <a:gd name="connsiteY7202" fmla="*/ 1606592 h 7527097"/>
              <a:gd name="connsiteX7203" fmla="*/ 6498497 w 11737975"/>
              <a:gd name="connsiteY7203" fmla="*/ 1593312 h 7527097"/>
              <a:gd name="connsiteX7204" fmla="*/ 6535204 w 11737975"/>
              <a:gd name="connsiteY7204" fmla="*/ 1573889 h 7527097"/>
              <a:gd name="connsiteX7205" fmla="*/ 6550480 w 11737975"/>
              <a:gd name="connsiteY7205" fmla="*/ 1562400 h 7527097"/>
              <a:gd name="connsiteX7206" fmla="*/ 6556006 w 11737975"/>
              <a:gd name="connsiteY7206" fmla="*/ 1552663 h 7527097"/>
              <a:gd name="connsiteX7207" fmla="*/ 6556159 w 11737975"/>
              <a:gd name="connsiteY7207" fmla="*/ 1528736 h 7527097"/>
              <a:gd name="connsiteX7208" fmla="*/ 6558977 w 11737975"/>
              <a:gd name="connsiteY7208" fmla="*/ 1534059 h 7527097"/>
              <a:gd name="connsiteX7209" fmla="*/ 6559864 w 11737975"/>
              <a:gd name="connsiteY7209" fmla="*/ 1543808 h 7527097"/>
              <a:gd name="connsiteX7210" fmla="*/ 6569874 w 11737975"/>
              <a:gd name="connsiteY7210" fmla="*/ 1538513 h 7527097"/>
              <a:gd name="connsiteX7211" fmla="*/ 6573471 w 11737975"/>
              <a:gd name="connsiteY7211" fmla="*/ 1533202 h 7527097"/>
              <a:gd name="connsiteX7212" fmla="*/ 6576809 w 11737975"/>
              <a:gd name="connsiteY7212" fmla="*/ 1531437 h 7527097"/>
              <a:gd name="connsiteX7213" fmla="*/ 6570917 w 11737975"/>
              <a:gd name="connsiteY7213" fmla="*/ 1524335 h 7527097"/>
              <a:gd name="connsiteX7214" fmla="*/ 6568360 w 11737975"/>
              <a:gd name="connsiteY7214" fmla="*/ 1515469 h 7527097"/>
              <a:gd name="connsiteX7215" fmla="*/ 6566951 w 11737975"/>
              <a:gd name="connsiteY7215" fmla="*/ 1512808 h 7527097"/>
              <a:gd name="connsiteX7216" fmla="*/ 6597138 w 11737975"/>
              <a:gd name="connsiteY7216" fmla="*/ 1472990 h 7527097"/>
              <a:gd name="connsiteX7217" fmla="*/ 6604701 w 11737975"/>
              <a:gd name="connsiteY7217" fmla="*/ 1479209 h 7527097"/>
              <a:gd name="connsiteX7218" fmla="*/ 6609320 w 11737975"/>
              <a:gd name="connsiteY7218" fmla="*/ 1476338 h 7527097"/>
              <a:gd name="connsiteX7219" fmla="*/ 6609588 w 11737975"/>
              <a:gd name="connsiteY7219" fmla="*/ 1475851 h 7527097"/>
              <a:gd name="connsiteX7220" fmla="*/ 6614956 w 11737975"/>
              <a:gd name="connsiteY7220" fmla="*/ 1474985 h 7527097"/>
              <a:gd name="connsiteX7221" fmla="*/ 6620446 w 11737975"/>
              <a:gd name="connsiteY7221" fmla="*/ 1470297 h 7527097"/>
              <a:gd name="connsiteX7222" fmla="*/ 6646473 w 11737975"/>
              <a:gd name="connsiteY7222" fmla="*/ 1475765 h 7527097"/>
              <a:gd name="connsiteX7223" fmla="*/ 6652494 w 11737975"/>
              <a:gd name="connsiteY7223" fmla="*/ 1482634 h 7527097"/>
              <a:gd name="connsiteX7224" fmla="*/ 6691142 w 11737975"/>
              <a:gd name="connsiteY7224" fmla="*/ 1476543 h 7527097"/>
              <a:gd name="connsiteX7225" fmla="*/ 6796368 w 11737975"/>
              <a:gd name="connsiteY7225" fmla="*/ 1485842 h 7527097"/>
              <a:gd name="connsiteX7226" fmla="*/ 6803499 w 11737975"/>
              <a:gd name="connsiteY7226" fmla="*/ 1480135 h 7527097"/>
              <a:gd name="connsiteX7227" fmla="*/ 6885591 w 11737975"/>
              <a:gd name="connsiteY7227" fmla="*/ 1469962 h 7527097"/>
              <a:gd name="connsiteX7228" fmla="*/ 6935865 w 11737975"/>
              <a:gd name="connsiteY7228" fmla="*/ 1482325 h 7527097"/>
              <a:gd name="connsiteX7229" fmla="*/ 6959716 w 11737975"/>
              <a:gd name="connsiteY7229" fmla="*/ 1474927 h 7527097"/>
              <a:gd name="connsiteX7230" fmla="*/ 6993014 w 11737975"/>
              <a:gd name="connsiteY7230" fmla="*/ 1473117 h 7527097"/>
              <a:gd name="connsiteX7231" fmla="*/ 7003714 w 11737975"/>
              <a:gd name="connsiteY7231" fmla="*/ 1464557 h 7527097"/>
              <a:gd name="connsiteX7232" fmla="*/ 7088604 w 11737975"/>
              <a:gd name="connsiteY7232" fmla="*/ 1403937 h 7527097"/>
              <a:gd name="connsiteX7233" fmla="*/ 7100136 w 11737975"/>
              <a:gd name="connsiteY7233" fmla="*/ 1385947 h 7527097"/>
              <a:gd name="connsiteX7234" fmla="*/ 7126186 w 11737975"/>
              <a:gd name="connsiteY7234" fmla="*/ 1372405 h 7527097"/>
              <a:gd name="connsiteX7235" fmla="*/ 7137557 w 11737975"/>
              <a:gd name="connsiteY7235" fmla="*/ 1374996 h 7527097"/>
              <a:gd name="connsiteX7236" fmla="*/ 7196096 w 11737975"/>
              <a:gd name="connsiteY7236" fmla="*/ 1350070 h 7527097"/>
              <a:gd name="connsiteX7237" fmla="*/ 7227358 w 11737975"/>
              <a:gd name="connsiteY7237" fmla="*/ 1333820 h 7527097"/>
              <a:gd name="connsiteX7238" fmla="*/ 7262323 w 11737975"/>
              <a:gd name="connsiteY7238" fmla="*/ 1313147 h 7527097"/>
              <a:gd name="connsiteX7239" fmla="*/ 7324751 w 11737975"/>
              <a:gd name="connsiteY7239" fmla="*/ 1244206 h 7527097"/>
              <a:gd name="connsiteX7240" fmla="*/ 7341634 w 11737975"/>
              <a:gd name="connsiteY7240" fmla="*/ 1221935 h 7527097"/>
              <a:gd name="connsiteX7241" fmla="*/ 7363725 w 11737975"/>
              <a:gd name="connsiteY7241" fmla="*/ 1196956 h 7527097"/>
              <a:gd name="connsiteX7242" fmla="*/ 7389819 w 11737975"/>
              <a:gd name="connsiteY7242" fmla="*/ 1145400 h 7527097"/>
              <a:gd name="connsiteX7243" fmla="*/ 7453175 w 11737975"/>
              <a:gd name="connsiteY7243" fmla="*/ 1103472 h 7527097"/>
              <a:gd name="connsiteX7244" fmla="*/ 7452966 w 11737975"/>
              <a:gd name="connsiteY7244" fmla="*/ 1049590 h 7527097"/>
              <a:gd name="connsiteX7245" fmla="*/ 7388217 w 11737975"/>
              <a:gd name="connsiteY7245" fmla="*/ 994760 h 7527097"/>
              <a:gd name="connsiteX7246" fmla="*/ 7410169 w 11737975"/>
              <a:gd name="connsiteY7246" fmla="*/ 971353 h 7527097"/>
              <a:gd name="connsiteX7247" fmla="*/ 7428322 w 11737975"/>
              <a:gd name="connsiteY7247" fmla="*/ 915925 h 7527097"/>
              <a:gd name="connsiteX7248" fmla="*/ 7432861 w 11737975"/>
              <a:gd name="connsiteY7248" fmla="*/ 902069 h 7527097"/>
              <a:gd name="connsiteX7249" fmla="*/ 7432490 w 11737975"/>
              <a:gd name="connsiteY7249" fmla="*/ 868768 h 7527097"/>
              <a:gd name="connsiteX7250" fmla="*/ 7426745 w 11737975"/>
              <a:gd name="connsiteY7250" fmla="*/ 858755 h 7527097"/>
              <a:gd name="connsiteX7251" fmla="*/ 7402085 w 11737975"/>
              <a:gd name="connsiteY7251" fmla="*/ 856576 h 7527097"/>
              <a:gd name="connsiteX7252" fmla="*/ 7409772 w 11737975"/>
              <a:gd name="connsiteY7252" fmla="*/ 844582 h 7527097"/>
              <a:gd name="connsiteX7253" fmla="*/ 7408938 w 11737975"/>
              <a:gd name="connsiteY7253" fmla="*/ 854014 h 7527097"/>
              <a:gd name="connsiteX7254" fmla="*/ 7437167 w 11737975"/>
              <a:gd name="connsiteY7254" fmla="*/ 853339 h 7527097"/>
              <a:gd name="connsiteX7255" fmla="*/ 7433462 w 11737975"/>
              <a:gd name="connsiteY7255" fmla="*/ 857765 h 7527097"/>
              <a:gd name="connsiteX7256" fmla="*/ 7437838 w 11737975"/>
              <a:gd name="connsiteY7256" fmla="*/ 864487 h 7527097"/>
              <a:gd name="connsiteX7257" fmla="*/ 7483202 w 11737975"/>
              <a:gd name="connsiteY7257" fmla="*/ 857407 h 7527097"/>
              <a:gd name="connsiteX7258" fmla="*/ 7477019 w 11737975"/>
              <a:gd name="connsiteY7258" fmla="*/ 871120 h 7527097"/>
              <a:gd name="connsiteX7259" fmla="*/ 7497583 w 11737975"/>
              <a:gd name="connsiteY7259" fmla="*/ 863430 h 7527097"/>
              <a:gd name="connsiteX7260" fmla="*/ 7491562 w 11737975"/>
              <a:gd name="connsiteY7260" fmla="*/ 856562 h 7527097"/>
              <a:gd name="connsiteX7261" fmla="*/ 7523495 w 11737975"/>
              <a:gd name="connsiteY7261" fmla="*/ 851462 h 7527097"/>
              <a:gd name="connsiteX7262" fmla="*/ 7543364 w 11737975"/>
              <a:gd name="connsiteY7262" fmla="*/ 851633 h 7527097"/>
              <a:gd name="connsiteX7263" fmla="*/ 7544474 w 11737975"/>
              <a:gd name="connsiteY7263" fmla="*/ 839058 h 7527097"/>
              <a:gd name="connsiteX7264" fmla="*/ 7546535 w 11737975"/>
              <a:gd name="connsiteY7264" fmla="*/ 834487 h 7527097"/>
              <a:gd name="connsiteX7265" fmla="*/ 7545169 w 11737975"/>
              <a:gd name="connsiteY7265" fmla="*/ 831199 h 7527097"/>
              <a:gd name="connsiteX7266" fmla="*/ 7543386 w 11737975"/>
              <a:gd name="connsiteY7266" fmla="*/ 832626 h 7527097"/>
              <a:gd name="connsiteX7267" fmla="*/ 7543246 w 11737975"/>
              <a:gd name="connsiteY7267" fmla="*/ 834197 h 7527097"/>
              <a:gd name="connsiteX7268" fmla="*/ 7520368 w 11737975"/>
              <a:gd name="connsiteY7268" fmla="*/ 830592 h 7527097"/>
              <a:gd name="connsiteX7269" fmla="*/ 7519835 w 11737975"/>
              <a:gd name="connsiteY7269" fmla="*/ 817871 h 7527097"/>
              <a:gd name="connsiteX7270" fmla="*/ 7464050 w 11737975"/>
              <a:gd name="connsiteY7270" fmla="*/ 830368 h 7527097"/>
              <a:gd name="connsiteX7271" fmla="*/ 7456501 w 11737975"/>
              <a:gd name="connsiteY7271" fmla="*/ 840791 h 7527097"/>
              <a:gd name="connsiteX7272" fmla="*/ 7444598 w 11737975"/>
              <a:gd name="connsiteY7272" fmla="*/ 825481 h 7527097"/>
              <a:gd name="connsiteX7273" fmla="*/ 7422925 w 11737975"/>
              <a:gd name="connsiteY7273" fmla="*/ 845745 h 7527097"/>
              <a:gd name="connsiteX7274" fmla="*/ 7412110 w 11737975"/>
              <a:gd name="connsiteY7274" fmla="*/ 836869 h 7527097"/>
              <a:gd name="connsiteX7275" fmla="*/ 7433646 w 11737975"/>
              <a:gd name="connsiteY7275" fmla="*/ 818175 h 7527097"/>
              <a:gd name="connsiteX7276" fmla="*/ 7481208 w 11737975"/>
              <a:gd name="connsiteY7276" fmla="*/ 804952 h 7527097"/>
              <a:gd name="connsiteX7277" fmla="*/ 7471645 w 11737975"/>
              <a:gd name="connsiteY7277" fmla="*/ 781929 h 7527097"/>
              <a:gd name="connsiteX7278" fmla="*/ 7473705 w 11737975"/>
              <a:gd name="connsiteY7278" fmla="*/ 777358 h 7527097"/>
              <a:gd name="connsiteX7279" fmla="*/ 7473844 w 11737975"/>
              <a:gd name="connsiteY7279" fmla="*/ 775787 h 7527097"/>
              <a:gd name="connsiteX7280" fmla="*/ 7480559 w 11737975"/>
              <a:gd name="connsiteY7280" fmla="*/ 774796 h 7527097"/>
              <a:gd name="connsiteX7281" fmla="*/ 7482204 w 11737975"/>
              <a:gd name="connsiteY7281" fmla="*/ 774941 h 7527097"/>
              <a:gd name="connsiteX7282" fmla="*/ 7484125 w 11737975"/>
              <a:gd name="connsiteY7282" fmla="*/ 771942 h 7527097"/>
              <a:gd name="connsiteX7283" fmla="*/ 7481254 w 11737975"/>
              <a:gd name="connsiteY7283" fmla="*/ 766936 h 7527097"/>
              <a:gd name="connsiteX7284" fmla="*/ 7472894 w 11737975"/>
              <a:gd name="connsiteY7284" fmla="*/ 767781 h 7527097"/>
              <a:gd name="connsiteX7285" fmla="*/ 7472756 w 11737975"/>
              <a:gd name="connsiteY7285" fmla="*/ 769354 h 7527097"/>
              <a:gd name="connsiteX7286" fmla="*/ 7471251 w 11737975"/>
              <a:gd name="connsiteY7286" fmla="*/ 767635 h 7527097"/>
              <a:gd name="connsiteX7287" fmla="*/ 7467963 w 11737975"/>
              <a:gd name="connsiteY7287" fmla="*/ 767346 h 7527097"/>
              <a:gd name="connsiteX7288" fmla="*/ 7464674 w 11737975"/>
              <a:gd name="connsiteY7288" fmla="*/ 767056 h 7527097"/>
              <a:gd name="connsiteX7289" fmla="*/ 7458236 w 11737975"/>
              <a:gd name="connsiteY7289" fmla="*/ 764903 h 7527097"/>
              <a:gd name="connsiteX7290" fmla="*/ 7456592 w 11737975"/>
              <a:gd name="connsiteY7290" fmla="*/ 764758 h 7527097"/>
              <a:gd name="connsiteX7291" fmla="*/ 7456731 w 11737975"/>
              <a:gd name="connsiteY7291" fmla="*/ 763184 h 7527097"/>
              <a:gd name="connsiteX7292" fmla="*/ 7463863 w 11737975"/>
              <a:gd name="connsiteY7292" fmla="*/ 757478 h 7527097"/>
              <a:gd name="connsiteX7293" fmla="*/ 7464003 w 11737975"/>
              <a:gd name="connsiteY7293" fmla="*/ 755906 h 7527097"/>
              <a:gd name="connsiteX7294" fmla="*/ 7467429 w 11737975"/>
              <a:gd name="connsiteY7294" fmla="*/ 754624 h 7527097"/>
              <a:gd name="connsiteX7295" fmla="*/ 7469212 w 11737975"/>
              <a:gd name="connsiteY7295" fmla="*/ 753198 h 7527097"/>
              <a:gd name="connsiteX7296" fmla="*/ 7467845 w 11737975"/>
              <a:gd name="connsiteY7296" fmla="*/ 749910 h 7527097"/>
              <a:gd name="connsiteX7297" fmla="*/ 7462635 w 11737975"/>
              <a:gd name="connsiteY7297" fmla="*/ 752617 h 7527097"/>
              <a:gd name="connsiteX7298" fmla="*/ 7483082 w 11737975"/>
              <a:gd name="connsiteY7298" fmla="*/ 727493 h 7527097"/>
              <a:gd name="connsiteX7299" fmla="*/ 7465991 w 11737975"/>
              <a:gd name="connsiteY7299" fmla="*/ 695884 h 7527097"/>
              <a:gd name="connsiteX7300" fmla="*/ 7459554 w 11737975"/>
              <a:gd name="connsiteY7300" fmla="*/ 693731 h 7527097"/>
              <a:gd name="connsiteX7301" fmla="*/ 7460872 w 11737975"/>
              <a:gd name="connsiteY7301" fmla="*/ 622559 h 7527097"/>
              <a:gd name="connsiteX7302" fmla="*/ 7458880 w 11737975"/>
              <a:gd name="connsiteY7302" fmla="*/ 570104 h 7527097"/>
              <a:gd name="connsiteX7303" fmla="*/ 7451213 w 11737975"/>
              <a:gd name="connsiteY7303" fmla="*/ 563089 h 7527097"/>
              <a:gd name="connsiteX7304" fmla="*/ 7457674 w 11737975"/>
              <a:gd name="connsiteY7304" fmla="*/ 546233 h 7527097"/>
              <a:gd name="connsiteX7305" fmla="*/ 7446860 w 11737975"/>
              <a:gd name="connsiteY7305" fmla="*/ 537358 h 7527097"/>
              <a:gd name="connsiteX7306" fmla="*/ 7448388 w 11737975"/>
              <a:gd name="connsiteY7306" fmla="*/ 520067 h 7527097"/>
              <a:gd name="connsiteX7307" fmla="*/ 7404829 w 11737975"/>
              <a:gd name="connsiteY7307" fmla="*/ 506714 h 7527097"/>
              <a:gd name="connsiteX7308" fmla="*/ 7395380 w 11737975"/>
              <a:gd name="connsiteY7308" fmla="*/ 501126 h 7527097"/>
              <a:gd name="connsiteX7309" fmla="*/ 7375652 w 11737975"/>
              <a:gd name="connsiteY7309" fmla="*/ 499382 h 7527097"/>
              <a:gd name="connsiteX7310" fmla="*/ 7330172 w 11737975"/>
              <a:gd name="connsiteY7310" fmla="*/ 489027 h 7527097"/>
              <a:gd name="connsiteX7311" fmla="*/ 7307037 w 11737975"/>
              <a:gd name="connsiteY7311" fmla="*/ 469557 h 7527097"/>
              <a:gd name="connsiteX7312" fmla="*/ 7281564 w 11737975"/>
              <a:gd name="connsiteY7312" fmla="*/ 457801 h 7527097"/>
              <a:gd name="connsiteX7313" fmla="*/ 7174069 w 11737975"/>
              <a:gd name="connsiteY7313" fmla="*/ 399193 h 7527097"/>
              <a:gd name="connsiteX7314" fmla="*/ 7134770 w 11737975"/>
              <a:gd name="connsiteY7314" fmla="*/ 375125 h 7527097"/>
              <a:gd name="connsiteX7315" fmla="*/ 7123262 w 11737975"/>
              <a:gd name="connsiteY7315" fmla="*/ 374110 h 7527097"/>
              <a:gd name="connsiteX7316" fmla="*/ 7119024 w 11737975"/>
              <a:gd name="connsiteY7316" fmla="*/ 365814 h 7527097"/>
              <a:gd name="connsiteX7317" fmla="*/ 7107515 w 11737975"/>
              <a:gd name="connsiteY7317" fmla="*/ 364798 h 7527097"/>
              <a:gd name="connsiteX7318" fmla="*/ 7075326 w 11737975"/>
              <a:gd name="connsiteY7318" fmla="*/ 354031 h 7527097"/>
              <a:gd name="connsiteX7319" fmla="*/ 7008356 w 11737975"/>
              <a:gd name="connsiteY7319" fmla="*/ 324352 h 7527097"/>
              <a:gd name="connsiteX7320" fmla="*/ 6983371 w 11737975"/>
              <a:gd name="connsiteY7320" fmla="*/ 363332 h 7527097"/>
              <a:gd name="connsiteX7321" fmla="*/ 6959519 w 11737975"/>
              <a:gd name="connsiteY7321" fmla="*/ 370730 h 7527097"/>
              <a:gd name="connsiteX7322" fmla="*/ 6957482 w 11737975"/>
              <a:gd name="connsiteY7322" fmla="*/ 356292 h 7527097"/>
              <a:gd name="connsiteX7323" fmla="*/ 6981910 w 11737975"/>
              <a:gd name="connsiteY7323" fmla="*/ 323599 h 7527097"/>
              <a:gd name="connsiteX7324" fmla="*/ 6891111 w 11737975"/>
              <a:gd name="connsiteY7324" fmla="*/ 282307 h 7527097"/>
              <a:gd name="connsiteX7325" fmla="*/ 6866983 w 11737975"/>
              <a:gd name="connsiteY7325" fmla="*/ 292850 h 7527097"/>
              <a:gd name="connsiteX7326" fmla="*/ 6800406 w 11737975"/>
              <a:gd name="connsiteY7326" fmla="*/ 277462 h 7527097"/>
              <a:gd name="connsiteX7327" fmla="*/ 6787693 w 11737975"/>
              <a:gd name="connsiteY7327" fmla="*/ 252575 h 7527097"/>
              <a:gd name="connsiteX7328" fmla="*/ 6732348 w 11737975"/>
              <a:gd name="connsiteY7328" fmla="*/ 241349 h 7527097"/>
              <a:gd name="connsiteX7329" fmla="*/ 6722322 w 11737975"/>
              <a:gd name="connsiteY7329" fmla="*/ 261057 h 7527097"/>
              <a:gd name="connsiteX7330" fmla="*/ 6697913 w 11737975"/>
              <a:gd name="connsiteY7330" fmla="*/ 274743 h 7527097"/>
              <a:gd name="connsiteX7331" fmla="*/ 6667207 w 11737975"/>
              <a:gd name="connsiteY7331" fmla="*/ 284704 h 7527097"/>
              <a:gd name="connsiteX7332" fmla="*/ 6696848 w 11737975"/>
              <a:gd name="connsiteY7332" fmla="*/ 249302 h 7527097"/>
              <a:gd name="connsiteX7333" fmla="*/ 6636709 w 11737975"/>
              <a:gd name="connsiteY7333" fmla="*/ 236066 h 7527097"/>
              <a:gd name="connsiteX7334" fmla="*/ 6489212 w 11737975"/>
              <a:gd name="connsiteY7334" fmla="*/ 225425 h 7527097"/>
              <a:gd name="connsiteX7335" fmla="*/ 6520997 w 11737975"/>
              <a:gd name="connsiteY7335" fmla="*/ 225425 h 7527097"/>
              <a:gd name="connsiteX7336" fmla="*/ 6518129 w 11737975"/>
              <a:gd name="connsiteY7336" fmla="*/ 237273 h 7527097"/>
              <a:gd name="connsiteX7337" fmla="*/ 6506778 w 11737975"/>
              <a:gd name="connsiteY7337" fmla="*/ 262606 h 7527097"/>
              <a:gd name="connsiteX7338" fmla="*/ 6478016 w 11737975"/>
              <a:gd name="connsiteY7338" fmla="*/ 250560 h 7527097"/>
              <a:gd name="connsiteX7339" fmla="*/ 6003078 w 11737975"/>
              <a:gd name="connsiteY7339" fmla="*/ 225425 h 7527097"/>
              <a:gd name="connsiteX7340" fmla="*/ 6009567 w 11737975"/>
              <a:gd name="connsiteY7340" fmla="*/ 225425 h 7527097"/>
              <a:gd name="connsiteX7341" fmla="*/ 6016268 w 11737975"/>
              <a:gd name="connsiteY7341" fmla="*/ 225603 h 7527097"/>
              <a:gd name="connsiteX7342" fmla="*/ 6032848 w 11737975"/>
              <a:gd name="connsiteY7342" fmla="*/ 225483 h 7527097"/>
              <a:gd name="connsiteX7343" fmla="*/ 6032885 w 11737975"/>
              <a:gd name="connsiteY7343" fmla="*/ 225425 h 7527097"/>
              <a:gd name="connsiteX7344" fmla="*/ 6051476 w 11737975"/>
              <a:gd name="connsiteY7344" fmla="*/ 225425 h 7527097"/>
              <a:gd name="connsiteX7345" fmla="*/ 6052301 w 11737975"/>
              <a:gd name="connsiteY7345" fmla="*/ 230371 h 7527097"/>
              <a:gd name="connsiteX7346" fmla="*/ 6061611 w 11737975"/>
              <a:gd name="connsiteY7346" fmla="*/ 237530 h 7527097"/>
              <a:gd name="connsiteX7347" fmla="*/ 6027060 w 11737975"/>
              <a:gd name="connsiteY7347" fmla="*/ 253487 h 7527097"/>
              <a:gd name="connsiteX7348" fmla="*/ 6027616 w 11737975"/>
              <a:gd name="connsiteY7348" fmla="*/ 247200 h 7527097"/>
              <a:gd name="connsiteX7349" fmla="*/ 6019673 w 11737975"/>
              <a:gd name="connsiteY7349" fmla="*/ 243329 h 7527097"/>
              <a:gd name="connsiteX7350" fmla="*/ 6013906 w 11737975"/>
              <a:gd name="connsiteY7350" fmla="*/ 252325 h 7527097"/>
              <a:gd name="connsiteX7351" fmla="*/ 6005686 w 11737975"/>
              <a:gd name="connsiteY7351" fmla="*/ 251600 h 7527097"/>
              <a:gd name="connsiteX7352" fmla="*/ 5992695 w 11737975"/>
              <a:gd name="connsiteY7352" fmla="*/ 229857 h 7527097"/>
              <a:gd name="connsiteX7353" fmla="*/ 5944840 w 11737975"/>
              <a:gd name="connsiteY7353" fmla="*/ 225425 h 7527097"/>
              <a:gd name="connsiteX7354" fmla="*/ 5978006 w 11737975"/>
              <a:gd name="connsiteY7354" fmla="*/ 225425 h 7527097"/>
              <a:gd name="connsiteX7355" fmla="*/ 5977973 w 11737975"/>
              <a:gd name="connsiteY7355" fmla="*/ 225497 h 7527097"/>
              <a:gd name="connsiteX7356" fmla="*/ 5982123 w 11737975"/>
              <a:gd name="connsiteY7356" fmla="*/ 225425 h 7527097"/>
              <a:gd name="connsiteX7357" fmla="*/ 5991763 w 11737975"/>
              <a:gd name="connsiteY7357" fmla="*/ 225425 h 7527097"/>
              <a:gd name="connsiteX7358" fmla="*/ 5989684 w 11737975"/>
              <a:gd name="connsiteY7358" fmla="*/ 226423 h 7527097"/>
              <a:gd name="connsiteX7359" fmla="*/ 5987901 w 11737975"/>
              <a:gd name="connsiteY7359" fmla="*/ 227848 h 7527097"/>
              <a:gd name="connsiteX7360" fmla="*/ 5939943 w 11737975"/>
              <a:gd name="connsiteY7360" fmla="*/ 226780 h 7527097"/>
              <a:gd name="connsiteX7361" fmla="*/ 5827493 w 11737975"/>
              <a:gd name="connsiteY7361" fmla="*/ 225425 h 7527097"/>
              <a:gd name="connsiteX7362" fmla="*/ 5833401 w 11737975"/>
              <a:gd name="connsiteY7362" fmla="*/ 225425 h 7527097"/>
              <a:gd name="connsiteX7363" fmla="*/ 5832242 w 11737975"/>
              <a:gd name="connsiteY7363" fmla="*/ 226769 h 7527097"/>
              <a:gd name="connsiteX7364" fmla="*/ 5799295 w 11737975"/>
              <a:gd name="connsiteY7364" fmla="*/ 225425 h 7527097"/>
              <a:gd name="connsiteX7365" fmla="*/ 5823811 w 11737975"/>
              <a:gd name="connsiteY7365" fmla="*/ 225425 h 7527097"/>
              <a:gd name="connsiteX7366" fmla="*/ 5818622 w 11737975"/>
              <a:gd name="connsiteY7366" fmla="*/ 228536 h 7527097"/>
              <a:gd name="connsiteX7367" fmla="*/ 5803459 w 11737975"/>
              <a:gd name="connsiteY7367" fmla="*/ 233731 h 7527097"/>
              <a:gd name="connsiteX7368" fmla="*/ 5801307 w 11737975"/>
              <a:gd name="connsiteY7368" fmla="*/ 227599 h 7527097"/>
              <a:gd name="connsiteX7369" fmla="*/ 5753005 w 11737975"/>
              <a:gd name="connsiteY7369" fmla="*/ 225425 h 7527097"/>
              <a:gd name="connsiteX7370" fmla="*/ 5796670 w 11737975"/>
              <a:gd name="connsiteY7370" fmla="*/ 225425 h 7527097"/>
              <a:gd name="connsiteX7371" fmla="*/ 5786336 w 11737975"/>
              <a:gd name="connsiteY7371" fmla="*/ 242317 h 7527097"/>
              <a:gd name="connsiteX7372" fmla="*/ 5786160 w 11737975"/>
              <a:gd name="connsiteY7372" fmla="*/ 260717 h 7527097"/>
              <a:gd name="connsiteX7373" fmla="*/ 5770807 w 11737975"/>
              <a:gd name="connsiteY7373" fmla="*/ 265697 h 7527097"/>
              <a:gd name="connsiteX7374" fmla="*/ 5774491 w 11737975"/>
              <a:gd name="connsiteY7374" fmla="*/ 280281 h 7527097"/>
              <a:gd name="connsiteX7375" fmla="*/ 5764347 w 11737975"/>
              <a:gd name="connsiteY7375" fmla="*/ 282552 h 7527097"/>
              <a:gd name="connsiteX7376" fmla="*/ 5741768 w 11737975"/>
              <a:gd name="connsiteY7376" fmla="*/ 256795 h 7527097"/>
              <a:gd name="connsiteX7377" fmla="*/ 5754271 w 11737975"/>
              <a:gd name="connsiteY7377" fmla="*/ 227800 h 7527097"/>
              <a:gd name="connsiteX7378" fmla="*/ 5655902 w 11737975"/>
              <a:gd name="connsiteY7378" fmla="*/ 225425 h 7527097"/>
              <a:gd name="connsiteX7379" fmla="*/ 5664992 w 11737975"/>
              <a:gd name="connsiteY7379" fmla="*/ 225425 h 7527097"/>
              <a:gd name="connsiteX7380" fmla="*/ 5660895 w 11737975"/>
              <a:gd name="connsiteY7380" fmla="*/ 236777 h 7527097"/>
              <a:gd name="connsiteX7381" fmla="*/ 5648747 w 11737975"/>
              <a:gd name="connsiteY7381" fmla="*/ 240654 h 7527097"/>
              <a:gd name="connsiteX7382" fmla="*/ 5652287 w 11737975"/>
              <a:gd name="connsiteY7382" fmla="*/ 231066 h 7527097"/>
              <a:gd name="connsiteX7383" fmla="*/ 0 w 11737975"/>
              <a:gd name="connsiteY7383" fmla="*/ 225425 h 7527097"/>
              <a:gd name="connsiteX7384" fmla="*/ 4086842 w 11737975"/>
              <a:gd name="connsiteY7384" fmla="*/ 225425 h 7527097"/>
              <a:gd name="connsiteX7385" fmla="*/ 4086941 w 11737975"/>
              <a:gd name="connsiteY7385" fmla="*/ 227807 h 7527097"/>
              <a:gd name="connsiteX7386" fmla="*/ 4089806 w 11737975"/>
              <a:gd name="connsiteY7386" fmla="*/ 237566 h 7527097"/>
              <a:gd name="connsiteX7387" fmla="*/ 4104326 w 11737975"/>
              <a:gd name="connsiteY7387" fmla="*/ 242016 h 7527097"/>
              <a:gd name="connsiteX7388" fmla="*/ 4092400 w 11737975"/>
              <a:gd name="connsiteY7388" fmla="*/ 245715 h 7527097"/>
              <a:gd name="connsiteX7389" fmla="*/ 4079780 w 11737975"/>
              <a:gd name="connsiteY7389" fmla="*/ 257273 h 7527097"/>
              <a:gd name="connsiteX7390" fmla="*/ 4078691 w 11737975"/>
              <a:gd name="connsiteY7390" fmla="*/ 250840 h 7527097"/>
              <a:gd name="connsiteX7391" fmla="*/ 4074570 w 11737975"/>
              <a:gd name="connsiteY7391" fmla="*/ 259982 h 7527097"/>
              <a:gd name="connsiteX7392" fmla="*/ 4068411 w 11737975"/>
              <a:gd name="connsiteY7392" fmla="*/ 254684 h 7527097"/>
              <a:gd name="connsiteX7393" fmla="*/ 4060583 w 11737975"/>
              <a:gd name="connsiteY7393" fmla="*/ 268251 h 7527097"/>
              <a:gd name="connsiteX7394" fmla="*/ 4064127 w 11737975"/>
              <a:gd name="connsiteY7394" fmla="*/ 284406 h 7527097"/>
              <a:gd name="connsiteX7395" fmla="*/ 4060839 w 11737975"/>
              <a:gd name="connsiteY7395" fmla="*/ 284115 h 7527097"/>
              <a:gd name="connsiteX7396" fmla="*/ 4053452 w 11737975"/>
              <a:gd name="connsiteY7396" fmla="*/ 273958 h 7527097"/>
              <a:gd name="connsiteX7397" fmla="*/ 4051947 w 11737975"/>
              <a:gd name="connsiteY7397" fmla="*/ 272240 h 7527097"/>
              <a:gd name="connsiteX7398" fmla="*/ 4055652 w 11737975"/>
              <a:gd name="connsiteY7398" fmla="*/ 267815 h 7527097"/>
              <a:gd name="connsiteX7399" fmla="*/ 4057435 w 11737975"/>
              <a:gd name="connsiteY7399" fmla="*/ 266389 h 7527097"/>
              <a:gd name="connsiteX7400" fmla="*/ 4055928 w 11737975"/>
              <a:gd name="connsiteY7400" fmla="*/ 264671 h 7527097"/>
              <a:gd name="connsiteX7401" fmla="*/ 4050302 w 11737975"/>
              <a:gd name="connsiteY7401" fmla="*/ 272096 h 7527097"/>
              <a:gd name="connsiteX7402" fmla="*/ 4050164 w 11737975"/>
              <a:gd name="connsiteY7402" fmla="*/ 273667 h 7527097"/>
              <a:gd name="connsiteX7403" fmla="*/ 4051529 w 11737975"/>
              <a:gd name="connsiteY7403" fmla="*/ 276956 h 7527097"/>
              <a:gd name="connsiteX7404" fmla="*/ 4051391 w 11737975"/>
              <a:gd name="connsiteY7404" fmla="*/ 278527 h 7527097"/>
              <a:gd name="connsiteX7405" fmla="*/ 4044537 w 11737975"/>
              <a:gd name="connsiteY7405" fmla="*/ 281090 h 7527097"/>
              <a:gd name="connsiteX7406" fmla="*/ 4048219 w 11737975"/>
              <a:gd name="connsiteY7406" fmla="*/ 295673 h 7527097"/>
              <a:gd name="connsiteX7407" fmla="*/ 4041643 w 11737975"/>
              <a:gd name="connsiteY7407" fmla="*/ 295093 h 7527097"/>
              <a:gd name="connsiteX7408" fmla="*/ 4037519 w 11737975"/>
              <a:gd name="connsiteY7408" fmla="*/ 304234 h 7527097"/>
              <a:gd name="connsiteX7409" fmla="*/ 4058479 w 11737975"/>
              <a:gd name="connsiteY7409" fmla="*/ 310838 h 7527097"/>
              <a:gd name="connsiteX7410" fmla="*/ 4056301 w 11737975"/>
              <a:gd name="connsiteY7410" fmla="*/ 297972 h 7527097"/>
              <a:gd name="connsiteX7411" fmla="*/ 4063434 w 11737975"/>
              <a:gd name="connsiteY7411" fmla="*/ 292266 h 7527097"/>
              <a:gd name="connsiteX7412" fmla="*/ 4060422 w 11737975"/>
              <a:gd name="connsiteY7412" fmla="*/ 288830 h 7527097"/>
              <a:gd name="connsiteX7413" fmla="*/ 4063711 w 11737975"/>
              <a:gd name="connsiteY7413" fmla="*/ 289121 h 7527097"/>
              <a:gd name="connsiteX7414" fmla="*/ 4070287 w 11737975"/>
              <a:gd name="connsiteY7414" fmla="*/ 289703 h 7527097"/>
              <a:gd name="connsiteX7415" fmla="*/ 4070427 w 11737975"/>
              <a:gd name="connsiteY7415" fmla="*/ 288131 h 7527097"/>
              <a:gd name="connsiteX7416" fmla="*/ 4070820 w 11737975"/>
              <a:gd name="connsiteY7416" fmla="*/ 302422 h 7527097"/>
              <a:gd name="connsiteX7417" fmla="*/ 4078486 w 11737975"/>
              <a:gd name="connsiteY7417" fmla="*/ 309437 h 7527097"/>
              <a:gd name="connsiteX7418" fmla="*/ 4075752 w 11737975"/>
              <a:gd name="connsiteY7418" fmla="*/ 302859 h 7527097"/>
              <a:gd name="connsiteX7419" fmla="*/ 4082330 w 11737975"/>
              <a:gd name="connsiteY7419" fmla="*/ 303440 h 7527097"/>
              <a:gd name="connsiteX7420" fmla="*/ 4075451 w 11737975"/>
              <a:gd name="connsiteY7420" fmla="*/ 325011 h 7527097"/>
              <a:gd name="connsiteX7421" fmla="*/ 4076820 w 11737975"/>
              <a:gd name="connsiteY7421" fmla="*/ 328300 h 7527097"/>
              <a:gd name="connsiteX7422" fmla="*/ 4075313 w 11737975"/>
              <a:gd name="connsiteY7422" fmla="*/ 326583 h 7527097"/>
              <a:gd name="connsiteX7423" fmla="*/ 4072025 w 11737975"/>
              <a:gd name="connsiteY7423" fmla="*/ 326292 h 7527097"/>
              <a:gd name="connsiteX7424" fmla="*/ 4063526 w 11737975"/>
              <a:gd name="connsiteY7424" fmla="*/ 328710 h 7527097"/>
              <a:gd name="connsiteX7425" fmla="*/ 4061744 w 11737975"/>
              <a:gd name="connsiteY7425" fmla="*/ 330137 h 7527097"/>
              <a:gd name="connsiteX7426" fmla="*/ 4058038 w 11737975"/>
              <a:gd name="connsiteY7426" fmla="*/ 334561 h 7527097"/>
              <a:gd name="connsiteX7427" fmla="*/ 4056254 w 11737975"/>
              <a:gd name="connsiteY7427" fmla="*/ 335988 h 7527097"/>
              <a:gd name="connsiteX7428" fmla="*/ 4054612 w 11737975"/>
              <a:gd name="connsiteY7428" fmla="*/ 335843 h 7527097"/>
              <a:gd name="connsiteX7429" fmla="*/ 4052829 w 11737975"/>
              <a:gd name="connsiteY7429" fmla="*/ 337270 h 7527097"/>
              <a:gd name="connsiteX7430" fmla="*/ 4054195 w 11737975"/>
              <a:gd name="connsiteY7430" fmla="*/ 340559 h 7527097"/>
              <a:gd name="connsiteX7431" fmla="*/ 4055839 w 11737975"/>
              <a:gd name="connsiteY7431" fmla="*/ 340704 h 7527097"/>
              <a:gd name="connsiteX7432" fmla="*/ 4055700 w 11737975"/>
              <a:gd name="connsiteY7432" fmla="*/ 342276 h 7527097"/>
              <a:gd name="connsiteX7433" fmla="*/ 4046647 w 11737975"/>
              <a:gd name="connsiteY7433" fmla="*/ 350982 h 7527097"/>
              <a:gd name="connsiteX7434" fmla="*/ 4045001 w 11737975"/>
              <a:gd name="connsiteY7434" fmla="*/ 350837 h 7527097"/>
              <a:gd name="connsiteX7435" fmla="*/ 4043496 w 11737975"/>
              <a:gd name="connsiteY7435" fmla="*/ 349119 h 7527097"/>
              <a:gd name="connsiteX7436" fmla="*/ 4041713 w 11737975"/>
              <a:gd name="connsiteY7436" fmla="*/ 350546 h 7527097"/>
              <a:gd name="connsiteX7437" fmla="*/ 4039792 w 11737975"/>
              <a:gd name="connsiteY7437" fmla="*/ 353543 h 7527097"/>
              <a:gd name="connsiteX7438" fmla="*/ 4025016 w 11737975"/>
              <a:gd name="connsiteY7438" fmla="*/ 333227 h 7527097"/>
              <a:gd name="connsiteX7439" fmla="*/ 4022818 w 11737975"/>
              <a:gd name="connsiteY7439" fmla="*/ 339370 h 7527097"/>
              <a:gd name="connsiteX7440" fmla="*/ 4021730 w 11737975"/>
              <a:gd name="connsiteY7440" fmla="*/ 332938 h 7527097"/>
              <a:gd name="connsiteX7441" fmla="*/ 4020895 w 11737975"/>
              <a:gd name="connsiteY7441" fmla="*/ 342369 h 7527097"/>
              <a:gd name="connsiteX7442" fmla="*/ 4015545 w 11737975"/>
              <a:gd name="connsiteY7442" fmla="*/ 346650 h 7527097"/>
              <a:gd name="connsiteX7443" fmla="*/ 4005148 w 11737975"/>
              <a:gd name="connsiteY7443" fmla="*/ 333056 h 7527097"/>
              <a:gd name="connsiteX7444" fmla="*/ 3999799 w 11737975"/>
              <a:gd name="connsiteY7444" fmla="*/ 337338 h 7527097"/>
              <a:gd name="connsiteX7445" fmla="*/ 4002254 w 11737975"/>
              <a:gd name="connsiteY7445" fmla="*/ 347059 h 7527097"/>
              <a:gd name="connsiteX7446" fmla="*/ 3986624 w 11737975"/>
              <a:gd name="connsiteY7446" fmla="*/ 355183 h 7527097"/>
              <a:gd name="connsiteX7447" fmla="*/ 3974025 w 11737975"/>
              <a:gd name="connsiteY7447" fmla="*/ 347733 h 7527097"/>
              <a:gd name="connsiteX7448" fmla="*/ 3971570 w 11737975"/>
              <a:gd name="connsiteY7448" fmla="*/ 338011 h 7527097"/>
              <a:gd name="connsiteX7449" fmla="*/ 3960340 w 11737975"/>
              <a:gd name="connsiteY7449" fmla="*/ 333851 h 7527097"/>
              <a:gd name="connsiteX7450" fmla="*/ 3955386 w 11737975"/>
              <a:gd name="connsiteY7450" fmla="*/ 352422 h 7527097"/>
              <a:gd name="connsiteX7451" fmla="*/ 3967704 w 11737975"/>
              <a:gd name="connsiteY7451" fmla="*/ 363017 h 7527097"/>
              <a:gd name="connsiteX7452" fmla="*/ 3969765 w 11737975"/>
              <a:gd name="connsiteY7452" fmla="*/ 358446 h 7527097"/>
              <a:gd name="connsiteX7453" fmla="*/ 3977291 w 11737975"/>
              <a:gd name="connsiteY7453" fmla="*/ 367032 h 7527097"/>
              <a:gd name="connsiteX7454" fmla="*/ 3958372 w 11737975"/>
              <a:gd name="connsiteY7454" fmla="*/ 374865 h 7527097"/>
              <a:gd name="connsiteX7455" fmla="*/ 3951797 w 11737975"/>
              <a:gd name="connsiteY7455" fmla="*/ 374284 h 7527097"/>
              <a:gd name="connsiteX7456" fmla="*/ 3949596 w 11737975"/>
              <a:gd name="connsiteY7456" fmla="*/ 380426 h 7527097"/>
              <a:gd name="connsiteX7457" fmla="*/ 3943437 w 11737975"/>
              <a:gd name="connsiteY7457" fmla="*/ 375130 h 7527097"/>
              <a:gd name="connsiteX7458" fmla="*/ 3950825 w 11737975"/>
              <a:gd name="connsiteY7458" fmla="*/ 385288 h 7527097"/>
              <a:gd name="connsiteX7459" fmla="*/ 3944386 w 11737975"/>
              <a:gd name="connsiteY7459" fmla="*/ 383135 h 7527097"/>
              <a:gd name="connsiteX7460" fmla="*/ 3942187 w 11737975"/>
              <a:gd name="connsiteY7460" fmla="*/ 389277 h 7527097"/>
              <a:gd name="connsiteX7461" fmla="*/ 3945035 w 11737975"/>
              <a:gd name="connsiteY7461" fmla="*/ 413291 h 7527097"/>
              <a:gd name="connsiteX7462" fmla="*/ 3943392 w 11737975"/>
              <a:gd name="connsiteY7462" fmla="*/ 413148 h 7527097"/>
              <a:gd name="connsiteX7463" fmla="*/ 3946519 w 11737975"/>
              <a:gd name="connsiteY7463" fmla="*/ 434017 h 7527097"/>
              <a:gd name="connsiteX7464" fmla="*/ 3938298 w 11737975"/>
              <a:gd name="connsiteY7464" fmla="*/ 433290 h 7527097"/>
              <a:gd name="connsiteX7465" fmla="*/ 3938714 w 11737975"/>
              <a:gd name="connsiteY7465" fmla="*/ 428575 h 7527097"/>
              <a:gd name="connsiteX7466" fmla="*/ 3940497 w 11737975"/>
              <a:gd name="connsiteY7466" fmla="*/ 427149 h 7527097"/>
              <a:gd name="connsiteX7467" fmla="*/ 3940914 w 11737975"/>
              <a:gd name="connsiteY7467" fmla="*/ 422432 h 7527097"/>
              <a:gd name="connsiteX7468" fmla="*/ 3937765 w 11737975"/>
              <a:gd name="connsiteY7468" fmla="*/ 420569 h 7527097"/>
              <a:gd name="connsiteX7469" fmla="*/ 3937903 w 11737975"/>
              <a:gd name="connsiteY7469" fmla="*/ 418998 h 7527097"/>
              <a:gd name="connsiteX7470" fmla="*/ 3926394 w 11737975"/>
              <a:gd name="connsiteY7470" fmla="*/ 417981 h 7527097"/>
              <a:gd name="connsiteX7471" fmla="*/ 3924889 w 11737975"/>
              <a:gd name="connsiteY7471" fmla="*/ 416265 h 7527097"/>
              <a:gd name="connsiteX7472" fmla="*/ 3923384 w 11737975"/>
              <a:gd name="connsiteY7472" fmla="*/ 414547 h 7527097"/>
              <a:gd name="connsiteX7473" fmla="*/ 3923662 w 11737975"/>
              <a:gd name="connsiteY7473" fmla="*/ 411402 h 7527097"/>
              <a:gd name="connsiteX7474" fmla="*/ 3941770 w 11737975"/>
              <a:gd name="connsiteY7474" fmla="*/ 393993 h 7527097"/>
              <a:gd name="connsiteX7475" fmla="*/ 3933572 w 11737975"/>
              <a:gd name="connsiteY7475" fmla="*/ 374259 h 7527097"/>
              <a:gd name="connsiteX7476" fmla="*/ 3927135 w 11737975"/>
              <a:gd name="connsiteY7476" fmla="*/ 372105 h 7527097"/>
              <a:gd name="connsiteX7477" fmla="*/ 3925768 w 11737975"/>
              <a:gd name="connsiteY7477" fmla="*/ 368816 h 7527097"/>
              <a:gd name="connsiteX7478" fmla="*/ 3946331 w 11737975"/>
              <a:gd name="connsiteY7478" fmla="*/ 361127 h 7527097"/>
              <a:gd name="connsiteX7479" fmla="*/ 3946748 w 11737975"/>
              <a:gd name="connsiteY7479" fmla="*/ 356412 h 7527097"/>
              <a:gd name="connsiteX7480" fmla="*/ 3938944 w 11737975"/>
              <a:gd name="connsiteY7480" fmla="*/ 350969 h 7527097"/>
              <a:gd name="connsiteX7481" fmla="*/ 3934565 w 11737975"/>
              <a:gd name="connsiteY7481" fmla="*/ 344247 h 7527097"/>
              <a:gd name="connsiteX7482" fmla="*/ 3937298 w 11737975"/>
              <a:gd name="connsiteY7482" fmla="*/ 350825 h 7527097"/>
              <a:gd name="connsiteX7483" fmla="*/ 3925514 w 11737975"/>
              <a:gd name="connsiteY7483" fmla="*/ 352951 h 7527097"/>
              <a:gd name="connsiteX7484" fmla="*/ 3920303 w 11737975"/>
              <a:gd name="connsiteY7484" fmla="*/ 355659 h 7527097"/>
              <a:gd name="connsiteX7485" fmla="*/ 3918797 w 11737975"/>
              <a:gd name="connsiteY7485" fmla="*/ 353943 h 7527097"/>
              <a:gd name="connsiteX7486" fmla="*/ 3916064 w 11737975"/>
              <a:gd name="connsiteY7486" fmla="*/ 347364 h 7527097"/>
              <a:gd name="connsiteX7487" fmla="*/ 3915926 w 11737975"/>
              <a:gd name="connsiteY7487" fmla="*/ 348935 h 7527097"/>
              <a:gd name="connsiteX7488" fmla="*/ 3913054 w 11737975"/>
              <a:gd name="connsiteY7488" fmla="*/ 343930 h 7527097"/>
              <a:gd name="connsiteX7489" fmla="*/ 3911410 w 11737975"/>
              <a:gd name="connsiteY7489" fmla="*/ 343784 h 7527097"/>
              <a:gd name="connsiteX7490" fmla="*/ 3911133 w 11737975"/>
              <a:gd name="connsiteY7490" fmla="*/ 346929 h 7527097"/>
              <a:gd name="connsiteX7491" fmla="*/ 3912638 w 11737975"/>
              <a:gd name="connsiteY7491" fmla="*/ 348646 h 7527097"/>
              <a:gd name="connsiteX7492" fmla="*/ 3893302 w 11737975"/>
              <a:gd name="connsiteY7492" fmla="*/ 361195 h 7527097"/>
              <a:gd name="connsiteX7493" fmla="*/ 3907265 w 11737975"/>
              <a:gd name="connsiteY7493" fmla="*/ 371934 h 7527097"/>
              <a:gd name="connsiteX7494" fmla="*/ 3911110 w 11737975"/>
              <a:gd name="connsiteY7494" fmla="*/ 365936 h 7527097"/>
              <a:gd name="connsiteX7495" fmla="*/ 3910971 w 11737975"/>
              <a:gd name="connsiteY7495" fmla="*/ 367509 h 7527097"/>
              <a:gd name="connsiteX7496" fmla="*/ 3912615 w 11737975"/>
              <a:gd name="connsiteY7496" fmla="*/ 367654 h 7527097"/>
              <a:gd name="connsiteX7497" fmla="*/ 3912754 w 11737975"/>
              <a:gd name="connsiteY7497" fmla="*/ 366083 h 7527097"/>
              <a:gd name="connsiteX7498" fmla="*/ 3913032 w 11737975"/>
              <a:gd name="connsiteY7498" fmla="*/ 362938 h 7527097"/>
              <a:gd name="connsiteX7499" fmla="*/ 3914677 w 11737975"/>
              <a:gd name="connsiteY7499" fmla="*/ 363082 h 7527097"/>
              <a:gd name="connsiteX7500" fmla="*/ 3917825 w 11737975"/>
              <a:gd name="connsiteY7500" fmla="*/ 364945 h 7527097"/>
              <a:gd name="connsiteX7501" fmla="*/ 3924263 w 11737975"/>
              <a:gd name="connsiteY7501" fmla="*/ 367099 h 7527097"/>
              <a:gd name="connsiteX7502" fmla="*/ 3924124 w 11737975"/>
              <a:gd name="connsiteY7502" fmla="*/ 368672 h 7527097"/>
              <a:gd name="connsiteX7503" fmla="*/ 3925351 w 11737975"/>
              <a:gd name="connsiteY7503" fmla="*/ 373531 h 7527097"/>
              <a:gd name="connsiteX7504" fmla="*/ 3915903 w 11737975"/>
              <a:gd name="connsiteY7504" fmla="*/ 367945 h 7527097"/>
              <a:gd name="connsiteX7505" fmla="*/ 3910137 w 11737975"/>
              <a:gd name="connsiteY7505" fmla="*/ 376941 h 7527097"/>
              <a:gd name="connsiteX7506" fmla="*/ 3906987 w 11737975"/>
              <a:gd name="connsiteY7506" fmla="*/ 375079 h 7527097"/>
              <a:gd name="connsiteX7507" fmla="*/ 3903561 w 11737975"/>
              <a:gd name="connsiteY7507" fmla="*/ 376359 h 7527097"/>
              <a:gd name="connsiteX7508" fmla="*/ 3900273 w 11737975"/>
              <a:gd name="connsiteY7508" fmla="*/ 376068 h 7527097"/>
              <a:gd name="connsiteX7509" fmla="*/ 3900411 w 11737975"/>
              <a:gd name="connsiteY7509" fmla="*/ 374496 h 7527097"/>
              <a:gd name="connsiteX7510" fmla="*/ 3904116 w 11737975"/>
              <a:gd name="connsiteY7510" fmla="*/ 370071 h 7527097"/>
              <a:gd name="connsiteX7511" fmla="*/ 3889180 w 11737975"/>
              <a:gd name="connsiteY7511" fmla="*/ 370336 h 7527097"/>
              <a:gd name="connsiteX7512" fmla="*/ 3891497 w 11737975"/>
              <a:gd name="connsiteY7512" fmla="*/ 381629 h 7527097"/>
              <a:gd name="connsiteX7513" fmla="*/ 3891219 w 11737975"/>
              <a:gd name="connsiteY7513" fmla="*/ 384772 h 7527097"/>
              <a:gd name="connsiteX7514" fmla="*/ 3889574 w 11737975"/>
              <a:gd name="connsiteY7514" fmla="*/ 384628 h 7527097"/>
              <a:gd name="connsiteX7515" fmla="*/ 3882048 w 11737975"/>
              <a:gd name="connsiteY7515" fmla="*/ 376043 h 7527097"/>
              <a:gd name="connsiteX7516" fmla="*/ 3877394 w 11737975"/>
              <a:gd name="connsiteY7516" fmla="*/ 372463 h 7527097"/>
              <a:gd name="connsiteX7517" fmla="*/ 3874105 w 11737975"/>
              <a:gd name="connsiteY7517" fmla="*/ 372172 h 7527097"/>
              <a:gd name="connsiteX7518" fmla="*/ 3872877 w 11737975"/>
              <a:gd name="connsiteY7518" fmla="*/ 367310 h 7527097"/>
              <a:gd name="connsiteX7519" fmla="*/ 3871373 w 11737975"/>
              <a:gd name="connsiteY7519" fmla="*/ 365594 h 7527097"/>
              <a:gd name="connsiteX7520" fmla="*/ 3869450 w 11737975"/>
              <a:gd name="connsiteY7520" fmla="*/ 368593 h 7527097"/>
              <a:gd name="connsiteX7521" fmla="*/ 3870678 w 11737975"/>
              <a:gd name="connsiteY7521" fmla="*/ 373454 h 7527097"/>
              <a:gd name="connsiteX7522" fmla="*/ 3868896 w 11737975"/>
              <a:gd name="connsiteY7522" fmla="*/ 374880 h 7527097"/>
              <a:gd name="connsiteX7523" fmla="*/ 3867251 w 11737975"/>
              <a:gd name="connsiteY7523" fmla="*/ 374734 h 7527097"/>
              <a:gd name="connsiteX7524" fmla="*/ 3863129 w 11737975"/>
              <a:gd name="connsiteY7524" fmla="*/ 383875 h 7527097"/>
              <a:gd name="connsiteX7525" fmla="*/ 3866001 w 11737975"/>
              <a:gd name="connsiteY7525" fmla="*/ 388883 h 7527097"/>
              <a:gd name="connsiteX7526" fmla="*/ 3867367 w 11737975"/>
              <a:gd name="connsiteY7526" fmla="*/ 392172 h 7527097"/>
              <a:gd name="connsiteX7527" fmla="*/ 3868872 w 11737975"/>
              <a:gd name="connsiteY7527" fmla="*/ 393888 h 7527097"/>
              <a:gd name="connsiteX7528" fmla="*/ 3866951 w 11737975"/>
              <a:gd name="connsiteY7528" fmla="*/ 396888 h 7527097"/>
              <a:gd name="connsiteX7529" fmla="*/ 3863800 w 11737975"/>
              <a:gd name="connsiteY7529" fmla="*/ 395025 h 7527097"/>
              <a:gd name="connsiteX7530" fmla="*/ 3865583 w 11737975"/>
              <a:gd name="connsiteY7530" fmla="*/ 393597 h 7527097"/>
              <a:gd name="connsiteX7531" fmla="*/ 3859008 w 11737975"/>
              <a:gd name="connsiteY7531" fmla="*/ 393016 h 7527097"/>
              <a:gd name="connsiteX7532" fmla="*/ 3861601 w 11737975"/>
              <a:gd name="connsiteY7532" fmla="*/ 401166 h 7527097"/>
              <a:gd name="connsiteX7533" fmla="*/ 3865167 w 11737975"/>
              <a:gd name="connsiteY7533" fmla="*/ 398315 h 7527097"/>
              <a:gd name="connsiteX7534" fmla="*/ 3866672 w 11737975"/>
              <a:gd name="connsiteY7534" fmla="*/ 400031 h 7527097"/>
              <a:gd name="connsiteX7535" fmla="*/ 3868455 w 11737975"/>
              <a:gd name="connsiteY7535" fmla="*/ 398604 h 7527097"/>
              <a:gd name="connsiteX7536" fmla="*/ 3869405 w 11737975"/>
              <a:gd name="connsiteY7536" fmla="*/ 406609 h 7527097"/>
              <a:gd name="connsiteX7537" fmla="*/ 3875982 w 11737975"/>
              <a:gd name="connsiteY7537" fmla="*/ 407190 h 7527097"/>
              <a:gd name="connsiteX7538" fmla="*/ 3882142 w 11737975"/>
              <a:gd name="connsiteY7538" fmla="*/ 412487 h 7527097"/>
              <a:gd name="connsiteX7539" fmla="*/ 3883786 w 11737975"/>
              <a:gd name="connsiteY7539" fmla="*/ 412633 h 7527097"/>
              <a:gd name="connsiteX7540" fmla="*/ 3880221 w 11737975"/>
              <a:gd name="connsiteY7540" fmla="*/ 415485 h 7527097"/>
              <a:gd name="connsiteX7541" fmla="*/ 3878299 w 11737975"/>
              <a:gd name="connsiteY7541" fmla="*/ 418485 h 7527097"/>
              <a:gd name="connsiteX7542" fmla="*/ 3876654 w 11737975"/>
              <a:gd name="connsiteY7542" fmla="*/ 418340 h 7527097"/>
              <a:gd name="connsiteX7543" fmla="*/ 3875010 w 11737975"/>
              <a:gd name="connsiteY7543" fmla="*/ 418194 h 7527097"/>
              <a:gd name="connsiteX7544" fmla="*/ 3867206 w 11737975"/>
              <a:gd name="connsiteY7544" fmla="*/ 412751 h 7527097"/>
              <a:gd name="connsiteX7545" fmla="*/ 3865423 w 11737975"/>
              <a:gd name="connsiteY7545" fmla="*/ 414178 h 7527097"/>
              <a:gd name="connsiteX7546" fmla="*/ 3866928 w 11737975"/>
              <a:gd name="connsiteY7546" fmla="*/ 415896 h 7527097"/>
              <a:gd name="connsiteX7547" fmla="*/ 3873087 w 11737975"/>
              <a:gd name="connsiteY7547" fmla="*/ 421192 h 7527097"/>
              <a:gd name="connsiteX7548" fmla="*/ 3872811 w 11737975"/>
              <a:gd name="connsiteY7548" fmla="*/ 424336 h 7527097"/>
              <a:gd name="connsiteX7549" fmla="*/ 3850069 w 11737975"/>
              <a:gd name="connsiteY7549" fmla="*/ 419158 h 7527097"/>
              <a:gd name="connsiteX7550" fmla="*/ 3854863 w 11737975"/>
              <a:gd name="connsiteY7550" fmla="*/ 421167 h 7527097"/>
              <a:gd name="connsiteX7551" fmla="*/ 3839233 w 11737975"/>
              <a:gd name="connsiteY7551" fmla="*/ 429289 h 7527097"/>
              <a:gd name="connsiteX7552" fmla="*/ 3832263 w 11737975"/>
              <a:gd name="connsiteY7552" fmla="*/ 414417 h 7527097"/>
              <a:gd name="connsiteX7553" fmla="*/ 3828140 w 11737975"/>
              <a:gd name="connsiteY7553" fmla="*/ 423558 h 7527097"/>
              <a:gd name="connsiteX7554" fmla="*/ 3828558 w 11737975"/>
              <a:gd name="connsiteY7554" fmla="*/ 418841 h 7527097"/>
              <a:gd name="connsiteX7555" fmla="*/ 3813343 w 11737975"/>
              <a:gd name="connsiteY7555" fmla="*/ 422250 h 7527097"/>
              <a:gd name="connsiteX7556" fmla="*/ 3811976 w 11737975"/>
              <a:gd name="connsiteY7556" fmla="*/ 418961 h 7527097"/>
              <a:gd name="connsiteX7557" fmla="*/ 3812116 w 11737975"/>
              <a:gd name="connsiteY7557" fmla="*/ 417388 h 7527097"/>
              <a:gd name="connsiteX7558" fmla="*/ 3818415 w 11737975"/>
              <a:gd name="connsiteY7558" fmla="*/ 421113 h 7527097"/>
              <a:gd name="connsiteX7559" fmla="*/ 3824458 w 11737975"/>
              <a:gd name="connsiteY7559" fmla="*/ 408974 h 7527097"/>
              <a:gd name="connsiteX7560" fmla="*/ 3819664 w 11737975"/>
              <a:gd name="connsiteY7560" fmla="*/ 406966 h 7527097"/>
              <a:gd name="connsiteX7561" fmla="*/ 3820081 w 11737975"/>
              <a:gd name="connsiteY7561" fmla="*/ 402250 h 7527097"/>
              <a:gd name="connsiteX7562" fmla="*/ 3824063 w 11737975"/>
              <a:gd name="connsiteY7562" fmla="*/ 394681 h 7527097"/>
              <a:gd name="connsiteX7563" fmla="*/ 3824203 w 11737975"/>
              <a:gd name="connsiteY7563" fmla="*/ 393110 h 7527097"/>
              <a:gd name="connsiteX7564" fmla="*/ 3822559 w 11737975"/>
              <a:gd name="connsiteY7564" fmla="*/ 392965 h 7527097"/>
              <a:gd name="connsiteX7565" fmla="*/ 3818715 w 11737975"/>
              <a:gd name="connsiteY7565" fmla="*/ 398961 h 7527097"/>
              <a:gd name="connsiteX7566" fmla="*/ 3818854 w 11737975"/>
              <a:gd name="connsiteY7566" fmla="*/ 397390 h 7527097"/>
              <a:gd name="connsiteX7567" fmla="*/ 3811722 w 11737975"/>
              <a:gd name="connsiteY7567" fmla="*/ 403096 h 7527097"/>
              <a:gd name="connsiteX7568" fmla="*/ 3811442 w 11737975"/>
              <a:gd name="connsiteY7568" fmla="*/ 406239 h 7527097"/>
              <a:gd name="connsiteX7569" fmla="*/ 3806651 w 11737975"/>
              <a:gd name="connsiteY7569" fmla="*/ 404232 h 7527097"/>
              <a:gd name="connsiteX7570" fmla="*/ 3807067 w 11737975"/>
              <a:gd name="connsiteY7570" fmla="*/ 399517 h 7527097"/>
              <a:gd name="connsiteX7571" fmla="*/ 3814199 w 11737975"/>
              <a:gd name="connsiteY7571" fmla="*/ 393810 h 7527097"/>
              <a:gd name="connsiteX7572" fmla="*/ 3819409 w 11737975"/>
              <a:gd name="connsiteY7572" fmla="*/ 391103 h 7527097"/>
              <a:gd name="connsiteX7573" fmla="*/ 3819686 w 11737975"/>
              <a:gd name="connsiteY7573" fmla="*/ 387958 h 7527097"/>
              <a:gd name="connsiteX7574" fmla="*/ 3818043 w 11737975"/>
              <a:gd name="connsiteY7574" fmla="*/ 387813 h 7527097"/>
              <a:gd name="connsiteX7575" fmla="*/ 3814478 w 11737975"/>
              <a:gd name="connsiteY7575" fmla="*/ 390667 h 7527097"/>
              <a:gd name="connsiteX7576" fmla="*/ 3814616 w 11737975"/>
              <a:gd name="connsiteY7576" fmla="*/ 389094 h 7527097"/>
              <a:gd name="connsiteX7577" fmla="*/ 3811326 w 11737975"/>
              <a:gd name="connsiteY7577" fmla="*/ 388803 h 7527097"/>
              <a:gd name="connsiteX7578" fmla="*/ 3809544 w 11737975"/>
              <a:gd name="connsiteY7578" fmla="*/ 390230 h 7527097"/>
              <a:gd name="connsiteX7579" fmla="*/ 3809961 w 11737975"/>
              <a:gd name="connsiteY7579" fmla="*/ 385514 h 7527097"/>
              <a:gd name="connsiteX7580" fmla="*/ 3810795 w 11737975"/>
              <a:gd name="connsiteY7580" fmla="*/ 376084 h 7527097"/>
              <a:gd name="connsiteX7581" fmla="*/ 3812439 w 11737975"/>
              <a:gd name="connsiteY7581" fmla="*/ 376228 h 7527097"/>
              <a:gd name="connsiteX7582" fmla="*/ 3817510 w 11737975"/>
              <a:gd name="connsiteY7582" fmla="*/ 375093 h 7527097"/>
              <a:gd name="connsiteX7583" fmla="*/ 3820799 w 11737975"/>
              <a:gd name="connsiteY7583" fmla="*/ 375382 h 7527097"/>
              <a:gd name="connsiteX7584" fmla="*/ 3822720 w 11737975"/>
              <a:gd name="connsiteY7584" fmla="*/ 372384 h 7527097"/>
              <a:gd name="connsiteX7585" fmla="*/ 3821354 w 11737975"/>
              <a:gd name="connsiteY7585" fmla="*/ 369095 h 7527097"/>
              <a:gd name="connsiteX7586" fmla="*/ 3818066 w 11737975"/>
              <a:gd name="connsiteY7586" fmla="*/ 368804 h 7527097"/>
              <a:gd name="connsiteX7587" fmla="*/ 3816421 w 11737975"/>
              <a:gd name="connsiteY7587" fmla="*/ 368659 h 7527097"/>
              <a:gd name="connsiteX7588" fmla="*/ 3809566 w 11737975"/>
              <a:gd name="connsiteY7588" fmla="*/ 371223 h 7527097"/>
              <a:gd name="connsiteX7589" fmla="*/ 3806279 w 11737975"/>
              <a:gd name="connsiteY7589" fmla="*/ 370931 h 7527097"/>
              <a:gd name="connsiteX7590" fmla="*/ 3804912 w 11737975"/>
              <a:gd name="connsiteY7590" fmla="*/ 367642 h 7527097"/>
              <a:gd name="connsiteX7591" fmla="*/ 3803269 w 11737975"/>
              <a:gd name="connsiteY7591" fmla="*/ 367497 h 7527097"/>
              <a:gd name="connsiteX7592" fmla="*/ 3802991 w 11737975"/>
              <a:gd name="connsiteY7592" fmla="*/ 370641 h 7527097"/>
              <a:gd name="connsiteX7593" fmla="*/ 3804357 w 11737975"/>
              <a:gd name="connsiteY7593" fmla="*/ 373930 h 7527097"/>
              <a:gd name="connsiteX7594" fmla="*/ 3806001 w 11737975"/>
              <a:gd name="connsiteY7594" fmla="*/ 374075 h 7527097"/>
              <a:gd name="connsiteX7595" fmla="*/ 3809151 w 11737975"/>
              <a:gd name="connsiteY7595" fmla="*/ 375937 h 7527097"/>
              <a:gd name="connsiteX7596" fmla="*/ 3808317 w 11737975"/>
              <a:gd name="connsiteY7596" fmla="*/ 385369 h 7527097"/>
              <a:gd name="connsiteX7597" fmla="*/ 3808039 w 11737975"/>
              <a:gd name="connsiteY7597" fmla="*/ 388513 h 7527097"/>
              <a:gd name="connsiteX7598" fmla="*/ 3806396 w 11737975"/>
              <a:gd name="connsiteY7598" fmla="*/ 388367 h 7527097"/>
              <a:gd name="connsiteX7599" fmla="*/ 3803107 w 11737975"/>
              <a:gd name="connsiteY7599" fmla="*/ 388078 h 7527097"/>
              <a:gd name="connsiteX7600" fmla="*/ 3801324 w 11737975"/>
              <a:gd name="connsiteY7600" fmla="*/ 389505 h 7527097"/>
              <a:gd name="connsiteX7601" fmla="*/ 3797757 w 11737975"/>
              <a:gd name="connsiteY7601" fmla="*/ 392357 h 7527097"/>
              <a:gd name="connsiteX7602" fmla="*/ 3800769 w 11737975"/>
              <a:gd name="connsiteY7602" fmla="*/ 395792 h 7527097"/>
              <a:gd name="connsiteX7603" fmla="*/ 3802552 w 11737975"/>
              <a:gd name="connsiteY7603" fmla="*/ 394365 h 7527097"/>
              <a:gd name="connsiteX7604" fmla="*/ 3805839 w 11737975"/>
              <a:gd name="connsiteY7604" fmla="*/ 394656 h 7527097"/>
              <a:gd name="connsiteX7605" fmla="*/ 3805701 w 11737975"/>
              <a:gd name="connsiteY7605" fmla="*/ 396228 h 7527097"/>
              <a:gd name="connsiteX7606" fmla="*/ 3804728 w 11737975"/>
              <a:gd name="connsiteY7606" fmla="*/ 407231 h 7527097"/>
              <a:gd name="connsiteX7607" fmla="*/ 3806373 w 11737975"/>
              <a:gd name="connsiteY7607" fmla="*/ 407377 h 7527097"/>
              <a:gd name="connsiteX7608" fmla="*/ 3808016 w 11737975"/>
              <a:gd name="connsiteY7608" fmla="*/ 407522 h 7527097"/>
              <a:gd name="connsiteX7609" fmla="*/ 3805956 w 11737975"/>
              <a:gd name="connsiteY7609" fmla="*/ 412092 h 7527097"/>
              <a:gd name="connsiteX7610" fmla="*/ 3805817 w 11737975"/>
              <a:gd name="connsiteY7610" fmla="*/ 413663 h 7527097"/>
              <a:gd name="connsiteX7611" fmla="*/ 3802669 w 11737975"/>
              <a:gd name="connsiteY7611" fmla="*/ 411801 h 7527097"/>
              <a:gd name="connsiteX7612" fmla="*/ 3799378 w 11737975"/>
              <a:gd name="connsiteY7612" fmla="*/ 411510 h 7527097"/>
              <a:gd name="connsiteX7613" fmla="*/ 3797735 w 11737975"/>
              <a:gd name="connsiteY7613" fmla="*/ 411365 h 7527097"/>
              <a:gd name="connsiteX7614" fmla="*/ 3795952 w 11737975"/>
              <a:gd name="connsiteY7614" fmla="*/ 412793 h 7527097"/>
              <a:gd name="connsiteX7615" fmla="*/ 3797180 w 11737975"/>
              <a:gd name="connsiteY7615" fmla="*/ 417653 h 7527097"/>
              <a:gd name="connsiteX7616" fmla="*/ 3800329 w 11737975"/>
              <a:gd name="connsiteY7616" fmla="*/ 419515 h 7527097"/>
              <a:gd name="connsiteX7617" fmla="*/ 3801973 w 11737975"/>
              <a:gd name="connsiteY7617" fmla="*/ 419661 h 7527097"/>
              <a:gd name="connsiteX7618" fmla="*/ 3801279 w 11737975"/>
              <a:gd name="connsiteY7618" fmla="*/ 427520 h 7527097"/>
              <a:gd name="connsiteX7619" fmla="*/ 3801140 w 11737975"/>
              <a:gd name="connsiteY7619" fmla="*/ 429092 h 7527097"/>
              <a:gd name="connsiteX7620" fmla="*/ 3804011 w 11737975"/>
              <a:gd name="connsiteY7620" fmla="*/ 434100 h 7527097"/>
              <a:gd name="connsiteX7621" fmla="*/ 3802367 w 11737975"/>
              <a:gd name="connsiteY7621" fmla="*/ 433954 h 7527097"/>
              <a:gd name="connsiteX7622" fmla="*/ 3802229 w 11737975"/>
              <a:gd name="connsiteY7622" fmla="*/ 435527 h 7527097"/>
              <a:gd name="connsiteX7623" fmla="*/ 3787710 w 11737975"/>
              <a:gd name="connsiteY7623" fmla="*/ 431075 h 7527097"/>
              <a:gd name="connsiteX7624" fmla="*/ 3777983 w 11737975"/>
              <a:gd name="connsiteY7624" fmla="*/ 428630 h 7527097"/>
              <a:gd name="connsiteX7625" fmla="*/ 3778260 w 11737975"/>
              <a:gd name="connsiteY7625" fmla="*/ 425487 h 7527097"/>
              <a:gd name="connsiteX7626" fmla="*/ 3772379 w 11737975"/>
              <a:gd name="connsiteY7626" fmla="*/ 417046 h 7527097"/>
              <a:gd name="connsiteX7627" fmla="*/ 3770456 w 11737975"/>
              <a:gd name="connsiteY7627" fmla="*/ 420044 h 7527097"/>
              <a:gd name="connsiteX7628" fmla="*/ 3771822 w 11737975"/>
              <a:gd name="connsiteY7628" fmla="*/ 423334 h 7527097"/>
              <a:gd name="connsiteX7629" fmla="*/ 3773190 w 11737975"/>
              <a:gd name="connsiteY7629" fmla="*/ 426623 h 7527097"/>
              <a:gd name="connsiteX7630" fmla="*/ 3774278 w 11737975"/>
              <a:gd name="connsiteY7630" fmla="*/ 433056 h 7527097"/>
              <a:gd name="connsiteX7631" fmla="*/ 3775922 w 11737975"/>
              <a:gd name="connsiteY7631" fmla="*/ 433202 h 7527097"/>
              <a:gd name="connsiteX7632" fmla="*/ 3787154 w 11737975"/>
              <a:gd name="connsiteY7632" fmla="*/ 437362 h 7527097"/>
              <a:gd name="connsiteX7633" fmla="*/ 3800167 w 11737975"/>
              <a:gd name="connsiteY7633" fmla="*/ 440096 h 7527097"/>
              <a:gd name="connsiteX7634" fmla="*/ 3804267 w 11737975"/>
              <a:gd name="connsiteY7634" fmla="*/ 449963 h 7527097"/>
              <a:gd name="connsiteX7635" fmla="*/ 3798639 w 11737975"/>
              <a:gd name="connsiteY7635" fmla="*/ 457387 h 7527097"/>
              <a:gd name="connsiteX7636" fmla="*/ 3797413 w 11737975"/>
              <a:gd name="connsiteY7636" fmla="*/ 452527 h 7527097"/>
              <a:gd name="connsiteX7637" fmla="*/ 3797273 w 11737975"/>
              <a:gd name="connsiteY7637" fmla="*/ 454098 h 7527097"/>
              <a:gd name="connsiteX7638" fmla="*/ 3792619 w 11737975"/>
              <a:gd name="connsiteY7638" fmla="*/ 450518 h 7527097"/>
              <a:gd name="connsiteX7639" fmla="*/ 3789330 w 11737975"/>
              <a:gd name="connsiteY7639" fmla="*/ 450228 h 7527097"/>
              <a:gd name="connsiteX7640" fmla="*/ 3787409 w 11737975"/>
              <a:gd name="connsiteY7640" fmla="*/ 453226 h 7527097"/>
              <a:gd name="connsiteX7641" fmla="*/ 3784121 w 11737975"/>
              <a:gd name="connsiteY7641" fmla="*/ 452936 h 7527097"/>
              <a:gd name="connsiteX7642" fmla="*/ 3777683 w 11737975"/>
              <a:gd name="connsiteY7642" fmla="*/ 450783 h 7527097"/>
              <a:gd name="connsiteX7643" fmla="*/ 3772889 w 11737975"/>
              <a:gd name="connsiteY7643" fmla="*/ 448775 h 7527097"/>
              <a:gd name="connsiteX7644" fmla="*/ 3771107 w 11737975"/>
              <a:gd name="connsiteY7644" fmla="*/ 450200 h 7527097"/>
              <a:gd name="connsiteX7645" fmla="*/ 3772611 w 11737975"/>
              <a:gd name="connsiteY7645" fmla="*/ 451919 h 7527097"/>
              <a:gd name="connsiteX7646" fmla="*/ 3777404 w 11737975"/>
              <a:gd name="connsiteY7646" fmla="*/ 453927 h 7527097"/>
              <a:gd name="connsiteX7647" fmla="*/ 3782198 w 11737975"/>
              <a:gd name="connsiteY7647" fmla="*/ 455934 h 7527097"/>
              <a:gd name="connsiteX7648" fmla="*/ 3778493 w 11737975"/>
              <a:gd name="connsiteY7648" fmla="*/ 460359 h 7527097"/>
              <a:gd name="connsiteX7649" fmla="*/ 3778632 w 11737975"/>
              <a:gd name="connsiteY7649" fmla="*/ 458787 h 7527097"/>
              <a:gd name="connsiteX7650" fmla="*/ 3763974 w 11737975"/>
              <a:gd name="connsiteY7650" fmla="*/ 455909 h 7527097"/>
              <a:gd name="connsiteX7651" fmla="*/ 3758485 w 11737975"/>
              <a:gd name="connsiteY7651" fmla="*/ 461760 h 7527097"/>
              <a:gd name="connsiteX7652" fmla="*/ 3761080 w 11737975"/>
              <a:gd name="connsiteY7652" fmla="*/ 469910 h 7527097"/>
              <a:gd name="connsiteX7653" fmla="*/ 3751632 w 11737975"/>
              <a:gd name="connsiteY7653" fmla="*/ 464323 h 7527097"/>
              <a:gd name="connsiteX7654" fmla="*/ 3749432 w 11737975"/>
              <a:gd name="connsiteY7654" fmla="*/ 470466 h 7527097"/>
              <a:gd name="connsiteX7655" fmla="*/ 3746143 w 11737975"/>
              <a:gd name="connsiteY7655" fmla="*/ 470175 h 7527097"/>
              <a:gd name="connsiteX7656" fmla="*/ 3741766 w 11737975"/>
              <a:gd name="connsiteY7656" fmla="*/ 463451 h 7527097"/>
              <a:gd name="connsiteX7657" fmla="*/ 3731486 w 11737975"/>
              <a:gd name="connsiteY7657" fmla="*/ 467295 h 7527097"/>
              <a:gd name="connsiteX7658" fmla="*/ 3731624 w 11737975"/>
              <a:gd name="connsiteY7658" fmla="*/ 465723 h 7527097"/>
              <a:gd name="connsiteX7659" fmla="*/ 3730118 w 11737975"/>
              <a:gd name="connsiteY7659" fmla="*/ 464007 h 7527097"/>
              <a:gd name="connsiteX7660" fmla="*/ 3729980 w 11737975"/>
              <a:gd name="connsiteY7660" fmla="*/ 465578 h 7527097"/>
              <a:gd name="connsiteX7661" fmla="*/ 3729702 w 11737975"/>
              <a:gd name="connsiteY7661" fmla="*/ 468722 h 7527097"/>
              <a:gd name="connsiteX7662" fmla="*/ 3711755 w 11737975"/>
              <a:gd name="connsiteY7662" fmla="*/ 465551 h 7527097"/>
              <a:gd name="connsiteX7663" fmla="*/ 3712567 w 11737975"/>
              <a:gd name="connsiteY7663" fmla="*/ 475127 h 7527097"/>
              <a:gd name="connsiteX7664" fmla="*/ 3699690 w 11737975"/>
              <a:gd name="connsiteY7664" fmla="*/ 470822 h 7527097"/>
              <a:gd name="connsiteX7665" fmla="*/ 3699552 w 11737975"/>
              <a:gd name="connsiteY7665" fmla="*/ 472394 h 7527097"/>
              <a:gd name="connsiteX7666" fmla="*/ 3698047 w 11737975"/>
              <a:gd name="connsiteY7666" fmla="*/ 470677 h 7527097"/>
              <a:gd name="connsiteX7667" fmla="*/ 3691193 w 11737975"/>
              <a:gd name="connsiteY7667" fmla="*/ 473240 h 7527097"/>
              <a:gd name="connsiteX7668" fmla="*/ 3689549 w 11737975"/>
              <a:gd name="connsiteY7668" fmla="*/ 473096 h 7527097"/>
              <a:gd name="connsiteX7669" fmla="*/ 3689409 w 11737975"/>
              <a:gd name="connsiteY7669" fmla="*/ 474667 h 7527097"/>
              <a:gd name="connsiteX7670" fmla="*/ 3686260 w 11737975"/>
              <a:gd name="connsiteY7670" fmla="*/ 472805 h 7527097"/>
              <a:gd name="connsiteX7671" fmla="*/ 3686122 w 11737975"/>
              <a:gd name="connsiteY7671" fmla="*/ 474376 h 7527097"/>
              <a:gd name="connsiteX7672" fmla="*/ 3682417 w 11737975"/>
              <a:gd name="connsiteY7672" fmla="*/ 478803 h 7527097"/>
              <a:gd name="connsiteX7673" fmla="*/ 3678573 w 11737975"/>
              <a:gd name="connsiteY7673" fmla="*/ 484799 h 7527097"/>
              <a:gd name="connsiteX7674" fmla="*/ 3682950 w 11737975"/>
              <a:gd name="connsiteY7674" fmla="*/ 491521 h 7527097"/>
              <a:gd name="connsiteX7675" fmla="*/ 3684733 w 11737975"/>
              <a:gd name="connsiteY7675" fmla="*/ 490096 h 7527097"/>
              <a:gd name="connsiteX7676" fmla="*/ 3684872 w 11737975"/>
              <a:gd name="connsiteY7676" fmla="*/ 488523 h 7527097"/>
              <a:gd name="connsiteX7677" fmla="*/ 3691447 w 11737975"/>
              <a:gd name="connsiteY7677" fmla="*/ 489105 h 7527097"/>
              <a:gd name="connsiteX7678" fmla="*/ 3693510 w 11737975"/>
              <a:gd name="connsiteY7678" fmla="*/ 484534 h 7527097"/>
              <a:gd name="connsiteX7679" fmla="*/ 3701313 w 11737975"/>
              <a:gd name="connsiteY7679" fmla="*/ 489976 h 7527097"/>
              <a:gd name="connsiteX7680" fmla="*/ 3706801 w 11737975"/>
              <a:gd name="connsiteY7680" fmla="*/ 484125 h 7527097"/>
              <a:gd name="connsiteX7681" fmla="*/ 3706384 w 11737975"/>
              <a:gd name="connsiteY7681" fmla="*/ 488841 h 7527097"/>
              <a:gd name="connsiteX7682" fmla="*/ 3729403 w 11737975"/>
              <a:gd name="connsiteY7682" fmla="*/ 490875 h 7527097"/>
              <a:gd name="connsiteX7683" fmla="*/ 3730907 w 11737975"/>
              <a:gd name="connsiteY7683" fmla="*/ 492591 h 7527097"/>
              <a:gd name="connsiteX7684" fmla="*/ 3733778 w 11737975"/>
              <a:gd name="connsiteY7684" fmla="*/ 497597 h 7527097"/>
              <a:gd name="connsiteX7685" fmla="*/ 3735423 w 11737975"/>
              <a:gd name="connsiteY7685" fmla="*/ 497742 h 7527097"/>
              <a:gd name="connsiteX7686" fmla="*/ 3739406 w 11737975"/>
              <a:gd name="connsiteY7686" fmla="*/ 490175 h 7527097"/>
              <a:gd name="connsiteX7687" fmla="*/ 3739267 w 11737975"/>
              <a:gd name="connsiteY7687" fmla="*/ 491746 h 7527097"/>
              <a:gd name="connsiteX7688" fmla="*/ 3749826 w 11737975"/>
              <a:gd name="connsiteY7688" fmla="*/ 484757 h 7527097"/>
              <a:gd name="connsiteX7689" fmla="*/ 3765434 w 11737975"/>
              <a:gd name="connsiteY7689" fmla="*/ 495642 h 7527097"/>
              <a:gd name="connsiteX7690" fmla="*/ 3756936 w 11737975"/>
              <a:gd name="connsiteY7690" fmla="*/ 498059 h 7527097"/>
              <a:gd name="connsiteX7691" fmla="*/ 3758163 w 11737975"/>
              <a:gd name="connsiteY7691" fmla="*/ 502920 h 7527097"/>
              <a:gd name="connsiteX7692" fmla="*/ 3754736 w 11737975"/>
              <a:gd name="connsiteY7692" fmla="*/ 504201 h 7527097"/>
              <a:gd name="connsiteX7693" fmla="*/ 3754596 w 11737975"/>
              <a:gd name="connsiteY7693" fmla="*/ 505773 h 7527097"/>
              <a:gd name="connsiteX7694" fmla="*/ 3754459 w 11737975"/>
              <a:gd name="connsiteY7694" fmla="*/ 507347 h 7527097"/>
              <a:gd name="connsiteX7695" fmla="*/ 3759668 w 11737975"/>
              <a:gd name="connsiteY7695" fmla="*/ 504637 h 7527097"/>
              <a:gd name="connsiteX7696" fmla="*/ 3762956 w 11737975"/>
              <a:gd name="connsiteY7696" fmla="*/ 504929 h 7527097"/>
              <a:gd name="connsiteX7697" fmla="*/ 3761035 w 11737975"/>
              <a:gd name="connsiteY7697" fmla="*/ 507926 h 7527097"/>
              <a:gd name="connsiteX7698" fmla="*/ 3759251 w 11737975"/>
              <a:gd name="connsiteY7698" fmla="*/ 509354 h 7527097"/>
              <a:gd name="connsiteX7699" fmla="*/ 3758836 w 11737975"/>
              <a:gd name="connsiteY7699" fmla="*/ 514069 h 7527097"/>
              <a:gd name="connsiteX7700" fmla="*/ 3755963 w 11737975"/>
              <a:gd name="connsiteY7700" fmla="*/ 509063 h 7527097"/>
              <a:gd name="connsiteX7701" fmla="*/ 3753625 w 11737975"/>
              <a:gd name="connsiteY7701" fmla="*/ 516778 h 7527097"/>
              <a:gd name="connsiteX7702" fmla="*/ 3747326 w 11737975"/>
              <a:gd name="connsiteY7702" fmla="*/ 513051 h 7527097"/>
              <a:gd name="connsiteX7703" fmla="*/ 3746909 w 11737975"/>
              <a:gd name="connsiteY7703" fmla="*/ 517768 h 7527097"/>
              <a:gd name="connsiteX7704" fmla="*/ 3743205 w 11737975"/>
              <a:gd name="connsiteY7704" fmla="*/ 522193 h 7527097"/>
              <a:gd name="connsiteX7705" fmla="*/ 3741420 w 11737975"/>
              <a:gd name="connsiteY7705" fmla="*/ 523620 h 7527097"/>
              <a:gd name="connsiteX7706" fmla="*/ 3740055 w 11737975"/>
              <a:gd name="connsiteY7706" fmla="*/ 520331 h 7527097"/>
              <a:gd name="connsiteX7707" fmla="*/ 3738550 w 11737975"/>
              <a:gd name="connsiteY7707" fmla="*/ 518613 h 7527097"/>
              <a:gd name="connsiteX7708" fmla="*/ 3736906 w 11737975"/>
              <a:gd name="connsiteY7708" fmla="*/ 518467 h 7527097"/>
              <a:gd name="connsiteX7709" fmla="*/ 3734983 w 11737975"/>
              <a:gd name="connsiteY7709" fmla="*/ 521467 h 7527097"/>
              <a:gd name="connsiteX7710" fmla="*/ 3736488 w 11737975"/>
              <a:gd name="connsiteY7710" fmla="*/ 523183 h 7527097"/>
              <a:gd name="connsiteX7711" fmla="*/ 3737856 w 11737975"/>
              <a:gd name="connsiteY7711" fmla="*/ 526474 h 7527097"/>
              <a:gd name="connsiteX7712" fmla="*/ 3737578 w 11737975"/>
              <a:gd name="connsiteY7712" fmla="*/ 529617 h 7527097"/>
              <a:gd name="connsiteX7713" fmla="*/ 3734011 w 11737975"/>
              <a:gd name="connsiteY7713" fmla="*/ 532470 h 7527097"/>
              <a:gd name="connsiteX7714" fmla="*/ 3729356 w 11737975"/>
              <a:gd name="connsiteY7714" fmla="*/ 528890 h 7527097"/>
              <a:gd name="connsiteX7715" fmla="*/ 3714281 w 11737975"/>
              <a:gd name="connsiteY7715" fmla="*/ 530727 h 7527097"/>
              <a:gd name="connsiteX7716" fmla="*/ 3721253 w 11737975"/>
              <a:gd name="connsiteY7716" fmla="*/ 545601 h 7527097"/>
              <a:gd name="connsiteX7717" fmla="*/ 3750175 w 11737975"/>
              <a:gd name="connsiteY7717" fmla="*/ 537068 h 7527097"/>
              <a:gd name="connsiteX7718" fmla="*/ 3744432 w 11737975"/>
              <a:gd name="connsiteY7718" fmla="*/ 527054 h 7527097"/>
              <a:gd name="connsiteX7719" fmla="*/ 3744570 w 11737975"/>
              <a:gd name="connsiteY7719" fmla="*/ 525483 h 7527097"/>
              <a:gd name="connsiteX7720" fmla="*/ 3748137 w 11737975"/>
              <a:gd name="connsiteY7720" fmla="*/ 522628 h 7527097"/>
              <a:gd name="connsiteX7721" fmla="*/ 3756079 w 11737975"/>
              <a:gd name="connsiteY7721" fmla="*/ 526500 h 7527097"/>
              <a:gd name="connsiteX7722" fmla="*/ 3761267 w 11737975"/>
              <a:gd name="connsiteY7722" fmla="*/ 542799 h 7527097"/>
              <a:gd name="connsiteX7723" fmla="*/ 3787434 w 11737975"/>
              <a:gd name="connsiteY7723" fmla="*/ 546696 h 7527097"/>
              <a:gd name="connsiteX7724" fmla="*/ 3783867 w 11737975"/>
              <a:gd name="connsiteY7724" fmla="*/ 549549 h 7527097"/>
              <a:gd name="connsiteX7725" fmla="*/ 3790028 w 11737975"/>
              <a:gd name="connsiteY7725" fmla="*/ 554847 h 7527097"/>
              <a:gd name="connsiteX7726" fmla="*/ 3789217 w 11737975"/>
              <a:gd name="connsiteY7726" fmla="*/ 545270 h 7527097"/>
              <a:gd name="connsiteX7727" fmla="*/ 3805761 w 11737975"/>
              <a:gd name="connsiteY7727" fmla="*/ 547919 h 7527097"/>
              <a:gd name="connsiteX7728" fmla="*/ 3818395 w 11737975"/>
              <a:gd name="connsiteY7728" fmla="*/ 552600 h 7527097"/>
              <a:gd name="connsiteX7729" fmla="*/ 3814969 w 11737975"/>
              <a:gd name="connsiteY7729" fmla="*/ 553883 h 7527097"/>
              <a:gd name="connsiteX7730" fmla="*/ 3818396 w 11737975"/>
              <a:gd name="connsiteY7730" fmla="*/ 552600 h 7527097"/>
              <a:gd name="connsiteX7731" fmla="*/ 3818395 w 11737975"/>
              <a:gd name="connsiteY7731" fmla="*/ 552600 h 7527097"/>
              <a:gd name="connsiteX7732" fmla="*/ 3821822 w 11737975"/>
              <a:gd name="connsiteY7732" fmla="*/ 551318 h 7527097"/>
              <a:gd name="connsiteX7733" fmla="*/ 3823327 w 11737975"/>
              <a:gd name="connsiteY7733" fmla="*/ 553035 h 7527097"/>
              <a:gd name="connsiteX7734" fmla="*/ 3823189 w 11737975"/>
              <a:gd name="connsiteY7734" fmla="*/ 554607 h 7527097"/>
              <a:gd name="connsiteX7735" fmla="*/ 3824695 w 11737975"/>
              <a:gd name="connsiteY7735" fmla="*/ 556325 h 7527097"/>
              <a:gd name="connsiteX7736" fmla="*/ 3824971 w 11737975"/>
              <a:gd name="connsiteY7736" fmla="*/ 553180 h 7527097"/>
              <a:gd name="connsiteX7737" fmla="*/ 3823745 w 11737975"/>
              <a:gd name="connsiteY7737" fmla="*/ 548320 h 7527097"/>
              <a:gd name="connsiteX7738" fmla="*/ 3825388 w 11737975"/>
              <a:gd name="connsiteY7738" fmla="*/ 548465 h 7527097"/>
              <a:gd name="connsiteX7739" fmla="*/ 3834838 w 11737975"/>
              <a:gd name="connsiteY7739" fmla="*/ 554052 h 7527097"/>
              <a:gd name="connsiteX7740" fmla="*/ 3838404 w 11737975"/>
              <a:gd name="connsiteY7740" fmla="*/ 551199 h 7527097"/>
              <a:gd name="connsiteX7741" fmla="*/ 3836342 w 11737975"/>
              <a:gd name="connsiteY7741" fmla="*/ 555770 h 7527097"/>
              <a:gd name="connsiteX7742" fmla="*/ 3836202 w 11737975"/>
              <a:gd name="connsiteY7742" fmla="*/ 557341 h 7527097"/>
              <a:gd name="connsiteX7743" fmla="*/ 3832498 w 11737975"/>
              <a:gd name="connsiteY7743" fmla="*/ 561768 h 7527097"/>
              <a:gd name="connsiteX7744" fmla="*/ 3834004 w 11737975"/>
              <a:gd name="connsiteY7744" fmla="*/ 563483 h 7527097"/>
              <a:gd name="connsiteX7745" fmla="*/ 3835787 w 11737975"/>
              <a:gd name="connsiteY7745" fmla="*/ 562057 h 7527097"/>
              <a:gd name="connsiteX7746" fmla="*/ 3837571 w 11737975"/>
              <a:gd name="connsiteY7746" fmla="*/ 560630 h 7527097"/>
              <a:gd name="connsiteX7747" fmla="*/ 3839214 w 11737975"/>
              <a:gd name="connsiteY7747" fmla="*/ 560776 h 7527097"/>
              <a:gd name="connsiteX7748" fmla="*/ 3838796 w 11737975"/>
              <a:gd name="connsiteY7748" fmla="*/ 565492 h 7527097"/>
              <a:gd name="connsiteX7749" fmla="*/ 3844540 w 11737975"/>
              <a:gd name="connsiteY7749" fmla="*/ 575504 h 7527097"/>
              <a:gd name="connsiteX7750" fmla="*/ 3840163 w 11737975"/>
              <a:gd name="connsiteY7750" fmla="*/ 568781 h 7527097"/>
              <a:gd name="connsiteX7751" fmla="*/ 3837686 w 11737975"/>
              <a:gd name="connsiteY7751" fmla="*/ 578068 h 7527097"/>
              <a:gd name="connsiteX7752" fmla="*/ 3837546 w 11737975"/>
              <a:gd name="connsiteY7752" fmla="*/ 579640 h 7527097"/>
              <a:gd name="connsiteX7753" fmla="*/ 3834397 w 11737975"/>
              <a:gd name="connsiteY7753" fmla="*/ 577777 h 7527097"/>
              <a:gd name="connsiteX7754" fmla="*/ 3832754 w 11737975"/>
              <a:gd name="connsiteY7754" fmla="*/ 577631 h 7527097"/>
              <a:gd name="connsiteX7755" fmla="*/ 3831110 w 11737975"/>
              <a:gd name="connsiteY7755" fmla="*/ 577486 h 7527097"/>
              <a:gd name="connsiteX7756" fmla="*/ 3830970 w 11737975"/>
              <a:gd name="connsiteY7756" fmla="*/ 579057 h 7527097"/>
              <a:gd name="connsiteX7757" fmla="*/ 3828215 w 11737975"/>
              <a:gd name="connsiteY7757" fmla="*/ 591488 h 7527097"/>
              <a:gd name="connsiteX7758" fmla="*/ 3811635 w 11737975"/>
              <a:gd name="connsiteY7758" fmla="*/ 591607 h 7527097"/>
              <a:gd name="connsiteX7759" fmla="*/ 3814229 w 11737975"/>
              <a:gd name="connsiteY7759" fmla="*/ 599758 h 7527097"/>
              <a:gd name="connsiteX7760" fmla="*/ 3810803 w 11737975"/>
              <a:gd name="connsiteY7760" fmla="*/ 601038 h 7527097"/>
              <a:gd name="connsiteX7761" fmla="*/ 3806286 w 11737975"/>
              <a:gd name="connsiteY7761" fmla="*/ 595887 h 7527097"/>
              <a:gd name="connsiteX7762" fmla="*/ 3806147 w 11737975"/>
              <a:gd name="connsiteY7762" fmla="*/ 597460 h 7527097"/>
              <a:gd name="connsiteX7763" fmla="*/ 3804781 w 11737975"/>
              <a:gd name="connsiteY7763" fmla="*/ 594169 h 7527097"/>
              <a:gd name="connsiteX7764" fmla="*/ 3804919 w 11737975"/>
              <a:gd name="connsiteY7764" fmla="*/ 592597 h 7527097"/>
              <a:gd name="connsiteX7765" fmla="*/ 3803274 w 11737975"/>
              <a:gd name="connsiteY7765" fmla="*/ 592452 h 7527097"/>
              <a:gd name="connsiteX7766" fmla="*/ 3802997 w 11737975"/>
              <a:gd name="connsiteY7766" fmla="*/ 595597 h 7527097"/>
              <a:gd name="connsiteX7767" fmla="*/ 3801353 w 11737975"/>
              <a:gd name="connsiteY7767" fmla="*/ 595451 h 7527097"/>
              <a:gd name="connsiteX7768" fmla="*/ 3796421 w 11737975"/>
              <a:gd name="connsiteY7768" fmla="*/ 595015 h 7527097"/>
              <a:gd name="connsiteX7769" fmla="*/ 3794777 w 11737975"/>
              <a:gd name="connsiteY7769" fmla="*/ 594870 h 7527097"/>
              <a:gd name="connsiteX7770" fmla="*/ 3794916 w 11737975"/>
              <a:gd name="connsiteY7770" fmla="*/ 593298 h 7527097"/>
              <a:gd name="connsiteX7771" fmla="*/ 3795054 w 11737975"/>
              <a:gd name="connsiteY7771" fmla="*/ 591726 h 7527097"/>
              <a:gd name="connsiteX7772" fmla="*/ 3793271 w 11737975"/>
              <a:gd name="connsiteY7772" fmla="*/ 593154 h 7527097"/>
              <a:gd name="connsiteX7773" fmla="*/ 3793133 w 11737975"/>
              <a:gd name="connsiteY7773" fmla="*/ 594724 h 7527097"/>
              <a:gd name="connsiteX7774" fmla="*/ 3792993 w 11737975"/>
              <a:gd name="connsiteY7774" fmla="*/ 596297 h 7527097"/>
              <a:gd name="connsiteX7775" fmla="*/ 3792854 w 11737975"/>
              <a:gd name="connsiteY7775" fmla="*/ 597868 h 7527097"/>
              <a:gd name="connsiteX7776" fmla="*/ 3791071 w 11737975"/>
              <a:gd name="connsiteY7776" fmla="*/ 599295 h 7527097"/>
              <a:gd name="connsiteX7777" fmla="*/ 3790794 w 11737975"/>
              <a:gd name="connsiteY7777" fmla="*/ 602440 h 7527097"/>
              <a:gd name="connsiteX7778" fmla="*/ 3792299 w 11737975"/>
              <a:gd name="connsiteY7778" fmla="*/ 604156 h 7527097"/>
              <a:gd name="connsiteX7779" fmla="*/ 3794082 w 11737975"/>
              <a:gd name="connsiteY7779" fmla="*/ 602729 h 7527097"/>
              <a:gd name="connsiteX7780" fmla="*/ 3795727 w 11737975"/>
              <a:gd name="connsiteY7780" fmla="*/ 602875 h 7527097"/>
              <a:gd name="connsiteX7781" fmla="*/ 3799016 w 11737975"/>
              <a:gd name="connsiteY7781" fmla="*/ 603165 h 7527097"/>
              <a:gd name="connsiteX7782" fmla="*/ 3808463 w 11737975"/>
              <a:gd name="connsiteY7782" fmla="*/ 608754 h 7527097"/>
              <a:gd name="connsiteX7783" fmla="*/ 3808601 w 11737975"/>
              <a:gd name="connsiteY7783" fmla="*/ 607181 h 7527097"/>
              <a:gd name="connsiteX7784" fmla="*/ 3810106 w 11737975"/>
              <a:gd name="connsiteY7784" fmla="*/ 608899 h 7527097"/>
              <a:gd name="connsiteX7785" fmla="*/ 3811752 w 11737975"/>
              <a:gd name="connsiteY7785" fmla="*/ 609045 h 7527097"/>
              <a:gd name="connsiteX7786" fmla="*/ 3811196 w 11737975"/>
              <a:gd name="connsiteY7786" fmla="*/ 615332 h 7527097"/>
              <a:gd name="connsiteX7787" fmla="*/ 3804063 w 11737975"/>
              <a:gd name="connsiteY7787" fmla="*/ 621036 h 7527097"/>
              <a:gd name="connsiteX7788" fmla="*/ 3797209 w 11737975"/>
              <a:gd name="connsiteY7788" fmla="*/ 623600 h 7527097"/>
              <a:gd name="connsiteX7789" fmla="*/ 3794893 w 11737975"/>
              <a:gd name="connsiteY7789" fmla="*/ 612307 h 7527097"/>
              <a:gd name="connsiteX7790" fmla="*/ 3787090 w 11737975"/>
              <a:gd name="connsiteY7790" fmla="*/ 606865 h 7527097"/>
              <a:gd name="connsiteX7791" fmla="*/ 3782968 w 11737975"/>
              <a:gd name="connsiteY7791" fmla="*/ 616005 h 7527097"/>
              <a:gd name="connsiteX7792" fmla="*/ 3777618 w 11737975"/>
              <a:gd name="connsiteY7792" fmla="*/ 620285 h 7527097"/>
              <a:gd name="connsiteX7793" fmla="*/ 3777896 w 11737975"/>
              <a:gd name="connsiteY7793" fmla="*/ 617141 h 7527097"/>
              <a:gd name="connsiteX7794" fmla="*/ 3778174 w 11737975"/>
              <a:gd name="connsiteY7794" fmla="*/ 613998 h 7527097"/>
              <a:gd name="connsiteX7795" fmla="*/ 3776390 w 11737975"/>
              <a:gd name="connsiteY7795" fmla="*/ 615424 h 7527097"/>
              <a:gd name="connsiteX7796" fmla="*/ 3774192 w 11737975"/>
              <a:gd name="connsiteY7796" fmla="*/ 621567 h 7527097"/>
              <a:gd name="connsiteX7797" fmla="*/ 3772686 w 11737975"/>
              <a:gd name="connsiteY7797" fmla="*/ 619849 h 7527097"/>
              <a:gd name="connsiteX7798" fmla="*/ 3771042 w 11737975"/>
              <a:gd name="connsiteY7798" fmla="*/ 619704 h 7527097"/>
              <a:gd name="connsiteX7799" fmla="*/ 3769398 w 11737975"/>
              <a:gd name="connsiteY7799" fmla="*/ 619558 h 7527097"/>
              <a:gd name="connsiteX7800" fmla="*/ 3769536 w 11737975"/>
              <a:gd name="connsiteY7800" fmla="*/ 617987 h 7527097"/>
              <a:gd name="connsiteX7801" fmla="*/ 3770092 w 11737975"/>
              <a:gd name="connsiteY7801" fmla="*/ 611699 h 7527097"/>
              <a:gd name="connsiteX7802" fmla="*/ 3760506 w 11737975"/>
              <a:gd name="connsiteY7802" fmla="*/ 607683 h 7527097"/>
              <a:gd name="connsiteX7803" fmla="*/ 3760644 w 11737975"/>
              <a:gd name="connsiteY7803" fmla="*/ 606110 h 7527097"/>
              <a:gd name="connsiteX7804" fmla="*/ 3759279 w 11737975"/>
              <a:gd name="connsiteY7804" fmla="*/ 602824 h 7527097"/>
              <a:gd name="connsiteX7805" fmla="*/ 3759555 w 11737975"/>
              <a:gd name="connsiteY7805" fmla="*/ 599679 h 7527097"/>
              <a:gd name="connsiteX7806" fmla="*/ 3757911 w 11737975"/>
              <a:gd name="connsiteY7806" fmla="*/ 599533 h 7527097"/>
              <a:gd name="connsiteX7807" fmla="*/ 3758050 w 11737975"/>
              <a:gd name="connsiteY7807" fmla="*/ 597961 h 7527097"/>
              <a:gd name="connsiteX7808" fmla="*/ 3746958 w 11737975"/>
              <a:gd name="connsiteY7808" fmla="*/ 592228 h 7527097"/>
              <a:gd name="connsiteX7809" fmla="*/ 3747375 w 11737975"/>
              <a:gd name="connsiteY7809" fmla="*/ 587514 h 7527097"/>
              <a:gd name="connsiteX7810" fmla="*/ 3745869 w 11737975"/>
              <a:gd name="connsiteY7810" fmla="*/ 585796 h 7527097"/>
              <a:gd name="connsiteX7811" fmla="*/ 3744085 w 11737975"/>
              <a:gd name="connsiteY7811" fmla="*/ 587223 h 7527097"/>
              <a:gd name="connsiteX7812" fmla="*/ 3743809 w 11737975"/>
              <a:gd name="connsiteY7812" fmla="*/ 590366 h 7527097"/>
              <a:gd name="connsiteX7813" fmla="*/ 3739015 w 11737975"/>
              <a:gd name="connsiteY7813" fmla="*/ 588359 h 7527097"/>
              <a:gd name="connsiteX7814" fmla="*/ 3737371 w 11737975"/>
              <a:gd name="connsiteY7814" fmla="*/ 588214 h 7527097"/>
              <a:gd name="connsiteX7815" fmla="*/ 3735588 w 11737975"/>
              <a:gd name="connsiteY7815" fmla="*/ 589640 h 7527097"/>
              <a:gd name="connsiteX7816" fmla="*/ 3736815 w 11737975"/>
              <a:gd name="connsiteY7816" fmla="*/ 594501 h 7527097"/>
              <a:gd name="connsiteX7817" fmla="*/ 3744897 w 11737975"/>
              <a:gd name="connsiteY7817" fmla="*/ 596799 h 7527097"/>
              <a:gd name="connsiteX7818" fmla="*/ 3755990 w 11737975"/>
              <a:gd name="connsiteY7818" fmla="*/ 602533 h 7527097"/>
              <a:gd name="connsiteX7819" fmla="*/ 3755851 w 11737975"/>
              <a:gd name="connsiteY7819" fmla="*/ 604104 h 7527097"/>
              <a:gd name="connsiteX7820" fmla="*/ 3757077 w 11737975"/>
              <a:gd name="connsiteY7820" fmla="*/ 608965 h 7527097"/>
              <a:gd name="connsiteX7821" fmla="*/ 3753095 w 11737975"/>
              <a:gd name="connsiteY7821" fmla="*/ 616534 h 7527097"/>
              <a:gd name="connsiteX7822" fmla="*/ 3751173 w 11737975"/>
              <a:gd name="connsiteY7822" fmla="*/ 619533 h 7527097"/>
              <a:gd name="connsiteX7823" fmla="*/ 3746381 w 11737975"/>
              <a:gd name="connsiteY7823" fmla="*/ 617525 h 7527097"/>
              <a:gd name="connsiteX7824" fmla="*/ 3744736 w 11737975"/>
              <a:gd name="connsiteY7824" fmla="*/ 617380 h 7527097"/>
              <a:gd name="connsiteX7825" fmla="*/ 3744458 w 11737975"/>
              <a:gd name="connsiteY7825" fmla="*/ 620524 h 7527097"/>
              <a:gd name="connsiteX7826" fmla="*/ 3752539 w 11737975"/>
              <a:gd name="connsiteY7826" fmla="*/ 622822 h 7527097"/>
              <a:gd name="connsiteX7827" fmla="*/ 3752400 w 11737975"/>
              <a:gd name="connsiteY7827" fmla="*/ 624394 h 7527097"/>
              <a:gd name="connsiteX7828" fmla="*/ 3770070 w 11737975"/>
              <a:gd name="connsiteY7828" fmla="*/ 630708 h 7527097"/>
              <a:gd name="connsiteX7829" fmla="*/ 3770487 w 11737975"/>
              <a:gd name="connsiteY7829" fmla="*/ 625992 h 7527097"/>
              <a:gd name="connsiteX7830" fmla="*/ 3771992 w 11737975"/>
              <a:gd name="connsiteY7830" fmla="*/ 627708 h 7527097"/>
              <a:gd name="connsiteX7831" fmla="*/ 3773219 w 11737975"/>
              <a:gd name="connsiteY7831" fmla="*/ 632570 h 7527097"/>
              <a:gd name="connsiteX7832" fmla="*/ 3772524 w 11737975"/>
              <a:gd name="connsiteY7832" fmla="*/ 640430 h 7527097"/>
              <a:gd name="connsiteX7833" fmla="*/ 3774169 w 11737975"/>
              <a:gd name="connsiteY7833" fmla="*/ 640575 h 7527097"/>
              <a:gd name="connsiteX7834" fmla="*/ 3774307 w 11737975"/>
              <a:gd name="connsiteY7834" fmla="*/ 639003 h 7527097"/>
              <a:gd name="connsiteX7835" fmla="*/ 3776508 w 11737975"/>
              <a:gd name="connsiteY7835" fmla="*/ 632861 h 7527097"/>
              <a:gd name="connsiteX7836" fmla="*/ 3776784 w 11737975"/>
              <a:gd name="connsiteY7836" fmla="*/ 629716 h 7527097"/>
              <a:gd name="connsiteX7837" fmla="*/ 3780491 w 11737975"/>
              <a:gd name="connsiteY7837" fmla="*/ 625292 h 7527097"/>
              <a:gd name="connsiteX7838" fmla="*/ 3784057 w 11737975"/>
              <a:gd name="connsiteY7838" fmla="*/ 622438 h 7527097"/>
              <a:gd name="connsiteX7839" fmla="*/ 3811174 w 11737975"/>
              <a:gd name="connsiteY7839" fmla="*/ 634340 h 7527097"/>
              <a:gd name="connsiteX7840" fmla="*/ 3810618 w 11737975"/>
              <a:gd name="connsiteY7840" fmla="*/ 640626 h 7527097"/>
              <a:gd name="connsiteX7841" fmla="*/ 3814322 w 11737975"/>
              <a:gd name="connsiteY7841" fmla="*/ 636202 h 7527097"/>
              <a:gd name="connsiteX7842" fmla="*/ 3815967 w 11737975"/>
              <a:gd name="connsiteY7842" fmla="*/ 636348 h 7527097"/>
              <a:gd name="connsiteX7843" fmla="*/ 3817332 w 11737975"/>
              <a:gd name="connsiteY7843" fmla="*/ 639637 h 7527097"/>
              <a:gd name="connsiteX7844" fmla="*/ 3817194 w 11737975"/>
              <a:gd name="connsiteY7844" fmla="*/ 641208 h 7527097"/>
              <a:gd name="connsiteX7845" fmla="*/ 3810201 w 11737975"/>
              <a:gd name="connsiteY7845" fmla="*/ 645342 h 7527097"/>
              <a:gd name="connsiteX7846" fmla="*/ 3806773 w 11737975"/>
              <a:gd name="connsiteY7846" fmla="*/ 646624 h 7527097"/>
              <a:gd name="connsiteX7847" fmla="*/ 3803300 w 11737975"/>
              <a:gd name="connsiteY7847" fmla="*/ 643743 h 7527097"/>
              <a:gd name="connsiteX7848" fmla="*/ 3797252 w 11737975"/>
              <a:gd name="connsiteY7848" fmla="*/ 644165 h 7527097"/>
              <a:gd name="connsiteX7849" fmla="*/ 3798539 w 11737975"/>
              <a:gd name="connsiteY7849" fmla="*/ 643025 h 7527097"/>
              <a:gd name="connsiteX7850" fmla="*/ 3798678 w 11737975"/>
              <a:gd name="connsiteY7850" fmla="*/ 641445 h 7527097"/>
              <a:gd name="connsiteX7851" fmla="*/ 3798818 w 11737975"/>
              <a:gd name="connsiteY7851" fmla="*/ 639867 h 7527097"/>
              <a:gd name="connsiteX7852" fmla="*/ 3797327 w 11737975"/>
              <a:gd name="connsiteY7852" fmla="*/ 639734 h 7527097"/>
              <a:gd name="connsiteX7853" fmla="*/ 3795558 w 11737975"/>
              <a:gd name="connsiteY7853" fmla="*/ 642761 h 7527097"/>
              <a:gd name="connsiteX7854" fmla="*/ 3795419 w 11737975"/>
              <a:gd name="connsiteY7854" fmla="*/ 644339 h 7527097"/>
              <a:gd name="connsiteX7855" fmla="*/ 3796908 w 11737975"/>
              <a:gd name="connsiteY7855" fmla="*/ 644471 h 7527097"/>
              <a:gd name="connsiteX7856" fmla="*/ 3797068 w 11737975"/>
              <a:gd name="connsiteY7856" fmla="*/ 644331 h 7527097"/>
              <a:gd name="connsiteX7857" fmla="*/ 3797676 w 11737975"/>
              <a:gd name="connsiteY7857" fmla="*/ 648791 h 7527097"/>
              <a:gd name="connsiteX7858" fmla="*/ 3799641 w 11737975"/>
              <a:gd name="connsiteY7858" fmla="*/ 652331 h 7527097"/>
              <a:gd name="connsiteX7859" fmla="*/ 3796214 w 11737975"/>
              <a:gd name="connsiteY7859" fmla="*/ 653611 h 7527097"/>
              <a:gd name="connsiteX7860" fmla="*/ 3796353 w 11737975"/>
              <a:gd name="connsiteY7860" fmla="*/ 652040 h 7527097"/>
              <a:gd name="connsiteX7861" fmla="*/ 3794710 w 11737975"/>
              <a:gd name="connsiteY7861" fmla="*/ 651894 h 7527097"/>
              <a:gd name="connsiteX7862" fmla="*/ 3794570 w 11737975"/>
              <a:gd name="connsiteY7862" fmla="*/ 653466 h 7527097"/>
              <a:gd name="connsiteX7863" fmla="*/ 3795936 w 11737975"/>
              <a:gd name="connsiteY7863" fmla="*/ 656756 h 7527097"/>
              <a:gd name="connsiteX7864" fmla="*/ 3794294 w 11737975"/>
              <a:gd name="connsiteY7864" fmla="*/ 656611 h 7527097"/>
              <a:gd name="connsiteX7865" fmla="*/ 3784684 w 11737975"/>
              <a:gd name="connsiteY7865" fmla="*/ 671605 h 7527097"/>
              <a:gd name="connsiteX7866" fmla="*/ 3787554 w 11737975"/>
              <a:gd name="connsiteY7866" fmla="*/ 676610 h 7527097"/>
              <a:gd name="connsiteX7867" fmla="*/ 3790959 w 11737975"/>
              <a:gd name="connsiteY7867" fmla="*/ 694337 h 7527097"/>
              <a:gd name="connsiteX7868" fmla="*/ 3797813 w 11737975"/>
              <a:gd name="connsiteY7868" fmla="*/ 691774 h 7527097"/>
              <a:gd name="connsiteX7869" fmla="*/ 3802746 w 11737975"/>
              <a:gd name="connsiteY7869" fmla="*/ 692209 h 7527097"/>
              <a:gd name="connsiteX7870" fmla="*/ 3807100 w 11737975"/>
              <a:gd name="connsiteY7870" fmla="*/ 717942 h 7527097"/>
              <a:gd name="connsiteX7871" fmla="*/ 3829702 w 11737975"/>
              <a:gd name="connsiteY7871" fmla="*/ 724691 h 7527097"/>
              <a:gd name="connsiteX7872" fmla="*/ 3836695 w 11737975"/>
              <a:gd name="connsiteY7872" fmla="*/ 720556 h 7527097"/>
              <a:gd name="connsiteX7873" fmla="*/ 3844914 w 11737975"/>
              <a:gd name="connsiteY7873" fmla="*/ 721282 h 7527097"/>
              <a:gd name="connsiteX7874" fmla="*/ 3842182 w 11737975"/>
              <a:gd name="connsiteY7874" fmla="*/ 714705 h 7527097"/>
              <a:gd name="connsiteX7875" fmla="*/ 3845748 w 11737975"/>
              <a:gd name="connsiteY7875" fmla="*/ 711851 h 7527097"/>
              <a:gd name="connsiteX7876" fmla="*/ 3841371 w 11737975"/>
              <a:gd name="connsiteY7876" fmla="*/ 705127 h 7527097"/>
              <a:gd name="connsiteX7877" fmla="*/ 3849592 w 11737975"/>
              <a:gd name="connsiteY7877" fmla="*/ 705853 h 7527097"/>
              <a:gd name="connsiteX7878" fmla="*/ 3846719 w 11737975"/>
              <a:gd name="connsiteY7878" fmla="*/ 700849 h 7527097"/>
              <a:gd name="connsiteX7879" fmla="*/ 3848365 w 11737975"/>
              <a:gd name="connsiteY7879" fmla="*/ 700994 h 7527097"/>
              <a:gd name="connsiteX7880" fmla="*/ 3850009 w 11737975"/>
              <a:gd name="connsiteY7880" fmla="*/ 701138 h 7527097"/>
              <a:gd name="connsiteX7881" fmla="*/ 3856447 w 11737975"/>
              <a:gd name="connsiteY7881" fmla="*/ 703292 h 7527097"/>
              <a:gd name="connsiteX7882" fmla="*/ 3856586 w 11737975"/>
              <a:gd name="connsiteY7882" fmla="*/ 701720 h 7527097"/>
              <a:gd name="connsiteX7883" fmla="*/ 3861379 w 11737975"/>
              <a:gd name="connsiteY7883" fmla="*/ 703728 h 7527097"/>
              <a:gd name="connsiteX7884" fmla="*/ 3867955 w 11737975"/>
              <a:gd name="connsiteY7884" fmla="*/ 704309 h 7527097"/>
              <a:gd name="connsiteX7885" fmla="*/ 3869183 w 11737975"/>
              <a:gd name="connsiteY7885" fmla="*/ 709169 h 7527097"/>
              <a:gd name="connsiteX7886" fmla="*/ 3871240 w 11737975"/>
              <a:gd name="connsiteY7886" fmla="*/ 709026 h 7527097"/>
              <a:gd name="connsiteX7887" fmla="*/ 3866575 w 11737975"/>
              <a:gd name="connsiteY7887" fmla="*/ 712900 h 7527097"/>
              <a:gd name="connsiteX7888" fmla="*/ 3862606 w 11737975"/>
              <a:gd name="connsiteY7888" fmla="*/ 708589 h 7527097"/>
              <a:gd name="connsiteX7889" fmla="*/ 3861912 w 11737975"/>
              <a:gd name="connsiteY7889" fmla="*/ 716447 h 7527097"/>
              <a:gd name="connsiteX7890" fmla="*/ 3861773 w 11737975"/>
              <a:gd name="connsiteY7890" fmla="*/ 718020 h 7527097"/>
              <a:gd name="connsiteX7891" fmla="*/ 3857118 w 11737975"/>
              <a:gd name="connsiteY7891" fmla="*/ 714441 h 7527097"/>
              <a:gd name="connsiteX7892" fmla="*/ 3857395 w 11737975"/>
              <a:gd name="connsiteY7892" fmla="*/ 711296 h 7527097"/>
              <a:gd name="connsiteX7893" fmla="*/ 3853969 w 11737975"/>
              <a:gd name="connsiteY7893" fmla="*/ 712578 h 7527097"/>
              <a:gd name="connsiteX7894" fmla="*/ 3855613 w 11737975"/>
              <a:gd name="connsiteY7894" fmla="*/ 712723 h 7527097"/>
              <a:gd name="connsiteX7895" fmla="*/ 3861495 w 11737975"/>
              <a:gd name="connsiteY7895" fmla="*/ 721164 h 7527097"/>
              <a:gd name="connsiteX7896" fmla="*/ 3863418 w 11737975"/>
              <a:gd name="connsiteY7896" fmla="*/ 718165 h 7527097"/>
              <a:gd name="connsiteX7897" fmla="*/ 3866289 w 11737975"/>
              <a:gd name="connsiteY7897" fmla="*/ 723172 h 7527097"/>
              <a:gd name="connsiteX7898" fmla="*/ 3858878 w 11737975"/>
              <a:gd name="connsiteY7898" fmla="*/ 732021 h 7527097"/>
              <a:gd name="connsiteX7899" fmla="*/ 3874071 w 11737975"/>
              <a:gd name="connsiteY7899" fmla="*/ 747622 h 7527097"/>
              <a:gd name="connsiteX7900" fmla="*/ 3884330 w 11737975"/>
              <a:gd name="connsiteY7900" fmla="*/ 762785 h 7527097"/>
              <a:gd name="connsiteX7901" fmla="*/ 3892272 w 11737975"/>
              <a:gd name="connsiteY7901" fmla="*/ 766656 h 7527097"/>
              <a:gd name="connsiteX7902" fmla="*/ 3892411 w 11737975"/>
              <a:gd name="connsiteY7902" fmla="*/ 765083 h 7527097"/>
              <a:gd name="connsiteX7903" fmla="*/ 3893778 w 11737975"/>
              <a:gd name="connsiteY7903" fmla="*/ 768374 h 7527097"/>
              <a:gd name="connsiteX7904" fmla="*/ 3895422 w 11737975"/>
              <a:gd name="connsiteY7904" fmla="*/ 768519 h 7527097"/>
              <a:gd name="connsiteX7905" fmla="*/ 3895561 w 11737975"/>
              <a:gd name="connsiteY7905" fmla="*/ 766947 h 7527097"/>
              <a:gd name="connsiteX7906" fmla="*/ 3894194 w 11737975"/>
              <a:gd name="connsiteY7906" fmla="*/ 763658 h 7527097"/>
              <a:gd name="connsiteX7907" fmla="*/ 3891763 w 11737975"/>
              <a:gd name="connsiteY7907" fmla="*/ 734928 h 7527097"/>
              <a:gd name="connsiteX7908" fmla="*/ 3912441 w 11737975"/>
              <a:gd name="connsiteY7908" fmla="*/ 744676 h 7527097"/>
              <a:gd name="connsiteX7909" fmla="*/ 3915590 w 11737975"/>
              <a:gd name="connsiteY7909" fmla="*/ 746539 h 7527097"/>
              <a:gd name="connsiteX7910" fmla="*/ 3915451 w 11737975"/>
              <a:gd name="connsiteY7910" fmla="*/ 748110 h 7527097"/>
              <a:gd name="connsiteX7911" fmla="*/ 3908458 w 11737975"/>
              <a:gd name="connsiteY7911" fmla="*/ 752244 h 7527097"/>
              <a:gd name="connsiteX7912" fmla="*/ 3908596 w 11737975"/>
              <a:gd name="connsiteY7912" fmla="*/ 750671 h 7527097"/>
              <a:gd name="connsiteX7913" fmla="*/ 3899960 w 11737975"/>
              <a:gd name="connsiteY7913" fmla="*/ 754663 h 7527097"/>
              <a:gd name="connsiteX7914" fmla="*/ 3902831 w 11737975"/>
              <a:gd name="connsiteY7914" fmla="*/ 759667 h 7527097"/>
              <a:gd name="connsiteX7915" fmla="*/ 3902692 w 11737975"/>
              <a:gd name="connsiteY7915" fmla="*/ 761241 h 7527097"/>
              <a:gd name="connsiteX7916" fmla="*/ 3903364 w 11737975"/>
              <a:gd name="connsiteY7916" fmla="*/ 772388 h 7527097"/>
              <a:gd name="connsiteX7917" fmla="*/ 3906653 w 11737975"/>
              <a:gd name="connsiteY7917" fmla="*/ 772679 h 7527097"/>
              <a:gd name="connsiteX7918" fmla="*/ 3905286 w 11737975"/>
              <a:gd name="connsiteY7918" fmla="*/ 769390 h 7527097"/>
              <a:gd name="connsiteX7919" fmla="*/ 3905841 w 11737975"/>
              <a:gd name="connsiteY7919" fmla="*/ 763103 h 7527097"/>
              <a:gd name="connsiteX7920" fmla="*/ 3906119 w 11737975"/>
              <a:gd name="connsiteY7920" fmla="*/ 759958 h 7527097"/>
              <a:gd name="connsiteX7921" fmla="*/ 3909546 w 11737975"/>
              <a:gd name="connsiteY7921" fmla="*/ 758678 h 7527097"/>
              <a:gd name="connsiteX7922" fmla="*/ 3918184 w 11737975"/>
              <a:gd name="connsiteY7922" fmla="*/ 754687 h 7527097"/>
              <a:gd name="connsiteX7923" fmla="*/ 3919828 w 11737975"/>
              <a:gd name="connsiteY7923" fmla="*/ 754833 h 7527097"/>
              <a:gd name="connsiteX7924" fmla="*/ 3915151 w 11737975"/>
              <a:gd name="connsiteY7924" fmla="*/ 770261 h 7527097"/>
              <a:gd name="connsiteX7925" fmla="*/ 3921290 w 11737975"/>
              <a:gd name="connsiteY7925" fmla="*/ 794567 h 7527097"/>
              <a:gd name="connsiteX7926" fmla="*/ 3925387 w 11737975"/>
              <a:gd name="connsiteY7926" fmla="*/ 804434 h 7527097"/>
              <a:gd name="connsiteX7927" fmla="*/ 3929488 w 11737975"/>
              <a:gd name="connsiteY7927" fmla="*/ 814302 h 7527097"/>
              <a:gd name="connsiteX7928" fmla="*/ 3926476 w 11737975"/>
              <a:gd name="connsiteY7928" fmla="*/ 810868 h 7527097"/>
              <a:gd name="connsiteX7929" fmla="*/ 3926893 w 11737975"/>
              <a:gd name="connsiteY7929" fmla="*/ 806152 h 7527097"/>
              <a:gd name="connsiteX7930" fmla="*/ 3915106 w 11737975"/>
              <a:gd name="connsiteY7930" fmla="*/ 808278 h 7527097"/>
              <a:gd name="connsiteX7931" fmla="*/ 3911956 w 11737975"/>
              <a:gd name="connsiteY7931" fmla="*/ 806415 h 7527097"/>
              <a:gd name="connsiteX7932" fmla="*/ 3910590 w 11737975"/>
              <a:gd name="connsiteY7932" fmla="*/ 803127 h 7527097"/>
              <a:gd name="connsiteX7933" fmla="*/ 3910729 w 11737975"/>
              <a:gd name="connsiteY7933" fmla="*/ 801556 h 7527097"/>
              <a:gd name="connsiteX7934" fmla="*/ 3909085 w 11737975"/>
              <a:gd name="connsiteY7934" fmla="*/ 801410 h 7527097"/>
              <a:gd name="connsiteX7935" fmla="*/ 3907302 w 11737975"/>
              <a:gd name="connsiteY7935" fmla="*/ 802836 h 7527097"/>
              <a:gd name="connsiteX7936" fmla="*/ 3905659 w 11737975"/>
              <a:gd name="connsiteY7936" fmla="*/ 802691 h 7527097"/>
              <a:gd name="connsiteX7937" fmla="*/ 3911006 w 11737975"/>
              <a:gd name="connsiteY7937" fmla="*/ 798411 h 7527097"/>
              <a:gd name="connsiteX7938" fmla="*/ 3912789 w 11737975"/>
              <a:gd name="connsiteY7938" fmla="*/ 796984 h 7527097"/>
              <a:gd name="connsiteX7939" fmla="*/ 3911285 w 11737975"/>
              <a:gd name="connsiteY7939" fmla="*/ 795267 h 7527097"/>
              <a:gd name="connsiteX7940" fmla="*/ 3890745 w 11737975"/>
              <a:gd name="connsiteY7940" fmla="*/ 783948 h 7527097"/>
              <a:gd name="connsiteX7941" fmla="*/ 3880880 w 11737975"/>
              <a:gd name="connsiteY7941" fmla="*/ 783075 h 7527097"/>
              <a:gd name="connsiteX7942" fmla="*/ 3874304 w 11737975"/>
              <a:gd name="connsiteY7942" fmla="*/ 782494 h 7527097"/>
              <a:gd name="connsiteX7943" fmla="*/ 3870738 w 11737975"/>
              <a:gd name="connsiteY7943" fmla="*/ 785347 h 7527097"/>
              <a:gd name="connsiteX7944" fmla="*/ 3872103 w 11737975"/>
              <a:gd name="connsiteY7944" fmla="*/ 788637 h 7527097"/>
              <a:gd name="connsiteX7945" fmla="*/ 3880185 w 11737975"/>
              <a:gd name="connsiteY7945" fmla="*/ 790935 h 7527097"/>
              <a:gd name="connsiteX7946" fmla="*/ 3888406 w 11737975"/>
              <a:gd name="connsiteY7946" fmla="*/ 791661 h 7527097"/>
              <a:gd name="connsiteX7947" fmla="*/ 3886206 w 11737975"/>
              <a:gd name="connsiteY7947" fmla="*/ 797803 h 7527097"/>
              <a:gd name="connsiteX7948" fmla="*/ 3886068 w 11737975"/>
              <a:gd name="connsiteY7948" fmla="*/ 799375 h 7527097"/>
              <a:gd name="connsiteX7949" fmla="*/ 3880997 w 11737975"/>
              <a:gd name="connsiteY7949" fmla="*/ 800511 h 7527097"/>
              <a:gd name="connsiteX7950" fmla="*/ 3879352 w 11737975"/>
              <a:gd name="connsiteY7950" fmla="*/ 800367 h 7527097"/>
              <a:gd name="connsiteX7951" fmla="*/ 3879213 w 11737975"/>
              <a:gd name="connsiteY7951" fmla="*/ 801938 h 7527097"/>
              <a:gd name="connsiteX7952" fmla="*/ 3880163 w 11737975"/>
              <a:gd name="connsiteY7952" fmla="*/ 809944 h 7527097"/>
              <a:gd name="connsiteX7953" fmla="*/ 3881668 w 11737975"/>
              <a:gd name="connsiteY7953" fmla="*/ 811661 h 7527097"/>
              <a:gd name="connsiteX7954" fmla="*/ 3890838 w 11737975"/>
              <a:gd name="connsiteY7954" fmla="*/ 820392 h 7527097"/>
              <a:gd name="connsiteX7955" fmla="*/ 3892621 w 11737975"/>
              <a:gd name="connsiteY7955" fmla="*/ 818964 h 7527097"/>
              <a:gd name="connsiteX7956" fmla="*/ 3892898 w 11737975"/>
              <a:gd name="connsiteY7956" fmla="*/ 815821 h 7527097"/>
              <a:gd name="connsiteX7957" fmla="*/ 3883729 w 11737975"/>
              <a:gd name="connsiteY7957" fmla="*/ 807091 h 7527097"/>
              <a:gd name="connsiteX7958" fmla="*/ 3882084 w 11737975"/>
              <a:gd name="connsiteY7958" fmla="*/ 806944 h 7527097"/>
              <a:gd name="connsiteX7959" fmla="*/ 3882222 w 11737975"/>
              <a:gd name="connsiteY7959" fmla="*/ 805373 h 7527097"/>
              <a:gd name="connsiteX7960" fmla="*/ 3887294 w 11737975"/>
              <a:gd name="connsiteY7960" fmla="*/ 804237 h 7527097"/>
              <a:gd name="connsiteX7961" fmla="*/ 3893314 w 11737975"/>
              <a:gd name="connsiteY7961" fmla="*/ 811105 h 7527097"/>
              <a:gd name="connsiteX7962" fmla="*/ 3906886 w 11737975"/>
              <a:gd name="connsiteY7962" fmla="*/ 807552 h 7527097"/>
              <a:gd name="connsiteX7963" fmla="*/ 3908530 w 11737975"/>
              <a:gd name="connsiteY7963" fmla="*/ 807698 h 7527097"/>
              <a:gd name="connsiteX7964" fmla="*/ 3910035 w 11737975"/>
              <a:gd name="connsiteY7964" fmla="*/ 809414 h 7527097"/>
              <a:gd name="connsiteX7965" fmla="*/ 3914550 w 11737975"/>
              <a:gd name="connsiteY7965" fmla="*/ 814565 h 7527097"/>
              <a:gd name="connsiteX7966" fmla="*/ 3917839 w 11737975"/>
              <a:gd name="connsiteY7966" fmla="*/ 814856 h 7527097"/>
              <a:gd name="connsiteX7967" fmla="*/ 3918789 w 11737975"/>
              <a:gd name="connsiteY7967" fmla="*/ 822861 h 7527097"/>
              <a:gd name="connsiteX7968" fmla="*/ 3922493 w 11737975"/>
              <a:gd name="connsiteY7968" fmla="*/ 818436 h 7527097"/>
              <a:gd name="connsiteX7969" fmla="*/ 3927286 w 11737975"/>
              <a:gd name="connsiteY7969" fmla="*/ 820443 h 7527097"/>
              <a:gd name="connsiteX7970" fmla="*/ 3923719 w 11737975"/>
              <a:gd name="connsiteY7970" fmla="*/ 823298 h 7527097"/>
              <a:gd name="connsiteX7971" fmla="*/ 3927680 w 11737975"/>
              <a:gd name="connsiteY7971" fmla="*/ 834737 h 7527097"/>
              <a:gd name="connsiteX7972" fmla="*/ 3919600 w 11737975"/>
              <a:gd name="connsiteY7972" fmla="*/ 832439 h 7527097"/>
              <a:gd name="connsiteX7973" fmla="*/ 3923304 w 11737975"/>
              <a:gd name="connsiteY7973" fmla="*/ 828013 h 7527097"/>
              <a:gd name="connsiteX7974" fmla="*/ 3902348 w 11737975"/>
              <a:gd name="connsiteY7974" fmla="*/ 821409 h 7527097"/>
              <a:gd name="connsiteX7975" fmla="*/ 3900703 w 11737975"/>
              <a:gd name="connsiteY7975" fmla="*/ 821263 h 7527097"/>
              <a:gd name="connsiteX7976" fmla="*/ 3899058 w 11737975"/>
              <a:gd name="connsiteY7976" fmla="*/ 821118 h 7527097"/>
              <a:gd name="connsiteX7977" fmla="*/ 3897137 w 11737975"/>
              <a:gd name="connsiteY7977" fmla="*/ 824117 h 7527097"/>
              <a:gd name="connsiteX7978" fmla="*/ 3898504 w 11737975"/>
              <a:gd name="connsiteY7978" fmla="*/ 827406 h 7527097"/>
              <a:gd name="connsiteX7979" fmla="*/ 3900010 w 11737975"/>
              <a:gd name="connsiteY7979" fmla="*/ 829123 h 7527097"/>
              <a:gd name="connsiteX7980" fmla="*/ 3914922 w 11737975"/>
              <a:gd name="connsiteY7980" fmla="*/ 847867 h 7527097"/>
              <a:gd name="connsiteX7981" fmla="*/ 3908206 w 11737975"/>
              <a:gd name="connsiteY7981" fmla="*/ 848857 h 7527097"/>
              <a:gd name="connsiteX7982" fmla="*/ 3904918 w 11737975"/>
              <a:gd name="connsiteY7982" fmla="*/ 848566 h 7527097"/>
              <a:gd name="connsiteX7983" fmla="*/ 3903969 w 11737975"/>
              <a:gd name="connsiteY7983" fmla="*/ 840561 h 7527097"/>
              <a:gd name="connsiteX7984" fmla="*/ 3882178 w 11737975"/>
              <a:gd name="connsiteY7984" fmla="*/ 843388 h 7527097"/>
              <a:gd name="connsiteX7985" fmla="*/ 3885050 w 11737975"/>
              <a:gd name="connsiteY7985" fmla="*/ 848395 h 7527097"/>
              <a:gd name="connsiteX7986" fmla="*/ 3884912 w 11737975"/>
              <a:gd name="connsiteY7986" fmla="*/ 849968 h 7527097"/>
              <a:gd name="connsiteX7987" fmla="*/ 3881622 w 11737975"/>
              <a:gd name="connsiteY7987" fmla="*/ 849677 h 7527097"/>
              <a:gd name="connsiteX7988" fmla="*/ 3881483 w 11737975"/>
              <a:gd name="connsiteY7988" fmla="*/ 851248 h 7527097"/>
              <a:gd name="connsiteX7989" fmla="*/ 3882989 w 11737975"/>
              <a:gd name="connsiteY7989" fmla="*/ 852966 h 7527097"/>
              <a:gd name="connsiteX7990" fmla="*/ 3884773 w 11737975"/>
              <a:gd name="connsiteY7990" fmla="*/ 851539 h 7527097"/>
              <a:gd name="connsiteX7991" fmla="*/ 3886417 w 11737975"/>
              <a:gd name="connsiteY7991" fmla="*/ 851684 h 7527097"/>
              <a:gd name="connsiteX7992" fmla="*/ 3886556 w 11737975"/>
              <a:gd name="connsiteY7992" fmla="*/ 850113 h 7527097"/>
              <a:gd name="connsiteX7993" fmla="*/ 3902719 w 11737975"/>
              <a:gd name="connsiteY7993" fmla="*/ 854709 h 7527097"/>
              <a:gd name="connsiteX7994" fmla="*/ 3902858 w 11737975"/>
              <a:gd name="connsiteY7994" fmla="*/ 853137 h 7527097"/>
              <a:gd name="connsiteX7995" fmla="*/ 3907651 w 11737975"/>
              <a:gd name="connsiteY7995" fmla="*/ 855145 h 7527097"/>
              <a:gd name="connsiteX7996" fmla="*/ 3909434 w 11737975"/>
              <a:gd name="connsiteY7996" fmla="*/ 853718 h 7527097"/>
              <a:gd name="connsiteX7997" fmla="*/ 3909295 w 11737975"/>
              <a:gd name="connsiteY7997" fmla="*/ 855291 h 7527097"/>
              <a:gd name="connsiteX7998" fmla="*/ 3938057 w 11737975"/>
              <a:gd name="connsiteY7998" fmla="*/ 867336 h 7527097"/>
              <a:gd name="connsiteX7999" fmla="*/ 3939422 w 11737975"/>
              <a:gd name="connsiteY7999" fmla="*/ 870626 h 7527097"/>
              <a:gd name="connsiteX8000" fmla="*/ 3935718 w 11737975"/>
              <a:gd name="connsiteY8000" fmla="*/ 875050 h 7527097"/>
              <a:gd name="connsiteX8001" fmla="*/ 3943521 w 11737975"/>
              <a:gd name="connsiteY8001" fmla="*/ 880493 h 7527097"/>
              <a:gd name="connsiteX8002" fmla="*/ 3954198 w 11737975"/>
              <a:gd name="connsiteY8002" fmla="*/ 890942 h 7527097"/>
              <a:gd name="connsiteX8003" fmla="*/ 3948571 w 11737975"/>
              <a:gd name="connsiteY8003" fmla="*/ 898364 h 7527097"/>
              <a:gd name="connsiteX8004" fmla="*/ 3928030 w 11737975"/>
              <a:gd name="connsiteY8004" fmla="*/ 887046 h 7527097"/>
              <a:gd name="connsiteX8005" fmla="*/ 3928169 w 11737975"/>
              <a:gd name="connsiteY8005" fmla="*/ 885474 h 7527097"/>
              <a:gd name="connsiteX8006" fmla="*/ 3931735 w 11737975"/>
              <a:gd name="connsiteY8006" fmla="*/ 882621 h 7527097"/>
              <a:gd name="connsiteX8007" fmla="*/ 3930368 w 11737975"/>
              <a:gd name="connsiteY8007" fmla="*/ 879331 h 7527097"/>
              <a:gd name="connsiteX8008" fmla="*/ 3928863 w 11737975"/>
              <a:gd name="connsiteY8008" fmla="*/ 877615 h 7527097"/>
              <a:gd name="connsiteX8009" fmla="*/ 3927080 w 11737975"/>
              <a:gd name="connsiteY8009" fmla="*/ 879041 h 7527097"/>
              <a:gd name="connsiteX8010" fmla="*/ 3923931 w 11737975"/>
              <a:gd name="connsiteY8010" fmla="*/ 877179 h 7527097"/>
              <a:gd name="connsiteX8011" fmla="*/ 3913117 w 11737975"/>
              <a:gd name="connsiteY8011" fmla="*/ 868301 h 7527097"/>
              <a:gd name="connsiteX8012" fmla="*/ 3912977 w 11737975"/>
              <a:gd name="connsiteY8012" fmla="*/ 869874 h 7527097"/>
              <a:gd name="connsiteX8013" fmla="*/ 3911333 w 11737975"/>
              <a:gd name="connsiteY8013" fmla="*/ 869728 h 7527097"/>
              <a:gd name="connsiteX8014" fmla="*/ 3906262 w 11737975"/>
              <a:gd name="connsiteY8014" fmla="*/ 870865 h 7527097"/>
              <a:gd name="connsiteX8015" fmla="*/ 3901469 w 11737975"/>
              <a:gd name="connsiteY8015" fmla="*/ 868857 h 7527097"/>
              <a:gd name="connsiteX8016" fmla="*/ 3899825 w 11737975"/>
              <a:gd name="connsiteY8016" fmla="*/ 868712 h 7527097"/>
              <a:gd name="connsiteX8017" fmla="*/ 3898320 w 11737975"/>
              <a:gd name="connsiteY8017" fmla="*/ 866994 h 7527097"/>
              <a:gd name="connsiteX8018" fmla="*/ 3896815 w 11737975"/>
              <a:gd name="connsiteY8018" fmla="*/ 865276 h 7527097"/>
              <a:gd name="connsiteX8019" fmla="*/ 3890516 w 11737975"/>
              <a:gd name="connsiteY8019" fmla="*/ 861551 h 7527097"/>
              <a:gd name="connsiteX8020" fmla="*/ 3883660 w 11737975"/>
              <a:gd name="connsiteY8020" fmla="*/ 864116 h 7527097"/>
              <a:gd name="connsiteX8021" fmla="*/ 3883522 w 11737975"/>
              <a:gd name="connsiteY8021" fmla="*/ 865687 h 7527097"/>
              <a:gd name="connsiteX8022" fmla="*/ 3884610 w 11737975"/>
              <a:gd name="connsiteY8022" fmla="*/ 872120 h 7527097"/>
              <a:gd name="connsiteX8023" fmla="*/ 3886255 w 11737975"/>
              <a:gd name="connsiteY8023" fmla="*/ 872265 h 7527097"/>
              <a:gd name="connsiteX8024" fmla="*/ 3886533 w 11737975"/>
              <a:gd name="connsiteY8024" fmla="*/ 869121 h 7527097"/>
              <a:gd name="connsiteX8025" fmla="*/ 3886671 w 11737975"/>
              <a:gd name="connsiteY8025" fmla="*/ 867549 h 7527097"/>
              <a:gd name="connsiteX8026" fmla="*/ 3894893 w 11737975"/>
              <a:gd name="connsiteY8026" fmla="*/ 868276 h 7527097"/>
              <a:gd name="connsiteX8027" fmla="*/ 3892693 w 11737975"/>
              <a:gd name="connsiteY8027" fmla="*/ 874418 h 7527097"/>
              <a:gd name="connsiteX8028" fmla="*/ 3889404 w 11737975"/>
              <a:gd name="connsiteY8028" fmla="*/ 874128 h 7527097"/>
              <a:gd name="connsiteX8029" fmla="*/ 3889266 w 11737975"/>
              <a:gd name="connsiteY8029" fmla="*/ 875699 h 7527097"/>
              <a:gd name="connsiteX8030" fmla="*/ 3889126 w 11737975"/>
              <a:gd name="connsiteY8030" fmla="*/ 877271 h 7527097"/>
              <a:gd name="connsiteX8031" fmla="*/ 3892415 w 11737975"/>
              <a:gd name="connsiteY8031" fmla="*/ 877563 h 7527097"/>
              <a:gd name="connsiteX8032" fmla="*/ 3897070 w 11737975"/>
              <a:gd name="connsiteY8032" fmla="*/ 881141 h 7527097"/>
              <a:gd name="connsiteX8033" fmla="*/ 3898991 w 11737975"/>
              <a:gd name="connsiteY8033" fmla="*/ 878143 h 7527097"/>
              <a:gd name="connsiteX8034" fmla="*/ 3900774 w 11737975"/>
              <a:gd name="connsiteY8034" fmla="*/ 876716 h 7527097"/>
              <a:gd name="connsiteX8035" fmla="*/ 3903923 w 11737975"/>
              <a:gd name="connsiteY8035" fmla="*/ 878579 h 7527097"/>
              <a:gd name="connsiteX8036" fmla="*/ 3905291 w 11737975"/>
              <a:gd name="connsiteY8036" fmla="*/ 881868 h 7527097"/>
              <a:gd name="connsiteX8037" fmla="*/ 3904874 w 11737975"/>
              <a:gd name="connsiteY8037" fmla="*/ 886583 h 7527097"/>
              <a:gd name="connsiteX8038" fmla="*/ 3903091 w 11737975"/>
              <a:gd name="connsiteY8038" fmla="*/ 888010 h 7527097"/>
              <a:gd name="connsiteX8039" fmla="*/ 3903229 w 11737975"/>
              <a:gd name="connsiteY8039" fmla="*/ 886438 h 7527097"/>
              <a:gd name="connsiteX8040" fmla="*/ 3878706 w 11737975"/>
              <a:gd name="connsiteY8040" fmla="*/ 882688 h 7527097"/>
              <a:gd name="connsiteX8041" fmla="*/ 3885560 w 11737975"/>
              <a:gd name="connsiteY8041" fmla="*/ 880124 h 7527097"/>
              <a:gd name="connsiteX8042" fmla="*/ 3870902 w 11737975"/>
              <a:gd name="connsiteY8042" fmla="*/ 877245 h 7527097"/>
              <a:gd name="connsiteX8043" fmla="*/ 3870762 w 11737975"/>
              <a:gd name="connsiteY8043" fmla="*/ 878817 h 7527097"/>
              <a:gd name="connsiteX8044" fmla="*/ 3869258 w 11737975"/>
              <a:gd name="connsiteY8044" fmla="*/ 877100 h 7527097"/>
              <a:gd name="connsiteX8045" fmla="*/ 3867614 w 11737975"/>
              <a:gd name="connsiteY8045" fmla="*/ 876954 h 7527097"/>
              <a:gd name="connsiteX8046" fmla="*/ 3867336 w 11737975"/>
              <a:gd name="connsiteY8046" fmla="*/ 880098 h 7527097"/>
              <a:gd name="connsiteX8047" fmla="*/ 3868979 w 11737975"/>
              <a:gd name="connsiteY8047" fmla="*/ 880244 h 7527097"/>
              <a:gd name="connsiteX8048" fmla="*/ 3865136 w 11737975"/>
              <a:gd name="connsiteY8048" fmla="*/ 886241 h 7527097"/>
              <a:gd name="connsiteX8049" fmla="*/ 3863354 w 11737975"/>
              <a:gd name="connsiteY8049" fmla="*/ 887668 h 7527097"/>
              <a:gd name="connsiteX8050" fmla="*/ 3863076 w 11737975"/>
              <a:gd name="connsiteY8050" fmla="*/ 890811 h 7527097"/>
              <a:gd name="connsiteX8051" fmla="*/ 3864719 w 11737975"/>
              <a:gd name="connsiteY8051" fmla="*/ 890956 h 7527097"/>
              <a:gd name="connsiteX8052" fmla="*/ 3866503 w 11737975"/>
              <a:gd name="connsiteY8052" fmla="*/ 889530 h 7527097"/>
              <a:gd name="connsiteX8053" fmla="*/ 3866364 w 11737975"/>
              <a:gd name="connsiteY8053" fmla="*/ 891101 h 7527097"/>
              <a:gd name="connsiteX8054" fmla="*/ 3874445 w 11737975"/>
              <a:gd name="connsiteY8054" fmla="*/ 893399 h 7527097"/>
              <a:gd name="connsiteX8055" fmla="*/ 3872383 w 11737975"/>
              <a:gd name="connsiteY8055" fmla="*/ 897971 h 7527097"/>
              <a:gd name="connsiteX8056" fmla="*/ 3860181 w 11737975"/>
              <a:gd name="connsiteY8056" fmla="*/ 904813 h 7527097"/>
              <a:gd name="connsiteX8057" fmla="*/ 3859787 w 11737975"/>
              <a:gd name="connsiteY8057" fmla="*/ 890521 h 7527097"/>
              <a:gd name="connsiteX8058" fmla="*/ 3859926 w 11737975"/>
              <a:gd name="connsiteY8058" fmla="*/ 888950 h 7527097"/>
              <a:gd name="connsiteX8059" fmla="*/ 3860066 w 11737975"/>
              <a:gd name="connsiteY8059" fmla="*/ 887377 h 7527097"/>
              <a:gd name="connsiteX8060" fmla="*/ 3858420 w 11737975"/>
              <a:gd name="connsiteY8060" fmla="*/ 887231 h 7527097"/>
              <a:gd name="connsiteX8061" fmla="*/ 3854994 w 11737975"/>
              <a:gd name="connsiteY8061" fmla="*/ 888512 h 7527097"/>
              <a:gd name="connsiteX8062" fmla="*/ 3855131 w 11737975"/>
              <a:gd name="connsiteY8062" fmla="*/ 886941 h 7527097"/>
              <a:gd name="connsiteX8063" fmla="*/ 3828570 w 11737975"/>
              <a:gd name="connsiteY8063" fmla="*/ 868752 h 7527097"/>
              <a:gd name="connsiteX8064" fmla="*/ 3788279 w 11737975"/>
              <a:gd name="connsiteY8064" fmla="*/ 874697 h 7527097"/>
              <a:gd name="connsiteX8065" fmla="*/ 3786634 w 11737975"/>
              <a:gd name="connsiteY8065" fmla="*/ 874552 h 7527097"/>
              <a:gd name="connsiteX8066" fmla="*/ 3781701 w 11737975"/>
              <a:gd name="connsiteY8066" fmla="*/ 874115 h 7527097"/>
              <a:gd name="connsiteX8067" fmla="*/ 3760467 w 11737975"/>
              <a:gd name="connsiteY8067" fmla="*/ 870655 h 7527097"/>
              <a:gd name="connsiteX8068" fmla="*/ 3752247 w 11737975"/>
              <a:gd name="connsiteY8068" fmla="*/ 869930 h 7527097"/>
              <a:gd name="connsiteX8069" fmla="*/ 3750324 w 11737975"/>
              <a:gd name="connsiteY8069" fmla="*/ 872928 h 7527097"/>
              <a:gd name="connsiteX8070" fmla="*/ 3751829 w 11737975"/>
              <a:gd name="connsiteY8070" fmla="*/ 874645 h 7527097"/>
              <a:gd name="connsiteX8071" fmla="*/ 3760051 w 11737975"/>
              <a:gd name="connsiteY8071" fmla="*/ 875371 h 7527097"/>
              <a:gd name="connsiteX8072" fmla="*/ 3781147 w 11737975"/>
              <a:gd name="connsiteY8072" fmla="*/ 880404 h 7527097"/>
              <a:gd name="connsiteX8073" fmla="*/ 3780729 w 11737975"/>
              <a:gd name="connsiteY8073" fmla="*/ 885119 h 7527097"/>
              <a:gd name="connsiteX8074" fmla="*/ 3783879 w 11737975"/>
              <a:gd name="connsiteY8074" fmla="*/ 886982 h 7527097"/>
              <a:gd name="connsiteX8075" fmla="*/ 3784157 w 11737975"/>
              <a:gd name="connsiteY8075" fmla="*/ 883838 h 7527097"/>
              <a:gd name="connsiteX8076" fmla="*/ 3784574 w 11737975"/>
              <a:gd name="connsiteY8076" fmla="*/ 879122 h 7527097"/>
              <a:gd name="connsiteX8077" fmla="*/ 3786217 w 11737975"/>
              <a:gd name="connsiteY8077" fmla="*/ 879268 h 7527097"/>
              <a:gd name="connsiteX8078" fmla="*/ 3790316 w 11737975"/>
              <a:gd name="connsiteY8078" fmla="*/ 889135 h 7527097"/>
              <a:gd name="connsiteX8079" fmla="*/ 3788673 w 11737975"/>
              <a:gd name="connsiteY8079" fmla="*/ 888989 h 7527097"/>
              <a:gd name="connsiteX8080" fmla="*/ 3783602 w 11737975"/>
              <a:gd name="connsiteY8080" fmla="*/ 890127 h 7527097"/>
              <a:gd name="connsiteX8081" fmla="*/ 3780313 w 11737975"/>
              <a:gd name="connsiteY8081" fmla="*/ 889836 h 7527097"/>
              <a:gd name="connsiteX8082" fmla="*/ 3781541 w 11737975"/>
              <a:gd name="connsiteY8082" fmla="*/ 894695 h 7527097"/>
              <a:gd name="connsiteX8083" fmla="*/ 3789760 w 11737975"/>
              <a:gd name="connsiteY8083" fmla="*/ 895423 h 7527097"/>
              <a:gd name="connsiteX8084" fmla="*/ 3789900 w 11737975"/>
              <a:gd name="connsiteY8084" fmla="*/ 893851 h 7527097"/>
              <a:gd name="connsiteX8085" fmla="*/ 3800853 w 11737975"/>
              <a:gd name="connsiteY8085" fmla="*/ 901156 h 7527097"/>
              <a:gd name="connsiteX8086" fmla="*/ 3830169 w 11737975"/>
              <a:gd name="connsiteY8086" fmla="*/ 906914 h 7527097"/>
              <a:gd name="connsiteX8087" fmla="*/ 3831814 w 11737975"/>
              <a:gd name="connsiteY8087" fmla="*/ 907059 h 7527097"/>
              <a:gd name="connsiteX8088" fmla="*/ 3833180 w 11737975"/>
              <a:gd name="connsiteY8088" fmla="*/ 910348 h 7527097"/>
              <a:gd name="connsiteX8089" fmla="*/ 3834685 w 11737975"/>
              <a:gd name="connsiteY8089" fmla="*/ 912066 h 7527097"/>
              <a:gd name="connsiteX8090" fmla="*/ 3827554 w 11737975"/>
              <a:gd name="connsiteY8090" fmla="*/ 917772 h 7527097"/>
              <a:gd name="connsiteX8091" fmla="*/ 3866596 w 11737975"/>
              <a:gd name="connsiteY8091" fmla="*/ 925974 h 7527097"/>
              <a:gd name="connsiteX8092" fmla="*/ 3860574 w 11737975"/>
              <a:gd name="connsiteY8092" fmla="*/ 919106 h 7527097"/>
              <a:gd name="connsiteX8093" fmla="*/ 3876067 w 11737975"/>
              <a:gd name="connsiteY8093" fmla="*/ 912553 h 7527097"/>
              <a:gd name="connsiteX8094" fmla="*/ 3897695 w 11737975"/>
              <a:gd name="connsiteY8094" fmla="*/ 930307 h 7527097"/>
              <a:gd name="connsiteX8095" fmla="*/ 3874956 w 11737975"/>
              <a:gd name="connsiteY8095" fmla="*/ 925130 h 7527097"/>
              <a:gd name="connsiteX8096" fmla="*/ 3871390 w 11737975"/>
              <a:gd name="connsiteY8096" fmla="*/ 927982 h 7527097"/>
              <a:gd name="connsiteX8097" fmla="*/ 3874262 w 11737975"/>
              <a:gd name="connsiteY8097" fmla="*/ 932989 h 7527097"/>
              <a:gd name="connsiteX8098" fmla="*/ 3900289 w 11737975"/>
              <a:gd name="connsiteY8098" fmla="*/ 938456 h 7527097"/>
              <a:gd name="connsiteX8099" fmla="*/ 3914531 w 11737975"/>
              <a:gd name="connsiteY8099" fmla="*/ 946052 h 7527097"/>
              <a:gd name="connsiteX8100" fmla="*/ 3967677 w 11737975"/>
              <a:gd name="connsiteY8100" fmla="*/ 963421 h 7527097"/>
              <a:gd name="connsiteX8101" fmla="*/ 3992615 w 11737975"/>
              <a:gd name="connsiteY8101" fmla="*/ 962457 h 7527097"/>
              <a:gd name="connsiteX8102" fmla="*/ 4002897 w 11737975"/>
              <a:gd name="connsiteY8102" fmla="*/ 958612 h 7527097"/>
              <a:gd name="connsiteX8103" fmla="*/ 4002759 w 11737975"/>
              <a:gd name="connsiteY8103" fmla="*/ 960183 h 7527097"/>
              <a:gd name="connsiteX8104" fmla="*/ 4000976 w 11737975"/>
              <a:gd name="connsiteY8104" fmla="*/ 961612 h 7527097"/>
              <a:gd name="connsiteX8105" fmla="*/ 3981640 w 11737975"/>
              <a:gd name="connsiteY8105" fmla="*/ 974161 h 7527097"/>
              <a:gd name="connsiteX8106" fmla="*/ 3981225 w 11737975"/>
              <a:gd name="connsiteY8106" fmla="*/ 978876 h 7527097"/>
              <a:gd name="connsiteX8107" fmla="*/ 3976291 w 11737975"/>
              <a:gd name="connsiteY8107" fmla="*/ 978439 h 7527097"/>
              <a:gd name="connsiteX8108" fmla="*/ 3974648 w 11737975"/>
              <a:gd name="connsiteY8108" fmla="*/ 978294 h 7527097"/>
              <a:gd name="connsiteX8109" fmla="*/ 3967653 w 11737975"/>
              <a:gd name="connsiteY8109" fmla="*/ 982430 h 7527097"/>
              <a:gd name="connsiteX8110" fmla="*/ 3967516 w 11737975"/>
              <a:gd name="connsiteY8110" fmla="*/ 984001 h 7527097"/>
              <a:gd name="connsiteX8111" fmla="*/ 3971475 w 11737975"/>
              <a:gd name="connsiteY8111" fmla="*/ 995440 h 7527097"/>
              <a:gd name="connsiteX8112" fmla="*/ 3973119 w 11737975"/>
              <a:gd name="connsiteY8112" fmla="*/ 995585 h 7527097"/>
              <a:gd name="connsiteX8113" fmla="*/ 3973258 w 11737975"/>
              <a:gd name="connsiteY8113" fmla="*/ 994013 h 7527097"/>
              <a:gd name="connsiteX8114" fmla="*/ 3975320 w 11737975"/>
              <a:gd name="connsiteY8114" fmla="*/ 989443 h 7527097"/>
              <a:gd name="connsiteX8115" fmla="*/ 3977380 w 11737975"/>
              <a:gd name="connsiteY8115" fmla="*/ 984873 h 7527097"/>
              <a:gd name="connsiteX8116" fmla="*/ 3980669 w 11737975"/>
              <a:gd name="connsiteY8116" fmla="*/ 985163 h 7527097"/>
              <a:gd name="connsiteX8117" fmla="*/ 3988195 w 11737975"/>
              <a:gd name="connsiteY8117" fmla="*/ 993749 h 7527097"/>
              <a:gd name="connsiteX8118" fmla="*/ 4000120 w 11737975"/>
              <a:gd name="connsiteY8118" fmla="*/ 990052 h 7527097"/>
              <a:gd name="connsiteX8119" fmla="*/ 4007924 w 11737975"/>
              <a:gd name="connsiteY8119" fmla="*/ 995493 h 7527097"/>
              <a:gd name="connsiteX8120" fmla="*/ 4009985 w 11737975"/>
              <a:gd name="connsiteY8120" fmla="*/ 990922 h 7527097"/>
              <a:gd name="connsiteX8121" fmla="*/ 4011631 w 11737975"/>
              <a:gd name="connsiteY8121" fmla="*/ 991068 h 7527097"/>
              <a:gd name="connsiteX8122" fmla="*/ 4016145 w 11737975"/>
              <a:gd name="connsiteY8122" fmla="*/ 996220 h 7527097"/>
              <a:gd name="connsiteX8123" fmla="*/ 4012163 w 11737975"/>
              <a:gd name="connsiteY8123" fmla="*/ 1003789 h 7527097"/>
              <a:gd name="connsiteX8124" fmla="*/ 4010519 w 11737975"/>
              <a:gd name="connsiteY8124" fmla="*/ 1003643 h 7527097"/>
              <a:gd name="connsiteX8125" fmla="*/ 4002297 w 11737975"/>
              <a:gd name="connsiteY8125" fmla="*/ 1002916 h 7527097"/>
              <a:gd name="connsiteX8126" fmla="*/ 4000654 w 11737975"/>
              <a:gd name="connsiteY8126" fmla="*/ 1002771 h 7527097"/>
              <a:gd name="connsiteX8127" fmla="*/ 4000376 w 11737975"/>
              <a:gd name="connsiteY8127" fmla="*/ 1005915 h 7527097"/>
              <a:gd name="connsiteX8128" fmla="*/ 4011884 w 11737975"/>
              <a:gd name="connsiteY8128" fmla="*/ 1006932 h 7527097"/>
              <a:gd name="connsiteX8129" fmla="*/ 4014479 w 11737975"/>
              <a:gd name="connsiteY8129" fmla="*/ 1015083 h 7527097"/>
              <a:gd name="connsiteX8130" fmla="*/ 4004613 w 11737975"/>
              <a:gd name="connsiteY8130" fmla="*/ 1014210 h 7527097"/>
              <a:gd name="connsiteX8131" fmla="*/ 3995420 w 11737975"/>
              <a:gd name="connsiteY8131" fmla="*/ 1024488 h 7527097"/>
              <a:gd name="connsiteX8132" fmla="*/ 4032403 w 11737975"/>
              <a:gd name="connsiteY8132" fmla="*/ 1037260 h 7527097"/>
              <a:gd name="connsiteX8133" fmla="*/ 4034047 w 11737975"/>
              <a:gd name="connsiteY8133" fmla="*/ 1037405 h 7527097"/>
              <a:gd name="connsiteX8134" fmla="*/ 4032264 w 11737975"/>
              <a:gd name="connsiteY8134" fmla="*/ 1038832 h 7527097"/>
              <a:gd name="connsiteX8135" fmla="*/ 4031986 w 11737975"/>
              <a:gd name="connsiteY8135" fmla="*/ 1041975 h 7527097"/>
              <a:gd name="connsiteX8136" fmla="*/ 4023208 w 11737975"/>
              <a:gd name="connsiteY8136" fmla="*/ 1047537 h 7527097"/>
              <a:gd name="connsiteX8137" fmla="*/ 4023070 w 11737975"/>
              <a:gd name="connsiteY8137" fmla="*/ 1049109 h 7527097"/>
              <a:gd name="connsiteX8138" fmla="*/ 3997181 w 11737975"/>
              <a:gd name="connsiteY8138" fmla="*/ 1042069 h 7527097"/>
              <a:gd name="connsiteX8139" fmla="*/ 3979235 w 11737975"/>
              <a:gd name="connsiteY8139" fmla="*/ 1038899 h 7527097"/>
              <a:gd name="connsiteX8140" fmla="*/ 3977590 w 11737975"/>
              <a:gd name="connsiteY8140" fmla="*/ 1038754 h 7527097"/>
              <a:gd name="connsiteX8141" fmla="*/ 3975807 w 11737975"/>
              <a:gd name="connsiteY8141" fmla="*/ 1040181 h 7527097"/>
              <a:gd name="connsiteX8142" fmla="*/ 3977173 w 11737975"/>
              <a:gd name="connsiteY8142" fmla="*/ 1043470 h 7527097"/>
              <a:gd name="connsiteX8143" fmla="*/ 3998408 w 11737975"/>
              <a:gd name="connsiteY8143" fmla="*/ 1046931 h 7527097"/>
              <a:gd name="connsiteX8144" fmla="*/ 4021009 w 11737975"/>
              <a:gd name="connsiteY8144" fmla="*/ 1053680 h 7527097"/>
              <a:gd name="connsiteX8145" fmla="*/ 4038540 w 11737975"/>
              <a:gd name="connsiteY8145" fmla="*/ 1061565 h 7527097"/>
              <a:gd name="connsiteX8146" fmla="*/ 4057020 w 11737975"/>
              <a:gd name="connsiteY8146" fmla="*/ 1077455 h 7527097"/>
              <a:gd name="connsiteX8147" fmla="*/ 4077166 w 11737975"/>
              <a:gd name="connsiteY8147" fmla="*/ 1074483 h 7527097"/>
              <a:gd name="connsiteX8148" fmla="*/ 4053892 w 11737975"/>
              <a:gd name="connsiteY8148" fmla="*/ 1056585 h 7527097"/>
              <a:gd name="connsiteX8149" fmla="*/ 4065402 w 11737975"/>
              <a:gd name="connsiteY8149" fmla="*/ 1057603 h 7527097"/>
              <a:gd name="connsiteX8150" fmla="*/ 4071978 w 11737975"/>
              <a:gd name="connsiteY8150" fmla="*/ 1058183 h 7527097"/>
              <a:gd name="connsiteX8151" fmla="*/ 4088535 w 11737975"/>
              <a:gd name="connsiteY8151" fmla="*/ 1077072 h 7527097"/>
              <a:gd name="connsiteX8152" fmla="*/ 4096479 w 11737975"/>
              <a:gd name="connsiteY8152" fmla="*/ 1080943 h 7527097"/>
              <a:gd name="connsiteX8153" fmla="*/ 4096618 w 11737975"/>
              <a:gd name="connsiteY8153" fmla="*/ 1079370 h 7527097"/>
              <a:gd name="connsiteX8154" fmla="*/ 4101411 w 11737975"/>
              <a:gd name="connsiteY8154" fmla="*/ 1081378 h 7527097"/>
              <a:gd name="connsiteX8155" fmla="*/ 4103194 w 11737975"/>
              <a:gd name="connsiteY8155" fmla="*/ 1079951 h 7527097"/>
              <a:gd name="connsiteX8156" fmla="*/ 4101689 w 11737975"/>
              <a:gd name="connsiteY8156" fmla="*/ 1078234 h 7527097"/>
              <a:gd name="connsiteX8157" fmla="*/ 4096757 w 11737975"/>
              <a:gd name="connsiteY8157" fmla="*/ 1077799 h 7527097"/>
              <a:gd name="connsiteX8158" fmla="*/ 4097174 w 11737975"/>
              <a:gd name="connsiteY8158" fmla="*/ 1073084 h 7527097"/>
              <a:gd name="connsiteX8159" fmla="*/ 4107572 w 11737975"/>
              <a:gd name="connsiteY8159" fmla="*/ 1086676 h 7527097"/>
              <a:gd name="connsiteX8160" fmla="*/ 4174842 w 11737975"/>
              <a:gd name="connsiteY8160" fmla="*/ 1094203 h 7527097"/>
              <a:gd name="connsiteX8161" fmla="*/ 4162940 w 11737975"/>
              <a:gd name="connsiteY8161" fmla="*/ 1078894 h 7527097"/>
              <a:gd name="connsiteX8162" fmla="*/ 4198833 w 11737975"/>
              <a:gd name="connsiteY8162" fmla="*/ 1085234 h 7527097"/>
              <a:gd name="connsiteX8163" fmla="*/ 4199226 w 11737975"/>
              <a:gd name="connsiteY8163" fmla="*/ 1099526 h 7527097"/>
              <a:gd name="connsiteX8164" fmla="*/ 4211568 w 11737975"/>
              <a:gd name="connsiteY8164" fmla="*/ 1091112 h 7527097"/>
              <a:gd name="connsiteX8165" fmla="*/ 4236229 w 11737975"/>
              <a:gd name="connsiteY8165" fmla="*/ 1093290 h 7527097"/>
              <a:gd name="connsiteX8166" fmla="*/ 4241972 w 11737975"/>
              <a:gd name="connsiteY8166" fmla="*/ 1103304 h 7527097"/>
              <a:gd name="connsiteX8167" fmla="*/ 4254176 w 11737975"/>
              <a:gd name="connsiteY8167" fmla="*/ 1096462 h 7527097"/>
              <a:gd name="connsiteX8168" fmla="*/ 4374176 w 11737975"/>
              <a:gd name="connsiteY8168" fmla="*/ 1126073 h 7527097"/>
              <a:gd name="connsiteX8169" fmla="*/ 4430493 w 11737975"/>
              <a:gd name="connsiteY8169" fmla="*/ 1126298 h 7527097"/>
              <a:gd name="connsiteX8170" fmla="*/ 4486094 w 11737975"/>
              <a:gd name="connsiteY8170" fmla="*/ 1153389 h 7527097"/>
              <a:gd name="connsiteX8171" fmla="*/ 4479240 w 11737975"/>
              <a:gd name="connsiteY8171" fmla="*/ 1155952 h 7527097"/>
              <a:gd name="connsiteX8172" fmla="*/ 4479101 w 11737975"/>
              <a:gd name="connsiteY8172" fmla="*/ 1157524 h 7527097"/>
              <a:gd name="connsiteX8173" fmla="*/ 4475951 w 11737975"/>
              <a:gd name="connsiteY8173" fmla="*/ 1155660 h 7527097"/>
              <a:gd name="connsiteX8174" fmla="*/ 4473890 w 11737975"/>
              <a:gd name="connsiteY8174" fmla="*/ 1160232 h 7527097"/>
              <a:gd name="connsiteX8175" fmla="*/ 4475257 w 11737975"/>
              <a:gd name="connsiteY8175" fmla="*/ 1163521 h 7527097"/>
              <a:gd name="connsiteX8176" fmla="*/ 4478546 w 11737975"/>
              <a:gd name="connsiteY8176" fmla="*/ 1163811 h 7527097"/>
              <a:gd name="connsiteX8177" fmla="*/ 4480190 w 11737975"/>
              <a:gd name="connsiteY8177" fmla="*/ 1163956 h 7527097"/>
              <a:gd name="connsiteX8178" fmla="*/ 4507585 w 11737975"/>
              <a:gd name="connsiteY8178" fmla="*/ 1172715 h 7527097"/>
              <a:gd name="connsiteX8179" fmla="*/ 4509090 w 11737975"/>
              <a:gd name="connsiteY8179" fmla="*/ 1174432 h 7527097"/>
              <a:gd name="connsiteX8180" fmla="*/ 4512240 w 11737975"/>
              <a:gd name="connsiteY8180" fmla="*/ 1176292 h 7527097"/>
              <a:gd name="connsiteX8181" fmla="*/ 4513883 w 11737975"/>
              <a:gd name="connsiteY8181" fmla="*/ 1176439 h 7527097"/>
              <a:gd name="connsiteX8182" fmla="*/ 4515668 w 11737975"/>
              <a:gd name="connsiteY8182" fmla="*/ 1175012 h 7527097"/>
              <a:gd name="connsiteX8183" fmla="*/ 4520460 w 11737975"/>
              <a:gd name="connsiteY8183" fmla="*/ 1177019 h 7527097"/>
              <a:gd name="connsiteX8184" fmla="*/ 4522103 w 11737975"/>
              <a:gd name="connsiteY8184" fmla="*/ 1177165 h 7527097"/>
              <a:gd name="connsiteX8185" fmla="*/ 4531413 w 11737975"/>
              <a:gd name="connsiteY8185" fmla="*/ 1184325 h 7527097"/>
              <a:gd name="connsiteX8186" fmla="*/ 4545122 w 11737975"/>
              <a:gd name="connsiteY8186" fmla="*/ 1179200 h 7527097"/>
              <a:gd name="connsiteX8187" fmla="*/ 4545261 w 11737975"/>
              <a:gd name="connsiteY8187" fmla="*/ 1177626 h 7527097"/>
              <a:gd name="connsiteX8188" fmla="*/ 4550054 w 11737975"/>
              <a:gd name="connsiteY8188" fmla="*/ 1179635 h 7527097"/>
              <a:gd name="connsiteX8189" fmla="*/ 4564851 w 11737975"/>
              <a:gd name="connsiteY8189" fmla="*/ 1180942 h 7527097"/>
              <a:gd name="connsiteX8190" fmla="*/ 4572657 w 11737975"/>
              <a:gd name="connsiteY8190" fmla="*/ 1186384 h 7527097"/>
              <a:gd name="connsiteX8191" fmla="*/ 4575806 w 11737975"/>
              <a:gd name="connsiteY8191" fmla="*/ 1188247 h 7527097"/>
              <a:gd name="connsiteX8192" fmla="*/ 4586619 w 11737975"/>
              <a:gd name="connsiteY8192" fmla="*/ 1197123 h 7527097"/>
              <a:gd name="connsiteX8193" fmla="*/ 4589792 w 11737975"/>
              <a:gd name="connsiteY8193" fmla="*/ 1179977 h 7527097"/>
              <a:gd name="connsiteX8194" fmla="*/ 4578005 w 11737975"/>
              <a:gd name="connsiteY8194" fmla="*/ 1182105 h 7527097"/>
              <a:gd name="connsiteX8195" fmla="*/ 4573073 w 11737975"/>
              <a:gd name="connsiteY8195" fmla="*/ 1181669 h 7527097"/>
              <a:gd name="connsiteX8196" fmla="*/ 4566913 w 11737975"/>
              <a:gd name="connsiteY8196" fmla="*/ 1176372 h 7527097"/>
              <a:gd name="connsiteX8197" fmla="*/ 4565545 w 11737975"/>
              <a:gd name="connsiteY8197" fmla="*/ 1173084 h 7527097"/>
              <a:gd name="connsiteX8198" fmla="*/ 4563763 w 11737975"/>
              <a:gd name="connsiteY8198" fmla="*/ 1174510 h 7527097"/>
              <a:gd name="connsiteX8199" fmla="*/ 4552115 w 11737975"/>
              <a:gd name="connsiteY8199" fmla="*/ 1175065 h 7527097"/>
              <a:gd name="connsiteX8200" fmla="*/ 4547322 w 11737975"/>
              <a:gd name="connsiteY8200" fmla="*/ 1173057 h 7527097"/>
              <a:gd name="connsiteX8201" fmla="*/ 4547878 w 11737975"/>
              <a:gd name="connsiteY8201" fmla="*/ 1166768 h 7527097"/>
              <a:gd name="connsiteX8202" fmla="*/ 4552949 w 11737975"/>
              <a:gd name="connsiteY8202" fmla="*/ 1165633 h 7527097"/>
              <a:gd name="connsiteX8203" fmla="*/ 4543501 w 11737975"/>
              <a:gd name="connsiteY8203" fmla="*/ 1160045 h 7527097"/>
              <a:gd name="connsiteX8204" fmla="*/ 4543639 w 11737975"/>
              <a:gd name="connsiteY8204" fmla="*/ 1158474 h 7527097"/>
              <a:gd name="connsiteX8205" fmla="*/ 4542261 w 11737975"/>
              <a:gd name="connsiteY8205" fmla="*/ 1156901 h 7527097"/>
              <a:gd name="connsiteX8206" fmla="*/ 4550259 w 11737975"/>
              <a:gd name="connsiteY8206" fmla="*/ 1151534 h 7527097"/>
              <a:gd name="connsiteX8207" fmla="*/ 4565707 w 11737975"/>
              <a:gd name="connsiteY8207" fmla="*/ 1152504 h 7527097"/>
              <a:gd name="connsiteX8208" fmla="*/ 4567769 w 11737975"/>
              <a:gd name="connsiteY8208" fmla="*/ 1147932 h 7527097"/>
              <a:gd name="connsiteX8209" fmla="*/ 4616259 w 11737975"/>
              <a:gd name="connsiteY8209" fmla="*/ 1161722 h 7527097"/>
              <a:gd name="connsiteX8210" fmla="*/ 4642565 w 11737975"/>
              <a:gd name="connsiteY8210" fmla="*/ 1164047 h 7527097"/>
              <a:gd name="connsiteX8211" fmla="*/ 4656946 w 11737975"/>
              <a:gd name="connsiteY8211" fmla="*/ 1170069 h 7527097"/>
              <a:gd name="connsiteX8212" fmla="*/ 4661878 w 11737975"/>
              <a:gd name="connsiteY8212" fmla="*/ 1170506 h 7527097"/>
              <a:gd name="connsiteX8213" fmla="*/ 4663801 w 11737975"/>
              <a:gd name="connsiteY8213" fmla="*/ 1167507 h 7527097"/>
              <a:gd name="connsiteX8214" fmla="*/ 4662295 w 11737975"/>
              <a:gd name="connsiteY8214" fmla="*/ 1165789 h 7527097"/>
              <a:gd name="connsiteX8215" fmla="*/ 4659007 w 11737975"/>
              <a:gd name="connsiteY8215" fmla="*/ 1165498 h 7527097"/>
              <a:gd name="connsiteX8216" fmla="*/ 4660812 w 11737975"/>
              <a:gd name="connsiteY8216" fmla="*/ 1145064 h 7527097"/>
              <a:gd name="connsiteX8217" fmla="*/ 4670955 w 11737975"/>
              <a:gd name="connsiteY8217" fmla="*/ 1142792 h 7527097"/>
              <a:gd name="connsiteX8218" fmla="*/ 4664794 w 11737975"/>
              <a:gd name="connsiteY8218" fmla="*/ 1137495 h 7527097"/>
              <a:gd name="connsiteX8219" fmla="*/ 4683413 w 11737975"/>
              <a:gd name="connsiteY8219" fmla="*/ 1151814 h 7527097"/>
              <a:gd name="connsiteX8220" fmla="*/ 4679987 w 11737975"/>
              <a:gd name="connsiteY8220" fmla="*/ 1153095 h 7527097"/>
              <a:gd name="connsiteX8221" fmla="*/ 4689273 w 11737975"/>
              <a:gd name="connsiteY8221" fmla="*/ 1179263 h 7527097"/>
              <a:gd name="connsiteX8222" fmla="*/ 4690917 w 11737975"/>
              <a:gd name="connsiteY8222" fmla="*/ 1179407 h 7527097"/>
              <a:gd name="connsiteX8223" fmla="*/ 4688995 w 11737975"/>
              <a:gd name="connsiteY8223" fmla="*/ 1182406 h 7527097"/>
              <a:gd name="connsiteX8224" fmla="*/ 4688857 w 11737975"/>
              <a:gd name="connsiteY8224" fmla="*/ 1183978 h 7527097"/>
              <a:gd name="connsiteX8225" fmla="*/ 4686935 w 11737975"/>
              <a:gd name="connsiteY8225" fmla="*/ 1186977 h 7527097"/>
              <a:gd name="connsiteX8226" fmla="*/ 4689946 w 11737975"/>
              <a:gd name="connsiteY8226" fmla="*/ 1190411 h 7527097"/>
              <a:gd name="connsiteX8227" fmla="*/ 4690084 w 11737975"/>
              <a:gd name="connsiteY8227" fmla="*/ 1188840 h 7527097"/>
              <a:gd name="connsiteX8228" fmla="*/ 4693650 w 11737975"/>
              <a:gd name="connsiteY8228" fmla="*/ 1185986 h 7527097"/>
              <a:gd name="connsiteX8229" fmla="*/ 4693788 w 11737975"/>
              <a:gd name="connsiteY8229" fmla="*/ 1184414 h 7527097"/>
              <a:gd name="connsiteX8230" fmla="*/ 4699949 w 11737975"/>
              <a:gd name="connsiteY8230" fmla="*/ 1189711 h 7527097"/>
              <a:gd name="connsiteX8231" fmla="*/ 4701732 w 11737975"/>
              <a:gd name="connsiteY8231" fmla="*/ 1188284 h 7527097"/>
              <a:gd name="connsiteX8232" fmla="*/ 4700227 w 11737975"/>
              <a:gd name="connsiteY8232" fmla="*/ 1186567 h 7527097"/>
              <a:gd name="connsiteX8233" fmla="*/ 4695850 w 11737975"/>
              <a:gd name="connsiteY8233" fmla="*/ 1179844 h 7527097"/>
              <a:gd name="connsiteX8234" fmla="*/ 4712824 w 11737975"/>
              <a:gd name="connsiteY8234" fmla="*/ 1194017 h 7527097"/>
              <a:gd name="connsiteX8235" fmla="*/ 4741864 w 11737975"/>
              <a:gd name="connsiteY8235" fmla="*/ 1202920 h 7527097"/>
              <a:gd name="connsiteX8236" fmla="*/ 4751728 w 11737975"/>
              <a:gd name="connsiteY8236" fmla="*/ 1203791 h 7527097"/>
              <a:gd name="connsiteX8237" fmla="*/ 4725815 w 11737975"/>
              <a:gd name="connsiteY8237" fmla="*/ 1215759 h 7527097"/>
              <a:gd name="connsiteX8238" fmla="*/ 4711018 w 11737975"/>
              <a:gd name="connsiteY8238" fmla="*/ 1214452 h 7527097"/>
              <a:gd name="connsiteX8239" fmla="*/ 4691011 w 11737975"/>
              <a:gd name="connsiteY8239" fmla="*/ 1215854 h 7527097"/>
              <a:gd name="connsiteX8240" fmla="*/ 4708679 w 11737975"/>
              <a:gd name="connsiteY8240" fmla="*/ 1222167 h 7527097"/>
              <a:gd name="connsiteX8241" fmla="*/ 4708820 w 11737975"/>
              <a:gd name="connsiteY8241" fmla="*/ 1220594 h 7527097"/>
              <a:gd name="connsiteX8242" fmla="*/ 4726765 w 11737975"/>
              <a:gd name="connsiteY8242" fmla="*/ 1223765 h 7527097"/>
              <a:gd name="connsiteX8243" fmla="*/ 4732787 w 11737975"/>
              <a:gd name="connsiteY8243" fmla="*/ 1230632 h 7527097"/>
              <a:gd name="connsiteX8244" fmla="*/ 4752932 w 11737975"/>
              <a:gd name="connsiteY8244" fmla="*/ 1227661 h 7527097"/>
              <a:gd name="connsiteX8245" fmla="*/ 4787853 w 11737975"/>
              <a:gd name="connsiteY8245" fmla="*/ 1245004 h 7527097"/>
              <a:gd name="connsiteX8246" fmla="*/ 4791697 w 11737975"/>
              <a:gd name="connsiteY8246" fmla="*/ 1239007 h 7527097"/>
              <a:gd name="connsiteX8247" fmla="*/ 4798275 w 11737975"/>
              <a:gd name="connsiteY8247" fmla="*/ 1239587 h 7527097"/>
              <a:gd name="connsiteX8248" fmla="*/ 4793481 w 11737975"/>
              <a:gd name="connsiteY8248" fmla="*/ 1237580 h 7527097"/>
              <a:gd name="connsiteX8249" fmla="*/ 4793619 w 11737975"/>
              <a:gd name="connsiteY8249" fmla="*/ 1236008 h 7527097"/>
              <a:gd name="connsiteX8250" fmla="*/ 4791976 w 11737975"/>
              <a:gd name="connsiteY8250" fmla="*/ 1235863 h 7527097"/>
              <a:gd name="connsiteX8251" fmla="*/ 4790492 w 11737975"/>
              <a:gd name="connsiteY8251" fmla="*/ 1215137 h 7527097"/>
              <a:gd name="connsiteX8252" fmla="*/ 4808046 w 11737975"/>
              <a:gd name="connsiteY8252" fmla="*/ 1204015 h 7527097"/>
              <a:gd name="connsiteX8253" fmla="*/ 4813489 w 11737975"/>
              <a:gd name="connsiteY8253" fmla="*/ 1236180 h 7527097"/>
              <a:gd name="connsiteX8254" fmla="*/ 4811706 w 11737975"/>
              <a:gd name="connsiteY8254" fmla="*/ 1237606 h 7527097"/>
              <a:gd name="connsiteX8255" fmla="*/ 4809782 w 11737975"/>
              <a:gd name="connsiteY8255" fmla="*/ 1240605 h 7527097"/>
              <a:gd name="connsiteX8256" fmla="*/ 4812794 w 11737975"/>
              <a:gd name="connsiteY8256" fmla="*/ 1244039 h 7527097"/>
              <a:gd name="connsiteX8257" fmla="*/ 4814576 w 11737975"/>
              <a:gd name="connsiteY8257" fmla="*/ 1242612 h 7527097"/>
              <a:gd name="connsiteX8258" fmla="*/ 4850331 w 11737975"/>
              <a:gd name="connsiteY8258" fmla="*/ 1250524 h 7527097"/>
              <a:gd name="connsiteX8259" fmla="*/ 4856908 w 11737975"/>
              <a:gd name="connsiteY8259" fmla="*/ 1251105 h 7527097"/>
              <a:gd name="connsiteX8260" fmla="*/ 4864433 w 11737975"/>
              <a:gd name="connsiteY8260" fmla="*/ 1259691 h 7527097"/>
              <a:gd name="connsiteX8261" fmla="*/ 4864850 w 11737975"/>
              <a:gd name="connsiteY8261" fmla="*/ 1254975 h 7527097"/>
              <a:gd name="connsiteX8262" fmla="*/ 4879510 w 11737975"/>
              <a:gd name="connsiteY8262" fmla="*/ 1257854 h 7527097"/>
              <a:gd name="connsiteX8263" fmla="*/ 4884441 w 11737975"/>
              <a:gd name="connsiteY8263" fmla="*/ 1258291 h 7527097"/>
              <a:gd name="connsiteX8264" fmla="*/ 4933071 w 11737975"/>
              <a:gd name="connsiteY8264" fmla="*/ 1270509 h 7527097"/>
              <a:gd name="connsiteX8265" fmla="*/ 4932794 w 11737975"/>
              <a:gd name="connsiteY8265" fmla="*/ 1273652 h 7527097"/>
              <a:gd name="connsiteX8266" fmla="*/ 4944857 w 11737975"/>
              <a:gd name="connsiteY8266" fmla="*/ 1268381 h 7527097"/>
              <a:gd name="connsiteX8267" fmla="*/ 4962053 w 11737975"/>
              <a:gd name="connsiteY8267" fmla="*/ 1275325 h 7527097"/>
              <a:gd name="connsiteX8268" fmla="*/ 4958157 w 11737975"/>
              <a:gd name="connsiteY8268" fmla="*/ 1277386 h 7527097"/>
              <a:gd name="connsiteX8269" fmla="*/ 4965458 w 11737975"/>
              <a:gd name="connsiteY8269" fmla="*/ 1287149 h 7527097"/>
              <a:gd name="connsiteX8270" fmla="*/ 4970464 w 11737975"/>
              <a:gd name="connsiteY8270" fmla="*/ 1284500 h 7527097"/>
              <a:gd name="connsiteX8271" fmla="*/ 4981989 w 11737975"/>
              <a:gd name="connsiteY8271" fmla="*/ 1302246 h 7527097"/>
              <a:gd name="connsiteX8272" fmla="*/ 4984285 w 11737975"/>
              <a:gd name="connsiteY8272" fmla="*/ 1314657 h 7527097"/>
              <a:gd name="connsiteX8273" fmla="*/ 4976830 w 11737975"/>
              <a:gd name="connsiteY8273" fmla="*/ 1328821 h 7527097"/>
              <a:gd name="connsiteX8274" fmla="*/ 4970938 w 11737975"/>
              <a:gd name="connsiteY8274" fmla="*/ 1321720 h 7527097"/>
              <a:gd name="connsiteX8275" fmla="*/ 4968748 w 11737975"/>
              <a:gd name="connsiteY8275" fmla="*/ 1329691 h 7527097"/>
              <a:gd name="connsiteX8276" fmla="*/ 4952844 w 11737975"/>
              <a:gd name="connsiteY8276" fmla="*/ 1327886 h 7527097"/>
              <a:gd name="connsiteX8277" fmla="*/ 4943614 w 11737975"/>
              <a:gd name="connsiteY8277" fmla="*/ 1322550 h 7527097"/>
              <a:gd name="connsiteX8278" fmla="*/ 4946325 w 11737975"/>
              <a:gd name="connsiteY8278" fmla="*/ 1307492 h 7527097"/>
              <a:gd name="connsiteX8279" fmla="*/ 4920670 w 11737975"/>
              <a:gd name="connsiteY8279" fmla="*/ 1307440 h 7527097"/>
              <a:gd name="connsiteX8280" fmla="*/ 4929119 w 11737975"/>
              <a:gd name="connsiteY8280" fmla="*/ 1323409 h 7527097"/>
              <a:gd name="connsiteX8281" fmla="*/ 4934384 w 11737975"/>
              <a:gd name="connsiteY8281" fmla="*/ 1317216 h 7527097"/>
              <a:gd name="connsiteX8282" fmla="*/ 4912955 w 11737975"/>
              <a:gd name="connsiteY8282" fmla="*/ 1325147 h 7527097"/>
              <a:gd name="connsiteX8283" fmla="*/ 4882922 w 11737975"/>
              <a:gd name="connsiteY8283" fmla="*/ 1341038 h 7527097"/>
              <a:gd name="connsiteX8284" fmla="*/ 4871502 w 11737975"/>
              <a:gd name="connsiteY8284" fmla="*/ 1343675 h 7527097"/>
              <a:gd name="connsiteX8285" fmla="*/ 4871870 w 11737975"/>
              <a:gd name="connsiteY8285" fmla="*/ 1360511 h 7527097"/>
              <a:gd name="connsiteX8286" fmla="*/ 4866236 w 11737975"/>
              <a:gd name="connsiteY8286" fmla="*/ 1349867 h 7527097"/>
              <a:gd name="connsiteX8287" fmla="*/ 4861232 w 11737975"/>
              <a:gd name="connsiteY8287" fmla="*/ 1352516 h 7527097"/>
              <a:gd name="connsiteX8288" fmla="*/ 4834275 w 11737975"/>
              <a:gd name="connsiteY8288" fmla="*/ 1370184 h 7527097"/>
              <a:gd name="connsiteX8289" fmla="*/ 4825045 w 11737975"/>
              <a:gd name="connsiteY8289" fmla="*/ 1364849 h 7527097"/>
              <a:gd name="connsiteX8290" fmla="*/ 4788339 w 11737975"/>
              <a:gd name="connsiteY8290" fmla="*/ 1384271 h 7527097"/>
              <a:gd name="connsiteX8291" fmla="*/ 4768318 w 11737975"/>
              <a:gd name="connsiteY8291" fmla="*/ 1394865 h 7527097"/>
              <a:gd name="connsiteX8292" fmla="*/ 4780363 w 11737975"/>
              <a:gd name="connsiteY8292" fmla="*/ 1405522 h 7527097"/>
              <a:gd name="connsiteX8293" fmla="*/ 4776874 w 11737975"/>
              <a:gd name="connsiteY8293" fmla="*/ 1431215 h 7527097"/>
              <a:gd name="connsiteX8294" fmla="*/ 4775466 w 11737975"/>
              <a:gd name="connsiteY8294" fmla="*/ 1428554 h 7527097"/>
              <a:gd name="connsiteX8295" fmla="*/ 4776767 w 11737975"/>
              <a:gd name="connsiteY8295" fmla="*/ 1410833 h 7527097"/>
              <a:gd name="connsiteX8296" fmla="*/ 4763939 w 11737975"/>
              <a:gd name="connsiteY8296" fmla="*/ 1410807 h 7527097"/>
              <a:gd name="connsiteX8297" fmla="*/ 4761905 w 11737975"/>
              <a:gd name="connsiteY8297" fmla="*/ 1394852 h 7527097"/>
              <a:gd name="connsiteX8298" fmla="*/ 4752153 w 11737975"/>
              <a:gd name="connsiteY8298" fmla="*/ 1396604 h 7527097"/>
              <a:gd name="connsiteX8299" fmla="*/ 4754190 w 11737975"/>
              <a:gd name="connsiteY8299" fmla="*/ 1412560 h 7527097"/>
              <a:gd name="connsiteX8300" fmla="*/ 4731244 w 11737975"/>
              <a:gd name="connsiteY8300" fmla="*/ 1397448 h 7527097"/>
              <a:gd name="connsiteX8301" fmla="*/ 4728323 w 11737975"/>
              <a:gd name="connsiteY8301" fmla="*/ 1371744 h 7527097"/>
              <a:gd name="connsiteX8302" fmla="*/ 4702406 w 11737975"/>
              <a:gd name="connsiteY8302" fmla="*/ 1375235 h 7527097"/>
              <a:gd name="connsiteX8303" fmla="*/ 4693803 w 11737975"/>
              <a:gd name="connsiteY8303" fmla="*/ 1383194 h 7527097"/>
              <a:gd name="connsiteX8304" fmla="*/ 4703401 w 11737975"/>
              <a:gd name="connsiteY8304" fmla="*/ 1405368 h 7527097"/>
              <a:gd name="connsiteX8305" fmla="*/ 4683380 w 11737975"/>
              <a:gd name="connsiteY8305" fmla="*/ 1415963 h 7527097"/>
              <a:gd name="connsiteX8306" fmla="*/ 4681710 w 11737975"/>
              <a:gd name="connsiteY8306" fmla="*/ 1416844 h 7527097"/>
              <a:gd name="connsiteX8307" fmla="*/ 4682859 w 11737975"/>
              <a:gd name="connsiteY8307" fmla="*/ 1423049 h 7527097"/>
              <a:gd name="connsiteX8308" fmla="*/ 4685935 w 11737975"/>
              <a:gd name="connsiteY8308" fmla="*/ 1424830 h 7527097"/>
              <a:gd name="connsiteX8309" fmla="*/ 4687604 w 11737975"/>
              <a:gd name="connsiteY8309" fmla="*/ 1423946 h 7527097"/>
              <a:gd name="connsiteX8310" fmla="*/ 4687084 w 11737975"/>
              <a:gd name="connsiteY8310" fmla="*/ 1431034 h 7527097"/>
              <a:gd name="connsiteX8311" fmla="*/ 4692976 w 11737975"/>
              <a:gd name="connsiteY8311" fmla="*/ 1438135 h 7527097"/>
              <a:gd name="connsiteX8312" fmla="*/ 4682444 w 11737975"/>
              <a:gd name="connsiteY8312" fmla="*/ 1450521 h 7527097"/>
              <a:gd name="connsiteX8313" fmla="*/ 4681557 w 11737975"/>
              <a:gd name="connsiteY8313" fmla="*/ 1440771 h 7527097"/>
              <a:gd name="connsiteX8314" fmla="*/ 4672587 w 11737975"/>
              <a:gd name="connsiteY8314" fmla="*/ 1431892 h 7527097"/>
              <a:gd name="connsiteX8315" fmla="*/ 4659241 w 11737975"/>
              <a:gd name="connsiteY8315" fmla="*/ 1438953 h 7527097"/>
              <a:gd name="connsiteX8316" fmla="*/ 4625656 w 11737975"/>
              <a:gd name="connsiteY8316" fmla="*/ 1415844 h 7527097"/>
              <a:gd name="connsiteX8317" fmla="*/ 4635253 w 11737975"/>
              <a:gd name="connsiteY8317" fmla="*/ 1438017 h 7527097"/>
              <a:gd name="connsiteX8318" fmla="*/ 4646520 w 11737975"/>
              <a:gd name="connsiteY8318" fmla="*/ 1459310 h 7527097"/>
              <a:gd name="connsiteX8319" fmla="*/ 4651265 w 11737975"/>
              <a:gd name="connsiteY8319" fmla="*/ 1460205 h 7527097"/>
              <a:gd name="connsiteX8320" fmla="*/ 4649076 w 11737975"/>
              <a:gd name="connsiteY8320" fmla="*/ 1468177 h 7527097"/>
              <a:gd name="connsiteX8321" fmla="*/ 4648034 w 11737975"/>
              <a:gd name="connsiteY8321" fmla="*/ 1482354 h 7527097"/>
              <a:gd name="connsiteX8322" fmla="*/ 4618156 w 11737975"/>
              <a:gd name="connsiteY8322" fmla="*/ 1474316 h 7527097"/>
              <a:gd name="connsiteX8323" fmla="*/ 4617008 w 11737975"/>
              <a:gd name="connsiteY8323" fmla="*/ 1468112 h 7527097"/>
              <a:gd name="connsiteX8324" fmla="*/ 4618676 w 11737975"/>
              <a:gd name="connsiteY8324" fmla="*/ 1467229 h 7527097"/>
              <a:gd name="connsiteX8325" fmla="*/ 4622012 w 11737975"/>
              <a:gd name="connsiteY8325" fmla="*/ 1465465 h 7527097"/>
              <a:gd name="connsiteX8326" fmla="*/ 4623681 w 11737975"/>
              <a:gd name="connsiteY8326" fmla="*/ 1464581 h 7527097"/>
              <a:gd name="connsiteX8327" fmla="*/ 4628426 w 11737975"/>
              <a:gd name="connsiteY8327" fmla="*/ 1465477 h 7527097"/>
              <a:gd name="connsiteX8328" fmla="*/ 4628686 w 11737975"/>
              <a:gd name="connsiteY8328" fmla="*/ 1461932 h 7527097"/>
              <a:gd name="connsiteX8329" fmla="*/ 4624203 w 11737975"/>
              <a:gd name="connsiteY8329" fmla="*/ 1457492 h 7527097"/>
              <a:gd name="connsiteX8330" fmla="*/ 4621125 w 11737975"/>
              <a:gd name="connsiteY8330" fmla="*/ 1455714 h 7527097"/>
              <a:gd name="connsiteX8331" fmla="*/ 4623053 w 11737975"/>
              <a:gd name="connsiteY8331" fmla="*/ 1451286 h 7527097"/>
              <a:gd name="connsiteX8332" fmla="*/ 4624723 w 11737975"/>
              <a:gd name="connsiteY8332" fmla="*/ 1450405 h 7527097"/>
              <a:gd name="connsiteX8333" fmla="*/ 4623314 w 11737975"/>
              <a:gd name="connsiteY8333" fmla="*/ 1447742 h 7527097"/>
              <a:gd name="connsiteX8334" fmla="*/ 4618569 w 11737975"/>
              <a:gd name="connsiteY8334" fmla="*/ 1446847 h 7527097"/>
              <a:gd name="connsiteX8335" fmla="*/ 4616640 w 11737975"/>
              <a:gd name="connsiteY8335" fmla="*/ 1451273 h 7527097"/>
              <a:gd name="connsiteX8336" fmla="*/ 4617787 w 11737975"/>
              <a:gd name="connsiteY8336" fmla="*/ 1457479 h 7527097"/>
              <a:gd name="connsiteX8337" fmla="*/ 4616119 w 11737975"/>
              <a:gd name="connsiteY8337" fmla="*/ 1458362 h 7527097"/>
              <a:gd name="connsiteX8338" fmla="*/ 4612783 w 11737975"/>
              <a:gd name="connsiteY8338" fmla="*/ 1460128 h 7527097"/>
              <a:gd name="connsiteX8339" fmla="*/ 4611114 w 11737975"/>
              <a:gd name="connsiteY8339" fmla="*/ 1461010 h 7527097"/>
              <a:gd name="connsiteX8340" fmla="*/ 4602405 w 11737975"/>
              <a:gd name="connsiteY8340" fmla="*/ 1448587 h 7527097"/>
              <a:gd name="connsiteX8341" fmla="*/ 4585874 w 11737975"/>
              <a:gd name="connsiteY8341" fmla="*/ 1433488 h 7527097"/>
              <a:gd name="connsiteX8342" fmla="*/ 4573047 w 11737975"/>
              <a:gd name="connsiteY8342" fmla="*/ 1433463 h 7527097"/>
              <a:gd name="connsiteX8343" fmla="*/ 4580454 w 11737975"/>
              <a:gd name="connsiteY8343" fmla="*/ 1463608 h 7527097"/>
              <a:gd name="connsiteX8344" fmla="*/ 4554539 w 11737975"/>
              <a:gd name="connsiteY8344" fmla="*/ 1467100 h 7527097"/>
              <a:gd name="connsiteX8345" fmla="*/ 4549168 w 11737975"/>
              <a:gd name="connsiteY8345" fmla="*/ 1452910 h 7527097"/>
              <a:gd name="connsiteX8346" fmla="*/ 4535038 w 11737975"/>
              <a:gd name="connsiteY8346" fmla="*/ 1470605 h 7527097"/>
              <a:gd name="connsiteX8347" fmla="*/ 4533109 w 11737975"/>
              <a:gd name="connsiteY8347" fmla="*/ 1475033 h 7527097"/>
              <a:gd name="connsiteX8348" fmla="*/ 4535666 w 11737975"/>
              <a:gd name="connsiteY8348" fmla="*/ 1483901 h 7527097"/>
              <a:gd name="connsiteX8349" fmla="*/ 4536553 w 11737975"/>
              <a:gd name="connsiteY8349" fmla="*/ 1493649 h 7527097"/>
              <a:gd name="connsiteX8350" fmla="*/ 4521538 w 11737975"/>
              <a:gd name="connsiteY8350" fmla="*/ 1501595 h 7527097"/>
              <a:gd name="connsiteX8351" fmla="*/ 4496250 w 11737975"/>
              <a:gd name="connsiteY8351" fmla="*/ 1518381 h 7527097"/>
              <a:gd name="connsiteX8352" fmla="*/ 4478417 w 11737975"/>
              <a:gd name="connsiteY8352" fmla="*/ 1521003 h 7527097"/>
              <a:gd name="connsiteX8353" fmla="*/ 4465697 w 11737975"/>
              <a:gd name="connsiteY8353" fmla="*/ 1541360 h 7527097"/>
              <a:gd name="connsiteX8354" fmla="*/ 4471435 w 11737975"/>
              <a:gd name="connsiteY8354" fmla="*/ 1572387 h 7527097"/>
              <a:gd name="connsiteX8355" fmla="*/ 4456940 w 11737975"/>
              <a:gd name="connsiteY8355" fmla="*/ 1573244 h 7527097"/>
              <a:gd name="connsiteX8356" fmla="*/ 4437592 w 11737975"/>
              <a:gd name="connsiteY8356" fmla="*/ 1552824 h 7527097"/>
              <a:gd name="connsiteX8357" fmla="*/ 4421062 w 11737975"/>
              <a:gd name="connsiteY8357" fmla="*/ 1537725 h 7527097"/>
              <a:gd name="connsiteX8358" fmla="*/ 4419653 w 11737975"/>
              <a:gd name="connsiteY8358" fmla="*/ 1535063 h 7527097"/>
              <a:gd name="connsiteX8359" fmla="*/ 4418246 w 11737975"/>
              <a:gd name="connsiteY8359" fmla="*/ 1532402 h 7527097"/>
              <a:gd name="connsiteX8360" fmla="*/ 4416836 w 11737975"/>
              <a:gd name="connsiteY8360" fmla="*/ 1529741 h 7527097"/>
              <a:gd name="connsiteX8361" fmla="*/ 4416577 w 11737975"/>
              <a:gd name="connsiteY8361" fmla="*/ 1533285 h 7527097"/>
              <a:gd name="connsiteX8362" fmla="*/ 4416316 w 11737975"/>
              <a:gd name="connsiteY8362" fmla="*/ 1536830 h 7527097"/>
              <a:gd name="connsiteX8363" fmla="*/ 4401774 w 11737975"/>
              <a:gd name="connsiteY8363" fmla="*/ 1581994 h 7527097"/>
              <a:gd name="connsiteX8364" fmla="*/ 4373303 w 11737975"/>
              <a:gd name="connsiteY8364" fmla="*/ 1576619 h 7527097"/>
              <a:gd name="connsiteX8365" fmla="*/ 4379717 w 11737975"/>
              <a:gd name="connsiteY8365" fmla="*/ 1576634 h 7527097"/>
              <a:gd name="connsiteX8366" fmla="*/ 4381385 w 11737975"/>
              <a:gd name="connsiteY8366" fmla="*/ 1575750 h 7527097"/>
              <a:gd name="connsiteX8367" fmla="*/ 4382272 w 11737975"/>
              <a:gd name="connsiteY8367" fmla="*/ 1585501 h 7527097"/>
              <a:gd name="connsiteX8368" fmla="*/ 4380864 w 11737975"/>
              <a:gd name="connsiteY8368" fmla="*/ 1582840 h 7527097"/>
              <a:gd name="connsiteX8369" fmla="*/ 4365588 w 11737975"/>
              <a:gd name="connsiteY8369" fmla="*/ 1594329 h 7527097"/>
              <a:gd name="connsiteX8370" fmla="*/ 4337638 w 11737975"/>
              <a:gd name="connsiteY8370" fmla="*/ 1581865 h 7527097"/>
              <a:gd name="connsiteX8371" fmla="*/ 4351825 w 11737975"/>
              <a:gd name="connsiteY8371" fmla="*/ 1628861 h 7527097"/>
              <a:gd name="connsiteX8372" fmla="*/ 4343638 w 11737975"/>
              <a:gd name="connsiteY8372" fmla="*/ 1609349 h 7527097"/>
              <a:gd name="connsiteX8373" fmla="*/ 4330810 w 11737975"/>
              <a:gd name="connsiteY8373" fmla="*/ 1609323 h 7527097"/>
              <a:gd name="connsiteX8374" fmla="*/ 4307084 w 11737975"/>
              <a:gd name="connsiteY8374" fmla="*/ 1604845 h 7527097"/>
              <a:gd name="connsiteX8375" fmla="*/ 4289880 w 11737975"/>
              <a:gd name="connsiteY8375" fmla="*/ 1620760 h 7527097"/>
              <a:gd name="connsiteX8376" fmla="*/ 4303440 w 11737975"/>
              <a:gd name="connsiteY8376" fmla="*/ 1654463 h 7527097"/>
              <a:gd name="connsiteX8377" fmla="*/ 4279714 w 11737975"/>
              <a:gd name="connsiteY8377" fmla="*/ 1649985 h 7527097"/>
              <a:gd name="connsiteX8378" fmla="*/ 4262036 w 11737975"/>
              <a:gd name="connsiteY8378" fmla="*/ 1628680 h 7527097"/>
              <a:gd name="connsiteX8379" fmla="*/ 4272259 w 11737975"/>
              <a:gd name="connsiteY8379" fmla="*/ 1664148 h 7527097"/>
              <a:gd name="connsiteX8380" fmla="*/ 4255055 w 11737975"/>
              <a:gd name="connsiteY8380" fmla="*/ 1680065 h 7527097"/>
              <a:gd name="connsiteX8381" fmla="*/ 4238889 w 11737975"/>
              <a:gd name="connsiteY8381" fmla="*/ 1681804 h 7527097"/>
              <a:gd name="connsiteX8382" fmla="*/ 4243530 w 11737975"/>
              <a:gd name="connsiteY8382" fmla="*/ 1662318 h 7527097"/>
              <a:gd name="connsiteX8383" fmla="*/ 4221210 w 11737975"/>
              <a:gd name="connsiteY8383" fmla="*/ 1660500 h 7527097"/>
              <a:gd name="connsiteX8384" fmla="*/ 4229922 w 11737975"/>
              <a:gd name="connsiteY8384" fmla="*/ 1672925 h 7527097"/>
              <a:gd name="connsiteX8385" fmla="*/ 4224914 w 11737975"/>
              <a:gd name="connsiteY8385" fmla="*/ 1675572 h 7527097"/>
              <a:gd name="connsiteX8386" fmla="*/ 4230288 w 11737975"/>
              <a:gd name="connsiteY8386" fmla="*/ 1689762 h 7527097"/>
              <a:gd name="connsiteX8387" fmla="*/ 4225021 w 11737975"/>
              <a:gd name="connsiteY8387" fmla="*/ 1695955 h 7527097"/>
              <a:gd name="connsiteX8388" fmla="*/ 4225282 w 11737975"/>
              <a:gd name="connsiteY8388" fmla="*/ 1692412 h 7527097"/>
              <a:gd name="connsiteX8389" fmla="*/ 4222207 w 11737975"/>
              <a:gd name="connsiteY8389" fmla="*/ 1690632 h 7527097"/>
              <a:gd name="connsiteX8390" fmla="*/ 4223875 w 11737975"/>
              <a:gd name="connsiteY8390" fmla="*/ 1689749 h 7527097"/>
              <a:gd name="connsiteX8391" fmla="*/ 4213756 w 11737975"/>
              <a:gd name="connsiteY8391" fmla="*/ 1674665 h 7527097"/>
              <a:gd name="connsiteX8392" fmla="*/ 4197960 w 11737975"/>
              <a:gd name="connsiteY8392" fmla="*/ 1693242 h 7527097"/>
              <a:gd name="connsiteX8393" fmla="*/ 4210787 w 11737975"/>
              <a:gd name="connsiteY8393" fmla="*/ 1693269 h 7527097"/>
              <a:gd name="connsiteX8394" fmla="*/ 4212194 w 11737975"/>
              <a:gd name="connsiteY8394" fmla="*/ 1695930 h 7527097"/>
              <a:gd name="connsiteX8395" fmla="*/ 4211935 w 11737975"/>
              <a:gd name="connsiteY8395" fmla="*/ 1699475 h 7527097"/>
              <a:gd name="connsiteX8396" fmla="*/ 4201923 w 11737975"/>
              <a:gd name="connsiteY8396" fmla="*/ 1704771 h 7527097"/>
              <a:gd name="connsiteX8397" fmla="*/ 4172826 w 11737975"/>
              <a:gd name="connsiteY8397" fmla="*/ 1686102 h 7527097"/>
              <a:gd name="connsiteX8398" fmla="*/ 4179086 w 11737975"/>
              <a:gd name="connsiteY8398" fmla="*/ 1710042 h 7527097"/>
              <a:gd name="connsiteX8399" fmla="*/ 4154840 w 11737975"/>
              <a:gd name="connsiteY8399" fmla="*/ 1712650 h 7527097"/>
              <a:gd name="connsiteX8400" fmla="*/ 4153176 w 11737975"/>
              <a:gd name="connsiteY8400" fmla="*/ 1713267 h 7527097"/>
              <a:gd name="connsiteX8401" fmla="*/ 4152804 w 11737975"/>
              <a:gd name="connsiteY8401" fmla="*/ 1712976 h 7527097"/>
              <a:gd name="connsiteX8402" fmla="*/ 4133947 w 11737975"/>
              <a:gd name="connsiteY8402" fmla="*/ 1713756 h 7527097"/>
              <a:gd name="connsiteX8403" fmla="*/ 4127622 w 11737975"/>
              <a:gd name="connsiteY8403" fmla="*/ 1692848 h 7527097"/>
              <a:gd name="connsiteX8404" fmla="*/ 4122837 w 11737975"/>
              <a:gd name="connsiteY8404" fmla="*/ 1697345 h 7527097"/>
              <a:gd name="connsiteX8405" fmla="*/ 4111997 w 11737975"/>
              <a:gd name="connsiteY8405" fmla="*/ 1722451 h 7527097"/>
              <a:gd name="connsiteX8406" fmla="*/ 4129151 w 11737975"/>
              <a:gd name="connsiteY8406" fmla="*/ 1731636 h 7527097"/>
              <a:gd name="connsiteX8407" fmla="*/ 4132214 w 11737975"/>
              <a:gd name="connsiteY8407" fmla="*/ 1731353 h 7527097"/>
              <a:gd name="connsiteX8408" fmla="*/ 4129162 w 11737975"/>
              <a:gd name="connsiteY8408" fmla="*/ 1734754 h 7527097"/>
              <a:gd name="connsiteX8409" fmla="*/ 4116203 w 11737975"/>
              <a:gd name="connsiteY8409" fmla="*/ 1736500 h 7527097"/>
              <a:gd name="connsiteX8410" fmla="*/ 4109010 w 11737975"/>
              <a:gd name="connsiteY8410" fmla="*/ 1747120 h 7527097"/>
              <a:gd name="connsiteX8411" fmla="*/ 4122464 w 11737975"/>
              <a:gd name="connsiteY8411" fmla="*/ 1760439 h 7527097"/>
              <a:gd name="connsiteX8412" fmla="*/ 4117198 w 11737975"/>
              <a:gd name="connsiteY8412" fmla="*/ 1766632 h 7527097"/>
              <a:gd name="connsiteX8413" fmla="*/ 4083462 w 11737975"/>
              <a:gd name="connsiteY8413" fmla="*/ 1767450 h 7527097"/>
              <a:gd name="connsiteX8414" fmla="*/ 4066150 w 11737975"/>
              <a:gd name="connsiteY8414" fmla="*/ 1762985 h 7527097"/>
              <a:gd name="connsiteX8415" fmla="*/ 4079451 w 11737975"/>
              <a:gd name="connsiteY8415" fmla="*/ 1800230 h 7527097"/>
              <a:gd name="connsiteX8416" fmla="*/ 4075854 w 11737975"/>
              <a:gd name="connsiteY8416" fmla="*/ 1805540 h 7527097"/>
              <a:gd name="connsiteX8417" fmla="*/ 4074066 w 11737975"/>
              <a:gd name="connsiteY8417" fmla="*/ 1803314 h 7527097"/>
              <a:gd name="connsiteX8418" fmla="*/ 4074814 w 11737975"/>
              <a:gd name="connsiteY8418" fmla="*/ 1797942 h 7527097"/>
              <a:gd name="connsiteX8419" fmla="*/ 4073674 w 11737975"/>
              <a:gd name="connsiteY8419" fmla="*/ 1802824 h 7527097"/>
              <a:gd name="connsiteX8420" fmla="*/ 4067222 w 11737975"/>
              <a:gd name="connsiteY8420" fmla="*/ 1794778 h 7527097"/>
              <a:gd name="connsiteX8421" fmla="*/ 4064849 w 11737975"/>
              <a:gd name="connsiteY8421" fmla="*/ 1780706 h 7527097"/>
              <a:gd name="connsiteX8422" fmla="*/ 4054210 w 11737975"/>
              <a:gd name="connsiteY8422" fmla="*/ 1772708 h 7527097"/>
              <a:gd name="connsiteX8423" fmla="*/ 4024545 w 11737975"/>
              <a:gd name="connsiteY8423" fmla="*/ 1805437 h 7527097"/>
              <a:gd name="connsiteX8424" fmla="*/ 4038259 w 11737975"/>
              <a:gd name="connsiteY8424" fmla="*/ 1815211 h 7527097"/>
              <a:gd name="connsiteX8425" fmla="*/ 4041963 w 11737975"/>
              <a:gd name="connsiteY8425" fmla="*/ 1830285 h 7527097"/>
              <a:gd name="connsiteX8426" fmla="*/ 4026947 w 11737975"/>
              <a:gd name="connsiteY8426" fmla="*/ 1838230 h 7527097"/>
              <a:gd name="connsiteX8427" fmla="*/ 4028271 w 11737975"/>
              <a:gd name="connsiteY8427" fmla="*/ 1844768 h 7527097"/>
              <a:gd name="connsiteX8428" fmla="*/ 4028437 w 11737975"/>
              <a:gd name="connsiteY8428" fmla="*/ 1845367 h 7527097"/>
              <a:gd name="connsiteX8429" fmla="*/ 4026576 w 11737975"/>
              <a:gd name="connsiteY8429" fmla="*/ 1851066 h 7527097"/>
              <a:gd name="connsiteX8430" fmla="*/ 4022751 w 11737975"/>
              <a:gd name="connsiteY8430" fmla="*/ 1848967 h 7527097"/>
              <a:gd name="connsiteX8431" fmla="*/ 4018604 w 11737975"/>
              <a:gd name="connsiteY8431" fmla="*/ 1842645 h 7527097"/>
              <a:gd name="connsiteX8432" fmla="*/ 4024131 w 11737975"/>
              <a:gd name="connsiteY8432" fmla="*/ 1832907 h 7527097"/>
              <a:gd name="connsiteX8433" fmla="*/ 4014535 w 11737975"/>
              <a:gd name="connsiteY8433" fmla="*/ 1810734 h 7527097"/>
              <a:gd name="connsiteX8434" fmla="*/ 4001446 w 11737975"/>
              <a:gd name="connsiteY8434" fmla="*/ 1814253 h 7527097"/>
              <a:gd name="connsiteX8435" fmla="*/ 3987837 w 11737975"/>
              <a:gd name="connsiteY8435" fmla="*/ 1824859 h 7527097"/>
              <a:gd name="connsiteX8436" fmla="*/ 3966515 w 11737975"/>
              <a:gd name="connsiteY8436" fmla="*/ 1853173 h 7527097"/>
              <a:gd name="connsiteX8437" fmla="*/ 3975225 w 11737975"/>
              <a:gd name="connsiteY8437" fmla="*/ 1865597 h 7527097"/>
              <a:gd name="connsiteX8438" fmla="*/ 3953061 w 11737975"/>
              <a:gd name="connsiteY8438" fmla="*/ 1839853 h 7527097"/>
              <a:gd name="connsiteX8439" fmla="*/ 3927772 w 11737975"/>
              <a:gd name="connsiteY8439" fmla="*/ 1856640 h 7527097"/>
              <a:gd name="connsiteX8440" fmla="*/ 3931477 w 11737975"/>
              <a:gd name="connsiteY8440" fmla="*/ 1871712 h 7527097"/>
              <a:gd name="connsiteX8441" fmla="*/ 3913904 w 11737975"/>
              <a:gd name="connsiteY8441" fmla="*/ 1870791 h 7527097"/>
              <a:gd name="connsiteX8442" fmla="*/ 3901209 w 11737975"/>
              <a:gd name="connsiteY8442" fmla="*/ 1882619 h 7527097"/>
              <a:gd name="connsiteX8443" fmla="*/ 3882293 w 11737975"/>
              <a:gd name="connsiteY8443" fmla="*/ 1887951 h 7527097"/>
              <a:gd name="connsiteX8444" fmla="*/ 3888146 w 11737975"/>
              <a:gd name="connsiteY8444" fmla="*/ 1881436 h 7527097"/>
              <a:gd name="connsiteX8445" fmla="*/ 3860086 w 11737975"/>
              <a:gd name="connsiteY8445" fmla="*/ 1874887 h 7527097"/>
              <a:gd name="connsiteX8446" fmla="*/ 3855408 w 11737975"/>
              <a:gd name="connsiteY8446" fmla="*/ 1873796 h 7527097"/>
              <a:gd name="connsiteX8447" fmla="*/ 3875795 w 11737975"/>
              <a:gd name="connsiteY8447" fmla="*/ 1849837 h 7527097"/>
              <a:gd name="connsiteX8448" fmla="*/ 3864941 w 11737975"/>
              <a:gd name="connsiteY8448" fmla="*/ 1832950 h 7527097"/>
              <a:gd name="connsiteX8449" fmla="*/ 3829028 w 11737975"/>
              <a:gd name="connsiteY8449" fmla="*/ 1838923 h 7527097"/>
              <a:gd name="connsiteX8450" fmla="*/ 3833883 w 11737975"/>
              <a:gd name="connsiteY8450" fmla="*/ 1796986 h 7527097"/>
              <a:gd name="connsiteX8451" fmla="*/ 3811998 w 11737975"/>
              <a:gd name="connsiteY8451" fmla="*/ 1806235 h 7527097"/>
              <a:gd name="connsiteX8452" fmla="*/ 3804143 w 11737975"/>
              <a:gd name="connsiteY8452" fmla="*/ 1818760 h 7527097"/>
              <a:gd name="connsiteX8453" fmla="*/ 3799468 w 11737975"/>
              <a:gd name="connsiteY8453" fmla="*/ 1817669 h 7527097"/>
              <a:gd name="connsiteX8454" fmla="*/ 3796874 w 11737975"/>
              <a:gd name="connsiteY8454" fmla="*/ 1831419 h 7527097"/>
              <a:gd name="connsiteX8455" fmla="*/ 3797789 w 11737975"/>
              <a:gd name="connsiteY8455" fmla="*/ 1845989 h 7527097"/>
              <a:gd name="connsiteX8456" fmla="*/ 3811819 w 11737975"/>
              <a:gd name="connsiteY8456" fmla="*/ 1849263 h 7527097"/>
              <a:gd name="connsiteX8457" fmla="*/ 3846054 w 11737975"/>
              <a:gd name="connsiteY8457" fmla="*/ 1871611 h 7527097"/>
              <a:gd name="connsiteX8458" fmla="*/ 3844377 w 11737975"/>
              <a:gd name="connsiteY8458" fmla="*/ 1899932 h 7527097"/>
              <a:gd name="connsiteX8459" fmla="*/ 3860161 w 11737975"/>
              <a:gd name="connsiteY8459" fmla="*/ 1903616 h 7527097"/>
              <a:gd name="connsiteX8460" fmla="*/ 3866615 w 11737975"/>
              <a:gd name="connsiteY8460" fmla="*/ 1905122 h 7527097"/>
              <a:gd name="connsiteX8461" fmla="*/ 3854971 w 11737975"/>
              <a:gd name="connsiteY8461" fmla="*/ 1904900 h 7527097"/>
              <a:gd name="connsiteX8462" fmla="*/ 3805193 w 11737975"/>
              <a:gd name="connsiteY8462" fmla="*/ 1931718 h 7527097"/>
              <a:gd name="connsiteX8463" fmla="*/ 3807489 w 11737975"/>
              <a:gd name="connsiteY8463" fmla="*/ 1944130 h 7527097"/>
              <a:gd name="connsiteX8464" fmla="*/ 3782451 w 11737975"/>
              <a:gd name="connsiteY8464" fmla="*/ 1946448 h 7527097"/>
              <a:gd name="connsiteX8465" fmla="*/ 3781138 w 11737975"/>
              <a:gd name="connsiteY8465" fmla="*/ 1939732 h 7527097"/>
              <a:gd name="connsiteX8466" fmla="*/ 3785799 w 11737975"/>
              <a:gd name="connsiteY8466" fmla="*/ 1940821 h 7527097"/>
              <a:gd name="connsiteX8467" fmla="*/ 3778031 w 11737975"/>
              <a:gd name="connsiteY8467" fmla="*/ 1910908 h 7527097"/>
              <a:gd name="connsiteX8468" fmla="*/ 3813777 w 11737975"/>
              <a:gd name="connsiteY8468" fmla="*/ 1905194 h 7527097"/>
              <a:gd name="connsiteX8469" fmla="*/ 3790472 w 11737975"/>
              <a:gd name="connsiteY8469" fmla="*/ 1857601 h 7527097"/>
              <a:gd name="connsiteX8470" fmla="*/ 3771824 w 11737975"/>
              <a:gd name="connsiteY8470" fmla="*/ 1853249 h 7527097"/>
              <a:gd name="connsiteX8471" fmla="*/ 3759396 w 11737975"/>
              <a:gd name="connsiteY8471" fmla="*/ 1822243 h 7527097"/>
              <a:gd name="connsiteX8472" fmla="*/ 3760948 w 11737975"/>
              <a:gd name="connsiteY8472" fmla="*/ 1836660 h 7527097"/>
              <a:gd name="connsiteX8473" fmla="*/ 3748514 w 11737975"/>
              <a:gd name="connsiteY8473" fmla="*/ 1847808 h 7527097"/>
              <a:gd name="connsiteX8474" fmla="*/ 3750065 w 11737975"/>
              <a:gd name="connsiteY8474" fmla="*/ 1862224 h 7527097"/>
              <a:gd name="connsiteX8475" fmla="*/ 3746955 w 11737975"/>
              <a:gd name="connsiteY8475" fmla="*/ 1875549 h 7527097"/>
              <a:gd name="connsiteX8476" fmla="*/ 3756272 w 11737975"/>
              <a:gd name="connsiteY8476" fmla="*/ 1919878 h 7527097"/>
              <a:gd name="connsiteX8477" fmla="*/ 3729853 w 11737975"/>
              <a:gd name="connsiteY8477" fmla="*/ 1927764 h 7527097"/>
              <a:gd name="connsiteX8478" fmla="*/ 3746942 w 11737975"/>
              <a:gd name="connsiteY8478" fmla="*/ 1959857 h 7527097"/>
              <a:gd name="connsiteX8479" fmla="*/ 3734507 w 11737975"/>
              <a:gd name="connsiteY8479" fmla="*/ 1971008 h 7527097"/>
              <a:gd name="connsiteX8480" fmla="*/ 3720522 w 11737975"/>
              <a:gd name="connsiteY8480" fmla="*/ 1967744 h 7527097"/>
              <a:gd name="connsiteX8481" fmla="*/ 3698764 w 11737975"/>
              <a:gd name="connsiteY8481" fmla="*/ 1976718 h 7527097"/>
              <a:gd name="connsiteX8482" fmla="*/ 3726736 w 11737975"/>
              <a:gd name="connsiteY8482" fmla="*/ 1983244 h 7527097"/>
              <a:gd name="connsiteX8483" fmla="*/ 3726822 w 11737975"/>
              <a:gd name="connsiteY8483" fmla="*/ 1983264 h 7527097"/>
              <a:gd name="connsiteX8484" fmla="*/ 3716861 w 11737975"/>
              <a:gd name="connsiteY8484" fmla="*/ 1992561 h 7527097"/>
              <a:gd name="connsiteX8485" fmla="*/ 3699560 w 11737975"/>
              <a:gd name="connsiteY8485" fmla="*/ 1994423 h 7527097"/>
              <a:gd name="connsiteX8486" fmla="*/ 3699039 w 11737975"/>
              <a:gd name="connsiteY8486" fmla="*/ 2001512 h 7527097"/>
              <a:gd name="connsiteX8487" fmla="*/ 3695809 w 11737975"/>
              <a:gd name="connsiteY8487" fmla="*/ 2001704 h 7527097"/>
              <a:gd name="connsiteX8488" fmla="*/ 3692157 w 11737975"/>
              <a:gd name="connsiteY8488" fmla="*/ 1994495 h 7527097"/>
              <a:gd name="connsiteX8489" fmla="*/ 3689440 w 11737975"/>
              <a:gd name="connsiteY8489" fmla="*/ 1974539 h 7527097"/>
              <a:gd name="connsiteX8490" fmla="*/ 3687888 w 11737975"/>
              <a:gd name="connsiteY8490" fmla="*/ 1960127 h 7527097"/>
              <a:gd name="connsiteX8491" fmla="*/ 3661466 w 11737975"/>
              <a:gd name="connsiteY8491" fmla="*/ 1968012 h 7527097"/>
              <a:gd name="connsiteX8492" fmla="*/ 3663019 w 11737975"/>
              <a:gd name="connsiteY8492" fmla="*/ 1982426 h 7527097"/>
              <a:gd name="connsiteX8493" fmla="*/ 3677007 w 11737975"/>
              <a:gd name="connsiteY8493" fmla="*/ 1985689 h 7527097"/>
              <a:gd name="connsiteX8494" fmla="*/ 3679141 w 11737975"/>
              <a:gd name="connsiteY8494" fmla="*/ 2005510 h 7527097"/>
              <a:gd name="connsiteX8495" fmla="*/ 3679940 w 11737975"/>
              <a:gd name="connsiteY8495" fmla="*/ 2012934 h 7527097"/>
              <a:gd name="connsiteX8496" fmla="*/ 3679240 w 11737975"/>
              <a:gd name="connsiteY8496" fmla="*/ 2014540 h 7527097"/>
              <a:gd name="connsiteX8497" fmla="*/ 3672462 w 11737975"/>
              <a:gd name="connsiteY8497" fmla="*/ 2014709 h 7527097"/>
              <a:gd name="connsiteX8498" fmla="*/ 3638151 w 11737975"/>
              <a:gd name="connsiteY8498" fmla="*/ 2004725 h 7527097"/>
              <a:gd name="connsiteX8499" fmla="*/ 3622619 w 11737975"/>
              <a:gd name="connsiteY8499" fmla="*/ 1944894 h 7527097"/>
              <a:gd name="connsiteX8500" fmla="*/ 3613295 w 11737975"/>
              <a:gd name="connsiteY8500" fmla="*/ 1942719 h 7527097"/>
              <a:gd name="connsiteX8501" fmla="*/ 3611744 w 11737975"/>
              <a:gd name="connsiteY8501" fmla="*/ 1928301 h 7527097"/>
              <a:gd name="connsiteX8502" fmla="*/ 3624177 w 11737975"/>
              <a:gd name="connsiteY8502" fmla="*/ 1917154 h 7527097"/>
              <a:gd name="connsiteX8503" fmla="*/ 3622626 w 11737975"/>
              <a:gd name="connsiteY8503" fmla="*/ 1902738 h 7527097"/>
              <a:gd name="connsiteX8504" fmla="*/ 3653709 w 11737975"/>
              <a:gd name="connsiteY8504" fmla="*/ 1895941 h 7527097"/>
              <a:gd name="connsiteX8505" fmla="*/ 3672363 w 11737975"/>
              <a:gd name="connsiteY8505" fmla="*/ 1858140 h 7527097"/>
              <a:gd name="connsiteX8506" fmla="*/ 3642838 w 11737975"/>
              <a:gd name="connsiteY8506" fmla="*/ 1837198 h 7527097"/>
              <a:gd name="connsiteX8507" fmla="*/ 3634030 w 11737975"/>
              <a:gd name="connsiteY8507" fmla="*/ 1839828 h 7527097"/>
              <a:gd name="connsiteX8508" fmla="*/ 3650612 w 11737975"/>
              <a:gd name="connsiteY8508" fmla="*/ 1824959 h 7527097"/>
              <a:gd name="connsiteX8509" fmla="*/ 3644397 w 11737975"/>
              <a:gd name="connsiteY8509" fmla="*/ 1809458 h 7527097"/>
              <a:gd name="connsiteX8510" fmla="*/ 3642851 w 11737975"/>
              <a:gd name="connsiteY8510" fmla="*/ 1752887 h 7527097"/>
              <a:gd name="connsiteX8511" fmla="*/ 3666168 w 11737975"/>
              <a:gd name="connsiteY8511" fmla="*/ 1716174 h 7527097"/>
              <a:gd name="connsiteX8512" fmla="*/ 3645967 w 11737975"/>
              <a:gd name="connsiteY8512" fmla="*/ 1697409 h 7527097"/>
              <a:gd name="connsiteX8513" fmla="*/ 3622658 w 11737975"/>
              <a:gd name="connsiteY8513" fmla="*/ 1691968 h 7527097"/>
              <a:gd name="connsiteX8514" fmla="*/ 3610224 w 11737975"/>
              <a:gd name="connsiteY8514" fmla="*/ 1703117 h 7527097"/>
              <a:gd name="connsiteX8515" fmla="*/ 3580699 w 11737975"/>
              <a:gd name="connsiteY8515" fmla="*/ 1682176 h 7527097"/>
              <a:gd name="connsiteX8516" fmla="*/ 3555830 w 11737975"/>
              <a:gd name="connsiteY8516" fmla="*/ 1704477 h 7527097"/>
              <a:gd name="connsiteX8517" fmla="*/ 3554272 w 11737975"/>
              <a:gd name="connsiteY8517" fmla="*/ 1732215 h 7527097"/>
              <a:gd name="connsiteX8518" fmla="*/ 3540285 w 11737975"/>
              <a:gd name="connsiteY8518" fmla="*/ 1728950 h 7527097"/>
              <a:gd name="connsiteX8519" fmla="*/ 3530956 w 11737975"/>
              <a:gd name="connsiteY8519" fmla="*/ 1768928 h 7527097"/>
              <a:gd name="connsiteX8520" fmla="*/ 3516969 w 11737975"/>
              <a:gd name="connsiteY8520" fmla="*/ 1765663 h 7527097"/>
              <a:gd name="connsiteX8521" fmla="*/ 3478109 w 11737975"/>
              <a:gd name="connsiteY8521" fmla="*/ 1826853 h 7527097"/>
              <a:gd name="connsiteX8522" fmla="*/ 3479662 w 11737975"/>
              <a:gd name="connsiteY8522" fmla="*/ 1841270 h 7527097"/>
              <a:gd name="connsiteX8523" fmla="*/ 3498309 w 11737975"/>
              <a:gd name="connsiteY8523" fmla="*/ 1845622 h 7527097"/>
              <a:gd name="connsiteX8524" fmla="*/ 3509191 w 11737975"/>
              <a:gd name="connsiteY8524" fmla="*/ 1820056 h 7527097"/>
              <a:gd name="connsiteX8525" fmla="*/ 3513852 w 11737975"/>
              <a:gd name="connsiteY8525" fmla="*/ 1821145 h 7527097"/>
              <a:gd name="connsiteX8526" fmla="*/ 3506075 w 11737975"/>
              <a:gd name="connsiteY8526" fmla="*/ 1875535 h 7527097"/>
              <a:gd name="connsiteX8527" fmla="*/ 3518503 w 11737975"/>
              <a:gd name="connsiteY8527" fmla="*/ 1906541 h 7527097"/>
              <a:gd name="connsiteX8528" fmla="*/ 3502958 w 11737975"/>
              <a:gd name="connsiteY8528" fmla="*/ 1931018 h 7527097"/>
              <a:gd name="connsiteX8529" fmla="*/ 3492082 w 11737975"/>
              <a:gd name="connsiteY8529" fmla="*/ 1914427 h 7527097"/>
              <a:gd name="connsiteX8530" fmla="*/ 3499854 w 11737975"/>
              <a:gd name="connsiteY8530" fmla="*/ 1902188 h 7527097"/>
              <a:gd name="connsiteX8531" fmla="*/ 3476544 w 11737975"/>
              <a:gd name="connsiteY8531" fmla="*/ 1896748 h 7527097"/>
              <a:gd name="connsiteX8532" fmla="*/ 3482758 w 11737975"/>
              <a:gd name="connsiteY8532" fmla="*/ 1912251 h 7527097"/>
              <a:gd name="connsiteX8533" fmla="*/ 3470324 w 11737975"/>
              <a:gd name="connsiteY8533" fmla="*/ 1923401 h 7527097"/>
              <a:gd name="connsiteX8534" fmla="*/ 3484304 w 11737975"/>
              <a:gd name="connsiteY8534" fmla="*/ 1968818 h 7527097"/>
              <a:gd name="connsiteX8535" fmla="*/ 3464103 w 11737975"/>
              <a:gd name="connsiteY8535" fmla="*/ 1950053 h 7527097"/>
              <a:gd name="connsiteX8536" fmla="*/ 3462552 w 11737975"/>
              <a:gd name="connsiteY8536" fmla="*/ 1935636 h 7527097"/>
              <a:gd name="connsiteX8537" fmla="*/ 3442346 w 11737975"/>
              <a:gd name="connsiteY8537" fmla="*/ 1959026 h 7527097"/>
              <a:gd name="connsiteX8538" fmla="*/ 3440787 w 11737975"/>
              <a:gd name="connsiteY8538" fmla="*/ 1986767 h 7527097"/>
              <a:gd name="connsiteX8539" fmla="*/ 3431463 w 11737975"/>
              <a:gd name="connsiteY8539" fmla="*/ 1984591 h 7527097"/>
              <a:gd name="connsiteX8540" fmla="*/ 3429899 w 11737975"/>
              <a:gd name="connsiteY8540" fmla="*/ 2054485 h 7527097"/>
              <a:gd name="connsiteX8541" fmla="*/ 3422126 w 11737975"/>
              <a:gd name="connsiteY8541" fmla="*/ 2066721 h 7527097"/>
              <a:gd name="connsiteX8542" fmla="*/ 3428339 w 11737975"/>
              <a:gd name="connsiteY8542" fmla="*/ 2082227 h 7527097"/>
              <a:gd name="connsiteX8543" fmla="*/ 3425229 w 11737975"/>
              <a:gd name="connsiteY8543" fmla="*/ 2095551 h 7527097"/>
              <a:gd name="connsiteX8544" fmla="*/ 3409691 w 11737975"/>
              <a:gd name="connsiteY8544" fmla="*/ 2077874 h 7527097"/>
              <a:gd name="connsiteX8545" fmla="*/ 3409883 w 11737975"/>
              <a:gd name="connsiteY8545" fmla="*/ 2095482 h 7527097"/>
              <a:gd name="connsiteX8546" fmla="*/ 3425229 w 11737975"/>
              <a:gd name="connsiteY8546" fmla="*/ 2095551 h 7527097"/>
              <a:gd name="connsiteX8547" fmla="*/ 3439210 w 11737975"/>
              <a:gd name="connsiteY8547" fmla="*/ 2140969 h 7527097"/>
              <a:gd name="connsiteX8548" fmla="*/ 3428333 w 11737975"/>
              <a:gd name="connsiteY8548" fmla="*/ 2124380 h 7527097"/>
              <a:gd name="connsiteX8549" fmla="*/ 3394141 w 11737975"/>
              <a:gd name="connsiteY8549" fmla="*/ 2144501 h 7527097"/>
              <a:gd name="connsiteX8550" fmla="*/ 3462520 w 11737975"/>
              <a:gd name="connsiteY8550" fmla="*/ 2146410 h 7527097"/>
              <a:gd name="connsiteX8551" fmla="*/ 3467183 w 11737975"/>
              <a:gd name="connsiteY8551" fmla="*/ 2147498 h 7527097"/>
              <a:gd name="connsiteX8552" fmla="*/ 3459410 w 11737975"/>
              <a:gd name="connsiteY8552" fmla="*/ 2159735 h 7527097"/>
              <a:gd name="connsiteX8553" fmla="*/ 3487375 w 11737975"/>
              <a:gd name="connsiteY8553" fmla="*/ 2208419 h 7527097"/>
              <a:gd name="connsiteX8554" fmla="*/ 3498250 w 11737975"/>
              <a:gd name="connsiteY8554" fmla="*/ 2225009 h 7527097"/>
              <a:gd name="connsiteX8555" fmla="*/ 3493589 w 11737975"/>
              <a:gd name="connsiteY8555" fmla="*/ 2223920 h 7527097"/>
              <a:gd name="connsiteX8556" fmla="*/ 3473390 w 11737975"/>
              <a:gd name="connsiteY8556" fmla="*/ 2205156 h 7527097"/>
              <a:gd name="connsiteX8557" fmla="*/ 3467170 w 11737975"/>
              <a:gd name="connsiteY8557" fmla="*/ 2231806 h 7527097"/>
              <a:gd name="connsiteX8558" fmla="*/ 3476493 w 11737975"/>
              <a:gd name="connsiteY8558" fmla="*/ 2233981 h 7527097"/>
              <a:gd name="connsiteX8559" fmla="*/ 3474935 w 11737975"/>
              <a:gd name="connsiteY8559" fmla="*/ 2261722 h 7527097"/>
              <a:gd name="connsiteX8560" fmla="*/ 3498245 w 11737975"/>
              <a:gd name="connsiteY8560" fmla="*/ 2267162 h 7527097"/>
              <a:gd name="connsiteX8561" fmla="*/ 3501352 w 11737975"/>
              <a:gd name="connsiteY8561" fmla="*/ 2274913 h 7527097"/>
              <a:gd name="connsiteX8562" fmla="*/ 3502557 w 11737975"/>
              <a:gd name="connsiteY8562" fmla="*/ 2277919 h 7527097"/>
              <a:gd name="connsiteX8563" fmla="*/ 3502536 w 11737975"/>
              <a:gd name="connsiteY8563" fmla="*/ 2277935 h 7527097"/>
              <a:gd name="connsiteX8564" fmla="*/ 3497257 w 11737975"/>
              <a:gd name="connsiteY8564" fmla="*/ 2301101 h 7527097"/>
              <a:gd name="connsiteX8565" fmla="*/ 3495132 w 11737975"/>
              <a:gd name="connsiteY8565" fmla="*/ 2301565 h 7527097"/>
              <a:gd name="connsiteX8566" fmla="*/ 3479590 w 11737975"/>
              <a:gd name="connsiteY8566" fmla="*/ 2304964 h 7527097"/>
              <a:gd name="connsiteX8567" fmla="*/ 3480799 w 11737975"/>
              <a:gd name="connsiteY8567" fmla="*/ 2317985 h 7527097"/>
              <a:gd name="connsiteX8568" fmla="*/ 3472612 w 11737975"/>
              <a:gd name="connsiteY8568" fmla="*/ 2322370 h 7527097"/>
              <a:gd name="connsiteX8569" fmla="*/ 3443927 w 11737975"/>
              <a:gd name="connsiteY8569" fmla="*/ 2374734 h 7527097"/>
              <a:gd name="connsiteX8570" fmla="*/ 3446781 w 11737975"/>
              <a:gd name="connsiteY8570" fmla="*/ 2377977 h 7527097"/>
              <a:gd name="connsiteX8571" fmla="*/ 3446340 w 11737975"/>
              <a:gd name="connsiteY8571" fmla="*/ 2379868 h 7527097"/>
              <a:gd name="connsiteX8572" fmla="*/ 3448870 w 11737975"/>
              <a:gd name="connsiteY8572" fmla="*/ 2380459 h 7527097"/>
              <a:gd name="connsiteX8573" fmla="*/ 3448990 w 11737975"/>
              <a:gd name="connsiteY8573" fmla="*/ 2380487 h 7527097"/>
              <a:gd name="connsiteX8574" fmla="*/ 3449271 w 11737975"/>
              <a:gd name="connsiteY8574" fmla="*/ 2380805 h 7527097"/>
              <a:gd name="connsiteX8575" fmla="*/ 3450439 w 11737975"/>
              <a:gd name="connsiteY8575" fmla="*/ 2380825 h 7527097"/>
              <a:gd name="connsiteX8576" fmla="*/ 3451401 w 11737975"/>
              <a:gd name="connsiteY8576" fmla="*/ 2381050 h 7527097"/>
              <a:gd name="connsiteX8577" fmla="*/ 3451439 w 11737975"/>
              <a:gd name="connsiteY8577" fmla="*/ 2380841 h 7527097"/>
              <a:gd name="connsiteX8578" fmla="*/ 3456263 w 11737975"/>
              <a:gd name="connsiteY8578" fmla="*/ 2380919 h 7527097"/>
              <a:gd name="connsiteX8579" fmla="*/ 3468998 w 11737975"/>
              <a:gd name="connsiteY8579" fmla="*/ 2381809 h 7527097"/>
              <a:gd name="connsiteX8580" fmla="*/ 3475325 w 11737975"/>
              <a:gd name="connsiteY8580" fmla="*/ 2361512 h 7527097"/>
              <a:gd name="connsiteX8581" fmla="*/ 3495510 w 11737975"/>
              <a:gd name="connsiteY8581" fmla="*/ 2327100 h 7527097"/>
              <a:gd name="connsiteX8582" fmla="*/ 3494594 w 11737975"/>
              <a:gd name="connsiteY8582" fmla="*/ 2325365 h 7527097"/>
              <a:gd name="connsiteX8583" fmla="*/ 3501658 w 11737975"/>
              <a:gd name="connsiteY8583" fmla="*/ 2325925 h 7527097"/>
              <a:gd name="connsiteX8584" fmla="*/ 3509113 w 11737975"/>
              <a:gd name="connsiteY8584" fmla="*/ 2325907 h 7527097"/>
              <a:gd name="connsiteX8585" fmla="*/ 3514749 w 11737975"/>
              <a:gd name="connsiteY8585" fmla="*/ 2320197 h 7527097"/>
              <a:gd name="connsiteX8586" fmla="*/ 3516886 w 11737975"/>
              <a:gd name="connsiteY8586" fmla="*/ 2313669 h 7527097"/>
              <a:gd name="connsiteX8587" fmla="*/ 3513336 w 11737975"/>
              <a:gd name="connsiteY8587" fmla="*/ 2311380 h 7527097"/>
              <a:gd name="connsiteX8588" fmla="*/ 3516053 w 11737975"/>
              <a:gd name="connsiteY8588" fmla="*/ 2309532 h 7527097"/>
              <a:gd name="connsiteX8589" fmla="*/ 3518901 w 11737975"/>
              <a:gd name="connsiteY8589" fmla="*/ 2304696 h 7527097"/>
              <a:gd name="connsiteX8590" fmla="*/ 3526211 w 11737975"/>
              <a:gd name="connsiteY8590" fmla="*/ 2315845 h 7527097"/>
              <a:gd name="connsiteX8591" fmla="*/ 3531080 w 11737975"/>
              <a:gd name="connsiteY8591" fmla="*/ 2323276 h 7527097"/>
              <a:gd name="connsiteX8592" fmla="*/ 3519181 w 11737975"/>
              <a:gd name="connsiteY8592" fmla="*/ 2321502 h 7527097"/>
              <a:gd name="connsiteX8593" fmla="*/ 3512561 w 11737975"/>
              <a:gd name="connsiteY8593" fmla="*/ 2335225 h 7527097"/>
              <a:gd name="connsiteX8594" fmla="*/ 3516774 w 11737975"/>
              <a:gd name="connsiteY8594" fmla="*/ 2354285 h 7527097"/>
              <a:gd name="connsiteX8595" fmla="*/ 3512208 w 11737975"/>
              <a:gd name="connsiteY8595" fmla="*/ 2360212 h 7527097"/>
              <a:gd name="connsiteX8596" fmla="*/ 3510469 w 11737975"/>
              <a:gd name="connsiteY8596" fmla="*/ 2359596 h 7527097"/>
              <a:gd name="connsiteX8597" fmla="*/ 3498231 w 11737975"/>
              <a:gd name="connsiteY8597" fmla="*/ 2351469 h 7527097"/>
              <a:gd name="connsiteX8598" fmla="*/ 3492018 w 11737975"/>
              <a:gd name="connsiteY8598" fmla="*/ 2335970 h 7527097"/>
              <a:gd name="connsiteX8599" fmla="*/ 3478026 w 11737975"/>
              <a:gd name="connsiteY8599" fmla="*/ 2374859 h 7527097"/>
              <a:gd name="connsiteX8600" fmla="*/ 3495122 w 11737975"/>
              <a:gd name="connsiteY8600" fmla="*/ 2364798 h 7527097"/>
              <a:gd name="connsiteX8601" fmla="*/ 3495228 w 11737975"/>
              <a:gd name="connsiteY8601" fmla="*/ 2370111 h 7527097"/>
              <a:gd name="connsiteX8602" fmla="*/ 3494244 w 11737975"/>
              <a:gd name="connsiteY8602" fmla="*/ 2371742 h 7527097"/>
              <a:gd name="connsiteX8603" fmla="*/ 3492493 w 11737975"/>
              <a:gd name="connsiteY8603" fmla="*/ 2390127 h 7527097"/>
              <a:gd name="connsiteX8604" fmla="*/ 3496632 w 11737975"/>
              <a:gd name="connsiteY8604" fmla="*/ 2388108 h 7527097"/>
              <a:gd name="connsiteX8605" fmla="*/ 3498224 w 11737975"/>
              <a:gd name="connsiteY8605" fmla="*/ 2393627 h 7527097"/>
              <a:gd name="connsiteX8606" fmla="*/ 3510660 w 11737975"/>
              <a:gd name="connsiteY8606" fmla="*/ 2382475 h 7527097"/>
              <a:gd name="connsiteX8607" fmla="*/ 3512211 w 11737975"/>
              <a:gd name="connsiteY8607" fmla="*/ 2396891 h 7527097"/>
              <a:gd name="connsiteX8608" fmla="*/ 3499777 w 11737975"/>
              <a:gd name="connsiteY8608" fmla="*/ 2408040 h 7527097"/>
              <a:gd name="connsiteX8609" fmla="*/ 3507543 w 11737975"/>
              <a:gd name="connsiteY8609" fmla="*/ 2437957 h 7527097"/>
              <a:gd name="connsiteX8610" fmla="*/ 3518420 w 11737975"/>
              <a:gd name="connsiteY8610" fmla="*/ 2454545 h 7527097"/>
              <a:gd name="connsiteX8611" fmla="*/ 3499771 w 11737975"/>
              <a:gd name="connsiteY8611" fmla="*/ 2450193 h 7527097"/>
              <a:gd name="connsiteX8612" fmla="*/ 3453144 w 11737975"/>
              <a:gd name="connsiteY8612" fmla="*/ 2481466 h 7527097"/>
              <a:gd name="connsiteX8613" fmla="*/ 3464019 w 11737975"/>
              <a:gd name="connsiteY8613" fmla="*/ 2498059 h 7527097"/>
              <a:gd name="connsiteX8614" fmla="*/ 3462468 w 11737975"/>
              <a:gd name="connsiteY8614" fmla="*/ 2483643 h 7527097"/>
              <a:gd name="connsiteX8615" fmla="*/ 3474902 w 11737975"/>
              <a:gd name="connsiteY8615" fmla="*/ 2472494 h 7527097"/>
              <a:gd name="connsiteX8616" fmla="*/ 3476454 w 11737975"/>
              <a:gd name="connsiteY8616" fmla="*/ 2486906 h 7527097"/>
              <a:gd name="connsiteX8617" fmla="*/ 3484226 w 11737975"/>
              <a:gd name="connsiteY8617" fmla="*/ 2474669 h 7527097"/>
              <a:gd name="connsiteX8618" fmla="*/ 3512199 w 11737975"/>
              <a:gd name="connsiteY8618" fmla="*/ 2481199 h 7527097"/>
              <a:gd name="connsiteX8619" fmla="*/ 3513751 w 11737975"/>
              <a:gd name="connsiteY8619" fmla="*/ 2495610 h 7527097"/>
              <a:gd name="connsiteX8620" fmla="*/ 3496649 w 11737975"/>
              <a:gd name="connsiteY8620" fmla="*/ 2547829 h 7527097"/>
              <a:gd name="connsiteX8621" fmla="*/ 3498200 w 11737975"/>
              <a:gd name="connsiteY8621" fmla="*/ 2562242 h 7527097"/>
              <a:gd name="connsiteX8622" fmla="*/ 3485767 w 11737975"/>
              <a:gd name="connsiteY8622" fmla="*/ 2573390 h 7527097"/>
              <a:gd name="connsiteX8623" fmla="*/ 3499752 w 11737975"/>
              <a:gd name="connsiteY8623" fmla="*/ 2576656 h 7527097"/>
              <a:gd name="connsiteX8624" fmla="*/ 3512179 w 11737975"/>
              <a:gd name="connsiteY8624" fmla="*/ 2607659 h 7527097"/>
              <a:gd name="connsiteX8625" fmla="*/ 3479540 w 11737975"/>
              <a:gd name="connsiteY8625" fmla="*/ 2642196 h 7527097"/>
              <a:gd name="connsiteX8626" fmla="*/ 3482650 w 11737975"/>
              <a:gd name="connsiteY8626" fmla="*/ 2628872 h 7527097"/>
              <a:gd name="connsiteX8627" fmla="*/ 3477987 w 11737975"/>
              <a:gd name="connsiteY8627" fmla="*/ 2627784 h 7527097"/>
              <a:gd name="connsiteX8628" fmla="*/ 3474877 w 11737975"/>
              <a:gd name="connsiteY8628" fmla="*/ 2641109 h 7527097"/>
              <a:gd name="connsiteX8629" fmla="*/ 3479540 w 11737975"/>
              <a:gd name="connsiteY8629" fmla="*/ 2642196 h 7527097"/>
              <a:gd name="connsiteX8630" fmla="*/ 3467105 w 11737975"/>
              <a:gd name="connsiteY8630" fmla="*/ 2653350 h 7527097"/>
              <a:gd name="connsiteX8631" fmla="*/ 3446897 w 11737975"/>
              <a:gd name="connsiteY8631" fmla="*/ 2676737 h 7527097"/>
              <a:gd name="connsiteX8632" fmla="*/ 3453117 w 11737975"/>
              <a:gd name="connsiteY8632" fmla="*/ 2650084 h 7527097"/>
              <a:gd name="connsiteX8633" fmla="*/ 3437573 w 11737975"/>
              <a:gd name="connsiteY8633" fmla="*/ 2674561 h 7527097"/>
              <a:gd name="connsiteX8634" fmla="*/ 3426691 w 11737975"/>
              <a:gd name="connsiteY8634" fmla="*/ 2700123 h 7527097"/>
              <a:gd name="connsiteX8635" fmla="*/ 3434458 w 11737975"/>
              <a:gd name="connsiteY8635" fmla="*/ 2730041 h 7527097"/>
              <a:gd name="connsiteX8636" fmla="*/ 3420471 w 11737975"/>
              <a:gd name="connsiteY8636" fmla="*/ 2726776 h 7527097"/>
              <a:gd name="connsiteX8637" fmla="*/ 3401815 w 11737975"/>
              <a:gd name="connsiteY8637" fmla="*/ 2764577 h 7527097"/>
              <a:gd name="connsiteX8638" fmla="*/ 3426678 w 11737975"/>
              <a:gd name="connsiteY8638" fmla="*/ 2784434 h 7527097"/>
              <a:gd name="connsiteX8639" fmla="*/ 3445333 w 11737975"/>
              <a:gd name="connsiteY8639" fmla="*/ 2746628 h 7527097"/>
              <a:gd name="connsiteX8640" fmla="*/ 3493505 w 11737975"/>
              <a:gd name="connsiteY8640" fmla="*/ 2771927 h 7527097"/>
              <a:gd name="connsiteX8641" fmla="*/ 3495057 w 11737975"/>
              <a:gd name="connsiteY8641" fmla="*/ 2786339 h 7527097"/>
              <a:gd name="connsiteX8642" fmla="*/ 3578974 w 11737975"/>
              <a:gd name="connsiteY8642" fmla="*/ 2805924 h 7527097"/>
              <a:gd name="connsiteX8643" fmla="*/ 3586747 w 11737975"/>
              <a:gd name="connsiteY8643" fmla="*/ 2793687 h 7527097"/>
              <a:gd name="connsiteX8644" fmla="*/ 3582083 w 11737975"/>
              <a:gd name="connsiteY8644" fmla="*/ 2792600 h 7527097"/>
              <a:gd name="connsiteX8645" fmla="*/ 3589857 w 11737975"/>
              <a:gd name="connsiteY8645" fmla="*/ 2780360 h 7527097"/>
              <a:gd name="connsiteX8646" fmla="*/ 3563435 w 11737975"/>
              <a:gd name="connsiteY8646" fmla="*/ 2788247 h 7527097"/>
              <a:gd name="connsiteX8647" fmla="*/ 3524588 w 11737975"/>
              <a:gd name="connsiteY8647" fmla="*/ 2765127 h 7527097"/>
              <a:gd name="connsiteX8648" fmla="*/ 3523036 w 11737975"/>
              <a:gd name="connsiteY8648" fmla="*/ 2750713 h 7527097"/>
              <a:gd name="connsiteX8649" fmla="*/ 3532359 w 11737975"/>
              <a:gd name="connsiteY8649" fmla="*/ 2752889 h 7527097"/>
              <a:gd name="connsiteX8650" fmla="*/ 3529257 w 11737975"/>
              <a:gd name="connsiteY8650" fmla="*/ 2724060 h 7527097"/>
              <a:gd name="connsiteX8651" fmla="*/ 3552566 w 11737975"/>
              <a:gd name="connsiteY8651" fmla="*/ 2729501 h 7527097"/>
              <a:gd name="connsiteX8652" fmla="*/ 3589871 w 11737975"/>
              <a:gd name="connsiteY8652" fmla="*/ 2696052 h 7527097"/>
              <a:gd name="connsiteX8653" fmla="*/ 3574331 w 11737975"/>
              <a:gd name="connsiteY8653" fmla="*/ 2678374 h 7527097"/>
              <a:gd name="connsiteX8654" fmla="*/ 3606967 w 11737975"/>
              <a:gd name="connsiteY8654" fmla="*/ 2685991 h 7527097"/>
              <a:gd name="connsiteX8655" fmla="*/ 3594538 w 11737975"/>
              <a:gd name="connsiteY8655" fmla="*/ 2654986 h 7527097"/>
              <a:gd name="connsiteX8656" fmla="*/ 3606972 w 11737975"/>
              <a:gd name="connsiteY8656" fmla="*/ 2643837 h 7527097"/>
              <a:gd name="connsiteX8657" fmla="*/ 3624062 w 11737975"/>
              <a:gd name="connsiteY8657" fmla="*/ 2675928 h 7527097"/>
              <a:gd name="connsiteX8658" fmla="*/ 3596082 w 11737975"/>
              <a:gd name="connsiteY8658" fmla="*/ 2711555 h 7527097"/>
              <a:gd name="connsiteX8659" fmla="*/ 3628717 w 11737975"/>
              <a:gd name="connsiteY8659" fmla="*/ 2719172 h 7527097"/>
              <a:gd name="connsiteX8660" fmla="*/ 3597636 w 11737975"/>
              <a:gd name="connsiteY8660" fmla="*/ 2725969 h 7527097"/>
              <a:gd name="connsiteX8661" fmla="*/ 3589864 w 11737975"/>
              <a:gd name="connsiteY8661" fmla="*/ 2738206 h 7527097"/>
              <a:gd name="connsiteX8662" fmla="*/ 3608512 w 11737975"/>
              <a:gd name="connsiteY8662" fmla="*/ 2742558 h 7527097"/>
              <a:gd name="connsiteX8663" fmla="*/ 3605402 w 11737975"/>
              <a:gd name="connsiteY8663" fmla="*/ 2755886 h 7527097"/>
              <a:gd name="connsiteX8664" fmla="*/ 3606952 w 11737975"/>
              <a:gd name="connsiteY8664" fmla="*/ 2770298 h 7527097"/>
              <a:gd name="connsiteX8665" fmla="*/ 3610062 w 11737975"/>
              <a:gd name="connsiteY8665" fmla="*/ 2756975 h 7527097"/>
              <a:gd name="connsiteX8666" fmla="*/ 3613173 w 11737975"/>
              <a:gd name="connsiteY8666" fmla="*/ 2743645 h 7527097"/>
              <a:gd name="connsiteX8667" fmla="*/ 3641146 w 11737975"/>
              <a:gd name="connsiteY8667" fmla="*/ 2742272 h 7527097"/>
              <a:gd name="connsiteX8668" fmla="*/ 3644256 w 11737975"/>
              <a:gd name="connsiteY8668" fmla="*/ 2736850 h 7527097"/>
              <a:gd name="connsiteX8669" fmla="*/ 3628717 w 11737975"/>
              <a:gd name="connsiteY8669" fmla="*/ 2719172 h 7527097"/>
              <a:gd name="connsiteX8670" fmla="*/ 3636490 w 11737975"/>
              <a:gd name="connsiteY8670" fmla="*/ 2706932 h 7527097"/>
              <a:gd name="connsiteX8671" fmla="*/ 3622504 w 11737975"/>
              <a:gd name="connsiteY8671" fmla="*/ 2703669 h 7527097"/>
              <a:gd name="connsiteX8672" fmla="*/ 3644262 w 11737975"/>
              <a:gd name="connsiteY8672" fmla="*/ 2694696 h 7527097"/>
              <a:gd name="connsiteX8673" fmla="*/ 3641158 w 11737975"/>
              <a:gd name="connsiteY8673" fmla="*/ 2665866 h 7527097"/>
              <a:gd name="connsiteX8674" fmla="*/ 3662915 w 11737975"/>
              <a:gd name="connsiteY8674" fmla="*/ 2656894 h 7527097"/>
              <a:gd name="connsiteX8675" fmla="*/ 3686226 w 11737975"/>
              <a:gd name="connsiteY8675" fmla="*/ 2662335 h 7527097"/>
              <a:gd name="connsiteX8676" fmla="*/ 3721971 w 11737975"/>
              <a:gd name="connsiteY8676" fmla="*/ 2656622 h 7527097"/>
              <a:gd name="connsiteX8677" fmla="*/ 3726634 w 11737975"/>
              <a:gd name="connsiteY8677" fmla="*/ 2657711 h 7527097"/>
              <a:gd name="connsiteX8678" fmla="*/ 3718868 w 11737975"/>
              <a:gd name="connsiteY8678" fmla="*/ 2627795 h 7527097"/>
              <a:gd name="connsiteX8679" fmla="*/ 3745287 w 11737975"/>
              <a:gd name="connsiteY8679" fmla="*/ 2619911 h 7527097"/>
              <a:gd name="connsiteX8680" fmla="*/ 3728198 w 11737975"/>
              <a:gd name="connsiteY8680" fmla="*/ 2587817 h 7527097"/>
              <a:gd name="connsiteX8681" fmla="*/ 3745294 w 11737975"/>
              <a:gd name="connsiteY8681" fmla="*/ 2577756 h 7527097"/>
              <a:gd name="connsiteX8682" fmla="*/ 3740310 w 11737975"/>
              <a:gd name="connsiteY8682" fmla="*/ 2576593 h 7527097"/>
              <a:gd name="connsiteX8683" fmla="*/ 3772207 w 11737975"/>
              <a:gd name="connsiteY8683" fmla="*/ 2555520 h 7527097"/>
              <a:gd name="connsiteX8684" fmla="*/ 3772253 w 11737975"/>
              <a:gd name="connsiteY8684" fmla="*/ 2571249 h 7527097"/>
              <a:gd name="connsiteX8685" fmla="*/ 3765653 w 11737975"/>
              <a:gd name="connsiteY8685" fmla="*/ 2582508 h 7527097"/>
              <a:gd name="connsiteX8686" fmla="*/ 3763941 w 11737975"/>
              <a:gd name="connsiteY8686" fmla="*/ 2582108 h 7527097"/>
              <a:gd name="connsiteX8687" fmla="*/ 3759280 w 11737975"/>
              <a:gd name="connsiteY8687" fmla="*/ 2581021 h 7527097"/>
              <a:gd name="connsiteX8688" fmla="*/ 3756170 w 11737975"/>
              <a:gd name="connsiteY8688" fmla="*/ 2594345 h 7527097"/>
              <a:gd name="connsiteX8689" fmla="*/ 3760831 w 11737975"/>
              <a:gd name="connsiteY8689" fmla="*/ 2595433 h 7527097"/>
              <a:gd name="connsiteX8690" fmla="*/ 3757721 w 11737975"/>
              <a:gd name="connsiteY8690" fmla="*/ 2608761 h 7527097"/>
              <a:gd name="connsiteX8691" fmla="*/ 3768597 w 11737975"/>
              <a:gd name="connsiteY8691" fmla="*/ 2625350 h 7527097"/>
              <a:gd name="connsiteX8692" fmla="*/ 3739060 w 11737975"/>
              <a:gd name="connsiteY8692" fmla="*/ 2688717 h 7527097"/>
              <a:gd name="connsiteX8693" fmla="*/ 3726627 w 11737975"/>
              <a:gd name="connsiteY8693" fmla="*/ 2699866 h 7527097"/>
              <a:gd name="connsiteX8694" fmla="*/ 3737501 w 11737975"/>
              <a:gd name="connsiteY8694" fmla="*/ 2716457 h 7527097"/>
              <a:gd name="connsiteX8695" fmla="*/ 3692428 w 11737975"/>
              <a:gd name="connsiteY8695" fmla="*/ 2762143 h 7527097"/>
              <a:gd name="connsiteX8696" fmla="*/ 3703304 w 11737975"/>
              <a:gd name="connsiteY8696" fmla="*/ 2778736 h 7527097"/>
              <a:gd name="connsiteX8697" fmla="*/ 3676878 w 11737975"/>
              <a:gd name="connsiteY8697" fmla="*/ 2828774 h 7527097"/>
              <a:gd name="connsiteX8698" fmla="*/ 3683092 w 11737975"/>
              <a:gd name="connsiteY8698" fmla="*/ 2844277 h 7527097"/>
              <a:gd name="connsiteX8699" fmla="*/ 3673766 w 11737975"/>
              <a:gd name="connsiteY8699" fmla="*/ 2842101 h 7527097"/>
              <a:gd name="connsiteX8700" fmla="*/ 3659780 w 11737975"/>
              <a:gd name="connsiteY8700" fmla="*/ 2838837 h 7527097"/>
              <a:gd name="connsiteX8701" fmla="*/ 3642678 w 11737975"/>
              <a:gd name="connsiteY8701" fmla="*/ 2891052 h 7527097"/>
              <a:gd name="connsiteX8702" fmla="*/ 3633354 w 11737975"/>
              <a:gd name="connsiteY8702" fmla="*/ 2888877 h 7527097"/>
              <a:gd name="connsiteX8703" fmla="*/ 3625580 w 11737975"/>
              <a:gd name="connsiteY8703" fmla="*/ 2901113 h 7527097"/>
              <a:gd name="connsiteX8704" fmla="*/ 3645782 w 11737975"/>
              <a:gd name="connsiteY8704" fmla="*/ 2919880 h 7527097"/>
              <a:gd name="connsiteX8705" fmla="*/ 3648892 w 11737975"/>
              <a:gd name="connsiteY8705" fmla="*/ 2906553 h 7527097"/>
              <a:gd name="connsiteX8706" fmla="*/ 3684636 w 11737975"/>
              <a:gd name="connsiteY8706" fmla="*/ 2900845 h 7527097"/>
              <a:gd name="connsiteX8707" fmla="*/ 3672210 w 11737975"/>
              <a:gd name="connsiteY8707" fmla="*/ 2869839 h 7527097"/>
              <a:gd name="connsiteX8708" fmla="*/ 3684643 w 11737975"/>
              <a:gd name="connsiteY8708" fmla="*/ 2858690 h 7527097"/>
              <a:gd name="connsiteX8709" fmla="*/ 3701731 w 11737975"/>
              <a:gd name="connsiteY8709" fmla="*/ 2890782 h 7527097"/>
              <a:gd name="connsiteX8710" fmla="*/ 3704842 w 11737975"/>
              <a:gd name="connsiteY8710" fmla="*/ 2877457 h 7527097"/>
              <a:gd name="connsiteX8711" fmla="*/ 3703290 w 11737975"/>
              <a:gd name="connsiteY8711" fmla="*/ 2863043 h 7527097"/>
              <a:gd name="connsiteX8712" fmla="*/ 3734373 w 11737975"/>
              <a:gd name="connsiteY8712" fmla="*/ 2856247 h 7527097"/>
              <a:gd name="connsiteX8713" fmla="*/ 3767007 w 11737975"/>
              <a:gd name="connsiteY8713" fmla="*/ 2863865 h 7527097"/>
              <a:gd name="connsiteX8714" fmla="*/ 3785656 w 11737975"/>
              <a:gd name="connsiteY8714" fmla="*/ 2868217 h 7527097"/>
              <a:gd name="connsiteX8715" fmla="*/ 3788766 w 11737975"/>
              <a:gd name="connsiteY8715" fmla="*/ 2854888 h 7527097"/>
              <a:gd name="connsiteX8716" fmla="*/ 3774779 w 11737975"/>
              <a:gd name="connsiteY8716" fmla="*/ 2851624 h 7527097"/>
              <a:gd name="connsiteX8717" fmla="*/ 3773227 w 11737975"/>
              <a:gd name="connsiteY8717" fmla="*/ 2837210 h 7527097"/>
              <a:gd name="connsiteX8718" fmla="*/ 3787213 w 11737975"/>
              <a:gd name="connsiteY8718" fmla="*/ 2840475 h 7527097"/>
              <a:gd name="connsiteX8719" fmla="*/ 3784110 w 11737975"/>
              <a:gd name="connsiteY8719" fmla="*/ 2811645 h 7527097"/>
              <a:gd name="connsiteX8720" fmla="*/ 3796544 w 11737975"/>
              <a:gd name="connsiteY8720" fmla="*/ 2800497 h 7527097"/>
              <a:gd name="connsiteX8721" fmla="*/ 3818303 w 11737975"/>
              <a:gd name="connsiteY8721" fmla="*/ 2791521 h 7527097"/>
              <a:gd name="connsiteX8722" fmla="*/ 3816750 w 11737975"/>
              <a:gd name="connsiteY8722" fmla="*/ 2777109 h 7527097"/>
              <a:gd name="connsiteX8723" fmla="*/ 3833262 w 11737975"/>
              <a:gd name="connsiteY8723" fmla="*/ 2787988 h 7527097"/>
              <a:gd name="connsiteX8724" fmla="*/ 3845603 w 11737975"/>
              <a:gd name="connsiteY8724" fmla="*/ 2797529 h 7527097"/>
              <a:gd name="connsiteX8725" fmla="*/ 3837461 w 11737975"/>
              <a:gd name="connsiteY8725" fmla="*/ 2806079 h 7527097"/>
              <a:gd name="connsiteX8726" fmla="*/ 3822964 w 11737975"/>
              <a:gd name="connsiteY8726" fmla="*/ 2792610 h 7527097"/>
              <a:gd name="connsiteX8727" fmla="*/ 3815192 w 11737975"/>
              <a:gd name="connsiteY8727" fmla="*/ 2804850 h 7527097"/>
              <a:gd name="connsiteX8728" fmla="*/ 3833720 w 11737975"/>
              <a:gd name="connsiteY8728" fmla="*/ 2812138 h 7527097"/>
              <a:gd name="connsiteX8729" fmla="*/ 3833504 w 11737975"/>
              <a:gd name="connsiteY8729" fmla="*/ 2812634 h 7527097"/>
              <a:gd name="connsiteX8730" fmla="*/ 3823493 w 11737975"/>
              <a:gd name="connsiteY8730" fmla="*/ 2817931 h 7527097"/>
              <a:gd name="connsiteX8731" fmla="*/ 3822085 w 11737975"/>
              <a:gd name="connsiteY8731" fmla="*/ 2815270 h 7527097"/>
              <a:gd name="connsiteX8732" fmla="*/ 3821824 w 11737975"/>
              <a:gd name="connsiteY8732" fmla="*/ 2818814 h 7527097"/>
              <a:gd name="connsiteX8733" fmla="*/ 3824642 w 11737975"/>
              <a:gd name="connsiteY8733" fmla="*/ 2824136 h 7527097"/>
              <a:gd name="connsiteX8734" fmla="*/ 3837989 w 11737975"/>
              <a:gd name="connsiteY8734" fmla="*/ 2817075 h 7527097"/>
              <a:gd name="connsiteX8735" fmla="*/ 3838728 w 11737975"/>
              <a:gd name="connsiteY8735" fmla="*/ 2816684 h 7527097"/>
              <a:gd name="connsiteX8736" fmla="*/ 3850930 w 11737975"/>
              <a:gd name="connsiteY8736" fmla="*/ 2841291 h 7527097"/>
              <a:gd name="connsiteX8737" fmla="*/ 3836945 w 11737975"/>
              <a:gd name="connsiteY8737" fmla="*/ 2838027 h 7527097"/>
              <a:gd name="connsiteX8738" fmla="*/ 3819842 w 11737975"/>
              <a:gd name="connsiteY8738" fmla="*/ 2890245 h 7527097"/>
              <a:gd name="connsiteX8739" fmla="*/ 3844711 w 11737975"/>
              <a:gd name="connsiteY8739" fmla="*/ 2867946 h 7527097"/>
              <a:gd name="connsiteX8740" fmla="*/ 3863358 w 11737975"/>
              <a:gd name="connsiteY8740" fmla="*/ 2872297 h 7527097"/>
              <a:gd name="connsiteX8741" fmla="*/ 3866468 w 11737975"/>
              <a:gd name="connsiteY8741" fmla="*/ 2858973 h 7527097"/>
              <a:gd name="connsiteX8742" fmla="*/ 3855593 w 11737975"/>
              <a:gd name="connsiteY8742" fmla="*/ 2842380 h 7527097"/>
              <a:gd name="connsiteX8743" fmla="*/ 3891336 w 11737975"/>
              <a:gd name="connsiteY8743" fmla="*/ 2836671 h 7527097"/>
              <a:gd name="connsiteX8744" fmla="*/ 3909985 w 11737975"/>
              <a:gd name="connsiteY8744" fmla="*/ 2841024 h 7527097"/>
              <a:gd name="connsiteX8745" fmla="*/ 3913095 w 11737975"/>
              <a:gd name="connsiteY8745" fmla="*/ 2827699 h 7527097"/>
              <a:gd name="connsiteX8746" fmla="*/ 3914655 w 11737975"/>
              <a:gd name="connsiteY8746" fmla="*/ 2799959 h 7527097"/>
              <a:gd name="connsiteX8747" fmla="*/ 3939518 w 11737975"/>
              <a:gd name="connsiteY8747" fmla="*/ 2819812 h 7527097"/>
              <a:gd name="connsiteX8748" fmla="*/ 3958163 w 11737975"/>
              <a:gd name="connsiteY8748" fmla="*/ 2824165 h 7527097"/>
              <a:gd name="connsiteX8749" fmla="*/ 3947282 w 11737975"/>
              <a:gd name="connsiteY8749" fmla="*/ 2849729 h 7527097"/>
              <a:gd name="connsiteX8750" fmla="*/ 3986130 w 11737975"/>
              <a:gd name="connsiteY8750" fmla="*/ 2872848 h 7527097"/>
              <a:gd name="connsiteX8751" fmla="*/ 3981471 w 11737975"/>
              <a:gd name="connsiteY8751" fmla="*/ 2845413 h 7527097"/>
              <a:gd name="connsiteX8752" fmla="*/ 3975993 w 11737975"/>
              <a:gd name="connsiteY8752" fmla="*/ 2837942 h 7527097"/>
              <a:gd name="connsiteX8753" fmla="*/ 3976939 w 11737975"/>
              <a:gd name="connsiteY8753" fmla="*/ 2830475 h 7527097"/>
              <a:gd name="connsiteX8754" fmla="*/ 3970372 w 11737975"/>
              <a:gd name="connsiteY8754" fmla="*/ 2830273 h 7527097"/>
              <a:gd name="connsiteX8755" fmla="*/ 3967489 w 11737975"/>
              <a:gd name="connsiteY8755" fmla="*/ 2826341 h 7527097"/>
              <a:gd name="connsiteX8756" fmla="*/ 3979922 w 11737975"/>
              <a:gd name="connsiteY8756" fmla="*/ 2815191 h 7527097"/>
              <a:gd name="connsiteX8757" fmla="*/ 3995310 w 11737975"/>
              <a:gd name="connsiteY8757" fmla="*/ 2818782 h 7527097"/>
              <a:gd name="connsiteX8758" fmla="*/ 3993322 w 11737975"/>
              <a:gd name="connsiteY8758" fmla="*/ 2820046 h 7527097"/>
              <a:gd name="connsiteX8759" fmla="*/ 3991394 w 11737975"/>
              <a:gd name="connsiteY8759" fmla="*/ 2824473 h 7527097"/>
              <a:gd name="connsiteX8760" fmla="*/ 3997548 w 11737975"/>
              <a:gd name="connsiteY8760" fmla="*/ 2828029 h 7527097"/>
              <a:gd name="connsiteX8761" fmla="*/ 4029508 w 11737975"/>
              <a:gd name="connsiteY8761" fmla="*/ 2807713 h 7527097"/>
              <a:gd name="connsiteX8762" fmla="*/ 4069107 w 11737975"/>
              <a:gd name="connsiteY8762" fmla="*/ 2792477 h 7527097"/>
              <a:gd name="connsiteX8763" fmla="*/ 4070600 w 11737975"/>
              <a:gd name="connsiteY8763" fmla="*/ 2798119 h 7527097"/>
              <a:gd name="connsiteX8764" fmla="*/ 4072653 w 11737975"/>
              <a:gd name="connsiteY8764" fmla="*/ 2798868 h 7527097"/>
              <a:gd name="connsiteX8765" fmla="*/ 4080335 w 11737975"/>
              <a:gd name="connsiteY8765" fmla="*/ 2790559 h 7527097"/>
              <a:gd name="connsiteX8766" fmla="*/ 4079619 w 11737975"/>
              <a:gd name="connsiteY8766" fmla="*/ 2792520 h 7527097"/>
              <a:gd name="connsiteX8767" fmla="*/ 4085366 w 11737975"/>
              <a:gd name="connsiteY8767" fmla="*/ 2791860 h 7527097"/>
              <a:gd name="connsiteX8768" fmla="*/ 4087156 w 11737975"/>
              <a:gd name="connsiteY8768" fmla="*/ 2798064 h 7527097"/>
              <a:gd name="connsiteX8769" fmla="*/ 4090067 w 11737975"/>
              <a:gd name="connsiteY8769" fmla="*/ 2801557 h 7527097"/>
              <a:gd name="connsiteX8770" fmla="*/ 4089023 w 11737975"/>
              <a:gd name="connsiteY8770" fmla="*/ 2805854 h 7527097"/>
              <a:gd name="connsiteX8771" fmla="*/ 4086391 w 11737975"/>
              <a:gd name="connsiteY8771" fmla="*/ 2810754 h 7527097"/>
              <a:gd name="connsiteX8772" fmla="*/ 4092224 w 11737975"/>
              <a:gd name="connsiteY8772" fmla="*/ 2807859 h 7527097"/>
              <a:gd name="connsiteX8773" fmla="*/ 4093097 w 11737975"/>
              <a:gd name="connsiteY8773" fmla="*/ 2805191 h 7527097"/>
              <a:gd name="connsiteX8774" fmla="*/ 4093516 w 11737975"/>
              <a:gd name="connsiteY8774" fmla="*/ 2805695 h 7527097"/>
              <a:gd name="connsiteX8775" fmla="*/ 4100022 w 11737975"/>
              <a:gd name="connsiteY8775" fmla="*/ 2807893 h 7527097"/>
              <a:gd name="connsiteX8776" fmla="*/ 4099943 w 11737975"/>
              <a:gd name="connsiteY8776" fmla="*/ 2813272 h 7527097"/>
              <a:gd name="connsiteX8777" fmla="*/ 4095126 w 11737975"/>
              <a:gd name="connsiteY8777" fmla="*/ 2813737 h 7527097"/>
              <a:gd name="connsiteX8778" fmla="*/ 4094408 w 11737975"/>
              <a:gd name="connsiteY8778" fmla="*/ 2815699 h 7527097"/>
              <a:gd name="connsiteX8779" fmla="*/ 4093693 w 11737975"/>
              <a:gd name="connsiteY8779" fmla="*/ 2817661 h 7527097"/>
              <a:gd name="connsiteX8780" fmla="*/ 4101280 w 11737975"/>
              <a:gd name="connsiteY8780" fmla="*/ 2815982 h 7527097"/>
              <a:gd name="connsiteX8781" fmla="*/ 4101741 w 11737975"/>
              <a:gd name="connsiteY8781" fmla="*/ 2816151 h 7527097"/>
              <a:gd name="connsiteX8782" fmla="*/ 4095712 w 11737975"/>
              <a:gd name="connsiteY8782" fmla="*/ 2820391 h 7527097"/>
              <a:gd name="connsiteX8783" fmla="*/ 4090968 w 11737975"/>
              <a:gd name="connsiteY8783" fmla="*/ 2819477 h 7527097"/>
              <a:gd name="connsiteX8784" fmla="*/ 4089303 w 11737975"/>
              <a:gd name="connsiteY8784" fmla="*/ 2820357 h 7527097"/>
              <a:gd name="connsiteX8785" fmla="*/ 4090719 w 11737975"/>
              <a:gd name="connsiteY8785" fmla="*/ 2823033 h 7527097"/>
              <a:gd name="connsiteX8786" fmla="*/ 4091941 w 11737975"/>
              <a:gd name="connsiteY8786" fmla="*/ 2825339 h 7527097"/>
              <a:gd name="connsiteX8787" fmla="*/ 4089399 w 11737975"/>
              <a:gd name="connsiteY8787" fmla="*/ 2829430 h 7527097"/>
              <a:gd name="connsiteX8788" fmla="*/ 4086072 w 11737975"/>
              <a:gd name="connsiteY8788" fmla="*/ 2823417 h 7527097"/>
              <a:gd name="connsiteX8789" fmla="*/ 4084994 w 11737975"/>
              <a:gd name="connsiteY8789" fmla="*/ 2817437 h 7527097"/>
              <a:gd name="connsiteX8790" fmla="*/ 4080157 w 11737975"/>
              <a:gd name="connsiteY8790" fmla="*/ 2809189 h 7527097"/>
              <a:gd name="connsiteX8791" fmla="*/ 4067696 w 11737975"/>
              <a:gd name="connsiteY8791" fmla="*/ 2815179 h 7527097"/>
              <a:gd name="connsiteX8792" fmla="*/ 4060130 w 11737975"/>
              <a:gd name="connsiteY8792" fmla="*/ 2832333 h 7527097"/>
              <a:gd name="connsiteX8793" fmla="*/ 4058022 w 11737975"/>
              <a:gd name="connsiteY8793" fmla="*/ 2830429 h 7527097"/>
              <a:gd name="connsiteX8794" fmla="*/ 4059381 w 11737975"/>
              <a:gd name="connsiteY8794" fmla="*/ 2823695 h 7527097"/>
              <a:gd name="connsiteX8795" fmla="*/ 4058105 w 11737975"/>
              <a:gd name="connsiteY8795" fmla="*/ 2824921 h 7527097"/>
              <a:gd name="connsiteX8796" fmla="*/ 4054943 w 11737975"/>
              <a:gd name="connsiteY8796" fmla="*/ 2828638 h 7527097"/>
              <a:gd name="connsiteX8797" fmla="*/ 4054405 w 11737975"/>
              <a:gd name="connsiteY8797" fmla="*/ 2832719 h 7527097"/>
              <a:gd name="connsiteX8798" fmla="*/ 4050728 w 11737975"/>
              <a:gd name="connsiteY8798" fmla="*/ 2832576 h 7527097"/>
              <a:gd name="connsiteX8799" fmla="*/ 4047104 w 11737975"/>
              <a:gd name="connsiteY8799" fmla="*/ 2837371 h 7527097"/>
              <a:gd name="connsiteX8800" fmla="*/ 4044247 w 11737975"/>
              <a:gd name="connsiteY8800" fmla="*/ 2837679 h 7527097"/>
              <a:gd name="connsiteX8801" fmla="*/ 4034337 w 11737975"/>
              <a:gd name="connsiteY8801" fmla="*/ 2833785 h 7527097"/>
              <a:gd name="connsiteX8802" fmla="*/ 4038152 w 11737975"/>
              <a:gd name="connsiteY8802" fmla="*/ 2855181 h 7527097"/>
              <a:gd name="connsiteX8803" fmla="*/ 4044294 w 11737975"/>
              <a:gd name="connsiteY8803" fmla="*/ 2856085 h 7527097"/>
              <a:gd name="connsiteX8804" fmla="*/ 4044236 w 11737975"/>
              <a:gd name="connsiteY8804" fmla="*/ 2857755 h 7527097"/>
              <a:gd name="connsiteX8805" fmla="*/ 4011594 w 11737975"/>
              <a:gd name="connsiteY8805" fmla="*/ 2850137 h 7527097"/>
              <a:gd name="connsiteX8806" fmla="*/ 4008793 w 11737975"/>
              <a:gd name="connsiteY8806" fmla="*/ 2849484 h 7527097"/>
              <a:gd name="connsiteX8807" fmla="*/ 4006041 w 11737975"/>
              <a:gd name="connsiteY8807" fmla="*/ 2844285 h 7527097"/>
              <a:gd name="connsiteX8808" fmla="*/ 3999451 w 11737975"/>
              <a:gd name="connsiteY8808" fmla="*/ 2844364 h 7527097"/>
              <a:gd name="connsiteX8809" fmla="*/ 3997724 w 11737975"/>
              <a:gd name="connsiteY8809" fmla="*/ 2845278 h 7527097"/>
              <a:gd name="connsiteX8810" fmla="*/ 3995996 w 11737975"/>
              <a:gd name="connsiteY8810" fmla="*/ 2846191 h 7527097"/>
              <a:gd name="connsiteX8811" fmla="*/ 3997087 w 11737975"/>
              <a:gd name="connsiteY8811" fmla="*/ 2852429 h 7527097"/>
              <a:gd name="connsiteX8812" fmla="*/ 4000222 w 11737975"/>
              <a:gd name="connsiteY8812" fmla="*/ 2854176 h 7527097"/>
              <a:gd name="connsiteX8813" fmla="*/ 4002772 w 11737975"/>
              <a:gd name="connsiteY8813" fmla="*/ 2852826 h 7527097"/>
              <a:gd name="connsiteX8814" fmla="*/ 4003025 w 11737975"/>
              <a:gd name="connsiteY8814" fmla="*/ 2855256 h 7527097"/>
              <a:gd name="connsiteX8815" fmla="*/ 4003779 w 11737975"/>
              <a:gd name="connsiteY8815" fmla="*/ 2862552 h 7527097"/>
              <a:gd name="connsiteX8816" fmla="*/ 4011594 w 11737975"/>
              <a:gd name="connsiteY8816" fmla="*/ 2850137 h 7527097"/>
              <a:gd name="connsiteX8817" fmla="*/ 4008443 w 11737975"/>
              <a:gd name="connsiteY8817" fmla="*/ 2863639 h 7527097"/>
              <a:gd name="connsiteX8818" fmla="*/ 4015244 w 11737975"/>
              <a:gd name="connsiteY8818" fmla="*/ 2874159 h 7527097"/>
              <a:gd name="connsiteX8819" fmla="*/ 4013859 w 11737975"/>
              <a:gd name="connsiteY8819" fmla="*/ 2876328 h 7527097"/>
              <a:gd name="connsiteX8820" fmla="*/ 4013638 w 11737975"/>
              <a:gd name="connsiteY8820" fmla="*/ 2877246 h 7527097"/>
              <a:gd name="connsiteX8821" fmla="*/ 4011561 w 11737975"/>
              <a:gd name="connsiteY8821" fmla="*/ 2874912 h 7527097"/>
              <a:gd name="connsiteX8822" fmla="*/ 4013497 w 11737975"/>
              <a:gd name="connsiteY8822" fmla="*/ 2877836 h 7527097"/>
              <a:gd name="connsiteX8823" fmla="*/ 4013638 w 11737975"/>
              <a:gd name="connsiteY8823" fmla="*/ 2877246 h 7527097"/>
              <a:gd name="connsiteX8824" fmla="*/ 4015703 w 11737975"/>
              <a:gd name="connsiteY8824" fmla="*/ 2879567 h 7527097"/>
              <a:gd name="connsiteX8825" fmla="*/ 4014521 w 11737975"/>
              <a:gd name="connsiteY8825" fmla="*/ 2879292 h 7527097"/>
              <a:gd name="connsiteX8826" fmla="*/ 4025098 w 11737975"/>
              <a:gd name="connsiteY8826" fmla="*/ 2896837 h 7527097"/>
              <a:gd name="connsiteX8827" fmla="*/ 4027835 w 11737975"/>
              <a:gd name="connsiteY8827" fmla="*/ 2895590 h 7527097"/>
              <a:gd name="connsiteX8828" fmla="*/ 4033074 w 11737975"/>
              <a:gd name="connsiteY8828" fmla="*/ 2883621 h 7527097"/>
              <a:gd name="connsiteX8829" fmla="*/ 4022098 w 11737975"/>
              <a:gd name="connsiteY8829" fmla="*/ 2881061 h 7527097"/>
              <a:gd name="connsiteX8830" fmla="*/ 4022361 w 11737975"/>
              <a:gd name="connsiteY8830" fmla="*/ 2879726 h 7527097"/>
              <a:gd name="connsiteX8831" fmla="*/ 4020871 w 11737975"/>
              <a:gd name="connsiteY8831" fmla="*/ 2877882 h 7527097"/>
              <a:gd name="connsiteX8832" fmla="*/ 4027095 w 11737975"/>
              <a:gd name="connsiteY8832" fmla="*/ 2867993 h 7527097"/>
              <a:gd name="connsiteX8833" fmla="*/ 4036233 w 11737975"/>
              <a:gd name="connsiteY8833" fmla="*/ 2868347 h 7527097"/>
              <a:gd name="connsiteX8834" fmla="*/ 4038034 w 11737975"/>
              <a:gd name="connsiteY8834" fmla="*/ 2865964 h 7527097"/>
              <a:gd name="connsiteX8835" fmla="*/ 4037882 w 11737975"/>
              <a:gd name="connsiteY8835" fmla="*/ 2868113 h 7527097"/>
              <a:gd name="connsiteX8836" fmla="*/ 4042378 w 11737975"/>
              <a:gd name="connsiteY8836" fmla="*/ 2872582 h 7527097"/>
              <a:gd name="connsiteX8837" fmla="*/ 4081825 w 11737975"/>
              <a:gd name="connsiteY8837" fmla="*/ 2858561 h 7527097"/>
              <a:gd name="connsiteX8838" fmla="*/ 4090689 w 11737975"/>
              <a:gd name="connsiteY8838" fmla="*/ 2854745 h 7527097"/>
              <a:gd name="connsiteX8839" fmla="*/ 4091989 w 11737975"/>
              <a:gd name="connsiteY8839" fmla="*/ 2857465 h 7527097"/>
              <a:gd name="connsiteX8840" fmla="*/ 4090254 w 11737975"/>
              <a:gd name="connsiteY8840" fmla="*/ 2865305 h 7527097"/>
              <a:gd name="connsiteX8841" fmla="*/ 4103324 w 11737975"/>
              <a:gd name="connsiteY8841" fmla="*/ 2872204 h 7527097"/>
              <a:gd name="connsiteX8842" fmla="*/ 4102173 w 11737975"/>
              <a:gd name="connsiteY8842" fmla="*/ 2877141 h 7527097"/>
              <a:gd name="connsiteX8843" fmla="*/ 4100504 w 11737975"/>
              <a:gd name="connsiteY8843" fmla="*/ 2884290 h 7527097"/>
              <a:gd name="connsiteX8844" fmla="*/ 4105563 w 11737975"/>
              <a:gd name="connsiteY8844" fmla="*/ 2885470 h 7527097"/>
              <a:gd name="connsiteX8845" fmla="*/ 4110623 w 11737975"/>
              <a:gd name="connsiteY8845" fmla="*/ 2886651 h 7527097"/>
              <a:gd name="connsiteX8846" fmla="*/ 4113063 w 11737975"/>
              <a:gd name="connsiteY8846" fmla="*/ 2876196 h 7527097"/>
              <a:gd name="connsiteX8847" fmla="*/ 4122364 w 11737975"/>
              <a:gd name="connsiteY8847" fmla="*/ 2879246 h 7527097"/>
              <a:gd name="connsiteX8848" fmla="*/ 4116828 w 11737975"/>
              <a:gd name="connsiteY8848" fmla="*/ 2881672 h 7527097"/>
              <a:gd name="connsiteX8849" fmla="*/ 4122888 w 11737975"/>
              <a:gd name="connsiteY8849" fmla="*/ 2890551 h 7527097"/>
              <a:gd name="connsiteX8850" fmla="*/ 4125132 w 11737975"/>
              <a:gd name="connsiteY8850" fmla="*/ 2878035 h 7527097"/>
              <a:gd name="connsiteX8851" fmla="*/ 4145367 w 11737975"/>
              <a:gd name="connsiteY8851" fmla="*/ 2887085 h 7527097"/>
              <a:gd name="connsiteX8852" fmla="*/ 4146519 w 11737975"/>
              <a:gd name="connsiteY8852" fmla="*/ 2887604 h 7527097"/>
              <a:gd name="connsiteX8853" fmla="*/ 4147393 w 11737975"/>
              <a:gd name="connsiteY8853" fmla="*/ 2900884 h 7527097"/>
              <a:gd name="connsiteX8854" fmla="*/ 4144112 w 11737975"/>
              <a:gd name="connsiteY8854" fmla="*/ 2909541 h 7527097"/>
              <a:gd name="connsiteX8855" fmla="*/ 4139334 w 11737975"/>
              <a:gd name="connsiteY8855" fmla="*/ 2908426 h 7527097"/>
              <a:gd name="connsiteX8856" fmla="*/ 4140776 w 11737975"/>
              <a:gd name="connsiteY8856" fmla="*/ 2923835 h 7527097"/>
              <a:gd name="connsiteX8857" fmla="*/ 4159454 w 11737975"/>
              <a:gd name="connsiteY8857" fmla="*/ 2919716 h 7527097"/>
              <a:gd name="connsiteX8858" fmla="*/ 4165596 w 11737975"/>
              <a:gd name="connsiteY8858" fmla="*/ 2916415 h 7527097"/>
              <a:gd name="connsiteX8859" fmla="*/ 4168639 w 11737975"/>
              <a:gd name="connsiteY8859" fmla="*/ 2916187 h 7527097"/>
              <a:gd name="connsiteX8860" fmla="*/ 4168839 w 11737975"/>
              <a:gd name="connsiteY8860" fmla="*/ 2918816 h 7527097"/>
              <a:gd name="connsiteX8861" fmla="*/ 4170686 w 11737975"/>
              <a:gd name="connsiteY8861" fmla="*/ 2916932 h 7527097"/>
              <a:gd name="connsiteX8862" fmla="*/ 4168792 w 11737975"/>
              <a:gd name="connsiteY8862" fmla="*/ 2909422 h 7527097"/>
              <a:gd name="connsiteX8863" fmla="*/ 4167277 w 11737975"/>
              <a:gd name="connsiteY8863" fmla="*/ 2912075 h 7527097"/>
              <a:gd name="connsiteX8864" fmla="*/ 4164176 w 11737975"/>
              <a:gd name="connsiteY8864" fmla="*/ 2899147 h 7527097"/>
              <a:gd name="connsiteX8865" fmla="*/ 4163757 w 11737975"/>
              <a:gd name="connsiteY8865" fmla="*/ 2897403 h 7527097"/>
              <a:gd name="connsiteX8866" fmla="*/ 4164732 w 11737975"/>
              <a:gd name="connsiteY8866" fmla="*/ 2896931 h 7527097"/>
              <a:gd name="connsiteX8867" fmla="*/ 4166067 w 11737975"/>
              <a:gd name="connsiteY8867" fmla="*/ 2899643 h 7527097"/>
              <a:gd name="connsiteX8868" fmla="*/ 4165353 w 11737975"/>
              <a:gd name="connsiteY8868" fmla="*/ 2901603 h 7527097"/>
              <a:gd name="connsiteX8869" fmla="*/ 4166688 w 11737975"/>
              <a:gd name="connsiteY8869" fmla="*/ 2904313 h 7527097"/>
              <a:gd name="connsiteX8870" fmla="*/ 4168118 w 11737975"/>
              <a:gd name="connsiteY8870" fmla="*/ 2900390 h 7527097"/>
              <a:gd name="connsiteX8871" fmla="*/ 4168216 w 11737975"/>
              <a:gd name="connsiteY8871" fmla="*/ 2893757 h 7527097"/>
              <a:gd name="connsiteX8872" fmla="*/ 4170266 w 11737975"/>
              <a:gd name="connsiteY8872" fmla="*/ 2894507 h 7527097"/>
              <a:gd name="connsiteX8873" fmla="*/ 4180429 w 11737975"/>
              <a:gd name="connsiteY8873" fmla="*/ 2904884 h 7527097"/>
              <a:gd name="connsiteX8874" fmla="*/ 4185965 w 11737975"/>
              <a:gd name="connsiteY8874" fmla="*/ 2902457 h 7527097"/>
              <a:gd name="connsiteX8875" fmla="*/ 4181765 w 11737975"/>
              <a:gd name="connsiteY8875" fmla="*/ 2907594 h 7527097"/>
              <a:gd name="connsiteX8876" fmla="*/ 4181049 w 11737975"/>
              <a:gd name="connsiteY8876" fmla="*/ 2909555 h 7527097"/>
              <a:gd name="connsiteX8877" fmla="*/ 4174798 w 11737975"/>
              <a:gd name="connsiteY8877" fmla="*/ 2913942 h 7527097"/>
              <a:gd name="connsiteX8878" fmla="*/ 4176134 w 11737975"/>
              <a:gd name="connsiteY8878" fmla="*/ 2916652 h 7527097"/>
              <a:gd name="connsiteX8879" fmla="*/ 4178901 w 11737975"/>
              <a:gd name="connsiteY8879" fmla="*/ 2915440 h 7527097"/>
              <a:gd name="connsiteX8880" fmla="*/ 4181670 w 11737975"/>
              <a:gd name="connsiteY8880" fmla="*/ 2914227 h 7527097"/>
              <a:gd name="connsiteX8881" fmla="*/ 4183720 w 11737975"/>
              <a:gd name="connsiteY8881" fmla="*/ 2914976 h 7527097"/>
              <a:gd name="connsiteX8882" fmla="*/ 4181573 w 11737975"/>
              <a:gd name="connsiteY8882" fmla="*/ 2920860 h 7527097"/>
              <a:gd name="connsiteX8883" fmla="*/ 4185485 w 11737975"/>
              <a:gd name="connsiteY8883" fmla="*/ 2935624 h 7527097"/>
              <a:gd name="connsiteX8884" fmla="*/ 4182192 w 11737975"/>
              <a:gd name="connsiteY8884" fmla="*/ 2925531 h 7527097"/>
              <a:gd name="connsiteX8885" fmla="*/ 4175845 w 11737975"/>
              <a:gd name="connsiteY8885" fmla="*/ 2936552 h 7527097"/>
              <a:gd name="connsiteX8886" fmla="*/ 4175129 w 11737975"/>
              <a:gd name="connsiteY8886" fmla="*/ 2938514 h 7527097"/>
              <a:gd name="connsiteX8887" fmla="*/ 4171743 w 11737975"/>
              <a:gd name="connsiteY8887" fmla="*/ 2935055 h 7527097"/>
              <a:gd name="connsiteX8888" fmla="*/ 4169691 w 11737975"/>
              <a:gd name="connsiteY8888" fmla="*/ 2934305 h 7527097"/>
              <a:gd name="connsiteX8889" fmla="*/ 4167640 w 11737975"/>
              <a:gd name="connsiteY8889" fmla="*/ 2933556 h 7527097"/>
              <a:gd name="connsiteX8890" fmla="*/ 4166924 w 11737975"/>
              <a:gd name="connsiteY8890" fmla="*/ 2935518 h 7527097"/>
              <a:gd name="connsiteX8891" fmla="*/ 4159146 w 11737975"/>
              <a:gd name="connsiteY8891" fmla="*/ 2950462 h 7527097"/>
              <a:gd name="connsiteX8892" fmla="*/ 4137914 w 11737975"/>
              <a:gd name="connsiteY8892" fmla="*/ 2944936 h 7527097"/>
              <a:gd name="connsiteX8893" fmla="*/ 4138438 w 11737975"/>
              <a:gd name="connsiteY8893" fmla="*/ 2956241 h 7527097"/>
              <a:gd name="connsiteX8894" fmla="*/ 4133619 w 11737975"/>
              <a:gd name="connsiteY8894" fmla="*/ 2956705 h 7527097"/>
              <a:gd name="connsiteX8895" fmla="*/ 4129612 w 11737975"/>
              <a:gd name="connsiteY8895" fmla="*/ 2948574 h 7527097"/>
              <a:gd name="connsiteX8896" fmla="*/ 4128895 w 11737975"/>
              <a:gd name="connsiteY8896" fmla="*/ 2950535 h 7527097"/>
              <a:gd name="connsiteX8897" fmla="*/ 4128276 w 11737975"/>
              <a:gd name="connsiteY8897" fmla="*/ 2945863 h 7527097"/>
              <a:gd name="connsiteX8898" fmla="*/ 4128991 w 11737975"/>
              <a:gd name="connsiteY8898" fmla="*/ 2943902 h 7527097"/>
              <a:gd name="connsiteX8899" fmla="*/ 4126939 w 11737975"/>
              <a:gd name="connsiteY8899" fmla="*/ 2943154 h 7527097"/>
              <a:gd name="connsiteX8900" fmla="*/ 4125508 w 11737975"/>
              <a:gd name="connsiteY8900" fmla="*/ 2947076 h 7527097"/>
              <a:gd name="connsiteX8901" fmla="*/ 4123457 w 11737975"/>
              <a:gd name="connsiteY8901" fmla="*/ 2946327 h 7527097"/>
              <a:gd name="connsiteX8902" fmla="*/ 4117302 w 11737975"/>
              <a:gd name="connsiteY8902" fmla="*/ 2944080 h 7527097"/>
              <a:gd name="connsiteX8903" fmla="*/ 4115251 w 11737975"/>
              <a:gd name="connsiteY8903" fmla="*/ 2943333 h 7527097"/>
              <a:gd name="connsiteX8904" fmla="*/ 4115966 w 11737975"/>
              <a:gd name="connsiteY8904" fmla="*/ 2941372 h 7527097"/>
              <a:gd name="connsiteX8905" fmla="*/ 4116681 w 11737975"/>
              <a:gd name="connsiteY8905" fmla="*/ 2939410 h 7527097"/>
              <a:gd name="connsiteX8906" fmla="*/ 4113913 w 11737975"/>
              <a:gd name="connsiteY8906" fmla="*/ 2940624 h 7527097"/>
              <a:gd name="connsiteX8907" fmla="*/ 4113199 w 11737975"/>
              <a:gd name="connsiteY8907" fmla="*/ 2942583 h 7527097"/>
              <a:gd name="connsiteX8908" fmla="*/ 4112483 w 11737975"/>
              <a:gd name="connsiteY8908" fmla="*/ 2944547 h 7527097"/>
              <a:gd name="connsiteX8909" fmla="*/ 4111767 w 11737975"/>
              <a:gd name="connsiteY8909" fmla="*/ 2946508 h 7527097"/>
              <a:gd name="connsiteX8910" fmla="*/ 4109000 w 11737975"/>
              <a:gd name="connsiteY8910" fmla="*/ 2947720 h 7527097"/>
              <a:gd name="connsiteX8911" fmla="*/ 4107567 w 11737975"/>
              <a:gd name="connsiteY8911" fmla="*/ 2951644 h 7527097"/>
              <a:gd name="connsiteX8912" fmla="*/ 4108904 w 11737975"/>
              <a:gd name="connsiteY8912" fmla="*/ 2954353 h 7527097"/>
              <a:gd name="connsiteX8913" fmla="*/ 4111671 w 11737975"/>
              <a:gd name="connsiteY8913" fmla="*/ 2953139 h 7527097"/>
              <a:gd name="connsiteX8914" fmla="*/ 4113723 w 11737975"/>
              <a:gd name="connsiteY8914" fmla="*/ 2953889 h 7527097"/>
              <a:gd name="connsiteX8915" fmla="*/ 4117826 w 11737975"/>
              <a:gd name="connsiteY8915" fmla="*/ 2955386 h 7527097"/>
              <a:gd name="connsiteX8916" fmla="*/ 4127987 w 11737975"/>
              <a:gd name="connsiteY8916" fmla="*/ 2965764 h 7527097"/>
              <a:gd name="connsiteX8917" fmla="*/ 4128704 w 11737975"/>
              <a:gd name="connsiteY8917" fmla="*/ 2963802 h 7527097"/>
              <a:gd name="connsiteX8918" fmla="*/ 4130039 w 11737975"/>
              <a:gd name="connsiteY8918" fmla="*/ 2966513 h 7527097"/>
              <a:gd name="connsiteX8919" fmla="*/ 4132091 w 11737975"/>
              <a:gd name="connsiteY8919" fmla="*/ 2967262 h 7527097"/>
              <a:gd name="connsiteX8920" fmla="*/ 4129229 w 11737975"/>
              <a:gd name="connsiteY8920" fmla="*/ 2975107 h 7527097"/>
              <a:gd name="connsiteX8921" fmla="*/ 4124430 w 11737975"/>
              <a:gd name="connsiteY8921" fmla="*/ 2975433 h 7527097"/>
              <a:gd name="connsiteX8922" fmla="*/ 4124438 w 11737975"/>
              <a:gd name="connsiteY8922" fmla="*/ 2975297 h 7527097"/>
              <a:gd name="connsiteX8923" fmla="*/ 4124155 w 11737975"/>
              <a:gd name="connsiteY8923" fmla="*/ 2975453 h 7527097"/>
              <a:gd name="connsiteX8924" fmla="*/ 4120885 w 11737975"/>
              <a:gd name="connsiteY8924" fmla="*/ 2975674 h 7527097"/>
              <a:gd name="connsiteX8925" fmla="*/ 4119346 w 11737975"/>
              <a:gd name="connsiteY8925" fmla="*/ 2978092 h 7527097"/>
              <a:gd name="connsiteX8926" fmla="*/ 4115870 w 11737975"/>
              <a:gd name="connsiteY8926" fmla="*/ 2979999 h 7527097"/>
              <a:gd name="connsiteX8927" fmla="*/ 4115474 w 11737975"/>
              <a:gd name="connsiteY8927" fmla="*/ 2980216 h 7527097"/>
              <a:gd name="connsiteX8928" fmla="*/ 4108519 w 11737975"/>
              <a:gd name="connsiteY8928" fmla="*/ 2980885 h 7527097"/>
              <a:gd name="connsiteX8929" fmla="*/ 4109428 w 11737975"/>
              <a:gd name="connsiteY8929" fmla="*/ 2965658 h 7527097"/>
              <a:gd name="connsiteX8930" fmla="*/ 4101317 w 11737975"/>
              <a:gd name="connsiteY8930" fmla="*/ 2956031 h 7527097"/>
              <a:gd name="connsiteX8931" fmla="*/ 4092919 w 11737975"/>
              <a:gd name="connsiteY8931" fmla="*/ 2966301 h 7527097"/>
              <a:gd name="connsiteX8932" fmla="*/ 4084616 w 11737975"/>
              <a:gd name="connsiteY8932" fmla="*/ 2969939 h 7527097"/>
              <a:gd name="connsiteX8933" fmla="*/ 4086048 w 11737975"/>
              <a:gd name="connsiteY8933" fmla="*/ 2966016 h 7527097"/>
              <a:gd name="connsiteX8934" fmla="*/ 4087479 w 11737975"/>
              <a:gd name="connsiteY8934" fmla="*/ 2962093 h 7527097"/>
              <a:gd name="connsiteX8935" fmla="*/ 4084712 w 11737975"/>
              <a:gd name="connsiteY8935" fmla="*/ 2963306 h 7527097"/>
              <a:gd name="connsiteX8936" fmla="*/ 4079797 w 11737975"/>
              <a:gd name="connsiteY8936" fmla="*/ 2970403 h 7527097"/>
              <a:gd name="connsiteX8937" fmla="*/ 4078461 w 11737975"/>
              <a:gd name="connsiteY8937" fmla="*/ 2967693 h 7527097"/>
              <a:gd name="connsiteX8938" fmla="*/ 4076410 w 11737975"/>
              <a:gd name="connsiteY8938" fmla="*/ 2966945 h 7527097"/>
              <a:gd name="connsiteX8939" fmla="*/ 4074359 w 11737975"/>
              <a:gd name="connsiteY8939" fmla="*/ 2966198 h 7527097"/>
              <a:gd name="connsiteX8940" fmla="*/ 4075073 w 11737975"/>
              <a:gd name="connsiteY8940" fmla="*/ 2964235 h 7527097"/>
              <a:gd name="connsiteX8941" fmla="*/ 4077938 w 11737975"/>
              <a:gd name="connsiteY8941" fmla="*/ 2956387 h 7527097"/>
              <a:gd name="connsiteX8942" fmla="*/ 4067059 w 11737975"/>
              <a:gd name="connsiteY8942" fmla="*/ 2947973 h 7527097"/>
              <a:gd name="connsiteX8943" fmla="*/ 4067775 w 11737975"/>
              <a:gd name="connsiteY8943" fmla="*/ 2946011 h 7527097"/>
              <a:gd name="connsiteX8944" fmla="*/ 4067155 w 11737975"/>
              <a:gd name="connsiteY8944" fmla="*/ 2941340 h 7527097"/>
              <a:gd name="connsiteX8945" fmla="*/ 4068587 w 11737975"/>
              <a:gd name="connsiteY8945" fmla="*/ 2937417 h 7527097"/>
              <a:gd name="connsiteX8946" fmla="*/ 4066536 w 11737975"/>
              <a:gd name="connsiteY8946" fmla="*/ 2936668 h 7527097"/>
              <a:gd name="connsiteX8947" fmla="*/ 4067251 w 11737975"/>
              <a:gd name="connsiteY8947" fmla="*/ 2934707 h 7527097"/>
              <a:gd name="connsiteX8948" fmla="*/ 4055038 w 11737975"/>
              <a:gd name="connsiteY8948" fmla="*/ 2923581 h 7527097"/>
              <a:gd name="connsiteX8949" fmla="*/ 4057185 w 11737975"/>
              <a:gd name="connsiteY8949" fmla="*/ 2917697 h 7527097"/>
              <a:gd name="connsiteX8950" fmla="*/ 4055849 w 11737975"/>
              <a:gd name="connsiteY8950" fmla="*/ 2914985 h 7527097"/>
              <a:gd name="connsiteX8951" fmla="*/ 4053082 w 11737975"/>
              <a:gd name="connsiteY8951" fmla="*/ 2916199 h 7527097"/>
              <a:gd name="connsiteX8952" fmla="*/ 4051650 w 11737975"/>
              <a:gd name="connsiteY8952" fmla="*/ 2920122 h 7527097"/>
              <a:gd name="connsiteX8953" fmla="*/ 4046212 w 11737975"/>
              <a:gd name="connsiteY8953" fmla="*/ 2915914 h 7527097"/>
              <a:gd name="connsiteX8954" fmla="*/ 4044159 w 11737975"/>
              <a:gd name="connsiteY8954" fmla="*/ 2915165 h 7527097"/>
              <a:gd name="connsiteX8955" fmla="*/ 4041391 w 11737975"/>
              <a:gd name="connsiteY8955" fmla="*/ 2916377 h 7527097"/>
              <a:gd name="connsiteX8956" fmla="*/ 4041297 w 11737975"/>
              <a:gd name="connsiteY8956" fmla="*/ 2923011 h 7527097"/>
              <a:gd name="connsiteX8957" fmla="*/ 4050838 w 11737975"/>
              <a:gd name="connsiteY8957" fmla="*/ 2928717 h 7527097"/>
              <a:gd name="connsiteX8958" fmla="*/ 4063053 w 11737975"/>
              <a:gd name="connsiteY8958" fmla="*/ 2939842 h 7527097"/>
              <a:gd name="connsiteX8959" fmla="*/ 4062336 w 11737975"/>
              <a:gd name="connsiteY8959" fmla="*/ 2941804 h 7527097"/>
              <a:gd name="connsiteX8960" fmla="*/ 4062240 w 11737975"/>
              <a:gd name="connsiteY8960" fmla="*/ 2948437 h 7527097"/>
              <a:gd name="connsiteX8961" fmla="*/ 4054557 w 11737975"/>
              <a:gd name="connsiteY8961" fmla="*/ 2956748 h 7527097"/>
              <a:gd name="connsiteX8962" fmla="*/ 4051074 w 11737975"/>
              <a:gd name="connsiteY8962" fmla="*/ 2959921 h 7527097"/>
              <a:gd name="connsiteX8963" fmla="*/ 4045636 w 11737975"/>
              <a:gd name="connsiteY8963" fmla="*/ 2955714 h 7527097"/>
              <a:gd name="connsiteX8964" fmla="*/ 4043584 w 11737975"/>
              <a:gd name="connsiteY8964" fmla="*/ 2954965 h 7527097"/>
              <a:gd name="connsiteX8965" fmla="*/ 4042153 w 11737975"/>
              <a:gd name="connsiteY8965" fmla="*/ 2958889 h 7527097"/>
              <a:gd name="connsiteX8966" fmla="*/ 4051694 w 11737975"/>
              <a:gd name="connsiteY8966" fmla="*/ 2964592 h 7527097"/>
              <a:gd name="connsiteX8967" fmla="*/ 4050979 w 11737975"/>
              <a:gd name="connsiteY8967" fmla="*/ 2966555 h 7527097"/>
              <a:gd name="connsiteX8968" fmla="*/ 4071399 w 11737975"/>
              <a:gd name="connsiteY8968" fmla="*/ 2980676 h 7527097"/>
              <a:gd name="connsiteX8969" fmla="*/ 4073545 w 11737975"/>
              <a:gd name="connsiteY8969" fmla="*/ 2974791 h 7527097"/>
              <a:gd name="connsiteX8970" fmla="*/ 4074883 w 11737975"/>
              <a:gd name="connsiteY8970" fmla="*/ 2977500 h 7527097"/>
              <a:gd name="connsiteX8971" fmla="*/ 4074786 w 11737975"/>
              <a:gd name="connsiteY8971" fmla="*/ 2984135 h 7527097"/>
              <a:gd name="connsiteX8972" fmla="*/ 4071206 w 11737975"/>
              <a:gd name="connsiteY8972" fmla="*/ 2993942 h 7527097"/>
              <a:gd name="connsiteX8973" fmla="*/ 4073259 w 11737975"/>
              <a:gd name="connsiteY8973" fmla="*/ 2994690 h 7527097"/>
              <a:gd name="connsiteX8974" fmla="*/ 4073974 w 11737975"/>
              <a:gd name="connsiteY8974" fmla="*/ 2992729 h 7527097"/>
              <a:gd name="connsiteX8975" fmla="*/ 4078890 w 11737975"/>
              <a:gd name="connsiteY8975" fmla="*/ 2985631 h 7527097"/>
              <a:gd name="connsiteX8976" fmla="*/ 4080321 w 11737975"/>
              <a:gd name="connsiteY8976" fmla="*/ 2981709 h 7527097"/>
              <a:gd name="connsiteX8977" fmla="*/ 4086572 w 11737975"/>
              <a:gd name="connsiteY8977" fmla="*/ 2977322 h 7527097"/>
              <a:gd name="connsiteX8978" fmla="*/ 4092107 w 11737975"/>
              <a:gd name="connsiteY8978" fmla="*/ 2974896 h 7527097"/>
              <a:gd name="connsiteX8979" fmla="*/ 4101905 w 11737975"/>
              <a:gd name="connsiteY8979" fmla="*/ 2992642 h 7527097"/>
              <a:gd name="connsiteX8980" fmla="*/ 4108261 w 11737975"/>
              <a:gd name="connsiteY8980" fmla="*/ 2994707 h 7527097"/>
              <a:gd name="connsiteX8981" fmla="*/ 4108389 w 11737975"/>
              <a:gd name="connsiteY8981" fmla="*/ 2996050 h 7527097"/>
              <a:gd name="connsiteX8982" fmla="*/ 4111307 w 11737975"/>
              <a:gd name="connsiteY8982" fmla="*/ 2995696 h 7527097"/>
              <a:gd name="connsiteX8983" fmla="*/ 4122691 w 11737975"/>
              <a:gd name="connsiteY8983" fmla="*/ 2999393 h 7527097"/>
              <a:gd name="connsiteX8984" fmla="*/ 4119826 w 11737975"/>
              <a:gd name="connsiteY8984" fmla="*/ 3007240 h 7527097"/>
              <a:gd name="connsiteX8985" fmla="*/ 4126076 w 11737975"/>
              <a:gd name="connsiteY8985" fmla="*/ 3002853 h 7527097"/>
              <a:gd name="connsiteX8986" fmla="*/ 4128128 w 11737975"/>
              <a:gd name="connsiteY8986" fmla="*/ 3003601 h 7527097"/>
              <a:gd name="connsiteX8987" fmla="*/ 4128748 w 11737975"/>
              <a:gd name="connsiteY8987" fmla="*/ 3008273 h 7527097"/>
              <a:gd name="connsiteX8988" fmla="*/ 4128033 w 11737975"/>
              <a:gd name="connsiteY8988" fmla="*/ 3010234 h 7527097"/>
              <a:gd name="connsiteX8989" fmla="*/ 4117679 w 11737975"/>
              <a:gd name="connsiteY8989" fmla="*/ 3013123 h 7527097"/>
              <a:gd name="connsiteX8990" fmla="*/ 4112860 w 11737975"/>
              <a:gd name="connsiteY8990" fmla="*/ 3013588 h 7527097"/>
              <a:gd name="connsiteX8991" fmla="*/ 4109408 w 11737975"/>
              <a:gd name="connsiteY8991" fmla="*/ 3008715 h 7527097"/>
              <a:gd name="connsiteX8992" fmla="*/ 4101531 w 11737975"/>
              <a:gd name="connsiteY8992" fmla="*/ 3007186 h 7527097"/>
              <a:gd name="connsiteX8993" fmla="*/ 4103567 w 11737975"/>
              <a:gd name="connsiteY8993" fmla="*/ 3006166 h 7527097"/>
              <a:gd name="connsiteX8994" fmla="*/ 4104286 w 11737975"/>
              <a:gd name="connsiteY8994" fmla="*/ 3004197 h 7527097"/>
              <a:gd name="connsiteX8995" fmla="*/ 4105005 w 11737975"/>
              <a:gd name="connsiteY8995" fmla="*/ 3002227 h 7527097"/>
              <a:gd name="connsiteX8996" fmla="*/ 4103145 w 11737975"/>
              <a:gd name="connsiteY8996" fmla="*/ 3001548 h 7527097"/>
              <a:gd name="connsiteX8997" fmla="*/ 4099848 w 11737975"/>
              <a:gd name="connsiteY8997" fmla="*/ 3004810 h 7527097"/>
              <a:gd name="connsiteX8998" fmla="*/ 4099130 w 11737975"/>
              <a:gd name="connsiteY8998" fmla="*/ 3006780 h 7527097"/>
              <a:gd name="connsiteX8999" fmla="*/ 4100988 w 11737975"/>
              <a:gd name="connsiteY8999" fmla="*/ 3007458 h 7527097"/>
              <a:gd name="connsiteX9000" fmla="*/ 4101241 w 11737975"/>
              <a:gd name="connsiteY9000" fmla="*/ 3007331 h 7527097"/>
              <a:gd name="connsiteX9001" fmla="*/ 4100490 w 11737975"/>
              <a:gd name="connsiteY9001" fmla="*/ 3013241 h 7527097"/>
              <a:gd name="connsiteX9002" fmla="*/ 4101789 w 11737975"/>
              <a:gd name="connsiteY9002" fmla="*/ 3018439 h 7527097"/>
              <a:gd name="connsiteX9003" fmla="*/ 4096969 w 11737975"/>
              <a:gd name="connsiteY9003" fmla="*/ 3018903 h 7527097"/>
              <a:gd name="connsiteX9004" fmla="*/ 4097686 w 11737975"/>
              <a:gd name="connsiteY9004" fmla="*/ 3016942 h 7527097"/>
              <a:gd name="connsiteX9005" fmla="*/ 4095634 w 11737975"/>
              <a:gd name="connsiteY9005" fmla="*/ 3016192 h 7527097"/>
              <a:gd name="connsiteX9006" fmla="*/ 4094919 w 11737975"/>
              <a:gd name="connsiteY9006" fmla="*/ 3018154 h 7527097"/>
              <a:gd name="connsiteX9007" fmla="*/ 4095539 w 11737975"/>
              <a:gd name="connsiteY9007" fmla="*/ 3022825 h 7527097"/>
              <a:gd name="connsiteX9008" fmla="*/ 4093489 w 11737975"/>
              <a:gd name="connsiteY9008" fmla="*/ 3022077 h 7527097"/>
              <a:gd name="connsiteX9009" fmla="*/ 4076070 w 11737975"/>
              <a:gd name="connsiteY9009" fmla="*/ 3037949 h 7527097"/>
              <a:gd name="connsiteX9010" fmla="*/ 4078026 w 11737975"/>
              <a:gd name="connsiteY9010" fmla="*/ 3045332 h 7527097"/>
              <a:gd name="connsiteX9011" fmla="*/ 4076306 w 11737975"/>
              <a:gd name="connsiteY9011" fmla="*/ 3069154 h 7527097"/>
              <a:gd name="connsiteX9012" fmla="*/ 4085946 w 11737975"/>
              <a:gd name="connsiteY9012" fmla="*/ 3068224 h 7527097"/>
              <a:gd name="connsiteX9013" fmla="*/ 4092101 w 11737975"/>
              <a:gd name="connsiteY9013" fmla="*/ 3070472 h 7527097"/>
              <a:gd name="connsiteX9014" fmla="*/ 4088853 w 11737975"/>
              <a:gd name="connsiteY9014" fmla="*/ 3104850 h 7527097"/>
              <a:gd name="connsiteX9015" fmla="*/ 4115428 w 11737975"/>
              <a:gd name="connsiteY9015" fmla="*/ 3121218 h 7527097"/>
              <a:gd name="connsiteX9016" fmla="*/ 4125782 w 11737975"/>
              <a:gd name="connsiteY9016" fmla="*/ 3118328 h 7527097"/>
              <a:gd name="connsiteX9017" fmla="*/ 4136039 w 11737975"/>
              <a:gd name="connsiteY9017" fmla="*/ 3122071 h 7527097"/>
              <a:gd name="connsiteX9018" fmla="*/ 4134800 w 11737975"/>
              <a:gd name="connsiteY9018" fmla="*/ 3112729 h 7527097"/>
              <a:gd name="connsiteX9019" fmla="*/ 4140335 w 11737975"/>
              <a:gd name="connsiteY9019" fmla="*/ 3110303 h 7527097"/>
              <a:gd name="connsiteX9020" fmla="*/ 4137045 w 11737975"/>
              <a:gd name="connsiteY9020" fmla="*/ 3100210 h 7527097"/>
              <a:gd name="connsiteX9021" fmla="*/ 4147301 w 11737975"/>
              <a:gd name="connsiteY9021" fmla="*/ 3103954 h 7527097"/>
              <a:gd name="connsiteX9022" fmla="*/ 4145345 w 11737975"/>
              <a:gd name="connsiteY9022" fmla="*/ 3096572 h 7527097"/>
              <a:gd name="connsiteX9023" fmla="*/ 4147397 w 11737975"/>
              <a:gd name="connsiteY9023" fmla="*/ 3097321 h 7527097"/>
              <a:gd name="connsiteX9024" fmla="*/ 4149450 w 11737975"/>
              <a:gd name="connsiteY9024" fmla="*/ 3098069 h 7527097"/>
              <a:gd name="connsiteX9025" fmla="*/ 4156939 w 11737975"/>
              <a:gd name="connsiteY9025" fmla="*/ 3103026 h 7527097"/>
              <a:gd name="connsiteX9026" fmla="*/ 4157656 w 11737975"/>
              <a:gd name="connsiteY9026" fmla="*/ 3101063 h 7527097"/>
              <a:gd name="connsiteX9027" fmla="*/ 4163094 w 11737975"/>
              <a:gd name="connsiteY9027" fmla="*/ 3105272 h 7527097"/>
              <a:gd name="connsiteX9028" fmla="*/ 4171300 w 11737975"/>
              <a:gd name="connsiteY9028" fmla="*/ 3108267 h 7527097"/>
              <a:gd name="connsiteX9029" fmla="*/ 4171206 w 11737975"/>
              <a:gd name="connsiteY9029" fmla="*/ 3114900 h 7527097"/>
              <a:gd name="connsiteX9030" fmla="*/ 4184231 w 11737975"/>
              <a:gd name="connsiteY9030" fmla="*/ 3117432 h 7527097"/>
              <a:gd name="connsiteX9031" fmla="*/ 4189145 w 11737975"/>
              <a:gd name="connsiteY9031" fmla="*/ 3110333 h 7527097"/>
              <a:gd name="connsiteX9032" fmla="*/ 4192534 w 11737975"/>
              <a:gd name="connsiteY9032" fmla="*/ 3113793 h 7527097"/>
              <a:gd name="connsiteX9033" fmla="*/ 4184851 w 11737975"/>
              <a:gd name="connsiteY9033" fmla="*/ 3122102 h 7527097"/>
              <a:gd name="connsiteX9034" fmla="*/ 4184135 w 11737975"/>
              <a:gd name="connsiteY9034" fmla="*/ 3124065 h 7527097"/>
              <a:gd name="connsiteX9035" fmla="*/ 4186186 w 11737975"/>
              <a:gd name="connsiteY9035" fmla="*/ 3124813 h 7527097"/>
              <a:gd name="connsiteX9036" fmla="*/ 4190289 w 11737975"/>
              <a:gd name="connsiteY9036" fmla="*/ 3126309 h 7527097"/>
              <a:gd name="connsiteX9037" fmla="*/ 4181464 w 11737975"/>
              <a:gd name="connsiteY9037" fmla="*/ 3118644 h 7527097"/>
              <a:gd name="connsiteX9038" fmla="*/ 4173162 w 11737975"/>
              <a:gd name="connsiteY9038" fmla="*/ 3122282 h 7527097"/>
              <a:gd name="connsiteX9039" fmla="*/ 4176025 w 11737975"/>
              <a:gd name="connsiteY9039" fmla="*/ 3114435 h 7527097"/>
              <a:gd name="connsiteX9040" fmla="*/ 4162999 w 11737975"/>
              <a:gd name="connsiteY9040" fmla="*/ 3111905 h 7527097"/>
              <a:gd name="connsiteX9041" fmla="*/ 4159419 w 11737975"/>
              <a:gd name="connsiteY9041" fmla="*/ 3121712 h 7527097"/>
              <a:gd name="connsiteX9042" fmla="*/ 4158704 w 11737975"/>
              <a:gd name="connsiteY9042" fmla="*/ 3123674 h 7527097"/>
              <a:gd name="connsiteX9043" fmla="*/ 4153979 w 11737975"/>
              <a:gd name="connsiteY9043" fmla="*/ 3117505 h 7527097"/>
              <a:gd name="connsiteX9044" fmla="*/ 4155411 w 11737975"/>
              <a:gd name="connsiteY9044" fmla="*/ 3113582 h 7527097"/>
              <a:gd name="connsiteX9045" fmla="*/ 4150593 w 11737975"/>
              <a:gd name="connsiteY9045" fmla="*/ 3114046 h 7527097"/>
              <a:gd name="connsiteX9046" fmla="*/ 4152645 w 11737975"/>
              <a:gd name="connsiteY9046" fmla="*/ 3114794 h 7527097"/>
              <a:gd name="connsiteX9047" fmla="*/ 4157272 w 11737975"/>
              <a:gd name="connsiteY9047" fmla="*/ 3127597 h 7527097"/>
              <a:gd name="connsiteX9048" fmla="*/ 4160756 w 11737975"/>
              <a:gd name="connsiteY9048" fmla="*/ 3124423 h 7527097"/>
              <a:gd name="connsiteX9049" fmla="*/ 4162710 w 11737975"/>
              <a:gd name="connsiteY9049" fmla="*/ 3131805 h 7527097"/>
              <a:gd name="connsiteX9050" fmla="*/ 4150210 w 11737975"/>
              <a:gd name="connsiteY9050" fmla="*/ 3140578 h 7527097"/>
              <a:gd name="connsiteX9051" fmla="*/ 4164284 w 11737975"/>
              <a:gd name="connsiteY9051" fmla="*/ 3165719 h 7527097"/>
              <a:gd name="connsiteX9052" fmla="*/ 4172202 w 11737975"/>
              <a:gd name="connsiteY9052" fmla="*/ 3188613 h 7527097"/>
              <a:gd name="connsiteX9053" fmla="*/ 4181029 w 11737975"/>
              <a:gd name="connsiteY9053" fmla="*/ 3196281 h 7527097"/>
              <a:gd name="connsiteX9054" fmla="*/ 4181744 w 11737975"/>
              <a:gd name="connsiteY9054" fmla="*/ 3194319 h 7527097"/>
              <a:gd name="connsiteX9055" fmla="*/ 4182364 w 11737975"/>
              <a:gd name="connsiteY9055" fmla="*/ 3198990 h 7527097"/>
              <a:gd name="connsiteX9056" fmla="*/ 4184415 w 11737975"/>
              <a:gd name="connsiteY9056" fmla="*/ 3199740 h 7527097"/>
              <a:gd name="connsiteX9057" fmla="*/ 4185132 w 11737975"/>
              <a:gd name="connsiteY9057" fmla="*/ 3197778 h 7527097"/>
              <a:gd name="connsiteX9058" fmla="*/ 4184511 w 11737975"/>
              <a:gd name="connsiteY9058" fmla="*/ 3193106 h 7527097"/>
              <a:gd name="connsiteX9059" fmla="*/ 4191243 w 11737975"/>
              <a:gd name="connsiteY9059" fmla="*/ 3155553 h 7527097"/>
              <a:gd name="connsiteX9060" fmla="*/ 4214333 w 11737975"/>
              <a:gd name="connsiteY9060" fmla="*/ 3175095 h 7527097"/>
              <a:gd name="connsiteX9061" fmla="*/ 4217720 w 11737975"/>
              <a:gd name="connsiteY9061" fmla="*/ 3178553 h 7527097"/>
              <a:gd name="connsiteX9062" fmla="*/ 4217004 w 11737975"/>
              <a:gd name="connsiteY9062" fmla="*/ 3180515 h 7527097"/>
              <a:gd name="connsiteX9063" fmla="*/ 4206650 w 11737975"/>
              <a:gd name="connsiteY9063" fmla="*/ 3183403 h 7527097"/>
              <a:gd name="connsiteX9064" fmla="*/ 4207367 w 11737975"/>
              <a:gd name="connsiteY9064" fmla="*/ 3181442 h 7527097"/>
              <a:gd name="connsiteX9065" fmla="*/ 4194961 w 11737975"/>
              <a:gd name="connsiteY9065" fmla="*/ 3183584 h 7527097"/>
              <a:gd name="connsiteX9066" fmla="*/ 4196917 w 11737975"/>
              <a:gd name="connsiteY9066" fmla="*/ 3190966 h 7527097"/>
              <a:gd name="connsiteX9067" fmla="*/ 4196201 w 11737975"/>
              <a:gd name="connsiteY9067" fmla="*/ 3192927 h 7527097"/>
              <a:gd name="connsiteX9068" fmla="*/ 4193242 w 11737975"/>
              <a:gd name="connsiteY9068" fmla="*/ 3207406 h 7527097"/>
              <a:gd name="connsiteX9069" fmla="*/ 4197345 w 11737975"/>
              <a:gd name="connsiteY9069" fmla="*/ 3208903 h 7527097"/>
              <a:gd name="connsiteX9070" fmla="*/ 4196725 w 11737975"/>
              <a:gd name="connsiteY9070" fmla="*/ 3204233 h 7527097"/>
              <a:gd name="connsiteX9071" fmla="*/ 4199588 w 11737975"/>
              <a:gd name="connsiteY9071" fmla="*/ 3196386 h 7527097"/>
              <a:gd name="connsiteX9072" fmla="*/ 4201020 w 11737975"/>
              <a:gd name="connsiteY9072" fmla="*/ 3192462 h 7527097"/>
              <a:gd name="connsiteX9073" fmla="*/ 4205839 w 11737975"/>
              <a:gd name="connsiteY9073" fmla="*/ 3191999 h 7527097"/>
              <a:gd name="connsiteX9074" fmla="*/ 4218246 w 11737975"/>
              <a:gd name="connsiteY9074" fmla="*/ 3189859 h 7527097"/>
              <a:gd name="connsiteX9075" fmla="*/ 4220297 w 11737975"/>
              <a:gd name="connsiteY9075" fmla="*/ 3190606 h 7527097"/>
              <a:gd name="connsiteX9076" fmla="*/ 4209036 w 11737975"/>
              <a:gd name="connsiteY9076" fmla="*/ 3208724 h 7527097"/>
              <a:gd name="connsiteX9077" fmla="*/ 4208555 w 11737975"/>
              <a:gd name="connsiteY9077" fmla="*/ 3241890 h 7527097"/>
              <a:gd name="connsiteX9078" fmla="*/ 4210414 w 11737975"/>
              <a:gd name="connsiteY9078" fmla="*/ 3255904 h 7527097"/>
              <a:gd name="connsiteX9079" fmla="*/ 4212276 w 11737975"/>
              <a:gd name="connsiteY9079" fmla="*/ 3269921 h 7527097"/>
              <a:gd name="connsiteX9080" fmla="*/ 4209602 w 11737975"/>
              <a:gd name="connsiteY9080" fmla="*/ 3264501 h 7527097"/>
              <a:gd name="connsiteX9081" fmla="*/ 4211750 w 11737975"/>
              <a:gd name="connsiteY9081" fmla="*/ 3258615 h 7527097"/>
              <a:gd name="connsiteX9082" fmla="*/ 4195956 w 11737975"/>
              <a:gd name="connsiteY9082" fmla="*/ 3257297 h 7527097"/>
              <a:gd name="connsiteX9083" fmla="*/ 4192571 w 11737975"/>
              <a:gd name="connsiteY9083" fmla="*/ 3253838 h 7527097"/>
              <a:gd name="connsiteX9084" fmla="*/ 4191950 w 11737975"/>
              <a:gd name="connsiteY9084" fmla="*/ 3249167 h 7527097"/>
              <a:gd name="connsiteX9085" fmla="*/ 4192666 w 11737975"/>
              <a:gd name="connsiteY9085" fmla="*/ 3247206 h 7527097"/>
              <a:gd name="connsiteX9086" fmla="*/ 4190615 w 11737975"/>
              <a:gd name="connsiteY9086" fmla="*/ 3246457 h 7527097"/>
              <a:gd name="connsiteX9087" fmla="*/ 4187847 w 11737975"/>
              <a:gd name="connsiteY9087" fmla="*/ 3247668 h 7527097"/>
              <a:gd name="connsiteX9088" fmla="*/ 4185796 w 11737975"/>
              <a:gd name="connsiteY9088" fmla="*/ 3246921 h 7527097"/>
              <a:gd name="connsiteX9089" fmla="*/ 4194098 w 11737975"/>
              <a:gd name="connsiteY9089" fmla="*/ 3243282 h 7527097"/>
              <a:gd name="connsiteX9090" fmla="*/ 4196865 w 11737975"/>
              <a:gd name="connsiteY9090" fmla="*/ 3242070 h 7527097"/>
              <a:gd name="connsiteX9091" fmla="*/ 4195528 w 11737975"/>
              <a:gd name="connsiteY9091" fmla="*/ 3239361 h 7527097"/>
              <a:gd name="connsiteX9092" fmla="*/ 4173154 w 11737975"/>
              <a:gd name="connsiteY9092" fmla="*/ 3217856 h 7527097"/>
              <a:gd name="connsiteX9093" fmla="*/ 4160845 w 11737975"/>
              <a:gd name="connsiteY9093" fmla="*/ 3213365 h 7527097"/>
              <a:gd name="connsiteX9094" fmla="*/ 4152638 w 11737975"/>
              <a:gd name="connsiteY9094" fmla="*/ 3210369 h 7527097"/>
              <a:gd name="connsiteX9095" fmla="*/ 4147104 w 11737975"/>
              <a:gd name="connsiteY9095" fmla="*/ 3212795 h 7527097"/>
              <a:gd name="connsiteX9096" fmla="*/ 4147722 w 11737975"/>
              <a:gd name="connsiteY9096" fmla="*/ 3217467 h 7527097"/>
              <a:gd name="connsiteX9097" fmla="*/ 4157265 w 11737975"/>
              <a:gd name="connsiteY9097" fmla="*/ 3223173 h 7527097"/>
              <a:gd name="connsiteX9098" fmla="*/ 4167523 w 11737975"/>
              <a:gd name="connsiteY9098" fmla="*/ 3226915 h 7527097"/>
              <a:gd name="connsiteX9099" fmla="*/ 4162608 w 11737975"/>
              <a:gd name="connsiteY9099" fmla="*/ 3234013 h 7527097"/>
              <a:gd name="connsiteX9100" fmla="*/ 4161893 w 11737975"/>
              <a:gd name="connsiteY9100" fmla="*/ 3235975 h 7527097"/>
              <a:gd name="connsiteX9101" fmla="*/ 4155022 w 11737975"/>
              <a:gd name="connsiteY9101" fmla="*/ 3235689 h 7527097"/>
              <a:gd name="connsiteX9102" fmla="*/ 4152970 w 11737975"/>
              <a:gd name="connsiteY9102" fmla="*/ 3234941 h 7527097"/>
              <a:gd name="connsiteX9103" fmla="*/ 4152254 w 11737975"/>
              <a:gd name="connsiteY9103" fmla="*/ 3236903 h 7527097"/>
              <a:gd name="connsiteX9104" fmla="*/ 4150727 w 11737975"/>
              <a:gd name="connsiteY9104" fmla="*/ 3247459 h 7527097"/>
              <a:gd name="connsiteX9105" fmla="*/ 4152062 w 11737975"/>
              <a:gd name="connsiteY9105" fmla="*/ 3250170 h 7527097"/>
              <a:gd name="connsiteX9106" fmla="*/ 4160792 w 11737975"/>
              <a:gd name="connsiteY9106" fmla="*/ 3264469 h 7527097"/>
              <a:gd name="connsiteX9107" fmla="*/ 4163560 w 11737975"/>
              <a:gd name="connsiteY9107" fmla="*/ 3263255 h 7527097"/>
              <a:gd name="connsiteX9108" fmla="*/ 4164991 w 11737975"/>
              <a:gd name="connsiteY9108" fmla="*/ 3259333 h 7527097"/>
              <a:gd name="connsiteX9109" fmla="*/ 4156261 w 11737975"/>
              <a:gd name="connsiteY9109" fmla="*/ 3245034 h 7527097"/>
              <a:gd name="connsiteX9110" fmla="*/ 4154210 w 11737975"/>
              <a:gd name="connsiteY9110" fmla="*/ 3244285 h 7527097"/>
              <a:gd name="connsiteX9111" fmla="*/ 4154926 w 11737975"/>
              <a:gd name="connsiteY9111" fmla="*/ 3242324 h 7527097"/>
              <a:gd name="connsiteX9112" fmla="*/ 4161796 w 11737975"/>
              <a:gd name="connsiteY9112" fmla="*/ 3242608 h 7527097"/>
              <a:gd name="connsiteX9113" fmla="*/ 4167139 w 11737975"/>
              <a:gd name="connsiteY9113" fmla="*/ 3253448 h 7527097"/>
              <a:gd name="connsiteX9114" fmla="*/ 4185699 w 11737975"/>
              <a:gd name="connsiteY9114" fmla="*/ 3253554 h 7527097"/>
              <a:gd name="connsiteX9115" fmla="*/ 4187751 w 11737975"/>
              <a:gd name="connsiteY9115" fmla="*/ 3254303 h 7527097"/>
              <a:gd name="connsiteX9116" fmla="*/ 4189086 w 11737975"/>
              <a:gd name="connsiteY9116" fmla="*/ 3257013 h 7527097"/>
              <a:gd name="connsiteX9117" fmla="*/ 4193094 w 11737975"/>
              <a:gd name="connsiteY9117" fmla="*/ 3265144 h 7527097"/>
              <a:gd name="connsiteX9118" fmla="*/ 4197197 w 11737975"/>
              <a:gd name="connsiteY9118" fmla="*/ 3266641 h 7527097"/>
              <a:gd name="connsiteX9119" fmla="*/ 4195670 w 11737975"/>
              <a:gd name="connsiteY9119" fmla="*/ 3277197 h 7527097"/>
              <a:gd name="connsiteX9120" fmla="*/ 4201921 w 11737975"/>
              <a:gd name="connsiteY9120" fmla="*/ 3272810 h 7527097"/>
              <a:gd name="connsiteX9121" fmla="*/ 4207361 w 11737975"/>
              <a:gd name="connsiteY9121" fmla="*/ 3277017 h 7527097"/>
              <a:gd name="connsiteX9122" fmla="*/ 4201824 w 11737975"/>
              <a:gd name="connsiteY9122" fmla="*/ 3279444 h 7527097"/>
              <a:gd name="connsiteX9123" fmla="*/ 4202968 w 11737975"/>
              <a:gd name="connsiteY9123" fmla="*/ 3295420 h 7527097"/>
              <a:gd name="connsiteX9124" fmla="*/ 4193427 w 11737975"/>
              <a:gd name="connsiteY9124" fmla="*/ 3289716 h 7527097"/>
              <a:gd name="connsiteX9125" fmla="*/ 4199676 w 11737975"/>
              <a:gd name="connsiteY9125" fmla="*/ 3285329 h 7527097"/>
              <a:gd name="connsiteX9126" fmla="*/ 4175155 w 11737975"/>
              <a:gd name="connsiteY9126" fmla="*/ 3269710 h 7527097"/>
              <a:gd name="connsiteX9127" fmla="*/ 4173103 w 11737975"/>
              <a:gd name="connsiteY9127" fmla="*/ 3268962 h 7527097"/>
              <a:gd name="connsiteX9128" fmla="*/ 4171050 w 11737975"/>
              <a:gd name="connsiteY9128" fmla="*/ 3268213 h 7527097"/>
              <a:gd name="connsiteX9129" fmla="*/ 4167568 w 11737975"/>
              <a:gd name="connsiteY9129" fmla="*/ 3271388 h 7527097"/>
              <a:gd name="connsiteX9130" fmla="*/ 4168187 w 11737975"/>
              <a:gd name="connsiteY9130" fmla="*/ 3276058 h 7527097"/>
              <a:gd name="connsiteX9131" fmla="*/ 4169523 w 11737975"/>
              <a:gd name="connsiteY9131" fmla="*/ 3278769 h 7527097"/>
              <a:gd name="connsiteX9132" fmla="*/ 4182165 w 11737975"/>
              <a:gd name="connsiteY9132" fmla="*/ 3307833 h 7527097"/>
              <a:gd name="connsiteX9133" fmla="*/ 4173243 w 11737975"/>
              <a:gd name="connsiteY9133" fmla="*/ 3306798 h 7527097"/>
              <a:gd name="connsiteX9134" fmla="*/ 4169139 w 11737975"/>
              <a:gd name="connsiteY9134" fmla="*/ 3305301 h 7527097"/>
              <a:gd name="connsiteX9135" fmla="*/ 4170668 w 11737975"/>
              <a:gd name="connsiteY9135" fmla="*/ 3294746 h 7527097"/>
              <a:gd name="connsiteX9136" fmla="*/ 4141850 w 11737975"/>
              <a:gd name="connsiteY9136" fmla="*/ 3290895 h 7527097"/>
              <a:gd name="connsiteX9137" fmla="*/ 4143804 w 11737975"/>
              <a:gd name="connsiteY9137" fmla="*/ 3298278 h 7527097"/>
              <a:gd name="connsiteX9138" fmla="*/ 4143089 w 11737975"/>
              <a:gd name="connsiteY9138" fmla="*/ 3300239 h 7527097"/>
              <a:gd name="connsiteX9139" fmla="*/ 4138986 w 11737975"/>
              <a:gd name="connsiteY9139" fmla="*/ 3298743 h 7527097"/>
              <a:gd name="connsiteX9140" fmla="*/ 4138269 w 11737975"/>
              <a:gd name="connsiteY9140" fmla="*/ 3300704 h 7527097"/>
              <a:gd name="connsiteX9141" fmla="*/ 4139603 w 11737975"/>
              <a:gd name="connsiteY9141" fmla="*/ 3303414 h 7527097"/>
              <a:gd name="connsiteX9142" fmla="*/ 4142374 w 11737975"/>
              <a:gd name="connsiteY9142" fmla="*/ 3302201 h 7527097"/>
              <a:gd name="connsiteX9143" fmla="*/ 4144426 w 11737975"/>
              <a:gd name="connsiteY9143" fmla="*/ 3302950 h 7527097"/>
              <a:gd name="connsiteX9144" fmla="*/ 4145141 w 11737975"/>
              <a:gd name="connsiteY9144" fmla="*/ 3300989 h 7527097"/>
              <a:gd name="connsiteX9145" fmla="*/ 4164225 w 11737975"/>
              <a:gd name="connsiteY9145" fmla="*/ 3312399 h 7527097"/>
              <a:gd name="connsiteX9146" fmla="*/ 4164941 w 11737975"/>
              <a:gd name="connsiteY9146" fmla="*/ 3310438 h 7527097"/>
              <a:gd name="connsiteX9147" fmla="*/ 4170379 w 11737975"/>
              <a:gd name="connsiteY9147" fmla="*/ 3314644 h 7527097"/>
              <a:gd name="connsiteX9148" fmla="*/ 4173147 w 11737975"/>
              <a:gd name="connsiteY9148" fmla="*/ 3313432 h 7527097"/>
              <a:gd name="connsiteX9149" fmla="*/ 4172431 w 11737975"/>
              <a:gd name="connsiteY9149" fmla="*/ 3315394 h 7527097"/>
              <a:gd name="connsiteX9150" fmla="*/ 4205065 w 11737975"/>
              <a:gd name="connsiteY9150" fmla="*/ 3340639 h 7527097"/>
              <a:gd name="connsiteX9151" fmla="*/ 4205684 w 11737975"/>
              <a:gd name="connsiteY9151" fmla="*/ 3345311 h 7527097"/>
              <a:gd name="connsiteX9152" fmla="*/ 4199435 w 11737975"/>
              <a:gd name="connsiteY9152" fmla="*/ 3349698 h 7527097"/>
              <a:gd name="connsiteX9153" fmla="*/ 4207544 w 11737975"/>
              <a:gd name="connsiteY9153" fmla="*/ 3359326 h 7527097"/>
              <a:gd name="connsiteX9154" fmla="*/ 4217612 w 11737975"/>
              <a:gd name="connsiteY9154" fmla="*/ 3376337 h 7527097"/>
              <a:gd name="connsiteX9155" fmla="*/ 4207876 w 11737975"/>
              <a:gd name="connsiteY9155" fmla="*/ 3383898 h 7527097"/>
              <a:gd name="connsiteX9156" fmla="*/ 4185501 w 11737975"/>
              <a:gd name="connsiteY9156" fmla="*/ 3362396 h 7527097"/>
              <a:gd name="connsiteX9157" fmla="*/ 4186218 w 11737975"/>
              <a:gd name="connsiteY9157" fmla="*/ 3360433 h 7527097"/>
              <a:gd name="connsiteX9158" fmla="*/ 4191753 w 11737975"/>
              <a:gd name="connsiteY9158" fmla="*/ 3358009 h 7527097"/>
              <a:gd name="connsiteX9159" fmla="*/ 4191131 w 11737975"/>
              <a:gd name="connsiteY9159" fmla="*/ 3353337 h 7527097"/>
              <a:gd name="connsiteX9160" fmla="*/ 4189796 w 11737975"/>
              <a:gd name="connsiteY9160" fmla="*/ 3350627 h 7527097"/>
              <a:gd name="connsiteX9161" fmla="*/ 4187028 w 11737975"/>
              <a:gd name="connsiteY9161" fmla="*/ 3351840 h 7527097"/>
              <a:gd name="connsiteX9162" fmla="*/ 4183640 w 11737975"/>
              <a:gd name="connsiteY9162" fmla="*/ 3348381 h 7527097"/>
              <a:gd name="connsiteX9163" fmla="*/ 4172859 w 11737975"/>
              <a:gd name="connsiteY9163" fmla="*/ 3333332 h 7527097"/>
              <a:gd name="connsiteX9164" fmla="*/ 4172144 w 11737975"/>
              <a:gd name="connsiteY9164" fmla="*/ 3335294 h 7527097"/>
              <a:gd name="connsiteX9165" fmla="*/ 4170091 w 11737975"/>
              <a:gd name="connsiteY9165" fmla="*/ 3334545 h 7527097"/>
              <a:gd name="connsiteX9166" fmla="*/ 4163221 w 11737975"/>
              <a:gd name="connsiteY9166" fmla="*/ 3334261 h 7527097"/>
              <a:gd name="connsiteX9167" fmla="*/ 4157781 w 11737975"/>
              <a:gd name="connsiteY9167" fmla="*/ 3330052 h 7527097"/>
              <a:gd name="connsiteX9168" fmla="*/ 4155730 w 11737975"/>
              <a:gd name="connsiteY9168" fmla="*/ 3329303 h 7527097"/>
              <a:gd name="connsiteX9169" fmla="*/ 4154394 w 11737975"/>
              <a:gd name="connsiteY9169" fmla="*/ 3326594 h 7527097"/>
              <a:gd name="connsiteX9170" fmla="*/ 4153060 w 11737975"/>
              <a:gd name="connsiteY9170" fmla="*/ 3323883 h 7527097"/>
              <a:gd name="connsiteX9171" fmla="*/ 4146284 w 11737975"/>
              <a:gd name="connsiteY9171" fmla="*/ 3316964 h 7527097"/>
              <a:gd name="connsiteX9172" fmla="*/ 4136646 w 11737975"/>
              <a:gd name="connsiteY9172" fmla="*/ 3317894 h 7527097"/>
              <a:gd name="connsiteX9173" fmla="*/ 4135929 w 11737975"/>
              <a:gd name="connsiteY9173" fmla="*/ 3319854 h 7527097"/>
              <a:gd name="connsiteX9174" fmla="*/ 4135118 w 11737975"/>
              <a:gd name="connsiteY9174" fmla="*/ 3328449 h 7527097"/>
              <a:gd name="connsiteX9175" fmla="*/ 4137169 w 11737975"/>
              <a:gd name="connsiteY9175" fmla="*/ 3329198 h 7527097"/>
              <a:gd name="connsiteX9176" fmla="*/ 4138602 w 11737975"/>
              <a:gd name="connsiteY9176" fmla="*/ 3325276 h 7527097"/>
              <a:gd name="connsiteX9177" fmla="*/ 4139317 w 11737975"/>
              <a:gd name="connsiteY9177" fmla="*/ 3323313 h 7527097"/>
              <a:gd name="connsiteX9178" fmla="*/ 4149575 w 11737975"/>
              <a:gd name="connsiteY9178" fmla="*/ 3327057 h 7527097"/>
              <a:gd name="connsiteX9179" fmla="*/ 4144661 w 11737975"/>
              <a:gd name="connsiteY9179" fmla="*/ 3334155 h 7527097"/>
              <a:gd name="connsiteX9180" fmla="*/ 4140557 w 11737975"/>
              <a:gd name="connsiteY9180" fmla="*/ 3332658 h 7527097"/>
              <a:gd name="connsiteX9181" fmla="*/ 4139842 w 11737975"/>
              <a:gd name="connsiteY9181" fmla="*/ 3334619 h 7527097"/>
              <a:gd name="connsiteX9182" fmla="*/ 4139125 w 11737975"/>
              <a:gd name="connsiteY9182" fmla="*/ 3336580 h 7527097"/>
              <a:gd name="connsiteX9183" fmla="*/ 4143229 w 11737975"/>
              <a:gd name="connsiteY9183" fmla="*/ 3338079 h 7527097"/>
              <a:gd name="connsiteX9184" fmla="*/ 4147952 w 11737975"/>
              <a:gd name="connsiteY9184" fmla="*/ 3344246 h 7527097"/>
              <a:gd name="connsiteX9185" fmla="*/ 4151435 w 11737975"/>
              <a:gd name="connsiteY9185" fmla="*/ 3341072 h 7527097"/>
              <a:gd name="connsiteX9186" fmla="*/ 4154203 w 11737975"/>
              <a:gd name="connsiteY9186" fmla="*/ 3339859 h 7527097"/>
              <a:gd name="connsiteX9187" fmla="*/ 4157591 w 11737975"/>
              <a:gd name="connsiteY9187" fmla="*/ 3343320 h 7527097"/>
              <a:gd name="connsiteX9188" fmla="*/ 4158209 w 11737975"/>
              <a:gd name="connsiteY9188" fmla="*/ 3347991 h 7527097"/>
              <a:gd name="connsiteX9189" fmla="*/ 4156062 w 11737975"/>
              <a:gd name="connsiteY9189" fmla="*/ 3353875 h 7527097"/>
              <a:gd name="connsiteX9190" fmla="*/ 4153296 w 11737975"/>
              <a:gd name="connsiteY9190" fmla="*/ 3355088 h 7527097"/>
              <a:gd name="connsiteX9191" fmla="*/ 4154010 w 11737975"/>
              <a:gd name="connsiteY9191" fmla="*/ 3353126 h 7527097"/>
              <a:gd name="connsiteX9192" fmla="*/ 4123951 w 11737975"/>
              <a:gd name="connsiteY9192" fmla="*/ 3339934 h 7527097"/>
              <a:gd name="connsiteX9193" fmla="*/ 4133591 w 11737975"/>
              <a:gd name="connsiteY9193" fmla="*/ 3339005 h 7527097"/>
              <a:gd name="connsiteX9194" fmla="*/ 4115841 w 11737975"/>
              <a:gd name="connsiteY9194" fmla="*/ 3330305 h 7527097"/>
              <a:gd name="connsiteX9195" fmla="*/ 4115125 w 11737975"/>
              <a:gd name="connsiteY9195" fmla="*/ 3332267 h 7527097"/>
              <a:gd name="connsiteX9196" fmla="*/ 4113790 w 11737975"/>
              <a:gd name="connsiteY9196" fmla="*/ 3329556 h 7527097"/>
              <a:gd name="connsiteX9197" fmla="*/ 4111739 w 11737975"/>
              <a:gd name="connsiteY9197" fmla="*/ 3328809 h 7527097"/>
              <a:gd name="connsiteX9198" fmla="*/ 4110308 w 11737975"/>
              <a:gd name="connsiteY9198" fmla="*/ 3332730 h 7527097"/>
              <a:gd name="connsiteX9199" fmla="*/ 4112359 w 11737975"/>
              <a:gd name="connsiteY9199" fmla="*/ 3333479 h 7527097"/>
              <a:gd name="connsiteX9200" fmla="*/ 4105392 w 11737975"/>
              <a:gd name="connsiteY9200" fmla="*/ 3339828 h 7527097"/>
              <a:gd name="connsiteX9201" fmla="*/ 4102624 w 11737975"/>
              <a:gd name="connsiteY9201" fmla="*/ 3341041 h 7527097"/>
              <a:gd name="connsiteX9202" fmla="*/ 4101195 w 11737975"/>
              <a:gd name="connsiteY9202" fmla="*/ 3344964 h 7527097"/>
              <a:gd name="connsiteX9203" fmla="*/ 4103244 w 11737975"/>
              <a:gd name="connsiteY9203" fmla="*/ 3345713 h 7527097"/>
              <a:gd name="connsiteX9204" fmla="*/ 4106012 w 11737975"/>
              <a:gd name="connsiteY9204" fmla="*/ 3344500 h 7527097"/>
              <a:gd name="connsiteX9205" fmla="*/ 4105295 w 11737975"/>
              <a:gd name="connsiteY9205" fmla="*/ 3346462 h 7527097"/>
              <a:gd name="connsiteX9206" fmla="*/ 4114839 w 11737975"/>
              <a:gd name="connsiteY9206" fmla="*/ 3352166 h 7527097"/>
              <a:gd name="connsiteX9207" fmla="*/ 4110640 w 11737975"/>
              <a:gd name="connsiteY9207" fmla="*/ 3357302 h 7527097"/>
              <a:gd name="connsiteX9208" fmla="*/ 4092698 w 11737975"/>
              <a:gd name="connsiteY9208" fmla="*/ 3361870 h 7527097"/>
              <a:gd name="connsiteX9209" fmla="*/ 4097089 w 11737975"/>
              <a:gd name="connsiteY9209" fmla="*/ 3343467 h 7527097"/>
              <a:gd name="connsiteX9210" fmla="*/ 4097806 w 11737975"/>
              <a:gd name="connsiteY9210" fmla="*/ 3341506 h 7527097"/>
              <a:gd name="connsiteX9211" fmla="*/ 4098522 w 11737975"/>
              <a:gd name="connsiteY9211" fmla="*/ 3339544 h 7527097"/>
              <a:gd name="connsiteX9212" fmla="*/ 4096469 w 11737975"/>
              <a:gd name="connsiteY9212" fmla="*/ 3338794 h 7527097"/>
              <a:gd name="connsiteX9213" fmla="*/ 4091651 w 11737975"/>
              <a:gd name="connsiteY9213" fmla="*/ 3339259 h 7527097"/>
              <a:gd name="connsiteX9214" fmla="*/ 4092365 w 11737975"/>
              <a:gd name="connsiteY9214" fmla="*/ 3337299 h 7527097"/>
              <a:gd name="connsiteX9215" fmla="*/ 4064647 w 11737975"/>
              <a:gd name="connsiteY9215" fmla="*/ 3304954 h 7527097"/>
              <a:gd name="connsiteX9216" fmla="*/ 4011114 w 11737975"/>
              <a:gd name="connsiteY9216" fmla="*/ 3298752 h 7527097"/>
              <a:gd name="connsiteX9217" fmla="*/ 4009063 w 11737975"/>
              <a:gd name="connsiteY9217" fmla="*/ 3298004 h 7527097"/>
              <a:gd name="connsiteX9218" fmla="*/ 4002907 w 11737975"/>
              <a:gd name="connsiteY9218" fmla="*/ 3295758 h 7527097"/>
              <a:gd name="connsiteX9219" fmla="*/ 3976953 w 11737975"/>
              <a:gd name="connsiteY9219" fmla="*/ 3284064 h 7527097"/>
              <a:gd name="connsiteX9220" fmla="*/ 3966695 w 11737975"/>
              <a:gd name="connsiteY9220" fmla="*/ 3280320 h 7527097"/>
              <a:gd name="connsiteX9221" fmla="*/ 3963211 w 11737975"/>
              <a:gd name="connsiteY9221" fmla="*/ 3283494 h 7527097"/>
              <a:gd name="connsiteX9222" fmla="*/ 3964547 w 11737975"/>
              <a:gd name="connsiteY9222" fmla="*/ 3286203 h 7527097"/>
              <a:gd name="connsiteX9223" fmla="*/ 3974805 w 11737975"/>
              <a:gd name="connsiteY9223" fmla="*/ 3289947 h 7527097"/>
              <a:gd name="connsiteX9224" fmla="*/ 4000045 w 11737975"/>
              <a:gd name="connsiteY9224" fmla="*/ 3303605 h 7527097"/>
              <a:gd name="connsiteX9225" fmla="*/ 3997897 w 11737975"/>
              <a:gd name="connsiteY9225" fmla="*/ 3309488 h 7527097"/>
              <a:gd name="connsiteX9226" fmla="*/ 4001283 w 11737975"/>
              <a:gd name="connsiteY9226" fmla="*/ 3312947 h 7527097"/>
              <a:gd name="connsiteX9227" fmla="*/ 4002716 w 11737975"/>
              <a:gd name="connsiteY9227" fmla="*/ 3309024 h 7527097"/>
              <a:gd name="connsiteX9228" fmla="*/ 4004864 w 11737975"/>
              <a:gd name="connsiteY9228" fmla="*/ 3303140 h 7527097"/>
              <a:gd name="connsiteX9229" fmla="*/ 4006914 w 11737975"/>
              <a:gd name="connsiteY9229" fmla="*/ 3303889 h 7527097"/>
              <a:gd name="connsiteX9230" fmla="*/ 4008774 w 11737975"/>
              <a:gd name="connsiteY9230" fmla="*/ 3317905 h 7527097"/>
              <a:gd name="connsiteX9231" fmla="*/ 4006723 w 11737975"/>
              <a:gd name="connsiteY9231" fmla="*/ 3317155 h 7527097"/>
              <a:gd name="connsiteX9232" fmla="*/ 3999851 w 11737975"/>
              <a:gd name="connsiteY9232" fmla="*/ 3316871 h 7527097"/>
              <a:gd name="connsiteX9233" fmla="*/ 3995749 w 11737975"/>
              <a:gd name="connsiteY9233" fmla="*/ 3315374 h 7527097"/>
              <a:gd name="connsiteX9234" fmla="*/ 3995653 w 11737975"/>
              <a:gd name="connsiteY9234" fmla="*/ 3322006 h 7527097"/>
              <a:gd name="connsiteX9235" fmla="*/ 4005911 w 11737975"/>
              <a:gd name="connsiteY9235" fmla="*/ 3325751 h 7527097"/>
              <a:gd name="connsiteX9236" fmla="*/ 4006627 w 11737975"/>
              <a:gd name="connsiteY9236" fmla="*/ 3323789 h 7527097"/>
              <a:gd name="connsiteX9237" fmla="*/ 4018125 w 11737975"/>
              <a:gd name="connsiteY9237" fmla="*/ 3336876 h 7527097"/>
              <a:gd name="connsiteX9238" fmla="*/ 4053621 w 11737975"/>
              <a:gd name="connsiteY9238" fmla="*/ 3354276 h 7527097"/>
              <a:gd name="connsiteX9239" fmla="*/ 4055673 w 11737975"/>
              <a:gd name="connsiteY9239" fmla="*/ 3355025 h 7527097"/>
              <a:gd name="connsiteX9240" fmla="*/ 4056294 w 11737975"/>
              <a:gd name="connsiteY9240" fmla="*/ 3359697 h 7527097"/>
              <a:gd name="connsiteX9241" fmla="*/ 4057629 w 11737975"/>
              <a:gd name="connsiteY9241" fmla="*/ 3362407 h 7527097"/>
              <a:gd name="connsiteX9242" fmla="*/ 4046559 w 11737975"/>
              <a:gd name="connsiteY9242" fmla="*/ 3367258 h 7527097"/>
              <a:gd name="connsiteX9243" fmla="*/ 4093650 w 11737975"/>
              <a:gd name="connsiteY9243" fmla="*/ 3391113 h 7527097"/>
              <a:gd name="connsiteX9244" fmla="*/ 4088307 w 11737975"/>
              <a:gd name="connsiteY9244" fmla="*/ 3380270 h 7527097"/>
              <a:gd name="connsiteX9245" fmla="*/ 4110351 w 11737975"/>
              <a:gd name="connsiteY9245" fmla="*/ 3377202 h 7527097"/>
              <a:gd name="connsiteX9246" fmla="*/ 4131916 w 11737975"/>
              <a:gd name="connsiteY9246" fmla="*/ 3407299 h 7527097"/>
              <a:gd name="connsiteX9247" fmla="*/ 4104624 w 11737975"/>
              <a:gd name="connsiteY9247" fmla="*/ 3392894 h 7527097"/>
              <a:gd name="connsiteX9248" fmla="*/ 4099090 w 11737975"/>
              <a:gd name="connsiteY9248" fmla="*/ 3395321 h 7527097"/>
              <a:gd name="connsiteX9249" fmla="*/ 4101046 w 11737975"/>
              <a:gd name="connsiteY9249" fmla="*/ 3402702 h 7527097"/>
              <a:gd name="connsiteX9250" fmla="*/ 4132439 w 11737975"/>
              <a:gd name="connsiteY9250" fmla="*/ 3418604 h 7527097"/>
              <a:gd name="connsiteX9251" fmla="*/ 4148040 w 11737975"/>
              <a:gd name="connsiteY9251" fmla="*/ 3433188 h 7527097"/>
              <a:gd name="connsiteX9252" fmla="*/ 4210017 w 11737975"/>
              <a:gd name="connsiteY9252" fmla="*/ 3473589 h 7527097"/>
              <a:gd name="connsiteX9253" fmla="*/ 4242222 w 11737975"/>
              <a:gd name="connsiteY9253" fmla="*/ 3480896 h 7527097"/>
              <a:gd name="connsiteX9254" fmla="*/ 4256680 w 11737975"/>
              <a:gd name="connsiteY9254" fmla="*/ 3479505 h 7527097"/>
              <a:gd name="connsiteX9255" fmla="*/ 4255964 w 11737975"/>
              <a:gd name="connsiteY9255" fmla="*/ 3481466 h 7527097"/>
              <a:gd name="connsiteX9256" fmla="*/ 4253197 w 11737975"/>
              <a:gd name="connsiteY9256" fmla="*/ 3482680 h 7527097"/>
              <a:gd name="connsiteX9257" fmla="*/ 4224186 w 11737975"/>
              <a:gd name="connsiteY9257" fmla="*/ 3492097 h 7527097"/>
              <a:gd name="connsiteX9258" fmla="*/ 4222039 w 11737975"/>
              <a:gd name="connsiteY9258" fmla="*/ 3497980 h 7527097"/>
              <a:gd name="connsiteX9259" fmla="*/ 4215885 w 11737975"/>
              <a:gd name="connsiteY9259" fmla="*/ 3495735 h 7527097"/>
              <a:gd name="connsiteX9260" fmla="*/ 4213833 w 11737975"/>
              <a:gd name="connsiteY9260" fmla="*/ 3494986 h 7527097"/>
              <a:gd name="connsiteX9261" fmla="*/ 4203479 w 11737975"/>
              <a:gd name="connsiteY9261" fmla="*/ 3497876 h 7527097"/>
              <a:gd name="connsiteX9262" fmla="*/ 4202764 w 11737975"/>
              <a:gd name="connsiteY9262" fmla="*/ 3499837 h 7527097"/>
              <a:gd name="connsiteX9263" fmla="*/ 4203907 w 11737975"/>
              <a:gd name="connsiteY9263" fmla="*/ 3515814 h 7527097"/>
              <a:gd name="connsiteX9264" fmla="*/ 4205960 w 11737975"/>
              <a:gd name="connsiteY9264" fmla="*/ 3516563 h 7527097"/>
              <a:gd name="connsiteX9265" fmla="*/ 4206675 w 11737975"/>
              <a:gd name="connsiteY9265" fmla="*/ 3514601 h 7527097"/>
              <a:gd name="connsiteX9266" fmla="*/ 4210874 w 11737975"/>
              <a:gd name="connsiteY9266" fmla="*/ 3509466 h 7527097"/>
              <a:gd name="connsiteX9267" fmla="*/ 4215073 w 11737975"/>
              <a:gd name="connsiteY9267" fmla="*/ 3504329 h 7527097"/>
              <a:gd name="connsiteX9268" fmla="*/ 4219177 w 11737975"/>
              <a:gd name="connsiteY9268" fmla="*/ 3505827 h 7527097"/>
              <a:gd name="connsiteX9269" fmla="*/ 4225854 w 11737975"/>
              <a:gd name="connsiteY9269" fmla="*/ 3519379 h 7527097"/>
              <a:gd name="connsiteX9270" fmla="*/ 4242363 w 11737975"/>
              <a:gd name="connsiteY9270" fmla="*/ 3518735 h 7527097"/>
              <a:gd name="connsiteX9271" fmla="*/ 4250474 w 11737975"/>
              <a:gd name="connsiteY9271" fmla="*/ 3528363 h 7527097"/>
              <a:gd name="connsiteX9272" fmla="*/ 4254673 w 11737975"/>
              <a:gd name="connsiteY9272" fmla="*/ 3523228 h 7527097"/>
              <a:gd name="connsiteX9273" fmla="*/ 4256725 w 11737975"/>
              <a:gd name="connsiteY9273" fmla="*/ 3523975 h 7527097"/>
              <a:gd name="connsiteX9274" fmla="*/ 4260732 w 11737975"/>
              <a:gd name="connsiteY9274" fmla="*/ 3532107 h 7527097"/>
              <a:gd name="connsiteX9275" fmla="*/ 4253050 w 11737975"/>
              <a:gd name="connsiteY9275" fmla="*/ 3540415 h 7527097"/>
              <a:gd name="connsiteX9276" fmla="*/ 4250997 w 11737975"/>
              <a:gd name="connsiteY9276" fmla="*/ 3539668 h 7527097"/>
              <a:gd name="connsiteX9277" fmla="*/ 4240738 w 11737975"/>
              <a:gd name="connsiteY9277" fmla="*/ 3535925 h 7527097"/>
              <a:gd name="connsiteX9278" fmla="*/ 4238688 w 11737975"/>
              <a:gd name="connsiteY9278" fmla="*/ 3535175 h 7527097"/>
              <a:gd name="connsiteX9279" fmla="*/ 4237256 w 11737975"/>
              <a:gd name="connsiteY9279" fmla="*/ 3539099 h 7527097"/>
              <a:gd name="connsiteX9280" fmla="*/ 4251618 w 11737975"/>
              <a:gd name="connsiteY9280" fmla="*/ 3544339 h 7527097"/>
              <a:gd name="connsiteX9281" fmla="*/ 4252142 w 11737975"/>
              <a:gd name="connsiteY9281" fmla="*/ 3555645 h 7527097"/>
              <a:gd name="connsiteX9282" fmla="*/ 4239832 w 11737975"/>
              <a:gd name="connsiteY9282" fmla="*/ 3551152 h 7527097"/>
              <a:gd name="connsiteX9283" fmla="*/ 4224564 w 11737975"/>
              <a:gd name="connsiteY9283" fmla="*/ 3561139 h 7527097"/>
              <a:gd name="connsiteX9284" fmla="*/ 4267457 w 11737975"/>
              <a:gd name="connsiteY9284" fmla="*/ 3590128 h 7527097"/>
              <a:gd name="connsiteX9285" fmla="*/ 4269507 w 11737975"/>
              <a:gd name="connsiteY9285" fmla="*/ 3590876 h 7527097"/>
              <a:gd name="connsiteX9286" fmla="*/ 4266740 w 11737975"/>
              <a:gd name="connsiteY9286" fmla="*/ 3592090 h 7527097"/>
              <a:gd name="connsiteX9287" fmla="*/ 4265308 w 11737975"/>
              <a:gd name="connsiteY9287" fmla="*/ 3596014 h 7527097"/>
              <a:gd name="connsiteX9288" fmla="*/ 4252186 w 11737975"/>
              <a:gd name="connsiteY9288" fmla="*/ 3600115 h 7527097"/>
              <a:gd name="connsiteX9289" fmla="*/ 4251470 w 11737975"/>
              <a:gd name="connsiteY9289" fmla="*/ 3602076 h 7527097"/>
              <a:gd name="connsiteX9290" fmla="*/ 4220793 w 11737975"/>
              <a:gd name="connsiteY9290" fmla="*/ 3584212 h 7527097"/>
              <a:gd name="connsiteX9291" fmla="*/ 4198942 w 11737975"/>
              <a:gd name="connsiteY9291" fmla="*/ 3574015 h 7527097"/>
              <a:gd name="connsiteX9292" fmla="*/ 4196888 w 11737975"/>
              <a:gd name="connsiteY9292" fmla="*/ 3573266 h 7527097"/>
              <a:gd name="connsiteX9293" fmla="*/ 4194122 w 11737975"/>
              <a:gd name="connsiteY9293" fmla="*/ 3574480 h 7527097"/>
              <a:gd name="connsiteX9294" fmla="*/ 4194740 w 11737975"/>
              <a:gd name="connsiteY9294" fmla="*/ 3579151 h 7527097"/>
              <a:gd name="connsiteX9295" fmla="*/ 4220697 w 11737975"/>
              <a:gd name="connsiteY9295" fmla="*/ 3590847 h 7527097"/>
              <a:gd name="connsiteX9296" fmla="*/ 4247271 w 11737975"/>
              <a:gd name="connsiteY9296" fmla="*/ 3607213 h 7527097"/>
              <a:gd name="connsiteX9297" fmla="*/ 4266976 w 11737975"/>
              <a:gd name="connsiteY9297" fmla="*/ 3623294 h 7527097"/>
              <a:gd name="connsiteX9298" fmla="*/ 4285153 w 11737975"/>
              <a:gd name="connsiteY9298" fmla="*/ 3649933 h 7527097"/>
              <a:gd name="connsiteX9299" fmla="*/ 4311919 w 11737975"/>
              <a:gd name="connsiteY9299" fmla="*/ 3653033 h 7527097"/>
              <a:gd name="connsiteX9300" fmla="*/ 4288304 w 11737975"/>
              <a:gd name="connsiteY9300" fmla="*/ 3622186 h 7527097"/>
              <a:gd name="connsiteX9301" fmla="*/ 4302665 w 11737975"/>
              <a:gd name="connsiteY9301" fmla="*/ 3627428 h 7527097"/>
              <a:gd name="connsiteX9302" fmla="*/ 4310872 w 11737975"/>
              <a:gd name="connsiteY9302" fmla="*/ 3630423 h 7527097"/>
              <a:gd name="connsiteX9303" fmla="*/ 4325564 w 11737975"/>
              <a:gd name="connsiteY9303" fmla="*/ 3660235 h 7527097"/>
              <a:gd name="connsiteX9304" fmla="*/ 4334392 w 11737975"/>
              <a:gd name="connsiteY9304" fmla="*/ 3667903 h 7527097"/>
              <a:gd name="connsiteX9305" fmla="*/ 4335108 w 11737975"/>
              <a:gd name="connsiteY9305" fmla="*/ 3665941 h 7527097"/>
              <a:gd name="connsiteX9306" fmla="*/ 4340546 w 11737975"/>
              <a:gd name="connsiteY9306" fmla="*/ 3670149 h 7527097"/>
              <a:gd name="connsiteX9307" fmla="*/ 4343314 w 11737975"/>
              <a:gd name="connsiteY9307" fmla="*/ 3668936 h 7527097"/>
              <a:gd name="connsiteX9308" fmla="*/ 4341978 w 11737975"/>
              <a:gd name="connsiteY9308" fmla="*/ 3666226 h 7527097"/>
              <a:gd name="connsiteX9309" fmla="*/ 4335824 w 11737975"/>
              <a:gd name="connsiteY9309" fmla="*/ 3663980 h 7527097"/>
              <a:gd name="connsiteX9310" fmla="*/ 4337972 w 11737975"/>
              <a:gd name="connsiteY9310" fmla="*/ 3658095 h 7527097"/>
              <a:gd name="connsiteX9311" fmla="*/ 4346606 w 11737975"/>
              <a:gd name="connsiteY9311" fmla="*/ 3679028 h 7527097"/>
              <a:gd name="connsiteX9312" fmla="*/ 4430006 w 11737975"/>
              <a:gd name="connsiteY9312" fmla="*/ 3711687 h 7527097"/>
              <a:gd name="connsiteX9313" fmla="*/ 4420035 w 11737975"/>
              <a:gd name="connsiteY9313" fmla="*/ 3688044 h 7527097"/>
              <a:gd name="connsiteX9314" fmla="*/ 4463739 w 11737975"/>
              <a:gd name="connsiteY9314" fmla="*/ 3708440 h 7527097"/>
              <a:gd name="connsiteX9315" fmla="*/ 4459349 w 11737975"/>
              <a:gd name="connsiteY9315" fmla="*/ 3726841 h 7527097"/>
              <a:gd name="connsiteX9316" fmla="*/ 4478004 w 11737975"/>
              <a:gd name="connsiteY9316" fmla="*/ 3720313 h 7527097"/>
              <a:gd name="connsiteX9317" fmla="*/ 4508778 w 11737975"/>
              <a:gd name="connsiteY9317" fmla="*/ 3731545 h 7527097"/>
              <a:gd name="connsiteX9318" fmla="*/ 4512690 w 11737975"/>
              <a:gd name="connsiteY9318" fmla="*/ 3746309 h 7527097"/>
              <a:gd name="connsiteX9319" fmla="*/ 4530629 w 11737975"/>
              <a:gd name="connsiteY9319" fmla="*/ 3741743 h 7527097"/>
              <a:gd name="connsiteX9320" fmla="*/ 4673861 w 11737975"/>
              <a:gd name="connsiteY9320" fmla="*/ 3820685 h 7527097"/>
              <a:gd name="connsiteX9321" fmla="*/ 4745761 w 11737975"/>
              <a:gd name="connsiteY9321" fmla="*/ 3840259 h 7527097"/>
              <a:gd name="connsiteX9322" fmla="*/ 4807549 w 11737975"/>
              <a:gd name="connsiteY9322" fmla="*/ 3893925 h 7527097"/>
              <a:gd name="connsiteX9323" fmla="*/ 4797910 w 11737975"/>
              <a:gd name="connsiteY9323" fmla="*/ 3894854 h 7527097"/>
              <a:gd name="connsiteX9324" fmla="*/ 4797193 w 11737975"/>
              <a:gd name="connsiteY9324" fmla="*/ 3896816 h 7527097"/>
              <a:gd name="connsiteX9325" fmla="*/ 4793807 w 11737975"/>
              <a:gd name="connsiteY9325" fmla="*/ 3893357 h 7527097"/>
              <a:gd name="connsiteX9326" fmla="*/ 4789607 w 11737975"/>
              <a:gd name="connsiteY9326" fmla="*/ 3898491 h 7527097"/>
              <a:gd name="connsiteX9327" fmla="*/ 4790228 w 11737975"/>
              <a:gd name="connsiteY9327" fmla="*/ 3903165 h 7527097"/>
              <a:gd name="connsiteX9328" fmla="*/ 4794330 w 11737975"/>
              <a:gd name="connsiteY9328" fmla="*/ 3904660 h 7527097"/>
              <a:gd name="connsiteX9329" fmla="*/ 4796383 w 11737975"/>
              <a:gd name="connsiteY9329" fmla="*/ 3905410 h 7527097"/>
              <a:gd name="connsiteX9330" fmla="*/ 4828396 w 11737975"/>
              <a:gd name="connsiteY9330" fmla="*/ 3925984 h 7527097"/>
              <a:gd name="connsiteX9331" fmla="*/ 4829732 w 11737975"/>
              <a:gd name="connsiteY9331" fmla="*/ 3928694 h 7527097"/>
              <a:gd name="connsiteX9332" fmla="*/ 4833119 w 11737975"/>
              <a:gd name="connsiteY9332" fmla="*/ 3932153 h 7527097"/>
              <a:gd name="connsiteX9333" fmla="*/ 4835171 w 11737975"/>
              <a:gd name="connsiteY9333" fmla="*/ 3932902 h 7527097"/>
              <a:gd name="connsiteX9334" fmla="*/ 4837939 w 11737975"/>
              <a:gd name="connsiteY9334" fmla="*/ 3931690 h 7527097"/>
              <a:gd name="connsiteX9335" fmla="*/ 4843378 w 11737975"/>
              <a:gd name="connsiteY9335" fmla="*/ 3935897 h 7527097"/>
              <a:gd name="connsiteX9336" fmla="*/ 4845429 w 11737975"/>
              <a:gd name="connsiteY9336" fmla="*/ 3936646 h 7527097"/>
              <a:gd name="connsiteX9337" fmla="*/ 4854876 w 11737975"/>
              <a:gd name="connsiteY9337" fmla="*/ 3948984 h 7527097"/>
              <a:gd name="connsiteX9338" fmla="*/ 4874153 w 11737975"/>
              <a:gd name="connsiteY9338" fmla="*/ 3947128 h 7527097"/>
              <a:gd name="connsiteX9339" fmla="*/ 4874867 w 11737975"/>
              <a:gd name="connsiteY9339" fmla="*/ 3945166 h 7527097"/>
              <a:gd name="connsiteX9340" fmla="*/ 4880307 w 11737975"/>
              <a:gd name="connsiteY9340" fmla="*/ 3949374 h 7527097"/>
              <a:gd name="connsiteX9341" fmla="*/ 4898770 w 11737975"/>
              <a:gd name="connsiteY9341" fmla="*/ 3956112 h 7527097"/>
              <a:gd name="connsiteX9342" fmla="*/ 4906881 w 11737975"/>
              <a:gd name="connsiteY9342" fmla="*/ 3965741 h 7527097"/>
              <a:gd name="connsiteX9343" fmla="*/ 4910269 w 11737975"/>
              <a:gd name="connsiteY9343" fmla="*/ 3969201 h 7527097"/>
              <a:gd name="connsiteX9344" fmla="*/ 4921052 w 11737975"/>
              <a:gd name="connsiteY9344" fmla="*/ 3984248 h 7527097"/>
              <a:gd name="connsiteX9345" fmla="*/ 4930977 w 11737975"/>
              <a:gd name="connsiteY9345" fmla="*/ 3963421 h 7527097"/>
              <a:gd name="connsiteX9346" fmla="*/ 4915185 w 11737975"/>
              <a:gd name="connsiteY9346" fmla="*/ 3962102 h 7527097"/>
              <a:gd name="connsiteX9347" fmla="*/ 4909028 w 11737975"/>
              <a:gd name="connsiteY9347" fmla="*/ 3959857 h 7527097"/>
              <a:gd name="connsiteX9348" fmla="*/ 4902971 w 11737975"/>
              <a:gd name="connsiteY9348" fmla="*/ 3950977 h 7527097"/>
              <a:gd name="connsiteX9349" fmla="*/ 4902350 w 11737975"/>
              <a:gd name="connsiteY9349" fmla="*/ 3946306 h 7527097"/>
              <a:gd name="connsiteX9350" fmla="*/ 4899582 w 11737975"/>
              <a:gd name="connsiteY9350" fmla="*/ 3947519 h 7527097"/>
              <a:gd name="connsiteX9351" fmla="*/ 4884506 w 11737975"/>
              <a:gd name="connsiteY9351" fmla="*/ 3944239 h 7527097"/>
              <a:gd name="connsiteX9352" fmla="*/ 4879067 w 11737975"/>
              <a:gd name="connsiteY9352" fmla="*/ 3940031 h 7527097"/>
              <a:gd name="connsiteX9353" fmla="*/ 4881931 w 11737975"/>
              <a:gd name="connsiteY9353" fmla="*/ 3932184 h 7527097"/>
              <a:gd name="connsiteX9354" fmla="*/ 4888800 w 11737975"/>
              <a:gd name="connsiteY9354" fmla="*/ 3932470 h 7527097"/>
              <a:gd name="connsiteX9355" fmla="*/ 4878639 w 11737975"/>
              <a:gd name="connsiteY9355" fmla="*/ 3922093 h 7527097"/>
              <a:gd name="connsiteX9356" fmla="*/ 4879354 w 11737975"/>
              <a:gd name="connsiteY9356" fmla="*/ 3920131 h 7527097"/>
              <a:gd name="connsiteX9357" fmla="*/ 4878132 w 11737975"/>
              <a:gd name="connsiteY9357" fmla="*/ 3917650 h 7527097"/>
              <a:gd name="connsiteX9358" fmla="*/ 4890191 w 11737975"/>
              <a:gd name="connsiteY9358" fmla="*/ 3913528 h 7527097"/>
              <a:gd name="connsiteX9359" fmla="*/ 4909604 w 11737975"/>
              <a:gd name="connsiteY9359" fmla="*/ 3920059 h 7527097"/>
              <a:gd name="connsiteX9360" fmla="*/ 4913804 w 11737975"/>
              <a:gd name="connsiteY9360" fmla="*/ 3914921 h 7527097"/>
              <a:gd name="connsiteX9361" fmla="*/ 4971056 w 11737975"/>
              <a:gd name="connsiteY9361" fmla="*/ 3949153 h 7527097"/>
              <a:gd name="connsiteX9362" fmla="*/ 5003884 w 11737975"/>
              <a:gd name="connsiteY9362" fmla="*/ 3961133 h 7527097"/>
              <a:gd name="connsiteX9363" fmla="*/ 5020200 w 11737975"/>
              <a:gd name="connsiteY9363" fmla="*/ 3973755 h 7527097"/>
              <a:gd name="connsiteX9364" fmla="*/ 5026355 w 11737975"/>
              <a:gd name="connsiteY9364" fmla="*/ 3976002 h 7527097"/>
              <a:gd name="connsiteX9365" fmla="*/ 5029838 w 11737975"/>
              <a:gd name="connsiteY9365" fmla="*/ 3972828 h 7527097"/>
              <a:gd name="connsiteX9366" fmla="*/ 5028502 w 11737975"/>
              <a:gd name="connsiteY9366" fmla="*/ 3970117 h 7527097"/>
              <a:gd name="connsiteX9367" fmla="*/ 5024399 w 11737975"/>
              <a:gd name="connsiteY9367" fmla="*/ 3968619 h 7527097"/>
              <a:gd name="connsiteX9368" fmla="*/ 5033704 w 11737975"/>
              <a:gd name="connsiteY9368" fmla="*/ 3943120 h 7527097"/>
              <a:gd name="connsiteX9369" fmla="*/ 5047445 w 11737975"/>
              <a:gd name="connsiteY9369" fmla="*/ 3943690 h 7527097"/>
              <a:gd name="connsiteX9370" fmla="*/ 5041387 w 11737975"/>
              <a:gd name="connsiteY9370" fmla="*/ 3934810 h 7527097"/>
              <a:gd name="connsiteX9371" fmla="*/ 5060279 w 11737975"/>
              <a:gd name="connsiteY9371" fmla="*/ 3959487 h 7527097"/>
              <a:gd name="connsiteX9372" fmla="*/ 5055462 w 11737975"/>
              <a:gd name="connsiteY9372" fmla="*/ 3959951 h 7527097"/>
              <a:gd name="connsiteX9373" fmla="*/ 5058369 w 11737975"/>
              <a:gd name="connsiteY9373" fmla="*/ 3996576 h 7527097"/>
              <a:gd name="connsiteX9374" fmla="*/ 5060421 w 11737975"/>
              <a:gd name="connsiteY9374" fmla="*/ 3997324 h 7527097"/>
              <a:gd name="connsiteX9375" fmla="*/ 5056936 w 11737975"/>
              <a:gd name="connsiteY9375" fmla="*/ 4000499 h 7527097"/>
              <a:gd name="connsiteX9376" fmla="*/ 5056221 w 11737975"/>
              <a:gd name="connsiteY9376" fmla="*/ 4002460 h 7527097"/>
              <a:gd name="connsiteX9377" fmla="*/ 5052738 w 11737975"/>
              <a:gd name="connsiteY9377" fmla="*/ 4005635 h 7527097"/>
              <a:gd name="connsiteX9378" fmla="*/ 5055411 w 11737975"/>
              <a:gd name="connsiteY9378" fmla="*/ 4011056 h 7527097"/>
              <a:gd name="connsiteX9379" fmla="*/ 5056125 w 11737975"/>
              <a:gd name="connsiteY9379" fmla="*/ 4009094 h 7527097"/>
              <a:gd name="connsiteX9380" fmla="*/ 5061661 w 11737975"/>
              <a:gd name="connsiteY9380" fmla="*/ 4006669 h 7527097"/>
              <a:gd name="connsiteX9381" fmla="*/ 5062376 w 11737975"/>
              <a:gd name="connsiteY9381" fmla="*/ 4004707 h 7527097"/>
              <a:gd name="connsiteX9382" fmla="*/ 5068435 w 11737975"/>
              <a:gd name="connsiteY9382" fmla="*/ 4013586 h 7527097"/>
              <a:gd name="connsiteX9383" fmla="*/ 5071203 w 11737975"/>
              <a:gd name="connsiteY9383" fmla="*/ 4012373 h 7527097"/>
              <a:gd name="connsiteX9384" fmla="*/ 5069867 w 11737975"/>
              <a:gd name="connsiteY9384" fmla="*/ 4009663 h 7527097"/>
              <a:gd name="connsiteX9385" fmla="*/ 5066577 w 11737975"/>
              <a:gd name="connsiteY9385" fmla="*/ 3999571 h 7527097"/>
              <a:gd name="connsiteX9386" fmla="*/ 5083417 w 11737975"/>
              <a:gd name="connsiteY9386" fmla="*/ 4023499 h 7527097"/>
              <a:gd name="connsiteX9387" fmla="*/ 5117483 w 11737975"/>
              <a:gd name="connsiteY9387" fmla="*/ 4044823 h 7527097"/>
              <a:gd name="connsiteX9388" fmla="*/ 5129791 w 11737975"/>
              <a:gd name="connsiteY9388" fmla="*/ 4049315 h 7527097"/>
              <a:gd name="connsiteX9389" fmla="*/ 5092575 w 11737975"/>
              <a:gd name="connsiteY9389" fmla="*/ 4055736 h 7527097"/>
              <a:gd name="connsiteX9390" fmla="*/ 5074111 w 11737975"/>
              <a:gd name="connsiteY9390" fmla="*/ 4048998 h 7527097"/>
              <a:gd name="connsiteX9391" fmla="*/ 5048059 w 11737975"/>
              <a:gd name="connsiteY9391" fmla="*/ 4043936 h 7527097"/>
              <a:gd name="connsiteX9392" fmla="*/ 5068479 w 11737975"/>
              <a:gd name="connsiteY9392" fmla="*/ 4058058 h 7527097"/>
              <a:gd name="connsiteX9393" fmla="*/ 5069195 w 11737975"/>
              <a:gd name="connsiteY9393" fmla="*/ 4056095 h 7527097"/>
              <a:gd name="connsiteX9394" fmla="*/ 5091047 w 11737975"/>
              <a:gd name="connsiteY9394" fmla="*/ 4066293 h 7527097"/>
              <a:gd name="connsiteX9395" fmla="*/ 5096391 w 11737975"/>
              <a:gd name="connsiteY9395" fmla="*/ 4077133 h 7527097"/>
              <a:gd name="connsiteX9396" fmla="*/ 5123158 w 11737975"/>
              <a:gd name="connsiteY9396" fmla="*/ 4080234 h 7527097"/>
              <a:gd name="connsiteX9397" fmla="*/ 5161850 w 11737975"/>
              <a:gd name="connsiteY9397" fmla="*/ 4114360 h 7527097"/>
              <a:gd name="connsiteX9398" fmla="*/ 5168817 w 11737975"/>
              <a:gd name="connsiteY9398" fmla="*/ 4108011 h 7527097"/>
              <a:gd name="connsiteX9399" fmla="*/ 5177024 w 11737975"/>
              <a:gd name="connsiteY9399" fmla="*/ 4111007 h 7527097"/>
              <a:gd name="connsiteX9400" fmla="*/ 5171585 w 11737975"/>
              <a:gd name="connsiteY9400" fmla="*/ 4106799 h 7527097"/>
              <a:gd name="connsiteX9401" fmla="*/ 5172300 w 11737975"/>
              <a:gd name="connsiteY9401" fmla="*/ 4104837 h 7527097"/>
              <a:gd name="connsiteX9402" fmla="*/ 5170249 w 11737975"/>
              <a:gd name="connsiteY9402" fmla="*/ 4104088 h 7527097"/>
              <a:gd name="connsiteX9403" fmla="*/ 5175450 w 11737975"/>
              <a:gd name="connsiteY9403" fmla="*/ 4077091 h 7527097"/>
              <a:gd name="connsiteX9404" fmla="*/ 5201694 w 11737975"/>
              <a:gd name="connsiteY9404" fmla="*/ 4068888 h 7527097"/>
              <a:gd name="connsiteX9405" fmla="*/ 5197636 w 11737975"/>
              <a:gd name="connsiteY9405" fmla="*/ 4111860 h 7527097"/>
              <a:gd name="connsiteX9406" fmla="*/ 5194869 w 11737975"/>
              <a:gd name="connsiteY9406" fmla="*/ 4113073 h 7527097"/>
              <a:gd name="connsiteX9407" fmla="*/ 5191384 w 11737975"/>
              <a:gd name="connsiteY9407" fmla="*/ 4116247 h 7527097"/>
              <a:gd name="connsiteX9408" fmla="*/ 5194058 w 11737975"/>
              <a:gd name="connsiteY9408" fmla="*/ 4121668 h 7527097"/>
              <a:gd name="connsiteX9409" fmla="*/ 5196823 w 11737975"/>
              <a:gd name="connsiteY9409" fmla="*/ 4120455 h 7527097"/>
              <a:gd name="connsiteX9410" fmla="*/ 5239811 w 11737975"/>
              <a:gd name="connsiteY9410" fmla="*/ 4142812 h 7527097"/>
              <a:gd name="connsiteX9411" fmla="*/ 5248018 w 11737975"/>
              <a:gd name="connsiteY9411" fmla="*/ 4145806 h 7527097"/>
              <a:gd name="connsiteX9412" fmla="*/ 5254696 w 11737975"/>
              <a:gd name="connsiteY9412" fmla="*/ 4159358 h 7527097"/>
              <a:gd name="connsiteX9413" fmla="*/ 5256842 w 11737975"/>
              <a:gd name="connsiteY9413" fmla="*/ 4153473 h 7527097"/>
              <a:gd name="connsiteX9414" fmla="*/ 5274594 w 11737975"/>
              <a:gd name="connsiteY9414" fmla="*/ 4162173 h 7527097"/>
              <a:gd name="connsiteX9415" fmla="*/ 5280749 w 11737975"/>
              <a:gd name="connsiteY9415" fmla="*/ 4164419 h 7527097"/>
              <a:gd name="connsiteX9416" fmla="*/ 5338719 w 11737975"/>
              <a:gd name="connsiteY9416" fmla="*/ 4196689 h 7527097"/>
              <a:gd name="connsiteX9417" fmla="*/ 5337286 w 11737975"/>
              <a:gd name="connsiteY9417" fmla="*/ 4200612 h 7527097"/>
              <a:gd name="connsiteX9418" fmla="*/ 5354510 w 11737975"/>
              <a:gd name="connsiteY9418" fmla="*/ 4198009 h 7527097"/>
              <a:gd name="connsiteX9419" fmla="*/ 5374109 w 11737975"/>
              <a:gd name="connsiteY9419" fmla="*/ 4212770 h 7527097"/>
              <a:gd name="connsiteX9420" fmla="*/ 5368425 w 11737975"/>
              <a:gd name="connsiteY9420" fmla="*/ 4214070 h 7527097"/>
              <a:gd name="connsiteX9421" fmla="*/ 5374413 w 11737975"/>
              <a:gd name="connsiteY9421" fmla="*/ 4229049 h 7527097"/>
              <a:gd name="connsiteX9422" fmla="*/ 5381718 w 11737975"/>
              <a:gd name="connsiteY9422" fmla="*/ 4227377 h 7527097"/>
              <a:gd name="connsiteX9423" fmla="*/ 5390370 w 11737975"/>
              <a:gd name="connsiteY9423" fmla="*/ 4254006 h 7527097"/>
              <a:gd name="connsiteX9424" fmla="*/ 5389054 w 11737975"/>
              <a:gd name="connsiteY9424" fmla="*/ 4270654 h 7527097"/>
              <a:gd name="connsiteX9425" fmla="*/ 5374676 w 11737975"/>
              <a:gd name="connsiteY9425" fmla="*/ 4286204 h 7527097"/>
              <a:gd name="connsiteX9426" fmla="*/ 5369576 w 11737975"/>
              <a:gd name="connsiteY9426" fmla="*/ 4275110 h 7527097"/>
              <a:gd name="connsiteX9427" fmla="*/ 5364048 w 11737975"/>
              <a:gd name="connsiteY9427" fmla="*/ 4284549 h 7527097"/>
              <a:gd name="connsiteX9428" fmla="*/ 5344340 w 11737975"/>
              <a:gd name="connsiteY9428" fmla="*/ 4276796 h 7527097"/>
              <a:gd name="connsiteX9429" fmla="*/ 5334370 w 11737975"/>
              <a:gd name="connsiteY9429" fmla="*/ 4266815 h 7527097"/>
              <a:gd name="connsiteX9430" fmla="*/ 5342990 w 11737975"/>
              <a:gd name="connsiteY9430" fmla="*/ 4248495 h 7527097"/>
              <a:gd name="connsiteX9431" fmla="*/ 5310220 w 11737975"/>
              <a:gd name="connsiteY9431" fmla="*/ 4239644 h 7527097"/>
              <a:gd name="connsiteX9432" fmla="*/ 5315550 w 11737975"/>
              <a:gd name="connsiteY9432" fmla="*/ 4262946 h 7527097"/>
              <a:gd name="connsiteX9433" fmla="*/ 5324401 w 11737975"/>
              <a:gd name="connsiteY9433" fmla="*/ 4256834 h 7527097"/>
              <a:gd name="connsiteX9434" fmla="*/ 5294296 w 11737975"/>
              <a:gd name="connsiteY9434" fmla="*/ 4259634 h 7527097"/>
              <a:gd name="connsiteX9435" fmla="*/ 5250469 w 11737975"/>
              <a:gd name="connsiteY9435" fmla="*/ 4269658 h 7527097"/>
              <a:gd name="connsiteX9436" fmla="*/ 5234970 w 11737975"/>
              <a:gd name="connsiteY9436" fmla="*/ 4269117 h 7527097"/>
              <a:gd name="connsiteX9437" fmla="*/ 5229675 w 11737975"/>
              <a:gd name="connsiteY9437" fmla="*/ 4290762 h 7527097"/>
              <a:gd name="connsiteX9438" fmla="*/ 5226119 w 11737975"/>
              <a:gd name="connsiteY9438" fmla="*/ 4275227 h 7527097"/>
              <a:gd name="connsiteX9439" fmla="*/ 5218815 w 11737975"/>
              <a:gd name="connsiteY9439" fmla="*/ 4276900 h 7527097"/>
              <a:gd name="connsiteX9440" fmla="*/ 5178311 w 11737975"/>
              <a:gd name="connsiteY9440" fmla="*/ 4290250 h 7527097"/>
              <a:gd name="connsiteX9441" fmla="*/ 5168343 w 11737975"/>
              <a:gd name="connsiteY9441" fmla="*/ 4280270 h 7527097"/>
              <a:gd name="connsiteX9442" fmla="*/ 5114776 w 11737975"/>
              <a:gd name="connsiteY9442" fmla="*/ 4292523 h 7527097"/>
              <a:gd name="connsiteX9443" fmla="*/ 5085560 w 11737975"/>
              <a:gd name="connsiteY9443" fmla="*/ 4299205 h 7527097"/>
              <a:gd name="connsiteX9444" fmla="*/ 5097306 w 11737975"/>
              <a:gd name="connsiteY9444" fmla="*/ 4316953 h 7527097"/>
              <a:gd name="connsiteX9445" fmla="*/ 5084045 w 11737975"/>
              <a:gd name="connsiteY9445" fmla="*/ 4348594 h 7527097"/>
              <a:gd name="connsiteX9446" fmla="*/ 5083158 w 11737975"/>
              <a:gd name="connsiteY9446" fmla="*/ 4344711 h 7527097"/>
              <a:gd name="connsiteX9447" fmla="*/ 5090890 w 11737975"/>
              <a:gd name="connsiteY9447" fmla="*/ 4322509 h 7527097"/>
              <a:gd name="connsiteX9448" fmla="*/ 5074504 w 11737975"/>
              <a:gd name="connsiteY9448" fmla="*/ 4318082 h 7527097"/>
              <a:gd name="connsiteX9449" fmla="*/ 5077366 w 11737975"/>
              <a:gd name="connsiteY9449" fmla="*/ 4296992 h 7527097"/>
              <a:gd name="connsiteX9450" fmla="*/ 5064304 w 11737975"/>
              <a:gd name="connsiteY9450" fmla="*/ 4295894 h 7527097"/>
              <a:gd name="connsiteX9451" fmla="*/ 5061442 w 11737975"/>
              <a:gd name="connsiteY9451" fmla="*/ 4316985 h 7527097"/>
              <a:gd name="connsiteX9452" fmla="*/ 5037291 w 11737975"/>
              <a:gd name="connsiteY9452" fmla="*/ 4289812 h 7527097"/>
              <a:gd name="connsiteX9453" fmla="*/ 5042359 w 11737975"/>
              <a:gd name="connsiteY9453" fmla="*/ 4255957 h 7527097"/>
              <a:gd name="connsiteX9454" fmla="*/ 5008042 w 11737975"/>
              <a:gd name="connsiteY9454" fmla="*/ 4251546 h 7527097"/>
              <a:gd name="connsiteX9455" fmla="*/ 4994319 w 11737975"/>
              <a:gd name="connsiteY9455" fmla="*/ 4258771 h 7527097"/>
              <a:gd name="connsiteX9456" fmla="*/ 4998994 w 11737975"/>
              <a:gd name="connsiteY9456" fmla="*/ 4290399 h 7527097"/>
              <a:gd name="connsiteX9457" fmla="*/ 4969775 w 11737975"/>
              <a:gd name="connsiteY9457" fmla="*/ 4297083 h 7527097"/>
              <a:gd name="connsiteX9458" fmla="*/ 4967340 w 11737975"/>
              <a:gd name="connsiteY9458" fmla="*/ 4297639 h 7527097"/>
              <a:gd name="connsiteX9459" fmla="*/ 4966683 w 11737975"/>
              <a:gd name="connsiteY9459" fmla="*/ 4305963 h 7527097"/>
              <a:gd name="connsiteX9460" fmla="*/ 4970005 w 11737975"/>
              <a:gd name="connsiteY9460" fmla="*/ 4309290 h 7527097"/>
              <a:gd name="connsiteX9461" fmla="*/ 4972440 w 11737975"/>
              <a:gd name="connsiteY9461" fmla="*/ 4308733 h 7527097"/>
              <a:gd name="connsiteX9462" fmla="*/ 4969348 w 11737975"/>
              <a:gd name="connsiteY9462" fmla="*/ 4317614 h 7527097"/>
              <a:gd name="connsiteX9463" fmla="*/ 4974447 w 11737975"/>
              <a:gd name="connsiteY9463" fmla="*/ 4328708 h 7527097"/>
              <a:gd name="connsiteX9464" fmla="*/ 4956745 w 11737975"/>
              <a:gd name="connsiteY9464" fmla="*/ 4340931 h 7527097"/>
              <a:gd name="connsiteX9465" fmla="*/ 4958949 w 11737975"/>
              <a:gd name="connsiteY9465" fmla="*/ 4328166 h 7527097"/>
              <a:gd name="connsiteX9466" fmla="*/ 4950527 w 11737975"/>
              <a:gd name="connsiteY9466" fmla="*/ 4313746 h 7527097"/>
              <a:gd name="connsiteX9467" fmla="*/ 4931049 w 11737975"/>
              <a:gd name="connsiteY9467" fmla="*/ 4318201 h 7527097"/>
              <a:gd name="connsiteX9468" fmla="*/ 4896040 w 11737975"/>
              <a:gd name="connsiteY9468" fmla="*/ 4277164 h 7527097"/>
              <a:gd name="connsiteX9469" fmla="*/ 4900713 w 11737975"/>
              <a:gd name="connsiteY9469" fmla="*/ 4308791 h 7527097"/>
              <a:gd name="connsiteX9470" fmla="*/ 4907820 w 11737975"/>
              <a:gd name="connsiteY9470" fmla="*/ 4339861 h 7527097"/>
              <a:gd name="connsiteX9471" fmla="*/ 4913577 w 11737975"/>
              <a:gd name="connsiteY9471" fmla="*/ 4342631 h 7527097"/>
              <a:gd name="connsiteX9472" fmla="*/ 4908049 w 11737975"/>
              <a:gd name="connsiteY9472" fmla="*/ 4352069 h 7527097"/>
              <a:gd name="connsiteX9473" fmla="*/ 4901863 w 11737975"/>
              <a:gd name="connsiteY9473" fmla="*/ 4369833 h 7527097"/>
              <a:gd name="connsiteX9474" fmla="*/ 4866427 w 11737975"/>
              <a:gd name="connsiteY9474" fmla="*/ 4349328 h 7527097"/>
              <a:gd name="connsiteX9475" fmla="*/ 4867085 w 11737975"/>
              <a:gd name="connsiteY9475" fmla="*/ 4341003 h 7527097"/>
              <a:gd name="connsiteX9476" fmla="*/ 4869520 w 11737975"/>
              <a:gd name="connsiteY9476" fmla="*/ 4340447 h 7527097"/>
              <a:gd name="connsiteX9477" fmla="*/ 4874390 w 11737975"/>
              <a:gd name="connsiteY9477" fmla="*/ 4339334 h 7527097"/>
              <a:gd name="connsiteX9478" fmla="*/ 4876825 w 11737975"/>
              <a:gd name="connsiteY9478" fmla="*/ 4338778 h 7527097"/>
              <a:gd name="connsiteX9479" fmla="*/ 4882582 w 11737975"/>
              <a:gd name="connsiteY9479" fmla="*/ 4341548 h 7527097"/>
              <a:gd name="connsiteX9480" fmla="*/ 4884130 w 11737975"/>
              <a:gd name="connsiteY9480" fmla="*/ 4337106 h 7527097"/>
              <a:gd name="connsiteX9481" fmla="*/ 4879917 w 11737975"/>
              <a:gd name="connsiteY9481" fmla="*/ 4329895 h 7527097"/>
              <a:gd name="connsiteX9482" fmla="*/ 4876594 w 11737975"/>
              <a:gd name="connsiteY9482" fmla="*/ 4326569 h 7527097"/>
              <a:gd name="connsiteX9483" fmla="*/ 4880576 w 11737975"/>
              <a:gd name="connsiteY9483" fmla="*/ 4321570 h 7527097"/>
              <a:gd name="connsiteX9484" fmla="*/ 4883010 w 11737975"/>
              <a:gd name="connsiteY9484" fmla="*/ 4321014 h 7527097"/>
              <a:gd name="connsiteX9485" fmla="*/ 4882122 w 11737975"/>
              <a:gd name="connsiteY9485" fmla="*/ 4317130 h 7527097"/>
              <a:gd name="connsiteX9486" fmla="*/ 4876365 w 11737975"/>
              <a:gd name="connsiteY9486" fmla="*/ 4314361 h 7527097"/>
              <a:gd name="connsiteX9487" fmla="*/ 4872384 w 11737975"/>
              <a:gd name="connsiteY9487" fmla="*/ 4319357 h 7527097"/>
              <a:gd name="connsiteX9488" fmla="*/ 4871724 w 11737975"/>
              <a:gd name="connsiteY9488" fmla="*/ 4327682 h 7527097"/>
              <a:gd name="connsiteX9489" fmla="*/ 4869290 w 11737975"/>
              <a:gd name="connsiteY9489" fmla="*/ 4328240 h 7527097"/>
              <a:gd name="connsiteX9490" fmla="*/ 4864419 w 11737975"/>
              <a:gd name="connsiteY9490" fmla="*/ 4329353 h 7527097"/>
              <a:gd name="connsiteX9491" fmla="*/ 4861985 w 11737975"/>
              <a:gd name="connsiteY9491" fmla="*/ 4329910 h 7527097"/>
              <a:gd name="connsiteX9492" fmla="*/ 4855108 w 11737975"/>
              <a:gd name="connsiteY9492" fmla="*/ 4311047 h 7527097"/>
              <a:gd name="connsiteX9493" fmla="*/ 4839152 w 11737975"/>
              <a:gd name="connsiteY9493" fmla="*/ 4286091 h 7527097"/>
              <a:gd name="connsiteX9494" fmla="*/ 4822767 w 11737975"/>
              <a:gd name="connsiteY9494" fmla="*/ 4281664 h 7527097"/>
              <a:gd name="connsiteX9495" fmla="*/ 4821910 w 11737975"/>
              <a:gd name="connsiteY9495" fmla="*/ 4322730 h 7527097"/>
              <a:gd name="connsiteX9496" fmla="*/ 4787593 w 11737975"/>
              <a:gd name="connsiteY9496" fmla="*/ 4318319 h 7527097"/>
              <a:gd name="connsiteX9497" fmla="*/ 4785587 w 11737975"/>
              <a:gd name="connsiteY9497" fmla="*/ 4298342 h 7527097"/>
              <a:gd name="connsiteX9498" fmla="*/ 4761468 w 11737975"/>
              <a:gd name="connsiteY9498" fmla="*/ 4316119 h 7527097"/>
              <a:gd name="connsiteX9499" fmla="*/ 4757486 w 11737975"/>
              <a:gd name="connsiteY9499" fmla="*/ 4321118 h 7527097"/>
              <a:gd name="connsiteX9500" fmla="*/ 4757717 w 11737975"/>
              <a:gd name="connsiteY9500" fmla="*/ 4333326 h 7527097"/>
              <a:gd name="connsiteX9501" fmla="*/ 4755512 w 11737975"/>
              <a:gd name="connsiteY9501" fmla="*/ 4346090 h 7527097"/>
              <a:gd name="connsiteX9502" fmla="*/ 4733598 w 11737975"/>
              <a:gd name="connsiteY9502" fmla="*/ 4351103 h 7527097"/>
              <a:gd name="connsiteX9503" fmla="*/ 4695532 w 11737975"/>
              <a:gd name="connsiteY9503" fmla="*/ 4363897 h 7527097"/>
              <a:gd name="connsiteX9504" fmla="*/ 4671841 w 11737975"/>
              <a:gd name="connsiteY9504" fmla="*/ 4361143 h 7527097"/>
              <a:gd name="connsiteX9505" fmla="*/ 4648611 w 11737975"/>
              <a:gd name="connsiteY9505" fmla="*/ 4382804 h 7527097"/>
              <a:gd name="connsiteX9506" fmla="*/ 4645320 w 11737975"/>
              <a:gd name="connsiteY9506" fmla="*/ 4424425 h 7527097"/>
              <a:gd name="connsiteX9507" fmla="*/ 4626501 w 11737975"/>
              <a:gd name="connsiteY9507" fmla="*/ 4420557 h 7527097"/>
              <a:gd name="connsiteX9508" fmla="*/ 4608767 w 11737975"/>
              <a:gd name="connsiteY9508" fmla="*/ 4387830 h 7527097"/>
              <a:gd name="connsiteX9509" fmla="*/ 4592809 w 11737975"/>
              <a:gd name="connsiteY9509" fmla="*/ 4362873 h 7527097"/>
              <a:gd name="connsiteX9510" fmla="*/ 4591919 w 11737975"/>
              <a:gd name="connsiteY9510" fmla="*/ 4358989 h 7527097"/>
              <a:gd name="connsiteX9511" fmla="*/ 4591032 w 11737975"/>
              <a:gd name="connsiteY9511" fmla="*/ 4355104 h 7527097"/>
              <a:gd name="connsiteX9512" fmla="*/ 4590142 w 11737975"/>
              <a:gd name="connsiteY9512" fmla="*/ 4351220 h 7527097"/>
              <a:gd name="connsiteX9513" fmla="*/ 4588597 w 11737975"/>
              <a:gd name="connsiteY9513" fmla="*/ 4355662 h 7527097"/>
              <a:gd name="connsiteX9514" fmla="*/ 4587051 w 11737975"/>
              <a:gd name="connsiteY9514" fmla="*/ 4360102 h 7527097"/>
              <a:gd name="connsiteX9515" fmla="*/ 4552995 w 11737975"/>
              <a:gd name="connsiteY9515" fmla="*/ 4412849 h 7527097"/>
              <a:gd name="connsiteX9516" fmla="*/ 4518449 w 11737975"/>
              <a:gd name="connsiteY9516" fmla="*/ 4396228 h 7527097"/>
              <a:gd name="connsiteX9517" fmla="*/ 4526642 w 11737975"/>
              <a:gd name="connsiteY9517" fmla="*/ 4398442 h 7527097"/>
              <a:gd name="connsiteX9518" fmla="*/ 4529075 w 11737975"/>
              <a:gd name="connsiteY9518" fmla="*/ 4397885 h 7527097"/>
              <a:gd name="connsiteX9519" fmla="*/ 4526870 w 11737975"/>
              <a:gd name="connsiteY9519" fmla="*/ 4410652 h 7527097"/>
              <a:gd name="connsiteX9520" fmla="*/ 4525982 w 11737975"/>
              <a:gd name="connsiteY9520" fmla="*/ 4406766 h 7527097"/>
              <a:gd name="connsiteX9521" fmla="*/ 4502521 w 11737975"/>
              <a:gd name="connsiteY9521" fmla="*/ 4416220 h 7527097"/>
              <a:gd name="connsiteX9522" fmla="*/ 4471068 w 11737975"/>
              <a:gd name="connsiteY9522" fmla="*/ 4390719 h 7527097"/>
              <a:gd name="connsiteX9523" fmla="*/ 4473106 w 11737975"/>
              <a:gd name="connsiteY9523" fmla="*/ 4455643 h 7527097"/>
              <a:gd name="connsiteX9524" fmla="*/ 4469324 w 11737975"/>
              <a:gd name="connsiteY9524" fmla="*/ 4427899 h 7527097"/>
              <a:gd name="connsiteX9525" fmla="*/ 4452939 w 11737975"/>
              <a:gd name="connsiteY9525" fmla="*/ 4423474 h 7527097"/>
              <a:gd name="connsiteX9526" fmla="*/ 4424148 w 11737975"/>
              <a:gd name="connsiteY9526" fmla="*/ 4409625 h 7527097"/>
              <a:gd name="connsiteX9527" fmla="*/ 4396708 w 11737975"/>
              <a:gd name="connsiteY9527" fmla="*/ 4424074 h 7527097"/>
              <a:gd name="connsiteX9528" fmla="*/ 4402497 w 11737975"/>
              <a:gd name="connsiteY9528" fmla="*/ 4471794 h 7527097"/>
              <a:gd name="connsiteX9529" fmla="*/ 4373708 w 11737975"/>
              <a:gd name="connsiteY9529" fmla="*/ 4457944 h 7527097"/>
              <a:gd name="connsiteX9530" fmla="*/ 4358409 w 11737975"/>
              <a:gd name="connsiteY9530" fmla="*/ 4424662 h 7527097"/>
              <a:gd name="connsiteX9531" fmla="*/ 4359328 w 11737975"/>
              <a:gd name="connsiteY9531" fmla="*/ 4473493 h 7527097"/>
              <a:gd name="connsiteX9532" fmla="*/ 4331890 w 11737975"/>
              <a:gd name="connsiteY9532" fmla="*/ 4487945 h 7527097"/>
              <a:gd name="connsiteX9533" fmla="*/ 4310634 w 11737975"/>
              <a:gd name="connsiteY9533" fmla="*/ 4484632 h 7527097"/>
              <a:gd name="connsiteX9534" fmla="*/ 4323235 w 11737975"/>
              <a:gd name="connsiteY9534" fmla="*/ 4461315 h 7527097"/>
              <a:gd name="connsiteX9535" fmla="*/ 4295333 w 11737975"/>
              <a:gd name="connsiteY9535" fmla="*/ 4451351 h 7527097"/>
              <a:gd name="connsiteX9536" fmla="*/ 4302212 w 11737975"/>
              <a:gd name="connsiteY9536" fmla="*/ 4470212 h 7527097"/>
              <a:gd name="connsiteX9537" fmla="*/ 4294905 w 11737975"/>
              <a:gd name="connsiteY9537" fmla="*/ 4471882 h 7527097"/>
              <a:gd name="connsiteX9538" fmla="*/ 4296914 w 11737975"/>
              <a:gd name="connsiteY9538" fmla="*/ 4491857 h 7527097"/>
              <a:gd name="connsiteX9539" fmla="*/ 4288063 w 11737975"/>
              <a:gd name="connsiteY9539" fmla="*/ 4497969 h 7527097"/>
              <a:gd name="connsiteX9540" fmla="*/ 4289609 w 11737975"/>
              <a:gd name="connsiteY9540" fmla="*/ 4493529 h 7527097"/>
              <a:gd name="connsiteX9541" fmla="*/ 4286287 w 11737975"/>
              <a:gd name="connsiteY9541" fmla="*/ 4490201 h 7527097"/>
              <a:gd name="connsiteX9542" fmla="*/ 4288720 w 11737975"/>
              <a:gd name="connsiteY9542" fmla="*/ 4489645 h 7527097"/>
              <a:gd name="connsiteX9543" fmla="*/ 4280956 w 11737975"/>
              <a:gd name="connsiteY9543" fmla="*/ 4466900 h 7527097"/>
              <a:gd name="connsiteX9544" fmla="*/ 4254404 w 11737975"/>
              <a:gd name="connsiteY9544" fmla="*/ 4485234 h 7527097"/>
              <a:gd name="connsiteX9545" fmla="*/ 4270789 w 11737975"/>
              <a:gd name="connsiteY9545" fmla="*/ 4489660 h 7527097"/>
              <a:gd name="connsiteX9546" fmla="*/ 4271676 w 11737975"/>
              <a:gd name="connsiteY9546" fmla="*/ 4493543 h 7527097"/>
              <a:gd name="connsiteX9547" fmla="*/ 4270129 w 11737975"/>
              <a:gd name="connsiteY9547" fmla="*/ 4497984 h 7527097"/>
              <a:gd name="connsiteX9548" fmla="*/ 4255520 w 11737975"/>
              <a:gd name="connsiteY9548" fmla="*/ 4501326 h 7527097"/>
              <a:gd name="connsiteX9549" fmla="*/ 4224725 w 11737975"/>
              <a:gd name="connsiteY9549" fmla="*/ 4467501 h 7527097"/>
              <a:gd name="connsiteX9550" fmla="*/ 4224527 w 11737975"/>
              <a:gd name="connsiteY9550" fmla="*/ 4500243 h 7527097"/>
              <a:gd name="connsiteX9551" fmla="*/ 4192644 w 11737975"/>
              <a:gd name="connsiteY9551" fmla="*/ 4495273 h 7527097"/>
              <a:gd name="connsiteX9552" fmla="*/ 4178925 w 11737975"/>
              <a:gd name="connsiteY9552" fmla="*/ 4502499 h 7527097"/>
              <a:gd name="connsiteX9553" fmla="*/ 4166751 w 11737975"/>
              <a:gd name="connsiteY9553" fmla="*/ 4505284 h 7527097"/>
              <a:gd name="connsiteX9554" fmla="*/ 4135097 w 11737975"/>
              <a:gd name="connsiteY9554" fmla="*/ 4512524 h 7527097"/>
              <a:gd name="connsiteX9555" fmla="*/ 4122265 w 11737975"/>
              <a:gd name="connsiteY9555" fmla="*/ 4523632 h 7527097"/>
              <a:gd name="connsiteX9556" fmla="*/ 4134899 w 11737975"/>
              <a:gd name="connsiteY9556" fmla="*/ 4545264 h 7527097"/>
              <a:gd name="connsiteX9557" fmla="*/ 4126048 w 11737975"/>
              <a:gd name="connsiteY9557" fmla="*/ 4551375 h 7527097"/>
              <a:gd name="connsiteX9558" fmla="*/ 4082650 w 11737975"/>
              <a:gd name="connsiteY9558" fmla="*/ 4540867 h 7527097"/>
              <a:gd name="connsiteX9559" fmla="*/ 4062053 w 11737975"/>
              <a:gd name="connsiteY9559" fmla="*/ 4529231 h 7527097"/>
              <a:gd name="connsiteX9560" fmla="*/ 4066298 w 11737975"/>
              <a:gd name="connsiteY9560" fmla="*/ 4581391 h 7527097"/>
              <a:gd name="connsiteX9561" fmla="*/ 4059881 w 11737975"/>
              <a:gd name="connsiteY9561" fmla="*/ 4586945 h 7527097"/>
              <a:gd name="connsiteX9562" fmla="*/ 4054321 w 11737975"/>
              <a:gd name="connsiteY9562" fmla="*/ 4551434 h 7527097"/>
              <a:gd name="connsiteX9563" fmla="*/ 4043464 w 11737975"/>
              <a:gd name="connsiteY9563" fmla="*/ 4537570 h 7527097"/>
              <a:gd name="connsiteX9564" fmla="*/ 3994339 w 11737975"/>
              <a:gd name="connsiteY9564" fmla="*/ 4569241 h 7527097"/>
              <a:gd name="connsiteX9565" fmla="*/ 4008519 w 11737975"/>
              <a:gd name="connsiteY9565" fmla="*/ 4586431 h 7527097"/>
              <a:gd name="connsiteX9566" fmla="*/ 4008091 w 11737975"/>
              <a:gd name="connsiteY9566" fmla="*/ 4606965 h 7527097"/>
              <a:gd name="connsiteX9567" fmla="*/ 3986180 w 11737975"/>
              <a:gd name="connsiteY9567" fmla="*/ 4611978 h 7527097"/>
              <a:gd name="connsiteX9568" fmla="*/ 3985752 w 11737975"/>
              <a:gd name="connsiteY9568" fmla="*/ 4632511 h 7527097"/>
              <a:gd name="connsiteX9569" fmla="*/ 3974004 w 11737975"/>
              <a:gd name="connsiteY9569" fmla="*/ 4614762 h 7527097"/>
              <a:gd name="connsiteX9570" fmla="*/ 3984403 w 11737975"/>
              <a:gd name="connsiteY9570" fmla="*/ 4604209 h 7527097"/>
              <a:gd name="connsiteX9571" fmla="*/ 3979731 w 11737975"/>
              <a:gd name="connsiteY9571" fmla="*/ 4572583 h 7527097"/>
              <a:gd name="connsiteX9572" fmla="*/ 3961799 w 11737975"/>
              <a:gd name="connsiteY9572" fmla="*/ 4572599 h 7527097"/>
              <a:gd name="connsiteX9573" fmla="*/ 3940774 w 11737975"/>
              <a:gd name="connsiteY9573" fmla="*/ 4581494 h 7527097"/>
              <a:gd name="connsiteX9574" fmla="*/ 3903824 w 11737975"/>
              <a:gd name="connsiteY9574" fmla="*/ 4610380 h 7527097"/>
              <a:gd name="connsiteX9575" fmla="*/ 3910700 w 11737975"/>
              <a:gd name="connsiteY9575" fmla="*/ 4629241 h 7527097"/>
              <a:gd name="connsiteX9576" fmla="*/ 3891189 w 11737975"/>
              <a:gd name="connsiteY9576" fmla="*/ 4588750 h 7527097"/>
              <a:gd name="connsiteX9577" fmla="*/ 3853120 w 11737975"/>
              <a:gd name="connsiteY9577" fmla="*/ 4601542 h 7527097"/>
              <a:gd name="connsiteX9578" fmla="*/ 3852694 w 11737975"/>
              <a:gd name="connsiteY9578" fmla="*/ 4622075 h 7527097"/>
              <a:gd name="connsiteX9579" fmla="*/ 3830551 w 11737975"/>
              <a:gd name="connsiteY9579" fmla="*/ 4614879 h 7527097"/>
              <a:gd name="connsiteX9580" fmla="*/ 3781853 w 11737975"/>
              <a:gd name="connsiteY9580" fmla="*/ 4626019 h 7527097"/>
              <a:gd name="connsiteX9581" fmla="*/ 3768363 w 11737975"/>
              <a:gd name="connsiteY9581" fmla="*/ 4645452 h 7527097"/>
              <a:gd name="connsiteX9582" fmla="*/ 3670740 w 11737975"/>
              <a:gd name="connsiteY9582" fmla="*/ 4655521 h 7527097"/>
              <a:gd name="connsiteX9583" fmla="*/ 3669425 w 11737975"/>
              <a:gd name="connsiteY9583" fmla="*/ 4672170 h 7527097"/>
              <a:gd name="connsiteX9584" fmla="*/ 3601250 w 11737975"/>
              <a:gd name="connsiteY9584" fmla="*/ 4687763 h 7527097"/>
              <a:gd name="connsiteX9585" fmla="*/ 3514256 w 11737975"/>
              <a:gd name="connsiteY9585" fmla="*/ 4699488 h 7527097"/>
              <a:gd name="connsiteX9586" fmla="*/ 3511162 w 11737975"/>
              <a:gd name="connsiteY9586" fmla="*/ 4708370 h 7527097"/>
              <a:gd name="connsiteX9587" fmla="*/ 3492342 w 11737975"/>
              <a:gd name="connsiteY9587" fmla="*/ 4704500 h 7527097"/>
              <a:gd name="connsiteX9588" fmla="*/ 3480398 w 11737975"/>
              <a:gd name="connsiteY9588" fmla="*/ 4719493 h 7527097"/>
              <a:gd name="connsiteX9589" fmla="*/ 3455163 w 11737975"/>
              <a:gd name="connsiteY9589" fmla="*/ 4721179 h 7527097"/>
              <a:gd name="connsiteX9590" fmla="*/ 3445654 w 11737975"/>
              <a:gd name="connsiteY9590" fmla="*/ 4735615 h 7527097"/>
              <a:gd name="connsiteX9591" fmla="*/ 3429728 w 11737975"/>
              <a:gd name="connsiteY9591" fmla="*/ 4755605 h 7527097"/>
              <a:gd name="connsiteX9592" fmla="*/ 3413343 w 11737975"/>
              <a:gd name="connsiteY9592" fmla="*/ 4751178 h 7527097"/>
              <a:gd name="connsiteX9593" fmla="*/ 3373498 w 11737975"/>
              <a:gd name="connsiteY9593" fmla="*/ 4756206 h 7527097"/>
              <a:gd name="connsiteX9594" fmla="*/ 3325920 w 11737975"/>
              <a:gd name="connsiteY9594" fmla="*/ 4783437 h 7527097"/>
              <a:gd name="connsiteX9595" fmla="*/ 3284758 w 11737975"/>
              <a:gd name="connsiteY9595" fmla="*/ 4805112 h 7527097"/>
              <a:gd name="connsiteX9596" fmla="*/ 3257746 w 11737975"/>
              <a:gd name="connsiteY9596" fmla="*/ 4799031 h 7527097"/>
              <a:gd name="connsiteX9597" fmla="*/ 3255771 w 11737975"/>
              <a:gd name="connsiteY9597" fmla="*/ 4824003 h 7527097"/>
              <a:gd name="connsiteX9598" fmla="*/ 3248927 w 11737975"/>
              <a:gd name="connsiteY9598" fmla="*/ 4850088 h 7527097"/>
              <a:gd name="connsiteX9599" fmla="*/ 3257581 w 11737975"/>
              <a:gd name="connsiteY9599" fmla="*/ 4876720 h 7527097"/>
              <a:gd name="connsiteX9600" fmla="*/ 3219775 w 11737975"/>
              <a:gd name="connsiteY9600" fmla="*/ 4946670 h 7527097"/>
              <a:gd name="connsiteX9601" fmla="*/ 3203850 w 11737975"/>
              <a:gd name="connsiteY9601" fmla="*/ 4966663 h 7527097"/>
              <a:gd name="connsiteX9602" fmla="*/ 3199211 w 11737975"/>
              <a:gd name="connsiteY9602" fmla="*/ 4979983 h 7527097"/>
              <a:gd name="connsiteX9603" fmla="*/ 3144789 w 11737975"/>
              <a:gd name="connsiteY9603" fmla="*/ 5033300 h 7527097"/>
              <a:gd name="connsiteX9604" fmla="*/ 3171802 w 11737975"/>
              <a:gd name="connsiteY9604" fmla="*/ 5039383 h 7527097"/>
              <a:gd name="connsiteX9605" fmla="*/ 3204771 w 11737975"/>
              <a:gd name="connsiteY9605" fmla="*/ 5015494 h 7527097"/>
              <a:gd name="connsiteX9606" fmla="*/ 3215630 w 11737975"/>
              <a:gd name="connsiteY9606" fmla="*/ 5029359 h 7527097"/>
              <a:gd name="connsiteX9607" fmla="*/ 3190194 w 11737975"/>
              <a:gd name="connsiteY9607" fmla="*/ 5063784 h 7527097"/>
              <a:gd name="connsiteX9608" fmla="*/ 3158542 w 11737975"/>
              <a:gd name="connsiteY9608" fmla="*/ 5071024 h 7527097"/>
              <a:gd name="connsiteX9609" fmla="*/ 3138635 w 11737975"/>
              <a:gd name="connsiteY9609" fmla="*/ 5096011 h 7527097"/>
              <a:gd name="connsiteX9610" fmla="*/ 3114090 w 11737975"/>
              <a:gd name="connsiteY9610" fmla="*/ 5134321 h 7527097"/>
              <a:gd name="connsiteX9611" fmla="*/ 3174071 w 11737975"/>
              <a:gd name="connsiteY9611" fmla="*/ 5116515 h 7527097"/>
              <a:gd name="connsiteX9612" fmla="*/ 3191576 w 11737975"/>
              <a:gd name="connsiteY9612" fmla="*/ 5137032 h 7527097"/>
              <a:gd name="connsiteX9613" fmla="*/ 3192893 w 11737975"/>
              <a:gd name="connsiteY9613" fmla="*/ 5120384 h 7527097"/>
              <a:gd name="connsiteX9614" fmla="*/ 3184700 w 11737975"/>
              <a:gd name="connsiteY9614" fmla="*/ 5118171 h 7527097"/>
              <a:gd name="connsiteX9615" fmla="*/ 3219247 w 11737975"/>
              <a:gd name="connsiteY9615" fmla="*/ 5134791 h 7527097"/>
              <a:gd name="connsiteX9616" fmla="*/ 3198024 w 11737975"/>
              <a:gd name="connsiteY9616" fmla="*/ 5176428 h 7527097"/>
              <a:gd name="connsiteX9617" fmla="*/ 3200459 w 11737975"/>
              <a:gd name="connsiteY9617" fmla="*/ 5175870 h 7527097"/>
              <a:gd name="connsiteX9618" fmla="*/ 3197367 w 11737975"/>
              <a:gd name="connsiteY9618" fmla="*/ 5184751 h 7527097"/>
              <a:gd name="connsiteX9619" fmla="*/ 3187626 w 11737975"/>
              <a:gd name="connsiteY9619" fmla="*/ 5186979 h 7527097"/>
              <a:gd name="connsiteX9620" fmla="*/ 3201579 w 11737975"/>
              <a:gd name="connsiteY9620" fmla="*/ 5191962 h 7527097"/>
              <a:gd name="connsiteX9621" fmla="*/ 3200691 w 11737975"/>
              <a:gd name="connsiteY9621" fmla="*/ 5188078 h 7527097"/>
              <a:gd name="connsiteX9622" fmla="*/ 3203124 w 11737975"/>
              <a:gd name="connsiteY9622" fmla="*/ 5187521 h 7527097"/>
              <a:gd name="connsiteX9623" fmla="*/ 3202236 w 11737975"/>
              <a:gd name="connsiteY9623" fmla="*/ 5183638 h 7527097"/>
              <a:gd name="connsiteX9624" fmla="*/ 3250735 w 11737975"/>
              <a:gd name="connsiteY9624" fmla="*/ 5205241 h 7527097"/>
              <a:gd name="connsiteX9625" fmla="*/ 3223523 w 11737975"/>
              <a:gd name="connsiteY9625" fmla="*/ 5231899 h 7527097"/>
              <a:gd name="connsiteX9626" fmla="*/ 3207369 w 11737975"/>
              <a:gd name="connsiteY9626" fmla="*/ 5239681 h 7527097"/>
              <a:gd name="connsiteX9627" fmla="*/ 3195195 w 11737975"/>
              <a:gd name="connsiteY9627" fmla="*/ 5242466 h 7527097"/>
              <a:gd name="connsiteX9628" fmla="*/ 3173511 w 11737975"/>
              <a:gd name="connsiteY9628" fmla="*/ 5259685 h 7527097"/>
              <a:gd name="connsiteX9629" fmla="*/ 3171076 w 11737975"/>
              <a:gd name="connsiteY9629" fmla="*/ 5260242 h 7527097"/>
              <a:gd name="connsiteX9630" fmla="*/ 3167096 w 11737975"/>
              <a:gd name="connsiteY9630" fmla="*/ 5265241 h 7527097"/>
              <a:gd name="connsiteX9631" fmla="*/ 3162225 w 11737975"/>
              <a:gd name="connsiteY9631" fmla="*/ 5266354 h 7527097"/>
              <a:gd name="connsiteX9632" fmla="*/ 3160678 w 11737975"/>
              <a:gd name="connsiteY9632" fmla="*/ 5270795 h 7527097"/>
              <a:gd name="connsiteX9633" fmla="*/ 3167326 w 11737975"/>
              <a:gd name="connsiteY9633" fmla="*/ 5277448 h 7527097"/>
              <a:gd name="connsiteX9634" fmla="*/ 3169761 w 11737975"/>
              <a:gd name="connsiteY9634" fmla="*/ 5276891 h 7527097"/>
              <a:gd name="connsiteX9635" fmla="*/ 3176176 w 11737975"/>
              <a:gd name="connsiteY9635" fmla="*/ 5271338 h 7527097"/>
              <a:gd name="connsiteX9636" fmla="*/ 3197860 w 11737975"/>
              <a:gd name="connsiteY9636" fmla="*/ 5254117 h 7527097"/>
              <a:gd name="connsiteX9637" fmla="*/ 3210034 w 11737975"/>
              <a:gd name="connsiteY9637" fmla="*/ 5251333 h 7527097"/>
              <a:gd name="connsiteX9638" fmla="*/ 3227736 w 11737975"/>
              <a:gd name="connsiteY9638" fmla="*/ 5239109 h 7527097"/>
              <a:gd name="connsiteX9639" fmla="*/ 3276661 w 11737975"/>
              <a:gd name="connsiteY9639" fmla="*/ 5240178 h 7527097"/>
              <a:gd name="connsiteX9640" fmla="*/ 3305650 w 11737975"/>
              <a:gd name="connsiteY9640" fmla="*/ 5221287 h 7527097"/>
              <a:gd name="connsiteX9641" fmla="*/ 3299003 w 11737975"/>
              <a:gd name="connsiteY9641" fmla="*/ 5214633 h 7527097"/>
              <a:gd name="connsiteX9642" fmla="*/ 3309400 w 11737975"/>
              <a:gd name="connsiteY9642" fmla="*/ 5204081 h 7527097"/>
              <a:gd name="connsiteX9643" fmla="*/ 3317166 w 11737975"/>
              <a:gd name="connsiteY9643" fmla="*/ 5226828 h 7527097"/>
              <a:gd name="connsiteX9644" fmla="*/ 3347271 w 11737975"/>
              <a:gd name="connsiteY9644" fmla="*/ 5224028 h 7527097"/>
              <a:gd name="connsiteX9645" fmla="*/ 3316738 w 11737975"/>
              <a:gd name="connsiteY9645" fmla="*/ 5247360 h 7527097"/>
              <a:gd name="connsiteX9646" fmla="*/ 3319172 w 11737975"/>
              <a:gd name="connsiteY9646" fmla="*/ 5246803 h 7527097"/>
              <a:gd name="connsiteX9647" fmla="*/ 3315192 w 11737975"/>
              <a:gd name="connsiteY9647" fmla="*/ 5251801 h 7527097"/>
              <a:gd name="connsiteX9648" fmla="*/ 3282222 w 11737975"/>
              <a:gd name="connsiteY9648" fmla="*/ 5275690 h 7527097"/>
              <a:gd name="connsiteX9649" fmla="*/ 3277351 w 11737975"/>
              <a:gd name="connsiteY9649" fmla="*/ 5276803 h 7527097"/>
              <a:gd name="connsiteX9650" fmla="*/ 3278241 w 11737975"/>
              <a:gd name="connsiteY9650" fmla="*/ 5280687 h 7527097"/>
              <a:gd name="connsiteX9651" fmla="*/ 3281564 w 11737975"/>
              <a:gd name="connsiteY9651" fmla="*/ 5284013 h 7527097"/>
              <a:gd name="connsiteX9652" fmla="*/ 3283110 w 11737975"/>
              <a:gd name="connsiteY9652" fmla="*/ 5279573 h 7527097"/>
              <a:gd name="connsiteX9653" fmla="*/ 3304596 w 11737975"/>
              <a:gd name="connsiteY9653" fmla="*/ 5295092 h 7527097"/>
              <a:gd name="connsiteX9654" fmla="*/ 3319632 w 11737975"/>
              <a:gd name="connsiteY9654" fmla="*/ 5271219 h 7527097"/>
              <a:gd name="connsiteX9655" fmla="*/ 3317856 w 11737975"/>
              <a:gd name="connsiteY9655" fmla="*/ 5263451 h 7527097"/>
              <a:gd name="connsiteX9656" fmla="*/ 3321835 w 11737975"/>
              <a:gd name="connsiteY9656" fmla="*/ 5258454 h 7527097"/>
              <a:gd name="connsiteX9657" fmla="*/ 3341775 w 11737975"/>
              <a:gd name="connsiteY9657" fmla="*/ 5278417 h 7527097"/>
              <a:gd name="connsiteX9658" fmla="*/ 3372310 w 11737975"/>
              <a:gd name="connsiteY9658" fmla="*/ 5255083 h 7527097"/>
              <a:gd name="connsiteX9659" fmla="*/ 3373197 w 11737975"/>
              <a:gd name="connsiteY9659" fmla="*/ 5258967 h 7527097"/>
              <a:gd name="connsiteX9660" fmla="*/ 3374086 w 11737975"/>
              <a:gd name="connsiteY9660" fmla="*/ 5262850 h 7527097"/>
              <a:gd name="connsiteX9661" fmla="*/ 3344671 w 11737975"/>
              <a:gd name="connsiteY9661" fmla="*/ 5302274 h 7527097"/>
              <a:gd name="connsiteX9662" fmla="*/ 3317888 w 11737975"/>
              <a:gd name="connsiteY9662" fmla="*/ 5308400 h 7527097"/>
              <a:gd name="connsiteX9663" fmla="*/ 3247739 w 11737975"/>
              <a:gd name="connsiteY9663" fmla="*/ 5348967 h 7527097"/>
              <a:gd name="connsiteX9664" fmla="*/ 3282057 w 11737975"/>
              <a:gd name="connsiteY9664" fmla="*/ 5353379 h 7527097"/>
              <a:gd name="connsiteX9665" fmla="*/ 3281168 w 11737975"/>
              <a:gd name="connsiteY9665" fmla="*/ 5349495 h 7527097"/>
              <a:gd name="connsiteX9666" fmla="*/ 3335391 w 11737975"/>
              <a:gd name="connsiteY9666" fmla="*/ 5328918 h 7527097"/>
              <a:gd name="connsiteX9667" fmla="*/ 3338058 w 11737975"/>
              <a:gd name="connsiteY9667" fmla="*/ 5340570 h 7527097"/>
              <a:gd name="connsiteX9668" fmla="*/ 3300218 w 11737975"/>
              <a:gd name="connsiteY9668" fmla="*/ 5365571 h 7527097"/>
              <a:gd name="connsiteX9669" fmla="*/ 3301338 w 11737975"/>
              <a:gd name="connsiteY9669" fmla="*/ 5381663 h 7527097"/>
              <a:gd name="connsiteX9670" fmla="*/ 3330357 w 11737975"/>
              <a:gd name="connsiteY9670" fmla="*/ 5407722 h 7527097"/>
              <a:gd name="connsiteX9671" fmla="*/ 3380599 w 11737975"/>
              <a:gd name="connsiteY9671" fmla="*/ 5392142 h 7527097"/>
              <a:gd name="connsiteX9672" fmla="*/ 3383923 w 11737975"/>
              <a:gd name="connsiteY9672" fmla="*/ 5395469 h 7527097"/>
              <a:gd name="connsiteX9673" fmla="*/ 3384812 w 11737975"/>
              <a:gd name="connsiteY9673" fmla="*/ 5399352 h 7527097"/>
              <a:gd name="connsiteX9674" fmla="*/ 3300711 w 11737975"/>
              <a:gd name="connsiteY9674" fmla="*/ 5434937 h 7527097"/>
              <a:gd name="connsiteX9675" fmla="*/ 3300054 w 11737975"/>
              <a:gd name="connsiteY9675" fmla="*/ 5443261 h 7527097"/>
              <a:gd name="connsiteX9676" fmla="*/ 3293638 w 11737975"/>
              <a:gd name="connsiteY9676" fmla="*/ 5448817 h 7527097"/>
              <a:gd name="connsiteX9677" fmla="*/ 3294527 w 11737975"/>
              <a:gd name="connsiteY9677" fmla="*/ 5452700 h 7527097"/>
              <a:gd name="connsiteX9678" fmla="*/ 3300942 w 11737975"/>
              <a:gd name="connsiteY9678" fmla="*/ 5447146 h 7527097"/>
              <a:gd name="connsiteX9679" fmla="*/ 3313348 w 11737975"/>
              <a:gd name="connsiteY9679" fmla="*/ 5456568 h 7527097"/>
              <a:gd name="connsiteX9680" fmla="*/ 3309365 w 11737975"/>
              <a:gd name="connsiteY9680" fmla="*/ 5461566 h 7527097"/>
              <a:gd name="connsiteX9681" fmla="*/ 3308707 w 11737975"/>
              <a:gd name="connsiteY9681" fmla="*/ 5469891 h 7527097"/>
              <a:gd name="connsiteX9682" fmla="*/ 3312030 w 11737975"/>
              <a:gd name="connsiteY9682" fmla="*/ 5473217 h 7527097"/>
              <a:gd name="connsiteX9683" fmla="*/ 3314465 w 11737975"/>
              <a:gd name="connsiteY9683" fmla="*/ 5472660 h 7527097"/>
              <a:gd name="connsiteX9684" fmla="*/ 3414950 w 11737975"/>
              <a:gd name="connsiteY9684" fmla="*/ 5441503 h 7527097"/>
              <a:gd name="connsiteX9685" fmla="*/ 3396819 w 11737975"/>
              <a:gd name="connsiteY9685" fmla="*/ 5474257 h 7527097"/>
              <a:gd name="connsiteX9686" fmla="*/ 3391950 w 11737975"/>
              <a:gd name="connsiteY9686" fmla="*/ 5475371 h 7527097"/>
              <a:gd name="connsiteX9687" fmla="*/ 3390405 w 11737975"/>
              <a:gd name="connsiteY9687" fmla="*/ 5479811 h 7527097"/>
              <a:gd name="connsiteX9688" fmla="*/ 3393729 w 11737975"/>
              <a:gd name="connsiteY9688" fmla="*/ 5483139 h 7527097"/>
              <a:gd name="connsiteX9689" fmla="*/ 3398597 w 11737975"/>
              <a:gd name="connsiteY9689" fmla="*/ 5482025 h 7527097"/>
              <a:gd name="connsiteX9690" fmla="*/ 3402807 w 11737975"/>
              <a:gd name="connsiteY9690" fmla="*/ 5489235 h 7527097"/>
              <a:gd name="connsiteX9691" fmla="*/ 3412549 w 11737975"/>
              <a:gd name="connsiteY9691" fmla="*/ 5487008 h 7527097"/>
              <a:gd name="connsiteX9692" fmla="*/ 3420312 w 11737975"/>
              <a:gd name="connsiteY9692" fmla="*/ 5509753 h 7527097"/>
              <a:gd name="connsiteX9693" fmla="*/ 3437357 w 11737975"/>
              <a:gd name="connsiteY9693" fmla="*/ 5505855 h 7527097"/>
              <a:gd name="connsiteX9694" fmla="*/ 3436469 w 11737975"/>
              <a:gd name="connsiteY9694" fmla="*/ 5501971 h 7527097"/>
              <a:gd name="connsiteX9695" fmla="*/ 3438902 w 11737975"/>
              <a:gd name="connsiteY9695" fmla="*/ 5501414 h 7527097"/>
              <a:gd name="connsiteX9696" fmla="*/ 3444661 w 11737975"/>
              <a:gd name="connsiteY9696" fmla="*/ 5504185 h 7527097"/>
              <a:gd name="connsiteX9697" fmla="*/ 3453743 w 11737975"/>
              <a:gd name="connsiteY9697" fmla="*/ 5510281 h 7527097"/>
              <a:gd name="connsiteX9698" fmla="*/ 3460816 w 11737975"/>
              <a:gd name="connsiteY9698" fmla="*/ 5496401 h 7527097"/>
              <a:gd name="connsiteX9699" fmla="*/ 3463250 w 11737975"/>
              <a:gd name="connsiteY9699" fmla="*/ 5495845 h 7527097"/>
              <a:gd name="connsiteX9700" fmla="*/ 3468121 w 11737975"/>
              <a:gd name="connsiteY9700" fmla="*/ 5494731 h 7527097"/>
              <a:gd name="connsiteX9701" fmla="*/ 3484506 w 11737975"/>
              <a:gd name="connsiteY9701" fmla="*/ 5499156 h 7527097"/>
              <a:gd name="connsiteX9702" fmla="*/ 3478517 w 11737975"/>
              <a:gd name="connsiteY9702" fmla="*/ 5484178 h 7527097"/>
              <a:gd name="connsiteX9703" fmla="*/ 3511716 w 11737975"/>
              <a:gd name="connsiteY9703" fmla="*/ 5472498 h 7527097"/>
              <a:gd name="connsiteX9704" fmla="*/ 3567947 w 11737975"/>
              <a:gd name="connsiteY9704" fmla="*/ 5471896 h 7527097"/>
              <a:gd name="connsiteX9705" fmla="*/ 3579463 w 11737975"/>
              <a:gd name="connsiteY9705" fmla="*/ 5477436 h 7527097"/>
              <a:gd name="connsiteX9706" fmla="*/ 3565085 w 11737975"/>
              <a:gd name="connsiteY9706" fmla="*/ 5492986 h 7527097"/>
              <a:gd name="connsiteX9707" fmla="*/ 3533663 w 11737975"/>
              <a:gd name="connsiteY9707" fmla="*/ 5512434 h 7527097"/>
              <a:gd name="connsiteX9708" fmla="*/ 3471246 w 11737975"/>
              <a:gd name="connsiteY9708" fmla="*/ 5530798 h 7527097"/>
              <a:gd name="connsiteX9709" fmla="*/ 3418800 w 11737975"/>
              <a:gd name="connsiteY9709" fmla="*/ 5559142 h 7527097"/>
              <a:gd name="connsiteX9710" fmla="*/ 3419687 w 11737975"/>
              <a:gd name="connsiteY9710" fmla="*/ 5563025 h 7527097"/>
              <a:gd name="connsiteX9711" fmla="*/ 3405079 w 11737975"/>
              <a:gd name="connsiteY9711" fmla="*/ 5566368 h 7527097"/>
              <a:gd name="connsiteX9712" fmla="*/ 3350855 w 11737975"/>
              <a:gd name="connsiteY9712" fmla="*/ 5586944 h 7527097"/>
              <a:gd name="connsiteX9713" fmla="*/ 3350197 w 11737975"/>
              <a:gd name="connsiteY9713" fmla="*/ 5595269 h 7527097"/>
              <a:gd name="connsiteX9714" fmla="*/ 3353518 w 11737975"/>
              <a:gd name="connsiteY9714" fmla="*/ 5598596 h 7527097"/>
              <a:gd name="connsiteX9715" fmla="*/ 3421463 w 11737975"/>
              <a:gd name="connsiteY9715" fmla="*/ 5570794 h 7527097"/>
              <a:gd name="connsiteX9716" fmla="*/ 3423897 w 11737975"/>
              <a:gd name="connsiteY9716" fmla="*/ 5570237 h 7527097"/>
              <a:gd name="connsiteX9717" fmla="*/ 3531029 w 11737975"/>
              <a:gd name="connsiteY9717" fmla="*/ 5545732 h 7527097"/>
              <a:gd name="connsiteX9718" fmla="*/ 3550508 w 11737975"/>
              <a:gd name="connsiteY9718" fmla="*/ 5541277 h 7527097"/>
              <a:gd name="connsiteX9719" fmla="*/ 3548534 w 11737975"/>
              <a:gd name="connsiteY9719" fmla="*/ 5566249 h 7527097"/>
              <a:gd name="connsiteX9720" fmla="*/ 3517310 w 11737975"/>
              <a:gd name="connsiteY9720" fmla="*/ 5552957 h 7527097"/>
              <a:gd name="connsiteX9721" fmla="*/ 3494081 w 11737975"/>
              <a:gd name="connsiteY9721" fmla="*/ 5574617 h 7527097"/>
              <a:gd name="connsiteX9722" fmla="*/ 3430774 w 11737975"/>
              <a:gd name="connsiteY9722" fmla="*/ 5589099 h 7527097"/>
              <a:gd name="connsiteX9723" fmla="*/ 3427025 w 11737975"/>
              <a:gd name="connsiteY9723" fmla="*/ 5606305 h 7527097"/>
              <a:gd name="connsiteX9724" fmla="*/ 3424589 w 11737975"/>
              <a:gd name="connsiteY9724" fmla="*/ 5606861 h 7527097"/>
              <a:gd name="connsiteX9725" fmla="*/ 3423044 w 11737975"/>
              <a:gd name="connsiteY9725" fmla="*/ 5611301 h 7527097"/>
              <a:gd name="connsiteX9726" fmla="*/ 3426367 w 11737975"/>
              <a:gd name="connsiteY9726" fmla="*/ 5614627 h 7527097"/>
              <a:gd name="connsiteX9727" fmla="*/ 3428802 w 11737975"/>
              <a:gd name="connsiteY9727" fmla="*/ 5614071 h 7527097"/>
              <a:gd name="connsiteX9728" fmla="*/ 3431236 w 11737975"/>
              <a:gd name="connsiteY9728" fmla="*/ 5613516 h 7527097"/>
              <a:gd name="connsiteX9729" fmla="*/ 3515564 w 11737975"/>
              <a:gd name="connsiteY9729" fmla="*/ 5590138 h 7527097"/>
              <a:gd name="connsiteX9730" fmla="*/ 3534385 w 11737975"/>
              <a:gd name="connsiteY9730" fmla="*/ 5594008 h 7527097"/>
              <a:gd name="connsiteX9731" fmla="*/ 3544784 w 11737975"/>
              <a:gd name="connsiteY9731" fmla="*/ 5583455 h 7527097"/>
              <a:gd name="connsiteX9732" fmla="*/ 3568704 w 11737975"/>
              <a:gd name="connsiteY9732" fmla="*/ 5598418 h 7527097"/>
              <a:gd name="connsiteX9733" fmla="*/ 3560741 w 11737975"/>
              <a:gd name="connsiteY9733" fmla="*/ 5608415 h 7527097"/>
              <a:gd name="connsiteX9734" fmla="*/ 3586438 w 11737975"/>
              <a:gd name="connsiteY9734" fmla="*/ 5631146 h 7527097"/>
              <a:gd name="connsiteX9735" fmla="*/ 3596835 w 11737975"/>
              <a:gd name="connsiteY9735" fmla="*/ 5620593 h 7527097"/>
              <a:gd name="connsiteX9736" fmla="*/ 3595716 w 11737975"/>
              <a:gd name="connsiteY9736" fmla="*/ 5604500 h 7527097"/>
              <a:gd name="connsiteX9737" fmla="*/ 3603910 w 11737975"/>
              <a:gd name="connsiteY9737" fmla="*/ 5606713 h 7527097"/>
              <a:gd name="connsiteX9738" fmla="*/ 3606344 w 11737975"/>
              <a:gd name="connsiteY9738" fmla="*/ 5606157 h 7527097"/>
              <a:gd name="connsiteX9739" fmla="*/ 3633358 w 11737975"/>
              <a:gd name="connsiteY9739" fmla="*/ 5612239 h 7527097"/>
              <a:gd name="connsiteX9740" fmla="*/ 3637997 w 11737975"/>
              <a:gd name="connsiteY9740" fmla="*/ 5598916 h 7527097"/>
              <a:gd name="connsiteX9741" fmla="*/ 3649280 w 11737975"/>
              <a:gd name="connsiteY9741" fmla="*/ 5592247 h 7527097"/>
              <a:gd name="connsiteX9742" fmla="*/ 3749339 w 11737975"/>
              <a:gd name="connsiteY9742" fmla="*/ 5581622 h 7527097"/>
              <a:gd name="connsiteX9743" fmla="*/ 3791849 w 11737975"/>
              <a:gd name="connsiteY9743" fmla="*/ 5588247 h 7527097"/>
              <a:gd name="connsiteX9744" fmla="*/ 3821066 w 11737975"/>
              <a:gd name="connsiteY9744" fmla="*/ 5581564 h 7527097"/>
              <a:gd name="connsiteX9745" fmla="*/ 3792738 w 11737975"/>
              <a:gd name="connsiteY9745" fmla="*/ 5592130 h 7527097"/>
              <a:gd name="connsiteX9746" fmla="*/ 3691364 w 11737975"/>
              <a:gd name="connsiteY9746" fmla="*/ 5619405 h 7527097"/>
              <a:gd name="connsiteX9747" fmla="*/ 3617004 w 11737975"/>
              <a:gd name="connsiteY9747" fmla="*/ 5652762 h 7527097"/>
              <a:gd name="connsiteX9748" fmla="*/ 3594202 w 11737975"/>
              <a:gd name="connsiteY9748" fmla="*/ 5653890 h 7527097"/>
              <a:gd name="connsiteX9749" fmla="*/ 3591998 w 11737975"/>
              <a:gd name="connsiteY9749" fmla="*/ 5666655 h 7527097"/>
              <a:gd name="connsiteX9750" fmla="*/ 3507899 w 11737975"/>
              <a:gd name="connsiteY9750" fmla="*/ 5702240 h 7527097"/>
              <a:gd name="connsiteX9751" fmla="*/ 3505463 w 11737975"/>
              <a:gd name="connsiteY9751" fmla="*/ 5702796 h 7527097"/>
              <a:gd name="connsiteX9752" fmla="*/ 3477792 w 11737975"/>
              <a:gd name="connsiteY9752" fmla="*/ 5705039 h 7527097"/>
              <a:gd name="connsiteX9753" fmla="*/ 3478681 w 11737975"/>
              <a:gd name="connsiteY9753" fmla="*/ 5708923 h 7527097"/>
              <a:gd name="connsiteX9754" fmla="*/ 3484669 w 11737975"/>
              <a:gd name="connsiteY9754" fmla="*/ 5723900 h 7527097"/>
              <a:gd name="connsiteX9755" fmla="*/ 3508129 w 11737975"/>
              <a:gd name="connsiteY9755" fmla="*/ 5714447 h 7527097"/>
              <a:gd name="connsiteX9756" fmla="*/ 3510563 w 11737975"/>
              <a:gd name="connsiteY9756" fmla="*/ 5713891 h 7527097"/>
              <a:gd name="connsiteX9757" fmla="*/ 3683433 w 11737975"/>
              <a:gd name="connsiteY9757" fmla="*/ 5674348 h 7527097"/>
              <a:gd name="connsiteX9758" fmla="*/ 3660204 w 11737975"/>
              <a:gd name="connsiteY9758" fmla="*/ 5696011 h 7527097"/>
              <a:gd name="connsiteX9759" fmla="*/ 3646254 w 11737975"/>
              <a:gd name="connsiteY9759" fmla="*/ 5691026 h 7527097"/>
              <a:gd name="connsiteX9760" fmla="*/ 3635857 w 11737975"/>
              <a:gd name="connsiteY9760" fmla="*/ 5701579 h 7527097"/>
              <a:gd name="connsiteX9761" fmla="*/ 3575874 w 11737975"/>
              <a:gd name="connsiteY9761" fmla="*/ 5719386 h 7527097"/>
              <a:gd name="connsiteX9762" fmla="*/ 3556396 w 11737975"/>
              <a:gd name="connsiteY9762" fmla="*/ 5723841 h 7527097"/>
              <a:gd name="connsiteX9763" fmla="*/ 3476509 w 11737975"/>
              <a:gd name="connsiteY9763" fmla="*/ 5766635 h 7527097"/>
              <a:gd name="connsiteX9764" fmla="*/ 3469204 w 11737975"/>
              <a:gd name="connsiteY9764" fmla="*/ 5768307 h 7527097"/>
              <a:gd name="connsiteX9765" fmla="*/ 3461012 w 11737975"/>
              <a:gd name="connsiteY9765" fmla="*/ 5766093 h 7527097"/>
              <a:gd name="connsiteX9766" fmla="*/ 3459465 w 11737975"/>
              <a:gd name="connsiteY9766" fmla="*/ 5770535 h 7527097"/>
              <a:gd name="connsiteX9767" fmla="*/ 3458576 w 11737975"/>
              <a:gd name="connsiteY9767" fmla="*/ 5766650 h 7527097"/>
              <a:gd name="connsiteX9768" fmla="*/ 3409224 w 11737975"/>
              <a:gd name="connsiteY9768" fmla="*/ 5786115 h 7527097"/>
              <a:gd name="connsiteX9769" fmla="*/ 3405241 w 11737975"/>
              <a:gd name="connsiteY9769" fmla="*/ 5791111 h 7527097"/>
              <a:gd name="connsiteX9770" fmla="*/ 3390634 w 11737975"/>
              <a:gd name="connsiteY9770" fmla="*/ 5794452 h 7527097"/>
              <a:gd name="connsiteX9771" fmla="*/ 3389744 w 11737975"/>
              <a:gd name="connsiteY9771" fmla="*/ 5790570 h 7527097"/>
              <a:gd name="connsiteX9772" fmla="*/ 3388199 w 11737975"/>
              <a:gd name="connsiteY9772" fmla="*/ 5795009 h 7527097"/>
              <a:gd name="connsiteX9773" fmla="*/ 3389975 w 11737975"/>
              <a:gd name="connsiteY9773" fmla="*/ 5802777 h 7527097"/>
              <a:gd name="connsiteX9774" fmla="*/ 3409453 w 11737975"/>
              <a:gd name="connsiteY9774" fmla="*/ 5798323 h 7527097"/>
              <a:gd name="connsiteX9775" fmla="*/ 3411888 w 11737975"/>
              <a:gd name="connsiteY9775" fmla="*/ 5797766 h 7527097"/>
              <a:gd name="connsiteX9776" fmla="*/ 3462789 w 11737975"/>
              <a:gd name="connsiteY9776" fmla="*/ 5773862 h 7527097"/>
              <a:gd name="connsiteX9777" fmla="*/ 3470093 w 11737975"/>
              <a:gd name="connsiteY9777" fmla="*/ 5772191 h 7527097"/>
              <a:gd name="connsiteX9778" fmla="*/ 3475852 w 11737975"/>
              <a:gd name="connsiteY9778" fmla="*/ 5774960 h 7527097"/>
              <a:gd name="connsiteX9779" fmla="*/ 3519907 w 11737975"/>
              <a:gd name="connsiteY9779" fmla="*/ 5777143 h 7527097"/>
              <a:gd name="connsiteX9780" fmla="*/ 3524778 w 11737975"/>
              <a:gd name="connsiteY9780" fmla="*/ 5776030 h 7527097"/>
              <a:gd name="connsiteX9781" fmla="*/ 3567057 w 11737975"/>
              <a:gd name="connsiteY9781" fmla="*/ 5770448 h 7527097"/>
              <a:gd name="connsiteX9782" fmla="*/ 3582981 w 11737975"/>
              <a:gd name="connsiteY9782" fmla="*/ 5750455 h 7527097"/>
              <a:gd name="connsiteX9783" fmla="*/ 3639871 w 11737975"/>
              <a:gd name="connsiteY9783" fmla="*/ 5741530 h 7527097"/>
              <a:gd name="connsiteX9784" fmla="*/ 3679057 w 11737975"/>
              <a:gd name="connsiteY9784" fmla="*/ 5744827 h 7527097"/>
              <a:gd name="connsiteX9785" fmla="*/ 3712717 w 11737975"/>
              <a:gd name="connsiteY9785" fmla="*/ 5757564 h 7527097"/>
              <a:gd name="connsiteX9786" fmla="*/ 3715580 w 11737975"/>
              <a:gd name="connsiteY9786" fmla="*/ 5736475 h 7527097"/>
              <a:gd name="connsiteX9787" fmla="*/ 3722688 w 11737975"/>
              <a:gd name="connsiteY9787" fmla="*/ 5767544 h 7527097"/>
              <a:gd name="connsiteX9788" fmla="*/ 3738184 w 11737975"/>
              <a:gd name="connsiteY9788" fmla="*/ 5768084 h 7527097"/>
              <a:gd name="connsiteX9789" fmla="*/ 3737295 w 11737975"/>
              <a:gd name="connsiteY9789" fmla="*/ 5764202 h 7527097"/>
              <a:gd name="connsiteX9790" fmla="*/ 3743053 w 11737975"/>
              <a:gd name="connsiteY9790" fmla="*/ 5766971 h 7527097"/>
              <a:gd name="connsiteX9791" fmla="*/ 3743942 w 11737975"/>
              <a:gd name="connsiteY9791" fmla="*/ 5770856 h 7527097"/>
              <a:gd name="connsiteX9792" fmla="*/ 3746376 w 11737975"/>
              <a:gd name="connsiteY9792" fmla="*/ 5770298 h 7527097"/>
              <a:gd name="connsiteX9793" fmla="*/ 3744171 w 11737975"/>
              <a:gd name="connsiteY9793" fmla="*/ 5783064 h 7527097"/>
              <a:gd name="connsiteX9794" fmla="*/ 3707190 w 11737975"/>
              <a:gd name="connsiteY9794" fmla="*/ 5767002 h 7527097"/>
              <a:gd name="connsiteX9795" fmla="*/ 3672214 w 11737975"/>
              <a:gd name="connsiteY9795" fmla="*/ 5770914 h 7527097"/>
              <a:gd name="connsiteX9796" fmla="*/ 3664250 w 11737975"/>
              <a:gd name="connsiteY9796" fmla="*/ 5780909 h 7527097"/>
              <a:gd name="connsiteX9797" fmla="*/ 3592984 w 11737975"/>
              <a:gd name="connsiteY9797" fmla="*/ 5805385 h 7527097"/>
              <a:gd name="connsiteX9798" fmla="*/ 3640825 w 11737975"/>
              <a:gd name="connsiteY9798" fmla="*/ 5835312 h 7527097"/>
              <a:gd name="connsiteX9799" fmla="*/ 3672478 w 11737975"/>
              <a:gd name="connsiteY9799" fmla="*/ 5828072 h 7527097"/>
              <a:gd name="connsiteX9800" fmla="*/ 3672707 w 11737975"/>
              <a:gd name="connsiteY9800" fmla="*/ 5840279 h 7527097"/>
              <a:gd name="connsiteX9801" fmla="*/ 3654775 w 11737975"/>
              <a:gd name="connsiteY9801" fmla="*/ 5840295 h 7527097"/>
              <a:gd name="connsiteX9802" fmla="*/ 3606967 w 11737975"/>
              <a:gd name="connsiteY9802" fmla="*/ 5855317 h 7527097"/>
              <a:gd name="connsiteX9803" fmla="*/ 3602986 w 11737975"/>
              <a:gd name="connsiteY9803" fmla="*/ 5860314 h 7527097"/>
              <a:gd name="connsiteX9804" fmla="*/ 3609633 w 11737975"/>
              <a:gd name="connsiteY9804" fmla="*/ 5866968 h 7527097"/>
              <a:gd name="connsiteX9805" fmla="*/ 3657439 w 11737975"/>
              <a:gd name="connsiteY9805" fmla="*/ 5851945 h 7527097"/>
              <a:gd name="connsiteX9806" fmla="*/ 3820143 w 11737975"/>
              <a:gd name="connsiteY9806" fmla="*/ 5835164 h 7527097"/>
              <a:gd name="connsiteX9807" fmla="*/ 3823039 w 11737975"/>
              <a:gd name="connsiteY9807" fmla="*/ 5859022 h 7527097"/>
              <a:gd name="connsiteX9808" fmla="*/ 3843637 w 11737975"/>
              <a:gd name="connsiteY9808" fmla="*/ 5870660 h 7527097"/>
              <a:gd name="connsiteX9809" fmla="*/ 3842089 w 11737975"/>
              <a:gd name="connsiteY9809" fmla="*/ 5875101 h 7527097"/>
              <a:gd name="connsiteX9810" fmla="*/ 3837221 w 11737975"/>
              <a:gd name="connsiteY9810" fmla="*/ 5876215 h 7527097"/>
              <a:gd name="connsiteX9811" fmla="*/ 3832350 w 11737975"/>
              <a:gd name="connsiteY9811" fmla="*/ 5877329 h 7527097"/>
              <a:gd name="connsiteX9812" fmla="*/ 3829915 w 11737975"/>
              <a:gd name="connsiteY9812" fmla="*/ 5877885 h 7527097"/>
              <a:gd name="connsiteX9813" fmla="*/ 3830804 w 11737975"/>
              <a:gd name="connsiteY9813" fmla="*/ 5881768 h 7527097"/>
              <a:gd name="connsiteX9814" fmla="*/ 3834126 w 11737975"/>
              <a:gd name="connsiteY9814" fmla="*/ 5885096 h 7527097"/>
              <a:gd name="connsiteX9815" fmla="*/ 3838998 w 11737975"/>
              <a:gd name="connsiteY9815" fmla="*/ 5883982 h 7527097"/>
              <a:gd name="connsiteX9816" fmla="*/ 3846301 w 11737975"/>
              <a:gd name="connsiteY9816" fmla="*/ 5882312 h 7527097"/>
              <a:gd name="connsiteX9817" fmla="*/ 3871537 w 11737975"/>
              <a:gd name="connsiteY9817" fmla="*/ 5880625 h 7527097"/>
              <a:gd name="connsiteX9818" fmla="*/ 3861569 w 11737975"/>
              <a:gd name="connsiteY9818" fmla="*/ 5870645 h 7527097"/>
              <a:gd name="connsiteX9819" fmla="*/ 3884368 w 11737975"/>
              <a:gd name="connsiteY9819" fmla="*/ 5869516 h 7527097"/>
              <a:gd name="connsiteX9820" fmla="*/ 3917797 w 11737975"/>
              <a:gd name="connsiteY9820" fmla="*/ 5870043 h 7527097"/>
              <a:gd name="connsiteX9821" fmla="*/ 3913816 w 11737975"/>
              <a:gd name="connsiteY9821" fmla="*/ 5875040 h 7527097"/>
              <a:gd name="connsiteX9822" fmla="*/ 3935732 w 11737975"/>
              <a:gd name="connsiteY9822" fmla="*/ 5870029 h 7527097"/>
              <a:gd name="connsiteX9823" fmla="*/ 3957874 w 11737975"/>
              <a:gd name="connsiteY9823" fmla="*/ 5877225 h 7527097"/>
              <a:gd name="connsiteX9824" fmla="*/ 3949912 w 11737975"/>
              <a:gd name="connsiteY9824" fmla="*/ 5887221 h 7527097"/>
              <a:gd name="connsiteX9825" fmla="*/ 3895459 w 11737975"/>
              <a:gd name="connsiteY9825" fmla="*/ 5895589 h 7527097"/>
              <a:gd name="connsiteX9826" fmla="*/ 3893023 w 11737975"/>
              <a:gd name="connsiteY9826" fmla="*/ 5896146 h 7527097"/>
              <a:gd name="connsiteX9827" fmla="*/ 3890588 w 11737975"/>
              <a:gd name="connsiteY9827" fmla="*/ 5896703 h 7527097"/>
              <a:gd name="connsiteX9828" fmla="*/ 3858048 w 11737975"/>
              <a:gd name="connsiteY9828" fmla="*/ 5900059 h 7527097"/>
              <a:gd name="connsiteX9829" fmla="*/ 3889502 w 11737975"/>
              <a:gd name="connsiteY9829" fmla="*/ 5925560 h 7527097"/>
              <a:gd name="connsiteX9830" fmla="*/ 3893254 w 11737975"/>
              <a:gd name="connsiteY9830" fmla="*/ 5908354 h 7527097"/>
              <a:gd name="connsiteX9831" fmla="*/ 3895688 w 11737975"/>
              <a:gd name="connsiteY9831" fmla="*/ 5907796 h 7527097"/>
              <a:gd name="connsiteX9832" fmla="*/ 3898122 w 11737975"/>
              <a:gd name="connsiteY9832" fmla="*/ 5907239 h 7527097"/>
              <a:gd name="connsiteX9833" fmla="*/ 3933987 w 11737975"/>
              <a:gd name="connsiteY9833" fmla="*/ 5907211 h 7527097"/>
              <a:gd name="connsiteX9834" fmla="*/ 3926255 w 11737975"/>
              <a:gd name="connsiteY9834" fmla="*/ 5929414 h 7527097"/>
              <a:gd name="connsiteX9835" fmla="*/ 3975411 w 11737975"/>
              <a:gd name="connsiteY9835" fmla="*/ 5942691 h 7527097"/>
              <a:gd name="connsiteX9836" fmla="*/ 3972744 w 11737975"/>
              <a:gd name="connsiteY9836" fmla="*/ 5931041 h 7527097"/>
              <a:gd name="connsiteX9837" fmla="*/ 4000647 w 11737975"/>
              <a:gd name="connsiteY9837" fmla="*/ 5941006 h 7527097"/>
              <a:gd name="connsiteX9838" fmla="*/ 4005287 w 11737975"/>
              <a:gd name="connsiteY9838" fmla="*/ 5927684 h 7527097"/>
              <a:gd name="connsiteX9839" fmla="*/ 4006834 w 11737975"/>
              <a:gd name="connsiteY9839" fmla="*/ 5923244 h 7527097"/>
              <a:gd name="connsiteX9840" fmla="*/ 4010156 w 11737975"/>
              <a:gd name="connsiteY9840" fmla="*/ 5926570 h 7527097"/>
              <a:gd name="connsiteX9841" fmla="*/ 4019896 w 11737975"/>
              <a:gd name="connsiteY9841" fmla="*/ 5924341 h 7527097"/>
              <a:gd name="connsiteX9842" fmla="*/ 4020125 w 11737975"/>
              <a:gd name="connsiteY9842" fmla="*/ 5936550 h 7527097"/>
              <a:gd name="connsiteX9843" fmla="*/ 4043584 w 11737975"/>
              <a:gd name="connsiteY9843" fmla="*/ 5927097 h 7527097"/>
              <a:gd name="connsiteX9844" fmla="*/ 4093169 w 11737975"/>
              <a:gd name="connsiteY9844" fmla="*/ 5919842 h 7527097"/>
              <a:gd name="connsiteX9845" fmla="*/ 4081424 w 11737975"/>
              <a:gd name="connsiteY9845" fmla="*/ 5902095 h 7527097"/>
              <a:gd name="connsiteX9846" fmla="*/ 4106891 w 11737975"/>
              <a:gd name="connsiteY9846" fmla="*/ 5912616 h 7527097"/>
              <a:gd name="connsiteX9847" fmla="*/ 4104456 w 11737975"/>
              <a:gd name="connsiteY9847" fmla="*/ 5913175 h 7527097"/>
              <a:gd name="connsiteX9848" fmla="*/ 4103567 w 11737975"/>
              <a:gd name="connsiteY9848" fmla="*/ 5909290 h 7527097"/>
              <a:gd name="connsiteX9849" fmla="*/ 4102020 w 11737975"/>
              <a:gd name="connsiteY9849" fmla="*/ 5913733 h 7527097"/>
              <a:gd name="connsiteX9850" fmla="*/ 4108667 w 11737975"/>
              <a:gd name="connsiteY9850" fmla="*/ 5920385 h 7527097"/>
              <a:gd name="connsiteX9851" fmla="*/ 4111990 w 11737975"/>
              <a:gd name="connsiteY9851" fmla="*/ 5923712 h 7527097"/>
              <a:gd name="connsiteX9852" fmla="*/ 4115543 w 11737975"/>
              <a:gd name="connsiteY9852" fmla="*/ 5939246 h 7527097"/>
              <a:gd name="connsiteX9853" fmla="*/ 4125283 w 11737975"/>
              <a:gd name="connsiteY9853" fmla="*/ 5937019 h 7527097"/>
              <a:gd name="connsiteX9854" fmla="*/ 4122617 w 11737975"/>
              <a:gd name="connsiteY9854" fmla="*/ 5925368 h 7527097"/>
              <a:gd name="connsiteX9855" fmla="*/ 4133903 w 11737975"/>
              <a:gd name="connsiteY9855" fmla="*/ 5918699 h 7527097"/>
              <a:gd name="connsiteX9856" fmla="*/ 4135450 w 11737975"/>
              <a:gd name="connsiteY9856" fmla="*/ 5914259 h 7527097"/>
              <a:gd name="connsiteX9857" fmla="*/ 4134562 w 11737975"/>
              <a:gd name="connsiteY9857" fmla="*/ 5910375 h 7527097"/>
              <a:gd name="connsiteX9858" fmla="*/ 4145188 w 11737975"/>
              <a:gd name="connsiteY9858" fmla="*/ 5912031 h 7527097"/>
              <a:gd name="connsiteX9859" fmla="*/ 4162463 w 11737975"/>
              <a:gd name="connsiteY9859" fmla="*/ 5920341 h 7527097"/>
              <a:gd name="connsiteX9860" fmla="*/ 4151177 w 11737975"/>
              <a:gd name="connsiteY9860" fmla="*/ 5927009 h 7527097"/>
              <a:gd name="connsiteX9861" fmla="*/ 4155617 w 11737975"/>
              <a:gd name="connsiteY9861" fmla="*/ 5946428 h 7527097"/>
              <a:gd name="connsiteX9862" fmla="*/ 4179966 w 11737975"/>
              <a:gd name="connsiteY9862" fmla="*/ 5940859 h 7527097"/>
              <a:gd name="connsiteX9863" fmla="*/ 4174209 w 11737975"/>
              <a:gd name="connsiteY9863" fmla="*/ 5938089 h 7527097"/>
              <a:gd name="connsiteX9864" fmla="*/ 4187041 w 11737975"/>
              <a:gd name="connsiteY9864" fmla="*/ 5926980 h 7527097"/>
              <a:gd name="connsiteX9865" fmla="*/ 4201223 w 11737975"/>
              <a:gd name="connsiteY9865" fmla="*/ 5944170 h 7527097"/>
              <a:gd name="connsiteX9866" fmla="*/ 4191680 w 11737975"/>
              <a:gd name="connsiteY9866" fmla="*/ 5913658 h 7527097"/>
              <a:gd name="connsiteX9867" fmla="*/ 4203196 w 11737975"/>
              <a:gd name="connsiteY9867" fmla="*/ 5919197 h 7527097"/>
              <a:gd name="connsiteX9868" fmla="*/ 4199214 w 11737975"/>
              <a:gd name="connsiteY9868" fmla="*/ 5924194 h 7527097"/>
              <a:gd name="connsiteX9869" fmla="*/ 4221588 w 11737975"/>
              <a:gd name="connsiteY9869" fmla="*/ 5943598 h 7527097"/>
              <a:gd name="connsiteX9870" fmla="*/ 4223136 w 11737975"/>
              <a:gd name="connsiteY9870" fmla="*/ 5939159 h 7527097"/>
              <a:gd name="connsiteX9871" fmla="*/ 4218035 w 11737975"/>
              <a:gd name="connsiteY9871" fmla="*/ 5928064 h 7527097"/>
              <a:gd name="connsiteX9872" fmla="*/ 4222016 w 11737975"/>
              <a:gd name="connsiteY9872" fmla="*/ 5923066 h 7527097"/>
              <a:gd name="connsiteX9873" fmla="*/ 4224452 w 11737975"/>
              <a:gd name="connsiteY9873" fmla="*/ 5922509 h 7527097"/>
              <a:gd name="connsiteX9874" fmla="*/ 4221128 w 11737975"/>
              <a:gd name="connsiteY9874" fmla="*/ 5919182 h 7527097"/>
              <a:gd name="connsiteX9875" fmla="*/ 4215782 w 11737975"/>
              <a:gd name="connsiteY9875" fmla="*/ 5923810 h 7527097"/>
              <a:gd name="connsiteX9876" fmla="*/ 4208955 w 11737975"/>
              <a:gd name="connsiteY9876" fmla="*/ 5921967 h 7527097"/>
              <a:gd name="connsiteX9877" fmla="*/ 4213133 w 11737975"/>
              <a:gd name="connsiteY9877" fmla="*/ 5884229 h 7527097"/>
              <a:gd name="connsiteX9878" fmla="*/ 4262060 w 11737975"/>
              <a:gd name="connsiteY9878" fmla="*/ 5885299 h 7527097"/>
              <a:gd name="connsiteX9879" fmla="*/ 4265382 w 11737975"/>
              <a:gd name="connsiteY9879" fmla="*/ 5888626 h 7527097"/>
              <a:gd name="connsiteX9880" fmla="*/ 4259856 w 11737975"/>
              <a:gd name="connsiteY9880" fmla="*/ 5898063 h 7527097"/>
              <a:gd name="connsiteX9881" fmla="*/ 4271832 w 11737975"/>
              <a:gd name="connsiteY9881" fmla="*/ 5928019 h 7527097"/>
              <a:gd name="connsiteX9882" fmla="*/ 4301049 w 11737975"/>
              <a:gd name="connsiteY9882" fmla="*/ 5921337 h 7527097"/>
              <a:gd name="connsiteX9883" fmla="*/ 4286209 w 11737975"/>
              <a:gd name="connsiteY9883" fmla="*/ 5912471 h 7527097"/>
              <a:gd name="connsiteX9884" fmla="*/ 4283973 w 11737975"/>
              <a:gd name="connsiteY9884" fmla="*/ 5880287 h 7527097"/>
              <a:gd name="connsiteX9885" fmla="*/ 4283084 w 11737975"/>
              <a:gd name="connsiteY9885" fmla="*/ 5876402 h 7527097"/>
              <a:gd name="connsiteX9886" fmla="*/ 4292823 w 11737975"/>
              <a:gd name="connsiteY9886" fmla="*/ 5874175 h 7527097"/>
              <a:gd name="connsiteX9887" fmla="*/ 4295720 w 11737975"/>
              <a:gd name="connsiteY9887" fmla="*/ 5898034 h 7527097"/>
              <a:gd name="connsiteX9888" fmla="*/ 4306346 w 11737975"/>
              <a:gd name="connsiteY9888" fmla="*/ 5899691 h 7527097"/>
              <a:gd name="connsiteX9889" fmla="*/ 4302594 w 11737975"/>
              <a:gd name="connsiteY9889" fmla="*/ 5916896 h 7527097"/>
              <a:gd name="connsiteX9890" fmla="*/ 4320528 w 11737975"/>
              <a:gd name="connsiteY9890" fmla="*/ 5916881 h 7527097"/>
              <a:gd name="connsiteX9891" fmla="*/ 4316316 w 11737975"/>
              <a:gd name="connsiteY9891" fmla="*/ 5909670 h 7527097"/>
              <a:gd name="connsiteX9892" fmla="*/ 4333162 w 11737975"/>
              <a:gd name="connsiteY9892" fmla="*/ 5938512 h 7527097"/>
              <a:gd name="connsiteX9893" fmla="*/ 4359517 w 11737975"/>
              <a:gd name="connsiteY9893" fmla="*/ 5952918 h 7527097"/>
              <a:gd name="connsiteX9894" fmla="*/ 4356851 w 11737975"/>
              <a:gd name="connsiteY9894" fmla="*/ 5941269 h 7527097"/>
              <a:gd name="connsiteX9895" fmla="*/ 4429895 w 11737975"/>
              <a:gd name="connsiteY9895" fmla="*/ 5924561 h 7527097"/>
              <a:gd name="connsiteX9896" fmla="*/ 4419038 w 11737975"/>
              <a:gd name="connsiteY9896" fmla="*/ 5910695 h 7527097"/>
              <a:gd name="connsiteX9897" fmla="*/ 4417262 w 11737975"/>
              <a:gd name="connsiteY9897" fmla="*/ 5902928 h 7527097"/>
              <a:gd name="connsiteX9898" fmla="*/ 4416374 w 11737975"/>
              <a:gd name="connsiteY9898" fmla="*/ 5899045 h 7527097"/>
              <a:gd name="connsiteX9899" fmla="*/ 4413707 w 11737975"/>
              <a:gd name="connsiteY9899" fmla="*/ 5887393 h 7527097"/>
              <a:gd name="connsiteX9900" fmla="*/ 4437167 w 11737975"/>
              <a:gd name="connsiteY9900" fmla="*/ 5877941 h 7527097"/>
              <a:gd name="connsiteX9901" fmla="*/ 4453783 w 11737975"/>
              <a:gd name="connsiteY9901" fmla="*/ 5894574 h 7527097"/>
              <a:gd name="connsiteX9902" fmla="*/ 4455988 w 11737975"/>
              <a:gd name="connsiteY9902" fmla="*/ 5881810 h 7527097"/>
              <a:gd name="connsiteX9903" fmla="*/ 4455100 w 11737975"/>
              <a:gd name="connsiteY9903" fmla="*/ 5877926 h 7527097"/>
              <a:gd name="connsiteX9904" fmla="*/ 4458422 w 11737975"/>
              <a:gd name="connsiteY9904" fmla="*/ 5881253 h 7527097"/>
              <a:gd name="connsiteX9905" fmla="*/ 4460857 w 11737975"/>
              <a:gd name="connsiteY9905" fmla="*/ 5880695 h 7527097"/>
              <a:gd name="connsiteX9906" fmla="*/ 4461746 w 11737975"/>
              <a:gd name="connsiteY9906" fmla="*/ 5884579 h 7527097"/>
              <a:gd name="connsiteX9907" fmla="*/ 4464180 w 11737975"/>
              <a:gd name="connsiteY9907" fmla="*/ 5884022 h 7527097"/>
              <a:gd name="connsiteX9908" fmla="*/ 4459970 w 11737975"/>
              <a:gd name="connsiteY9908" fmla="*/ 5876810 h 7527097"/>
              <a:gd name="connsiteX9909" fmla="*/ 4457535 w 11737975"/>
              <a:gd name="connsiteY9909" fmla="*/ 5877368 h 7527097"/>
              <a:gd name="connsiteX9910" fmla="*/ 4472143 w 11737975"/>
              <a:gd name="connsiteY9910" fmla="*/ 5874027 h 7527097"/>
              <a:gd name="connsiteX9911" fmla="*/ 4475927 w 11737975"/>
              <a:gd name="connsiteY9911" fmla="*/ 5901770 h 7527097"/>
              <a:gd name="connsiteX9912" fmla="*/ 4462205 w 11737975"/>
              <a:gd name="connsiteY9912" fmla="*/ 5908995 h 7527097"/>
              <a:gd name="connsiteX9913" fmla="*/ 4460661 w 11737975"/>
              <a:gd name="connsiteY9913" fmla="*/ 5913436 h 7527097"/>
              <a:gd name="connsiteX9914" fmla="*/ 4463984 w 11737975"/>
              <a:gd name="connsiteY9914" fmla="*/ 5916763 h 7527097"/>
              <a:gd name="connsiteX9915" fmla="*/ 4480139 w 11737975"/>
              <a:gd name="connsiteY9915" fmla="*/ 5908981 h 7527097"/>
              <a:gd name="connsiteX9916" fmla="*/ 4502940 w 11737975"/>
              <a:gd name="connsiteY9916" fmla="*/ 5907853 h 7527097"/>
              <a:gd name="connsiteX9917" fmla="*/ 4490305 w 11737975"/>
              <a:gd name="connsiteY9917" fmla="*/ 5886219 h 7527097"/>
              <a:gd name="connsiteX9918" fmla="*/ 4494286 w 11737975"/>
              <a:gd name="connsiteY9918" fmla="*/ 5881222 h 7527097"/>
              <a:gd name="connsiteX9919" fmla="*/ 4496721 w 11737975"/>
              <a:gd name="connsiteY9919" fmla="*/ 5880666 h 7527097"/>
              <a:gd name="connsiteX9920" fmla="*/ 4501163 w 11737975"/>
              <a:gd name="connsiteY9920" fmla="*/ 5900084 h 7527097"/>
              <a:gd name="connsiteX9921" fmla="*/ 4563811 w 11737975"/>
              <a:gd name="connsiteY9921" fmla="*/ 5893929 h 7527097"/>
              <a:gd name="connsiteX9922" fmla="*/ 4525940 w 11737975"/>
              <a:gd name="connsiteY9922" fmla="*/ 5873982 h 7527097"/>
              <a:gd name="connsiteX9923" fmla="*/ 4534791 w 11737975"/>
              <a:gd name="connsiteY9923" fmla="*/ 5867871 h 7527097"/>
              <a:gd name="connsiteX9924" fmla="*/ 4550288 w 11737975"/>
              <a:gd name="connsiteY9924" fmla="*/ 5868415 h 7527097"/>
              <a:gd name="connsiteX9925" fmla="*/ 4610269 w 11737975"/>
              <a:gd name="connsiteY9925" fmla="*/ 5850608 h 7527097"/>
              <a:gd name="connsiteX9926" fmla="*/ 4600300 w 11737975"/>
              <a:gd name="connsiteY9926" fmla="*/ 5840627 h 7527097"/>
              <a:gd name="connsiteX9927" fmla="*/ 4619779 w 11737975"/>
              <a:gd name="connsiteY9927" fmla="*/ 5836171 h 7527097"/>
              <a:gd name="connsiteX9928" fmla="*/ 4615797 w 11737975"/>
              <a:gd name="connsiteY9928" fmla="*/ 5841170 h 7527097"/>
              <a:gd name="connsiteX9929" fmla="*/ 4628663 w 11737975"/>
              <a:gd name="connsiteY9929" fmla="*/ 5875008 h 7527097"/>
              <a:gd name="connsiteX9930" fmla="*/ 4647251 w 11737975"/>
              <a:gd name="connsiteY9930" fmla="*/ 5866668 h 7527097"/>
              <a:gd name="connsiteX9931" fmla="*/ 4649685 w 11737975"/>
              <a:gd name="connsiteY9931" fmla="*/ 5866113 h 7527097"/>
              <a:gd name="connsiteX9932" fmla="*/ 4652121 w 11737975"/>
              <a:gd name="connsiteY9932" fmla="*/ 5865555 h 7527097"/>
              <a:gd name="connsiteX9933" fmla="*/ 4673377 w 11737975"/>
              <a:gd name="connsiteY9933" fmla="*/ 5868868 h 7527097"/>
              <a:gd name="connsiteX9934" fmla="*/ 4674266 w 11737975"/>
              <a:gd name="connsiteY9934" fmla="*/ 5872750 h 7527097"/>
              <a:gd name="connsiteX9935" fmla="*/ 4677588 w 11737975"/>
              <a:gd name="connsiteY9935" fmla="*/ 5876077 h 7527097"/>
              <a:gd name="connsiteX9936" fmla="*/ 4651694 w 11737975"/>
              <a:gd name="connsiteY9936" fmla="*/ 5886089 h 7527097"/>
              <a:gd name="connsiteX9937" fmla="*/ 4644390 w 11737975"/>
              <a:gd name="connsiteY9937" fmla="*/ 5887759 h 7527097"/>
              <a:gd name="connsiteX9938" fmla="*/ 4639519 w 11737975"/>
              <a:gd name="connsiteY9938" fmla="*/ 5888873 h 7527097"/>
              <a:gd name="connsiteX9939" fmla="*/ 4637085 w 11737975"/>
              <a:gd name="connsiteY9939" fmla="*/ 5889430 h 7527097"/>
              <a:gd name="connsiteX9940" fmla="*/ 4640408 w 11737975"/>
              <a:gd name="connsiteY9940" fmla="*/ 5892757 h 7527097"/>
              <a:gd name="connsiteX9941" fmla="*/ 4645277 w 11737975"/>
              <a:gd name="connsiteY9941" fmla="*/ 5891642 h 7527097"/>
              <a:gd name="connsiteX9942" fmla="*/ 4653470 w 11737975"/>
              <a:gd name="connsiteY9942" fmla="*/ 5893856 h 7527097"/>
              <a:gd name="connsiteX9943" fmla="*/ 4703712 w 11737975"/>
              <a:gd name="connsiteY9943" fmla="*/ 5878276 h 7527097"/>
              <a:gd name="connsiteX9944" fmla="*/ 4699501 w 11737975"/>
              <a:gd name="connsiteY9944" fmla="*/ 5871066 h 7527097"/>
              <a:gd name="connsiteX9945" fmla="*/ 4696836 w 11737975"/>
              <a:gd name="connsiteY9945" fmla="*/ 5859415 h 7527097"/>
              <a:gd name="connsiteX9946" fmla="*/ 4695947 w 11737975"/>
              <a:gd name="connsiteY9946" fmla="*/ 5855531 h 7527097"/>
              <a:gd name="connsiteX9947" fmla="*/ 4719407 w 11737975"/>
              <a:gd name="connsiteY9947" fmla="*/ 5846078 h 7527097"/>
              <a:gd name="connsiteX9948" fmla="*/ 4721843 w 11737975"/>
              <a:gd name="connsiteY9948" fmla="*/ 5845521 h 7527097"/>
              <a:gd name="connsiteX9949" fmla="*/ 4726054 w 11737975"/>
              <a:gd name="connsiteY9949" fmla="*/ 5852731 h 7527097"/>
              <a:gd name="connsiteX9950" fmla="*/ 4715426 w 11737975"/>
              <a:gd name="connsiteY9950" fmla="*/ 5851075 h 7527097"/>
              <a:gd name="connsiteX9951" fmla="*/ 4713879 w 11737975"/>
              <a:gd name="connsiteY9951" fmla="*/ 5855517 h 7527097"/>
              <a:gd name="connsiteX9952" fmla="*/ 4714769 w 11737975"/>
              <a:gd name="connsiteY9952" fmla="*/ 5859401 h 7527097"/>
              <a:gd name="connsiteX9953" fmla="*/ 4729377 w 11737975"/>
              <a:gd name="connsiteY9953" fmla="*/ 5856059 h 7527097"/>
              <a:gd name="connsiteX9954" fmla="*/ 4747309 w 11737975"/>
              <a:gd name="connsiteY9954" fmla="*/ 5856044 h 7527097"/>
              <a:gd name="connsiteX9955" fmla="*/ 4748197 w 11737975"/>
              <a:gd name="connsiteY9955" fmla="*/ 5859927 h 7527097"/>
              <a:gd name="connsiteX9956" fmla="*/ 4738457 w 11737975"/>
              <a:gd name="connsiteY9956" fmla="*/ 5862155 h 7527097"/>
              <a:gd name="connsiteX9957" fmla="*/ 4731153 w 11737975"/>
              <a:gd name="connsiteY9957" fmla="*/ 5863825 h 7527097"/>
              <a:gd name="connsiteX9958" fmla="*/ 4724737 w 11737975"/>
              <a:gd name="connsiteY9958" fmla="*/ 5869381 h 7527097"/>
              <a:gd name="connsiteX9959" fmla="*/ 4725626 w 11737975"/>
              <a:gd name="connsiteY9959" fmla="*/ 5873264 h 7527097"/>
              <a:gd name="connsiteX9960" fmla="*/ 4728947 w 11737975"/>
              <a:gd name="connsiteY9960" fmla="*/ 5876591 h 7527097"/>
              <a:gd name="connsiteX9961" fmla="*/ 4740235 w 11737975"/>
              <a:gd name="connsiteY9961" fmla="*/ 5869922 h 7527097"/>
              <a:gd name="connsiteX9962" fmla="*/ 4752408 w 11737975"/>
              <a:gd name="connsiteY9962" fmla="*/ 5867138 h 7527097"/>
              <a:gd name="connsiteX9963" fmla="*/ 4761260 w 11737975"/>
              <a:gd name="connsiteY9963" fmla="*/ 5861027 h 7527097"/>
              <a:gd name="connsiteX9964" fmla="*/ 4763695 w 11737975"/>
              <a:gd name="connsiteY9964" fmla="*/ 5860469 h 7527097"/>
              <a:gd name="connsiteX9965" fmla="*/ 4797782 w 11737975"/>
              <a:gd name="connsiteY9965" fmla="*/ 5852673 h 7527097"/>
              <a:gd name="connsiteX9966" fmla="*/ 4805086 w 11737975"/>
              <a:gd name="connsiteY9966" fmla="*/ 5851002 h 7527097"/>
              <a:gd name="connsiteX9967" fmla="*/ 4818807 w 11737975"/>
              <a:gd name="connsiteY9967" fmla="*/ 5843777 h 7527097"/>
              <a:gd name="connsiteX9968" fmla="*/ 4807948 w 11737975"/>
              <a:gd name="connsiteY9968" fmla="*/ 5829912 h 7527097"/>
              <a:gd name="connsiteX9969" fmla="*/ 4807061 w 11737975"/>
              <a:gd name="connsiteY9969" fmla="*/ 5826028 h 7527097"/>
              <a:gd name="connsiteX9970" fmla="*/ 4808607 w 11737975"/>
              <a:gd name="connsiteY9970" fmla="*/ 5821588 h 7527097"/>
              <a:gd name="connsiteX9971" fmla="*/ 4809496 w 11737975"/>
              <a:gd name="connsiteY9971" fmla="*/ 5825472 h 7527097"/>
              <a:gd name="connsiteX9972" fmla="*/ 4811931 w 11737975"/>
              <a:gd name="connsiteY9972" fmla="*/ 5824915 h 7527097"/>
              <a:gd name="connsiteX9973" fmla="*/ 4807719 w 11737975"/>
              <a:gd name="connsiteY9973" fmla="*/ 5817705 h 7527097"/>
              <a:gd name="connsiteX9974" fmla="*/ 4806830 w 11737975"/>
              <a:gd name="connsiteY9974" fmla="*/ 5813820 h 7527097"/>
              <a:gd name="connsiteX9975" fmla="*/ 4821440 w 11737975"/>
              <a:gd name="connsiteY9975" fmla="*/ 5810479 h 7527097"/>
              <a:gd name="connsiteX9976" fmla="*/ 4825420 w 11737975"/>
              <a:gd name="connsiteY9976" fmla="*/ 5805480 h 7527097"/>
              <a:gd name="connsiteX9977" fmla="*/ 4834074 w 11737975"/>
              <a:gd name="connsiteY9977" fmla="*/ 5832111 h 7527097"/>
              <a:gd name="connsiteX9978" fmla="*/ 4840259 w 11737975"/>
              <a:gd name="connsiteY9978" fmla="*/ 5814348 h 7527097"/>
              <a:gd name="connsiteX9979" fmla="*/ 4842694 w 11737975"/>
              <a:gd name="connsiteY9979" fmla="*/ 5813791 h 7527097"/>
              <a:gd name="connsiteX9980" fmla="*/ 4847793 w 11737975"/>
              <a:gd name="connsiteY9980" fmla="*/ 5824885 h 7527097"/>
              <a:gd name="connsiteX9981" fmla="*/ 4865068 w 11737975"/>
              <a:gd name="connsiteY9981" fmla="*/ 5833195 h 7527097"/>
              <a:gd name="connsiteX9982" fmla="*/ 4886981 w 11737975"/>
              <a:gd name="connsiteY9982" fmla="*/ 5828183 h 7527097"/>
              <a:gd name="connsiteX9983" fmla="*/ 4875893 w 11737975"/>
              <a:gd name="connsiteY9983" fmla="*/ 5802111 h 7527097"/>
              <a:gd name="connsiteX9984" fmla="*/ 4899812 w 11737975"/>
              <a:gd name="connsiteY9984" fmla="*/ 5817073 h 7527097"/>
              <a:gd name="connsiteX9985" fmla="*/ 4917975 w 11737975"/>
              <a:gd name="connsiteY9985" fmla="*/ 5829266 h 7527097"/>
              <a:gd name="connsiteX9986" fmla="*/ 4936763 w 11737975"/>
              <a:gd name="connsiteY9986" fmla="*/ 5788188 h 7527097"/>
              <a:gd name="connsiteX9987" fmla="*/ 4943411 w 11737975"/>
              <a:gd name="connsiteY9987" fmla="*/ 5794841 h 7527097"/>
              <a:gd name="connsiteX9988" fmla="*/ 4946732 w 11737975"/>
              <a:gd name="connsiteY9988" fmla="*/ 5798167 h 7527097"/>
              <a:gd name="connsiteX9989" fmla="*/ 4947621 w 11737975"/>
              <a:gd name="connsiteY9989" fmla="*/ 5802052 h 7527097"/>
              <a:gd name="connsiteX9990" fmla="*/ 4951175 w 11737975"/>
              <a:gd name="connsiteY9990" fmla="*/ 5817586 h 7527097"/>
              <a:gd name="connsiteX9991" fmla="*/ 4945647 w 11737975"/>
              <a:gd name="connsiteY9991" fmla="*/ 5827025 h 7527097"/>
              <a:gd name="connsiteX9992" fmla="*/ 4962032 w 11737975"/>
              <a:gd name="connsiteY9992" fmla="*/ 5831450 h 7527097"/>
              <a:gd name="connsiteX9993" fmla="*/ 4963826 w 11737975"/>
              <a:gd name="connsiteY9993" fmla="*/ 5823887 h 7527097"/>
              <a:gd name="connsiteX9994" fmla="*/ 4962730 w 11737975"/>
              <a:gd name="connsiteY9994" fmla="*/ 5813479 h 7527097"/>
              <a:gd name="connsiteX9995" fmla="*/ 4964237 w 11737975"/>
              <a:gd name="connsiteY9995" fmla="*/ 5818685 h 7527097"/>
              <a:gd name="connsiteX9996" fmla="*/ 4976180 w 11737975"/>
              <a:gd name="connsiteY9996" fmla="*/ 5803693 h 7527097"/>
              <a:gd name="connsiteX9997" fmla="*/ 4980392 w 11737975"/>
              <a:gd name="connsiteY9997" fmla="*/ 5810903 h 7527097"/>
              <a:gd name="connsiteX9998" fmla="*/ 4988354 w 11737975"/>
              <a:gd name="connsiteY9998" fmla="*/ 5800907 h 7527097"/>
              <a:gd name="connsiteX9999" fmla="*/ 4992335 w 11737975"/>
              <a:gd name="connsiteY9999" fmla="*/ 5795910 h 7527097"/>
              <a:gd name="connsiteX10000" fmla="*/ 4991448 w 11737975"/>
              <a:gd name="connsiteY10000" fmla="*/ 5792026 h 7527097"/>
              <a:gd name="connsiteX10001" fmla="*/ 4987466 w 11737975"/>
              <a:gd name="connsiteY10001" fmla="*/ 5797025 h 7527097"/>
              <a:gd name="connsiteX10002" fmla="*/ 4986576 w 11737975"/>
              <a:gd name="connsiteY10002" fmla="*/ 5793140 h 7527097"/>
              <a:gd name="connsiteX10003" fmla="*/ 4974831 w 11737975"/>
              <a:gd name="connsiteY10003" fmla="*/ 5775393 h 7527097"/>
              <a:gd name="connsiteX10004" fmla="*/ 4990986 w 11737975"/>
              <a:gd name="connsiteY10004" fmla="*/ 5767610 h 7527097"/>
              <a:gd name="connsiteX10005" fmla="*/ 5002076 w 11737975"/>
              <a:gd name="connsiteY10005" fmla="*/ 5793684 h 7527097"/>
              <a:gd name="connsiteX10006" fmla="*/ 5001416 w 11737975"/>
              <a:gd name="connsiteY10006" fmla="*/ 5802006 h 7527097"/>
              <a:gd name="connsiteX10007" fmla="*/ 5004740 w 11737975"/>
              <a:gd name="connsiteY10007" fmla="*/ 5805334 h 7527097"/>
              <a:gd name="connsiteX10008" fmla="*/ 5005397 w 11737975"/>
              <a:gd name="connsiteY10008" fmla="*/ 5797010 h 7527097"/>
              <a:gd name="connsiteX10009" fmla="*/ 5059196 w 11737975"/>
              <a:gd name="connsiteY10009" fmla="*/ 5796966 h 7527097"/>
              <a:gd name="connsiteX10010" fmla="*/ 5055213 w 11737975"/>
              <a:gd name="connsiteY10010" fmla="*/ 5801963 h 7527097"/>
              <a:gd name="connsiteX10011" fmla="*/ 5056101 w 11737975"/>
              <a:gd name="connsiteY10011" fmla="*/ 5805846 h 7527097"/>
              <a:gd name="connsiteX10012" fmla="*/ 5061628 w 11737975"/>
              <a:gd name="connsiteY10012" fmla="*/ 5796409 h 7527097"/>
              <a:gd name="connsiteX10013" fmla="*/ 5068044 w 11737975"/>
              <a:gd name="connsiteY10013" fmla="*/ 5790856 h 7527097"/>
              <a:gd name="connsiteX10014" fmla="*/ 5058931 w 11737975"/>
              <a:gd name="connsiteY10014" fmla="*/ 5739808 h 7527097"/>
              <a:gd name="connsiteX10015" fmla="*/ 5047645 w 11737975"/>
              <a:gd name="connsiteY10015" fmla="*/ 5746477 h 7527097"/>
              <a:gd name="connsiteX10016" fmla="*/ 5051199 w 11737975"/>
              <a:gd name="connsiteY10016" fmla="*/ 5762012 h 7527097"/>
              <a:gd name="connsiteX10017" fmla="*/ 5040340 w 11737975"/>
              <a:gd name="connsiteY10017" fmla="*/ 5748147 h 7527097"/>
              <a:gd name="connsiteX10018" fmla="*/ 5002469 w 11737975"/>
              <a:gd name="connsiteY10018" fmla="*/ 5728203 h 7527097"/>
              <a:gd name="connsiteX10019" fmla="*/ 5004674 w 11737975"/>
              <a:gd name="connsiteY10019" fmla="*/ 5715436 h 7527097"/>
              <a:gd name="connsiteX10020" fmla="*/ 5030800 w 11737975"/>
              <a:gd name="connsiteY10020" fmla="*/ 5717635 h 7527097"/>
              <a:gd name="connsiteX10021" fmla="*/ 5031687 w 11737975"/>
              <a:gd name="connsiteY10021" fmla="*/ 5721518 h 7527097"/>
              <a:gd name="connsiteX10022" fmla="*/ 5035011 w 11737975"/>
              <a:gd name="connsiteY10022" fmla="*/ 5724846 h 7527097"/>
              <a:gd name="connsiteX10023" fmla="*/ 5034125 w 11737975"/>
              <a:gd name="connsiteY10023" fmla="*/ 5720961 h 7527097"/>
              <a:gd name="connsiteX10024" fmla="*/ 5033234 w 11737975"/>
              <a:gd name="connsiteY10024" fmla="*/ 5717078 h 7527097"/>
              <a:gd name="connsiteX10025" fmla="*/ 5032346 w 11737975"/>
              <a:gd name="connsiteY10025" fmla="*/ 5713195 h 7527097"/>
              <a:gd name="connsiteX10026" fmla="*/ 5044291 w 11737975"/>
              <a:gd name="connsiteY10026" fmla="*/ 5698201 h 7527097"/>
              <a:gd name="connsiteX10027" fmla="*/ 5046067 w 11737975"/>
              <a:gd name="connsiteY10027" fmla="*/ 5705969 h 7527097"/>
              <a:gd name="connsiteX10028" fmla="*/ 5048502 w 11737975"/>
              <a:gd name="connsiteY10028" fmla="*/ 5705412 h 7527097"/>
              <a:gd name="connsiteX10029" fmla="*/ 5046954 w 11737975"/>
              <a:gd name="connsiteY10029" fmla="*/ 5709852 h 7527097"/>
              <a:gd name="connsiteX10030" fmla="*/ 5050278 w 11737975"/>
              <a:gd name="connsiteY10030" fmla="*/ 5713179 h 7527097"/>
              <a:gd name="connsiteX10031" fmla="*/ 5052713 w 11737975"/>
              <a:gd name="connsiteY10031" fmla="*/ 5712622 h 7527097"/>
              <a:gd name="connsiteX10032" fmla="*/ 5051824 w 11737975"/>
              <a:gd name="connsiteY10032" fmla="*/ 5708738 h 7527097"/>
              <a:gd name="connsiteX10033" fmla="*/ 5066202 w 11737975"/>
              <a:gd name="connsiteY10033" fmla="*/ 5693189 h 7527097"/>
              <a:gd name="connsiteX10034" fmla="*/ 5085252 w 11737975"/>
              <a:gd name="connsiteY10034" fmla="*/ 5709267 h 7527097"/>
              <a:gd name="connsiteX10035" fmla="*/ 5089894 w 11737975"/>
              <a:gd name="connsiteY10035" fmla="*/ 5695945 h 7527097"/>
              <a:gd name="connsiteX10036" fmla="*/ 5090353 w 11737975"/>
              <a:gd name="connsiteY10036" fmla="*/ 5696157 h 7527097"/>
              <a:gd name="connsiteX10037" fmla="*/ 5090356 w 11737975"/>
              <a:gd name="connsiteY10037" fmla="*/ 5696181 h 7527097"/>
              <a:gd name="connsiteX10038" fmla="*/ 5090400 w 11737975"/>
              <a:gd name="connsiteY10038" fmla="*/ 5696178 h 7527097"/>
              <a:gd name="connsiteX10039" fmla="*/ 5100994 w 11737975"/>
              <a:gd name="connsiteY10039" fmla="*/ 5701068 h 7527097"/>
              <a:gd name="connsiteX10040" fmla="*/ 5104517 w 11737975"/>
              <a:gd name="connsiteY10040" fmla="*/ 5695719 h 7527097"/>
              <a:gd name="connsiteX10041" fmla="*/ 5108997 w 11737975"/>
              <a:gd name="connsiteY10041" fmla="*/ 5695572 h 7527097"/>
              <a:gd name="connsiteX10042" fmla="*/ 5115360 w 11737975"/>
              <a:gd name="connsiteY10042" fmla="*/ 5706466 h 7527097"/>
              <a:gd name="connsiteX10043" fmla="*/ 5112925 w 11737975"/>
              <a:gd name="connsiteY10043" fmla="*/ 5707025 h 7527097"/>
              <a:gd name="connsiteX10044" fmla="*/ 5112266 w 11737975"/>
              <a:gd name="connsiteY10044" fmla="*/ 5715348 h 7527097"/>
              <a:gd name="connsiteX10045" fmla="*/ 5114701 w 11737975"/>
              <a:gd name="connsiteY10045" fmla="*/ 5714791 h 7527097"/>
              <a:gd name="connsiteX10046" fmla="*/ 5119571 w 11737975"/>
              <a:gd name="connsiteY10046" fmla="*/ 5713677 h 7527097"/>
              <a:gd name="connsiteX10047" fmla="*/ 5133521 w 11737975"/>
              <a:gd name="connsiteY10047" fmla="*/ 5718661 h 7527097"/>
              <a:gd name="connsiteX10048" fmla="*/ 5135958 w 11737975"/>
              <a:gd name="connsiteY10048" fmla="*/ 5718104 h 7527097"/>
              <a:gd name="connsiteX10049" fmla="*/ 5137502 w 11737975"/>
              <a:gd name="connsiteY10049" fmla="*/ 5713662 h 7527097"/>
              <a:gd name="connsiteX10050" fmla="*/ 5136616 w 11737975"/>
              <a:gd name="connsiteY10050" fmla="*/ 5709780 h 7527097"/>
              <a:gd name="connsiteX10051" fmla="*/ 5131745 w 11737975"/>
              <a:gd name="connsiteY10051" fmla="*/ 5710893 h 7527097"/>
              <a:gd name="connsiteX10052" fmla="*/ 5120229 w 11737975"/>
              <a:gd name="connsiteY10052" fmla="*/ 5705352 h 7527097"/>
              <a:gd name="connsiteX10053" fmla="*/ 5122663 w 11737975"/>
              <a:gd name="connsiteY10053" fmla="*/ 5704796 h 7527097"/>
              <a:gd name="connsiteX10054" fmla="*/ 5123023 w 11737975"/>
              <a:gd name="connsiteY10054" fmla="*/ 5698203 h 7527097"/>
              <a:gd name="connsiteX10055" fmla="*/ 5133481 w 11737975"/>
              <a:gd name="connsiteY10055" fmla="*/ 5700975 h 7527097"/>
              <a:gd name="connsiteX10056" fmla="*/ 5149988 w 11737975"/>
              <a:gd name="connsiteY10056" fmla="*/ 5706961 h 7527097"/>
              <a:gd name="connsiteX10057" fmla="*/ 5149677 w 11737975"/>
              <a:gd name="connsiteY10057" fmla="*/ 5710878 h 7527097"/>
              <a:gd name="connsiteX10058" fmla="*/ 5153001 w 11737975"/>
              <a:gd name="connsiteY10058" fmla="*/ 5714205 h 7527097"/>
              <a:gd name="connsiteX10059" fmla="*/ 5153887 w 11737975"/>
              <a:gd name="connsiteY10059" fmla="*/ 5718088 h 7527097"/>
              <a:gd name="connsiteX10060" fmla="*/ 5151453 w 11737975"/>
              <a:gd name="connsiteY10060" fmla="*/ 5718644 h 7527097"/>
              <a:gd name="connsiteX10061" fmla="*/ 5142603 w 11737975"/>
              <a:gd name="connsiteY10061" fmla="*/ 5724756 h 7527097"/>
              <a:gd name="connsiteX10062" fmla="*/ 5141056 w 11737975"/>
              <a:gd name="connsiteY10062" fmla="*/ 5729197 h 7527097"/>
              <a:gd name="connsiteX10063" fmla="*/ 5137734 w 11737975"/>
              <a:gd name="connsiteY10063" fmla="*/ 5725870 h 7527097"/>
              <a:gd name="connsiteX10064" fmla="*/ 5130428 w 11737975"/>
              <a:gd name="connsiteY10064" fmla="*/ 5727542 h 7527097"/>
              <a:gd name="connsiteX10065" fmla="*/ 5126447 w 11737975"/>
              <a:gd name="connsiteY10065" fmla="*/ 5732539 h 7527097"/>
              <a:gd name="connsiteX10066" fmla="*/ 5109403 w 11737975"/>
              <a:gd name="connsiteY10066" fmla="*/ 5736437 h 7527097"/>
              <a:gd name="connsiteX10067" fmla="*/ 5104534 w 11737975"/>
              <a:gd name="connsiteY10067" fmla="*/ 5737552 h 7527097"/>
              <a:gd name="connsiteX10068" fmla="*/ 5098777 w 11737975"/>
              <a:gd name="connsiteY10068" fmla="*/ 5734781 h 7527097"/>
              <a:gd name="connsiteX10069" fmla="*/ 5097229 w 11737975"/>
              <a:gd name="connsiteY10069" fmla="*/ 5739222 h 7527097"/>
              <a:gd name="connsiteX10070" fmla="*/ 5096341 w 11737975"/>
              <a:gd name="connsiteY10070" fmla="*/ 5735338 h 7527097"/>
              <a:gd name="connsiteX10071" fmla="*/ 5091472 w 11737975"/>
              <a:gd name="connsiteY10071" fmla="*/ 5736453 h 7527097"/>
              <a:gd name="connsiteX10072" fmla="*/ 5099006 w 11737975"/>
              <a:gd name="connsiteY10072" fmla="*/ 5746990 h 7527097"/>
              <a:gd name="connsiteX10073" fmla="*/ 5099895 w 11737975"/>
              <a:gd name="connsiteY10073" fmla="*/ 5750873 h 7527097"/>
              <a:gd name="connsiteX10074" fmla="*/ 5091932 w 11737975"/>
              <a:gd name="connsiteY10074" fmla="*/ 5760869 h 7527097"/>
              <a:gd name="connsiteX10075" fmla="*/ 5076436 w 11737975"/>
              <a:gd name="connsiteY10075" fmla="*/ 5760327 h 7527097"/>
              <a:gd name="connsiteX10076" fmla="*/ 5086634 w 11737975"/>
              <a:gd name="connsiteY10076" fmla="*/ 5782514 h 7527097"/>
              <a:gd name="connsiteX10077" fmla="*/ 5097263 w 11737975"/>
              <a:gd name="connsiteY10077" fmla="*/ 5784171 h 7527097"/>
              <a:gd name="connsiteX10078" fmla="*/ 5094169 w 11737975"/>
              <a:gd name="connsiteY10078" fmla="*/ 5793052 h 7527097"/>
              <a:gd name="connsiteX10079" fmla="*/ 5104797 w 11737975"/>
              <a:gd name="connsiteY10079" fmla="*/ 5794708 h 7527097"/>
              <a:gd name="connsiteX10080" fmla="*/ 5102593 w 11737975"/>
              <a:gd name="connsiteY10080" fmla="*/ 5807472 h 7527097"/>
              <a:gd name="connsiteX10081" fmla="*/ 5116544 w 11737975"/>
              <a:gd name="connsiteY10081" fmla="*/ 5812456 h 7527097"/>
              <a:gd name="connsiteX10082" fmla="*/ 5114537 w 11737975"/>
              <a:gd name="connsiteY10082" fmla="*/ 5792480 h 7527097"/>
              <a:gd name="connsiteX10083" fmla="*/ 5123619 w 11737975"/>
              <a:gd name="connsiteY10083" fmla="*/ 5798578 h 7527097"/>
              <a:gd name="connsiteX10084" fmla="*/ 5123156 w 11737975"/>
              <a:gd name="connsiteY10084" fmla="*/ 5774160 h 7527097"/>
              <a:gd name="connsiteX10085" fmla="*/ 5141090 w 11737975"/>
              <a:gd name="connsiteY10085" fmla="*/ 5774147 h 7527097"/>
              <a:gd name="connsiteX10086" fmla="*/ 5142865 w 11737975"/>
              <a:gd name="connsiteY10086" fmla="*/ 5781913 h 7527097"/>
              <a:gd name="connsiteX10087" fmla="*/ 5140432 w 11737975"/>
              <a:gd name="connsiteY10087" fmla="*/ 5782470 h 7527097"/>
              <a:gd name="connsiteX10088" fmla="*/ 5143754 w 11737975"/>
              <a:gd name="connsiteY10088" fmla="*/ 5785796 h 7527097"/>
              <a:gd name="connsiteX10089" fmla="*/ 5159481 w 11737975"/>
              <a:gd name="connsiteY10089" fmla="*/ 5798547 h 7527097"/>
              <a:gd name="connsiteX10090" fmla="*/ 5161686 w 11737975"/>
              <a:gd name="connsiteY10090" fmla="*/ 5785781 h 7527097"/>
              <a:gd name="connsiteX10091" fmla="*/ 5198669 w 11737975"/>
              <a:gd name="connsiteY10091" fmla="*/ 5801846 h 7527097"/>
              <a:gd name="connsiteX10092" fmla="*/ 5203967 w 11737975"/>
              <a:gd name="connsiteY10092" fmla="*/ 5780198 h 7527097"/>
              <a:gd name="connsiteX10093" fmla="*/ 5199294 w 11737975"/>
              <a:gd name="connsiteY10093" fmla="*/ 5748572 h 7527097"/>
              <a:gd name="connsiteX10094" fmla="*/ 5224958 w 11737975"/>
              <a:gd name="connsiteY10094" fmla="*/ 5726353 h 7527097"/>
              <a:gd name="connsiteX10095" fmla="*/ 5225846 w 11737975"/>
              <a:gd name="connsiteY10095" fmla="*/ 5730237 h 7527097"/>
              <a:gd name="connsiteX10096" fmla="*/ 5228282 w 11737975"/>
              <a:gd name="connsiteY10096" fmla="*/ 5729681 h 7527097"/>
              <a:gd name="connsiteX10097" fmla="*/ 5227392 w 11737975"/>
              <a:gd name="connsiteY10097" fmla="*/ 5725796 h 7527097"/>
              <a:gd name="connsiteX10098" fmla="*/ 5245983 w 11737975"/>
              <a:gd name="connsiteY10098" fmla="*/ 5717458 h 7527097"/>
              <a:gd name="connsiteX10099" fmla="*/ 5249075 w 11737975"/>
              <a:gd name="connsiteY10099" fmla="*/ 5708576 h 7527097"/>
              <a:gd name="connsiteX10100" fmla="*/ 5234664 w 11737975"/>
              <a:gd name="connsiteY10100" fmla="*/ 5679177 h 7527097"/>
              <a:gd name="connsiteX10101" fmla="*/ 5235981 w 11737975"/>
              <a:gd name="connsiteY10101" fmla="*/ 5662529 h 7527097"/>
              <a:gd name="connsiteX10102" fmla="*/ 5233546 w 11737975"/>
              <a:gd name="connsiteY10102" fmla="*/ 5663086 h 7527097"/>
              <a:gd name="connsiteX10103" fmla="*/ 5288230 w 11737975"/>
              <a:gd name="connsiteY10103" fmla="*/ 5666925 h 7527097"/>
              <a:gd name="connsiteX10104" fmla="*/ 5290204 w 11737975"/>
              <a:gd name="connsiteY10104" fmla="*/ 5641953 h 7527097"/>
              <a:gd name="connsiteX10105" fmla="*/ 5297754 w 11737975"/>
              <a:gd name="connsiteY10105" fmla="*/ 5647825 h 7527097"/>
              <a:gd name="connsiteX10106" fmla="*/ 5299760 w 11737975"/>
              <a:gd name="connsiteY10106" fmla="*/ 5647685 h 7527097"/>
              <a:gd name="connsiteX10107" fmla="*/ 5293897 w 11737975"/>
              <a:gd name="connsiteY10107" fmla="*/ 5650810 h 7527097"/>
              <a:gd name="connsiteX10108" fmla="*/ 5287726 w 11737975"/>
              <a:gd name="connsiteY10108" fmla="*/ 5671984 h 7527097"/>
              <a:gd name="connsiteX10109" fmla="*/ 5298603 w 11737975"/>
              <a:gd name="connsiteY10109" fmla="*/ 5688576 h 7527097"/>
              <a:gd name="connsiteX10110" fmla="*/ 5291782 w 11737975"/>
              <a:gd name="connsiteY10110" fmla="*/ 5698457 h 7527097"/>
              <a:gd name="connsiteX10111" fmla="*/ 5279840 w 11737975"/>
              <a:gd name="connsiteY10111" fmla="*/ 5697452 h 7527097"/>
              <a:gd name="connsiteX10112" fmla="*/ 5274970 w 11737975"/>
              <a:gd name="connsiteY10112" fmla="*/ 5698566 h 7527097"/>
              <a:gd name="connsiteX10113" fmla="*/ 5277636 w 11737975"/>
              <a:gd name="connsiteY10113" fmla="*/ 5710216 h 7527097"/>
              <a:gd name="connsiteX10114" fmla="*/ 5282505 w 11737975"/>
              <a:gd name="connsiteY10114" fmla="*/ 5709104 h 7527097"/>
              <a:gd name="connsiteX10115" fmla="*/ 5285530 w 11737975"/>
              <a:gd name="connsiteY10115" fmla="*/ 5707511 h 7527097"/>
              <a:gd name="connsiteX10116" fmla="*/ 5281894 w 11737975"/>
              <a:gd name="connsiteY10116" fmla="*/ 5712779 h 7527097"/>
              <a:gd name="connsiteX10117" fmla="*/ 5272177 w 11737975"/>
              <a:gd name="connsiteY10117" fmla="*/ 5738613 h 7527097"/>
              <a:gd name="connsiteX10118" fmla="*/ 5276449 w 11737975"/>
              <a:gd name="connsiteY10118" fmla="*/ 5741369 h 7527097"/>
              <a:gd name="connsiteX10119" fmla="*/ 5277702 w 11737975"/>
              <a:gd name="connsiteY10119" fmla="*/ 5749601 h 7527097"/>
              <a:gd name="connsiteX10120" fmla="*/ 5271434 w 11737975"/>
              <a:gd name="connsiteY10120" fmla="*/ 5748914 h 7527097"/>
              <a:gd name="connsiteX10121" fmla="*/ 5267476 w 11737975"/>
              <a:gd name="connsiteY10121" fmla="*/ 5753783 h 7527097"/>
              <a:gd name="connsiteX10122" fmla="*/ 5267678 w 11737975"/>
              <a:gd name="connsiteY10122" fmla="*/ 5754127 h 7527097"/>
              <a:gd name="connsiteX10123" fmla="*/ 5263236 w 11737975"/>
              <a:gd name="connsiteY10123" fmla="*/ 5761119 h 7527097"/>
              <a:gd name="connsiteX10124" fmla="*/ 5255079 w 11737975"/>
              <a:gd name="connsiteY10124" fmla="*/ 5748677 h 7527097"/>
              <a:gd name="connsiteX10125" fmla="*/ 5237977 w 11737975"/>
              <a:gd name="connsiteY10125" fmla="*/ 5800892 h 7527097"/>
              <a:gd name="connsiteX10126" fmla="*/ 5228653 w 11737975"/>
              <a:gd name="connsiteY10126" fmla="*/ 5798716 h 7527097"/>
              <a:gd name="connsiteX10127" fmla="*/ 5220880 w 11737975"/>
              <a:gd name="connsiteY10127" fmla="*/ 5810952 h 7527097"/>
              <a:gd name="connsiteX10128" fmla="*/ 5241080 w 11737975"/>
              <a:gd name="connsiteY10128" fmla="*/ 5829721 h 7527097"/>
              <a:gd name="connsiteX10129" fmla="*/ 5244191 w 11737975"/>
              <a:gd name="connsiteY10129" fmla="*/ 5816393 h 7527097"/>
              <a:gd name="connsiteX10130" fmla="*/ 5279936 w 11737975"/>
              <a:gd name="connsiteY10130" fmla="*/ 5810685 h 7527097"/>
              <a:gd name="connsiteX10131" fmla="*/ 5267508 w 11737975"/>
              <a:gd name="connsiteY10131" fmla="*/ 5779680 h 7527097"/>
              <a:gd name="connsiteX10132" fmla="*/ 5279942 w 11737975"/>
              <a:gd name="connsiteY10132" fmla="*/ 5768531 h 7527097"/>
              <a:gd name="connsiteX10133" fmla="*/ 5297030 w 11737975"/>
              <a:gd name="connsiteY10133" fmla="*/ 5800623 h 7527097"/>
              <a:gd name="connsiteX10134" fmla="*/ 5300142 w 11737975"/>
              <a:gd name="connsiteY10134" fmla="*/ 5787296 h 7527097"/>
              <a:gd name="connsiteX10135" fmla="*/ 5298590 w 11737975"/>
              <a:gd name="connsiteY10135" fmla="*/ 5772883 h 7527097"/>
              <a:gd name="connsiteX10136" fmla="*/ 5329673 w 11737975"/>
              <a:gd name="connsiteY10136" fmla="*/ 5766087 h 7527097"/>
              <a:gd name="connsiteX10137" fmla="*/ 5362305 w 11737975"/>
              <a:gd name="connsiteY10137" fmla="*/ 5773704 h 7527097"/>
              <a:gd name="connsiteX10138" fmla="*/ 5380955 w 11737975"/>
              <a:gd name="connsiteY10138" fmla="*/ 5778057 h 7527097"/>
              <a:gd name="connsiteX10139" fmla="*/ 5384066 w 11737975"/>
              <a:gd name="connsiteY10139" fmla="*/ 5764728 h 7527097"/>
              <a:gd name="connsiteX10140" fmla="*/ 5370078 w 11737975"/>
              <a:gd name="connsiteY10140" fmla="*/ 5761464 h 7527097"/>
              <a:gd name="connsiteX10141" fmla="*/ 5364639 w 11737975"/>
              <a:gd name="connsiteY10141" fmla="*/ 5758438 h 7527097"/>
              <a:gd name="connsiteX10142" fmla="*/ 5366993 w 11737975"/>
              <a:gd name="connsiteY10142" fmla="*/ 5751543 h 7527097"/>
              <a:gd name="connsiteX10143" fmla="*/ 5369256 w 11737975"/>
              <a:gd name="connsiteY10143" fmla="*/ 5751308 h 7527097"/>
              <a:gd name="connsiteX10144" fmla="*/ 5370416 w 11737975"/>
              <a:gd name="connsiteY10144" fmla="*/ 5747493 h 7527097"/>
              <a:gd name="connsiteX10145" fmla="*/ 5382512 w 11737975"/>
              <a:gd name="connsiteY10145" fmla="*/ 5750315 h 7527097"/>
              <a:gd name="connsiteX10146" fmla="*/ 5379408 w 11737975"/>
              <a:gd name="connsiteY10146" fmla="*/ 5721486 h 7527097"/>
              <a:gd name="connsiteX10147" fmla="*/ 5391843 w 11737975"/>
              <a:gd name="connsiteY10147" fmla="*/ 5710338 h 7527097"/>
              <a:gd name="connsiteX10148" fmla="*/ 5413602 w 11737975"/>
              <a:gd name="connsiteY10148" fmla="*/ 5701362 h 7527097"/>
              <a:gd name="connsiteX10149" fmla="*/ 5412049 w 11737975"/>
              <a:gd name="connsiteY10149" fmla="*/ 5686950 h 7527097"/>
              <a:gd name="connsiteX10150" fmla="*/ 5441574 w 11737975"/>
              <a:gd name="connsiteY10150" fmla="*/ 5707890 h 7527097"/>
              <a:gd name="connsiteX10151" fmla="*/ 5474208 w 11737975"/>
              <a:gd name="connsiteY10151" fmla="*/ 5715508 h 7527097"/>
              <a:gd name="connsiteX10152" fmla="*/ 5466436 w 11737975"/>
              <a:gd name="connsiteY10152" fmla="*/ 5727746 h 7527097"/>
              <a:gd name="connsiteX10153" fmla="*/ 5418263 w 11737975"/>
              <a:gd name="connsiteY10153" fmla="*/ 5702451 h 7527097"/>
              <a:gd name="connsiteX10154" fmla="*/ 5410491 w 11737975"/>
              <a:gd name="connsiteY10154" fmla="*/ 5714690 h 7527097"/>
              <a:gd name="connsiteX10155" fmla="*/ 5446229 w 11737975"/>
              <a:gd name="connsiteY10155" fmla="*/ 5751132 h 7527097"/>
              <a:gd name="connsiteX10156" fmla="*/ 5432243 w 11737975"/>
              <a:gd name="connsiteY10156" fmla="*/ 5747868 h 7527097"/>
              <a:gd name="connsiteX10157" fmla="*/ 5415140 w 11737975"/>
              <a:gd name="connsiteY10157" fmla="*/ 5800085 h 7527097"/>
              <a:gd name="connsiteX10158" fmla="*/ 5440008 w 11737975"/>
              <a:gd name="connsiteY10158" fmla="*/ 5777785 h 7527097"/>
              <a:gd name="connsiteX10159" fmla="*/ 5458657 w 11737975"/>
              <a:gd name="connsiteY10159" fmla="*/ 5782138 h 7527097"/>
              <a:gd name="connsiteX10160" fmla="*/ 5461767 w 11737975"/>
              <a:gd name="connsiteY10160" fmla="*/ 5768812 h 7527097"/>
              <a:gd name="connsiteX10161" fmla="*/ 5450892 w 11737975"/>
              <a:gd name="connsiteY10161" fmla="*/ 5752222 h 7527097"/>
              <a:gd name="connsiteX10162" fmla="*/ 5466432 w 11737975"/>
              <a:gd name="connsiteY10162" fmla="*/ 5743554 h 7527097"/>
              <a:gd name="connsiteX10163" fmla="*/ 5467113 w 11737975"/>
              <a:gd name="connsiteY10163" fmla="*/ 5743653 h 7527097"/>
              <a:gd name="connsiteX10164" fmla="*/ 5467370 w 11737975"/>
              <a:gd name="connsiteY10164" fmla="*/ 5744098 h 7527097"/>
              <a:gd name="connsiteX10165" fmla="*/ 5471170 w 11737975"/>
              <a:gd name="connsiteY10165" fmla="*/ 5744247 h 7527097"/>
              <a:gd name="connsiteX10166" fmla="*/ 5486635 w 11737975"/>
              <a:gd name="connsiteY10166" fmla="*/ 5746512 h 7527097"/>
              <a:gd name="connsiteX10167" fmla="*/ 5505284 w 11737975"/>
              <a:gd name="connsiteY10167" fmla="*/ 5750865 h 7527097"/>
              <a:gd name="connsiteX10168" fmla="*/ 5508394 w 11737975"/>
              <a:gd name="connsiteY10168" fmla="*/ 5737540 h 7527097"/>
              <a:gd name="connsiteX10169" fmla="*/ 5509952 w 11737975"/>
              <a:gd name="connsiteY10169" fmla="*/ 5709798 h 7527097"/>
              <a:gd name="connsiteX10170" fmla="*/ 5521925 w 11737975"/>
              <a:gd name="connsiteY10170" fmla="*/ 5719359 h 7527097"/>
              <a:gd name="connsiteX10171" fmla="*/ 5518538 w 11737975"/>
              <a:gd name="connsiteY10171" fmla="*/ 5720134 h 7527097"/>
              <a:gd name="connsiteX10172" fmla="*/ 5517038 w 11737975"/>
              <a:gd name="connsiteY10172" fmla="*/ 5724687 h 7527097"/>
              <a:gd name="connsiteX10173" fmla="*/ 5520367 w 11737975"/>
              <a:gd name="connsiteY10173" fmla="*/ 5728137 h 7527097"/>
              <a:gd name="connsiteX10174" fmla="*/ 5532601 w 11737975"/>
              <a:gd name="connsiteY10174" fmla="*/ 5727883 h 7527097"/>
              <a:gd name="connsiteX10175" fmla="*/ 5534815 w 11737975"/>
              <a:gd name="connsiteY10175" fmla="*/ 5729652 h 7527097"/>
              <a:gd name="connsiteX10176" fmla="*/ 5553463 w 11737975"/>
              <a:gd name="connsiteY10176" fmla="*/ 5734004 h 7527097"/>
              <a:gd name="connsiteX10177" fmla="*/ 5542581 w 11737975"/>
              <a:gd name="connsiteY10177" fmla="*/ 5759570 h 7527097"/>
              <a:gd name="connsiteX10178" fmla="*/ 5581429 w 11737975"/>
              <a:gd name="connsiteY10178" fmla="*/ 5782687 h 7527097"/>
              <a:gd name="connsiteX10179" fmla="*/ 5562787 w 11737975"/>
              <a:gd name="connsiteY10179" fmla="*/ 5736180 h 7527097"/>
              <a:gd name="connsiteX10180" fmla="*/ 5564385 w 11737975"/>
              <a:gd name="connsiteY10180" fmla="*/ 5734040 h 7527097"/>
              <a:gd name="connsiteX10181" fmla="*/ 5565073 w 11737975"/>
              <a:gd name="connsiteY10181" fmla="*/ 5734753 h 7527097"/>
              <a:gd name="connsiteX10182" fmla="*/ 5566034 w 11737975"/>
              <a:gd name="connsiteY10182" fmla="*/ 5731834 h 7527097"/>
              <a:gd name="connsiteX10183" fmla="*/ 5567256 w 11737975"/>
              <a:gd name="connsiteY10183" fmla="*/ 5730198 h 7527097"/>
              <a:gd name="connsiteX10184" fmla="*/ 5575222 w 11737975"/>
              <a:gd name="connsiteY10184" fmla="*/ 5725033 h 7527097"/>
              <a:gd name="connsiteX10185" fmla="*/ 5593869 w 11737975"/>
              <a:gd name="connsiteY10185" fmla="*/ 5729385 h 7527097"/>
              <a:gd name="connsiteX10186" fmla="*/ 5601642 w 11737975"/>
              <a:gd name="connsiteY10186" fmla="*/ 5717148 h 7527097"/>
              <a:gd name="connsiteX10187" fmla="*/ 5645158 w 11737975"/>
              <a:gd name="connsiteY10187" fmla="*/ 5699199 h 7527097"/>
              <a:gd name="connsiteX10188" fmla="*/ 5660703 w 11737975"/>
              <a:gd name="connsiteY10188" fmla="*/ 5674723 h 7527097"/>
              <a:gd name="connsiteX10189" fmla="*/ 5658374 w 11737975"/>
              <a:gd name="connsiteY10189" fmla="*/ 5658371 h 7527097"/>
              <a:gd name="connsiteX10190" fmla="*/ 5663842 w 11737975"/>
              <a:gd name="connsiteY10190" fmla="*/ 5639058 h 7527097"/>
              <a:gd name="connsiteX10191" fmla="*/ 5671353 w 11737975"/>
              <a:gd name="connsiteY10191" fmla="*/ 5641170 h 7527097"/>
              <a:gd name="connsiteX10192" fmla="*/ 5681386 w 11737975"/>
              <a:gd name="connsiteY10192" fmla="*/ 5638301 h 7527097"/>
              <a:gd name="connsiteX10193" fmla="*/ 5682274 w 11737975"/>
              <a:gd name="connsiteY10193" fmla="*/ 5642184 h 7527097"/>
              <a:gd name="connsiteX10194" fmla="*/ 5678293 w 11737975"/>
              <a:gd name="connsiteY10194" fmla="*/ 5647182 h 7527097"/>
              <a:gd name="connsiteX10195" fmla="*/ 5681148 w 11737975"/>
              <a:gd name="connsiteY10195" fmla="*/ 5654064 h 7527097"/>
              <a:gd name="connsiteX10196" fmla="*/ 5682248 w 11737975"/>
              <a:gd name="connsiteY10196" fmla="*/ 5654033 h 7527097"/>
              <a:gd name="connsiteX10197" fmla="*/ 5684357 w 11737975"/>
              <a:gd name="connsiteY10197" fmla="*/ 5658287 h 7527097"/>
              <a:gd name="connsiteX10198" fmla="*/ 5691785 w 11737975"/>
              <a:gd name="connsiteY10198" fmla="*/ 5667926 h 7527097"/>
              <a:gd name="connsiteX10199" fmla="*/ 5705770 w 11737975"/>
              <a:gd name="connsiteY10199" fmla="*/ 5671191 h 7527097"/>
              <a:gd name="connsiteX10200" fmla="*/ 5710433 w 11737975"/>
              <a:gd name="connsiteY10200" fmla="*/ 5672278 h 7527097"/>
              <a:gd name="connsiteX10201" fmla="*/ 5687705 w 11737975"/>
              <a:gd name="connsiteY10201" fmla="*/ 5674878 h 7527097"/>
              <a:gd name="connsiteX10202" fmla="*/ 5680088 w 11737975"/>
              <a:gd name="connsiteY10202" fmla="*/ 5678705 h 7527097"/>
              <a:gd name="connsiteX10203" fmla="*/ 5678110 w 11737975"/>
              <a:gd name="connsiteY10203" fmla="*/ 5668401 h 7527097"/>
              <a:gd name="connsiteX10204" fmla="*/ 5672277 w 11737975"/>
              <a:gd name="connsiteY10204" fmla="*/ 5677908 h 7527097"/>
              <a:gd name="connsiteX10205" fmla="*/ 5674055 w 11737975"/>
              <a:gd name="connsiteY10205" fmla="*/ 5685676 h 7527097"/>
              <a:gd name="connsiteX10206" fmla="*/ 5674992 w 11737975"/>
              <a:gd name="connsiteY10206" fmla="*/ 5689229 h 7527097"/>
              <a:gd name="connsiteX10207" fmla="*/ 5679400 w 11737975"/>
              <a:gd name="connsiteY10207" fmla="*/ 5681501 h 7527097"/>
              <a:gd name="connsiteX10208" fmla="*/ 5679736 w 11737975"/>
              <a:gd name="connsiteY10208" fmla="*/ 5698486 h 7527097"/>
              <a:gd name="connsiteX10209" fmla="*/ 5682455 w 11737975"/>
              <a:gd name="connsiteY10209" fmla="*/ 5707904 h 7527097"/>
              <a:gd name="connsiteX10210" fmla="*/ 5711979 w 11737975"/>
              <a:gd name="connsiteY10210" fmla="*/ 5728845 h 7527097"/>
              <a:gd name="connsiteX10211" fmla="*/ 5725965 w 11737975"/>
              <a:gd name="connsiteY10211" fmla="*/ 5732110 h 7527097"/>
              <a:gd name="connsiteX10212" fmla="*/ 5755489 w 11737975"/>
              <a:gd name="connsiteY10212" fmla="*/ 5753055 h 7527097"/>
              <a:gd name="connsiteX10213" fmla="*/ 5777247 w 11737975"/>
              <a:gd name="connsiteY10213" fmla="*/ 5744080 h 7527097"/>
              <a:gd name="connsiteX10214" fmla="*/ 5789682 w 11737975"/>
              <a:gd name="connsiteY10214" fmla="*/ 5732930 h 7527097"/>
              <a:gd name="connsiteX10215" fmla="*/ 5799006 w 11737975"/>
              <a:gd name="connsiteY10215" fmla="*/ 5735106 h 7527097"/>
              <a:gd name="connsiteX10216" fmla="*/ 5800557 w 11737975"/>
              <a:gd name="connsiteY10216" fmla="*/ 5749519 h 7527097"/>
              <a:gd name="connsiteX10217" fmla="*/ 5805219 w 11737975"/>
              <a:gd name="connsiteY10217" fmla="*/ 5750607 h 7527097"/>
              <a:gd name="connsiteX10218" fmla="*/ 5806771 w 11737975"/>
              <a:gd name="connsiteY10218" fmla="*/ 5765023 h 7527097"/>
              <a:gd name="connsiteX10219" fmla="*/ 5789676 w 11737975"/>
              <a:gd name="connsiteY10219" fmla="*/ 5775083 h 7527097"/>
              <a:gd name="connsiteX10220" fmla="*/ 5794331 w 11737975"/>
              <a:gd name="connsiteY10220" fmla="*/ 5818326 h 7527097"/>
              <a:gd name="connsiteX10221" fmla="*/ 5831626 w 11737975"/>
              <a:gd name="connsiteY10221" fmla="*/ 5827031 h 7527097"/>
              <a:gd name="connsiteX10222" fmla="*/ 5837840 w 11737975"/>
              <a:gd name="connsiteY10222" fmla="*/ 5842532 h 7527097"/>
              <a:gd name="connsiteX10223" fmla="*/ 5854937 w 11737975"/>
              <a:gd name="connsiteY10223" fmla="*/ 5832470 h 7527097"/>
              <a:gd name="connsiteX10224" fmla="*/ 5853385 w 11737975"/>
              <a:gd name="connsiteY10224" fmla="*/ 5818058 h 7527097"/>
              <a:gd name="connsiteX10225" fmla="*/ 5836295 w 11737975"/>
              <a:gd name="connsiteY10225" fmla="*/ 5785965 h 7527097"/>
              <a:gd name="connsiteX10226" fmla="*/ 5823862 w 11737975"/>
              <a:gd name="connsiteY10226" fmla="*/ 5797113 h 7527097"/>
              <a:gd name="connsiteX10227" fmla="*/ 5805213 w 11737975"/>
              <a:gd name="connsiteY10227" fmla="*/ 5792761 h 7527097"/>
              <a:gd name="connsiteX10228" fmla="*/ 5826971 w 11737975"/>
              <a:gd name="connsiteY10228" fmla="*/ 5783787 h 7527097"/>
              <a:gd name="connsiteX10229" fmla="*/ 5830081 w 11737975"/>
              <a:gd name="connsiteY10229" fmla="*/ 5770463 h 7527097"/>
              <a:gd name="connsiteX10230" fmla="*/ 5845619 w 11737975"/>
              <a:gd name="connsiteY10230" fmla="*/ 5788141 h 7527097"/>
              <a:gd name="connsiteX10231" fmla="*/ 5882917 w 11737975"/>
              <a:gd name="connsiteY10231" fmla="*/ 5796845 h 7527097"/>
              <a:gd name="connsiteX10232" fmla="*/ 5889136 w 11737975"/>
              <a:gd name="connsiteY10232" fmla="*/ 5770193 h 7527097"/>
              <a:gd name="connsiteX10233" fmla="*/ 5901571 w 11737975"/>
              <a:gd name="connsiteY10233" fmla="*/ 5759043 h 7527097"/>
              <a:gd name="connsiteX10234" fmla="*/ 5910901 w 11737975"/>
              <a:gd name="connsiteY10234" fmla="*/ 5719067 h 7527097"/>
              <a:gd name="connsiteX10235" fmla="*/ 5903136 w 11737975"/>
              <a:gd name="connsiteY10235" fmla="*/ 5689149 h 7527097"/>
              <a:gd name="connsiteX10236" fmla="*/ 5915571 w 11737975"/>
              <a:gd name="connsiteY10236" fmla="*/ 5677998 h 7527097"/>
              <a:gd name="connsiteX10237" fmla="*/ 5909356 w 11737975"/>
              <a:gd name="connsiteY10237" fmla="*/ 5662496 h 7527097"/>
              <a:gd name="connsiteX10238" fmla="*/ 5914166 w 11737975"/>
              <a:gd name="connsiteY10238" fmla="*/ 5653080 h 7527097"/>
              <a:gd name="connsiteX10239" fmla="*/ 5913055 w 11737975"/>
              <a:gd name="connsiteY10239" fmla="*/ 5643888 h 7527097"/>
              <a:gd name="connsiteX10240" fmla="*/ 5913567 w 11737975"/>
              <a:gd name="connsiteY10240" fmla="*/ 5646124 h 7527097"/>
              <a:gd name="connsiteX10241" fmla="*/ 5924678 w 11737975"/>
              <a:gd name="connsiteY10241" fmla="*/ 5627731 h 7527097"/>
              <a:gd name="connsiteX10242" fmla="*/ 5917556 w 11737975"/>
              <a:gd name="connsiteY10242" fmla="*/ 5625892 h 7527097"/>
              <a:gd name="connsiteX10243" fmla="*/ 5910439 w 11737975"/>
              <a:gd name="connsiteY10243" fmla="*/ 5627096 h 7527097"/>
              <a:gd name="connsiteX10244" fmla="*/ 5909361 w 11737975"/>
              <a:gd name="connsiteY10244" fmla="*/ 5620342 h 7527097"/>
              <a:gd name="connsiteX10245" fmla="*/ 5921988 w 11737975"/>
              <a:gd name="connsiteY10245" fmla="*/ 5621533 h 7527097"/>
              <a:gd name="connsiteX10246" fmla="*/ 5933128 w 11737975"/>
              <a:gd name="connsiteY10246" fmla="*/ 5616713 h 7527097"/>
              <a:gd name="connsiteX10247" fmla="*/ 5938793 w 11737975"/>
              <a:gd name="connsiteY10247" fmla="*/ 5620624 h 7527097"/>
              <a:gd name="connsiteX10248" fmla="*/ 5936169 w 11737975"/>
              <a:gd name="connsiteY10248" fmla="*/ 5631868 h 7527097"/>
              <a:gd name="connsiteX10249" fmla="*/ 5935404 w 11737975"/>
              <a:gd name="connsiteY10249" fmla="*/ 5635149 h 7527097"/>
              <a:gd name="connsiteX10250" fmla="*/ 5934228 w 11737975"/>
              <a:gd name="connsiteY10250" fmla="*/ 5633968 h 7527097"/>
              <a:gd name="connsiteX10251" fmla="*/ 5934947 w 11737975"/>
              <a:gd name="connsiteY10251" fmla="*/ 5637107 h 7527097"/>
              <a:gd name="connsiteX10252" fmla="*/ 5934226 w 11737975"/>
              <a:gd name="connsiteY10252" fmla="*/ 5640196 h 7527097"/>
              <a:gd name="connsiteX10253" fmla="*/ 5938428 w 11737975"/>
              <a:gd name="connsiteY10253" fmla="*/ 5641177 h 7527097"/>
              <a:gd name="connsiteX10254" fmla="*/ 5941744 w 11737975"/>
              <a:gd name="connsiteY10254" fmla="*/ 5644509 h 7527097"/>
              <a:gd name="connsiteX10255" fmla="*/ 5943453 w 11737975"/>
              <a:gd name="connsiteY10255" fmla="*/ 5643608 h 7527097"/>
              <a:gd name="connsiteX10256" fmla="*/ 5940856 w 11737975"/>
              <a:gd name="connsiteY10256" fmla="*/ 5640626 h 7527097"/>
              <a:gd name="connsiteX10257" fmla="*/ 5940792 w 11737975"/>
              <a:gd name="connsiteY10257" fmla="*/ 5640560 h 7527097"/>
              <a:gd name="connsiteX10258" fmla="*/ 5950349 w 11737975"/>
              <a:gd name="connsiteY10258" fmla="*/ 5636934 h 7527097"/>
              <a:gd name="connsiteX10259" fmla="*/ 5953646 w 11737975"/>
              <a:gd name="connsiteY10259" fmla="*/ 5636155 h 7527097"/>
              <a:gd name="connsiteX10260" fmla="*/ 5956122 w 11737975"/>
              <a:gd name="connsiteY10260" fmla="*/ 5640850 h 7527097"/>
              <a:gd name="connsiteX10261" fmla="*/ 5965996 w 11737975"/>
              <a:gd name="connsiteY10261" fmla="*/ 5639800 h 7527097"/>
              <a:gd name="connsiteX10262" fmla="*/ 5966666 w 11737975"/>
              <a:gd name="connsiteY10262" fmla="*/ 5646012 h 7527097"/>
              <a:gd name="connsiteX10263" fmla="*/ 5966859 w 11737975"/>
              <a:gd name="connsiteY10263" fmla="*/ 5647813 h 7527097"/>
              <a:gd name="connsiteX10264" fmla="*/ 5918681 w 11737975"/>
              <a:gd name="connsiteY10264" fmla="*/ 5664672 h 7527097"/>
              <a:gd name="connsiteX10265" fmla="*/ 5929556 w 11737975"/>
              <a:gd name="connsiteY10265" fmla="*/ 5681260 h 7527097"/>
              <a:gd name="connsiteX10266" fmla="*/ 5938881 w 11737975"/>
              <a:gd name="connsiteY10266" fmla="*/ 5683437 h 7527097"/>
              <a:gd name="connsiteX10267" fmla="*/ 5949755 w 11737975"/>
              <a:gd name="connsiteY10267" fmla="*/ 5700030 h 7527097"/>
              <a:gd name="connsiteX10268" fmla="*/ 5940431 w 11737975"/>
              <a:gd name="connsiteY10268" fmla="*/ 5697854 h 7527097"/>
              <a:gd name="connsiteX10269" fmla="*/ 5943534 w 11737975"/>
              <a:gd name="connsiteY10269" fmla="*/ 5726682 h 7527097"/>
              <a:gd name="connsiteX10270" fmla="*/ 5971508 w 11737975"/>
              <a:gd name="connsiteY10270" fmla="*/ 5733211 h 7527097"/>
              <a:gd name="connsiteX10271" fmla="*/ 6007253 w 11737975"/>
              <a:gd name="connsiteY10271" fmla="*/ 5727500 h 7527097"/>
              <a:gd name="connsiteX10272" fmla="*/ 6022790 w 11737975"/>
              <a:gd name="connsiteY10272" fmla="*/ 5745181 h 7527097"/>
              <a:gd name="connsiteX10273" fmla="*/ 6008804 w 11737975"/>
              <a:gd name="connsiteY10273" fmla="*/ 5741915 h 7527097"/>
              <a:gd name="connsiteX10274" fmla="*/ 6004142 w 11737975"/>
              <a:gd name="connsiteY10274" fmla="*/ 5740827 h 7527097"/>
              <a:gd name="connsiteX10275" fmla="*/ 5976169 w 11737975"/>
              <a:gd name="connsiteY10275" fmla="*/ 5734300 h 7527097"/>
              <a:gd name="connsiteX10276" fmla="*/ 5966839 w 11737975"/>
              <a:gd name="connsiteY10276" fmla="*/ 5774276 h 7527097"/>
              <a:gd name="connsiteX10277" fmla="*/ 5960627 w 11737975"/>
              <a:gd name="connsiteY10277" fmla="*/ 5758773 h 7527097"/>
              <a:gd name="connsiteX10278" fmla="*/ 5924881 w 11737975"/>
              <a:gd name="connsiteY10278" fmla="*/ 5764484 h 7527097"/>
              <a:gd name="connsiteX10279" fmla="*/ 5912447 w 11737975"/>
              <a:gd name="connsiteY10279" fmla="*/ 5775632 h 7527097"/>
              <a:gd name="connsiteX10280" fmla="*/ 5904674 w 11737975"/>
              <a:gd name="connsiteY10280" fmla="*/ 5787872 h 7527097"/>
              <a:gd name="connsiteX10281" fmla="*/ 5909337 w 11737975"/>
              <a:gd name="connsiteY10281" fmla="*/ 5788961 h 7527097"/>
              <a:gd name="connsiteX10282" fmla="*/ 5943523 w 11737975"/>
              <a:gd name="connsiteY10282" fmla="*/ 5810991 h 7527097"/>
              <a:gd name="connsiteX10283" fmla="*/ 5904669 w 11737975"/>
              <a:gd name="connsiteY10283" fmla="*/ 5830027 h 7527097"/>
              <a:gd name="connsiteX10284" fmla="*/ 5910881 w 11737975"/>
              <a:gd name="connsiteY10284" fmla="*/ 5845528 h 7527097"/>
              <a:gd name="connsiteX10285" fmla="*/ 5895338 w 11737975"/>
              <a:gd name="connsiteY10285" fmla="*/ 5870004 h 7527097"/>
              <a:gd name="connsiteX10286" fmla="*/ 5915543 w 11737975"/>
              <a:gd name="connsiteY10286" fmla="*/ 5846615 h 7527097"/>
              <a:gd name="connsiteX10287" fmla="*/ 5937303 w 11737975"/>
              <a:gd name="connsiteY10287" fmla="*/ 5837642 h 7527097"/>
              <a:gd name="connsiteX10288" fmla="*/ 5948178 w 11737975"/>
              <a:gd name="connsiteY10288" fmla="*/ 5854233 h 7527097"/>
              <a:gd name="connsiteX10289" fmla="*/ 5971488 w 11737975"/>
              <a:gd name="connsiteY10289" fmla="*/ 5859672 h 7527097"/>
              <a:gd name="connsiteX10290" fmla="*/ 5959055 w 11737975"/>
              <a:gd name="connsiteY10290" fmla="*/ 5870821 h 7527097"/>
              <a:gd name="connsiteX10291" fmla="*/ 5988577 w 11737975"/>
              <a:gd name="connsiteY10291" fmla="*/ 5891766 h 7527097"/>
              <a:gd name="connsiteX10292" fmla="*/ 5994798 w 11737975"/>
              <a:gd name="connsiteY10292" fmla="*/ 5865113 h 7527097"/>
              <a:gd name="connsiteX10293" fmla="*/ 5980813 w 11737975"/>
              <a:gd name="connsiteY10293" fmla="*/ 5861849 h 7527097"/>
              <a:gd name="connsiteX10294" fmla="*/ 6002569 w 11737975"/>
              <a:gd name="connsiteY10294" fmla="*/ 5852877 h 7527097"/>
              <a:gd name="connsiteX10295" fmla="*/ 5985481 w 11737975"/>
              <a:gd name="connsiteY10295" fmla="*/ 5820783 h 7527097"/>
              <a:gd name="connsiteX10296" fmla="*/ 6018121 w 11737975"/>
              <a:gd name="connsiteY10296" fmla="*/ 5786245 h 7527097"/>
              <a:gd name="connsiteX10297" fmla="*/ 6002584 w 11737975"/>
              <a:gd name="connsiteY10297" fmla="*/ 5768565 h 7527097"/>
              <a:gd name="connsiteX10298" fmla="*/ 6047651 w 11737975"/>
              <a:gd name="connsiteY10298" fmla="*/ 5765033 h 7527097"/>
              <a:gd name="connsiteX10299" fmla="*/ 6041439 w 11737975"/>
              <a:gd name="connsiteY10299" fmla="*/ 5749532 h 7527097"/>
              <a:gd name="connsiteX10300" fmla="*/ 6069416 w 11737975"/>
              <a:gd name="connsiteY10300" fmla="*/ 5713904 h 7527097"/>
              <a:gd name="connsiteX10301" fmla="*/ 6102052 w 11737975"/>
              <a:gd name="connsiteY10301" fmla="*/ 5721521 h 7527097"/>
              <a:gd name="connsiteX10302" fmla="*/ 6091169 w 11737975"/>
              <a:gd name="connsiteY10302" fmla="*/ 5747085 h 7527097"/>
              <a:gd name="connsiteX10303" fmla="*/ 6069410 w 11737975"/>
              <a:gd name="connsiteY10303" fmla="*/ 5756060 h 7527097"/>
              <a:gd name="connsiteX10304" fmla="*/ 6075624 w 11737975"/>
              <a:gd name="connsiteY10304" fmla="*/ 5771562 h 7527097"/>
              <a:gd name="connsiteX10305" fmla="*/ 6022783 w 11737975"/>
              <a:gd name="connsiteY10305" fmla="*/ 5787334 h 7527097"/>
              <a:gd name="connsiteX10306" fmla="*/ 6018115 w 11737975"/>
              <a:gd name="connsiteY10306" fmla="*/ 5828400 h 7527097"/>
              <a:gd name="connsiteX10307" fmla="*/ 6049197 w 11737975"/>
              <a:gd name="connsiteY10307" fmla="*/ 5821603 h 7527097"/>
              <a:gd name="connsiteX10308" fmla="*/ 6061632 w 11737975"/>
              <a:gd name="connsiteY10308" fmla="*/ 5810452 h 7527097"/>
              <a:gd name="connsiteX10309" fmla="*/ 6067846 w 11737975"/>
              <a:gd name="connsiteY10309" fmla="*/ 5825955 h 7527097"/>
              <a:gd name="connsiteX10310" fmla="*/ 6089604 w 11737975"/>
              <a:gd name="connsiteY10310" fmla="*/ 5816980 h 7527097"/>
              <a:gd name="connsiteX10311" fmla="*/ 6098928 w 11737975"/>
              <a:gd name="connsiteY10311" fmla="*/ 5819156 h 7527097"/>
              <a:gd name="connsiteX10312" fmla="*/ 6116024 w 11737975"/>
              <a:gd name="connsiteY10312" fmla="*/ 5809096 h 7527097"/>
              <a:gd name="connsiteX10313" fmla="*/ 6119134 w 11737975"/>
              <a:gd name="connsiteY10313" fmla="*/ 5795768 h 7527097"/>
              <a:gd name="connsiteX10314" fmla="*/ 6128459 w 11737975"/>
              <a:gd name="connsiteY10314" fmla="*/ 5797945 h 7527097"/>
              <a:gd name="connsiteX10315" fmla="*/ 6122238 w 11737975"/>
              <a:gd name="connsiteY10315" fmla="*/ 5824597 h 7527097"/>
              <a:gd name="connsiteX10316" fmla="*/ 6109804 w 11737975"/>
              <a:gd name="connsiteY10316" fmla="*/ 5835748 h 7527097"/>
              <a:gd name="connsiteX10317" fmla="*/ 6109797 w 11737975"/>
              <a:gd name="connsiteY10317" fmla="*/ 5877901 h 7527097"/>
              <a:gd name="connsiteX10318" fmla="*/ 6111350 w 11737975"/>
              <a:gd name="connsiteY10318" fmla="*/ 5892316 h 7527097"/>
              <a:gd name="connsiteX10319" fmla="*/ 6089591 w 11737975"/>
              <a:gd name="connsiteY10319" fmla="*/ 5901287 h 7527097"/>
              <a:gd name="connsiteX10320" fmla="*/ 6078709 w 11737975"/>
              <a:gd name="connsiteY10320" fmla="*/ 5926853 h 7527097"/>
              <a:gd name="connsiteX10321" fmla="*/ 6097357 w 11737975"/>
              <a:gd name="connsiteY10321" fmla="*/ 5931205 h 7527097"/>
              <a:gd name="connsiteX10322" fmla="*/ 6120675 w 11737975"/>
              <a:gd name="connsiteY10322" fmla="*/ 5894492 h 7527097"/>
              <a:gd name="connsiteX10323" fmla="*/ 6156418 w 11737975"/>
              <a:gd name="connsiteY10323" fmla="*/ 5888784 h 7527097"/>
              <a:gd name="connsiteX10324" fmla="*/ 6171962 w 11737975"/>
              <a:gd name="connsiteY10324" fmla="*/ 5864306 h 7527097"/>
              <a:gd name="connsiteX10325" fmla="*/ 6162638 w 11737975"/>
              <a:gd name="connsiteY10325" fmla="*/ 5862130 h 7527097"/>
              <a:gd name="connsiteX10326" fmla="*/ 6156424 w 11737975"/>
              <a:gd name="connsiteY10326" fmla="*/ 5846629 h 7527097"/>
              <a:gd name="connsiteX10327" fmla="*/ 6170410 w 11737975"/>
              <a:gd name="connsiteY10327" fmla="*/ 5849894 h 7527097"/>
              <a:gd name="connsiteX10328" fmla="*/ 6213926 w 11737975"/>
              <a:gd name="connsiteY10328" fmla="*/ 5831946 h 7527097"/>
              <a:gd name="connsiteX10329" fmla="*/ 6215486 w 11737975"/>
              <a:gd name="connsiteY10329" fmla="*/ 5804204 h 7527097"/>
              <a:gd name="connsiteX10330" fmla="*/ 6235693 w 11737975"/>
              <a:gd name="connsiteY10330" fmla="*/ 5780816 h 7527097"/>
              <a:gd name="connsiteX10331" fmla="*/ 6249678 w 11737975"/>
              <a:gd name="connsiteY10331" fmla="*/ 5784079 h 7527097"/>
              <a:gd name="connsiteX10332" fmla="*/ 6255899 w 11737975"/>
              <a:gd name="connsiteY10332" fmla="*/ 5757426 h 7527097"/>
              <a:gd name="connsiteX10333" fmla="*/ 6237250 w 11737975"/>
              <a:gd name="connsiteY10333" fmla="*/ 5753074 h 7527097"/>
              <a:gd name="connsiteX10334" fmla="*/ 6268332 w 11737975"/>
              <a:gd name="connsiteY10334" fmla="*/ 5746279 h 7527097"/>
              <a:gd name="connsiteX10335" fmla="*/ 6265229 w 11737975"/>
              <a:gd name="connsiteY10335" fmla="*/ 5717450 h 7527097"/>
              <a:gd name="connsiteX10336" fmla="*/ 6302526 w 11737975"/>
              <a:gd name="connsiteY10336" fmla="*/ 5726154 h 7527097"/>
              <a:gd name="connsiteX10337" fmla="*/ 6316518 w 11737975"/>
              <a:gd name="connsiteY10337" fmla="*/ 5687264 h 7527097"/>
              <a:gd name="connsiteX10338" fmla="*/ 6335166 w 11737975"/>
              <a:gd name="connsiteY10338" fmla="*/ 5691618 h 7527097"/>
              <a:gd name="connsiteX10339" fmla="*/ 6333608 w 11737975"/>
              <a:gd name="connsiteY10339" fmla="*/ 5719359 h 7527097"/>
              <a:gd name="connsiteX10340" fmla="*/ 6336713 w 11737975"/>
              <a:gd name="connsiteY10340" fmla="*/ 5748186 h 7527097"/>
              <a:gd name="connsiteX10341" fmla="*/ 6319614 w 11737975"/>
              <a:gd name="connsiteY10341" fmla="*/ 5758246 h 7527097"/>
              <a:gd name="connsiteX10342" fmla="*/ 6325831 w 11737975"/>
              <a:gd name="connsiteY10342" fmla="*/ 5773748 h 7527097"/>
              <a:gd name="connsiteX10343" fmla="*/ 6285423 w 11737975"/>
              <a:gd name="connsiteY10343" fmla="*/ 5778371 h 7527097"/>
              <a:gd name="connsiteX10344" fmla="*/ 6291637 w 11737975"/>
              <a:gd name="connsiteY10344" fmla="*/ 5793872 h 7527097"/>
              <a:gd name="connsiteX10345" fmla="*/ 6307175 w 11737975"/>
              <a:gd name="connsiteY10345" fmla="*/ 5811553 h 7527097"/>
              <a:gd name="connsiteX10346" fmla="*/ 6299402 w 11737975"/>
              <a:gd name="connsiteY10346" fmla="*/ 5823790 h 7527097"/>
              <a:gd name="connsiteX10347" fmla="*/ 6335146 w 11737975"/>
              <a:gd name="connsiteY10347" fmla="*/ 5818080 h 7527097"/>
              <a:gd name="connsiteX10348" fmla="*/ 6342912 w 11737975"/>
              <a:gd name="connsiteY10348" fmla="*/ 5847995 h 7527097"/>
              <a:gd name="connsiteX10349" fmla="*/ 6350677 w 11737975"/>
              <a:gd name="connsiteY10349" fmla="*/ 5877912 h 7527097"/>
              <a:gd name="connsiteX10350" fmla="*/ 6346016 w 11737975"/>
              <a:gd name="connsiteY10350" fmla="*/ 5876824 h 7527097"/>
              <a:gd name="connsiteX10351" fmla="*/ 6332031 w 11737975"/>
              <a:gd name="connsiteY10351" fmla="*/ 5873560 h 7527097"/>
              <a:gd name="connsiteX10352" fmla="*/ 6299391 w 11737975"/>
              <a:gd name="connsiteY10352" fmla="*/ 5908098 h 7527097"/>
              <a:gd name="connsiteX10353" fmla="*/ 6308713 w 11737975"/>
              <a:gd name="connsiteY10353" fmla="*/ 5910274 h 7527097"/>
              <a:gd name="connsiteX10354" fmla="*/ 6286956 w 11737975"/>
              <a:gd name="connsiteY10354" fmla="*/ 5919250 h 7527097"/>
              <a:gd name="connsiteX10355" fmla="*/ 6297832 w 11737975"/>
              <a:gd name="connsiteY10355" fmla="*/ 5935838 h 7527097"/>
              <a:gd name="connsiteX10356" fmla="*/ 6299382 w 11737975"/>
              <a:gd name="connsiteY10356" fmla="*/ 5950251 h 7527097"/>
              <a:gd name="connsiteX10357" fmla="*/ 6318031 w 11737975"/>
              <a:gd name="connsiteY10357" fmla="*/ 5954604 h 7527097"/>
              <a:gd name="connsiteX10358" fmla="*/ 6338237 w 11737975"/>
              <a:gd name="connsiteY10358" fmla="*/ 5931219 h 7527097"/>
              <a:gd name="connsiteX10359" fmla="*/ 6347562 w 11737975"/>
              <a:gd name="connsiteY10359" fmla="*/ 5933394 h 7527097"/>
              <a:gd name="connsiteX10360" fmla="*/ 6350673 w 11737975"/>
              <a:gd name="connsiteY10360" fmla="*/ 5920067 h 7527097"/>
              <a:gd name="connsiteX10361" fmla="*/ 6387968 w 11737975"/>
              <a:gd name="connsiteY10361" fmla="*/ 5928771 h 7527097"/>
              <a:gd name="connsiteX10362" fmla="*/ 6370873 w 11737975"/>
              <a:gd name="connsiteY10362" fmla="*/ 5938834 h 7527097"/>
              <a:gd name="connsiteX10363" fmla="*/ 6372425 w 11737975"/>
              <a:gd name="connsiteY10363" fmla="*/ 5953248 h 7527097"/>
              <a:gd name="connsiteX10364" fmla="*/ 6414383 w 11737975"/>
              <a:gd name="connsiteY10364" fmla="*/ 5963040 h 7527097"/>
              <a:gd name="connsiteX10365" fmla="*/ 6437693 w 11737975"/>
              <a:gd name="connsiteY10365" fmla="*/ 5968481 h 7527097"/>
              <a:gd name="connsiteX10366" fmla="*/ 6439245 w 11737975"/>
              <a:gd name="connsiteY10366" fmla="*/ 5982894 h 7527097"/>
              <a:gd name="connsiteX10367" fmla="*/ 6448569 w 11737975"/>
              <a:gd name="connsiteY10367" fmla="*/ 5985069 h 7527097"/>
              <a:gd name="connsiteX10368" fmla="*/ 6453231 w 11737975"/>
              <a:gd name="connsiteY10368" fmla="*/ 5986158 h 7527097"/>
              <a:gd name="connsiteX10369" fmla="*/ 6464106 w 11737975"/>
              <a:gd name="connsiteY10369" fmla="*/ 6002750 h 7527097"/>
              <a:gd name="connsiteX10370" fmla="*/ 6471879 w 11737975"/>
              <a:gd name="connsiteY10370" fmla="*/ 5990511 h 7527097"/>
              <a:gd name="connsiteX10371" fmla="*/ 6470327 w 11737975"/>
              <a:gd name="connsiteY10371" fmla="*/ 5976097 h 7527097"/>
              <a:gd name="connsiteX10372" fmla="*/ 6492085 w 11737975"/>
              <a:gd name="connsiteY10372" fmla="*/ 5967125 h 7527097"/>
              <a:gd name="connsiteX10373" fmla="*/ 6498298 w 11737975"/>
              <a:gd name="connsiteY10373" fmla="*/ 5982626 h 7527097"/>
              <a:gd name="connsiteX10374" fmla="*/ 6516947 w 11737975"/>
              <a:gd name="connsiteY10374" fmla="*/ 5986978 h 7527097"/>
              <a:gd name="connsiteX10375" fmla="*/ 6523168 w 11737975"/>
              <a:gd name="connsiteY10375" fmla="*/ 5960326 h 7527097"/>
              <a:gd name="connsiteX10376" fmla="*/ 6527831 w 11737975"/>
              <a:gd name="connsiteY10376" fmla="*/ 5961413 h 7527097"/>
              <a:gd name="connsiteX10377" fmla="*/ 6532492 w 11737975"/>
              <a:gd name="connsiteY10377" fmla="*/ 5962502 h 7527097"/>
              <a:gd name="connsiteX10378" fmla="*/ 6534044 w 11737975"/>
              <a:gd name="connsiteY10378" fmla="*/ 5976917 h 7527097"/>
              <a:gd name="connsiteX10379" fmla="*/ 6538705 w 11737975"/>
              <a:gd name="connsiteY10379" fmla="*/ 5978006 h 7527097"/>
              <a:gd name="connsiteX10380" fmla="*/ 6537155 w 11737975"/>
              <a:gd name="connsiteY10380" fmla="*/ 5963589 h 7527097"/>
              <a:gd name="connsiteX10381" fmla="*/ 6532492 w 11737975"/>
              <a:gd name="connsiteY10381" fmla="*/ 5962502 h 7527097"/>
              <a:gd name="connsiteX10382" fmla="*/ 6535603 w 11737975"/>
              <a:gd name="connsiteY10382" fmla="*/ 5949177 h 7527097"/>
              <a:gd name="connsiteX10383" fmla="*/ 6563573 w 11737975"/>
              <a:gd name="connsiteY10383" fmla="*/ 5955705 h 7527097"/>
              <a:gd name="connsiteX10384" fmla="*/ 6568242 w 11737975"/>
              <a:gd name="connsiteY10384" fmla="*/ 5914639 h 7527097"/>
              <a:gd name="connsiteX10385" fmla="*/ 6543380 w 11737975"/>
              <a:gd name="connsiteY10385" fmla="*/ 5894783 h 7527097"/>
              <a:gd name="connsiteX10386" fmla="*/ 6549938 w 11737975"/>
              <a:gd name="connsiteY10386" fmla="*/ 5884458 h 7527097"/>
              <a:gd name="connsiteX10387" fmla="*/ 6550341 w 11737975"/>
              <a:gd name="connsiteY10387" fmla="*/ 5883826 h 7527097"/>
              <a:gd name="connsiteX10388" fmla="*/ 6551002 w 11737975"/>
              <a:gd name="connsiteY10388" fmla="*/ 5884397 h 7527097"/>
              <a:gd name="connsiteX10389" fmla="*/ 6568388 w 11737975"/>
              <a:gd name="connsiteY10389" fmla="*/ 5902114 h 7527097"/>
              <a:gd name="connsiteX10390" fmla="*/ 6571558 w 11737975"/>
              <a:gd name="connsiteY10390" fmla="*/ 5908124 h 7527097"/>
              <a:gd name="connsiteX10391" fmla="*/ 6572001 w 11737975"/>
              <a:gd name="connsiteY10391" fmla="*/ 5909670 h 7527097"/>
              <a:gd name="connsiteX10392" fmla="*/ 6571400 w 11737975"/>
              <a:gd name="connsiteY10392" fmla="*/ 5912961 h 7527097"/>
              <a:gd name="connsiteX10393" fmla="*/ 6572904 w 11737975"/>
              <a:gd name="connsiteY10393" fmla="*/ 5915726 h 7527097"/>
              <a:gd name="connsiteX10394" fmla="*/ 6573824 w 11737975"/>
              <a:gd name="connsiteY10394" fmla="*/ 5916031 h 7527097"/>
              <a:gd name="connsiteX10395" fmla="*/ 6573948 w 11737975"/>
              <a:gd name="connsiteY10395" fmla="*/ 5916466 h 7527097"/>
              <a:gd name="connsiteX10396" fmla="*/ 6566901 w 11737975"/>
              <a:gd name="connsiteY10396" fmla="*/ 5929785 h 7527097"/>
              <a:gd name="connsiteX10397" fmla="*/ 6581068 w 11737975"/>
              <a:gd name="connsiteY10397" fmla="*/ 5926153 h 7527097"/>
              <a:gd name="connsiteX10398" fmla="*/ 6582654 w 11737975"/>
              <a:gd name="connsiteY10398" fmla="*/ 5929159 h 7527097"/>
              <a:gd name="connsiteX10399" fmla="*/ 6588994 w 11737975"/>
              <a:gd name="connsiteY10399" fmla="*/ 5941179 h 7527097"/>
              <a:gd name="connsiteX10400" fmla="*/ 6593750 w 11737975"/>
              <a:gd name="connsiteY10400" fmla="*/ 5950192 h 7527097"/>
              <a:gd name="connsiteX10401" fmla="*/ 6594171 w 11737975"/>
              <a:gd name="connsiteY10401" fmla="*/ 5950990 h 7527097"/>
              <a:gd name="connsiteX10402" fmla="*/ 6594122 w 11737975"/>
              <a:gd name="connsiteY10402" fmla="*/ 5951200 h 7527097"/>
              <a:gd name="connsiteX10403" fmla="*/ 6588437 w 11737975"/>
              <a:gd name="connsiteY10403" fmla="*/ 5975559 h 7527097"/>
              <a:gd name="connsiteX10404" fmla="*/ 6566677 w 11737975"/>
              <a:gd name="connsiteY10404" fmla="*/ 5984534 h 7527097"/>
              <a:gd name="connsiteX10405" fmla="*/ 6560457 w 11737975"/>
              <a:gd name="connsiteY10405" fmla="*/ 6011183 h 7527097"/>
              <a:gd name="connsiteX10406" fmla="*/ 6577553 w 11737975"/>
              <a:gd name="connsiteY10406" fmla="*/ 6001122 h 7527097"/>
              <a:gd name="connsiteX10407" fmla="*/ 6582216 w 11737975"/>
              <a:gd name="connsiteY10407" fmla="*/ 6002211 h 7527097"/>
              <a:gd name="connsiteX10408" fmla="*/ 6617181 w 11737975"/>
              <a:gd name="connsiteY10408" fmla="*/ 6010372 h 7527097"/>
              <a:gd name="connsiteX10409" fmla="*/ 6624422 w 11737975"/>
              <a:gd name="connsiteY10409" fmla="*/ 6010503 h 7527097"/>
              <a:gd name="connsiteX10410" fmla="*/ 6626058 w 11737975"/>
              <a:gd name="connsiteY10410" fmla="*/ 6015255 h 7527097"/>
              <a:gd name="connsiteX10411" fmla="*/ 6619211 w 11737975"/>
              <a:gd name="connsiteY10411" fmla="*/ 6028950 h 7527097"/>
              <a:gd name="connsiteX10412" fmla="*/ 6633377 w 11737975"/>
              <a:gd name="connsiteY10412" fmla="*/ 6025318 h 7527097"/>
              <a:gd name="connsiteX10413" fmla="*/ 6622382 w 11737975"/>
              <a:gd name="connsiteY10413" fmla="*/ 6034960 h 7527097"/>
              <a:gd name="connsiteX10414" fmla="*/ 6628721 w 11737975"/>
              <a:gd name="connsiteY10414" fmla="*/ 6046980 h 7527097"/>
              <a:gd name="connsiteX10415" fmla="*/ 6642888 w 11737975"/>
              <a:gd name="connsiteY10415" fmla="*/ 6043348 h 7527097"/>
              <a:gd name="connsiteX10416" fmla="*/ 6635062 w 11737975"/>
              <a:gd name="connsiteY10416" fmla="*/ 6059000 h 7527097"/>
              <a:gd name="connsiteX10417" fmla="*/ 6641401 w 11737975"/>
              <a:gd name="connsiteY10417" fmla="*/ 6071020 h 7527097"/>
              <a:gd name="connsiteX10418" fmla="*/ 6646158 w 11737975"/>
              <a:gd name="connsiteY10418" fmla="*/ 6080035 h 7527097"/>
              <a:gd name="connsiteX10419" fmla="*/ 6647941 w 11737975"/>
              <a:gd name="connsiteY10419" fmla="*/ 6083415 h 7527097"/>
              <a:gd name="connsiteX10420" fmla="*/ 6648993 w 11737975"/>
              <a:gd name="connsiteY10420" fmla="*/ 6085410 h 7527097"/>
              <a:gd name="connsiteX10421" fmla="*/ 6648340 w 11737975"/>
              <a:gd name="connsiteY10421" fmla="*/ 6086793 h 7527097"/>
              <a:gd name="connsiteX10422" fmla="*/ 6647744 w 11737975"/>
              <a:gd name="connsiteY10422" fmla="*/ 6101727 h 7527097"/>
              <a:gd name="connsiteX10423" fmla="*/ 6652130 w 11737975"/>
              <a:gd name="connsiteY10423" fmla="*/ 6102749 h 7527097"/>
              <a:gd name="connsiteX10424" fmla="*/ 6655414 w 11737975"/>
              <a:gd name="connsiteY10424" fmla="*/ 6097585 h 7527097"/>
              <a:gd name="connsiteX10425" fmla="*/ 6663594 w 11737975"/>
              <a:gd name="connsiteY10425" fmla="*/ 6113090 h 7527097"/>
              <a:gd name="connsiteX10426" fmla="*/ 6673105 w 11737975"/>
              <a:gd name="connsiteY10426" fmla="*/ 6131120 h 7527097"/>
              <a:gd name="connsiteX10427" fmla="*/ 6671881 w 11737975"/>
              <a:gd name="connsiteY10427" fmla="*/ 6141667 h 7527097"/>
              <a:gd name="connsiteX10428" fmla="*/ 6677048 w 11737975"/>
              <a:gd name="connsiteY10428" fmla="*/ 6150098 h 7527097"/>
              <a:gd name="connsiteX10429" fmla="*/ 6676258 w 11737975"/>
              <a:gd name="connsiteY10429" fmla="*/ 6150255 h 7527097"/>
              <a:gd name="connsiteX10430" fmla="*/ 6678969 w 11737975"/>
              <a:gd name="connsiteY10430" fmla="*/ 6152198 h 7527097"/>
              <a:gd name="connsiteX10431" fmla="*/ 6679704 w 11737975"/>
              <a:gd name="connsiteY10431" fmla="*/ 6152939 h 7527097"/>
              <a:gd name="connsiteX10432" fmla="*/ 6679324 w 11737975"/>
              <a:gd name="connsiteY10432" fmla="*/ 6156623 h 7527097"/>
              <a:gd name="connsiteX10433" fmla="*/ 6677678 w 11737975"/>
              <a:gd name="connsiteY10433" fmla="*/ 6163986 h 7527097"/>
              <a:gd name="connsiteX10434" fmla="*/ 6682062 w 11737975"/>
              <a:gd name="connsiteY10434" fmla="*/ 6165009 h 7527097"/>
              <a:gd name="connsiteX10435" fmla="*/ 6685318 w 11737975"/>
              <a:gd name="connsiteY10435" fmla="*/ 6158616 h 7527097"/>
              <a:gd name="connsiteX10436" fmla="*/ 6685378 w 11737975"/>
              <a:gd name="connsiteY10436" fmla="*/ 6158675 h 7527097"/>
              <a:gd name="connsiteX10437" fmla="*/ 6692126 w 11737975"/>
              <a:gd name="connsiteY10437" fmla="*/ 6167180 h 7527097"/>
              <a:gd name="connsiteX10438" fmla="*/ 6681127 w 11737975"/>
              <a:gd name="connsiteY10438" fmla="*/ 6176822 h 7527097"/>
              <a:gd name="connsiteX10439" fmla="*/ 6695296 w 11737975"/>
              <a:gd name="connsiteY10439" fmla="*/ 6173190 h 7527097"/>
              <a:gd name="connsiteX10440" fmla="*/ 6714219 w 11737975"/>
              <a:gd name="connsiteY10440" fmla="*/ 6178572 h 7527097"/>
              <a:gd name="connsiteX10441" fmla="*/ 6715804 w 11737975"/>
              <a:gd name="connsiteY10441" fmla="*/ 6181577 h 7527097"/>
              <a:gd name="connsiteX10442" fmla="*/ 6726899 w 11737975"/>
              <a:gd name="connsiteY10442" fmla="*/ 6202614 h 7527097"/>
              <a:gd name="connsiteX10443" fmla="*/ 6730070 w 11737975"/>
              <a:gd name="connsiteY10443" fmla="*/ 6208624 h 7527097"/>
              <a:gd name="connsiteX10444" fmla="*/ 6739678 w 11737975"/>
              <a:gd name="connsiteY10444" fmla="*/ 6257330 h 7527097"/>
              <a:gd name="connsiteX10445" fmla="*/ 6723828 w 11737975"/>
              <a:gd name="connsiteY10445" fmla="*/ 6227280 h 7527097"/>
              <a:gd name="connsiteX10446" fmla="*/ 6744434 w 11737975"/>
              <a:gd name="connsiteY10446" fmla="*/ 6266344 h 7527097"/>
              <a:gd name="connsiteX10447" fmla="*/ 6755530 w 11737975"/>
              <a:gd name="connsiteY10447" fmla="*/ 6287380 h 7527097"/>
              <a:gd name="connsiteX10448" fmla="*/ 6747701 w 11737975"/>
              <a:gd name="connsiteY10448" fmla="*/ 6303033 h 7527097"/>
              <a:gd name="connsiteX10449" fmla="*/ 6744531 w 11737975"/>
              <a:gd name="connsiteY10449" fmla="*/ 6297022 h 7527097"/>
              <a:gd name="connsiteX10450" fmla="*/ 6728776 w 11737975"/>
              <a:gd name="connsiteY10450" fmla="*/ 6297653 h 7527097"/>
              <a:gd name="connsiteX10451" fmla="*/ 6727290 w 11737975"/>
              <a:gd name="connsiteY10451" fmla="*/ 6325322 h 7527097"/>
              <a:gd name="connsiteX10452" fmla="*/ 6717780 w 11737975"/>
              <a:gd name="connsiteY10452" fmla="*/ 6307293 h 7527097"/>
              <a:gd name="connsiteX10453" fmla="*/ 6705098 w 11737975"/>
              <a:gd name="connsiteY10453" fmla="*/ 6283253 h 7527097"/>
              <a:gd name="connsiteX10454" fmla="*/ 6682907 w 11737975"/>
              <a:gd name="connsiteY10454" fmla="*/ 6241183 h 7527097"/>
              <a:gd name="connsiteX10455" fmla="*/ 6697074 w 11737975"/>
              <a:gd name="connsiteY10455" fmla="*/ 6237551 h 7527097"/>
              <a:gd name="connsiteX10456" fmla="*/ 6692319 w 11737975"/>
              <a:gd name="connsiteY10456" fmla="*/ 6228537 h 7527097"/>
              <a:gd name="connsiteX10457" fmla="*/ 6673396 w 11737975"/>
              <a:gd name="connsiteY10457" fmla="*/ 6223154 h 7527097"/>
              <a:gd name="connsiteX10458" fmla="*/ 6660812 w 11737975"/>
              <a:gd name="connsiteY10458" fmla="*/ 6229792 h 7527097"/>
              <a:gd name="connsiteX10459" fmla="*/ 6667151 w 11737975"/>
              <a:gd name="connsiteY10459" fmla="*/ 6241811 h 7527097"/>
              <a:gd name="connsiteX10460" fmla="*/ 6679833 w 11737975"/>
              <a:gd name="connsiteY10460" fmla="*/ 6265851 h 7527097"/>
              <a:gd name="connsiteX10461" fmla="*/ 6668838 w 11737975"/>
              <a:gd name="connsiteY10461" fmla="*/ 6275494 h 7527097"/>
              <a:gd name="connsiteX10462" fmla="*/ 6705196 w 11737975"/>
              <a:gd name="connsiteY10462" fmla="*/ 6313931 h 7527097"/>
              <a:gd name="connsiteX10463" fmla="*/ 6708365 w 11737975"/>
              <a:gd name="connsiteY10463" fmla="*/ 6319941 h 7527097"/>
              <a:gd name="connsiteX10464" fmla="*/ 6719461 w 11737975"/>
              <a:gd name="connsiteY10464" fmla="*/ 6340976 h 7527097"/>
              <a:gd name="connsiteX10465" fmla="*/ 6725802 w 11737975"/>
              <a:gd name="connsiteY10465" fmla="*/ 6352997 h 7527097"/>
              <a:gd name="connsiteX10466" fmla="*/ 6735312 w 11737975"/>
              <a:gd name="connsiteY10466" fmla="*/ 6371026 h 7527097"/>
              <a:gd name="connsiteX10467" fmla="*/ 6738482 w 11737975"/>
              <a:gd name="connsiteY10467" fmla="*/ 6377036 h 7527097"/>
              <a:gd name="connsiteX10468" fmla="*/ 6735411 w 11737975"/>
              <a:gd name="connsiteY10468" fmla="*/ 6401702 h 7527097"/>
              <a:gd name="connsiteX10469" fmla="*/ 6744921 w 11737975"/>
              <a:gd name="connsiteY10469" fmla="*/ 6419733 h 7527097"/>
              <a:gd name="connsiteX10470" fmla="*/ 6763845 w 11737975"/>
              <a:gd name="connsiteY10470" fmla="*/ 6425116 h 7527097"/>
              <a:gd name="connsiteX10471" fmla="*/ 6760673 w 11737975"/>
              <a:gd name="connsiteY10471" fmla="*/ 6419106 h 7527097"/>
              <a:gd name="connsiteX10472" fmla="*/ 6781184 w 11737975"/>
              <a:gd name="connsiteY10472" fmla="*/ 6427492 h 7527097"/>
              <a:gd name="connsiteX10473" fmla="*/ 6787525 w 11737975"/>
              <a:gd name="connsiteY10473" fmla="*/ 6439512 h 7527097"/>
              <a:gd name="connsiteX10474" fmla="*/ 6789109 w 11737975"/>
              <a:gd name="connsiteY10474" fmla="*/ 6442517 h 7527097"/>
              <a:gd name="connsiteX10475" fmla="*/ 6792280 w 11737975"/>
              <a:gd name="connsiteY10475" fmla="*/ 6448527 h 7527097"/>
              <a:gd name="connsiteX10476" fmla="*/ 6795451 w 11737975"/>
              <a:gd name="connsiteY10476" fmla="*/ 6454537 h 7527097"/>
              <a:gd name="connsiteX10477" fmla="*/ 6804961 w 11737975"/>
              <a:gd name="connsiteY10477" fmla="*/ 6472567 h 7527097"/>
              <a:gd name="connsiteX10478" fmla="*/ 6808130 w 11737975"/>
              <a:gd name="connsiteY10478" fmla="*/ 6478577 h 7527097"/>
              <a:gd name="connsiteX10479" fmla="*/ 6814471 w 11737975"/>
              <a:gd name="connsiteY10479" fmla="*/ 6490597 h 7527097"/>
              <a:gd name="connsiteX10480" fmla="*/ 6817641 w 11737975"/>
              <a:gd name="connsiteY10480" fmla="*/ 6496607 h 7527097"/>
              <a:gd name="connsiteX10481" fmla="*/ 6833493 w 11737975"/>
              <a:gd name="connsiteY10481" fmla="*/ 6526657 h 7527097"/>
              <a:gd name="connsiteX10482" fmla="*/ 6850928 w 11737975"/>
              <a:gd name="connsiteY10482" fmla="*/ 6559711 h 7527097"/>
              <a:gd name="connsiteX10483" fmla="*/ 6879362 w 11737975"/>
              <a:gd name="connsiteY10483" fmla="*/ 6583125 h 7527097"/>
              <a:gd name="connsiteX10484" fmla="*/ 6871536 w 11737975"/>
              <a:gd name="connsiteY10484" fmla="*/ 6598777 h 7527097"/>
              <a:gd name="connsiteX10485" fmla="*/ 6887288 w 11737975"/>
              <a:gd name="connsiteY10485" fmla="*/ 6598150 h 7527097"/>
              <a:gd name="connsiteX10486" fmla="*/ 6899968 w 11737975"/>
              <a:gd name="connsiteY10486" fmla="*/ 6622190 h 7527097"/>
              <a:gd name="connsiteX10487" fmla="*/ 6901553 w 11737975"/>
              <a:gd name="connsiteY10487" fmla="*/ 6625195 h 7527097"/>
              <a:gd name="connsiteX10488" fmla="*/ 6903140 w 11737975"/>
              <a:gd name="connsiteY10488" fmla="*/ 6628200 h 7527097"/>
              <a:gd name="connsiteX10489" fmla="*/ 6904724 w 11737975"/>
              <a:gd name="connsiteY10489" fmla="*/ 6631204 h 7527097"/>
              <a:gd name="connsiteX10490" fmla="*/ 6917308 w 11737975"/>
              <a:gd name="connsiteY10490" fmla="*/ 6624567 h 7527097"/>
              <a:gd name="connsiteX10491" fmla="*/ 6921532 w 11737975"/>
              <a:gd name="connsiteY10491" fmla="*/ 6632575 h 7527097"/>
              <a:gd name="connsiteX10492" fmla="*/ 0 w 11737975"/>
              <a:gd name="connsiteY10492" fmla="*/ 6632575 h 7527097"/>
              <a:gd name="connsiteX10493" fmla="*/ 5824992 w 11737975"/>
              <a:gd name="connsiteY10493" fmla="*/ 224717 h 7527097"/>
              <a:gd name="connsiteX10494" fmla="*/ 5827493 w 11737975"/>
              <a:gd name="connsiteY10494" fmla="*/ 225425 h 7527097"/>
              <a:gd name="connsiteX10495" fmla="*/ 5823811 w 11737975"/>
              <a:gd name="connsiteY10495" fmla="*/ 225425 h 7527097"/>
              <a:gd name="connsiteX10496" fmla="*/ 5797714 w 11737975"/>
              <a:gd name="connsiteY10496" fmla="*/ 223717 h 7527097"/>
              <a:gd name="connsiteX10497" fmla="*/ 5799295 w 11737975"/>
              <a:gd name="connsiteY10497" fmla="*/ 225425 h 7527097"/>
              <a:gd name="connsiteX10498" fmla="*/ 5796670 w 11737975"/>
              <a:gd name="connsiteY10498" fmla="*/ 225425 h 7527097"/>
              <a:gd name="connsiteX10499" fmla="*/ 5980825 w 11737975"/>
              <a:gd name="connsiteY10499" fmla="*/ 219384 h 7527097"/>
              <a:gd name="connsiteX10500" fmla="*/ 5986722 w 11737975"/>
              <a:gd name="connsiteY10500" fmla="*/ 221641 h 7527097"/>
              <a:gd name="connsiteX10501" fmla="*/ 5983446 w 11737975"/>
              <a:gd name="connsiteY10501" fmla="*/ 225402 h 7527097"/>
              <a:gd name="connsiteX10502" fmla="*/ 5982123 w 11737975"/>
              <a:gd name="connsiteY10502" fmla="*/ 225425 h 7527097"/>
              <a:gd name="connsiteX10503" fmla="*/ 5978006 w 11737975"/>
              <a:gd name="connsiteY10503" fmla="*/ 225425 h 7527097"/>
              <a:gd name="connsiteX10504" fmla="*/ 6033404 w 11737975"/>
              <a:gd name="connsiteY10504" fmla="*/ 219194 h 7527097"/>
              <a:gd name="connsiteX10505" fmla="*/ 6034771 w 11737975"/>
              <a:gd name="connsiteY10505" fmla="*/ 222486 h 7527097"/>
              <a:gd name="connsiteX10506" fmla="*/ 6032885 w 11737975"/>
              <a:gd name="connsiteY10506" fmla="*/ 225425 h 7527097"/>
              <a:gd name="connsiteX10507" fmla="*/ 6009567 w 11737975"/>
              <a:gd name="connsiteY10507" fmla="*/ 225425 h 7527097"/>
              <a:gd name="connsiteX10508" fmla="*/ 6003457 w 11737975"/>
              <a:gd name="connsiteY10508" fmla="*/ 225263 h 7527097"/>
              <a:gd name="connsiteX10509" fmla="*/ 6003078 w 11737975"/>
              <a:gd name="connsiteY10509" fmla="*/ 225425 h 7527097"/>
              <a:gd name="connsiteX10510" fmla="*/ 5991763 w 11737975"/>
              <a:gd name="connsiteY10510" fmla="*/ 225425 h 7527097"/>
              <a:gd name="connsiteX10511" fmla="*/ 6002229 w 11737975"/>
              <a:gd name="connsiteY10511" fmla="*/ 220402 h 7527097"/>
              <a:gd name="connsiteX10512" fmla="*/ 6016823 w 11737975"/>
              <a:gd name="connsiteY10512" fmla="*/ 219315 h 7527097"/>
              <a:gd name="connsiteX10513" fmla="*/ 6033404 w 11737975"/>
              <a:gd name="connsiteY10513" fmla="*/ 219194 h 7527097"/>
              <a:gd name="connsiteX10514" fmla="*/ 3611340 w 11737975"/>
              <a:gd name="connsiteY10514" fmla="*/ 215275 h 7527097"/>
              <a:gd name="connsiteX10515" fmla="*/ 3612122 w 11737975"/>
              <a:gd name="connsiteY10515" fmla="*/ 216324 h 7527097"/>
              <a:gd name="connsiteX10516" fmla="*/ 3610317 w 11737975"/>
              <a:gd name="connsiteY10516" fmla="*/ 223999 h 7527097"/>
              <a:gd name="connsiteX10517" fmla="*/ 3610598 w 11737975"/>
              <a:gd name="connsiteY10517" fmla="*/ 220811 h 7527097"/>
              <a:gd name="connsiteX10518" fmla="*/ 3608951 w 11737975"/>
              <a:gd name="connsiteY10518" fmla="*/ 219057 h 7527097"/>
              <a:gd name="connsiteX10519" fmla="*/ 3611340 w 11737975"/>
              <a:gd name="connsiteY10519" fmla="*/ 215275 h 7527097"/>
              <a:gd name="connsiteX10520" fmla="*/ 4077134 w 11737975"/>
              <a:gd name="connsiteY10520" fmla="*/ 211439 h 7527097"/>
              <a:gd name="connsiteX10521" fmla="*/ 4082667 w 11737975"/>
              <a:gd name="connsiteY10521" fmla="*/ 221351 h 7527097"/>
              <a:gd name="connsiteX10522" fmla="*/ 4077761 w 11737975"/>
              <a:gd name="connsiteY10522" fmla="*/ 222488 h 7527097"/>
              <a:gd name="connsiteX10523" fmla="*/ 4077898 w 11737975"/>
              <a:gd name="connsiteY10523" fmla="*/ 220930 h 7527097"/>
              <a:gd name="connsiteX10524" fmla="*/ 4073131 w 11737975"/>
              <a:gd name="connsiteY10524" fmla="*/ 220509 h 7527097"/>
              <a:gd name="connsiteX10525" fmla="*/ 4073545 w 11737975"/>
              <a:gd name="connsiteY10525" fmla="*/ 215833 h 7527097"/>
              <a:gd name="connsiteX10526" fmla="*/ 4077134 w 11737975"/>
              <a:gd name="connsiteY10526" fmla="*/ 211439 h 7527097"/>
              <a:gd name="connsiteX10527" fmla="*/ 5723631 w 11737975"/>
              <a:gd name="connsiteY10527" fmla="*/ 201287 h 7527097"/>
              <a:gd name="connsiteX10528" fmla="*/ 5726611 w 11737975"/>
              <a:gd name="connsiteY10528" fmla="*/ 201550 h 7527097"/>
              <a:gd name="connsiteX10529" fmla="*/ 5726154 w 11737975"/>
              <a:gd name="connsiteY10529" fmla="*/ 206718 h 7527097"/>
              <a:gd name="connsiteX10530" fmla="*/ 5723175 w 11737975"/>
              <a:gd name="connsiteY10530" fmla="*/ 206455 h 7527097"/>
              <a:gd name="connsiteX10531" fmla="*/ 5723631 w 11737975"/>
              <a:gd name="connsiteY10531" fmla="*/ 201287 h 7527097"/>
              <a:gd name="connsiteX10532" fmla="*/ 6523981 w 11737975"/>
              <a:gd name="connsiteY10532" fmla="*/ 199174 h 7527097"/>
              <a:gd name="connsiteX10533" fmla="*/ 6525626 w 11737975"/>
              <a:gd name="connsiteY10533" fmla="*/ 199320 h 7527097"/>
              <a:gd name="connsiteX10534" fmla="*/ 6572055 w 11737975"/>
              <a:gd name="connsiteY10534" fmla="*/ 217680 h 7527097"/>
              <a:gd name="connsiteX10535" fmla="*/ 6590419 w 11737975"/>
              <a:gd name="connsiteY10535" fmla="*/ 216136 h 7527097"/>
              <a:gd name="connsiteX10536" fmla="*/ 6600700 w 11737975"/>
              <a:gd name="connsiteY10536" fmla="*/ 212291 h 7527097"/>
              <a:gd name="connsiteX10537" fmla="*/ 6620918 w 11737975"/>
              <a:gd name="connsiteY10537" fmla="*/ 220215 h 7527097"/>
              <a:gd name="connsiteX10538" fmla="*/ 6626108 w 11737975"/>
              <a:gd name="connsiteY10538" fmla="*/ 225425 h 7527097"/>
              <a:gd name="connsiteX10539" fmla="*/ 6520997 w 11737975"/>
              <a:gd name="connsiteY10539" fmla="*/ 225425 h 7527097"/>
              <a:gd name="connsiteX10540" fmla="*/ 6524654 w 11737975"/>
              <a:gd name="connsiteY10540" fmla="*/ 210323 h 7527097"/>
              <a:gd name="connsiteX10541" fmla="*/ 6523425 w 11737975"/>
              <a:gd name="connsiteY10541" fmla="*/ 205463 h 7527097"/>
              <a:gd name="connsiteX10542" fmla="*/ 6520415 w 11737975"/>
              <a:gd name="connsiteY10542" fmla="*/ 202028 h 7527097"/>
              <a:gd name="connsiteX10543" fmla="*/ 6523981 w 11737975"/>
              <a:gd name="connsiteY10543" fmla="*/ 199174 h 7527097"/>
              <a:gd name="connsiteX10544" fmla="*/ 5732396 w 11737975"/>
              <a:gd name="connsiteY10544" fmla="*/ 194541 h 7527097"/>
              <a:gd name="connsiteX10545" fmla="*/ 5735733 w 11737975"/>
              <a:gd name="connsiteY10545" fmla="*/ 194835 h 7527097"/>
              <a:gd name="connsiteX10546" fmla="*/ 5735471 w 11737975"/>
              <a:gd name="connsiteY10546" fmla="*/ 197821 h 7527097"/>
              <a:gd name="connsiteX10547" fmla="*/ 5732960 w 11737975"/>
              <a:gd name="connsiteY10547" fmla="*/ 200043 h 7527097"/>
              <a:gd name="connsiteX10548" fmla="*/ 5732396 w 11737975"/>
              <a:gd name="connsiteY10548" fmla="*/ 194541 h 7527097"/>
              <a:gd name="connsiteX10549" fmla="*/ 5440105 w 11737975"/>
              <a:gd name="connsiteY10549" fmla="*/ 184481 h 7527097"/>
              <a:gd name="connsiteX10550" fmla="*/ 5444415 w 11737975"/>
              <a:gd name="connsiteY10550" fmla="*/ 188043 h 7527097"/>
              <a:gd name="connsiteX10551" fmla="*/ 5437460 w 11737975"/>
              <a:gd name="connsiteY10551" fmla="*/ 190610 h 7527097"/>
              <a:gd name="connsiteX10552" fmla="*/ 5440105 w 11737975"/>
              <a:gd name="connsiteY10552" fmla="*/ 184481 h 7527097"/>
              <a:gd name="connsiteX10553" fmla="*/ 5802868 w 11737975"/>
              <a:gd name="connsiteY10553" fmla="*/ 167355 h 7527097"/>
              <a:gd name="connsiteX10554" fmla="*/ 5820101 w 11737975"/>
              <a:gd name="connsiteY10554" fmla="*/ 178425 h 7527097"/>
              <a:gd name="connsiteX10555" fmla="*/ 5805425 w 11737975"/>
              <a:gd name="connsiteY10555" fmla="*/ 194629 h 7527097"/>
              <a:gd name="connsiteX10556" fmla="*/ 5754782 w 11737975"/>
              <a:gd name="connsiteY10556" fmla="*/ 186972 h 7527097"/>
              <a:gd name="connsiteX10557" fmla="*/ 5802868 w 11737975"/>
              <a:gd name="connsiteY10557" fmla="*/ 167355 h 7527097"/>
              <a:gd name="connsiteX10558" fmla="*/ 6182647 w 11737975"/>
              <a:gd name="connsiteY10558" fmla="*/ 164317 h 7527097"/>
              <a:gd name="connsiteX10559" fmla="*/ 6194120 w 11737975"/>
              <a:gd name="connsiteY10559" fmla="*/ 165332 h 7527097"/>
              <a:gd name="connsiteX10560" fmla="*/ 6187200 w 11737975"/>
              <a:gd name="connsiteY10560" fmla="*/ 171198 h 7527097"/>
              <a:gd name="connsiteX10561" fmla="*/ 6182647 w 11737975"/>
              <a:gd name="connsiteY10561" fmla="*/ 164317 h 7527097"/>
              <a:gd name="connsiteX10562" fmla="*/ 5614492 w 11737975"/>
              <a:gd name="connsiteY10562" fmla="*/ 161321 h 7527097"/>
              <a:gd name="connsiteX10563" fmla="*/ 5633719 w 11737975"/>
              <a:gd name="connsiteY10563" fmla="*/ 165185 h 7527097"/>
              <a:gd name="connsiteX10564" fmla="*/ 5614713 w 11737975"/>
              <a:gd name="connsiteY10564" fmla="*/ 172956 h 7527097"/>
              <a:gd name="connsiteX10565" fmla="*/ 5603437 w 11737975"/>
              <a:gd name="connsiteY10565" fmla="*/ 175701 h 7527097"/>
              <a:gd name="connsiteX10566" fmla="*/ 5596811 w 11737975"/>
              <a:gd name="connsiteY10566" fmla="*/ 168225 h 7527097"/>
              <a:gd name="connsiteX10567" fmla="*/ 5614492 w 11737975"/>
              <a:gd name="connsiteY10567" fmla="*/ 161321 h 7527097"/>
              <a:gd name="connsiteX10568" fmla="*/ 5450599 w 11737975"/>
              <a:gd name="connsiteY10568" fmla="*/ 157130 h 7527097"/>
              <a:gd name="connsiteX10569" fmla="*/ 5455289 w 11737975"/>
              <a:gd name="connsiteY10569" fmla="*/ 158774 h 7527097"/>
              <a:gd name="connsiteX10570" fmla="*/ 5446516 w 11737975"/>
              <a:gd name="connsiteY10570" fmla="*/ 162916 h 7527097"/>
              <a:gd name="connsiteX10571" fmla="*/ 5450599 w 11737975"/>
              <a:gd name="connsiteY10571" fmla="*/ 157130 h 7527097"/>
              <a:gd name="connsiteX10572" fmla="*/ 6085036 w 11737975"/>
              <a:gd name="connsiteY10572" fmla="*/ 155242 h 7527097"/>
              <a:gd name="connsiteX10573" fmla="*/ 6101855 w 11737975"/>
              <a:gd name="connsiteY10573" fmla="*/ 157123 h 7527097"/>
              <a:gd name="connsiteX10574" fmla="*/ 6121029 w 11737975"/>
              <a:gd name="connsiteY10574" fmla="*/ 165155 h 7527097"/>
              <a:gd name="connsiteX10575" fmla="*/ 6139924 w 11737975"/>
              <a:gd name="connsiteY10575" fmla="*/ 176329 h 7527097"/>
              <a:gd name="connsiteX10576" fmla="*/ 6123877 w 11737975"/>
              <a:gd name="connsiteY10576" fmla="*/ 189170 h 7527097"/>
              <a:gd name="connsiteX10577" fmla="*/ 6126331 w 11737975"/>
              <a:gd name="connsiteY10577" fmla="*/ 198892 h 7527097"/>
              <a:gd name="connsiteX10578" fmla="*/ 6109867 w 11737975"/>
              <a:gd name="connsiteY10578" fmla="*/ 216447 h 7527097"/>
              <a:gd name="connsiteX10579" fmla="*/ 6153033 w 11737975"/>
              <a:gd name="connsiteY10579" fmla="*/ 215508 h 7527097"/>
              <a:gd name="connsiteX10580" fmla="*/ 6149349 w 11737975"/>
              <a:gd name="connsiteY10580" fmla="*/ 200926 h 7527097"/>
              <a:gd name="connsiteX10581" fmla="*/ 6197724 w 11737975"/>
              <a:gd name="connsiteY10581" fmla="*/ 197279 h 7527097"/>
              <a:gd name="connsiteX10582" fmla="*/ 6206941 w 11737975"/>
              <a:gd name="connsiteY10582" fmla="*/ 167992 h 7527097"/>
              <a:gd name="connsiteX10583" fmla="*/ 6266268 w 11737975"/>
              <a:gd name="connsiteY10583" fmla="*/ 171651 h 7527097"/>
              <a:gd name="connsiteX10584" fmla="*/ 6267912 w 11737975"/>
              <a:gd name="connsiteY10584" fmla="*/ 171797 h 7527097"/>
              <a:gd name="connsiteX10585" fmla="*/ 6271200 w 11737975"/>
              <a:gd name="connsiteY10585" fmla="*/ 172086 h 7527097"/>
              <a:gd name="connsiteX10586" fmla="*/ 6310659 w 11737975"/>
              <a:gd name="connsiteY10586" fmla="*/ 175573 h 7527097"/>
              <a:gd name="connsiteX10587" fmla="*/ 6308576 w 11737975"/>
              <a:gd name="connsiteY10587" fmla="*/ 199152 h 7527097"/>
              <a:gd name="connsiteX10588" fmla="*/ 6371586 w 11737975"/>
              <a:gd name="connsiteY10588" fmla="*/ 217393 h 7527097"/>
              <a:gd name="connsiteX10589" fmla="*/ 6382863 w 11737975"/>
              <a:gd name="connsiteY10589" fmla="*/ 183539 h 7527097"/>
              <a:gd name="connsiteX10590" fmla="*/ 6437119 w 11737975"/>
              <a:gd name="connsiteY10590" fmla="*/ 188333 h 7527097"/>
              <a:gd name="connsiteX10591" fmla="*/ 6439712 w 11737975"/>
              <a:gd name="connsiteY10591" fmla="*/ 196482 h 7527097"/>
              <a:gd name="connsiteX10592" fmla="*/ 6497675 w 11737975"/>
              <a:gd name="connsiteY10592" fmla="*/ 196852 h 7527097"/>
              <a:gd name="connsiteX10593" fmla="*/ 6489642 w 11737975"/>
              <a:gd name="connsiteY10593" fmla="*/ 224459 h 7527097"/>
              <a:gd name="connsiteX10594" fmla="*/ 6489212 w 11737975"/>
              <a:gd name="connsiteY10594" fmla="*/ 225425 h 7527097"/>
              <a:gd name="connsiteX10595" fmla="*/ 6051476 w 11737975"/>
              <a:gd name="connsiteY10595" fmla="*/ 225425 h 7527097"/>
              <a:gd name="connsiteX10596" fmla="*/ 6048780 w 11737975"/>
              <a:gd name="connsiteY10596" fmla="*/ 209267 h 7527097"/>
              <a:gd name="connsiteX10597" fmla="*/ 6042479 w 11737975"/>
              <a:gd name="connsiteY10597" fmla="*/ 191482 h 7527097"/>
              <a:gd name="connsiteX10598" fmla="*/ 6076613 w 11737975"/>
              <a:gd name="connsiteY10598" fmla="*/ 180241 h 7527097"/>
              <a:gd name="connsiteX10599" fmla="*/ 6081291 w 11737975"/>
              <a:gd name="connsiteY10599" fmla="*/ 164813 h 7527097"/>
              <a:gd name="connsiteX10600" fmla="*/ 6074993 w 11737975"/>
              <a:gd name="connsiteY10600" fmla="*/ 161088 h 7527097"/>
              <a:gd name="connsiteX10601" fmla="*/ 6085036 w 11737975"/>
              <a:gd name="connsiteY10601" fmla="*/ 155242 h 7527097"/>
              <a:gd name="connsiteX10602" fmla="*/ 5953222 w 11737975"/>
              <a:gd name="connsiteY10602" fmla="*/ 150411 h 7527097"/>
              <a:gd name="connsiteX10603" fmla="*/ 5956500 w 11737975"/>
              <a:gd name="connsiteY10603" fmla="*/ 150700 h 7527097"/>
              <a:gd name="connsiteX10604" fmla="*/ 5954152 w 11737975"/>
              <a:gd name="connsiteY10604" fmla="*/ 158593 h 7527097"/>
              <a:gd name="connsiteX10605" fmla="*/ 5953222 w 11737975"/>
              <a:gd name="connsiteY10605" fmla="*/ 150411 h 7527097"/>
              <a:gd name="connsiteX10606" fmla="*/ 5904466 w 11737975"/>
              <a:gd name="connsiteY10606" fmla="*/ 147357 h 7527097"/>
              <a:gd name="connsiteX10607" fmla="*/ 5907183 w 11737975"/>
              <a:gd name="connsiteY10607" fmla="*/ 149731 h 7527097"/>
              <a:gd name="connsiteX10608" fmla="*/ 5903392 w 11737975"/>
              <a:gd name="connsiteY10608" fmla="*/ 154107 h 7527097"/>
              <a:gd name="connsiteX10609" fmla="*/ 5904466 w 11737975"/>
              <a:gd name="connsiteY10609" fmla="*/ 147357 h 7527097"/>
              <a:gd name="connsiteX10610" fmla="*/ 5837819 w 11737975"/>
              <a:gd name="connsiteY10610" fmla="*/ 144883 h 7527097"/>
              <a:gd name="connsiteX10611" fmla="*/ 5842752 w 11737975"/>
              <a:gd name="connsiteY10611" fmla="*/ 145319 h 7527097"/>
              <a:gd name="connsiteX10612" fmla="*/ 5859586 w 11737975"/>
              <a:gd name="connsiteY10612" fmla="*/ 161064 h 7527097"/>
              <a:gd name="connsiteX10613" fmla="*/ 5861626 w 11737975"/>
              <a:gd name="connsiteY10613" fmla="*/ 175502 h 7527097"/>
              <a:gd name="connsiteX10614" fmla="*/ 5906434 w 11737975"/>
              <a:gd name="connsiteY10614" fmla="*/ 174710 h 7527097"/>
              <a:gd name="connsiteX10615" fmla="*/ 5905623 w 11737975"/>
              <a:gd name="connsiteY10615" fmla="*/ 165133 h 7527097"/>
              <a:gd name="connsiteX10616" fmla="*/ 5944110 w 11737975"/>
              <a:gd name="connsiteY10616" fmla="*/ 179622 h 7527097"/>
              <a:gd name="connsiteX10617" fmla="*/ 5959208 w 11737975"/>
              <a:gd name="connsiteY10617" fmla="*/ 158777 h 7527097"/>
              <a:gd name="connsiteX10618" fmla="*/ 5974838 w 11737975"/>
              <a:gd name="connsiteY10618" fmla="*/ 150653 h 7527097"/>
              <a:gd name="connsiteX10619" fmla="*/ 6005244 w 11737975"/>
              <a:gd name="connsiteY10619" fmla="*/ 162845 h 7527097"/>
              <a:gd name="connsiteX10620" fmla="*/ 6000567 w 11737975"/>
              <a:gd name="connsiteY10620" fmla="*/ 178274 h 7527097"/>
              <a:gd name="connsiteX10621" fmla="*/ 6000289 w 11737975"/>
              <a:gd name="connsiteY10621" fmla="*/ 181417 h 7527097"/>
              <a:gd name="connsiteX10622" fmla="*/ 6016174 w 11737975"/>
              <a:gd name="connsiteY10622" fmla="*/ 189158 h 7527097"/>
              <a:gd name="connsiteX10623" fmla="*/ 6013559 w 11737975"/>
              <a:gd name="connsiteY10623" fmla="*/ 200017 h 7527097"/>
              <a:gd name="connsiteX10624" fmla="*/ 5995473 w 11737975"/>
              <a:gd name="connsiteY10624" fmla="*/ 198418 h 7527097"/>
              <a:gd name="connsiteX10625" fmla="*/ 5978592 w 11737975"/>
              <a:gd name="connsiteY10625" fmla="*/ 220689 h 7527097"/>
              <a:gd name="connsiteX10626" fmla="*/ 5965856 w 11737975"/>
              <a:gd name="connsiteY10626" fmla="*/ 214811 h 7527097"/>
              <a:gd name="connsiteX10627" fmla="*/ 5970927 w 11737975"/>
              <a:gd name="connsiteY10627" fmla="*/ 213676 h 7527097"/>
              <a:gd name="connsiteX10628" fmla="*/ 5972177 w 11737975"/>
              <a:gd name="connsiteY10628" fmla="*/ 199528 h 7527097"/>
              <a:gd name="connsiteX10629" fmla="*/ 5955597 w 11737975"/>
              <a:gd name="connsiteY10629" fmla="*/ 199648 h 7527097"/>
              <a:gd name="connsiteX10630" fmla="*/ 5957218 w 11737975"/>
              <a:gd name="connsiteY10630" fmla="*/ 218801 h 7527097"/>
              <a:gd name="connsiteX10631" fmla="*/ 5949710 w 11737975"/>
              <a:gd name="connsiteY10631" fmla="*/ 224078 h 7527097"/>
              <a:gd name="connsiteX10632" fmla="*/ 5944840 w 11737975"/>
              <a:gd name="connsiteY10632" fmla="*/ 225425 h 7527097"/>
              <a:gd name="connsiteX10633" fmla="*/ 5833401 w 11737975"/>
              <a:gd name="connsiteY10633" fmla="*/ 225425 h 7527097"/>
              <a:gd name="connsiteX10634" fmla="*/ 5834780 w 11737975"/>
              <a:gd name="connsiteY10634" fmla="*/ 223825 h 7527097"/>
              <a:gd name="connsiteX10635" fmla="*/ 5836085 w 11737975"/>
              <a:gd name="connsiteY10635" fmla="*/ 220770 h 7527097"/>
              <a:gd name="connsiteX10636" fmla="*/ 5815128 w 11737975"/>
              <a:gd name="connsiteY10636" fmla="*/ 214167 h 7527097"/>
              <a:gd name="connsiteX10637" fmla="*/ 5815267 w 11737975"/>
              <a:gd name="connsiteY10637" fmla="*/ 212595 h 7527097"/>
              <a:gd name="connsiteX10638" fmla="*/ 5811978 w 11737975"/>
              <a:gd name="connsiteY10638" fmla="*/ 212305 h 7527097"/>
              <a:gd name="connsiteX10639" fmla="*/ 5808829 w 11737975"/>
              <a:gd name="connsiteY10639" fmla="*/ 210443 h 7527097"/>
              <a:gd name="connsiteX10640" fmla="*/ 5792110 w 11737975"/>
              <a:gd name="connsiteY10640" fmla="*/ 212134 h 7527097"/>
              <a:gd name="connsiteX10641" fmla="*/ 5787316 w 11737975"/>
              <a:gd name="connsiteY10641" fmla="*/ 210125 h 7527097"/>
              <a:gd name="connsiteX10642" fmla="*/ 5784167 w 11737975"/>
              <a:gd name="connsiteY10642" fmla="*/ 208263 h 7527097"/>
              <a:gd name="connsiteX10643" fmla="*/ 5782800 w 11737975"/>
              <a:gd name="connsiteY10643" fmla="*/ 204973 h 7527097"/>
              <a:gd name="connsiteX10644" fmla="*/ 5784584 w 11737975"/>
              <a:gd name="connsiteY10644" fmla="*/ 203547 h 7527097"/>
              <a:gd name="connsiteX10645" fmla="*/ 5786228 w 11737975"/>
              <a:gd name="connsiteY10645" fmla="*/ 203693 h 7527097"/>
              <a:gd name="connsiteX10646" fmla="*/ 5787733 w 11737975"/>
              <a:gd name="connsiteY10646" fmla="*/ 205409 h 7527097"/>
              <a:gd name="connsiteX10647" fmla="*/ 5790882 w 11737975"/>
              <a:gd name="connsiteY10647" fmla="*/ 207271 h 7527097"/>
              <a:gd name="connsiteX10648" fmla="*/ 5794588 w 11737975"/>
              <a:gd name="connsiteY10648" fmla="*/ 202847 h 7527097"/>
              <a:gd name="connsiteX10649" fmla="*/ 5804869 w 11737975"/>
              <a:gd name="connsiteY10649" fmla="*/ 199003 h 7527097"/>
              <a:gd name="connsiteX10650" fmla="*/ 5809384 w 11737975"/>
              <a:gd name="connsiteY10650" fmla="*/ 204154 h 7527097"/>
              <a:gd name="connsiteX10651" fmla="*/ 5812534 w 11737975"/>
              <a:gd name="connsiteY10651" fmla="*/ 206016 h 7527097"/>
              <a:gd name="connsiteX10652" fmla="*/ 5815684 w 11737975"/>
              <a:gd name="connsiteY10652" fmla="*/ 207878 h 7527097"/>
              <a:gd name="connsiteX10653" fmla="*/ 5815823 w 11737975"/>
              <a:gd name="connsiteY10653" fmla="*/ 206307 h 7527097"/>
              <a:gd name="connsiteX10654" fmla="*/ 5818021 w 11737975"/>
              <a:gd name="connsiteY10654" fmla="*/ 200164 h 7527097"/>
              <a:gd name="connsiteX10655" fmla="*/ 5836385 w 11737975"/>
              <a:gd name="connsiteY10655" fmla="*/ 198619 h 7527097"/>
              <a:gd name="connsiteX10656" fmla="*/ 5833003 w 11737975"/>
              <a:gd name="connsiteY10656" fmla="*/ 161884 h 7527097"/>
              <a:gd name="connsiteX10657" fmla="*/ 5837819 w 11737975"/>
              <a:gd name="connsiteY10657" fmla="*/ 144883 h 7527097"/>
              <a:gd name="connsiteX10658" fmla="*/ 5490059 w 11737975"/>
              <a:gd name="connsiteY10658" fmla="*/ 143043 h 7527097"/>
              <a:gd name="connsiteX10659" fmla="*/ 5521436 w 11737975"/>
              <a:gd name="connsiteY10659" fmla="*/ 164749 h 7527097"/>
              <a:gd name="connsiteX10660" fmla="*/ 5506430 w 11737975"/>
              <a:gd name="connsiteY10660" fmla="*/ 165004 h 7527097"/>
              <a:gd name="connsiteX10661" fmla="*/ 5482540 w 11737975"/>
              <a:gd name="connsiteY10661" fmla="*/ 173098 h 7527097"/>
              <a:gd name="connsiteX10662" fmla="*/ 5474217 w 11737975"/>
              <a:gd name="connsiteY10662" fmla="*/ 171623 h 7527097"/>
              <a:gd name="connsiteX10663" fmla="*/ 5467756 w 11737975"/>
              <a:gd name="connsiteY10663" fmla="*/ 150539 h 7527097"/>
              <a:gd name="connsiteX10664" fmla="*/ 5490059 w 11737975"/>
              <a:gd name="connsiteY10664" fmla="*/ 143043 h 7527097"/>
              <a:gd name="connsiteX10665" fmla="*/ 5723497 w 11737975"/>
              <a:gd name="connsiteY10665" fmla="*/ 137753 h 7527097"/>
              <a:gd name="connsiteX10666" fmla="*/ 5739981 w 11737975"/>
              <a:gd name="connsiteY10666" fmla="*/ 145744 h 7527097"/>
              <a:gd name="connsiteX10667" fmla="*/ 5740654 w 11737975"/>
              <a:gd name="connsiteY10667" fmla="*/ 156893 h 7527097"/>
              <a:gd name="connsiteX10668" fmla="*/ 5728451 w 11737975"/>
              <a:gd name="connsiteY10668" fmla="*/ 163735 h 7527097"/>
              <a:gd name="connsiteX10669" fmla="*/ 5741047 w 11737975"/>
              <a:gd name="connsiteY10669" fmla="*/ 171185 h 7527097"/>
              <a:gd name="connsiteX10670" fmla="*/ 5723356 w 11737975"/>
              <a:gd name="connsiteY10670" fmla="*/ 183879 h 7527097"/>
              <a:gd name="connsiteX10671" fmla="*/ 5713862 w 11737975"/>
              <a:gd name="connsiteY10671" fmla="*/ 216309 h 7527097"/>
              <a:gd name="connsiteX10672" fmla="*/ 5747720 w 11737975"/>
              <a:gd name="connsiteY10672" fmla="*/ 215513 h 7527097"/>
              <a:gd name="connsiteX10673" fmla="*/ 5753005 w 11737975"/>
              <a:gd name="connsiteY10673" fmla="*/ 225425 h 7527097"/>
              <a:gd name="connsiteX10674" fmla="*/ 5664992 w 11737975"/>
              <a:gd name="connsiteY10674" fmla="*/ 225425 h 7527097"/>
              <a:gd name="connsiteX10675" fmla="*/ 5665319 w 11737975"/>
              <a:gd name="connsiteY10675" fmla="*/ 224519 h 7527097"/>
              <a:gd name="connsiteX10676" fmla="*/ 5670699 w 11737975"/>
              <a:gd name="connsiteY10676" fmla="*/ 217248 h 7527097"/>
              <a:gd name="connsiteX10677" fmla="*/ 5690429 w 11737975"/>
              <a:gd name="connsiteY10677" fmla="*/ 218991 h 7527097"/>
              <a:gd name="connsiteX10678" fmla="*/ 5646475 w 11737975"/>
              <a:gd name="connsiteY10678" fmla="*/ 191344 h 7527097"/>
              <a:gd name="connsiteX10679" fmla="*/ 5653075 w 11737975"/>
              <a:gd name="connsiteY10679" fmla="*/ 172917 h 7527097"/>
              <a:gd name="connsiteX10680" fmla="*/ 5666807 w 11737975"/>
              <a:gd name="connsiteY10680" fmla="*/ 148784 h 7527097"/>
              <a:gd name="connsiteX10681" fmla="*/ 5679287 w 11737975"/>
              <a:gd name="connsiteY10681" fmla="*/ 138796 h 7527097"/>
              <a:gd name="connsiteX10682" fmla="*/ 5701472 w 11737975"/>
              <a:gd name="connsiteY10682" fmla="*/ 150262 h 7527097"/>
              <a:gd name="connsiteX10683" fmla="*/ 5707516 w 11737975"/>
              <a:gd name="connsiteY10683" fmla="*/ 138123 h 7527097"/>
              <a:gd name="connsiteX10684" fmla="*/ 5723497 w 11737975"/>
              <a:gd name="connsiteY10684" fmla="*/ 137753 h 7527097"/>
              <a:gd name="connsiteX10685" fmla="*/ 5263570 w 11737975"/>
              <a:gd name="connsiteY10685" fmla="*/ 136917 h 7527097"/>
              <a:gd name="connsiteX10686" fmla="*/ 5269821 w 11737975"/>
              <a:gd name="connsiteY10686" fmla="*/ 142805 h 7527097"/>
              <a:gd name="connsiteX10687" fmla="*/ 5272096 w 11737975"/>
              <a:gd name="connsiteY10687" fmla="*/ 151903 h 7527097"/>
              <a:gd name="connsiteX10688" fmla="*/ 5251715 w 11737975"/>
              <a:gd name="connsiteY10688" fmla="*/ 159590 h 7527097"/>
              <a:gd name="connsiteX10689" fmla="*/ 5263570 w 11737975"/>
              <a:gd name="connsiteY10689" fmla="*/ 136917 h 7527097"/>
              <a:gd name="connsiteX10690" fmla="*/ 4908813 w 11737975"/>
              <a:gd name="connsiteY10690" fmla="*/ 135656 h 7527097"/>
              <a:gd name="connsiteX10691" fmla="*/ 4912317 w 11737975"/>
              <a:gd name="connsiteY10691" fmla="*/ 138834 h 7527097"/>
              <a:gd name="connsiteX10692" fmla="*/ 4913102 w 11737975"/>
              <a:gd name="connsiteY10692" fmla="*/ 144232 h 7527097"/>
              <a:gd name="connsiteX10693" fmla="*/ 4908813 w 11737975"/>
              <a:gd name="connsiteY10693" fmla="*/ 135656 h 7527097"/>
              <a:gd name="connsiteX10694" fmla="*/ 5220777 w 11737975"/>
              <a:gd name="connsiteY10694" fmla="*/ 133136 h 7527097"/>
              <a:gd name="connsiteX10695" fmla="*/ 5227034 w 11737975"/>
              <a:gd name="connsiteY10695" fmla="*/ 138461 h 7527097"/>
              <a:gd name="connsiteX10696" fmla="*/ 5222078 w 11737975"/>
              <a:gd name="connsiteY10696" fmla="*/ 142200 h 7527097"/>
              <a:gd name="connsiteX10697" fmla="*/ 5220777 w 11737975"/>
              <a:gd name="connsiteY10697" fmla="*/ 133136 h 7527097"/>
              <a:gd name="connsiteX10698" fmla="*/ 5239180 w 11737975"/>
              <a:gd name="connsiteY10698" fmla="*/ 130133 h 7527097"/>
              <a:gd name="connsiteX10699" fmla="*/ 5242616 w 11737975"/>
              <a:gd name="connsiteY10699" fmla="*/ 132056 h 7527097"/>
              <a:gd name="connsiteX10700" fmla="*/ 5242189 w 11737975"/>
              <a:gd name="connsiteY10700" fmla="*/ 136878 h 7527097"/>
              <a:gd name="connsiteX10701" fmla="*/ 5239180 w 11737975"/>
              <a:gd name="connsiteY10701" fmla="*/ 130133 h 7527097"/>
              <a:gd name="connsiteX10702" fmla="*/ 5493290 w 11737975"/>
              <a:gd name="connsiteY10702" fmla="*/ 126549 h 7527097"/>
              <a:gd name="connsiteX10703" fmla="*/ 5497543 w 11737975"/>
              <a:gd name="connsiteY10703" fmla="*/ 129240 h 7527097"/>
              <a:gd name="connsiteX10704" fmla="*/ 5494038 w 11737975"/>
              <a:gd name="connsiteY10704" fmla="*/ 133559 h 7527097"/>
              <a:gd name="connsiteX10705" fmla="*/ 5489795 w 11737975"/>
              <a:gd name="connsiteY10705" fmla="*/ 128554 h 7527097"/>
              <a:gd name="connsiteX10706" fmla="*/ 5493290 w 11737975"/>
              <a:gd name="connsiteY10706" fmla="*/ 126549 h 7527097"/>
              <a:gd name="connsiteX10707" fmla="*/ 5466703 w 11737975"/>
              <a:gd name="connsiteY10707" fmla="*/ 124779 h 7527097"/>
              <a:gd name="connsiteX10708" fmla="*/ 5469684 w 11737975"/>
              <a:gd name="connsiteY10708" fmla="*/ 125043 h 7527097"/>
              <a:gd name="connsiteX10709" fmla="*/ 5469277 w 11737975"/>
              <a:gd name="connsiteY10709" fmla="*/ 129635 h 7527097"/>
              <a:gd name="connsiteX10710" fmla="*/ 5466297 w 11737975"/>
              <a:gd name="connsiteY10710" fmla="*/ 129372 h 7527097"/>
              <a:gd name="connsiteX10711" fmla="*/ 5466703 w 11737975"/>
              <a:gd name="connsiteY10711" fmla="*/ 124779 h 7527097"/>
              <a:gd name="connsiteX10712" fmla="*/ 5004548 w 11737975"/>
              <a:gd name="connsiteY10712" fmla="*/ 120815 h 7527097"/>
              <a:gd name="connsiteX10713" fmla="*/ 5013966 w 11737975"/>
              <a:gd name="connsiteY10713" fmla="*/ 126381 h 7527097"/>
              <a:gd name="connsiteX10714" fmla="*/ 5013414 w 11737975"/>
              <a:gd name="connsiteY10714" fmla="*/ 132643 h 7527097"/>
              <a:gd name="connsiteX10715" fmla="*/ 5013275 w 11737975"/>
              <a:gd name="connsiteY10715" fmla="*/ 134208 h 7527097"/>
              <a:gd name="connsiteX10716" fmla="*/ 5034171 w 11737975"/>
              <a:gd name="connsiteY10716" fmla="*/ 136942 h 7527097"/>
              <a:gd name="connsiteX10717" fmla="*/ 5035253 w 11737975"/>
              <a:gd name="connsiteY10717" fmla="*/ 147197 h 7527097"/>
              <a:gd name="connsiteX10718" fmla="*/ 5019672 w 11737975"/>
              <a:gd name="connsiteY10718" fmla="*/ 155286 h 7527097"/>
              <a:gd name="connsiteX10719" fmla="*/ 5003303 w 11737975"/>
              <a:gd name="connsiteY10719" fmla="*/ 134905 h 7527097"/>
              <a:gd name="connsiteX10720" fmla="*/ 5009997 w 11737975"/>
              <a:gd name="connsiteY10720" fmla="*/ 133920 h 7527097"/>
              <a:gd name="connsiteX10721" fmla="*/ 5010137 w 11737975"/>
              <a:gd name="connsiteY10721" fmla="*/ 132353 h 7527097"/>
              <a:gd name="connsiteX10722" fmla="*/ 5010274 w 11737975"/>
              <a:gd name="connsiteY10722" fmla="*/ 130788 h 7527097"/>
              <a:gd name="connsiteX10723" fmla="*/ 5004548 w 11737975"/>
              <a:gd name="connsiteY10723" fmla="*/ 120815 h 7527097"/>
              <a:gd name="connsiteX10724" fmla="*/ 4914888 w 11737975"/>
              <a:gd name="connsiteY10724" fmla="*/ 112664 h 7527097"/>
              <a:gd name="connsiteX10725" fmla="*/ 4923686 w 11737975"/>
              <a:gd name="connsiteY10725" fmla="*/ 118263 h 7527097"/>
              <a:gd name="connsiteX10726" fmla="*/ 4913875 w 11737975"/>
              <a:gd name="connsiteY10726" fmla="*/ 124144 h 7527097"/>
              <a:gd name="connsiteX10727" fmla="*/ 4904152 w 11737975"/>
              <a:gd name="connsiteY10727" fmla="*/ 114994 h 7527097"/>
              <a:gd name="connsiteX10728" fmla="*/ 4914888 w 11737975"/>
              <a:gd name="connsiteY10728" fmla="*/ 112664 h 7527097"/>
              <a:gd name="connsiteX10729" fmla="*/ 4936172 w 11737975"/>
              <a:gd name="connsiteY10729" fmla="*/ 112558 h 7527097"/>
              <a:gd name="connsiteX10730" fmla="*/ 4935501 w 11737975"/>
              <a:gd name="connsiteY10730" fmla="*/ 117764 h 7527097"/>
              <a:gd name="connsiteX10731" fmla="*/ 4932449 w 11737975"/>
              <a:gd name="connsiteY10731" fmla="*/ 114255 h 7527097"/>
              <a:gd name="connsiteX10732" fmla="*/ 4936172 w 11737975"/>
              <a:gd name="connsiteY10732" fmla="*/ 112558 h 7527097"/>
              <a:gd name="connsiteX10733" fmla="*/ 4947775 w 11737975"/>
              <a:gd name="connsiteY10733" fmla="*/ 110748 h 7527097"/>
              <a:gd name="connsiteX10734" fmla="*/ 4950755 w 11737975"/>
              <a:gd name="connsiteY10734" fmla="*/ 111011 h 7527097"/>
              <a:gd name="connsiteX10735" fmla="*/ 4950349 w 11737975"/>
              <a:gd name="connsiteY10735" fmla="*/ 115604 h 7527097"/>
              <a:gd name="connsiteX10736" fmla="*/ 4947370 w 11737975"/>
              <a:gd name="connsiteY10736" fmla="*/ 115341 h 7527097"/>
              <a:gd name="connsiteX10737" fmla="*/ 4947775 w 11737975"/>
              <a:gd name="connsiteY10737" fmla="*/ 110748 h 7527097"/>
              <a:gd name="connsiteX10738" fmla="*/ 4894324 w 11737975"/>
              <a:gd name="connsiteY10738" fmla="*/ 110654 h 7527097"/>
              <a:gd name="connsiteX10739" fmla="*/ 4899304 w 11737975"/>
              <a:gd name="connsiteY10739" fmla="*/ 112714 h 7527097"/>
              <a:gd name="connsiteX10740" fmla="*/ 4900170 w 11737975"/>
              <a:gd name="connsiteY10740" fmla="*/ 119270 h 7527097"/>
              <a:gd name="connsiteX10741" fmla="*/ 4894324 w 11737975"/>
              <a:gd name="connsiteY10741" fmla="*/ 110654 h 7527097"/>
              <a:gd name="connsiteX10742" fmla="*/ 5213628 w 11737975"/>
              <a:gd name="connsiteY10742" fmla="*/ 110029 h 7527097"/>
              <a:gd name="connsiteX10743" fmla="*/ 5218994 w 11737975"/>
              <a:gd name="connsiteY10743" fmla="*/ 113884 h 7527097"/>
              <a:gd name="connsiteX10744" fmla="*/ 5216959 w 11737975"/>
              <a:gd name="connsiteY10744" fmla="*/ 118477 h 7527097"/>
              <a:gd name="connsiteX10745" fmla="*/ 5211774 w 11737975"/>
              <a:gd name="connsiteY10745" fmla="*/ 121798 h 7527097"/>
              <a:gd name="connsiteX10746" fmla="*/ 5207530 w 11737975"/>
              <a:gd name="connsiteY10746" fmla="*/ 114463 h 7527097"/>
              <a:gd name="connsiteX10747" fmla="*/ 5213628 w 11737975"/>
              <a:gd name="connsiteY10747" fmla="*/ 110029 h 7527097"/>
              <a:gd name="connsiteX10748" fmla="*/ 4674353 w 11737975"/>
              <a:gd name="connsiteY10748" fmla="*/ 107491 h 7527097"/>
              <a:gd name="connsiteX10749" fmla="*/ 4674098 w 11737975"/>
              <a:gd name="connsiteY10749" fmla="*/ 111038 h 7527097"/>
              <a:gd name="connsiteX10750" fmla="*/ 4671064 w 11737975"/>
              <a:gd name="connsiteY10750" fmla="*/ 108573 h 7527097"/>
              <a:gd name="connsiteX10751" fmla="*/ 4674353 w 11737975"/>
              <a:gd name="connsiteY10751" fmla="*/ 107491 h 7527097"/>
              <a:gd name="connsiteX10752" fmla="*/ 5108978 w 11737975"/>
              <a:gd name="connsiteY10752" fmla="*/ 105900 h 7527097"/>
              <a:gd name="connsiteX10753" fmla="*/ 5120104 w 11737975"/>
              <a:gd name="connsiteY10753" fmla="*/ 106883 h 7527097"/>
              <a:gd name="connsiteX10754" fmla="*/ 5121267 w 11737975"/>
              <a:gd name="connsiteY10754" fmla="*/ 111847 h 7527097"/>
              <a:gd name="connsiteX10755" fmla="*/ 5110880 w 11737975"/>
              <a:gd name="connsiteY10755" fmla="*/ 120648 h 7527097"/>
              <a:gd name="connsiteX10756" fmla="*/ 5108978 w 11737975"/>
              <a:gd name="connsiteY10756" fmla="*/ 105900 h 7527097"/>
              <a:gd name="connsiteX10757" fmla="*/ 4850454 w 11737975"/>
              <a:gd name="connsiteY10757" fmla="*/ 105801 h 7527097"/>
              <a:gd name="connsiteX10758" fmla="*/ 4863439 w 11737975"/>
              <a:gd name="connsiteY10758" fmla="*/ 127088 h 7527097"/>
              <a:gd name="connsiteX10759" fmla="*/ 4858025 w 11737975"/>
              <a:gd name="connsiteY10759" fmla="*/ 129952 h 7527097"/>
              <a:gd name="connsiteX10760" fmla="*/ 4851691 w 11737975"/>
              <a:gd name="connsiteY10760" fmla="*/ 129196 h 7527097"/>
              <a:gd name="connsiteX10761" fmla="*/ 4844737 w 11737975"/>
              <a:gd name="connsiteY10761" fmla="*/ 114419 h 7527097"/>
              <a:gd name="connsiteX10762" fmla="*/ 4850454 w 11737975"/>
              <a:gd name="connsiteY10762" fmla="*/ 105801 h 7527097"/>
              <a:gd name="connsiteX10763" fmla="*/ 4655969 w 11737975"/>
              <a:gd name="connsiteY10763" fmla="*/ 82290 h 7527097"/>
              <a:gd name="connsiteX10764" fmla="*/ 4657932 w 11737975"/>
              <a:gd name="connsiteY10764" fmla="*/ 88609 h 7527097"/>
              <a:gd name="connsiteX10765" fmla="*/ 4652925 w 11737975"/>
              <a:gd name="connsiteY10765" fmla="*/ 88167 h 7527097"/>
              <a:gd name="connsiteX10766" fmla="*/ 4653356 w 11737975"/>
              <a:gd name="connsiteY10766" fmla="*/ 83287 h 7527097"/>
              <a:gd name="connsiteX10767" fmla="*/ 4655969 w 11737975"/>
              <a:gd name="connsiteY10767" fmla="*/ 82290 h 7527097"/>
              <a:gd name="connsiteX10768" fmla="*/ 4736768 w 11737975"/>
              <a:gd name="connsiteY10768" fmla="*/ 76483 h 7527097"/>
              <a:gd name="connsiteX10769" fmla="*/ 4739552 w 11737975"/>
              <a:gd name="connsiteY10769" fmla="*/ 81242 h 7527097"/>
              <a:gd name="connsiteX10770" fmla="*/ 4737598 w 11737975"/>
              <a:gd name="connsiteY10770" fmla="*/ 82949 h 7527097"/>
              <a:gd name="connsiteX10771" fmla="*/ 4734652 w 11737975"/>
              <a:gd name="connsiteY10771" fmla="*/ 82313 h 7527097"/>
              <a:gd name="connsiteX10772" fmla="*/ 4736768 w 11737975"/>
              <a:gd name="connsiteY10772" fmla="*/ 76483 h 7527097"/>
              <a:gd name="connsiteX10773" fmla="*/ 4924756 w 11737975"/>
              <a:gd name="connsiteY10773" fmla="*/ 72148 h 7527097"/>
              <a:gd name="connsiteX10774" fmla="*/ 4929382 w 11737975"/>
              <a:gd name="connsiteY10774" fmla="*/ 74178 h 7527097"/>
              <a:gd name="connsiteX10775" fmla="*/ 4927367 w 11737975"/>
              <a:gd name="connsiteY10775" fmla="*/ 78860 h 7527097"/>
              <a:gd name="connsiteX10776" fmla="*/ 4924756 w 11737975"/>
              <a:gd name="connsiteY10776" fmla="*/ 72148 h 7527097"/>
              <a:gd name="connsiteX10777" fmla="*/ 4779246 w 11737975"/>
              <a:gd name="connsiteY10777" fmla="*/ 65633 h 7527097"/>
              <a:gd name="connsiteX10778" fmla="*/ 4782741 w 11737975"/>
              <a:gd name="connsiteY10778" fmla="*/ 74924 h 7527097"/>
              <a:gd name="connsiteX10779" fmla="*/ 4782459 w 11737975"/>
              <a:gd name="connsiteY10779" fmla="*/ 85080 h 7527097"/>
              <a:gd name="connsiteX10780" fmla="*/ 4764748 w 11737975"/>
              <a:gd name="connsiteY10780" fmla="*/ 99483 h 7527097"/>
              <a:gd name="connsiteX10781" fmla="*/ 4756133 w 11737975"/>
              <a:gd name="connsiteY10781" fmla="*/ 99320 h 7527097"/>
              <a:gd name="connsiteX10782" fmla="*/ 4750487 w 11737975"/>
              <a:gd name="connsiteY10782" fmla="*/ 93432 h 7527097"/>
              <a:gd name="connsiteX10783" fmla="*/ 4764937 w 11737975"/>
              <a:gd name="connsiteY10783" fmla="*/ 78740 h 7527097"/>
              <a:gd name="connsiteX10784" fmla="*/ 4779246 w 11737975"/>
              <a:gd name="connsiteY10784" fmla="*/ 65633 h 7527097"/>
              <a:gd name="connsiteX10785" fmla="*/ 4677670 w 11737975"/>
              <a:gd name="connsiteY10785" fmla="*/ 57605 h 7527097"/>
              <a:gd name="connsiteX10786" fmla="*/ 4683433 w 11737975"/>
              <a:gd name="connsiteY10786" fmla="*/ 63759 h 7527097"/>
              <a:gd name="connsiteX10787" fmla="*/ 4673466 w 11737975"/>
              <a:gd name="connsiteY10787" fmla="*/ 69499 h 7527097"/>
              <a:gd name="connsiteX10788" fmla="*/ 4668687 w 11737975"/>
              <a:gd name="connsiteY10788" fmla="*/ 59341 h 7527097"/>
              <a:gd name="connsiteX10789" fmla="*/ 4677670 w 11737975"/>
              <a:gd name="connsiteY10789" fmla="*/ 57605 h 7527097"/>
              <a:gd name="connsiteX10790" fmla="*/ 4853144 w 11737975"/>
              <a:gd name="connsiteY10790" fmla="*/ 56680 h 7527097"/>
              <a:gd name="connsiteX10791" fmla="*/ 4862166 w 11737975"/>
              <a:gd name="connsiteY10791" fmla="*/ 66734 h 7527097"/>
              <a:gd name="connsiteX10792" fmla="*/ 4857916 w 11737975"/>
              <a:gd name="connsiteY10792" fmla="*/ 68385 h 7527097"/>
              <a:gd name="connsiteX10793" fmla="*/ 4853144 w 11737975"/>
              <a:gd name="connsiteY10793" fmla="*/ 56680 h 7527097"/>
              <a:gd name="connsiteX10794" fmla="*/ 4810671 w 11737975"/>
              <a:gd name="connsiteY10794" fmla="*/ 49373 h 7527097"/>
              <a:gd name="connsiteX10795" fmla="*/ 4819941 w 11737975"/>
              <a:gd name="connsiteY10795" fmla="*/ 55152 h 7527097"/>
              <a:gd name="connsiteX10796" fmla="*/ 4813658 w 11737975"/>
              <a:gd name="connsiteY10796" fmla="*/ 57075 h 7527097"/>
              <a:gd name="connsiteX10797" fmla="*/ 4810671 w 11737975"/>
              <a:gd name="connsiteY10797" fmla="*/ 49373 h 7527097"/>
              <a:gd name="connsiteX10798" fmla="*/ 4580077 w 11737975"/>
              <a:gd name="connsiteY10798" fmla="*/ 48372 h 7527097"/>
              <a:gd name="connsiteX10799" fmla="*/ 4582145 w 11737975"/>
              <a:gd name="connsiteY10799" fmla="*/ 50793 h 7527097"/>
              <a:gd name="connsiteX10800" fmla="*/ 4581154 w 11737975"/>
              <a:gd name="connsiteY10800" fmla="*/ 57246 h 7527097"/>
              <a:gd name="connsiteX10801" fmla="*/ 4576419 w 11737975"/>
              <a:gd name="connsiteY10801" fmla="*/ 51261 h 7527097"/>
              <a:gd name="connsiteX10802" fmla="*/ 4580077 w 11737975"/>
              <a:gd name="connsiteY10802" fmla="*/ 48372 h 7527097"/>
              <a:gd name="connsiteX10803" fmla="*/ 4602177 w 11737975"/>
              <a:gd name="connsiteY10803" fmla="*/ 43906 h 7527097"/>
              <a:gd name="connsiteX10804" fmla="*/ 4608318 w 11737975"/>
              <a:gd name="connsiteY10804" fmla="*/ 50524 h 7527097"/>
              <a:gd name="connsiteX10805" fmla="*/ 4605299 w 11737975"/>
              <a:gd name="connsiteY10805" fmla="*/ 51397 h 7527097"/>
              <a:gd name="connsiteX10806" fmla="*/ 4599974 w 11737975"/>
              <a:gd name="connsiteY10806" fmla="*/ 49787 h 7527097"/>
              <a:gd name="connsiteX10807" fmla="*/ 4602177 w 11737975"/>
              <a:gd name="connsiteY10807" fmla="*/ 43906 h 7527097"/>
              <a:gd name="connsiteX10808" fmla="*/ 4594274 w 11737975"/>
              <a:gd name="connsiteY10808" fmla="*/ 40375 h 7527097"/>
              <a:gd name="connsiteX10809" fmla="*/ 4596547 w 11737975"/>
              <a:gd name="connsiteY10809" fmla="*/ 43269 h 7527097"/>
              <a:gd name="connsiteX10810" fmla="*/ 4597779 w 11737975"/>
              <a:gd name="connsiteY10810" fmla="*/ 54250 h 7527097"/>
              <a:gd name="connsiteX10811" fmla="*/ 4592594 w 11737975"/>
              <a:gd name="connsiteY10811" fmla="*/ 58537 h 7527097"/>
              <a:gd name="connsiteX10812" fmla="*/ 4588243 w 11737975"/>
              <a:gd name="connsiteY10812" fmla="*/ 53407 h 7527097"/>
              <a:gd name="connsiteX10813" fmla="*/ 4590803 w 11737975"/>
              <a:gd name="connsiteY10813" fmla="*/ 42563 h 7527097"/>
              <a:gd name="connsiteX10814" fmla="*/ 4594274 w 11737975"/>
              <a:gd name="connsiteY10814" fmla="*/ 40375 h 7527097"/>
              <a:gd name="connsiteX10815" fmla="*/ 4763641 w 11737975"/>
              <a:gd name="connsiteY10815" fmla="*/ 39388 h 7527097"/>
              <a:gd name="connsiteX10816" fmla="*/ 4768073 w 11737975"/>
              <a:gd name="connsiteY10816" fmla="*/ 43956 h 7527097"/>
              <a:gd name="connsiteX10817" fmla="*/ 4766339 w 11737975"/>
              <a:gd name="connsiteY10817" fmla="*/ 46041 h 7527097"/>
              <a:gd name="connsiteX10818" fmla="*/ 4759730 w 11737975"/>
              <a:gd name="connsiteY10818" fmla="*/ 43219 h 7527097"/>
              <a:gd name="connsiteX10819" fmla="*/ 4763641 w 11737975"/>
              <a:gd name="connsiteY10819" fmla="*/ 39388 h 7527097"/>
              <a:gd name="connsiteX10820" fmla="*/ 4574524 w 11737975"/>
              <a:gd name="connsiteY10820" fmla="*/ 35148 h 7527097"/>
              <a:gd name="connsiteX10821" fmla="*/ 4577113 w 11737975"/>
              <a:gd name="connsiteY10821" fmla="*/ 43412 h 7527097"/>
              <a:gd name="connsiteX10822" fmla="*/ 4569928 w 11737975"/>
              <a:gd name="connsiteY10822" fmla="*/ 36348 h 7527097"/>
              <a:gd name="connsiteX10823" fmla="*/ 4574524 w 11737975"/>
              <a:gd name="connsiteY10823" fmla="*/ 35148 h 7527097"/>
              <a:gd name="connsiteX10824" fmla="*/ 4550975 w 11737975"/>
              <a:gd name="connsiteY10824" fmla="*/ 26510 h 7527097"/>
              <a:gd name="connsiteX10825" fmla="*/ 4555276 w 11737975"/>
              <a:gd name="connsiteY10825" fmla="*/ 29244 h 7527097"/>
              <a:gd name="connsiteX10826" fmla="*/ 4556705 w 11737975"/>
              <a:gd name="connsiteY10826" fmla="*/ 36439 h 7527097"/>
              <a:gd name="connsiteX10827" fmla="*/ 4550975 w 11737975"/>
              <a:gd name="connsiteY10827" fmla="*/ 26510 h 7527097"/>
              <a:gd name="connsiteX10828" fmla="*/ 4696891 w 11737975"/>
              <a:gd name="connsiteY10828" fmla="*/ 22170 h 7527097"/>
              <a:gd name="connsiteX10829" fmla="*/ 4714509 w 11737975"/>
              <a:gd name="connsiteY10829" fmla="*/ 31556 h 7527097"/>
              <a:gd name="connsiteX10830" fmla="*/ 4699593 w 11737975"/>
              <a:gd name="connsiteY10830" fmla="*/ 36205 h 7527097"/>
              <a:gd name="connsiteX10831" fmla="*/ 4689896 w 11737975"/>
              <a:gd name="connsiteY10831" fmla="*/ 24610 h 7527097"/>
              <a:gd name="connsiteX10832" fmla="*/ 4696891 w 11737975"/>
              <a:gd name="connsiteY10832" fmla="*/ 22170 h 7527097"/>
              <a:gd name="connsiteX10833" fmla="*/ 4443390 w 11737975"/>
              <a:gd name="connsiteY10833" fmla="*/ 20475 h 7527097"/>
              <a:gd name="connsiteX10834" fmla="*/ 4443254 w 11737975"/>
              <a:gd name="connsiteY10834" fmla="*/ 22025 h 7527097"/>
              <a:gd name="connsiteX10835" fmla="*/ 4447337 w 11737975"/>
              <a:gd name="connsiteY10835" fmla="*/ 30196 h 7527097"/>
              <a:gd name="connsiteX10836" fmla="*/ 4445192 w 11737975"/>
              <a:gd name="connsiteY10836" fmla="*/ 32375 h 7527097"/>
              <a:gd name="connsiteX10837" fmla="*/ 4438074 w 11737975"/>
              <a:gd name="connsiteY10837" fmla="*/ 26254 h 7527097"/>
              <a:gd name="connsiteX10838" fmla="*/ 4443390 w 11737975"/>
              <a:gd name="connsiteY10838" fmla="*/ 20475 h 7527097"/>
              <a:gd name="connsiteX10839" fmla="*/ 4598598 w 11737975"/>
              <a:gd name="connsiteY10839" fmla="*/ 14608 h 7527097"/>
              <a:gd name="connsiteX10840" fmla="*/ 4601104 w 11737975"/>
              <a:gd name="connsiteY10840" fmla="*/ 16620 h 7527097"/>
              <a:gd name="connsiteX10841" fmla="*/ 4600266 w 11737975"/>
              <a:gd name="connsiteY10841" fmla="*/ 19677 h 7527097"/>
              <a:gd name="connsiteX10842" fmla="*/ 4594548 w 11737975"/>
              <a:gd name="connsiteY10842" fmla="*/ 16040 h 7527097"/>
              <a:gd name="connsiteX10843" fmla="*/ 4598598 w 11737975"/>
              <a:gd name="connsiteY10843" fmla="*/ 14608 h 7527097"/>
              <a:gd name="connsiteX10844" fmla="*/ 4694239 w 11737975"/>
              <a:gd name="connsiteY10844" fmla="*/ 7525 h 7527097"/>
              <a:gd name="connsiteX10845" fmla="*/ 4697148 w 11737975"/>
              <a:gd name="connsiteY10845" fmla="*/ 18997 h 7527097"/>
              <a:gd name="connsiteX10846" fmla="*/ 4694307 w 11737975"/>
              <a:gd name="connsiteY10846" fmla="*/ 20197 h 7527097"/>
              <a:gd name="connsiteX10847" fmla="*/ 4686377 w 11737975"/>
              <a:gd name="connsiteY10847" fmla="*/ 10035 h 7527097"/>
              <a:gd name="connsiteX10848" fmla="*/ 4694239 w 11737975"/>
              <a:gd name="connsiteY10848" fmla="*/ 7525 h 7527097"/>
              <a:gd name="connsiteX10849" fmla="*/ 4560911 w 11737975"/>
              <a:gd name="connsiteY10849" fmla="*/ 6972 h 7527097"/>
              <a:gd name="connsiteX10850" fmla="*/ 4566621 w 11737975"/>
              <a:gd name="connsiteY10850" fmla="*/ 8066 h 7527097"/>
              <a:gd name="connsiteX10851" fmla="*/ 4568032 w 11737975"/>
              <a:gd name="connsiteY10851" fmla="*/ 17024 h 7527097"/>
              <a:gd name="connsiteX10852" fmla="*/ 4560911 w 11737975"/>
              <a:gd name="connsiteY10852" fmla="*/ 6972 h 7527097"/>
              <a:gd name="connsiteX10853" fmla="*/ 4506416 w 11737975"/>
              <a:gd name="connsiteY10853" fmla="*/ 3480 h 7527097"/>
              <a:gd name="connsiteX10854" fmla="*/ 4510901 w 11737975"/>
              <a:gd name="connsiteY10854" fmla="*/ 8095 h 7527097"/>
              <a:gd name="connsiteX10855" fmla="*/ 4510002 w 11737975"/>
              <a:gd name="connsiteY10855" fmla="*/ 18261 h 7527097"/>
              <a:gd name="connsiteX10856" fmla="*/ 4502898 w 11737975"/>
              <a:gd name="connsiteY10856" fmla="*/ 6384 h 7527097"/>
              <a:gd name="connsiteX10857" fmla="*/ 4506416 w 11737975"/>
              <a:gd name="connsiteY10857" fmla="*/ 3480 h 7527097"/>
              <a:gd name="connsiteX10858" fmla="*/ 4467048 w 11737975"/>
              <a:gd name="connsiteY10858" fmla="*/ 0 h 7527097"/>
              <a:gd name="connsiteX10859" fmla="*/ 4478139 w 11737975"/>
              <a:gd name="connsiteY10859" fmla="*/ 5734 h 7527097"/>
              <a:gd name="connsiteX10860" fmla="*/ 4475661 w 11737975"/>
              <a:gd name="connsiteY10860" fmla="*/ 15019 h 7527097"/>
              <a:gd name="connsiteX10861" fmla="*/ 4479738 w 11737975"/>
              <a:gd name="connsiteY10861" fmla="*/ 43896 h 7527097"/>
              <a:gd name="connsiteX10862" fmla="*/ 4469456 w 11737975"/>
              <a:gd name="connsiteY10862" fmla="*/ 47739 h 7527097"/>
              <a:gd name="connsiteX10863" fmla="*/ 4469317 w 11737975"/>
              <a:gd name="connsiteY10863" fmla="*/ 49311 h 7527097"/>
              <a:gd name="connsiteX10864" fmla="*/ 4467534 w 11737975"/>
              <a:gd name="connsiteY10864" fmla="*/ 50738 h 7527097"/>
              <a:gd name="connsiteX10865" fmla="*/ 4470267 w 11737975"/>
              <a:gd name="connsiteY10865" fmla="*/ 57316 h 7527097"/>
              <a:gd name="connsiteX10866" fmla="*/ 4471913 w 11737975"/>
              <a:gd name="connsiteY10866" fmla="*/ 57461 h 7527097"/>
              <a:gd name="connsiteX10867" fmla="*/ 4481614 w 11737975"/>
              <a:gd name="connsiteY10867" fmla="*/ 78913 h 7527097"/>
              <a:gd name="connsiteX10868" fmla="*/ 4492707 w 11737975"/>
              <a:gd name="connsiteY10868" fmla="*/ 84646 h 7527097"/>
              <a:gd name="connsiteX10869" fmla="*/ 4485459 w 11737975"/>
              <a:gd name="connsiteY10869" fmla="*/ 72916 h 7527097"/>
              <a:gd name="connsiteX10870" fmla="*/ 4490691 w 11737975"/>
              <a:gd name="connsiteY10870" fmla="*/ 51201 h 7527097"/>
              <a:gd name="connsiteX10871" fmla="*/ 4505884 w 11737975"/>
              <a:gd name="connsiteY10871" fmla="*/ 66800 h 7527097"/>
              <a:gd name="connsiteX10872" fmla="*/ 4523298 w 11737975"/>
              <a:gd name="connsiteY10872" fmla="*/ 57250 h 7527097"/>
              <a:gd name="connsiteX10873" fmla="*/ 4516743 w 11737975"/>
              <a:gd name="connsiteY10873" fmla="*/ 37660 h 7527097"/>
              <a:gd name="connsiteX10874" fmla="*/ 4527858 w 11737975"/>
              <a:gd name="connsiteY10874" fmla="*/ 24384 h 7527097"/>
              <a:gd name="connsiteX10875" fmla="*/ 4539900 w 11737975"/>
              <a:gd name="connsiteY10875" fmla="*/ 38123 h 7527097"/>
              <a:gd name="connsiteX10876" fmla="*/ 4545482 w 11737975"/>
              <a:gd name="connsiteY10876" fmla="*/ 68715 h 7527097"/>
              <a:gd name="connsiteX10877" fmla="*/ 4542171 w 11737975"/>
              <a:gd name="connsiteY10877" fmla="*/ 87432 h 7527097"/>
              <a:gd name="connsiteX10878" fmla="*/ 4564355 w 11737975"/>
              <a:gd name="connsiteY10878" fmla="*/ 98899 h 7527097"/>
              <a:gd name="connsiteX10879" fmla="*/ 4566415 w 11737975"/>
              <a:gd name="connsiteY10879" fmla="*/ 94327 h 7527097"/>
              <a:gd name="connsiteX10880" fmla="*/ 4567644 w 11737975"/>
              <a:gd name="connsiteY10880" fmla="*/ 99189 h 7527097"/>
              <a:gd name="connsiteX10881" fmla="*/ 4595178 w 11737975"/>
              <a:gd name="connsiteY10881" fmla="*/ 106373 h 7527097"/>
              <a:gd name="connsiteX10882" fmla="*/ 4612870 w 11737975"/>
              <a:gd name="connsiteY10882" fmla="*/ 93680 h 7527097"/>
              <a:gd name="connsiteX10883" fmla="*/ 4607404 w 11737975"/>
              <a:gd name="connsiteY10883" fmla="*/ 80522 h 7527097"/>
              <a:gd name="connsiteX10884" fmla="*/ 4602471 w 11737975"/>
              <a:gd name="connsiteY10884" fmla="*/ 80087 h 7527097"/>
              <a:gd name="connsiteX10885" fmla="*/ 4556436 w 11737975"/>
              <a:gd name="connsiteY10885" fmla="*/ 76019 h 7527097"/>
              <a:gd name="connsiteX10886" fmla="*/ 4553147 w 11737975"/>
              <a:gd name="connsiteY10886" fmla="*/ 75729 h 7527097"/>
              <a:gd name="connsiteX10887" fmla="*/ 4553286 w 11737975"/>
              <a:gd name="connsiteY10887" fmla="*/ 74157 h 7527097"/>
              <a:gd name="connsiteX10888" fmla="*/ 4556574 w 11737975"/>
              <a:gd name="connsiteY10888" fmla="*/ 74446 h 7527097"/>
              <a:gd name="connsiteX10889" fmla="*/ 4555625 w 11737975"/>
              <a:gd name="connsiteY10889" fmla="*/ 66442 h 7527097"/>
              <a:gd name="connsiteX10890" fmla="*/ 4573710 w 11737975"/>
              <a:gd name="connsiteY10890" fmla="*/ 68040 h 7527097"/>
              <a:gd name="connsiteX10891" fmla="*/ 4579197 w 11737975"/>
              <a:gd name="connsiteY10891" fmla="*/ 62188 h 7527097"/>
              <a:gd name="connsiteX10892" fmla="*/ 4604671 w 11737975"/>
              <a:gd name="connsiteY10892" fmla="*/ 73945 h 7527097"/>
              <a:gd name="connsiteX10893" fmla="*/ 4606314 w 11737975"/>
              <a:gd name="connsiteY10893" fmla="*/ 74090 h 7527097"/>
              <a:gd name="connsiteX10894" fmla="*/ 4635514 w 11737975"/>
              <a:gd name="connsiteY10894" fmla="*/ 62411 h 7527097"/>
              <a:gd name="connsiteX10895" fmla="*/ 4641259 w 11737975"/>
              <a:gd name="connsiteY10895" fmla="*/ 72425 h 7527097"/>
              <a:gd name="connsiteX10896" fmla="*/ 4632576 w 11737975"/>
              <a:gd name="connsiteY10896" fmla="*/ 114431 h 7527097"/>
              <a:gd name="connsiteX10897" fmla="*/ 4643274 w 11737975"/>
              <a:gd name="connsiteY10897" fmla="*/ 105871 h 7527097"/>
              <a:gd name="connsiteX10898" fmla="*/ 4654227 w 11737975"/>
              <a:gd name="connsiteY10898" fmla="*/ 113175 h 7527097"/>
              <a:gd name="connsiteX10899" fmla="*/ 4658072 w 11737975"/>
              <a:gd name="connsiteY10899" fmla="*/ 107178 h 7527097"/>
              <a:gd name="connsiteX10900" fmla="*/ 4658627 w 11737975"/>
              <a:gd name="connsiteY10900" fmla="*/ 100891 h 7527097"/>
              <a:gd name="connsiteX10901" fmla="*/ 4659044 w 11737975"/>
              <a:gd name="connsiteY10901" fmla="*/ 96175 h 7527097"/>
              <a:gd name="connsiteX10902" fmla="*/ 4660827 w 11737975"/>
              <a:gd name="connsiteY10902" fmla="*/ 94749 h 7527097"/>
              <a:gd name="connsiteX10903" fmla="*/ 4662332 w 11737975"/>
              <a:gd name="connsiteY10903" fmla="*/ 96466 h 7527097"/>
              <a:gd name="connsiteX10904" fmla="*/ 4661914 w 11737975"/>
              <a:gd name="connsiteY10904" fmla="*/ 101182 h 7527097"/>
              <a:gd name="connsiteX10905" fmla="*/ 4661638 w 11737975"/>
              <a:gd name="connsiteY10905" fmla="*/ 104325 h 7527097"/>
              <a:gd name="connsiteX10906" fmla="*/ 4664092 w 11737975"/>
              <a:gd name="connsiteY10906" fmla="*/ 114047 h 7527097"/>
              <a:gd name="connsiteX10907" fmla="*/ 4678890 w 11737975"/>
              <a:gd name="connsiteY10907" fmla="*/ 115355 h 7527097"/>
              <a:gd name="connsiteX10908" fmla="*/ 4686717 w 11737975"/>
              <a:gd name="connsiteY10908" fmla="*/ 101789 h 7527097"/>
              <a:gd name="connsiteX10909" fmla="*/ 4692597 w 11737975"/>
              <a:gd name="connsiteY10909" fmla="*/ 110230 h 7527097"/>
              <a:gd name="connsiteX10910" fmla="*/ 4695493 w 11737975"/>
              <a:gd name="connsiteY10910" fmla="*/ 96227 h 7527097"/>
              <a:gd name="connsiteX10911" fmla="*/ 4706445 w 11737975"/>
              <a:gd name="connsiteY10911" fmla="*/ 103532 h 7527097"/>
              <a:gd name="connsiteX10912" fmla="*/ 4711078 w 11737975"/>
              <a:gd name="connsiteY10912" fmla="*/ 126120 h 7527097"/>
              <a:gd name="connsiteX10913" fmla="*/ 4735207 w 11737975"/>
              <a:gd name="connsiteY10913" fmla="*/ 115579 h 7527097"/>
              <a:gd name="connsiteX10914" fmla="*/ 4735485 w 11737975"/>
              <a:gd name="connsiteY10914" fmla="*/ 112435 h 7527097"/>
              <a:gd name="connsiteX10915" fmla="*/ 4732196 w 11737975"/>
              <a:gd name="connsiteY10915" fmla="*/ 112144 h 7527097"/>
              <a:gd name="connsiteX10916" fmla="*/ 4729186 w 11737975"/>
              <a:gd name="connsiteY10916" fmla="*/ 108709 h 7527097"/>
              <a:gd name="connsiteX10917" fmla="*/ 4731107 w 11737975"/>
              <a:gd name="connsiteY10917" fmla="*/ 105712 h 7527097"/>
              <a:gd name="connsiteX10918" fmla="*/ 4734535 w 11737975"/>
              <a:gd name="connsiteY10918" fmla="*/ 104430 h 7527097"/>
              <a:gd name="connsiteX10919" fmla="*/ 4739329 w 11737975"/>
              <a:gd name="connsiteY10919" fmla="*/ 106437 h 7527097"/>
              <a:gd name="connsiteX10920" fmla="*/ 4742200 w 11737975"/>
              <a:gd name="connsiteY10920" fmla="*/ 111443 h 7527097"/>
              <a:gd name="connsiteX10921" fmla="*/ 4742616 w 11737975"/>
              <a:gd name="connsiteY10921" fmla="*/ 106728 h 7527097"/>
              <a:gd name="connsiteX10922" fmla="*/ 4776866 w 11737975"/>
              <a:gd name="connsiteY10922" fmla="*/ 112921 h 7527097"/>
              <a:gd name="connsiteX10923" fmla="*/ 4771099 w 11737975"/>
              <a:gd name="connsiteY10923" fmla="*/ 121917 h 7527097"/>
              <a:gd name="connsiteX10924" fmla="*/ 4772328 w 11737975"/>
              <a:gd name="connsiteY10924" fmla="*/ 126779 h 7527097"/>
              <a:gd name="connsiteX10925" fmla="*/ 4795207 w 11737975"/>
              <a:gd name="connsiteY10925" fmla="*/ 130385 h 7527097"/>
              <a:gd name="connsiteX10926" fmla="*/ 4805488 w 11737975"/>
              <a:gd name="connsiteY10926" fmla="*/ 126540 h 7527097"/>
              <a:gd name="connsiteX10927" fmla="*/ 4779598 w 11737975"/>
              <a:gd name="connsiteY10927" fmla="*/ 119502 h 7527097"/>
              <a:gd name="connsiteX10928" fmla="*/ 4814148 w 11737975"/>
              <a:gd name="connsiteY10928" fmla="*/ 103543 h 7527097"/>
              <a:gd name="connsiteX10929" fmla="*/ 4821652 w 11737975"/>
              <a:gd name="connsiteY10929" fmla="*/ 131138 h 7527097"/>
              <a:gd name="connsiteX10930" fmla="*/ 4845481 w 11737975"/>
              <a:gd name="connsiteY10930" fmla="*/ 142748 h 7527097"/>
              <a:gd name="connsiteX10931" fmla="*/ 4873709 w 11737975"/>
              <a:gd name="connsiteY10931" fmla="*/ 142073 h 7527097"/>
              <a:gd name="connsiteX10932" fmla="*/ 4907124 w 11737975"/>
              <a:gd name="connsiteY10932" fmla="*/ 157700 h 7527097"/>
              <a:gd name="connsiteX10933" fmla="*/ 4919744 w 11737975"/>
              <a:gd name="connsiteY10933" fmla="*/ 146142 h 7527097"/>
              <a:gd name="connsiteX10934" fmla="*/ 4931670 w 11737975"/>
              <a:gd name="connsiteY10934" fmla="*/ 142442 h 7527097"/>
              <a:gd name="connsiteX10935" fmla="*/ 4965641 w 11737975"/>
              <a:gd name="connsiteY10935" fmla="*/ 151781 h 7527097"/>
              <a:gd name="connsiteX10936" fmla="*/ 4965780 w 11737975"/>
              <a:gd name="connsiteY10936" fmla="*/ 150210 h 7527097"/>
              <a:gd name="connsiteX10937" fmla="*/ 4968930 w 11737975"/>
              <a:gd name="connsiteY10937" fmla="*/ 152072 h 7527097"/>
              <a:gd name="connsiteX10938" fmla="*/ 4968675 w 11737975"/>
              <a:gd name="connsiteY10938" fmla="*/ 136207 h 7527097"/>
              <a:gd name="connsiteX10939" fmla="*/ 4989771 w 11737975"/>
              <a:gd name="connsiteY10939" fmla="*/ 141238 h 7527097"/>
              <a:gd name="connsiteX10940" fmla="*/ 4991832 w 11737975"/>
              <a:gd name="connsiteY10940" fmla="*/ 136669 h 7527097"/>
              <a:gd name="connsiteX10941" fmla="*/ 5012349 w 11737975"/>
              <a:gd name="connsiteY10941" fmla="*/ 166997 h 7527097"/>
              <a:gd name="connsiteX10942" fmla="*/ 5022213 w 11737975"/>
              <a:gd name="connsiteY10942" fmla="*/ 167868 h 7527097"/>
              <a:gd name="connsiteX10943" fmla="*/ 5034417 w 11737975"/>
              <a:gd name="connsiteY10943" fmla="*/ 161026 h 7527097"/>
              <a:gd name="connsiteX10944" fmla="*/ 5049354 w 11737975"/>
              <a:gd name="connsiteY10944" fmla="*/ 160762 h 7527097"/>
              <a:gd name="connsiteX10945" fmla="*/ 5040739 w 11737975"/>
              <a:gd name="connsiteY10945" fmla="*/ 145743 h 7527097"/>
              <a:gd name="connsiteX10946" fmla="*/ 5093374 w 11737975"/>
              <a:gd name="connsiteY10946" fmla="*/ 131383 h 7527097"/>
              <a:gd name="connsiteX10947" fmla="*/ 5093512 w 11737975"/>
              <a:gd name="connsiteY10947" fmla="*/ 129812 h 7527097"/>
              <a:gd name="connsiteX10948" fmla="*/ 5093651 w 11737975"/>
              <a:gd name="connsiteY10948" fmla="*/ 128239 h 7527097"/>
              <a:gd name="connsiteX10949" fmla="*/ 5092147 w 11737975"/>
              <a:gd name="connsiteY10949" fmla="*/ 126523 h 7527097"/>
              <a:gd name="connsiteX10950" fmla="*/ 5084736 w 11737975"/>
              <a:gd name="connsiteY10950" fmla="*/ 135373 h 7527097"/>
              <a:gd name="connsiteX10951" fmla="*/ 5065841 w 11737975"/>
              <a:gd name="connsiteY10951" fmla="*/ 124198 h 7527097"/>
              <a:gd name="connsiteX10952" fmla="*/ 5063385 w 11737975"/>
              <a:gd name="connsiteY10952" fmla="*/ 114476 h 7527097"/>
              <a:gd name="connsiteX10953" fmla="*/ 5063802 w 11737975"/>
              <a:gd name="connsiteY10953" fmla="*/ 109760 h 7527097"/>
              <a:gd name="connsiteX10954" fmla="*/ 5065446 w 11737975"/>
              <a:gd name="connsiteY10954" fmla="*/ 109904 h 7527097"/>
              <a:gd name="connsiteX10955" fmla="*/ 5066001 w 11737975"/>
              <a:gd name="connsiteY10955" fmla="*/ 103619 h 7527097"/>
              <a:gd name="connsiteX10956" fmla="*/ 5064218 w 11737975"/>
              <a:gd name="connsiteY10956" fmla="*/ 105045 h 7527097"/>
              <a:gd name="connsiteX10957" fmla="*/ 5065052 w 11737975"/>
              <a:gd name="connsiteY10957" fmla="*/ 95613 h 7527097"/>
              <a:gd name="connsiteX10958" fmla="*/ 5071629 w 11737975"/>
              <a:gd name="connsiteY10958" fmla="*/ 96195 h 7527097"/>
              <a:gd name="connsiteX10959" fmla="*/ 5067784 w 11737975"/>
              <a:gd name="connsiteY10959" fmla="*/ 102191 h 7527097"/>
              <a:gd name="connsiteX10960" fmla="*/ 5068872 w 11737975"/>
              <a:gd name="connsiteY10960" fmla="*/ 108624 h 7527097"/>
              <a:gd name="connsiteX10961" fmla="*/ 5071606 w 11737975"/>
              <a:gd name="connsiteY10961" fmla="*/ 115203 h 7527097"/>
              <a:gd name="connsiteX10962" fmla="*/ 5077233 w 11737975"/>
              <a:gd name="connsiteY10962" fmla="*/ 107780 h 7527097"/>
              <a:gd name="connsiteX10963" fmla="*/ 5092169 w 11737975"/>
              <a:gd name="connsiteY10963" fmla="*/ 107513 h 7527097"/>
              <a:gd name="connsiteX10964" fmla="*/ 5094485 w 11737975"/>
              <a:gd name="connsiteY10964" fmla="*/ 118807 h 7527097"/>
              <a:gd name="connsiteX10965" fmla="*/ 5094345 w 11737975"/>
              <a:gd name="connsiteY10965" fmla="*/ 120380 h 7527097"/>
              <a:gd name="connsiteX10966" fmla="*/ 5097357 w 11737975"/>
              <a:gd name="connsiteY10966" fmla="*/ 123815 h 7527097"/>
              <a:gd name="connsiteX10967" fmla="*/ 5105298 w 11737975"/>
              <a:gd name="connsiteY10967" fmla="*/ 127685 h 7527097"/>
              <a:gd name="connsiteX10968" fmla="*/ 5116646 w 11737975"/>
              <a:gd name="connsiteY10968" fmla="*/ 149282 h 7527097"/>
              <a:gd name="connsiteX10969" fmla="*/ 5130772 w 11737975"/>
              <a:gd name="connsiteY10969" fmla="*/ 139440 h 7527097"/>
              <a:gd name="connsiteX10970" fmla="*/ 5127739 w 11737975"/>
              <a:gd name="connsiteY10970" fmla="*/ 155014 h 7527097"/>
              <a:gd name="connsiteX10971" fmla="*/ 5129245 w 11737975"/>
              <a:gd name="connsiteY10971" fmla="*/ 156732 h 7527097"/>
              <a:gd name="connsiteX10972" fmla="*/ 5145847 w 11737975"/>
              <a:gd name="connsiteY10972" fmla="*/ 137604 h 7527097"/>
              <a:gd name="connsiteX10973" fmla="*/ 5167638 w 11737975"/>
              <a:gd name="connsiteY10973" fmla="*/ 134777 h 7527097"/>
              <a:gd name="connsiteX10974" fmla="*/ 5168471 w 11737975"/>
              <a:gd name="connsiteY10974" fmla="*/ 125346 h 7527097"/>
              <a:gd name="connsiteX10975" fmla="*/ 5169977 w 11737975"/>
              <a:gd name="connsiteY10975" fmla="*/ 127062 h 7527097"/>
              <a:gd name="connsiteX10976" fmla="*/ 5170115 w 11737975"/>
              <a:gd name="connsiteY10976" fmla="*/ 125491 h 7527097"/>
              <a:gd name="connsiteX10977" fmla="*/ 5168888 w 11737975"/>
              <a:gd name="connsiteY10977" fmla="*/ 120630 h 7527097"/>
              <a:gd name="connsiteX10978" fmla="*/ 5170809 w 11737975"/>
              <a:gd name="connsiteY10978" fmla="*/ 117631 h 7527097"/>
              <a:gd name="connsiteX10979" fmla="*/ 5173958 w 11737975"/>
              <a:gd name="connsiteY10979" fmla="*/ 119493 h 7527097"/>
              <a:gd name="connsiteX10980" fmla="*/ 5173542 w 11737975"/>
              <a:gd name="connsiteY10980" fmla="*/ 124210 h 7527097"/>
              <a:gd name="connsiteX10981" fmla="*/ 5182990 w 11737975"/>
              <a:gd name="connsiteY10981" fmla="*/ 129797 h 7527097"/>
              <a:gd name="connsiteX10982" fmla="*/ 5182552 w 11737975"/>
              <a:gd name="connsiteY10982" fmla="*/ 153521 h 7527097"/>
              <a:gd name="connsiteX10983" fmla="*/ 5174192 w 11737975"/>
              <a:gd name="connsiteY10983" fmla="*/ 154367 h 7527097"/>
              <a:gd name="connsiteX10984" fmla="*/ 5196099 w 11737975"/>
              <a:gd name="connsiteY10984" fmla="*/ 168976 h 7527097"/>
              <a:gd name="connsiteX10985" fmla="*/ 5205431 w 11737975"/>
              <a:gd name="connsiteY10985" fmla="*/ 157126 h 7527097"/>
              <a:gd name="connsiteX10986" fmla="*/ 5208326 w 11737975"/>
              <a:gd name="connsiteY10986" fmla="*/ 143124 h 7527097"/>
              <a:gd name="connsiteX10987" fmla="*/ 5247367 w 11737975"/>
              <a:gd name="connsiteY10987" fmla="*/ 151326 h 7527097"/>
              <a:gd name="connsiteX10988" fmla="*/ 5246673 w 11737975"/>
              <a:gd name="connsiteY10988" fmla="*/ 159187 h 7527097"/>
              <a:gd name="connsiteX10989" fmla="*/ 5245167 w 11737975"/>
              <a:gd name="connsiteY10989" fmla="*/ 157471 h 7527097"/>
              <a:gd name="connsiteX10990" fmla="*/ 5244890 w 11737975"/>
              <a:gd name="connsiteY10990" fmla="*/ 160613 h 7527097"/>
              <a:gd name="connsiteX10991" fmla="*/ 5246256 w 11737975"/>
              <a:gd name="connsiteY10991" fmla="*/ 163902 h 7527097"/>
              <a:gd name="connsiteX10992" fmla="*/ 5282427 w 11737975"/>
              <a:gd name="connsiteY10992" fmla="*/ 167098 h 7527097"/>
              <a:gd name="connsiteX10993" fmla="*/ 5290137 w 11737975"/>
              <a:gd name="connsiteY10993" fmla="*/ 136097 h 7527097"/>
              <a:gd name="connsiteX10994" fmla="*/ 5288632 w 11737975"/>
              <a:gd name="connsiteY10994" fmla="*/ 134379 h 7527097"/>
              <a:gd name="connsiteX10995" fmla="*/ 5287127 w 11737975"/>
              <a:gd name="connsiteY10995" fmla="*/ 132661 h 7527097"/>
              <a:gd name="connsiteX10996" fmla="*/ 5288910 w 11737975"/>
              <a:gd name="connsiteY10996" fmla="*/ 131234 h 7527097"/>
              <a:gd name="connsiteX10997" fmla="*/ 5292059 w 11737975"/>
              <a:gd name="connsiteY10997" fmla="*/ 133097 h 7527097"/>
              <a:gd name="connsiteX10998" fmla="*/ 5292198 w 11737975"/>
              <a:gd name="connsiteY10998" fmla="*/ 131525 h 7527097"/>
              <a:gd name="connsiteX10999" fmla="*/ 5295486 w 11737975"/>
              <a:gd name="connsiteY10999" fmla="*/ 131816 h 7527097"/>
              <a:gd name="connsiteX11000" fmla="*/ 5299168 w 11737975"/>
              <a:gd name="connsiteY11000" fmla="*/ 146400 h 7527097"/>
              <a:gd name="connsiteX11001" fmla="*/ 5315749 w 11737975"/>
              <a:gd name="connsiteY11001" fmla="*/ 146279 h 7527097"/>
              <a:gd name="connsiteX11002" fmla="*/ 5341244 w 11737975"/>
              <a:gd name="connsiteY11002" fmla="*/ 139028 h 7527097"/>
              <a:gd name="connsiteX11003" fmla="*/ 5414814 w 11737975"/>
              <a:gd name="connsiteY11003" fmla="*/ 150280 h 7527097"/>
              <a:gd name="connsiteX11004" fmla="*/ 5420696 w 11737975"/>
              <a:gd name="connsiteY11004" fmla="*/ 158721 h 7527097"/>
              <a:gd name="connsiteX11005" fmla="*/ 5420419 w 11737975"/>
              <a:gd name="connsiteY11005" fmla="*/ 161865 h 7527097"/>
              <a:gd name="connsiteX11006" fmla="*/ 5421740 w 11737975"/>
              <a:gd name="connsiteY11006" fmla="*/ 203170 h 7527097"/>
              <a:gd name="connsiteX11007" fmla="*/ 5414748 w 11737975"/>
              <a:gd name="connsiteY11007" fmla="*/ 207305 h 7527097"/>
              <a:gd name="connsiteX11008" fmla="*/ 5449969 w 11737975"/>
              <a:gd name="connsiteY11008" fmla="*/ 202496 h 7527097"/>
              <a:gd name="connsiteX11009" fmla="*/ 5455710 w 11737975"/>
              <a:gd name="connsiteY11009" fmla="*/ 212509 h 7527097"/>
              <a:gd name="connsiteX11010" fmla="*/ 5461221 w 11737975"/>
              <a:gd name="connsiteY11010" fmla="*/ 187649 h 7527097"/>
              <a:gd name="connsiteX11011" fmla="*/ 5462865 w 11737975"/>
              <a:gd name="connsiteY11011" fmla="*/ 187794 h 7527097"/>
              <a:gd name="connsiteX11012" fmla="*/ 5461638 w 11737975"/>
              <a:gd name="connsiteY11012" fmla="*/ 182933 h 7527097"/>
              <a:gd name="connsiteX11013" fmla="*/ 5461777 w 11737975"/>
              <a:gd name="connsiteY11013" fmla="*/ 181361 h 7527097"/>
              <a:gd name="connsiteX11014" fmla="*/ 5462055 w 11737975"/>
              <a:gd name="connsiteY11014" fmla="*/ 178217 h 7527097"/>
              <a:gd name="connsiteX11015" fmla="*/ 5463700 w 11737975"/>
              <a:gd name="connsiteY11015" fmla="*/ 178363 h 7527097"/>
              <a:gd name="connsiteX11016" fmla="*/ 5465204 w 11737975"/>
              <a:gd name="connsiteY11016" fmla="*/ 180080 h 7527097"/>
              <a:gd name="connsiteX11017" fmla="*/ 5464926 w 11737975"/>
              <a:gd name="connsiteY11017" fmla="*/ 183223 h 7527097"/>
              <a:gd name="connsiteX11018" fmla="*/ 5464787 w 11737975"/>
              <a:gd name="connsiteY11018" fmla="*/ 184795 h 7527097"/>
              <a:gd name="connsiteX11019" fmla="*/ 5471363 w 11737975"/>
              <a:gd name="connsiteY11019" fmla="*/ 185377 h 7527097"/>
              <a:gd name="connsiteX11020" fmla="*/ 5476297 w 11737975"/>
              <a:gd name="connsiteY11020" fmla="*/ 185811 h 7527097"/>
              <a:gd name="connsiteX11021" fmla="*/ 5477662 w 11737975"/>
              <a:gd name="connsiteY11021" fmla="*/ 189101 h 7527097"/>
              <a:gd name="connsiteX11022" fmla="*/ 5475603 w 11737975"/>
              <a:gd name="connsiteY11022" fmla="*/ 193672 h 7527097"/>
              <a:gd name="connsiteX11023" fmla="*/ 5472314 w 11737975"/>
              <a:gd name="connsiteY11023" fmla="*/ 193381 h 7527097"/>
              <a:gd name="connsiteX11024" fmla="*/ 5466965 w 11737975"/>
              <a:gd name="connsiteY11024" fmla="*/ 197661 h 7527097"/>
              <a:gd name="connsiteX11025" fmla="*/ 5471065 w 11737975"/>
              <a:gd name="connsiteY11025" fmla="*/ 207529 h 7527097"/>
              <a:gd name="connsiteX11026" fmla="*/ 5483683 w 11737975"/>
              <a:gd name="connsiteY11026" fmla="*/ 195971 h 7527097"/>
              <a:gd name="connsiteX11027" fmla="*/ 5485351 w 11737975"/>
              <a:gd name="connsiteY11027" fmla="*/ 177107 h 7527097"/>
              <a:gd name="connsiteX11028" fmla="*/ 5503574 w 11737975"/>
              <a:gd name="connsiteY11028" fmla="*/ 177133 h 7527097"/>
              <a:gd name="connsiteX11029" fmla="*/ 5532614 w 11737975"/>
              <a:gd name="connsiteY11029" fmla="*/ 186036 h 7527097"/>
              <a:gd name="connsiteX11030" fmla="*/ 5545488 w 11737975"/>
              <a:gd name="connsiteY11030" fmla="*/ 190342 h 7527097"/>
              <a:gd name="connsiteX11031" fmla="*/ 5547273 w 11737975"/>
              <a:gd name="connsiteY11031" fmla="*/ 188915 h 7527097"/>
              <a:gd name="connsiteX11032" fmla="*/ 5548915 w 11737975"/>
              <a:gd name="connsiteY11032" fmla="*/ 189061 h 7527097"/>
              <a:gd name="connsiteX11033" fmla="*/ 5553849 w 11737975"/>
              <a:gd name="connsiteY11033" fmla="*/ 189496 h 7527097"/>
              <a:gd name="connsiteX11034" fmla="*/ 5552342 w 11737975"/>
              <a:gd name="connsiteY11034" fmla="*/ 187780 h 7527097"/>
              <a:gd name="connsiteX11035" fmla="*/ 5555771 w 11737975"/>
              <a:gd name="connsiteY11035" fmla="*/ 186499 h 7527097"/>
              <a:gd name="connsiteX11036" fmla="*/ 5546739 w 11737975"/>
              <a:gd name="connsiteY11036" fmla="*/ 176195 h 7527097"/>
              <a:gd name="connsiteX11037" fmla="*/ 5548522 w 11737975"/>
              <a:gd name="connsiteY11037" fmla="*/ 174768 h 7527097"/>
              <a:gd name="connsiteX11038" fmla="*/ 5532080 w 11737975"/>
              <a:gd name="connsiteY11038" fmla="*/ 173316 h 7527097"/>
              <a:gd name="connsiteX11039" fmla="*/ 5522077 w 11737975"/>
              <a:gd name="connsiteY11039" fmla="*/ 174015 h 7527097"/>
              <a:gd name="connsiteX11040" fmla="*/ 5530991 w 11737975"/>
              <a:gd name="connsiteY11040" fmla="*/ 166882 h 7527097"/>
              <a:gd name="connsiteX11041" fmla="*/ 5532637 w 11737975"/>
              <a:gd name="connsiteY11041" fmla="*/ 167027 h 7527097"/>
              <a:gd name="connsiteX11042" fmla="*/ 5547434 w 11737975"/>
              <a:gd name="connsiteY11042" fmla="*/ 168336 h 7527097"/>
              <a:gd name="connsiteX11043" fmla="*/ 5560353 w 11737975"/>
              <a:gd name="connsiteY11043" fmla="*/ 134624 h 7527097"/>
              <a:gd name="connsiteX11044" fmla="*/ 5582933 w 11737975"/>
              <a:gd name="connsiteY11044" fmla="*/ 160382 h 7527097"/>
              <a:gd name="connsiteX11045" fmla="*/ 5567279 w 11737975"/>
              <a:gd name="connsiteY11045" fmla="*/ 187514 h 7527097"/>
              <a:gd name="connsiteX11046" fmla="*/ 5610027 w 11737975"/>
              <a:gd name="connsiteY11046" fmla="*/ 191291 h 7527097"/>
              <a:gd name="connsiteX11047" fmla="*/ 5614959 w 11737975"/>
              <a:gd name="connsiteY11047" fmla="*/ 191729 h 7527097"/>
              <a:gd name="connsiteX11048" fmla="*/ 5614681 w 11737975"/>
              <a:gd name="connsiteY11048" fmla="*/ 194872 h 7527097"/>
              <a:gd name="connsiteX11049" fmla="*/ 5613038 w 11737975"/>
              <a:gd name="connsiteY11049" fmla="*/ 194727 h 7527097"/>
              <a:gd name="connsiteX11050" fmla="*/ 5611393 w 11737975"/>
              <a:gd name="connsiteY11050" fmla="*/ 194581 h 7527097"/>
              <a:gd name="connsiteX11051" fmla="*/ 5608104 w 11737975"/>
              <a:gd name="connsiteY11051" fmla="*/ 194291 h 7527097"/>
              <a:gd name="connsiteX11052" fmla="*/ 5607966 w 11737975"/>
              <a:gd name="connsiteY11052" fmla="*/ 195863 h 7527097"/>
              <a:gd name="connsiteX11053" fmla="*/ 5600696 w 11737975"/>
              <a:gd name="connsiteY11053" fmla="*/ 203141 h 7527097"/>
              <a:gd name="connsiteX11054" fmla="*/ 5600417 w 11737975"/>
              <a:gd name="connsiteY11054" fmla="*/ 206285 h 7527097"/>
              <a:gd name="connsiteX11055" fmla="*/ 5610816 w 11737975"/>
              <a:gd name="connsiteY11055" fmla="*/ 219877 h 7527097"/>
              <a:gd name="connsiteX11056" fmla="*/ 5623435 w 11737975"/>
              <a:gd name="connsiteY11056" fmla="*/ 208319 h 7527097"/>
              <a:gd name="connsiteX11057" fmla="*/ 5656851 w 11737975"/>
              <a:gd name="connsiteY11057" fmla="*/ 223944 h 7527097"/>
              <a:gd name="connsiteX11058" fmla="*/ 5655902 w 11737975"/>
              <a:gd name="connsiteY11058" fmla="*/ 225425 h 7527097"/>
              <a:gd name="connsiteX11059" fmla="*/ 4086842 w 11737975"/>
              <a:gd name="connsiteY11059" fmla="*/ 225425 h 7527097"/>
              <a:gd name="connsiteX11060" fmla="*/ 4086542 w 11737975"/>
              <a:gd name="connsiteY11060" fmla="*/ 218265 h 7527097"/>
              <a:gd name="connsiteX11061" fmla="*/ 4094900 w 11737975"/>
              <a:gd name="connsiteY11061" fmla="*/ 217420 h 7527097"/>
              <a:gd name="connsiteX11062" fmla="*/ 4095039 w 11737975"/>
              <a:gd name="connsiteY11062" fmla="*/ 215848 h 7527097"/>
              <a:gd name="connsiteX11063" fmla="*/ 4093534 w 11737975"/>
              <a:gd name="connsiteY11063" fmla="*/ 214132 h 7527097"/>
              <a:gd name="connsiteX11064" fmla="*/ 4093951 w 11737975"/>
              <a:gd name="connsiteY11064" fmla="*/ 209416 h 7527097"/>
              <a:gd name="connsiteX11065" fmla="*/ 4095733 w 11737975"/>
              <a:gd name="connsiteY11065" fmla="*/ 207989 h 7527097"/>
              <a:gd name="connsiteX11066" fmla="*/ 4097378 w 11737975"/>
              <a:gd name="connsiteY11066" fmla="*/ 208134 h 7527097"/>
              <a:gd name="connsiteX11067" fmla="*/ 4098606 w 11737975"/>
              <a:gd name="connsiteY11067" fmla="*/ 212996 h 7527097"/>
              <a:gd name="connsiteX11068" fmla="*/ 4112569 w 11737975"/>
              <a:gd name="connsiteY11068" fmla="*/ 223734 h 7527097"/>
              <a:gd name="connsiteX11069" fmla="*/ 4118335 w 11737975"/>
              <a:gd name="connsiteY11069" fmla="*/ 214739 h 7527097"/>
              <a:gd name="connsiteX11070" fmla="*/ 4116552 w 11737975"/>
              <a:gd name="connsiteY11070" fmla="*/ 216165 h 7527097"/>
              <a:gd name="connsiteX11071" fmla="*/ 4117385 w 11737975"/>
              <a:gd name="connsiteY11071" fmla="*/ 206734 h 7527097"/>
              <a:gd name="connsiteX11072" fmla="*/ 4126995 w 11737975"/>
              <a:gd name="connsiteY11072" fmla="*/ 191740 h 7527097"/>
              <a:gd name="connsiteX11073" fmla="*/ 4145125 w 11737975"/>
              <a:gd name="connsiteY11073" fmla="*/ 155323 h 7527097"/>
              <a:gd name="connsiteX11074" fmla="*/ 4112382 w 11737975"/>
              <a:gd name="connsiteY11074" fmla="*/ 150844 h 7527097"/>
              <a:gd name="connsiteX11075" fmla="*/ 4144731 w 11737975"/>
              <a:gd name="connsiteY11075" fmla="*/ 141029 h 7527097"/>
              <a:gd name="connsiteX11076" fmla="*/ 4146933 w 11737975"/>
              <a:gd name="connsiteY11076" fmla="*/ 134887 h 7527097"/>
              <a:gd name="connsiteX11077" fmla="*/ 4153508 w 11737975"/>
              <a:gd name="connsiteY11077" fmla="*/ 135467 h 7527097"/>
              <a:gd name="connsiteX11078" fmla="*/ 4153785 w 11737975"/>
              <a:gd name="connsiteY11078" fmla="*/ 132325 h 7527097"/>
              <a:gd name="connsiteX11079" fmla="*/ 4153924 w 11737975"/>
              <a:gd name="connsiteY11079" fmla="*/ 130754 h 7527097"/>
              <a:gd name="connsiteX11080" fmla="*/ 4155568 w 11737975"/>
              <a:gd name="connsiteY11080" fmla="*/ 130898 h 7527097"/>
              <a:gd name="connsiteX11081" fmla="*/ 4155430 w 11737975"/>
              <a:gd name="connsiteY11081" fmla="*/ 132469 h 7527097"/>
              <a:gd name="connsiteX11082" fmla="*/ 4164068 w 11737975"/>
              <a:gd name="connsiteY11082" fmla="*/ 128480 h 7527097"/>
              <a:gd name="connsiteX11083" fmla="*/ 4173654 w 11737975"/>
              <a:gd name="connsiteY11083" fmla="*/ 132496 h 7527097"/>
              <a:gd name="connsiteX11084" fmla="*/ 4176826 w 11737975"/>
              <a:gd name="connsiteY11084" fmla="*/ 115350 h 7527097"/>
              <a:gd name="connsiteX11085" fmla="*/ 4167377 w 11737975"/>
              <a:gd name="connsiteY11085" fmla="*/ 109762 h 7527097"/>
              <a:gd name="connsiteX11086" fmla="*/ 4169834 w 11737975"/>
              <a:gd name="connsiteY11086" fmla="*/ 119485 h 7527097"/>
              <a:gd name="connsiteX11087" fmla="*/ 4150103 w 11737975"/>
              <a:gd name="connsiteY11087" fmla="*/ 117742 h 7527097"/>
              <a:gd name="connsiteX11088" fmla="*/ 4146815 w 11737975"/>
              <a:gd name="connsiteY11088" fmla="*/ 117451 h 7527097"/>
              <a:gd name="connsiteX11089" fmla="*/ 4136533 w 11737975"/>
              <a:gd name="connsiteY11089" fmla="*/ 121295 h 7527097"/>
              <a:gd name="connsiteX11090" fmla="*/ 4139011 w 11737975"/>
              <a:gd name="connsiteY11090" fmla="*/ 112008 h 7527097"/>
              <a:gd name="connsiteX11091" fmla="*/ 4137088 w 11737975"/>
              <a:gd name="connsiteY11091" fmla="*/ 115008 h 7527097"/>
              <a:gd name="connsiteX11092" fmla="*/ 4135444 w 11737975"/>
              <a:gd name="connsiteY11092" fmla="*/ 114863 h 7527097"/>
              <a:gd name="connsiteX11093" fmla="*/ 4135584 w 11737975"/>
              <a:gd name="connsiteY11093" fmla="*/ 113290 h 7527097"/>
              <a:gd name="connsiteX11094" fmla="*/ 4137505 w 11737975"/>
              <a:gd name="connsiteY11094" fmla="*/ 110292 h 7527097"/>
              <a:gd name="connsiteX11095" fmla="*/ 4129563 w 11737975"/>
              <a:gd name="connsiteY11095" fmla="*/ 106422 h 7527097"/>
              <a:gd name="connsiteX11096" fmla="*/ 4127919 w 11737975"/>
              <a:gd name="connsiteY11096" fmla="*/ 106276 h 7527097"/>
              <a:gd name="connsiteX11097" fmla="*/ 4119003 w 11737975"/>
              <a:gd name="connsiteY11097" fmla="*/ 113408 h 7527097"/>
              <a:gd name="connsiteX11098" fmla="*/ 4124746 w 11737975"/>
              <a:gd name="connsiteY11098" fmla="*/ 123422 h 7527097"/>
              <a:gd name="connsiteX11099" fmla="*/ 4108168 w 11737975"/>
              <a:gd name="connsiteY11099" fmla="*/ 123541 h 7527097"/>
              <a:gd name="connsiteX11100" fmla="*/ 4109810 w 11737975"/>
              <a:gd name="connsiteY11100" fmla="*/ 123686 h 7527097"/>
              <a:gd name="connsiteX11101" fmla="*/ 4105295 w 11737975"/>
              <a:gd name="connsiteY11101" fmla="*/ 118535 h 7527097"/>
              <a:gd name="connsiteX11102" fmla="*/ 4107078 w 11737975"/>
              <a:gd name="connsiteY11102" fmla="*/ 117109 h 7527097"/>
              <a:gd name="connsiteX11103" fmla="*/ 4108444 w 11737975"/>
              <a:gd name="connsiteY11103" fmla="*/ 120397 h 7527097"/>
              <a:gd name="connsiteX11104" fmla="*/ 4108329 w 11737975"/>
              <a:gd name="connsiteY11104" fmla="*/ 102961 h 7527097"/>
              <a:gd name="connsiteX11105" fmla="*/ 4128474 w 11737975"/>
              <a:gd name="connsiteY11105" fmla="*/ 99988 h 7527097"/>
              <a:gd name="connsiteX11106" fmla="*/ 4136973 w 11737975"/>
              <a:gd name="connsiteY11106" fmla="*/ 97572 h 7527097"/>
              <a:gd name="connsiteX11107" fmla="*/ 4154525 w 11737975"/>
              <a:gd name="connsiteY11107" fmla="*/ 86449 h 7527097"/>
              <a:gd name="connsiteX11108" fmla="*/ 4183981 w 11737975"/>
              <a:gd name="connsiteY11108" fmla="*/ 90635 h 7527097"/>
              <a:gd name="connsiteX11109" fmla="*/ 4199750 w 11737975"/>
              <a:gd name="connsiteY11109" fmla="*/ 80939 h 7527097"/>
              <a:gd name="connsiteX11110" fmla="*/ 4212093 w 11737975"/>
              <a:gd name="connsiteY11110" fmla="*/ 72525 h 7527097"/>
              <a:gd name="connsiteX11111" fmla="*/ 4215659 w 11737975"/>
              <a:gd name="connsiteY11111" fmla="*/ 69672 h 7527097"/>
              <a:gd name="connsiteX11112" fmla="*/ 4269499 w 11737975"/>
              <a:gd name="connsiteY11112" fmla="*/ 79181 h 7527097"/>
              <a:gd name="connsiteX11113" fmla="*/ 4269082 w 11737975"/>
              <a:gd name="connsiteY11113" fmla="*/ 83897 h 7527097"/>
              <a:gd name="connsiteX11114" fmla="*/ 4283070 w 11737975"/>
              <a:gd name="connsiteY11114" fmla="*/ 75628 h 7527097"/>
              <a:gd name="connsiteX11115" fmla="*/ 4289229 w 11737975"/>
              <a:gd name="connsiteY11115" fmla="*/ 80925 h 7527097"/>
              <a:gd name="connsiteX11116" fmla="*/ 4301710 w 11737975"/>
              <a:gd name="connsiteY11116" fmla="*/ 70937 h 7527097"/>
              <a:gd name="connsiteX11117" fmla="*/ 4325423 w 11737975"/>
              <a:gd name="connsiteY11117" fmla="*/ 65113 h 7527097"/>
              <a:gd name="connsiteX11118" fmla="*/ 4325005 w 11737975"/>
              <a:gd name="connsiteY11118" fmla="*/ 69828 h 7527097"/>
              <a:gd name="connsiteX11119" fmla="*/ 4343647 w 11737975"/>
              <a:gd name="connsiteY11119" fmla="*/ 65138 h 7527097"/>
              <a:gd name="connsiteX11120" fmla="*/ 4338181 w 11737975"/>
              <a:gd name="connsiteY11120" fmla="*/ 51982 h 7527097"/>
              <a:gd name="connsiteX11121" fmla="*/ 4343947 w 11737975"/>
              <a:gd name="connsiteY11121" fmla="*/ 42986 h 7527097"/>
              <a:gd name="connsiteX11122" fmla="*/ 4344896 w 11737975"/>
              <a:gd name="connsiteY11122" fmla="*/ 50992 h 7527097"/>
              <a:gd name="connsiteX11123" fmla="*/ 4348624 w 11737975"/>
              <a:gd name="connsiteY11123" fmla="*/ 27557 h 7527097"/>
              <a:gd name="connsiteX11124" fmla="*/ 4367104 w 11737975"/>
              <a:gd name="connsiteY11124" fmla="*/ 43447 h 7527097"/>
              <a:gd name="connsiteX11125" fmla="*/ 4391116 w 11737975"/>
              <a:gd name="connsiteY11125" fmla="*/ 15471 h 7527097"/>
              <a:gd name="connsiteX11126" fmla="*/ 4390701 w 11737975"/>
              <a:gd name="connsiteY11126" fmla="*/ 20185 h 7527097"/>
              <a:gd name="connsiteX11127" fmla="*/ 4399175 w 11737975"/>
              <a:gd name="connsiteY11127" fmla="*/ 36776 h 7527097"/>
              <a:gd name="connsiteX11128" fmla="*/ 4399014 w 11737975"/>
              <a:gd name="connsiteY11128" fmla="*/ 57358 h 7527097"/>
              <a:gd name="connsiteX11129" fmla="*/ 4402441 w 11737975"/>
              <a:gd name="connsiteY11129" fmla="*/ 56075 h 7527097"/>
              <a:gd name="connsiteX11130" fmla="*/ 4426964 w 11737975"/>
              <a:gd name="connsiteY11130" fmla="*/ 59827 h 7527097"/>
              <a:gd name="connsiteX11131" fmla="*/ 4416289 w 11737975"/>
              <a:gd name="connsiteY11131" fmla="*/ 49378 h 7527097"/>
              <a:gd name="connsiteX11132" fmla="*/ 4422194 w 11737975"/>
              <a:gd name="connsiteY11132" fmla="*/ 38811 h 7527097"/>
              <a:gd name="connsiteX11133" fmla="*/ 4422750 w 11737975"/>
              <a:gd name="connsiteY11133" fmla="*/ 32524 h 7527097"/>
              <a:gd name="connsiteX11134" fmla="*/ 4413718 w 11737975"/>
              <a:gd name="connsiteY11134" fmla="*/ 22220 h 7527097"/>
              <a:gd name="connsiteX11135" fmla="*/ 4426338 w 11737975"/>
              <a:gd name="connsiteY11135" fmla="*/ 10661 h 7527097"/>
              <a:gd name="connsiteX11136" fmla="*/ 4441507 w 11737975"/>
              <a:gd name="connsiteY11136" fmla="*/ 45271 h 7527097"/>
              <a:gd name="connsiteX11137" fmla="*/ 4450004 w 11737975"/>
              <a:gd name="connsiteY11137" fmla="*/ 42852 h 7527097"/>
              <a:gd name="connsiteX11138" fmla="*/ 4453987 w 11737975"/>
              <a:gd name="connsiteY11138" fmla="*/ 35283 h 7527097"/>
              <a:gd name="connsiteX11139" fmla="*/ 4471956 w 11737975"/>
              <a:gd name="connsiteY11139" fmla="*/ 19445 h 7527097"/>
              <a:gd name="connsiteX11140" fmla="*/ 4464569 w 11737975"/>
              <a:gd name="connsiteY11140" fmla="*/ 9287 h 7527097"/>
              <a:gd name="connsiteX11141" fmla="*/ 4467048 w 11737975"/>
              <a:gd name="connsiteY11141" fmla="*/ 0 h 752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</a:cxnLst>
            <a:rect l="l" t="t" r="r" b="b"/>
            <a:pathLst>
              <a:path w="11737975" h="7527097">
                <a:moveTo>
                  <a:pt x="7855073" y="7517308"/>
                </a:moveTo>
                <a:cubicBezTo>
                  <a:pt x="7855073" y="7517308"/>
                  <a:pt x="7856506" y="7520026"/>
                  <a:pt x="7856506" y="7520026"/>
                </a:cubicBezTo>
                <a:cubicBezTo>
                  <a:pt x="7856506" y="7520026"/>
                  <a:pt x="7843099" y="7527097"/>
                  <a:pt x="7843099" y="7527097"/>
                </a:cubicBezTo>
                <a:cubicBezTo>
                  <a:pt x="7843099" y="7527097"/>
                  <a:pt x="7840235" y="7521665"/>
                  <a:pt x="7855073" y="7517308"/>
                </a:cubicBezTo>
                <a:close/>
                <a:moveTo>
                  <a:pt x="7538952" y="7395215"/>
                </a:moveTo>
                <a:lnTo>
                  <a:pt x="7539484" y="7397496"/>
                </a:lnTo>
                <a:lnTo>
                  <a:pt x="7535818" y="7400712"/>
                </a:lnTo>
                <a:cubicBezTo>
                  <a:pt x="7535818" y="7400712"/>
                  <a:pt x="7535818" y="7400712"/>
                  <a:pt x="7534233" y="7397705"/>
                </a:cubicBezTo>
                <a:close/>
                <a:moveTo>
                  <a:pt x="7532649" y="7394700"/>
                </a:moveTo>
                <a:cubicBezTo>
                  <a:pt x="7534233" y="7397705"/>
                  <a:pt x="7534233" y="7397705"/>
                  <a:pt x="7534233" y="7397705"/>
                </a:cubicBezTo>
                <a:cubicBezTo>
                  <a:pt x="7521651" y="7404342"/>
                  <a:pt x="7520067" y="7401338"/>
                  <a:pt x="7520067" y="7401338"/>
                </a:cubicBezTo>
                <a:lnTo>
                  <a:pt x="7518481" y="7398332"/>
                </a:lnTo>
                <a:cubicBezTo>
                  <a:pt x="7532649" y="7394700"/>
                  <a:pt x="7532649" y="7394700"/>
                  <a:pt x="7532649" y="7394700"/>
                </a:cubicBezTo>
                <a:close/>
                <a:moveTo>
                  <a:pt x="7403450" y="7393711"/>
                </a:moveTo>
                <a:cubicBezTo>
                  <a:pt x="7403450" y="7393711"/>
                  <a:pt x="7405036" y="7396716"/>
                  <a:pt x="7405036" y="7396716"/>
                </a:cubicBezTo>
                <a:cubicBezTo>
                  <a:pt x="7394037" y="7406358"/>
                  <a:pt x="7394037" y="7406358"/>
                  <a:pt x="7394037" y="7406358"/>
                </a:cubicBezTo>
                <a:cubicBezTo>
                  <a:pt x="7394037" y="7406358"/>
                  <a:pt x="7392450" y="7403354"/>
                  <a:pt x="7392450" y="7403354"/>
                </a:cubicBezTo>
                <a:cubicBezTo>
                  <a:pt x="7390866" y="7400349"/>
                  <a:pt x="7403450" y="7393711"/>
                  <a:pt x="7403450" y="7393711"/>
                </a:cubicBezTo>
                <a:close/>
                <a:moveTo>
                  <a:pt x="7397110" y="7381692"/>
                </a:moveTo>
                <a:lnTo>
                  <a:pt x="7403450" y="7393711"/>
                </a:lnTo>
                <a:cubicBezTo>
                  <a:pt x="7387695" y="7394339"/>
                  <a:pt x="7397110" y="7381692"/>
                  <a:pt x="7397110" y="7381692"/>
                </a:cubicBezTo>
                <a:close/>
                <a:moveTo>
                  <a:pt x="7833452" y="7355103"/>
                </a:moveTo>
                <a:lnTo>
                  <a:pt x="7835037" y="7358109"/>
                </a:lnTo>
                <a:cubicBezTo>
                  <a:pt x="7833452" y="7355103"/>
                  <a:pt x="7820871" y="7361740"/>
                  <a:pt x="7820871" y="7361740"/>
                </a:cubicBezTo>
                <a:cubicBezTo>
                  <a:pt x="7819285" y="7358735"/>
                  <a:pt x="7831868" y="7352099"/>
                  <a:pt x="7833452" y="7355103"/>
                </a:cubicBezTo>
                <a:close/>
                <a:moveTo>
                  <a:pt x="7356388" y="7344773"/>
                </a:moveTo>
                <a:cubicBezTo>
                  <a:pt x="7358281" y="7344296"/>
                  <a:pt x="7358710" y="7345111"/>
                  <a:pt x="7358710" y="7345111"/>
                </a:cubicBezTo>
                <a:cubicBezTo>
                  <a:pt x="7358710" y="7345111"/>
                  <a:pt x="7358710" y="7345111"/>
                  <a:pt x="7360429" y="7348371"/>
                </a:cubicBezTo>
                <a:cubicBezTo>
                  <a:pt x="7360429" y="7348371"/>
                  <a:pt x="7358710" y="7345111"/>
                  <a:pt x="7345303" y="7352183"/>
                </a:cubicBezTo>
                <a:cubicBezTo>
                  <a:pt x="7351147" y="7347018"/>
                  <a:pt x="7354497" y="7345249"/>
                  <a:pt x="7356388" y="7344773"/>
                </a:cubicBezTo>
                <a:close/>
                <a:moveTo>
                  <a:pt x="7913415" y="7324728"/>
                </a:moveTo>
                <a:cubicBezTo>
                  <a:pt x="7915019" y="7327771"/>
                  <a:pt x="7915019" y="7327771"/>
                  <a:pt x="7916624" y="7330814"/>
                </a:cubicBezTo>
                <a:lnTo>
                  <a:pt x="7914607" y="7339170"/>
                </a:lnTo>
                <a:lnTo>
                  <a:pt x="7903217" y="7337886"/>
                </a:lnTo>
                <a:cubicBezTo>
                  <a:pt x="7903217" y="7337886"/>
                  <a:pt x="7901613" y="7334843"/>
                  <a:pt x="7901613" y="7334843"/>
                </a:cubicBezTo>
                <a:cubicBezTo>
                  <a:pt x="7901613" y="7334843"/>
                  <a:pt x="7901613" y="7334843"/>
                  <a:pt x="7900010" y="7331801"/>
                </a:cubicBezTo>
                <a:cubicBezTo>
                  <a:pt x="7900010" y="7331801"/>
                  <a:pt x="7913415" y="7324728"/>
                  <a:pt x="7913415" y="7324728"/>
                </a:cubicBezTo>
                <a:close/>
                <a:moveTo>
                  <a:pt x="7824122" y="7324554"/>
                </a:moveTo>
                <a:cubicBezTo>
                  <a:pt x="7825134" y="7325041"/>
                  <a:pt x="7825188" y="7326093"/>
                  <a:pt x="7824897" y="7327446"/>
                </a:cubicBezTo>
                <a:cubicBezTo>
                  <a:pt x="7824316" y="7330155"/>
                  <a:pt x="7822357" y="7334069"/>
                  <a:pt x="7823943" y="7337074"/>
                </a:cubicBezTo>
                <a:cubicBezTo>
                  <a:pt x="7822357" y="7334069"/>
                  <a:pt x="7820772" y="7331063"/>
                  <a:pt x="7820772" y="7331063"/>
                </a:cubicBezTo>
                <a:lnTo>
                  <a:pt x="7819004" y="7327713"/>
                </a:lnTo>
                <a:lnTo>
                  <a:pt x="7819187" y="7328058"/>
                </a:lnTo>
                <a:cubicBezTo>
                  <a:pt x="7819187" y="7328058"/>
                  <a:pt x="7818790" y="7327307"/>
                  <a:pt x="7818790" y="7327307"/>
                </a:cubicBezTo>
                <a:lnTo>
                  <a:pt x="7819004" y="7327713"/>
                </a:lnTo>
                <a:lnTo>
                  <a:pt x="7817601" y="7325053"/>
                </a:lnTo>
                <a:cubicBezTo>
                  <a:pt x="7821143" y="7324144"/>
                  <a:pt x="7823112" y="7324067"/>
                  <a:pt x="7824122" y="7324554"/>
                </a:cubicBezTo>
                <a:close/>
                <a:moveTo>
                  <a:pt x="8091558" y="7265047"/>
                </a:moveTo>
                <a:cubicBezTo>
                  <a:pt x="8091558" y="7265047"/>
                  <a:pt x="8093144" y="7268053"/>
                  <a:pt x="8093144" y="7268053"/>
                </a:cubicBezTo>
                <a:cubicBezTo>
                  <a:pt x="8093144" y="7268053"/>
                  <a:pt x="8093144" y="7268053"/>
                  <a:pt x="8094729" y="7271057"/>
                </a:cubicBezTo>
                <a:cubicBezTo>
                  <a:pt x="8082143" y="7277696"/>
                  <a:pt x="8082143" y="7277696"/>
                  <a:pt x="8082143" y="7277696"/>
                </a:cubicBezTo>
                <a:cubicBezTo>
                  <a:pt x="8080559" y="7274691"/>
                  <a:pt x="8080559" y="7274691"/>
                  <a:pt x="8078974" y="7271685"/>
                </a:cubicBezTo>
                <a:cubicBezTo>
                  <a:pt x="8091558" y="7265047"/>
                  <a:pt x="8091558" y="7265047"/>
                  <a:pt x="8091558" y="7265047"/>
                </a:cubicBezTo>
                <a:close/>
                <a:moveTo>
                  <a:pt x="8173435" y="7251741"/>
                </a:moveTo>
                <a:cubicBezTo>
                  <a:pt x="8174145" y="7251562"/>
                  <a:pt x="8173995" y="7252292"/>
                  <a:pt x="8173479" y="7253344"/>
                </a:cubicBezTo>
                <a:cubicBezTo>
                  <a:pt x="8172447" y="7255453"/>
                  <a:pt x="8169958" y="7258849"/>
                  <a:pt x="8169958" y="7258849"/>
                </a:cubicBezTo>
                <a:cubicBezTo>
                  <a:pt x="8168237" y="7255590"/>
                  <a:pt x="8168237" y="7255590"/>
                  <a:pt x="8168237" y="7255590"/>
                </a:cubicBezTo>
                <a:cubicBezTo>
                  <a:pt x="8171158" y="7253007"/>
                  <a:pt x="8172727" y="7251920"/>
                  <a:pt x="8173435" y="7251741"/>
                </a:cubicBezTo>
                <a:close/>
                <a:moveTo>
                  <a:pt x="8160812" y="7243881"/>
                </a:moveTo>
                <a:cubicBezTo>
                  <a:pt x="8160812" y="7243881"/>
                  <a:pt x="8162398" y="7246885"/>
                  <a:pt x="8162398" y="7246885"/>
                </a:cubicBezTo>
                <a:cubicBezTo>
                  <a:pt x="8162398" y="7246885"/>
                  <a:pt x="8162398" y="7246885"/>
                  <a:pt x="8149816" y="7253522"/>
                </a:cubicBezTo>
                <a:cubicBezTo>
                  <a:pt x="8149816" y="7253522"/>
                  <a:pt x="8149816" y="7253522"/>
                  <a:pt x="8160812" y="7243881"/>
                </a:cubicBezTo>
                <a:close/>
                <a:moveTo>
                  <a:pt x="8185982" y="7230604"/>
                </a:moveTo>
                <a:lnTo>
                  <a:pt x="8189153" y="7236614"/>
                </a:lnTo>
                <a:cubicBezTo>
                  <a:pt x="8189153" y="7236614"/>
                  <a:pt x="8174982" y="7240248"/>
                  <a:pt x="8173398" y="7237242"/>
                </a:cubicBezTo>
                <a:cubicBezTo>
                  <a:pt x="8173398" y="7237242"/>
                  <a:pt x="8173398" y="7237242"/>
                  <a:pt x="8171811" y="7234238"/>
                </a:cubicBezTo>
                <a:lnTo>
                  <a:pt x="8170227" y="7231232"/>
                </a:lnTo>
                <a:cubicBezTo>
                  <a:pt x="8171811" y="7234238"/>
                  <a:pt x="8184397" y="7227599"/>
                  <a:pt x="8185982" y="7230604"/>
                </a:cubicBezTo>
                <a:close/>
                <a:moveTo>
                  <a:pt x="8135550" y="7226478"/>
                </a:moveTo>
                <a:lnTo>
                  <a:pt x="8137135" y="7229483"/>
                </a:lnTo>
                <a:cubicBezTo>
                  <a:pt x="8138719" y="7232488"/>
                  <a:pt x="8140306" y="7235493"/>
                  <a:pt x="8143476" y="7241503"/>
                </a:cubicBezTo>
                <a:cubicBezTo>
                  <a:pt x="8145061" y="7244507"/>
                  <a:pt x="8143476" y="7241503"/>
                  <a:pt x="8145061" y="7244507"/>
                </a:cubicBezTo>
                <a:cubicBezTo>
                  <a:pt x="8145061" y="7244507"/>
                  <a:pt x="8148231" y="7250517"/>
                  <a:pt x="8149816" y="7253522"/>
                </a:cubicBezTo>
                <a:cubicBezTo>
                  <a:pt x="8151006" y="7255776"/>
                  <a:pt x="8153977" y="7261411"/>
                  <a:pt x="8149412" y="7265619"/>
                </a:cubicBezTo>
                <a:cubicBezTo>
                  <a:pt x="8147890" y="7267024"/>
                  <a:pt x="8145530" y="7268268"/>
                  <a:pt x="8141987" y="7269177"/>
                </a:cubicBezTo>
                <a:lnTo>
                  <a:pt x="8138817" y="7263166"/>
                </a:lnTo>
                <a:cubicBezTo>
                  <a:pt x="8143574" y="7272181"/>
                  <a:pt x="8135746" y="7287833"/>
                  <a:pt x="8118406" y="7285455"/>
                </a:cubicBezTo>
                <a:cubicBezTo>
                  <a:pt x="8129406" y="7275813"/>
                  <a:pt x="8127821" y="7272809"/>
                  <a:pt x="8124649" y="7266798"/>
                </a:cubicBezTo>
                <a:cubicBezTo>
                  <a:pt x="8124649" y="7266798"/>
                  <a:pt x="8124649" y="7266798"/>
                  <a:pt x="8137232" y="7260161"/>
                </a:cubicBezTo>
                <a:cubicBezTo>
                  <a:pt x="8135647" y="7257157"/>
                  <a:pt x="8135647" y="7257157"/>
                  <a:pt x="8134061" y="7254152"/>
                </a:cubicBezTo>
                <a:cubicBezTo>
                  <a:pt x="8134061" y="7254152"/>
                  <a:pt x="8132477" y="7251146"/>
                  <a:pt x="8119895" y="7257783"/>
                </a:cubicBezTo>
                <a:cubicBezTo>
                  <a:pt x="8119895" y="7257783"/>
                  <a:pt x="8132477" y="7251146"/>
                  <a:pt x="8132477" y="7251146"/>
                </a:cubicBezTo>
                <a:cubicBezTo>
                  <a:pt x="8127722" y="7242131"/>
                  <a:pt x="8124550" y="7236121"/>
                  <a:pt x="8135550" y="7226478"/>
                </a:cubicBezTo>
                <a:close/>
                <a:moveTo>
                  <a:pt x="8130796" y="7217463"/>
                </a:moveTo>
                <a:lnTo>
                  <a:pt x="8135550" y="7226478"/>
                </a:lnTo>
                <a:cubicBezTo>
                  <a:pt x="8132380" y="7220467"/>
                  <a:pt x="8119796" y="7227107"/>
                  <a:pt x="8130796" y="7217463"/>
                </a:cubicBezTo>
                <a:close/>
                <a:moveTo>
                  <a:pt x="8226209" y="7213898"/>
                </a:moveTo>
                <a:cubicBezTo>
                  <a:pt x="8226209" y="7213898"/>
                  <a:pt x="8227927" y="7217158"/>
                  <a:pt x="8227927" y="7217158"/>
                </a:cubicBezTo>
                <a:cubicBezTo>
                  <a:pt x="8227927" y="7217158"/>
                  <a:pt x="8227927" y="7217158"/>
                  <a:pt x="8214523" y="7224229"/>
                </a:cubicBezTo>
                <a:cubicBezTo>
                  <a:pt x="8227927" y="7217158"/>
                  <a:pt x="8227927" y="7217158"/>
                  <a:pt x="8226209" y="7213898"/>
                </a:cubicBezTo>
                <a:close/>
                <a:moveTo>
                  <a:pt x="7284664" y="7199015"/>
                </a:moveTo>
                <a:cubicBezTo>
                  <a:pt x="7287834" y="7205024"/>
                  <a:pt x="7302003" y="7201391"/>
                  <a:pt x="7303589" y="7204396"/>
                </a:cubicBezTo>
                <a:cubicBezTo>
                  <a:pt x="7302003" y="7201391"/>
                  <a:pt x="7303589" y="7204396"/>
                  <a:pt x="7291003" y="7211035"/>
                </a:cubicBezTo>
                <a:cubicBezTo>
                  <a:pt x="7289419" y="7208030"/>
                  <a:pt x="7287834" y="7205024"/>
                  <a:pt x="7286249" y="7202020"/>
                </a:cubicBezTo>
                <a:cubicBezTo>
                  <a:pt x="7286249" y="7202020"/>
                  <a:pt x="7286249" y="7202020"/>
                  <a:pt x="7284664" y="7199015"/>
                </a:cubicBezTo>
                <a:close/>
                <a:moveTo>
                  <a:pt x="8327877" y="7198488"/>
                </a:moveTo>
                <a:cubicBezTo>
                  <a:pt x="8329649" y="7198034"/>
                  <a:pt x="8330045" y="7198785"/>
                  <a:pt x="8330839" y="7200288"/>
                </a:cubicBezTo>
                <a:cubicBezTo>
                  <a:pt x="8330839" y="7200288"/>
                  <a:pt x="8332423" y="7203292"/>
                  <a:pt x="8332423" y="7203292"/>
                </a:cubicBezTo>
                <a:lnTo>
                  <a:pt x="8334009" y="7206298"/>
                </a:lnTo>
                <a:cubicBezTo>
                  <a:pt x="8321423" y="7212934"/>
                  <a:pt x="8319839" y="7209931"/>
                  <a:pt x="8316668" y="7203921"/>
                </a:cubicBezTo>
                <a:cubicBezTo>
                  <a:pt x="8322960" y="7200602"/>
                  <a:pt x="8326107" y="7198942"/>
                  <a:pt x="8327877" y="7198488"/>
                </a:cubicBezTo>
                <a:close/>
                <a:moveTo>
                  <a:pt x="7267326" y="7196637"/>
                </a:moveTo>
                <a:cubicBezTo>
                  <a:pt x="7274410" y="7194821"/>
                  <a:pt x="7276391" y="7198578"/>
                  <a:pt x="7276997" y="7203539"/>
                </a:cubicBezTo>
                <a:cubicBezTo>
                  <a:pt x="7277604" y="7208501"/>
                  <a:pt x="7276838" y="7214667"/>
                  <a:pt x="7278422" y="7217672"/>
                </a:cubicBezTo>
                <a:cubicBezTo>
                  <a:pt x="7278422" y="7217672"/>
                  <a:pt x="7280007" y="7220678"/>
                  <a:pt x="7280007" y="7220678"/>
                </a:cubicBezTo>
                <a:cubicBezTo>
                  <a:pt x="7281592" y="7223683"/>
                  <a:pt x="7281592" y="7223683"/>
                  <a:pt x="7281592" y="7223683"/>
                </a:cubicBezTo>
                <a:cubicBezTo>
                  <a:pt x="7281592" y="7223683"/>
                  <a:pt x="7281592" y="7223683"/>
                  <a:pt x="7269007" y="7230320"/>
                </a:cubicBezTo>
                <a:cubicBezTo>
                  <a:pt x="7267422" y="7227316"/>
                  <a:pt x="7267422" y="7227316"/>
                  <a:pt x="7267422" y="7227316"/>
                </a:cubicBezTo>
                <a:cubicBezTo>
                  <a:pt x="7265838" y="7224310"/>
                  <a:pt x="7264253" y="7221304"/>
                  <a:pt x="7276838" y="7214666"/>
                </a:cubicBezTo>
                <a:close/>
                <a:moveTo>
                  <a:pt x="8415553" y="7086460"/>
                </a:moveTo>
                <a:lnTo>
                  <a:pt x="8420309" y="7095475"/>
                </a:lnTo>
                <a:cubicBezTo>
                  <a:pt x="8420309" y="7095475"/>
                  <a:pt x="8402971" y="7093097"/>
                  <a:pt x="8415553" y="7086460"/>
                </a:cubicBezTo>
                <a:close/>
                <a:moveTo>
                  <a:pt x="8483539" y="7062881"/>
                </a:moveTo>
                <a:cubicBezTo>
                  <a:pt x="8483539" y="7062881"/>
                  <a:pt x="8483539" y="7062881"/>
                  <a:pt x="8484973" y="7065598"/>
                </a:cubicBezTo>
                <a:cubicBezTo>
                  <a:pt x="8486406" y="7068314"/>
                  <a:pt x="8486406" y="7068314"/>
                  <a:pt x="8486406" y="7068314"/>
                </a:cubicBezTo>
                <a:cubicBezTo>
                  <a:pt x="8472999" y="7075385"/>
                  <a:pt x="8472999" y="7075385"/>
                  <a:pt x="8472999" y="7075385"/>
                </a:cubicBezTo>
                <a:cubicBezTo>
                  <a:pt x="8471566" y="7072669"/>
                  <a:pt x="8471566" y="7072669"/>
                  <a:pt x="8471566" y="7072669"/>
                </a:cubicBezTo>
                <a:cubicBezTo>
                  <a:pt x="8471566" y="7072669"/>
                  <a:pt x="8470133" y="7069953"/>
                  <a:pt x="8470133" y="7069953"/>
                </a:cubicBezTo>
                <a:cubicBezTo>
                  <a:pt x="8470133" y="7069953"/>
                  <a:pt x="8483539" y="7062881"/>
                  <a:pt x="8483539" y="7062881"/>
                </a:cubicBezTo>
                <a:close/>
                <a:moveTo>
                  <a:pt x="7170439" y="6951977"/>
                </a:moveTo>
                <a:cubicBezTo>
                  <a:pt x="7170439" y="6951977"/>
                  <a:pt x="7172024" y="6954982"/>
                  <a:pt x="7172024" y="6954982"/>
                </a:cubicBezTo>
                <a:cubicBezTo>
                  <a:pt x="7172024" y="6954982"/>
                  <a:pt x="7172024" y="6954982"/>
                  <a:pt x="7157854" y="6958615"/>
                </a:cubicBezTo>
                <a:cubicBezTo>
                  <a:pt x="7157854" y="6958615"/>
                  <a:pt x="7170439" y="6951977"/>
                  <a:pt x="7170439" y="6951977"/>
                </a:cubicBezTo>
                <a:close/>
                <a:moveTo>
                  <a:pt x="8385047" y="6906654"/>
                </a:moveTo>
                <a:cubicBezTo>
                  <a:pt x="8385047" y="6906654"/>
                  <a:pt x="8389381" y="6907250"/>
                  <a:pt x="8392738" y="6909800"/>
                </a:cubicBezTo>
                <a:cubicBezTo>
                  <a:pt x="8396094" y="6912351"/>
                  <a:pt x="8398473" y="6916858"/>
                  <a:pt x="8394558" y="6924684"/>
                </a:cubicBezTo>
                <a:close/>
                <a:moveTo>
                  <a:pt x="7128823" y="6892814"/>
                </a:moveTo>
                <a:lnTo>
                  <a:pt x="7129288" y="6893021"/>
                </a:lnTo>
                <a:cubicBezTo>
                  <a:pt x="7129300" y="6896856"/>
                  <a:pt x="7127738" y="6901522"/>
                  <a:pt x="7127738" y="6901522"/>
                </a:cubicBezTo>
                <a:close/>
                <a:moveTo>
                  <a:pt x="7130811" y="6876853"/>
                </a:moveTo>
                <a:lnTo>
                  <a:pt x="7128823" y="6892814"/>
                </a:lnTo>
                <a:lnTo>
                  <a:pt x="7121397" y="6889502"/>
                </a:lnTo>
                <a:cubicBezTo>
                  <a:pt x="7121397" y="6889502"/>
                  <a:pt x="7119812" y="6886495"/>
                  <a:pt x="7119812" y="6886495"/>
                </a:cubicBezTo>
                <a:cubicBezTo>
                  <a:pt x="7118226" y="6883491"/>
                  <a:pt x="7118226" y="6883491"/>
                  <a:pt x="7116641" y="6880486"/>
                </a:cubicBezTo>
                <a:cubicBezTo>
                  <a:pt x="7116641" y="6880486"/>
                  <a:pt x="7130811" y="6876853"/>
                  <a:pt x="7130811" y="6876853"/>
                </a:cubicBezTo>
                <a:close/>
                <a:moveTo>
                  <a:pt x="7098499" y="6851818"/>
                </a:moveTo>
                <a:cubicBezTo>
                  <a:pt x="7104806" y="6863770"/>
                  <a:pt x="7107958" y="6869746"/>
                  <a:pt x="7114263" y="6881699"/>
                </a:cubicBezTo>
                <a:cubicBezTo>
                  <a:pt x="7114263" y="6881699"/>
                  <a:pt x="7104667" y="6890578"/>
                  <a:pt x="7106243" y="6893568"/>
                </a:cubicBezTo>
                <a:cubicBezTo>
                  <a:pt x="7104667" y="6890578"/>
                  <a:pt x="7103091" y="6887591"/>
                  <a:pt x="7091919" y="6893484"/>
                </a:cubicBezTo>
                <a:cubicBezTo>
                  <a:pt x="7101515" y="6884603"/>
                  <a:pt x="7096786" y="6875639"/>
                  <a:pt x="7093634" y="6869663"/>
                </a:cubicBezTo>
                <a:cubicBezTo>
                  <a:pt x="7106381" y="6866758"/>
                  <a:pt x="7088905" y="6860699"/>
                  <a:pt x="7098499" y="6851818"/>
                </a:cubicBezTo>
                <a:close/>
                <a:moveTo>
                  <a:pt x="8354359" y="6850467"/>
                </a:moveTo>
                <a:cubicBezTo>
                  <a:pt x="8357513" y="6856444"/>
                  <a:pt x="8357513" y="6856444"/>
                  <a:pt x="8360664" y="6862420"/>
                </a:cubicBezTo>
                <a:cubicBezTo>
                  <a:pt x="8363816" y="6868395"/>
                  <a:pt x="8365391" y="6871384"/>
                  <a:pt x="8368546" y="6877361"/>
                </a:cubicBezTo>
                <a:cubicBezTo>
                  <a:pt x="8381949" y="6870290"/>
                  <a:pt x="8391406" y="6888218"/>
                  <a:pt x="8379578" y="6898277"/>
                </a:cubicBezTo>
                <a:cubicBezTo>
                  <a:pt x="8379578" y="6898277"/>
                  <a:pt x="8364596" y="6902359"/>
                  <a:pt x="8361442" y="6896383"/>
                </a:cubicBezTo>
                <a:cubicBezTo>
                  <a:pt x="8368546" y="6877361"/>
                  <a:pt x="8350409" y="6875469"/>
                  <a:pt x="8342529" y="6860528"/>
                </a:cubicBezTo>
                <a:cubicBezTo>
                  <a:pt x="8342529" y="6860528"/>
                  <a:pt x="8354359" y="6850467"/>
                  <a:pt x="8354359" y="6850467"/>
                </a:cubicBezTo>
                <a:close/>
                <a:moveTo>
                  <a:pt x="7110205" y="6837787"/>
                </a:moveTo>
                <a:cubicBezTo>
                  <a:pt x="7110205" y="6837787"/>
                  <a:pt x="7110205" y="6837787"/>
                  <a:pt x="7111790" y="6840792"/>
                </a:cubicBezTo>
                <a:cubicBezTo>
                  <a:pt x="7111790" y="6840792"/>
                  <a:pt x="7111790" y="6840792"/>
                  <a:pt x="7113375" y="6843798"/>
                </a:cubicBezTo>
                <a:cubicBezTo>
                  <a:pt x="7113375" y="6843798"/>
                  <a:pt x="7114961" y="6846803"/>
                  <a:pt x="7114961" y="6846803"/>
                </a:cubicBezTo>
                <a:cubicBezTo>
                  <a:pt x="7108716" y="6865462"/>
                  <a:pt x="7126056" y="6867837"/>
                  <a:pt x="7116641" y="6880486"/>
                </a:cubicBezTo>
                <a:cubicBezTo>
                  <a:pt x="7113471" y="6874476"/>
                  <a:pt x="7107131" y="6862456"/>
                  <a:pt x="7102376" y="6853441"/>
                </a:cubicBezTo>
                <a:cubicBezTo>
                  <a:pt x="7102376" y="6853441"/>
                  <a:pt x="7100790" y="6850436"/>
                  <a:pt x="7100790" y="6850436"/>
                </a:cubicBezTo>
                <a:cubicBezTo>
                  <a:pt x="7099206" y="6847432"/>
                  <a:pt x="7099206" y="6847432"/>
                  <a:pt x="7099206" y="6847432"/>
                </a:cubicBezTo>
                <a:cubicBezTo>
                  <a:pt x="7097619" y="6844426"/>
                  <a:pt x="7097619" y="6844426"/>
                  <a:pt x="7110205" y="6837787"/>
                </a:cubicBezTo>
                <a:close/>
                <a:moveTo>
                  <a:pt x="7113277" y="6813121"/>
                </a:moveTo>
                <a:cubicBezTo>
                  <a:pt x="7114862" y="6816126"/>
                  <a:pt x="7102279" y="6822763"/>
                  <a:pt x="7116446" y="6819131"/>
                </a:cubicBezTo>
                <a:close/>
                <a:moveTo>
                  <a:pt x="7037388" y="6768444"/>
                </a:moveTo>
                <a:cubicBezTo>
                  <a:pt x="7038970" y="6771441"/>
                  <a:pt x="7040552" y="6774442"/>
                  <a:pt x="7043716" y="6780439"/>
                </a:cubicBezTo>
                <a:cubicBezTo>
                  <a:pt x="7045298" y="6783438"/>
                  <a:pt x="7048461" y="6789436"/>
                  <a:pt x="7050043" y="6792435"/>
                </a:cubicBezTo>
                <a:cubicBezTo>
                  <a:pt x="7051625" y="6795433"/>
                  <a:pt x="7051625" y="6795433"/>
                  <a:pt x="7053208" y="6798433"/>
                </a:cubicBezTo>
                <a:cubicBezTo>
                  <a:pt x="7046781" y="6813322"/>
                  <a:pt x="7054689" y="6828317"/>
                  <a:pt x="7061019" y="6840312"/>
                </a:cubicBezTo>
                <a:lnTo>
                  <a:pt x="7062600" y="6843309"/>
                </a:lnTo>
                <a:lnTo>
                  <a:pt x="7055424" y="6845359"/>
                </a:lnTo>
                <a:cubicBezTo>
                  <a:pt x="7049451" y="6845455"/>
                  <a:pt x="7047077" y="6840957"/>
                  <a:pt x="7048265" y="6843206"/>
                </a:cubicBezTo>
                <a:cubicBezTo>
                  <a:pt x="7045100" y="6837208"/>
                  <a:pt x="7037192" y="6822214"/>
                  <a:pt x="7045199" y="6810322"/>
                </a:cubicBezTo>
                <a:cubicBezTo>
                  <a:pt x="7042037" y="6804326"/>
                  <a:pt x="7038872" y="6798328"/>
                  <a:pt x="7038872" y="6798328"/>
                </a:cubicBezTo>
                <a:cubicBezTo>
                  <a:pt x="7038872" y="6798328"/>
                  <a:pt x="7038872" y="6798328"/>
                  <a:pt x="7037289" y="6795330"/>
                </a:cubicBezTo>
                <a:cubicBezTo>
                  <a:pt x="7035709" y="6792329"/>
                  <a:pt x="7034126" y="6789331"/>
                  <a:pt x="7032544" y="6786333"/>
                </a:cubicBezTo>
                <a:cubicBezTo>
                  <a:pt x="7029380" y="6780335"/>
                  <a:pt x="7038970" y="6771441"/>
                  <a:pt x="7037388" y="6768444"/>
                </a:cubicBezTo>
                <a:close/>
                <a:moveTo>
                  <a:pt x="8278942" y="6735997"/>
                </a:moveTo>
                <a:cubicBezTo>
                  <a:pt x="8280526" y="6739002"/>
                  <a:pt x="8293111" y="6732365"/>
                  <a:pt x="8296283" y="6738374"/>
                </a:cubicBezTo>
                <a:cubicBezTo>
                  <a:pt x="8283697" y="6745013"/>
                  <a:pt x="8283697" y="6745013"/>
                  <a:pt x="8283697" y="6745013"/>
                </a:cubicBezTo>
                <a:cubicBezTo>
                  <a:pt x="8283697" y="6745013"/>
                  <a:pt x="8286867" y="6751022"/>
                  <a:pt x="8286867" y="6751022"/>
                </a:cubicBezTo>
                <a:cubicBezTo>
                  <a:pt x="8272700" y="6754654"/>
                  <a:pt x="8271115" y="6751650"/>
                  <a:pt x="8267945" y="6745640"/>
                </a:cubicBezTo>
                <a:cubicBezTo>
                  <a:pt x="8267945" y="6745640"/>
                  <a:pt x="8278942" y="6735997"/>
                  <a:pt x="8278942" y="6735997"/>
                </a:cubicBezTo>
                <a:close/>
                <a:moveTo>
                  <a:pt x="7083062" y="6725347"/>
                </a:moveTo>
                <a:cubicBezTo>
                  <a:pt x="7083062" y="6725347"/>
                  <a:pt x="7084646" y="6728354"/>
                  <a:pt x="7086233" y="6731358"/>
                </a:cubicBezTo>
                <a:cubicBezTo>
                  <a:pt x="7083062" y="6725347"/>
                  <a:pt x="7072063" y="6734990"/>
                  <a:pt x="7075234" y="6741001"/>
                </a:cubicBezTo>
                <a:cubicBezTo>
                  <a:pt x="7078403" y="6747010"/>
                  <a:pt x="7084743" y="6759031"/>
                  <a:pt x="7087915" y="6765040"/>
                </a:cubicBezTo>
                <a:cubicBezTo>
                  <a:pt x="7086328" y="6762036"/>
                  <a:pt x="7084743" y="6759031"/>
                  <a:pt x="7097328" y="6752392"/>
                </a:cubicBezTo>
                <a:lnTo>
                  <a:pt x="7100498" y="6758403"/>
                </a:lnTo>
                <a:cubicBezTo>
                  <a:pt x="7100498" y="6758403"/>
                  <a:pt x="7113081" y="6751767"/>
                  <a:pt x="7113081" y="6751767"/>
                </a:cubicBezTo>
                <a:cubicBezTo>
                  <a:pt x="7111496" y="6748760"/>
                  <a:pt x="7097328" y="6752392"/>
                  <a:pt x="7097328" y="6752392"/>
                </a:cubicBezTo>
                <a:cubicBezTo>
                  <a:pt x="7094158" y="6746383"/>
                  <a:pt x="7103570" y="6733735"/>
                  <a:pt x="7100400" y="6727726"/>
                </a:cubicBezTo>
                <a:cubicBezTo>
                  <a:pt x="7086233" y="6731358"/>
                  <a:pt x="7084646" y="6728354"/>
                  <a:pt x="7083062" y="6725347"/>
                </a:cubicBezTo>
                <a:close/>
                <a:moveTo>
                  <a:pt x="8218087" y="6711240"/>
                </a:moveTo>
                <a:cubicBezTo>
                  <a:pt x="8218087" y="6711240"/>
                  <a:pt x="8218087" y="6711240"/>
                  <a:pt x="8219807" y="6714501"/>
                </a:cubicBezTo>
                <a:cubicBezTo>
                  <a:pt x="8219807" y="6714501"/>
                  <a:pt x="8206401" y="6721572"/>
                  <a:pt x="8206401" y="6721572"/>
                </a:cubicBezTo>
                <a:cubicBezTo>
                  <a:pt x="8206401" y="6721572"/>
                  <a:pt x="8206401" y="6721572"/>
                  <a:pt x="8204681" y="6718312"/>
                </a:cubicBezTo>
                <a:cubicBezTo>
                  <a:pt x="8204681" y="6718312"/>
                  <a:pt x="8218087" y="6711240"/>
                  <a:pt x="8218087" y="6711240"/>
                </a:cubicBezTo>
                <a:close/>
                <a:moveTo>
                  <a:pt x="8235153" y="6678627"/>
                </a:moveTo>
                <a:cubicBezTo>
                  <a:pt x="8238306" y="6684603"/>
                  <a:pt x="8244612" y="6696556"/>
                  <a:pt x="8234359" y="6709601"/>
                </a:cubicBezTo>
                <a:cubicBezTo>
                  <a:pt x="8232784" y="6706613"/>
                  <a:pt x="8232784" y="6706613"/>
                  <a:pt x="8232784" y="6706613"/>
                </a:cubicBezTo>
                <a:cubicBezTo>
                  <a:pt x="8229633" y="6700638"/>
                  <a:pt x="8228055" y="6697649"/>
                  <a:pt x="8213073" y="6701733"/>
                </a:cubicBezTo>
                <a:cubicBezTo>
                  <a:pt x="8208343" y="6692769"/>
                  <a:pt x="8221751" y="6685697"/>
                  <a:pt x="8235153" y="6678627"/>
                </a:cubicBezTo>
                <a:close/>
                <a:moveTo>
                  <a:pt x="8198982" y="6675022"/>
                </a:moveTo>
                <a:cubicBezTo>
                  <a:pt x="8187105" y="6684992"/>
                  <a:pt x="8188633" y="6687889"/>
                  <a:pt x="8187105" y="6684992"/>
                </a:cubicBezTo>
                <a:lnTo>
                  <a:pt x="8187296" y="6685352"/>
                </a:lnTo>
                <a:cubicBezTo>
                  <a:pt x="8191881" y="6694045"/>
                  <a:pt x="8194937" y="6699841"/>
                  <a:pt x="8197993" y="6705635"/>
                </a:cubicBezTo>
                <a:cubicBezTo>
                  <a:pt x="8183061" y="6709809"/>
                  <a:pt x="8181532" y="6706911"/>
                  <a:pt x="8178475" y="6701117"/>
                </a:cubicBezTo>
                <a:cubicBezTo>
                  <a:pt x="8176945" y="6698219"/>
                  <a:pt x="8175417" y="6695323"/>
                  <a:pt x="8173889" y="6692426"/>
                </a:cubicBezTo>
                <a:cubicBezTo>
                  <a:pt x="8172361" y="6689526"/>
                  <a:pt x="8185767" y="6682455"/>
                  <a:pt x="8185767" y="6682455"/>
                </a:cubicBezTo>
                <a:lnTo>
                  <a:pt x="8184049" y="6679196"/>
                </a:lnTo>
                <a:cubicBezTo>
                  <a:pt x="8184049" y="6679196"/>
                  <a:pt x="8185577" y="6682094"/>
                  <a:pt x="8198982" y="6675022"/>
                </a:cubicBezTo>
                <a:close/>
                <a:moveTo>
                  <a:pt x="8237851" y="6664791"/>
                </a:moveTo>
                <a:cubicBezTo>
                  <a:pt x="8238573" y="6663456"/>
                  <a:pt x="8238573" y="6663456"/>
                  <a:pt x="8239362" y="6664949"/>
                </a:cubicBezTo>
                <a:cubicBezTo>
                  <a:pt x="8240939" y="6667936"/>
                  <a:pt x="8242514" y="6670925"/>
                  <a:pt x="8244091" y="6673913"/>
                </a:cubicBezTo>
                <a:cubicBezTo>
                  <a:pt x="8244091" y="6673913"/>
                  <a:pt x="8233577" y="6675639"/>
                  <a:pt x="8232003" y="6672651"/>
                </a:cubicBezTo>
                <a:cubicBezTo>
                  <a:pt x="8235683" y="6668800"/>
                  <a:pt x="8237129" y="6666128"/>
                  <a:pt x="8237851" y="6664791"/>
                </a:cubicBezTo>
                <a:close/>
                <a:moveTo>
                  <a:pt x="8160807" y="6639198"/>
                </a:moveTo>
                <a:cubicBezTo>
                  <a:pt x="8162877" y="6639061"/>
                  <a:pt x="8163271" y="6639808"/>
                  <a:pt x="8163271" y="6639808"/>
                </a:cubicBezTo>
                <a:cubicBezTo>
                  <a:pt x="8163271" y="6639808"/>
                  <a:pt x="8164847" y="6642796"/>
                  <a:pt x="8166425" y="6645785"/>
                </a:cubicBezTo>
                <a:lnTo>
                  <a:pt x="8154596" y="6655843"/>
                </a:lnTo>
                <a:lnTo>
                  <a:pt x="8154593" y="6655844"/>
                </a:lnTo>
                <a:cubicBezTo>
                  <a:pt x="8153018" y="6652856"/>
                  <a:pt x="8149866" y="6646882"/>
                  <a:pt x="8148289" y="6643893"/>
                </a:cubicBezTo>
                <a:cubicBezTo>
                  <a:pt x="8154992" y="6640357"/>
                  <a:pt x="8158737" y="6639336"/>
                  <a:pt x="8160807" y="6639198"/>
                </a:cubicBezTo>
                <a:close/>
                <a:moveTo>
                  <a:pt x="8143963" y="6632575"/>
                </a:moveTo>
                <a:lnTo>
                  <a:pt x="8160050" y="6632575"/>
                </a:lnTo>
                <a:lnTo>
                  <a:pt x="8160449" y="6633333"/>
                </a:lnTo>
                <a:cubicBezTo>
                  <a:pt x="8149449" y="6642975"/>
                  <a:pt x="8146280" y="6636965"/>
                  <a:pt x="8144695" y="6633962"/>
                </a:cubicBezTo>
                <a:close/>
                <a:moveTo>
                  <a:pt x="6921532" y="6632575"/>
                </a:moveTo>
                <a:lnTo>
                  <a:pt x="8112881" y="6632575"/>
                </a:lnTo>
                <a:lnTo>
                  <a:pt x="8113969" y="6632884"/>
                </a:lnTo>
                <a:lnTo>
                  <a:pt x="8114815" y="6632575"/>
                </a:lnTo>
                <a:lnTo>
                  <a:pt x="8125309" y="6632575"/>
                </a:lnTo>
                <a:lnTo>
                  <a:pt x="8124855" y="6636489"/>
                </a:lnTo>
                <a:cubicBezTo>
                  <a:pt x="8123553" y="6639382"/>
                  <a:pt x="8121753" y="6642401"/>
                  <a:pt x="8120950" y="6645165"/>
                </a:cubicBezTo>
                <a:lnTo>
                  <a:pt x="8121114" y="6650241"/>
                </a:lnTo>
                <a:lnTo>
                  <a:pt x="8122698" y="6653247"/>
                </a:lnTo>
                <a:cubicBezTo>
                  <a:pt x="8125868" y="6659256"/>
                  <a:pt x="8140038" y="6655623"/>
                  <a:pt x="8132209" y="6671276"/>
                </a:cubicBezTo>
                <a:cubicBezTo>
                  <a:pt x="8149549" y="6673654"/>
                  <a:pt x="8155890" y="6685673"/>
                  <a:pt x="8160645" y="6694688"/>
                </a:cubicBezTo>
                <a:cubicBezTo>
                  <a:pt x="8160645" y="6694688"/>
                  <a:pt x="8160645" y="6694688"/>
                  <a:pt x="8162229" y="6697693"/>
                </a:cubicBezTo>
                <a:cubicBezTo>
                  <a:pt x="8165399" y="6703702"/>
                  <a:pt x="8165399" y="6703702"/>
                  <a:pt x="8165399" y="6703702"/>
                </a:cubicBezTo>
                <a:cubicBezTo>
                  <a:pt x="8168571" y="6709714"/>
                  <a:pt x="8168571" y="6709714"/>
                  <a:pt x="8170155" y="6712718"/>
                </a:cubicBezTo>
                <a:cubicBezTo>
                  <a:pt x="8155986" y="6716351"/>
                  <a:pt x="8165497" y="6734381"/>
                  <a:pt x="8178081" y="6727742"/>
                </a:cubicBezTo>
                <a:lnTo>
                  <a:pt x="8182837" y="6736758"/>
                </a:lnTo>
                <a:cubicBezTo>
                  <a:pt x="8195417" y="6730120"/>
                  <a:pt x="8198588" y="6736131"/>
                  <a:pt x="8200173" y="6739136"/>
                </a:cubicBezTo>
                <a:cubicBezTo>
                  <a:pt x="8190762" y="6751782"/>
                  <a:pt x="8198687" y="6766809"/>
                  <a:pt x="8214439" y="6766181"/>
                </a:cubicBezTo>
                <a:cubicBezTo>
                  <a:pt x="8212853" y="6763177"/>
                  <a:pt x="8209685" y="6757166"/>
                  <a:pt x="8223853" y="6753533"/>
                </a:cubicBezTo>
                <a:lnTo>
                  <a:pt x="8227025" y="6759544"/>
                </a:lnTo>
                <a:cubicBezTo>
                  <a:pt x="8239605" y="6752906"/>
                  <a:pt x="8233263" y="6740885"/>
                  <a:pt x="8244265" y="6731243"/>
                </a:cubicBezTo>
                <a:cubicBezTo>
                  <a:pt x="8247435" y="6737252"/>
                  <a:pt x="8261604" y="6733620"/>
                  <a:pt x="8263190" y="6736624"/>
                </a:cubicBezTo>
                <a:lnTo>
                  <a:pt x="8267945" y="6745640"/>
                </a:lnTo>
                <a:lnTo>
                  <a:pt x="8274285" y="6757660"/>
                </a:lnTo>
                <a:cubicBezTo>
                  <a:pt x="8277456" y="6763670"/>
                  <a:pt x="8279040" y="6766674"/>
                  <a:pt x="8282210" y="6772683"/>
                </a:cubicBezTo>
                <a:cubicBezTo>
                  <a:pt x="8293207" y="6763042"/>
                  <a:pt x="8291623" y="6760038"/>
                  <a:pt x="8288453" y="6754027"/>
                </a:cubicBezTo>
                <a:cubicBezTo>
                  <a:pt x="8288453" y="6754027"/>
                  <a:pt x="8285281" y="6748018"/>
                  <a:pt x="8297867" y="6741378"/>
                </a:cubicBezTo>
                <a:cubicBezTo>
                  <a:pt x="8301037" y="6747390"/>
                  <a:pt x="8304207" y="6753399"/>
                  <a:pt x="8302623" y="6750394"/>
                </a:cubicBezTo>
                <a:lnTo>
                  <a:pt x="8307377" y="6759408"/>
                </a:lnTo>
                <a:cubicBezTo>
                  <a:pt x="8296378" y="6769053"/>
                  <a:pt x="8302719" y="6781072"/>
                  <a:pt x="8305889" y="6787083"/>
                </a:cubicBezTo>
                <a:cubicBezTo>
                  <a:pt x="8312230" y="6799103"/>
                  <a:pt x="8315398" y="6805112"/>
                  <a:pt x="8316985" y="6808118"/>
                </a:cubicBezTo>
                <a:cubicBezTo>
                  <a:pt x="8305987" y="6817760"/>
                  <a:pt x="8304403" y="6814753"/>
                  <a:pt x="8302817" y="6811750"/>
                </a:cubicBezTo>
                <a:cubicBezTo>
                  <a:pt x="8304403" y="6814753"/>
                  <a:pt x="8312329" y="6829780"/>
                  <a:pt x="8326495" y="6826149"/>
                </a:cubicBezTo>
                <a:cubicBezTo>
                  <a:pt x="8337495" y="6816504"/>
                  <a:pt x="8337495" y="6816504"/>
                  <a:pt x="8337495" y="6816504"/>
                </a:cubicBezTo>
                <a:cubicBezTo>
                  <a:pt x="8340666" y="6822514"/>
                  <a:pt x="8342250" y="6825518"/>
                  <a:pt x="8343835" y="6828524"/>
                </a:cubicBezTo>
                <a:cubicBezTo>
                  <a:pt x="8343835" y="6828524"/>
                  <a:pt x="8342943" y="6826834"/>
                  <a:pt x="8337189" y="6828789"/>
                </a:cubicBezTo>
                <a:lnTo>
                  <a:pt x="8329663" y="6832158"/>
                </a:lnTo>
                <a:lnTo>
                  <a:pt x="8331250" y="6835162"/>
                </a:lnTo>
                <a:cubicBezTo>
                  <a:pt x="8332837" y="6838168"/>
                  <a:pt x="8332837" y="6838168"/>
                  <a:pt x="8332837" y="6838168"/>
                </a:cubicBezTo>
                <a:cubicBezTo>
                  <a:pt x="8332837" y="6838168"/>
                  <a:pt x="8345421" y="6831529"/>
                  <a:pt x="8345421" y="6831529"/>
                </a:cubicBezTo>
                <a:cubicBezTo>
                  <a:pt x="8347005" y="6834534"/>
                  <a:pt x="8347005" y="6834534"/>
                  <a:pt x="8348591" y="6837539"/>
                </a:cubicBezTo>
                <a:cubicBezTo>
                  <a:pt x="8350175" y="6840543"/>
                  <a:pt x="8350175" y="6840543"/>
                  <a:pt x="8350175" y="6840543"/>
                </a:cubicBezTo>
                <a:cubicBezTo>
                  <a:pt x="8336005" y="6844178"/>
                  <a:pt x="8345515" y="6862207"/>
                  <a:pt x="8334519" y="6871851"/>
                </a:cubicBezTo>
                <a:cubicBezTo>
                  <a:pt x="8337689" y="6877860"/>
                  <a:pt x="8337689" y="6877860"/>
                  <a:pt x="8339275" y="6880864"/>
                </a:cubicBezTo>
                <a:cubicBezTo>
                  <a:pt x="8344029" y="6889879"/>
                  <a:pt x="8347201" y="6895889"/>
                  <a:pt x="8350370" y="6901900"/>
                </a:cubicBezTo>
                <a:cubicBezTo>
                  <a:pt x="8351957" y="6904905"/>
                  <a:pt x="8351957" y="6904905"/>
                  <a:pt x="8353541" y="6907910"/>
                </a:cubicBezTo>
                <a:cubicBezTo>
                  <a:pt x="8367709" y="6904277"/>
                  <a:pt x="8367709" y="6904277"/>
                  <a:pt x="8369293" y="6907282"/>
                </a:cubicBezTo>
                <a:cubicBezTo>
                  <a:pt x="8372463" y="6913293"/>
                  <a:pt x="8372463" y="6913293"/>
                  <a:pt x="8375633" y="6919302"/>
                </a:cubicBezTo>
                <a:cubicBezTo>
                  <a:pt x="8377219" y="6922307"/>
                  <a:pt x="8378803" y="6925311"/>
                  <a:pt x="8380389" y="6928318"/>
                </a:cubicBezTo>
                <a:cubicBezTo>
                  <a:pt x="8385145" y="6937332"/>
                  <a:pt x="8377317" y="6952984"/>
                  <a:pt x="8391485" y="6949352"/>
                </a:cubicBezTo>
                <a:cubicBezTo>
                  <a:pt x="8404069" y="6942714"/>
                  <a:pt x="8385145" y="6937332"/>
                  <a:pt x="8396143" y="6927690"/>
                </a:cubicBezTo>
                <a:lnTo>
                  <a:pt x="8404069" y="6942714"/>
                </a:lnTo>
                <a:cubicBezTo>
                  <a:pt x="8405655" y="6945720"/>
                  <a:pt x="8404069" y="6942714"/>
                  <a:pt x="8416651" y="6936077"/>
                </a:cubicBezTo>
                <a:cubicBezTo>
                  <a:pt x="8418237" y="6939083"/>
                  <a:pt x="8419821" y="6942088"/>
                  <a:pt x="8422991" y="6948097"/>
                </a:cubicBezTo>
                <a:cubicBezTo>
                  <a:pt x="8422991" y="6948097"/>
                  <a:pt x="8422991" y="6948097"/>
                  <a:pt x="8410410" y="6954734"/>
                </a:cubicBezTo>
                <a:cubicBezTo>
                  <a:pt x="8411994" y="6957739"/>
                  <a:pt x="8415165" y="6963749"/>
                  <a:pt x="8416751" y="6966754"/>
                </a:cubicBezTo>
                <a:cubicBezTo>
                  <a:pt x="8429332" y="6960117"/>
                  <a:pt x="8411994" y="6957739"/>
                  <a:pt x="8424577" y="6951102"/>
                </a:cubicBezTo>
                <a:cubicBezTo>
                  <a:pt x="8429332" y="6960117"/>
                  <a:pt x="8437257" y="6975142"/>
                  <a:pt x="8442013" y="6984158"/>
                </a:cubicBezTo>
                <a:cubicBezTo>
                  <a:pt x="8443598" y="6987162"/>
                  <a:pt x="8442013" y="6984158"/>
                  <a:pt x="8443598" y="6987162"/>
                </a:cubicBezTo>
                <a:cubicBezTo>
                  <a:pt x="8451524" y="7002187"/>
                  <a:pt x="8465791" y="7029232"/>
                  <a:pt x="8461134" y="7050893"/>
                </a:cubicBezTo>
                <a:lnTo>
                  <a:pt x="8459549" y="7047889"/>
                </a:lnTo>
                <a:cubicBezTo>
                  <a:pt x="8459549" y="7047889"/>
                  <a:pt x="8459549" y="7047889"/>
                  <a:pt x="8457963" y="7044884"/>
                </a:cubicBezTo>
                <a:cubicBezTo>
                  <a:pt x="8456377" y="7041878"/>
                  <a:pt x="8454793" y="7038873"/>
                  <a:pt x="8440623" y="7042506"/>
                </a:cubicBezTo>
                <a:cubicBezTo>
                  <a:pt x="8439039" y="7039502"/>
                  <a:pt x="8451623" y="7032864"/>
                  <a:pt x="8448452" y="7026853"/>
                </a:cubicBezTo>
                <a:cubicBezTo>
                  <a:pt x="8448452" y="7026853"/>
                  <a:pt x="8446866" y="7023849"/>
                  <a:pt x="8443697" y="7017839"/>
                </a:cubicBezTo>
                <a:cubicBezTo>
                  <a:pt x="8442111" y="7014834"/>
                  <a:pt x="8443697" y="7017839"/>
                  <a:pt x="8442111" y="7014834"/>
                </a:cubicBezTo>
                <a:cubicBezTo>
                  <a:pt x="8442111" y="7014834"/>
                  <a:pt x="8442111" y="7014834"/>
                  <a:pt x="8440527" y="7011829"/>
                </a:cubicBezTo>
                <a:cubicBezTo>
                  <a:pt x="8429527" y="7021472"/>
                  <a:pt x="8429527" y="7021472"/>
                  <a:pt x="8429527" y="7021472"/>
                </a:cubicBezTo>
                <a:lnTo>
                  <a:pt x="8427943" y="7018467"/>
                </a:lnTo>
                <a:cubicBezTo>
                  <a:pt x="8437357" y="7005820"/>
                  <a:pt x="8435771" y="7002814"/>
                  <a:pt x="8432601" y="6996803"/>
                </a:cubicBezTo>
                <a:cubicBezTo>
                  <a:pt x="8432601" y="6996803"/>
                  <a:pt x="8420017" y="7003442"/>
                  <a:pt x="8423187" y="7009452"/>
                </a:cubicBezTo>
                <a:cubicBezTo>
                  <a:pt x="8423187" y="7009452"/>
                  <a:pt x="8420017" y="7003442"/>
                  <a:pt x="8420017" y="7003442"/>
                </a:cubicBezTo>
                <a:cubicBezTo>
                  <a:pt x="8409020" y="7013083"/>
                  <a:pt x="8412189" y="7019095"/>
                  <a:pt x="8415359" y="7025104"/>
                </a:cubicBezTo>
                <a:cubicBezTo>
                  <a:pt x="8415359" y="7025104"/>
                  <a:pt x="8410605" y="7016087"/>
                  <a:pt x="8410605" y="7016087"/>
                </a:cubicBezTo>
                <a:cubicBezTo>
                  <a:pt x="8409020" y="7013083"/>
                  <a:pt x="8407435" y="7010078"/>
                  <a:pt x="8405849" y="7007074"/>
                </a:cubicBezTo>
                <a:cubicBezTo>
                  <a:pt x="8404265" y="7004069"/>
                  <a:pt x="8409020" y="7013083"/>
                  <a:pt x="8394851" y="7016718"/>
                </a:cubicBezTo>
                <a:lnTo>
                  <a:pt x="8390094" y="7007702"/>
                </a:lnTo>
                <a:cubicBezTo>
                  <a:pt x="8377511" y="7014339"/>
                  <a:pt x="8380681" y="7020350"/>
                  <a:pt x="8380681" y="7020350"/>
                </a:cubicBezTo>
                <a:cubicBezTo>
                  <a:pt x="8388605" y="7035375"/>
                  <a:pt x="8399702" y="7056410"/>
                  <a:pt x="8406041" y="7068430"/>
                </a:cubicBezTo>
                <a:cubicBezTo>
                  <a:pt x="8406041" y="7068430"/>
                  <a:pt x="8407627" y="7071435"/>
                  <a:pt x="8407627" y="7071435"/>
                </a:cubicBezTo>
                <a:cubicBezTo>
                  <a:pt x="8409212" y="7074439"/>
                  <a:pt x="8410797" y="7077445"/>
                  <a:pt x="8412383" y="7080450"/>
                </a:cubicBezTo>
                <a:cubicBezTo>
                  <a:pt x="8398215" y="7084082"/>
                  <a:pt x="8404457" y="7065425"/>
                  <a:pt x="8388705" y="7066052"/>
                </a:cubicBezTo>
                <a:cubicBezTo>
                  <a:pt x="8391876" y="7072062"/>
                  <a:pt x="8398215" y="7084082"/>
                  <a:pt x="8406141" y="7099106"/>
                </a:cubicBezTo>
                <a:cubicBezTo>
                  <a:pt x="8393557" y="7105744"/>
                  <a:pt x="8388801" y="7096731"/>
                  <a:pt x="8384047" y="7087715"/>
                </a:cubicBezTo>
                <a:cubicBezTo>
                  <a:pt x="8384047" y="7087715"/>
                  <a:pt x="8387217" y="7093725"/>
                  <a:pt x="8388801" y="7096731"/>
                </a:cubicBezTo>
                <a:cubicBezTo>
                  <a:pt x="8391971" y="7102740"/>
                  <a:pt x="8393557" y="7105744"/>
                  <a:pt x="8395141" y="7108751"/>
                </a:cubicBezTo>
                <a:cubicBezTo>
                  <a:pt x="8395141" y="7108751"/>
                  <a:pt x="8391971" y="7102740"/>
                  <a:pt x="8379391" y="7109377"/>
                </a:cubicBezTo>
                <a:cubicBezTo>
                  <a:pt x="8379391" y="7109377"/>
                  <a:pt x="8377806" y="7106371"/>
                  <a:pt x="8377806" y="7106371"/>
                </a:cubicBezTo>
                <a:cubicBezTo>
                  <a:pt x="8373049" y="7097357"/>
                  <a:pt x="8355709" y="7094981"/>
                  <a:pt x="8350954" y="7085966"/>
                </a:cubicBezTo>
                <a:cubicBezTo>
                  <a:pt x="8333618" y="7083588"/>
                  <a:pt x="8341444" y="7067936"/>
                  <a:pt x="8325691" y="7068562"/>
                </a:cubicBezTo>
                <a:cubicBezTo>
                  <a:pt x="8322521" y="7062552"/>
                  <a:pt x="8320937" y="7059548"/>
                  <a:pt x="8316179" y="7050532"/>
                </a:cubicBezTo>
                <a:cubicBezTo>
                  <a:pt x="8314595" y="7047527"/>
                  <a:pt x="8314595" y="7047527"/>
                  <a:pt x="8314595" y="7047527"/>
                </a:cubicBezTo>
                <a:cubicBezTo>
                  <a:pt x="8316179" y="7050532"/>
                  <a:pt x="8303596" y="7057171"/>
                  <a:pt x="8308353" y="7066186"/>
                </a:cubicBezTo>
                <a:cubicBezTo>
                  <a:pt x="8322521" y="7062552"/>
                  <a:pt x="8320937" y="7059548"/>
                  <a:pt x="8325691" y="7068562"/>
                </a:cubicBezTo>
                <a:cubicBezTo>
                  <a:pt x="8328861" y="7074572"/>
                  <a:pt x="8325691" y="7068562"/>
                  <a:pt x="8328861" y="7074572"/>
                </a:cubicBezTo>
                <a:cubicBezTo>
                  <a:pt x="8333618" y="7083588"/>
                  <a:pt x="8332031" y="7080583"/>
                  <a:pt x="8335203" y="7086592"/>
                </a:cubicBezTo>
                <a:cubicBezTo>
                  <a:pt x="8336787" y="7089598"/>
                  <a:pt x="8343127" y="7101618"/>
                  <a:pt x="8344713" y="7104622"/>
                </a:cubicBezTo>
                <a:cubicBezTo>
                  <a:pt x="8349469" y="7113638"/>
                  <a:pt x="8358979" y="7131667"/>
                  <a:pt x="8362148" y="7137678"/>
                </a:cubicBezTo>
                <a:cubicBezTo>
                  <a:pt x="8362148" y="7137678"/>
                  <a:pt x="8362148" y="7137678"/>
                  <a:pt x="8363733" y="7140682"/>
                </a:cubicBezTo>
                <a:cubicBezTo>
                  <a:pt x="8363733" y="7140682"/>
                  <a:pt x="8363733" y="7140682"/>
                  <a:pt x="8351149" y="7147320"/>
                </a:cubicBezTo>
                <a:lnTo>
                  <a:pt x="8352735" y="7150324"/>
                </a:lnTo>
                <a:cubicBezTo>
                  <a:pt x="8352735" y="7150324"/>
                  <a:pt x="8335399" y="7147947"/>
                  <a:pt x="8347979" y="7141312"/>
                </a:cubicBezTo>
                <a:cubicBezTo>
                  <a:pt x="8347979" y="7141312"/>
                  <a:pt x="8347979" y="7141312"/>
                  <a:pt x="8346395" y="7138304"/>
                </a:cubicBezTo>
                <a:cubicBezTo>
                  <a:pt x="8346395" y="7138304"/>
                  <a:pt x="8346395" y="7138304"/>
                  <a:pt x="8344811" y="7135300"/>
                </a:cubicBezTo>
                <a:cubicBezTo>
                  <a:pt x="8343225" y="7132295"/>
                  <a:pt x="8343225" y="7132295"/>
                  <a:pt x="8341639" y="7129290"/>
                </a:cubicBezTo>
                <a:cubicBezTo>
                  <a:pt x="8341639" y="7129290"/>
                  <a:pt x="8340054" y="7126285"/>
                  <a:pt x="8340054" y="7126285"/>
                </a:cubicBezTo>
                <a:cubicBezTo>
                  <a:pt x="8340054" y="7126285"/>
                  <a:pt x="8338468" y="7123280"/>
                  <a:pt x="8338468" y="7123280"/>
                </a:cubicBezTo>
                <a:cubicBezTo>
                  <a:pt x="8325887" y="7129917"/>
                  <a:pt x="8327473" y="7132922"/>
                  <a:pt x="8327473" y="7132922"/>
                </a:cubicBezTo>
                <a:cubicBezTo>
                  <a:pt x="8317961" y="7114893"/>
                  <a:pt x="8300622" y="7112516"/>
                  <a:pt x="8292696" y="7097492"/>
                </a:cubicBezTo>
                <a:cubicBezTo>
                  <a:pt x="8294283" y="7100496"/>
                  <a:pt x="8294283" y="7100496"/>
                  <a:pt x="8295867" y="7103500"/>
                </a:cubicBezTo>
                <a:cubicBezTo>
                  <a:pt x="8297451" y="7106506"/>
                  <a:pt x="8286455" y="7116148"/>
                  <a:pt x="8300622" y="7112516"/>
                </a:cubicBezTo>
                <a:cubicBezTo>
                  <a:pt x="8302206" y="7115520"/>
                  <a:pt x="8303791" y="7118526"/>
                  <a:pt x="8303791" y="7118526"/>
                </a:cubicBezTo>
                <a:cubicBezTo>
                  <a:pt x="8305377" y="7121530"/>
                  <a:pt x="8305377" y="7121530"/>
                  <a:pt x="8305377" y="7121530"/>
                </a:cubicBezTo>
                <a:cubicBezTo>
                  <a:pt x="8306961" y="7124535"/>
                  <a:pt x="8306961" y="7124535"/>
                  <a:pt x="8306961" y="7124535"/>
                </a:cubicBezTo>
                <a:cubicBezTo>
                  <a:pt x="8306961" y="7124535"/>
                  <a:pt x="8294380" y="7131173"/>
                  <a:pt x="8292793" y="7128167"/>
                </a:cubicBezTo>
                <a:lnTo>
                  <a:pt x="8297551" y="7137182"/>
                </a:lnTo>
                <a:cubicBezTo>
                  <a:pt x="8310133" y="7130546"/>
                  <a:pt x="8308548" y="7127541"/>
                  <a:pt x="8308548" y="7127541"/>
                </a:cubicBezTo>
                <a:cubicBezTo>
                  <a:pt x="8310133" y="7130546"/>
                  <a:pt x="8310133" y="7130546"/>
                  <a:pt x="8311719" y="7133550"/>
                </a:cubicBezTo>
                <a:cubicBezTo>
                  <a:pt x="8305475" y="7152207"/>
                  <a:pt x="8324397" y="7157590"/>
                  <a:pt x="8330739" y="7169611"/>
                </a:cubicBezTo>
                <a:cubicBezTo>
                  <a:pt x="8330739" y="7169611"/>
                  <a:pt x="8329155" y="7166606"/>
                  <a:pt x="8318158" y="7176248"/>
                </a:cubicBezTo>
                <a:cubicBezTo>
                  <a:pt x="8316573" y="7173241"/>
                  <a:pt x="8316573" y="7173241"/>
                  <a:pt x="8316573" y="7173241"/>
                </a:cubicBezTo>
                <a:cubicBezTo>
                  <a:pt x="8327569" y="7163600"/>
                  <a:pt x="8311816" y="7164227"/>
                  <a:pt x="8313401" y="7167232"/>
                </a:cubicBezTo>
                <a:cubicBezTo>
                  <a:pt x="8311816" y="7164227"/>
                  <a:pt x="8311816" y="7164227"/>
                  <a:pt x="8310232" y="7161222"/>
                </a:cubicBezTo>
                <a:cubicBezTo>
                  <a:pt x="8310232" y="7161222"/>
                  <a:pt x="8308647" y="7158218"/>
                  <a:pt x="8294477" y="7161851"/>
                </a:cubicBezTo>
                <a:cubicBezTo>
                  <a:pt x="8294477" y="7161851"/>
                  <a:pt x="8292891" y="7158846"/>
                  <a:pt x="8292891" y="7158846"/>
                </a:cubicBezTo>
                <a:cubicBezTo>
                  <a:pt x="8284967" y="7143821"/>
                  <a:pt x="8277039" y="7128796"/>
                  <a:pt x="8269115" y="7113770"/>
                </a:cubicBezTo>
                <a:cubicBezTo>
                  <a:pt x="8256531" y="7120409"/>
                  <a:pt x="8258115" y="7123413"/>
                  <a:pt x="8258115" y="7123413"/>
                </a:cubicBezTo>
                <a:cubicBezTo>
                  <a:pt x="8273871" y="7122786"/>
                  <a:pt x="8264455" y="7135433"/>
                  <a:pt x="8269213" y="7144450"/>
                </a:cubicBezTo>
                <a:cubicBezTo>
                  <a:pt x="8267626" y="7141443"/>
                  <a:pt x="8262871" y="7132429"/>
                  <a:pt x="8248701" y="7136063"/>
                </a:cubicBezTo>
                <a:cubicBezTo>
                  <a:pt x="8251871" y="7142073"/>
                  <a:pt x="8267626" y="7141443"/>
                  <a:pt x="8270797" y="7147454"/>
                </a:cubicBezTo>
                <a:cubicBezTo>
                  <a:pt x="8272381" y="7150459"/>
                  <a:pt x="8272381" y="7150459"/>
                  <a:pt x="8272381" y="7150459"/>
                </a:cubicBezTo>
                <a:lnTo>
                  <a:pt x="8280307" y="7165483"/>
                </a:lnTo>
                <a:cubicBezTo>
                  <a:pt x="8288233" y="7180508"/>
                  <a:pt x="8307157" y="7185890"/>
                  <a:pt x="8316668" y="7203921"/>
                </a:cubicBezTo>
                <a:cubicBezTo>
                  <a:pt x="8316668" y="7203921"/>
                  <a:pt x="8316668" y="7203921"/>
                  <a:pt x="8304085" y="7210558"/>
                </a:cubicBezTo>
                <a:cubicBezTo>
                  <a:pt x="8304085" y="7210558"/>
                  <a:pt x="8304085" y="7210558"/>
                  <a:pt x="8302499" y="7207554"/>
                </a:cubicBezTo>
                <a:cubicBezTo>
                  <a:pt x="8300914" y="7204549"/>
                  <a:pt x="8300914" y="7204549"/>
                  <a:pt x="8299329" y="7201544"/>
                </a:cubicBezTo>
                <a:cubicBezTo>
                  <a:pt x="8292988" y="7189524"/>
                  <a:pt x="8278819" y="7193157"/>
                  <a:pt x="8275649" y="7187147"/>
                </a:cubicBezTo>
                <a:cubicBezTo>
                  <a:pt x="8272478" y="7181137"/>
                  <a:pt x="8270894" y="7178133"/>
                  <a:pt x="8269307" y="7175128"/>
                </a:cubicBezTo>
                <a:cubicBezTo>
                  <a:pt x="8267723" y="7172123"/>
                  <a:pt x="8267723" y="7172123"/>
                  <a:pt x="8267723" y="7172123"/>
                </a:cubicBezTo>
                <a:cubicBezTo>
                  <a:pt x="8266137" y="7169117"/>
                  <a:pt x="8266137" y="7169117"/>
                  <a:pt x="8264552" y="7166113"/>
                </a:cubicBezTo>
                <a:cubicBezTo>
                  <a:pt x="8250385" y="7169744"/>
                  <a:pt x="8242461" y="7154718"/>
                  <a:pt x="8237705" y="7145705"/>
                </a:cubicBezTo>
                <a:cubicBezTo>
                  <a:pt x="8226704" y="7155347"/>
                  <a:pt x="8240875" y="7151714"/>
                  <a:pt x="8228291" y="7158351"/>
                </a:cubicBezTo>
                <a:cubicBezTo>
                  <a:pt x="8228291" y="7158351"/>
                  <a:pt x="8226704" y="7155347"/>
                  <a:pt x="8225120" y="7152343"/>
                </a:cubicBezTo>
                <a:cubicBezTo>
                  <a:pt x="8214123" y="7161985"/>
                  <a:pt x="8221949" y="7146333"/>
                  <a:pt x="8209368" y="7152970"/>
                </a:cubicBezTo>
                <a:cubicBezTo>
                  <a:pt x="8209368" y="7152970"/>
                  <a:pt x="8209368" y="7152970"/>
                  <a:pt x="8210952" y="7155974"/>
                </a:cubicBezTo>
                <a:cubicBezTo>
                  <a:pt x="8212539" y="7158979"/>
                  <a:pt x="8215709" y="7164989"/>
                  <a:pt x="8229875" y="7161358"/>
                </a:cubicBezTo>
                <a:cubicBezTo>
                  <a:pt x="8222049" y="7177010"/>
                  <a:pt x="8223635" y="7180015"/>
                  <a:pt x="8240972" y="7182391"/>
                </a:cubicBezTo>
                <a:cubicBezTo>
                  <a:pt x="8231561" y="7195040"/>
                  <a:pt x="8247311" y="7194413"/>
                  <a:pt x="8250482" y="7200421"/>
                </a:cubicBezTo>
                <a:cubicBezTo>
                  <a:pt x="8250482" y="7200421"/>
                  <a:pt x="8250482" y="7200421"/>
                  <a:pt x="8252067" y="7203428"/>
                </a:cubicBezTo>
                <a:cubicBezTo>
                  <a:pt x="8253651" y="7206433"/>
                  <a:pt x="8253651" y="7206433"/>
                  <a:pt x="8255237" y="7209437"/>
                </a:cubicBezTo>
                <a:cubicBezTo>
                  <a:pt x="8252067" y="7203428"/>
                  <a:pt x="8252067" y="7203428"/>
                  <a:pt x="8237899" y="7207059"/>
                </a:cubicBezTo>
                <a:cubicBezTo>
                  <a:pt x="8234729" y="7201050"/>
                  <a:pt x="8233145" y="7198044"/>
                  <a:pt x="8231561" y="7195040"/>
                </a:cubicBezTo>
                <a:cubicBezTo>
                  <a:pt x="8228389" y="7189029"/>
                  <a:pt x="8229975" y="7192034"/>
                  <a:pt x="8228389" y="7189029"/>
                </a:cubicBezTo>
                <a:cubicBezTo>
                  <a:pt x="8212635" y="7189656"/>
                  <a:pt x="8226804" y="7186024"/>
                  <a:pt x="8225220" y="7183019"/>
                </a:cubicBezTo>
                <a:cubicBezTo>
                  <a:pt x="8222049" y="7177010"/>
                  <a:pt x="8211049" y="7186652"/>
                  <a:pt x="8211049" y="7186652"/>
                </a:cubicBezTo>
                <a:cubicBezTo>
                  <a:pt x="8211049" y="7186652"/>
                  <a:pt x="8207879" y="7180642"/>
                  <a:pt x="8206294" y="7177638"/>
                </a:cubicBezTo>
                <a:cubicBezTo>
                  <a:pt x="8204709" y="7174632"/>
                  <a:pt x="8203123" y="7171626"/>
                  <a:pt x="8188957" y="7175258"/>
                </a:cubicBezTo>
                <a:cubicBezTo>
                  <a:pt x="8198368" y="7162611"/>
                  <a:pt x="8182616" y="7163240"/>
                  <a:pt x="8185787" y="7169249"/>
                </a:cubicBezTo>
                <a:cubicBezTo>
                  <a:pt x="8173203" y="7175887"/>
                  <a:pt x="8171617" y="7172882"/>
                  <a:pt x="8170033" y="7169877"/>
                </a:cubicBezTo>
                <a:cubicBezTo>
                  <a:pt x="8168447" y="7166873"/>
                  <a:pt x="8155865" y="7173509"/>
                  <a:pt x="8154281" y="7170504"/>
                </a:cubicBezTo>
                <a:lnTo>
                  <a:pt x="8159035" y="7179518"/>
                </a:lnTo>
                <a:cubicBezTo>
                  <a:pt x="8159035" y="7179518"/>
                  <a:pt x="8160620" y="7182524"/>
                  <a:pt x="8160620" y="7182524"/>
                </a:cubicBezTo>
                <a:cubicBezTo>
                  <a:pt x="8160620" y="7182524"/>
                  <a:pt x="8162205" y="7185529"/>
                  <a:pt x="8148035" y="7189162"/>
                </a:cubicBezTo>
                <a:cubicBezTo>
                  <a:pt x="8149622" y="7192168"/>
                  <a:pt x="8151206" y="7195173"/>
                  <a:pt x="8151206" y="7195173"/>
                </a:cubicBezTo>
                <a:cubicBezTo>
                  <a:pt x="8155962" y="7204189"/>
                  <a:pt x="8160717" y="7213203"/>
                  <a:pt x="8163887" y="7219213"/>
                </a:cubicBezTo>
                <a:cubicBezTo>
                  <a:pt x="8165473" y="7222219"/>
                  <a:pt x="8165473" y="7222219"/>
                  <a:pt x="8167057" y="7225221"/>
                </a:cubicBezTo>
                <a:lnTo>
                  <a:pt x="8168643" y="7228228"/>
                </a:lnTo>
                <a:cubicBezTo>
                  <a:pt x="8165473" y="7222219"/>
                  <a:pt x="8154472" y="7231860"/>
                  <a:pt x="8151302" y="7225852"/>
                </a:cubicBezTo>
                <a:cubicBezTo>
                  <a:pt x="8148133" y="7219841"/>
                  <a:pt x="8144962" y="7213831"/>
                  <a:pt x="8143378" y="7210826"/>
                </a:cubicBezTo>
                <a:cubicBezTo>
                  <a:pt x="8143378" y="7210826"/>
                  <a:pt x="8143378" y="7210826"/>
                  <a:pt x="8141792" y="7207822"/>
                </a:cubicBezTo>
                <a:cubicBezTo>
                  <a:pt x="8140206" y="7204815"/>
                  <a:pt x="8127624" y="7211453"/>
                  <a:pt x="8126040" y="7208447"/>
                </a:cubicBezTo>
                <a:cubicBezTo>
                  <a:pt x="8126040" y="7208447"/>
                  <a:pt x="8127624" y="7211453"/>
                  <a:pt x="8129211" y="7214457"/>
                </a:cubicBezTo>
                <a:cubicBezTo>
                  <a:pt x="8129211" y="7214457"/>
                  <a:pt x="8129211" y="7214457"/>
                  <a:pt x="8130796" y="7217463"/>
                </a:cubicBezTo>
                <a:cubicBezTo>
                  <a:pt x="8118211" y="7224102"/>
                  <a:pt x="8118211" y="7224102"/>
                  <a:pt x="8118211" y="7224102"/>
                </a:cubicBezTo>
                <a:cubicBezTo>
                  <a:pt x="8113454" y="7215086"/>
                  <a:pt x="8099288" y="7218718"/>
                  <a:pt x="8099288" y="7218718"/>
                </a:cubicBezTo>
                <a:cubicBezTo>
                  <a:pt x="8097704" y="7215713"/>
                  <a:pt x="8097704" y="7215713"/>
                  <a:pt x="8097704" y="7215713"/>
                </a:cubicBezTo>
                <a:cubicBezTo>
                  <a:pt x="8094534" y="7209702"/>
                  <a:pt x="8094534" y="7209702"/>
                  <a:pt x="8080363" y="7213337"/>
                </a:cubicBezTo>
                <a:cubicBezTo>
                  <a:pt x="8080363" y="7213337"/>
                  <a:pt x="8085118" y="7222351"/>
                  <a:pt x="8083534" y="7219347"/>
                </a:cubicBezTo>
                <a:cubicBezTo>
                  <a:pt x="8083534" y="7219347"/>
                  <a:pt x="8085118" y="7222351"/>
                  <a:pt x="8085118" y="7222351"/>
                </a:cubicBezTo>
                <a:cubicBezTo>
                  <a:pt x="8085118" y="7222351"/>
                  <a:pt x="8086704" y="7225356"/>
                  <a:pt x="8088288" y="7228360"/>
                </a:cubicBezTo>
                <a:cubicBezTo>
                  <a:pt x="8089875" y="7231365"/>
                  <a:pt x="8089875" y="7231365"/>
                  <a:pt x="8091459" y="7234371"/>
                </a:cubicBezTo>
                <a:cubicBezTo>
                  <a:pt x="8093044" y="7237376"/>
                  <a:pt x="8104138" y="7258411"/>
                  <a:pt x="8107310" y="7264421"/>
                </a:cubicBezTo>
                <a:cubicBezTo>
                  <a:pt x="8105726" y="7261417"/>
                  <a:pt x="8108897" y="7267426"/>
                  <a:pt x="8094729" y="7271057"/>
                </a:cubicBezTo>
                <a:cubicBezTo>
                  <a:pt x="8094729" y="7271057"/>
                  <a:pt x="8104138" y="7258411"/>
                  <a:pt x="8088389" y="7259037"/>
                </a:cubicBezTo>
                <a:lnTo>
                  <a:pt x="8089973" y="7262043"/>
                </a:lnTo>
                <a:cubicBezTo>
                  <a:pt x="8088389" y="7259037"/>
                  <a:pt x="8077389" y="7268681"/>
                  <a:pt x="8075803" y="7265676"/>
                </a:cubicBezTo>
                <a:lnTo>
                  <a:pt x="8077389" y="7268681"/>
                </a:lnTo>
                <a:cubicBezTo>
                  <a:pt x="8078974" y="7271685"/>
                  <a:pt x="8066391" y="7278323"/>
                  <a:pt x="8069563" y="7284332"/>
                </a:cubicBezTo>
                <a:cubicBezTo>
                  <a:pt x="8067978" y="7281328"/>
                  <a:pt x="8055391" y="7287966"/>
                  <a:pt x="8053807" y="7284961"/>
                </a:cubicBezTo>
                <a:cubicBezTo>
                  <a:pt x="8052223" y="7281957"/>
                  <a:pt x="8055391" y="7287966"/>
                  <a:pt x="8055391" y="7287966"/>
                </a:cubicBezTo>
                <a:cubicBezTo>
                  <a:pt x="8056978" y="7290970"/>
                  <a:pt x="8056978" y="7290970"/>
                  <a:pt x="8058563" y="7293977"/>
                </a:cubicBezTo>
                <a:cubicBezTo>
                  <a:pt x="8044393" y="7297610"/>
                  <a:pt x="8049148" y="7306624"/>
                  <a:pt x="8049148" y="7306624"/>
                </a:cubicBezTo>
                <a:cubicBezTo>
                  <a:pt x="8047960" y="7304371"/>
                  <a:pt x="8038802" y="7304159"/>
                  <a:pt x="8033629" y="7302926"/>
                </a:cubicBezTo>
                <a:lnTo>
                  <a:pt x="8030226" y="7301242"/>
                </a:lnTo>
                <a:lnTo>
                  <a:pt x="8028642" y="7298235"/>
                </a:lnTo>
                <a:cubicBezTo>
                  <a:pt x="8016056" y="7304874"/>
                  <a:pt x="8016056" y="7304874"/>
                  <a:pt x="8019226" y="7310884"/>
                </a:cubicBezTo>
                <a:cubicBezTo>
                  <a:pt x="8031810" y="7304246"/>
                  <a:pt x="8036567" y="7313260"/>
                  <a:pt x="8023982" y="7319898"/>
                </a:cubicBezTo>
                <a:cubicBezTo>
                  <a:pt x="8022396" y="7316894"/>
                  <a:pt x="8019226" y="7310884"/>
                  <a:pt x="8006645" y="7317520"/>
                </a:cubicBezTo>
                <a:lnTo>
                  <a:pt x="8001890" y="7308507"/>
                </a:lnTo>
                <a:lnTo>
                  <a:pt x="8000305" y="7305501"/>
                </a:lnTo>
                <a:cubicBezTo>
                  <a:pt x="7998720" y="7302496"/>
                  <a:pt x="7998720" y="7302496"/>
                  <a:pt x="7986133" y="7309135"/>
                </a:cubicBezTo>
                <a:cubicBezTo>
                  <a:pt x="7986133" y="7309135"/>
                  <a:pt x="7987721" y="7312140"/>
                  <a:pt x="7989305" y="7315145"/>
                </a:cubicBezTo>
                <a:cubicBezTo>
                  <a:pt x="7989305" y="7315145"/>
                  <a:pt x="7989305" y="7315145"/>
                  <a:pt x="8001890" y="7308507"/>
                </a:cubicBezTo>
                <a:cubicBezTo>
                  <a:pt x="8003474" y="7311511"/>
                  <a:pt x="7990890" y="7318149"/>
                  <a:pt x="7992475" y="7321156"/>
                </a:cubicBezTo>
                <a:cubicBezTo>
                  <a:pt x="7995645" y="7327165"/>
                  <a:pt x="7998815" y="7333174"/>
                  <a:pt x="8000401" y="7336179"/>
                </a:cubicBezTo>
                <a:cubicBezTo>
                  <a:pt x="7997231" y="7330169"/>
                  <a:pt x="7983063" y="7333801"/>
                  <a:pt x="7979895" y="7327792"/>
                </a:cubicBezTo>
                <a:cubicBezTo>
                  <a:pt x="7981479" y="7330796"/>
                  <a:pt x="7983063" y="7333801"/>
                  <a:pt x="7984649" y="7336806"/>
                </a:cubicBezTo>
                <a:cubicBezTo>
                  <a:pt x="7970479" y="7340440"/>
                  <a:pt x="7970479" y="7340440"/>
                  <a:pt x="7968895" y="7337434"/>
                </a:cubicBezTo>
                <a:cubicBezTo>
                  <a:pt x="7968895" y="7337434"/>
                  <a:pt x="7967309" y="7334430"/>
                  <a:pt x="7967309" y="7334430"/>
                </a:cubicBezTo>
                <a:cubicBezTo>
                  <a:pt x="7953143" y="7338061"/>
                  <a:pt x="7949971" y="7332052"/>
                  <a:pt x="7946802" y="7326043"/>
                </a:cubicBezTo>
                <a:cubicBezTo>
                  <a:pt x="7935801" y="7335685"/>
                  <a:pt x="7935801" y="7335685"/>
                  <a:pt x="7937387" y="7338689"/>
                </a:cubicBezTo>
                <a:cubicBezTo>
                  <a:pt x="7921632" y="7339318"/>
                  <a:pt x="7912121" y="7321288"/>
                  <a:pt x="7907367" y="7312274"/>
                </a:cubicBezTo>
                <a:cubicBezTo>
                  <a:pt x="7905782" y="7309268"/>
                  <a:pt x="7905782" y="7309268"/>
                  <a:pt x="7904196" y="7306263"/>
                </a:cubicBezTo>
                <a:cubicBezTo>
                  <a:pt x="7902612" y="7303258"/>
                  <a:pt x="7902612" y="7303258"/>
                  <a:pt x="7902612" y="7303258"/>
                </a:cubicBezTo>
                <a:lnTo>
                  <a:pt x="7901026" y="7300253"/>
                </a:lnTo>
                <a:lnTo>
                  <a:pt x="7897856" y="7294243"/>
                </a:lnTo>
                <a:cubicBezTo>
                  <a:pt x="7896272" y="7291238"/>
                  <a:pt x="7896272" y="7291238"/>
                  <a:pt x="7896272" y="7291238"/>
                </a:cubicBezTo>
                <a:cubicBezTo>
                  <a:pt x="7882104" y="7294870"/>
                  <a:pt x="7880520" y="7291865"/>
                  <a:pt x="7882104" y="7294870"/>
                </a:cubicBezTo>
                <a:cubicBezTo>
                  <a:pt x="7882104" y="7294870"/>
                  <a:pt x="7886859" y="7303885"/>
                  <a:pt x="7901026" y="7300253"/>
                </a:cubicBezTo>
                <a:cubicBezTo>
                  <a:pt x="7904196" y="7306263"/>
                  <a:pt x="7891614" y="7312900"/>
                  <a:pt x="7894785" y="7318910"/>
                </a:cubicBezTo>
                <a:cubicBezTo>
                  <a:pt x="7896369" y="7321915"/>
                  <a:pt x="7896369" y="7321915"/>
                  <a:pt x="7896369" y="7321915"/>
                </a:cubicBezTo>
                <a:cubicBezTo>
                  <a:pt x="7910537" y="7318283"/>
                  <a:pt x="7897956" y="7324920"/>
                  <a:pt x="7897956" y="7324920"/>
                </a:cubicBezTo>
                <a:lnTo>
                  <a:pt x="7901126" y="7330931"/>
                </a:lnTo>
                <a:cubicBezTo>
                  <a:pt x="7901126" y="7330931"/>
                  <a:pt x="7901126" y="7330931"/>
                  <a:pt x="7888540" y="7337568"/>
                </a:cubicBezTo>
                <a:cubicBezTo>
                  <a:pt x="7888540" y="7337568"/>
                  <a:pt x="7886956" y="7334563"/>
                  <a:pt x="7885372" y="7331559"/>
                </a:cubicBezTo>
                <a:cubicBezTo>
                  <a:pt x="7885372" y="7331559"/>
                  <a:pt x="7883785" y="7328552"/>
                  <a:pt x="7883785" y="7328552"/>
                </a:cubicBezTo>
                <a:cubicBezTo>
                  <a:pt x="7883785" y="7328552"/>
                  <a:pt x="7885372" y="7331559"/>
                  <a:pt x="7871204" y="7335191"/>
                </a:cubicBezTo>
                <a:cubicBezTo>
                  <a:pt x="7871204" y="7335191"/>
                  <a:pt x="7871204" y="7335191"/>
                  <a:pt x="7872789" y="7338195"/>
                </a:cubicBezTo>
                <a:lnTo>
                  <a:pt x="7874374" y="7341200"/>
                </a:lnTo>
                <a:cubicBezTo>
                  <a:pt x="7875958" y="7344204"/>
                  <a:pt x="7875958" y="7344204"/>
                  <a:pt x="7877543" y="7347209"/>
                </a:cubicBezTo>
                <a:cubicBezTo>
                  <a:pt x="7877543" y="7347209"/>
                  <a:pt x="7877543" y="7347209"/>
                  <a:pt x="7879129" y="7350215"/>
                </a:cubicBezTo>
                <a:cubicBezTo>
                  <a:pt x="7879129" y="7350215"/>
                  <a:pt x="7879129" y="7350215"/>
                  <a:pt x="7864960" y="7353847"/>
                </a:cubicBezTo>
                <a:cubicBezTo>
                  <a:pt x="7864960" y="7353847"/>
                  <a:pt x="7863374" y="7350843"/>
                  <a:pt x="7861789" y="7347838"/>
                </a:cubicBezTo>
                <a:cubicBezTo>
                  <a:pt x="7861789" y="7347838"/>
                  <a:pt x="7860204" y="7344833"/>
                  <a:pt x="7860204" y="7344833"/>
                </a:cubicBezTo>
                <a:cubicBezTo>
                  <a:pt x="7857034" y="7338824"/>
                  <a:pt x="7855448" y="7335818"/>
                  <a:pt x="7855448" y="7335818"/>
                </a:cubicBezTo>
                <a:cubicBezTo>
                  <a:pt x="7855448" y="7335818"/>
                  <a:pt x="7842867" y="7342455"/>
                  <a:pt x="7842867" y="7342455"/>
                </a:cubicBezTo>
                <a:cubicBezTo>
                  <a:pt x="7841282" y="7339450"/>
                  <a:pt x="7841282" y="7339450"/>
                  <a:pt x="7841282" y="7339450"/>
                </a:cubicBezTo>
                <a:cubicBezTo>
                  <a:pt x="7841282" y="7339450"/>
                  <a:pt x="7839698" y="7336446"/>
                  <a:pt x="7839698" y="7336446"/>
                </a:cubicBezTo>
                <a:cubicBezTo>
                  <a:pt x="7839698" y="7336446"/>
                  <a:pt x="7839698" y="7336446"/>
                  <a:pt x="7838111" y="7333439"/>
                </a:cubicBezTo>
                <a:cubicBezTo>
                  <a:pt x="7836527" y="7330435"/>
                  <a:pt x="7827016" y="7312406"/>
                  <a:pt x="7816016" y="7322049"/>
                </a:cubicBezTo>
                <a:cubicBezTo>
                  <a:pt x="7816016" y="7322049"/>
                  <a:pt x="7816016" y="7322049"/>
                  <a:pt x="7801849" y="7325681"/>
                </a:cubicBezTo>
                <a:cubicBezTo>
                  <a:pt x="7801849" y="7325681"/>
                  <a:pt x="7801849" y="7325681"/>
                  <a:pt x="7803435" y="7328684"/>
                </a:cubicBezTo>
                <a:cubicBezTo>
                  <a:pt x="7803435" y="7328684"/>
                  <a:pt x="7805019" y="7331691"/>
                  <a:pt x="7805019" y="7331691"/>
                </a:cubicBezTo>
                <a:cubicBezTo>
                  <a:pt x="7820772" y="7331063"/>
                  <a:pt x="7825527" y="7340079"/>
                  <a:pt x="7827113" y="7343083"/>
                </a:cubicBezTo>
                <a:cubicBezTo>
                  <a:pt x="7825527" y="7340079"/>
                  <a:pt x="7827113" y="7343083"/>
                  <a:pt x="7825527" y="7340079"/>
                </a:cubicBezTo>
                <a:cubicBezTo>
                  <a:pt x="7838111" y="7333439"/>
                  <a:pt x="7839698" y="7336446"/>
                  <a:pt x="7842867" y="7342455"/>
                </a:cubicBezTo>
                <a:cubicBezTo>
                  <a:pt x="7830282" y="7349092"/>
                  <a:pt x="7828698" y="7346088"/>
                  <a:pt x="7828698" y="7346088"/>
                </a:cubicBezTo>
                <a:cubicBezTo>
                  <a:pt x="7830282" y="7349092"/>
                  <a:pt x="7830282" y="7349092"/>
                  <a:pt x="7831868" y="7352099"/>
                </a:cubicBezTo>
                <a:cubicBezTo>
                  <a:pt x="7830282" y="7349092"/>
                  <a:pt x="7825527" y="7340079"/>
                  <a:pt x="7814532" y="7349720"/>
                </a:cubicBezTo>
                <a:lnTo>
                  <a:pt x="7811360" y="7343710"/>
                </a:lnTo>
                <a:lnTo>
                  <a:pt x="7809775" y="7340705"/>
                </a:lnTo>
                <a:lnTo>
                  <a:pt x="7806605" y="7334694"/>
                </a:lnTo>
                <a:cubicBezTo>
                  <a:pt x="7808189" y="7337701"/>
                  <a:pt x="7794020" y="7341334"/>
                  <a:pt x="7792435" y="7338329"/>
                </a:cubicBezTo>
                <a:cubicBezTo>
                  <a:pt x="7795605" y="7344338"/>
                  <a:pt x="7819285" y="7358735"/>
                  <a:pt x="7820871" y="7361740"/>
                </a:cubicBezTo>
                <a:cubicBezTo>
                  <a:pt x="7827211" y="7373760"/>
                  <a:pt x="7841377" y="7370129"/>
                  <a:pt x="7844547" y="7376138"/>
                </a:cubicBezTo>
                <a:lnTo>
                  <a:pt x="7846134" y="7379143"/>
                </a:lnTo>
                <a:cubicBezTo>
                  <a:pt x="7831966" y="7382775"/>
                  <a:pt x="7825626" y="7370755"/>
                  <a:pt x="7811456" y="7374388"/>
                </a:cubicBezTo>
                <a:cubicBezTo>
                  <a:pt x="7811456" y="7374388"/>
                  <a:pt x="7811456" y="7374388"/>
                  <a:pt x="7809871" y="7371384"/>
                </a:cubicBezTo>
                <a:cubicBezTo>
                  <a:pt x="7808286" y="7368378"/>
                  <a:pt x="7808286" y="7368378"/>
                  <a:pt x="7806700" y="7365374"/>
                </a:cubicBezTo>
                <a:cubicBezTo>
                  <a:pt x="7794119" y="7372011"/>
                  <a:pt x="7797290" y="7378020"/>
                  <a:pt x="7800460" y="7384030"/>
                </a:cubicBezTo>
                <a:lnTo>
                  <a:pt x="7792919" y="7386843"/>
                </a:lnTo>
                <a:lnTo>
                  <a:pt x="7784705" y="7384659"/>
                </a:lnTo>
                <a:cubicBezTo>
                  <a:pt x="7784705" y="7384659"/>
                  <a:pt x="7786488" y="7388038"/>
                  <a:pt x="7792688" y="7386928"/>
                </a:cubicBezTo>
                <a:lnTo>
                  <a:pt x="7792919" y="7386843"/>
                </a:lnTo>
                <a:lnTo>
                  <a:pt x="7795522" y="7387535"/>
                </a:lnTo>
                <a:cubicBezTo>
                  <a:pt x="7804323" y="7391355"/>
                  <a:pt x="7807594" y="7397552"/>
                  <a:pt x="7809971" y="7402060"/>
                </a:cubicBezTo>
                <a:cubicBezTo>
                  <a:pt x="7811556" y="7405066"/>
                  <a:pt x="7824139" y="7398428"/>
                  <a:pt x="7824139" y="7398428"/>
                </a:cubicBezTo>
                <a:cubicBezTo>
                  <a:pt x="7825723" y="7401434"/>
                  <a:pt x="7825723" y="7401434"/>
                  <a:pt x="7825723" y="7401434"/>
                </a:cubicBezTo>
                <a:cubicBezTo>
                  <a:pt x="7813141" y="7408070"/>
                  <a:pt x="7811556" y="7405066"/>
                  <a:pt x="7811556" y="7405066"/>
                </a:cubicBezTo>
                <a:cubicBezTo>
                  <a:pt x="7811556" y="7405066"/>
                  <a:pt x="7809971" y="7402060"/>
                  <a:pt x="7798971" y="7411704"/>
                </a:cubicBezTo>
                <a:cubicBezTo>
                  <a:pt x="7800556" y="7414709"/>
                  <a:pt x="7802141" y="7417712"/>
                  <a:pt x="7803727" y="7420719"/>
                </a:cubicBezTo>
                <a:cubicBezTo>
                  <a:pt x="7816312" y="7414081"/>
                  <a:pt x="7814725" y="7411074"/>
                  <a:pt x="7814725" y="7411074"/>
                </a:cubicBezTo>
                <a:lnTo>
                  <a:pt x="7817896" y="7417085"/>
                </a:lnTo>
                <a:cubicBezTo>
                  <a:pt x="7805312" y="7423722"/>
                  <a:pt x="7805312" y="7423722"/>
                  <a:pt x="7805312" y="7423722"/>
                </a:cubicBezTo>
                <a:lnTo>
                  <a:pt x="7806896" y="7426729"/>
                </a:lnTo>
                <a:cubicBezTo>
                  <a:pt x="7803727" y="7420719"/>
                  <a:pt x="7791143" y="7427357"/>
                  <a:pt x="7787971" y="7421347"/>
                </a:cubicBezTo>
                <a:cubicBezTo>
                  <a:pt x="7786386" y="7418342"/>
                  <a:pt x="7786386" y="7418342"/>
                  <a:pt x="7784801" y="7415337"/>
                </a:cubicBezTo>
                <a:cubicBezTo>
                  <a:pt x="7783216" y="7412332"/>
                  <a:pt x="7783216" y="7412332"/>
                  <a:pt x="7781632" y="7409326"/>
                </a:cubicBezTo>
                <a:cubicBezTo>
                  <a:pt x="7778461" y="7403317"/>
                  <a:pt x="7775290" y="7397307"/>
                  <a:pt x="7773706" y="7394301"/>
                </a:cubicBezTo>
                <a:cubicBezTo>
                  <a:pt x="7761124" y="7400939"/>
                  <a:pt x="7762708" y="7403944"/>
                  <a:pt x="7764294" y="7406948"/>
                </a:cubicBezTo>
                <a:cubicBezTo>
                  <a:pt x="7762708" y="7403944"/>
                  <a:pt x="7762708" y="7403944"/>
                  <a:pt x="7750124" y="7410581"/>
                </a:cubicBezTo>
                <a:cubicBezTo>
                  <a:pt x="7746954" y="7404572"/>
                  <a:pt x="7756368" y="7391923"/>
                  <a:pt x="7757954" y="7394928"/>
                </a:cubicBezTo>
                <a:cubicBezTo>
                  <a:pt x="7754783" y="7388918"/>
                  <a:pt x="7753198" y="7385914"/>
                  <a:pt x="7742199" y="7395556"/>
                </a:cubicBezTo>
                <a:lnTo>
                  <a:pt x="7740614" y="7392553"/>
                </a:lnTo>
                <a:lnTo>
                  <a:pt x="7735859" y="7383536"/>
                </a:lnTo>
                <a:cubicBezTo>
                  <a:pt x="7721691" y="7387169"/>
                  <a:pt x="7739029" y="7389547"/>
                  <a:pt x="7740614" y="7392553"/>
                </a:cubicBezTo>
                <a:cubicBezTo>
                  <a:pt x="7728031" y="7399188"/>
                  <a:pt x="7729617" y="7402194"/>
                  <a:pt x="7729617" y="7402194"/>
                </a:cubicBezTo>
                <a:cubicBezTo>
                  <a:pt x="7732787" y="7408204"/>
                  <a:pt x="7734372" y="7411209"/>
                  <a:pt x="7735957" y="7414215"/>
                </a:cubicBezTo>
                <a:cubicBezTo>
                  <a:pt x="7721788" y="7417848"/>
                  <a:pt x="7712376" y="7430492"/>
                  <a:pt x="7713961" y="7433499"/>
                </a:cubicBezTo>
                <a:cubicBezTo>
                  <a:pt x="7701377" y="7440137"/>
                  <a:pt x="7701377" y="7440137"/>
                  <a:pt x="7701377" y="7440137"/>
                </a:cubicBezTo>
                <a:cubicBezTo>
                  <a:pt x="7698207" y="7434127"/>
                  <a:pt x="7710792" y="7427489"/>
                  <a:pt x="7696623" y="7431123"/>
                </a:cubicBezTo>
                <a:cubicBezTo>
                  <a:pt x="7696623" y="7431123"/>
                  <a:pt x="7685625" y="7440764"/>
                  <a:pt x="7687211" y="7443768"/>
                </a:cubicBezTo>
                <a:cubicBezTo>
                  <a:pt x="7676211" y="7453412"/>
                  <a:pt x="7679380" y="7459422"/>
                  <a:pt x="7676211" y="7453412"/>
                </a:cubicBezTo>
                <a:cubicBezTo>
                  <a:pt x="7674626" y="7450408"/>
                  <a:pt x="7673039" y="7447402"/>
                  <a:pt x="7671455" y="7444397"/>
                </a:cubicBezTo>
                <a:cubicBezTo>
                  <a:pt x="7671455" y="7444397"/>
                  <a:pt x="7665211" y="7463056"/>
                  <a:pt x="7658871" y="7451036"/>
                </a:cubicBezTo>
                <a:cubicBezTo>
                  <a:pt x="7655701" y="7445026"/>
                  <a:pt x="7661945" y="7426367"/>
                  <a:pt x="7674530" y="7419728"/>
                </a:cubicBezTo>
                <a:cubicBezTo>
                  <a:pt x="7672944" y="7416724"/>
                  <a:pt x="7671359" y="7413719"/>
                  <a:pt x="7669775" y="7410715"/>
                </a:cubicBezTo>
                <a:cubicBezTo>
                  <a:pt x="7683941" y="7407082"/>
                  <a:pt x="7680771" y="7401072"/>
                  <a:pt x="7679187" y="7398067"/>
                </a:cubicBezTo>
                <a:cubicBezTo>
                  <a:pt x="7676015" y="7392057"/>
                  <a:pt x="7672845" y="7386046"/>
                  <a:pt x="7661849" y="7395689"/>
                </a:cubicBezTo>
                <a:cubicBezTo>
                  <a:pt x="7661849" y="7395689"/>
                  <a:pt x="7660262" y="7392684"/>
                  <a:pt x="7660262" y="7392684"/>
                </a:cubicBezTo>
                <a:cubicBezTo>
                  <a:pt x="7650849" y="7405333"/>
                  <a:pt x="7633607" y="7433631"/>
                  <a:pt x="7625779" y="7449285"/>
                </a:cubicBezTo>
                <a:cubicBezTo>
                  <a:pt x="7624194" y="7446280"/>
                  <a:pt x="7625779" y="7449285"/>
                  <a:pt x="7611611" y="7452916"/>
                </a:cubicBezTo>
                <a:cubicBezTo>
                  <a:pt x="7613197" y="7455923"/>
                  <a:pt x="7614782" y="7458927"/>
                  <a:pt x="7617953" y="7464937"/>
                </a:cubicBezTo>
                <a:cubicBezTo>
                  <a:pt x="7616368" y="7461932"/>
                  <a:pt x="7617953" y="7464937"/>
                  <a:pt x="7606953" y="7474580"/>
                </a:cubicBezTo>
                <a:lnTo>
                  <a:pt x="7605368" y="7471576"/>
                </a:lnTo>
                <a:lnTo>
                  <a:pt x="7603783" y="7468569"/>
                </a:lnTo>
                <a:lnTo>
                  <a:pt x="7602199" y="7465565"/>
                </a:lnTo>
                <a:cubicBezTo>
                  <a:pt x="7602199" y="7465565"/>
                  <a:pt x="7589616" y="7472203"/>
                  <a:pt x="7589616" y="7472203"/>
                </a:cubicBezTo>
                <a:cubicBezTo>
                  <a:pt x="7589616" y="7472203"/>
                  <a:pt x="7589616" y="7472203"/>
                  <a:pt x="7588031" y="7469199"/>
                </a:cubicBezTo>
                <a:lnTo>
                  <a:pt x="7588799" y="7463029"/>
                </a:lnTo>
                <a:lnTo>
                  <a:pt x="7595857" y="7453546"/>
                </a:lnTo>
                <a:cubicBezTo>
                  <a:pt x="7595857" y="7453546"/>
                  <a:pt x="7594273" y="7450541"/>
                  <a:pt x="7594273" y="7450541"/>
                </a:cubicBezTo>
                <a:cubicBezTo>
                  <a:pt x="7594273" y="7450541"/>
                  <a:pt x="7591102" y="7444530"/>
                  <a:pt x="7591102" y="7444530"/>
                </a:cubicBezTo>
                <a:lnTo>
                  <a:pt x="7588799" y="7463029"/>
                </a:lnTo>
                <a:lnTo>
                  <a:pt x="7586445" y="7466192"/>
                </a:lnTo>
                <a:lnTo>
                  <a:pt x="7584860" y="7463188"/>
                </a:lnTo>
                <a:cubicBezTo>
                  <a:pt x="7572275" y="7469826"/>
                  <a:pt x="7573862" y="7472831"/>
                  <a:pt x="7575446" y="7475835"/>
                </a:cubicBezTo>
                <a:cubicBezTo>
                  <a:pt x="7559694" y="7476463"/>
                  <a:pt x="7562864" y="7482473"/>
                  <a:pt x="7562864" y="7482473"/>
                </a:cubicBezTo>
                <a:cubicBezTo>
                  <a:pt x="7561279" y="7479467"/>
                  <a:pt x="7558108" y="7473458"/>
                  <a:pt x="7556524" y="7470452"/>
                </a:cubicBezTo>
                <a:cubicBezTo>
                  <a:pt x="7556524" y="7470452"/>
                  <a:pt x="7543939" y="7477091"/>
                  <a:pt x="7543939" y="7477091"/>
                </a:cubicBezTo>
                <a:cubicBezTo>
                  <a:pt x="7536013" y="7462065"/>
                  <a:pt x="7539184" y="7468075"/>
                  <a:pt x="7525014" y="7471708"/>
                </a:cubicBezTo>
                <a:lnTo>
                  <a:pt x="7523430" y="7468706"/>
                </a:lnTo>
                <a:cubicBezTo>
                  <a:pt x="7536013" y="7462065"/>
                  <a:pt x="7534428" y="7459061"/>
                  <a:pt x="7534428" y="7459061"/>
                </a:cubicBezTo>
                <a:cubicBezTo>
                  <a:pt x="7528089" y="7447041"/>
                  <a:pt x="7523333" y="7438025"/>
                  <a:pt x="7516992" y="7426004"/>
                </a:cubicBezTo>
                <a:cubicBezTo>
                  <a:pt x="7531162" y="7422372"/>
                  <a:pt x="7532746" y="7425377"/>
                  <a:pt x="7534333" y="7428382"/>
                </a:cubicBezTo>
                <a:cubicBezTo>
                  <a:pt x="7532746" y="7425377"/>
                  <a:pt x="7529577" y="7419368"/>
                  <a:pt x="7527992" y="7416363"/>
                </a:cubicBezTo>
                <a:cubicBezTo>
                  <a:pt x="7540574" y="7409725"/>
                  <a:pt x="7543744" y="7415736"/>
                  <a:pt x="7543744" y="7415736"/>
                </a:cubicBezTo>
                <a:lnTo>
                  <a:pt x="7539484" y="7397496"/>
                </a:lnTo>
                <a:lnTo>
                  <a:pt x="7546818" y="7391068"/>
                </a:lnTo>
                <a:lnTo>
                  <a:pt x="7538952" y="7395215"/>
                </a:lnTo>
                <a:lnTo>
                  <a:pt x="7530966" y="7361017"/>
                </a:lnTo>
                <a:cubicBezTo>
                  <a:pt x="7529382" y="7358013"/>
                  <a:pt x="7532551" y="7364022"/>
                  <a:pt x="7518382" y="7367657"/>
                </a:cubicBezTo>
                <a:lnTo>
                  <a:pt x="7523138" y="7376671"/>
                </a:lnTo>
                <a:cubicBezTo>
                  <a:pt x="7523138" y="7376671"/>
                  <a:pt x="7510556" y="7383308"/>
                  <a:pt x="7508971" y="7380303"/>
                </a:cubicBezTo>
                <a:cubicBezTo>
                  <a:pt x="7505799" y="7374293"/>
                  <a:pt x="7505799" y="7374293"/>
                  <a:pt x="7502630" y="7368282"/>
                </a:cubicBezTo>
                <a:cubicBezTo>
                  <a:pt x="7502630" y="7368282"/>
                  <a:pt x="7499460" y="7362273"/>
                  <a:pt x="7497874" y="7359269"/>
                </a:cubicBezTo>
                <a:cubicBezTo>
                  <a:pt x="7496290" y="7356262"/>
                  <a:pt x="7494704" y="7353258"/>
                  <a:pt x="7493120" y="7350252"/>
                </a:cubicBezTo>
                <a:cubicBezTo>
                  <a:pt x="7493120" y="7350252"/>
                  <a:pt x="7482120" y="7359895"/>
                  <a:pt x="7480534" y="7356890"/>
                </a:cubicBezTo>
                <a:cubicBezTo>
                  <a:pt x="7480534" y="7356890"/>
                  <a:pt x="7483705" y="7362902"/>
                  <a:pt x="7485291" y="7365906"/>
                </a:cubicBezTo>
                <a:cubicBezTo>
                  <a:pt x="7471120" y="7369539"/>
                  <a:pt x="7488460" y="7371916"/>
                  <a:pt x="7474291" y="7375549"/>
                </a:cubicBezTo>
                <a:lnTo>
                  <a:pt x="7475876" y="7378554"/>
                </a:lnTo>
                <a:cubicBezTo>
                  <a:pt x="7479046" y="7384565"/>
                  <a:pt x="7477461" y="7381559"/>
                  <a:pt x="7480630" y="7387569"/>
                </a:cubicBezTo>
                <a:cubicBezTo>
                  <a:pt x="7482216" y="7390575"/>
                  <a:pt x="7482216" y="7390575"/>
                  <a:pt x="7485386" y="7396584"/>
                </a:cubicBezTo>
                <a:cubicBezTo>
                  <a:pt x="7480630" y="7387569"/>
                  <a:pt x="7485386" y="7396584"/>
                  <a:pt x="7472804" y="7403221"/>
                </a:cubicBezTo>
                <a:lnTo>
                  <a:pt x="7474391" y="7406226"/>
                </a:lnTo>
                <a:cubicBezTo>
                  <a:pt x="7474391" y="7406226"/>
                  <a:pt x="7474391" y="7406226"/>
                  <a:pt x="7475975" y="7409231"/>
                </a:cubicBezTo>
                <a:cubicBezTo>
                  <a:pt x="7475975" y="7409231"/>
                  <a:pt x="7479144" y="7415241"/>
                  <a:pt x="7477560" y="7412236"/>
                </a:cubicBezTo>
                <a:cubicBezTo>
                  <a:pt x="7468145" y="7424885"/>
                  <a:pt x="7471316" y="7430893"/>
                  <a:pt x="7474486" y="7436904"/>
                </a:cubicBezTo>
                <a:cubicBezTo>
                  <a:pt x="7476071" y="7439909"/>
                  <a:pt x="7479241" y="7445918"/>
                  <a:pt x="7480826" y="7448924"/>
                </a:cubicBezTo>
                <a:cubicBezTo>
                  <a:pt x="7482411" y="7451929"/>
                  <a:pt x="7483997" y="7454933"/>
                  <a:pt x="7496582" y="7448297"/>
                </a:cubicBezTo>
                <a:cubicBezTo>
                  <a:pt x="7498166" y="7451300"/>
                  <a:pt x="7487168" y="7460944"/>
                  <a:pt x="7488752" y="7463950"/>
                </a:cubicBezTo>
                <a:cubicBezTo>
                  <a:pt x="7488752" y="7463950"/>
                  <a:pt x="7485681" y="7488616"/>
                  <a:pt x="7480925" y="7479601"/>
                </a:cubicBezTo>
                <a:cubicBezTo>
                  <a:pt x="7477757" y="7473591"/>
                  <a:pt x="7479341" y="7476595"/>
                  <a:pt x="7476170" y="7470586"/>
                </a:cubicBezTo>
                <a:cubicBezTo>
                  <a:pt x="7469829" y="7458565"/>
                  <a:pt x="7463490" y="7446546"/>
                  <a:pt x="7469731" y="7427889"/>
                </a:cubicBezTo>
                <a:cubicBezTo>
                  <a:pt x="7468145" y="7424885"/>
                  <a:pt x="7455564" y="7431521"/>
                  <a:pt x="7453979" y="7428516"/>
                </a:cubicBezTo>
                <a:cubicBezTo>
                  <a:pt x="7452393" y="7425512"/>
                  <a:pt x="7450808" y="7422506"/>
                  <a:pt x="7450808" y="7422506"/>
                </a:cubicBezTo>
                <a:cubicBezTo>
                  <a:pt x="7442883" y="7407482"/>
                  <a:pt x="7453880" y="7397839"/>
                  <a:pt x="7436544" y="7395461"/>
                </a:cubicBezTo>
                <a:cubicBezTo>
                  <a:pt x="7438128" y="7398467"/>
                  <a:pt x="7433373" y="7389452"/>
                  <a:pt x="7420788" y="7396091"/>
                </a:cubicBezTo>
                <a:lnTo>
                  <a:pt x="7414448" y="7384070"/>
                </a:lnTo>
                <a:cubicBezTo>
                  <a:pt x="7414448" y="7384070"/>
                  <a:pt x="7412862" y="7381064"/>
                  <a:pt x="7412862" y="7381064"/>
                </a:cubicBezTo>
                <a:lnTo>
                  <a:pt x="7411277" y="7378060"/>
                </a:lnTo>
                <a:cubicBezTo>
                  <a:pt x="7411277" y="7378060"/>
                  <a:pt x="7409691" y="7375055"/>
                  <a:pt x="7409691" y="7375055"/>
                </a:cubicBezTo>
                <a:cubicBezTo>
                  <a:pt x="7406522" y="7369044"/>
                  <a:pt x="7403352" y="7363035"/>
                  <a:pt x="7390770" y="7369672"/>
                </a:cubicBezTo>
                <a:lnTo>
                  <a:pt x="7393940" y="7375681"/>
                </a:lnTo>
                <a:cubicBezTo>
                  <a:pt x="7378186" y="7376309"/>
                  <a:pt x="7365604" y="7382947"/>
                  <a:pt x="7370360" y="7391960"/>
                </a:cubicBezTo>
                <a:lnTo>
                  <a:pt x="7362434" y="7376937"/>
                </a:lnTo>
                <a:cubicBezTo>
                  <a:pt x="7360849" y="7373931"/>
                  <a:pt x="7360849" y="7373931"/>
                  <a:pt x="7359263" y="7370927"/>
                </a:cubicBezTo>
                <a:cubicBezTo>
                  <a:pt x="7359263" y="7370927"/>
                  <a:pt x="7356093" y="7364915"/>
                  <a:pt x="7356093" y="7364915"/>
                </a:cubicBezTo>
                <a:cubicBezTo>
                  <a:pt x="7356093" y="7364915"/>
                  <a:pt x="7354508" y="7361911"/>
                  <a:pt x="7354508" y="7361911"/>
                </a:cubicBezTo>
                <a:cubicBezTo>
                  <a:pt x="7354508" y="7361911"/>
                  <a:pt x="7367089" y="7355275"/>
                  <a:pt x="7367089" y="7355275"/>
                </a:cubicBezTo>
                <a:cubicBezTo>
                  <a:pt x="7367089" y="7355275"/>
                  <a:pt x="7367089" y="7355275"/>
                  <a:pt x="7368675" y="7358279"/>
                </a:cubicBezTo>
                <a:cubicBezTo>
                  <a:pt x="7370260" y="7361284"/>
                  <a:pt x="7368675" y="7358279"/>
                  <a:pt x="7371845" y="7364290"/>
                </a:cubicBezTo>
                <a:cubicBezTo>
                  <a:pt x="7373430" y="7367295"/>
                  <a:pt x="7373430" y="7367295"/>
                  <a:pt x="7375014" y="7370300"/>
                </a:cubicBezTo>
                <a:cubicBezTo>
                  <a:pt x="7375014" y="7370300"/>
                  <a:pt x="7375014" y="7370300"/>
                  <a:pt x="7376599" y="7373304"/>
                </a:cubicBezTo>
                <a:cubicBezTo>
                  <a:pt x="7378186" y="7376309"/>
                  <a:pt x="7376599" y="7373304"/>
                  <a:pt x="7386014" y="7360656"/>
                </a:cubicBezTo>
                <a:cubicBezTo>
                  <a:pt x="7368675" y="7358279"/>
                  <a:pt x="7363920" y="7349266"/>
                  <a:pt x="7373333" y="7336617"/>
                </a:cubicBezTo>
                <a:cubicBezTo>
                  <a:pt x="7368578" y="7327602"/>
                  <a:pt x="7365408" y="7321592"/>
                  <a:pt x="7360652" y="7312576"/>
                </a:cubicBezTo>
                <a:cubicBezTo>
                  <a:pt x="7354312" y="7300557"/>
                  <a:pt x="7346388" y="7285532"/>
                  <a:pt x="7341631" y="7276516"/>
                </a:cubicBezTo>
                <a:cubicBezTo>
                  <a:pt x="7340047" y="7273512"/>
                  <a:pt x="7336876" y="7267502"/>
                  <a:pt x="7335291" y="7264497"/>
                </a:cubicBezTo>
                <a:cubicBezTo>
                  <a:pt x="7333705" y="7261493"/>
                  <a:pt x="7333705" y="7261493"/>
                  <a:pt x="7346289" y="7254855"/>
                </a:cubicBezTo>
                <a:cubicBezTo>
                  <a:pt x="7346289" y="7254855"/>
                  <a:pt x="7344702" y="7251850"/>
                  <a:pt x="7344702" y="7251850"/>
                </a:cubicBezTo>
                <a:cubicBezTo>
                  <a:pt x="7330537" y="7255482"/>
                  <a:pt x="7325780" y="7246466"/>
                  <a:pt x="7324195" y="7243462"/>
                </a:cubicBezTo>
                <a:cubicBezTo>
                  <a:pt x="7324195" y="7243462"/>
                  <a:pt x="7324195" y="7243462"/>
                  <a:pt x="7322611" y="7240457"/>
                </a:cubicBezTo>
                <a:cubicBezTo>
                  <a:pt x="7321025" y="7237452"/>
                  <a:pt x="7317854" y="7231441"/>
                  <a:pt x="7316269" y="7228436"/>
                </a:cubicBezTo>
                <a:cubicBezTo>
                  <a:pt x="7314685" y="7225432"/>
                  <a:pt x="7314685" y="7225432"/>
                  <a:pt x="7313100" y="7222427"/>
                </a:cubicBezTo>
                <a:cubicBezTo>
                  <a:pt x="7314685" y="7225432"/>
                  <a:pt x="7303684" y="7235075"/>
                  <a:pt x="7302100" y="7232071"/>
                </a:cubicBezTo>
                <a:cubicBezTo>
                  <a:pt x="7303684" y="7235075"/>
                  <a:pt x="7300516" y="7229065"/>
                  <a:pt x="7298929" y="7226060"/>
                </a:cubicBezTo>
                <a:cubicBezTo>
                  <a:pt x="7295759" y="7220051"/>
                  <a:pt x="7309928" y="7216416"/>
                  <a:pt x="7308344" y="7213411"/>
                </a:cubicBezTo>
                <a:lnTo>
                  <a:pt x="7303589" y="7204396"/>
                </a:lnTo>
                <a:lnTo>
                  <a:pt x="7294077" y="7186366"/>
                </a:lnTo>
                <a:cubicBezTo>
                  <a:pt x="7294077" y="7186366"/>
                  <a:pt x="7297248" y="7192377"/>
                  <a:pt x="7284664" y="7199015"/>
                </a:cubicBezTo>
                <a:cubicBezTo>
                  <a:pt x="7279908" y="7190001"/>
                  <a:pt x="7276738" y="7183990"/>
                  <a:pt x="7273567" y="7177981"/>
                </a:cubicBezTo>
                <a:cubicBezTo>
                  <a:pt x="7262571" y="7187622"/>
                  <a:pt x="7265742" y="7193633"/>
                  <a:pt x="7267326" y="7196637"/>
                </a:cubicBezTo>
                <a:lnTo>
                  <a:pt x="7259401" y="7181613"/>
                </a:lnTo>
                <a:cubicBezTo>
                  <a:pt x="7253061" y="7169592"/>
                  <a:pt x="7248306" y="7160576"/>
                  <a:pt x="7241966" y="7148556"/>
                </a:cubicBezTo>
                <a:cubicBezTo>
                  <a:pt x="7240380" y="7145552"/>
                  <a:pt x="7238794" y="7142547"/>
                  <a:pt x="7237209" y="7139542"/>
                </a:cubicBezTo>
                <a:cubicBezTo>
                  <a:pt x="7235624" y="7136538"/>
                  <a:pt x="7235624" y="7136538"/>
                  <a:pt x="7235624" y="7136538"/>
                </a:cubicBezTo>
                <a:cubicBezTo>
                  <a:pt x="7234039" y="7133532"/>
                  <a:pt x="7234039" y="7133532"/>
                  <a:pt x="7232455" y="7130526"/>
                </a:cubicBezTo>
                <a:lnTo>
                  <a:pt x="7230868" y="7127522"/>
                </a:lnTo>
                <a:lnTo>
                  <a:pt x="7229284" y="7124517"/>
                </a:lnTo>
                <a:lnTo>
                  <a:pt x="7227698" y="7121512"/>
                </a:lnTo>
                <a:cubicBezTo>
                  <a:pt x="7226113" y="7118506"/>
                  <a:pt x="7226113" y="7118506"/>
                  <a:pt x="7224529" y="7115502"/>
                </a:cubicBezTo>
                <a:cubicBezTo>
                  <a:pt x="7218188" y="7103482"/>
                  <a:pt x="7213432" y="7094467"/>
                  <a:pt x="7207093" y="7082447"/>
                </a:cubicBezTo>
                <a:cubicBezTo>
                  <a:pt x="7207093" y="7082447"/>
                  <a:pt x="7203924" y="7076436"/>
                  <a:pt x="7216505" y="7069800"/>
                </a:cubicBezTo>
                <a:cubicBezTo>
                  <a:pt x="7218089" y="7072805"/>
                  <a:pt x="7221260" y="7078815"/>
                  <a:pt x="7221260" y="7078815"/>
                </a:cubicBezTo>
                <a:cubicBezTo>
                  <a:pt x="7222844" y="7081820"/>
                  <a:pt x="7222844" y="7081820"/>
                  <a:pt x="7222844" y="7081820"/>
                </a:cubicBezTo>
                <a:cubicBezTo>
                  <a:pt x="7222844" y="7081820"/>
                  <a:pt x="7224429" y="7084825"/>
                  <a:pt x="7238600" y="7081192"/>
                </a:cubicBezTo>
                <a:cubicBezTo>
                  <a:pt x="7237014" y="7078188"/>
                  <a:pt x="7233843" y="7072177"/>
                  <a:pt x="7244840" y="7062536"/>
                </a:cubicBezTo>
                <a:cubicBezTo>
                  <a:pt x="7243256" y="7059530"/>
                  <a:pt x="7243256" y="7059530"/>
                  <a:pt x="7240085" y="7053519"/>
                </a:cubicBezTo>
                <a:cubicBezTo>
                  <a:pt x="7238500" y="7050515"/>
                  <a:pt x="7240085" y="7053519"/>
                  <a:pt x="7238500" y="7050515"/>
                </a:cubicBezTo>
                <a:cubicBezTo>
                  <a:pt x="7238500" y="7050515"/>
                  <a:pt x="7235330" y="7044506"/>
                  <a:pt x="7233745" y="7041502"/>
                </a:cubicBezTo>
                <a:cubicBezTo>
                  <a:pt x="7221163" y="7048138"/>
                  <a:pt x="7219578" y="7045131"/>
                  <a:pt x="7219578" y="7045131"/>
                </a:cubicBezTo>
                <a:cubicBezTo>
                  <a:pt x="7219578" y="7045131"/>
                  <a:pt x="7221163" y="7048138"/>
                  <a:pt x="7221163" y="7048138"/>
                </a:cubicBezTo>
                <a:cubicBezTo>
                  <a:pt x="7221163" y="7048138"/>
                  <a:pt x="7222747" y="7051142"/>
                  <a:pt x="7222747" y="7051142"/>
                </a:cubicBezTo>
                <a:cubicBezTo>
                  <a:pt x="7224333" y="7054148"/>
                  <a:pt x="7224333" y="7054148"/>
                  <a:pt x="7225917" y="7057151"/>
                </a:cubicBezTo>
                <a:lnTo>
                  <a:pt x="7227503" y="7060158"/>
                </a:lnTo>
                <a:cubicBezTo>
                  <a:pt x="7224333" y="7054148"/>
                  <a:pt x="7206993" y="7051770"/>
                  <a:pt x="7202237" y="7042755"/>
                </a:cubicBezTo>
                <a:cubicBezTo>
                  <a:pt x="7214822" y="7036118"/>
                  <a:pt x="7216407" y="7039122"/>
                  <a:pt x="7216407" y="7039122"/>
                </a:cubicBezTo>
                <a:lnTo>
                  <a:pt x="7221400" y="7024197"/>
                </a:lnTo>
                <a:lnTo>
                  <a:pt x="7222462" y="7023924"/>
                </a:lnTo>
                <a:lnTo>
                  <a:pt x="7222093" y="7030841"/>
                </a:lnTo>
                <a:cubicBezTo>
                  <a:pt x="7221906" y="7034301"/>
                  <a:pt x="7223491" y="7037307"/>
                  <a:pt x="7232159" y="7038495"/>
                </a:cubicBezTo>
                <a:lnTo>
                  <a:pt x="7228989" y="7032486"/>
                </a:lnTo>
                <a:cubicBezTo>
                  <a:pt x="7241574" y="7025847"/>
                  <a:pt x="7225819" y="7026475"/>
                  <a:pt x="7238404" y="7019837"/>
                </a:cubicBezTo>
                <a:cubicBezTo>
                  <a:pt x="7238404" y="7019837"/>
                  <a:pt x="7238404" y="7019837"/>
                  <a:pt x="7236818" y="7016833"/>
                </a:cubicBezTo>
                <a:cubicBezTo>
                  <a:pt x="7236818" y="7016833"/>
                  <a:pt x="7224233" y="7023470"/>
                  <a:pt x="7224233" y="7023470"/>
                </a:cubicBezTo>
                <a:lnTo>
                  <a:pt x="7222462" y="7023924"/>
                </a:lnTo>
                <a:lnTo>
                  <a:pt x="7222648" y="7020465"/>
                </a:lnTo>
                <a:lnTo>
                  <a:pt x="7221400" y="7024197"/>
                </a:lnTo>
                <a:lnTo>
                  <a:pt x="7210067" y="7027103"/>
                </a:lnTo>
                <a:cubicBezTo>
                  <a:pt x="7203726" y="7015081"/>
                  <a:pt x="7195801" y="7000057"/>
                  <a:pt x="7187875" y="6985033"/>
                </a:cubicBezTo>
                <a:cubicBezTo>
                  <a:pt x="7186290" y="6982027"/>
                  <a:pt x="7184706" y="6979023"/>
                  <a:pt x="7183119" y="6976018"/>
                </a:cubicBezTo>
                <a:cubicBezTo>
                  <a:pt x="7181535" y="6973012"/>
                  <a:pt x="7164195" y="6970635"/>
                  <a:pt x="7173609" y="6957987"/>
                </a:cubicBezTo>
                <a:lnTo>
                  <a:pt x="7181535" y="6973012"/>
                </a:lnTo>
                <a:cubicBezTo>
                  <a:pt x="7183119" y="6976018"/>
                  <a:pt x="7197286" y="6972386"/>
                  <a:pt x="7200457" y="6978396"/>
                </a:cubicBezTo>
                <a:cubicBezTo>
                  <a:pt x="7195702" y="6969380"/>
                  <a:pt x="7178364" y="6967003"/>
                  <a:pt x="7186191" y="6951351"/>
                </a:cubicBezTo>
                <a:cubicBezTo>
                  <a:pt x="7184606" y="6948345"/>
                  <a:pt x="7181437" y="6942336"/>
                  <a:pt x="7179850" y="6939331"/>
                </a:cubicBezTo>
                <a:cubicBezTo>
                  <a:pt x="7164098" y="6939957"/>
                  <a:pt x="7168854" y="6948973"/>
                  <a:pt x="7165683" y="6942962"/>
                </a:cubicBezTo>
                <a:cubicBezTo>
                  <a:pt x="7153100" y="6949601"/>
                  <a:pt x="7153100" y="6949601"/>
                  <a:pt x="7154686" y="6952606"/>
                </a:cubicBezTo>
                <a:cubicBezTo>
                  <a:pt x="7149929" y="6943590"/>
                  <a:pt x="7159343" y="6930943"/>
                  <a:pt x="7143588" y="6931571"/>
                </a:cubicBezTo>
                <a:cubicBezTo>
                  <a:pt x="7143588" y="6931571"/>
                  <a:pt x="7143588" y="6931571"/>
                  <a:pt x="7156172" y="6924933"/>
                </a:cubicBezTo>
                <a:cubicBezTo>
                  <a:pt x="7142003" y="6928565"/>
                  <a:pt x="7142003" y="6928565"/>
                  <a:pt x="7140418" y="6925560"/>
                </a:cubicBezTo>
                <a:cubicBezTo>
                  <a:pt x="7140418" y="6925560"/>
                  <a:pt x="7140418" y="6925560"/>
                  <a:pt x="7138834" y="6922556"/>
                </a:cubicBezTo>
                <a:lnTo>
                  <a:pt x="7134077" y="6913540"/>
                </a:lnTo>
                <a:cubicBezTo>
                  <a:pt x="7135662" y="6916547"/>
                  <a:pt x="7130908" y="6907531"/>
                  <a:pt x="7130908" y="6907531"/>
                </a:cubicBezTo>
                <a:cubicBezTo>
                  <a:pt x="7141907" y="6897887"/>
                  <a:pt x="7143492" y="6900892"/>
                  <a:pt x="7145077" y="6903897"/>
                </a:cubicBezTo>
                <a:cubicBezTo>
                  <a:pt x="7143492" y="6900892"/>
                  <a:pt x="7140323" y="6894883"/>
                  <a:pt x="7151319" y="6885242"/>
                </a:cubicBezTo>
                <a:lnTo>
                  <a:pt x="7152904" y="6888246"/>
                </a:lnTo>
                <a:cubicBezTo>
                  <a:pt x="7151319" y="6885242"/>
                  <a:pt x="7163903" y="6878602"/>
                  <a:pt x="7162319" y="6875597"/>
                </a:cubicBezTo>
                <a:cubicBezTo>
                  <a:pt x="7144978" y="6873221"/>
                  <a:pt x="7154393" y="6860572"/>
                  <a:pt x="7149637" y="6851557"/>
                </a:cubicBezTo>
                <a:cubicBezTo>
                  <a:pt x="7137053" y="6858196"/>
                  <a:pt x="7138637" y="6861201"/>
                  <a:pt x="7138637" y="6861201"/>
                </a:cubicBezTo>
                <a:lnTo>
                  <a:pt x="7143393" y="6870216"/>
                </a:lnTo>
                <a:cubicBezTo>
                  <a:pt x="7137053" y="6858196"/>
                  <a:pt x="7121300" y="6858823"/>
                  <a:pt x="7129126" y="6843171"/>
                </a:cubicBezTo>
                <a:cubicBezTo>
                  <a:pt x="7130711" y="6846176"/>
                  <a:pt x="7133883" y="6852185"/>
                  <a:pt x="7143296" y="6839540"/>
                </a:cubicBezTo>
                <a:cubicBezTo>
                  <a:pt x="7141711" y="6836532"/>
                  <a:pt x="7141711" y="6836532"/>
                  <a:pt x="7136957" y="6827518"/>
                </a:cubicBezTo>
                <a:cubicBezTo>
                  <a:pt x="7136957" y="6827518"/>
                  <a:pt x="7124372" y="6834156"/>
                  <a:pt x="7122787" y="6831151"/>
                </a:cubicBezTo>
                <a:lnTo>
                  <a:pt x="7118031" y="6822135"/>
                </a:lnTo>
                <a:cubicBezTo>
                  <a:pt x="7105449" y="6828772"/>
                  <a:pt x="7105449" y="6828772"/>
                  <a:pt x="7105449" y="6828772"/>
                </a:cubicBezTo>
                <a:cubicBezTo>
                  <a:pt x="7105449" y="6828772"/>
                  <a:pt x="7105449" y="6828772"/>
                  <a:pt x="7103864" y="6825768"/>
                </a:cubicBezTo>
                <a:cubicBezTo>
                  <a:pt x="7102279" y="6822763"/>
                  <a:pt x="7100694" y="6819758"/>
                  <a:pt x="7099109" y="6816753"/>
                </a:cubicBezTo>
                <a:cubicBezTo>
                  <a:pt x="7099109" y="6816753"/>
                  <a:pt x="7097523" y="6813746"/>
                  <a:pt x="7097523" y="6813746"/>
                </a:cubicBezTo>
                <a:cubicBezTo>
                  <a:pt x="7092769" y="6804733"/>
                  <a:pt x="7102180" y="6792086"/>
                  <a:pt x="7100595" y="6789081"/>
                </a:cubicBezTo>
                <a:cubicBezTo>
                  <a:pt x="7100595" y="6789081"/>
                  <a:pt x="7102180" y="6792086"/>
                  <a:pt x="7102180" y="6792086"/>
                </a:cubicBezTo>
                <a:cubicBezTo>
                  <a:pt x="7100595" y="6789081"/>
                  <a:pt x="7111594" y="6779438"/>
                  <a:pt x="7108424" y="6773428"/>
                </a:cubicBezTo>
                <a:cubicBezTo>
                  <a:pt x="7106839" y="6770423"/>
                  <a:pt x="7105254" y="6767419"/>
                  <a:pt x="7105254" y="6767419"/>
                </a:cubicBezTo>
                <a:cubicBezTo>
                  <a:pt x="7105254" y="6767419"/>
                  <a:pt x="7106839" y="6770423"/>
                  <a:pt x="7094254" y="6777061"/>
                </a:cubicBezTo>
                <a:cubicBezTo>
                  <a:pt x="7094254" y="6777061"/>
                  <a:pt x="7094254" y="6777061"/>
                  <a:pt x="7095839" y="6780065"/>
                </a:cubicBezTo>
                <a:cubicBezTo>
                  <a:pt x="7091084" y="6771051"/>
                  <a:pt x="7091084" y="6771051"/>
                  <a:pt x="7075332" y="6771677"/>
                </a:cubicBezTo>
                <a:cubicBezTo>
                  <a:pt x="7067504" y="6787331"/>
                  <a:pt x="7077015" y="6805361"/>
                  <a:pt x="7086525" y="6823391"/>
                </a:cubicBezTo>
                <a:cubicBezTo>
                  <a:pt x="7088110" y="6826396"/>
                  <a:pt x="7088110" y="6826396"/>
                  <a:pt x="7075528" y="6833033"/>
                </a:cubicBezTo>
                <a:cubicBezTo>
                  <a:pt x="7066018" y="6815003"/>
                  <a:pt x="7061262" y="6805988"/>
                  <a:pt x="7064333" y="6781321"/>
                </a:cubicBezTo>
                <a:cubicBezTo>
                  <a:pt x="7064333" y="6781321"/>
                  <a:pt x="7062747" y="6778316"/>
                  <a:pt x="7062747" y="6778316"/>
                </a:cubicBezTo>
                <a:cubicBezTo>
                  <a:pt x="7062747" y="6778316"/>
                  <a:pt x="7059578" y="6772306"/>
                  <a:pt x="7059578" y="6772306"/>
                </a:cubicBezTo>
                <a:cubicBezTo>
                  <a:pt x="7059578" y="6772306"/>
                  <a:pt x="7054822" y="6763291"/>
                  <a:pt x="7051652" y="6757282"/>
                </a:cubicBezTo>
                <a:cubicBezTo>
                  <a:pt x="7062651" y="6747638"/>
                  <a:pt x="7062651" y="6747638"/>
                  <a:pt x="7062651" y="6747638"/>
                </a:cubicBezTo>
                <a:cubicBezTo>
                  <a:pt x="7059481" y="6741629"/>
                  <a:pt x="7059481" y="6741629"/>
                  <a:pt x="7056312" y="6735618"/>
                </a:cubicBezTo>
                <a:cubicBezTo>
                  <a:pt x="7068892" y="6728981"/>
                  <a:pt x="7064137" y="6719966"/>
                  <a:pt x="7060967" y="6713957"/>
                </a:cubicBezTo>
                <a:cubicBezTo>
                  <a:pt x="7059381" y="6710950"/>
                  <a:pt x="7057797" y="6707947"/>
                  <a:pt x="7056212" y="6704941"/>
                </a:cubicBezTo>
                <a:cubicBezTo>
                  <a:pt x="7054628" y="6701936"/>
                  <a:pt x="7053041" y="6698932"/>
                  <a:pt x="7051456" y="6695927"/>
                </a:cubicBezTo>
                <a:cubicBezTo>
                  <a:pt x="7038875" y="6702563"/>
                  <a:pt x="7040460" y="6705568"/>
                  <a:pt x="7040460" y="6705568"/>
                </a:cubicBezTo>
                <a:cubicBezTo>
                  <a:pt x="7037289" y="6699559"/>
                  <a:pt x="7045117" y="6683908"/>
                  <a:pt x="7029365" y="6684532"/>
                </a:cubicBezTo>
                <a:lnTo>
                  <a:pt x="7027778" y="6681528"/>
                </a:lnTo>
                <a:lnTo>
                  <a:pt x="7026194" y="6678523"/>
                </a:lnTo>
                <a:lnTo>
                  <a:pt x="7024609" y="6675518"/>
                </a:lnTo>
                <a:lnTo>
                  <a:pt x="7021439" y="6669509"/>
                </a:lnTo>
                <a:cubicBezTo>
                  <a:pt x="7008854" y="6676146"/>
                  <a:pt x="7012024" y="6682156"/>
                  <a:pt x="7012024" y="6682156"/>
                </a:cubicBezTo>
                <a:cubicBezTo>
                  <a:pt x="7019950" y="6697181"/>
                  <a:pt x="7027876" y="6712206"/>
                  <a:pt x="7034216" y="6724225"/>
                </a:cubicBezTo>
                <a:cubicBezTo>
                  <a:pt x="7023218" y="6733868"/>
                  <a:pt x="7034216" y="6724225"/>
                  <a:pt x="7021634" y="6730862"/>
                </a:cubicBezTo>
                <a:lnTo>
                  <a:pt x="7029560" y="6745889"/>
                </a:lnTo>
                <a:cubicBezTo>
                  <a:pt x="7029560" y="6745889"/>
                  <a:pt x="7016976" y="6752527"/>
                  <a:pt x="7016976" y="6752527"/>
                </a:cubicBezTo>
                <a:cubicBezTo>
                  <a:pt x="6994883" y="6741133"/>
                  <a:pt x="6999539" y="6719472"/>
                  <a:pt x="6993198" y="6707451"/>
                </a:cubicBezTo>
                <a:cubicBezTo>
                  <a:pt x="6994783" y="6710456"/>
                  <a:pt x="6982202" y="6717093"/>
                  <a:pt x="6983787" y="6720099"/>
                </a:cubicBezTo>
                <a:cubicBezTo>
                  <a:pt x="6982202" y="6717093"/>
                  <a:pt x="6980617" y="6714088"/>
                  <a:pt x="6979030" y="6711083"/>
                </a:cubicBezTo>
                <a:cubicBezTo>
                  <a:pt x="6972692" y="6699063"/>
                  <a:pt x="6958520" y="6702696"/>
                  <a:pt x="6952181" y="6690678"/>
                </a:cubicBezTo>
                <a:cubicBezTo>
                  <a:pt x="6949010" y="6684667"/>
                  <a:pt x="6956839" y="6669013"/>
                  <a:pt x="6950500" y="6656993"/>
                </a:cubicBezTo>
                <a:cubicBezTo>
                  <a:pt x="6939500" y="6666637"/>
                  <a:pt x="6941084" y="6669642"/>
                  <a:pt x="6939500" y="6666637"/>
                </a:cubicBezTo>
                <a:cubicBezTo>
                  <a:pt x="6934745" y="6657621"/>
                  <a:pt x="6925235" y="6639592"/>
                  <a:pt x="6922063" y="6633582"/>
                </a:cubicBezTo>
                <a:close/>
                <a:moveTo>
                  <a:pt x="8112896" y="6543182"/>
                </a:moveTo>
                <a:cubicBezTo>
                  <a:pt x="8112896" y="6543182"/>
                  <a:pt x="8116066" y="6549193"/>
                  <a:pt x="8105066" y="6558837"/>
                </a:cubicBezTo>
                <a:cubicBezTo>
                  <a:pt x="8106651" y="6561842"/>
                  <a:pt x="8108237" y="6564847"/>
                  <a:pt x="8109822" y="6567852"/>
                </a:cubicBezTo>
                <a:cubicBezTo>
                  <a:pt x="8111407" y="6570858"/>
                  <a:pt x="8108237" y="6564847"/>
                  <a:pt x="8120820" y="6558209"/>
                </a:cubicBezTo>
                <a:cubicBezTo>
                  <a:pt x="8122407" y="6561213"/>
                  <a:pt x="8111407" y="6570858"/>
                  <a:pt x="8123992" y="6564218"/>
                </a:cubicBezTo>
                <a:lnTo>
                  <a:pt x="8120820" y="6558209"/>
                </a:lnTo>
                <a:close/>
                <a:moveTo>
                  <a:pt x="8145727" y="6541574"/>
                </a:moveTo>
                <a:lnTo>
                  <a:pt x="8153711" y="6556710"/>
                </a:lnTo>
                <a:cubicBezTo>
                  <a:pt x="8159614" y="6551659"/>
                  <a:pt x="8158017" y="6548634"/>
                  <a:pt x="8154746" y="6546489"/>
                </a:cubicBezTo>
                <a:cubicBezTo>
                  <a:pt x="8151472" y="6544349"/>
                  <a:pt x="8146526" y="6543087"/>
                  <a:pt x="8145727" y="6541574"/>
                </a:cubicBezTo>
                <a:close/>
                <a:moveTo>
                  <a:pt x="8462681" y="6423992"/>
                </a:moveTo>
                <a:cubicBezTo>
                  <a:pt x="8456854" y="6424399"/>
                  <a:pt x="8450245" y="6436991"/>
                  <a:pt x="8446766" y="6436178"/>
                </a:cubicBezTo>
                <a:cubicBezTo>
                  <a:pt x="8456045" y="6438343"/>
                  <a:pt x="8465321" y="6440509"/>
                  <a:pt x="8468103" y="6428595"/>
                </a:cubicBezTo>
                <a:cubicBezTo>
                  <a:pt x="8466477" y="6425075"/>
                  <a:pt x="8464623" y="6423857"/>
                  <a:pt x="8462681" y="6423992"/>
                </a:cubicBezTo>
                <a:close/>
                <a:moveTo>
                  <a:pt x="8044203" y="6414077"/>
                </a:moveTo>
                <a:cubicBezTo>
                  <a:pt x="8045794" y="6417095"/>
                  <a:pt x="8048978" y="6423132"/>
                  <a:pt x="8050572" y="6426149"/>
                </a:cubicBezTo>
                <a:lnTo>
                  <a:pt x="8037164" y="6433221"/>
                </a:lnTo>
                <a:lnTo>
                  <a:pt x="8038757" y="6436240"/>
                </a:lnTo>
                <a:cubicBezTo>
                  <a:pt x="8038757" y="6436240"/>
                  <a:pt x="8052164" y="6429168"/>
                  <a:pt x="8052164" y="6429168"/>
                </a:cubicBezTo>
                <a:cubicBezTo>
                  <a:pt x="8052164" y="6429168"/>
                  <a:pt x="8053756" y="6432187"/>
                  <a:pt x="8055347" y="6435204"/>
                </a:cubicBezTo>
                <a:cubicBezTo>
                  <a:pt x="8053756" y="6432187"/>
                  <a:pt x="8058531" y="6441240"/>
                  <a:pt x="8070343" y="6431151"/>
                </a:cubicBezTo>
                <a:cubicBezTo>
                  <a:pt x="8065567" y="6422098"/>
                  <a:pt x="8060791" y="6413043"/>
                  <a:pt x="8044203" y="6414077"/>
                </a:cubicBezTo>
                <a:close/>
                <a:moveTo>
                  <a:pt x="7937998" y="6404973"/>
                </a:moveTo>
                <a:lnTo>
                  <a:pt x="7942127" y="6408133"/>
                </a:lnTo>
                <a:lnTo>
                  <a:pt x="7939806" y="6411341"/>
                </a:lnTo>
                <a:cubicBezTo>
                  <a:pt x="7939081" y="6415686"/>
                  <a:pt x="7945881" y="6417140"/>
                  <a:pt x="7937631" y="6424372"/>
                </a:cubicBezTo>
                <a:cubicBezTo>
                  <a:pt x="7940801" y="6430382"/>
                  <a:pt x="7945556" y="6439397"/>
                  <a:pt x="7936146" y="6452045"/>
                </a:cubicBezTo>
                <a:cubicBezTo>
                  <a:pt x="7936146" y="6452045"/>
                  <a:pt x="7931390" y="6443029"/>
                  <a:pt x="7929804" y="6440024"/>
                </a:cubicBezTo>
                <a:cubicBezTo>
                  <a:pt x="7929804" y="6440024"/>
                  <a:pt x="7932975" y="6446034"/>
                  <a:pt x="7918804" y="6449668"/>
                </a:cubicBezTo>
                <a:cubicBezTo>
                  <a:pt x="7928220" y="6437019"/>
                  <a:pt x="7912464" y="6437648"/>
                  <a:pt x="7909295" y="6431637"/>
                </a:cubicBezTo>
                <a:cubicBezTo>
                  <a:pt x="7907709" y="6428633"/>
                  <a:pt x="7907709" y="6428633"/>
                  <a:pt x="7906125" y="6425628"/>
                </a:cubicBezTo>
                <a:cubicBezTo>
                  <a:pt x="7908082" y="6421714"/>
                  <a:pt x="7908466" y="6418631"/>
                  <a:pt x="7908039" y="6415916"/>
                </a:cubicBezTo>
                <a:lnTo>
                  <a:pt x="7905480" y="6409414"/>
                </a:lnTo>
                <a:lnTo>
                  <a:pt x="7907774" y="6409948"/>
                </a:lnTo>
                <a:cubicBezTo>
                  <a:pt x="7908939" y="6410220"/>
                  <a:pt x="7910107" y="6410494"/>
                  <a:pt x="7912436" y="6411037"/>
                </a:cubicBezTo>
                <a:lnTo>
                  <a:pt x="7914573" y="6411148"/>
                </a:lnTo>
                <a:lnTo>
                  <a:pt x="7915538" y="6412978"/>
                </a:lnTo>
                <a:cubicBezTo>
                  <a:pt x="7918709" y="6418989"/>
                  <a:pt x="7923464" y="6428005"/>
                  <a:pt x="7936047" y="6421367"/>
                </a:cubicBezTo>
                <a:cubicBezTo>
                  <a:pt x="7934461" y="6418363"/>
                  <a:pt x="7929705" y="6409347"/>
                  <a:pt x="7929705" y="6409347"/>
                </a:cubicBezTo>
                <a:cubicBezTo>
                  <a:pt x="7932852" y="6407688"/>
                  <a:pt x="7935212" y="6406444"/>
                  <a:pt x="7936980" y="6405510"/>
                </a:cubicBezTo>
                <a:close/>
                <a:moveTo>
                  <a:pt x="7991893" y="6395750"/>
                </a:moveTo>
                <a:lnTo>
                  <a:pt x="7990937" y="6406329"/>
                </a:lnTo>
                <a:lnTo>
                  <a:pt x="7985623" y="6404819"/>
                </a:lnTo>
                <a:cubicBezTo>
                  <a:pt x="7982862" y="6403394"/>
                  <a:pt x="7981673" y="6401141"/>
                  <a:pt x="7987964" y="6397822"/>
                </a:cubicBezTo>
                <a:cubicBezTo>
                  <a:pt x="7987964" y="6397822"/>
                  <a:pt x="7987964" y="6397822"/>
                  <a:pt x="7989536" y="6396992"/>
                </a:cubicBezTo>
                <a:close/>
                <a:moveTo>
                  <a:pt x="8031591" y="6390174"/>
                </a:moveTo>
                <a:cubicBezTo>
                  <a:pt x="8031591" y="6390174"/>
                  <a:pt x="8033229" y="6393279"/>
                  <a:pt x="8019822" y="6400351"/>
                </a:cubicBezTo>
                <a:cubicBezTo>
                  <a:pt x="8023097" y="6406559"/>
                  <a:pt x="8024734" y="6409663"/>
                  <a:pt x="8039778" y="6405697"/>
                </a:cubicBezTo>
                <a:cubicBezTo>
                  <a:pt x="8036504" y="6399488"/>
                  <a:pt x="8033229" y="6393279"/>
                  <a:pt x="8031591" y="6390174"/>
                </a:cubicBezTo>
                <a:close/>
                <a:moveTo>
                  <a:pt x="7846636" y="6389665"/>
                </a:moveTo>
                <a:lnTo>
                  <a:pt x="7848325" y="6406321"/>
                </a:lnTo>
                <a:lnTo>
                  <a:pt x="7847767" y="6406475"/>
                </a:lnTo>
                <a:cubicBezTo>
                  <a:pt x="7846181" y="6403471"/>
                  <a:pt x="7846181" y="6403471"/>
                  <a:pt x="7844596" y="6400466"/>
                </a:cubicBezTo>
                <a:cubicBezTo>
                  <a:pt x="7843011" y="6397461"/>
                  <a:pt x="7841427" y="6394455"/>
                  <a:pt x="7839842" y="6391451"/>
                </a:cubicBezTo>
                <a:close/>
                <a:moveTo>
                  <a:pt x="7840318" y="6386638"/>
                </a:moveTo>
                <a:lnTo>
                  <a:pt x="7839842" y="6391451"/>
                </a:lnTo>
                <a:cubicBezTo>
                  <a:pt x="7839842" y="6391451"/>
                  <a:pt x="7839842" y="6391451"/>
                  <a:pt x="7838256" y="6388446"/>
                </a:cubicBezTo>
                <a:close/>
                <a:moveTo>
                  <a:pt x="7795901" y="6383846"/>
                </a:moveTo>
                <a:lnTo>
                  <a:pt x="7804069" y="6389916"/>
                </a:lnTo>
                <a:lnTo>
                  <a:pt x="7806435" y="6393676"/>
                </a:lnTo>
                <a:lnTo>
                  <a:pt x="7801011" y="6396450"/>
                </a:lnTo>
                <a:cubicBezTo>
                  <a:pt x="7795552" y="6398969"/>
                  <a:pt x="7794956" y="6397841"/>
                  <a:pt x="7792579" y="6393335"/>
                </a:cubicBezTo>
                <a:cubicBezTo>
                  <a:pt x="7792579" y="6393335"/>
                  <a:pt x="7790995" y="6390329"/>
                  <a:pt x="7789410" y="6387325"/>
                </a:cubicBezTo>
                <a:close/>
                <a:moveTo>
                  <a:pt x="7840023" y="6378931"/>
                </a:moveTo>
                <a:lnTo>
                  <a:pt x="7840088" y="6379179"/>
                </a:lnTo>
                <a:lnTo>
                  <a:pt x="7837025" y="6379850"/>
                </a:lnTo>
                <a:lnTo>
                  <a:pt x="7836298" y="6379215"/>
                </a:lnTo>
                <a:close/>
                <a:moveTo>
                  <a:pt x="7842656" y="6378044"/>
                </a:moveTo>
                <a:lnTo>
                  <a:pt x="7844585" y="6382896"/>
                </a:lnTo>
                <a:lnTo>
                  <a:pt x="7840318" y="6386638"/>
                </a:lnTo>
                <a:lnTo>
                  <a:pt x="7840794" y="6381825"/>
                </a:lnTo>
                <a:lnTo>
                  <a:pt x="7840088" y="6379179"/>
                </a:lnTo>
                <a:lnTo>
                  <a:pt x="7840147" y="6379166"/>
                </a:lnTo>
                <a:close/>
                <a:moveTo>
                  <a:pt x="7958454" y="6376772"/>
                </a:moveTo>
                <a:lnTo>
                  <a:pt x="7959870" y="6387915"/>
                </a:lnTo>
                <a:cubicBezTo>
                  <a:pt x="7959486" y="6391478"/>
                  <a:pt x="7958019" y="6394412"/>
                  <a:pt x="7954872" y="6396073"/>
                </a:cubicBezTo>
                <a:cubicBezTo>
                  <a:pt x="7954872" y="6396073"/>
                  <a:pt x="7954872" y="6396073"/>
                  <a:pt x="7956458" y="6399077"/>
                </a:cubicBezTo>
                <a:cubicBezTo>
                  <a:pt x="7958042" y="6402084"/>
                  <a:pt x="7970626" y="6395445"/>
                  <a:pt x="7972212" y="6398449"/>
                </a:cubicBezTo>
                <a:cubicBezTo>
                  <a:pt x="7978553" y="6410469"/>
                  <a:pt x="7984894" y="6422489"/>
                  <a:pt x="7992819" y="6437515"/>
                </a:cubicBezTo>
                <a:cubicBezTo>
                  <a:pt x="7995989" y="6443524"/>
                  <a:pt x="8003914" y="6458550"/>
                  <a:pt x="8007085" y="6464559"/>
                </a:cubicBezTo>
                <a:cubicBezTo>
                  <a:pt x="7989743" y="6462182"/>
                  <a:pt x="7999159" y="6449535"/>
                  <a:pt x="7980235" y="6444151"/>
                </a:cubicBezTo>
                <a:cubicBezTo>
                  <a:pt x="7977063" y="6438142"/>
                  <a:pt x="7972308" y="6429129"/>
                  <a:pt x="7967553" y="6420112"/>
                </a:cubicBezTo>
                <a:cubicBezTo>
                  <a:pt x="7953385" y="6423744"/>
                  <a:pt x="7970723" y="6426121"/>
                  <a:pt x="7959726" y="6435765"/>
                </a:cubicBezTo>
                <a:cubicBezTo>
                  <a:pt x="7956159" y="6429003"/>
                  <a:pt x="7957887" y="6415128"/>
                  <a:pt x="7952329" y="6408878"/>
                </a:cubicBezTo>
                <a:lnTo>
                  <a:pt x="7951368" y="6408519"/>
                </a:lnTo>
                <a:lnTo>
                  <a:pt x="7952843" y="6406414"/>
                </a:lnTo>
                <a:cubicBezTo>
                  <a:pt x="7952069" y="6399208"/>
                  <a:pt x="7947405" y="6398120"/>
                  <a:pt x="7942744" y="6397033"/>
                </a:cubicBezTo>
                <a:lnTo>
                  <a:pt x="7938462" y="6395455"/>
                </a:lnTo>
                <a:lnTo>
                  <a:pt x="7935949" y="6390690"/>
                </a:lnTo>
                <a:lnTo>
                  <a:pt x="7935961" y="6394098"/>
                </a:lnTo>
                <a:lnTo>
                  <a:pt x="7932644" y="6387648"/>
                </a:lnTo>
                <a:cubicBezTo>
                  <a:pt x="7934200" y="6380987"/>
                  <a:pt x="7937305" y="6378199"/>
                  <a:pt x="7940609" y="6377214"/>
                </a:cubicBezTo>
                <a:lnTo>
                  <a:pt x="7945020" y="6377395"/>
                </a:lnTo>
                <a:lnTo>
                  <a:pt x="7945360" y="6378042"/>
                </a:lnTo>
                <a:lnTo>
                  <a:pt x="7945158" y="6377401"/>
                </a:lnTo>
                <a:lnTo>
                  <a:pt x="7949739" y="6377588"/>
                </a:lnTo>
                <a:cubicBezTo>
                  <a:pt x="7952070" y="6378133"/>
                  <a:pt x="7954595" y="6377843"/>
                  <a:pt x="7957291" y="6377154"/>
                </a:cubicBezTo>
                <a:close/>
                <a:moveTo>
                  <a:pt x="7985485" y="6371877"/>
                </a:moveTo>
                <a:cubicBezTo>
                  <a:pt x="7990147" y="6372965"/>
                  <a:pt x="7992088" y="6380445"/>
                  <a:pt x="7992475" y="6389317"/>
                </a:cubicBezTo>
                <a:lnTo>
                  <a:pt x="7992258" y="6391717"/>
                </a:lnTo>
                <a:lnTo>
                  <a:pt x="7986379" y="6394817"/>
                </a:lnTo>
                <a:lnTo>
                  <a:pt x="7976825" y="6372957"/>
                </a:lnTo>
                <a:close/>
                <a:moveTo>
                  <a:pt x="7798997" y="6370507"/>
                </a:moveTo>
                <a:cubicBezTo>
                  <a:pt x="7798997" y="6370507"/>
                  <a:pt x="7798220" y="6373840"/>
                  <a:pt x="7797440" y="6377171"/>
                </a:cubicBezTo>
                <a:lnTo>
                  <a:pt x="7796888" y="6379539"/>
                </a:lnTo>
                <a:lnTo>
                  <a:pt x="7794117" y="6381001"/>
                </a:lnTo>
                <a:cubicBezTo>
                  <a:pt x="7790972" y="6382660"/>
                  <a:pt x="7787825" y="6384320"/>
                  <a:pt x="7787825" y="6384320"/>
                </a:cubicBezTo>
                <a:cubicBezTo>
                  <a:pt x="7786239" y="6381315"/>
                  <a:pt x="7786239" y="6381315"/>
                  <a:pt x="7784654" y="6378309"/>
                </a:cubicBezTo>
                <a:cubicBezTo>
                  <a:pt x="7784654" y="6378309"/>
                  <a:pt x="7784654" y="6378309"/>
                  <a:pt x="7783069" y="6375305"/>
                </a:cubicBezTo>
                <a:lnTo>
                  <a:pt x="7780851" y="6371099"/>
                </a:lnTo>
                <a:close/>
                <a:moveTo>
                  <a:pt x="7823519" y="6362115"/>
                </a:moveTo>
                <a:cubicBezTo>
                  <a:pt x="7824090" y="6361589"/>
                  <a:pt x="7824386" y="6362154"/>
                  <a:pt x="7825576" y="6364407"/>
                </a:cubicBezTo>
                <a:cubicBezTo>
                  <a:pt x="7828745" y="6370417"/>
                  <a:pt x="7816160" y="6377054"/>
                  <a:pt x="7817746" y="6380060"/>
                </a:cubicBezTo>
                <a:lnTo>
                  <a:pt x="7813790" y="6372560"/>
                </a:lnTo>
                <a:lnTo>
                  <a:pt x="7816328" y="6368756"/>
                </a:lnTo>
                <a:lnTo>
                  <a:pt x="7819820" y="6366362"/>
                </a:lnTo>
                <a:cubicBezTo>
                  <a:pt x="7822103" y="6364257"/>
                  <a:pt x="7822948" y="6362641"/>
                  <a:pt x="7823519" y="6362115"/>
                </a:cubicBezTo>
                <a:close/>
                <a:moveTo>
                  <a:pt x="6728876" y="6328327"/>
                </a:moveTo>
                <a:lnTo>
                  <a:pt x="6733631" y="6337342"/>
                </a:lnTo>
                <a:cubicBezTo>
                  <a:pt x="6733631" y="6337342"/>
                  <a:pt x="6735216" y="6340347"/>
                  <a:pt x="6735216" y="6340347"/>
                </a:cubicBezTo>
                <a:cubicBezTo>
                  <a:pt x="6736800" y="6343352"/>
                  <a:pt x="6736800" y="6343352"/>
                  <a:pt x="6736800" y="6343352"/>
                </a:cubicBezTo>
                <a:cubicBezTo>
                  <a:pt x="6738386" y="6346358"/>
                  <a:pt x="6722631" y="6346986"/>
                  <a:pt x="6719461" y="6340976"/>
                </a:cubicBezTo>
                <a:cubicBezTo>
                  <a:pt x="6717875" y="6337970"/>
                  <a:pt x="6730460" y="6331333"/>
                  <a:pt x="6728876" y="6328327"/>
                </a:cubicBezTo>
                <a:close/>
                <a:moveTo>
                  <a:pt x="7786849" y="6325297"/>
                </a:moveTo>
                <a:lnTo>
                  <a:pt x="7785288" y="6329960"/>
                </a:lnTo>
                <a:cubicBezTo>
                  <a:pt x="7784112" y="6331542"/>
                  <a:pt x="7784509" y="6332292"/>
                  <a:pt x="7792386" y="6331979"/>
                </a:cubicBezTo>
                <a:lnTo>
                  <a:pt x="7794496" y="6335982"/>
                </a:lnTo>
                <a:lnTo>
                  <a:pt x="7793561" y="6335867"/>
                </a:lnTo>
                <a:cubicBezTo>
                  <a:pt x="7791037" y="6336157"/>
                  <a:pt x="7788122" y="6336794"/>
                  <a:pt x="7785257" y="6337223"/>
                </a:cubicBezTo>
                <a:lnTo>
                  <a:pt x="7779111" y="6337304"/>
                </a:lnTo>
                <a:lnTo>
                  <a:pt x="7778218" y="6335611"/>
                </a:lnTo>
                <a:cubicBezTo>
                  <a:pt x="7778218" y="6335611"/>
                  <a:pt x="7776632" y="6332605"/>
                  <a:pt x="7776632" y="6332605"/>
                </a:cubicBezTo>
                <a:cubicBezTo>
                  <a:pt x="7780174" y="6331698"/>
                  <a:pt x="7782533" y="6330453"/>
                  <a:pt x="7784105" y="6329145"/>
                </a:cubicBezTo>
                <a:close/>
                <a:moveTo>
                  <a:pt x="7825458" y="6320354"/>
                </a:moveTo>
                <a:cubicBezTo>
                  <a:pt x="7827063" y="6321489"/>
                  <a:pt x="7828300" y="6323837"/>
                  <a:pt x="7829589" y="6326279"/>
                </a:cubicBezTo>
                <a:lnTo>
                  <a:pt x="7831318" y="6328812"/>
                </a:lnTo>
                <a:lnTo>
                  <a:pt x="7830642" y="6330030"/>
                </a:lnTo>
                <a:cubicBezTo>
                  <a:pt x="7825032" y="6335307"/>
                  <a:pt x="7815707" y="6335765"/>
                  <a:pt x="7809878" y="6344946"/>
                </a:cubicBezTo>
                <a:cubicBezTo>
                  <a:pt x="7809878" y="6344946"/>
                  <a:pt x="7808712" y="6344675"/>
                  <a:pt x="7806966" y="6344265"/>
                </a:cubicBezTo>
                <a:lnTo>
                  <a:pt x="7801639" y="6343022"/>
                </a:lnTo>
                <a:lnTo>
                  <a:pt x="7806840" y="6341279"/>
                </a:lnTo>
                <a:cubicBezTo>
                  <a:pt x="7812888" y="6338449"/>
                  <a:pt x="7814059" y="6334951"/>
                  <a:pt x="7822306" y="6327720"/>
                </a:cubicBezTo>
                <a:cubicBezTo>
                  <a:pt x="7820722" y="6324714"/>
                  <a:pt x="7819135" y="6321709"/>
                  <a:pt x="7819135" y="6321709"/>
                </a:cubicBezTo>
                <a:cubicBezTo>
                  <a:pt x="7821885" y="6319299"/>
                  <a:pt x="7823855" y="6319220"/>
                  <a:pt x="7825458" y="6320354"/>
                </a:cubicBezTo>
                <a:close/>
                <a:moveTo>
                  <a:pt x="6749051" y="6275969"/>
                </a:moveTo>
                <a:cubicBezTo>
                  <a:pt x="6747522" y="6273070"/>
                  <a:pt x="6734116" y="6280143"/>
                  <a:pt x="6734116" y="6280143"/>
                </a:cubicBezTo>
                <a:cubicBezTo>
                  <a:pt x="6735644" y="6283039"/>
                  <a:pt x="6737173" y="6285938"/>
                  <a:pt x="6737173" y="6285938"/>
                </a:cubicBezTo>
                <a:cubicBezTo>
                  <a:pt x="6738700" y="6288836"/>
                  <a:pt x="6749051" y="6275969"/>
                  <a:pt x="6750579" y="6278865"/>
                </a:cubicBezTo>
                <a:cubicBezTo>
                  <a:pt x="6749051" y="6275969"/>
                  <a:pt x="6750579" y="6278865"/>
                  <a:pt x="6749051" y="6275969"/>
                </a:cubicBezTo>
                <a:close/>
                <a:moveTo>
                  <a:pt x="6696640" y="6241578"/>
                </a:moveTo>
                <a:cubicBezTo>
                  <a:pt x="6701430" y="6250659"/>
                  <a:pt x="6707815" y="6262766"/>
                  <a:pt x="6712607" y="6271846"/>
                </a:cubicBezTo>
                <a:cubicBezTo>
                  <a:pt x="6715798" y="6277900"/>
                  <a:pt x="6703992" y="6287997"/>
                  <a:pt x="6718993" y="6283953"/>
                </a:cubicBezTo>
                <a:cubicBezTo>
                  <a:pt x="6718993" y="6283953"/>
                  <a:pt x="6712607" y="6271846"/>
                  <a:pt x="6726013" y="6264775"/>
                </a:cubicBezTo>
                <a:cubicBezTo>
                  <a:pt x="6721222" y="6255693"/>
                  <a:pt x="6713240" y="6240560"/>
                  <a:pt x="6696640" y="6241578"/>
                </a:cubicBezTo>
                <a:close/>
                <a:moveTo>
                  <a:pt x="6664323" y="6212793"/>
                </a:moveTo>
                <a:cubicBezTo>
                  <a:pt x="6665755" y="6215509"/>
                  <a:pt x="6667187" y="6218224"/>
                  <a:pt x="6658251" y="6222939"/>
                </a:cubicBezTo>
                <a:cubicBezTo>
                  <a:pt x="6667187" y="6218224"/>
                  <a:pt x="6667187" y="6218224"/>
                  <a:pt x="6667187" y="6218224"/>
                </a:cubicBezTo>
                <a:cubicBezTo>
                  <a:pt x="6665755" y="6215509"/>
                  <a:pt x="6665755" y="6215509"/>
                  <a:pt x="6664323" y="6212793"/>
                </a:cubicBezTo>
                <a:close/>
                <a:moveTo>
                  <a:pt x="6617109" y="6209918"/>
                </a:moveTo>
                <a:cubicBezTo>
                  <a:pt x="6620357" y="6216076"/>
                  <a:pt x="6633348" y="6240704"/>
                  <a:pt x="6636597" y="6246861"/>
                </a:cubicBezTo>
                <a:cubicBezTo>
                  <a:pt x="6631725" y="6237625"/>
                  <a:pt x="6643507" y="6227475"/>
                  <a:pt x="6638635" y="6218239"/>
                </a:cubicBezTo>
                <a:cubicBezTo>
                  <a:pt x="6625229" y="6225312"/>
                  <a:pt x="6620357" y="6216076"/>
                  <a:pt x="6617109" y="6209918"/>
                </a:cubicBezTo>
                <a:close/>
                <a:moveTo>
                  <a:pt x="6711147" y="6203239"/>
                </a:moveTo>
                <a:cubicBezTo>
                  <a:pt x="6714318" y="6209250"/>
                  <a:pt x="6708073" y="6227908"/>
                  <a:pt x="6722242" y="6224274"/>
                </a:cubicBezTo>
                <a:cubicBezTo>
                  <a:pt x="6719073" y="6218264"/>
                  <a:pt x="6714318" y="6209250"/>
                  <a:pt x="6711147" y="6203239"/>
                </a:cubicBezTo>
                <a:close/>
                <a:moveTo>
                  <a:pt x="6656461" y="6194289"/>
                </a:moveTo>
                <a:cubicBezTo>
                  <a:pt x="6656461" y="6194289"/>
                  <a:pt x="6642959" y="6197564"/>
                  <a:pt x="6642959" y="6197564"/>
                </a:cubicBezTo>
                <a:cubicBezTo>
                  <a:pt x="6644546" y="6200574"/>
                  <a:pt x="6644546" y="6200574"/>
                  <a:pt x="6646134" y="6203583"/>
                </a:cubicBezTo>
                <a:cubicBezTo>
                  <a:pt x="6646134" y="6203583"/>
                  <a:pt x="6647722" y="6206592"/>
                  <a:pt x="6649309" y="6209600"/>
                </a:cubicBezTo>
                <a:cubicBezTo>
                  <a:pt x="6661223" y="6203315"/>
                  <a:pt x="6661223" y="6203315"/>
                  <a:pt x="6661223" y="6203315"/>
                </a:cubicBezTo>
                <a:cubicBezTo>
                  <a:pt x="6659636" y="6200307"/>
                  <a:pt x="6658048" y="6197298"/>
                  <a:pt x="6656461" y="6194289"/>
                </a:cubicBezTo>
                <a:close/>
                <a:moveTo>
                  <a:pt x="6598519" y="6113315"/>
                </a:moveTo>
                <a:cubicBezTo>
                  <a:pt x="6600106" y="6116325"/>
                  <a:pt x="6600106" y="6116325"/>
                  <a:pt x="6588192" y="6122608"/>
                </a:cubicBezTo>
                <a:cubicBezTo>
                  <a:pt x="6592953" y="6131636"/>
                  <a:pt x="6602476" y="6149690"/>
                  <a:pt x="6607236" y="6158716"/>
                </a:cubicBezTo>
                <a:cubicBezTo>
                  <a:pt x="6610217" y="6157145"/>
                  <a:pt x="6612450" y="6155967"/>
                  <a:pt x="6614126" y="6155083"/>
                </a:cubicBezTo>
                <a:lnTo>
                  <a:pt x="6616657" y="6153748"/>
                </a:lnTo>
                <a:lnTo>
                  <a:pt x="6616661" y="6153766"/>
                </a:lnTo>
                <a:lnTo>
                  <a:pt x="6612288" y="6156111"/>
                </a:lnTo>
                <a:cubicBezTo>
                  <a:pt x="6607336" y="6158903"/>
                  <a:pt x="6607634" y="6159468"/>
                  <a:pt x="6608824" y="6161725"/>
                </a:cubicBezTo>
                <a:cubicBezTo>
                  <a:pt x="6612000" y="6167743"/>
                  <a:pt x="6613586" y="6170752"/>
                  <a:pt x="6627089" y="6167476"/>
                </a:cubicBezTo>
                <a:cubicBezTo>
                  <a:pt x="6627089" y="6167476"/>
                  <a:pt x="6623914" y="6161458"/>
                  <a:pt x="6625501" y="6164467"/>
                </a:cubicBezTo>
                <a:cubicBezTo>
                  <a:pt x="6633840" y="6165837"/>
                  <a:pt x="6636221" y="6170350"/>
                  <a:pt x="6637311" y="6176025"/>
                </a:cubicBezTo>
                <a:lnTo>
                  <a:pt x="6638122" y="6179732"/>
                </a:lnTo>
                <a:lnTo>
                  <a:pt x="6635024" y="6182520"/>
                </a:lnTo>
                <a:lnTo>
                  <a:pt x="6641372" y="6194554"/>
                </a:lnTo>
                <a:lnTo>
                  <a:pt x="6638122" y="6179732"/>
                </a:lnTo>
                <a:lnTo>
                  <a:pt x="6645351" y="6173226"/>
                </a:lnTo>
                <a:cubicBezTo>
                  <a:pt x="6640589" y="6164200"/>
                  <a:pt x="6637415" y="6158181"/>
                  <a:pt x="6646159" y="6145879"/>
                </a:cubicBezTo>
                <a:cubicBezTo>
                  <a:pt x="6642984" y="6139860"/>
                  <a:pt x="6627894" y="6140130"/>
                  <a:pt x="6636635" y="6127824"/>
                </a:cubicBezTo>
                <a:cubicBezTo>
                  <a:pt x="6624717" y="6134110"/>
                  <a:pt x="6623130" y="6131102"/>
                  <a:pt x="6623130" y="6131102"/>
                </a:cubicBezTo>
                <a:lnTo>
                  <a:pt x="6625040" y="6136828"/>
                </a:lnTo>
                <a:lnTo>
                  <a:pt x="6624341" y="6136464"/>
                </a:lnTo>
                <a:cubicBezTo>
                  <a:pt x="6624341" y="6136464"/>
                  <a:pt x="6622463" y="6144506"/>
                  <a:pt x="6619390" y="6148029"/>
                </a:cubicBezTo>
                <a:lnTo>
                  <a:pt x="6617322" y="6148959"/>
                </a:lnTo>
                <a:lnTo>
                  <a:pt x="6611216" y="6137386"/>
                </a:lnTo>
                <a:cubicBezTo>
                  <a:pt x="6606455" y="6128360"/>
                  <a:pt x="6601693" y="6119333"/>
                  <a:pt x="6598519" y="6113315"/>
                </a:cubicBezTo>
                <a:close/>
                <a:moveTo>
                  <a:pt x="6498261" y="6107037"/>
                </a:moveTo>
                <a:cubicBezTo>
                  <a:pt x="6484348" y="6103790"/>
                  <a:pt x="6482313" y="6133465"/>
                  <a:pt x="6499565" y="6122418"/>
                </a:cubicBezTo>
                <a:cubicBezTo>
                  <a:pt x="6499565" y="6122418"/>
                  <a:pt x="6502900" y="6108121"/>
                  <a:pt x="6498261" y="6107037"/>
                </a:cubicBezTo>
                <a:close/>
                <a:moveTo>
                  <a:pt x="6515246" y="6100952"/>
                </a:moveTo>
                <a:cubicBezTo>
                  <a:pt x="6515246" y="6100952"/>
                  <a:pt x="6513020" y="6110483"/>
                  <a:pt x="6513020" y="6110483"/>
                </a:cubicBezTo>
                <a:cubicBezTo>
                  <a:pt x="6517238" y="6111466"/>
                  <a:pt x="6517238" y="6111466"/>
                  <a:pt x="6517238" y="6111466"/>
                </a:cubicBezTo>
                <a:cubicBezTo>
                  <a:pt x="6519463" y="6101936"/>
                  <a:pt x="6523679" y="6102920"/>
                  <a:pt x="6519463" y="6101936"/>
                </a:cubicBezTo>
                <a:cubicBezTo>
                  <a:pt x="6519463" y="6101936"/>
                  <a:pt x="6515246" y="6100952"/>
                  <a:pt x="6515246" y="6100952"/>
                </a:cubicBezTo>
                <a:close/>
                <a:moveTo>
                  <a:pt x="6635852" y="6080155"/>
                </a:moveTo>
                <a:cubicBezTo>
                  <a:pt x="6634229" y="6078600"/>
                  <a:pt x="6632055" y="6078541"/>
                  <a:pt x="6629103" y="6081064"/>
                </a:cubicBezTo>
                <a:cubicBezTo>
                  <a:pt x="6630694" y="6084082"/>
                  <a:pt x="6629732" y="6090373"/>
                  <a:pt x="6630444" y="6095787"/>
                </a:cubicBezTo>
                <a:lnTo>
                  <a:pt x="6641839" y="6105208"/>
                </a:lnTo>
                <a:lnTo>
                  <a:pt x="6651401" y="6135518"/>
                </a:lnTo>
                <a:lnTo>
                  <a:pt x="6659232" y="6145780"/>
                </a:lnTo>
                <a:lnTo>
                  <a:pt x="6659878" y="6148539"/>
                </a:lnTo>
                <a:lnTo>
                  <a:pt x="6664496" y="6152678"/>
                </a:lnTo>
                <a:lnTo>
                  <a:pt x="6672216" y="6162795"/>
                </a:lnTo>
                <a:cubicBezTo>
                  <a:pt x="6672216" y="6162795"/>
                  <a:pt x="6670617" y="6159764"/>
                  <a:pt x="6669018" y="6156732"/>
                </a:cubicBezTo>
                <a:lnTo>
                  <a:pt x="6664496" y="6152678"/>
                </a:lnTo>
                <a:lnTo>
                  <a:pt x="6659232" y="6145780"/>
                </a:lnTo>
                <a:lnTo>
                  <a:pt x="6656028" y="6132106"/>
                </a:lnTo>
                <a:lnTo>
                  <a:pt x="6641839" y="6105208"/>
                </a:lnTo>
                <a:cubicBezTo>
                  <a:pt x="6641043" y="6103699"/>
                  <a:pt x="6640812" y="6095141"/>
                  <a:pt x="6639304" y="6088221"/>
                </a:cubicBezTo>
                <a:cubicBezTo>
                  <a:pt x="6638549" y="6084761"/>
                  <a:pt x="6637476" y="6081710"/>
                  <a:pt x="6635852" y="6080155"/>
                </a:cubicBezTo>
                <a:close/>
                <a:moveTo>
                  <a:pt x="6541457" y="6066492"/>
                </a:moveTo>
                <a:cubicBezTo>
                  <a:pt x="6542890" y="6069209"/>
                  <a:pt x="6530916" y="6078997"/>
                  <a:pt x="6544323" y="6071926"/>
                </a:cubicBezTo>
                <a:cubicBezTo>
                  <a:pt x="6542890" y="6069209"/>
                  <a:pt x="6542890" y="6069209"/>
                  <a:pt x="6541457" y="6066492"/>
                </a:cubicBezTo>
                <a:close/>
                <a:moveTo>
                  <a:pt x="6603304" y="6064637"/>
                </a:moveTo>
                <a:cubicBezTo>
                  <a:pt x="6591388" y="6070923"/>
                  <a:pt x="6591388" y="6070923"/>
                  <a:pt x="6591388" y="6070923"/>
                </a:cubicBezTo>
                <a:cubicBezTo>
                  <a:pt x="6594561" y="6076942"/>
                  <a:pt x="6599323" y="6085968"/>
                  <a:pt x="6604084" y="6094995"/>
                </a:cubicBezTo>
                <a:lnTo>
                  <a:pt x="6607259" y="6101013"/>
                </a:lnTo>
                <a:cubicBezTo>
                  <a:pt x="6600909" y="6088977"/>
                  <a:pt x="6611240" y="6079681"/>
                  <a:pt x="6603304" y="6064637"/>
                </a:cubicBezTo>
                <a:close/>
                <a:moveTo>
                  <a:pt x="6551258" y="6046966"/>
                </a:moveTo>
                <a:cubicBezTo>
                  <a:pt x="6545883" y="6044454"/>
                  <a:pt x="6536700" y="6052363"/>
                  <a:pt x="6537956" y="6062704"/>
                </a:cubicBezTo>
                <a:cubicBezTo>
                  <a:pt x="6537956" y="6062704"/>
                  <a:pt x="6534989" y="6075410"/>
                  <a:pt x="6530352" y="6074328"/>
                </a:cubicBezTo>
                <a:cubicBezTo>
                  <a:pt x="6534989" y="6075410"/>
                  <a:pt x="6534989" y="6075410"/>
                  <a:pt x="6534989" y="6075410"/>
                </a:cubicBezTo>
                <a:cubicBezTo>
                  <a:pt x="6534989" y="6075410"/>
                  <a:pt x="6537956" y="6062704"/>
                  <a:pt x="6542595" y="6063787"/>
                </a:cubicBezTo>
                <a:cubicBezTo>
                  <a:pt x="6542595" y="6063787"/>
                  <a:pt x="6547232" y="6064870"/>
                  <a:pt x="6551872" y="6065952"/>
                </a:cubicBezTo>
                <a:lnTo>
                  <a:pt x="6548906" y="6078658"/>
                </a:lnTo>
                <a:cubicBezTo>
                  <a:pt x="6548906" y="6078658"/>
                  <a:pt x="6553966" y="6079840"/>
                  <a:pt x="6553966" y="6079840"/>
                </a:cubicBezTo>
                <a:cubicBezTo>
                  <a:pt x="6553966" y="6079840"/>
                  <a:pt x="6552243" y="6064361"/>
                  <a:pt x="6552243" y="6064361"/>
                </a:cubicBezTo>
                <a:lnTo>
                  <a:pt x="6554836" y="6053246"/>
                </a:lnTo>
                <a:cubicBezTo>
                  <a:pt x="6554418" y="6049797"/>
                  <a:pt x="6553050" y="6047803"/>
                  <a:pt x="6551258" y="6046966"/>
                </a:cubicBezTo>
                <a:close/>
                <a:moveTo>
                  <a:pt x="6311421" y="6023231"/>
                </a:moveTo>
                <a:cubicBezTo>
                  <a:pt x="6305491" y="6048648"/>
                  <a:pt x="6289564" y="6031533"/>
                  <a:pt x="6286598" y="6044239"/>
                </a:cubicBezTo>
                <a:cubicBezTo>
                  <a:pt x="6289840" y="6051693"/>
                  <a:pt x="6295742" y="6053071"/>
                  <a:pt x="6301206" y="6050997"/>
                </a:cubicBezTo>
                <a:cubicBezTo>
                  <a:pt x="6306670" y="6048923"/>
                  <a:pt x="6311695" y="6043396"/>
                  <a:pt x="6313178" y="6037044"/>
                </a:cubicBezTo>
                <a:cubicBezTo>
                  <a:pt x="6313178" y="6037044"/>
                  <a:pt x="6316145" y="6024335"/>
                  <a:pt x="6311421" y="6023231"/>
                </a:cubicBezTo>
                <a:close/>
                <a:moveTo>
                  <a:pt x="3731757" y="6003672"/>
                </a:moveTo>
                <a:cubicBezTo>
                  <a:pt x="3729880" y="6002568"/>
                  <a:pt x="3727410" y="6003133"/>
                  <a:pt x="3725829" y="6007582"/>
                </a:cubicBezTo>
                <a:cubicBezTo>
                  <a:pt x="3725133" y="6015913"/>
                  <a:pt x="3732350" y="6002004"/>
                  <a:pt x="3734127" y="6009770"/>
                </a:cubicBezTo>
                <a:cubicBezTo>
                  <a:pt x="3734918" y="6007546"/>
                  <a:pt x="3733634" y="6004774"/>
                  <a:pt x="3731757" y="6003672"/>
                </a:cubicBezTo>
                <a:close/>
                <a:moveTo>
                  <a:pt x="6385571" y="6001906"/>
                </a:moveTo>
                <a:cubicBezTo>
                  <a:pt x="6382325" y="6002719"/>
                  <a:pt x="6379311" y="6005156"/>
                  <a:pt x="6377921" y="6011113"/>
                </a:cubicBezTo>
                <a:cubicBezTo>
                  <a:pt x="6382560" y="6012196"/>
                  <a:pt x="6387199" y="6013279"/>
                  <a:pt x="6389056" y="6026275"/>
                </a:cubicBezTo>
                <a:cubicBezTo>
                  <a:pt x="6396476" y="6015444"/>
                  <a:pt x="6396476" y="6015444"/>
                  <a:pt x="6394617" y="6002448"/>
                </a:cubicBezTo>
                <a:cubicBezTo>
                  <a:pt x="6392298" y="6001905"/>
                  <a:pt x="6388819" y="6001093"/>
                  <a:pt x="6385571" y="6001906"/>
                </a:cubicBezTo>
                <a:close/>
                <a:moveTo>
                  <a:pt x="6533686" y="6000988"/>
                </a:moveTo>
                <a:cubicBezTo>
                  <a:pt x="6523574" y="6002398"/>
                  <a:pt x="6512629" y="6007380"/>
                  <a:pt x="6506322" y="6013447"/>
                </a:cubicBezTo>
                <a:cubicBezTo>
                  <a:pt x="6516901" y="6030991"/>
                  <a:pt x="6526178" y="6033155"/>
                  <a:pt x="6538791" y="6021026"/>
                </a:cubicBezTo>
                <a:cubicBezTo>
                  <a:pt x="6542270" y="6021838"/>
                  <a:pt x="6545748" y="6022649"/>
                  <a:pt x="6550635" y="6017430"/>
                </a:cubicBezTo>
                <a:cubicBezTo>
                  <a:pt x="6552264" y="6015689"/>
                  <a:pt x="6554049" y="6013279"/>
                  <a:pt x="6556042" y="6009976"/>
                </a:cubicBezTo>
                <a:cubicBezTo>
                  <a:pt x="6553073" y="6001744"/>
                  <a:pt x="6543796" y="5999579"/>
                  <a:pt x="6533686" y="6000988"/>
                </a:cubicBezTo>
                <a:close/>
                <a:moveTo>
                  <a:pt x="6207598" y="5983925"/>
                </a:moveTo>
                <a:cubicBezTo>
                  <a:pt x="6203102" y="5982874"/>
                  <a:pt x="6199764" y="5997171"/>
                  <a:pt x="6199764" y="5997171"/>
                </a:cubicBezTo>
                <a:cubicBezTo>
                  <a:pt x="6199764" y="5997171"/>
                  <a:pt x="6199764" y="5997171"/>
                  <a:pt x="6204261" y="5998222"/>
                </a:cubicBezTo>
                <a:cubicBezTo>
                  <a:pt x="6204261" y="5998222"/>
                  <a:pt x="6204261" y="5998222"/>
                  <a:pt x="6208760" y="5999272"/>
                </a:cubicBezTo>
                <a:cubicBezTo>
                  <a:pt x="6208760" y="5999272"/>
                  <a:pt x="6213257" y="6000321"/>
                  <a:pt x="6213257" y="6000321"/>
                </a:cubicBezTo>
                <a:cubicBezTo>
                  <a:pt x="6213257" y="6000321"/>
                  <a:pt x="6216594" y="5986024"/>
                  <a:pt x="6216594" y="5986024"/>
                </a:cubicBezTo>
                <a:cubicBezTo>
                  <a:pt x="6216594" y="5986024"/>
                  <a:pt x="6216594" y="5986024"/>
                  <a:pt x="6212097" y="5984975"/>
                </a:cubicBezTo>
                <a:cubicBezTo>
                  <a:pt x="6212097" y="5984975"/>
                  <a:pt x="6212097" y="5984975"/>
                  <a:pt x="6207598" y="5983925"/>
                </a:cubicBezTo>
                <a:close/>
                <a:moveTo>
                  <a:pt x="3694272" y="5978389"/>
                </a:moveTo>
                <a:cubicBezTo>
                  <a:pt x="3694272" y="5978389"/>
                  <a:pt x="3695133" y="5982156"/>
                  <a:pt x="3695133" y="5982156"/>
                </a:cubicBezTo>
                <a:cubicBezTo>
                  <a:pt x="3695995" y="5985923"/>
                  <a:pt x="3695995" y="5985923"/>
                  <a:pt x="3695995" y="5985923"/>
                </a:cubicBezTo>
                <a:cubicBezTo>
                  <a:pt x="3698347" y="5985383"/>
                  <a:pt x="3698347" y="5985383"/>
                  <a:pt x="3701560" y="5988610"/>
                </a:cubicBezTo>
                <a:cubicBezTo>
                  <a:pt x="3701560" y="5988610"/>
                  <a:pt x="3703051" y="5984307"/>
                  <a:pt x="3703051" y="5984307"/>
                </a:cubicBezTo>
                <a:cubicBezTo>
                  <a:pt x="3702189" y="5980540"/>
                  <a:pt x="3699839" y="5981080"/>
                  <a:pt x="3699839" y="5981080"/>
                </a:cubicBezTo>
                <a:cubicBezTo>
                  <a:pt x="3697486" y="5981617"/>
                  <a:pt x="3696626" y="5977850"/>
                  <a:pt x="3694272" y="5978389"/>
                </a:cubicBezTo>
                <a:close/>
                <a:moveTo>
                  <a:pt x="6549223" y="5978233"/>
                </a:moveTo>
                <a:cubicBezTo>
                  <a:pt x="6549223" y="5978233"/>
                  <a:pt x="6549223" y="5978233"/>
                  <a:pt x="6549260" y="5993316"/>
                </a:cubicBezTo>
                <a:cubicBezTo>
                  <a:pt x="6552597" y="5979019"/>
                  <a:pt x="6552597" y="5979019"/>
                  <a:pt x="6552597" y="5979019"/>
                </a:cubicBezTo>
                <a:cubicBezTo>
                  <a:pt x="6552597" y="5979019"/>
                  <a:pt x="6549223" y="5978233"/>
                  <a:pt x="6549223" y="5978233"/>
                </a:cubicBezTo>
                <a:close/>
                <a:moveTo>
                  <a:pt x="6174426" y="5976182"/>
                </a:moveTo>
                <a:cubicBezTo>
                  <a:pt x="6174426" y="5976182"/>
                  <a:pt x="6174426" y="5976182"/>
                  <a:pt x="6171091" y="5990479"/>
                </a:cubicBezTo>
                <a:cubicBezTo>
                  <a:pt x="6171091" y="5990479"/>
                  <a:pt x="6176151" y="5991661"/>
                  <a:pt x="6176151" y="5991661"/>
                </a:cubicBezTo>
                <a:cubicBezTo>
                  <a:pt x="6184547" y="5978544"/>
                  <a:pt x="6179488" y="5977364"/>
                  <a:pt x="6174426" y="5976182"/>
                </a:cubicBezTo>
                <a:close/>
                <a:moveTo>
                  <a:pt x="3872499" y="5974281"/>
                </a:moveTo>
                <a:cubicBezTo>
                  <a:pt x="3870056" y="5974841"/>
                  <a:pt x="3870056" y="5974841"/>
                  <a:pt x="3870056" y="5974841"/>
                </a:cubicBezTo>
                <a:cubicBezTo>
                  <a:pt x="3865170" y="5975958"/>
                  <a:pt x="3860285" y="5977076"/>
                  <a:pt x="3854537" y="5974426"/>
                </a:cubicBezTo>
                <a:cubicBezTo>
                  <a:pt x="3849652" y="5975544"/>
                  <a:pt x="3847209" y="5976102"/>
                  <a:pt x="3842323" y="5977221"/>
                </a:cubicBezTo>
                <a:cubicBezTo>
                  <a:pt x="3839881" y="5977779"/>
                  <a:pt x="3840740" y="5981546"/>
                  <a:pt x="3840740" y="5981546"/>
                </a:cubicBezTo>
                <a:cubicBezTo>
                  <a:pt x="3841603" y="5985311"/>
                  <a:pt x="3841603" y="5985311"/>
                  <a:pt x="3844044" y="5984752"/>
                </a:cubicBezTo>
                <a:cubicBezTo>
                  <a:pt x="3846488" y="5984193"/>
                  <a:pt x="3851374" y="5983077"/>
                  <a:pt x="3856260" y="5981959"/>
                </a:cubicBezTo>
                <a:cubicBezTo>
                  <a:pt x="3862008" y="5984606"/>
                  <a:pt x="3866893" y="5983490"/>
                  <a:pt x="3871779" y="5982371"/>
                </a:cubicBezTo>
                <a:cubicBezTo>
                  <a:pt x="3870918" y="5978605"/>
                  <a:pt x="3873362" y="5978047"/>
                  <a:pt x="3872499" y="5974281"/>
                </a:cubicBezTo>
                <a:close/>
                <a:moveTo>
                  <a:pt x="4251713" y="5974233"/>
                </a:moveTo>
                <a:cubicBezTo>
                  <a:pt x="4251713" y="5974233"/>
                  <a:pt x="4249285" y="5974788"/>
                  <a:pt x="4249285" y="5974788"/>
                </a:cubicBezTo>
                <a:cubicBezTo>
                  <a:pt x="4249285" y="5974788"/>
                  <a:pt x="4249285" y="5974788"/>
                  <a:pt x="4246858" y="5975343"/>
                </a:cubicBezTo>
                <a:cubicBezTo>
                  <a:pt x="4247667" y="5978874"/>
                  <a:pt x="4250093" y="5978320"/>
                  <a:pt x="4250093" y="5978320"/>
                </a:cubicBezTo>
                <a:cubicBezTo>
                  <a:pt x="4250093" y="5978320"/>
                  <a:pt x="4250093" y="5978320"/>
                  <a:pt x="4252519" y="5977763"/>
                </a:cubicBezTo>
                <a:cubicBezTo>
                  <a:pt x="4253327" y="5981295"/>
                  <a:pt x="4255753" y="5980741"/>
                  <a:pt x="4255753" y="5980741"/>
                </a:cubicBezTo>
                <a:cubicBezTo>
                  <a:pt x="4255753" y="5980741"/>
                  <a:pt x="4258179" y="5980185"/>
                  <a:pt x="4257371" y="5976655"/>
                </a:cubicBezTo>
                <a:cubicBezTo>
                  <a:pt x="4257371" y="5976655"/>
                  <a:pt x="4257371" y="5976655"/>
                  <a:pt x="4254945" y="5977209"/>
                </a:cubicBezTo>
                <a:cubicBezTo>
                  <a:pt x="4254945" y="5977209"/>
                  <a:pt x="4251713" y="5974233"/>
                  <a:pt x="4251713" y="5974233"/>
                </a:cubicBezTo>
                <a:close/>
                <a:moveTo>
                  <a:pt x="4605853" y="5966051"/>
                </a:moveTo>
                <a:cubicBezTo>
                  <a:pt x="4604273" y="5970500"/>
                  <a:pt x="4600221" y="5975515"/>
                  <a:pt x="4597751" y="5976079"/>
                </a:cubicBezTo>
                <a:cubicBezTo>
                  <a:pt x="4595280" y="5976643"/>
                  <a:pt x="4595280" y="5976643"/>
                  <a:pt x="4596169" y="5980526"/>
                </a:cubicBezTo>
                <a:cubicBezTo>
                  <a:pt x="4599082" y="5981903"/>
                  <a:pt x="4601554" y="5981339"/>
                  <a:pt x="4603383" y="5979388"/>
                </a:cubicBezTo>
                <a:cubicBezTo>
                  <a:pt x="4605210" y="5977436"/>
                  <a:pt x="4606397" y="5974101"/>
                  <a:pt x="4606743" y="5969933"/>
                </a:cubicBezTo>
                <a:cubicBezTo>
                  <a:pt x="4606743" y="5969933"/>
                  <a:pt x="4606743" y="5969933"/>
                  <a:pt x="4605853" y="5966051"/>
                </a:cubicBezTo>
                <a:close/>
                <a:moveTo>
                  <a:pt x="4284411" y="5962296"/>
                </a:moveTo>
                <a:cubicBezTo>
                  <a:pt x="4281913" y="5962868"/>
                  <a:pt x="4281913" y="5962868"/>
                  <a:pt x="4282817" y="5966822"/>
                </a:cubicBezTo>
                <a:cubicBezTo>
                  <a:pt x="4281222" y="5971348"/>
                  <a:pt x="4283722" y="5970777"/>
                  <a:pt x="4284625" y="5974730"/>
                </a:cubicBezTo>
                <a:cubicBezTo>
                  <a:pt x="4287125" y="5974159"/>
                  <a:pt x="4290530" y="5977542"/>
                  <a:pt x="4293029" y="5976970"/>
                </a:cubicBezTo>
                <a:cubicBezTo>
                  <a:pt x="4294732" y="5978662"/>
                  <a:pt x="4295981" y="5978376"/>
                  <a:pt x="4296805" y="5977666"/>
                </a:cubicBezTo>
                <a:cubicBezTo>
                  <a:pt x="4297629" y="5976958"/>
                  <a:pt x="4298029" y="5975826"/>
                  <a:pt x="4298029" y="5975826"/>
                </a:cubicBezTo>
                <a:cubicBezTo>
                  <a:pt x="4297124" y="5971871"/>
                  <a:pt x="4296221" y="5967918"/>
                  <a:pt x="4293720" y="5968489"/>
                </a:cubicBezTo>
                <a:cubicBezTo>
                  <a:pt x="4290316" y="5965107"/>
                  <a:pt x="4287816" y="5965678"/>
                  <a:pt x="4284411" y="5962296"/>
                </a:cubicBezTo>
                <a:close/>
                <a:moveTo>
                  <a:pt x="4315338" y="5938875"/>
                </a:moveTo>
                <a:cubicBezTo>
                  <a:pt x="4312911" y="5939430"/>
                  <a:pt x="4313792" y="5943282"/>
                  <a:pt x="4313792" y="5943282"/>
                </a:cubicBezTo>
                <a:cubicBezTo>
                  <a:pt x="4313792" y="5943282"/>
                  <a:pt x="4314675" y="5947132"/>
                  <a:pt x="4314675" y="5947132"/>
                </a:cubicBezTo>
                <a:cubicBezTo>
                  <a:pt x="4320406" y="5949875"/>
                  <a:pt x="4322834" y="5949320"/>
                  <a:pt x="4327686" y="5948211"/>
                </a:cubicBezTo>
                <a:cubicBezTo>
                  <a:pt x="4330991" y="5951507"/>
                  <a:pt x="4332753" y="5959210"/>
                  <a:pt x="4336061" y="5962508"/>
                </a:cubicBezTo>
                <a:cubicBezTo>
                  <a:pt x="4333633" y="5963061"/>
                  <a:pt x="4331209" y="5963616"/>
                  <a:pt x="4331209" y="5963616"/>
                </a:cubicBezTo>
                <a:cubicBezTo>
                  <a:pt x="4328783" y="5964172"/>
                  <a:pt x="4326358" y="5964727"/>
                  <a:pt x="4323930" y="5965280"/>
                </a:cubicBezTo>
                <a:cubicBezTo>
                  <a:pt x="4321504" y="5965837"/>
                  <a:pt x="4321504" y="5965837"/>
                  <a:pt x="4319958" y="5970243"/>
                </a:cubicBezTo>
                <a:cubicBezTo>
                  <a:pt x="4320841" y="5974095"/>
                  <a:pt x="4324148" y="5977392"/>
                  <a:pt x="4324148" y="5977392"/>
                </a:cubicBezTo>
                <a:cubicBezTo>
                  <a:pt x="4327012" y="5978762"/>
                  <a:pt x="4328834" y="5978346"/>
                  <a:pt x="4330239" y="5977518"/>
                </a:cubicBezTo>
                <a:cubicBezTo>
                  <a:pt x="4331645" y="5976689"/>
                  <a:pt x="4332638" y="5975450"/>
                  <a:pt x="4333852" y="5975172"/>
                </a:cubicBezTo>
                <a:cubicBezTo>
                  <a:pt x="4336277" y="5974617"/>
                  <a:pt x="4338703" y="5974062"/>
                  <a:pt x="4338703" y="5974062"/>
                </a:cubicBezTo>
                <a:cubicBezTo>
                  <a:pt x="4341129" y="5973507"/>
                  <a:pt x="4343555" y="5972952"/>
                  <a:pt x="4345981" y="5972398"/>
                </a:cubicBezTo>
                <a:cubicBezTo>
                  <a:pt x="4349289" y="5975694"/>
                  <a:pt x="4350833" y="5971288"/>
                  <a:pt x="4349952" y="5967435"/>
                </a:cubicBezTo>
                <a:cubicBezTo>
                  <a:pt x="4349073" y="5963585"/>
                  <a:pt x="4348189" y="5959733"/>
                  <a:pt x="4345765" y="5960286"/>
                </a:cubicBezTo>
                <a:cubicBezTo>
                  <a:pt x="4343338" y="5960842"/>
                  <a:pt x="4340912" y="5961397"/>
                  <a:pt x="4338487" y="5961952"/>
                </a:cubicBezTo>
                <a:cubicBezTo>
                  <a:pt x="4336725" y="5954248"/>
                  <a:pt x="4332536" y="5947101"/>
                  <a:pt x="4326804" y="5944357"/>
                </a:cubicBezTo>
                <a:cubicBezTo>
                  <a:pt x="4326804" y="5944357"/>
                  <a:pt x="4326804" y="5944357"/>
                  <a:pt x="4325923" y="5940508"/>
                </a:cubicBezTo>
                <a:cubicBezTo>
                  <a:pt x="4321951" y="5945468"/>
                  <a:pt x="4318644" y="5942172"/>
                  <a:pt x="4315338" y="5938875"/>
                </a:cubicBezTo>
                <a:close/>
                <a:moveTo>
                  <a:pt x="3618546" y="5930072"/>
                </a:moveTo>
                <a:cubicBezTo>
                  <a:pt x="3615735" y="5928609"/>
                  <a:pt x="3614658" y="5932014"/>
                  <a:pt x="3613940" y="5934285"/>
                </a:cubicBezTo>
                <a:lnTo>
                  <a:pt x="3613343" y="5935380"/>
                </a:lnTo>
                <a:lnTo>
                  <a:pt x="3611488" y="5931685"/>
                </a:lnTo>
                <a:cubicBezTo>
                  <a:pt x="3612175" y="5934687"/>
                  <a:pt x="3612609" y="5935904"/>
                  <a:pt x="3612959" y="5936086"/>
                </a:cubicBezTo>
                <a:lnTo>
                  <a:pt x="3613343" y="5935380"/>
                </a:lnTo>
                <a:lnTo>
                  <a:pt x="3617175" y="5943017"/>
                </a:lnTo>
                <a:cubicBezTo>
                  <a:pt x="3618989" y="5944182"/>
                  <a:pt x="3620835" y="5944812"/>
                  <a:pt x="3622113" y="5944652"/>
                </a:cubicBezTo>
                <a:cubicBezTo>
                  <a:pt x="3623391" y="5944491"/>
                  <a:pt x="3624102" y="5943539"/>
                  <a:pt x="3623644" y="5941537"/>
                </a:cubicBezTo>
                <a:cubicBezTo>
                  <a:pt x="3622730" y="5937536"/>
                  <a:pt x="3620375" y="5938074"/>
                  <a:pt x="3618546" y="5930072"/>
                </a:cubicBezTo>
                <a:close/>
                <a:moveTo>
                  <a:pt x="4474141" y="5929798"/>
                </a:moveTo>
                <a:cubicBezTo>
                  <a:pt x="4472303" y="5931704"/>
                  <a:pt x="4470263" y="5934152"/>
                  <a:pt x="4467361" y="5932834"/>
                </a:cubicBezTo>
                <a:cubicBezTo>
                  <a:pt x="4469085" y="5940365"/>
                  <a:pt x="4472388" y="5940601"/>
                  <a:pt x="4475153" y="5938482"/>
                </a:cubicBezTo>
                <a:cubicBezTo>
                  <a:pt x="4477918" y="5936364"/>
                  <a:pt x="4480143" y="5931892"/>
                  <a:pt x="4479713" y="5930009"/>
                </a:cubicBezTo>
                <a:cubicBezTo>
                  <a:pt x="4477617" y="5926525"/>
                  <a:pt x="4475980" y="5927890"/>
                  <a:pt x="4474141" y="5929798"/>
                </a:cubicBezTo>
                <a:close/>
                <a:moveTo>
                  <a:pt x="4215782" y="5923810"/>
                </a:moveTo>
                <a:lnTo>
                  <a:pt x="4217147" y="5924179"/>
                </a:lnTo>
                <a:cubicBezTo>
                  <a:pt x="4214711" y="5924737"/>
                  <a:pt x="4214711" y="5924737"/>
                  <a:pt x="4214711" y="5924737"/>
                </a:cubicBezTo>
                <a:close/>
                <a:moveTo>
                  <a:pt x="5941667" y="5921858"/>
                </a:moveTo>
                <a:cubicBezTo>
                  <a:pt x="5936607" y="5920677"/>
                  <a:pt x="5934993" y="5950451"/>
                  <a:pt x="5945115" y="5952811"/>
                </a:cubicBezTo>
                <a:cubicBezTo>
                  <a:pt x="5953510" y="5939698"/>
                  <a:pt x="5951787" y="5924221"/>
                  <a:pt x="5941667" y="5921858"/>
                </a:cubicBezTo>
                <a:close/>
                <a:moveTo>
                  <a:pt x="4495279" y="5918520"/>
                </a:moveTo>
                <a:cubicBezTo>
                  <a:pt x="4493827" y="5922717"/>
                  <a:pt x="4494666" y="5926390"/>
                  <a:pt x="4495505" y="5930062"/>
                </a:cubicBezTo>
                <a:cubicBezTo>
                  <a:pt x="4501547" y="5924815"/>
                  <a:pt x="4501772" y="5936356"/>
                  <a:pt x="4506362" y="5935307"/>
                </a:cubicBezTo>
                <a:cubicBezTo>
                  <a:pt x="4505295" y="5920095"/>
                  <a:pt x="4496345" y="5933733"/>
                  <a:pt x="4495279" y="5918520"/>
                </a:cubicBezTo>
                <a:close/>
                <a:moveTo>
                  <a:pt x="4554208" y="5908013"/>
                </a:moveTo>
                <a:cubicBezTo>
                  <a:pt x="4552744" y="5912436"/>
                  <a:pt x="4552744" y="5912436"/>
                  <a:pt x="4555985" y="5915782"/>
                </a:cubicBezTo>
                <a:cubicBezTo>
                  <a:pt x="4556874" y="5919665"/>
                  <a:pt x="4559226" y="5919127"/>
                  <a:pt x="4561578" y="5918590"/>
                </a:cubicBezTo>
                <a:cubicBezTo>
                  <a:pt x="4563932" y="5918051"/>
                  <a:pt x="4563932" y="5918051"/>
                  <a:pt x="4566284" y="5917513"/>
                </a:cubicBezTo>
                <a:cubicBezTo>
                  <a:pt x="4567460" y="5917244"/>
                  <a:pt x="4567826" y="5916138"/>
                  <a:pt x="4567604" y="5915168"/>
                </a:cubicBezTo>
                <a:cubicBezTo>
                  <a:pt x="4567382" y="5914197"/>
                  <a:pt x="4566572" y="5913361"/>
                  <a:pt x="4565395" y="5913631"/>
                </a:cubicBezTo>
                <a:cubicBezTo>
                  <a:pt x="4565395" y="5913631"/>
                  <a:pt x="4562155" y="5910283"/>
                  <a:pt x="4559802" y="5910822"/>
                </a:cubicBezTo>
                <a:cubicBezTo>
                  <a:pt x="4559802" y="5910822"/>
                  <a:pt x="4557450" y="5911360"/>
                  <a:pt x="4557450" y="5911360"/>
                </a:cubicBezTo>
                <a:cubicBezTo>
                  <a:pt x="4554208" y="5908013"/>
                  <a:pt x="4554208" y="5908013"/>
                  <a:pt x="4554208" y="5908013"/>
                </a:cubicBezTo>
                <a:close/>
                <a:moveTo>
                  <a:pt x="6172456" y="5905374"/>
                </a:moveTo>
                <a:cubicBezTo>
                  <a:pt x="6166927" y="5919160"/>
                  <a:pt x="6170479" y="5923755"/>
                  <a:pt x="6175280" y="5922992"/>
                </a:cubicBezTo>
                <a:cubicBezTo>
                  <a:pt x="6177682" y="5922611"/>
                  <a:pt x="6180396" y="5920889"/>
                  <a:pt x="6182444" y="5918305"/>
                </a:cubicBezTo>
                <a:cubicBezTo>
                  <a:pt x="6184493" y="5915719"/>
                  <a:pt x="6185874" y="5912274"/>
                  <a:pt x="6185612" y="5908445"/>
                </a:cubicBezTo>
                <a:cubicBezTo>
                  <a:pt x="6181227" y="5907421"/>
                  <a:pt x="6172456" y="5905374"/>
                  <a:pt x="6172456" y="5905374"/>
                </a:cubicBezTo>
                <a:close/>
                <a:moveTo>
                  <a:pt x="4836298" y="5896992"/>
                </a:moveTo>
                <a:cubicBezTo>
                  <a:pt x="4836298" y="5896992"/>
                  <a:pt x="4836298" y="5896992"/>
                  <a:pt x="4831447" y="5898103"/>
                </a:cubicBezTo>
                <a:cubicBezTo>
                  <a:pt x="4831447" y="5898103"/>
                  <a:pt x="4829021" y="5898658"/>
                  <a:pt x="4829989" y="5902895"/>
                </a:cubicBezTo>
                <a:cubicBezTo>
                  <a:pt x="4830959" y="5907132"/>
                  <a:pt x="4833385" y="5906576"/>
                  <a:pt x="4835810" y="5906021"/>
                </a:cubicBezTo>
                <a:cubicBezTo>
                  <a:pt x="4835810" y="5906021"/>
                  <a:pt x="4835810" y="5906021"/>
                  <a:pt x="4838238" y="5905467"/>
                </a:cubicBezTo>
                <a:cubicBezTo>
                  <a:pt x="4839449" y="5905189"/>
                  <a:pt x="4840057" y="5905050"/>
                  <a:pt x="4840239" y="5904452"/>
                </a:cubicBezTo>
                <a:cubicBezTo>
                  <a:pt x="4840421" y="5903852"/>
                  <a:pt x="4840179" y="5902792"/>
                  <a:pt x="4839695" y="5900676"/>
                </a:cubicBezTo>
                <a:cubicBezTo>
                  <a:pt x="4838725" y="5896438"/>
                  <a:pt x="4838725" y="5896438"/>
                  <a:pt x="4836298" y="5896992"/>
                </a:cubicBezTo>
                <a:close/>
                <a:moveTo>
                  <a:pt x="3606471" y="5888496"/>
                </a:moveTo>
                <a:cubicBezTo>
                  <a:pt x="3606471" y="5888496"/>
                  <a:pt x="3606471" y="5888496"/>
                  <a:pt x="3603951" y="5889072"/>
                </a:cubicBezTo>
                <a:cubicBezTo>
                  <a:pt x="3603951" y="5889072"/>
                  <a:pt x="3603951" y="5889072"/>
                  <a:pt x="3601430" y="5889649"/>
                </a:cubicBezTo>
                <a:cubicBezTo>
                  <a:pt x="3601430" y="5889649"/>
                  <a:pt x="3599798" y="5894109"/>
                  <a:pt x="3600687" y="5897994"/>
                </a:cubicBezTo>
                <a:cubicBezTo>
                  <a:pt x="3601577" y="5901878"/>
                  <a:pt x="3604097" y="5901301"/>
                  <a:pt x="3604097" y="5901301"/>
                </a:cubicBezTo>
                <a:cubicBezTo>
                  <a:pt x="3606617" y="5900724"/>
                  <a:pt x="3606617" y="5900724"/>
                  <a:pt x="3609136" y="5900148"/>
                </a:cubicBezTo>
                <a:cubicBezTo>
                  <a:pt x="3609136" y="5900148"/>
                  <a:pt x="3611659" y="5899573"/>
                  <a:pt x="3614179" y="5898994"/>
                </a:cubicBezTo>
                <a:cubicBezTo>
                  <a:pt x="3615882" y="5900649"/>
                  <a:pt x="3616513" y="5900505"/>
                  <a:pt x="3616717" y="5899946"/>
                </a:cubicBezTo>
                <a:cubicBezTo>
                  <a:pt x="3616922" y="5899391"/>
                  <a:pt x="3616698" y="5898418"/>
                  <a:pt x="3616698" y="5898418"/>
                </a:cubicBezTo>
                <a:cubicBezTo>
                  <a:pt x="3618330" y="5893959"/>
                  <a:pt x="3614921" y="5890650"/>
                  <a:pt x="3614921" y="5890650"/>
                </a:cubicBezTo>
                <a:cubicBezTo>
                  <a:pt x="3611515" y="5887344"/>
                  <a:pt x="3608992" y="5887921"/>
                  <a:pt x="3606471" y="5888496"/>
                </a:cubicBezTo>
                <a:close/>
                <a:moveTo>
                  <a:pt x="3748914" y="5886719"/>
                </a:moveTo>
                <a:cubicBezTo>
                  <a:pt x="3744935" y="5886089"/>
                  <a:pt x="3740909" y="5888037"/>
                  <a:pt x="3737712" y="5890823"/>
                </a:cubicBezTo>
                <a:cubicBezTo>
                  <a:pt x="3735283" y="5891378"/>
                  <a:pt x="3732855" y="5891933"/>
                  <a:pt x="3731963" y="5888030"/>
                </a:cubicBezTo>
                <a:cubicBezTo>
                  <a:pt x="3731963" y="5888030"/>
                  <a:pt x="3729533" y="5888584"/>
                  <a:pt x="3729533" y="5888584"/>
                </a:cubicBezTo>
                <a:cubicBezTo>
                  <a:pt x="3730426" y="5892490"/>
                  <a:pt x="3730426" y="5892490"/>
                  <a:pt x="3730426" y="5892490"/>
                </a:cubicBezTo>
                <a:cubicBezTo>
                  <a:pt x="3731320" y="5896393"/>
                  <a:pt x="3732212" y="5900298"/>
                  <a:pt x="3732212" y="5900298"/>
                </a:cubicBezTo>
                <a:cubicBezTo>
                  <a:pt x="3734641" y="5899743"/>
                  <a:pt x="3737068" y="5899187"/>
                  <a:pt x="3739499" y="5898632"/>
                </a:cubicBezTo>
                <a:cubicBezTo>
                  <a:pt x="3746784" y="5896964"/>
                  <a:pt x="3754071" y="5895298"/>
                  <a:pt x="3755857" y="5903108"/>
                </a:cubicBezTo>
                <a:cubicBezTo>
                  <a:pt x="3757642" y="5910917"/>
                  <a:pt x="3755215" y="5911471"/>
                  <a:pt x="3750357" y="5912583"/>
                </a:cubicBezTo>
                <a:cubicBezTo>
                  <a:pt x="3734891" y="5912013"/>
                  <a:pt x="3717891" y="5915901"/>
                  <a:pt x="3703318" y="5919234"/>
                </a:cubicBezTo>
                <a:cubicBezTo>
                  <a:pt x="3686318" y="5923121"/>
                  <a:pt x="3669317" y="5927011"/>
                  <a:pt x="3648994" y="5927551"/>
                </a:cubicBezTo>
                <a:cubicBezTo>
                  <a:pt x="3646566" y="5928107"/>
                  <a:pt x="3647459" y="5932011"/>
                  <a:pt x="3647459" y="5932011"/>
                </a:cubicBezTo>
                <a:cubicBezTo>
                  <a:pt x="3648351" y="5935915"/>
                  <a:pt x="3649244" y="5939819"/>
                  <a:pt x="3651673" y="5939265"/>
                </a:cubicBezTo>
                <a:cubicBezTo>
                  <a:pt x="3669567" y="5939281"/>
                  <a:pt x="3689892" y="5938740"/>
                  <a:pt x="3706891" y="5934851"/>
                </a:cubicBezTo>
                <a:cubicBezTo>
                  <a:pt x="3721463" y="5931519"/>
                  <a:pt x="3738464" y="5927631"/>
                  <a:pt x="3756358" y="5927646"/>
                </a:cubicBezTo>
                <a:cubicBezTo>
                  <a:pt x="3773611" y="5936026"/>
                  <a:pt x="3799433" y="5926011"/>
                  <a:pt x="3821292" y="5921011"/>
                </a:cubicBezTo>
                <a:cubicBezTo>
                  <a:pt x="3827362" y="5919622"/>
                  <a:pt x="3834934" y="5921998"/>
                  <a:pt x="3840623" y="5921725"/>
                </a:cubicBezTo>
                <a:cubicBezTo>
                  <a:pt x="3846310" y="5921452"/>
                  <a:pt x="3850114" y="5918527"/>
                  <a:pt x="3848649" y="5906536"/>
                </a:cubicBezTo>
                <a:cubicBezTo>
                  <a:pt x="3843506" y="5903604"/>
                  <a:pt x="3837938" y="5902309"/>
                  <a:pt x="3832126" y="5902033"/>
                </a:cubicBezTo>
                <a:cubicBezTo>
                  <a:pt x="3814684" y="5901207"/>
                  <a:pt x="3795029" y="5909556"/>
                  <a:pt x="3777965" y="5910376"/>
                </a:cubicBezTo>
                <a:cubicBezTo>
                  <a:pt x="3769788" y="5908139"/>
                  <a:pt x="3765322" y="5888617"/>
                  <a:pt x="3759822" y="5898093"/>
                </a:cubicBezTo>
                <a:cubicBezTo>
                  <a:pt x="3756821" y="5890561"/>
                  <a:pt x="3752892" y="5887351"/>
                  <a:pt x="3748914" y="5886719"/>
                </a:cubicBezTo>
                <a:close/>
                <a:moveTo>
                  <a:pt x="5719737" y="5885138"/>
                </a:moveTo>
                <a:cubicBezTo>
                  <a:pt x="5715014" y="5884036"/>
                  <a:pt x="5707325" y="5895643"/>
                  <a:pt x="5702602" y="5894541"/>
                </a:cubicBezTo>
                <a:cubicBezTo>
                  <a:pt x="5699636" y="5907247"/>
                  <a:pt x="5705539" y="5908625"/>
                  <a:pt x="5711375" y="5904960"/>
                </a:cubicBezTo>
                <a:cubicBezTo>
                  <a:pt x="5714293" y="5903130"/>
                  <a:pt x="5717192" y="5900038"/>
                  <a:pt x="5718958" y="5896471"/>
                </a:cubicBezTo>
                <a:cubicBezTo>
                  <a:pt x="5720724" y="5892907"/>
                  <a:pt x="5721356" y="5888866"/>
                  <a:pt x="5719737" y="5885138"/>
                </a:cubicBezTo>
                <a:close/>
                <a:moveTo>
                  <a:pt x="3781460" y="5881166"/>
                </a:moveTo>
                <a:cubicBezTo>
                  <a:pt x="3781484" y="5887106"/>
                  <a:pt x="3786139" y="5887032"/>
                  <a:pt x="3788460" y="5885511"/>
                </a:cubicBezTo>
                <a:cubicBezTo>
                  <a:pt x="3789621" y="5884749"/>
                  <a:pt x="3790195" y="5883626"/>
                  <a:pt x="3789322" y="5882712"/>
                </a:cubicBezTo>
                <a:cubicBezTo>
                  <a:pt x="3788445" y="5881799"/>
                  <a:pt x="3786113" y="5881093"/>
                  <a:pt x="3781460" y="5881166"/>
                </a:cubicBezTo>
                <a:close/>
                <a:moveTo>
                  <a:pt x="4601650" y="5868926"/>
                </a:moveTo>
                <a:cubicBezTo>
                  <a:pt x="4596709" y="5870056"/>
                  <a:pt x="4597591" y="5873917"/>
                  <a:pt x="4592651" y="5875046"/>
                </a:cubicBezTo>
                <a:cubicBezTo>
                  <a:pt x="4591063" y="5879473"/>
                  <a:pt x="4586124" y="5880603"/>
                  <a:pt x="4582770" y="5877306"/>
                </a:cubicBezTo>
                <a:cubicBezTo>
                  <a:pt x="4580301" y="5877872"/>
                  <a:pt x="4577831" y="5878438"/>
                  <a:pt x="4575360" y="5879000"/>
                </a:cubicBezTo>
                <a:cubicBezTo>
                  <a:pt x="4572891" y="5879566"/>
                  <a:pt x="4572891" y="5879566"/>
                  <a:pt x="4571304" y="5883993"/>
                </a:cubicBezTo>
                <a:cubicBezTo>
                  <a:pt x="4572186" y="5887852"/>
                  <a:pt x="4572186" y="5887852"/>
                  <a:pt x="4574657" y="5887287"/>
                </a:cubicBezTo>
                <a:cubicBezTo>
                  <a:pt x="4577127" y="5886722"/>
                  <a:pt x="4579596" y="5886158"/>
                  <a:pt x="4584538" y="5885027"/>
                </a:cubicBezTo>
                <a:cubicBezTo>
                  <a:pt x="4587008" y="5884462"/>
                  <a:pt x="4591947" y="5883333"/>
                  <a:pt x="4594417" y="5882767"/>
                </a:cubicBezTo>
                <a:cubicBezTo>
                  <a:pt x="4595300" y="5886628"/>
                  <a:pt x="4597770" y="5886062"/>
                  <a:pt x="4598653" y="5889924"/>
                </a:cubicBezTo>
                <a:cubicBezTo>
                  <a:pt x="4593008" y="5899338"/>
                  <a:pt x="4585598" y="5901033"/>
                  <a:pt x="4582423" y="5909883"/>
                </a:cubicBezTo>
                <a:cubicBezTo>
                  <a:pt x="4584893" y="5909318"/>
                  <a:pt x="4597245" y="5906494"/>
                  <a:pt x="4594954" y="5919205"/>
                </a:cubicBezTo>
                <a:cubicBezTo>
                  <a:pt x="4596851" y="5921816"/>
                  <a:pt x="4598296" y="5921740"/>
                  <a:pt x="4599514" y="5920320"/>
                </a:cubicBezTo>
                <a:cubicBezTo>
                  <a:pt x="4603169" y="5916055"/>
                  <a:pt x="4604787" y="5899691"/>
                  <a:pt x="4610479" y="5907528"/>
                </a:cubicBezTo>
                <a:cubicBezTo>
                  <a:pt x="4609595" y="5903669"/>
                  <a:pt x="4609239" y="5879377"/>
                  <a:pt x="4601650" y="5868926"/>
                </a:cubicBezTo>
                <a:close/>
                <a:moveTo>
                  <a:pt x="4839468" y="5868030"/>
                </a:moveTo>
                <a:cubicBezTo>
                  <a:pt x="4839468" y="5868030"/>
                  <a:pt x="4837173" y="5868555"/>
                  <a:pt x="4837173" y="5868555"/>
                </a:cubicBezTo>
                <a:cubicBezTo>
                  <a:pt x="4837173" y="5868555"/>
                  <a:pt x="4835742" y="5872846"/>
                  <a:pt x="4835742" y="5872846"/>
                </a:cubicBezTo>
                <a:cubicBezTo>
                  <a:pt x="4833448" y="5873371"/>
                  <a:pt x="4833448" y="5873371"/>
                  <a:pt x="4834310" y="5877136"/>
                </a:cubicBezTo>
                <a:cubicBezTo>
                  <a:pt x="4834310" y="5877136"/>
                  <a:pt x="4835171" y="5880903"/>
                  <a:pt x="4837464" y="5880377"/>
                </a:cubicBezTo>
                <a:cubicBezTo>
                  <a:pt x="4837464" y="5880377"/>
                  <a:pt x="4839758" y="5879854"/>
                  <a:pt x="4839758" y="5879854"/>
                </a:cubicBezTo>
                <a:cubicBezTo>
                  <a:pt x="4842051" y="5879328"/>
                  <a:pt x="4842051" y="5879328"/>
                  <a:pt x="4842051" y="5879328"/>
                </a:cubicBezTo>
                <a:cubicBezTo>
                  <a:pt x="4844346" y="5878804"/>
                  <a:pt x="4844346" y="5878804"/>
                  <a:pt x="4845779" y="5874512"/>
                </a:cubicBezTo>
                <a:cubicBezTo>
                  <a:pt x="4845779" y="5874512"/>
                  <a:pt x="4844917" y="5870748"/>
                  <a:pt x="4842623" y="5871272"/>
                </a:cubicBezTo>
                <a:cubicBezTo>
                  <a:pt x="4841762" y="5867506"/>
                  <a:pt x="4841762" y="5867506"/>
                  <a:pt x="4839468" y="5868030"/>
                </a:cubicBezTo>
                <a:close/>
                <a:moveTo>
                  <a:pt x="5939985" y="5866191"/>
                </a:moveTo>
                <a:cubicBezTo>
                  <a:pt x="5941286" y="5881571"/>
                  <a:pt x="5939985" y="5866191"/>
                  <a:pt x="5932009" y="5879405"/>
                </a:cubicBezTo>
                <a:cubicBezTo>
                  <a:pt x="5935489" y="5880217"/>
                  <a:pt x="5944187" y="5882246"/>
                  <a:pt x="5949725" y="5877179"/>
                </a:cubicBezTo>
                <a:cubicBezTo>
                  <a:pt x="5951571" y="5875490"/>
                  <a:pt x="5953066" y="5873012"/>
                  <a:pt x="5953900" y="5869438"/>
                </a:cubicBezTo>
                <a:lnTo>
                  <a:pt x="5940408" y="5866289"/>
                </a:lnTo>
                <a:close/>
                <a:moveTo>
                  <a:pt x="6062344" y="5860361"/>
                </a:moveTo>
                <a:cubicBezTo>
                  <a:pt x="6061448" y="5860624"/>
                  <a:pt x="6060220" y="5861592"/>
                  <a:pt x="6058400" y="5863680"/>
                </a:cubicBezTo>
                <a:cubicBezTo>
                  <a:pt x="6063460" y="5864862"/>
                  <a:pt x="6063460" y="5864862"/>
                  <a:pt x="6068521" y="5866043"/>
                </a:cubicBezTo>
                <a:cubicBezTo>
                  <a:pt x="6064726" y="5865158"/>
                  <a:pt x="6065028" y="5859575"/>
                  <a:pt x="6062344" y="5860361"/>
                </a:cubicBezTo>
                <a:close/>
                <a:moveTo>
                  <a:pt x="4983843" y="5858786"/>
                </a:moveTo>
                <a:cubicBezTo>
                  <a:pt x="4981373" y="5859350"/>
                  <a:pt x="4981373" y="5859350"/>
                  <a:pt x="4981373" y="5859350"/>
                </a:cubicBezTo>
                <a:cubicBezTo>
                  <a:pt x="4981373" y="5859350"/>
                  <a:pt x="4979871" y="5864152"/>
                  <a:pt x="4979871" y="5864152"/>
                </a:cubicBezTo>
                <a:cubicBezTo>
                  <a:pt x="4980841" y="5868389"/>
                  <a:pt x="4981810" y="5872626"/>
                  <a:pt x="4984281" y="5872061"/>
                </a:cubicBezTo>
                <a:cubicBezTo>
                  <a:pt x="4986749" y="5871495"/>
                  <a:pt x="4989221" y="5870930"/>
                  <a:pt x="4991690" y="5870365"/>
                </a:cubicBezTo>
                <a:cubicBezTo>
                  <a:pt x="4991690" y="5870365"/>
                  <a:pt x="4994161" y="5869800"/>
                  <a:pt x="4993191" y="5865565"/>
                </a:cubicBezTo>
                <a:cubicBezTo>
                  <a:pt x="4992223" y="5861326"/>
                  <a:pt x="4989752" y="5861892"/>
                  <a:pt x="4989752" y="5861892"/>
                </a:cubicBezTo>
                <a:cubicBezTo>
                  <a:pt x="4987282" y="5862458"/>
                  <a:pt x="4984814" y="5863022"/>
                  <a:pt x="4983843" y="5858786"/>
                </a:cubicBezTo>
                <a:close/>
                <a:moveTo>
                  <a:pt x="6302820" y="5850379"/>
                </a:moveTo>
                <a:cubicBezTo>
                  <a:pt x="6298144" y="5849288"/>
                  <a:pt x="6294968" y="5862903"/>
                  <a:pt x="6287113" y="5875428"/>
                </a:cubicBezTo>
                <a:cubicBezTo>
                  <a:pt x="6280937" y="5859628"/>
                  <a:pt x="6265228" y="5884675"/>
                  <a:pt x="6263729" y="5869970"/>
                </a:cubicBezTo>
                <a:cubicBezTo>
                  <a:pt x="6251198" y="5881400"/>
                  <a:pt x="6227815" y="5875943"/>
                  <a:pt x="6209109" y="5871577"/>
                </a:cubicBezTo>
                <a:cubicBezTo>
                  <a:pt x="6205930" y="5885192"/>
                  <a:pt x="6205930" y="5885192"/>
                  <a:pt x="6198075" y="5897718"/>
                </a:cubicBezTo>
                <a:cubicBezTo>
                  <a:pt x="6204251" y="5913515"/>
                  <a:pt x="6199574" y="5912426"/>
                  <a:pt x="6196398" y="5926038"/>
                </a:cubicBezTo>
                <a:cubicBezTo>
                  <a:pt x="6205751" y="5928221"/>
                  <a:pt x="6222956" y="5917881"/>
                  <a:pt x="6221460" y="5903175"/>
                </a:cubicBezTo>
                <a:cubicBezTo>
                  <a:pt x="6233990" y="5891742"/>
                  <a:pt x="6248020" y="5895016"/>
                  <a:pt x="6262049" y="5898290"/>
                </a:cubicBezTo>
                <a:cubicBezTo>
                  <a:pt x="6266726" y="5899382"/>
                  <a:pt x="6271404" y="5900473"/>
                  <a:pt x="6268226" y="5914089"/>
                </a:cubicBezTo>
                <a:cubicBezTo>
                  <a:pt x="6280757" y="5902656"/>
                  <a:pt x="6283934" y="5889041"/>
                  <a:pt x="6287113" y="5875428"/>
                </a:cubicBezTo>
                <a:cubicBezTo>
                  <a:pt x="6287113" y="5875428"/>
                  <a:pt x="6287113" y="5875428"/>
                  <a:pt x="6291788" y="5876519"/>
                </a:cubicBezTo>
                <a:cubicBezTo>
                  <a:pt x="6296466" y="5877611"/>
                  <a:pt x="6301936" y="5875297"/>
                  <a:pt x="6306636" y="5871010"/>
                </a:cubicBezTo>
                <a:cubicBezTo>
                  <a:pt x="6311337" y="5866724"/>
                  <a:pt x="6315262" y="5860461"/>
                  <a:pt x="6316852" y="5853654"/>
                </a:cubicBezTo>
                <a:cubicBezTo>
                  <a:pt x="6312173" y="5852562"/>
                  <a:pt x="6307498" y="5851471"/>
                  <a:pt x="6302820" y="5850379"/>
                </a:cubicBezTo>
                <a:close/>
                <a:moveTo>
                  <a:pt x="6033076" y="5847721"/>
                </a:moveTo>
                <a:cubicBezTo>
                  <a:pt x="6028578" y="5846672"/>
                  <a:pt x="6035349" y="5858301"/>
                  <a:pt x="6039848" y="5859351"/>
                </a:cubicBezTo>
                <a:cubicBezTo>
                  <a:pt x="6039848" y="5859351"/>
                  <a:pt x="6042072" y="5849820"/>
                  <a:pt x="6037574" y="5848771"/>
                </a:cubicBezTo>
                <a:cubicBezTo>
                  <a:pt x="6037574" y="5848771"/>
                  <a:pt x="6037574" y="5848771"/>
                  <a:pt x="6033076" y="5847721"/>
                </a:cubicBezTo>
                <a:close/>
                <a:moveTo>
                  <a:pt x="5373337" y="5841897"/>
                </a:moveTo>
                <a:cubicBezTo>
                  <a:pt x="5367076" y="5839258"/>
                  <a:pt x="5359772" y="5846974"/>
                  <a:pt x="5357685" y="5855911"/>
                </a:cubicBezTo>
                <a:cubicBezTo>
                  <a:pt x="5366964" y="5858075"/>
                  <a:pt x="5374382" y="5847244"/>
                  <a:pt x="5379021" y="5848327"/>
                </a:cubicBezTo>
                <a:cubicBezTo>
                  <a:pt x="5377397" y="5844808"/>
                  <a:pt x="5375426" y="5842777"/>
                  <a:pt x="5373337" y="5841897"/>
                </a:cubicBezTo>
                <a:close/>
                <a:moveTo>
                  <a:pt x="6216781" y="5839719"/>
                </a:moveTo>
                <a:cubicBezTo>
                  <a:pt x="6213465" y="5840830"/>
                  <a:pt x="6209152" y="5843593"/>
                  <a:pt x="6206833" y="5843051"/>
                </a:cubicBezTo>
                <a:cubicBezTo>
                  <a:pt x="6202193" y="5841968"/>
                  <a:pt x="6212773" y="5859512"/>
                  <a:pt x="6217412" y="5860593"/>
                </a:cubicBezTo>
                <a:cubicBezTo>
                  <a:pt x="6217412" y="5860593"/>
                  <a:pt x="6220748" y="5846300"/>
                  <a:pt x="6220748" y="5846300"/>
                </a:cubicBezTo>
                <a:cubicBezTo>
                  <a:pt x="6222417" y="5839151"/>
                  <a:pt x="6220098" y="5838610"/>
                  <a:pt x="6216781" y="5839719"/>
                </a:cubicBezTo>
                <a:close/>
                <a:moveTo>
                  <a:pt x="5823464" y="5838995"/>
                </a:moveTo>
                <a:cubicBezTo>
                  <a:pt x="5815630" y="5852243"/>
                  <a:pt x="5824626" y="5854342"/>
                  <a:pt x="5829123" y="5855392"/>
                </a:cubicBezTo>
                <a:cubicBezTo>
                  <a:pt x="5829123" y="5855392"/>
                  <a:pt x="5824626" y="5854342"/>
                  <a:pt x="5827963" y="5840045"/>
                </a:cubicBezTo>
                <a:cubicBezTo>
                  <a:pt x="5827963" y="5840045"/>
                  <a:pt x="5823464" y="5838995"/>
                  <a:pt x="5823464" y="5838995"/>
                </a:cubicBezTo>
                <a:close/>
                <a:moveTo>
                  <a:pt x="5100851" y="5837925"/>
                </a:moveTo>
                <a:cubicBezTo>
                  <a:pt x="5096918" y="5835567"/>
                  <a:pt x="5097593" y="5843076"/>
                  <a:pt x="5106197" y="5844174"/>
                </a:cubicBezTo>
                <a:cubicBezTo>
                  <a:pt x="5103986" y="5840593"/>
                  <a:pt x="5102163" y="5838711"/>
                  <a:pt x="5100851" y="5837925"/>
                </a:cubicBezTo>
                <a:close/>
                <a:moveTo>
                  <a:pt x="5343736" y="5830670"/>
                </a:moveTo>
                <a:cubicBezTo>
                  <a:pt x="5340838" y="5829993"/>
                  <a:pt x="5337822" y="5832431"/>
                  <a:pt x="5336432" y="5838387"/>
                </a:cubicBezTo>
                <a:cubicBezTo>
                  <a:pt x="5336432" y="5838387"/>
                  <a:pt x="5329013" y="5849219"/>
                  <a:pt x="5338291" y="5851385"/>
                </a:cubicBezTo>
                <a:cubicBezTo>
                  <a:pt x="5341069" y="5839469"/>
                  <a:pt x="5350348" y="5841635"/>
                  <a:pt x="5350348" y="5841635"/>
                </a:cubicBezTo>
                <a:cubicBezTo>
                  <a:pt x="5349418" y="5835137"/>
                  <a:pt x="5346635" y="5831346"/>
                  <a:pt x="5343736" y="5830670"/>
                </a:cubicBezTo>
                <a:close/>
                <a:moveTo>
                  <a:pt x="3611151" y="5827486"/>
                </a:moveTo>
                <a:cubicBezTo>
                  <a:pt x="3609575" y="5827846"/>
                  <a:pt x="3608529" y="5829075"/>
                  <a:pt x="3608962" y="5830958"/>
                </a:cubicBezTo>
                <a:cubicBezTo>
                  <a:pt x="3606439" y="5831535"/>
                  <a:pt x="3603920" y="5832112"/>
                  <a:pt x="3601400" y="5832689"/>
                </a:cubicBezTo>
                <a:cubicBezTo>
                  <a:pt x="3601400" y="5832689"/>
                  <a:pt x="3601400" y="5832689"/>
                  <a:pt x="3598878" y="5833266"/>
                </a:cubicBezTo>
                <a:cubicBezTo>
                  <a:pt x="3599740" y="5837032"/>
                  <a:pt x="3599740" y="5837032"/>
                  <a:pt x="3602262" y="5836455"/>
                </a:cubicBezTo>
                <a:cubicBezTo>
                  <a:pt x="3605643" y="5839644"/>
                  <a:pt x="3608163" y="5839067"/>
                  <a:pt x="3610682" y="5838490"/>
                </a:cubicBezTo>
                <a:cubicBezTo>
                  <a:pt x="3612342" y="5834149"/>
                  <a:pt x="3612342" y="5834149"/>
                  <a:pt x="3615724" y="5837338"/>
                </a:cubicBezTo>
                <a:cubicBezTo>
                  <a:pt x="3615724" y="5837338"/>
                  <a:pt x="3618244" y="5836762"/>
                  <a:pt x="3617382" y="5832995"/>
                </a:cubicBezTo>
                <a:cubicBezTo>
                  <a:pt x="3617382" y="5832995"/>
                  <a:pt x="3616521" y="5829229"/>
                  <a:pt x="3616521" y="5829229"/>
                </a:cubicBezTo>
                <a:cubicBezTo>
                  <a:pt x="3614832" y="5827635"/>
                  <a:pt x="3612725" y="5827126"/>
                  <a:pt x="3611151" y="5827486"/>
                </a:cubicBezTo>
                <a:close/>
                <a:moveTo>
                  <a:pt x="5268256" y="5819966"/>
                </a:moveTo>
                <a:cubicBezTo>
                  <a:pt x="5268256" y="5819966"/>
                  <a:pt x="5264918" y="5834263"/>
                  <a:pt x="5264918" y="5834263"/>
                </a:cubicBezTo>
                <a:cubicBezTo>
                  <a:pt x="5266304" y="5849659"/>
                  <a:pt x="5280473" y="5852965"/>
                  <a:pt x="5285195" y="5854068"/>
                </a:cubicBezTo>
                <a:cubicBezTo>
                  <a:pt x="5283810" y="5838672"/>
                  <a:pt x="5288532" y="5839774"/>
                  <a:pt x="5288532" y="5839774"/>
                </a:cubicBezTo>
                <a:cubicBezTo>
                  <a:pt x="5279087" y="5837569"/>
                  <a:pt x="5277700" y="5822169"/>
                  <a:pt x="5268256" y="5819966"/>
                </a:cubicBezTo>
                <a:close/>
                <a:moveTo>
                  <a:pt x="4962461" y="5810918"/>
                </a:moveTo>
                <a:lnTo>
                  <a:pt x="4962730" y="5813479"/>
                </a:lnTo>
                <a:lnTo>
                  <a:pt x="4961998" y="5810951"/>
                </a:lnTo>
                <a:close/>
                <a:moveTo>
                  <a:pt x="4936252" y="5808739"/>
                </a:moveTo>
                <a:cubicBezTo>
                  <a:pt x="4936252" y="5808739"/>
                  <a:pt x="4936252" y="5808739"/>
                  <a:pt x="4934871" y="5813514"/>
                </a:cubicBezTo>
                <a:cubicBezTo>
                  <a:pt x="4934871" y="5813514"/>
                  <a:pt x="4934871" y="5813514"/>
                  <a:pt x="4938191" y="5817212"/>
                </a:cubicBezTo>
                <a:cubicBezTo>
                  <a:pt x="4938191" y="5817212"/>
                  <a:pt x="4938191" y="5817212"/>
                  <a:pt x="4937222" y="5812976"/>
                </a:cubicBezTo>
                <a:cubicBezTo>
                  <a:pt x="4939575" y="5812438"/>
                  <a:pt x="4939575" y="5812438"/>
                  <a:pt x="4941927" y="5811900"/>
                </a:cubicBezTo>
                <a:cubicBezTo>
                  <a:pt x="4938605" y="5808200"/>
                  <a:pt x="4938605" y="5808200"/>
                  <a:pt x="4936252" y="5808739"/>
                </a:cubicBezTo>
                <a:close/>
                <a:moveTo>
                  <a:pt x="5600859" y="5802118"/>
                </a:moveTo>
                <a:cubicBezTo>
                  <a:pt x="5596080" y="5801003"/>
                  <a:pt x="5592744" y="5815300"/>
                  <a:pt x="5592744" y="5815300"/>
                </a:cubicBezTo>
                <a:cubicBezTo>
                  <a:pt x="5592744" y="5815300"/>
                  <a:pt x="5592744" y="5815300"/>
                  <a:pt x="5597523" y="5816415"/>
                </a:cubicBezTo>
                <a:cubicBezTo>
                  <a:pt x="5602301" y="5817530"/>
                  <a:pt x="5607080" y="5818646"/>
                  <a:pt x="5611860" y="5819761"/>
                </a:cubicBezTo>
                <a:cubicBezTo>
                  <a:pt x="5611860" y="5819761"/>
                  <a:pt x="5619975" y="5806578"/>
                  <a:pt x="5615198" y="5805464"/>
                </a:cubicBezTo>
                <a:cubicBezTo>
                  <a:pt x="5611860" y="5819761"/>
                  <a:pt x="5600859" y="5802118"/>
                  <a:pt x="5600859" y="5802118"/>
                </a:cubicBezTo>
                <a:close/>
                <a:moveTo>
                  <a:pt x="5290865" y="5801934"/>
                </a:moveTo>
                <a:cubicBezTo>
                  <a:pt x="5287022" y="5806777"/>
                  <a:pt x="5296432" y="5804624"/>
                  <a:pt x="5298156" y="5812156"/>
                </a:cubicBezTo>
                <a:cubicBezTo>
                  <a:pt x="5301999" y="5807313"/>
                  <a:pt x="5293219" y="5801396"/>
                  <a:pt x="5290865" y="5801934"/>
                </a:cubicBezTo>
                <a:close/>
                <a:moveTo>
                  <a:pt x="4951602" y="5797054"/>
                </a:moveTo>
                <a:cubicBezTo>
                  <a:pt x="4955255" y="5796218"/>
                  <a:pt x="4957746" y="5798713"/>
                  <a:pt x="4959659" y="5802874"/>
                </a:cubicBezTo>
                <a:lnTo>
                  <a:pt x="4961998" y="5810951"/>
                </a:lnTo>
                <a:lnTo>
                  <a:pt x="4955847" y="5811409"/>
                </a:lnTo>
                <a:cubicBezTo>
                  <a:pt x="4954488" y="5809676"/>
                  <a:pt x="4953822" y="5806762"/>
                  <a:pt x="4953379" y="5804821"/>
                </a:cubicBezTo>
                <a:cubicBezTo>
                  <a:pt x="4952490" y="5800937"/>
                  <a:pt x="4952490" y="5800937"/>
                  <a:pt x="4952490" y="5800937"/>
                </a:cubicBezTo>
                <a:cubicBezTo>
                  <a:pt x="4952490" y="5800937"/>
                  <a:pt x="4952490" y="5800937"/>
                  <a:pt x="4951602" y="5797054"/>
                </a:cubicBezTo>
                <a:close/>
                <a:moveTo>
                  <a:pt x="6236356" y="5794666"/>
                </a:moveTo>
                <a:cubicBezTo>
                  <a:pt x="6237218" y="5802405"/>
                  <a:pt x="6240609" y="5810736"/>
                  <a:pt x="6244203" y="5815341"/>
                </a:cubicBezTo>
                <a:cubicBezTo>
                  <a:pt x="6246000" y="5817645"/>
                  <a:pt x="6247845" y="5819020"/>
                  <a:pt x="6249454" y="5818923"/>
                </a:cubicBezTo>
                <a:cubicBezTo>
                  <a:pt x="6251059" y="5818827"/>
                  <a:pt x="6252427" y="5817262"/>
                  <a:pt x="6253259" y="5813689"/>
                </a:cubicBezTo>
                <a:cubicBezTo>
                  <a:pt x="6251536" y="5798209"/>
                  <a:pt x="6241414" y="5795848"/>
                  <a:pt x="6236356" y="5794666"/>
                </a:cubicBezTo>
                <a:close/>
                <a:moveTo>
                  <a:pt x="5741306" y="5789670"/>
                </a:moveTo>
                <a:cubicBezTo>
                  <a:pt x="5737969" y="5803968"/>
                  <a:pt x="5748969" y="5821612"/>
                  <a:pt x="5739412" y="5819382"/>
                </a:cubicBezTo>
                <a:cubicBezTo>
                  <a:pt x="5739412" y="5819382"/>
                  <a:pt x="5734632" y="5818266"/>
                  <a:pt x="5734632" y="5818266"/>
                </a:cubicBezTo>
                <a:cubicBezTo>
                  <a:pt x="5731296" y="5832561"/>
                  <a:pt x="5736075" y="5833675"/>
                  <a:pt x="5736075" y="5833675"/>
                </a:cubicBezTo>
                <a:cubicBezTo>
                  <a:pt x="5744190" y="5820497"/>
                  <a:pt x="5750413" y="5837022"/>
                  <a:pt x="5763306" y="5824958"/>
                </a:cubicBezTo>
                <a:cubicBezTo>
                  <a:pt x="5761865" y="5809546"/>
                  <a:pt x="5757084" y="5808430"/>
                  <a:pt x="5755644" y="5793016"/>
                </a:cubicBezTo>
                <a:cubicBezTo>
                  <a:pt x="5750864" y="5791901"/>
                  <a:pt x="5750864" y="5791901"/>
                  <a:pt x="5746086" y="5790787"/>
                </a:cubicBezTo>
                <a:cubicBezTo>
                  <a:pt x="5746086" y="5790787"/>
                  <a:pt x="5741306" y="5789670"/>
                  <a:pt x="5741306" y="5789670"/>
                </a:cubicBezTo>
                <a:close/>
                <a:moveTo>
                  <a:pt x="5668816" y="5787828"/>
                </a:moveTo>
                <a:cubicBezTo>
                  <a:pt x="5665480" y="5802126"/>
                  <a:pt x="5670203" y="5803229"/>
                  <a:pt x="5666865" y="5817527"/>
                </a:cubicBezTo>
                <a:cubicBezTo>
                  <a:pt x="5670754" y="5822202"/>
                  <a:pt x="5673792" y="5823852"/>
                  <a:pt x="5676140" y="5823458"/>
                </a:cubicBezTo>
                <a:cubicBezTo>
                  <a:pt x="5677902" y="5823163"/>
                  <a:pt x="5679274" y="5821717"/>
                  <a:pt x="5680329" y="5819533"/>
                </a:cubicBezTo>
                <a:cubicBezTo>
                  <a:pt x="5683487" y="5812982"/>
                  <a:pt x="5683763" y="5799798"/>
                  <a:pt x="5682984" y="5791135"/>
                </a:cubicBezTo>
                <a:cubicBezTo>
                  <a:pt x="5678261" y="5790033"/>
                  <a:pt x="5673538" y="5788930"/>
                  <a:pt x="5668816" y="5787828"/>
                </a:cubicBezTo>
                <a:close/>
                <a:moveTo>
                  <a:pt x="5699140" y="5779832"/>
                </a:moveTo>
                <a:cubicBezTo>
                  <a:pt x="5699140" y="5779832"/>
                  <a:pt x="5695802" y="5794130"/>
                  <a:pt x="5695802" y="5794130"/>
                </a:cubicBezTo>
                <a:cubicBezTo>
                  <a:pt x="5695802" y="5794130"/>
                  <a:pt x="5700862" y="5795311"/>
                  <a:pt x="5700862" y="5795311"/>
                </a:cubicBezTo>
                <a:cubicBezTo>
                  <a:pt x="5700862" y="5795311"/>
                  <a:pt x="5705922" y="5796492"/>
                  <a:pt x="5705922" y="5796492"/>
                </a:cubicBezTo>
                <a:cubicBezTo>
                  <a:pt x="5709259" y="5782194"/>
                  <a:pt x="5709259" y="5782194"/>
                  <a:pt x="5709259" y="5782194"/>
                </a:cubicBezTo>
                <a:cubicBezTo>
                  <a:pt x="5704199" y="5781014"/>
                  <a:pt x="5704199" y="5781014"/>
                  <a:pt x="5704199" y="5781014"/>
                </a:cubicBezTo>
                <a:cubicBezTo>
                  <a:pt x="5704199" y="5781014"/>
                  <a:pt x="5704199" y="5781014"/>
                  <a:pt x="5699140" y="5779832"/>
                </a:cubicBezTo>
                <a:close/>
                <a:moveTo>
                  <a:pt x="5551194" y="5778804"/>
                </a:moveTo>
                <a:cubicBezTo>
                  <a:pt x="5545443" y="5777461"/>
                  <a:pt x="5540101" y="5779565"/>
                  <a:pt x="5536318" y="5785382"/>
                </a:cubicBezTo>
                <a:cubicBezTo>
                  <a:pt x="5531718" y="5784310"/>
                  <a:pt x="5531718" y="5784310"/>
                  <a:pt x="5522518" y="5782163"/>
                </a:cubicBezTo>
                <a:cubicBezTo>
                  <a:pt x="5524153" y="5795942"/>
                  <a:pt x="5524153" y="5795942"/>
                  <a:pt x="5521188" y="5808649"/>
                </a:cubicBezTo>
                <a:cubicBezTo>
                  <a:pt x="5530388" y="5810795"/>
                  <a:pt x="5537951" y="5799164"/>
                  <a:pt x="5542553" y="5800237"/>
                </a:cubicBezTo>
                <a:cubicBezTo>
                  <a:pt x="5551754" y="5802384"/>
                  <a:pt x="5560954" y="5804531"/>
                  <a:pt x="5565552" y="5805605"/>
                </a:cubicBezTo>
                <a:cubicBezTo>
                  <a:pt x="5573118" y="5793972"/>
                  <a:pt x="5568518" y="5792899"/>
                  <a:pt x="5568518" y="5792899"/>
                </a:cubicBezTo>
                <a:cubicBezTo>
                  <a:pt x="5563101" y="5784933"/>
                  <a:pt x="5556943" y="5780146"/>
                  <a:pt x="5551194" y="5778804"/>
                </a:cubicBezTo>
                <a:close/>
                <a:moveTo>
                  <a:pt x="5757041" y="5767468"/>
                </a:moveTo>
                <a:cubicBezTo>
                  <a:pt x="5753931" y="5780793"/>
                  <a:pt x="5753931" y="5780793"/>
                  <a:pt x="5758592" y="5781880"/>
                </a:cubicBezTo>
                <a:cubicBezTo>
                  <a:pt x="5760924" y="5782424"/>
                  <a:pt x="5762089" y="5782695"/>
                  <a:pt x="5763644" y="5781303"/>
                </a:cubicBezTo>
                <a:cubicBezTo>
                  <a:pt x="5765198" y="5779909"/>
                  <a:pt x="5767140" y="5776850"/>
                  <a:pt x="5771027" y="5770731"/>
                </a:cubicBezTo>
                <a:lnTo>
                  <a:pt x="5766365" y="5769643"/>
                </a:lnTo>
                <a:cubicBezTo>
                  <a:pt x="5761703" y="5768555"/>
                  <a:pt x="5757041" y="5767468"/>
                  <a:pt x="5757041" y="5767468"/>
                </a:cubicBezTo>
                <a:close/>
                <a:moveTo>
                  <a:pt x="5501872" y="5763938"/>
                </a:moveTo>
                <a:cubicBezTo>
                  <a:pt x="5498535" y="5778236"/>
                  <a:pt x="5493475" y="5777055"/>
                  <a:pt x="5493475" y="5777055"/>
                </a:cubicBezTo>
                <a:cubicBezTo>
                  <a:pt x="5493475" y="5777055"/>
                  <a:pt x="5498535" y="5778236"/>
                  <a:pt x="5503595" y="5779417"/>
                </a:cubicBezTo>
                <a:cubicBezTo>
                  <a:pt x="5503595" y="5779417"/>
                  <a:pt x="5501872" y="5763938"/>
                  <a:pt x="5501872" y="5763938"/>
                </a:cubicBezTo>
                <a:close/>
                <a:moveTo>
                  <a:pt x="5524516" y="5750084"/>
                </a:moveTo>
                <a:cubicBezTo>
                  <a:pt x="5521213" y="5751069"/>
                  <a:pt x="5516939" y="5753585"/>
                  <a:pt x="5514608" y="5753041"/>
                </a:cubicBezTo>
                <a:cubicBezTo>
                  <a:pt x="5512276" y="5763035"/>
                  <a:pt x="5519559" y="5767369"/>
                  <a:pt x="5524660" y="5763290"/>
                </a:cubicBezTo>
                <a:cubicBezTo>
                  <a:pt x="5526360" y="5761931"/>
                  <a:pt x="5527816" y="5759636"/>
                  <a:pt x="5528594" y="5756305"/>
                </a:cubicBezTo>
                <a:cubicBezTo>
                  <a:pt x="5530149" y="5749642"/>
                  <a:pt x="5527818" y="5749098"/>
                  <a:pt x="5524516" y="5750084"/>
                </a:cubicBezTo>
                <a:close/>
                <a:moveTo>
                  <a:pt x="5723215" y="5745253"/>
                </a:moveTo>
                <a:cubicBezTo>
                  <a:pt x="5719879" y="5759551"/>
                  <a:pt x="5719879" y="5759551"/>
                  <a:pt x="5719879" y="5759551"/>
                </a:cubicBezTo>
                <a:cubicBezTo>
                  <a:pt x="5721153" y="5763616"/>
                  <a:pt x="5722527" y="5764878"/>
                  <a:pt x="5723869" y="5764485"/>
                </a:cubicBezTo>
                <a:cubicBezTo>
                  <a:pt x="5724875" y="5764189"/>
                  <a:pt x="5725866" y="5762964"/>
                  <a:pt x="5726785" y="5761289"/>
                </a:cubicBezTo>
                <a:cubicBezTo>
                  <a:pt x="5729539" y="5756268"/>
                  <a:pt x="5731651" y="5747222"/>
                  <a:pt x="5731651" y="5747222"/>
                </a:cubicBezTo>
                <a:cubicBezTo>
                  <a:pt x="5727432" y="5746238"/>
                  <a:pt x="5723215" y="5745253"/>
                  <a:pt x="5723215" y="5745253"/>
                </a:cubicBezTo>
                <a:close/>
                <a:moveTo>
                  <a:pt x="5246720" y="5744588"/>
                </a:moveTo>
                <a:cubicBezTo>
                  <a:pt x="5247160" y="5752230"/>
                  <a:pt x="5248215" y="5752476"/>
                  <a:pt x="5249686" y="5750932"/>
                </a:cubicBezTo>
                <a:cubicBezTo>
                  <a:pt x="5251157" y="5749394"/>
                  <a:pt x="5253046" y="5746064"/>
                  <a:pt x="5255153" y="5746556"/>
                </a:cubicBezTo>
                <a:cubicBezTo>
                  <a:pt x="5250937" y="5745572"/>
                  <a:pt x="5246720" y="5744588"/>
                  <a:pt x="5246720" y="5744588"/>
                </a:cubicBezTo>
                <a:close/>
                <a:moveTo>
                  <a:pt x="6285660" y="5735825"/>
                </a:moveTo>
                <a:cubicBezTo>
                  <a:pt x="6280600" y="5734644"/>
                  <a:pt x="6275538" y="5733464"/>
                  <a:pt x="6272203" y="5747762"/>
                </a:cubicBezTo>
                <a:cubicBezTo>
                  <a:pt x="6273064" y="5755498"/>
                  <a:pt x="6276858" y="5756384"/>
                  <a:pt x="6280223" y="5753400"/>
                </a:cubicBezTo>
                <a:cubicBezTo>
                  <a:pt x="6283587" y="5750418"/>
                  <a:pt x="6286521" y="5743563"/>
                  <a:pt x="6285660" y="5735825"/>
                </a:cubicBezTo>
                <a:close/>
                <a:moveTo>
                  <a:pt x="5675457" y="5719029"/>
                </a:moveTo>
                <a:cubicBezTo>
                  <a:pt x="5666130" y="5716853"/>
                  <a:pt x="5658315" y="5729267"/>
                  <a:pt x="5655165" y="5742769"/>
                </a:cubicBezTo>
                <a:cubicBezTo>
                  <a:pt x="5650501" y="5741680"/>
                  <a:pt x="5641174" y="5739504"/>
                  <a:pt x="5638023" y="5753006"/>
                </a:cubicBezTo>
                <a:cubicBezTo>
                  <a:pt x="5638023" y="5753006"/>
                  <a:pt x="5642688" y="5754093"/>
                  <a:pt x="5639537" y="5767597"/>
                </a:cubicBezTo>
                <a:lnTo>
                  <a:pt x="5606894" y="5759978"/>
                </a:lnTo>
                <a:lnTo>
                  <a:pt x="5602229" y="5758890"/>
                </a:lnTo>
                <a:cubicBezTo>
                  <a:pt x="5597566" y="5757801"/>
                  <a:pt x="5597566" y="5757801"/>
                  <a:pt x="5597566" y="5757801"/>
                </a:cubicBezTo>
                <a:cubicBezTo>
                  <a:pt x="5597566" y="5757801"/>
                  <a:pt x="5599079" y="5772391"/>
                  <a:pt x="5599079" y="5772391"/>
                </a:cubicBezTo>
                <a:cubicBezTo>
                  <a:pt x="5599079" y="5772391"/>
                  <a:pt x="5602229" y="5758890"/>
                  <a:pt x="5606894" y="5759978"/>
                </a:cubicBezTo>
                <a:cubicBezTo>
                  <a:pt x="5603742" y="5773480"/>
                  <a:pt x="5603742" y="5773480"/>
                  <a:pt x="5603742" y="5773480"/>
                </a:cubicBezTo>
                <a:lnTo>
                  <a:pt x="5614578" y="5790243"/>
                </a:lnTo>
                <a:lnTo>
                  <a:pt x="5609819" y="5789132"/>
                </a:lnTo>
                <a:cubicBezTo>
                  <a:pt x="5611121" y="5804513"/>
                  <a:pt x="5615759" y="5805594"/>
                  <a:pt x="5620396" y="5806677"/>
                </a:cubicBezTo>
                <a:cubicBezTo>
                  <a:pt x="5620396" y="5806677"/>
                  <a:pt x="5621557" y="5806949"/>
                  <a:pt x="5623134" y="5805431"/>
                </a:cubicBezTo>
                <a:cubicBezTo>
                  <a:pt x="5624710" y="5803915"/>
                  <a:pt x="5626705" y="5800612"/>
                  <a:pt x="5628372" y="5793463"/>
                </a:cubicBezTo>
                <a:lnTo>
                  <a:pt x="5614582" y="5790245"/>
                </a:lnTo>
                <a:lnTo>
                  <a:pt x="5622395" y="5777834"/>
                </a:lnTo>
                <a:cubicBezTo>
                  <a:pt x="5627058" y="5778923"/>
                  <a:pt x="5636384" y="5781099"/>
                  <a:pt x="5639537" y="5767597"/>
                </a:cubicBezTo>
                <a:cubicBezTo>
                  <a:pt x="5639537" y="5767597"/>
                  <a:pt x="5639537" y="5767597"/>
                  <a:pt x="5644199" y="5768686"/>
                </a:cubicBezTo>
                <a:cubicBezTo>
                  <a:pt x="5648861" y="5769773"/>
                  <a:pt x="5653525" y="5770861"/>
                  <a:pt x="5658190" y="5771950"/>
                </a:cubicBezTo>
                <a:cubicBezTo>
                  <a:pt x="5661340" y="5758449"/>
                  <a:pt x="5683144" y="5749300"/>
                  <a:pt x="5681632" y="5734708"/>
                </a:cubicBezTo>
                <a:cubicBezTo>
                  <a:pt x="5681632" y="5734708"/>
                  <a:pt x="5680120" y="5720118"/>
                  <a:pt x="5675457" y="5719029"/>
                </a:cubicBezTo>
                <a:close/>
                <a:moveTo>
                  <a:pt x="5583578" y="5707662"/>
                </a:moveTo>
                <a:cubicBezTo>
                  <a:pt x="5586880" y="5706676"/>
                  <a:pt x="5589211" y="5707220"/>
                  <a:pt x="5587656" y="5713884"/>
                </a:cubicBezTo>
                <a:cubicBezTo>
                  <a:pt x="5584546" y="5727208"/>
                  <a:pt x="5578332" y="5711708"/>
                  <a:pt x="5575222" y="5725033"/>
                </a:cubicBezTo>
                <a:cubicBezTo>
                  <a:pt x="5575222" y="5725033"/>
                  <a:pt x="5570560" y="5723944"/>
                  <a:pt x="5573670" y="5710618"/>
                </a:cubicBezTo>
                <a:cubicBezTo>
                  <a:pt x="5576001" y="5711163"/>
                  <a:pt x="5580275" y="5708648"/>
                  <a:pt x="5583578" y="5707662"/>
                </a:cubicBezTo>
                <a:close/>
                <a:moveTo>
                  <a:pt x="5162049" y="5675352"/>
                </a:moveTo>
                <a:cubicBezTo>
                  <a:pt x="5171787" y="5673125"/>
                  <a:pt x="5181756" y="5683105"/>
                  <a:pt x="5189950" y="5685319"/>
                </a:cubicBezTo>
                <a:lnTo>
                  <a:pt x="5179519" y="5702938"/>
                </a:lnTo>
                <a:lnTo>
                  <a:pt x="5177383" y="5702440"/>
                </a:lnTo>
                <a:cubicBezTo>
                  <a:pt x="5175832" y="5688024"/>
                  <a:pt x="5185155" y="5690200"/>
                  <a:pt x="5185155" y="5690200"/>
                </a:cubicBezTo>
                <a:cubicBezTo>
                  <a:pt x="5178942" y="5674700"/>
                  <a:pt x="5171169" y="5686936"/>
                  <a:pt x="5158734" y="5698087"/>
                </a:cubicBezTo>
                <a:lnTo>
                  <a:pt x="5148463" y="5691974"/>
                </a:lnTo>
                <a:lnTo>
                  <a:pt x="5151183" y="5688056"/>
                </a:lnTo>
                <a:cubicBezTo>
                  <a:pt x="5153536" y="5688540"/>
                  <a:pt x="5156637" y="5690896"/>
                  <a:pt x="5160734" y="5692002"/>
                </a:cubicBezTo>
                <a:cubicBezTo>
                  <a:pt x="5155633" y="5680907"/>
                  <a:pt x="5162938" y="5679237"/>
                  <a:pt x="5162279" y="5687560"/>
                </a:cubicBezTo>
                <a:cubicBezTo>
                  <a:pt x="5164713" y="5687003"/>
                  <a:pt x="5162938" y="5679237"/>
                  <a:pt x="5162049" y="5675352"/>
                </a:cubicBezTo>
                <a:close/>
                <a:moveTo>
                  <a:pt x="5668339" y="5650202"/>
                </a:moveTo>
                <a:cubicBezTo>
                  <a:pt x="5665985" y="5650739"/>
                  <a:pt x="5665985" y="5650739"/>
                  <a:pt x="5665985" y="5650739"/>
                </a:cubicBezTo>
                <a:cubicBezTo>
                  <a:pt x="5663634" y="5651278"/>
                  <a:pt x="5663634" y="5651278"/>
                  <a:pt x="5664441" y="5654807"/>
                </a:cubicBezTo>
                <a:cubicBezTo>
                  <a:pt x="5664441" y="5654807"/>
                  <a:pt x="5667600" y="5657801"/>
                  <a:pt x="5667600" y="5657801"/>
                </a:cubicBezTo>
                <a:cubicBezTo>
                  <a:pt x="5667600" y="5657801"/>
                  <a:pt x="5667600" y="5657801"/>
                  <a:pt x="5669953" y="5657264"/>
                </a:cubicBezTo>
                <a:cubicBezTo>
                  <a:pt x="5671130" y="5656995"/>
                  <a:pt x="5671516" y="5655976"/>
                  <a:pt x="5671609" y="5655026"/>
                </a:cubicBezTo>
                <a:cubicBezTo>
                  <a:pt x="5671701" y="5654077"/>
                  <a:pt x="5671497" y="5653194"/>
                  <a:pt x="5671497" y="5653194"/>
                </a:cubicBezTo>
                <a:cubicBezTo>
                  <a:pt x="5670691" y="5649663"/>
                  <a:pt x="5670691" y="5649663"/>
                  <a:pt x="5668339" y="5650202"/>
                </a:cubicBezTo>
                <a:close/>
                <a:moveTo>
                  <a:pt x="5323403" y="5630271"/>
                </a:moveTo>
                <a:lnTo>
                  <a:pt x="5326431" y="5634506"/>
                </a:lnTo>
                <a:lnTo>
                  <a:pt x="5323134" y="5638753"/>
                </a:lnTo>
                <a:lnTo>
                  <a:pt x="5319696" y="5639787"/>
                </a:lnTo>
                <a:lnTo>
                  <a:pt x="5320751" y="5635476"/>
                </a:lnTo>
                <a:cubicBezTo>
                  <a:pt x="5321414" y="5632769"/>
                  <a:pt x="5322186" y="5630549"/>
                  <a:pt x="5323403" y="5630271"/>
                </a:cubicBezTo>
                <a:close/>
                <a:moveTo>
                  <a:pt x="5910694" y="5628696"/>
                </a:moveTo>
                <a:lnTo>
                  <a:pt x="5912548" y="5630505"/>
                </a:lnTo>
                <a:lnTo>
                  <a:pt x="5911038" y="5630852"/>
                </a:lnTo>
                <a:close/>
                <a:moveTo>
                  <a:pt x="5690007" y="5619981"/>
                </a:moveTo>
                <a:lnTo>
                  <a:pt x="5690243" y="5621718"/>
                </a:lnTo>
                <a:lnTo>
                  <a:pt x="5689446" y="5622477"/>
                </a:lnTo>
                <a:close/>
                <a:moveTo>
                  <a:pt x="5684153" y="5619596"/>
                </a:moveTo>
                <a:cubicBezTo>
                  <a:pt x="5684887" y="5620003"/>
                  <a:pt x="5685801" y="5621198"/>
                  <a:pt x="5686687" y="5622273"/>
                </a:cubicBezTo>
                <a:lnTo>
                  <a:pt x="5688282" y="5623585"/>
                </a:lnTo>
                <a:lnTo>
                  <a:pt x="5687130" y="5624682"/>
                </a:lnTo>
                <a:lnTo>
                  <a:pt x="5687193" y="5628726"/>
                </a:lnTo>
                <a:lnTo>
                  <a:pt x="5686912" y="5628862"/>
                </a:lnTo>
                <a:lnTo>
                  <a:pt x="5687197" y="5628938"/>
                </a:lnTo>
                <a:lnTo>
                  <a:pt x="5687226" y="5630853"/>
                </a:lnTo>
                <a:cubicBezTo>
                  <a:pt x="5689266" y="5633964"/>
                  <a:pt x="5695677" y="5630191"/>
                  <a:pt x="5693344" y="5640185"/>
                </a:cubicBezTo>
                <a:cubicBezTo>
                  <a:pt x="5693344" y="5640185"/>
                  <a:pt x="5691014" y="5639640"/>
                  <a:pt x="5688293" y="5640763"/>
                </a:cubicBezTo>
                <a:lnTo>
                  <a:pt x="5685444" y="5644843"/>
                </a:lnTo>
                <a:lnTo>
                  <a:pt x="5683820" y="5637744"/>
                </a:lnTo>
                <a:cubicBezTo>
                  <a:pt x="5688689" y="5636631"/>
                  <a:pt x="5686912" y="5628862"/>
                  <a:pt x="5682702" y="5621653"/>
                </a:cubicBezTo>
                <a:cubicBezTo>
                  <a:pt x="5682867" y="5619571"/>
                  <a:pt x="5683419" y="5619189"/>
                  <a:pt x="5684153" y="5619596"/>
                </a:cubicBezTo>
                <a:close/>
                <a:moveTo>
                  <a:pt x="3399196" y="5597066"/>
                </a:moveTo>
                <a:cubicBezTo>
                  <a:pt x="3400059" y="5600832"/>
                  <a:pt x="3399400" y="5608908"/>
                  <a:pt x="3395496" y="5613764"/>
                </a:cubicBezTo>
                <a:cubicBezTo>
                  <a:pt x="3398841" y="5622907"/>
                  <a:pt x="3404251" y="5624640"/>
                  <a:pt x="3409206" y="5623014"/>
                </a:cubicBezTo>
                <a:cubicBezTo>
                  <a:pt x="3414159" y="5621385"/>
                  <a:pt x="3418656" y="5616392"/>
                  <a:pt x="3420177" y="5612082"/>
                </a:cubicBezTo>
                <a:cubicBezTo>
                  <a:pt x="3414349" y="5597562"/>
                  <a:pt x="3404823" y="5599743"/>
                  <a:pt x="3399196" y="5597066"/>
                </a:cubicBezTo>
                <a:close/>
                <a:moveTo>
                  <a:pt x="5624006" y="5594451"/>
                </a:moveTo>
                <a:lnTo>
                  <a:pt x="5629525" y="5597482"/>
                </a:lnTo>
                <a:lnTo>
                  <a:pt x="5625164" y="5608463"/>
                </a:lnTo>
                <a:lnTo>
                  <a:pt x="5625916" y="5609610"/>
                </a:lnTo>
                <a:lnTo>
                  <a:pt x="5625459" y="5610288"/>
                </a:lnTo>
                <a:lnTo>
                  <a:pt x="5621861" y="5609448"/>
                </a:lnTo>
                <a:close/>
                <a:moveTo>
                  <a:pt x="5653673" y="5584357"/>
                </a:moveTo>
                <a:cubicBezTo>
                  <a:pt x="5662031" y="5584490"/>
                  <a:pt x="5671054" y="5587535"/>
                  <a:pt x="5677141" y="5586142"/>
                </a:cubicBezTo>
                <a:cubicBezTo>
                  <a:pt x="5678917" y="5593908"/>
                  <a:pt x="5679807" y="5597793"/>
                  <a:pt x="5680693" y="5601676"/>
                </a:cubicBezTo>
                <a:cubicBezTo>
                  <a:pt x="5677487" y="5604453"/>
                  <a:pt x="5673613" y="5604318"/>
                  <a:pt x="5669212" y="5603281"/>
                </a:cubicBezTo>
                <a:lnTo>
                  <a:pt x="5664831" y="5602144"/>
                </a:lnTo>
                <a:lnTo>
                  <a:pt x="5651391" y="5588238"/>
                </a:lnTo>
                <a:cubicBezTo>
                  <a:pt x="5647505" y="5594357"/>
                  <a:pt x="5644396" y="5597145"/>
                  <a:pt x="5641095" y="5598130"/>
                </a:cubicBezTo>
                <a:lnTo>
                  <a:pt x="5635656" y="5597694"/>
                </a:lnTo>
                <a:lnTo>
                  <a:pt x="5642088" y="5587263"/>
                </a:lnTo>
                <a:cubicBezTo>
                  <a:pt x="5645483" y="5584954"/>
                  <a:pt x="5649496" y="5584291"/>
                  <a:pt x="5653673" y="5584357"/>
                </a:cubicBezTo>
                <a:close/>
                <a:moveTo>
                  <a:pt x="3224019" y="5359224"/>
                </a:moveTo>
                <a:cubicBezTo>
                  <a:pt x="3224019" y="5359224"/>
                  <a:pt x="3221635" y="5359768"/>
                  <a:pt x="3221635" y="5359768"/>
                </a:cubicBezTo>
                <a:cubicBezTo>
                  <a:pt x="3220117" y="5364080"/>
                  <a:pt x="3215351" y="5365169"/>
                  <a:pt x="3212971" y="5365714"/>
                </a:cubicBezTo>
                <a:cubicBezTo>
                  <a:pt x="3208206" y="5366804"/>
                  <a:pt x="3205824" y="5367348"/>
                  <a:pt x="3203443" y="5367895"/>
                </a:cubicBezTo>
                <a:cubicBezTo>
                  <a:pt x="3201922" y="5372204"/>
                  <a:pt x="3201922" y="5372204"/>
                  <a:pt x="3201922" y="5372204"/>
                </a:cubicBezTo>
                <a:cubicBezTo>
                  <a:pt x="3202783" y="5375971"/>
                  <a:pt x="3205166" y="5375426"/>
                  <a:pt x="3205166" y="5375426"/>
                </a:cubicBezTo>
                <a:cubicBezTo>
                  <a:pt x="3206686" y="5371114"/>
                  <a:pt x="3209067" y="5370570"/>
                  <a:pt x="3213832" y="5369480"/>
                </a:cubicBezTo>
                <a:cubicBezTo>
                  <a:pt x="3216213" y="5368936"/>
                  <a:pt x="3220977" y="5367845"/>
                  <a:pt x="3224879" y="5362991"/>
                </a:cubicBezTo>
                <a:cubicBezTo>
                  <a:pt x="3224879" y="5362991"/>
                  <a:pt x="3224879" y="5362991"/>
                  <a:pt x="3224019" y="5359224"/>
                </a:cubicBezTo>
                <a:close/>
                <a:moveTo>
                  <a:pt x="8544133" y="5348404"/>
                </a:moveTo>
                <a:cubicBezTo>
                  <a:pt x="8539073" y="5347222"/>
                  <a:pt x="8539073" y="5347222"/>
                  <a:pt x="8535737" y="5361519"/>
                </a:cubicBezTo>
                <a:cubicBezTo>
                  <a:pt x="8538265" y="5362110"/>
                  <a:pt x="8539532" y="5362406"/>
                  <a:pt x="8541213" y="5360913"/>
                </a:cubicBezTo>
                <a:cubicBezTo>
                  <a:pt x="8542895" y="5359422"/>
                  <a:pt x="8544995" y="5356143"/>
                  <a:pt x="8549192" y="5349584"/>
                </a:cubicBezTo>
                <a:cubicBezTo>
                  <a:pt x="8544133" y="5348404"/>
                  <a:pt x="8544133" y="5348404"/>
                  <a:pt x="8544133" y="5348404"/>
                </a:cubicBezTo>
                <a:close/>
                <a:moveTo>
                  <a:pt x="8596809" y="5290350"/>
                </a:moveTo>
                <a:cubicBezTo>
                  <a:pt x="8591751" y="5289169"/>
                  <a:pt x="8591751" y="5289169"/>
                  <a:pt x="8583353" y="5302284"/>
                </a:cubicBezTo>
                <a:cubicBezTo>
                  <a:pt x="8588413" y="5303466"/>
                  <a:pt x="8588413" y="5303466"/>
                  <a:pt x="8593474" y="5304647"/>
                </a:cubicBezTo>
                <a:cubicBezTo>
                  <a:pt x="8593474" y="5304647"/>
                  <a:pt x="8593474" y="5304647"/>
                  <a:pt x="8596809" y="5290350"/>
                </a:cubicBezTo>
                <a:close/>
                <a:moveTo>
                  <a:pt x="8554643" y="5280508"/>
                </a:moveTo>
                <a:cubicBezTo>
                  <a:pt x="8554643" y="5280508"/>
                  <a:pt x="8551307" y="5294805"/>
                  <a:pt x="8551307" y="5294805"/>
                </a:cubicBezTo>
                <a:cubicBezTo>
                  <a:pt x="8554785" y="5295617"/>
                  <a:pt x="8563482" y="5297648"/>
                  <a:pt x="8569020" y="5292580"/>
                </a:cubicBezTo>
                <a:cubicBezTo>
                  <a:pt x="8570867" y="5290890"/>
                  <a:pt x="8572363" y="5288412"/>
                  <a:pt x="8573197" y="5284839"/>
                </a:cubicBezTo>
                <a:cubicBezTo>
                  <a:pt x="8568559" y="5283756"/>
                  <a:pt x="8563919" y="5282674"/>
                  <a:pt x="8554643" y="5280508"/>
                </a:cubicBezTo>
                <a:close/>
                <a:moveTo>
                  <a:pt x="8199999" y="5277036"/>
                </a:moveTo>
                <a:cubicBezTo>
                  <a:pt x="8197563" y="5276939"/>
                  <a:pt x="8194680" y="5278151"/>
                  <a:pt x="8191653" y="5281214"/>
                </a:cubicBezTo>
                <a:cubicBezTo>
                  <a:pt x="8196037" y="5282238"/>
                  <a:pt x="8192702" y="5296531"/>
                  <a:pt x="8201473" y="5298580"/>
                </a:cubicBezTo>
                <a:cubicBezTo>
                  <a:pt x="8210554" y="5289394"/>
                  <a:pt x="8207300" y="5277327"/>
                  <a:pt x="8199999" y="5277036"/>
                </a:cubicBezTo>
                <a:close/>
                <a:moveTo>
                  <a:pt x="8775121" y="5263397"/>
                </a:moveTo>
                <a:cubicBezTo>
                  <a:pt x="8772011" y="5276721"/>
                  <a:pt x="8772011" y="5276721"/>
                  <a:pt x="8776673" y="5277809"/>
                </a:cubicBezTo>
                <a:cubicBezTo>
                  <a:pt x="8776673" y="5277809"/>
                  <a:pt x="8781337" y="5278897"/>
                  <a:pt x="8781337" y="5278897"/>
                </a:cubicBezTo>
                <a:cubicBezTo>
                  <a:pt x="8782888" y="5293309"/>
                  <a:pt x="8787549" y="5294398"/>
                  <a:pt x="8787549" y="5294398"/>
                </a:cubicBezTo>
                <a:cubicBezTo>
                  <a:pt x="8779778" y="5306638"/>
                  <a:pt x="8767343" y="5317790"/>
                  <a:pt x="8758018" y="5315614"/>
                </a:cubicBezTo>
                <a:cubicBezTo>
                  <a:pt x="8761129" y="5302284"/>
                  <a:pt x="8754915" y="5286781"/>
                  <a:pt x="8758025" y="5273457"/>
                </a:cubicBezTo>
                <a:cubicBezTo>
                  <a:pt x="8745591" y="5284605"/>
                  <a:pt x="8733156" y="5295758"/>
                  <a:pt x="8726945" y="5280252"/>
                </a:cubicBezTo>
                <a:cubicBezTo>
                  <a:pt x="8742487" y="5255779"/>
                  <a:pt x="8758025" y="5273457"/>
                  <a:pt x="8775121" y="5263397"/>
                </a:cubicBezTo>
                <a:close/>
                <a:moveTo>
                  <a:pt x="8269107" y="5244016"/>
                </a:moveTo>
                <a:cubicBezTo>
                  <a:pt x="8265769" y="5258313"/>
                  <a:pt x="8264609" y="5242967"/>
                  <a:pt x="8261271" y="5257264"/>
                </a:cubicBezTo>
                <a:cubicBezTo>
                  <a:pt x="8270267" y="5259362"/>
                  <a:pt x="8270267" y="5259362"/>
                  <a:pt x="8274765" y="5260412"/>
                </a:cubicBezTo>
                <a:cubicBezTo>
                  <a:pt x="8278101" y="5246115"/>
                  <a:pt x="8273604" y="5245065"/>
                  <a:pt x="8269107" y="5244016"/>
                </a:cubicBezTo>
                <a:close/>
                <a:moveTo>
                  <a:pt x="8128710" y="5211249"/>
                </a:moveTo>
                <a:cubicBezTo>
                  <a:pt x="8124133" y="5210180"/>
                  <a:pt x="8121074" y="5223285"/>
                  <a:pt x="8116496" y="5222218"/>
                </a:cubicBezTo>
                <a:cubicBezTo>
                  <a:pt x="8113438" y="5235324"/>
                  <a:pt x="8119537" y="5250563"/>
                  <a:pt x="8116477" y="5263669"/>
                </a:cubicBezTo>
                <a:cubicBezTo>
                  <a:pt x="8134791" y="5267942"/>
                  <a:pt x="8136328" y="5240667"/>
                  <a:pt x="8145483" y="5242803"/>
                </a:cubicBezTo>
                <a:cubicBezTo>
                  <a:pt x="8148545" y="5229697"/>
                  <a:pt x="8137868" y="5213386"/>
                  <a:pt x="8128710" y="5211249"/>
                </a:cubicBezTo>
                <a:close/>
                <a:moveTo>
                  <a:pt x="8178367" y="5208429"/>
                </a:moveTo>
                <a:cubicBezTo>
                  <a:pt x="8183029" y="5209517"/>
                  <a:pt x="8187691" y="5210605"/>
                  <a:pt x="8187691" y="5210605"/>
                </a:cubicBezTo>
                <a:cubicBezTo>
                  <a:pt x="8179918" y="5222844"/>
                  <a:pt x="8179918" y="5222844"/>
                  <a:pt x="8175255" y="5221757"/>
                </a:cubicBezTo>
                <a:cubicBezTo>
                  <a:pt x="8170593" y="5220668"/>
                  <a:pt x="8179918" y="5222844"/>
                  <a:pt x="8178367" y="5208429"/>
                </a:cubicBezTo>
                <a:close/>
                <a:moveTo>
                  <a:pt x="8810891" y="5202444"/>
                </a:moveTo>
                <a:cubicBezTo>
                  <a:pt x="8799125" y="5205350"/>
                  <a:pt x="8789987" y="5217350"/>
                  <a:pt x="8781548" y="5237994"/>
                </a:cubicBezTo>
                <a:cubicBezTo>
                  <a:pt x="8795283" y="5241200"/>
                  <a:pt x="8794041" y="5225835"/>
                  <a:pt x="8807777" y="5229040"/>
                </a:cubicBezTo>
                <a:cubicBezTo>
                  <a:pt x="8807777" y="5229040"/>
                  <a:pt x="8812354" y="5230107"/>
                  <a:pt x="8816932" y="5231177"/>
                </a:cubicBezTo>
                <a:cubicBezTo>
                  <a:pt x="8816932" y="5231177"/>
                  <a:pt x="8820269" y="5216879"/>
                  <a:pt x="8823605" y="5202585"/>
                </a:cubicBezTo>
                <a:cubicBezTo>
                  <a:pt x="8819027" y="5201517"/>
                  <a:pt x="8814813" y="5201475"/>
                  <a:pt x="8810891" y="5202444"/>
                </a:cubicBezTo>
                <a:close/>
                <a:moveTo>
                  <a:pt x="3082689" y="5198350"/>
                </a:moveTo>
                <a:cubicBezTo>
                  <a:pt x="3081109" y="5202799"/>
                  <a:pt x="3084467" y="5206118"/>
                  <a:pt x="3085355" y="5210001"/>
                </a:cubicBezTo>
                <a:lnTo>
                  <a:pt x="3083390" y="5210009"/>
                </a:lnTo>
                <a:lnTo>
                  <a:pt x="3081998" y="5206683"/>
                </a:lnTo>
                <a:cubicBezTo>
                  <a:pt x="3082442" y="5208624"/>
                  <a:pt x="3082664" y="5209595"/>
                  <a:pt x="3083082" y="5210009"/>
                </a:cubicBezTo>
                <a:lnTo>
                  <a:pt x="3083390" y="5210009"/>
                </a:lnTo>
                <a:lnTo>
                  <a:pt x="3084144" y="5211810"/>
                </a:lnTo>
                <a:cubicBezTo>
                  <a:pt x="3086638" y="5212771"/>
                  <a:pt x="3089949" y="5213038"/>
                  <a:pt x="3091184" y="5212755"/>
                </a:cubicBezTo>
                <a:cubicBezTo>
                  <a:pt x="3089408" y="5204987"/>
                  <a:pt x="3089408" y="5204987"/>
                  <a:pt x="3086936" y="5205553"/>
                </a:cubicBezTo>
                <a:cubicBezTo>
                  <a:pt x="3083577" y="5202235"/>
                  <a:pt x="3086048" y="5201669"/>
                  <a:pt x="3086048" y="5201669"/>
                </a:cubicBezTo>
                <a:cubicBezTo>
                  <a:pt x="3085158" y="5197785"/>
                  <a:pt x="3084467" y="5206118"/>
                  <a:pt x="3082689" y="5198350"/>
                </a:cubicBezTo>
                <a:close/>
                <a:moveTo>
                  <a:pt x="8575775" y="5189969"/>
                </a:moveTo>
                <a:cubicBezTo>
                  <a:pt x="8573549" y="5199499"/>
                  <a:pt x="8573549" y="5199499"/>
                  <a:pt x="8583669" y="5201861"/>
                </a:cubicBezTo>
                <a:cubicBezTo>
                  <a:pt x="8583669" y="5201861"/>
                  <a:pt x="8585893" y="5192330"/>
                  <a:pt x="8585893" y="5192330"/>
                </a:cubicBezTo>
                <a:cubicBezTo>
                  <a:pt x="8580834" y="5191150"/>
                  <a:pt x="8575775" y="5189969"/>
                  <a:pt x="8575775" y="5189969"/>
                </a:cubicBezTo>
                <a:close/>
                <a:moveTo>
                  <a:pt x="8216121" y="5176377"/>
                </a:moveTo>
                <a:cubicBezTo>
                  <a:pt x="8213898" y="5185908"/>
                  <a:pt x="8218395" y="5186957"/>
                  <a:pt x="8222891" y="5188006"/>
                </a:cubicBezTo>
                <a:cubicBezTo>
                  <a:pt x="8222891" y="5188006"/>
                  <a:pt x="8224017" y="5188269"/>
                  <a:pt x="8224857" y="5187209"/>
                </a:cubicBezTo>
                <a:cubicBezTo>
                  <a:pt x="8225697" y="5186150"/>
                  <a:pt x="8226255" y="5183766"/>
                  <a:pt x="8225117" y="5178476"/>
                </a:cubicBezTo>
                <a:cubicBezTo>
                  <a:pt x="8225117" y="5178476"/>
                  <a:pt x="8220619" y="5177427"/>
                  <a:pt x="8216121" y="5176377"/>
                </a:cubicBezTo>
                <a:close/>
                <a:moveTo>
                  <a:pt x="8315562" y="5169436"/>
                </a:moveTo>
                <a:cubicBezTo>
                  <a:pt x="8312227" y="5183730"/>
                  <a:pt x="8312227" y="5183730"/>
                  <a:pt x="8312227" y="5183730"/>
                </a:cubicBezTo>
                <a:cubicBezTo>
                  <a:pt x="8312227" y="5183730"/>
                  <a:pt x="8317285" y="5184911"/>
                  <a:pt x="8317285" y="5184911"/>
                </a:cubicBezTo>
                <a:cubicBezTo>
                  <a:pt x="8317285" y="5184911"/>
                  <a:pt x="8320621" y="5170618"/>
                  <a:pt x="8320621" y="5170618"/>
                </a:cubicBezTo>
                <a:cubicBezTo>
                  <a:pt x="8320621" y="5170618"/>
                  <a:pt x="8320621" y="5170618"/>
                  <a:pt x="8315562" y="5169436"/>
                </a:cubicBezTo>
                <a:close/>
                <a:moveTo>
                  <a:pt x="3105666" y="5164857"/>
                </a:moveTo>
                <a:cubicBezTo>
                  <a:pt x="3104100" y="5169377"/>
                  <a:pt x="3102534" y="5173896"/>
                  <a:pt x="3100063" y="5174463"/>
                </a:cubicBezTo>
                <a:lnTo>
                  <a:pt x="3109224" y="5179958"/>
                </a:lnTo>
                <a:lnTo>
                  <a:pt x="3109283" y="5180677"/>
                </a:lnTo>
                <a:lnTo>
                  <a:pt x="3110286" y="5180595"/>
                </a:lnTo>
                <a:lnTo>
                  <a:pt x="3115128" y="5183499"/>
                </a:lnTo>
                <a:cubicBezTo>
                  <a:pt x="3114675" y="5181522"/>
                  <a:pt x="3113831" y="5180676"/>
                  <a:pt x="3112793" y="5180393"/>
                </a:cubicBezTo>
                <a:lnTo>
                  <a:pt x="3110286" y="5180595"/>
                </a:lnTo>
                <a:lnTo>
                  <a:pt x="3109224" y="5179958"/>
                </a:lnTo>
                <a:lnTo>
                  <a:pt x="3108740" y="5174038"/>
                </a:lnTo>
                <a:cubicBezTo>
                  <a:pt x="3108091" y="5172625"/>
                  <a:pt x="3107022" y="5170790"/>
                  <a:pt x="3105666" y="5164857"/>
                </a:cubicBezTo>
                <a:close/>
                <a:moveTo>
                  <a:pt x="8115229" y="5162877"/>
                </a:moveTo>
                <a:cubicBezTo>
                  <a:pt x="8115229" y="5162877"/>
                  <a:pt x="8110591" y="5161794"/>
                  <a:pt x="8107455" y="5175223"/>
                </a:cubicBezTo>
                <a:cubicBezTo>
                  <a:pt x="8107455" y="5175223"/>
                  <a:pt x="8112096" y="5176306"/>
                  <a:pt x="8112096" y="5176306"/>
                </a:cubicBezTo>
                <a:cubicBezTo>
                  <a:pt x="8112096" y="5176306"/>
                  <a:pt x="8108960" y="5189737"/>
                  <a:pt x="8108960" y="5189737"/>
                </a:cubicBezTo>
                <a:cubicBezTo>
                  <a:pt x="8095044" y="5186490"/>
                  <a:pt x="8090408" y="5185406"/>
                  <a:pt x="8081129" y="5183241"/>
                </a:cubicBezTo>
                <a:cubicBezTo>
                  <a:pt x="8071853" y="5181076"/>
                  <a:pt x="8068720" y="5194506"/>
                  <a:pt x="8064080" y="5193423"/>
                </a:cubicBezTo>
                <a:cubicBezTo>
                  <a:pt x="8056308" y="5205770"/>
                  <a:pt x="8040887" y="5188011"/>
                  <a:pt x="8037755" y="5201440"/>
                </a:cubicBezTo>
                <a:cubicBezTo>
                  <a:pt x="8043896" y="5217035"/>
                  <a:pt x="8050039" y="5232630"/>
                  <a:pt x="8051542" y="5247142"/>
                </a:cubicBezTo>
                <a:cubicBezTo>
                  <a:pt x="8046904" y="5246061"/>
                  <a:pt x="8039132" y="5258408"/>
                  <a:pt x="8039132" y="5258408"/>
                </a:cubicBezTo>
                <a:cubicBezTo>
                  <a:pt x="8040636" y="5272916"/>
                  <a:pt x="8046778" y="5288512"/>
                  <a:pt x="8059190" y="5277248"/>
                </a:cubicBezTo>
                <a:cubicBezTo>
                  <a:pt x="8063827" y="5278331"/>
                  <a:pt x="8060692" y="5291759"/>
                  <a:pt x="8065330" y="5292843"/>
                </a:cubicBezTo>
                <a:cubicBezTo>
                  <a:pt x="8065330" y="5292843"/>
                  <a:pt x="8062196" y="5306272"/>
                  <a:pt x="8057558" y="5305190"/>
                </a:cubicBezTo>
                <a:cubicBezTo>
                  <a:pt x="8057558" y="5305190"/>
                  <a:pt x="8062196" y="5306272"/>
                  <a:pt x="8062196" y="5306272"/>
                </a:cubicBezTo>
                <a:cubicBezTo>
                  <a:pt x="8063356" y="5306542"/>
                  <a:pt x="8064422" y="5305906"/>
                  <a:pt x="8065368" y="5304800"/>
                </a:cubicBezTo>
                <a:cubicBezTo>
                  <a:pt x="8068208" y="5301480"/>
                  <a:pt x="8069971" y="5293926"/>
                  <a:pt x="8069971" y="5293926"/>
                </a:cubicBezTo>
                <a:cubicBezTo>
                  <a:pt x="8082382" y="5282660"/>
                  <a:pt x="8071599" y="5265985"/>
                  <a:pt x="8077869" y="5239124"/>
                </a:cubicBezTo>
                <a:cubicBezTo>
                  <a:pt x="8084011" y="5254720"/>
                  <a:pt x="8094918" y="5228944"/>
                  <a:pt x="8096548" y="5201001"/>
                </a:cubicBezTo>
                <a:cubicBezTo>
                  <a:pt x="8098052" y="5215513"/>
                  <a:pt x="8104322" y="5188653"/>
                  <a:pt x="8108960" y="5189737"/>
                </a:cubicBezTo>
                <a:cubicBezTo>
                  <a:pt x="8108960" y="5189737"/>
                  <a:pt x="8113597" y="5190818"/>
                  <a:pt x="8113597" y="5190818"/>
                </a:cubicBezTo>
                <a:cubicBezTo>
                  <a:pt x="8116734" y="5177388"/>
                  <a:pt x="8116734" y="5177388"/>
                  <a:pt x="8121372" y="5178472"/>
                </a:cubicBezTo>
                <a:cubicBezTo>
                  <a:pt x="8116734" y="5177388"/>
                  <a:pt x="8119867" y="5163958"/>
                  <a:pt x="8115229" y="5162877"/>
                </a:cubicBezTo>
                <a:close/>
                <a:moveTo>
                  <a:pt x="8396449" y="5158165"/>
                </a:moveTo>
                <a:cubicBezTo>
                  <a:pt x="8393113" y="5172460"/>
                  <a:pt x="8399052" y="5188923"/>
                  <a:pt x="8408331" y="5191087"/>
                </a:cubicBezTo>
                <a:cubicBezTo>
                  <a:pt x="8412317" y="5184480"/>
                  <a:pt x="8416631" y="5181718"/>
                  <a:pt x="8420363" y="5178821"/>
                </a:cubicBezTo>
                <a:cubicBezTo>
                  <a:pt x="8424097" y="5175924"/>
                  <a:pt x="8427251" y="5172890"/>
                  <a:pt x="8428919" y="5165742"/>
                </a:cubicBezTo>
                <a:cubicBezTo>
                  <a:pt x="8419641" y="5163578"/>
                  <a:pt x="8410365" y="5161414"/>
                  <a:pt x="8396449" y="5158165"/>
                </a:cubicBezTo>
                <a:close/>
                <a:moveTo>
                  <a:pt x="8126727" y="5155513"/>
                </a:moveTo>
                <a:cubicBezTo>
                  <a:pt x="8121669" y="5154332"/>
                  <a:pt x="8119443" y="5163864"/>
                  <a:pt x="8119443" y="5163864"/>
                </a:cubicBezTo>
                <a:cubicBezTo>
                  <a:pt x="8124505" y="5165045"/>
                  <a:pt x="8129564" y="5166226"/>
                  <a:pt x="8129564" y="5166226"/>
                </a:cubicBezTo>
                <a:cubicBezTo>
                  <a:pt x="8129564" y="5166226"/>
                  <a:pt x="8131789" y="5156694"/>
                  <a:pt x="8126727" y="5155513"/>
                </a:cubicBezTo>
                <a:close/>
                <a:moveTo>
                  <a:pt x="8344661" y="5148876"/>
                </a:moveTo>
                <a:cubicBezTo>
                  <a:pt x="8341551" y="5162205"/>
                  <a:pt x="8355537" y="5165468"/>
                  <a:pt x="8355537" y="5165468"/>
                </a:cubicBezTo>
                <a:cubicBezTo>
                  <a:pt x="8352427" y="5178794"/>
                  <a:pt x="8358641" y="5194295"/>
                  <a:pt x="8350870" y="5206535"/>
                </a:cubicBezTo>
                <a:cubicBezTo>
                  <a:pt x="8360193" y="5208710"/>
                  <a:pt x="8364855" y="5209799"/>
                  <a:pt x="8369517" y="5210886"/>
                </a:cubicBezTo>
                <a:cubicBezTo>
                  <a:pt x="8371847" y="5211431"/>
                  <a:pt x="8371847" y="5211431"/>
                  <a:pt x="8371653" y="5209629"/>
                </a:cubicBezTo>
                <a:cubicBezTo>
                  <a:pt x="8371461" y="5207826"/>
                  <a:pt x="8371072" y="5204223"/>
                  <a:pt x="8372628" y="5197559"/>
                </a:cubicBezTo>
                <a:cubicBezTo>
                  <a:pt x="8367967" y="5196471"/>
                  <a:pt x="8369523" y="5168733"/>
                  <a:pt x="8367973" y="5154317"/>
                </a:cubicBezTo>
                <a:cubicBezTo>
                  <a:pt x="8355537" y="5165468"/>
                  <a:pt x="8353986" y="5151052"/>
                  <a:pt x="8344661" y="5148876"/>
                </a:cubicBezTo>
                <a:close/>
                <a:moveTo>
                  <a:pt x="8148619" y="5145545"/>
                </a:moveTo>
                <a:cubicBezTo>
                  <a:pt x="8148619" y="5145545"/>
                  <a:pt x="8148619" y="5145545"/>
                  <a:pt x="8145281" y="5159845"/>
                </a:cubicBezTo>
                <a:cubicBezTo>
                  <a:pt x="8145281" y="5159845"/>
                  <a:pt x="8150975" y="5161172"/>
                  <a:pt x="8155227" y="5155804"/>
                </a:cubicBezTo>
                <a:cubicBezTo>
                  <a:pt x="8156646" y="5154017"/>
                  <a:pt x="8157905" y="5151483"/>
                  <a:pt x="8158740" y="5147908"/>
                </a:cubicBezTo>
                <a:cubicBezTo>
                  <a:pt x="8153678" y="5146727"/>
                  <a:pt x="8153678" y="5146727"/>
                  <a:pt x="8148619" y="5145545"/>
                </a:cubicBezTo>
                <a:close/>
                <a:moveTo>
                  <a:pt x="8388516" y="5131188"/>
                </a:moveTo>
                <a:cubicBezTo>
                  <a:pt x="8385179" y="5145486"/>
                  <a:pt x="8385179" y="5145486"/>
                  <a:pt x="8385179" y="5145486"/>
                </a:cubicBezTo>
                <a:cubicBezTo>
                  <a:pt x="8385179" y="5145486"/>
                  <a:pt x="8385179" y="5145486"/>
                  <a:pt x="8390241" y="5146667"/>
                </a:cubicBezTo>
                <a:cubicBezTo>
                  <a:pt x="8390241" y="5146667"/>
                  <a:pt x="8393577" y="5132370"/>
                  <a:pt x="8388516" y="5131188"/>
                </a:cubicBezTo>
                <a:close/>
                <a:moveTo>
                  <a:pt x="7995105" y="5128316"/>
                </a:moveTo>
                <a:lnTo>
                  <a:pt x="7993442" y="5137169"/>
                </a:lnTo>
                <a:cubicBezTo>
                  <a:pt x="8002767" y="5139344"/>
                  <a:pt x="8012090" y="5141520"/>
                  <a:pt x="8013642" y="5155934"/>
                </a:cubicBezTo>
                <a:cubicBezTo>
                  <a:pt x="7996547" y="5165994"/>
                  <a:pt x="7990332" y="5150493"/>
                  <a:pt x="7981007" y="5148317"/>
                </a:cubicBezTo>
                <a:cubicBezTo>
                  <a:pt x="7977899" y="5161642"/>
                  <a:pt x="7987222" y="5163818"/>
                  <a:pt x="7984112" y="5177146"/>
                </a:cubicBezTo>
                <a:cubicBezTo>
                  <a:pt x="7967016" y="5187207"/>
                  <a:pt x="7970126" y="5173881"/>
                  <a:pt x="7968574" y="5159466"/>
                </a:cubicBezTo>
                <a:cubicBezTo>
                  <a:pt x="7966244" y="5158921"/>
                  <a:pt x="7964690" y="5155047"/>
                  <a:pt x="7963526" y="5149506"/>
                </a:cubicBezTo>
                <a:lnTo>
                  <a:pt x="7963029" y="5145852"/>
                </a:lnTo>
                <a:lnTo>
                  <a:pt x="7985108" y="5134422"/>
                </a:lnTo>
                <a:close/>
                <a:moveTo>
                  <a:pt x="2993515" y="5128026"/>
                </a:moveTo>
                <a:cubicBezTo>
                  <a:pt x="2990966" y="5126817"/>
                  <a:pt x="2987974" y="5134668"/>
                  <a:pt x="2986154" y="5135083"/>
                </a:cubicBezTo>
                <a:cubicBezTo>
                  <a:pt x="2989847" y="5151223"/>
                  <a:pt x="2990084" y="5129939"/>
                  <a:pt x="2995278" y="5141490"/>
                </a:cubicBezTo>
                <a:cubicBezTo>
                  <a:pt x="2997704" y="5140934"/>
                  <a:pt x="2993431" y="5133420"/>
                  <a:pt x="2995858" y="5132864"/>
                </a:cubicBezTo>
                <a:cubicBezTo>
                  <a:pt x="2995165" y="5129838"/>
                  <a:pt x="2994366" y="5128428"/>
                  <a:pt x="2993515" y="5128026"/>
                </a:cubicBezTo>
                <a:close/>
                <a:moveTo>
                  <a:pt x="8419967" y="5123455"/>
                </a:moveTo>
                <a:cubicBezTo>
                  <a:pt x="8416593" y="5122668"/>
                  <a:pt x="8415803" y="5145097"/>
                  <a:pt x="8420019" y="5146080"/>
                </a:cubicBezTo>
                <a:cubicBezTo>
                  <a:pt x="8420723" y="5146244"/>
                  <a:pt x="8421565" y="5145812"/>
                  <a:pt x="8422557" y="5144578"/>
                </a:cubicBezTo>
                <a:cubicBezTo>
                  <a:pt x="8423549" y="5143344"/>
                  <a:pt x="8424691" y="5141307"/>
                  <a:pt x="8425995" y="5138260"/>
                </a:cubicBezTo>
                <a:cubicBezTo>
                  <a:pt x="8421498" y="5137211"/>
                  <a:pt x="8428960" y="5125554"/>
                  <a:pt x="8428960" y="5125554"/>
                </a:cubicBezTo>
                <a:cubicBezTo>
                  <a:pt x="8428960" y="5125554"/>
                  <a:pt x="8424464" y="5124505"/>
                  <a:pt x="8419967" y="5123455"/>
                </a:cubicBezTo>
                <a:close/>
                <a:moveTo>
                  <a:pt x="3012717" y="5116269"/>
                </a:moveTo>
                <a:cubicBezTo>
                  <a:pt x="3010291" y="5116822"/>
                  <a:pt x="3010291" y="5116822"/>
                  <a:pt x="3007868" y="5117378"/>
                </a:cubicBezTo>
                <a:cubicBezTo>
                  <a:pt x="3007868" y="5117378"/>
                  <a:pt x="3005441" y="5117933"/>
                  <a:pt x="3006411" y="5122170"/>
                </a:cubicBezTo>
                <a:cubicBezTo>
                  <a:pt x="3007378" y="5126407"/>
                  <a:pt x="3007378" y="5126407"/>
                  <a:pt x="3010774" y="5130089"/>
                </a:cubicBezTo>
                <a:cubicBezTo>
                  <a:pt x="3010774" y="5130089"/>
                  <a:pt x="3013199" y="5129534"/>
                  <a:pt x="3015626" y="5128978"/>
                </a:cubicBezTo>
                <a:cubicBezTo>
                  <a:pt x="3015626" y="5128978"/>
                  <a:pt x="3018052" y="5128425"/>
                  <a:pt x="3017082" y="5124187"/>
                </a:cubicBezTo>
                <a:cubicBezTo>
                  <a:pt x="3016112" y="5119950"/>
                  <a:pt x="3015145" y="5115713"/>
                  <a:pt x="3012717" y="5116269"/>
                </a:cubicBezTo>
                <a:close/>
                <a:moveTo>
                  <a:pt x="3019356" y="5107916"/>
                </a:moveTo>
                <a:cubicBezTo>
                  <a:pt x="3019257" y="5108746"/>
                  <a:pt x="3023744" y="5117418"/>
                  <a:pt x="3023892" y="5119971"/>
                </a:cubicBezTo>
                <a:lnTo>
                  <a:pt x="3021369" y="5118812"/>
                </a:lnTo>
                <a:lnTo>
                  <a:pt x="3019001" y="5116683"/>
                </a:lnTo>
                <a:cubicBezTo>
                  <a:pt x="3018712" y="5116429"/>
                  <a:pt x="3019118" y="5116849"/>
                  <a:pt x="3020735" y="5118522"/>
                </a:cubicBezTo>
                <a:lnTo>
                  <a:pt x="3021369" y="5118812"/>
                </a:lnTo>
                <a:lnTo>
                  <a:pt x="3021437" y="5118872"/>
                </a:lnTo>
                <a:cubicBezTo>
                  <a:pt x="3023756" y="5120895"/>
                  <a:pt x="3026774" y="5123271"/>
                  <a:pt x="3026330" y="5121329"/>
                </a:cubicBezTo>
                <a:cubicBezTo>
                  <a:pt x="3028681" y="5120792"/>
                  <a:pt x="3025442" y="5117445"/>
                  <a:pt x="3025442" y="5117445"/>
                </a:cubicBezTo>
                <a:cubicBezTo>
                  <a:pt x="3024555" y="5113562"/>
                  <a:pt x="3027794" y="5116907"/>
                  <a:pt x="3029259" y="5112484"/>
                </a:cubicBezTo>
                <a:cubicBezTo>
                  <a:pt x="3029259" y="5112484"/>
                  <a:pt x="3026905" y="5113022"/>
                  <a:pt x="3026018" y="5109141"/>
                </a:cubicBezTo>
                <a:cubicBezTo>
                  <a:pt x="3026018" y="5109141"/>
                  <a:pt x="3023665" y="5109678"/>
                  <a:pt x="3023665" y="5109678"/>
                </a:cubicBezTo>
                <a:cubicBezTo>
                  <a:pt x="3025442" y="5117445"/>
                  <a:pt x="3022201" y="5114099"/>
                  <a:pt x="3021312" y="5110216"/>
                </a:cubicBezTo>
                <a:cubicBezTo>
                  <a:pt x="3019931" y="5108233"/>
                  <a:pt x="3019389" y="5107639"/>
                  <a:pt x="3019356" y="5107916"/>
                </a:cubicBezTo>
                <a:close/>
                <a:moveTo>
                  <a:pt x="8467439" y="5107272"/>
                </a:moveTo>
                <a:lnTo>
                  <a:pt x="8472101" y="5108360"/>
                </a:lnTo>
                <a:cubicBezTo>
                  <a:pt x="8470159" y="5111420"/>
                  <a:pt x="8468895" y="5112882"/>
                  <a:pt x="8468093" y="5113354"/>
                </a:cubicBezTo>
                <a:lnTo>
                  <a:pt x="8467017" y="5112528"/>
                </a:lnTo>
                <a:close/>
                <a:moveTo>
                  <a:pt x="7575182" y="5090763"/>
                </a:moveTo>
                <a:lnTo>
                  <a:pt x="7578647" y="5091945"/>
                </a:lnTo>
                <a:cubicBezTo>
                  <a:pt x="7590802" y="5095269"/>
                  <a:pt x="7603136" y="5098102"/>
                  <a:pt x="7614739" y="5100948"/>
                </a:cubicBezTo>
                <a:lnTo>
                  <a:pt x="7622297" y="5103110"/>
                </a:lnTo>
                <a:lnTo>
                  <a:pt x="7618913" y="5120016"/>
                </a:lnTo>
                <a:cubicBezTo>
                  <a:pt x="7618913" y="5120016"/>
                  <a:pt x="7628239" y="5122192"/>
                  <a:pt x="7628239" y="5122192"/>
                </a:cubicBezTo>
                <a:cubicBezTo>
                  <a:pt x="7623576" y="5121105"/>
                  <a:pt x="7620466" y="5134430"/>
                  <a:pt x="7620466" y="5134430"/>
                </a:cubicBezTo>
                <a:cubicBezTo>
                  <a:pt x="7618913" y="5120016"/>
                  <a:pt x="7614252" y="5118927"/>
                  <a:pt x="7604928" y="5116753"/>
                </a:cubicBezTo>
                <a:cubicBezTo>
                  <a:pt x="7604928" y="5116753"/>
                  <a:pt x="7603377" y="5102336"/>
                  <a:pt x="7598715" y="5101247"/>
                </a:cubicBezTo>
                <a:cubicBezTo>
                  <a:pt x="7587836" y="5105735"/>
                  <a:pt x="7582787" y="5101045"/>
                  <a:pt x="7578124" y="5094687"/>
                </a:cubicBezTo>
                <a:close/>
                <a:moveTo>
                  <a:pt x="8337805" y="5074130"/>
                </a:moveTo>
                <a:cubicBezTo>
                  <a:pt x="8337805" y="5074130"/>
                  <a:pt x="8334469" y="5088425"/>
                  <a:pt x="8334469" y="5088425"/>
                </a:cubicBezTo>
                <a:cubicBezTo>
                  <a:pt x="8338687" y="5089409"/>
                  <a:pt x="8335349" y="5103706"/>
                  <a:pt x="8335349" y="5103706"/>
                </a:cubicBezTo>
                <a:cubicBezTo>
                  <a:pt x="8342903" y="5090394"/>
                  <a:pt x="8342022" y="5075114"/>
                  <a:pt x="8337805" y="5074130"/>
                </a:cubicBezTo>
                <a:close/>
                <a:moveTo>
                  <a:pt x="7463515" y="5069693"/>
                </a:moveTo>
                <a:lnTo>
                  <a:pt x="7465128" y="5071340"/>
                </a:lnTo>
                <a:lnTo>
                  <a:pt x="7455743" y="5081934"/>
                </a:lnTo>
                <a:cubicBezTo>
                  <a:pt x="7463515" y="5069693"/>
                  <a:pt x="7458854" y="5068606"/>
                  <a:pt x="7463515" y="5069693"/>
                </a:cubicBezTo>
                <a:close/>
                <a:moveTo>
                  <a:pt x="7484920" y="5060960"/>
                </a:moveTo>
                <a:lnTo>
                  <a:pt x="7489366" y="5061862"/>
                </a:lnTo>
                <a:lnTo>
                  <a:pt x="7489955" y="5061992"/>
                </a:lnTo>
                <a:lnTo>
                  <a:pt x="7491295" y="5074421"/>
                </a:lnTo>
                <a:cubicBezTo>
                  <a:pt x="7491490" y="5076221"/>
                  <a:pt x="7491490" y="5076221"/>
                  <a:pt x="7491490" y="5076221"/>
                </a:cubicBezTo>
                <a:cubicBezTo>
                  <a:pt x="7483716" y="5088462"/>
                  <a:pt x="7480220" y="5087647"/>
                  <a:pt x="7476917" y="5083362"/>
                </a:cubicBezTo>
                <a:lnTo>
                  <a:pt x="7465128" y="5071340"/>
                </a:lnTo>
                <a:lnTo>
                  <a:pt x="7469926" y="5065919"/>
                </a:lnTo>
                <a:cubicBezTo>
                  <a:pt x="7472743" y="5065699"/>
                  <a:pt x="7475608" y="5065929"/>
                  <a:pt x="7478257" y="5065448"/>
                </a:cubicBezTo>
                <a:close/>
                <a:moveTo>
                  <a:pt x="7361963" y="5055152"/>
                </a:moveTo>
                <a:lnTo>
                  <a:pt x="7362502" y="5060170"/>
                </a:lnTo>
                <a:cubicBezTo>
                  <a:pt x="7364056" y="5064047"/>
                  <a:pt x="7365610" y="5067922"/>
                  <a:pt x="7364054" y="5074585"/>
                </a:cubicBezTo>
                <a:cubicBezTo>
                  <a:pt x="7364054" y="5074585"/>
                  <a:pt x="7362889" y="5074313"/>
                  <a:pt x="7361335" y="5075706"/>
                </a:cubicBezTo>
                <a:lnTo>
                  <a:pt x="7359939" y="5078779"/>
                </a:lnTo>
                <a:lnTo>
                  <a:pt x="7358985" y="5078699"/>
                </a:lnTo>
                <a:lnTo>
                  <a:pt x="7355131" y="5076133"/>
                </a:lnTo>
                <a:lnTo>
                  <a:pt x="7355127" y="5076089"/>
                </a:lnTo>
                <a:lnTo>
                  <a:pt x="7356165" y="5073824"/>
                </a:lnTo>
                <a:cubicBezTo>
                  <a:pt x="7358742" y="5071565"/>
                  <a:pt x="7363759" y="5069639"/>
                  <a:pt x="7351943" y="5070110"/>
                </a:cubicBezTo>
                <a:cubicBezTo>
                  <a:pt x="7350357" y="5067106"/>
                  <a:pt x="7351943" y="5070110"/>
                  <a:pt x="7350357" y="5067106"/>
                </a:cubicBezTo>
                <a:lnTo>
                  <a:pt x="7348353" y="5063307"/>
                </a:lnTo>
                <a:close/>
                <a:moveTo>
                  <a:pt x="8516409" y="5054416"/>
                </a:moveTo>
                <a:cubicBezTo>
                  <a:pt x="8515742" y="5054731"/>
                  <a:pt x="8514481" y="5056321"/>
                  <a:pt x="8512523" y="5059632"/>
                </a:cubicBezTo>
                <a:cubicBezTo>
                  <a:pt x="8512523" y="5059632"/>
                  <a:pt x="8508025" y="5058583"/>
                  <a:pt x="8508025" y="5058583"/>
                </a:cubicBezTo>
                <a:cubicBezTo>
                  <a:pt x="8508025" y="5058583"/>
                  <a:pt x="8503527" y="5057533"/>
                  <a:pt x="8503527" y="5057533"/>
                </a:cubicBezTo>
                <a:cubicBezTo>
                  <a:pt x="8503527" y="5057533"/>
                  <a:pt x="8498889" y="5056450"/>
                  <a:pt x="8494993" y="5057426"/>
                </a:cubicBezTo>
                <a:cubicBezTo>
                  <a:pt x="8491098" y="5058402"/>
                  <a:pt x="8487943" y="5061434"/>
                  <a:pt x="8490914" y="5069665"/>
                </a:cubicBezTo>
                <a:cubicBezTo>
                  <a:pt x="8494252" y="5055367"/>
                  <a:pt x="8495551" y="5070748"/>
                  <a:pt x="8503527" y="5057533"/>
                </a:cubicBezTo>
                <a:cubicBezTo>
                  <a:pt x="8508025" y="5058583"/>
                  <a:pt x="8512523" y="5059632"/>
                  <a:pt x="8509187" y="5073930"/>
                </a:cubicBezTo>
                <a:cubicBezTo>
                  <a:pt x="8515063" y="5063993"/>
                  <a:pt x="8518408" y="5053470"/>
                  <a:pt x="8516409" y="5054416"/>
                </a:cubicBezTo>
                <a:close/>
                <a:moveTo>
                  <a:pt x="8479877" y="5036940"/>
                </a:moveTo>
                <a:cubicBezTo>
                  <a:pt x="8469757" y="5034578"/>
                  <a:pt x="8466421" y="5048873"/>
                  <a:pt x="8458024" y="5061989"/>
                </a:cubicBezTo>
                <a:cubicBezTo>
                  <a:pt x="8458024" y="5061989"/>
                  <a:pt x="8458024" y="5061989"/>
                  <a:pt x="8463083" y="5063170"/>
                </a:cubicBezTo>
                <a:cubicBezTo>
                  <a:pt x="8464349" y="5063465"/>
                  <a:pt x="8465823" y="5062868"/>
                  <a:pt x="8467375" y="5061580"/>
                </a:cubicBezTo>
                <a:cubicBezTo>
                  <a:pt x="8472027" y="5057720"/>
                  <a:pt x="8477374" y="5047661"/>
                  <a:pt x="8479877" y="5036940"/>
                </a:cubicBezTo>
                <a:close/>
                <a:moveTo>
                  <a:pt x="3135111" y="5035475"/>
                </a:moveTo>
                <a:cubicBezTo>
                  <a:pt x="3104161" y="5034420"/>
                  <a:pt x="3071439" y="5070377"/>
                  <a:pt x="3057289" y="5098016"/>
                </a:cubicBezTo>
                <a:cubicBezTo>
                  <a:pt x="3059276" y="5117899"/>
                  <a:pt x="3081828" y="5104607"/>
                  <a:pt x="3086911" y="5115645"/>
                </a:cubicBezTo>
                <a:cubicBezTo>
                  <a:pt x="3090670" y="5098516"/>
                  <a:pt x="3098630" y="5088561"/>
                  <a:pt x="3101947" y="5091871"/>
                </a:cubicBezTo>
                <a:cubicBezTo>
                  <a:pt x="3093988" y="5057082"/>
                  <a:pt x="3122729" y="5070846"/>
                  <a:pt x="3139532" y="5054802"/>
                </a:cubicBezTo>
                <a:cubicBezTo>
                  <a:pt x="3138648" y="5050935"/>
                  <a:pt x="3136880" y="5043206"/>
                  <a:pt x="3135111" y="5035475"/>
                </a:cubicBezTo>
                <a:close/>
                <a:moveTo>
                  <a:pt x="8568819" y="4987349"/>
                </a:moveTo>
                <a:cubicBezTo>
                  <a:pt x="8565483" y="5001644"/>
                  <a:pt x="8556205" y="4999479"/>
                  <a:pt x="8557507" y="5014859"/>
                </a:cubicBezTo>
                <a:cubicBezTo>
                  <a:pt x="8557507" y="5014859"/>
                  <a:pt x="8565483" y="5001644"/>
                  <a:pt x="8566783" y="5017025"/>
                </a:cubicBezTo>
                <a:cubicBezTo>
                  <a:pt x="8570121" y="5002727"/>
                  <a:pt x="8574759" y="5003811"/>
                  <a:pt x="8573456" y="4988432"/>
                </a:cubicBezTo>
                <a:cubicBezTo>
                  <a:pt x="8570121" y="5002727"/>
                  <a:pt x="8573456" y="4988432"/>
                  <a:pt x="8568819" y="4987349"/>
                </a:cubicBezTo>
                <a:close/>
                <a:moveTo>
                  <a:pt x="8739487" y="4568560"/>
                </a:moveTo>
                <a:cubicBezTo>
                  <a:pt x="8733841" y="4571097"/>
                  <a:pt x="8733841" y="4571097"/>
                  <a:pt x="8733841" y="4571097"/>
                </a:cubicBezTo>
                <a:cubicBezTo>
                  <a:pt x="8731758" y="4570339"/>
                  <a:pt x="8730277" y="4574399"/>
                  <a:pt x="8729538" y="4576428"/>
                </a:cubicBezTo>
                <a:cubicBezTo>
                  <a:pt x="8728796" y="4578458"/>
                  <a:pt x="8730877" y="4579218"/>
                  <a:pt x="8732959" y="4579978"/>
                </a:cubicBezTo>
                <a:cubicBezTo>
                  <a:pt x="8738607" y="4577438"/>
                  <a:pt x="8738607" y="4577438"/>
                  <a:pt x="8738607" y="4577438"/>
                </a:cubicBezTo>
                <a:cubicBezTo>
                  <a:pt x="8740689" y="4578199"/>
                  <a:pt x="8742171" y="4574139"/>
                  <a:pt x="8742911" y="4572109"/>
                </a:cubicBezTo>
                <a:cubicBezTo>
                  <a:pt x="8741571" y="4569319"/>
                  <a:pt x="8741571" y="4569319"/>
                  <a:pt x="8739487" y="4568560"/>
                </a:cubicBezTo>
                <a:close/>
                <a:moveTo>
                  <a:pt x="8718195" y="4550235"/>
                </a:moveTo>
                <a:cubicBezTo>
                  <a:pt x="8715393" y="4551446"/>
                  <a:pt x="8712591" y="4552657"/>
                  <a:pt x="8707708" y="4553107"/>
                </a:cubicBezTo>
                <a:cubicBezTo>
                  <a:pt x="8704907" y="4554316"/>
                  <a:pt x="8699304" y="4556736"/>
                  <a:pt x="8697222" y="4555977"/>
                </a:cubicBezTo>
                <a:cubicBezTo>
                  <a:pt x="8695139" y="4555216"/>
                  <a:pt x="8694421" y="4557185"/>
                  <a:pt x="8694421" y="4557185"/>
                </a:cubicBezTo>
                <a:cubicBezTo>
                  <a:pt x="8693703" y="4559157"/>
                  <a:pt x="8693703" y="4559157"/>
                  <a:pt x="8695785" y="4559916"/>
                </a:cubicBezTo>
                <a:cubicBezTo>
                  <a:pt x="8700667" y="4559467"/>
                  <a:pt x="8703469" y="4558256"/>
                  <a:pt x="8708353" y="4557805"/>
                </a:cubicBezTo>
                <a:cubicBezTo>
                  <a:pt x="8711154" y="4556597"/>
                  <a:pt x="8713955" y="4555385"/>
                  <a:pt x="8718839" y="4554936"/>
                </a:cubicBezTo>
                <a:cubicBezTo>
                  <a:pt x="8718839" y="4554936"/>
                  <a:pt x="8719558" y="4552966"/>
                  <a:pt x="8719558" y="4552966"/>
                </a:cubicBezTo>
                <a:cubicBezTo>
                  <a:pt x="8720275" y="4550996"/>
                  <a:pt x="8720275" y="4550996"/>
                  <a:pt x="8720275" y="4550996"/>
                </a:cubicBezTo>
                <a:cubicBezTo>
                  <a:pt x="8718195" y="4550235"/>
                  <a:pt x="8718195" y="4550235"/>
                  <a:pt x="8718195" y="4550235"/>
                </a:cubicBezTo>
                <a:close/>
                <a:moveTo>
                  <a:pt x="4287174" y="4494086"/>
                </a:moveTo>
                <a:cubicBezTo>
                  <a:pt x="4288063" y="4497969"/>
                  <a:pt x="4288063" y="4497969"/>
                  <a:pt x="4288063" y="4497969"/>
                </a:cubicBezTo>
                <a:cubicBezTo>
                  <a:pt x="4287405" y="4506294"/>
                  <a:pt x="4286746" y="4514618"/>
                  <a:pt x="4289413" y="4526270"/>
                </a:cubicBezTo>
                <a:cubicBezTo>
                  <a:pt x="4283654" y="4523500"/>
                  <a:pt x="4276348" y="4525170"/>
                  <a:pt x="4269702" y="4518516"/>
                </a:cubicBezTo>
                <a:cubicBezTo>
                  <a:pt x="4266380" y="4515190"/>
                  <a:pt x="4278553" y="4512406"/>
                  <a:pt x="4275459" y="4521286"/>
                </a:cubicBezTo>
                <a:cubicBezTo>
                  <a:pt x="4280331" y="4520173"/>
                  <a:pt x="4278553" y="4512406"/>
                  <a:pt x="4284311" y="4515175"/>
                </a:cubicBezTo>
                <a:cubicBezTo>
                  <a:pt x="4281645" y="4503524"/>
                  <a:pt x="4279212" y="4504081"/>
                  <a:pt x="4277436" y="4496313"/>
                </a:cubicBezTo>
                <a:cubicBezTo>
                  <a:pt x="4281417" y="4491315"/>
                  <a:pt x="4285628" y="4498527"/>
                  <a:pt x="4287174" y="4494086"/>
                </a:cubicBezTo>
                <a:close/>
                <a:moveTo>
                  <a:pt x="8801733" y="4460580"/>
                </a:moveTo>
                <a:cubicBezTo>
                  <a:pt x="8796807" y="4460992"/>
                  <a:pt x="8793988" y="4462172"/>
                  <a:pt x="8791853" y="4468022"/>
                </a:cubicBezTo>
                <a:cubicBezTo>
                  <a:pt x="8794618" y="4480082"/>
                  <a:pt x="8795244" y="4497988"/>
                  <a:pt x="8809311" y="4498702"/>
                </a:cubicBezTo>
                <a:cubicBezTo>
                  <a:pt x="8811461" y="4489543"/>
                  <a:pt x="8811845" y="4481948"/>
                  <a:pt x="8810551" y="4475676"/>
                </a:cubicBezTo>
                <a:cubicBezTo>
                  <a:pt x="8809258" y="4469404"/>
                  <a:pt x="8806290" y="4464453"/>
                  <a:pt x="8801733" y="4460580"/>
                </a:cubicBezTo>
                <a:close/>
                <a:moveTo>
                  <a:pt x="4510539" y="4394695"/>
                </a:moveTo>
                <a:cubicBezTo>
                  <a:pt x="4508041" y="4395266"/>
                  <a:pt x="4506429" y="4399722"/>
                  <a:pt x="4503930" y="4400294"/>
                </a:cubicBezTo>
                <a:cubicBezTo>
                  <a:pt x="4504818" y="4404177"/>
                  <a:pt x="4508205" y="4407490"/>
                  <a:pt x="4509095" y="4411374"/>
                </a:cubicBezTo>
                <a:cubicBezTo>
                  <a:pt x="4511593" y="4410801"/>
                  <a:pt x="4511429" y="4398579"/>
                  <a:pt x="4515705" y="4405774"/>
                </a:cubicBezTo>
                <a:cubicBezTo>
                  <a:pt x="4519816" y="4400748"/>
                  <a:pt x="4509818" y="4403034"/>
                  <a:pt x="4510539" y="4394695"/>
                </a:cubicBezTo>
                <a:close/>
                <a:moveTo>
                  <a:pt x="4643978" y="4383493"/>
                </a:moveTo>
                <a:cubicBezTo>
                  <a:pt x="4643978" y="4383493"/>
                  <a:pt x="4642300" y="4388333"/>
                  <a:pt x="4642300" y="4388333"/>
                </a:cubicBezTo>
                <a:cubicBezTo>
                  <a:pt x="4642300" y="4388333"/>
                  <a:pt x="4643270" y="4392572"/>
                  <a:pt x="4643270" y="4392572"/>
                </a:cubicBezTo>
                <a:cubicBezTo>
                  <a:pt x="4645079" y="4394386"/>
                  <a:pt x="4645497" y="4393176"/>
                  <a:pt x="4645343" y="4390983"/>
                </a:cubicBezTo>
                <a:cubicBezTo>
                  <a:pt x="4645190" y="4388787"/>
                  <a:pt x="4644463" y="4385611"/>
                  <a:pt x="4643978" y="4383493"/>
                </a:cubicBezTo>
                <a:close/>
                <a:moveTo>
                  <a:pt x="4624866" y="4380434"/>
                </a:moveTo>
                <a:cubicBezTo>
                  <a:pt x="4622368" y="4381005"/>
                  <a:pt x="4620744" y="4385410"/>
                  <a:pt x="4618245" y="4385982"/>
                </a:cubicBezTo>
                <a:cubicBezTo>
                  <a:pt x="4615001" y="4394792"/>
                  <a:pt x="4621006" y="4409554"/>
                  <a:pt x="4630128" y="4403433"/>
                </a:cubicBezTo>
                <a:cubicBezTo>
                  <a:pt x="4626620" y="4388100"/>
                  <a:pt x="4629998" y="4391361"/>
                  <a:pt x="4624866" y="4380434"/>
                </a:cubicBezTo>
                <a:close/>
                <a:moveTo>
                  <a:pt x="4505124" y="4379065"/>
                </a:moveTo>
                <a:cubicBezTo>
                  <a:pt x="4504227" y="4377052"/>
                  <a:pt x="4502981" y="4376361"/>
                  <a:pt x="4502006" y="4379704"/>
                </a:cubicBezTo>
                <a:cubicBezTo>
                  <a:pt x="4502006" y="4379704"/>
                  <a:pt x="4502910" y="4383659"/>
                  <a:pt x="4503815" y="4387612"/>
                </a:cubicBezTo>
                <a:cubicBezTo>
                  <a:pt x="4505145" y="4388351"/>
                  <a:pt x="4505857" y="4387667"/>
                  <a:pt x="4506141" y="4386366"/>
                </a:cubicBezTo>
                <a:cubicBezTo>
                  <a:pt x="4506565" y="4384416"/>
                  <a:pt x="4506019" y="4381080"/>
                  <a:pt x="4505124" y="4379065"/>
                </a:cubicBezTo>
                <a:close/>
                <a:moveTo>
                  <a:pt x="4669325" y="4329642"/>
                </a:moveTo>
                <a:cubicBezTo>
                  <a:pt x="4656681" y="4340460"/>
                  <a:pt x="4644519" y="4331354"/>
                  <a:pt x="4644899" y="4355046"/>
                </a:cubicBezTo>
                <a:cubicBezTo>
                  <a:pt x="4650980" y="4359599"/>
                  <a:pt x="4657995" y="4359976"/>
                  <a:pt x="4663981" y="4358606"/>
                </a:cubicBezTo>
                <a:cubicBezTo>
                  <a:pt x="4669967" y="4357235"/>
                  <a:pt x="4674924" y="4354121"/>
                  <a:pt x="4676888" y="4351690"/>
                </a:cubicBezTo>
                <a:cubicBezTo>
                  <a:pt x="4676698" y="4339844"/>
                  <a:pt x="4671049" y="4337175"/>
                  <a:pt x="4669325" y="4329642"/>
                </a:cubicBezTo>
                <a:close/>
                <a:moveTo>
                  <a:pt x="4896575" y="4325714"/>
                </a:moveTo>
                <a:cubicBezTo>
                  <a:pt x="4894223" y="4326253"/>
                  <a:pt x="4894223" y="4326253"/>
                  <a:pt x="4891869" y="4326790"/>
                </a:cubicBezTo>
                <a:cubicBezTo>
                  <a:pt x="4892758" y="4330674"/>
                  <a:pt x="4893645" y="4334558"/>
                  <a:pt x="4893645" y="4334558"/>
                </a:cubicBezTo>
                <a:cubicBezTo>
                  <a:pt x="4894534" y="4338442"/>
                  <a:pt x="4895711" y="4338172"/>
                  <a:pt x="4896960" y="4336864"/>
                </a:cubicBezTo>
                <a:cubicBezTo>
                  <a:pt x="4898208" y="4335558"/>
                  <a:pt x="4899528" y="4333211"/>
                  <a:pt x="4900702" y="4332943"/>
                </a:cubicBezTo>
                <a:cubicBezTo>
                  <a:pt x="4897463" y="4329597"/>
                  <a:pt x="4897463" y="4329597"/>
                  <a:pt x="4896575" y="4325714"/>
                </a:cubicBezTo>
                <a:close/>
                <a:moveTo>
                  <a:pt x="4716404" y="4317159"/>
                </a:moveTo>
                <a:cubicBezTo>
                  <a:pt x="4712556" y="4314427"/>
                  <a:pt x="4707429" y="4314568"/>
                  <a:pt x="4702978" y="4317651"/>
                </a:cubicBezTo>
                <a:cubicBezTo>
                  <a:pt x="4704773" y="4325497"/>
                  <a:pt x="4702322" y="4326057"/>
                  <a:pt x="4705912" y="4341750"/>
                </a:cubicBezTo>
                <a:cubicBezTo>
                  <a:pt x="4708811" y="4343149"/>
                  <a:pt x="4710648" y="4342729"/>
                  <a:pt x="4711932" y="4341468"/>
                </a:cubicBezTo>
                <a:cubicBezTo>
                  <a:pt x="4715781" y="4337686"/>
                  <a:pt x="4714635" y="4326336"/>
                  <a:pt x="4722168" y="4333902"/>
                </a:cubicBezTo>
                <a:cubicBezTo>
                  <a:pt x="4722825" y="4325497"/>
                  <a:pt x="4720253" y="4319891"/>
                  <a:pt x="4716404" y="4317159"/>
                </a:cubicBezTo>
                <a:close/>
                <a:moveTo>
                  <a:pt x="4978505" y="4274837"/>
                </a:moveTo>
                <a:cubicBezTo>
                  <a:pt x="4977391" y="4274534"/>
                  <a:pt x="4976068" y="4274836"/>
                  <a:pt x="4974745" y="4275139"/>
                </a:cubicBezTo>
                <a:cubicBezTo>
                  <a:pt x="4975715" y="4279375"/>
                  <a:pt x="4976617" y="4280284"/>
                  <a:pt x="4977610" y="4280056"/>
                </a:cubicBezTo>
                <a:cubicBezTo>
                  <a:pt x="4978602" y="4279830"/>
                  <a:pt x="4979684" y="4278468"/>
                  <a:pt x="4981006" y="4278165"/>
                </a:cubicBezTo>
                <a:cubicBezTo>
                  <a:pt x="4980523" y="4276047"/>
                  <a:pt x="4979618" y="4275139"/>
                  <a:pt x="4978505" y="4274837"/>
                </a:cubicBezTo>
                <a:close/>
                <a:moveTo>
                  <a:pt x="4946726" y="4262227"/>
                </a:moveTo>
                <a:cubicBezTo>
                  <a:pt x="4944079" y="4262833"/>
                  <a:pt x="4944941" y="4266598"/>
                  <a:pt x="4939648" y="4267810"/>
                </a:cubicBezTo>
                <a:cubicBezTo>
                  <a:pt x="4940510" y="4271576"/>
                  <a:pt x="4944941" y="4266598"/>
                  <a:pt x="4949312" y="4273525"/>
                </a:cubicBezTo>
                <a:cubicBezTo>
                  <a:pt x="4949312" y="4273525"/>
                  <a:pt x="4948449" y="4269760"/>
                  <a:pt x="4948449" y="4269760"/>
                </a:cubicBezTo>
                <a:cubicBezTo>
                  <a:pt x="4947588" y="4265993"/>
                  <a:pt x="4947588" y="4265993"/>
                  <a:pt x="4946726" y="4262227"/>
                </a:cubicBezTo>
                <a:close/>
                <a:moveTo>
                  <a:pt x="5368469" y="4259616"/>
                </a:moveTo>
                <a:cubicBezTo>
                  <a:pt x="5364341" y="4257204"/>
                  <a:pt x="5360903" y="4265886"/>
                  <a:pt x="5357840" y="4269745"/>
                </a:cubicBezTo>
                <a:cubicBezTo>
                  <a:pt x="5361255" y="4273175"/>
                  <a:pt x="5364608" y="4273460"/>
                  <a:pt x="5367306" y="4272318"/>
                </a:cubicBezTo>
                <a:cubicBezTo>
                  <a:pt x="5370003" y="4271173"/>
                  <a:pt x="5372045" y="4268602"/>
                  <a:pt x="5372837" y="4266315"/>
                </a:cubicBezTo>
                <a:cubicBezTo>
                  <a:pt x="5371297" y="4262456"/>
                  <a:pt x="5369843" y="4260420"/>
                  <a:pt x="5368469" y="4259616"/>
                </a:cubicBezTo>
                <a:close/>
                <a:moveTo>
                  <a:pt x="5063405" y="4247429"/>
                </a:moveTo>
                <a:cubicBezTo>
                  <a:pt x="5061054" y="4247967"/>
                  <a:pt x="5061054" y="4247967"/>
                  <a:pt x="5058701" y="4248504"/>
                </a:cubicBezTo>
                <a:cubicBezTo>
                  <a:pt x="5059509" y="4252036"/>
                  <a:pt x="5059509" y="4252036"/>
                  <a:pt x="5062669" y="4255028"/>
                </a:cubicBezTo>
                <a:cubicBezTo>
                  <a:pt x="5062669" y="4255028"/>
                  <a:pt x="5064213" y="4250960"/>
                  <a:pt x="5066565" y="4250420"/>
                </a:cubicBezTo>
                <a:cubicBezTo>
                  <a:pt x="5066565" y="4250420"/>
                  <a:pt x="5063405" y="4247429"/>
                  <a:pt x="5063405" y="4247429"/>
                </a:cubicBezTo>
                <a:close/>
                <a:moveTo>
                  <a:pt x="5140032" y="4246249"/>
                </a:moveTo>
                <a:cubicBezTo>
                  <a:pt x="5135034" y="4247393"/>
                  <a:pt x="5133396" y="4251730"/>
                  <a:pt x="5129258" y="4256639"/>
                </a:cubicBezTo>
                <a:cubicBezTo>
                  <a:pt x="5130981" y="4264172"/>
                  <a:pt x="5134342" y="4267365"/>
                  <a:pt x="5135205" y="4271132"/>
                </a:cubicBezTo>
                <a:cubicBezTo>
                  <a:pt x="5142702" y="4269417"/>
                  <a:pt x="5137617" y="4258689"/>
                  <a:pt x="5145978" y="4260741"/>
                </a:cubicBezTo>
                <a:cubicBezTo>
                  <a:pt x="5145117" y="4256975"/>
                  <a:pt x="5141757" y="4253781"/>
                  <a:pt x="5140032" y="4246249"/>
                </a:cubicBezTo>
                <a:close/>
                <a:moveTo>
                  <a:pt x="5247696" y="4245130"/>
                </a:moveTo>
                <a:cubicBezTo>
                  <a:pt x="5244654" y="4244083"/>
                  <a:pt x="5242465" y="4251551"/>
                  <a:pt x="5238759" y="4252399"/>
                </a:cubicBezTo>
                <a:cubicBezTo>
                  <a:pt x="5241284" y="4254918"/>
                  <a:pt x="5248608" y="4265628"/>
                  <a:pt x="5252681" y="4263728"/>
                </a:cubicBezTo>
                <a:cubicBezTo>
                  <a:pt x="5254039" y="4263095"/>
                  <a:pt x="5255037" y="4261060"/>
                  <a:pt x="5255373" y="4256855"/>
                </a:cubicBezTo>
                <a:cubicBezTo>
                  <a:pt x="5255373" y="4256855"/>
                  <a:pt x="5257845" y="4256290"/>
                  <a:pt x="5260314" y="4255725"/>
                </a:cubicBezTo>
                <a:cubicBezTo>
                  <a:pt x="5260314" y="4255725"/>
                  <a:pt x="5262785" y="4255158"/>
                  <a:pt x="5262785" y="4255158"/>
                </a:cubicBezTo>
                <a:cubicBezTo>
                  <a:pt x="5264019" y="4254877"/>
                  <a:pt x="5264412" y="4253755"/>
                  <a:pt x="5264497" y="4252703"/>
                </a:cubicBezTo>
                <a:cubicBezTo>
                  <a:pt x="5264582" y="4251653"/>
                  <a:pt x="5264356" y="4250671"/>
                  <a:pt x="5264356" y="4250671"/>
                </a:cubicBezTo>
                <a:cubicBezTo>
                  <a:pt x="5263460" y="4246749"/>
                  <a:pt x="5260988" y="4247315"/>
                  <a:pt x="5260988" y="4247315"/>
                </a:cubicBezTo>
                <a:cubicBezTo>
                  <a:pt x="5258519" y="4247879"/>
                  <a:pt x="5258519" y="4247879"/>
                  <a:pt x="5258519" y="4247879"/>
                </a:cubicBezTo>
                <a:cubicBezTo>
                  <a:pt x="5256050" y="4248444"/>
                  <a:pt x="5256050" y="4248444"/>
                  <a:pt x="5256050" y="4248444"/>
                </a:cubicBezTo>
                <a:cubicBezTo>
                  <a:pt x="5253579" y="4249010"/>
                  <a:pt x="5251110" y="4249572"/>
                  <a:pt x="5251110" y="4249572"/>
                </a:cubicBezTo>
                <a:cubicBezTo>
                  <a:pt x="5249819" y="4246772"/>
                  <a:pt x="5248710" y="4245477"/>
                  <a:pt x="5247696" y="4245130"/>
                </a:cubicBezTo>
                <a:close/>
                <a:moveTo>
                  <a:pt x="5102897" y="4242854"/>
                </a:moveTo>
                <a:cubicBezTo>
                  <a:pt x="5109098" y="4257783"/>
                  <a:pt x="5106450" y="4258389"/>
                  <a:pt x="5109114" y="4270039"/>
                </a:cubicBezTo>
                <a:cubicBezTo>
                  <a:pt x="5111983" y="4270406"/>
                  <a:pt x="5113691" y="4268738"/>
                  <a:pt x="5114471" y="4266070"/>
                </a:cubicBezTo>
                <a:cubicBezTo>
                  <a:pt x="5116818" y="4258060"/>
                  <a:pt x="5110835" y="4241039"/>
                  <a:pt x="5102897" y="4242854"/>
                </a:cubicBezTo>
                <a:close/>
                <a:moveTo>
                  <a:pt x="5072141" y="4240971"/>
                </a:moveTo>
                <a:cubicBezTo>
                  <a:pt x="5068350" y="4246050"/>
                  <a:pt x="5073449" y="4257516"/>
                  <a:pt x="5075278" y="4265519"/>
                </a:cubicBezTo>
                <a:cubicBezTo>
                  <a:pt x="5077632" y="4264980"/>
                  <a:pt x="5078351" y="4262711"/>
                  <a:pt x="5078137" y="4259074"/>
                </a:cubicBezTo>
                <a:cubicBezTo>
                  <a:pt x="5077924" y="4255440"/>
                  <a:pt x="5076781" y="4250438"/>
                  <a:pt x="5075408" y="4244434"/>
                </a:cubicBezTo>
                <a:cubicBezTo>
                  <a:pt x="5073056" y="4244973"/>
                  <a:pt x="5073056" y="4244973"/>
                  <a:pt x="5072141" y="4240971"/>
                </a:cubicBezTo>
                <a:close/>
                <a:moveTo>
                  <a:pt x="5348274" y="4238744"/>
                </a:moveTo>
                <a:cubicBezTo>
                  <a:pt x="5343567" y="4239818"/>
                  <a:pt x="5349473" y="4254816"/>
                  <a:pt x="5354179" y="4253740"/>
                </a:cubicBezTo>
                <a:cubicBezTo>
                  <a:pt x="5352402" y="4245973"/>
                  <a:pt x="5351515" y="4242088"/>
                  <a:pt x="5348274" y="4238744"/>
                </a:cubicBezTo>
                <a:close/>
                <a:moveTo>
                  <a:pt x="5427693" y="4236925"/>
                </a:moveTo>
                <a:cubicBezTo>
                  <a:pt x="5427693" y="4236925"/>
                  <a:pt x="5425340" y="4237462"/>
                  <a:pt x="5422990" y="4238000"/>
                </a:cubicBezTo>
                <a:cubicBezTo>
                  <a:pt x="5426309" y="4241701"/>
                  <a:pt x="5428663" y="4241160"/>
                  <a:pt x="5429632" y="4245400"/>
                </a:cubicBezTo>
                <a:cubicBezTo>
                  <a:pt x="5430808" y="4245130"/>
                  <a:pt x="5430566" y="4244069"/>
                  <a:pt x="5429908" y="4242549"/>
                </a:cubicBezTo>
                <a:cubicBezTo>
                  <a:pt x="5429250" y="4241027"/>
                  <a:pt x="5428177" y="4239042"/>
                  <a:pt x="5427693" y="4236925"/>
                </a:cubicBezTo>
                <a:close/>
                <a:moveTo>
                  <a:pt x="5186726" y="4231992"/>
                </a:moveTo>
                <a:cubicBezTo>
                  <a:pt x="5181376" y="4229639"/>
                  <a:pt x="5177165" y="4233668"/>
                  <a:pt x="5178609" y="4245598"/>
                </a:cubicBezTo>
                <a:cubicBezTo>
                  <a:pt x="5176170" y="4246157"/>
                  <a:pt x="5176170" y="4246157"/>
                  <a:pt x="5176170" y="4246157"/>
                </a:cubicBezTo>
                <a:cubicBezTo>
                  <a:pt x="5175282" y="4242273"/>
                  <a:pt x="5172843" y="4242832"/>
                  <a:pt x="5170405" y="4243389"/>
                </a:cubicBezTo>
                <a:cubicBezTo>
                  <a:pt x="5169517" y="4239504"/>
                  <a:pt x="5167077" y="4240062"/>
                  <a:pt x="5165300" y="4232295"/>
                </a:cubicBezTo>
                <a:cubicBezTo>
                  <a:pt x="5161310" y="4237294"/>
                  <a:pt x="5159760" y="4241736"/>
                  <a:pt x="5154881" y="4242851"/>
                </a:cubicBezTo>
                <a:cubicBezTo>
                  <a:pt x="5157548" y="4254504"/>
                  <a:pt x="5160211" y="4266155"/>
                  <a:pt x="5163540" y="4269480"/>
                </a:cubicBezTo>
                <a:cubicBezTo>
                  <a:pt x="5167530" y="4264481"/>
                  <a:pt x="5165753" y="4256713"/>
                  <a:pt x="5173070" y="4255040"/>
                </a:cubicBezTo>
                <a:cubicBezTo>
                  <a:pt x="5173070" y="4255040"/>
                  <a:pt x="5175507" y="4254482"/>
                  <a:pt x="5175507" y="4254482"/>
                </a:cubicBezTo>
                <a:cubicBezTo>
                  <a:pt x="5177949" y="4253924"/>
                  <a:pt x="5177949" y="4253924"/>
                  <a:pt x="5177949" y="4253924"/>
                </a:cubicBezTo>
                <a:cubicBezTo>
                  <a:pt x="5179725" y="4261691"/>
                  <a:pt x="5183715" y="4256694"/>
                  <a:pt x="5186379" y="4268345"/>
                </a:cubicBezTo>
                <a:cubicBezTo>
                  <a:pt x="5193697" y="4266670"/>
                  <a:pt x="5189479" y="4259459"/>
                  <a:pt x="5201675" y="4256670"/>
                </a:cubicBezTo>
                <a:cubicBezTo>
                  <a:pt x="5198565" y="4243078"/>
                  <a:pt x="5192076" y="4234345"/>
                  <a:pt x="5186726" y="4231992"/>
                </a:cubicBezTo>
                <a:close/>
                <a:moveTo>
                  <a:pt x="5213107" y="4229534"/>
                </a:moveTo>
                <a:cubicBezTo>
                  <a:pt x="5208166" y="4230665"/>
                  <a:pt x="5200755" y="4232360"/>
                  <a:pt x="5206844" y="4247612"/>
                </a:cubicBezTo>
                <a:cubicBezTo>
                  <a:pt x="5210218" y="4251002"/>
                  <a:pt x="5215819" y="4241399"/>
                  <a:pt x="5213107" y="4229534"/>
                </a:cubicBezTo>
                <a:close/>
                <a:moveTo>
                  <a:pt x="5282048" y="4219956"/>
                </a:moveTo>
                <a:cubicBezTo>
                  <a:pt x="5276781" y="4218065"/>
                  <a:pt x="5271492" y="4220307"/>
                  <a:pt x="5268713" y="4225070"/>
                </a:cubicBezTo>
                <a:cubicBezTo>
                  <a:pt x="5271405" y="4236840"/>
                  <a:pt x="5276040" y="4243005"/>
                  <a:pt x="5281000" y="4244966"/>
                </a:cubicBezTo>
                <a:cubicBezTo>
                  <a:pt x="5285962" y="4246927"/>
                  <a:pt x="5291251" y="4244685"/>
                  <a:pt x="5295253" y="4239641"/>
                </a:cubicBezTo>
                <a:cubicBezTo>
                  <a:pt x="5292562" y="4227873"/>
                  <a:pt x="5287317" y="4221847"/>
                  <a:pt x="5282048" y="4219956"/>
                </a:cubicBezTo>
                <a:close/>
                <a:moveTo>
                  <a:pt x="5405802" y="4218030"/>
                </a:moveTo>
                <a:lnTo>
                  <a:pt x="5404842" y="4218384"/>
                </a:lnTo>
                <a:lnTo>
                  <a:pt x="5404780" y="4218308"/>
                </a:lnTo>
                <a:close/>
                <a:moveTo>
                  <a:pt x="5407852" y="4217474"/>
                </a:moveTo>
                <a:cubicBezTo>
                  <a:pt x="5410380" y="4232845"/>
                  <a:pt x="5421176" y="4235117"/>
                  <a:pt x="5431278" y="4237694"/>
                </a:cubicBezTo>
                <a:lnTo>
                  <a:pt x="5437685" y="4240428"/>
                </a:lnTo>
                <a:lnTo>
                  <a:pt x="5438821" y="4243297"/>
                </a:lnTo>
                <a:lnTo>
                  <a:pt x="5439847" y="4241349"/>
                </a:lnTo>
                <a:lnTo>
                  <a:pt x="5444793" y="4243460"/>
                </a:lnTo>
                <a:cubicBezTo>
                  <a:pt x="5446586" y="4245017"/>
                  <a:pt x="5448055" y="4247011"/>
                  <a:pt x="5449063" y="4249654"/>
                </a:cubicBezTo>
                <a:lnTo>
                  <a:pt x="5449189" y="4250507"/>
                </a:lnTo>
                <a:lnTo>
                  <a:pt x="5445712" y="4249521"/>
                </a:lnTo>
                <a:cubicBezTo>
                  <a:pt x="5430215" y="4248980"/>
                  <a:pt x="5418272" y="4263972"/>
                  <a:pt x="5402545" y="4251222"/>
                </a:cubicBezTo>
                <a:cubicBezTo>
                  <a:pt x="5400768" y="4243454"/>
                  <a:pt x="5408072" y="4241784"/>
                  <a:pt x="5409618" y="4237343"/>
                </a:cubicBezTo>
                <a:cubicBezTo>
                  <a:pt x="5407512" y="4233738"/>
                  <a:pt x="5407680" y="4231656"/>
                  <a:pt x="5408035" y="4229021"/>
                </a:cubicBezTo>
                <a:lnTo>
                  <a:pt x="5407617" y="4217538"/>
                </a:lnTo>
                <a:close/>
                <a:moveTo>
                  <a:pt x="5361129" y="4216482"/>
                </a:moveTo>
                <a:cubicBezTo>
                  <a:pt x="5359637" y="4220787"/>
                  <a:pt x="5360499" y="4224552"/>
                  <a:pt x="5361362" y="4228319"/>
                </a:cubicBezTo>
                <a:cubicBezTo>
                  <a:pt x="5363713" y="4227781"/>
                  <a:pt x="5366066" y="4227242"/>
                  <a:pt x="5366066" y="4227242"/>
                </a:cubicBezTo>
                <a:cubicBezTo>
                  <a:pt x="5366696" y="4219172"/>
                  <a:pt x="5362851" y="4224014"/>
                  <a:pt x="5361129" y="4216482"/>
                </a:cubicBezTo>
                <a:close/>
                <a:moveTo>
                  <a:pt x="5299647" y="4214198"/>
                </a:moveTo>
                <a:cubicBezTo>
                  <a:pt x="5302231" y="4225496"/>
                  <a:pt x="5306818" y="4224447"/>
                  <a:pt x="5309402" y="4235744"/>
                </a:cubicBezTo>
                <a:cubicBezTo>
                  <a:pt x="5313989" y="4234696"/>
                  <a:pt x="5309112" y="4223922"/>
                  <a:pt x="5313699" y="4222873"/>
                </a:cubicBezTo>
                <a:cubicBezTo>
                  <a:pt x="5311260" y="4217486"/>
                  <a:pt x="5309109" y="4215996"/>
                  <a:pt x="5306887" y="4215515"/>
                </a:cubicBezTo>
                <a:cubicBezTo>
                  <a:pt x="5304664" y="4215031"/>
                  <a:pt x="5302370" y="4215556"/>
                  <a:pt x="5299647" y="4214198"/>
                </a:cubicBezTo>
                <a:close/>
                <a:moveTo>
                  <a:pt x="5038227" y="3996702"/>
                </a:moveTo>
                <a:cubicBezTo>
                  <a:pt x="5037088" y="3995375"/>
                  <a:pt x="5034774" y="3994965"/>
                  <a:pt x="5031794" y="3998226"/>
                </a:cubicBezTo>
                <a:cubicBezTo>
                  <a:pt x="5034582" y="4000402"/>
                  <a:pt x="5036472" y="4000948"/>
                  <a:pt x="5037616" y="4000676"/>
                </a:cubicBezTo>
                <a:cubicBezTo>
                  <a:pt x="5039332" y="4000270"/>
                  <a:pt x="5039366" y="3998027"/>
                  <a:pt x="5038227" y="3996702"/>
                </a:cubicBezTo>
                <a:close/>
                <a:moveTo>
                  <a:pt x="4984916" y="3967335"/>
                </a:moveTo>
                <a:cubicBezTo>
                  <a:pt x="4984916" y="3967335"/>
                  <a:pt x="4984916" y="3967335"/>
                  <a:pt x="4984192" y="3969321"/>
                </a:cubicBezTo>
                <a:cubicBezTo>
                  <a:pt x="4983469" y="3971304"/>
                  <a:pt x="4983469" y="3971304"/>
                  <a:pt x="4985514" y="3972050"/>
                </a:cubicBezTo>
                <a:cubicBezTo>
                  <a:pt x="4986239" y="3970066"/>
                  <a:pt x="4987559" y="3972796"/>
                  <a:pt x="4989603" y="3973542"/>
                </a:cubicBezTo>
                <a:cubicBezTo>
                  <a:pt x="4990926" y="3976273"/>
                  <a:pt x="4995015" y="3977765"/>
                  <a:pt x="4997061" y="3978512"/>
                </a:cubicBezTo>
                <a:cubicBezTo>
                  <a:pt x="4995614" y="3982479"/>
                  <a:pt x="4994165" y="3986447"/>
                  <a:pt x="4996211" y="3987194"/>
                </a:cubicBezTo>
                <a:cubicBezTo>
                  <a:pt x="4995486" y="3989177"/>
                  <a:pt x="4995486" y="3989177"/>
                  <a:pt x="4995486" y="3989177"/>
                </a:cubicBezTo>
                <a:cubicBezTo>
                  <a:pt x="4994761" y="3991161"/>
                  <a:pt x="4994038" y="3993144"/>
                  <a:pt x="4991270" y="3994381"/>
                </a:cubicBezTo>
                <a:cubicBezTo>
                  <a:pt x="4986455" y="3994873"/>
                  <a:pt x="4981044" y="3990650"/>
                  <a:pt x="4975505" y="3993125"/>
                </a:cubicBezTo>
                <a:cubicBezTo>
                  <a:pt x="4973461" y="3992379"/>
                  <a:pt x="4969369" y="3990886"/>
                  <a:pt x="4967325" y="3990140"/>
                </a:cubicBezTo>
                <a:cubicBezTo>
                  <a:pt x="4961189" y="3987901"/>
                  <a:pt x="4957098" y="3986408"/>
                  <a:pt x="4952284" y="3986898"/>
                </a:cubicBezTo>
                <a:cubicBezTo>
                  <a:pt x="4950239" y="3986153"/>
                  <a:pt x="4948790" y="3990120"/>
                  <a:pt x="4948065" y="3992103"/>
                </a:cubicBezTo>
                <a:cubicBezTo>
                  <a:pt x="4947342" y="3994086"/>
                  <a:pt x="4948664" y="3996818"/>
                  <a:pt x="4951433" y="3995579"/>
                </a:cubicBezTo>
                <a:cubicBezTo>
                  <a:pt x="4953477" y="3996326"/>
                  <a:pt x="4957568" y="3997819"/>
                  <a:pt x="4961658" y="3999311"/>
                </a:cubicBezTo>
                <a:cubicBezTo>
                  <a:pt x="4965749" y="4000805"/>
                  <a:pt x="4969840" y="4002298"/>
                  <a:pt x="4974653" y="4001807"/>
                </a:cubicBezTo>
                <a:cubicBezTo>
                  <a:pt x="4973931" y="4003789"/>
                  <a:pt x="4973931" y="4003789"/>
                  <a:pt x="4973931" y="4003789"/>
                </a:cubicBezTo>
                <a:cubicBezTo>
                  <a:pt x="4984156" y="4007521"/>
                  <a:pt x="4994979" y="4015967"/>
                  <a:pt x="5012663" y="4024670"/>
                </a:cubicBezTo>
                <a:cubicBezTo>
                  <a:pt x="5011341" y="4021940"/>
                  <a:pt x="5011341" y="4021940"/>
                  <a:pt x="5011341" y="4021940"/>
                </a:cubicBezTo>
                <a:cubicBezTo>
                  <a:pt x="5013387" y="4022686"/>
                  <a:pt x="5015432" y="4023434"/>
                  <a:pt x="5015432" y="4023434"/>
                </a:cubicBezTo>
                <a:cubicBezTo>
                  <a:pt x="5019521" y="4024927"/>
                  <a:pt x="5020842" y="4027655"/>
                  <a:pt x="5022164" y="4030386"/>
                </a:cubicBezTo>
                <a:cubicBezTo>
                  <a:pt x="5023484" y="4033116"/>
                  <a:pt x="5023484" y="4033116"/>
                  <a:pt x="5025531" y="4033861"/>
                </a:cubicBezTo>
                <a:cubicBezTo>
                  <a:pt x="5026254" y="4031878"/>
                  <a:pt x="5026979" y="4029894"/>
                  <a:pt x="5026979" y="4029894"/>
                </a:cubicBezTo>
                <a:cubicBezTo>
                  <a:pt x="5025059" y="4022450"/>
                  <a:pt x="5020969" y="4020957"/>
                  <a:pt x="5017604" y="4017481"/>
                </a:cubicBezTo>
                <a:cubicBezTo>
                  <a:pt x="5017604" y="4017481"/>
                  <a:pt x="5017604" y="4017481"/>
                  <a:pt x="5015558" y="4016735"/>
                </a:cubicBezTo>
                <a:cubicBezTo>
                  <a:pt x="5013767" y="4002592"/>
                  <a:pt x="5004266" y="3996877"/>
                  <a:pt x="4994637" y="3997858"/>
                </a:cubicBezTo>
                <a:cubicBezTo>
                  <a:pt x="4992591" y="3997112"/>
                  <a:pt x="4992591" y="3997112"/>
                  <a:pt x="4992591" y="3997112"/>
                </a:cubicBezTo>
                <a:cubicBezTo>
                  <a:pt x="4995359" y="3995875"/>
                  <a:pt x="4996084" y="3993891"/>
                  <a:pt x="4996807" y="3991908"/>
                </a:cubicBezTo>
                <a:cubicBezTo>
                  <a:pt x="5001622" y="3991417"/>
                  <a:pt x="5007160" y="3988942"/>
                  <a:pt x="5011251" y="3990435"/>
                </a:cubicBezTo>
                <a:cubicBezTo>
                  <a:pt x="5011974" y="3988451"/>
                  <a:pt x="5011974" y="3988451"/>
                  <a:pt x="5011974" y="3988451"/>
                </a:cubicBezTo>
                <a:cubicBezTo>
                  <a:pt x="5013296" y="3991182"/>
                  <a:pt x="5014618" y="3993913"/>
                  <a:pt x="5017387" y="3992674"/>
                </a:cubicBezTo>
                <a:cubicBezTo>
                  <a:pt x="5019433" y="3993419"/>
                  <a:pt x="5020156" y="3991437"/>
                  <a:pt x="5020156" y="3991437"/>
                </a:cubicBezTo>
                <a:cubicBezTo>
                  <a:pt x="5020879" y="3989452"/>
                  <a:pt x="5018834" y="3988707"/>
                  <a:pt x="5018834" y="3988707"/>
                </a:cubicBezTo>
                <a:cubicBezTo>
                  <a:pt x="5016788" y="3987960"/>
                  <a:pt x="5016788" y="3987960"/>
                  <a:pt x="5014744" y="3987214"/>
                </a:cubicBezTo>
                <a:cubicBezTo>
                  <a:pt x="5016256" y="3979897"/>
                  <a:pt x="5014274" y="3975802"/>
                  <a:pt x="5010876" y="3973998"/>
                </a:cubicBezTo>
                <a:cubicBezTo>
                  <a:pt x="5007477" y="3972198"/>
                  <a:pt x="5002663" y="3972689"/>
                  <a:pt x="4998509" y="3974545"/>
                </a:cubicBezTo>
                <a:cubicBezTo>
                  <a:pt x="4996464" y="3973798"/>
                  <a:pt x="4994420" y="3973052"/>
                  <a:pt x="4993097" y="3970321"/>
                </a:cubicBezTo>
                <a:cubicBezTo>
                  <a:pt x="4991051" y="3969575"/>
                  <a:pt x="4989007" y="3968827"/>
                  <a:pt x="4986961" y="3968082"/>
                </a:cubicBezTo>
                <a:cubicBezTo>
                  <a:pt x="4986961" y="3968082"/>
                  <a:pt x="4986961" y="3968082"/>
                  <a:pt x="4984916" y="3967335"/>
                </a:cubicBezTo>
                <a:close/>
                <a:moveTo>
                  <a:pt x="4962310" y="3952748"/>
                </a:moveTo>
                <a:cubicBezTo>
                  <a:pt x="4959450" y="3957284"/>
                  <a:pt x="4961027" y="3961208"/>
                  <a:pt x="4963856" y="3963357"/>
                </a:cubicBezTo>
                <a:cubicBezTo>
                  <a:pt x="4966683" y="3965505"/>
                  <a:pt x="4970760" y="3965877"/>
                  <a:pt x="4972901" y="3963310"/>
                </a:cubicBezTo>
                <a:cubicBezTo>
                  <a:pt x="4965808" y="3962954"/>
                  <a:pt x="4972247" y="3951908"/>
                  <a:pt x="4962310" y="3952748"/>
                </a:cubicBezTo>
                <a:close/>
                <a:moveTo>
                  <a:pt x="4877908" y="3917726"/>
                </a:moveTo>
                <a:lnTo>
                  <a:pt x="4877303" y="3919383"/>
                </a:lnTo>
                <a:cubicBezTo>
                  <a:pt x="4876587" y="3921343"/>
                  <a:pt x="4876587" y="3921343"/>
                  <a:pt x="4876587" y="3921343"/>
                </a:cubicBezTo>
                <a:cubicBezTo>
                  <a:pt x="4874537" y="3920595"/>
                  <a:pt x="4874537" y="3920595"/>
                  <a:pt x="4875251" y="3918633"/>
                </a:cubicBezTo>
                <a:close/>
                <a:moveTo>
                  <a:pt x="4878019" y="3917421"/>
                </a:moveTo>
                <a:lnTo>
                  <a:pt x="4878132" y="3917650"/>
                </a:lnTo>
                <a:lnTo>
                  <a:pt x="4877908" y="3917726"/>
                </a:lnTo>
                <a:close/>
                <a:moveTo>
                  <a:pt x="4743189" y="3859385"/>
                </a:moveTo>
                <a:cubicBezTo>
                  <a:pt x="4739079" y="3864380"/>
                  <a:pt x="4740557" y="3868166"/>
                  <a:pt x="4743324" y="3869988"/>
                </a:cubicBezTo>
                <a:cubicBezTo>
                  <a:pt x="4746089" y="3871809"/>
                  <a:pt x="4750146" y="3871665"/>
                  <a:pt x="4751191" y="3868801"/>
                </a:cubicBezTo>
                <a:cubicBezTo>
                  <a:pt x="4747851" y="3865416"/>
                  <a:pt x="4749247" y="3861596"/>
                  <a:pt x="4743189" y="3859385"/>
                </a:cubicBezTo>
                <a:close/>
                <a:moveTo>
                  <a:pt x="4546066" y="3800434"/>
                </a:moveTo>
                <a:cubicBezTo>
                  <a:pt x="4545281" y="3802583"/>
                  <a:pt x="4544498" y="3804731"/>
                  <a:pt x="4543713" y="3806882"/>
                </a:cubicBezTo>
                <a:cubicBezTo>
                  <a:pt x="4545696" y="3807606"/>
                  <a:pt x="4547680" y="3808328"/>
                  <a:pt x="4549662" y="3809053"/>
                </a:cubicBezTo>
                <a:cubicBezTo>
                  <a:pt x="4550447" y="3806903"/>
                  <a:pt x="4551232" y="3804754"/>
                  <a:pt x="4552015" y="3802605"/>
                </a:cubicBezTo>
                <a:cubicBezTo>
                  <a:pt x="4550032" y="3801881"/>
                  <a:pt x="4548049" y="3801157"/>
                  <a:pt x="4546066" y="3800434"/>
                </a:cubicBezTo>
                <a:close/>
                <a:moveTo>
                  <a:pt x="4505924" y="3785660"/>
                </a:moveTo>
                <a:cubicBezTo>
                  <a:pt x="4504761" y="3784400"/>
                  <a:pt x="4502519" y="3783797"/>
                  <a:pt x="4499827" y="3786265"/>
                </a:cubicBezTo>
                <a:cubicBezTo>
                  <a:pt x="4502617" y="3788433"/>
                  <a:pt x="4504461" y="3789106"/>
                  <a:pt x="4505546" y="3788999"/>
                </a:cubicBezTo>
                <a:cubicBezTo>
                  <a:pt x="4507171" y="3788837"/>
                  <a:pt x="4507088" y="3786921"/>
                  <a:pt x="4505924" y="3785660"/>
                </a:cubicBezTo>
                <a:close/>
                <a:moveTo>
                  <a:pt x="4438312" y="3754688"/>
                </a:moveTo>
                <a:cubicBezTo>
                  <a:pt x="4436169" y="3753630"/>
                  <a:pt x="4434503" y="3753573"/>
                  <a:pt x="4434077" y="3757824"/>
                </a:cubicBezTo>
                <a:cubicBezTo>
                  <a:pt x="4437406" y="3757938"/>
                  <a:pt x="4438857" y="3760120"/>
                  <a:pt x="4440167" y="3761149"/>
                </a:cubicBezTo>
                <a:cubicBezTo>
                  <a:pt x="4441478" y="3762179"/>
                  <a:pt x="4442646" y="3762054"/>
                  <a:pt x="4445413" y="3757554"/>
                </a:cubicBezTo>
                <a:cubicBezTo>
                  <a:pt x="4443074" y="3757802"/>
                  <a:pt x="4440455" y="3755746"/>
                  <a:pt x="4438312" y="3754688"/>
                </a:cubicBezTo>
                <a:close/>
                <a:moveTo>
                  <a:pt x="4472436" y="3747587"/>
                </a:moveTo>
                <a:cubicBezTo>
                  <a:pt x="4470391" y="3746840"/>
                  <a:pt x="4469694" y="3748750"/>
                  <a:pt x="4468997" y="3750661"/>
                </a:cubicBezTo>
                <a:cubicBezTo>
                  <a:pt x="4468997" y="3750661"/>
                  <a:pt x="4468301" y="3752572"/>
                  <a:pt x="4470346" y="3753318"/>
                </a:cubicBezTo>
                <a:cubicBezTo>
                  <a:pt x="4474436" y="3754811"/>
                  <a:pt x="4474436" y="3754811"/>
                  <a:pt x="4474436" y="3754811"/>
                </a:cubicBezTo>
                <a:cubicBezTo>
                  <a:pt x="4474436" y="3754811"/>
                  <a:pt x="4477179" y="3753647"/>
                  <a:pt x="4477179" y="3753647"/>
                </a:cubicBezTo>
                <a:cubicBezTo>
                  <a:pt x="4477875" y="3751736"/>
                  <a:pt x="4476527" y="3749079"/>
                  <a:pt x="4476527" y="3749079"/>
                </a:cubicBezTo>
                <a:cubicBezTo>
                  <a:pt x="4472436" y="3747587"/>
                  <a:pt x="4472436" y="3747587"/>
                  <a:pt x="4472436" y="3747587"/>
                </a:cubicBezTo>
                <a:close/>
                <a:moveTo>
                  <a:pt x="4453648" y="3740330"/>
                </a:moveTo>
                <a:cubicBezTo>
                  <a:pt x="4450440" y="3740024"/>
                  <a:pt x="4447165" y="3741205"/>
                  <a:pt x="4446101" y="3744121"/>
                </a:cubicBezTo>
                <a:cubicBezTo>
                  <a:pt x="4449359" y="3747513"/>
                  <a:pt x="4452615" y="3750905"/>
                  <a:pt x="4458564" y="3753077"/>
                </a:cubicBezTo>
                <a:cubicBezTo>
                  <a:pt x="4460798" y="3750036"/>
                  <a:pt x="4461312" y="3747470"/>
                  <a:pt x="4460784" y="3745452"/>
                </a:cubicBezTo>
                <a:cubicBezTo>
                  <a:pt x="4459993" y="3742426"/>
                  <a:pt x="4456854" y="3740635"/>
                  <a:pt x="4453648" y="3740330"/>
                </a:cubicBezTo>
                <a:close/>
                <a:moveTo>
                  <a:pt x="4386920" y="3726931"/>
                </a:moveTo>
                <a:cubicBezTo>
                  <a:pt x="4384935" y="3726206"/>
                  <a:pt x="4382212" y="3727513"/>
                  <a:pt x="4381472" y="3729542"/>
                </a:cubicBezTo>
                <a:cubicBezTo>
                  <a:pt x="4380732" y="3731573"/>
                  <a:pt x="4379990" y="3733601"/>
                  <a:pt x="4381232" y="3736355"/>
                </a:cubicBezTo>
                <a:cubicBezTo>
                  <a:pt x="4383218" y="3737080"/>
                  <a:pt x="4385198" y="3737802"/>
                  <a:pt x="4384459" y="3739833"/>
                </a:cubicBezTo>
                <a:cubicBezTo>
                  <a:pt x="4386440" y="3740557"/>
                  <a:pt x="4386440" y="3740557"/>
                  <a:pt x="4386440" y="3740557"/>
                </a:cubicBezTo>
                <a:cubicBezTo>
                  <a:pt x="4388425" y="3741279"/>
                  <a:pt x="4390409" y="3742004"/>
                  <a:pt x="4391149" y="3739973"/>
                </a:cubicBezTo>
                <a:cubicBezTo>
                  <a:pt x="4391519" y="3738959"/>
                  <a:pt x="4392075" y="3737436"/>
                  <a:pt x="4392290" y="3736078"/>
                </a:cubicBezTo>
                <a:cubicBezTo>
                  <a:pt x="4392506" y="3734717"/>
                  <a:pt x="4392380" y="3733523"/>
                  <a:pt x="4391387" y="3733161"/>
                </a:cubicBezTo>
                <a:cubicBezTo>
                  <a:pt x="4389404" y="3732437"/>
                  <a:pt x="4389404" y="3732437"/>
                  <a:pt x="4389404" y="3732437"/>
                </a:cubicBezTo>
                <a:cubicBezTo>
                  <a:pt x="4388163" y="3729685"/>
                  <a:pt x="4388163" y="3729685"/>
                  <a:pt x="4386179" y="3728961"/>
                </a:cubicBezTo>
                <a:cubicBezTo>
                  <a:pt x="4386920" y="3726931"/>
                  <a:pt x="4386920" y="3726931"/>
                  <a:pt x="4386920" y="3726931"/>
                </a:cubicBezTo>
                <a:close/>
                <a:moveTo>
                  <a:pt x="4402837" y="3714880"/>
                </a:moveTo>
                <a:cubicBezTo>
                  <a:pt x="4402837" y="3714880"/>
                  <a:pt x="4402104" y="3716886"/>
                  <a:pt x="4402104" y="3716886"/>
                </a:cubicBezTo>
                <a:cubicBezTo>
                  <a:pt x="4401371" y="3718891"/>
                  <a:pt x="4400640" y="3720897"/>
                  <a:pt x="4400640" y="3720897"/>
                </a:cubicBezTo>
                <a:cubicBezTo>
                  <a:pt x="4402684" y="3721644"/>
                  <a:pt x="4402684" y="3721644"/>
                  <a:pt x="4406043" y="3725144"/>
                </a:cubicBezTo>
                <a:cubicBezTo>
                  <a:pt x="4405677" y="3726145"/>
                  <a:pt x="4405677" y="3726145"/>
                  <a:pt x="4406023" y="3725989"/>
                </a:cubicBezTo>
                <a:cubicBezTo>
                  <a:pt x="4406372" y="3725831"/>
                  <a:pt x="4407065" y="3725516"/>
                  <a:pt x="4408089" y="3725888"/>
                </a:cubicBezTo>
                <a:cubicBezTo>
                  <a:pt x="4408820" y="3723883"/>
                  <a:pt x="4409552" y="3721878"/>
                  <a:pt x="4407507" y="3721131"/>
                </a:cubicBezTo>
                <a:cubicBezTo>
                  <a:pt x="4406193" y="3718378"/>
                  <a:pt x="4404149" y="3717631"/>
                  <a:pt x="4404881" y="3715625"/>
                </a:cubicBezTo>
                <a:cubicBezTo>
                  <a:pt x="4404881" y="3715625"/>
                  <a:pt x="4404881" y="3715625"/>
                  <a:pt x="4402837" y="3714880"/>
                </a:cubicBezTo>
                <a:close/>
                <a:moveTo>
                  <a:pt x="4447355" y="3713705"/>
                </a:moveTo>
                <a:cubicBezTo>
                  <a:pt x="4447026" y="3711855"/>
                  <a:pt x="4445664" y="3710823"/>
                  <a:pt x="4442757" y="3714026"/>
                </a:cubicBezTo>
                <a:cubicBezTo>
                  <a:pt x="4443888" y="3717279"/>
                  <a:pt x="4444937" y="3718371"/>
                  <a:pt x="4445754" y="3718317"/>
                </a:cubicBezTo>
                <a:cubicBezTo>
                  <a:pt x="4446980" y="3718230"/>
                  <a:pt x="4447684" y="3715557"/>
                  <a:pt x="4447355" y="3713705"/>
                </a:cubicBezTo>
                <a:close/>
                <a:moveTo>
                  <a:pt x="4356895" y="3711816"/>
                </a:moveTo>
                <a:cubicBezTo>
                  <a:pt x="4354759" y="3713025"/>
                  <a:pt x="4352335" y="3715628"/>
                  <a:pt x="4349496" y="3720173"/>
                </a:cubicBezTo>
                <a:cubicBezTo>
                  <a:pt x="4351900" y="3723283"/>
                  <a:pt x="4356027" y="3728136"/>
                  <a:pt x="4360272" y="3730244"/>
                </a:cubicBezTo>
                <a:cubicBezTo>
                  <a:pt x="4364519" y="3732353"/>
                  <a:pt x="4368880" y="3731712"/>
                  <a:pt x="4371757" y="3723833"/>
                </a:cubicBezTo>
                <a:cubicBezTo>
                  <a:pt x="4368669" y="3719358"/>
                  <a:pt x="4365942" y="3713897"/>
                  <a:pt x="4362568" y="3711829"/>
                </a:cubicBezTo>
                <a:cubicBezTo>
                  <a:pt x="4360882" y="3710794"/>
                  <a:pt x="4359033" y="3710608"/>
                  <a:pt x="4356895" y="3711816"/>
                </a:cubicBezTo>
                <a:close/>
                <a:moveTo>
                  <a:pt x="4372908" y="3697878"/>
                </a:moveTo>
                <a:cubicBezTo>
                  <a:pt x="4369756" y="3697530"/>
                  <a:pt x="4366840" y="3698050"/>
                  <a:pt x="4366328" y="3699447"/>
                </a:cubicBezTo>
                <a:cubicBezTo>
                  <a:pt x="4374202" y="3704430"/>
                  <a:pt x="4372744" y="3701786"/>
                  <a:pt x="4380616" y="3706771"/>
                </a:cubicBezTo>
                <a:cubicBezTo>
                  <a:pt x="4382001" y="3704638"/>
                  <a:pt x="4381886" y="3702882"/>
                  <a:pt x="4380913" y="3701503"/>
                </a:cubicBezTo>
                <a:cubicBezTo>
                  <a:pt x="4379451" y="3699437"/>
                  <a:pt x="4376060" y="3698223"/>
                  <a:pt x="4372908" y="3697878"/>
                </a:cubicBezTo>
                <a:close/>
                <a:moveTo>
                  <a:pt x="4345430" y="3687435"/>
                </a:moveTo>
                <a:cubicBezTo>
                  <a:pt x="4344732" y="3689346"/>
                  <a:pt x="4344036" y="3691257"/>
                  <a:pt x="4343338" y="3693167"/>
                </a:cubicBezTo>
                <a:cubicBezTo>
                  <a:pt x="4345323" y="3693890"/>
                  <a:pt x="4347304" y="3694613"/>
                  <a:pt x="4349289" y="3695339"/>
                </a:cubicBezTo>
                <a:cubicBezTo>
                  <a:pt x="4349986" y="3693428"/>
                  <a:pt x="4350682" y="3691517"/>
                  <a:pt x="4351379" y="3689606"/>
                </a:cubicBezTo>
                <a:cubicBezTo>
                  <a:pt x="4349396" y="3688884"/>
                  <a:pt x="4347414" y="3688160"/>
                  <a:pt x="4345430" y="3687435"/>
                </a:cubicBezTo>
                <a:close/>
                <a:moveTo>
                  <a:pt x="4288509" y="3684522"/>
                </a:moveTo>
                <a:cubicBezTo>
                  <a:pt x="4285530" y="3686681"/>
                  <a:pt x="4286458" y="3688644"/>
                  <a:pt x="4288305" y="3689588"/>
                </a:cubicBezTo>
                <a:cubicBezTo>
                  <a:pt x="4290151" y="3690533"/>
                  <a:pt x="4292917" y="3690460"/>
                  <a:pt x="4293615" y="3688550"/>
                </a:cubicBezTo>
                <a:cubicBezTo>
                  <a:pt x="4293615" y="3688550"/>
                  <a:pt x="4286577" y="3683817"/>
                  <a:pt x="4288509" y="3684522"/>
                </a:cubicBezTo>
                <a:close/>
                <a:moveTo>
                  <a:pt x="4298328" y="3670245"/>
                </a:moveTo>
                <a:cubicBezTo>
                  <a:pt x="4298328" y="3670245"/>
                  <a:pt x="4295648" y="3671433"/>
                  <a:pt x="4294950" y="3673343"/>
                </a:cubicBezTo>
                <a:cubicBezTo>
                  <a:pt x="4294252" y="3675254"/>
                  <a:pt x="4296235" y="3675976"/>
                  <a:pt x="4296235" y="3675976"/>
                </a:cubicBezTo>
                <a:cubicBezTo>
                  <a:pt x="4304170" y="3678873"/>
                  <a:pt x="4304170" y="3678873"/>
                  <a:pt x="4304170" y="3678873"/>
                </a:cubicBezTo>
                <a:cubicBezTo>
                  <a:pt x="4304170" y="3678873"/>
                  <a:pt x="4306153" y="3679595"/>
                  <a:pt x="4306849" y="3677685"/>
                </a:cubicBezTo>
                <a:cubicBezTo>
                  <a:pt x="4307546" y="3675776"/>
                  <a:pt x="4306261" y="3673142"/>
                  <a:pt x="4306261" y="3673142"/>
                </a:cubicBezTo>
                <a:cubicBezTo>
                  <a:pt x="4298328" y="3670245"/>
                  <a:pt x="4298328" y="3670245"/>
                  <a:pt x="4298328" y="3670245"/>
                </a:cubicBezTo>
                <a:close/>
                <a:moveTo>
                  <a:pt x="4252504" y="3628414"/>
                </a:moveTo>
                <a:cubicBezTo>
                  <a:pt x="4249830" y="3626338"/>
                  <a:pt x="4245943" y="3626020"/>
                  <a:pt x="4243869" y="3628569"/>
                </a:cubicBezTo>
                <a:cubicBezTo>
                  <a:pt x="4250635" y="3628835"/>
                  <a:pt x="4247086" y="3638558"/>
                  <a:pt x="4253853" y="3638823"/>
                </a:cubicBezTo>
                <a:cubicBezTo>
                  <a:pt x="4256635" y="3634329"/>
                  <a:pt x="4255176" y="3630492"/>
                  <a:pt x="4252504" y="3628414"/>
                </a:cubicBezTo>
                <a:close/>
                <a:moveTo>
                  <a:pt x="4191535" y="3600425"/>
                </a:moveTo>
                <a:cubicBezTo>
                  <a:pt x="4191535" y="3600425"/>
                  <a:pt x="4189516" y="3599688"/>
                  <a:pt x="4188796" y="3601656"/>
                </a:cubicBezTo>
                <a:cubicBezTo>
                  <a:pt x="4188077" y="3603628"/>
                  <a:pt x="4187358" y="3605598"/>
                  <a:pt x="4189378" y="3606334"/>
                </a:cubicBezTo>
                <a:cubicBezTo>
                  <a:pt x="4190677" y="3609041"/>
                  <a:pt x="4194714" y="3610514"/>
                  <a:pt x="4196733" y="3611251"/>
                </a:cubicBezTo>
                <a:cubicBezTo>
                  <a:pt x="4196733" y="3611251"/>
                  <a:pt x="4199472" y="3610018"/>
                  <a:pt x="4199472" y="3610018"/>
                </a:cubicBezTo>
                <a:cubicBezTo>
                  <a:pt x="4201490" y="3610755"/>
                  <a:pt x="4201490" y="3610755"/>
                  <a:pt x="4202209" y="3608784"/>
                </a:cubicBezTo>
                <a:cubicBezTo>
                  <a:pt x="4202928" y="3606815"/>
                  <a:pt x="4203287" y="3605829"/>
                  <a:pt x="4203215" y="3605246"/>
                </a:cubicBezTo>
                <a:cubicBezTo>
                  <a:pt x="4203142" y="3604660"/>
                  <a:pt x="4202637" y="3604476"/>
                  <a:pt x="4201628" y="3604108"/>
                </a:cubicBezTo>
                <a:cubicBezTo>
                  <a:pt x="4201628" y="3604108"/>
                  <a:pt x="4199609" y="3603371"/>
                  <a:pt x="4197590" y="3602634"/>
                </a:cubicBezTo>
                <a:cubicBezTo>
                  <a:pt x="4195573" y="3601897"/>
                  <a:pt x="4195573" y="3601897"/>
                  <a:pt x="4193553" y="3601161"/>
                </a:cubicBezTo>
                <a:cubicBezTo>
                  <a:pt x="4193553" y="3601161"/>
                  <a:pt x="4191535" y="3600425"/>
                  <a:pt x="4191535" y="3600425"/>
                </a:cubicBezTo>
                <a:close/>
                <a:moveTo>
                  <a:pt x="4092215" y="3596139"/>
                </a:moveTo>
                <a:cubicBezTo>
                  <a:pt x="4092190" y="3594610"/>
                  <a:pt x="4090559" y="3594015"/>
                  <a:pt x="4085844" y="3597408"/>
                </a:cubicBezTo>
                <a:cubicBezTo>
                  <a:pt x="4086645" y="3599973"/>
                  <a:pt x="4087833" y="3600691"/>
                  <a:pt x="4088966" y="3600465"/>
                </a:cubicBezTo>
                <a:cubicBezTo>
                  <a:pt x="4090664" y="3600127"/>
                  <a:pt x="4092241" y="3597666"/>
                  <a:pt x="4092215" y="3596139"/>
                </a:cubicBezTo>
                <a:close/>
                <a:moveTo>
                  <a:pt x="4122481" y="3566294"/>
                </a:moveTo>
                <a:cubicBezTo>
                  <a:pt x="4118823" y="3576324"/>
                  <a:pt x="4124771" y="3578495"/>
                  <a:pt x="4128738" y="3579942"/>
                </a:cubicBezTo>
                <a:cubicBezTo>
                  <a:pt x="4131560" y="3575290"/>
                  <a:pt x="4131484" y="3572420"/>
                  <a:pt x="4129957" y="3570445"/>
                </a:cubicBezTo>
                <a:cubicBezTo>
                  <a:pt x="4128431" y="3568465"/>
                  <a:pt x="4125458" y="3567379"/>
                  <a:pt x="4122481" y="3566294"/>
                </a:cubicBezTo>
                <a:close/>
                <a:moveTo>
                  <a:pt x="4210721" y="3554119"/>
                </a:moveTo>
                <a:cubicBezTo>
                  <a:pt x="4207307" y="3557205"/>
                  <a:pt x="4209308" y="3559557"/>
                  <a:pt x="4212336" y="3560662"/>
                </a:cubicBezTo>
                <a:cubicBezTo>
                  <a:pt x="4215364" y="3561767"/>
                  <a:pt x="4219420" y="3561624"/>
                  <a:pt x="4220117" y="3559713"/>
                </a:cubicBezTo>
                <a:cubicBezTo>
                  <a:pt x="4213363" y="3559414"/>
                  <a:pt x="4218171" y="3552508"/>
                  <a:pt x="4210721" y="3554119"/>
                </a:cubicBezTo>
                <a:close/>
                <a:moveTo>
                  <a:pt x="3999503" y="3552261"/>
                </a:moveTo>
                <a:cubicBezTo>
                  <a:pt x="3998770" y="3554267"/>
                  <a:pt x="3998770" y="3554267"/>
                  <a:pt x="3998770" y="3554267"/>
                </a:cubicBezTo>
                <a:cubicBezTo>
                  <a:pt x="3998038" y="3556273"/>
                  <a:pt x="3998038" y="3556273"/>
                  <a:pt x="3998038" y="3556273"/>
                </a:cubicBezTo>
                <a:cubicBezTo>
                  <a:pt x="4003504" y="3560540"/>
                  <a:pt x="4007636" y="3562048"/>
                  <a:pt x="4012370" y="3568321"/>
                </a:cubicBezTo>
                <a:cubicBezTo>
                  <a:pt x="4012370" y="3568321"/>
                  <a:pt x="4014437" y="3569075"/>
                  <a:pt x="4014437" y="3569075"/>
                </a:cubicBezTo>
                <a:cubicBezTo>
                  <a:pt x="4015168" y="3567070"/>
                  <a:pt x="4015901" y="3565064"/>
                  <a:pt x="4015901" y="3565064"/>
                </a:cubicBezTo>
                <a:cubicBezTo>
                  <a:pt x="4011166" y="3558790"/>
                  <a:pt x="4004968" y="3556529"/>
                  <a:pt x="3999503" y="3552261"/>
                </a:cubicBezTo>
                <a:close/>
                <a:moveTo>
                  <a:pt x="4198103" y="3548216"/>
                </a:moveTo>
                <a:cubicBezTo>
                  <a:pt x="4196109" y="3547212"/>
                  <a:pt x="4194370" y="3547128"/>
                  <a:pt x="4193306" y="3550044"/>
                </a:cubicBezTo>
                <a:cubicBezTo>
                  <a:pt x="4198523" y="3550296"/>
                  <a:pt x="4199003" y="3556256"/>
                  <a:pt x="4201292" y="3555439"/>
                </a:cubicBezTo>
                <a:cubicBezTo>
                  <a:pt x="4202055" y="3555166"/>
                  <a:pt x="4203019" y="3554140"/>
                  <a:pt x="4204427" y="3551899"/>
                </a:cubicBezTo>
                <a:cubicBezTo>
                  <a:pt x="4202345" y="3551139"/>
                  <a:pt x="4200097" y="3549217"/>
                  <a:pt x="4198103" y="3548216"/>
                </a:cubicBezTo>
                <a:close/>
                <a:moveTo>
                  <a:pt x="4197489" y="3537615"/>
                </a:moveTo>
                <a:cubicBezTo>
                  <a:pt x="4196573" y="3537803"/>
                  <a:pt x="4195471" y="3538796"/>
                  <a:pt x="4194054" y="3541069"/>
                </a:cubicBezTo>
                <a:cubicBezTo>
                  <a:pt x="4195616" y="3541640"/>
                  <a:pt x="4199478" y="3546816"/>
                  <a:pt x="4202222" y="3546875"/>
                </a:cubicBezTo>
                <a:cubicBezTo>
                  <a:pt x="4203136" y="3546895"/>
                  <a:pt x="4203926" y="3546347"/>
                  <a:pt x="4204465" y="3544868"/>
                </a:cubicBezTo>
                <a:cubicBezTo>
                  <a:pt x="4201341" y="3543729"/>
                  <a:pt x="4200240" y="3537048"/>
                  <a:pt x="4197489" y="3537615"/>
                </a:cubicBezTo>
                <a:close/>
                <a:moveTo>
                  <a:pt x="4123535" y="3537453"/>
                </a:moveTo>
                <a:cubicBezTo>
                  <a:pt x="4123535" y="3537453"/>
                  <a:pt x="4120762" y="3538675"/>
                  <a:pt x="4120762" y="3538675"/>
                </a:cubicBezTo>
                <a:cubicBezTo>
                  <a:pt x="4120044" y="3540646"/>
                  <a:pt x="4121378" y="3543363"/>
                  <a:pt x="4121378" y="3543363"/>
                </a:cubicBezTo>
                <a:cubicBezTo>
                  <a:pt x="4123427" y="3544112"/>
                  <a:pt x="4123427" y="3544112"/>
                  <a:pt x="4123427" y="3544112"/>
                </a:cubicBezTo>
                <a:cubicBezTo>
                  <a:pt x="4123427" y="3544112"/>
                  <a:pt x="4125479" y="3544862"/>
                  <a:pt x="4125479" y="3544862"/>
                </a:cubicBezTo>
                <a:cubicBezTo>
                  <a:pt x="4121988" y="3548052"/>
                  <a:pt x="4121270" y="3550023"/>
                  <a:pt x="4118500" y="3551244"/>
                </a:cubicBezTo>
                <a:cubicBezTo>
                  <a:pt x="4117782" y="3553214"/>
                  <a:pt x="4117782" y="3553214"/>
                  <a:pt x="4117782" y="3553214"/>
                </a:cubicBezTo>
                <a:cubicBezTo>
                  <a:pt x="4119833" y="3553962"/>
                  <a:pt x="4119833" y="3553962"/>
                  <a:pt x="4119833" y="3553962"/>
                </a:cubicBezTo>
                <a:cubicBezTo>
                  <a:pt x="4119833" y="3553962"/>
                  <a:pt x="4119113" y="3555932"/>
                  <a:pt x="4121165" y="3556681"/>
                </a:cubicBezTo>
                <a:cubicBezTo>
                  <a:pt x="4121165" y="3556681"/>
                  <a:pt x="4122495" y="3559399"/>
                  <a:pt x="4122495" y="3559399"/>
                </a:cubicBezTo>
                <a:cubicBezTo>
                  <a:pt x="4123828" y="3562117"/>
                  <a:pt x="4123828" y="3562117"/>
                  <a:pt x="4124546" y="3560148"/>
                </a:cubicBezTo>
                <a:cubicBezTo>
                  <a:pt x="4126597" y="3560896"/>
                  <a:pt x="4127316" y="3558926"/>
                  <a:pt x="4125266" y="3558178"/>
                </a:cubicBezTo>
                <a:cubicBezTo>
                  <a:pt x="4125984" y="3556208"/>
                  <a:pt x="4124653" y="3553489"/>
                  <a:pt x="4122602" y="3552740"/>
                </a:cubicBezTo>
                <a:cubicBezTo>
                  <a:pt x="4123321" y="3550771"/>
                  <a:pt x="4126092" y="3549548"/>
                  <a:pt x="4128861" y="3548327"/>
                </a:cubicBezTo>
                <a:cubicBezTo>
                  <a:pt x="4132963" y="3549825"/>
                  <a:pt x="4136346" y="3553291"/>
                  <a:pt x="4141778" y="3557507"/>
                </a:cubicBezTo>
                <a:cubicBezTo>
                  <a:pt x="4147213" y="3561723"/>
                  <a:pt x="4152647" y="3565938"/>
                  <a:pt x="4160237" y="3564243"/>
                </a:cubicBezTo>
                <a:cubicBezTo>
                  <a:pt x="4158692" y="3574841"/>
                  <a:pt x="4167616" y="3575865"/>
                  <a:pt x="4170278" y="3581304"/>
                </a:cubicBezTo>
                <a:cubicBezTo>
                  <a:pt x="4171104" y="3572673"/>
                  <a:pt x="4175925" y="3572200"/>
                  <a:pt x="4179414" y="3569009"/>
                </a:cubicBezTo>
                <a:cubicBezTo>
                  <a:pt x="4181464" y="3569757"/>
                  <a:pt x="4181464" y="3569757"/>
                  <a:pt x="4183514" y="3570505"/>
                </a:cubicBezTo>
                <a:cubicBezTo>
                  <a:pt x="4185567" y="3571255"/>
                  <a:pt x="4186285" y="3569285"/>
                  <a:pt x="4186285" y="3569285"/>
                </a:cubicBezTo>
                <a:cubicBezTo>
                  <a:pt x="4187003" y="3567314"/>
                  <a:pt x="4187003" y="3567314"/>
                  <a:pt x="4184953" y="3566566"/>
                </a:cubicBezTo>
                <a:cubicBezTo>
                  <a:pt x="4182901" y="3565818"/>
                  <a:pt x="4180853" y="3565069"/>
                  <a:pt x="4178799" y="3564320"/>
                </a:cubicBezTo>
                <a:cubicBezTo>
                  <a:pt x="4178188" y="3559631"/>
                  <a:pt x="4168652" y="3553920"/>
                  <a:pt x="4163113" y="3556363"/>
                </a:cubicBezTo>
                <a:cubicBezTo>
                  <a:pt x="4156240" y="3556088"/>
                  <a:pt x="4150808" y="3551872"/>
                  <a:pt x="4144654" y="3549628"/>
                </a:cubicBezTo>
                <a:cubicBezTo>
                  <a:pt x="4141271" y="3546159"/>
                  <a:pt x="4137889" y="3542693"/>
                  <a:pt x="4131737" y="3540447"/>
                </a:cubicBezTo>
                <a:cubicBezTo>
                  <a:pt x="4131737" y="3540447"/>
                  <a:pt x="4129686" y="3539698"/>
                  <a:pt x="4129686" y="3539698"/>
                </a:cubicBezTo>
                <a:cubicBezTo>
                  <a:pt x="4127635" y="3538951"/>
                  <a:pt x="4127635" y="3538951"/>
                  <a:pt x="4125583" y="3538202"/>
                </a:cubicBezTo>
                <a:cubicBezTo>
                  <a:pt x="4125583" y="3538202"/>
                  <a:pt x="4123535" y="3537453"/>
                  <a:pt x="4123535" y="3537453"/>
                </a:cubicBezTo>
                <a:close/>
                <a:moveTo>
                  <a:pt x="4046559" y="3525961"/>
                </a:moveTo>
                <a:cubicBezTo>
                  <a:pt x="4044040" y="3525626"/>
                  <a:pt x="4042412" y="3527062"/>
                  <a:pt x="4044489" y="3531066"/>
                </a:cubicBezTo>
                <a:cubicBezTo>
                  <a:pt x="4049359" y="3524183"/>
                  <a:pt x="4051424" y="3537925"/>
                  <a:pt x="4053505" y="3538686"/>
                </a:cubicBezTo>
                <a:cubicBezTo>
                  <a:pt x="4055073" y="3536011"/>
                  <a:pt x="4054946" y="3533530"/>
                  <a:pt x="4053962" y="3531478"/>
                </a:cubicBezTo>
                <a:cubicBezTo>
                  <a:pt x="4052484" y="3528402"/>
                  <a:pt x="4049077" y="3526297"/>
                  <a:pt x="4046559" y="3525961"/>
                </a:cubicBezTo>
                <a:close/>
                <a:moveTo>
                  <a:pt x="4218670" y="3518886"/>
                </a:moveTo>
                <a:cubicBezTo>
                  <a:pt x="4217359" y="3518870"/>
                  <a:pt x="4216173" y="3519716"/>
                  <a:pt x="4215258" y="3522222"/>
                </a:cubicBezTo>
                <a:cubicBezTo>
                  <a:pt x="4217807" y="3524857"/>
                  <a:pt x="4222609" y="3532150"/>
                  <a:pt x="4227265" y="3531718"/>
                </a:cubicBezTo>
                <a:cubicBezTo>
                  <a:pt x="4228817" y="3531575"/>
                  <a:pt x="4230354" y="3530572"/>
                  <a:pt x="4231786" y="3528253"/>
                </a:cubicBezTo>
                <a:cubicBezTo>
                  <a:pt x="4220723" y="3526489"/>
                  <a:pt x="4236049" y="3522991"/>
                  <a:pt x="4229849" y="3520729"/>
                </a:cubicBezTo>
                <a:cubicBezTo>
                  <a:pt x="4227653" y="3526746"/>
                  <a:pt x="4222603" y="3518935"/>
                  <a:pt x="4218670" y="3518886"/>
                </a:cubicBezTo>
                <a:close/>
                <a:moveTo>
                  <a:pt x="4086388" y="3517404"/>
                </a:moveTo>
                <a:cubicBezTo>
                  <a:pt x="4086388" y="3517404"/>
                  <a:pt x="4085656" y="3519410"/>
                  <a:pt x="4084924" y="3521416"/>
                </a:cubicBezTo>
                <a:cubicBezTo>
                  <a:pt x="4084194" y="3523422"/>
                  <a:pt x="4086274" y="3524182"/>
                  <a:pt x="4086274" y="3524182"/>
                </a:cubicBezTo>
                <a:cubicBezTo>
                  <a:pt x="4086274" y="3524182"/>
                  <a:pt x="4088357" y="3524941"/>
                  <a:pt x="4087625" y="3526947"/>
                </a:cubicBezTo>
                <a:cubicBezTo>
                  <a:pt x="4089708" y="3527707"/>
                  <a:pt x="4088976" y="3529713"/>
                  <a:pt x="4091058" y="3530473"/>
                </a:cubicBezTo>
                <a:cubicBezTo>
                  <a:pt x="4093140" y="3531232"/>
                  <a:pt x="4093872" y="3529227"/>
                  <a:pt x="4094604" y="3527221"/>
                </a:cubicBezTo>
                <a:cubicBezTo>
                  <a:pt x="4095337" y="3525216"/>
                  <a:pt x="4096068" y="3523210"/>
                  <a:pt x="4093986" y="3522450"/>
                </a:cubicBezTo>
                <a:cubicBezTo>
                  <a:pt x="4093986" y="3522450"/>
                  <a:pt x="4093986" y="3522450"/>
                  <a:pt x="4091903" y="3521690"/>
                </a:cubicBezTo>
                <a:cubicBezTo>
                  <a:pt x="4092635" y="3519684"/>
                  <a:pt x="4090552" y="3518924"/>
                  <a:pt x="4088471" y="3518164"/>
                </a:cubicBezTo>
                <a:cubicBezTo>
                  <a:pt x="4088471" y="3518164"/>
                  <a:pt x="4088471" y="3518164"/>
                  <a:pt x="4086388" y="3517404"/>
                </a:cubicBezTo>
                <a:close/>
                <a:moveTo>
                  <a:pt x="4142612" y="3511134"/>
                </a:moveTo>
                <a:cubicBezTo>
                  <a:pt x="4138298" y="3522954"/>
                  <a:pt x="4145734" y="3534597"/>
                  <a:pt x="4153358" y="3532915"/>
                </a:cubicBezTo>
                <a:cubicBezTo>
                  <a:pt x="4155422" y="3533667"/>
                  <a:pt x="4159546" y="3535172"/>
                  <a:pt x="4161607" y="3535925"/>
                </a:cubicBezTo>
                <a:cubicBezTo>
                  <a:pt x="4164293" y="3541370"/>
                  <a:pt x="4167698" y="3544845"/>
                  <a:pt x="4171104" y="3548320"/>
                </a:cubicBezTo>
                <a:cubicBezTo>
                  <a:pt x="4173260" y="3542411"/>
                  <a:pt x="4181508" y="3545421"/>
                  <a:pt x="4182323" y="3536788"/>
                </a:cubicBezTo>
                <a:cubicBezTo>
                  <a:pt x="4178294" y="3528620"/>
                  <a:pt x="4174888" y="3525145"/>
                  <a:pt x="4165201" y="3526075"/>
                </a:cubicBezTo>
                <a:cubicBezTo>
                  <a:pt x="4165201" y="3526075"/>
                  <a:pt x="4163139" y="3525323"/>
                  <a:pt x="4163139" y="3525323"/>
                </a:cubicBezTo>
                <a:cubicBezTo>
                  <a:pt x="4161077" y="3524569"/>
                  <a:pt x="4159015" y="3523818"/>
                  <a:pt x="4156953" y="3523064"/>
                </a:cubicBezTo>
                <a:cubicBezTo>
                  <a:pt x="4157672" y="3521095"/>
                  <a:pt x="4160454" y="3519879"/>
                  <a:pt x="4161172" y="3517907"/>
                </a:cubicBezTo>
                <a:cubicBezTo>
                  <a:pt x="4151486" y="3518836"/>
                  <a:pt x="4152205" y="3516867"/>
                  <a:pt x="4142612" y="3511134"/>
                </a:cubicBezTo>
                <a:close/>
                <a:moveTo>
                  <a:pt x="3947620" y="3509135"/>
                </a:moveTo>
                <a:cubicBezTo>
                  <a:pt x="3944852" y="3510343"/>
                  <a:pt x="3944137" y="3512302"/>
                  <a:pt x="3943423" y="3514259"/>
                </a:cubicBezTo>
                <a:cubicBezTo>
                  <a:pt x="3942708" y="3516218"/>
                  <a:pt x="3944046" y="3518925"/>
                  <a:pt x="3946098" y="3519674"/>
                </a:cubicBezTo>
                <a:cubicBezTo>
                  <a:pt x="3957792" y="3519504"/>
                  <a:pt x="3969393" y="3525957"/>
                  <a:pt x="3980997" y="3532410"/>
                </a:cubicBezTo>
                <a:cubicBezTo>
                  <a:pt x="3980997" y="3532410"/>
                  <a:pt x="3980997" y="3532410"/>
                  <a:pt x="3983049" y="3533159"/>
                </a:cubicBezTo>
                <a:cubicBezTo>
                  <a:pt x="3981620" y="3537076"/>
                  <a:pt x="3984388" y="3535867"/>
                  <a:pt x="3986441" y="3536617"/>
                </a:cubicBezTo>
                <a:cubicBezTo>
                  <a:pt x="3988493" y="3537365"/>
                  <a:pt x="3988493" y="3537365"/>
                  <a:pt x="3988493" y="3537365"/>
                </a:cubicBezTo>
                <a:cubicBezTo>
                  <a:pt x="3992508" y="3545487"/>
                  <a:pt x="4003487" y="3547275"/>
                  <a:pt x="4013751" y="3551021"/>
                </a:cubicBezTo>
                <a:cubicBezTo>
                  <a:pt x="4018572" y="3550560"/>
                  <a:pt x="4022678" y="3552058"/>
                  <a:pt x="4024731" y="3552808"/>
                </a:cubicBezTo>
                <a:cubicBezTo>
                  <a:pt x="4024731" y="3552808"/>
                  <a:pt x="4026782" y="3553557"/>
                  <a:pt x="4026782" y="3553557"/>
                </a:cubicBezTo>
                <a:cubicBezTo>
                  <a:pt x="4026068" y="3555516"/>
                  <a:pt x="4026068" y="3555516"/>
                  <a:pt x="4026068" y="3555516"/>
                </a:cubicBezTo>
                <a:cubicBezTo>
                  <a:pt x="4027315" y="3564847"/>
                  <a:pt x="4034993" y="3556553"/>
                  <a:pt x="4040439" y="3560760"/>
                </a:cubicBezTo>
                <a:cubicBezTo>
                  <a:pt x="4039723" y="3562717"/>
                  <a:pt x="4036956" y="3563927"/>
                  <a:pt x="4038294" y="3566634"/>
                </a:cubicBezTo>
                <a:cubicBezTo>
                  <a:pt x="4041151" y="3558802"/>
                  <a:pt x="4040970" y="3572048"/>
                  <a:pt x="4048559" y="3570380"/>
                </a:cubicBezTo>
                <a:cubicBezTo>
                  <a:pt x="4048559" y="3570380"/>
                  <a:pt x="4047843" y="3572338"/>
                  <a:pt x="4047843" y="3572338"/>
                </a:cubicBezTo>
                <a:cubicBezTo>
                  <a:pt x="4042309" y="3574756"/>
                  <a:pt x="4038918" y="3571299"/>
                  <a:pt x="4034812" y="3569801"/>
                </a:cubicBezTo>
                <a:cubicBezTo>
                  <a:pt x="4035526" y="3567844"/>
                  <a:pt x="4033474" y="3567095"/>
                  <a:pt x="4033474" y="3567095"/>
                </a:cubicBezTo>
                <a:cubicBezTo>
                  <a:pt x="4031420" y="3566345"/>
                  <a:pt x="4031420" y="3566345"/>
                  <a:pt x="4030706" y="3568302"/>
                </a:cubicBezTo>
                <a:cubicBezTo>
                  <a:pt x="4030706" y="3568302"/>
                  <a:pt x="4029991" y="3570261"/>
                  <a:pt x="4029991" y="3570261"/>
                </a:cubicBezTo>
                <a:cubicBezTo>
                  <a:pt x="4032044" y="3571010"/>
                  <a:pt x="4034098" y="3571759"/>
                  <a:pt x="4033384" y="3573717"/>
                </a:cubicBezTo>
                <a:cubicBezTo>
                  <a:pt x="4037489" y="3575214"/>
                  <a:pt x="4042932" y="3579419"/>
                  <a:pt x="4048467" y="3577003"/>
                </a:cubicBezTo>
                <a:cubicBezTo>
                  <a:pt x="4049182" y="3575044"/>
                  <a:pt x="4049182" y="3575044"/>
                  <a:pt x="4049182" y="3575044"/>
                </a:cubicBezTo>
                <a:cubicBezTo>
                  <a:pt x="4049896" y="3573088"/>
                  <a:pt x="4049896" y="3573088"/>
                  <a:pt x="4050611" y="3571130"/>
                </a:cubicBezTo>
                <a:cubicBezTo>
                  <a:pt x="4052665" y="3571879"/>
                  <a:pt x="4054717" y="3572627"/>
                  <a:pt x="4054717" y="3572627"/>
                </a:cubicBezTo>
                <a:cubicBezTo>
                  <a:pt x="4060874" y="3574876"/>
                  <a:pt x="4064981" y="3576373"/>
                  <a:pt x="4071139" y="3578622"/>
                </a:cubicBezTo>
                <a:cubicBezTo>
                  <a:pt x="4073191" y="3579371"/>
                  <a:pt x="4073191" y="3579371"/>
                  <a:pt x="4073191" y="3579371"/>
                </a:cubicBezTo>
                <a:cubicBezTo>
                  <a:pt x="4075244" y="3580117"/>
                  <a:pt x="4075959" y="3578161"/>
                  <a:pt x="4078011" y="3578910"/>
                </a:cubicBezTo>
                <a:cubicBezTo>
                  <a:pt x="4077298" y="3580868"/>
                  <a:pt x="4077298" y="3580868"/>
                  <a:pt x="4077298" y="3580868"/>
                </a:cubicBezTo>
                <a:cubicBezTo>
                  <a:pt x="4090146" y="3596652"/>
                  <a:pt x="4111482" y="3595562"/>
                  <a:pt x="4129865" y="3608929"/>
                </a:cubicBezTo>
                <a:cubicBezTo>
                  <a:pt x="4132543" y="3614341"/>
                  <a:pt x="4136646" y="3615842"/>
                  <a:pt x="4140754" y="3617340"/>
                </a:cubicBezTo>
                <a:cubicBezTo>
                  <a:pt x="4140754" y="3617340"/>
                  <a:pt x="4142806" y="3618089"/>
                  <a:pt x="4142806" y="3618089"/>
                </a:cubicBezTo>
                <a:cubicBezTo>
                  <a:pt x="4152979" y="3628458"/>
                  <a:pt x="4166010" y="3630995"/>
                  <a:pt x="4178328" y="3635490"/>
                </a:cubicBezTo>
                <a:cubicBezTo>
                  <a:pt x="4184486" y="3637737"/>
                  <a:pt x="4190645" y="3639985"/>
                  <a:pt x="4196803" y="3642232"/>
                </a:cubicBezTo>
                <a:cubicBezTo>
                  <a:pt x="4196088" y="3644191"/>
                  <a:pt x="4196088" y="3644191"/>
                  <a:pt x="4196088" y="3644191"/>
                </a:cubicBezTo>
                <a:cubicBezTo>
                  <a:pt x="4208315" y="3655309"/>
                  <a:pt x="4224114" y="3656637"/>
                  <a:pt x="4230895" y="3663549"/>
                </a:cubicBezTo>
                <a:cubicBezTo>
                  <a:pt x="4231610" y="3661591"/>
                  <a:pt x="4226790" y="3662051"/>
                  <a:pt x="4228219" y="3658135"/>
                </a:cubicBezTo>
                <a:cubicBezTo>
                  <a:pt x="4242498" y="3670005"/>
                  <a:pt x="4243836" y="3672711"/>
                  <a:pt x="4265704" y="3682909"/>
                </a:cubicBezTo>
                <a:cubicBezTo>
                  <a:pt x="4266417" y="3680950"/>
                  <a:pt x="4266417" y="3680950"/>
                  <a:pt x="4266417" y="3680950"/>
                </a:cubicBezTo>
                <a:cubicBezTo>
                  <a:pt x="4268114" y="3682679"/>
                  <a:pt x="4269295" y="3684220"/>
                  <a:pt x="4270656" y="3685273"/>
                </a:cubicBezTo>
                <a:cubicBezTo>
                  <a:pt x="4272018" y="3686323"/>
                  <a:pt x="4273558" y="3686885"/>
                  <a:pt x="4275966" y="3686655"/>
                </a:cubicBezTo>
                <a:cubicBezTo>
                  <a:pt x="4278019" y="3687405"/>
                  <a:pt x="4279450" y="3683489"/>
                  <a:pt x="4280162" y="3681530"/>
                </a:cubicBezTo>
                <a:cubicBezTo>
                  <a:pt x="4278826" y="3678823"/>
                  <a:pt x="4278826" y="3678823"/>
                  <a:pt x="4276773" y="3678075"/>
                </a:cubicBezTo>
                <a:cubicBezTo>
                  <a:pt x="4274007" y="3679282"/>
                  <a:pt x="4272667" y="3676575"/>
                  <a:pt x="4272667" y="3676575"/>
                </a:cubicBezTo>
                <a:cubicBezTo>
                  <a:pt x="4271420" y="3667245"/>
                  <a:pt x="4264013" y="3655668"/>
                  <a:pt x="4259103" y="3662750"/>
                </a:cubicBezTo>
                <a:cubicBezTo>
                  <a:pt x="4263391" y="3651001"/>
                  <a:pt x="4246252" y="3646966"/>
                  <a:pt x="4251164" y="3639883"/>
                </a:cubicBezTo>
                <a:cubicBezTo>
                  <a:pt x="4231702" y="3654969"/>
                  <a:pt x="4218228" y="3634519"/>
                  <a:pt x="4199661" y="3634401"/>
                </a:cubicBezTo>
                <a:cubicBezTo>
                  <a:pt x="4193504" y="3632153"/>
                  <a:pt x="4187344" y="3629906"/>
                  <a:pt x="4181186" y="3627658"/>
                </a:cubicBezTo>
                <a:cubicBezTo>
                  <a:pt x="4168153" y="3625120"/>
                  <a:pt x="4155837" y="3620625"/>
                  <a:pt x="4147717" y="3611006"/>
                </a:cubicBezTo>
                <a:cubicBezTo>
                  <a:pt x="4147717" y="3611006"/>
                  <a:pt x="4148433" y="3609049"/>
                  <a:pt x="4149147" y="3607089"/>
                </a:cubicBezTo>
                <a:cubicBezTo>
                  <a:pt x="4149147" y="3607089"/>
                  <a:pt x="4149861" y="3605131"/>
                  <a:pt x="4149861" y="3605131"/>
                </a:cubicBezTo>
                <a:cubicBezTo>
                  <a:pt x="4149861" y="3605131"/>
                  <a:pt x="4150576" y="3603174"/>
                  <a:pt x="4150576" y="3603174"/>
                </a:cubicBezTo>
                <a:cubicBezTo>
                  <a:pt x="4148523" y="3602423"/>
                  <a:pt x="4148523" y="3602423"/>
                  <a:pt x="4147809" y="3604381"/>
                </a:cubicBezTo>
                <a:cubicBezTo>
                  <a:pt x="4147809" y="3604381"/>
                  <a:pt x="4147093" y="3606340"/>
                  <a:pt x="4147093" y="3606340"/>
                </a:cubicBezTo>
                <a:cubicBezTo>
                  <a:pt x="4146379" y="3608299"/>
                  <a:pt x="4145665" y="3610257"/>
                  <a:pt x="4145665" y="3610257"/>
                </a:cubicBezTo>
                <a:cubicBezTo>
                  <a:pt x="4145665" y="3610257"/>
                  <a:pt x="4142896" y="3611465"/>
                  <a:pt x="4142896" y="3611465"/>
                </a:cubicBezTo>
                <a:cubicBezTo>
                  <a:pt x="4140844" y="3610716"/>
                  <a:pt x="4133972" y="3610427"/>
                  <a:pt x="4132009" y="3603053"/>
                </a:cubicBezTo>
                <a:cubicBezTo>
                  <a:pt x="4132724" y="3601096"/>
                  <a:pt x="4132724" y="3601096"/>
                  <a:pt x="4132724" y="3601096"/>
                </a:cubicBezTo>
                <a:cubicBezTo>
                  <a:pt x="4134152" y="3597180"/>
                  <a:pt x="4135583" y="3593264"/>
                  <a:pt x="4134244" y="3590558"/>
                </a:cubicBezTo>
                <a:cubicBezTo>
                  <a:pt x="4118445" y="3589228"/>
                  <a:pt x="4108894" y="3583525"/>
                  <a:pt x="4107648" y="3574193"/>
                </a:cubicBezTo>
                <a:cubicBezTo>
                  <a:pt x="4099345" y="3577820"/>
                  <a:pt x="4089173" y="3567452"/>
                  <a:pt x="4078102" y="3572288"/>
                </a:cubicBezTo>
                <a:cubicBezTo>
                  <a:pt x="4078102" y="3572288"/>
                  <a:pt x="4076050" y="3571539"/>
                  <a:pt x="4075335" y="3573496"/>
                </a:cubicBezTo>
                <a:cubicBezTo>
                  <a:pt x="4076764" y="3569580"/>
                  <a:pt x="4074712" y="3568830"/>
                  <a:pt x="4075427" y="3566872"/>
                </a:cubicBezTo>
                <a:cubicBezTo>
                  <a:pt x="4072661" y="3568082"/>
                  <a:pt x="4072661" y="3568082"/>
                  <a:pt x="4072661" y="3568082"/>
                </a:cubicBezTo>
                <a:cubicBezTo>
                  <a:pt x="4071945" y="3570040"/>
                  <a:pt x="4071945" y="3570040"/>
                  <a:pt x="4073283" y="3572746"/>
                </a:cubicBezTo>
                <a:cubicBezTo>
                  <a:pt x="4067124" y="3570499"/>
                  <a:pt x="4063019" y="3569001"/>
                  <a:pt x="4056860" y="3566754"/>
                </a:cubicBezTo>
                <a:cubicBezTo>
                  <a:pt x="4056860" y="3566754"/>
                  <a:pt x="4054808" y="3566004"/>
                  <a:pt x="4052755" y="3565254"/>
                </a:cubicBezTo>
                <a:cubicBezTo>
                  <a:pt x="4053469" y="3563297"/>
                  <a:pt x="4052132" y="3560590"/>
                  <a:pt x="4050078" y="3559840"/>
                </a:cubicBezTo>
                <a:cubicBezTo>
                  <a:pt x="4056509" y="3542218"/>
                  <a:pt x="4040620" y="3547513"/>
                  <a:pt x="4027588" y="3544975"/>
                </a:cubicBezTo>
                <a:cubicBezTo>
                  <a:pt x="4026873" y="3546934"/>
                  <a:pt x="4026873" y="3546934"/>
                  <a:pt x="4026873" y="3546934"/>
                </a:cubicBezTo>
                <a:cubicBezTo>
                  <a:pt x="4024821" y="3546186"/>
                  <a:pt x="4020715" y="3544686"/>
                  <a:pt x="4016609" y="3543188"/>
                </a:cubicBezTo>
                <a:cubicBezTo>
                  <a:pt x="4007683" y="3542151"/>
                  <a:pt x="3997420" y="3538405"/>
                  <a:pt x="3992691" y="3532239"/>
                </a:cubicBezTo>
                <a:cubicBezTo>
                  <a:pt x="3996172" y="3529074"/>
                  <a:pt x="4001616" y="3533279"/>
                  <a:pt x="4001705" y="3526656"/>
                </a:cubicBezTo>
                <a:cubicBezTo>
                  <a:pt x="3994210" y="3521701"/>
                  <a:pt x="3992872" y="3518993"/>
                  <a:pt x="3984569" y="3522621"/>
                </a:cubicBezTo>
                <a:cubicBezTo>
                  <a:pt x="3979126" y="3518414"/>
                  <a:pt x="3970914" y="3515419"/>
                  <a:pt x="3964755" y="3513170"/>
                </a:cubicBezTo>
                <a:cubicBezTo>
                  <a:pt x="3958598" y="3510922"/>
                  <a:pt x="3954493" y="3509424"/>
                  <a:pt x="3947620" y="3509135"/>
                </a:cubicBezTo>
                <a:close/>
                <a:moveTo>
                  <a:pt x="3999611" y="3501159"/>
                </a:moveTo>
                <a:cubicBezTo>
                  <a:pt x="3995952" y="3511186"/>
                  <a:pt x="4005746" y="3510216"/>
                  <a:pt x="4004281" y="3514227"/>
                </a:cubicBezTo>
                <a:cubicBezTo>
                  <a:pt x="4010024" y="3504958"/>
                  <a:pt x="3999499" y="3507937"/>
                  <a:pt x="3999611" y="3501159"/>
                </a:cubicBezTo>
                <a:close/>
                <a:moveTo>
                  <a:pt x="4076739" y="3500893"/>
                </a:moveTo>
                <a:cubicBezTo>
                  <a:pt x="4074580" y="3506804"/>
                  <a:pt x="4069772" y="3500583"/>
                  <a:pt x="4068334" y="3504523"/>
                </a:cubicBezTo>
                <a:cubicBezTo>
                  <a:pt x="4071781" y="3508013"/>
                  <a:pt x="4080185" y="3504384"/>
                  <a:pt x="4076739" y="3500893"/>
                </a:cubicBezTo>
                <a:close/>
                <a:moveTo>
                  <a:pt x="4113460" y="3500496"/>
                </a:moveTo>
                <a:cubicBezTo>
                  <a:pt x="4111378" y="3499735"/>
                  <a:pt x="4110637" y="3501765"/>
                  <a:pt x="4109895" y="3503794"/>
                </a:cubicBezTo>
                <a:cubicBezTo>
                  <a:pt x="4109156" y="3505825"/>
                  <a:pt x="4108415" y="3507854"/>
                  <a:pt x="4109757" y="3510643"/>
                </a:cubicBezTo>
                <a:cubicBezTo>
                  <a:pt x="4111837" y="3511404"/>
                  <a:pt x="4113920" y="3512163"/>
                  <a:pt x="4116003" y="3512924"/>
                </a:cubicBezTo>
                <a:cubicBezTo>
                  <a:pt x="4118086" y="3513683"/>
                  <a:pt x="4120909" y="3512413"/>
                  <a:pt x="4122250" y="3515202"/>
                </a:cubicBezTo>
                <a:cubicBezTo>
                  <a:pt x="4122921" y="3516599"/>
                  <a:pt x="4123963" y="3516978"/>
                  <a:pt x="4124928" y="3516756"/>
                </a:cubicBezTo>
                <a:cubicBezTo>
                  <a:pt x="4125895" y="3516534"/>
                  <a:pt x="4126786" y="3515709"/>
                  <a:pt x="4127156" y="3514693"/>
                </a:cubicBezTo>
                <a:cubicBezTo>
                  <a:pt x="4129978" y="3513425"/>
                  <a:pt x="4129378" y="3508604"/>
                  <a:pt x="4129378" y="3508604"/>
                </a:cubicBezTo>
                <a:cubicBezTo>
                  <a:pt x="4125954" y="3505055"/>
                  <a:pt x="4123872" y="3504294"/>
                  <a:pt x="4121791" y="3503535"/>
                </a:cubicBezTo>
                <a:cubicBezTo>
                  <a:pt x="4119708" y="3502774"/>
                  <a:pt x="4119708" y="3502774"/>
                  <a:pt x="4119708" y="3502774"/>
                </a:cubicBezTo>
                <a:cubicBezTo>
                  <a:pt x="4117622" y="3502015"/>
                  <a:pt x="4115542" y="3501255"/>
                  <a:pt x="4113460" y="3500496"/>
                </a:cubicBezTo>
                <a:close/>
                <a:moveTo>
                  <a:pt x="4046457" y="3469172"/>
                </a:moveTo>
                <a:cubicBezTo>
                  <a:pt x="4042870" y="3475450"/>
                  <a:pt x="4045300" y="3483215"/>
                  <a:pt x="4049016" y="3486334"/>
                </a:cubicBezTo>
                <a:cubicBezTo>
                  <a:pt x="4050256" y="3487374"/>
                  <a:pt x="4051636" y="3487898"/>
                  <a:pt x="4052985" y="3487679"/>
                </a:cubicBezTo>
                <a:cubicBezTo>
                  <a:pt x="4054783" y="3487386"/>
                  <a:pt x="4056524" y="3485774"/>
                  <a:pt x="4057791" y="3482302"/>
                </a:cubicBezTo>
                <a:cubicBezTo>
                  <a:pt x="4060548" y="3481059"/>
                  <a:pt x="4060548" y="3481059"/>
                  <a:pt x="4062580" y="3481802"/>
                </a:cubicBezTo>
                <a:cubicBezTo>
                  <a:pt x="4064612" y="3482543"/>
                  <a:pt x="4066646" y="3483286"/>
                  <a:pt x="4068679" y="3484026"/>
                </a:cubicBezTo>
                <a:cubicBezTo>
                  <a:pt x="4069987" y="3486752"/>
                  <a:pt x="4070712" y="3484768"/>
                  <a:pt x="4073469" y="3483526"/>
                </a:cubicBezTo>
                <a:cubicBezTo>
                  <a:pt x="4074193" y="3481544"/>
                  <a:pt x="4074915" y="3479560"/>
                  <a:pt x="4072884" y="3478818"/>
                </a:cubicBezTo>
                <a:cubicBezTo>
                  <a:pt x="4071575" y="3476091"/>
                  <a:pt x="4069541" y="3475350"/>
                  <a:pt x="4069541" y="3475350"/>
                </a:cubicBezTo>
                <a:cubicBezTo>
                  <a:pt x="4067509" y="3474608"/>
                  <a:pt x="4065476" y="3473865"/>
                  <a:pt x="4064753" y="3475850"/>
                </a:cubicBezTo>
                <a:cubicBezTo>
                  <a:pt x="4062720" y="3475109"/>
                  <a:pt x="4060688" y="3474366"/>
                  <a:pt x="4060688" y="3474366"/>
                </a:cubicBezTo>
                <a:cubicBezTo>
                  <a:pt x="4059378" y="3471641"/>
                  <a:pt x="4057017" y="3470216"/>
                  <a:pt x="4054385" y="3469537"/>
                </a:cubicBezTo>
                <a:cubicBezTo>
                  <a:pt x="4051755" y="3468859"/>
                  <a:pt x="4048851" y="3468923"/>
                  <a:pt x="4046457" y="3469172"/>
                </a:cubicBezTo>
                <a:close/>
                <a:moveTo>
                  <a:pt x="4001982" y="3468742"/>
                </a:moveTo>
                <a:cubicBezTo>
                  <a:pt x="3999920" y="3467988"/>
                  <a:pt x="3999187" y="3469993"/>
                  <a:pt x="3998455" y="3472000"/>
                </a:cubicBezTo>
                <a:cubicBezTo>
                  <a:pt x="3997722" y="3474005"/>
                  <a:pt x="3996993" y="3476012"/>
                  <a:pt x="3999055" y="3476764"/>
                </a:cubicBezTo>
                <a:cubicBezTo>
                  <a:pt x="4024420" y="3490568"/>
                  <a:pt x="4046989" y="3505623"/>
                  <a:pt x="4073087" y="3517420"/>
                </a:cubicBezTo>
                <a:cubicBezTo>
                  <a:pt x="4073087" y="3517420"/>
                  <a:pt x="4075883" y="3516168"/>
                  <a:pt x="4076615" y="3514163"/>
                </a:cubicBezTo>
                <a:cubicBezTo>
                  <a:pt x="4077348" y="3512156"/>
                  <a:pt x="4075284" y="3511402"/>
                  <a:pt x="4075284" y="3511402"/>
                </a:cubicBezTo>
                <a:cubicBezTo>
                  <a:pt x="4051981" y="3498353"/>
                  <a:pt x="4026616" y="3484551"/>
                  <a:pt x="4004048" y="3469495"/>
                </a:cubicBezTo>
                <a:close/>
                <a:moveTo>
                  <a:pt x="4029784" y="3456970"/>
                </a:moveTo>
                <a:cubicBezTo>
                  <a:pt x="4029784" y="3456970"/>
                  <a:pt x="4029784" y="3456970"/>
                  <a:pt x="4027104" y="3458155"/>
                </a:cubicBezTo>
                <a:cubicBezTo>
                  <a:pt x="4027104" y="3458155"/>
                  <a:pt x="4026407" y="3460067"/>
                  <a:pt x="4026407" y="3460067"/>
                </a:cubicBezTo>
                <a:cubicBezTo>
                  <a:pt x="4026996" y="3464611"/>
                  <a:pt x="4028284" y="3467245"/>
                  <a:pt x="4030266" y="3467969"/>
                </a:cubicBezTo>
                <a:cubicBezTo>
                  <a:pt x="4032249" y="3468693"/>
                  <a:pt x="4032249" y="3468693"/>
                  <a:pt x="4034232" y="3469417"/>
                </a:cubicBezTo>
                <a:cubicBezTo>
                  <a:pt x="4033884" y="3470371"/>
                  <a:pt x="4034380" y="3470553"/>
                  <a:pt x="4035049" y="3470256"/>
                </a:cubicBezTo>
                <a:cubicBezTo>
                  <a:pt x="4035721" y="3469958"/>
                  <a:pt x="4036563" y="3469185"/>
                  <a:pt x="4036913" y="3468229"/>
                </a:cubicBezTo>
                <a:cubicBezTo>
                  <a:pt x="4036913" y="3468229"/>
                  <a:pt x="4037610" y="3466319"/>
                  <a:pt x="4035627" y="3465596"/>
                </a:cubicBezTo>
                <a:cubicBezTo>
                  <a:pt x="4036325" y="3463685"/>
                  <a:pt x="4034340" y="3462961"/>
                  <a:pt x="4034340" y="3462961"/>
                </a:cubicBezTo>
                <a:cubicBezTo>
                  <a:pt x="4032358" y="3462237"/>
                  <a:pt x="4030374" y="3461515"/>
                  <a:pt x="4031072" y="3459603"/>
                </a:cubicBezTo>
                <a:cubicBezTo>
                  <a:pt x="4029784" y="3456970"/>
                  <a:pt x="4029784" y="3456970"/>
                  <a:pt x="4029784" y="3456970"/>
                </a:cubicBezTo>
                <a:close/>
                <a:moveTo>
                  <a:pt x="4085646" y="3454545"/>
                </a:moveTo>
                <a:cubicBezTo>
                  <a:pt x="4083747" y="3453284"/>
                  <a:pt x="4082185" y="3452714"/>
                  <a:pt x="4081087" y="3455723"/>
                </a:cubicBezTo>
                <a:cubicBezTo>
                  <a:pt x="4083198" y="3454788"/>
                  <a:pt x="4087176" y="3459649"/>
                  <a:pt x="4089959" y="3459601"/>
                </a:cubicBezTo>
                <a:cubicBezTo>
                  <a:pt x="4090887" y="3459583"/>
                  <a:pt x="4091682" y="3459021"/>
                  <a:pt x="4092231" y="3457516"/>
                </a:cubicBezTo>
                <a:cubicBezTo>
                  <a:pt x="4089783" y="3457760"/>
                  <a:pt x="4087547" y="3455807"/>
                  <a:pt x="4085646" y="3454545"/>
                </a:cubicBezTo>
                <a:close/>
                <a:moveTo>
                  <a:pt x="3969584" y="3450424"/>
                </a:moveTo>
                <a:cubicBezTo>
                  <a:pt x="3966844" y="3451697"/>
                  <a:pt x="3966844" y="3451697"/>
                  <a:pt x="3966844" y="3451697"/>
                </a:cubicBezTo>
                <a:cubicBezTo>
                  <a:pt x="3966844" y="3451697"/>
                  <a:pt x="3964837" y="3450964"/>
                  <a:pt x="3964105" y="3452970"/>
                </a:cubicBezTo>
                <a:cubicBezTo>
                  <a:pt x="3963373" y="3454975"/>
                  <a:pt x="3964648" y="3457714"/>
                  <a:pt x="3964648" y="3457714"/>
                </a:cubicBezTo>
                <a:cubicBezTo>
                  <a:pt x="3966657" y="3458447"/>
                  <a:pt x="3966657" y="3458447"/>
                  <a:pt x="3966657" y="3458447"/>
                </a:cubicBezTo>
                <a:cubicBezTo>
                  <a:pt x="3970672" y="3459913"/>
                  <a:pt x="3977430" y="3460104"/>
                  <a:pt x="3979981" y="3465583"/>
                </a:cubicBezTo>
                <a:cubicBezTo>
                  <a:pt x="3979981" y="3465583"/>
                  <a:pt x="3981989" y="3466316"/>
                  <a:pt x="3982720" y="3464309"/>
                </a:cubicBezTo>
                <a:cubicBezTo>
                  <a:pt x="3982720" y="3464309"/>
                  <a:pt x="3983453" y="3462305"/>
                  <a:pt x="3984184" y="3460298"/>
                </a:cubicBezTo>
                <a:cubicBezTo>
                  <a:pt x="3980900" y="3456826"/>
                  <a:pt x="3977616" y="3453355"/>
                  <a:pt x="3973600" y="3451888"/>
                </a:cubicBezTo>
                <a:cubicBezTo>
                  <a:pt x="3971592" y="3451158"/>
                  <a:pt x="3971592" y="3451158"/>
                  <a:pt x="3969584" y="3450424"/>
                </a:cubicBezTo>
                <a:close/>
                <a:moveTo>
                  <a:pt x="4162418" y="3449361"/>
                </a:moveTo>
                <a:cubicBezTo>
                  <a:pt x="4162418" y="3449361"/>
                  <a:pt x="4160374" y="3448615"/>
                  <a:pt x="4159588" y="3450765"/>
                </a:cubicBezTo>
                <a:cubicBezTo>
                  <a:pt x="4159588" y="3450765"/>
                  <a:pt x="4160850" y="3453660"/>
                  <a:pt x="4160850" y="3453660"/>
                </a:cubicBezTo>
                <a:cubicBezTo>
                  <a:pt x="4160850" y="3453660"/>
                  <a:pt x="4160850" y="3453660"/>
                  <a:pt x="4162894" y="3454406"/>
                </a:cubicBezTo>
                <a:cubicBezTo>
                  <a:pt x="4162894" y="3454406"/>
                  <a:pt x="4164940" y="3455152"/>
                  <a:pt x="4164940" y="3455152"/>
                </a:cubicBezTo>
                <a:cubicBezTo>
                  <a:pt x="4166984" y="3455898"/>
                  <a:pt x="4167769" y="3453750"/>
                  <a:pt x="4168553" y="3451600"/>
                </a:cubicBezTo>
                <a:cubicBezTo>
                  <a:pt x="4166508" y="3450855"/>
                  <a:pt x="4166508" y="3450855"/>
                  <a:pt x="4166508" y="3450855"/>
                </a:cubicBezTo>
                <a:cubicBezTo>
                  <a:pt x="4164463" y="3450108"/>
                  <a:pt x="4164463" y="3450108"/>
                  <a:pt x="4164463" y="3450108"/>
                </a:cubicBezTo>
                <a:cubicBezTo>
                  <a:pt x="4164463" y="3450108"/>
                  <a:pt x="4162418" y="3449361"/>
                  <a:pt x="4162418" y="3449361"/>
                </a:cubicBezTo>
                <a:close/>
                <a:moveTo>
                  <a:pt x="3997416" y="3442518"/>
                </a:moveTo>
                <a:cubicBezTo>
                  <a:pt x="3995258" y="3448430"/>
                  <a:pt x="3997187" y="3453037"/>
                  <a:pt x="4000461" y="3454791"/>
                </a:cubicBezTo>
                <a:cubicBezTo>
                  <a:pt x="4003734" y="3456543"/>
                  <a:pt x="4008352" y="3455438"/>
                  <a:pt x="4011571" y="3449917"/>
                </a:cubicBezTo>
                <a:cubicBezTo>
                  <a:pt x="4008760" y="3444425"/>
                  <a:pt x="4001665" y="3444068"/>
                  <a:pt x="3997416" y="3442518"/>
                </a:cubicBezTo>
                <a:close/>
                <a:moveTo>
                  <a:pt x="4104672" y="3435592"/>
                </a:moveTo>
                <a:cubicBezTo>
                  <a:pt x="4102548" y="3441412"/>
                  <a:pt x="4100498" y="3440665"/>
                  <a:pt x="4096398" y="3439168"/>
                </a:cubicBezTo>
                <a:cubicBezTo>
                  <a:pt x="4094275" y="3444991"/>
                  <a:pt x="4094199" y="3451557"/>
                  <a:pt x="4097592" y="3454994"/>
                </a:cubicBezTo>
                <a:cubicBezTo>
                  <a:pt x="4105232" y="3446791"/>
                  <a:pt x="4100350" y="3453802"/>
                  <a:pt x="4101691" y="3456490"/>
                </a:cubicBezTo>
                <a:cubicBezTo>
                  <a:pt x="4109965" y="3452914"/>
                  <a:pt x="4131803" y="3463082"/>
                  <a:pt x="4117941" y="3475613"/>
                </a:cubicBezTo>
                <a:cubicBezTo>
                  <a:pt x="4132288" y="3480848"/>
                  <a:pt x="4128822" y="3483981"/>
                  <a:pt x="4132362" y="3474281"/>
                </a:cubicBezTo>
                <a:cubicBezTo>
                  <a:pt x="4136388" y="3482344"/>
                  <a:pt x="4133557" y="3490104"/>
                  <a:pt x="4132139" y="3493986"/>
                </a:cubicBezTo>
                <a:cubicBezTo>
                  <a:pt x="4134264" y="3488165"/>
                  <a:pt x="4134711" y="3494100"/>
                  <a:pt x="4137128" y="3496424"/>
                </a:cubicBezTo>
                <a:cubicBezTo>
                  <a:pt x="4137934" y="3497200"/>
                  <a:pt x="4138959" y="3497574"/>
                  <a:pt x="4140338" y="3496978"/>
                </a:cubicBezTo>
                <a:cubicBezTo>
                  <a:pt x="4144438" y="3498474"/>
                  <a:pt x="4146487" y="3499221"/>
                  <a:pt x="4148538" y="3499970"/>
                </a:cubicBezTo>
                <a:cubicBezTo>
                  <a:pt x="4150587" y="3500718"/>
                  <a:pt x="4150587" y="3500718"/>
                  <a:pt x="4152638" y="3501466"/>
                </a:cubicBezTo>
                <a:cubicBezTo>
                  <a:pt x="4152638" y="3501466"/>
                  <a:pt x="4154687" y="3502214"/>
                  <a:pt x="4155394" y="3500273"/>
                </a:cubicBezTo>
                <a:cubicBezTo>
                  <a:pt x="4156103" y="3498334"/>
                  <a:pt x="4154762" y="3495646"/>
                  <a:pt x="4154762" y="3495646"/>
                </a:cubicBezTo>
                <a:cubicBezTo>
                  <a:pt x="4152712" y="3494898"/>
                  <a:pt x="4152712" y="3494898"/>
                  <a:pt x="4150663" y="3494150"/>
                </a:cubicBezTo>
                <a:cubicBezTo>
                  <a:pt x="4148612" y="3493401"/>
                  <a:pt x="4146563" y="3492653"/>
                  <a:pt x="4144513" y="3491906"/>
                </a:cubicBezTo>
                <a:cubicBezTo>
                  <a:pt x="4145929" y="3488026"/>
                  <a:pt x="4143880" y="3487277"/>
                  <a:pt x="4145296" y="3483396"/>
                </a:cubicBezTo>
                <a:cubicBezTo>
                  <a:pt x="4150176" y="3476384"/>
                  <a:pt x="4162475" y="3480873"/>
                  <a:pt x="4159642" y="3488633"/>
                </a:cubicBezTo>
                <a:cubicBezTo>
                  <a:pt x="4161767" y="3482812"/>
                  <a:pt x="4168551" y="3489684"/>
                  <a:pt x="4171307" y="3488493"/>
                </a:cubicBezTo>
                <a:cubicBezTo>
                  <a:pt x="4173433" y="3482672"/>
                  <a:pt x="4175483" y="3483419"/>
                  <a:pt x="4177605" y="3477600"/>
                </a:cubicBezTo>
                <a:cubicBezTo>
                  <a:pt x="4162624" y="3467736"/>
                  <a:pt x="4139519" y="3448309"/>
                  <a:pt x="4116895" y="3446649"/>
                </a:cubicBezTo>
                <a:cubicBezTo>
                  <a:pt x="4118311" y="3442768"/>
                  <a:pt x="4120362" y="3443518"/>
                  <a:pt x="4121070" y="3441576"/>
                </a:cubicBezTo>
                <a:cubicBezTo>
                  <a:pt x="4110822" y="3437838"/>
                  <a:pt x="4107281" y="3447538"/>
                  <a:pt x="4104672" y="3435592"/>
                </a:cubicBezTo>
                <a:close/>
                <a:moveTo>
                  <a:pt x="3961693" y="3427249"/>
                </a:moveTo>
                <a:cubicBezTo>
                  <a:pt x="3961693" y="3427249"/>
                  <a:pt x="3960974" y="3429218"/>
                  <a:pt x="3960974" y="3429218"/>
                </a:cubicBezTo>
                <a:cubicBezTo>
                  <a:pt x="3960254" y="3431189"/>
                  <a:pt x="3960254" y="3431189"/>
                  <a:pt x="3959535" y="3433159"/>
                </a:cubicBezTo>
                <a:cubicBezTo>
                  <a:pt x="3967054" y="3438135"/>
                  <a:pt x="3977353" y="3441894"/>
                  <a:pt x="3983531" y="3444148"/>
                </a:cubicBezTo>
                <a:cubicBezTo>
                  <a:pt x="3985589" y="3444900"/>
                  <a:pt x="3985589" y="3444900"/>
                  <a:pt x="3986309" y="3442930"/>
                </a:cubicBezTo>
                <a:cubicBezTo>
                  <a:pt x="3987029" y="3440961"/>
                  <a:pt x="3987029" y="3440961"/>
                  <a:pt x="3984969" y="3440208"/>
                </a:cubicBezTo>
                <a:cubicBezTo>
                  <a:pt x="3978789" y="3437954"/>
                  <a:pt x="3968493" y="3434195"/>
                  <a:pt x="3963752" y="3428000"/>
                </a:cubicBezTo>
                <a:cubicBezTo>
                  <a:pt x="3963752" y="3428000"/>
                  <a:pt x="3963752" y="3428000"/>
                  <a:pt x="3961693" y="3427249"/>
                </a:cubicBezTo>
                <a:close/>
                <a:moveTo>
                  <a:pt x="3910218" y="3422262"/>
                </a:moveTo>
                <a:cubicBezTo>
                  <a:pt x="3908163" y="3421513"/>
                  <a:pt x="3907483" y="3423376"/>
                  <a:pt x="3907483" y="3423376"/>
                </a:cubicBezTo>
                <a:cubicBezTo>
                  <a:pt x="3906804" y="3425238"/>
                  <a:pt x="3906804" y="3425238"/>
                  <a:pt x="3908858" y="3425988"/>
                </a:cubicBezTo>
                <a:cubicBezTo>
                  <a:pt x="3923932" y="3435711"/>
                  <a:pt x="3935575" y="3442070"/>
                  <a:pt x="3945846" y="3445819"/>
                </a:cubicBezTo>
                <a:cubicBezTo>
                  <a:pt x="3947901" y="3446568"/>
                  <a:pt x="3947901" y="3446568"/>
                  <a:pt x="3948579" y="3444707"/>
                </a:cubicBezTo>
                <a:cubicBezTo>
                  <a:pt x="3948579" y="3444707"/>
                  <a:pt x="3949260" y="3442843"/>
                  <a:pt x="3949260" y="3442843"/>
                </a:cubicBezTo>
                <a:cubicBezTo>
                  <a:pt x="3936936" y="3438345"/>
                  <a:pt x="3925290" y="3431985"/>
                  <a:pt x="3910218" y="3422262"/>
                </a:cubicBezTo>
                <a:close/>
                <a:moveTo>
                  <a:pt x="3931425" y="3414580"/>
                </a:moveTo>
                <a:cubicBezTo>
                  <a:pt x="3929492" y="3413873"/>
                  <a:pt x="3929492" y="3413873"/>
                  <a:pt x="3928796" y="3415784"/>
                </a:cubicBezTo>
                <a:cubicBezTo>
                  <a:pt x="3928796" y="3415784"/>
                  <a:pt x="3928099" y="3417694"/>
                  <a:pt x="3930032" y="3418401"/>
                </a:cubicBezTo>
                <a:cubicBezTo>
                  <a:pt x="3931966" y="3419106"/>
                  <a:pt x="3933899" y="3419810"/>
                  <a:pt x="3935135" y="3422426"/>
                </a:cubicBezTo>
                <a:cubicBezTo>
                  <a:pt x="3935135" y="3422426"/>
                  <a:pt x="3937068" y="3423133"/>
                  <a:pt x="3937765" y="3421222"/>
                </a:cubicBezTo>
                <a:cubicBezTo>
                  <a:pt x="3937765" y="3421222"/>
                  <a:pt x="3938465" y="3419312"/>
                  <a:pt x="3936530" y="3418606"/>
                </a:cubicBezTo>
                <a:cubicBezTo>
                  <a:pt x="3937226" y="3416695"/>
                  <a:pt x="3933359" y="3415285"/>
                  <a:pt x="3931425" y="3414580"/>
                </a:cubicBezTo>
                <a:close/>
                <a:moveTo>
                  <a:pt x="3910176" y="3405416"/>
                </a:moveTo>
                <a:cubicBezTo>
                  <a:pt x="3910136" y="3405553"/>
                  <a:pt x="3910867" y="3406319"/>
                  <a:pt x="3911877" y="3407284"/>
                </a:cubicBezTo>
                <a:cubicBezTo>
                  <a:pt x="3913896" y="3409214"/>
                  <a:pt x="3917032" y="3411932"/>
                  <a:pt x="3917355" y="3411949"/>
                </a:cubicBezTo>
                <a:cubicBezTo>
                  <a:pt x="3917571" y="3411958"/>
                  <a:pt x="3916538" y="3410769"/>
                  <a:pt x="3913091" y="3407347"/>
                </a:cubicBezTo>
                <a:cubicBezTo>
                  <a:pt x="3911022" y="3405780"/>
                  <a:pt x="3910213" y="3405283"/>
                  <a:pt x="3910176" y="3405416"/>
                </a:cubicBezTo>
                <a:close/>
                <a:moveTo>
                  <a:pt x="4039371" y="3405042"/>
                </a:moveTo>
                <a:cubicBezTo>
                  <a:pt x="4046212" y="3411957"/>
                  <a:pt x="4033105" y="3409385"/>
                  <a:pt x="4030970" y="3415235"/>
                </a:cubicBezTo>
                <a:cubicBezTo>
                  <a:pt x="4037166" y="3417496"/>
                  <a:pt x="4040587" y="3420956"/>
                  <a:pt x="4040518" y="3427558"/>
                </a:cubicBezTo>
                <a:cubicBezTo>
                  <a:pt x="4042584" y="3428312"/>
                  <a:pt x="4042584" y="3428312"/>
                  <a:pt x="4042584" y="3428312"/>
                </a:cubicBezTo>
                <a:cubicBezTo>
                  <a:pt x="4041873" y="3430263"/>
                  <a:pt x="4039095" y="3431459"/>
                  <a:pt x="4039737" y="3436113"/>
                </a:cubicBezTo>
                <a:cubicBezTo>
                  <a:pt x="4041093" y="3438817"/>
                  <a:pt x="4041093" y="3438817"/>
                  <a:pt x="4041093" y="3438817"/>
                </a:cubicBezTo>
                <a:cubicBezTo>
                  <a:pt x="4041093" y="3438817"/>
                  <a:pt x="4041093" y="3438817"/>
                  <a:pt x="4041804" y="3436867"/>
                </a:cubicBezTo>
                <a:cubicBezTo>
                  <a:pt x="4043869" y="3437620"/>
                  <a:pt x="4042515" y="3434916"/>
                  <a:pt x="4042515" y="3434916"/>
                </a:cubicBezTo>
                <a:cubicBezTo>
                  <a:pt x="4043226" y="3432966"/>
                  <a:pt x="4043226" y="3432966"/>
                  <a:pt x="4043938" y="3431017"/>
                </a:cubicBezTo>
                <a:cubicBezTo>
                  <a:pt x="4062738" y="3417989"/>
                  <a:pt x="4064460" y="3451767"/>
                  <a:pt x="4082478" y="3447291"/>
                </a:cubicBezTo>
                <a:cubicBezTo>
                  <a:pt x="4074215" y="3444276"/>
                  <a:pt x="4083903" y="3443391"/>
                  <a:pt x="4086036" y="3437540"/>
                </a:cubicBezTo>
                <a:cubicBezTo>
                  <a:pt x="4083330" y="3432133"/>
                  <a:pt x="4077132" y="3429873"/>
                  <a:pt x="4080689" y="3420119"/>
                </a:cubicBezTo>
                <a:cubicBezTo>
                  <a:pt x="4058607" y="3416481"/>
                  <a:pt x="4056609" y="3409124"/>
                  <a:pt x="4039371" y="3405042"/>
                </a:cubicBezTo>
                <a:close/>
                <a:moveTo>
                  <a:pt x="3876264" y="3405003"/>
                </a:moveTo>
                <a:cubicBezTo>
                  <a:pt x="3875532" y="3407007"/>
                  <a:pt x="3874800" y="3409014"/>
                  <a:pt x="3874800" y="3409014"/>
                </a:cubicBezTo>
                <a:cubicBezTo>
                  <a:pt x="3875463" y="3413800"/>
                  <a:pt x="3877587" y="3414575"/>
                  <a:pt x="3879713" y="3415351"/>
                </a:cubicBezTo>
                <a:cubicBezTo>
                  <a:pt x="3881837" y="3416126"/>
                  <a:pt x="3883961" y="3416902"/>
                  <a:pt x="3885353" y="3419684"/>
                </a:cubicBezTo>
                <a:cubicBezTo>
                  <a:pt x="3885353" y="3419684"/>
                  <a:pt x="3887479" y="3420459"/>
                  <a:pt x="3888210" y="3418453"/>
                </a:cubicBezTo>
                <a:cubicBezTo>
                  <a:pt x="3888942" y="3416448"/>
                  <a:pt x="3888942" y="3416448"/>
                  <a:pt x="3889674" y="3414442"/>
                </a:cubicBezTo>
                <a:cubicBezTo>
                  <a:pt x="3888283" y="3411660"/>
                  <a:pt x="3886158" y="3410884"/>
                  <a:pt x="3884032" y="3410109"/>
                </a:cubicBezTo>
                <a:cubicBezTo>
                  <a:pt x="3881907" y="3409333"/>
                  <a:pt x="3879784" y="3408557"/>
                  <a:pt x="3878389" y="3405777"/>
                </a:cubicBezTo>
                <a:cubicBezTo>
                  <a:pt x="3876264" y="3405003"/>
                  <a:pt x="3876264" y="3405003"/>
                  <a:pt x="3876264" y="3405003"/>
                </a:cubicBezTo>
                <a:close/>
                <a:moveTo>
                  <a:pt x="3858812" y="3398266"/>
                </a:moveTo>
                <a:cubicBezTo>
                  <a:pt x="3856348" y="3396839"/>
                  <a:pt x="3854240" y="3396070"/>
                  <a:pt x="3853222" y="3398865"/>
                </a:cubicBezTo>
                <a:cubicBezTo>
                  <a:pt x="3856891" y="3398621"/>
                  <a:pt x="3861402" y="3403433"/>
                  <a:pt x="3864291" y="3403498"/>
                </a:cubicBezTo>
                <a:cubicBezTo>
                  <a:pt x="3865253" y="3403520"/>
                  <a:pt x="3866033" y="3403013"/>
                  <a:pt x="3866544" y="3401617"/>
                </a:cubicBezTo>
                <a:cubicBezTo>
                  <a:pt x="3864097" y="3401779"/>
                  <a:pt x="3861277" y="3399693"/>
                  <a:pt x="3858812" y="3398266"/>
                </a:cubicBezTo>
                <a:close/>
                <a:moveTo>
                  <a:pt x="3893655" y="3397138"/>
                </a:moveTo>
                <a:cubicBezTo>
                  <a:pt x="3892714" y="3398379"/>
                  <a:pt x="3892783" y="3400864"/>
                  <a:pt x="3894242" y="3401652"/>
                </a:cubicBezTo>
                <a:cubicBezTo>
                  <a:pt x="3895216" y="3402176"/>
                  <a:pt x="3896806" y="3401944"/>
                  <a:pt x="3899127" y="3400085"/>
                </a:cubicBezTo>
                <a:cubicBezTo>
                  <a:pt x="3896548" y="3395897"/>
                  <a:pt x="3894597" y="3395896"/>
                  <a:pt x="3893655" y="3397138"/>
                </a:cubicBezTo>
                <a:close/>
                <a:moveTo>
                  <a:pt x="3963183" y="3390451"/>
                </a:moveTo>
                <a:cubicBezTo>
                  <a:pt x="3959510" y="3395604"/>
                  <a:pt x="3963735" y="3401205"/>
                  <a:pt x="3967849" y="3401590"/>
                </a:cubicBezTo>
                <a:cubicBezTo>
                  <a:pt x="3969220" y="3401718"/>
                  <a:pt x="3970577" y="3401267"/>
                  <a:pt x="3971627" y="3400027"/>
                </a:cubicBezTo>
                <a:cubicBezTo>
                  <a:pt x="3969520" y="3399257"/>
                  <a:pt x="3971612" y="3393527"/>
                  <a:pt x="3969504" y="3392758"/>
                </a:cubicBezTo>
                <a:cubicBezTo>
                  <a:pt x="3968110" y="3396579"/>
                  <a:pt x="3964593" y="3393130"/>
                  <a:pt x="3963183" y="3390451"/>
                </a:cubicBezTo>
                <a:close/>
                <a:moveTo>
                  <a:pt x="3799473" y="3365253"/>
                </a:moveTo>
                <a:cubicBezTo>
                  <a:pt x="3796565" y="3364967"/>
                  <a:pt x="3793664" y="3365768"/>
                  <a:pt x="3792865" y="3367956"/>
                </a:cubicBezTo>
                <a:cubicBezTo>
                  <a:pt x="3793356" y="3369788"/>
                  <a:pt x="3794331" y="3370692"/>
                  <a:pt x="3795511" y="3371125"/>
                </a:cubicBezTo>
                <a:cubicBezTo>
                  <a:pt x="3799060" y="3372418"/>
                  <a:pt x="3804490" y="3369443"/>
                  <a:pt x="3804427" y="3374378"/>
                </a:cubicBezTo>
                <a:cubicBezTo>
                  <a:pt x="3806338" y="3372320"/>
                  <a:pt x="3806702" y="3370525"/>
                  <a:pt x="3806143" y="3369083"/>
                </a:cubicBezTo>
                <a:cubicBezTo>
                  <a:pt x="3805304" y="3366916"/>
                  <a:pt x="3802383" y="3365541"/>
                  <a:pt x="3799473" y="3365253"/>
                </a:cubicBezTo>
                <a:close/>
                <a:moveTo>
                  <a:pt x="3779457" y="3358511"/>
                </a:moveTo>
                <a:cubicBezTo>
                  <a:pt x="3782651" y="3362465"/>
                  <a:pt x="3785019" y="3364306"/>
                  <a:pt x="3786585" y="3364878"/>
                </a:cubicBezTo>
                <a:cubicBezTo>
                  <a:pt x="3788933" y="3365737"/>
                  <a:pt x="3789474" y="3363735"/>
                  <a:pt x="3788266" y="3361726"/>
                </a:cubicBezTo>
                <a:cubicBezTo>
                  <a:pt x="3787057" y="3359714"/>
                  <a:pt x="3784102" y="3357694"/>
                  <a:pt x="3779457" y="3358511"/>
                </a:cubicBezTo>
                <a:close/>
                <a:moveTo>
                  <a:pt x="4036860" y="3354833"/>
                </a:moveTo>
                <a:cubicBezTo>
                  <a:pt x="4030473" y="3359247"/>
                  <a:pt x="4020664" y="3353418"/>
                  <a:pt x="4017700" y="3368073"/>
                </a:cubicBezTo>
                <a:cubicBezTo>
                  <a:pt x="4022443" y="3369804"/>
                  <a:pt x="4027926" y="3376862"/>
                  <a:pt x="4034259" y="3377910"/>
                </a:cubicBezTo>
                <a:cubicBezTo>
                  <a:pt x="4036370" y="3378259"/>
                  <a:pt x="4038577" y="3377940"/>
                  <a:pt x="4040881" y="3376533"/>
                </a:cubicBezTo>
                <a:cubicBezTo>
                  <a:pt x="4037389" y="3373009"/>
                  <a:pt x="4042330" y="3372565"/>
                  <a:pt x="4043053" y="3370582"/>
                </a:cubicBezTo>
                <a:cubicBezTo>
                  <a:pt x="4042392" y="3365844"/>
                  <a:pt x="4033964" y="3362769"/>
                  <a:pt x="4036137" y="3356818"/>
                </a:cubicBezTo>
                <a:cubicBezTo>
                  <a:pt x="4036137" y="3356818"/>
                  <a:pt x="4038967" y="3355602"/>
                  <a:pt x="4036860" y="3354833"/>
                </a:cubicBezTo>
                <a:close/>
                <a:moveTo>
                  <a:pt x="3907042" y="3347819"/>
                </a:moveTo>
                <a:cubicBezTo>
                  <a:pt x="3904991" y="3347070"/>
                  <a:pt x="3904280" y="3349021"/>
                  <a:pt x="3903569" y="3350971"/>
                </a:cubicBezTo>
                <a:cubicBezTo>
                  <a:pt x="3902857" y="3352921"/>
                  <a:pt x="3902144" y="3354870"/>
                  <a:pt x="3904195" y="3355619"/>
                </a:cubicBezTo>
                <a:cubicBezTo>
                  <a:pt x="3913033" y="3363265"/>
                  <a:pt x="3924633" y="3369707"/>
                  <a:pt x="3936947" y="3374201"/>
                </a:cubicBezTo>
                <a:cubicBezTo>
                  <a:pt x="3947209" y="3377947"/>
                  <a:pt x="3955416" y="3380942"/>
                  <a:pt x="3964964" y="3386636"/>
                </a:cubicBezTo>
                <a:cubicBezTo>
                  <a:pt x="3966936" y="3393985"/>
                  <a:pt x="3983434" y="3393377"/>
                  <a:pt x="3979875" y="3403128"/>
                </a:cubicBezTo>
                <a:cubicBezTo>
                  <a:pt x="3987757" y="3391087"/>
                  <a:pt x="3990295" y="3404444"/>
                  <a:pt x="3993137" y="3408899"/>
                </a:cubicBezTo>
                <a:cubicBezTo>
                  <a:pt x="3994086" y="3410385"/>
                  <a:pt x="3995067" y="3410882"/>
                  <a:pt x="3996291" y="3409119"/>
                </a:cubicBezTo>
                <a:cubicBezTo>
                  <a:pt x="3994239" y="3408370"/>
                  <a:pt x="3994952" y="3406419"/>
                  <a:pt x="3996375" y="3402519"/>
                </a:cubicBezTo>
                <a:cubicBezTo>
                  <a:pt x="3998427" y="3403270"/>
                  <a:pt x="3997004" y="3407168"/>
                  <a:pt x="4002532" y="3404765"/>
                </a:cubicBezTo>
                <a:cubicBezTo>
                  <a:pt x="4002532" y="3404765"/>
                  <a:pt x="4004584" y="3405516"/>
                  <a:pt x="4004584" y="3405516"/>
                </a:cubicBezTo>
                <a:cubicBezTo>
                  <a:pt x="4006637" y="3406264"/>
                  <a:pt x="4009399" y="3405063"/>
                  <a:pt x="4010112" y="3403112"/>
                </a:cubicBezTo>
                <a:cubicBezTo>
                  <a:pt x="4010467" y="3402137"/>
                  <a:pt x="4010487" y="3400488"/>
                  <a:pt x="4010164" y="3398988"/>
                </a:cubicBezTo>
                <a:cubicBezTo>
                  <a:pt x="4009840" y="3397490"/>
                  <a:pt x="4009168" y="3396139"/>
                  <a:pt x="4008141" y="3395763"/>
                </a:cubicBezTo>
                <a:cubicBezTo>
                  <a:pt x="4008141" y="3395763"/>
                  <a:pt x="4008141" y="3395763"/>
                  <a:pt x="4006090" y="3395016"/>
                </a:cubicBezTo>
                <a:cubicBezTo>
                  <a:pt x="4000017" y="3386170"/>
                  <a:pt x="3991179" y="3378525"/>
                  <a:pt x="3980124" y="3383330"/>
                </a:cubicBezTo>
                <a:cubicBezTo>
                  <a:pt x="3991179" y="3378525"/>
                  <a:pt x="3969318" y="3368337"/>
                  <a:pt x="3967811" y="3378837"/>
                </a:cubicBezTo>
                <a:cubicBezTo>
                  <a:pt x="3958264" y="3373142"/>
                  <a:pt x="3950055" y="3370147"/>
                  <a:pt x="3939794" y="3366401"/>
                </a:cubicBezTo>
                <a:cubicBezTo>
                  <a:pt x="3927482" y="3361908"/>
                  <a:pt x="3917933" y="3356213"/>
                  <a:pt x="3906332" y="3349769"/>
                </a:cubicBezTo>
                <a:cubicBezTo>
                  <a:pt x="3907042" y="3347819"/>
                  <a:pt x="3907042" y="3347819"/>
                  <a:pt x="3907042" y="3347819"/>
                </a:cubicBezTo>
                <a:close/>
                <a:moveTo>
                  <a:pt x="3980493" y="3345048"/>
                </a:moveTo>
                <a:cubicBezTo>
                  <a:pt x="3979863" y="3343433"/>
                  <a:pt x="3978205" y="3342627"/>
                  <a:pt x="3975448" y="3345680"/>
                </a:cubicBezTo>
                <a:cubicBezTo>
                  <a:pt x="3977169" y="3348471"/>
                  <a:pt x="3978488" y="3349360"/>
                  <a:pt x="3979385" y="3349247"/>
                </a:cubicBezTo>
                <a:cubicBezTo>
                  <a:pt x="3980730" y="3349079"/>
                  <a:pt x="3981123" y="3346661"/>
                  <a:pt x="3980493" y="3345048"/>
                </a:cubicBezTo>
                <a:close/>
                <a:moveTo>
                  <a:pt x="3993997" y="3344060"/>
                </a:moveTo>
                <a:cubicBezTo>
                  <a:pt x="3991938" y="3343308"/>
                  <a:pt x="3991938" y="3343308"/>
                  <a:pt x="3989168" y="3344502"/>
                </a:cubicBezTo>
                <a:cubicBezTo>
                  <a:pt x="3989168" y="3344502"/>
                  <a:pt x="3986399" y="3345693"/>
                  <a:pt x="3986399" y="3345693"/>
                </a:cubicBezTo>
                <a:cubicBezTo>
                  <a:pt x="3987750" y="3348390"/>
                  <a:pt x="3987040" y="3350334"/>
                  <a:pt x="3989098" y="3351086"/>
                </a:cubicBezTo>
                <a:cubicBezTo>
                  <a:pt x="3993928" y="3350645"/>
                  <a:pt x="3995277" y="3353341"/>
                  <a:pt x="3998687" y="3356788"/>
                </a:cubicBezTo>
                <a:cubicBezTo>
                  <a:pt x="4002097" y="3360237"/>
                  <a:pt x="4003445" y="3362932"/>
                  <a:pt x="4007565" y="3364435"/>
                </a:cubicBezTo>
                <a:cubicBezTo>
                  <a:pt x="4009624" y="3365188"/>
                  <a:pt x="4010334" y="3363243"/>
                  <a:pt x="4011043" y="3361299"/>
                </a:cubicBezTo>
                <a:cubicBezTo>
                  <a:pt x="4011754" y="3359354"/>
                  <a:pt x="4012464" y="3357408"/>
                  <a:pt x="4010404" y="3356658"/>
                </a:cubicBezTo>
                <a:cubicBezTo>
                  <a:pt x="4007636" y="3357850"/>
                  <a:pt x="4004224" y="3354403"/>
                  <a:pt x="4002875" y="3351707"/>
                </a:cubicBezTo>
                <a:cubicBezTo>
                  <a:pt x="3999465" y="3348260"/>
                  <a:pt x="3998117" y="3345563"/>
                  <a:pt x="3993997" y="3344060"/>
                </a:cubicBezTo>
                <a:close/>
                <a:moveTo>
                  <a:pt x="3881055" y="3336544"/>
                </a:moveTo>
                <a:cubicBezTo>
                  <a:pt x="3879704" y="3335140"/>
                  <a:pt x="3876876" y="3334543"/>
                  <a:pt x="3873086" y="3337508"/>
                </a:cubicBezTo>
                <a:cubicBezTo>
                  <a:pt x="3876429" y="3339888"/>
                  <a:pt x="3878735" y="3340584"/>
                  <a:pt x="3880150" y="3340412"/>
                </a:cubicBezTo>
                <a:cubicBezTo>
                  <a:pt x="3882277" y="3340156"/>
                  <a:pt x="3882405" y="3337946"/>
                  <a:pt x="3881055" y="3336544"/>
                </a:cubicBezTo>
                <a:close/>
                <a:moveTo>
                  <a:pt x="3929353" y="3311540"/>
                </a:moveTo>
                <a:cubicBezTo>
                  <a:pt x="3927300" y="3310790"/>
                  <a:pt x="3927300" y="3310790"/>
                  <a:pt x="3924550" y="3311952"/>
                </a:cubicBezTo>
                <a:cubicBezTo>
                  <a:pt x="3923853" y="3313861"/>
                  <a:pt x="3923155" y="3315772"/>
                  <a:pt x="3925209" y="3316520"/>
                </a:cubicBezTo>
                <a:cubicBezTo>
                  <a:pt x="3930630" y="3327158"/>
                  <a:pt x="3938841" y="3330155"/>
                  <a:pt x="3949104" y="3333900"/>
                </a:cubicBezTo>
                <a:cubicBezTo>
                  <a:pt x="3955264" y="3336148"/>
                  <a:pt x="3961420" y="3338395"/>
                  <a:pt x="3966184" y="3344464"/>
                </a:cubicBezTo>
                <a:cubicBezTo>
                  <a:pt x="3968236" y="3345210"/>
                  <a:pt x="3970291" y="3345962"/>
                  <a:pt x="3971684" y="3342141"/>
                </a:cubicBezTo>
                <a:cubicBezTo>
                  <a:pt x="3972381" y="3340230"/>
                  <a:pt x="3973078" y="3338319"/>
                  <a:pt x="3971025" y="3337571"/>
                </a:cubicBezTo>
                <a:cubicBezTo>
                  <a:pt x="3966261" y="3331503"/>
                  <a:pt x="3958051" y="3328506"/>
                  <a:pt x="3951892" y="3326258"/>
                </a:cubicBezTo>
                <a:cubicBezTo>
                  <a:pt x="3943682" y="3323262"/>
                  <a:pt x="3935471" y="3320267"/>
                  <a:pt x="3929353" y="3311540"/>
                </a:cubicBezTo>
                <a:close/>
                <a:moveTo>
                  <a:pt x="3831616" y="3311263"/>
                </a:moveTo>
                <a:cubicBezTo>
                  <a:pt x="3829596" y="3310527"/>
                  <a:pt x="3826899" y="3311651"/>
                  <a:pt x="3826219" y="3313515"/>
                </a:cubicBezTo>
                <a:cubicBezTo>
                  <a:pt x="3825538" y="3315377"/>
                  <a:pt x="3826878" y="3317977"/>
                  <a:pt x="3828896" y="3318712"/>
                </a:cubicBezTo>
                <a:cubicBezTo>
                  <a:pt x="3828896" y="3318712"/>
                  <a:pt x="3830915" y="3319451"/>
                  <a:pt x="3832934" y="3320187"/>
                </a:cubicBezTo>
                <a:cubicBezTo>
                  <a:pt x="3832934" y="3320187"/>
                  <a:pt x="3835632" y="3319061"/>
                  <a:pt x="3837650" y="3319797"/>
                </a:cubicBezTo>
                <a:cubicBezTo>
                  <a:pt x="3837650" y="3319797"/>
                  <a:pt x="3840349" y="3318671"/>
                  <a:pt x="3841028" y="3316808"/>
                </a:cubicBezTo>
                <a:cubicBezTo>
                  <a:pt x="3841707" y="3314946"/>
                  <a:pt x="3840369" y="3312347"/>
                  <a:pt x="3840369" y="3312347"/>
                </a:cubicBezTo>
                <a:cubicBezTo>
                  <a:pt x="3838351" y="3311610"/>
                  <a:pt x="3836331" y="3310874"/>
                  <a:pt x="3833634" y="3311999"/>
                </a:cubicBezTo>
                <a:cubicBezTo>
                  <a:pt x="3833634" y="3311999"/>
                  <a:pt x="3831616" y="3311263"/>
                  <a:pt x="3831616" y="3311263"/>
                </a:cubicBezTo>
                <a:close/>
                <a:moveTo>
                  <a:pt x="4098955" y="3310927"/>
                </a:moveTo>
                <a:cubicBezTo>
                  <a:pt x="4096910" y="3310181"/>
                  <a:pt x="4095472" y="3314122"/>
                  <a:pt x="4092706" y="3315345"/>
                </a:cubicBezTo>
                <a:cubicBezTo>
                  <a:pt x="4094032" y="3318062"/>
                  <a:pt x="4094032" y="3318062"/>
                  <a:pt x="4094032" y="3318062"/>
                </a:cubicBezTo>
                <a:cubicBezTo>
                  <a:pt x="4096798" y="3316839"/>
                  <a:pt x="4096798" y="3316839"/>
                  <a:pt x="4097516" y="3314869"/>
                </a:cubicBezTo>
                <a:cubicBezTo>
                  <a:pt x="4096798" y="3316839"/>
                  <a:pt x="4098843" y="3317584"/>
                  <a:pt x="4098843" y="3317584"/>
                </a:cubicBezTo>
                <a:cubicBezTo>
                  <a:pt x="4098123" y="3319554"/>
                  <a:pt x="4098123" y="3319554"/>
                  <a:pt x="4100170" y="3320301"/>
                </a:cubicBezTo>
                <a:cubicBezTo>
                  <a:pt x="4100170" y="3320301"/>
                  <a:pt x="4100889" y="3318332"/>
                  <a:pt x="4100889" y="3318332"/>
                </a:cubicBezTo>
                <a:cubicBezTo>
                  <a:pt x="4101608" y="3316361"/>
                  <a:pt x="4100282" y="3313644"/>
                  <a:pt x="4100282" y="3313644"/>
                </a:cubicBezTo>
                <a:lnTo>
                  <a:pt x="4100999" y="3311675"/>
                </a:lnTo>
                <a:cubicBezTo>
                  <a:pt x="4098955" y="3310927"/>
                  <a:pt x="4098955" y="3310927"/>
                  <a:pt x="4098955" y="3310927"/>
                </a:cubicBezTo>
                <a:close/>
                <a:moveTo>
                  <a:pt x="4124049" y="3308929"/>
                </a:moveTo>
                <a:cubicBezTo>
                  <a:pt x="4122899" y="3308660"/>
                  <a:pt x="4116800" y="3323029"/>
                  <a:pt x="4117726" y="3322503"/>
                </a:cubicBezTo>
                <a:cubicBezTo>
                  <a:pt x="4117904" y="3322401"/>
                  <a:pt x="4118336" y="3321762"/>
                  <a:pt x="4119103" y="3320375"/>
                </a:cubicBezTo>
                <a:cubicBezTo>
                  <a:pt x="4119819" y="3318415"/>
                  <a:pt x="4120964" y="3321053"/>
                  <a:pt x="4123111" y="3315173"/>
                </a:cubicBezTo>
                <a:cubicBezTo>
                  <a:pt x="4124269" y="3310735"/>
                  <a:pt x="4124434" y="3309018"/>
                  <a:pt x="4124049" y="3308929"/>
                </a:cubicBezTo>
                <a:close/>
                <a:moveTo>
                  <a:pt x="3901433" y="3305247"/>
                </a:moveTo>
                <a:cubicBezTo>
                  <a:pt x="3897861" y="3308488"/>
                  <a:pt x="3899237" y="3311264"/>
                  <a:pt x="3901780" y="3312475"/>
                </a:cubicBezTo>
                <a:cubicBezTo>
                  <a:pt x="3904321" y="3313687"/>
                  <a:pt x="3908031" y="3313337"/>
                  <a:pt x="3909129" y="3310328"/>
                </a:cubicBezTo>
                <a:cubicBezTo>
                  <a:pt x="3904914" y="3308791"/>
                  <a:pt x="3904271" y="3304009"/>
                  <a:pt x="3901433" y="3305247"/>
                </a:cubicBezTo>
                <a:close/>
                <a:moveTo>
                  <a:pt x="3810697" y="3299083"/>
                </a:moveTo>
                <a:cubicBezTo>
                  <a:pt x="3811241" y="3303746"/>
                  <a:pt x="3807276" y="3302300"/>
                  <a:pt x="3803855" y="3305517"/>
                </a:cubicBezTo>
                <a:cubicBezTo>
                  <a:pt x="3806831" y="3306602"/>
                  <a:pt x="3809304" y="3312527"/>
                  <a:pt x="3812402" y="3312403"/>
                </a:cubicBezTo>
                <a:cubicBezTo>
                  <a:pt x="3813436" y="3312361"/>
                  <a:pt x="3814538" y="3311648"/>
                  <a:pt x="3815754" y="3309859"/>
                </a:cubicBezTo>
                <a:cubicBezTo>
                  <a:pt x="3811788" y="3308410"/>
                  <a:pt x="3813943" y="3302501"/>
                  <a:pt x="3810697" y="3299083"/>
                </a:cubicBezTo>
                <a:close/>
                <a:moveTo>
                  <a:pt x="4067066" y="3294294"/>
                </a:moveTo>
                <a:cubicBezTo>
                  <a:pt x="4063443" y="3292171"/>
                  <a:pt x="4065533" y="3301724"/>
                  <a:pt x="4072618" y="3301114"/>
                </a:cubicBezTo>
                <a:cubicBezTo>
                  <a:pt x="4070115" y="3297005"/>
                  <a:pt x="4068273" y="3295000"/>
                  <a:pt x="4067066" y="3294294"/>
                </a:cubicBezTo>
                <a:close/>
                <a:moveTo>
                  <a:pt x="3944240" y="3289778"/>
                </a:moveTo>
                <a:cubicBezTo>
                  <a:pt x="3942187" y="3289029"/>
                  <a:pt x="3941468" y="3290998"/>
                  <a:pt x="3940749" y="3292969"/>
                </a:cubicBezTo>
                <a:cubicBezTo>
                  <a:pt x="3940031" y="3294939"/>
                  <a:pt x="3940031" y="3294939"/>
                  <a:pt x="3942084" y="3295688"/>
                </a:cubicBezTo>
                <a:cubicBezTo>
                  <a:pt x="3946192" y="3297187"/>
                  <a:pt x="3951634" y="3301406"/>
                  <a:pt x="3955743" y="3302906"/>
                </a:cubicBezTo>
                <a:cubicBezTo>
                  <a:pt x="3960467" y="3309094"/>
                  <a:pt x="3968684" y="3312092"/>
                  <a:pt x="3964474" y="3317253"/>
                </a:cubicBezTo>
                <a:cubicBezTo>
                  <a:pt x="3966218" y="3315657"/>
                  <a:pt x="3968915" y="3319432"/>
                  <a:pt x="3971982" y="3321390"/>
                </a:cubicBezTo>
                <a:cubicBezTo>
                  <a:pt x="3975051" y="3323347"/>
                  <a:pt x="3978491" y="3323487"/>
                  <a:pt x="3981727" y="3314621"/>
                </a:cubicBezTo>
                <a:cubicBezTo>
                  <a:pt x="3979878" y="3300552"/>
                  <a:pt x="3974436" y="3296332"/>
                  <a:pt x="3958620" y="3295026"/>
                </a:cubicBezTo>
                <a:cubicBezTo>
                  <a:pt x="3959954" y="3297745"/>
                  <a:pt x="3959954" y="3297745"/>
                  <a:pt x="3959954" y="3297745"/>
                </a:cubicBezTo>
                <a:cubicBezTo>
                  <a:pt x="3953791" y="3295497"/>
                  <a:pt x="3949682" y="3293997"/>
                  <a:pt x="3944240" y="3289778"/>
                </a:cubicBezTo>
                <a:close/>
                <a:moveTo>
                  <a:pt x="3865227" y="3289760"/>
                </a:moveTo>
                <a:cubicBezTo>
                  <a:pt x="3864444" y="3291908"/>
                  <a:pt x="3864444" y="3291908"/>
                  <a:pt x="3865687" y="3294800"/>
                </a:cubicBezTo>
                <a:cubicBezTo>
                  <a:pt x="3868960" y="3298428"/>
                  <a:pt x="3875043" y="3300649"/>
                  <a:pt x="3881913" y="3300721"/>
                </a:cubicBezTo>
                <a:cubicBezTo>
                  <a:pt x="3881913" y="3300721"/>
                  <a:pt x="3883941" y="3301462"/>
                  <a:pt x="3883941" y="3301462"/>
                </a:cubicBezTo>
                <a:cubicBezTo>
                  <a:pt x="3885970" y="3302202"/>
                  <a:pt x="3886754" y="3300052"/>
                  <a:pt x="3886754" y="3300052"/>
                </a:cubicBezTo>
                <a:cubicBezTo>
                  <a:pt x="3887539" y="3297902"/>
                  <a:pt x="3887539" y="3297902"/>
                  <a:pt x="3885510" y="3297163"/>
                </a:cubicBezTo>
                <a:cubicBezTo>
                  <a:pt x="3885510" y="3297163"/>
                  <a:pt x="3883483" y="3296422"/>
                  <a:pt x="3883483" y="3296422"/>
                </a:cubicBezTo>
                <a:cubicBezTo>
                  <a:pt x="3877397" y="3294201"/>
                  <a:pt x="3872557" y="3294869"/>
                  <a:pt x="3867256" y="3290501"/>
                </a:cubicBezTo>
                <a:cubicBezTo>
                  <a:pt x="3867256" y="3290501"/>
                  <a:pt x="3865227" y="3289760"/>
                  <a:pt x="3865227" y="3289760"/>
                </a:cubicBezTo>
                <a:close/>
                <a:moveTo>
                  <a:pt x="3791537" y="3287799"/>
                </a:moveTo>
                <a:cubicBezTo>
                  <a:pt x="3788755" y="3292293"/>
                  <a:pt x="3790214" y="3296131"/>
                  <a:pt x="3792886" y="3298208"/>
                </a:cubicBezTo>
                <a:cubicBezTo>
                  <a:pt x="3795560" y="3300285"/>
                  <a:pt x="3799447" y="3300602"/>
                  <a:pt x="3801522" y="3298053"/>
                </a:cubicBezTo>
                <a:cubicBezTo>
                  <a:pt x="3795465" y="3295844"/>
                  <a:pt x="3798304" y="3288065"/>
                  <a:pt x="3791537" y="3287799"/>
                </a:cubicBezTo>
                <a:close/>
                <a:moveTo>
                  <a:pt x="3918173" y="3278236"/>
                </a:moveTo>
                <a:cubicBezTo>
                  <a:pt x="3918173" y="3278236"/>
                  <a:pt x="3915334" y="3279471"/>
                  <a:pt x="3914602" y="3281477"/>
                </a:cubicBezTo>
                <a:cubicBezTo>
                  <a:pt x="3914602" y="3281477"/>
                  <a:pt x="3913870" y="3283483"/>
                  <a:pt x="3915244" y="3286258"/>
                </a:cubicBezTo>
                <a:cubicBezTo>
                  <a:pt x="3917352" y="3287028"/>
                  <a:pt x="3920835" y="3290572"/>
                  <a:pt x="3922942" y="3291341"/>
                </a:cubicBezTo>
                <a:cubicBezTo>
                  <a:pt x="3925781" y="3290103"/>
                  <a:pt x="3925781" y="3290103"/>
                  <a:pt x="3926513" y="3288098"/>
                </a:cubicBezTo>
                <a:cubicBezTo>
                  <a:pt x="3927245" y="3286092"/>
                  <a:pt x="3927978" y="3284086"/>
                  <a:pt x="3925871" y="3283317"/>
                </a:cubicBezTo>
                <a:cubicBezTo>
                  <a:pt x="3923763" y="3282548"/>
                  <a:pt x="3921656" y="3281779"/>
                  <a:pt x="3920281" y="3279004"/>
                </a:cubicBezTo>
                <a:cubicBezTo>
                  <a:pt x="3918173" y="3278236"/>
                  <a:pt x="3918173" y="3278236"/>
                  <a:pt x="3918173" y="3278236"/>
                </a:cubicBezTo>
                <a:close/>
                <a:moveTo>
                  <a:pt x="3900781" y="3272010"/>
                </a:moveTo>
                <a:cubicBezTo>
                  <a:pt x="3897844" y="3270653"/>
                  <a:pt x="3894083" y="3271555"/>
                  <a:pt x="3891611" y="3275198"/>
                </a:cubicBezTo>
                <a:cubicBezTo>
                  <a:pt x="3899685" y="3278144"/>
                  <a:pt x="3899685" y="3278144"/>
                  <a:pt x="3905008" y="3282361"/>
                </a:cubicBezTo>
                <a:cubicBezTo>
                  <a:pt x="3905829" y="3276978"/>
                  <a:pt x="3903718" y="3273365"/>
                  <a:pt x="3900781" y="3272010"/>
                </a:cubicBezTo>
                <a:close/>
                <a:moveTo>
                  <a:pt x="3828480" y="3269855"/>
                </a:moveTo>
                <a:cubicBezTo>
                  <a:pt x="3828480" y="3269855"/>
                  <a:pt x="3826414" y="3269100"/>
                  <a:pt x="3825695" y="3271073"/>
                </a:cubicBezTo>
                <a:cubicBezTo>
                  <a:pt x="3825695" y="3271073"/>
                  <a:pt x="3824976" y="3273042"/>
                  <a:pt x="3824976" y="3273042"/>
                </a:cubicBezTo>
                <a:cubicBezTo>
                  <a:pt x="3827671" y="3278489"/>
                  <a:pt x="3829736" y="3279244"/>
                  <a:pt x="3832521" y="3278028"/>
                </a:cubicBezTo>
                <a:cubicBezTo>
                  <a:pt x="3836652" y="3279535"/>
                  <a:pt x="3836652" y="3279535"/>
                  <a:pt x="3837999" y="3282259"/>
                </a:cubicBezTo>
                <a:cubicBezTo>
                  <a:pt x="3837999" y="3282259"/>
                  <a:pt x="3840064" y="3283012"/>
                  <a:pt x="3840064" y="3283012"/>
                </a:cubicBezTo>
                <a:cubicBezTo>
                  <a:pt x="3842850" y="3281796"/>
                  <a:pt x="3842850" y="3281796"/>
                  <a:pt x="3841503" y="3279073"/>
                </a:cubicBezTo>
                <a:cubicBezTo>
                  <a:pt x="3840875" y="3274378"/>
                  <a:pt x="3836744" y="3272869"/>
                  <a:pt x="3833960" y="3274087"/>
                </a:cubicBezTo>
                <a:cubicBezTo>
                  <a:pt x="3831893" y="3273334"/>
                  <a:pt x="3829827" y="3272580"/>
                  <a:pt x="3828480" y="3269855"/>
                </a:cubicBezTo>
                <a:close/>
                <a:moveTo>
                  <a:pt x="4058211" y="3251745"/>
                </a:moveTo>
                <a:cubicBezTo>
                  <a:pt x="4056157" y="3250996"/>
                  <a:pt x="4053393" y="3252185"/>
                  <a:pt x="4052686" y="3254123"/>
                </a:cubicBezTo>
                <a:cubicBezTo>
                  <a:pt x="4051271" y="3257999"/>
                  <a:pt x="4052620" y="3260689"/>
                  <a:pt x="4055380" y="3259499"/>
                </a:cubicBezTo>
                <a:cubicBezTo>
                  <a:pt x="4055380" y="3259499"/>
                  <a:pt x="4056728" y="3262188"/>
                  <a:pt x="4056728" y="3262188"/>
                </a:cubicBezTo>
                <a:cubicBezTo>
                  <a:pt x="4058076" y="3264875"/>
                  <a:pt x="4062186" y="3266376"/>
                  <a:pt x="4064241" y="3267126"/>
                </a:cubicBezTo>
                <a:cubicBezTo>
                  <a:pt x="4064241" y="3267126"/>
                  <a:pt x="4063534" y="3269064"/>
                  <a:pt x="4065589" y="3269814"/>
                </a:cubicBezTo>
                <a:cubicBezTo>
                  <a:pt x="4064881" y="3271752"/>
                  <a:pt x="4064881" y="3271752"/>
                  <a:pt x="4064881" y="3271752"/>
                </a:cubicBezTo>
                <a:cubicBezTo>
                  <a:pt x="4069699" y="3271314"/>
                  <a:pt x="4073808" y="3272815"/>
                  <a:pt x="4077211" y="3276252"/>
                </a:cubicBezTo>
                <a:cubicBezTo>
                  <a:pt x="4079265" y="3277003"/>
                  <a:pt x="4083376" y="3278502"/>
                  <a:pt x="4087485" y="3280002"/>
                </a:cubicBezTo>
                <a:cubicBezTo>
                  <a:pt x="4088303" y="3284145"/>
                  <a:pt x="4090124" y="3286731"/>
                  <a:pt x="4092535" y="3288401"/>
                </a:cubicBezTo>
                <a:cubicBezTo>
                  <a:pt x="4099768" y="3293407"/>
                  <a:pt x="4112306" y="3290159"/>
                  <a:pt x="4118950" y="3295879"/>
                </a:cubicBezTo>
                <a:cubicBezTo>
                  <a:pt x="4119659" y="3293941"/>
                  <a:pt x="4119659" y="3293941"/>
                  <a:pt x="4119659" y="3293941"/>
                </a:cubicBezTo>
                <a:cubicBezTo>
                  <a:pt x="4121714" y="3294691"/>
                  <a:pt x="4121007" y="3296629"/>
                  <a:pt x="4123061" y="3297379"/>
                </a:cubicBezTo>
                <a:cubicBezTo>
                  <a:pt x="4123061" y="3297379"/>
                  <a:pt x="4125825" y="3296191"/>
                  <a:pt x="4126532" y="3294252"/>
                </a:cubicBezTo>
                <a:cubicBezTo>
                  <a:pt x="4127239" y="3292313"/>
                  <a:pt x="4125184" y="3291564"/>
                  <a:pt x="4125891" y="3289625"/>
                </a:cubicBezTo>
                <a:cubicBezTo>
                  <a:pt x="4125891" y="3289625"/>
                  <a:pt x="4123835" y="3288875"/>
                  <a:pt x="4123835" y="3288875"/>
                </a:cubicBezTo>
                <a:cubicBezTo>
                  <a:pt x="4123835" y="3288875"/>
                  <a:pt x="4123835" y="3288875"/>
                  <a:pt x="4124545" y="3286936"/>
                </a:cubicBezTo>
                <a:cubicBezTo>
                  <a:pt x="4124545" y="3286936"/>
                  <a:pt x="4126597" y="3287686"/>
                  <a:pt x="4126597" y="3287686"/>
                </a:cubicBezTo>
                <a:cubicBezTo>
                  <a:pt x="4128654" y="3288435"/>
                  <a:pt x="4129360" y="3286499"/>
                  <a:pt x="4130069" y="3284560"/>
                </a:cubicBezTo>
                <a:cubicBezTo>
                  <a:pt x="4130776" y="3282621"/>
                  <a:pt x="4129427" y="3279932"/>
                  <a:pt x="4129427" y="3279932"/>
                </a:cubicBezTo>
                <a:cubicBezTo>
                  <a:pt x="4127373" y="3279183"/>
                  <a:pt x="4127373" y="3279183"/>
                  <a:pt x="4125318" y="3278434"/>
                </a:cubicBezTo>
                <a:cubicBezTo>
                  <a:pt x="4116391" y="3277373"/>
                  <a:pt x="4108945" y="3265868"/>
                  <a:pt x="4099883" y="3277937"/>
                </a:cubicBezTo>
                <a:cubicBezTo>
                  <a:pt x="4104767" y="3270933"/>
                  <a:pt x="4086274" y="3264184"/>
                  <a:pt x="4089609" y="3274187"/>
                </a:cubicBezTo>
                <a:cubicBezTo>
                  <a:pt x="4088901" y="3276126"/>
                  <a:pt x="4088901" y="3276126"/>
                  <a:pt x="4088901" y="3276126"/>
                </a:cubicBezTo>
                <a:cubicBezTo>
                  <a:pt x="4084790" y="3274626"/>
                  <a:pt x="4082736" y="3273877"/>
                  <a:pt x="4078626" y="3272377"/>
                </a:cubicBezTo>
                <a:cubicBezTo>
                  <a:pt x="4075225" y="3268939"/>
                  <a:pt x="4071114" y="3267437"/>
                  <a:pt x="4067003" y="3265938"/>
                </a:cubicBezTo>
                <a:cubicBezTo>
                  <a:pt x="4067003" y="3265938"/>
                  <a:pt x="4067711" y="3263999"/>
                  <a:pt x="4067711" y="3263999"/>
                </a:cubicBezTo>
                <a:cubicBezTo>
                  <a:pt x="4069766" y="3264749"/>
                  <a:pt x="4071820" y="3265500"/>
                  <a:pt x="4071820" y="3265500"/>
                </a:cubicBezTo>
                <a:cubicBezTo>
                  <a:pt x="4073877" y="3266249"/>
                  <a:pt x="4073877" y="3266249"/>
                  <a:pt x="4073877" y="3266249"/>
                </a:cubicBezTo>
                <a:cubicBezTo>
                  <a:pt x="4073877" y="3266249"/>
                  <a:pt x="4076639" y="3265061"/>
                  <a:pt x="4077346" y="3263122"/>
                </a:cubicBezTo>
                <a:cubicBezTo>
                  <a:pt x="4078053" y="3261184"/>
                  <a:pt x="4076706" y="3258496"/>
                  <a:pt x="4076706" y="3258496"/>
                </a:cubicBezTo>
                <a:cubicBezTo>
                  <a:pt x="4076706" y="3258496"/>
                  <a:pt x="4076706" y="3258496"/>
                  <a:pt x="4074652" y="3257746"/>
                </a:cubicBezTo>
                <a:cubicBezTo>
                  <a:pt x="4073943" y="3259683"/>
                  <a:pt x="4073943" y="3259683"/>
                  <a:pt x="4073943" y="3259683"/>
                </a:cubicBezTo>
                <a:cubicBezTo>
                  <a:pt x="4071890" y="3258934"/>
                  <a:pt x="4069833" y="3258184"/>
                  <a:pt x="4067778" y="3257434"/>
                </a:cubicBezTo>
                <a:cubicBezTo>
                  <a:pt x="4067778" y="3257434"/>
                  <a:pt x="4067778" y="3257434"/>
                  <a:pt x="4065723" y="3256685"/>
                </a:cubicBezTo>
                <a:cubicBezTo>
                  <a:pt x="4065723" y="3256685"/>
                  <a:pt x="4063669" y="3255934"/>
                  <a:pt x="4063669" y="3255934"/>
                </a:cubicBezTo>
                <a:cubicBezTo>
                  <a:pt x="4062321" y="3253246"/>
                  <a:pt x="4060266" y="3252497"/>
                  <a:pt x="4058211" y="3251745"/>
                </a:cubicBezTo>
                <a:close/>
                <a:moveTo>
                  <a:pt x="4033316" y="3243466"/>
                </a:moveTo>
                <a:cubicBezTo>
                  <a:pt x="4029302" y="3243550"/>
                  <a:pt x="4025336" y="3250779"/>
                  <a:pt x="4030023" y="3252490"/>
                </a:cubicBezTo>
                <a:cubicBezTo>
                  <a:pt x="4032151" y="3246655"/>
                  <a:pt x="4034233" y="3247414"/>
                  <a:pt x="4037026" y="3246230"/>
                </a:cubicBezTo>
                <a:cubicBezTo>
                  <a:pt x="4035996" y="3244202"/>
                  <a:pt x="4034653" y="3243437"/>
                  <a:pt x="4033316" y="3243466"/>
                </a:cubicBezTo>
                <a:close/>
                <a:moveTo>
                  <a:pt x="3881098" y="3240556"/>
                </a:moveTo>
                <a:cubicBezTo>
                  <a:pt x="3879044" y="3239805"/>
                  <a:pt x="3879044" y="3239805"/>
                  <a:pt x="3878326" y="3241775"/>
                </a:cubicBezTo>
                <a:cubicBezTo>
                  <a:pt x="3875553" y="3242995"/>
                  <a:pt x="3876888" y="3245714"/>
                  <a:pt x="3876888" y="3245714"/>
                </a:cubicBezTo>
                <a:cubicBezTo>
                  <a:pt x="3880998" y="3247214"/>
                  <a:pt x="3885108" y="3248715"/>
                  <a:pt x="3888500" y="3252185"/>
                </a:cubicBezTo>
                <a:cubicBezTo>
                  <a:pt x="3896718" y="3255186"/>
                  <a:pt x="3902883" y="3257434"/>
                  <a:pt x="3907610" y="3263626"/>
                </a:cubicBezTo>
                <a:cubicBezTo>
                  <a:pt x="3911721" y="3265125"/>
                  <a:pt x="3926004" y="3277034"/>
                  <a:pt x="3930833" y="3276565"/>
                </a:cubicBezTo>
                <a:cubicBezTo>
                  <a:pt x="3925387" y="3272344"/>
                  <a:pt x="3934326" y="3273374"/>
                  <a:pt x="3937100" y="3272154"/>
                </a:cubicBezTo>
                <a:cubicBezTo>
                  <a:pt x="3939155" y="3272904"/>
                  <a:pt x="3942547" y="3276375"/>
                  <a:pt x="3944601" y="3277125"/>
                </a:cubicBezTo>
                <a:cubicBezTo>
                  <a:pt x="3945937" y="3279843"/>
                  <a:pt x="3945937" y="3279843"/>
                  <a:pt x="3947993" y="3280595"/>
                </a:cubicBezTo>
                <a:cubicBezTo>
                  <a:pt x="3947993" y="3280595"/>
                  <a:pt x="3950049" y="3281344"/>
                  <a:pt x="3950765" y="3279373"/>
                </a:cubicBezTo>
                <a:cubicBezTo>
                  <a:pt x="3951485" y="3277404"/>
                  <a:pt x="3952204" y="3275435"/>
                  <a:pt x="3950150" y="3274684"/>
                </a:cubicBezTo>
                <a:cubicBezTo>
                  <a:pt x="3950150" y="3274684"/>
                  <a:pt x="3948094" y="3273934"/>
                  <a:pt x="3948094" y="3273934"/>
                </a:cubicBezTo>
                <a:cubicBezTo>
                  <a:pt x="3944704" y="3270465"/>
                  <a:pt x="3941313" y="3266994"/>
                  <a:pt x="3939257" y="3266244"/>
                </a:cubicBezTo>
                <a:cubicBezTo>
                  <a:pt x="3940696" y="3262303"/>
                  <a:pt x="3943468" y="3261085"/>
                  <a:pt x="3942852" y="3256393"/>
                </a:cubicBezTo>
                <a:cubicBezTo>
                  <a:pt x="3929701" y="3260524"/>
                  <a:pt x="3918708" y="3258745"/>
                  <a:pt x="3910487" y="3255744"/>
                </a:cubicBezTo>
                <a:cubicBezTo>
                  <a:pt x="3905041" y="3251525"/>
                  <a:pt x="3898876" y="3249275"/>
                  <a:pt x="3892711" y="3247024"/>
                </a:cubicBezTo>
                <a:cubicBezTo>
                  <a:pt x="3889319" y="3243554"/>
                  <a:pt x="3885209" y="3242055"/>
                  <a:pt x="3881098" y="3240556"/>
                </a:cubicBezTo>
                <a:close/>
                <a:moveTo>
                  <a:pt x="3862739" y="3233651"/>
                </a:moveTo>
                <a:cubicBezTo>
                  <a:pt x="3860694" y="3232905"/>
                  <a:pt x="3859997" y="3234814"/>
                  <a:pt x="3859997" y="3234814"/>
                </a:cubicBezTo>
                <a:cubicBezTo>
                  <a:pt x="3859298" y="3236725"/>
                  <a:pt x="3859298" y="3236725"/>
                  <a:pt x="3861344" y="3237472"/>
                </a:cubicBezTo>
                <a:cubicBezTo>
                  <a:pt x="3863391" y="3238218"/>
                  <a:pt x="3863391" y="3238218"/>
                  <a:pt x="3864737" y="3240875"/>
                </a:cubicBezTo>
                <a:cubicBezTo>
                  <a:pt x="3864737" y="3240875"/>
                  <a:pt x="3866781" y="3241621"/>
                  <a:pt x="3867480" y="3239711"/>
                </a:cubicBezTo>
                <a:cubicBezTo>
                  <a:pt x="3867480" y="3239711"/>
                  <a:pt x="3868178" y="3237801"/>
                  <a:pt x="3866132" y="3237054"/>
                </a:cubicBezTo>
                <a:cubicBezTo>
                  <a:pt x="3866132" y="3237054"/>
                  <a:pt x="3864784" y="3234398"/>
                  <a:pt x="3862739" y="3233651"/>
                </a:cubicBezTo>
                <a:close/>
                <a:moveTo>
                  <a:pt x="4130837" y="3224339"/>
                </a:moveTo>
                <a:cubicBezTo>
                  <a:pt x="4127945" y="3225718"/>
                  <a:pt x="4130052" y="3226487"/>
                  <a:pt x="4129266" y="3228638"/>
                </a:cubicBezTo>
                <a:cubicBezTo>
                  <a:pt x="4130590" y="3231554"/>
                  <a:pt x="4132697" y="3232324"/>
                  <a:pt x="4136912" y="3233863"/>
                </a:cubicBezTo>
                <a:cubicBezTo>
                  <a:pt x="4136912" y="3233863"/>
                  <a:pt x="4136912" y="3233863"/>
                  <a:pt x="4139020" y="3234632"/>
                </a:cubicBezTo>
                <a:cubicBezTo>
                  <a:pt x="4139020" y="3234632"/>
                  <a:pt x="4139805" y="3232482"/>
                  <a:pt x="4139805" y="3232482"/>
                </a:cubicBezTo>
                <a:cubicBezTo>
                  <a:pt x="4140587" y="3230333"/>
                  <a:pt x="4140587" y="3230333"/>
                  <a:pt x="4140587" y="3230333"/>
                </a:cubicBezTo>
                <a:cubicBezTo>
                  <a:pt x="4138480" y="3229564"/>
                  <a:pt x="4138480" y="3229564"/>
                  <a:pt x="4136374" y="3228794"/>
                </a:cubicBezTo>
                <a:cubicBezTo>
                  <a:pt x="4134266" y="3228026"/>
                  <a:pt x="4132158" y="3227257"/>
                  <a:pt x="4132943" y="3225108"/>
                </a:cubicBezTo>
                <a:cubicBezTo>
                  <a:pt x="4132943" y="3225108"/>
                  <a:pt x="4130837" y="3224339"/>
                  <a:pt x="4130837" y="3224339"/>
                </a:cubicBezTo>
                <a:close/>
                <a:moveTo>
                  <a:pt x="4117272" y="3221191"/>
                </a:moveTo>
                <a:cubicBezTo>
                  <a:pt x="4116126" y="3220772"/>
                  <a:pt x="4114740" y="3221103"/>
                  <a:pt x="4113031" y="3222711"/>
                </a:cubicBezTo>
                <a:cubicBezTo>
                  <a:pt x="4115465" y="3225274"/>
                  <a:pt x="4119325" y="3230868"/>
                  <a:pt x="4121707" y="3231843"/>
                </a:cubicBezTo>
                <a:cubicBezTo>
                  <a:pt x="4122502" y="3232169"/>
                  <a:pt x="4123133" y="3231980"/>
                  <a:pt x="4123491" y="3230994"/>
                </a:cubicBezTo>
                <a:cubicBezTo>
                  <a:pt x="4122003" y="3230451"/>
                  <a:pt x="4120711" y="3222446"/>
                  <a:pt x="4117272" y="3221191"/>
                </a:cubicBezTo>
                <a:close/>
                <a:moveTo>
                  <a:pt x="7037821" y="3212070"/>
                </a:moveTo>
                <a:cubicBezTo>
                  <a:pt x="7035912" y="3211646"/>
                  <a:pt x="7034173" y="3213175"/>
                  <a:pt x="7032083" y="3218906"/>
                </a:cubicBezTo>
                <a:cubicBezTo>
                  <a:pt x="7036246" y="3220425"/>
                  <a:pt x="7042494" y="3222706"/>
                  <a:pt x="7044585" y="3216975"/>
                </a:cubicBezTo>
                <a:cubicBezTo>
                  <a:pt x="7041810" y="3214879"/>
                  <a:pt x="7039731" y="3212497"/>
                  <a:pt x="7037821" y="3212070"/>
                </a:cubicBezTo>
                <a:close/>
                <a:moveTo>
                  <a:pt x="7314627" y="3210807"/>
                </a:moveTo>
                <a:cubicBezTo>
                  <a:pt x="7311120" y="3217240"/>
                  <a:pt x="7313989" y="3220489"/>
                  <a:pt x="7318089" y="3221159"/>
                </a:cubicBezTo>
                <a:cubicBezTo>
                  <a:pt x="7322192" y="3221831"/>
                  <a:pt x="7327522" y="3219919"/>
                  <a:pt x="7328944" y="3216033"/>
                </a:cubicBezTo>
                <a:cubicBezTo>
                  <a:pt x="7324853" y="3214538"/>
                  <a:pt x="7318717" y="3212300"/>
                  <a:pt x="7314627" y="3210807"/>
                </a:cubicBezTo>
                <a:close/>
                <a:moveTo>
                  <a:pt x="4098092" y="3204469"/>
                </a:moveTo>
                <a:cubicBezTo>
                  <a:pt x="4097577" y="3204247"/>
                  <a:pt x="4096763" y="3204935"/>
                  <a:pt x="4095359" y="3207243"/>
                </a:cubicBezTo>
                <a:cubicBezTo>
                  <a:pt x="4098599" y="3210679"/>
                  <a:pt x="4089939" y="3209773"/>
                  <a:pt x="4094438" y="3215926"/>
                </a:cubicBezTo>
                <a:cubicBezTo>
                  <a:pt x="4096420" y="3216649"/>
                  <a:pt x="4101113" y="3216106"/>
                  <a:pt x="4102565" y="3212127"/>
                </a:cubicBezTo>
                <a:cubicBezTo>
                  <a:pt x="4098501" y="3214026"/>
                  <a:pt x="4099637" y="3205139"/>
                  <a:pt x="4098092" y="3204469"/>
                </a:cubicBezTo>
                <a:close/>
                <a:moveTo>
                  <a:pt x="4108692" y="3176480"/>
                </a:moveTo>
                <a:cubicBezTo>
                  <a:pt x="4106540" y="3179106"/>
                  <a:pt x="4108259" y="3182573"/>
                  <a:pt x="4110699" y="3184884"/>
                </a:cubicBezTo>
                <a:cubicBezTo>
                  <a:pt x="4113139" y="3187196"/>
                  <a:pt x="4116300" y="3188348"/>
                  <a:pt x="4117033" y="3186343"/>
                </a:cubicBezTo>
                <a:cubicBezTo>
                  <a:pt x="4116387" y="3181562"/>
                  <a:pt x="4109336" y="3181261"/>
                  <a:pt x="4108692" y="3176480"/>
                </a:cubicBezTo>
                <a:close/>
                <a:moveTo>
                  <a:pt x="4057303" y="3166858"/>
                </a:moveTo>
                <a:cubicBezTo>
                  <a:pt x="4055938" y="3166779"/>
                  <a:pt x="4054525" y="3167519"/>
                  <a:pt x="4053121" y="3169797"/>
                </a:cubicBezTo>
                <a:cubicBezTo>
                  <a:pt x="4059895" y="3170038"/>
                  <a:pt x="4057020" y="3177917"/>
                  <a:pt x="4063076" y="3180127"/>
                </a:cubicBezTo>
                <a:cubicBezTo>
                  <a:pt x="4063214" y="3173480"/>
                  <a:pt x="4067970" y="3172984"/>
                  <a:pt x="4066672" y="3170278"/>
                </a:cubicBezTo>
                <a:cubicBezTo>
                  <a:pt x="4065054" y="3174711"/>
                  <a:pt x="4061397" y="3167097"/>
                  <a:pt x="4057303" y="3166858"/>
                </a:cubicBezTo>
                <a:close/>
                <a:moveTo>
                  <a:pt x="3979490" y="3165595"/>
                </a:moveTo>
                <a:cubicBezTo>
                  <a:pt x="3979246" y="3165468"/>
                  <a:pt x="3979386" y="3165880"/>
                  <a:pt x="3979759" y="3166446"/>
                </a:cubicBezTo>
                <a:lnTo>
                  <a:pt x="3980710" y="3167009"/>
                </a:lnTo>
                <a:lnTo>
                  <a:pt x="3981526" y="3167953"/>
                </a:lnTo>
                <a:cubicBezTo>
                  <a:pt x="3979022" y="3171640"/>
                  <a:pt x="3981392" y="3173081"/>
                  <a:pt x="3983460" y="3172973"/>
                </a:cubicBezTo>
                <a:cubicBezTo>
                  <a:pt x="3984494" y="3172918"/>
                  <a:pt x="3985452" y="3172478"/>
                  <a:pt x="3985685" y="3171737"/>
                </a:cubicBezTo>
                <a:cubicBezTo>
                  <a:pt x="3985921" y="3170995"/>
                  <a:pt x="3985430" y="3169954"/>
                  <a:pt x="3983570" y="3168700"/>
                </a:cubicBezTo>
                <a:lnTo>
                  <a:pt x="3980710" y="3167009"/>
                </a:lnTo>
                <a:close/>
                <a:moveTo>
                  <a:pt x="4085760" y="3157558"/>
                </a:moveTo>
                <a:cubicBezTo>
                  <a:pt x="4083741" y="3156821"/>
                  <a:pt x="4081069" y="3157876"/>
                  <a:pt x="4080416" y="3159666"/>
                </a:cubicBezTo>
                <a:cubicBezTo>
                  <a:pt x="4079761" y="3161457"/>
                  <a:pt x="4081127" y="3163984"/>
                  <a:pt x="4083146" y="3164722"/>
                </a:cubicBezTo>
                <a:cubicBezTo>
                  <a:pt x="4083146" y="3164722"/>
                  <a:pt x="4085164" y="3165458"/>
                  <a:pt x="4085164" y="3165458"/>
                </a:cubicBezTo>
                <a:cubicBezTo>
                  <a:pt x="4087184" y="3166196"/>
                  <a:pt x="4087184" y="3166196"/>
                  <a:pt x="4089202" y="3166931"/>
                </a:cubicBezTo>
                <a:cubicBezTo>
                  <a:pt x="4091219" y="3167667"/>
                  <a:pt x="4091219" y="3167667"/>
                  <a:pt x="4093893" y="3166615"/>
                </a:cubicBezTo>
                <a:cubicBezTo>
                  <a:pt x="4095199" y="3163033"/>
                  <a:pt x="4093180" y="3162295"/>
                  <a:pt x="4091815" y="3159768"/>
                </a:cubicBezTo>
                <a:cubicBezTo>
                  <a:pt x="4091815" y="3159768"/>
                  <a:pt x="4089797" y="3159031"/>
                  <a:pt x="4089797" y="3159031"/>
                </a:cubicBezTo>
                <a:cubicBezTo>
                  <a:pt x="4087778" y="3158293"/>
                  <a:pt x="4085760" y="3157558"/>
                  <a:pt x="4085760" y="3157558"/>
                </a:cubicBezTo>
                <a:close/>
                <a:moveTo>
                  <a:pt x="3940975" y="3150179"/>
                </a:moveTo>
                <a:cubicBezTo>
                  <a:pt x="3938252" y="3148644"/>
                  <a:pt x="3935444" y="3148159"/>
                  <a:pt x="3934399" y="3151026"/>
                </a:cubicBezTo>
                <a:cubicBezTo>
                  <a:pt x="3940720" y="3153333"/>
                  <a:pt x="3941125" y="3157133"/>
                  <a:pt x="3943592" y="3157121"/>
                </a:cubicBezTo>
                <a:cubicBezTo>
                  <a:pt x="3944414" y="3157115"/>
                  <a:pt x="3945465" y="3156687"/>
                  <a:pt x="3947042" y="3155640"/>
                </a:cubicBezTo>
                <a:cubicBezTo>
                  <a:pt x="3946338" y="3154301"/>
                  <a:pt x="3943699" y="3151713"/>
                  <a:pt x="3940975" y="3150179"/>
                </a:cubicBezTo>
                <a:close/>
                <a:moveTo>
                  <a:pt x="4015022" y="3146604"/>
                </a:moveTo>
                <a:cubicBezTo>
                  <a:pt x="4012977" y="3145857"/>
                  <a:pt x="4012253" y="3147842"/>
                  <a:pt x="4011528" y="3149825"/>
                </a:cubicBezTo>
                <a:cubicBezTo>
                  <a:pt x="4010804" y="3151809"/>
                  <a:pt x="4010804" y="3151809"/>
                  <a:pt x="4012126" y="3154539"/>
                </a:cubicBezTo>
                <a:cubicBezTo>
                  <a:pt x="4011401" y="3156523"/>
                  <a:pt x="4008632" y="3157761"/>
                  <a:pt x="4009955" y="3160491"/>
                </a:cubicBezTo>
                <a:cubicBezTo>
                  <a:pt x="4012361" y="3160246"/>
                  <a:pt x="4016420" y="3163412"/>
                  <a:pt x="4021111" y="3164843"/>
                </a:cubicBezTo>
                <a:cubicBezTo>
                  <a:pt x="4025805" y="3166275"/>
                  <a:pt x="4031130" y="3165970"/>
                  <a:pt x="4036071" y="3158782"/>
                </a:cubicBezTo>
                <a:cubicBezTo>
                  <a:pt x="4033791" y="3152329"/>
                  <a:pt x="4031627" y="3148731"/>
                  <a:pt x="4028651" y="3147362"/>
                </a:cubicBezTo>
                <a:cubicBezTo>
                  <a:pt x="4025674" y="3145996"/>
                  <a:pt x="4021881" y="3146860"/>
                  <a:pt x="4016343" y="3149335"/>
                </a:cubicBezTo>
                <a:cubicBezTo>
                  <a:pt x="4016343" y="3149335"/>
                  <a:pt x="4014298" y="3148587"/>
                  <a:pt x="4015022" y="3146604"/>
                </a:cubicBezTo>
                <a:close/>
                <a:moveTo>
                  <a:pt x="4095376" y="3116724"/>
                </a:moveTo>
                <a:cubicBezTo>
                  <a:pt x="4094142" y="3114547"/>
                  <a:pt x="4092096" y="3113802"/>
                  <a:pt x="4090987" y="3116846"/>
                </a:cubicBezTo>
                <a:cubicBezTo>
                  <a:pt x="4093030" y="3117593"/>
                  <a:pt x="4090246" y="3118876"/>
                  <a:pt x="4088763" y="3122937"/>
                </a:cubicBezTo>
                <a:cubicBezTo>
                  <a:pt x="4090808" y="3123682"/>
                  <a:pt x="4092853" y="3124429"/>
                  <a:pt x="4094899" y="3125175"/>
                </a:cubicBezTo>
                <a:cubicBezTo>
                  <a:pt x="4097032" y="3122504"/>
                  <a:pt x="4096610" y="3118898"/>
                  <a:pt x="4095376" y="3116724"/>
                </a:cubicBezTo>
                <a:close/>
                <a:moveTo>
                  <a:pt x="3944001" y="3110843"/>
                </a:moveTo>
                <a:lnTo>
                  <a:pt x="3944013" y="3110876"/>
                </a:lnTo>
                <a:lnTo>
                  <a:pt x="3943251" y="3110859"/>
                </a:lnTo>
                <a:close/>
                <a:moveTo>
                  <a:pt x="4024842" y="3105203"/>
                </a:moveTo>
                <a:cubicBezTo>
                  <a:pt x="4023484" y="3106358"/>
                  <a:pt x="4022731" y="3108646"/>
                  <a:pt x="4023940" y="3109351"/>
                </a:cubicBezTo>
                <a:cubicBezTo>
                  <a:pt x="4024746" y="3109821"/>
                  <a:pt x="4026424" y="3109589"/>
                  <a:pt x="4029377" y="3107846"/>
                </a:cubicBezTo>
                <a:cubicBezTo>
                  <a:pt x="4028166" y="3104021"/>
                  <a:pt x="4026202" y="3104045"/>
                  <a:pt x="4024842" y="3105203"/>
                </a:cubicBezTo>
                <a:close/>
                <a:moveTo>
                  <a:pt x="3941823" y="3105028"/>
                </a:moveTo>
                <a:cubicBezTo>
                  <a:pt x="3933557" y="3102012"/>
                  <a:pt x="3927973" y="3110901"/>
                  <a:pt x="3932058" y="3118950"/>
                </a:cubicBezTo>
                <a:cubicBezTo>
                  <a:pt x="3934408" y="3116119"/>
                  <a:pt x="3936923" y="3120955"/>
                  <a:pt x="3939677" y="3122983"/>
                </a:cubicBezTo>
                <a:cubicBezTo>
                  <a:pt x="3940593" y="3123660"/>
                  <a:pt x="3941539" y="3124023"/>
                  <a:pt x="3942511" y="3123686"/>
                </a:cubicBezTo>
                <a:cubicBezTo>
                  <a:pt x="3943809" y="3123239"/>
                  <a:pt x="3945157" y="3121544"/>
                  <a:pt x="3946566" y="3117687"/>
                </a:cubicBezTo>
                <a:lnTo>
                  <a:pt x="3944013" y="3110876"/>
                </a:lnTo>
                <a:lnTo>
                  <a:pt x="3947131" y="3110944"/>
                </a:lnTo>
                <a:cubicBezTo>
                  <a:pt x="3948760" y="3110944"/>
                  <a:pt x="3949753" y="3110900"/>
                  <a:pt x="3947192" y="3110776"/>
                </a:cubicBezTo>
                <a:lnTo>
                  <a:pt x="3944001" y="3110843"/>
                </a:lnTo>
                <a:close/>
                <a:moveTo>
                  <a:pt x="3904719" y="3091486"/>
                </a:moveTo>
                <a:cubicBezTo>
                  <a:pt x="3902627" y="3097219"/>
                  <a:pt x="3907315" y="3106641"/>
                  <a:pt x="3912449" y="3106486"/>
                </a:cubicBezTo>
                <a:cubicBezTo>
                  <a:pt x="3914163" y="3106434"/>
                  <a:pt x="3915925" y="3105318"/>
                  <a:pt x="3917502" y="3102646"/>
                </a:cubicBezTo>
                <a:cubicBezTo>
                  <a:pt x="3911127" y="3100321"/>
                  <a:pt x="3911093" y="3093813"/>
                  <a:pt x="3904719" y="3091486"/>
                </a:cubicBezTo>
                <a:close/>
                <a:moveTo>
                  <a:pt x="4077022" y="3085367"/>
                </a:moveTo>
                <a:cubicBezTo>
                  <a:pt x="4077022" y="3085367"/>
                  <a:pt x="4074940" y="3084607"/>
                  <a:pt x="4074221" y="3086579"/>
                </a:cubicBezTo>
                <a:cubicBezTo>
                  <a:pt x="4074221" y="3086579"/>
                  <a:pt x="4073501" y="3088548"/>
                  <a:pt x="4075585" y="3089309"/>
                </a:cubicBezTo>
                <a:cubicBezTo>
                  <a:pt x="4074865" y="3091278"/>
                  <a:pt x="4076948" y="3092038"/>
                  <a:pt x="4076948" y="3092038"/>
                </a:cubicBezTo>
                <a:cubicBezTo>
                  <a:pt x="4079031" y="3092798"/>
                  <a:pt x="4081113" y="3093557"/>
                  <a:pt x="4080394" y="3095527"/>
                </a:cubicBezTo>
                <a:cubicBezTo>
                  <a:pt x="4082476" y="3096287"/>
                  <a:pt x="4083195" y="3094318"/>
                  <a:pt x="4083195" y="3094318"/>
                </a:cubicBezTo>
                <a:cubicBezTo>
                  <a:pt x="4083913" y="3092349"/>
                  <a:pt x="4084632" y="3090378"/>
                  <a:pt x="4084632" y="3090378"/>
                </a:cubicBezTo>
                <a:cubicBezTo>
                  <a:pt x="4082549" y="3089618"/>
                  <a:pt x="4081186" y="3086887"/>
                  <a:pt x="4081186" y="3086887"/>
                </a:cubicBezTo>
                <a:cubicBezTo>
                  <a:pt x="4079104" y="3086129"/>
                  <a:pt x="4079104" y="3086129"/>
                  <a:pt x="4077022" y="3085367"/>
                </a:cubicBezTo>
                <a:close/>
                <a:moveTo>
                  <a:pt x="4071193" y="3075935"/>
                </a:moveTo>
                <a:cubicBezTo>
                  <a:pt x="4070453" y="3077965"/>
                  <a:pt x="4068971" y="3082024"/>
                  <a:pt x="4066889" y="3081264"/>
                </a:cubicBezTo>
                <a:cubicBezTo>
                  <a:pt x="4066150" y="3083295"/>
                  <a:pt x="4064668" y="3087354"/>
                  <a:pt x="4066750" y="3088113"/>
                </a:cubicBezTo>
                <a:cubicBezTo>
                  <a:pt x="4068230" y="3084054"/>
                  <a:pt x="4071055" y="3082785"/>
                  <a:pt x="4072652" y="3081641"/>
                </a:cubicBezTo>
                <a:cubicBezTo>
                  <a:pt x="4074248" y="3080500"/>
                  <a:pt x="4074617" y="3079486"/>
                  <a:pt x="4071193" y="3075935"/>
                </a:cubicBezTo>
                <a:close/>
                <a:moveTo>
                  <a:pt x="4049548" y="3070473"/>
                </a:moveTo>
                <a:cubicBezTo>
                  <a:pt x="4049548" y="3070473"/>
                  <a:pt x="4047503" y="3069725"/>
                  <a:pt x="4046771" y="3071731"/>
                </a:cubicBezTo>
                <a:cubicBezTo>
                  <a:pt x="4046038" y="3073737"/>
                  <a:pt x="4045307" y="3075741"/>
                  <a:pt x="4044575" y="3077748"/>
                </a:cubicBezTo>
                <a:cubicBezTo>
                  <a:pt x="4043843" y="3079755"/>
                  <a:pt x="4047933" y="3081247"/>
                  <a:pt x="4049979" y="3081994"/>
                </a:cubicBezTo>
                <a:cubicBezTo>
                  <a:pt x="4049979" y="3081994"/>
                  <a:pt x="4049979" y="3081994"/>
                  <a:pt x="4052025" y="3082740"/>
                </a:cubicBezTo>
                <a:cubicBezTo>
                  <a:pt x="4052025" y="3082740"/>
                  <a:pt x="4052025" y="3082740"/>
                  <a:pt x="4052757" y="3080735"/>
                </a:cubicBezTo>
                <a:cubicBezTo>
                  <a:pt x="4052757" y="3080735"/>
                  <a:pt x="4053489" y="3078729"/>
                  <a:pt x="4053489" y="3078729"/>
                </a:cubicBezTo>
                <a:cubicBezTo>
                  <a:pt x="4053489" y="3078729"/>
                  <a:pt x="4051443" y="3077981"/>
                  <a:pt x="4051443" y="3077981"/>
                </a:cubicBezTo>
                <a:cubicBezTo>
                  <a:pt x="4051443" y="3077981"/>
                  <a:pt x="4047352" y="3076488"/>
                  <a:pt x="4047352" y="3076488"/>
                </a:cubicBezTo>
                <a:cubicBezTo>
                  <a:pt x="4047352" y="3076488"/>
                  <a:pt x="4048085" y="3074483"/>
                  <a:pt x="4048085" y="3074483"/>
                </a:cubicBezTo>
                <a:cubicBezTo>
                  <a:pt x="4050862" y="3073223"/>
                  <a:pt x="4048816" y="3072478"/>
                  <a:pt x="4049548" y="3070473"/>
                </a:cubicBezTo>
                <a:close/>
                <a:moveTo>
                  <a:pt x="4038322" y="3063939"/>
                </a:moveTo>
                <a:cubicBezTo>
                  <a:pt x="4032971" y="3072134"/>
                  <a:pt x="4033627" y="3075191"/>
                  <a:pt x="4035290" y="3074670"/>
                </a:cubicBezTo>
                <a:cubicBezTo>
                  <a:pt x="4036954" y="3074151"/>
                  <a:pt x="4039630" y="3070054"/>
                  <a:pt x="4038322" y="3063939"/>
                </a:cubicBezTo>
                <a:close/>
                <a:moveTo>
                  <a:pt x="4000719" y="3052766"/>
                </a:moveTo>
                <a:cubicBezTo>
                  <a:pt x="4003936" y="3062754"/>
                  <a:pt x="3995371" y="3048611"/>
                  <a:pt x="3995262" y="3055181"/>
                </a:cubicBezTo>
                <a:cubicBezTo>
                  <a:pt x="3996925" y="3056891"/>
                  <a:pt x="3998588" y="3058599"/>
                  <a:pt x="4000519" y="3059580"/>
                </a:cubicBezTo>
                <a:cubicBezTo>
                  <a:pt x="4002448" y="3060560"/>
                  <a:pt x="4004644" y="3060809"/>
                  <a:pt x="4007373" y="3059602"/>
                </a:cubicBezTo>
                <a:cubicBezTo>
                  <a:pt x="4005354" y="3058864"/>
                  <a:pt x="4004222" y="3055699"/>
                  <a:pt x="4003330" y="3053445"/>
                </a:cubicBezTo>
                <a:cubicBezTo>
                  <a:pt x="4002438" y="3051190"/>
                  <a:pt x="4001782" y="3049850"/>
                  <a:pt x="4000719" y="3052766"/>
                </a:cubicBezTo>
                <a:close/>
                <a:moveTo>
                  <a:pt x="4067067" y="3048451"/>
                </a:moveTo>
                <a:cubicBezTo>
                  <a:pt x="4065083" y="3047729"/>
                  <a:pt x="4065083" y="3047729"/>
                  <a:pt x="4064373" y="3049673"/>
                </a:cubicBezTo>
                <a:cubicBezTo>
                  <a:pt x="4063664" y="3051618"/>
                  <a:pt x="4063664" y="3051618"/>
                  <a:pt x="4063664" y="3051618"/>
                </a:cubicBezTo>
                <a:cubicBezTo>
                  <a:pt x="4063664" y="3051618"/>
                  <a:pt x="4062391" y="3048949"/>
                  <a:pt x="4062391" y="3048949"/>
                </a:cubicBezTo>
                <a:cubicBezTo>
                  <a:pt x="4060406" y="3048225"/>
                  <a:pt x="4057713" y="3049444"/>
                  <a:pt x="4055731" y="3048722"/>
                </a:cubicBezTo>
                <a:cubicBezTo>
                  <a:pt x="4053747" y="3047999"/>
                  <a:pt x="4053038" y="3049943"/>
                  <a:pt x="4052329" y="3051888"/>
                </a:cubicBezTo>
                <a:cubicBezTo>
                  <a:pt x="4051619" y="3053833"/>
                  <a:pt x="4050909" y="3055777"/>
                  <a:pt x="4053602" y="3054556"/>
                </a:cubicBezTo>
                <a:cubicBezTo>
                  <a:pt x="4055585" y="3055280"/>
                  <a:pt x="4055585" y="3055280"/>
                  <a:pt x="4055585" y="3055280"/>
                </a:cubicBezTo>
                <a:cubicBezTo>
                  <a:pt x="4057567" y="3056003"/>
                  <a:pt x="4060262" y="3054782"/>
                  <a:pt x="4059552" y="3056727"/>
                </a:cubicBezTo>
                <a:cubicBezTo>
                  <a:pt x="4061535" y="3057449"/>
                  <a:pt x="4060826" y="3059395"/>
                  <a:pt x="4060826" y="3059395"/>
                </a:cubicBezTo>
                <a:cubicBezTo>
                  <a:pt x="4062808" y="3060118"/>
                  <a:pt x="4064792" y="3060843"/>
                  <a:pt x="4064082" y="3062787"/>
                </a:cubicBezTo>
                <a:cubicBezTo>
                  <a:pt x="4066064" y="3063511"/>
                  <a:pt x="4068760" y="3062290"/>
                  <a:pt x="4069467" y="3060345"/>
                </a:cubicBezTo>
                <a:cubicBezTo>
                  <a:pt x="4070178" y="3058400"/>
                  <a:pt x="4070888" y="3056457"/>
                  <a:pt x="4068903" y="3055732"/>
                </a:cubicBezTo>
                <a:cubicBezTo>
                  <a:pt x="4069614" y="3053789"/>
                  <a:pt x="4067630" y="3053063"/>
                  <a:pt x="4065646" y="3052340"/>
                </a:cubicBezTo>
                <a:cubicBezTo>
                  <a:pt x="4066356" y="3050396"/>
                  <a:pt x="4066356" y="3050396"/>
                  <a:pt x="4066356" y="3050396"/>
                </a:cubicBezTo>
                <a:cubicBezTo>
                  <a:pt x="4067067" y="3048451"/>
                  <a:pt x="4067067" y="3048451"/>
                  <a:pt x="4067067" y="3048451"/>
                </a:cubicBezTo>
                <a:close/>
                <a:moveTo>
                  <a:pt x="4002307" y="3040996"/>
                </a:moveTo>
                <a:cubicBezTo>
                  <a:pt x="4002517" y="3041146"/>
                  <a:pt x="4003588" y="3041903"/>
                  <a:pt x="4006038" y="3043634"/>
                </a:cubicBezTo>
                <a:cubicBezTo>
                  <a:pt x="4009303" y="3045942"/>
                  <a:pt x="4010121" y="3046518"/>
                  <a:pt x="4009713" y="3046229"/>
                </a:cubicBezTo>
                <a:cubicBezTo>
                  <a:pt x="4009101" y="3045797"/>
                  <a:pt x="4005732" y="3043416"/>
                  <a:pt x="4003742" y="3042010"/>
                </a:cubicBezTo>
                <a:cubicBezTo>
                  <a:pt x="4002746" y="3041307"/>
                  <a:pt x="4002096" y="3040848"/>
                  <a:pt x="4002307" y="3040996"/>
                </a:cubicBezTo>
                <a:close/>
                <a:moveTo>
                  <a:pt x="4007568" y="3026738"/>
                </a:moveTo>
                <a:cubicBezTo>
                  <a:pt x="4006864" y="3028667"/>
                  <a:pt x="4006161" y="3030596"/>
                  <a:pt x="4008206" y="3031342"/>
                </a:cubicBezTo>
                <a:cubicBezTo>
                  <a:pt x="4009546" y="3034017"/>
                  <a:pt x="4012231" y="3039368"/>
                  <a:pt x="4015616" y="3042789"/>
                </a:cubicBezTo>
                <a:cubicBezTo>
                  <a:pt x="4014846" y="3051251"/>
                  <a:pt x="4025073" y="3054981"/>
                  <a:pt x="4020916" y="3060022"/>
                </a:cubicBezTo>
                <a:cubicBezTo>
                  <a:pt x="4022962" y="3060768"/>
                  <a:pt x="4035364" y="3052182"/>
                  <a:pt x="4041434" y="3060953"/>
                </a:cubicBezTo>
                <a:cubicBezTo>
                  <a:pt x="4044249" y="3053238"/>
                  <a:pt x="4038817" y="3049071"/>
                  <a:pt x="4038884" y="3042538"/>
                </a:cubicBezTo>
                <a:cubicBezTo>
                  <a:pt x="4032044" y="3042228"/>
                  <a:pt x="4023931" y="3032710"/>
                  <a:pt x="4022522" y="3036567"/>
                </a:cubicBezTo>
                <a:cubicBezTo>
                  <a:pt x="4024567" y="3037313"/>
                  <a:pt x="4021819" y="3038496"/>
                  <a:pt x="4019774" y="3037750"/>
                </a:cubicBezTo>
                <a:cubicBezTo>
                  <a:pt x="4019069" y="3039678"/>
                  <a:pt x="4019069" y="3039678"/>
                  <a:pt x="4019069" y="3039678"/>
                </a:cubicBezTo>
                <a:cubicBezTo>
                  <a:pt x="4016386" y="3034327"/>
                  <a:pt x="4013001" y="3030907"/>
                  <a:pt x="4011658" y="3028232"/>
                </a:cubicBezTo>
                <a:cubicBezTo>
                  <a:pt x="4009615" y="3027485"/>
                  <a:pt x="4009615" y="3027485"/>
                  <a:pt x="4009615" y="3027485"/>
                </a:cubicBezTo>
                <a:cubicBezTo>
                  <a:pt x="4009615" y="3027485"/>
                  <a:pt x="4009615" y="3027485"/>
                  <a:pt x="4007568" y="3026738"/>
                </a:cubicBezTo>
                <a:close/>
                <a:moveTo>
                  <a:pt x="4076644" y="3009735"/>
                </a:moveTo>
                <a:cubicBezTo>
                  <a:pt x="4074562" y="3008974"/>
                  <a:pt x="4073882" y="3010838"/>
                  <a:pt x="4073882" y="3010838"/>
                </a:cubicBezTo>
                <a:cubicBezTo>
                  <a:pt x="4071120" y="3011940"/>
                  <a:pt x="4072523" y="3014564"/>
                  <a:pt x="4071841" y="3016426"/>
                </a:cubicBezTo>
                <a:cubicBezTo>
                  <a:pt x="4073925" y="3017185"/>
                  <a:pt x="4075328" y="3019808"/>
                  <a:pt x="4077410" y="3020569"/>
                </a:cubicBezTo>
                <a:cubicBezTo>
                  <a:pt x="4077410" y="3020569"/>
                  <a:pt x="4080173" y="3019466"/>
                  <a:pt x="4080852" y="3017603"/>
                </a:cubicBezTo>
                <a:cubicBezTo>
                  <a:pt x="4081533" y="3015741"/>
                  <a:pt x="4080129" y="3013118"/>
                  <a:pt x="4080129" y="3013118"/>
                </a:cubicBezTo>
                <a:cubicBezTo>
                  <a:pt x="4078047" y="3012359"/>
                  <a:pt x="4076644" y="3009735"/>
                  <a:pt x="4076644" y="3009735"/>
                </a:cubicBezTo>
                <a:close/>
                <a:moveTo>
                  <a:pt x="4054033" y="2996410"/>
                </a:moveTo>
                <a:cubicBezTo>
                  <a:pt x="4054262" y="3000399"/>
                  <a:pt x="4055166" y="3002544"/>
                  <a:pt x="4056194" y="3003477"/>
                </a:cubicBezTo>
                <a:cubicBezTo>
                  <a:pt x="4057736" y="3004877"/>
                  <a:pt x="4059563" y="3003556"/>
                  <a:pt x="4059820" y="3001661"/>
                </a:cubicBezTo>
                <a:cubicBezTo>
                  <a:pt x="4060077" y="2999767"/>
                  <a:pt x="4058764" y="2997300"/>
                  <a:pt x="4054033" y="2996410"/>
                </a:cubicBezTo>
                <a:close/>
                <a:moveTo>
                  <a:pt x="4003448" y="2993576"/>
                </a:moveTo>
                <a:cubicBezTo>
                  <a:pt x="4001402" y="2992830"/>
                  <a:pt x="3999950" y="2996810"/>
                  <a:pt x="3999226" y="2998799"/>
                </a:cubicBezTo>
                <a:cubicBezTo>
                  <a:pt x="4001269" y="2999546"/>
                  <a:pt x="4000543" y="3001536"/>
                  <a:pt x="4000543" y="3001536"/>
                </a:cubicBezTo>
                <a:cubicBezTo>
                  <a:pt x="3999817" y="3003526"/>
                  <a:pt x="3999817" y="3003526"/>
                  <a:pt x="3997045" y="3004769"/>
                </a:cubicBezTo>
                <a:cubicBezTo>
                  <a:pt x="3997773" y="3002778"/>
                  <a:pt x="3995727" y="3002033"/>
                  <a:pt x="3995727" y="3002033"/>
                </a:cubicBezTo>
                <a:cubicBezTo>
                  <a:pt x="3991637" y="3000539"/>
                  <a:pt x="3988274" y="2997057"/>
                  <a:pt x="3986228" y="2996310"/>
                </a:cubicBezTo>
                <a:cubicBezTo>
                  <a:pt x="3986228" y="2996310"/>
                  <a:pt x="3986228" y="2996310"/>
                  <a:pt x="3984182" y="2995564"/>
                </a:cubicBezTo>
                <a:cubicBezTo>
                  <a:pt x="3984182" y="2995564"/>
                  <a:pt x="3984182" y="2995564"/>
                  <a:pt x="3981409" y="2996807"/>
                </a:cubicBezTo>
                <a:cubicBezTo>
                  <a:pt x="3980684" y="2998798"/>
                  <a:pt x="3982731" y="2999545"/>
                  <a:pt x="3982004" y="3001534"/>
                </a:cubicBezTo>
                <a:cubicBezTo>
                  <a:pt x="3985366" y="3005017"/>
                  <a:pt x="3989458" y="3006509"/>
                  <a:pt x="3993549" y="3008004"/>
                </a:cubicBezTo>
                <a:cubicBezTo>
                  <a:pt x="3993549" y="3008004"/>
                  <a:pt x="3992820" y="3009993"/>
                  <a:pt x="3994867" y="3010739"/>
                </a:cubicBezTo>
                <a:cubicBezTo>
                  <a:pt x="3992820" y="3009993"/>
                  <a:pt x="3992096" y="3011982"/>
                  <a:pt x="3989325" y="3013225"/>
                </a:cubicBezTo>
                <a:cubicBezTo>
                  <a:pt x="3988599" y="3015216"/>
                  <a:pt x="3988599" y="3015216"/>
                  <a:pt x="3988599" y="3015216"/>
                </a:cubicBezTo>
                <a:cubicBezTo>
                  <a:pt x="3987871" y="3017205"/>
                  <a:pt x="3987871" y="3017205"/>
                  <a:pt x="3987871" y="3017205"/>
                </a:cubicBezTo>
                <a:cubicBezTo>
                  <a:pt x="3989192" y="3019942"/>
                  <a:pt x="3989192" y="3019942"/>
                  <a:pt x="3988463" y="3021932"/>
                </a:cubicBezTo>
                <a:cubicBezTo>
                  <a:pt x="3990509" y="3022678"/>
                  <a:pt x="3989784" y="3024668"/>
                  <a:pt x="3989057" y="3026658"/>
                </a:cubicBezTo>
                <a:cubicBezTo>
                  <a:pt x="3990376" y="3029392"/>
                  <a:pt x="3990376" y="3029392"/>
                  <a:pt x="3992422" y="3030140"/>
                </a:cubicBezTo>
                <a:cubicBezTo>
                  <a:pt x="3993147" y="3028151"/>
                  <a:pt x="3993875" y="3026160"/>
                  <a:pt x="3993875" y="3026160"/>
                </a:cubicBezTo>
                <a:cubicBezTo>
                  <a:pt x="3995326" y="3022182"/>
                  <a:pt x="3994006" y="3019444"/>
                  <a:pt x="3994006" y="3019444"/>
                </a:cubicBezTo>
                <a:cubicBezTo>
                  <a:pt x="3992688" y="3016708"/>
                  <a:pt x="3992688" y="3016708"/>
                  <a:pt x="3992688" y="3016708"/>
                </a:cubicBezTo>
                <a:cubicBezTo>
                  <a:pt x="3992688" y="3016708"/>
                  <a:pt x="3995460" y="3015465"/>
                  <a:pt x="3995460" y="3015465"/>
                </a:cubicBezTo>
                <a:cubicBezTo>
                  <a:pt x="3997506" y="3016211"/>
                  <a:pt x="3997506" y="3016211"/>
                  <a:pt x="3997506" y="3016211"/>
                </a:cubicBezTo>
                <a:cubicBezTo>
                  <a:pt x="3997506" y="3016211"/>
                  <a:pt x="3999552" y="3016957"/>
                  <a:pt x="3998825" y="3018948"/>
                </a:cubicBezTo>
                <a:cubicBezTo>
                  <a:pt x="3998825" y="3018948"/>
                  <a:pt x="4001597" y="3017703"/>
                  <a:pt x="4001597" y="3017703"/>
                </a:cubicBezTo>
                <a:cubicBezTo>
                  <a:pt x="4002322" y="3015713"/>
                  <a:pt x="4003047" y="3013724"/>
                  <a:pt x="4003047" y="3013724"/>
                </a:cubicBezTo>
                <a:cubicBezTo>
                  <a:pt x="4001003" y="3012977"/>
                  <a:pt x="4001003" y="3012977"/>
                  <a:pt x="4001003" y="3012977"/>
                </a:cubicBezTo>
                <a:cubicBezTo>
                  <a:pt x="4001729" y="3010989"/>
                  <a:pt x="4001729" y="3010989"/>
                  <a:pt x="4001729" y="3010989"/>
                </a:cubicBezTo>
                <a:cubicBezTo>
                  <a:pt x="4001729" y="3010989"/>
                  <a:pt x="4002455" y="3008998"/>
                  <a:pt x="4005227" y="3007755"/>
                </a:cubicBezTo>
                <a:cubicBezTo>
                  <a:pt x="4004501" y="3009744"/>
                  <a:pt x="4006545" y="3010491"/>
                  <a:pt x="4006545" y="3010491"/>
                </a:cubicBezTo>
                <a:cubicBezTo>
                  <a:pt x="4008590" y="3011238"/>
                  <a:pt x="4008590" y="3011238"/>
                  <a:pt x="4010636" y="3011984"/>
                </a:cubicBezTo>
                <a:cubicBezTo>
                  <a:pt x="4012682" y="3012730"/>
                  <a:pt x="4012682" y="3012730"/>
                  <a:pt x="4013406" y="3010741"/>
                </a:cubicBezTo>
                <a:cubicBezTo>
                  <a:pt x="4014133" y="3008750"/>
                  <a:pt x="4014133" y="3008750"/>
                  <a:pt x="4012088" y="3008004"/>
                </a:cubicBezTo>
                <a:cubicBezTo>
                  <a:pt x="4012088" y="3008004"/>
                  <a:pt x="4010043" y="3007258"/>
                  <a:pt x="4010769" y="3005267"/>
                </a:cubicBezTo>
                <a:cubicBezTo>
                  <a:pt x="4008723" y="3004521"/>
                  <a:pt x="4006680" y="3003775"/>
                  <a:pt x="4006680" y="3003775"/>
                </a:cubicBezTo>
                <a:cubicBezTo>
                  <a:pt x="4006680" y="3003775"/>
                  <a:pt x="4006680" y="3003775"/>
                  <a:pt x="4004635" y="3003028"/>
                </a:cubicBezTo>
                <a:cubicBezTo>
                  <a:pt x="4005360" y="3001038"/>
                  <a:pt x="4006086" y="2999048"/>
                  <a:pt x="4005493" y="2994321"/>
                </a:cubicBezTo>
                <a:cubicBezTo>
                  <a:pt x="4005493" y="2994321"/>
                  <a:pt x="4005493" y="2994321"/>
                  <a:pt x="4003448" y="2993576"/>
                </a:cubicBezTo>
                <a:close/>
                <a:moveTo>
                  <a:pt x="3940171" y="2988341"/>
                </a:moveTo>
                <a:cubicBezTo>
                  <a:pt x="3936605" y="2998110"/>
                  <a:pt x="3936005" y="2986821"/>
                  <a:pt x="3929645" y="2997784"/>
                </a:cubicBezTo>
                <a:cubicBezTo>
                  <a:pt x="3932327" y="3009832"/>
                  <a:pt x="3944878" y="3007772"/>
                  <a:pt x="3950413" y="3012005"/>
                </a:cubicBezTo>
                <a:cubicBezTo>
                  <a:pt x="3951126" y="3010051"/>
                  <a:pt x="3951836" y="3008097"/>
                  <a:pt x="3952552" y="3006144"/>
                </a:cubicBezTo>
                <a:cubicBezTo>
                  <a:pt x="3956715" y="3007664"/>
                  <a:pt x="3960881" y="3009184"/>
                  <a:pt x="3965046" y="3010704"/>
                </a:cubicBezTo>
                <a:cubicBezTo>
                  <a:pt x="3964333" y="3012658"/>
                  <a:pt x="3966415" y="3013416"/>
                  <a:pt x="3966415" y="3013416"/>
                </a:cubicBezTo>
                <a:cubicBezTo>
                  <a:pt x="3968498" y="3014177"/>
                  <a:pt x="3969212" y="3012224"/>
                  <a:pt x="3969922" y="3010270"/>
                </a:cubicBezTo>
                <a:cubicBezTo>
                  <a:pt x="3970964" y="3010651"/>
                  <a:pt x="3971142" y="3010162"/>
                  <a:pt x="3971061" y="3009578"/>
                </a:cubicBezTo>
                <a:cubicBezTo>
                  <a:pt x="3970981" y="3008994"/>
                  <a:pt x="3970638" y="3008317"/>
                  <a:pt x="3970638" y="3008317"/>
                </a:cubicBezTo>
                <a:cubicBezTo>
                  <a:pt x="3968555" y="3007556"/>
                  <a:pt x="3966472" y="3006795"/>
                  <a:pt x="3966472" y="3006795"/>
                </a:cubicBezTo>
                <a:cubicBezTo>
                  <a:pt x="3965103" y="3004084"/>
                  <a:pt x="3960938" y="3002563"/>
                  <a:pt x="3958856" y="3001803"/>
                </a:cubicBezTo>
                <a:cubicBezTo>
                  <a:pt x="3956772" y="3001043"/>
                  <a:pt x="3954690" y="3000283"/>
                  <a:pt x="3951894" y="3001477"/>
                </a:cubicBezTo>
                <a:cubicBezTo>
                  <a:pt x="3952607" y="2999524"/>
                  <a:pt x="3952607" y="2999524"/>
                  <a:pt x="3952607" y="2999524"/>
                </a:cubicBezTo>
                <a:cubicBezTo>
                  <a:pt x="3948501" y="2991381"/>
                  <a:pt x="3940770" y="2999631"/>
                  <a:pt x="3940171" y="2988341"/>
                </a:cubicBezTo>
                <a:close/>
                <a:moveTo>
                  <a:pt x="4043268" y="2986190"/>
                </a:moveTo>
                <a:cubicBezTo>
                  <a:pt x="4043268" y="2986190"/>
                  <a:pt x="4040467" y="2987400"/>
                  <a:pt x="4039748" y="2989369"/>
                </a:cubicBezTo>
                <a:cubicBezTo>
                  <a:pt x="4039028" y="2991340"/>
                  <a:pt x="4039028" y="2991340"/>
                  <a:pt x="4041111" y="2992099"/>
                </a:cubicBezTo>
                <a:cubicBezTo>
                  <a:pt x="4041111" y="2992099"/>
                  <a:pt x="4041111" y="2992099"/>
                  <a:pt x="4043193" y="2992861"/>
                </a:cubicBezTo>
                <a:cubicBezTo>
                  <a:pt x="4043193" y="2992861"/>
                  <a:pt x="4045276" y="2993619"/>
                  <a:pt x="4044557" y="2995589"/>
                </a:cubicBezTo>
                <a:cubicBezTo>
                  <a:pt x="4046639" y="2996349"/>
                  <a:pt x="4046639" y="2996349"/>
                  <a:pt x="4049439" y="2995140"/>
                </a:cubicBezTo>
                <a:cubicBezTo>
                  <a:pt x="4049439" y="2995140"/>
                  <a:pt x="4050159" y="2993169"/>
                  <a:pt x="4050878" y="2991200"/>
                </a:cubicBezTo>
                <a:cubicBezTo>
                  <a:pt x="4049516" y="2988469"/>
                  <a:pt x="4047432" y="2987711"/>
                  <a:pt x="4045350" y="2986950"/>
                </a:cubicBezTo>
                <a:cubicBezTo>
                  <a:pt x="4045350" y="2986950"/>
                  <a:pt x="4043268" y="2986190"/>
                  <a:pt x="4043268" y="2986190"/>
                </a:cubicBezTo>
                <a:close/>
                <a:moveTo>
                  <a:pt x="4011121" y="2978516"/>
                </a:moveTo>
                <a:cubicBezTo>
                  <a:pt x="4009137" y="2977793"/>
                  <a:pt x="4008354" y="2979942"/>
                  <a:pt x="4006370" y="2979217"/>
                </a:cubicBezTo>
                <a:cubicBezTo>
                  <a:pt x="4005586" y="2981368"/>
                  <a:pt x="4005586" y="2981368"/>
                  <a:pt x="4004801" y="2983516"/>
                </a:cubicBezTo>
                <a:cubicBezTo>
                  <a:pt x="4004801" y="2983516"/>
                  <a:pt x="4004801" y="2983516"/>
                  <a:pt x="4006785" y="2984241"/>
                </a:cubicBezTo>
                <a:cubicBezTo>
                  <a:pt x="4007569" y="2982091"/>
                  <a:pt x="4009552" y="2982815"/>
                  <a:pt x="4010337" y="2980665"/>
                </a:cubicBezTo>
                <a:cubicBezTo>
                  <a:pt x="4012319" y="2981390"/>
                  <a:pt x="4012319" y="2981390"/>
                  <a:pt x="4013103" y="2979241"/>
                </a:cubicBezTo>
                <a:cubicBezTo>
                  <a:pt x="4013103" y="2979241"/>
                  <a:pt x="4013103" y="2979241"/>
                  <a:pt x="4011121" y="2978516"/>
                </a:cubicBezTo>
                <a:close/>
                <a:moveTo>
                  <a:pt x="3930296" y="2971750"/>
                </a:moveTo>
                <a:cubicBezTo>
                  <a:pt x="3926151" y="2973585"/>
                  <a:pt x="3924988" y="2981532"/>
                  <a:pt x="3927045" y="2981552"/>
                </a:cubicBezTo>
                <a:cubicBezTo>
                  <a:pt x="3927732" y="2981557"/>
                  <a:pt x="3928774" y="2980682"/>
                  <a:pt x="3930186" y="2978406"/>
                </a:cubicBezTo>
                <a:cubicBezTo>
                  <a:pt x="3930186" y="2978406"/>
                  <a:pt x="3928140" y="2977659"/>
                  <a:pt x="3928860" y="2975690"/>
                </a:cubicBezTo>
                <a:cubicBezTo>
                  <a:pt x="3929882" y="2976062"/>
                  <a:pt x="3931265" y="2975450"/>
                  <a:pt x="3931880" y="2974559"/>
                </a:cubicBezTo>
                <a:cubicBezTo>
                  <a:pt x="3932493" y="2973668"/>
                  <a:pt x="3932342" y="2972496"/>
                  <a:pt x="3930296" y="2971750"/>
                </a:cubicBezTo>
                <a:close/>
                <a:moveTo>
                  <a:pt x="4115665" y="2971428"/>
                </a:moveTo>
                <a:cubicBezTo>
                  <a:pt x="4114789" y="2971450"/>
                  <a:pt x="4123667" y="2973319"/>
                  <a:pt x="4120597" y="2972200"/>
                </a:cubicBezTo>
                <a:cubicBezTo>
                  <a:pt x="4117334" y="2971616"/>
                  <a:pt x="4115957" y="2971418"/>
                  <a:pt x="4115665" y="2971428"/>
                </a:cubicBezTo>
                <a:close/>
                <a:moveTo>
                  <a:pt x="3988256" y="2971317"/>
                </a:moveTo>
                <a:cubicBezTo>
                  <a:pt x="3987090" y="2971624"/>
                  <a:pt x="3985930" y="2972874"/>
                  <a:pt x="3984852" y="2975831"/>
                </a:cubicBezTo>
                <a:cubicBezTo>
                  <a:pt x="3989538" y="2975308"/>
                  <a:pt x="3987380" y="2981218"/>
                  <a:pt x="3994050" y="2981420"/>
                </a:cubicBezTo>
                <a:cubicBezTo>
                  <a:pt x="3995487" y="2977479"/>
                  <a:pt x="3998907" y="2974263"/>
                  <a:pt x="3996925" y="2973539"/>
                </a:cubicBezTo>
                <a:cubicBezTo>
                  <a:pt x="3995308" y="2977972"/>
                  <a:pt x="3991752" y="2970395"/>
                  <a:pt x="3988256" y="2971317"/>
                </a:cubicBezTo>
                <a:close/>
                <a:moveTo>
                  <a:pt x="3945843" y="2958431"/>
                </a:moveTo>
                <a:cubicBezTo>
                  <a:pt x="3943091" y="2956564"/>
                  <a:pt x="3939003" y="2956798"/>
                  <a:pt x="3936513" y="2960489"/>
                </a:cubicBezTo>
                <a:cubicBezTo>
                  <a:pt x="3942569" y="2962699"/>
                  <a:pt x="3946607" y="2964173"/>
                  <a:pt x="3947144" y="2968969"/>
                </a:cubicBezTo>
                <a:cubicBezTo>
                  <a:pt x="3950005" y="2964262"/>
                  <a:pt x="3948593" y="2960296"/>
                  <a:pt x="3945843" y="2958431"/>
                </a:cubicBezTo>
                <a:close/>
                <a:moveTo>
                  <a:pt x="3963654" y="2957135"/>
                </a:moveTo>
                <a:cubicBezTo>
                  <a:pt x="3962934" y="2959105"/>
                  <a:pt x="3962216" y="2961074"/>
                  <a:pt x="3961498" y="2963045"/>
                </a:cubicBezTo>
                <a:cubicBezTo>
                  <a:pt x="3961498" y="2963045"/>
                  <a:pt x="3958731" y="2964267"/>
                  <a:pt x="3958013" y="2966238"/>
                </a:cubicBezTo>
                <a:cubicBezTo>
                  <a:pt x="3962103" y="2967731"/>
                  <a:pt x="3964632" y="2970327"/>
                  <a:pt x="3967099" y="2971507"/>
                </a:cubicBezTo>
                <a:cubicBezTo>
                  <a:pt x="3969565" y="2972686"/>
                  <a:pt x="3971970" y="2972447"/>
                  <a:pt x="3975813" y="2968270"/>
                </a:cubicBezTo>
                <a:cubicBezTo>
                  <a:pt x="3966913" y="2967255"/>
                  <a:pt x="3969789" y="2959374"/>
                  <a:pt x="3963654" y="2957135"/>
                </a:cubicBezTo>
                <a:close/>
                <a:moveTo>
                  <a:pt x="3822205" y="2942854"/>
                </a:moveTo>
                <a:cubicBezTo>
                  <a:pt x="3820176" y="2942114"/>
                  <a:pt x="3819435" y="2944143"/>
                  <a:pt x="3818694" y="2946174"/>
                </a:cubicBezTo>
                <a:cubicBezTo>
                  <a:pt x="3818694" y="2946174"/>
                  <a:pt x="3817953" y="2948203"/>
                  <a:pt x="3819982" y="2948942"/>
                </a:cubicBezTo>
                <a:cubicBezTo>
                  <a:pt x="3819242" y="2950972"/>
                  <a:pt x="3819242" y="2950972"/>
                  <a:pt x="3819242" y="2950972"/>
                </a:cubicBezTo>
                <a:cubicBezTo>
                  <a:pt x="3821912" y="2953097"/>
                  <a:pt x="3824586" y="2955223"/>
                  <a:pt x="3827442" y="2956843"/>
                </a:cubicBezTo>
                <a:cubicBezTo>
                  <a:pt x="3830298" y="2958460"/>
                  <a:pt x="3833343" y="2959569"/>
                  <a:pt x="3836753" y="2959663"/>
                </a:cubicBezTo>
                <a:cubicBezTo>
                  <a:pt x="3836753" y="2959663"/>
                  <a:pt x="3839524" y="2958375"/>
                  <a:pt x="3840264" y="2956345"/>
                </a:cubicBezTo>
                <a:cubicBezTo>
                  <a:pt x="3838977" y="2953575"/>
                  <a:pt x="3838977" y="2953575"/>
                  <a:pt x="3836949" y="2952835"/>
                </a:cubicBezTo>
                <a:cubicBezTo>
                  <a:pt x="3832152" y="2953385"/>
                  <a:pt x="3826807" y="2949135"/>
                  <a:pt x="3823491" y="2945625"/>
                </a:cubicBezTo>
                <a:cubicBezTo>
                  <a:pt x="3821463" y="2944884"/>
                  <a:pt x="3821463" y="2944884"/>
                  <a:pt x="3821463" y="2944884"/>
                </a:cubicBezTo>
                <a:cubicBezTo>
                  <a:pt x="3822205" y="2942854"/>
                  <a:pt x="3822205" y="2942854"/>
                  <a:pt x="3822205" y="2942854"/>
                </a:cubicBezTo>
                <a:close/>
                <a:moveTo>
                  <a:pt x="4024902" y="2941536"/>
                </a:moveTo>
                <a:cubicBezTo>
                  <a:pt x="4024324" y="2940342"/>
                  <a:pt x="4023467" y="2940310"/>
                  <a:pt x="4022050" y="2942603"/>
                </a:cubicBezTo>
                <a:cubicBezTo>
                  <a:pt x="4027334" y="2953524"/>
                  <a:pt x="4022050" y="2942603"/>
                  <a:pt x="4017833" y="2947808"/>
                </a:cubicBezTo>
                <a:cubicBezTo>
                  <a:pt x="4019154" y="2950539"/>
                  <a:pt x="4022520" y="2954016"/>
                  <a:pt x="4025408" y="2955630"/>
                </a:cubicBezTo>
                <a:lnTo>
                  <a:pt x="4027729" y="2953978"/>
                </a:lnTo>
                <a:lnTo>
                  <a:pt x="4027743" y="2954014"/>
                </a:lnTo>
                <a:cubicBezTo>
                  <a:pt x="4028294" y="2954418"/>
                  <a:pt x="4029042" y="2954007"/>
                  <a:pt x="4030104" y="2952286"/>
                </a:cubicBezTo>
                <a:lnTo>
                  <a:pt x="4027729" y="2953978"/>
                </a:lnTo>
                <a:lnTo>
                  <a:pt x="4026559" y="2950835"/>
                </a:lnTo>
                <a:cubicBezTo>
                  <a:pt x="4026007" y="2947736"/>
                  <a:pt x="4025769" y="2943328"/>
                  <a:pt x="4024902" y="2941536"/>
                </a:cubicBezTo>
                <a:close/>
                <a:moveTo>
                  <a:pt x="3793767" y="2937347"/>
                </a:moveTo>
                <a:cubicBezTo>
                  <a:pt x="3791685" y="2936587"/>
                  <a:pt x="3788869" y="2937833"/>
                  <a:pt x="3788138" y="2939838"/>
                </a:cubicBezTo>
                <a:cubicBezTo>
                  <a:pt x="3787406" y="2941844"/>
                  <a:pt x="3788757" y="2944611"/>
                  <a:pt x="3788757" y="2944611"/>
                </a:cubicBezTo>
                <a:cubicBezTo>
                  <a:pt x="3790838" y="2945370"/>
                  <a:pt x="3792921" y="2946131"/>
                  <a:pt x="3795004" y="2946890"/>
                </a:cubicBezTo>
                <a:cubicBezTo>
                  <a:pt x="3799901" y="2946404"/>
                  <a:pt x="3801982" y="2947165"/>
                  <a:pt x="3803334" y="2949930"/>
                </a:cubicBezTo>
                <a:cubicBezTo>
                  <a:pt x="3804683" y="2952696"/>
                  <a:pt x="3806766" y="2953456"/>
                  <a:pt x="3807499" y="2951450"/>
                </a:cubicBezTo>
                <a:cubicBezTo>
                  <a:pt x="3808230" y="2949444"/>
                  <a:pt x="3808963" y="2947439"/>
                  <a:pt x="3807613" y="2944672"/>
                </a:cubicBezTo>
                <a:cubicBezTo>
                  <a:pt x="3806261" y="2941908"/>
                  <a:pt x="3804179" y="2941147"/>
                  <a:pt x="3802097" y="2940386"/>
                </a:cubicBezTo>
                <a:cubicBezTo>
                  <a:pt x="3800016" y="2939627"/>
                  <a:pt x="3800016" y="2939627"/>
                  <a:pt x="3797931" y="2938868"/>
                </a:cubicBezTo>
                <a:cubicBezTo>
                  <a:pt x="3795849" y="2938107"/>
                  <a:pt x="3793035" y="2939353"/>
                  <a:pt x="3793767" y="2937347"/>
                </a:cubicBezTo>
                <a:close/>
                <a:moveTo>
                  <a:pt x="4089633" y="2936098"/>
                </a:moveTo>
                <a:cubicBezTo>
                  <a:pt x="4088199" y="2936936"/>
                  <a:pt x="4086505" y="2939107"/>
                  <a:pt x="4084354" y="2943345"/>
                </a:cubicBezTo>
                <a:cubicBezTo>
                  <a:pt x="4091449" y="2943702"/>
                  <a:pt x="4095011" y="2940538"/>
                  <a:pt x="4087886" y="2946867"/>
                </a:cubicBezTo>
                <a:cubicBezTo>
                  <a:pt x="4095699" y="2945253"/>
                  <a:pt x="4094948" y="2953909"/>
                  <a:pt x="4100667" y="2944833"/>
                </a:cubicBezTo>
                <a:cubicBezTo>
                  <a:pt x="4097481" y="2943671"/>
                  <a:pt x="4095551" y="2939059"/>
                  <a:pt x="4093343" y="2936859"/>
                </a:cubicBezTo>
                <a:cubicBezTo>
                  <a:pt x="4092241" y="2935759"/>
                  <a:pt x="4091067" y="2935261"/>
                  <a:pt x="4089633" y="2936098"/>
                </a:cubicBezTo>
                <a:close/>
                <a:moveTo>
                  <a:pt x="3778039" y="2932057"/>
                </a:moveTo>
                <a:cubicBezTo>
                  <a:pt x="3771777" y="2929417"/>
                  <a:pt x="3764471" y="2937134"/>
                  <a:pt x="3762387" y="2946070"/>
                </a:cubicBezTo>
                <a:cubicBezTo>
                  <a:pt x="3771664" y="2948236"/>
                  <a:pt x="3779084" y="2937403"/>
                  <a:pt x="3783722" y="2938487"/>
                </a:cubicBezTo>
                <a:cubicBezTo>
                  <a:pt x="3782098" y="2934967"/>
                  <a:pt x="3780127" y="2932936"/>
                  <a:pt x="3778039" y="2932057"/>
                </a:cubicBezTo>
                <a:close/>
                <a:moveTo>
                  <a:pt x="4088733" y="2931347"/>
                </a:moveTo>
                <a:cubicBezTo>
                  <a:pt x="4086750" y="2930622"/>
                  <a:pt x="4084767" y="2929898"/>
                  <a:pt x="4084070" y="2931809"/>
                </a:cubicBezTo>
                <a:cubicBezTo>
                  <a:pt x="4082086" y="2931086"/>
                  <a:pt x="4081390" y="2932997"/>
                  <a:pt x="4081390" y="2932997"/>
                </a:cubicBezTo>
                <a:cubicBezTo>
                  <a:pt x="4082676" y="2935630"/>
                  <a:pt x="4082676" y="2935630"/>
                  <a:pt x="4082676" y="2935630"/>
                </a:cubicBezTo>
                <a:cubicBezTo>
                  <a:pt x="4085356" y="2934444"/>
                  <a:pt x="4086054" y="2932533"/>
                  <a:pt x="4088036" y="2933257"/>
                </a:cubicBezTo>
                <a:cubicBezTo>
                  <a:pt x="4088036" y="2933257"/>
                  <a:pt x="4088036" y="2933257"/>
                  <a:pt x="4088733" y="2931347"/>
                </a:cubicBezTo>
                <a:close/>
                <a:moveTo>
                  <a:pt x="3802751" y="2929819"/>
                </a:moveTo>
                <a:cubicBezTo>
                  <a:pt x="3801468" y="2931025"/>
                  <a:pt x="3801517" y="2935508"/>
                  <a:pt x="3806748" y="2939649"/>
                </a:cubicBezTo>
                <a:cubicBezTo>
                  <a:pt x="3806650" y="2930685"/>
                  <a:pt x="3804034" y="2928612"/>
                  <a:pt x="3802751" y="2929819"/>
                </a:cubicBezTo>
                <a:close/>
                <a:moveTo>
                  <a:pt x="4070100" y="2926981"/>
                </a:moveTo>
                <a:cubicBezTo>
                  <a:pt x="4067172" y="2935004"/>
                  <a:pt x="4071770" y="2934411"/>
                  <a:pt x="4076109" y="2940539"/>
                </a:cubicBezTo>
                <a:cubicBezTo>
                  <a:pt x="4079768" y="2930510"/>
                  <a:pt x="4073967" y="2928392"/>
                  <a:pt x="4070100" y="2926981"/>
                </a:cubicBezTo>
                <a:close/>
                <a:moveTo>
                  <a:pt x="3748437" y="2920829"/>
                </a:moveTo>
                <a:cubicBezTo>
                  <a:pt x="3745539" y="2920152"/>
                  <a:pt x="3742524" y="2922590"/>
                  <a:pt x="3741133" y="2928547"/>
                </a:cubicBezTo>
                <a:cubicBezTo>
                  <a:pt x="3741133" y="2928547"/>
                  <a:pt x="3733714" y="2939378"/>
                  <a:pt x="3742991" y="2941544"/>
                </a:cubicBezTo>
                <a:cubicBezTo>
                  <a:pt x="3745771" y="2929629"/>
                  <a:pt x="3755049" y="2931795"/>
                  <a:pt x="3755049" y="2931795"/>
                </a:cubicBezTo>
                <a:cubicBezTo>
                  <a:pt x="3754119" y="2925296"/>
                  <a:pt x="3751335" y="2921505"/>
                  <a:pt x="3748437" y="2920829"/>
                </a:cubicBezTo>
                <a:close/>
                <a:moveTo>
                  <a:pt x="3947636" y="2918005"/>
                </a:moveTo>
                <a:cubicBezTo>
                  <a:pt x="3945235" y="2921350"/>
                  <a:pt x="3946467" y="2924440"/>
                  <a:pt x="3948294" y="2925898"/>
                </a:cubicBezTo>
                <a:cubicBezTo>
                  <a:pt x="3950122" y="2927356"/>
                  <a:pt x="3952544" y="2927184"/>
                  <a:pt x="3952523" y="2924010"/>
                </a:cubicBezTo>
                <a:cubicBezTo>
                  <a:pt x="3952523" y="2924010"/>
                  <a:pt x="3950442" y="2923252"/>
                  <a:pt x="3951800" y="2919525"/>
                </a:cubicBezTo>
                <a:cubicBezTo>
                  <a:pt x="3951800" y="2919525"/>
                  <a:pt x="3949717" y="2918767"/>
                  <a:pt x="3947636" y="2918005"/>
                </a:cubicBezTo>
                <a:close/>
                <a:moveTo>
                  <a:pt x="4120416" y="2916120"/>
                </a:moveTo>
                <a:cubicBezTo>
                  <a:pt x="4118586" y="2921136"/>
                  <a:pt x="4119936" y="2923901"/>
                  <a:pt x="4122095" y="2925258"/>
                </a:cubicBezTo>
                <a:cubicBezTo>
                  <a:pt x="4124256" y="2926614"/>
                  <a:pt x="4127225" y="2926561"/>
                  <a:pt x="4128633" y="2925938"/>
                </a:cubicBezTo>
                <a:cubicBezTo>
                  <a:pt x="4127281" y="2923173"/>
                  <a:pt x="4127281" y="2923173"/>
                  <a:pt x="4128745" y="2919160"/>
                </a:cubicBezTo>
                <a:cubicBezTo>
                  <a:pt x="4122499" y="2916881"/>
                  <a:pt x="4123116" y="2921653"/>
                  <a:pt x="4120416" y="2916120"/>
                </a:cubicBezTo>
                <a:close/>
                <a:moveTo>
                  <a:pt x="3672957" y="2910126"/>
                </a:moveTo>
                <a:cubicBezTo>
                  <a:pt x="3672957" y="2910126"/>
                  <a:pt x="3669620" y="2924423"/>
                  <a:pt x="3669620" y="2924423"/>
                </a:cubicBezTo>
                <a:cubicBezTo>
                  <a:pt x="3671007" y="2939819"/>
                  <a:pt x="3685174" y="2943125"/>
                  <a:pt x="3689896" y="2944228"/>
                </a:cubicBezTo>
                <a:cubicBezTo>
                  <a:pt x="3688511" y="2928831"/>
                  <a:pt x="3693233" y="2929933"/>
                  <a:pt x="3693233" y="2929933"/>
                </a:cubicBezTo>
                <a:cubicBezTo>
                  <a:pt x="3683788" y="2927728"/>
                  <a:pt x="3682402" y="2912329"/>
                  <a:pt x="3672957" y="2910126"/>
                </a:cubicBezTo>
                <a:close/>
                <a:moveTo>
                  <a:pt x="4089842" y="2909833"/>
                </a:moveTo>
                <a:cubicBezTo>
                  <a:pt x="4089842" y="2909833"/>
                  <a:pt x="4089842" y="2909833"/>
                  <a:pt x="4089110" y="2911839"/>
                </a:cubicBezTo>
                <a:cubicBezTo>
                  <a:pt x="4089110" y="2911839"/>
                  <a:pt x="4089110" y="2911839"/>
                  <a:pt x="4088378" y="2913845"/>
                </a:cubicBezTo>
                <a:cubicBezTo>
                  <a:pt x="4090486" y="2914615"/>
                  <a:pt x="4091863" y="2917389"/>
                  <a:pt x="4093969" y="2918158"/>
                </a:cubicBezTo>
                <a:cubicBezTo>
                  <a:pt x="4095344" y="2920933"/>
                  <a:pt x="4096719" y="2923708"/>
                  <a:pt x="4098826" y="2924476"/>
                </a:cubicBezTo>
                <a:cubicBezTo>
                  <a:pt x="4099558" y="2922470"/>
                  <a:pt x="4099558" y="2922470"/>
                  <a:pt x="4099558" y="2922470"/>
                </a:cubicBezTo>
                <a:cubicBezTo>
                  <a:pt x="4098185" y="2919695"/>
                  <a:pt x="4096076" y="2918927"/>
                  <a:pt x="4094699" y="2916153"/>
                </a:cubicBezTo>
                <a:cubicBezTo>
                  <a:pt x="4095432" y="2914146"/>
                  <a:pt x="4094056" y="2911371"/>
                  <a:pt x="4091950" y="2910603"/>
                </a:cubicBezTo>
                <a:cubicBezTo>
                  <a:pt x="4089842" y="2909833"/>
                  <a:pt x="4089842" y="2909833"/>
                  <a:pt x="4089842" y="2909833"/>
                </a:cubicBezTo>
                <a:close/>
                <a:moveTo>
                  <a:pt x="4113439" y="2903935"/>
                </a:moveTo>
                <a:cubicBezTo>
                  <a:pt x="4111851" y="2903497"/>
                  <a:pt x="4110159" y="2904394"/>
                  <a:pt x="4109875" y="2907950"/>
                </a:cubicBezTo>
                <a:cubicBezTo>
                  <a:pt x="4110999" y="2914168"/>
                  <a:pt x="4113545" y="2902601"/>
                  <a:pt x="4116362" y="2907924"/>
                </a:cubicBezTo>
                <a:cubicBezTo>
                  <a:pt x="4116504" y="2906147"/>
                  <a:pt x="4115024" y="2904374"/>
                  <a:pt x="4113439" y="2903935"/>
                </a:cubicBezTo>
                <a:close/>
                <a:moveTo>
                  <a:pt x="3885235" y="2901362"/>
                </a:moveTo>
                <a:cubicBezTo>
                  <a:pt x="3884657" y="2901733"/>
                  <a:pt x="3884302" y="2903112"/>
                  <a:pt x="3884460" y="2905909"/>
                </a:cubicBezTo>
                <a:lnTo>
                  <a:pt x="3887395" y="2903297"/>
                </a:lnTo>
                <a:lnTo>
                  <a:pt x="3887432" y="2903630"/>
                </a:lnTo>
                <a:lnTo>
                  <a:pt x="3882341" y="2911712"/>
                </a:lnTo>
                <a:cubicBezTo>
                  <a:pt x="3885995" y="2911401"/>
                  <a:pt x="3885717" y="2914587"/>
                  <a:pt x="3886825" y="2914888"/>
                </a:cubicBezTo>
                <a:cubicBezTo>
                  <a:pt x="3887193" y="2914990"/>
                  <a:pt x="3887717" y="2914769"/>
                  <a:pt x="3888588" y="2913992"/>
                </a:cubicBezTo>
                <a:lnTo>
                  <a:pt x="3887432" y="2903630"/>
                </a:lnTo>
                <a:lnTo>
                  <a:pt x="3887954" y="2902801"/>
                </a:lnTo>
                <a:lnTo>
                  <a:pt x="3887395" y="2903297"/>
                </a:lnTo>
                <a:lnTo>
                  <a:pt x="3887347" y="2902853"/>
                </a:lnTo>
                <a:cubicBezTo>
                  <a:pt x="3886613" y="2901625"/>
                  <a:pt x="3885812" y="2900992"/>
                  <a:pt x="3885235" y="2901362"/>
                </a:cubicBezTo>
                <a:close/>
                <a:moveTo>
                  <a:pt x="4131116" y="2899461"/>
                </a:moveTo>
                <a:cubicBezTo>
                  <a:pt x="4128690" y="2897492"/>
                  <a:pt x="4126166" y="2896571"/>
                  <a:pt x="4123762" y="2900024"/>
                </a:cubicBezTo>
                <a:cubicBezTo>
                  <a:pt x="4128305" y="2901681"/>
                  <a:pt x="4129750" y="2908296"/>
                  <a:pt x="4133361" y="2908093"/>
                </a:cubicBezTo>
                <a:cubicBezTo>
                  <a:pt x="4134565" y="2908025"/>
                  <a:pt x="4136013" y="2907200"/>
                  <a:pt x="4137893" y="2905182"/>
                </a:cubicBezTo>
                <a:cubicBezTo>
                  <a:pt x="4135875" y="2904444"/>
                  <a:pt x="4133543" y="2901428"/>
                  <a:pt x="4131116" y="2899461"/>
                </a:cubicBezTo>
                <a:close/>
                <a:moveTo>
                  <a:pt x="4005561" y="2892276"/>
                </a:moveTo>
                <a:cubicBezTo>
                  <a:pt x="4000781" y="2891162"/>
                  <a:pt x="3997445" y="2905459"/>
                  <a:pt x="3997445" y="2905459"/>
                </a:cubicBezTo>
                <a:cubicBezTo>
                  <a:pt x="3997445" y="2905459"/>
                  <a:pt x="3997445" y="2905459"/>
                  <a:pt x="4002224" y="2906575"/>
                </a:cubicBezTo>
                <a:lnTo>
                  <a:pt x="4006336" y="2907535"/>
                </a:lnTo>
                <a:lnTo>
                  <a:pt x="4008025" y="2910946"/>
                </a:lnTo>
                <a:cubicBezTo>
                  <a:pt x="4008682" y="2913997"/>
                  <a:pt x="4009339" y="2917046"/>
                  <a:pt x="4012100" y="2919178"/>
                </a:cubicBezTo>
                <a:cubicBezTo>
                  <a:pt x="4015631" y="2915970"/>
                  <a:pt x="4021879" y="2918251"/>
                  <a:pt x="4026766" y="2917785"/>
                </a:cubicBezTo>
                <a:cubicBezTo>
                  <a:pt x="4027492" y="2915803"/>
                  <a:pt x="4027492" y="2915803"/>
                  <a:pt x="4027492" y="2915803"/>
                </a:cubicBezTo>
                <a:cubicBezTo>
                  <a:pt x="4028849" y="2918546"/>
                  <a:pt x="4028849" y="2918546"/>
                  <a:pt x="4028849" y="2918546"/>
                </a:cubicBezTo>
                <a:cubicBezTo>
                  <a:pt x="4028124" y="2920530"/>
                  <a:pt x="4027401" y="2922514"/>
                  <a:pt x="4026677" y="2924498"/>
                </a:cubicBezTo>
                <a:cubicBezTo>
                  <a:pt x="4025953" y="2926480"/>
                  <a:pt x="4025953" y="2926480"/>
                  <a:pt x="4025230" y="2928465"/>
                </a:cubicBezTo>
                <a:cubicBezTo>
                  <a:pt x="4025230" y="2928465"/>
                  <a:pt x="4027311" y="2929225"/>
                  <a:pt x="4028036" y="2927242"/>
                </a:cubicBezTo>
                <a:cubicBezTo>
                  <a:pt x="4030842" y="2926017"/>
                  <a:pt x="4032290" y="2922050"/>
                  <a:pt x="4033738" y="2918082"/>
                </a:cubicBezTo>
                <a:cubicBezTo>
                  <a:pt x="4031657" y="2917321"/>
                  <a:pt x="4031657" y="2917321"/>
                  <a:pt x="4031657" y="2917321"/>
                </a:cubicBezTo>
                <a:cubicBezTo>
                  <a:pt x="4032380" y="2915338"/>
                  <a:pt x="4030298" y="2914578"/>
                  <a:pt x="4030298" y="2914578"/>
                </a:cubicBezTo>
                <a:cubicBezTo>
                  <a:pt x="4028937" y="2911835"/>
                  <a:pt x="4028937" y="2911835"/>
                  <a:pt x="4028937" y="2911835"/>
                </a:cubicBezTo>
                <a:cubicBezTo>
                  <a:pt x="4031020" y="2912596"/>
                  <a:pt x="4031020" y="2912596"/>
                  <a:pt x="4031020" y="2912596"/>
                </a:cubicBezTo>
                <a:cubicBezTo>
                  <a:pt x="4029344" y="2907487"/>
                  <a:pt x="4026086" y="2903488"/>
                  <a:pt x="4021491" y="2901529"/>
                </a:cubicBezTo>
                <a:lnTo>
                  <a:pt x="4019996" y="2901630"/>
                </a:lnTo>
                <a:lnTo>
                  <a:pt x="4019898" y="2895623"/>
                </a:lnTo>
                <a:cubicBezTo>
                  <a:pt x="4016561" y="2909921"/>
                  <a:pt x="4005561" y="2892276"/>
                  <a:pt x="4005561" y="2892276"/>
                </a:cubicBezTo>
                <a:close/>
                <a:moveTo>
                  <a:pt x="4073517" y="2877987"/>
                </a:moveTo>
                <a:cubicBezTo>
                  <a:pt x="4070180" y="2892285"/>
                  <a:pt x="4074903" y="2893386"/>
                  <a:pt x="4071566" y="2907686"/>
                </a:cubicBezTo>
                <a:lnTo>
                  <a:pt x="4072073" y="2908009"/>
                </a:lnTo>
                <a:lnTo>
                  <a:pt x="4072683" y="2912206"/>
                </a:lnTo>
                <a:cubicBezTo>
                  <a:pt x="4070576" y="2911436"/>
                  <a:pt x="4069871" y="2911732"/>
                  <a:pt x="4070310" y="2912170"/>
                </a:cubicBezTo>
                <a:lnTo>
                  <a:pt x="4074602" y="2912941"/>
                </a:lnTo>
                <a:lnTo>
                  <a:pt x="4074571" y="2913578"/>
                </a:lnTo>
                <a:lnTo>
                  <a:pt x="4070513" y="2924696"/>
                </a:lnTo>
                <a:cubicBezTo>
                  <a:pt x="4072620" y="2925466"/>
                  <a:pt x="4074378" y="2925555"/>
                  <a:pt x="4075173" y="2925014"/>
                </a:cubicBezTo>
                <a:cubicBezTo>
                  <a:pt x="4075968" y="2924473"/>
                  <a:pt x="4075797" y="2923304"/>
                  <a:pt x="4074044" y="2921559"/>
                </a:cubicBezTo>
                <a:cubicBezTo>
                  <a:pt x="4074044" y="2921559"/>
                  <a:pt x="4074182" y="2920363"/>
                  <a:pt x="4074324" y="2918651"/>
                </a:cubicBezTo>
                <a:lnTo>
                  <a:pt x="4074571" y="2913578"/>
                </a:lnTo>
                <a:lnTo>
                  <a:pt x="4074791" y="2912974"/>
                </a:lnTo>
                <a:lnTo>
                  <a:pt x="4074602" y="2912941"/>
                </a:lnTo>
                <a:lnTo>
                  <a:pt x="4074617" y="2912634"/>
                </a:lnTo>
                <a:lnTo>
                  <a:pt x="4074298" y="2909434"/>
                </a:lnTo>
                <a:lnTo>
                  <a:pt x="4080842" y="2913618"/>
                </a:lnTo>
                <a:cubicBezTo>
                  <a:pt x="4082603" y="2913322"/>
                  <a:pt x="4083976" y="2911876"/>
                  <a:pt x="4085029" y="2909692"/>
                </a:cubicBezTo>
                <a:lnTo>
                  <a:pt x="4087342" y="2898636"/>
                </a:lnTo>
                <a:lnTo>
                  <a:pt x="4088449" y="2898848"/>
                </a:lnTo>
                <a:cubicBezTo>
                  <a:pt x="4088449" y="2898848"/>
                  <a:pt x="4088696" y="2895415"/>
                  <a:pt x="4088696" y="2895415"/>
                </a:cubicBezTo>
                <a:lnTo>
                  <a:pt x="4087820" y="2894908"/>
                </a:lnTo>
                <a:lnTo>
                  <a:pt x="4087686" y="2881295"/>
                </a:lnTo>
                <a:cubicBezTo>
                  <a:pt x="4082963" y="2880193"/>
                  <a:pt x="4078240" y="2879089"/>
                  <a:pt x="4073517" y="2877987"/>
                </a:cubicBezTo>
                <a:close/>
                <a:moveTo>
                  <a:pt x="3932129" y="2863639"/>
                </a:moveTo>
                <a:cubicBezTo>
                  <a:pt x="3932129" y="2863639"/>
                  <a:pt x="3929296" y="2864799"/>
                  <a:pt x="3928591" y="2866734"/>
                </a:cubicBezTo>
                <a:lnTo>
                  <a:pt x="3928599" y="2872644"/>
                </a:lnTo>
                <a:lnTo>
                  <a:pt x="3927220" y="2872322"/>
                </a:lnTo>
                <a:cubicBezTo>
                  <a:pt x="3928854" y="2886101"/>
                  <a:pt x="3928854" y="2886101"/>
                  <a:pt x="3925889" y="2898808"/>
                </a:cubicBezTo>
                <a:cubicBezTo>
                  <a:pt x="3935088" y="2900955"/>
                  <a:pt x="3942653" y="2889322"/>
                  <a:pt x="3947254" y="2890397"/>
                </a:cubicBezTo>
                <a:cubicBezTo>
                  <a:pt x="3956455" y="2892543"/>
                  <a:pt x="3965654" y="2894690"/>
                  <a:pt x="3970254" y="2895765"/>
                </a:cubicBezTo>
                <a:lnTo>
                  <a:pt x="3971974" y="2891494"/>
                </a:lnTo>
                <a:lnTo>
                  <a:pt x="3987271" y="2898700"/>
                </a:lnTo>
                <a:cubicBezTo>
                  <a:pt x="3987960" y="2900008"/>
                  <a:pt x="3988474" y="2900195"/>
                  <a:pt x="3988816" y="2900055"/>
                </a:cubicBezTo>
                <a:cubicBezTo>
                  <a:pt x="3989156" y="2899917"/>
                  <a:pt x="3989327" y="2899452"/>
                  <a:pt x="3989327" y="2899452"/>
                </a:cubicBezTo>
                <a:cubicBezTo>
                  <a:pt x="3992064" y="2898339"/>
                  <a:pt x="3990686" y="2895726"/>
                  <a:pt x="3990686" y="2895726"/>
                </a:cubicBezTo>
                <a:cubicBezTo>
                  <a:pt x="3987254" y="2892363"/>
                  <a:pt x="3983823" y="2889000"/>
                  <a:pt x="3979710" y="2887499"/>
                </a:cubicBezTo>
                <a:lnTo>
                  <a:pt x="3973982" y="2886512"/>
                </a:lnTo>
                <a:lnTo>
                  <a:pt x="3974573" y="2885048"/>
                </a:lnTo>
                <a:cubicBezTo>
                  <a:pt x="3974369" y="2883325"/>
                  <a:pt x="3973219" y="2883058"/>
                  <a:pt x="3973219" y="2883058"/>
                </a:cubicBezTo>
                <a:cubicBezTo>
                  <a:pt x="3967802" y="2875094"/>
                  <a:pt x="3961644" y="2870304"/>
                  <a:pt x="3955894" y="2868962"/>
                </a:cubicBezTo>
                <a:lnTo>
                  <a:pt x="3941653" y="2875261"/>
                </a:lnTo>
                <a:lnTo>
                  <a:pt x="3940635" y="2873319"/>
                </a:lnTo>
                <a:cubicBezTo>
                  <a:pt x="3941340" y="2871386"/>
                  <a:pt x="3939216" y="2870610"/>
                  <a:pt x="3939216" y="2870610"/>
                </a:cubicBezTo>
                <a:cubicBezTo>
                  <a:pt x="3939216" y="2870610"/>
                  <a:pt x="3937090" y="2869834"/>
                  <a:pt x="3937090" y="2869834"/>
                </a:cubicBezTo>
                <a:cubicBezTo>
                  <a:pt x="3935673" y="2867126"/>
                  <a:pt x="3933546" y="2866351"/>
                  <a:pt x="3932129" y="2863639"/>
                </a:cubicBezTo>
                <a:close/>
                <a:moveTo>
                  <a:pt x="4044236" y="2857755"/>
                </a:moveTo>
                <a:cubicBezTo>
                  <a:pt x="4044236" y="2857755"/>
                  <a:pt x="4044236" y="2857755"/>
                  <a:pt x="4048901" y="2858844"/>
                </a:cubicBezTo>
                <a:lnTo>
                  <a:pt x="4050364" y="2859186"/>
                </a:lnTo>
                <a:lnTo>
                  <a:pt x="4039577" y="2863923"/>
                </a:lnTo>
                <a:close/>
                <a:moveTo>
                  <a:pt x="3906574" y="2854099"/>
                </a:moveTo>
                <a:cubicBezTo>
                  <a:pt x="3903236" y="2868396"/>
                  <a:pt x="3898177" y="2867214"/>
                  <a:pt x="3898177" y="2867214"/>
                </a:cubicBezTo>
                <a:cubicBezTo>
                  <a:pt x="3898177" y="2867214"/>
                  <a:pt x="3903236" y="2868396"/>
                  <a:pt x="3908298" y="2869577"/>
                </a:cubicBezTo>
                <a:cubicBezTo>
                  <a:pt x="3908298" y="2869577"/>
                  <a:pt x="3906574" y="2854099"/>
                  <a:pt x="3906574" y="2854099"/>
                </a:cubicBezTo>
                <a:close/>
                <a:moveTo>
                  <a:pt x="4022413" y="2840577"/>
                </a:moveTo>
                <a:cubicBezTo>
                  <a:pt x="4021681" y="2842582"/>
                  <a:pt x="4021681" y="2842582"/>
                  <a:pt x="4021681" y="2842582"/>
                </a:cubicBezTo>
                <a:cubicBezTo>
                  <a:pt x="4020949" y="2844587"/>
                  <a:pt x="4020949" y="2844587"/>
                  <a:pt x="4020949" y="2844587"/>
                </a:cubicBezTo>
                <a:cubicBezTo>
                  <a:pt x="4022933" y="2845312"/>
                  <a:pt x="4024917" y="2846036"/>
                  <a:pt x="4023451" y="2850048"/>
                </a:cubicBezTo>
                <a:cubicBezTo>
                  <a:pt x="4023451" y="2850048"/>
                  <a:pt x="4023268" y="2850548"/>
                  <a:pt x="4023426" y="2850890"/>
                </a:cubicBezTo>
                <a:cubicBezTo>
                  <a:pt x="4023582" y="2851232"/>
                  <a:pt x="4024078" y="2851413"/>
                  <a:pt x="4025434" y="2850771"/>
                </a:cubicBezTo>
                <a:cubicBezTo>
                  <a:pt x="4025434" y="2850771"/>
                  <a:pt x="4025434" y="2850771"/>
                  <a:pt x="4026167" y="2848765"/>
                </a:cubicBezTo>
                <a:cubicBezTo>
                  <a:pt x="4027631" y="2844754"/>
                  <a:pt x="4024397" y="2841301"/>
                  <a:pt x="4022413" y="2840577"/>
                </a:cubicBezTo>
                <a:close/>
                <a:moveTo>
                  <a:pt x="3929217" y="2840245"/>
                </a:moveTo>
                <a:cubicBezTo>
                  <a:pt x="3925915" y="2841229"/>
                  <a:pt x="3921640" y="2843745"/>
                  <a:pt x="3919310" y="2843200"/>
                </a:cubicBezTo>
                <a:cubicBezTo>
                  <a:pt x="3916977" y="2853194"/>
                  <a:pt x="3924261" y="2857528"/>
                  <a:pt x="3929361" y="2853450"/>
                </a:cubicBezTo>
                <a:cubicBezTo>
                  <a:pt x="3931061" y="2852090"/>
                  <a:pt x="3932519" y="2849796"/>
                  <a:pt x="3933297" y="2846466"/>
                </a:cubicBezTo>
                <a:cubicBezTo>
                  <a:pt x="3934850" y="2839803"/>
                  <a:pt x="3932520" y="2839259"/>
                  <a:pt x="3929217" y="2840245"/>
                </a:cubicBezTo>
                <a:close/>
                <a:moveTo>
                  <a:pt x="4081342" y="2837862"/>
                </a:moveTo>
                <a:lnTo>
                  <a:pt x="4083182" y="2843277"/>
                </a:lnTo>
                <a:lnTo>
                  <a:pt x="4088029" y="2842810"/>
                </a:lnTo>
                <a:lnTo>
                  <a:pt x="4076762" y="2847604"/>
                </a:lnTo>
                <a:lnTo>
                  <a:pt x="4076121" y="2844311"/>
                </a:lnTo>
                <a:lnTo>
                  <a:pt x="4076097" y="2844252"/>
                </a:lnTo>
                <a:lnTo>
                  <a:pt x="4076360" y="2843898"/>
                </a:lnTo>
                <a:close/>
                <a:moveTo>
                  <a:pt x="3872632" y="2837056"/>
                </a:moveTo>
                <a:cubicBezTo>
                  <a:pt x="3870587" y="2836310"/>
                  <a:pt x="3870587" y="2836310"/>
                  <a:pt x="3869854" y="2838315"/>
                </a:cubicBezTo>
                <a:cubicBezTo>
                  <a:pt x="3869854" y="2838315"/>
                  <a:pt x="3869123" y="2840323"/>
                  <a:pt x="3868391" y="2842328"/>
                </a:cubicBezTo>
                <a:cubicBezTo>
                  <a:pt x="3870437" y="2843074"/>
                  <a:pt x="3870437" y="2843074"/>
                  <a:pt x="3871748" y="2845827"/>
                </a:cubicBezTo>
                <a:cubicBezTo>
                  <a:pt x="3872405" y="2847202"/>
                  <a:pt x="3872917" y="2847389"/>
                  <a:pt x="3873264" y="2847232"/>
                </a:cubicBezTo>
                <a:cubicBezTo>
                  <a:pt x="3873611" y="2847074"/>
                  <a:pt x="3873795" y="2846574"/>
                  <a:pt x="3873795" y="2846574"/>
                </a:cubicBezTo>
                <a:cubicBezTo>
                  <a:pt x="3876571" y="2845313"/>
                  <a:pt x="3877304" y="2843308"/>
                  <a:pt x="3875257" y="2842561"/>
                </a:cubicBezTo>
                <a:cubicBezTo>
                  <a:pt x="3875257" y="2842561"/>
                  <a:pt x="3875990" y="2840555"/>
                  <a:pt x="3873945" y="2839810"/>
                </a:cubicBezTo>
                <a:cubicBezTo>
                  <a:pt x="3873945" y="2839810"/>
                  <a:pt x="3873945" y="2839810"/>
                  <a:pt x="3872632" y="2837056"/>
                </a:cubicBezTo>
                <a:close/>
                <a:moveTo>
                  <a:pt x="3651421" y="2834747"/>
                </a:moveTo>
                <a:cubicBezTo>
                  <a:pt x="3651860" y="2842390"/>
                  <a:pt x="3652916" y="2842636"/>
                  <a:pt x="3654387" y="2841092"/>
                </a:cubicBezTo>
                <a:cubicBezTo>
                  <a:pt x="3655857" y="2839553"/>
                  <a:pt x="3657746" y="2836223"/>
                  <a:pt x="3659854" y="2836715"/>
                </a:cubicBezTo>
                <a:cubicBezTo>
                  <a:pt x="3655638" y="2835730"/>
                  <a:pt x="3651421" y="2834747"/>
                  <a:pt x="3651421" y="2834747"/>
                </a:cubicBezTo>
                <a:close/>
                <a:moveTo>
                  <a:pt x="3982543" y="2833915"/>
                </a:moveTo>
                <a:cubicBezTo>
                  <a:pt x="3981692" y="2831095"/>
                  <a:pt x="3974162" y="2838392"/>
                  <a:pt x="3980408" y="2840672"/>
                </a:cubicBezTo>
                <a:cubicBezTo>
                  <a:pt x="3982367" y="2836922"/>
                  <a:pt x="3982827" y="2834858"/>
                  <a:pt x="3982543" y="2833915"/>
                </a:cubicBezTo>
                <a:close/>
                <a:moveTo>
                  <a:pt x="3970821" y="2830886"/>
                </a:moveTo>
                <a:lnTo>
                  <a:pt x="3973894" y="2833206"/>
                </a:lnTo>
                <a:lnTo>
                  <a:pt x="3973054" y="2833933"/>
                </a:lnTo>
                <a:close/>
                <a:moveTo>
                  <a:pt x="3993321" y="2830232"/>
                </a:moveTo>
                <a:cubicBezTo>
                  <a:pt x="3988441" y="2843602"/>
                  <a:pt x="3998063" y="2836290"/>
                  <a:pt x="3998713" y="2840859"/>
                </a:cubicBezTo>
                <a:cubicBezTo>
                  <a:pt x="3999760" y="2837992"/>
                  <a:pt x="4000070" y="2836346"/>
                  <a:pt x="3999917" y="2835377"/>
                </a:cubicBezTo>
                <a:cubicBezTo>
                  <a:pt x="3999456" y="2832470"/>
                  <a:pt x="3994820" y="2835648"/>
                  <a:pt x="3993321" y="2830232"/>
                </a:cubicBezTo>
                <a:close/>
                <a:moveTo>
                  <a:pt x="4097520" y="2826284"/>
                </a:moveTo>
                <a:lnTo>
                  <a:pt x="4096985" y="2827753"/>
                </a:lnTo>
                <a:lnTo>
                  <a:pt x="4096430" y="2826861"/>
                </a:lnTo>
                <a:close/>
                <a:moveTo>
                  <a:pt x="4025283" y="2813213"/>
                </a:moveTo>
                <a:cubicBezTo>
                  <a:pt x="4024587" y="2815124"/>
                  <a:pt x="4023192" y="2818944"/>
                  <a:pt x="4021125" y="2818190"/>
                </a:cubicBezTo>
                <a:cubicBezTo>
                  <a:pt x="4021823" y="2816279"/>
                  <a:pt x="4020453" y="2813616"/>
                  <a:pt x="4019060" y="2817437"/>
                </a:cubicBezTo>
                <a:cubicBezTo>
                  <a:pt x="4021131" y="2816568"/>
                  <a:pt x="4021229" y="2824721"/>
                  <a:pt x="4023490" y="2825142"/>
                </a:cubicBezTo>
                <a:cubicBezTo>
                  <a:pt x="4024243" y="2825281"/>
                  <a:pt x="4025239" y="2824560"/>
                  <a:pt x="4026625" y="2822362"/>
                </a:cubicBezTo>
                <a:cubicBezTo>
                  <a:pt x="4020952" y="2818669"/>
                  <a:pt x="4029991" y="2821561"/>
                  <a:pt x="4031968" y="2820354"/>
                </a:cubicBezTo>
                <a:cubicBezTo>
                  <a:pt x="4032627" y="2819952"/>
                  <a:pt x="4032501" y="2819094"/>
                  <a:pt x="4030784" y="2817384"/>
                </a:cubicBezTo>
                <a:cubicBezTo>
                  <a:pt x="4028719" y="2816631"/>
                  <a:pt x="4027349" y="2813966"/>
                  <a:pt x="4025283" y="2813213"/>
                </a:cubicBezTo>
                <a:close/>
                <a:moveTo>
                  <a:pt x="4091166" y="2802874"/>
                </a:moveTo>
                <a:lnTo>
                  <a:pt x="4091540" y="2803325"/>
                </a:lnTo>
                <a:lnTo>
                  <a:pt x="4091250" y="2803598"/>
                </a:lnTo>
                <a:close/>
                <a:moveTo>
                  <a:pt x="4087108" y="2802596"/>
                </a:moveTo>
                <a:cubicBezTo>
                  <a:pt x="4086759" y="2800798"/>
                  <a:pt x="4085390" y="2799786"/>
                  <a:pt x="4082534" y="2802851"/>
                </a:cubicBezTo>
                <a:cubicBezTo>
                  <a:pt x="4083696" y="2806017"/>
                  <a:pt x="4084752" y="2807086"/>
                  <a:pt x="4085568" y="2807042"/>
                </a:cubicBezTo>
                <a:cubicBezTo>
                  <a:pt x="4086787" y="2806974"/>
                  <a:pt x="4087456" y="2804393"/>
                  <a:pt x="4087108" y="2802596"/>
                </a:cubicBezTo>
                <a:close/>
                <a:moveTo>
                  <a:pt x="4062800" y="2800115"/>
                </a:moveTo>
                <a:cubicBezTo>
                  <a:pt x="4062800" y="2800115"/>
                  <a:pt x="4060718" y="2799356"/>
                  <a:pt x="4057916" y="2800566"/>
                </a:cubicBezTo>
                <a:cubicBezTo>
                  <a:pt x="4055833" y="2799806"/>
                  <a:pt x="4055115" y="2801775"/>
                  <a:pt x="4056478" y="2804505"/>
                </a:cubicBezTo>
                <a:cubicBezTo>
                  <a:pt x="4056478" y="2804505"/>
                  <a:pt x="4056299" y="2804998"/>
                  <a:pt x="4056468" y="2805339"/>
                </a:cubicBezTo>
                <a:cubicBezTo>
                  <a:pt x="4056640" y="2805680"/>
                  <a:pt x="4057160" y="2805870"/>
                  <a:pt x="4058560" y="2805266"/>
                </a:cubicBezTo>
                <a:cubicBezTo>
                  <a:pt x="4058560" y="2805266"/>
                  <a:pt x="4060642" y="2806025"/>
                  <a:pt x="4062725" y="2806786"/>
                </a:cubicBezTo>
                <a:cubicBezTo>
                  <a:pt x="4062725" y="2806786"/>
                  <a:pt x="4065526" y="2805576"/>
                  <a:pt x="4066246" y="2803606"/>
                </a:cubicBezTo>
                <a:cubicBezTo>
                  <a:pt x="4066964" y="2801635"/>
                  <a:pt x="4066964" y="2801635"/>
                  <a:pt x="4064882" y="2800875"/>
                </a:cubicBezTo>
                <a:cubicBezTo>
                  <a:pt x="4064882" y="2800875"/>
                  <a:pt x="4064882" y="2800875"/>
                  <a:pt x="4062800" y="2800115"/>
                </a:cubicBezTo>
                <a:close/>
                <a:moveTo>
                  <a:pt x="3988278" y="2797820"/>
                </a:moveTo>
                <a:lnTo>
                  <a:pt x="3990698" y="2801513"/>
                </a:lnTo>
                <a:lnTo>
                  <a:pt x="3990013" y="2801875"/>
                </a:lnTo>
                <a:cubicBezTo>
                  <a:pt x="3988286" y="2802788"/>
                  <a:pt x="3986560" y="2803701"/>
                  <a:pt x="3984832" y="2804617"/>
                </a:cubicBezTo>
                <a:cubicBezTo>
                  <a:pt x="3984832" y="2804617"/>
                  <a:pt x="3984832" y="2804617"/>
                  <a:pt x="3983104" y="2805531"/>
                </a:cubicBezTo>
                <a:cubicBezTo>
                  <a:pt x="3984471" y="2808112"/>
                  <a:pt x="3984471" y="2808112"/>
                  <a:pt x="3986199" y="2807197"/>
                </a:cubicBezTo>
                <a:lnTo>
                  <a:pt x="3990795" y="2807083"/>
                </a:lnTo>
                <a:lnTo>
                  <a:pt x="3989539" y="2809533"/>
                </a:lnTo>
                <a:cubicBezTo>
                  <a:pt x="3986334" y="2811419"/>
                  <a:pt x="3982255" y="2805198"/>
                  <a:pt x="3979922" y="2815191"/>
                </a:cubicBezTo>
                <a:cubicBezTo>
                  <a:pt x="3979922" y="2815191"/>
                  <a:pt x="3975261" y="2814104"/>
                  <a:pt x="3978370" y="2800778"/>
                </a:cubicBezTo>
                <a:cubicBezTo>
                  <a:pt x="3980702" y="2801322"/>
                  <a:pt x="3984975" y="2798806"/>
                  <a:pt x="3988278" y="2797820"/>
                </a:cubicBezTo>
                <a:close/>
                <a:moveTo>
                  <a:pt x="3866430" y="2797405"/>
                </a:moveTo>
                <a:lnTo>
                  <a:pt x="3873156" y="2798396"/>
                </a:lnTo>
                <a:cubicBezTo>
                  <a:pt x="3875414" y="2799581"/>
                  <a:pt x="3877356" y="2801792"/>
                  <a:pt x="3878909" y="2805667"/>
                </a:cubicBezTo>
                <a:cubicBezTo>
                  <a:pt x="3878909" y="2805667"/>
                  <a:pt x="3871137" y="2817906"/>
                  <a:pt x="3871137" y="2817906"/>
                </a:cubicBezTo>
                <a:lnTo>
                  <a:pt x="3849473" y="2811602"/>
                </a:lnTo>
                <a:lnTo>
                  <a:pt x="3860415" y="2806486"/>
                </a:lnTo>
                <a:close/>
                <a:moveTo>
                  <a:pt x="4030535" y="2792444"/>
                </a:moveTo>
                <a:lnTo>
                  <a:pt x="4030423" y="2793742"/>
                </a:lnTo>
                <a:lnTo>
                  <a:pt x="4030969" y="2798200"/>
                </a:lnTo>
                <a:lnTo>
                  <a:pt x="4025284" y="2799729"/>
                </a:lnTo>
                <a:lnTo>
                  <a:pt x="4003489" y="2813583"/>
                </a:lnTo>
                <a:lnTo>
                  <a:pt x="4006342" y="2807307"/>
                </a:lnTo>
                <a:cubicBezTo>
                  <a:pt x="4014890" y="2802276"/>
                  <a:pt x="4021107" y="2796700"/>
                  <a:pt x="4027519" y="2792926"/>
                </a:cubicBezTo>
                <a:close/>
                <a:moveTo>
                  <a:pt x="4036149" y="2791549"/>
                </a:moveTo>
                <a:lnTo>
                  <a:pt x="4038372" y="2796209"/>
                </a:lnTo>
                <a:lnTo>
                  <a:pt x="4032779" y="2797713"/>
                </a:lnTo>
                <a:lnTo>
                  <a:pt x="4030929" y="2797039"/>
                </a:lnTo>
                <a:lnTo>
                  <a:pt x="4030683" y="2792421"/>
                </a:lnTo>
                <a:close/>
                <a:moveTo>
                  <a:pt x="4356902" y="2752433"/>
                </a:moveTo>
                <a:lnTo>
                  <a:pt x="4363750" y="2754921"/>
                </a:lnTo>
                <a:lnTo>
                  <a:pt x="4363156" y="2756211"/>
                </a:lnTo>
                <a:lnTo>
                  <a:pt x="4349632" y="2757143"/>
                </a:lnTo>
                <a:lnTo>
                  <a:pt x="4350095" y="2754703"/>
                </a:lnTo>
                <a:cubicBezTo>
                  <a:pt x="4351686" y="2753169"/>
                  <a:pt x="4354199" y="2752372"/>
                  <a:pt x="4356902" y="2752433"/>
                </a:cubicBezTo>
                <a:close/>
                <a:moveTo>
                  <a:pt x="3587718" y="2749530"/>
                </a:moveTo>
                <a:cubicBezTo>
                  <a:pt x="3587718" y="2749530"/>
                  <a:pt x="3587718" y="2749530"/>
                  <a:pt x="3584380" y="2763827"/>
                </a:cubicBezTo>
                <a:cubicBezTo>
                  <a:pt x="3588597" y="2764811"/>
                  <a:pt x="3588597" y="2764811"/>
                  <a:pt x="3592814" y="2765796"/>
                </a:cubicBezTo>
                <a:cubicBezTo>
                  <a:pt x="3596151" y="2751499"/>
                  <a:pt x="3591934" y="2750514"/>
                  <a:pt x="3587718" y="2749530"/>
                </a:cubicBezTo>
                <a:close/>
                <a:moveTo>
                  <a:pt x="4070641" y="2728040"/>
                </a:moveTo>
                <a:cubicBezTo>
                  <a:pt x="4073717" y="2729817"/>
                  <a:pt x="4075385" y="2728934"/>
                  <a:pt x="4075385" y="2728934"/>
                </a:cubicBezTo>
                <a:cubicBezTo>
                  <a:pt x="4075385" y="2728934"/>
                  <a:pt x="4075385" y="2728934"/>
                  <a:pt x="4076793" y="2731596"/>
                </a:cubicBezTo>
                <a:cubicBezTo>
                  <a:pt x="4076793" y="2731596"/>
                  <a:pt x="4076793" y="2731596"/>
                  <a:pt x="4078462" y="2730714"/>
                </a:cubicBezTo>
                <a:cubicBezTo>
                  <a:pt x="4078201" y="2734257"/>
                  <a:pt x="4073457" y="2733361"/>
                  <a:pt x="4079350" y="2740464"/>
                </a:cubicBezTo>
                <a:lnTo>
                  <a:pt x="4065125" y="2743288"/>
                </a:lnTo>
                <a:lnTo>
                  <a:pt x="4068030" y="2735854"/>
                </a:lnTo>
                <a:lnTo>
                  <a:pt x="4068777" y="2731456"/>
                </a:lnTo>
                <a:lnTo>
                  <a:pt x="4072049" y="2730700"/>
                </a:lnTo>
                <a:cubicBezTo>
                  <a:pt x="4072049" y="2730700"/>
                  <a:pt x="4072049" y="2730700"/>
                  <a:pt x="4070641" y="2728040"/>
                </a:cubicBezTo>
                <a:close/>
                <a:moveTo>
                  <a:pt x="3664838" y="2688859"/>
                </a:moveTo>
                <a:cubicBezTo>
                  <a:pt x="3662096" y="2689946"/>
                  <a:pt x="3658969" y="2692671"/>
                  <a:pt x="3652717" y="2698122"/>
                </a:cubicBezTo>
                <a:cubicBezTo>
                  <a:pt x="3652717" y="2698122"/>
                  <a:pt x="3647995" y="2697019"/>
                  <a:pt x="3649658" y="2711228"/>
                </a:cubicBezTo>
                <a:cubicBezTo>
                  <a:pt x="3652853" y="2718880"/>
                  <a:pt x="3660769" y="2727638"/>
                  <a:pt x="3669241" y="2731344"/>
                </a:cubicBezTo>
                <a:cubicBezTo>
                  <a:pt x="3677714" y="2735048"/>
                  <a:pt x="3686742" y="2733699"/>
                  <a:pt x="3692162" y="2721148"/>
                </a:cubicBezTo>
                <a:cubicBezTo>
                  <a:pt x="3681054" y="2704735"/>
                  <a:pt x="3670213" y="2729841"/>
                  <a:pt x="3663827" y="2714535"/>
                </a:cubicBezTo>
                <a:cubicBezTo>
                  <a:pt x="3666885" y="2701429"/>
                  <a:pt x="3671608" y="2702531"/>
                  <a:pt x="3671608" y="2702531"/>
                </a:cubicBezTo>
                <a:cubicBezTo>
                  <a:pt x="3671608" y="2702531"/>
                  <a:pt x="3676331" y="2703633"/>
                  <a:pt x="3676331" y="2703633"/>
                </a:cubicBezTo>
                <a:cubicBezTo>
                  <a:pt x="3681054" y="2704735"/>
                  <a:pt x="3685777" y="2705838"/>
                  <a:pt x="3688835" y="2692733"/>
                </a:cubicBezTo>
                <a:cubicBezTo>
                  <a:pt x="3684112" y="2691629"/>
                  <a:pt x="3684112" y="2691629"/>
                  <a:pt x="3679390" y="2690528"/>
                </a:cubicBezTo>
                <a:cubicBezTo>
                  <a:pt x="3674667" y="2689425"/>
                  <a:pt x="3674667" y="2689425"/>
                  <a:pt x="3674667" y="2689425"/>
                </a:cubicBezTo>
                <a:cubicBezTo>
                  <a:pt x="3669944" y="2688324"/>
                  <a:pt x="3667583" y="2687772"/>
                  <a:pt x="3664838" y="2688859"/>
                </a:cubicBezTo>
                <a:close/>
                <a:moveTo>
                  <a:pt x="3427068" y="2656763"/>
                </a:moveTo>
                <a:cubicBezTo>
                  <a:pt x="3414455" y="2668896"/>
                  <a:pt x="3412420" y="2698570"/>
                  <a:pt x="3429672" y="2687524"/>
                </a:cubicBezTo>
                <a:cubicBezTo>
                  <a:pt x="3433007" y="2673226"/>
                  <a:pt x="3423730" y="2671061"/>
                  <a:pt x="3427068" y="2656763"/>
                </a:cubicBezTo>
                <a:close/>
                <a:moveTo>
                  <a:pt x="3370917" y="2558237"/>
                </a:moveTo>
                <a:cubicBezTo>
                  <a:pt x="3367581" y="2572535"/>
                  <a:pt x="3376859" y="2574700"/>
                  <a:pt x="3381496" y="2575783"/>
                </a:cubicBezTo>
                <a:cubicBezTo>
                  <a:pt x="3384833" y="2561485"/>
                  <a:pt x="3389471" y="2562568"/>
                  <a:pt x="3389471" y="2562568"/>
                </a:cubicBezTo>
                <a:cubicBezTo>
                  <a:pt x="3384833" y="2561485"/>
                  <a:pt x="3384833" y="2561485"/>
                  <a:pt x="3384833" y="2561485"/>
                </a:cubicBezTo>
                <a:cubicBezTo>
                  <a:pt x="3384833" y="2561485"/>
                  <a:pt x="3384833" y="2561485"/>
                  <a:pt x="3380196" y="2560403"/>
                </a:cubicBezTo>
                <a:cubicBezTo>
                  <a:pt x="3375556" y="2559321"/>
                  <a:pt x="3375556" y="2559321"/>
                  <a:pt x="3370917" y="2558237"/>
                </a:cubicBezTo>
                <a:close/>
                <a:moveTo>
                  <a:pt x="3293367" y="2555211"/>
                </a:moveTo>
                <a:cubicBezTo>
                  <a:pt x="3293367" y="2555211"/>
                  <a:pt x="3294782" y="2559311"/>
                  <a:pt x="3297178" y="2561753"/>
                </a:cubicBezTo>
                <a:cubicBezTo>
                  <a:pt x="3299571" y="2564199"/>
                  <a:pt x="3302945" y="2564986"/>
                  <a:pt x="3306861" y="2558360"/>
                </a:cubicBezTo>
                <a:cubicBezTo>
                  <a:pt x="3306861" y="2558360"/>
                  <a:pt x="3297866" y="2556262"/>
                  <a:pt x="3293367" y="2555211"/>
                </a:cubicBezTo>
                <a:close/>
                <a:moveTo>
                  <a:pt x="3718155" y="2553128"/>
                </a:moveTo>
                <a:lnTo>
                  <a:pt x="3716329" y="2554852"/>
                </a:lnTo>
                <a:lnTo>
                  <a:pt x="3708908" y="2559547"/>
                </a:lnTo>
                <a:lnTo>
                  <a:pt x="3711520" y="2555603"/>
                </a:lnTo>
                <a:close/>
                <a:moveTo>
                  <a:pt x="3264695" y="2548520"/>
                </a:moveTo>
                <a:cubicBezTo>
                  <a:pt x="3264695" y="2548520"/>
                  <a:pt x="3264695" y="2548520"/>
                  <a:pt x="3261358" y="2562817"/>
                </a:cubicBezTo>
                <a:cubicBezTo>
                  <a:pt x="3269755" y="2549702"/>
                  <a:pt x="3269755" y="2549702"/>
                  <a:pt x="3269755" y="2549702"/>
                </a:cubicBezTo>
                <a:cubicBezTo>
                  <a:pt x="3264695" y="2548520"/>
                  <a:pt x="3264695" y="2548520"/>
                  <a:pt x="3264695" y="2548520"/>
                </a:cubicBezTo>
                <a:close/>
                <a:moveTo>
                  <a:pt x="3334311" y="2524568"/>
                </a:moveTo>
                <a:cubicBezTo>
                  <a:pt x="3336842" y="2525158"/>
                  <a:pt x="3336008" y="2528734"/>
                  <a:pt x="3335591" y="2530520"/>
                </a:cubicBezTo>
                <a:cubicBezTo>
                  <a:pt x="3335382" y="2531414"/>
                  <a:pt x="3335278" y="2531862"/>
                  <a:pt x="3335750" y="2531265"/>
                </a:cubicBezTo>
                <a:cubicBezTo>
                  <a:pt x="3336223" y="2530669"/>
                  <a:pt x="3337273" y="2529029"/>
                  <a:pt x="3339371" y="2525748"/>
                </a:cubicBezTo>
                <a:close/>
                <a:moveTo>
                  <a:pt x="3030321" y="2523967"/>
                </a:moveTo>
                <a:cubicBezTo>
                  <a:pt x="3030321" y="2523967"/>
                  <a:pt x="3031735" y="2528068"/>
                  <a:pt x="3033568" y="2530379"/>
                </a:cubicBezTo>
                <a:cubicBezTo>
                  <a:pt x="3034484" y="2531535"/>
                  <a:pt x="3035503" y="2532244"/>
                  <a:pt x="3036504" y="2531772"/>
                </a:cubicBezTo>
                <a:cubicBezTo>
                  <a:pt x="3037504" y="2531299"/>
                  <a:pt x="3038483" y="2529642"/>
                  <a:pt x="3039317" y="2526068"/>
                </a:cubicBezTo>
                <a:cubicBezTo>
                  <a:pt x="3034820" y="2525016"/>
                  <a:pt x="3030321" y="2523967"/>
                  <a:pt x="3030321" y="2523967"/>
                </a:cubicBezTo>
                <a:close/>
                <a:moveTo>
                  <a:pt x="3267820" y="2493977"/>
                </a:moveTo>
                <a:cubicBezTo>
                  <a:pt x="3263097" y="2492875"/>
                  <a:pt x="3258375" y="2491772"/>
                  <a:pt x="3255408" y="2504481"/>
                </a:cubicBezTo>
                <a:cubicBezTo>
                  <a:pt x="3260131" y="2505584"/>
                  <a:pt x="3257166" y="2518291"/>
                  <a:pt x="3252443" y="2517187"/>
                </a:cubicBezTo>
                <a:cubicBezTo>
                  <a:pt x="3254804" y="2517739"/>
                  <a:pt x="3259967" y="2522292"/>
                  <a:pt x="3264909" y="2525120"/>
                </a:cubicBezTo>
                <a:cubicBezTo>
                  <a:pt x="3269851" y="2527947"/>
                  <a:pt x="3274574" y="2529051"/>
                  <a:pt x="3276056" y="2522700"/>
                </a:cubicBezTo>
                <a:cubicBezTo>
                  <a:pt x="3274299" y="2508891"/>
                  <a:pt x="3264854" y="2506685"/>
                  <a:pt x="3267820" y="2493977"/>
                </a:cubicBezTo>
                <a:close/>
                <a:moveTo>
                  <a:pt x="3240426" y="2476275"/>
                </a:moveTo>
                <a:cubicBezTo>
                  <a:pt x="3238530" y="2475833"/>
                  <a:pt x="3236430" y="2479112"/>
                  <a:pt x="3234761" y="2486261"/>
                </a:cubicBezTo>
                <a:cubicBezTo>
                  <a:pt x="3234761" y="2486261"/>
                  <a:pt x="3231425" y="2500555"/>
                  <a:pt x="3236486" y="2501736"/>
                </a:cubicBezTo>
                <a:cubicBezTo>
                  <a:pt x="3239823" y="2487443"/>
                  <a:pt x="3244881" y="2488622"/>
                  <a:pt x="3244881" y="2488622"/>
                </a:cubicBezTo>
                <a:cubicBezTo>
                  <a:pt x="3244020" y="2480883"/>
                  <a:pt x="3242324" y="2476720"/>
                  <a:pt x="3240426" y="2476275"/>
                </a:cubicBezTo>
                <a:close/>
                <a:moveTo>
                  <a:pt x="3091430" y="2467882"/>
                </a:moveTo>
                <a:cubicBezTo>
                  <a:pt x="3088316" y="2481225"/>
                  <a:pt x="3100802" y="2470070"/>
                  <a:pt x="3097687" y="2483412"/>
                </a:cubicBezTo>
                <a:cubicBezTo>
                  <a:pt x="3088316" y="2481225"/>
                  <a:pt x="3086774" y="2509004"/>
                  <a:pt x="3083659" y="2522346"/>
                </a:cubicBezTo>
                <a:cubicBezTo>
                  <a:pt x="3083659" y="2522346"/>
                  <a:pt x="3083659" y="2522346"/>
                  <a:pt x="3078975" y="2521253"/>
                </a:cubicBezTo>
                <a:cubicBezTo>
                  <a:pt x="3075860" y="2534597"/>
                  <a:pt x="3075860" y="2534597"/>
                  <a:pt x="3075860" y="2534597"/>
                </a:cubicBezTo>
                <a:cubicBezTo>
                  <a:pt x="3080546" y="2535690"/>
                  <a:pt x="3080546" y="2535690"/>
                  <a:pt x="3088346" y="2523440"/>
                </a:cubicBezTo>
                <a:cubicBezTo>
                  <a:pt x="3102402" y="2526720"/>
                  <a:pt x="3113821" y="2529387"/>
                  <a:pt x="3121281" y="2519256"/>
                </a:cubicBezTo>
                <a:cubicBezTo>
                  <a:pt x="3123767" y="2515880"/>
                  <a:pt x="3125813" y="2511081"/>
                  <a:pt x="3127369" y="2504409"/>
                </a:cubicBezTo>
                <a:cubicBezTo>
                  <a:pt x="3121113" y="2488879"/>
                  <a:pt x="3119543" y="2474444"/>
                  <a:pt x="3110172" y="2472256"/>
                </a:cubicBezTo>
                <a:cubicBezTo>
                  <a:pt x="3105486" y="2471163"/>
                  <a:pt x="3100802" y="2470070"/>
                  <a:pt x="3091430" y="2467882"/>
                </a:cubicBezTo>
                <a:close/>
                <a:moveTo>
                  <a:pt x="3234969" y="2464294"/>
                </a:moveTo>
                <a:cubicBezTo>
                  <a:pt x="3233311" y="2464567"/>
                  <a:pt x="3231480" y="2465899"/>
                  <a:pt x="3229550" y="2468966"/>
                </a:cubicBezTo>
                <a:cubicBezTo>
                  <a:pt x="3234161" y="2470040"/>
                  <a:pt x="3243380" y="2472193"/>
                  <a:pt x="3243380" y="2472193"/>
                </a:cubicBezTo>
                <a:cubicBezTo>
                  <a:pt x="3243380" y="2472193"/>
                  <a:pt x="3239947" y="2463476"/>
                  <a:pt x="3234969" y="2464294"/>
                </a:cubicBezTo>
                <a:close/>
                <a:moveTo>
                  <a:pt x="3209970" y="2459120"/>
                </a:moveTo>
                <a:cubicBezTo>
                  <a:pt x="3204972" y="2459712"/>
                  <a:pt x="3199582" y="2461971"/>
                  <a:pt x="3192668" y="2460357"/>
                </a:cubicBezTo>
                <a:lnTo>
                  <a:pt x="3188058" y="2459281"/>
                </a:lnTo>
                <a:cubicBezTo>
                  <a:pt x="3184945" y="2472623"/>
                  <a:pt x="3186439" y="2487043"/>
                  <a:pt x="3178717" y="2499310"/>
                </a:cubicBezTo>
                <a:cubicBezTo>
                  <a:pt x="3178717" y="2499310"/>
                  <a:pt x="3174105" y="2498234"/>
                  <a:pt x="3174105" y="2498234"/>
                </a:cubicBezTo>
                <a:cubicBezTo>
                  <a:pt x="3169495" y="2497157"/>
                  <a:pt x="3164884" y="2496081"/>
                  <a:pt x="3164884" y="2496081"/>
                </a:cubicBezTo>
                <a:cubicBezTo>
                  <a:pt x="3161770" y="2509424"/>
                  <a:pt x="3161770" y="2509424"/>
                  <a:pt x="3161770" y="2509424"/>
                </a:cubicBezTo>
                <a:cubicBezTo>
                  <a:pt x="3166382" y="2510500"/>
                  <a:pt x="3166382" y="2510500"/>
                  <a:pt x="3170991" y="2511575"/>
                </a:cubicBezTo>
                <a:cubicBezTo>
                  <a:pt x="3170991" y="2511575"/>
                  <a:pt x="3175602" y="2512653"/>
                  <a:pt x="3183326" y="2500386"/>
                </a:cubicBezTo>
                <a:cubicBezTo>
                  <a:pt x="3190241" y="2502000"/>
                  <a:pt x="3190218" y="2509908"/>
                  <a:pt x="3193033" y="2508586"/>
                </a:cubicBezTo>
                <a:cubicBezTo>
                  <a:pt x="3193971" y="2508145"/>
                  <a:pt x="3195224" y="2506680"/>
                  <a:pt x="3197156" y="2503615"/>
                </a:cubicBezTo>
                <a:cubicBezTo>
                  <a:pt x="3195659" y="2489194"/>
                  <a:pt x="3204881" y="2491347"/>
                  <a:pt x="3203384" y="2476928"/>
                </a:cubicBezTo>
                <a:cubicBezTo>
                  <a:pt x="3211109" y="2464662"/>
                  <a:pt x="3217215" y="2480156"/>
                  <a:pt x="3224939" y="2467888"/>
                </a:cubicBezTo>
                <a:cubicBezTo>
                  <a:pt x="3219580" y="2459604"/>
                  <a:pt x="3214971" y="2458528"/>
                  <a:pt x="3209970" y="2459120"/>
                </a:cubicBezTo>
                <a:close/>
                <a:moveTo>
                  <a:pt x="3150065" y="2447651"/>
                </a:moveTo>
                <a:cubicBezTo>
                  <a:pt x="3144689" y="2446395"/>
                  <a:pt x="3140271" y="2449132"/>
                  <a:pt x="3136934" y="2463429"/>
                </a:cubicBezTo>
                <a:cubicBezTo>
                  <a:pt x="3146493" y="2465661"/>
                  <a:pt x="3160829" y="2469004"/>
                  <a:pt x="3168944" y="2455826"/>
                </a:cubicBezTo>
                <a:cubicBezTo>
                  <a:pt x="3161775" y="2454153"/>
                  <a:pt x="3155442" y="2448906"/>
                  <a:pt x="3150065" y="2447651"/>
                </a:cubicBezTo>
                <a:close/>
                <a:moveTo>
                  <a:pt x="3363152" y="2445875"/>
                </a:moveTo>
                <a:cubicBezTo>
                  <a:pt x="3355408" y="2457887"/>
                  <a:pt x="3341353" y="2454606"/>
                  <a:pt x="3333608" y="2466619"/>
                </a:cubicBezTo>
                <a:cubicBezTo>
                  <a:pt x="3338293" y="2467713"/>
                  <a:pt x="3346038" y="2455699"/>
                  <a:pt x="3347664" y="2469900"/>
                </a:cubicBezTo>
                <a:cubicBezTo>
                  <a:pt x="3339921" y="2481908"/>
                  <a:pt x="3335236" y="2480814"/>
                  <a:pt x="3330550" y="2479721"/>
                </a:cubicBezTo>
                <a:cubicBezTo>
                  <a:pt x="3332177" y="2493921"/>
                  <a:pt x="3341546" y="2496107"/>
                  <a:pt x="3344605" y="2483002"/>
                </a:cubicBezTo>
                <a:cubicBezTo>
                  <a:pt x="3352445" y="2491740"/>
                  <a:pt x="3359475" y="2493381"/>
                  <a:pt x="3365307" y="2489560"/>
                </a:cubicBezTo>
                <a:cubicBezTo>
                  <a:pt x="3371139" y="2485740"/>
                  <a:pt x="3375776" y="2476459"/>
                  <a:pt x="3378834" y="2463354"/>
                </a:cubicBezTo>
                <a:cubicBezTo>
                  <a:pt x="3378834" y="2463354"/>
                  <a:pt x="3369463" y="2461167"/>
                  <a:pt x="3377208" y="2449154"/>
                </a:cubicBezTo>
                <a:cubicBezTo>
                  <a:pt x="3372522" y="2448062"/>
                  <a:pt x="3367839" y="2446967"/>
                  <a:pt x="3363152" y="2445875"/>
                </a:cubicBezTo>
                <a:close/>
                <a:moveTo>
                  <a:pt x="3482095" y="2443009"/>
                </a:moveTo>
                <a:cubicBezTo>
                  <a:pt x="3481810" y="2446566"/>
                  <a:pt x="3484912" y="2448333"/>
                  <a:pt x="3486319" y="2450992"/>
                </a:cubicBezTo>
                <a:lnTo>
                  <a:pt x="3484886" y="2451382"/>
                </a:lnTo>
                <a:lnTo>
                  <a:pt x="3483220" y="2449228"/>
                </a:lnTo>
                <a:cubicBezTo>
                  <a:pt x="3483923" y="2450558"/>
                  <a:pt x="3484274" y="2451223"/>
                  <a:pt x="3484663" y="2451445"/>
                </a:cubicBezTo>
                <a:lnTo>
                  <a:pt x="3484886" y="2451382"/>
                </a:lnTo>
                <a:lnTo>
                  <a:pt x="3485789" y="2452551"/>
                </a:lnTo>
                <a:cubicBezTo>
                  <a:pt x="3487798" y="2452766"/>
                  <a:pt x="3490267" y="2452311"/>
                  <a:pt x="3491113" y="2451864"/>
                </a:cubicBezTo>
                <a:cubicBezTo>
                  <a:pt x="3488297" y="2446541"/>
                  <a:pt x="3488297" y="2446541"/>
                  <a:pt x="3486604" y="2447437"/>
                </a:cubicBezTo>
                <a:cubicBezTo>
                  <a:pt x="3483503" y="2445670"/>
                  <a:pt x="3485195" y="2444775"/>
                  <a:pt x="3485195" y="2444775"/>
                </a:cubicBezTo>
                <a:cubicBezTo>
                  <a:pt x="3483787" y="2442114"/>
                  <a:pt x="3484912" y="2448333"/>
                  <a:pt x="3482095" y="2443009"/>
                </a:cubicBezTo>
                <a:close/>
                <a:moveTo>
                  <a:pt x="3271031" y="2439451"/>
                </a:moveTo>
                <a:cubicBezTo>
                  <a:pt x="3267971" y="2452555"/>
                  <a:pt x="3255636" y="2463496"/>
                  <a:pt x="3247941" y="2475516"/>
                </a:cubicBezTo>
                <a:cubicBezTo>
                  <a:pt x="3253368" y="2483693"/>
                  <a:pt x="3261881" y="2489136"/>
                  <a:pt x="3270183" y="2487617"/>
                </a:cubicBezTo>
                <a:cubicBezTo>
                  <a:pt x="3274333" y="2486860"/>
                  <a:pt x="3278432" y="2484362"/>
                  <a:pt x="3282066" y="2479598"/>
                </a:cubicBezTo>
                <a:cubicBezTo>
                  <a:pt x="3285700" y="2474832"/>
                  <a:pt x="3288870" y="2467798"/>
                  <a:pt x="3291164" y="2457969"/>
                </a:cubicBezTo>
                <a:cubicBezTo>
                  <a:pt x="3277248" y="2454721"/>
                  <a:pt x="3280308" y="2441615"/>
                  <a:pt x="3271031" y="2439451"/>
                </a:cubicBezTo>
                <a:close/>
                <a:moveTo>
                  <a:pt x="3462780" y="2438977"/>
                </a:moveTo>
                <a:cubicBezTo>
                  <a:pt x="3462780" y="2438977"/>
                  <a:pt x="3457720" y="2437796"/>
                  <a:pt x="3454384" y="2452094"/>
                </a:cubicBezTo>
                <a:cubicBezTo>
                  <a:pt x="3459443" y="2453274"/>
                  <a:pt x="3459443" y="2453274"/>
                  <a:pt x="3464503" y="2454455"/>
                </a:cubicBezTo>
                <a:cubicBezTo>
                  <a:pt x="3467841" y="2440159"/>
                  <a:pt x="3467841" y="2440159"/>
                  <a:pt x="3462780" y="2438977"/>
                </a:cubicBezTo>
                <a:close/>
                <a:moveTo>
                  <a:pt x="6948835" y="2438562"/>
                </a:moveTo>
                <a:cubicBezTo>
                  <a:pt x="6943774" y="2437380"/>
                  <a:pt x="6943774" y="2437380"/>
                  <a:pt x="6940438" y="2451679"/>
                </a:cubicBezTo>
                <a:cubicBezTo>
                  <a:pt x="6942967" y="2452269"/>
                  <a:pt x="6944233" y="2452565"/>
                  <a:pt x="6945913" y="2451073"/>
                </a:cubicBezTo>
                <a:cubicBezTo>
                  <a:pt x="6947596" y="2449582"/>
                  <a:pt x="6949695" y="2446302"/>
                  <a:pt x="6953894" y="2439744"/>
                </a:cubicBezTo>
                <a:cubicBezTo>
                  <a:pt x="6948835" y="2438562"/>
                  <a:pt x="6948835" y="2438562"/>
                  <a:pt x="6948835" y="2438562"/>
                </a:cubicBezTo>
                <a:close/>
                <a:moveTo>
                  <a:pt x="3393665" y="2437923"/>
                </a:moveTo>
                <a:cubicBezTo>
                  <a:pt x="3390604" y="2451027"/>
                  <a:pt x="3387546" y="2464133"/>
                  <a:pt x="3389126" y="2478320"/>
                </a:cubicBezTo>
                <a:cubicBezTo>
                  <a:pt x="3396084" y="2479944"/>
                  <a:pt x="3399958" y="2484304"/>
                  <a:pt x="3403634" y="2486887"/>
                </a:cubicBezTo>
                <a:cubicBezTo>
                  <a:pt x="3407309" y="2489472"/>
                  <a:pt x="3410789" y="2490285"/>
                  <a:pt x="3416955" y="2484814"/>
                </a:cubicBezTo>
                <a:cubicBezTo>
                  <a:pt x="3415376" y="2470629"/>
                  <a:pt x="3396821" y="2466299"/>
                  <a:pt x="3399881" y="2453194"/>
                </a:cubicBezTo>
                <a:cubicBezTo>
                  <a:pt x="3404519" y="2454277"/>
                  <a:pt x="3404519" y="2454277"/>
                  <a:pt x="3404519" y="2454277"/>
                </a:cubicBezTo>
                <a:cubicBezTo>
                  <a:pt x="3404519" y="2454277"/>
                  <a:pt x="3409158" y="2455359"/>
                  <a:pt x="3413797" y="2456440"/>
                </a:cubicBezTo>
                <a:cubicBezTo>
                  <a:pt x="3418435" y="2457523"/>
                  <a:pt x="3427711" y="2459689"/>
                  <a:pt x="3430770" y="2446582"/>
                </a:cubicBezTo>
                <a:cubicBezTo>
                  <a:pt x="3430770" y="2446582"/>
                  <a:pt x="3421493" y="2444417"/>
                  <a:pt x="3416855" y="2443335"/>
                </a:cubicBezTo>
                <a:cubicBezTo>
                  <a:pt x="3412216" y="2442252"/>
                  <a:pt x="3412216" y="2442252"/>
                  <a:pt x="3412216" y="2442252"/>
                </a:cubicBezTo>
                <a:cubicBezTo>
                  <a:pt x="3407578" y="2441170"/>
                  <a:pt x="3407578" y="2441170"/>
                  <a:pt x="3402940" y="2440087"/>
                </a:cubicBezTo>
                <a:cubicBezTo>
                  <a:pt x="3398303" y="2439005"/>
                  <a:pt x="3398303" y="2439005"/>
                  <a:pt x="3393665" y="2437923"/>
                </a:cubicBezTo>
                <a:close/>
                <a:moveTo>
                  <a:pt x="3296772" y="2415309"/>
                </a:moveTo>
                <a:cubicBezTo>
                  <a:pt x="3296772" y="2415309"/>
                  <a:pt x="3293437" y="2429607"/>
                  <a:pt x="3298120" y="2430700"/>
                </a:cubicBezTo>
                <a:cubicBezTo>
                  <a:pt x="3290099" y="2443904"/>
                  <a:pt x="3291448" y="2459292"/>
                  <a:pt x="3305504" y="2462573"/>
                </a:cubicBezTo>
                <a:cubicBezTo>
                  <a:pt x="3304155" y="2447183"/>
                  <a:pt x="3312178" y="2433981"/>
                  <a:pt x="3326234" y="2437261"/>
                </a:cubicBezTo>
                <a:cubicBezTo>
                  <a:pt x="3320198" y="2420777"/>
                  <a:pt x="3315513" y="2419683"/>
                  <a:pt x="3301458" y="2416402"/>
                </a:cubicBezTo>
                <a:cubicBezTo>
                  <a:pt x="3301458" y="2416402"/>
                  <a:pt x="3296772" y="2415309"/>
                  <a:pt x="3296772" y="2415309"/>
                </a:cubicBezTo>
                <a:close/>
                <a:moveTo>
                  <a:pt x="3492316" y="2414066"/>
                </a:moveTo>
                <a:cubicBezTo>
                  <a:pt x="3492056" y="2417671"/>
                  <a:pt x="3491798" y="2421277"/>
                  <a:pt x="3490104" y="2422172"/>
                </a:cubicBezTo>
                <a:lnTo>
                  <a:pt x="3497867" y="2424393"/>
                </a:lnTo>
                <a:lnTo>
                  <a:pt x="3498050" y="2424905"/>
                </a:lnTo>
                <a:lnTo>
                  <a:pt x="3498767" y="2424650"/>
                </a:lnTo>
                <a:lnTo>
                  <a:pt x="3502870" y="2425823"/>
                </a:lnTo>
                <a:cubicBezTo>
                  <a:pt x="3502152" y="2424469"/>
                  <a:pt x="3501370" y="2424015"/>
                  <a:pt x="3500557" y="2424011"/>
                </a:cubicBezTo>
                <a:lnTo>
                  <a:pt x="3498767" y="2424650"/>
                </a:lnTo>
                <a:lnTo>
                  <a:pt x="3497867" y="2424393"/>
                </a:lnTo>
                <a:lnTo>
                  <a:pt x="3496356" y="2420166"/>
                </a:lnTo>
                <a:cubicBezTo>
                  <a:pt x="3495606" y="2419262"/>
                  <a:pt x="3494466" y="2418131"/>
                  <a:pt x="3492316" y="2414066"/>
                </a:cubicBezTo>
                <a:close/>
                <a:moveTo>
                  <a:pt x="3403242" y="2409114"/>
                </a:moveTo>
                <a:cubicBezTo>
                  <a:pt x="3401144" y="2408733"/>
                  <a:pt x="3400495" y="2415047"/>
                  <a:pt x="3399248" y="2415708"/>
                </a:cubicBezTo>
                <a:cubicBezTo>
                  <a:pt x="3405101" y="2426767"/>
                  <a:pt x="3401110" y="2411182"/>
                  <a:pt x="3407163" y="2418599"/>
                </a:cubicBezTo>
                <a:cubicBezTo>
                  <a:pt x="3408825" y="2417720"/>
                  <a:pt x="3404235" y="2413069"/>
                  <a:pt x="3405899" y="2412188"/>
                </a:cubicBezTo>
                <a:cubicBezTo>
                  <a:pt x="3404801" y="2410115"/>
                  <a:pt x="3403941" y="2409243"/>
                  <a:pt x="3403242" y="2409114"/>
                </a:cubicBezTo>
                <a:close/>
                <a:moveTo>
                  <a:pt x="3240176" y="2402099"/>
                </a:moveTo>
                <a:cubicBezTo>
                  <a:pt x="3245235" y="2403279"/>
                  <a:pt x="3245235" y="2403279"/>
                  <a:pt x="3241899" y="2417579"/>
                </a:cubicBezTo>
                <a:cubicBezTo>
                  <a:pt x="3241899" y="2417579"/>
                  <a:pt x="3246958" y="2418759"/>
                  <a:pt x="3246958" y="2418759"/>
                </a:cubicBezTo>
                <a:cubicBezTo>
                  <a:pt x="3250297" y="2404461"/>
                  <a:pt x="3250297" y="2404461"/>
                  <a:pt x="3245235" y="2403279"/>
                </a:cubicBezTo>
                <a:cubicBezTo>
                  <a:pt x="3240176" y="2402099"/>
                  <a:pt x="3240176" y="2402099"/>
                  <a:pt x="3240176" y="2402099"/>
                </a:cubicBezTo>
                <a:close/>
                <a:moveTo>
                  <a:pt x="3414960" y="2396776"/>
                </a:moveTo>
                <a:cubicBezTo>
                  <a:pt x="3413298" y="2397657"/>
                  <a:pt x="3413298" y="2397657"/>
                  <a:pt x="3411636" y="2398537"/>
                </a:cubicBezTo>
                <a:cubicBezTo>
                  <a:pt x="3411636" y="2398537"/>
                  <a:pt x="3409973" y="2399415"/>
                  <a:pt x="3411509" y="2402318"/>
                </a:cubicBezTo>
                <a:cubicBezTo>
                  <a:pt x="3413044" y="2405221"/>
                  <a:pt x="3413044" y="2405221"/>
                  <a:pt x="3416244" y="2407246"/>
                </a:cubicBezTo>
                <a:cubicBezTo>
                  <a:pt x="3416244" y="2407246"/>
                  <a:pt x="3417907" y="2406368"/>
                  <a:pt x="3419569" y="2405486"/>
                </a:cubicBezTo>
                <a:cubicBezTo>
                  <a:pt x="3419569" y="2405486"/>
                  <a:pt x="3421232" y="2404606"/>
                  <a:pt x="3419694" y="2401704"/>
                </a:cubicBezTo>
                <a:cubicBezTo>
                  <a:pt x="3418158" y="2398799"/>
                  <a:pt x="3416623" y="2395897"/>
                  <a:pt x="3414960" y="2396776"/>
                </a:cubicBezTo>
                <a:close/>
                <a:moveTo>
                  <a:pt x="3453124" y="2396528"/>
                </a:moveTo>
                <a:cubicBezTo>
                  <a:pt x="3453124" y="2396528"/>
                  <a:pt x="3449786" y="2410825"/>
                  <a:pt x="3449786" y="2410825"/>
                </a:cubicBezTo>
                <a:cubicBezTo>
                  <a:pt x="3454509" y="2411927"/>
                  <a:pt x="3459232" y="2413029"/>
                  <a:pt x="3459232" y="2413029"/>
                </a:cubicBezTo>
                <a:cubicBezTo>
                  <a:pt x="3459232" y="2413029"/>
                  <a:pt x="3463954" y="2414132"/>
                  <a:pt x="3463954" y="2414132"/>
                </a:cubicBezTo>
                <a:cubicBezTo>
                  <a:pt x="3455896" y="2427324"/>
                  <a:pt x="3455896" y="2427324"/>
                  <a:pt x="3465342" y="2429529"/>
                </a:cubicBezTo>
                <a:cubicBezTo>
                  <a:pt x="3465342" y="2429529"/>
                  <a:pt x="3470065" y="2430632"/>
                  <a:pt x="3470065" y="2430632"/>
                </a:cubicBezTo>
                <a:cubicBezTo>
                  <a:pt x="3473400" y="2416336"/>
                  <a:pt x="3468678" y="2415234"/>
                  <a:pt x="3476737" y="2402039"/>
                </a:cubicBezTo>
                <a:cubicBezTo>
                  <a:pt x="3472014" y="2400936"/>
                  <a:pt x="3467293" y="2399835"/>
                  <a:pt x="3462569" y="2398732"/>
                </a:cubicBezTo>
                <a:cubicBezTo>
                  <a:pt x="3462569" y="2398732"/>
                  <a:pt x="3457847" y="2397630"/>
                  <a:pt x="3453124" y="2396528"/>
                </a:cubicBezTo>
                <a:close/>
                <a:moveTo>
                  <a:pt x="3183951" y="2388978"/>
                </a:moveTo>
                <a:cubicBezTo>
                  <a:pt x="3176118" y="2402226"/>
                  <a:pt x="3180616" y="2403275"/>
                  <a:pt x="3172783" y="2416519"/>
                </a:cubicBezTo>
                <a:cubicBezTo>
                  <a:pt x="3179529" y="2418094"/>
                  <a:pt x="3185624" y="2411038"/>
                  <a:pt x="3188248" y="2407411"/>
                </a:cubicBezTo>
                <a:cubicBezTo>
                  <a:pt x="3189122" y="2406202"/>
                  <a:pt x="3189612" y="2405374"/>
                  <a:pt x="3189612" y="2405374"/>
                </a:cubicBezTo>
                <a:cubicBezTo>
                  <a:pt x="3185114" y="2404325"/>
                  <a:pt x="3188452" y="2390027"/>
                  <a:pt x="3183951" y="2388978"/>
                </a:cubicBezTo>
                <a:close/>
                <a:moveTo>
                  <a:pt x="3423274" y="2388972"/>
                </a:moveTo>
                <a:cubicBezTo>
                  <a:pt x="3423274" y="2388972"/>
                  <a:pt x="3421662" y="2389823"/>
                  <a:pt x="3421662" y="2389823"/>
                </a:cubicBezTo>
                <a:cubicBezTo>
                  <a:pt x="3424478" y="2395146"/>
                  <a:pt x="3421457" y="2393338"/>
                  <a:pt x="3420050" y="2390678"/>
                </a:cubicBezTo>
                <a:cubicBezTo>
                  <a:pt x="3414464" y="2385968"/>
                  <a:pt x="3423031" y="2394848"/>
                  <a:pt x="3423840" y="2397292"/>
                </a:cubicBezTo>
                <a:lnTo>
                  <a:pt x="3421773" y="2396941"/>
                </a:lnTo>
                <a:lnTo>
                  <a:pt x="3419627" y="2395850"/>
                </a:lnTo>
                <a:cubicBezTo>
                  <a:pt x="3419366" y="2395722"/>
                  <a:pt x="3419744" y="2395948"/>
                  <a:pt x="3421253" y="2396853"/>
                </a:cubicBezTo>
                <a:lnTo>
                  <a:pt x="3421773" y="2396941"/>
                </a:lnTo>
                <a:lnTo>
                  <a:pt x="3421833" y="2396971"/>
                </a:lnTo>
                <a:cubicBezTo>
                  <a:pt x="3423922" y="2397995"/>
                  <a:pt x="3426591" y="2399138"/>
                  <a:pt x="3425887" y="2397809"/>
                </a:cubicBezTo>
                <a:cubicBezTo>
                  <a:pt x="3427498" y="2396956"/>
                  <a:pt x="3424478" y="2395146"/>
                  <a:pt x="3424478" y="2395146"/>
                </a:cubicBezTo>
                <a:cubicBezTo>
                  <a:pt x="3423071" y="2392486"/>
                  <a:pt x="3426090" y="2394294"/>
                  <a:pt x="3426294" y="2390780"/>
                </a:cubicBezTo>
                <a:cubicBezTo>
                  <a:pt x="3426294" y="2390780"/>
                  <a:pt x="3424681" y="2391632"/>
                  <a:pt x="3423274" y="2388972"/>
                </a:cubicBezTo>
                <a:close/>
                <a:moveTo>
                  <a:pt x="3047969" y="2387389"/>
                </a:moveTo>
                <a:cubicBezTo>
                  <a:pt x="3047969" y="2387389"/>
                  <a:pt x="3047969" y="2387389"/>
                  <a:pt x="3044631" y="2401688"/>
                </a:cubicBezTo>
                <a:cubicBezTo>
                  <a:pt x="3053628" y="2403787"/>
                  <a:pt x="3053628" y="2403787"/>
                  <a:pt x="3058125" y="2404837"/>
                </a:cubicBezTo>
                <a:cubicBezTo>
                  <a:pt x="3061462" y="2390539"/>
                  <a:pt x="3052465" y="2388439"/>
                  <a:pt x="3047969" y="2387389"/>
                </a:cubicBezTo>
                <a:close/>
                <a:moveTo>
                  <a:pt x="2982970" y="2387291"/>
                </a:moveTo>
                <a:cubicBezTo>
                  <a:pt x="2973634" y="2385113"/>
                  <a:pt x="2972122" y="2412679"/>
                  <a:pt x="2969033" y="2425917"/>
                </a:cubicBezTo>
                <a:cubicBezTo>
                  <a:pt x="2964365" y="2424828"/>
                  <a:pt x="2959699" y="2423738"/>
                  <a:pt x="2955031" y="2422648"/>
                </a:cubicBezTo>
                <a:cubicBezTo>
                  <a:pt x="2951942" y="2435883"/>
                  <a:pt x="2956610" y="2436974"/>
                  <a:pt x="2956610" y="2436974"/>
                </a:cubicBezTo>
                <a:cubicBezTo>
                  <a:pt x="2944184" y="2448032"/>
                  <a:pt x="2931759" y="2459089"/>
                  <a:pt x="2927091" y="2458001"/>
                </a:cubicBezTo>
                <a:cubicBezTo>
                  <a:pt x="2919333" y="2470150"/>
                  <a:pt x="2914666" y="2469060"/>
                  <a:pt x="2906908" y="2481205"/>
                </a:cubicBezTo>
                <a:cubicBezTo>
                  <a:pt x="2913156" y="2496623"/>
                  <a:pt x="2936493" y="2502070"/>
                  <a:pt x="2945830" y="2504248"/>
                </a:cubicBezTo>
                <a:cubicBezTo>
                  <a:pt x="2945830" y="2504248"/>
                  <a:pt x="2941161" y="2503158"/>
                  <a:pt x="2944251" y="2489921"/>
                </a:cubicBezTo>
                <a:cubicBezTo>
                  <a:pt x="2948919" y="2491010"/>
                  <a:pt x="2948919" y="2491010"/>
                  <a:pt x="2958255" y="2493189"/>
                </a:cubicBezTo>
                <a:cubicBezTo>
                  <a:pt x="2958255" y="2493189"/>
                  <a:pt x="2961346" y="2479954"/>
                  <a:pt x="2961346" y="2479954"/>
                </a:cubicBezTo>
                <a:cubicBezTo>
                  <a:pt x="2973768" y="2468895"/>
                  <a:pt x="2987771" y="2472163"/>
                  <a:pt x="2997107" y="2474342"/>
                </a:cubicBezTo>
                <a:cubicBezTo>
                  <a:pt x="3001775" y="2475432"/>
                  <a:pt x="2997107" y="2474342"/>
                  <a:pt x="3003287" y="2447866"/>
                </a:cubicBezTo>
                <a:cubicBezTo>
                  <a:pt x="3026625" y="2453314"/>
                  <a:pt x="3020446" y="2479790"/>
                  <a:pt x="3039118" y="2484147"/>
                </a:cubicBezTo>
                <a:cubicBezTo>
                  <a:pt x="3046875" y="2471999"/>
                  <a:pt x="3062389" y="2447704"/>
                  <a:pt x="3077972" y="2465297"/>
                </a:cubicBezTo>
                <a:cubicBezTo>
                  <a:pt x="3081060" y="2452063"/>
                  <a:pt x="3081060" y="2452063"/>
                  <a:pt x="3085728" y="2453152"/>
                </a:cubicBezTo>
                <a:cubicBezTo>
                  <a:pt x="3102820" y="2443183"/>
                  <a:pt x="3109068" y="2458600"/>
                  <a:pt x="3123070" y="2461868"/>
                </a:cubicBezTo>
                <a:cubicBezTo>
                  <a:pt x="3129250" y="2435392"/>
                  <a:pt x="3124581" y="2434302"/>
                  <a:pt x="3132339" y="2422154"/>
                </a:cubicBezTo>
                <a:lnTo>
                  <a:pt x="3118845" y="2419005"/>
                </a:lnTo>
                <a:lnTo>
                  <a:pt x="3118336" y="2418886"/>
                </a:lnTo>
                <a:cubicBezTo>
                  <a:pt x="3115246" y="2432125"/>
                  <a:pt x="3110579" y="2431034"/>
                  <a:pt x="3105910" y="2429944"/>
                </a:cubicBezTo>
                <a:cubicBezTo>
                  <a:pt x="3096575" y="2427766"/>
                  <a:pt x="3104333" y="2415617"/>
                  <a:pt x="3094995" y="2413438"/>
                </a:cubicBezTo>
                <a:cubicBezTo>
                  <a:pt x="3082572" y="2424498"/>
                  <a:pt x="3073235" y="2422319"/>
                  <a:pt x="3060810" y="2433377"/>
                </a:cubicBezTo>
                <a:cubicBezTo>
                  <a:pt x="3054564" y="2417962"/>
                  <a:pt x="3045229" y="2415782"/>
                  <a:pt x="3031226" y="2412514"/>
                </a:cubicBezTo>
                <a:cubicBezTo>
                  <a:pt x="3021890" y="2410335"/>
                  <a:pt x="3006309" y="2392739"/>
                  <a:pt x="2992305" y="2389471"/>
                </a:cubicBezTo>
                <a:cubicBezTo>
                  <a:pt x="2992305" y="2389471"/>
                  <a:pt x="2992305" y="2389471"/>
                  <a:pt x="2982970" y="2387291"/>
                </a:cubicBezTo>
                <a:close/>
                <a:moveTo>
                  <a:pt x="3096845" y="2383720"/>
                </a:moveTo>
                <a:cubicBezTo>
                  <a:pt x="3099374" y="2384311"/>
                  <a:pt x="3099806" y="2388181"/>
                  <a:pt x="3100022" y="2390115"/>
                </a:cubicBezTo>
                <a:cubicBezTo>
                  <a:pt x="3100128" y="2391084"/>
                  <a:pt x="3100184" y="2391569"/>
                  <a:pt x="3100418" y="2390917"/>
                </a:cubicBezTo>
                <a:cubicBezTo>
                  <a:pt x="3100655" y="2390265"/>
                  <a:pt x="3101071" y="2388477"/>
                  <a:pt x="3101905" y="2384902"/>
                </a:cubicBezTo>
                <a:cubicBezTo>
                  <a:pt x="3101905" y="2384902"/>
                  <a:pt x="3096845" y="2383720"/>
                  <a:pt x="3096845" y="2383720"/>
                </a:cubicBezTo>
                <a:close/>
                <a:moveTo>
                  <a:pt x="3392404" y="2382356"/>
                </a:moveTo>
                <a:cubicBezTo>
                  <a:pt x="3387905" y="2381305"/>
                  <a:pt x="3380070" y="2394554"/>
                  <a:pt x="3375573" y="2393506"/>
                </a:cubicBezTo>
                <a:cubicBezTo>
                  <a:pt x="3380070" y="2394554"/>
                  <a:pt x="3376734" y="2408848"/>
                  <a:pt x="3381232" y="2409897"/>
                </a:cubicBezTo>
                <a:cubicBezTo>
                  <a:pt x="3385729" y="2410948"/>
                  <a:pt x="3384569" y="2395604"/>
                  <a:pt x="3392404" y="2382356"/>
                </a:cubicBezTo>
                <a:close/>
                <a:moveTo>
                  <a:pt x="7001511" y="2380508"/>
                </a:moveTo>
                <a:cubicBezTo>
                  <a:pt x="6996452" y="2379327"/>
                  <a:pt x="6996452" y="2379327"/>
                  <a:pt x="6988055" y="2392445"/>
                </a:cubicBezTo>
                <a:cubicBezTo>
                  <a:pt x="6993116" y="2393625"/>
                  <a:pt x="6993116" y="2393625"/>
                  <a:pt x="6998175" y="2394806"/>
                </a:cubicBezTo>
                <a:cubicBezTo>
                  <a:pt x="6998175" y="2394806"/>
                  <a:pt x="6998175" y="2394806"/>
                  <a:pt x="7001511" y="2380508"/>
                </a:cubicBezTo>
                <a:close/>
                <a:moveTo>
                  <a:pt x="3074496" y="2378506"/>
                </a:moveTo>
                <a:cubicBezTo>
                  <a:pt x="3066520" y="2391719"/>
                  <a:pt x="3074496" y="2378506"/>
                  <a:pt x="3071159" y="2392802"/>
                </a:cubicBezTo>
                <a:cubicBezTo>
                  <a:pt x="3073480" y="2393344"/>
                  <a:pt x="3076958" y="2394154"/>
                  <a:pt x="3080274" y="2393045"/>
                </a:cubicBezTo>
                <a:cubicBezTo>
                  <a:pt x="3083590" y="2391934"/>
                  <a:pt x="3086744" y="2388901"/>
                  <a:pt x="3088413" y="2381752"/>
                </a:cubicBezTo>
                <a:cubicBezTo>
                  <a:pt x="3083772" y="2380669"/>
                  <a:pt x="3079135" y="2379586"/>
                  <a:pt x="3074496" y="2378506"/>
                </a:cubicBezTo>
                <a:close/>
                <a:moveTo>
                  <a:pt x="3041185" y="2370730"/>
                </a:moveTo>
                <a:cubicBezTo>
                  <a:pt x="3037847" y="2385027"/>
                  <a:pt x="3042346" y="2386076"/>
                  <a:pt x="3046844" y="2387126"/>
                </a:cubicBezTo>
                <a:cubicBezTo>
                  <a:pt x="3046844" y="2387126"/>
                  <a:pt x="3047969" y="2387389"/>
                  <a:pt x="3049511" y="2385863"/>
                </a:cubicBezTo>
                <a:cubicBezTo>
                  <a:pt x="3051052" y="2384341"/>
                  <a:pt x="3053010" y="2381027"/>
                  <a:pt x="3054678" y="2373880"/>
                </a:cubicBezTo>
                <a:cubicBezTo>
                  <a:pt x="3045682" y="2371779"/>
                  <a:pt x="3045682" y="2371779"/>
                  <a:pt x="3041185" y="2370730"/>
                </a:cubicBezTo>
                <a:close/>
                <a:moveTo>
                  <a:pt x="6959345" y="2370668"/>
                </a:moveTo>
                <a:cubicBezTo>
                  <a:pt x="6959345" y="2370668"/>
                  <a:pt x="6956008" y="2384964"/>
                  <a:pt x="6956008" y="2384964"/>
                </a:cubicBezTo>
                <a:cubicBezTo>
                  <a:pt x="6959486" y="2385776"/>
                  <a:pt x="6968184" y="2387807"/>
                  <a:pt x="6973722" y="2382739"/>
                </a:cubicBezTo>
                <a:cubicBezTo>
                  <a:pt x="6975569" y="2381050"/>
                  <a:pt x="6977065" y="2378571"/>
                  <a:pt x="6977899" y="2374997"/>
                </a:cubicBezTo>
                <a:cubicBezTo>
                  <a:pt x="6973259" y="2373916"/>
                  <a:pt x="6968621" y="2372833"/>
                  <a:pt x="6959345" y="2370668"/>
                </a:cubicBezTo>
                <a:close/>
                <a:moveTo>
                  <a:pt x="3536181" y="2370086"/>
                </a:moveTo>
                <a:lnTo>
                  <a:pt x="3539909" y="2375250"/>
                </a:lnTo>
                <a:lnTo>
                  <a:pt x="3532419" y="2373503"/>
                </a:lnTo>
                <a:cubicBezTo>
                  <a:pt x="3532419" y="2373503"/>
                  <a:pt x="3533584" y="2373775"/>
                  <a:pt x="3535138" y="2372380"/>
                </a:cubicBezTo>
                <a:close/>
                <a:moveTo>
                  <a:pt x="3199633" y="2367514"/>
                </a:moveTo>
                <a:cubicBezTo>
                  <a:pt x="3199633" y="2367514"/>
                  <a:pt x="3195135" y="2366464"/>
                  <a:pt x="3197409" y="2377045"/>
                </a:cubicBezTo>
                <a:cubicBezTo>
                  <a:pt x="3199076" y="2369897"/>
                  <a:pt x="3203303" y="2374652"/>
                  <a:pt x="3206250" y="2373456"/>
                </a:cubicBezTo>
                <a:cubicBezTo>
                  <a:pt x="3207231" y="2373056"/>
                  <a:pt x="3208072" y="2371995"/>
                  <a:pt x="3208629" y="2369614"/>
                </a:cubicBezTo>
                <a:cubicBezTo>
                  <a:pt x="3208629" y="2369614"/>
                  <a:pt x="3204132" y="2368566"/>
                  <a:pt x="3199633" y="2367514"/>
                </a:cubicBezTo>
                <a:close/>
                <a:moveTo>
                  <a:pt x="6604700" y="2367197"/>
                </a:moveTo>
                <a:cubicBezTo>
                  <a:pt x="6602265" y="2367099"/>
                  <a:pt x="6599381" y="2368311"/>
                  <a:pt x="6596355" y="2371372"/>
                </a:cubicBezTo>
                <a:cubicBezTo>
                  <a:pt x="6600739" y="2372396"/>
                  <a:pt x="6597403" y="2386690"/>
                  <a:pt x="6606174" y="2388738"/>
                </a:cubicBezTo>
                <a:cubicBezTo>
                  <a:pt x="6615255" y="2379553"/>
                  <a:pt x="6612002" y="2367487"/>
                  <a:pt x="6604700" y="2367197"/>
                </a:cubicBezTo>
                <a:close/>
                <a:moveTo>
                  <a:pt x="3550500" y="2361788"/>
                </a:moveTo>
                <a:lnTo>
                  <a:pt x="3549369" y="2368017"/>
                </a:lnTo>
                <a:cubicBezTo>
                  <a:pt x="3550094" y="2384654"/>
                  <a:pt x="3559998" y="2397504"/>
                  <a:pt x="3554170" y="2406684"/>
                </a:cubicBezTo>
                <a:cubicBezTo>
                  <a:pt x="3544846" y="2404509"/>
                  <a:pt x="3540183" y="2403420"/>
                  <a:pt x="3535522" y="2402330"/>
                </a:cubicBezTo>
                <a:cubicBezTo>
                  <a:pt x="3537077" y="2395666"/>
                  <a:pt x="3539020" y="2392607"/>
                  <a:pt x="3540964" y="2389548"/>
                </a:cubicBezTo>
                <a:lnTo>
                  <a:pt x="3546398" y="2376781"/>
                </a:lnTo>
                <a:lnTo>
                  <a:pt x="3549587" y="2376949"/>
                </a:lnTo>
                <a:cubicBezTo>
                  <a:pt x="3551516" y="2372522"/>
                  <a:pt x="3547032" y="2368082"/>
                  <a:pt x="3547293" y="2364537"/>
                </a:cubicBezTo>
                <a:cubicBezTo>
                  <a:pt x="3542808" y="2360099"/>
                  <a:pt x="3545364" y="2368966"/>
                  <a:pt x="3540880" y="2364526"/>
                </a:cubicBezTo>
                <a:close/>
                <a:moveTo>
                  <a:pt x="7179822" y="2353556"/>
                </a:moveTo>
                <a:cubicBezTo>
                  <a:pt x="7176712" y="2366879"/>
                  <a:pt x="7176712" y="2366879"/>
                  <a:pt x="7181375" y="2367968"/>
                </a:cubicBezTo>
                <a:cubicBezTo>
                  <a:pt x="7181375" y="2367968"/>
                  <a:pt x="7186037" y="2369056"/>
                  <a:pt x="7186037" y="2369056"/>
                </a:cubicBezTo>
                <a:cubicBezTo>
                  <a:pt x="7187590" y="2383470"/>
                  <a:pt x="7192251" y="2384559"/>
                  <a:pt x="7192251" y="2384559"/>
                </a:cubicBezTo>
                <a:cubicBezTo>
                  <a:pt x="7184479" y="2396797"/>
                  <a:pt x="7172044" y="2407949"/>
                  <a:pt x="7162719" y="2405773"/>
                </a:cubicBezTo>
                <a:cubicBezTo>
                  <a:pt x="7165830" y="2392445"/>
                  <a:pt x="7159616" y="2376941"/>
                  <a:pt x="7162726" y="2363616"/>
                </a:cubicBezTo>
                <a:cubicBezTo>
                  <a:pt x="7150292" y="2374766"/>
                  <a:pt x="7137858" y="2385917"/>
                  <a:pt x="7131645" y="2370413"/>
                </a:cubicBezTo>
                <a:cubicBezTo>
                  <a:pt x="7147188" y="2345939"/>
                  <a:pt x="7162726" y="2363616"/>
                  <a:pt x="7179822" y="2353556"/>
                </a:cubicBezTo>
                <a:close/>
                <a:moveTo>
                  <a:pt x="3228421" y="2344081"/>
                </a:moveTo>
                <a:cubicBezTo>
                  <a:pt x="3220677" y="2356093"/>
                  <a:pt x="3222303" y="2370292"/>
                  <a:pt x="3217618" y="2369198"/>
                </a:cubicBezTo>
                <a:cubicBezTo>
                  <a:pt x="3226989" y="2371386"/>
                  <a:pt x="3233659" y="2379853"/>
                  <a:pt x="3239922" y="2384768"/>
                </a:cubicBezTo>
                <a:cubicBezTo>
                  <a:pt x="3244620" y="2388454"/>
                  <a:pt x="3249089" y="2390144"/>
                  <a:pt x="3254295" y="2385694"/>
                </a:cubicBezTo>
                <a:cubicBezTo>
                  <a:pt x="3256032" y="2384209"/>
                  <a:pt x="3257850" y="2382043"/>
                  <a:pt x="3259785" y="2379041"/>
                </a:cubicBezTo>
                <a:cubicBezTo>
                  <a:pt x="3255100" y="2377948"/>
                  <a:pt x="3241044" y="2374667"/>
                  <a:pt x="3241044" y="2374667"/>
                </a:cubicBezTo>
                <a:cubicBezTo>
                  <a:pt x="3244103" y="2361561"/>
                  <a:pt x="3248789" y="2362655"/>
                  <a:pt x="3248789" y="2362655"/>
                </a:cubicBezTo>
                <a:cubicBezTo>
                  <a:pt x="3244103" y="2361561"/>
                  <a:pt x="3247163" y="2348456"/>
                  <a:pt x="3247163" y="2348456"/>
                </a:cubicBezTo>
                <a:cubicBezTo>
                  <a:pt x="3237791" y="2346268"/>
                  <a:pt x="3237791" y="2346268"/>
                  <a:pt x="3228421" y="2344081"/>
                </a:cubicBezTo>
                <a:close/>
                <a:moveTo>
                  <a:pt x="6673807" y="2334174"/>
                </a:moveTo>
                <a:cubicBezTo>
                  <a:pt x="6670471" y="2348472"/>
                  <a:pt x="6669310" y="2333126"/>
                  <a:pt x="6665973" y="2347423"/>
                </a:cubicBezTo>
                <a:cubicBezTo>
                  <a:pt x="6674968" y="2349521"/>
                  <a:pt x="6674968" y="2349521"/>
                  <a:pt x="6679467" y="2350572"/>
                </a:cubicBezTo>
                <a:cubicBezTo>
                  <a:pt x="6682803" y="2336274"/>
                  <a:pt x="6678305" y="2335225"/>
                  <a:pt x="6673807" y="2334174"/>
                </a:cubicBezTo>
                <a:close/>
                <a:moveTo>
                  <a:pt x="3200507" y="2322493"/>
                </a:moveTo>
                <a:cubicBezTo>
                  <a:pt x="3186594" y="2319246"/>
                  <a:pt x="3183479" y="2332588"/>
                  <a:pt x="3174202" y="2330423"/>
                </a:cubicBezTo>
                <a:cubicBezTo>
                  <a:pt x="3171087" y="2343765"/>
                  <a:pt x="3180363" y="2345932"/>
                  <a:pt x="3180363" y="2345932"/>
                </a:cubicBezTo>
                <a:cubicBezTo>
                  <a:pt x="3175726" y="2344848"/>
                  <a:pt x="3172612" y="2358191"/>
                  <a:pt x="3167973" y="2357109"/>
                </a:cubicBezTo>
                <a:cubicBezTo>
                  <a:pt x="3163336" y="2356026"/>
                  <a:pt x="3172612" y="2358191"/>
                  <a:pt x="3169497" y="2371535"/>
                </a:cubicBezTo>
                <a:cubicBezTo>
                  <a:pt x="3164859" y="2370451"/>
                  <a:pt x="3155582" y="2368287"/>
                  <a:pt x="3152468" y="2381630"/>
                </a:cubicBezTo>
                <a:cubicBezTo>
                  <a:pt x="3157107" y="2382711"/>
                  <a:pt x="3166384" y="2384878"/>
                  <a:pt x="3171022" y="2385960"/>
                </a:cubicBezTo>
                <a:cubicBezTo>
                  <a:pt x="3177250" y="2359276"/>
                  <a:pt x="3194279" y="2349179"/>
                  <a:pt x="3202032" y="2336919"/>
                </a:cubicBezTo>
                <a:cubicBezTo>
                  <a:pt x="3202032" y="2336919"/>
                  <a:pt x="3200507" y="2322493"/>
                  <a:pt x="3200507" y="2322493"/>
                </a:cubicBezTo>
                <a:close/>
                <a:moveTo>
                  <a:pt x="3353981" y="2306630"/>
                </a:moveTo>
                <a:cubicBezTo>
                  <a:pt x="3348163" y="2305271"/>
                  <a:pt x="3341550" y="2307318"/>
                  <a:pt x="3335304" y="2313040"/>
                </a:cubicBezTo>
                <a:cubicBezTo>
                  <a:pt x="3332127" y="2326655"/>
                  <a:pt x="3324294" y="2339182"/>
                  <a:pt x="3324294" y="2339182"/>
                </a:cubicBezTo>
                <a:cubicBezTo>
                  <a:pt x="3314983" y="2337008"/>
                  <a:pt x="3305673" y="2334836"/>
                  <a:pt x="3302496" y="2348451"/>
                </a:cubicBezTo>
                <a:cubicBezTo>
                  <a:pt x="3307152" y="2349537"/>
                  <a:pt x="3316462" y="2351711"/>
                  <a:pt x="3313284" y="2365327"/>
                </a:cubicBezTo>
                <a:cubicBezTo>
                  <a:pt x="3310106" y="2378943"/>
                  <a:pt x="3302273" y="2391469"/>
                  <a:pt x="3297619" y="2390384"/>
                </a:cubicBezTo>
                <a:cubicBezTo>
                  <a:pt x="3302273" y="2391469"/>
                  <a:pt x="3311583" y="2393643"/>
                  <a:pt x="3316239" y="2394729"/>
                </a:cubicBezTo>
                <a:cubicBezTo>
                  <a:pt x="3317938" y="2366414"/>
                  <a:pt x="3350525" y="2374019"/>
                  <a:pt x="3361536" y="2347874"/>
                </a:cubicBezTo>
                <a:cubicBezTo>
                  <a:pt x="3370846" y="2350047"/>
                  <a:pt x="3380157" y="2352220"/>
                  <a:pt x="3389467" y="2354392"/>
                </a:cubicBezTo>
                <a:cubicBezTo>
                  <a:pt x="3392644" y="2340779"/>
                  <a:pt x="3392644" y="2340779"/>
                  <a:pt x="3392644" y="2340779"/>
                </a:cubicBezTo>
                <a:cubicBezTo>
                  <a:pt x="3398520" y="2331383"/>
                  <a:pt x="3413913" y="2340358"/>
                  <a:pt x="3418655" y="2338775"/>
                </a:cubicBezTo>
                <a:cubicBezTo>
                  <a:pt x="3420236" y="2338245"/>
                  <a:pt x="3420632" y="2336543"/>
                  <a:pt x="3419099" y="2332596"/>
                </a:cubicBezTo>
                <a:cubicBezTo>
                  <a:pt x="3403655" y="2314634"/>
                  <a:pt x="3385035" y="2310289"/>
                  <a:pt x="3367891" y="2320645"/>
                </a:cubicBezTo>
                <a:cubicBezTo>
                  <a:pt x="3364825" y="2312749"/>
                  <a:pt x="3359800" y="2307987"/>
                  <a:pt x="3353981" y="2306630"/>
                </a:cubicBezTo>
                <a:close/>
                <a:moveTo>
                  <a:pt x="6533412" y="2301408"/>
                </a:moveTo>
                <a:cubicBezTo>
                  <a:pt x="6528833" y="2300340"/>
                  <a:pt x="6525776" y="2313445"/>
                  <a:pt x="6521198" y="2312377"/>
                </a:cubicBezTo>
                <a:cubicBezTo>
                  <a:pt x="6518138" y="2325483"/>
                  <a:pt x="6524237" y="2340722"/>
                  <a:pt x="6521177" y="2353828"/>
                </a:cubicBezTo>
                <a:cubicBezTo>
                  <a:pt x="6539491" y="2358102"/>
                  <a:pt x="6541030" y="2330825"/>
                  <a:pt x="6550185" y="2332962"/>
                </a:cubicBezTo>
                <a:cubicBezTo>
                  <a:pt x="6553245" y="2319856"/>
                  <a:pt x="6542569" y="2303545"/>
                  <a:pt x="6533412" y="2301408"/>
                </a:cubicBezTo>
                <a:close/>
                <a:moveTo>
                  <a:pt x="3544983" y="2300246"/>
                </a:moveTo>
                <a:lnTo>
                  <a:pt x="3545188" y="2300313"/>
                </a:lnTo>
                <a:lnTo>
                  <a:pt x="3543434" y="2313353"/>
                </a:lnTo>
                <a:lnTo>
                  <a:pt x="3537800" y="2319731"/>
                </a:lnTo>
                <a:lnTo>
                  <a:pt x="3537865" y="2318565"/>
                </a:lnTo>
                <a:cubicBezTo>
                  <a:pt x="3537479" y="2314961"/>
                  <a:pt x="3537089" y="2311358"/>
                  <a:pt x="3538646" y="2304696"/>
                </a:cubicBezTo>
                <a:cubicBezTo>
                  <a:pt x="3540589" y="2301635"/>
                  <a:pt x="3542725" y="2300378"/>
                  <a:pt x="3544983" y="2300246"/>
                </a:cubicBezTo>
                <a:close/>
                <a:moveTo>
                  <a:pt x="6583067" y="2298589"/>
                </a:moveTo>
                <a:cubicBezTo>
                  <a:pt x="6587730" y="2299678"/>
                  <a:pt x="6592391" y="2300765"/>
                  <a:pt x="6592391" y="2300765"/>
                </a:cubicBezTo>
                <a:cubicBezTo>
                  <a:pt x="6584619" y="2313004"/>
                  <a:pt x="6584619" y="2313004"/>
                  <a:pt x="6579957" y="2311916"/>
                </a:cubicBezTo>
                <a:cubicBezTo>
                  <a:pt x="6575295" y="2310829"/>
                  <a:pt x="6584619" y="2313004"/>
                  <a:pt x="6583067" y="2298589"/>
                </a:cubicBezTo>
                <a:close/>
                <a:moveTo>
                  <a:pt x="7215592" y="2292602"/>
                </a:moveTo>
                <a:cubicBezTo>
                  <a:pt x="7203826" y="2295511"/>
                  <a:pt x="7194689" y="2307510"/>
                  <a:pt x="7186250" y="2328154"/>
                </a:cubicBezTo>
                <a:cubicBezTo>
                  <a:pt x="7199984" y="2331360"/>
                  <a:pt x="7198742" y="2315992"/>
                  <a:pt x="7212478" y="2319199"/>
                </a:cubicBezTo>
                <a:cubicBezTo>
                  <a:pt x="7212478" y="2319199"/>
                  <a:pt x="7217055" y="2320268"/>
                  <a:pt x="7221634" y="2321335"/>
                </a:cubicBezTo>
                <a:cubicBezTo>
                  <a:pt x="7221634" y="2321335"/>
                  <a:pt x="7224972" y="2307038"/>
                  <a:pt x="7228307" y="2292744"/>
                </a:cubicBezTo>
                <a:cubicBezTo>
                  <a:pt x="7223729" y="2291675"/>
                  <a:pt x="7219514" y="2291634"/>
                  <a:pt x="7215592" y="2292602"/>
                </a:cubicBezTo>
                <a:close/>
                <a:moveTo>
                  <a:pt x="3535446" y="2285643"/>
                </a:moveTo>
                <a:cubicBezTo>
                  <a:pt x="3537115" y="2284762"/>
                  <a:pt x="3538589" y="2286537"/>
                  <a:pt x="3540238" y="2288644"/>
                </a:cubicBezTo>
                <a:lnTo>
                  <a:pt x="3541586" y="2289797"/>
                </a:lnTo>
                <a:lnTo>
                  <a:pt x="3541756" y="2291368"/>
                </a:lnTo>
                <a:lnTo>
                  <a:pt x="3530228" y="2290359"/>
                </a:lnTo>
                <a:close/>
                <a:moveTo>
                  <a:pt x="6980476" y="2280129"/>
                </a:moveTo>
                <a:cubicBezTo>
                  <a:pt x="6978251" y="2289658"/>
                  <a:pt x="6978251" y="2289658"/>
                  <a:pt x="6988370" y="2292021"/>
                </a:cubicBezTo>
                <a:cubicBezTo>
                  <a:pt x="6988370" y="2292021"/>
                  <a:pt x="6990595" y="2282489"/>
                  <a:pt x="6990595" y="2282489"/>
                </a:cubicBezTo>
                <a:cubicBezTo>
                  <a:pt x="6985536" y="2281308"/>
                  <a:pt x="6980476" y="2280129"/>
                  <a:pt x="6980476" y="2280129"/>
                </a:cubicBezTo>
                <a:close/>
                <a:moveTo>
                  <a:pt x="6620824" y="2266536"/>
                </a:moveTo>
                <a:cubicBezTo>
                  <a:pt x="6618599" y="2276067"/>
                  <a:pt x="6623096" y="2277116"/>
                  <a:pt x="6627594" y="2278166"/>
                </a:cubicBezTo>
                <a:cubicBezTo>
                  <a:pt x="6627594" y="2278166"/>
                  <a:pt x="6628718" y="2278429"/>
                  <a:pt x="6629559" y="2277370"/>
                </a:cubicBezTo>
                <a:cubicBezTo>
                  <a:pt x="6630399" y="2276309"/>
                  <a:pt x="6630956" y="2273926"/>
                  <a:pt x="6629818" y="2268635"/>
                </a:cubicBezTo>
                <a:cubicBezTo>
                  <a:pt x="6629818" y="2268635"/>
                  <a:pt x="6625320" y="2267587"/>
                  <a:pt x="6620824" y="2266536"/>
                </a:cubicBezTo>
                <a:close/>
                <a:moveTo>
                  <a:pt x="3259335" y="2263993"/>
                </a:moveTo>
                <a:cubicBezTo>
                  <a:pt x="3254441" y="2260964"/>
                  <a:pt x="3247702" y="2263161"/>
                  <a:pt x="3244366" y="2277457"/>
                </a:cubicBezTo>
                <a:cubicBezTo>
                  <a:pt x="3249090" y="2278560"/>
                  <a:pt x="3258535" y="2280765"/>
                  <a:pt x="3263256" y="2281865"/>
                </a:cubicBezTo>
                <a:cubicBezTo>
                  <a:pt x="3267286" y="2275270"/>
                  <a:pt x="3264231" y="2267019"/>
                  <a:pt x="3259335" y="2263993"/>
                </a:cubicBezTo>
                <a:close/>
                <a:moveTo>
                  <a:pt x="6720263" y="2259594"/>
                </a:moveTo>
                <a:cubicBezTo>
                  <a:pt x="6716929" y="2273890"/>
                  <a:pt x="6716929" y="2273890"/>
                  <a:pt x="6716929" y="2273890"/>
                </a:cubicBezTo>
                <a:cubicBezTo>
                  <a:pt x="6716929" y="2273890"/>
                  <a:pt x="6721988" y="2275072"/>
                  <a:pt x="6721988" y="2275072"/>
                </a:cubicBezTo>
                <a:cubicBezTo>
                  <a:pt x="6721988" y="2275072"/>
                  <a:pt x="6725323" y="2260777"/>
                  <a:pt x="6725323" y="2260777"/>
                </a:cubicBezTo>
                <a:cubicBezTo>
                  <a:pt x="6725323" y="2260777"/>
                  <a:pt x="6725323" y="2260777"/>
                  <a:pt x="6720263" y="2259594"/>
                </a:cubicBezTo>
                <a:close/>
                <a:moveTo>
                  <a:pt x="6519929" y="2253036"/>
                </a:moveTo>
                <a:cubicBezTo>
                  <a:pt x="6519929" y="2253036"/>
                  <a:pt x="6515291" y="2251953"/>
                  <a:pt x="6512157" y="2265383"/>
                </a:cubicBezTo>
                <a:cubicBezTo>
                  <a:pt x="6512157" y="2265383"/>
                  <a:pt x="6516796" y="2266466"/>
                  <a:pt x="6516796" y="2266466"/>
                </a:cubicBezTo>
                <a:cubicBezTo>
                  <a:pt x="6516796" y="2266466"/>
                  <a:pt x="6513662" y="2279896"/>
                  <a:pt x="6513662" y="2279896"/>
                </a:cubicBezTo>
                <a:cubicBezTo>
                  <a:pt x="6499746" y="2276648"/>
                  <a:pt x="6495108" y="2275565"/>
                  <a:pt x="6485831" y="2273400"/>
                </a:cubicBezTo>
                <a:cubicBezTo>
                  <a:pt x="6476553" y="2271236"/>
                  <a:pt x="6473420" y="2284664"/>
                  <a:pt x="6468782" y="2283583"/>
                </a:cubicBezTo>
                <a:cubicBezTo>
                  <a:pt x="6461008" y="2295929"/>
                  <a:pt x="6445589" y="2278170"/>
                  <a:pt x="6442456" y="2291599"/>
                </a:cubicBezTo>
                <a:cubicBezTo>
                  <a:pt x="6448598" y="2307195"/>
                  <a:pt x="6454740" y="2322791"/>
                  <a:pt x="6456244" y="2337302"/>
                </a:cubicBezTo>
                <a:cubicBezTo>
                  <a:pt x="6451605" y="2336220"/>
                  <a:pt x="6443833" y="2348568"/>
                  <a:pt x="6443833" y="2348568"/>
                </a:cubicBezTo>
                <a:cubicBezTo>
                  <a:pt x="6445337" y="2363076"/>
                  <a:pt x="6451480" y="2378672"/>
                  <a:pt x="6463890" y="2367406"/>
                </a:cubicBezTo>
                <a:cubicBezTo>
                  <a:pt x="6468529" y="2368489"/>
                  <a:pt x="6465394" y="2381919"/>
                  <a:pt x="6470032" y="2383001"/>
                </a:cubicBezTo>
                <a:cubicBezTo>
                  <a:pt x="6470032" y="2383001"/>
                  <a:pt x="6466897" y="2396432"/>
                  <a:pt x="6462259" y="2395349"/>
                </a:cubicBezTo>
                <a:cubicBezTo>
                  <a:pt x="6462259" y="2395349"/>
                  <a:pt x="6466897" y="2396432"/>
                  <a:pt x="6466897" y="2396432"/>
                </a:cubicBezTo>
                <a:cubicBezTo>
                  <a:pt x="6468057" y="2396703"/>
                  <a:pt x="6469123" y="2396065"/>
                  <a:pt x="6470070" y="2394959"/>
                </a:cubicBezTo>
                <a:cubicBezTo>
                  <a:pt x="6472908" y="2391639"/>
                  <a:pt x="6474672" y="2384085"/>
                  <a:pt x="6474672" y="2384085"/>
                </a:cubicBezTo>
                <a:cubicBezTo>
                  <a:pt x="6487082" y="2372820"/>
                  <a:pt x="6476300" y="2356146"/>
                  <a:pt x="6482571" y="2329285"/>
                </a:cubicBezTo>
                <a:cubicBezTo>
                  <a:pt x="6488712" y="2344881"/>
                  <a:pt x="6499620" y="2319104"/>
                  <a:pt x="6501249" y="2291160"/>
                </a:cubicBezTo>
                <a:cubicBezTo>
                  <a:pt x="6502754" y="2305673"/>
                  <a:pt x="6509023" y="2278812"/>
                  <a:pt x="6513662" y="2279896"/>
                </a:cubicBezTo>
                <a:cubicBezTo>
                  <a:pt x="6513662" y="2279896"/>
                  <a:pt x="6518299" y="2280977"/>
                  <a:pt x="6518299" y="2280977"/>
                </a:cubicBezTo>
                <a:cubicBezTo>
                  <a:pt x="6521434" y="2267547"/>
                  <a:pt x="6521434" y="2267547"/>
                  <a:pt x="6526072" y="2268631"/>
                </a:cubicBezTo>
                <a:cubicBezTo>
                  <a:pt x="6521434" y="2267547"/>
                  <a:pt x="6524569" y="2254118"/>
                  <a:pt x="6519929" y="2253036"/>
                </a:cubicBezTo>
                <a:close/>
                <a:moveTo>
                  <a:pt x="3318471" y="2249528"/>
                </a:moveTo>
                <a:cubicBezTo>
                  <a:pt x="3312286" y="2248084"/>
                  <a:pt x="3305922" y="2249948"/>
                  <a:pt x="3302956" y="2262657"/>
                </a:cubicBezTo>
                <a:cubicBezTo>
                  <a:pt x="3307454" y="2263705"/>
                  <a:pt x="3313460" y="2268458"/>
                  <a:pt x="3319081" y="2269770"/>
                </a:cubicBezTo>
                <a:cubicBezTo>
                  <a:pt x="3321892" y="2270425"/>
                  <a:pt x="3324608" y="2270222"/>
                  <a:pt x="3326991" y="2268265"/>
                </a:cubicBezTo>
                <a:cubicBezTo>
                  <a:pt x="3329374" y="2266309"/>
                  <a:pt x="3331426" y="2262603"/>
                  <a:pt x="3332908" y="2256248"/>
                </a:cubicBezTo>
                <a:cubicBezTo>
                  <a:pt x="3330659" y="2255724"/>
                  <a:pt x="3324654" y="2250972"/>
                  <a:pt x="3318471" y="2249528"/>
                </a:cubicBezTo>
                <a:close/>
                <a:moveTo>
                  <a:pt x="6801151" y="2248325"/>
                </a:moveTo>
                <a:cubicBezTo>
                  <a:pt x="6797814" y="2262619"/>
                  <a:pt x="6803754" y="2279082"/>
                  <a:pt x="6813031" y="2281246"/>
                </a:cubicBezTo>
                <a:cubicBezTo>
                  <a:pt x="6817019" y="2274639"/>
                  <a:pt x="6821333" y="2271877"/>
                  <a:pt x="6825065" y="2268980"/>
                </a:cubicBezTo>
                <a:cubicBezTo>
                  <a:pt x="6828800" y="2266083"/>
                  <a:pt x="6831952" y="2263051"/>
                  <a:pt x="6833621" y="2255903"/>
                </a:cubicBezTo>
                <a:cubicBezTo>
                  <a:pt x="6824342" y="2253737"/>
                  <a:pt x="6815067" y="2251573"/>
                  <a:pt x="6801151" y="2248325"/>
                </a:cubicBezTo>
                <a:close/>
                <a:moveTo>
                  <a:pt x="6531428" y="2245673"/>
                </a:moveTo>
                <a:cubicBezTo>
                  <a:pt x="6526370" y="2244492"/>
                  <a:pt x="6524144" y="2254022"/>
                  <a:pt x="6524144" y="2254022"/>
                </a:cubicBezTo>
                <a:cubicBezTo>
                  <a:pt x="6529206" y="2255203"/>
                  <a:pt x="6534266" y="2256384"/>
                  <a:pt x="6534266" y="2256384"/>
                </a:cubicBezTo>
                <a:cubicBezTo>
                  <a:pt x="6534266" y="2256384"/>
                  <a:pt x="6536490" y="2246855"/>
                  <a:pt x="6531428" y="2245673"/>
                </a:cubicBezTo>
                <a:close/>
                <a:moveTo>
                  <a:pt x="3438807" y="2243065"/>
                </a:moveTo>
                <a:cubicBezTo>
                  <a:pt x="3434911" y="2244041"/>
                  <a:pt x="3430923" y="2250647"/>
                  <a:pt x="3429907" y="2265485"/>
                </a:cubicBezTo>
                <a:cubicBezTo>
                  <a:pt x="3439183" y="2267649"/>
                  <a:pt x="3442520" y="2253355"/>
                  <a:pt x="3447158" y="2254438"/>
                </a:cubicBezTo>
                <a:cubicBezTo>
                  <a:pt x="3446508" y="2246749"/>
                  <a:pt x="3442703" y="2242092"/>
                  <a:pt x="3438807" y="2243065"/>
                </a:cubicBezTo>
                <a:close/>
                <a:moveTo>
                  <a:pt x="6749363" y="2239035"/>
                </a:moveTo>
                <a:cubicBezTo>
                  <a:pt x="6746253" y="2252365"/>
                  <a:pt x="6760238" y="2255629"/>
                  <a:pt x="6760238" y="2255629"/>
                </a:cubicBezTo>
                <a:cubicBezTo>
                  <a:pt x="6757128" y="2268953"/>
                  <a:pt x="6763344" y="2284454"/>
                  <a:pt x="6755571" y="2296693"/>
                </a:cubicBezTo>
                <a:cubicBezTo>
                  <a:pt x="6764894" y="2298870"/>
                  <a:pt x="6769556" y="2299958"/>
                  <a:pt x="6774218" y="2301045"/>
                </a:cubicBezTo>
                <a:cubicBezTo>
                  <a:pt x="6776550" y="2301591"/>
                  <a:pt x="6776550" y="2301591"/>
                  <a:pt x="6776354" y="2299788"/>
                </a:cubicBezTo>
                <a:cubicBezTo>
                  <a:pt x="6776161" y="2297987"/>
                  <a:pt x="6775773" y="2294382"/>
                  <a:pt x="6777329" y="2287718"/>
                </a:cubicBezTo>
                <a:cubicBezTo>
                  <a:pt x="6772668" y="2286630"/>
                  <a:pt x="6774224" y="2258892"/>
                  <a:pt x="6772673" y="2244477"/>
                </a:cubicBezTo>
                <a:cubicBezTo>
                  <a:pt x="6760238" y="2255629"/>
                  <a:pt x="6758687" y="2241212"/>
                  <a:pt x="6749363" y="2239035"/>
                </a:cubicBezTo>
                <a:close/>
                <a:moveTo>
                  <a:pt x="3377442" y="2238168"/>
                </a:moveTo>
                <a:cubicBezTo>
                  <a:pt x="3378881" y="2252323"/>
                  <a:pt x="3387875" y="2254422"/>
                  <a:pt x="3384818" y="2267527"/>
                </a:cubicBezTo>
                <a:cubicBezTo>
                  <a:pt x="3380320" y="2266478"/>
                  <a:pt x="3363768" y="2276431"/>
                  <a:pt x="3369705" y="2291638"/>
                </a:cubicBezTo>
                <a:cubicBezTo>
                  <a:pt x="3383200" y="2294786"/>
                  <a:pt x="3396693" y="2297935"/>
                  <a:pt x="3401190" y="2298985"/>
                </a:cubicBezTo>
                <a:cubicBezTo>
                  <a:pt x="3399752" y="2284831"/>
                  <a:pt x="3399752" y="2284831"/>
                  <a:pt x="3407307" y="2272776"/>
                </a:cubicBezTo>
                <a:cubicBezTo>
                  <a:pt x="3402810" y="2271727"/>
                  <a:pt x="3393814" y="2269629"/>
                  <a:pt x="3387875" y="2254422"/>
                </a:cubicBezTo>
                <a:cubicBezTo>
                  <a:pt x="3392375" y="2255473"/>
                  <a:pt x="3396872" y="2256521"/>
                  <a:pt x="3395435" y="2242368"/>
                </a:cubicBezTo>
                <a:cubicBezTo>
                  <a:pt x="3386438" y="2240267"/>
                  <a:pt x="3377442" y="2238168"/>
                  <a:pt x="3377442" y="2238168"/>
                </a:cubicBezTo>
                <a:close/>
                <a:moveTo>
                  <a:pt x="6553321" y="2235706"/>
                </a:moveTo>
                <a:cubicBezTo>
                  <a:pt x="6553321" y="2235706"/>
                  <a:pt x="6553321" y="2235706"/>
                  <a:pt x="6549983" y="2250003"/>
                </a:cubicBezTo>
                <a:cubicBezTo>
                  <a:pt x="6549983" y="2250003"/>
                  <a:pt x="6555676" y="2251331"/>
                  <a:pt x="6559929" y="2245965"/>
                </a:cubicBezTo>
                <a:cubicBezTo>
                  <a:pt x="6561348" y="2244176"/>
                  <a:pt x="6562606" y="2241643"/>
                  <a:pt x="6563440" y="2238067"/>
                </a:cubicBezTo>
                <a:cubicBezTo>
                  <a:pt x="6558380" y="2236888"/>
                  <a:pt x="6558380" y="2236888"/>
                  <a:pt x="6553321" y="2235706"/>
                </a:cubicBezTo>
                <a:close/>
                <a:moveTo>
                  <a:pt x="3315598" y="2223734"/>
                </a:moveTo>
                <a:cubicBezTo>
                  <a:pt x="3315598" y="2223734"/>
                  <a:pt x="3315598" y="2223734"/>
                  <a:pt x="3312261" y="2238031"/>
                </a:cubicBezTo>
                <a:cubicBezTo>
                  <a:pt x="3321632" y="2240219"/>
                  <a:pt x="3326316" y="2241310"/>
                  <a:pt x="3331002" y="2242406"/>
                </a:cubicBezTo>
                <a:cubicBezTo>
                  <a:pt x="3340372" y="2244591"/>
                  <a:pt x="3345057" y="2245684"/>
                  <a:pt x="3354428" y="2247871"/>
                </a:cubicBezTo>
                <a:cubicBezTo>
                  <a:pt x="3354428" y="2247871"/>
                  <a:pt x="3357765" y="2233574"/>
                  <a:pt x="3357765" y="2233574"/>
                </a:cubicBezTo>
                <a:cubicBezTo>
                  <a:pt x="3348394" y="2231388"/>
                  <a:pt x="3343708" y="2230294"/>
                  <a:pt x="3334338" y="2228108"/>
                </a:cubicBezTo>
                <a:cubicBezTo>
                  <a:pt x="3329652" y="2227014"/>
                  <a:pt x="3324967" y="2225920"/>
                  <a:pt x="3315598" y="2223734"/>
                </a:cubicBezTo>
                <a:close/>
                <a:moveTo>
                  <a:pt x="6793218" y="2221347"/>
                </a:moveTo>
                <a:cubicBezTo>
                  <a:pt x="6789881" y="2235644"/>
                  <a:pt x="6789881" y="2235644"/>
                  <a:pt x="6789881" y="2235644"/>
                </a:cubicBezTo>
                <a:cubicBezTo>
                  <a:pt x="6789881" y="2235644"/>
                  <a:pt x="6789881" y="2235644"/>
                  <a:pt x="6794942" y="2236826"/>
                </a:cubicBezTo>
                <a:cubicBezTo>
                  <a:pt x="6794942" y="2236826"/>
                  <a:pt x="6798278" y="2222529"/>
                  <a:pt x="6793218" y="2221347"/>
                </a:cubicBezTo>
                <a:close/>
                <a:moveTo>
                  <a:pt x="6824667" y="2213614"/>
                </a:moveTo>
                <a:cubicBezTo>
                  <a:pt x="6821295" y="2212827"/>
                  <a:pt x="6820505" y="2235257"/>
                  <a:pt x="6824721" y="2236240"/>
                </a:cubicBezTo>
                <a:cubicBezTo>
                  <a:pt x="6825424" y="2236404"/>
                  <a:pt x="6826266" y="2235972"/>
                  <a:pt x="6827257" y="2234737"/>
                </a:cubicBezTo>
                <a:cubicBezTo>
                  <a:pt x="6828249" y="2233503"/>
                  <a:pt x="6829393" y="2231467"/>
                  <a:pt x="6830696" y="2228419"/>
                </a:cubicBezTo>
                <a:cubicBezTo>
                  <a:pt x="6826199" y="2227370"/>
                  <a:pt x="6833661" y="2215714"/>
                  <a:pt x="6833661" y="2215714"/>
                </a:cubicBezTo>
                <a:cubicBezTo>
                  <a:pt x="6833661" y="2215714"/>
                  <a:pt x="6829165" y="2214664"/>
                  <a:pt x="6824667" y="2213614"/>
                </a:cubicBezTo>
                <a:close/>
                <a:moveTo>
                  <a:pt x="3436940" y="2211854"/>
                </a:moveTo>
                <a:cubicBezTo>
                  <a:pt x="3430677" y="2217094"/>
                  <a:pt x="3432039" y="2227461"/>
                  <a:pt x="3436302" y="2233480"/>
                </a:cubicBezTo>
                <a:cubicBezTo>
                  <a:pt x="3440566" y="2239502"/>
                  <a:pt x="3447735" y="2241174"/>
                  <a:pt x="3453089" y="2229026"/>
                </a:cubicBezTo>
                <a:cubicBezTo>
                  <a:pt x="3451277" y="2215201"/>
                  <a:pt x="3446497" y="2214085"/>
                  <a:pt x="3436940" y="2211854"/>
                </a:cubicBezTo>
                <a:close/>
                <a:moveTo>
                  <a:pt x="3404190" y="2204208"/>
                </a:moveTo>
                <a:cubicBezTo>
                  <a:pt x="3399552" y="2203125"/>
                  <a:pt x="3387495" y="2212874"/>
                  <a:pt x="3389353" y="2225871"/>
                </a:cubicBezTo>
                <a:cubicBezTo>
                  <a:pt x="3391672" y="2226412"/>
                  <a:pt x="3393992" y="2226954"/>
                  <a:pt x="3396078" y="2225869"/>
                </a:cubicBezTo>
                <a:cubicBezTo>
                  <a:pt x="3398164" y="2224787"/>
                  <a:pt x="3400019" y="2222080"/>
                  <a:pt x="3401409" y="2216122"/>
                </a:cubicBezTo>
                <a:cubicBezTo>
                  <a:pt x="3401409" y="2216122"/>
                  <a:pt x="3406049" y="2217204"/>
                  <a:pt x="3404190" y="2204208"/>
                </a:cubicBezTo>
                <a:close/>
                <a:moveTo>
                  <a:pt x="3342089" y="2199764"/>
                </a:moveTo>
                <a:cubicBezTo>
                  <a:pt x="3334114" y="2212978"/>
                  <a:pt x="3343390" y="2215144"/>
                  <a:pt x="3348028" y="2216225"/>
                </a:cubicBezTo>
                <a:cubicBezTo>
                  <a:pt x="3351366" y="2201928"/>
                  <a:pt x="3356004" y="2203011"/>
                  <a:pt x="3356004" y="2203011"/>
                </a:cubicBezTo>
                <a:cubicBezTo>
                  <a:pt x="3351366" y="2201928"/>
                  <a:pt x="3342089" y="2199764"/>
                  <a:pt x="3342089" y="2199764"/>
                </a:cubicBezTo>
                <a:close/>
                <a:moveTo>
                  <a:pt x="3373974" y="2198415"/>
                </a:moveTo>
                <a:cubicBezTo>
                  <a:pt x="3371166" y="2199016"/>
                  <a:pt x="3368080" y="2200808"/>
                  <a:pt x="3364437" y="2204982"/>
                </a:cubicBezTo>
                <a:cubicBezTo>
                  <a:pt x="3364437" y="2204982"/>
                  <a:pt x="3364437" y="2204982"/>
                  <a:pt x="3369497" y="2206164"/>
                </a:cubicBezTo>
                <a:cubicBezTo>
                  <a:pt x="3369497" y="2206164"/>
                  <a:pt x="3369497" y="2206164"/>
                  <a:pt x="3374556" y="2207344"/>
                </a:cubicBezTo>
                <a:cubicBezTo>
                  <a:pt x="3374556" y="2207344"/>
                  <a:pt x="3375822" y="2207641"/>
                  <a:pt x="3377365" y="2206744"/>
                </a:cubicBezTo>
                <a:cubicBezTo>
                  <a:pt x="3378908" y="2205848"/>
                  <a:pt x="3380730" y="2203761"/>
                  <a:pt x="3381841" y="2198995"/>
                </a:cubicBezTo>
                <a:cubicBezTo>
                  <a:pt x="3379311" y="2198405"/>
                  <a:pt x="3376781" y="2197815"/>
                  <a:pt x="3373974" y="2198415"/>
                </a:cubicBezTo>
                <a:close/>
                <a:moveTo>
                  <a:pt x="6872141" y="2197432"/>
                </a:moveTo>
                <a:lnTo>
                  <a:pt x="6876802" y="2198521"/>
                </a:lnTo>
                <a:cubicBezTo>
                  <a:pt x="6874860" y="2201580"/>
                  <a:pt x="6873597" y="2203041"/>
                  <a:pt x="6872795" y="2203513"/>
                </a:cubicBezTo>
                <a:lnTo>
                  <a:pt x="6871717" y="2202688"/>
                </a:lnTo>
                <a:close/>
                <a:moveTo>
                  <a:pt x="3458932" y="2195553"/>
                </a:moveTo>
                <a:cubicBezTo>
                  <a:pt x="3457631" y="2195955"/>
                  <a:pt x="3456070" y="2197475"/>
                  <a:pt x="3454090" y="2200781"/>
                </a:cubicBezTo>
                <a:cubicBezTo>
                  <a:pt x="3454090" y="2200781"/>
                  <a:pt x="3463248" y="2202918"/>
                  <a:pt x="3467825" y="2203987"/>
                </a:cubicBezTo>
                <a:cubicBezTo>
                  <a:pt x="3464393" y="2203186"/>
                  <a:pt x="3462835" y="2194343"/>
                  <a:pt x="3458932" y="2195553"/>
                </a:cubicBezTo>
                <a:close/>
                <a:moveTo>
                  <a:pt x="3287388" y="2176948"/>
                </a:moveTo>
                <a:cubicBezTo>
                  <a:pt x="3285997" y="2182905"/>
                  <a:pt x="3289246" y="2189943"/>
                  <a:pt x="3293189" y="2194004"/>
                </a:cubicBezTo>
                <a:cubicBezTo>
                  <a:pt x="3297132" y="2198067"/>
                  <a:pt x="3301770" y="2199151"/>
                  <a:pt x="3303161" y="2193192"/>
                </a:cubicBezTo>
                <a:cubicBezTo>
                  <a:pt x="3298523" y="2192109"/>
                  <a:pt x="3296665" y="2179112"/>
                  <a:pt x="3287388" y="2176948"/>
                </a:cubicBezTo>
                <a:close/>
                <a:moveTo>
                  <a:pt x="3234565" y="2174669"/>
                </a:moveTo>
                <a:cubicBezTo>
                  <a:pt x="3231227" y="2188965"/>
                  <a:pt x="3226166" y="2187785"/>
                  <a:pt x="3231227" y="2188965"/>
                </a:cubicBezTo>
                <a:cubicBezTo>
                  <a:pt x="3231227" y="2188965"/>
                  <a:pt x="3232492" y="2189262"/>
                  <a:pt x="3234175" y="2187770"/>
                </a:cubicBezTo>
                <a:cubicBezTo>
                  <a:pt x="3235856" y="2186276"/>
                  <a:pt x="3237955" y="2182999"/>
                  <a:pt x="3239624" y="2175850"/>
                </a:cubicBezTo>
                <a:cubicBezTo>
                  <a:pt x="3234565" y="2174669"/>
                  <a:pt x="3234565" y="2174669"/>
                  <a:pt x="3234565" y="2174669"/>
                </a:cubicBezTo>
                <a:close/>
                <a:moveTo>
                  <a:pt x="3442451" y="2167916"/>
                </a:moveTo>
                <a:cubicBezTo>
                  <a:pt x="3442451" y="2167916"/>
                  <a:pt x="3439114" y="2182211"/>
                  <a:pt x="3443692" y="2183281"/>
                </a:cubicBezTo>
                <a:cubicBezTo>
                  <a:pt x="3443692" y="2183281"/>
                  <a:pt x="3443692" y="2183281"/>
                  <a:pt x="3440355" y="2197575"/>
                </a:cubicBezTo>
                <a:cubicBezTo>
                  <a:pt x="3440355" y="2197575"/>
                  <a:pt x="3444934" y="2198644"/>
                  <a:pt x="3444934" y="2198644"/>
                </a:cubicBezTo>
                <a:cubicBezTo>
                  <a:pt x="3449513" y="2199713"/>
                  <a:pt x="3449513" y="2199713"/>
                  <a:pt x="3449513" y="2199713"/>
                </a:cubicBezTo>
                <a:cubicBezTo>
                  <a:pt x="3452849" y="2185418"/>
                  <a:pt x="3452849" y="2185418"/>
                  <a:pt x="3448271" y="2184349"/>
                </a:cubicBezTo>
                <a:cubicBezTo>
                  <a:pt x="3451606" y="2170052"/>
                  <a:pt x="3451606" y="2170052"/>
                  <a:pt x="3451606" y="2170052"/>
                </a:cubicBezTo>
                <a:cubicBezTo>
                  <a:pt x="3447030" y="2168984"/>
                  <a:pt x="3447030" y="2168984"/>
                  <a:pt x="3442451" y="2167916"/>
                </a:cubicBezTo>
                <a:close/>
                <a:moveTo>
                  <a:pt x="3374514" y="2167135"/>
                </a:moveTo>
                <a:cubicBezTo>
                  <a:pt x="3374514" y="2167135"/>
                  <a:pt x="3369961" y="2166073"/>
                  <a:pt x="3366625" y="2180371"/>
                </a:cubicBezTo>
                <a:cubicBezTo>
                  <a:pt x="3384840" y="2184623"/>
                  <a:pt x="3398502" y="2187811"/>
                  <a:pt x="3408828" y="2205293"/>
                </a:cubicBezTo>
                <a:cubicBezTo>
                  <a:pt x="3415502" y="2176701"/>
                  <a:pt x="3392732" y="2171387"/>
                  <a:pt x="3374514" y="2167135"/>
                </a:cubicBezTo>
                <a:close/>
                <a:moveTo>
                  <a:pt x="6554835" y="2165711"/>
                </a:moveTo>
                <a:cubicBezTo>
                  <a:pt x="6550336" y="2164662"/>
                  <a:pt x="6545840" y="2163611"/>
                  <a:pt x="6538190" y="2176064"/>
                </a:cubicBezTo>
                <a:cubicBezTo>
                  <a:pt x="6539537" y="2190614"/>
                  <a:pt x="6536386" y="2204118"/>
                  <a:pt x="6528737" y="2216570"/>
                </a:cubicBezTo>
                <a:cubicBezTo>
                  <a:pt x="6533233" y="2217618"/>
                  <a:pt x="6517936" y="2242523"/>
                  <a:pt x="6539078" y="2233220"/>
                </a:cubicBezTo>
                <a:cubicBezTo>
                  <a:pt x="6537733" y="2218670"/>
                  <a:pt x="6546728" y="2220769"/>
                  <a:pt x="6549878" y="2207266"/>
                </a:cubicBezTo>
                <a:cubicBezTo>
                  <a:pt x="6553031" y="2193765"/>
                  <a:pt x="6548533" y="2192715"/>
                  <a:pt x="6551683" y="2179213"/>
                </a:cubicBezTo>
                <a:cubicBezTo>
                  <a:pt x="6551683" y="2179213"/>
                  <a:pt x="6563831" y="2167811"/>
                  <a:pt x="6554835" y="2165711"/>
                </a:cubicBezTo>
                <a:close/>
                <a:moveTo>
                  <a:pt x="6742506" y="2164289"/>
                </a:moveTo>
                <a:cubicBezTo>
                  <a:pt x="6742506" y="2164289"/>
                  <a:pt x="6739170" y="2178584"/>
                  <a:pt x="6739170" y="2178584"/>
                </a:cubicBezTo>
                <a:cubicBezTo>
                  <a:pt x="6743387" y="2179568"/>
                  <a:pt x="6740049" y="2193865"/>
                  <a:pt x="6740049" y="2193865"/>
                </a:cubicBezTo>
                <a:cubicBezTo>
                  <a:pt x="6747604" y="2180553"/>
                  <a:pt x="6746724" y="2165273"/>
                  <a:pt x="6742506" y="2164289"/>
                </a:cubicBezTo>
                <a:close/>
                <a:moveTo>
                  <a:pt x="5868216" y="2159852"/>
                </a:moveTo>
                <a:lnTo>
                  <a:pt x="5869829" y="2161498"/>
                </a:lnTo>
                <a:lnTo>
                  <a:pt x="5860445" y="2172093"/>
                </a:lnTo>
                <a:cubicBezTo>
                  <a:pt x="5868216" y="2159852"/>
                  <a:pt x="5863555" y="2158765"/>
                  <a:pt x="5868216" y="2159852"/>
                </a:cubicBezTo>
                <a:close/>
                <a:moveTo>
                  <a:pt x="6921111" y="2144576"/>
                </a:moveTo>
                <a:cubicBezTo>
                  <a:pt x="6920444" y="2144890"/>
                  <a:pt x="6919184" y="2146480"/>
                  <a:pt x="6917225" y="2149791"/>
                </a:cubicBezTo>
                <a:cubicBezTo>
                  <a:pt x="6917225" y="2149791"/>
                  <a:pt x="6912727" y="2148742"/>
                  <a:pt x="6912727" y="2148742"/>
                </a:cubicBezTo>
                <a:cubicBezTo>
                  <a:pt x="6912727" y="2148742"/>
                  <a:pt x="6908229" y="2147692"/>
                  <a:pt x="6908229" y="2147692"/>
                </a:cubicBezTo>
                <a:cubicBezTo>
                  <a:pt x="6908229" y="2147692"/>
                  <a:pt x="6903590" y="2146609"/>
                  <a:pt x="6899695" y="2147585"/>
                </a:cubicBezTo>
                <a:cubicBezTo>
                  <a:pt x="6895799" y="2148561"/>
                  <a:pt x="6892646" y="2151594"/>
                  <a:pt x="6895616" y="2159825"/>
                </a:cubicBezTo>
                <a:cubicBezTo>
                  <a:pt x="6898953" y="2145526"/>
                  <a:pt x="6900253" y="2160906"/>
                  <a:pt x="6908229" y="2147692"/>
                </a:cubicBezTo>
                <a:cubicBezTo>
                  <a:pt x="6912727" y="2148742"/>
                  <a:pt x="6917225" y="2149791"/>
                  <a:pt x="6913888" y="2164089"/>
                </a:cubicBezTo>
                <a:cubicBezTo>
                  <a:pt x="6919764" y="2154152"/>
                  <a:pt x="6923110" y="2143629"/>
                  <a:pt x="6921111" y="2144576"/>
                </a:cubicBezTo>
                <a:close/>
                <a:moveTo>
                  <a:pt x="6571346" y="2139415"/>
                </a:moveTo>
                <a:cubicBezTo>
                  <a:pt x="6571346" y="2139415"/>
                  <a:pt x="6567131" y="2138431"/>
                  <a:pt x="6563793" y="2152728"/>
                </a:cubicBezTo>
                <a:cubicBezTo>
                  <a:pt x="6568010" y="2153712"/>
                  <a:pt x="6568010" y="2153712"/>
                  <a:pt x="6572228" y="2154697"/>
                </a:cubicBezTo>
                <a:cubicBezTo>
                  <a:pt x="6575565" y="2140399"/>
                  <a:pt x="6575565" y="2140399"/>
                  <a:pt x="6571346" y="2139415"/>
                </a:cubicBezTo>
                <a:close/>
                <a:moveTo>
                  <a:pt x="6542955" y="2132789"/>
                </a:moveTo>
                <a:cubicBezTo>
                  <a:pt x="6537079" y="2142724"/>
                  <a:pt x="6543200" y="2146980"/>
                  <a:pt x="6548036" y="2142456"/>
                </a:cubicBezTo>
                <a:cubicBezTo>
                  <a:pt x="6549647" y="2140945"/>
                  <a:pt x="6551116" y="2138463"/>
                  <a:pt x="6551951" y="2134889"/>
                </a:cubicBezTo>
                <a:cubicBezTo>
                  <a:pt x="6549701" y="2134363"/>
                  <a:pt x="6547743" y="2137674"/>
                  <a:pt x="6546201" y="2139200"/>
                </a:cubicBezTo>
                <a:cubicBezTo>
                  <a:pt x="6544659" y="2140723"/>
                  <a:pt x="6543535" y="2140460"/>
                  <a:pt x="6542955" y="2132789"/>
                </a:cubicBezTo>
                <a:close/>
                <a:moveTo>
                  <a:pt x="6101332" y="2129946"/>
                </a:moveTo>
                <a:cubicBezTo>
                  <a:pt x="6093560" y="2142186"/>
                  <a:pt x="6099773" y="2157691"/>
                  <a:pt x="6104435" y="2158778"/>
                </a:cubicBezTo>
                <a:cubicBezTo>
                  <a:pt x="6101326" y="2172104"/>
                  <a:pt x="6087341" y="2168839"/>
                  <a:pt x="6082678" y="2167750"/>
                </a:cubicBezTo>
                <a:cubicBezTo>
                  <a:pt x="6081125" y="2153338"/>
                  <a:pt x="6081125" y="2153338"/>
                  <a:pt x="6079574" y="2138922"/>
                </a:cubicBezTo>
                <a:cubicBezTo>
                  <a:pt x="6088898" y="2141098"/>
                  <a:pt x="6096672" y="2128858"/>
                  <a:pt x="6101332" y="2129946"/>
                </a:cubicBezTo>
                <a:close/>
                <a:moveTo>
                  <a:pt x="6884579" y="2127100"/>
                </a:moveTo>
                <a:cubicBezTo>
                  <a:pt x="6874458" y="2124737"/>
                  <a:pt x="6871123" y="2139031"/>
                  <a:pt x="6862725" y="2152149"/>
                </a:cubicBezTo>
                <a:cubicBezTo>
                  <a:pt x="6862725" y="2152149"/>
                  <a:pt x="6862725" y="2152149"/>
                  <a:pt x="6867785" y="2153329"/>
                </a:cubicBezTo>
                <a:cubicBezTo>
                  <a:pt x="6869050" y="2153624"/>
                  <a:pt x="6870524" y="2153025"/>
                  <a:pt x="6872075" y="2151738"/>
                </a:cubicBezTo>
                <a:cubicBezTo>
                  <a:pt x="6876729" y="2147878"/>
                  <a:pt x="6882076" y="2137820"/>
                  <a:pt x="6884579" y="2127100"/>
                </a:cubicBezTo>
                <a:close/>
                <a:moveTo>
                  <a:pt x="6442165" y="2124342"/>
                </a:moveTo>
                <a:cubicBezTo>
                  <a:pt x="6428109" y="2121061"/>
                  <a:pt x="6420459" y="2132674"/>
                  <a:pt x="6412807" y="2144288"/>
                </a:cubicBezTo>
                <a:cubicBezTo>
                  <a:pt x="6413668" y="2151188"/>
                  <a:pt x="6413668" y="2151188"/>
                  <a:pt x="6413080" y="2151051"/>
                </a:cubicBezTo>
                <a:lnTo>
                  <a:pt x="6409843" y="2156994"/>
                </a:lnTo>
                <a:lnTo>
                  <a:pt x="6412067" y="2147467"/>
                </a:lnTo>
                <a:cubicBezTo>
                  <a:pt x="6407007" y="2146285"/>
                  <a:pt x="6401946" y="2145104"/>
                  <a:pt x="6399723" y="2154635"/>
                </a:cubicBezTo>
                <a:lnTo>
                  <a:pt x="6409841" y="2156996"/>
                </a:lnTo>
                <a:lnTo>
                  <a:pt x="6419211" y="2159184"/>
                </a:lnTo>
                <a:cubicBezTo>
                  <a:pt x="6419211" y="2159184"/>
                  <a:pt x="6423896" y="2160277"/>
                  <a:pt x="6433268" y="2162463"/>
                </a:cubicBezTo>
                <a:cubicBezTo>
                  <a:pt x="6436235" y="2149755"/>
                  <a:pt x="6445604" y="2151942"/>
                  <a:pt x="6450290" y="2153036"/>
                </a:cubicBezTo>
                <a:cubicBezTo>
                  <a:pt x="6454976" y="2154128"/>
                  <a:pt x="6454976" y="2154128"/>
                  <a:pt x="6454976" y="2154128"/>
                </a:cubicBezTo>
                <a:cubicBezTo>
                  <a:pt x="6457942" y="2141422"/>
                  <a:pt x="6457942" y="2141422"/>
                  <a:pt x="6453255" y="2140328"/>
                </a:cubicBezTo>
                <a:cubicBezTo>
                  <a:pt x="6453255" y="2140328"/>
                  <a:pt x="6448570" y="2139235"/>
                  <a:pt x="6448570" y="2139235"/>
                </a:cubicBezTo>
                <a:cubicBezTo>
                  <a:pt x="6448570" y="2139235"/>
                  <a:pt x="6448570" y="2139235"/>
                  <a:pt x="6443884" y="2138141"/>
                </a:cubicBezTo>
                <a:cubicBezTo>
                  <a:pt x="6443884" y="2138141"/>
                  <a:pt x="6439201" y="2137048"/>
                  <a:pt x="6442165" y="2124342"/>
                </a:cubicBezTo>
                <a:close/>
                <a:moveTo>
                  <a:pt x="5882782" y="2120727"/>
                </a:moveTo>
                <a:lnTo>
                  <a:pt x="5886872" y="2122052"/>
                </a:lnTo>
                <a:cubicBezTo>
                  <a:pt x="5882208" y="2120962"/>
                  <a:pt x="5882208" y="2120962"/>
                  <a:pt x="5882208" y="2120962"/>
                </a:cubicBezTo>
                <a:close/>
                <a:moveTo>
                  <a:pt x="5998403" y="2106193"/>
                </a:moveTo>
                <a:cubicBezTo>
                  <a:pt x="6000127" y="2121672"/>
                  <a:pt x="6000127" y="2121672"/>
                  <a:pt x="6000127" y="2121672"/>
                </a:cubicBezTo>
                <a:cubicBezTo>
                  <a:pt x="6000127" y="2121672"/>
                  <a:pt x="6003464" y="2107375"/>
                  <a:pt x="6003464" y="2107375"/>
                </a:cubicBezTo>
                <a:cubicBezTo>
                  <a:pt x="6003464" y="2107375"/>
                  <a:pt x="6003464" y="2107375"/>
                  <a:pt x="5998403" y="2106193"/>
                </a:cubicBezTo>
                <a:close/>
                <a:moveTo>
                  <a:pt x="5786762" y="2096110"/>
                </a:moveTo>
                <a:lnTo>
                  <a:pt x="5790447" y="2096118"/>
                </a:lnTo>
                <a:lnTo>
                  <a:pt x="5791965" y="2096517"/>
                </a:lnTo>
                <a:lnTo>
                  <a:pt x="5788969" y="2099202"/>
                </a:lnTo>
                <a:close/>
                <a:moveTo>
                  <a:pt x="3333946" y="2080959"/>
                </a:moveTo>
                <a:cubicBezTo>
                  <a:pt x="3332093" y="2081232"/>
                  <a:pt x="3330200" y="2082676"/>
                  <a:pt x="3328184" y="2085974"/>
                </a:cubicBezTo>
                <a:cubicBezTo>
                  <a:pt x="3324848" y="2100272"/>
                  <a:pt x="3334293" y="2102476"/>
                  <a:pt x="3340401" y="2118975"/>
                </a:cubicBezTo>
                <a:cubicBezTo>
                  <a:pt x="3348462" y="2105782"/>
                  <a:pt x="3348462" y="2105782"/>
                  <a:pt x="3351798" y="2091486"/>
                </a:cubicBezTo>
                <a:cubicBezTo>
                  <a:pt x="3344714" y="2089833"/>
                  <a:pt x="3339508" y="2080137"/>
                  <a:pt x="3333946" y="2080959"/>
                </a:cubicBezTo>
                <a:close/>
                <a:moveTo>
                  <a:pt x="6973520" y="2077508"/>
                </a:moveTo>
                <a:cubicBezTo>
                  <a:pt x="6970184" y="2091803"/>
                  <a:pt x="6960906" y="2089637"/>
                  <a:pt x="6962208" y="2105018"/>
                </a:cubicBezTo>
                <a:cubicBezTo>
                  <a:pt x="6962208" y="2105018"/>
                  <a:pt x="6970184" y="2091803"/>
                  <a:pt x="6971485" y="2107184"/>
                </a:cubicBezTo>
                <a:cubicBezTo>
                  <a:pt x="6974821" y="2092885"/>
                  <a:pt x="6979459" y="2093969"/>
                  <a:pt x="6978158" y="2078591"/>
                </a:cubicBezTo>
                <a:cubicBezTo>
                  <a:pt x="6974821" y="2092885"/>
                  <a:pt x="6978158" y="2078591"/>
                  <a:pt x="6973520" y="2077508"/>
                </a:cubicBezTo>
                <a:close/>
                <a:moveTo>
                  <a:pt x="6281660" y="2071804"/>
                </a:moveTo>
                <a:cubicBezTo>
                  <a:pt x="6273685" y="2085017"/>
                  <a:pt x="6279625" y="2101478"/>
                  <a:pt x="6288902" y="2103644"/>
                </a:cubicBezTo>
                <a:cubicBezTo>
                  <a:pt x="6292240" y="2089347"/>
                  <a:pt x="6292240" y="2089347"/>
                  <a:pt x="6292240" y="2089347"/>
                </a:cubicBezTo>
                <a:cubicBezTo>
                  <a:pt x="6290938" y="2073970"/>
                  <a:pt x="6286297" y="2072888"/>
                  <a:pt x="6281660" y="2071804"/>
                </a:cubicBezTo>
                <a:close/>
                <a:moveTo>
                  <a:pt x="6204251" y="2068815"/>
                </a:moveTo>
                <a:cubicBezTo>
                  <a:pt x="6198524" y="2082551"/>
                  <a:pt x="6202469" y="2087242"/>
                  <a:pt x="6208859" y="2086850"/>
                </a:cubicBezTo>
                <a:cubicBezTo>
                  <a:pt x="6215251" y="2086454"/>
                  <a:pt x="6224087" y="2080980"/>
                  <a:pt x="6228145" y="2074390"/>
                </a:cubicBezTo>
                <a:cubicBezTo>
                  <a:pt x="6218587" y="2072160"/>
                  <a:pt x="6213809" y="2071045"/>
                  <a:pt x="6204251" y="2068815"/>
                </a:cubicBezTo>
                <a:close/>
                <a:moveTo>
                  <a:pt x="3204224" y="2060812"/>
                </a:moveTo>
                <a:cubicBezTo>
                  <a:pt x="3201975" y="2060286"/>
                  <a:pt x="3198892" y="2063336"/>
                  <a:pt x="3194974" y="2069960"/>
                </a:cubicBezTo>
                <a:cubicBezTo>
                  <a:pt x="3197224" y="2070485"/>
                  <a:pt x="3199764" y="2074845"/>
                  <a:pt x="3202156" y="2077290"/>
                </a:cubicBezTo>
                <a:cubicBezTo>
                  <a:pt x="3203353" y="2078510"/>
                  <a:pt x="3204515" y="2079253"/>
                  <a:pt x="3205583" y="2078796"/>
                </a:cubicBezTo>
                <a:cubicBezTo>
                  <a:pt x="3206655" y="2078339"/>
                  <a:pt x="3207633" y="2076683"/>
                  <a:pt x="3208469" y="2073109"/>
                </a:cubicBezTo>
                <a:cubicBezTo>
                  <a:pt x="3207887" y="2065436"/>
                  <a:pt x="3206473" y="2061337"/>
                  <a:pt x="3204224" y="2060812"/>
                </a:cubicBezTo>
                <a:close/>
                <a:moveTo>
                  <a:pt x="6344991" y="2053649"/>
                </a:moveTo>
                <a:cubicBezTo>
                  <a:pt x="6342794" y="2053726"/>
                  <a:pt x="6340675" y="2054802"/>
                  <a:pt x="6338799" y="2057506"/>
                </a:cubicBezTo>
                <a:cubicBezTo>
                  <a:pt x="6343521" y="2058607"/>
                  <a:pt x="6340743" y="2070521"/>
                  <a:pt x="6354910" y="2073827"/>
                </a:cubicBezTo>
                <a:cubicBezTo>
                  <a:pt x="6354910" y="2073827"/>
                  <a:pt x="6356090" y="2074103"/>
                  <a:pt x="6357618" y="2072890"/>
                </a:cubicBezTo>
                <a:cubicBezTo>
                  <a:pt x="6359148" y="2071677"/>
                  <a:pt x="6361022" y="2068973"/>
                  <a:pt x="6362413" y="2063016"/>
                </a:cubicBezTo>
                <a:cubicBezTo>
                  <a:pt x="6358871" y="2062189"/>
                  <a:pt x="6351580" y="2053420"/>
                  <a:pt x="6344991" y="2053649"/>
                </a:cubicBezTo>
                <a:close/>
                <a:moveTo>
                  <a:pt x="5997146" y="2050624"/>
                </a:moveTo>
                <a:cubicBezTo>
                  <a:pt x="5992086" y="2049444"/>
                  <a:pt x="5989305" y="2061356"/>
                  <a:pt x="5984244" y="2060176"/>
                </a:cubicBezTo>
                <a:cubicBezTo>
                  <a:pt x="5981464" y="2072091"/>
                  <a:pt x="5981464" y="2072091"/>
                  <a:pt x="5981464" y="2072091"/>
                </a:cubicBezTo>
                <a:cubicBezTo>
                  <a:pt x="5987344" y="2064041"/>
                  <a:pt x="5994507" y="2063357"/>
                  <a:pt x="5996759" y="2057993"/>
                </a:cubicBezTo>
                <a:cubicBezTo>
                  <a:pt x="5997509" y="2056205"/>
                  <a:pt x="5997714" y="2053898"/>
                  <a:pt x="5997146" y="2050624"/>
                </a:cubicBezTo>
                <a:close/>
                <a:moveTo>
                  <a:pt x="5783198" y="2046727"/>
                </a:moveTo>
                <a:lnTo>
                  <a:pt x="5786328" y="2051502"/>
                </a:lnTo>
                <a:lnTo>
                  <a:pt x="5786486" y="2051800"/>
                </a:lnTo>
                <a:cubicBezTo>
                  <a:pt x="5787373" y="2061551"/>
                  <a:pt x="5788520" y="2067756"/>
                  <a:pt x="5778769" y="2069509"/>
                </a:cubicBezTo>
                <a:cubicBezTo>
                  <a:pt x="5779214" y="2074384"/>
                  <a:pt x="5779787" y="2077486"/>
                  <a:pt x="5779768" y="2080478"/>
                </a:cubicBezTo>
                <a:lnTo>
                  <a:pt x="5778326" y="2086280"/>
                </a:lnTo>
                <a:lnTo>
                  <a:pt x="5773431" y="2081524"/>
                </a:lnTo>
                <a:cubicBezTo>
                  <a:pt x="5765659" y="2093762"/>
                  <a:pt x="5770321" y="2094849"/>
                  <a:pt x="5767211" y="2108175"/>
                </a:cubicBezTo>
                <a:cubicBezTo>
                  <a:pt x="5762549" y="2107086"/>
                  <a:pt x="5762549" y="2107086"/>
                  <a:pt x="5762549" y="2107086"/>
                </a:cubicBezTo>
                <a:lnTo>
                  <a:pt x="5760232" y="2107593"/>
                </a:lnTo>
                <a:lnTo>
                  <a:pt x="5760063" y="2107276"/>
                </a:lnTo>
                <a:lnTo>
                  <a:pt x="5758926" y="2107879"/>
                </a:lnTo>
                <a:lnTo>
                  <a:pt x="5758663" y="2107936"/>
                </a:lnTo>
                <a:lnTo>
                  <a:pt x="5758668" y="2108016"/>
                </a:lnTo>
                <a:lnTo>
                  <a:pt x="5758425" y="2108145"/>
                </a:lnTo>
                <a:cubicBezTo>
                  <a:pt x="5758192" y="2111674"/>
                  <a:pt x="5758192" y="2111674"/>
                  <a:pt x="5757958" y="2115204"/>
                </a:cubicBezTo>
                <a:cubicBezTo>
                  <a:pt x="5756317" y="2116073"/>
                  <a:pt x="5756085" y="2119601"/>
                  <a:pt x="5753036" y="2117809"/>
                </a:cubicBezTo>
                <a:cubicBezTo>
                  <a:pt x="5753036" y="2117809"/>
                  <a:pt x="5751395" y="2118677"/>
                  <a:pt x="5752804" y="2121339"/>
                </a:cubicBezTo>
                <a:cubicBezTo>
                  <a:pt x="5755148" y="2121801"/>
                  <a:pt x="5756380" y="2121150"/>
                  <a:pt x="5757229" y="2120274"/>
                </a:cubicBezTo>
                <a:lnTo>
                  <a:pt x="5759286" y="2117956"/>
                </a:lnTo>
                <a:lnTo>
                  <a:pt x="5759439" y="2120415"/>
                </a:lnTo>
                <a:cubicBezTo>
                  <a:pt x="5764100" y="2121502"/>
                  <a:pt x="5768763" y="2122590"/>
                  <a:pt x="5778087" y="2124766"/>
                </a:cubicBezTo>
                <a:cubicBezTo>
                  <a:pt x="5778087" y="2124766"/>
                  <a:pt x="5782748" y="2125855"/>
                  <a:pt x="5782748" y="2125855"/>
                </a:cubicBezTo>
                <a:cubicBezTo>
                  <a:pt x="5774977" y="2138091"/>
                  <a:pt x="5773426" y="2123679"/>
                  <a:pt x="5765652" y="2135915"/>
                </a:cubicBezTo>
                <a:cubicBezTo>
                  <a:pt x="5762542" y="2149243"/>
                  <a:pt x="5771867" y="2151419"/>
                  <a:pt x="5768756" y="2164745"/>
                </a:cubicBezTo>
                <a:cubicBezTo>
                  <a:pt x="5768756" y="2164745"/>
                  <a:pt x="5767589" y="2164472"/>
                  <a:pt x="5766037" y="2165865"/>
                </a:cubicBezTo>
                <a:lnTo>
                  <a:pt x="5764641" y="2168938"/>
                </a:lnTo>
                <a:lnTo>
                  <a:pt x="5763687" y="2168857"/>
                </a:lnTo>
                <a:lnTo>
                  <a:pt x="5759832" y="2166292"/>
                </a:lnTo>
                <a:lnTo>
                  <a:pt x="5759827" y="2166247"/>
                </a:lnTo>
                <a:lnTo>
                  <a:pt x="5760866" y="2163983"/>
                </a:lnTo>
                <a:cubicBezTo>
                  <a:pt x="5763443" y="2161724"/>
                  <a:pt x="5768459" y="2159799"/>
                  <a:pt x="5756644" y="2160270"/>
                </a:cubicBezTo>
                <a:cubicBezTo>
                  <a:pt x="5755058" y="2157265"/>
                  <a:pt x="5756644" y="2160270"/>
                  <a:pt x="5755058" y="2157265"/>
                </a:cubicBezTo>
                <a:cubicBezTo>
                  <a:pt x="5755058" y="2157265"/>
                  <a:pt x="5753474" y="2154261"/>
                  <a:pt x="5751888" y="2151254"/>
                </a:cubicBezTo>
                <a:cubicBezTo>
                  <a:pt x="5750304" y="2148249"/>
                  <a:pt x="5728211" y="2136856"/>
                  <a:pt x="5754962" y="2126587"/>
                </a:cubicBezTo>
                <a:lnTo>
                  <a:pt x="5749050" y="2124732"/>
                </a:lnTo>
                <a:lnTo>
                  <a:pt x="5750356" y="2122466"/>
                </a:lnTo>
                <a:cubicBezTo>
                  <a:pt x="5751181" y="2120245"/>
                  <a:pt x="5751278" y="2118511"/>
                  <a:pt x="5750114" y="2118238"/>
                </a:cubicBezTo>
                <a:cubicBezTo>
                  <a:pt x="5750114" y="2118238"/>
                  <a:pt x="5750114" y="2118238"/>
                  <a:pt x="5748562" y="2103822"/>
                </a:cubicBezTo>
                <a:cubicBezTo>
                  <a:pt x="5757886" y="2105999"/>
                  <a:pt x="5760996" y="2092674"/>
                  <a:pt x="5768769" y="2080437"/>
                </a:cubicBezTo>
                <a:cubicBezTo>
                  <a:pt x="5766438" y="2079893"/>
                  <a:pt x="5764885" y="2076016"/>
                  <a:pt x="5762748" y="2072005"/>
                </a:cubicBezTo>
                <a:lnTo>
                  <a:pt x="5758437" y="2067815"/>
                </a:lnTo>
                <a:lnTo>
                  <a:pt x="5763126" y="2064162"/>
                </a:lnTo>
                <a:cubicBezTo>
                  <a:pt x="5764535" y="2066821"/>
                  <a:pt x="5764535" y="2066821"/>
                  <a:pt x="5765944" y="2069484"/>
                </a:cubicBezTo>
                <a:cubicBezTo>
                  <a:pt x="5767350" y="2072145"/>
                  <a:pt x="5768759" y="2074807"/>
                  <a:pt x="5770168" y="2077468"/>
                </a:cubicBezTo>
                <a:cubicBezTo>
                  <a:pt x="5771575" y="2080129"/>
                  <a:pt x="5773244" y="2079246"/>
                  <a:pt x="5773244" y="2079246"/>
                </a:cubicBezTo>
                <a:cubicBezTo>
                  <a:pt x="5773504" y="2075702"/>
                  <a:pt x="5773504" y="2075702"/>
                  <a:pt x="5772096" y="2073040"/>
                </a:cubicBezTo>
                <a:cubicBezTo>
                  <a:pt x="5769020" y="2071262"/>
                  <a:pt x="5770688" y="2070379"/>
                  <a:pt x="5769279" y="2067718"/>
                </a:cubicBezTo>
                <a:cubicBezTo>
                  <a:pt x="5767872" y="2065057"/>
                  <a:pt x="5767872" y="2065057"/>
                  <a:pt x="5764795" y="2063276"/>
                </a:cubicBezTo>
                <a:cubicBezTo>
                  <a:pt x="5766463" y="2062395"/>
                  <a:pt x="5768392" y="2057968"/>
                  <a:pt x="5770061" y="2057085"/>
                </a:cubicBezTo>
                <a:cubicBezTo>
                  <a:pt x="5771728" y="2056201"/>
                  <a:pt x="5775067" y="2054436"/>
                  <a:pt x="5775326" y="2050893"/>
                </a:cubicBezTo>
                <a:cubicBezTo>
                  <a:pt x="5776995" y="2050009"/>
                  <a:pt x="5778664" y="2049126"/>
                  <a:pt x="5780331" y="2048244"/>
                </a:cubicBezTo>
                <a:close/>
                <a:moveTo>
                  <a:pt x="5767719" y="2038033"/>
                </a:moveTo>
                <a:lnTo>
                  <a:pt x="5768776" y="2038280"/>
                </a:lnTo>
                <a:lnTo>
                  <a:pt x="5771640" y="2039888"/>
                </a:lnTo>
                <a:lnTo>
                  <a:pt x="5772770" y="2042026"/>
                </a:lnTo>
                <a:lnTo>
                  <a:pt x="5773192" y="2040759"/>
                </a:lnTo>
                <a:lnTo>
                  <a:pt x="5777273" y="2043049"/>
                </a:lnTo>
                <a:lnTo>
                  <a:pt x="5772510" y="2045570"/>
                </a:lnTo>
                <a:cubicBezTo>
                  <a:pt x="5772510" y="2045570"/>
                  <a:pt x="5770841" y="2046453"/>
                  <a:pt x="5770841" y="2046453"/>
                </a:cubicBezTo>
                <a:cubicBezTo>
                  <a:pt x="5769431" y="2043791"/>
                  <a:pt x="5769431" y="2043791"/>
                  <a:pt x="5767764" y="2044674"/>
                </a:cubicBezTo>
                <a:cubicBezTo>
                  <a:pt x="5767764" y="2044674"/>
                  <a:pt x="5769172" y="2047335"/>
                  <a:pt x="5769172" y="2047335"/>
                </a:cubicBezTo>
                <a:cubicBezTo>
                  <a:pt x="5767504" y="2048219"/>
                  <a:pt x="5767244" y="2051764"/>
                  <a:pt x="5765575" y="2052645"/>
                </a:cubicBezTo>
                <a:cubicBezTo>
                  <a:pt x="5763907" y="2053528"/>
                  <a:pt x="5762238" y="2054410"/>
                  <a:pt x="5760310" y="2058837"/>
                </a:cubicBezTo>
                <a:lnTo>
                  <a:pt x="5754144" y="2063643"/>
                </a:lnTo>
                <a:lnTo>
                  <a:pt x="5753232" y="2062757"/>
                </a:lnTo>
                <a:lnTo>
                  <a:pt x="5751223" y="2065920"/>
                </a:lnTo>
                <a:lnTo>
                  <a:pt x="5746701" y="2069445"/>
                </a:lnTo>
                <a:cubicBezTo>
                  <a:pt x="5745294" y="2066783"/>
                  <a:pt x="5743625" y="2067666"/>
                  <a:pt x="5743625" y="2067666"/>
                </a:cubicBezTo>
                <a:cubicBezTo>
                  <a:pt x="5742217" y="2065004"/>
                  <a:pt x="5740548" y="2065886"/>
                  <a:pt x="5740548" y="2065886"/>
                </a:cubicBezTo>
                <a:cubicBezTo>
                  <a:pt x="5740548" y="2065886"/>
                  <a:pt x="5738880" y="2066771"/>
                  <a:pt x="5740288" y="2069431"/>
                </a:cubicBezTo>
                <a:cubicBezTo>
                  <a:pt x="5740288" y="2069431"/>
                  <a:pt x="5741697" y="2072093"/>
                  <a:pt x="5743104" y="2074753"/>
                </a:cubicBezTo>
                <a:lnTo>
                  <a:pt x="5745344" y="2075176"/>
                </a:lnTo>
                <a:lnTo>
                  <a:pt x="5738881" y="2085352"/>
                </a:lnTo>
                <a:lnTo>
                  <a:pt x="5735968" y="2085341"/>
                </a:lnTo>
                <a:lnTo>
                  <a:pt x="5738102" y="2086580"/>
                </a:lnTo>
                <a:lnTo>
                  <a:pt x="5733395" y="2093991"/>
                </a:lnTo>
                <a:lnTo>
                  <a:pt x="5727552" y="2091390"/>
                </a:lnTo>
                <a:lnTo>
                  <a:pt x="5732834" y="2083594"/>
                </a:lnTo>
                <a:cubicBezTo>
                  <a:pt x="5732834" y="2083594"/>
                  <a:pt x="5731425" y="2080933"/>
                  <a:pt x="5729756" y="2081816"/>
                </a:cubicBezTo>
                <a:cubicBezTo>
                  <a:pt x="5729756" y="2081816"/>
                  <a:pt x="5728348" y="2079155"/>
                  <a:pt x="5728348" y="2079155"/>
                </a:cubicBezTo>
                <a:cubicBezTo>
                  <a:pt x="5728348" y="2079155"/>
                  <a:pt x="5729756" y="2081816"/>
                  <a:pt x="5728087" y="2082699"/>
                </a:cubicBezTo>
                <a:cubicBezTo>
                  <a:pt x="5727828" y="2086243"/>
                  <a:pt x="5726159" y="2087127"/>
                  <a:pt x="5724490" y="2088009"/>
                </a:cubicBezTo>
                <a:lnTo>
                  <a:pt x="5724337" y="2088091"/>
                </a:lnTo>
                <a:lnTo>
                  <a:pt x="5715705" y="2078093"/>
                </a:lnTo>
                <a:lnTo>
                  <a:pt x="5715300" y="2071901"/>
                </a:lnTo>
                <a:cubicBezTo>
                  <a:pt x="5719077" y="2059364"/>
                  <a:pt x="5735074" y="2058565"/>
                  <a:pt x="5741329" y="2055255"/>
                </a:cubicBezTo>
                <a:cubicBezTo>
                  <a:pt x="5742737" y="2057916"/>
                  <a:pt x="5739401" y="2059680"/>
                  <a:pt x="5740808" y="2062343"/>
                </a:cubicBezTo>
                <a:cubicBezTo>
                  <a:pt x="5741069" y="2058799"/>
                  <a:pt x="5745084" y="2053269"/>
                  <a:pt x="5750668" y="2048184"/>
                </a:cubicBezTo>
                <a:close/>
                <a:moveTo>
                  <a:pt x="6062415" y="2029585"/>
                </a:moveTo>
                <a:cubicBezTo>
                  <a:pt x="6060413" y="2029587"/>
                  <a:pt x="6057782" y="2030858"/>
                  <a:pt x="6054418" y="2033842"/>
                </a:cubicBezTo>
                <a:cubicBezTo>
                  <a:pt x="6054418" y="2033842"/>
                  <a:pt x="6051081" y="2048139"/>
                  <a:pt x="6051081" y="2048139"/>
                </a:cubicBezTo>
                <a:cubicBezTo>
                  <a:pt x="6061201" y="2050502"/>
                  <a:pt x="6061201" y="2050502"/>
                  <a:pt x="6066262" y="2051682"/>
                </a:cubicBezTo>
                <a:cubicBezTo>
                  <a:pt x="6068765" y="2040959"/>
                  <a:pt x="6068419" y="2029572"/>
                  <a:pt x="6062415" y="2029585"/>
                </a:cubicBezTo>
                <a:close/>
                <a:moveTo>
                  <a:pt x="3284758" y="2020563"/>
                </a:moveTo>
                <a:cubicBezTo>
                  <a:pt x="3276325" y="2018595"/>
                  <a:pt x="3272989" y="2032893"/>
                  <a:pt x="3272989" y="2032893"/>
                </a:cubicBezTo>
                <a:cubicBezTo>
                  <a:pt x="3272989" y="2032893"/>
                  <a:pt x="3277206" y="2033876"/>
                  <a:pt x="3281423" y="2034862"/>
                </a:cubicBezTo>
                <a:cubicBezTo>
                  <a:pt x="3281423" y="2034862"/>
                  <a:pt x="3281423" y="2034862"/>
                  <a:pt x="3284758" y="2020563"/>
                </a:cubicBezTo>
                <a:close/>
                <a:moveTo>
                  <a:pt x="3293968" y="2001515"/>
                </a:moveTo>
                <a:cubicBezTo>
                  <a:pt x="3288731" y="1998880"/>
                  <a:pt x="3278828" y="2007874"/>
                  <a:pt x="3276325" y="2018595"/>
                </a:cubicBezTo>
                <a:cubicBezTo>
                  <a:pt x="3282903" y="2020131"/>
                  <a:pt x="3291948" y="2022242"/>
                  <a:pt x="3295618" y="2016739"/>
                </a:cubicBezTo>
                <a:cubicBezTo>
                  <a:pt x="3296840" y="2014904"/>
                  <a:pt x="3297467" y="2012223"/>
                  <a:pt x="3297203" y="2008395"/>
                </a:cubicBezTo>
                <a:cubicBezTo>
                  <a:pt x="3296941" y="2004565"/>
                  <a:pt x="3295713" y="2002394"/>
                  <a:pt x="3293968" y="2001515"/>
                </a:cubicBezTo>
                <a:close/>
                <a:moveTo>
                  <a:pt x="5981817" y="1986747"/>
                </a:moveTo>
                <a:cubicBezTo>
                  <a:pt x="5981817" y="1986747"/>
                  <a:pt x="5978481" y="2001044"/>
                  <a:pt x="5978481" y="2001044"/>
                </a:cubicBezTo>
                <a:lnTo>
                  <a:pt x="5983540" y="2002226"/>
                </a:lnTo>
                <a:cubicBezTo>
                  <a:pt x="5986878" y="1987929"/>
                  <a:pt x="5986878" y="1987929"/>
                  <a:pt x="5986878" y="1987929"/>
                </a:cubicBezTo>
                <a:cubicBezTo>
                  <a:pt x="5981817" y="1986747"/>
                  <a:pt x="5981817" y="1986747"/>
                  <a:pt x="5981817" y="1986747"/>
                </a:cubicBezTo>
                <a:close/>
                <a:moveTo>
                  <a:pt x="5977618" y="1981017"/>
                </a:moveTo>
                <a:cubicBezTo>
                  <a:pt x="5977618" y="1981017"/>
                  <a:pt x="5977618" y="1981017"/>
                  <a:pt x="5979154" y="1983922"/>
                </a:cubicBezTo>
                <a:cubicBezTo>
                  <a:pt x="5979154" y="1983922"/>
                  <a:pt x="5980689" y="1986825"/>
                  <a:pt x="5980689" y="1986825"/>
                </a:cubicBezTo>
                <a:cubicBezTo>
                  <a:pt x="5980689" y="1986825"/>
                  <a:pt x="5982201" y="1986025"/>
                  <a:pt x="5982201" y="1986025"/>
                </a:cubicBezTo>
                <a:cubicBezTo>
                  <a:pt x="5982201" y="1986025"/>
                  <a:pt x="5982201" y="1986025"/>
                  <a:pt x="5980666" y="1983122"/>
                </a:cubicBezTo>
                <a:cubicBezTo>
                  <a:pt x="5980666" y="1983122"/>
                  <a:pt x="5979130" y="1980218"/>
                  <a:pt x="5977618" y="1981017"/>
                </a:cubicBezTo>
                <a:close/>
                <a:moveTo>
                  <a:pt x="3370638" y="1970258"/>
                </a:moveTo>
                <a:cubicBezTo>
                  <a:pt x="3362842" y="1982398"/>
                  <a:pt x="3358138" y="1981300"/>
                  <a:pt x="3350344" y="1993439"/>
                </a:cubicBezTo>
                <a:cubicBezTo>
                  <a:pt x="3359752" y="1995635"/>
                  <a:pt x="3361367" y="2009972"/>
                  <a:pt x="3367690" y="2025404"/>
                </a:cubicBezTo>
                <a:cubicBezTo>
                  <a:pt x="3355191" y="2036444"/>
                  <a:pt x="3337986" y="2046387"/>
                  <a:pt x="3322397" y="2070664"/>
                </a:cubicBezTo>
                <a:cubicBezTo>
                  <a:pt x="3320782" y="2056331"/>
                  <a:pt x="3301962" y="2051938"/>
                  <a:pt x="3294167" y="2064075"/>
                </a:cubicBezTo>
                <a:cubicBezTo>
                  <a:pt x="3299679" y="2072341"/>
                  <a:pt x="3307915" y="2074264"/>
                  <a:pt x="3317122" y="2074668"/>
                </a:cubicBezTo>
                <a:cubicBezTo>
                  <a:pt x="3326329" y="2075073"/>
                  <a:pt x="3336510" y="2073959"/>
                  <a:pt x="3345923" y="2076155"/>
                </a:cubicBezTo>
                <a:cubicBezTo>
                  <a:pt x="3349011" y="2062921"/>
                  <a:pt x="3341217" y="2075057"/>
                  <a:pt x="3344306" y="2061822"/>
                </a:cubicBezTo>
                <a:cubicBezTo>
                  <a:pt x="3349011" y="2062921"/>
                  <a:pt x="3347395" y="2048584"/>
                  <a:pt x="3352100" y="2049683"/>
                </a:cubicBezTo>
                <a:cubicBezTo>
                  <a:pt x="3366215" y="2052977"/>
                  <a:pt x="3375625" y="2055173"/>
                  <a:pt x="3385036" y="2057368"/>
                </a:cubicBezTo>
                <a:cubicBezTo>
                  <a:pt x="3388125" y="2044131"/>
                  <a:pt x="3395920" y="2031991"/>
                  <a:pt x="3399009" y="2018756"/>
                </a:cubicBezTo>
                <a:cubicBezTo>
                  <a:pt x="3389599" y="2016560"/>
                  <a:pt x="3377100" y="2027600"/>
                  <a:pt x="3375483" y="2013267"/>
                </a:cubicBezTo>
                <a:cubicBezTo>
                  <a:pt x="3387983" y="2002225"/>
                  <a:pt x="3392687" y="2003322"/>
                  <a:pt x="3386368" y="1987888"/>
                </a:cubicBezTo>
                <a:cubicBezTo>
                  <a:pt x="3376957" y="1985691"/>
                  <a:pt x="3380047" y="1972455"/>
                  <a:pt x="3370638" y="1970258"/>
                </a:cubicBezTo>
                <a:close/>
                <a:moveTo>
                  <a:pt x="6043723" y="1969713"/>
                </a:moveTo>
                <a:cubicBezTo>
                  <a:pt x="6042807" y="1967379"/>
                  <a:pt x="6037768" y="1974683"/>
                  <a:pt x="6034606" y="1973945"/>
                </a:cubicBezTo>
                <a:cubicBezTo>
                  <a:pt x="6034606" y="1973945"/>
                  <a:pt x="6038822" y="1974930"/>
                  <a:pt x="6043039" y="1975914"/>
                </a:cubicBezTo>
                <a:cubicBezTo>
                  <a:pt x="6043874" y="1972340"/>
                  <a:pt x="6044026" y="1970491"/>
                  <a:pt x="6043723" y="1969713"/>
                </a:cubicBezTo>
                <a:close/>
                <a:moveTo>
                  <a:pt x="3433503" y="1954782"/>
                </a:moveTo>
                <a:cubicBezTo>
                  <a:pt x="3433503" y="1954782"/>
                  <a:pt x="3425108" y="1967898"/>
                  <a:pt x="3425108" y="1967898"/>
                </a:cubicBezTo>
                <a:cubicBezTo>
                  <a:pt x="3425108" y="1967898"/>
                  <a:pt x="3430166" y="1969079"/>
                  <a:pt x="3430166" y="1969079"/>
                </a:cubicBezTo>
                <a:cubicBezTo>
                  <a:pt x="3430166" y="1969079"/>
                  <a:pt x="3435226" y="1970259"/>
                  <a:pt x="3435226" y="1970259"/>
                </a:cubicBezTo>
                <a:cubicBezTo>
                  <a:pt x="3430166" y="1969079"/>
                  <a:pt x="3433503" y="1954782"/>
                  <a:pt x="3433503" y="1954782"/>
                </a:cubicBezTo>
                <a:close/>
                <a:moveTo>
                  <a:pt x="3678998" y="1931678"/>
                </a:moveTo>
                <a:cubicBezTo>
                  <a:pt x="3677608" y="1937639"/>
                  <a:pt x="3680013" y="1944480"/>
                  <a:pt x="3683114" y="1948343"/>
                </a:cubicBezTo>
                <a:cubicBezTo>
                  <a:pt x="3684663" y="1950276"/>
                  <a:pt x="3686386" y="1951464"/>
                  <a:pt x="3687897" y="1951424"/>
                </a:cubicBezTo>
                <a:cubicBezTo>
                  <a:pt x="3689407" y="1951384"/>
                  <a:pt x="3690702" y="1950116"/>
                  <a:pt x="3691399" y="1947137"/>
                </a:cubicBezTo>
                <a:cubicBezTo>
                  <a:pt x="3689117" y="1934042"/>
                  <a:pt x="3684059" y="1932860"/>
                  <a:pt x="3678998" y="1931678"/>
                </a:cubicBezTo>
                <a:close/>
                <a:moveTo>
                  <a:pt x="3657546" y="1913481"/>
                </a:moveTo>
                <a:cubicBezTo>
                  <a:pt x="3652997" y="1914304"/>
                  <a:pt x="3648620" y="1917052"/>
                  <a:pt x="3646952" y="1924201"/>
                </a:cubicBezTo>
                <a:cubicBezTo>
                  <a:pt x="3651675" y="1925303"/>
                  <a:pt x="3661120" y="1927508"/>
                  <a:pt x="3661120" y="1927508"/>
                </a:cubicBezTo>
                <a:cubicBezTo>
                  <a:pt x="3663481" y="1928059"/>
                  <a:pt x="3665843" y="1928609"/>
                  <a:pt x="3667440" y="1927098"/>
                </a:cubicBezTo>
                <a:cubicBezTo>
                  <a:pt x="3669039" y="1925587"/>
                  <a:pt x="3669873" y="1922013"/>
                  <a:pt x="3669179" y="1914312"/>
                </a:cubicBezTo>
                <a:cubicBezTo>
                  <a:pt x="3666818" y="1913761"/>
                  <a:pt x="3662096" y="1912660"/>
                  <a:pt x="3657546" y="1913481"/>
                </a:cubicBezTo>
                <a:close/>
                <a:moveTo>
                  <a:pt x="3294574" y="1897230"/>
                </a:moveTo>
                <a:cubicBezTo>
                  <a:pt x="3290075" y="1896181"/>
                  <a:pt x="3282240" y="1909429"/>
                  <a:pt x="3286738" y="1910479"/>
                </a:cubicBezTo>
                <a:cubicBezTo>
                  <a:pt x="3291236" y="1911528"/>
                  <a:pt x="3291236" y="1911528"/>
                  <a:pt x="3295735" y="1912578"/>
                </a:cubicBezTo>
                <a:cubicBezTo>
                  <a:pt x="3295735" y="1912578"/>
                  <a:pt x="3291236" y="1911528"/>
                  <a:pt x="3294574" y="1897230"/>
                </a:cubicBezTo>
                <a:close/>
                <a:moveTo>
                  <a:pt x="3462560" y="1893485"/>
                </a:moveTo>
                <a:cubicBezTo>
                  <a:pt x="3458673" y="1899604"/>
                  <a:pt x="3459838" y="1899876"/>
                  <a:pt x="3462557" y="1898753"/>
                </a:cubicBezTo>
                <a:cubicBezTo>
                  <a:pt x="3465277" y="1897632"/>
                  <a:pt x="3469552" y="1895117"/>
                  <a:pt x="3471882" y="1895660"/>
                </a:cubicBezTo>
                <a:cubicBezTo>
                  <a:pt x="3467221" y="1894572"/>
                  <a:pt x="3462560" y="1893485"/>
                  <a:pt x="3462560" y="1893485"/>
                </a:cubicBezTo>
                <a:close/>
                <a:moveTo>
                  <a:pt x="3880494" y="1890780"/>
                </a:moveTo>
                <a:lnTo>
                  <a:pt x="3880348" y="1899192"/>
                </a:lnTo>
                <a:cubicBezTo>
                  <a:pt x="3879142" y="1901959"/>
                  <a:pt x="3876991" y="1903947"/>
                  <a:pt x="3874488" y="1905273"/>
                </a:cubicBezTo>
                <a:lnTo>
                  <a:pt x="3873073" y="1905245"/>
                </a:lnTo>
                <a:close/>
                <a:moveTo>
                  <a:pt x="3720737" y="1881123"/>
                </a:moveTo>
                <a:cubicBezTo>
                  <a:pt x="3712621" y="1894305"/>
                  <a:pt x="3717399" y="1895420"/>
                  <a:pt x="3714063" y="1909714"/>
                </a:cubicBezTo>
                <a:cubicBezTo>
                  <a:pt x="3726958" y="1897650"/>
                  <a:pt x="3723622" y="1911944"/>
                  <a:pt x="3733179" y="1914176"/>
                </a:cubicBezTo>
                <a:cubicBezTo>
                  <a:pt x="3733179" y="1914176"/>
                  <a:pt x="3734375" y="1914455"/>
                  <a:pt x="3735986" y="1912947"/>
                </a:cubicBezTo>
                <a:cubicBezTo>
                  <a:pt x="3737598" y="1911437"/>
                  <a:pt x="3739627" y="1908145"/>
                  <a:pt x="3741295" y="1900997"/>
                </a:cubicBezTo>
                <a:cubicBezTo>
                  <a:pt x="3736516" y="1899881"/>
                  <a:pt x="3730295" y="1883354"/>
                  <a:pt x="3720737" y="1881123"/>
                </a:cubicBezTo>
                <a:close/>
                <a:moveTo>
                  <a:pt x="3319527" y="1876673"/>
                </a:moveTo>
                <a:cubicBezTo>
                  <a:pt x="3314467" y="1875493"/>
                  <a:pt x="3309135" y="1878018"/>
                  <a:pt x="3307466" y="1885167"/>
                </a:cubicBezTo>
                <a:cubicBezTo>
                  <a:pt x="3307466" y="1885167"/>
                  <a:pt x="3304130" y="1899464"/>
                  <a:pt x="3304130" y="1899464"/>
                </a:cubicBezTo>
                <a:cubicBezTo>
                  <a:pt x="3308627" y="1900514"/>
                  <a:pt x="3317623" y="1902613"/>
                  <a:pt x="3322120" y="1903664"/>
                </a:cubicBezTo>
                <a:cubicBezTo>
                  <a:pt x="3325457" y="1889365"/>
                  <a:pt x="3326619" y="1904713"/>
                  <a:pt x="3329955" y="1890415"/>
                </a:cubicBezTo>
                <a:cubicBezTo>
                  <a:pt x="3329374" y="1882742"/>
                  <a:pt x="3324587" y="1877855"/>
                  <a:pt x="3319527" y="1876673"/>
                </a:cubicBezTo>
                <a:close/>
                <a:moveTo>
                  <a:pt x="3458044" y="1873751"/>
                </a:moveTo>
                <a:cubicBezTo>
                  <a:pt x="3455548" y="1871048"/>
                  <a:pt x="3451298" y="1878537"/>
                  <a:pt x="3451298" y="1878537"/>
                </a:cubicBezTo>
                <a:cubicBezTo>
                  <a:pt x="3451298" y="1878537"/>
                  <a:pt x="3459732" y="1880504"/>
                  <a:pt x="3459732" y="1880504"/>
                </a:cubicBezTo>
                <a:cubicBezTo>
                  <a:pt x="3459511" y="1876684"/>
                  <a:pt x="3458875" y="1874651"/>
                  <a:pt x="3458044" y="1873751"/>
                </a:cubicBezTo>
                <a:close/>
                <a:moveTo>
                  <a:pt x="3345512" y="1863896"/>
                </a:moveTo>
                <a:cubicBezTo>
                  <a:pt x="3336066" y="1861691"/>
                  <a:pt x="3337452" y="1877092"/>
                  <a:pt x="3334116" y="1891390"/>
                </a:cubicBezTo>
                <a:cubicBezTo>
                  <a:pt x="3338839" y="1892492"/>
                  <a:pt x="3343561" y="1893594"/>
                  <a:pt x="3344948" y="1908990"/>
                </a:cubicBezTo>
                <a:cubicBezTo>
                  <a:pt x="3361065" y="1882604"/>
                  <a:pt x="3387452" y="1918911"/>
                  <a:pt x="3403569" y="1892523"/>
                </a:cubicBezTo>
                <a:cubicBezTo>
                  <a:pt x="3397462" y="1876021"/>
                  <a:pt x="3375234" y="1885910"/>
                  <a:pt x="3364402" y="1868306"/>
                </a:cubicBezTo>
                <a:cubicBezTo>
                  <a:pt x="3354958" y="1866102"/>
                  <a:pt x="3350234" y="1864998"/>
                  <a:pt x="3345512" y="1863896"/>
                </a:cubicBezTo>
                <a:close/>
                <a:moveTo>
                  <a:pt x="3258879" y="1861267"/>
                </a:moveTo>
                <a:cubicBezTo>
                  <a:pt x="3259725" y="1868374"/>
                  <a:pt x="3263293" y="1869207"/>
                  <a:pt x="3266644" y="1868261"/>
                </a:cubicBezTo>
                <a:cubicBezTo>
                  <a:pt x="3269999" y="1867315"/>
                  <a:pt x="3273140" y="1864595"/>
                  <a:pt x="3273140" y="1864595"/>
                </a:cubicBezTo>
                <a:cubicBezTo>
                  <a:pt x="3273140" y="1864595"/>
                  <a:pt x="3263633" y="1862376"/>
                  <a:pt x="3258879" y="1861267"/>
                </a:cubicBezTo>
                <a:close/>
                <a:moveTo>
                  <a:pt x="6179591" y="1860773"/>
                </a:moveTo>
                <a:cubicBezTo>
                  <a:pt x="6179475" y="1860994"/>
                  <a:pt x="6179603" y="1861990"/>
                  <a:pt x="6180244" y="1864206"/>
                </a:cubicBezTo>
                <a:cubicBezTo>
                  <a:pt x="6177173" y="1862424"/>
                  <a:pt x="6175766" y="1859763"/>
                  <a:pt x="6172440" y="1861522"/>
                </a:cubicBezTo>
                <a:cubicBezTo>
                  <a:pt x="6175257" y="1866846"/>
                  <a:pt x="6177173" y="1862424"/>
                  <a:pt x="6179990" y="1867747"/>
                </a:cubicBezTo>
                <a:cubicBezTo>
                  <a:pt x="6181653" y="1866868"/>
                  <a:pt x="6181075" y="1863767"/>
                  <a:pt x="6180403" y="1861993"/>
                </a:cubicBezTo>
                <a:cubicBezTo>
                  <a:pt x="6180066" y="1861106"/>
                  <a:pt x="6179706" y="1860552"/>
                  <a:pt x="6179591" y="1860773"/>
                </a:cubicBezTo>
                <a:close/>
                <a:moveTo>
                  <a:pt x="3634030" y="1839828"/>
                </a:moveTo>
                <a:lnTo>
                  <a:pt x="3625742" y="1847259"/>
                </a:lnTo>
                <a:lnTo>
                  <a:pt x="3619791" y="1844075"/>
                </a:lnTo>
                <a:close/>
                <a:moveTo>
                  <a:pt x="3598208" y="1834904"/>
                </a:moveTo>
                <a:cubicBezTo>
                  <a:pt x="3601559" y="1835027"/>
                  <a:pt x="3604959" y="1836260"/>
                  <a:pt x="3608260" y="1837909"/>
                </a:cubicBezTo>
                <a:lnTo>
                  <a:pt x="3619791" y="1844075"/>
                </a:lnTo>
                <a:lnTo>
                  <a:pt x="3616418" y="1845083"/>
                </a:lnTo>
                <a:cubicBezTo>
                  <a:pt x="3613308" y="1858408"/>
                  <a:pt x="3627294" y="1861673"/>
                  <a:pt x="3624184" y="1875000"/>
                </a:cubicBezTo>
                <a:cubicBezTo>
                  <a:pt x="3600873" y="1869559"/>
                  <a:pt x="3586887" y="1866296"/>
                  <a:pt x="3588446" y="1838554"/>
                </a:cubicBezTo>
                <a:cubicBezTo>
                  <a:pt x="3591554" y="1835767"/>
                  <a:pt x="3594857" y="1834781"/>
                  <a:pt x="3598208" y="1834904"/>
                </a:cubicBezTo>
                <a:close/>
                <a:moveTo>
                  <a:pt x="3329649" y="1829419"/>
                </a:moveTo>
                <a:cubicBezTo>
                  <a:pt x="3325172" y="1830258"/>
                  <a:pt x="3319700" y="1832748"/>
                  <a:pt x="3319700" y="1832748"/>
                </a:cubicBezTo>
                <a:cubicBezTo>
                  <a:pt x="3324338" y="1833832"/>
                  <a:pt x="3328976" y="1834915"/>
                  <a:pt x="3333616" y="1835997"/>
                </a:cubicBezTo>
                <a:cubicBezTo>
                  <a:pt x="3337603" y="1829391"/>
                  <a:pt x="3334124" y="1828578"/>
                  <a:pt x="3329649" y="1829419"/>
                </a:cubicBezTo>
                <a:close/>
                <a:moveTo>
                  <a:pt x="3432634" y="1828956"/>
                </a:moveTo>
                <a:cubicBezTo>
                  <a:pt x="3432634" y="1828956"/>
                  <a:pt x="3432634" y="1828956"/>
                  <a:pt x="3429297" y="1843253"/>
                </a:cubicBezTo>
                <a:cubicBezTo>
                  <a:pt x="3429297" y="1843253"/>
                  <a:pt x="3424238" y="1842070"/>
                  <a:pt x="3420901" y="1856368"/>
                </a:cubicBezTo>
                <a:cubicBezTo>
                  <a:pt x="3426822" y="1865287"/>
                  <a:pt x="3432718" y="1862895"/>
                  <a:pt x="3435866" y="1857977"/>
                </a:cubicBezTo>
                <a:cubicBezTo>
                  <a:pt x="3439014" y="1853057"/>
                  <a:pt x="3439418" y="1845615"/>
                  <a:pt x="3434359" y="1844435"/>
                </a:cubicBezTo>
                <a:cubicBezTo>
                  <a:pt x="3437694" y="1830136"/>
                  <a:pt x="3437694" y="1830136"/>
                  <a:pt x="3437694" y="1830136"/>
                </a:cubicBezTo>
                <a:cubicBezTo>
                  <a:pt x="3432634" y="1828956"/>
                  <a:pt x="3432634" y="1828956"/>
                  <a:pt x="3432634" y="1828956"/>
                </a:cubicBezTo>
                <a:close/>
                <a:moveTo>
                  <a:pt x="3231722" y="1827289"/>
                </a:moveTo>
                <a:cubicBezTo>
                  <a:pt x="3228665" y="1840397"/>
                  <a:pt x="3223912" y="1839286"/>
                  <a:pt x="3220852" y="1852392"/>
                </a:cubicBezTo>
                <a:cubicBezTo>
                  <a:pt x="3220170" y="1866053"/>
                  <a:pt x="3224584" y="1873988"/>
                  <a:pt x="3231119" y="1875514"/>
                </a:cubicBezTo>
                <a:cubicBezTo>
                  <a:pt x="3237656" y="1877040"/>
                  <a:pt x="3246315" y="1872154"/>
                  <a:pt x="3254126" y="1860157"/>
                </a:cubicBezTo>
                <a:cubicBezTo>
                  <a:pt x="3252432" y="1845942"/>
                  <a:pt x="3235113" y="1855719"/>
                  <a:pt x="3233417" y="1841505"/>
                </a:cubicBezTo>
                <a:cubicBezTo>
                  <a:pt x="3242925" y="1843724"/>
                  <a:pt x="3236475" y="1828398"/>
                  <a:pt x="3231722" y="1827289"/>
                </a:cubicBezTo>
                <a:close/>
                <a:moveTo>
                  <a:pt x="3926925" y="1818697"/>
                </a:moveTo>
                <a:cubicBezTo>
                  <a:pt x="3910223" y="1828201"/>
                  <a:pt x="3895136" y="1851477"/>
                  <a:pt x="3908871" y="1854683"/>
                </a:cubicBezTo>
                <a:cubicBezTo>
                  <a:pt x="3916413" y="1843045"/>
                  <a:pt x="3920993" y="1844114"/>
                  <a:pt x="3930149" y="1846251"/>
                </a:cubicBezTo>
                <a:cubicBezTo>
                  <a:pt x="3933115" y="1833544"/>
                  <a:pt x="3928536" y="1832476"/>
                  <a:pt x="3926925" y="1818697"/>
                </a:cubicBezTo>
                <a:close/>
                <a:moveTo>
                  <a:pt x="3686363" y="1817826"/>
                </a:moveTo>
                <a:cubicBezTo>
                  <a:pt x="3664137" y="1827713"/>
                  <a:pt x="3684413" y="1847521"/>
                  <a:pt x="3681076" y="1861817"/>
                </a:cubicBezTo>
                <a:cubicBezTo>
                  <a:pt x="3690522" y="1864021"/>
                  <a:pt x="3698580" y="1850829"/>
                  <a:pt x="3708025" y="1853033"/>
                </a:cubicBezTo>
                <a:cubicBezTo>
                  <a:pt x="3711362" y="1838736"/>
                  <a:pt x="3693858" y="1849726"/>
                  <a:pt x="3687749" y="1833224"/>
                </a:cubicBezTo>
                <a:cubicBezTo>
                  <a:pt x="3687749" y="1833224"/>
                  <a:pt x="3691086" y="1818927"/>
                  <a:pt x="3686363" y="1817826"/>
                </a:cubicBezTo>
                <a:close/>
                <a:moveTo>
                  <a:pt x="3371877" y="1799702"/>
                </a:moveTo>
                <a:cubicBezTo>
                  <a:pt x="3368540" y="1813999"/>
                  <a:pt x="3368540" y="1813999"/>
                  <a:pt x="3365202" y="1828293"/>
                </a:cubicBezTo>
                <a:cubicBezTo>
                  <a:pt x="3372925" y="1815022"/>
                  <a:pt x="3382746" y="1832387"/>
                  <a:pt x="3390467" y="1819117"/>
                </a:cubicBezTo>
                <a:cubicBezTo>
                  <a:pt x="3385034" y="1802773"/>
                  <a:pt x="3376262" y="1800725"/>
                  <a:pt x="3371877" y="1799702"/>
                </a:cubicBezTo>
                <a:close/>
                <a:moveTo>
                  <a:pt x="3298037" y="1797544"/>
                </a:moveTo>
                <a:cubicBezTo>
                  <a:pt x="3290314" y="1810817"/>
                  <a:pt x="3291937" y="1818733"/>
                  <a:pt x="3295905" y="1821543"/>
                </a:cubicBezTo>
                <a:cubicBezTo>
                  <a:pt x="3297889" y="1822949"/>
                  <a:pt x="3300459" y="1823078"/>
                  <a:pt x="3302743" y="1821963"/>
                </a:cubicBezTo>
                <a:cubicBezTo>
                  <a:pt x="3305026" y="1820846"/>
                  <a:pt x="3307023" y="1818486"/>
                  <a:pt x="3307857" y="1814912"/>
                </a:cubicBezTo>
                <a:cubicBezTo>
                  <a:pt x="3306808" y="1799591"/>
                  <a:pt x="3302424" y="1798569"/>
                  <a:pt x="3298037" y="1797544"/>
                </a:cubicBezTo>
                <a:close/>
                <a:moveTo>
                  <a:pt x="3274087" y="1791954"/>
                </a:moveTo>
                <a:lnTo>
                  <a:pt x="3261472" y="1804087"/>
                </a:lnTo>
                <a:lnTo>
                  <a:pt x="3248859" y="1816217"/>
                </a:lnTo>
                <a:cubicBezTo>
                  <a:pt x="3248859" y="1816217"/>
                  <a:pt x="3253499" y="1817298"/>
                  <a:pt x="3253499" y="1817298"/>
                </a:cubicBezTo>
                <a:lnTo>
                  <a:pt x="3261472" y="1804087"/>
                </a:lnTo>
                <a:cubicBezTo>
                  <a:pt x="3263791" y="1804628"/>
                  <a:pt x="3266112" y="1805169"/>
                  <a:pt x="3268268" y="1803788"/>
                </a:cubicBezTo>
                <a:cubicBezTo>
                  <a:pt x="3270425" y="1802406"/>
                  <a:pt x="3272419" y="1799103"/>
                  <a:pt x="3274087" y="1791954"/>
                </a:cubicBezTo>
                <a:close/>
                <a:moveTo>
                  <a:pt x="3764040" y="1780681"/>
                </a:moveTo>
                <a:cubicBezTo>
                  <a:pt x="3766290" y="1781208"/>
                  <a:pt x="3768828" y="1785568"/>
                  <a:pt x="3771222" y="1788011"/>
                </a:cubicBezTo>
                <a:cubicBezTo>
                  <a:pt x="3772418" y="1789233"/>
                  <a:pt x="3773579" y="1789975"/>
                  <a:pt x="3774649" y="1789519"/>
                </a:cubicBezTo>
                <a:cubicBezTo>
                  <a:pt x="3775720" y="1789062"/>
                  <a:pt x="3776700" y="1787406"/>
                  <a:pt x="3777535" y="1783832"/>
                </a:cubicBezTo>
                <a:cubicBezTo>
                  <a:pt x="3768537" y="1781731"/>
                  <a:pt x="3768537" y="1781731"/>
                  <a:pt x="3764040" y="1780681"/>
                </a:cubicBezTo>
                <a:close/>
                <a:moveTo>
                  <a:pt x="3487916" y="1780463"/>
                </a:moveTo>
                <a:cubicBezTo>
                  <a:pt x="3481366" y="1777521"/>
                  <a:pt x="3470009" y="1786177"/>
                  <a:pt x="3474590" y="1798551"/>
                </a:cubicBezTo>
                <a:cubicBezTo>
                  <a:pt x="3478132" y="1799377"/>
                  <a:pt x="3481675" y="1800205"/>
                  <a:pt x="3486624" y="1795000"/>
                </a:cubicBezTo>
                <a:cubicBezTo>
                  <a:pt x="3488274" y="1793265"/>
                  <a:pt x="3490080" y="1790861"/>
                  <a:pt x="3492095" y="1787563"/>
                </a:cubicBezTo>
                <a:cubicBezTo>
                  <a:pt x="3491748" y="1783713"/>
                  <a:pt x="3490100" y="1781444"/>
                  <a:pt x="3487916" y="1780463"/>
                </a:cubicBezTo>
                <a:close/>
                <a:moveTo>
                  <a:pt x="3721872" y="1770841"/>
                </a:moveTo>
                <a:cubicBezTo>
                  <a:pt x="3718536" y="1785138"/>
                  <a:pt x="3718536" y="1785138"/>
                  <a:pt x="3723033" y="1786187"/>
                </a:cubicBezTo>
                <a:cubicBezTo>
                  <a:pt x="3727533" y="1787237"/>
                  <a:pt x="3727533" y="1787237"/>
                  <a:pt x="3727533" y="1787237"/>
                </a:cubicBezTo>
                <a:cubicBezTo>
                  <a:pt x="3730868" y="1772940"/>
                  <a:pt x="3732029" y="1788286"/>
                  <a:pt x="3735366" y="1773989"/>
                </a:cubicBezTo>
                <a:cubicBezTo>
                  <a:pt x="3735366" y="1773989"/>
                  <a:pt x="3730868" y="1772940"/>
                  <a:pt x="3730868" y="1772940"/>
                </a:cubicBezTo>
                <a:cubicBezTo>
                  <a:pt x="3726371" y="1771890"/>
                  <a:pt x="3726371" y="1771890"/>
                  <a:pt x="3721872" y="1770841"/>
                </a:cubicBezTo>
                <a:close/>
                <a:moveTo>
                  <a:pt x="3353544" y="1770298"/>
                </a:moveTo>
                <a:cubicBezTo>
                  <a:pt x="3348373" y="1781654"/>
                  <a:pt x="3352958" y="1789006"/>
                  <a:pt x="3359527" y="1790539"/>
                </a:cubicBezTo>
                <a:cubicBezTo>
                  <a:pt x="3362814" y="1791307"/>
                  <a:pt x="3366595" y="1790619"/>
                  <a:pt x="3369905" y="1788249"/>
                </a:cubicBezTo>
                <a:cubicBezTo>
                  <a:pt x="3373214" y="1785881"/>
                  <a:pt x="3376048" y="1781831"/>
                  <a:pt x="3377439" y="1775873"/>
                </a:cubicBezTo>
                <a:cubicBezTo>
                  <a:pt x="3372660" y="1774758"/>
                  <a:pt x="3358323" y="1771413"/>
                  <a:pt x="3353544" y="1770298"/>
                </a:cubicBezTo>
                <a:close/>
                <a:moveTo>
                  <a:pt x="3679706" y="1760998"/>
                </a:moveTo>
                <a:cubicBezTo>
                  <a:pt x="3670429" y="1758834"/>
                  <a:pt x="3662454" y="1772048"/>
                  <a:pt x="3657816" y="1770965"/>
                </a:cubicBezTo>
                <a:cubicBezTo>
                  <a:pt x="3662270" y="1783311"/>
                  <a:pt x="3665994" y="1787006"/>
                  <a:pt x="3670941" y="1782507"/>
                </a:cubicBezTo>
                <a:cubicBezTo>
                  <a:pt x="3672591" y="1781009"/>
                  <a:pt x="3674377" y="1778599"/>
                  <a:pt x="3676370" y="1775296"/>
                </a:cubicBezTo>
                <a:cubicBezTo>
                  <a:pt x="3676370" y="1775296"/>
                  <a:pt x="3679706" y="1760998"/>
                  <a:pt x="3679706" y="1760998"/>
                </a:cubicBezTo>
                <a:close/>
                <a:moveTo>
                  <a:pt x="3808381" y="1760881"/>
                </a:moveTo>
                <a:cubicBezTo>
                  <a:pt x="3803884" y="1759831"/>
                  <a:pt x="3800546" y="1774129"/>
                  <a:pt x="3796050" y="1773080"/>
                </a:cubicBezTo>
                <a:cubicBezTo>
                  <a:pt x="3797211" y="1788423"/>
                  <a:pt x="3801709" y="1789474"/>
                  <a:pt x="3806208" y="1790524"/>
                </a:cubicBezTo>
                <a:cubicBezTo>
                  <a:pt x="3810704" y="1791573"/>
                  <a:pt x="3818538" y="1778327"/>
                  <a:pt x="3823037" y="1779378"/>
                </a:cubicBezTo>
                <a:cubicBezTo>
                  <a:pt x="3817377" y="1762980"/>
                  <a:pt x="3817377" y="1762980"/>
                  <a:pt x="3808381" y="1760881"/>
                </a:cubicBezTo>
                <a:close/>
                <a:moveTo>
                  <a:pt x="3273988" y="1751731"/>
                </a:moveTo>
                <a:cubicBezTo>
                  <a:pt x="3269491" y="1750682"/>
                  <a:pt x="3262212" y="1761547"/>
                  <a:pt x="3257715" y="1760497"/>
                </a:cubicBezTo>
                <a:cubicBezTo>
                  <a:pt x="3257715" y="1760497"/>
                  <a:pt x="3257715" y="1760497"/>
                  <a:pt x="3253216" y="1759447"/>
                </a:cubicBezTo>
                <a:cubicBezTo>
                  <a:pt x="3250437" y="1771362"/>
                  <a:pt x="3250437" y="1771362"/>
                  <a:pt x="3250437" y="1771362"/>
                </a:cubicBezTo>
                <a:cubicBezTo>
                  <a:pt x="3254933" y="1772412"/>
                  <a:pt x="3254933" y="1772412"/>
                  <a:pt x="3254933" y="1772412"/>
                </a:cubicBezTo>
                <a:cubicBezTo>
                  <a:pt x="3263930" y="1774510"/>
                  <a:pt x="3275705" y="1764697"/>
                  <a:pt x="3280203" y="1765745"/>
                </a:cubicBezTo>
                <a:cubicBezTo>
                  <a:pt x="3275705" y="1764697"/>
                  <a:pt x="3275705" y="1764697"/>
                  <a:pt x="3273988" y="1751731"/>
                </a:cubicBezTo>
                <a:close/>
                <a:moveTo>
                  <a:pt x="3189563" y="1744419"/>
                </a:moveTo>
                <a:cubicBezTo>
                  <a:pt x="3181019" y="1744196"/>
                  <a:pt x="3171300" y="1749009"/>
                  <a:pt x="3165073" y="1754637"/>
                </a:cubicBezTo>
                <a:cubicBezTo>
                  <a:pt x="3160415" y="1753548"/>
                  <a:pt x="3155756" y="1752461"/>
                  <a:pt x="3151098" y="1751374"/>
                </a:cubicBezTo>
                <a:cubicBezTo>
                  <a:pt x="3146440" y="1750287"/>
                  <a:pt x="3141781" y="1749199"/>
                  <a:pt x="3138647" y="1762629"/>
                </a:cubicBezTo>
                <a:cubicBezTo>
                  <a:pt x="3140172" y="1777147"/>
                  <a:pt x="3144829" y="1778234"/>
                  <a:pt x="3154147" y="1780408"/>
                </a:cubicBezTo>
                <a:cubicBezTo>
                  <a:pt x="3154147" y="1780408"/>
                  <a:pt x="3144829" y="1778234"/>
                  <a:pt x="3141695" y="1791664"/>
                </a:cubicBezTo>
                <a:cubicBezTo>
                  <a:pt x="3155671" y="1794926"/>
                  <a:pt x="3149403" y="1821785"/>
                  <a:pt x="3141609" y="1834129"/>
                </a:cubicBezTo>
                <a:cubicBezTo>
                  <a:pt x="3150925" y="1836303"/>
                  <a:pt x="3152450" y="1850816"/>
                  <a:pt x="3161767" y="1852991"/>
                </a:cubicBezTo>
                <a:lnTo>
                  <a:pt x="3172155" y="1868989"/>
                </a:lnTo>
                <a:lnTo>
                  <a:pt x="3128221" y="1872453"/>
                </a:lnTo>
                <a:cubicBezTo>
                  <a:pt x="3134414" y="1887943"/>
                  <a:pt x="3132870" y="1873538"/>
                  <a:pt x="3142177" y="1875709"/>
                </a:cubicBezTo>
                <a:cubicBezTo>
                  <a:pt x="3148371" y="1891201"/>
                  <a:pt x="3154566" y="1906690"/>
                  <a:pt x="3173174" y="1911033"/>
                </a:cubicBezTo>
                <a:cubicBezTo>
                  <a:pt x="3182478" y="1913205"/>
                  <a:pt x="3194891" y="1902056"/>
                  <a:pt x="3201086" y="1917548"/>
                </a:cubicBezTo>
                <a:cubicBezTo>
                  <a:pt x="3193325" y="1929780"/>
                  <a:pt x="3184022" y="1927610"/>
                  <a:pt x="3170065" y="1924351"/>
                </a:cubicBezTo>
                <a:cubicBezTo>
                  <a:pt x="3162304" y="1936585"/>
                  <a:pt x="3154546" y="1948817"/>
                  <a:pt x="3145241" y="1946644"/>
                </a:cubicBezTo>
                <a:cubicBezTo>
                  <a:pt x="3140589" y="1945558"/>
                  <a:pt x="3145241" y="1946644"/>
                  <a:pt x="3140589" y="1945558"/>
                </a:cubicBezTo>
                <a:cubicBezTo>
                  <a:pt x="3137481" y="1958877"/>
                  <a:pt x="3146785" y="1961047"/>
                  <a:pt x="3143677" y="1974367"/>
                </a:cubicBezTo>
                <a:cubicBezTo>
                  <a:pt x="3135915" y="1986601"/>
                  <a:pt x="3129721" y="1971109"/>
                  <a:pt x="3126612" y="1984428"/>
                </a:cubicBezTo>
                <a:cubicBezTo>
                  <a:pt x="3131263" y="1985515"/>
                  <a:pt x="3135915" y="1986601"/>
                  <a:pt x="3137460" y="2001004"/>
                </a:cubicBezTo>
                <a:cubicBezTo>
                  <a:pt x="3137460" y="2001004"/>
                  <a:pt x="3134351" y="2014324"/>
                  <a:pt x="3129700" y="2013239"/>
                </a:cubicBezTo>
                <a:cubicBezTo>
                  <a:pt x="3128155" y="1998834"/>
                  <a:pt x="3123505" y="1997747"/>
                  <a:pt x="3121960" y="1983343"/>
                </a:cubicBezTo>
                <a:cubicBezTo>
                  <a:pt x="3121960" y="1983343"/>
                  <a:pt x="3108005" y="1980086"/>
                  <a:pt x="3108005" y="1980086"/>
                </a:cubicBezTo>
                <a:cubicBezTo>
                  <a:pt x="3104894" y="1993405"/>
                  <a:pt x="3112656" y="1981172"/>
                  <a:pt x="3109546" y="1994491"/>
                </a:cubicBezTo>
                <a:cubicBezTo>
                  <a:pt x="3106438" y="2007808"/>
                  <a:pt x="3101786" y="2006723"/>
                  <a:pt x="3101786" y="2006723"/>
                </a:cubicBezTo>
                <a:cubicBezTo>
                  <a:pt x="3101786" y="2006723"/>
                  <a:pt x="3111090" y="2008896"/>
                  <a:pt x="3107982" y="2022214"/>
                </a:cubicBezTo>
                <a:cubicBezTo>
                  <a:pt x="3103329" y="2021127"/>
                  <a:pt x="3094027" y="2018957"/>
                  <a:pt x="3090918" y="2032275"/>
                </a:cubicBezTo>
                <a:cubicBezTo>
                  <a:pt x="3092462" y="2046677"/>
                  <a:pt x="3092462" y="2046677"/>
                  <a:pt x="3098658" y="2062168"/>
                </a:cubicBezTo>
                <a:cubicBezTo>
                  <a:pt x="3094006" y="2061081"/>
                  <a:pt x="3112613" y="2065426"/>
                  <a:pt x="3106395" y="2092062"/>
                </a:cubicBezTo>
                <a:cubicBezTo>
                  <a:pt x="3101746" y="2090977"/>
                  <a:pt x="3097091" y="2089891"/>
                  <a:pt x="3092440" y="2088805"/>
                </a:cubicBezTo>
                <a:cubicBezTo>
                  <a:pt x="3092440" y="2088805"/>
                  <a:pt x="3089333" y="2102124"/>
                  <a:pt x="3089333" y="2102124"/>
                </a:cubicBezTo>
                <a:cubicBezTo>
                  <a:pt x="3098636" y="2104296"/>
                  <a:pt x="3103288" y="2105381"/>
                  <a:pt x="3104832" y="2119787"/>
                </a:cubicBezTo>
                <a:cubicBezTo>
                  <a:pt x="3097069" y="2132019"/>
                  <a:pt x="3095527" y="2117615"/>
                  <a:pt x="3092419" y="2130933"/>
                </a:cubicBezTo>
                <a:cubicBezTo>
                  <a:pt x="3089312" y="2144253"/>
                  <a:pt x="3101722" y="2133105"/>
                  <a:pt x="3098615" y="2146424"/>
                </a:cubicBezTo>
                <a:cubicBezTo>
                  <a:pt x="3093962" y="2145338"/>
                  <a:pt x="3093962" y="2145338"/>
                  <a:pt x="3086203" y="2157567"/>
                </a:cubicBezTo>
                <a:cubicBezTo>
                  <a:pt x="3081550" y="2156482"/>
                  <a:pt x="3076900" y="2155397"/>
                  <a:pt x="3072246" y="2154311"/>
                </a:cubicBezTo>
                <a:cubicBezTo>
                  <a:pt x="3072246" y="2154311"/>
                  <a:pt x="3067594" y="2153226"/>
                  <a:pt x="3064487" y="2166544"/>
                </a:cubicBezTo>
                <a:cubicBezTo>
                  <a:pt x="3064487" y="2166544"/>
                  <a:pt x="3069138" y="2167630"/>
                  <a:pt x="3066028" y="2180949"/>
                </a:cubicBezTo>
                <a:cubicBezTo>
                  <a:pt x="3061378" y="2179862"/>
                  <a:pt x="3053618" y="2192096"/>
                  <a:pt x="3044313" y="2189925"/>
                </a:cubicBezTo>
                <a:cubicBezTo>
                  <a:pt x="3047422" y="2176605"/>
                  <a:pt x="3045879" y="2162199"/>
                  <a:pt x="3041226" y="2161115"/>
                </a:cubicBezTo>
                <a:cubicBezTo>
                  <a:pt x="3036575" y="2160029"/>
                  <a:pt x="3036575" y="2160029"/>
                  <a:pt x="3036575" y="2160029"/>
                </a:cubicBezTo>
                <a:cubicBezTo>
                  <a:pt x="3036575" y="2160029"/>
                  <a:pt x="3036575" y="2160029"/>
                  <a:pt x="3033466" y="2173350"/>
                </a:cubicBezTo>
                <a:cubicBezTo>
                  <a:pt x="3033466" y="2173350"/>
                  <a:pt x="3039661" y="2188838"/>
                  <a:pt x="3039661" y="2188838"/>
                </a:cubicBezTo>
                <a:cubicBezTo>
                  <a:pt x="3031900" y="2201072"/>
                  <a:pt x="3038097" y="2216562"/>
                  <a:pt x="3034988" y="2229882"/>
                </a:cubicBezTo>
                <a:cubicBezTo>
                  <a:pt x="3048943" y="2233139"/>
                  <a:pt x="3072203" y="2238568"/>
                  <a:pt x="3090811" y="2242911"/>
                </a:cubicBezTo>
                <a:cubicBezTo>
                  <a:pt x="3095462" y="2243996"/>
                  <a:pt x="3098572" y="2230676"/>
                  <a:pt x="3103224" y="2231763"/>
                </a:cubicBezTo>
                <a:cubicBezTo>
                  <a:pt x="3100115" y="2245082"/>
                  <a:pt x="3106312" y="2260571"/>
                  <a:pt x="3101658" y="2259485"/>
                </a:cubicBezTo>
                <a:cubicBezTo>
                  <a:pt x="3081508" y="2240740"/>
                  <a:pt x="3064443" y="2250799"/>
                  <a:pt x="3041184" y="2245372"/>
                </a:cubicBezTo>
                <a:cubicBezTo>
                  <a:pt x="3041184" y="2245372"/>
                  <a:pt x="3036532" y="2244286"/>
                  <a:pt x="3036532" y="2244286"/>
                </a:cubicBezTo>
                <a:cubicBezTo>
                  <a:pt x="3025663" y="2269835"/>
                  <a:pt x="3021011" y="2268750"/>
                  <a:pt x="3022556" y="2283153"/>
                </a:cubicBezTo>
                <a:cubicBezTo>
                  <a:pt x="3010143" y="2294301"/>
                  <a:pt x="3010143" y="2294301"/>
                  <a:pt x="3002380" y="2306534"/>
                </a:cubicBezTo>
                <a:cubicBezTo>
                  <a:pt x="3002380" y="2306534"/>
                  <a:pt x="3002380" y="2306534"/>
                  <a:pt x="2999272" y="2319853"/>
                </a:cubicBezTo>
                <a:cubicBezTo>
                  <a:pt x="2991512" y="2332086"/>
                  <a:pt x="2993056" y="2346490"/>
                  <a:pt x="2985297" y="2358722"/>
                </a:cubicBezTo>
                <a:cubicBezTo>
                  <a:pt x="2986839" y="2373126"/>
                  <a:pt x="2999252" y="2361979"/>
                  <a:pt x="3008556" y="2364150"/>
                </a:cubicBezTo>
                <a:cubicBezTo>
                  <a:pt x="3013208" y="2365236"/>
                  <a:pt x="3017082" y="2369651"/>
                  <a:pt x="3020765" y="2372267"/>
                </a:cubicBezTo>
                <a:cubicBezTo>
                  <a:pt x="3024445" y="2374882"/>
                  <a:pt x="3027935" y="2375695"/>
                  <a:pt x="3031815" y="2369579"/>
                </a:cubicBezTo>
                <a:cubicBezTo>
                  <a:pt x="3031815" y="2369579"/>
                  <a:pt x="3027164" y="2368492"/>
                  <a:pt x="3030272" y="2355177"/>
                </a:cubicBezTo>
                <a:cubicBezTo>
                  <a:pt x="3044227" y="2358434"/>
                  <a:pt x="3053533" y="2360605"/>
                  <a:pt x="3062835" y="2362777"/>
                </a:cubicBezTo>
                <a:cubicBezTo>
                  <a:pt x="3075247" y="2351630"/>
                  <a:pt x="3065944" y="2349457"/>
                  <a:pt x="3073703" y="2337225"/>
                </a:cubicBezTo>
                <a:cubicBezTo>
                  <a:pt x="3075247" y="2351630"/>
                  <a:pt x="3075247" y="2351630"/>
                  <a:pt x="3079899" y="2352716"/>
                </a:cubicBezTo>
                <a:cubicBezTo>
                  <a:pt x="3103159" y="2358143"/>
                  <a:pt x="3124856" y="2391293"/>
                  <a:pt x="3140374" y="2366829"/>
                </a:cubicBezTo>
                <a:cubicBezTo>
                  <a:pt x="3131071" y="2364659"/>
                  <a:pt x="3107812" y="2359229"/>
                  <a:pt x="3106268" y="2344825"/>
                </a:cubicBezTo>
                <a:cubicBezTo>
                  <a:pt x="3124874" y="2349168"/>
                  <a:pt x="3138833" y="2352425"/>
                  <a:pt x="3149700" y="2326873"/>
                </a:cubicBezTo>
                <a:cubicBezTo>
                  <a:pt x="3127984" y="2335849"/>
                  <a:pt x="3107834" y="2317102"/>
                  <a:pt x="3089225" y="2312758"/>
                </a:cubicBezTo>
                <a:cubicBezTo>
                  <a:pt x="3075268" y="2309502"/>
                  <a:pt x="3070617" y="2308415"/>
                  <a:pt x="3064422" y="2292926"/>
                </a:cubicBezTo>
                <a:cubicBezTo>
                  <a:pt x="3076835" y="2281779"/>
                  <a:pt x="3081487" y="2282864"/>
                  <a:pt x="3090791" y="2285034"/>
                </a:cubicBezTo>
                <a:cubicBezTo>
                  <a:pt x="3104746" y="2288292"/>
                  <a:pt x="3114050" y="2290464"/>
                  <a:pt x="3118701" y="2291549"/>
                </a:cubicBezTo>
                <a:cubicBezTo>
                  <a:pt x="3124898" y="2307040"/>
                  <a:pt x="3137311" y="2295893"/>
                  <a:pt x="3146614" y="2298064"/>
                </a:cubicBezTo>
                <a:cubicBezTo>
                  <a:pt x="3151267" y="2299151"/>
                  <a:pt x="3155918" y="2300235"/>
                  <a:pt x="3165222" y="2302406"/>
                </a:cubicBezTo>
                <a:cubicBezTo>
                  <a:pt x="3169873" y="2303493"/>
                  <a:pt x="3163678" y="2288002"/>
                  <a:pt x="3168331" y="2289089"/>
                </a:cubicBezTo>
                <a:cubicBezTo>
                  <a:pt x="3172982" y="2290173"/>
                  <a:pt x="3177635" y="2291260"/>
                  <a:pt x="3177635" y="2291260"/>
                </a:cubicBezTo>
                <a:cubicBezTo>
                  <a:pt x="3183850" y="2264624"/>
                  <a:pt x="3165243" y="2260283"/>
                  <a:pt x="3155938" y="2258110"/>
                </a:cubicBezTo>
                <a:cubicBezTo>
                  <a:pt x="3152830" y="2271429"/>
                  <a:pt x="3148179" y="2270344"/>
                  <a:pt x="3140418" y="2282573"/>
                </a:cubicBezTo>
                <a:cubicBezTo>
                  <a:pt x="3129570" y="2266001"/>
                  <a:pt x="3112507" y="2276059"/>
                  <a:pt x="3115615" y="2262744"/>
                </a:cubicBezTo>
                <a:cubicBezTo>
                  <a:pt x="3123375" y="2250511"/>
                  <a:pt x="3120266" y="2263829"/>
                  <a:pt x="3124918" y="2264915"/>
                </a:cubicBezTo>
                <a:cubicBezTo>
                  <a:pt x="3124918" y="2264915"/>
                  <a:pt x="3132679" y="2252681"/>
                  <a:pt x="3132679" y="2252681"/>
                </a:cubicBezTo>
                <a:cubicBezTo>
                  <a:pt x="3135787" y="2239363"/>
                  <a:pt x="3118723" y="2249425"/>
                  <a:pt x="3121832" y="2236106"/>
                </a:cubicBezTo>
                <a:cubicBezTo>
                  <a:pt x="3138896" y="2226043"/>
                  <a:pt x="3137330" y="2253768"/>
                  <a:pt x="3160592" y="2259197"/>
                </a:cubicBezTo>
                <a:cubicBezTo>
                  <a:pt x="3163699" y="2245878"/>
                  <a:pt x="3163699" y="2245878"/>
                  <a:pt x="3168351" y="2246963"/>
                </a:cubicBezTo>
                <a:cubicBezTo>
                  <a:pt x="3180763" y="2235815"/>
                  <a:pt x="3186959" y="2251306"/>
                  <a:pt x="3193157" y="2266796"/>
                </a:cubicBezTo>
                <a:cubicBezTo>
                  <a:pt x="3193157" y="2266796"/>
                  <a:pt x="3190047" y="2280116"/>
                  <a:pt x="3190047" y="2280116"/>
                </a:cubicBezTo>
                <a:cubicBezTo>
                  <a:pt x="3194697" y="2281200"/>
                  <a:pt x="3199350" y="2282286"/>
                  <a:pt x="3196241" y="2295602"/>
                </a:cubicBezTo>
                <a:cubicBezTo>
                  <a:pt x="3202438" y="2311093"/>
                  <a:pt x="3208634" y="2326583"/>
                  <a:pt x="3225697" y="2316520"/>
                </a:cubicBezTo>
                <a:cubicBezTo>
                  <a:pt x="3241217" y="2292059"/>
                  <a:pt x="3253609" y="2323036"/>
                  <a:pt x="3267564" y="2326292"/>
                </a:cubicBezTo>
                <a:cubicBezTo>
                  <a:pt x="3272994" y="2324049"/>
                  <a:pt x="3276777" y="2319665"/>
                  <a:pt x="3279008" y="2314699"/>
                </a:cubicBezTo>
                <a:cubicBezTo>
                  <a:pt x="3285704" y="2299806"/>
                  <a:pt x="3278444" y="2279681"/>
                  <a:pt x="3259826" y="2296402"/>
                </a:cubicBezTo>
                <a:cubicBezTo>
                  <a:pt x="3255172" y="2295315"/>
                  <a:pt x="3256717" y="2309717"/>
                  <a:pt x="3252066" y="2308632"/>
                </a:cubicBezTo>
                <a:cubicBezTo>
                  <a:pt x="3242762" y="2306459"/>
                  <a:pt x="3236566" y="2290972"/>
                  <a:pt x="3227262" y="2288802"/>
                </a:cubicBezTo>
                <a:cubicBezTo>
                  <a:pt x="3217958" y="2286629"/>
                  <a:pt x="3214849" y="2299945"/>
                  <a:pt x="3205546" y="2297773"/>
                </a:cubicBezTo>
                <a:cubicBezTo>
                  <a:pt x="3211761" y="2271138"/>
                  <a:pt x="3221067" y="2273311"/>
                  <a:pt x="3233479" y="2262162"/>
                </a:cubicBezTo>
                <a:cubicBezTo>
                  <a:pt x="3231936" y="2247758"/>
                  <a:pt x="3241238" y="2249929"/>
                  <a:pt x="3245891" y="2251017"/>
                </a:cubicBezTo>
                <a:cubicBezTo>
                  <a:pt x="3241238" y="2249929"/>
                  <a:pt x="3236587" y="2248843"/>
                  <a:pt x="3235044" y="2234440"/>
                </a:cubicBezTo>
                <a:cubicBezTo>
                  <a:pt x="3239695" y="2235525"/>
                  <a:pt x="3242805" y="2222207"/>
                  <a:pt x="3242805" y="2222207"/>
                </a:cubicBezTo>
                <a:cubicBezTo>
                  <a:pt x="3256760" y="2225463"/>
                  <a:pt x="3270716" y="2228721"/>
                  <a:pt x="3284672" y="2231979"/>
                </a:cubicBezTo>
                <a:cubicBezTo>
                  <a:pt x="3293975" y="2234149"/>
                  <a:pt x="3293975" y="2234149"/>
                  <a:pt x="3293975" y="2234149"/>
                </a:cubicBezTo>
                <a:cubicBezTo>
                  <a:pt x="3293975" y="2234149"/>
                  <a:pt x="3297085" y="2220831"/>
                  <a:pt x="3297085" y="2220831"/>
                </a:cubicBezTo>
                <a:cubicBezTo>
                  <a:pt x="3287781" y="2218659"/>
                  <a:pt x="3287781" y="2218659"/>
                  <a:pt x="3287781" y="2218659"/>
                </a:cubicBezTo>
                <a:cubicBezTo>
                  <a:pt x="3283129" y="2217573"/>
                  <a:pt x="3273825" y="2215402"/>
                  <a:pt x="3269171" y="2214316"/>
                </a:cubicBezTo>
                <a:cubicBezTo>
                  <a:pt x="3259869" y="2212144"/>
                  <a:pt x="3250564" y="2209974"/>
                  <a:pt x="3245912" y="2208888"/>
                </a:cubicBezTo>
                <a:cubicBezTo>
                  <a:pt x="3231958" y="2205631"/>
                  <a:pt x="3218001" y="2202372"/>
                  <a:pt x="3216459" y="2187969"/>
                </a:cubicBezTo>
                <a:cubicBezTo>
                  <a:pt x="3202501" y="2184711"/>
                  <a:pt x="3208718" y="2158076"/>
                  <a:pt x="3194761" y="2154820"/>
                </a:cubicBezTo>
                <a:cubicBezTo>
                  <a:pt x="3194761" y="2154820"/>
                  <a:pt x="3199415" y="2155904"/>
                  <a:pt x="3199415" y="2155904"/>
                </a:cubicBezTo>
                <a:cubicBezTo>
                  <a:pt x="3199415" y="2155904"/>
                  <a:pt x="3204066" y="2156990"/>
                  <a:pt x="3204066" y="2156990"/>
                </a:cubicBezTo>
                <a:cubicBezTo>
                  <a:pt x="3204066" y="2156990"/>
                  <a:pt x="3204066" y="2156990"/>
                  <a:pt x="3202522" y="2142586"/>
                </a:cubicBezTo>
                <a:cubicBezTo>
                  <a:pt x="3202522" y="2142586"/>
                  <a:pt x="3202522" y="2142586"/>
                  <a:pt x="3197870" y="2141500"/>
                </a:cubicBezTo>
                <a:cubicBezTo>
                  <a:pt x="3193218" y="2140415"/>
                  <a:pt x="3183914" y="2138243"/>
                  <a:pt x="3182371" y="2123840"/>
                </a:cubicBezTo>
                <a:cubicBezTo>
                  <a:pt x="3196327" y="2127096"/>
                  <a:pt x="3231999" y="2121376"/>
                  <a:pt x="3225782" y="2148014"/>
                </a:cubicBezTo>
                <a:cubicBezTo>
                  <a:pt x="3231978" y="2163505"/>
                  <a:pt x="3241282" y="2165677"/>
                  <a:pt x="3245933" y="2166762"/>
                </a:cubicBezTo>
                <a:cubicBezTo>
                  <a:pt x="3245933" y="2166762"/>
                  <a:pt x="3245933" y="2166762"/>
                  <a:pt x="3242826" y="2180081"/>
                </a:cubicBezTo>
                <a:cubicBezTo>
                  <a:pt x="3242826" y="2180081"/>
                  <a:pt x="3242826" y="2180081"/>
                  <a:pt x="3247478" y="2181167"/>
                </a:cubicBezTo>
                <a:cubicBezTo>
                  <a:pt x="3250587" y="2167848"/>
                  <a:pt x="3250587" y="2167848"/>
                  <a:pt x="3245933" y="2166762"/>
                </a:cubicBezTo>
                <a:cubicBezTo>
                  <a:pt x="3250587" y="2167848"/>
                  <a:pt x="3250587" y="2167848"/>
                  <a:pt x="3250587" y="2167848"/>
                </a:cubicBezTo>
                <a:cubicBezTo>
                  <a:pt x="3258346" y="2155616"/>
                  <a:pt x="3264542" y="2171106"/>
                  <a:pt x="3269194" y="2172191"/>
                </a:cubicBezTo>
                <a:cubicBezTo>
                  <a:pt x="3273846" y="2173277"/>
                  <a:pt x="3281605" y="2161043"/>
                  <a:pt x="3286259" y="2162130"/>
                </a:cubicBezTo>
                <a:cubicBezTo>
                  <a:pt x="3295563" y="2164301"/>
                  <a:pt x="3297105" y="2178705"/>
                  <a:pt x="3309517" y="2167559"/>
                </a:cubicBezTo>
                <a:cubicBezTo>
                  <a:pt x="3306409" y="2180878"/>
                  <a:pt x="3311061" y="2181961"/>
                  <a:pt x="3315713" y="2183049"/>
                </a:cubicBezTo>
                <a:cubicBezTo>
                  <a:pt x="3320365" y="2184134"/>
                  <a:pt x="3332777" y="2172988"/>
                  <a:pt x="3326582" y="2157495"/>
                </a:cubicBezTo>
                <a:cubicBezTo>
                  <a:pt x="3334343" y="2145263"/>
                  <a:pt x="3338995" y="2146349"/>
                  <a:pt x="3338995" y="2146349"/>
                </a:cubicBezTo>
                <a:cubicBezTo>
                  <a:pt x="3337451" y="2131946"/>
                  <a:pt x="3328147" y="2129773"/>
                  <a:pt x="3318843" y="2127601"/>
                </a:cubicBezTo>
                <a:cubicBezTo>
                  <a:pt x="3303321" y="2152067"/>
                  <a:pt x="3273867" y="2131149"/>
                  <a:pt x="3267671" y="2115658"/>
                </a:cubicBezTo>
                <a:cubicBezTo>
                  <a:pt x="3270780" y="2102340"/>
                  <a:pt x="3270780" y="2102340"/>
                  <a:pt x="3270780" y="2102340"/>
                </a:cubicBezTo>
                <a:cubicBezTo>
                  <a:pt x="3275431" y="2103425"/>
                  <a:pt x="3283193" y="2091192"/>
                  <a:pt x="3283193" y="2091192"/>
                </a:cubicBezTo>
                <a:cubicBezTo>
                  <a:pt x="3281648" y="2076791"/>
                  <a:pt x="3264583" y="2086849"/>
                  <a:pt x="3259934" y="2085765"/>
                </a:cubicBezTo>
                <a:cubicBezTo>
                  <a:pt x="3264583" y="2086849"/>
                  <a:pt x="3266129" y="2101254"/>
                  <a:pt x="3266129" y="2101254"/>
                </a:cubicBezTo>
                <a:cubicBezTo>
                  <a:pt x="3258368" y="2113487"/>
                  <a:pt x="3255260" y="2126806"/>
                  <a:pt x="3250607" y="2125720"/>
                </a:cubicBezTo>
                <a:cubicBezTo>
                  <a:pt x="3249063" y="2111315"/>
                  <a:pt x="3239760" y="2109144"/>
                  <a:pt x="3235109" y="2108058"/>
                </a:cubicBezTo>
                <a:cubicBezTo>
                  <a:pt x="3210282" y="2130354"/>
                  <a:pt x="3196348" y="2084968"/>
                  <a:pt x="3179284" y="2095030"/>
                </a:cubicBezTo>
                <a:cubicBezTo>
                  <a:pt x="3174633" y="2093944"/>
                  <a:pt x="3174633" y="2093944"/>
                  <a:pt x="3174633" y="2093944"/>
                </a:cubicBezTo>
                <a:lnTo>
                  <a:pt x="3151372" y="2088514"/>
                </a:lnTo>
                <a:cubicBezTo>
                  <a:pt x="3163786" y="2077369"/>
                  <a:pt x="3177741" y="2080625"/>
                  <a:pt x="3185502" y="2068392"/>
                </a:cubicBezTo>
                <a:cubicBezTo>
                  <a:pt x="3183958" y="2053990"/>
                  <a:pt x="3179305" y="2052905"/>
                  <a:pt x="3179305" y="2052905"/>
                </a:cubicBezTo>
                <a:cubicBezTo>
                  <a:pt x="3191717" y="2041758"/>
                  <a:pt x="3193260" y="2056162"/>
                  <a:pt x="3202565" y="2058334"/>
                </a:cubicBezTo>
                <a:cubicBezTo>
                  <a:pt x="3214977" y="2047186"/>
                  <a:pt x="3230499" y="2022720"/>
                  <a:pt x="3233586" y="2051530"/>
                </a:cubicBezTo>
                <a:cubicBezTo>
                  <a:pt x="3228933" y="2050444"/>
                  <a:pt x="3228933" y="2050444"/>
                  <a:pt x="3225825" y="2063763"/>
                </a:cubicBezTo>
                <a:cubicBezTo>
                  <a:pt x="3227369" y="2078163"/>
                  <a:pt x="3232021" y="2079249"/>
                  <a:pt x="3241325" y="2081421"/>
                </a:cubicBezTo>
                <a:cubicBezTo>
                  <a:pt x="3244433" y="2068105"/>
                  <a:pt x="3239781" y="2067018"/>
                  <a:pt x="3239781" y="2067018"/>
                </a:cubicBezTo>
                <a:cubicBezTo>
                  <a:pt x="3242890" y="2053700"/>
                  <a:pt x="3247541" y="2054785"/>
                  <a:pt x="3252192" y="2055872"/>
                </a:cubicBezTo>
                <a:cubicBezTo>
                  <a:pt x="3250649" y="2041468"/>
                  <a:pt x="3250649" y="2041468"/>
                  <a:pt x="3258410" y="2029234"/>
                </a:cubicBezTo>
                <a:cubicBezTo>
                  <a:pt x="3256867" y="2014830"/>
                  <a:pt x="3252215" y="2013743"/>
                  <a:pt x="3252215" y="2013743"/>
                </a:cubicBezTo>
                <a:cubicBezTo>
                  <a:pt x="3256867" y="2014830"/>
                  <a:pt x="3264627" y="2002596"/>
                  <a:pt x="3269280" y="2003682"/>
                </a:cubicBezTo>
                <a:cubicBezTo>
                  <a:pt x="3266192" y="1974873"/>
                  <a:pt x="3294104" y="1981386"/>
                  <a:pt x="3311168" y="1971328"/>
                </a:cubicBezTo>
                <a:cubicBezTo>
                  <a:pt x="3306515" y="1970242"/>
                  <a:pt x="3300321" y="1954753"/>
                  <a:pt x="3300321" y="1954753"/>
                </a:cubicBezTo>
                <a:cubicBezTo>
                  <a:pt x="3292560" y="1966985"/>
                  <a:pt x="3270844" y="1975958"/>
                  <a:pt x="3267757" y="1947152"/>
                </a:cubicBezTo>
                <a:cubicBezTo>
                  <a:pt x="3272409" y="1948238"/>
                  <a:pt x="3277059" y="1949324"/>
                  <a:pt x="3275517" y="1934919"/>
                </a:cubicBezTo>
                <a:cubicBezTo>
                  <a:pt x="3266214" y="1932747"/>
                  <a:pt x="3261561" y="1931663"/>
                  <a:pt x="3253801" y="1943895"/>
                </a:cubicBezTo>
                <a:cubicBezTo>
                  <a:pt x="3255344" y="1958300"/>
                  <a:pt x="3246039" y="1956127"/>
                  <a:pt x="3242933" y="1969444"/>
                </a:cubicBezTo>
                <a:cubicBezTo>
                  <a:pt x="3239825" y="1982763"/>
                  <a:pt x="3249128" y="1984935"/>
                  <a:pt x="3249128" y="1984935"/>
                </a:cubicBezTo>
                <a:cubicBezTo>
                  <a:pt x="3241367" y="1997168"/>
                  <a:pt x="3227412" y="1993910"/>
                  <a:pt x="3218107" y="1991738"/>
                </a:cubicBezTo>
                <a:cubicBezTo>
                  <a:pt x="3213456" y="1990653"/>
                  <a:pt x="3201043" y="2001800"/>
                  <a:pt x="3196391" y="2000715"/>
                </a:cubicBezTo>
                <a:cubicBezTo>
                  <a:pt x="3199500" y="1987396"/>
                  <a:pt x="3204153" y="1988483"/>
                  <a:pt x="3204153" y="1988483"/>
                </a:cubicBezTo>
                <a:cubicBezTo>
                  <a:pt x="3204153" y="1988483"/>
                  <a:pt x="3207259" y="1975163"/>
                  <a:pt x="3202607" y="1974076"/>
                </a:cubicBezTo>
                <a:cubicBezTo>
                  <a:pt x="3210369" y="1961845"/>
                  <a:pt x="3215019" y="1962929"/>
                  <a:pt x="3224324" y="1965101"/>
                </a:cubicBezTo>
                <a:cubicBezTo>
                  <a:pt x="3227433" y="1951786"/>
                  <a:pt x="3222780" y="1950701"/>
                  <a:pt x="3218128" y="1949615"/>
                </a:cubicBezTo>
                <a:cubicBezTo>
                  <a:pt x="3222780" y="1950701"/>
                  <a:pt x="3221236" y="1936296"/>
                  <a:pt x="3224345" y="1922977"/>
                </a:cubicBezTo>
                <a:cubicBezTo>
                  <a:pt x="3219693" y="1921890"/>
                  <a:pt x="3210390" y="1919719"/>
                  <a:pt x="3205737" y="1918633"/>
                </a:cubicBezTo>
                <a:cubicBezTo>
                  <a:pt x="3218150" y="1907485"/>
                  <a:pt x="3230562" y="1896338"/>
                  <a:pt x="3241410" y="1912915"/>
                </a:cubicBezTo>
                <a:cubicBezTo>
                  <a:pt x="3244519" y="1899595"/>
                  <a:pt x="3249170" y="1900682"/>
                  <a:pt x="3252280" y="1887362"/>
                </a:cubicBezTo>
                <a:cubicBezTo>
                  <a:pt x="3242975" y="1885191"/>
                  <a:pt x="3233670" y="1883020"/>
                  <a:pt x="3224366" y="1880848"/>
                </a:cubicBezTo>
                <a:cubicBezTo>
                  <a:pt x="3207302" y="1890910"/>
                  <a:pt x="3188694" y="1886566"/>
                  <a:pt x="3170087" y="1882225"/>
                </a:cubicBezTo>
                <a:lnTo>
                  <a:pt x="3172977" y="1869841"/>
                </a:lnTo>
                <a:lnTo>
                  <a:pt x="3191041" y="1877526"/>
                </a:lnTo>
                <a:cubicBezTo>
                  <a:pt x="3197445" y="1879022"/>
                  <a:pt x="3202888" y="1876750"/>
                  <a:pt x="3203692" y="1862777"/>
                </a:cubicBezTo>
                <a:cubicBezTo>
                  <a:pt x="3206826" y="1849348"/>
                  <a:pt x="3197509" y="1847175"/>
                  <a:pt x="3205302" y="1834833"/>
                </a:cubicBezTo>
                <a:cubicBezTo>
                  <a:pt x="3200644" y="1833745"/>
                  <a:pt x="3191326" y="1831570"/>
                  <a:pt x="3191326" y="1831570"/>
                </a:cubicBezTo>
                <a:cubicBezTo>
                  <a:pt x="3186669" y="1830483"/>
                  <a:pt x="3194462" y="1818140"/>
                  <a:pt x="3194462" y="1818140"/>
                </a:cubicBezTo>
                <a:cubicBezTo>
                  <a:pt x="3200644" y="1833745"/>
                  <a:pt x="3208437" y="1821402"/>
                  <a:pt x="3217753" y="1823577"/>
                </a:cubicBezTo>
                <a:cubicBezTo>
                  <a:pt x="3220888" y="1810148"/>
                  <a:pt x="3220888" y="1810148"/>
                  <a:pt x="3224022" y="1796716"/>
                </a:cubicBezTo>
                <a:cubicBezTo>
                  <a:pt x="3228681" y="1797803"/>
                  <a:pt x="3233340" y="1798891"/>
                  <a:pt x="3233340" y="1798891"/>
                </a:cubicBezTo>
                <a:cubicBezTo>
                  <a:pt x="3234951" y="1770943"/>
                  <a:pt x="3200730" y="1791280"/>
                  <a:pt x="3185232" y="1773502"/>
                </a:cubicBezTo>
                <a:cubicBezTo>
                  <a:pt x="3193024" y="1761158"/>
                  <a:pt x="3202342" y="1763332"/>
                  <a:pt x="3206999" y="1764421"/>
                </a:cubicBezTo>
                <a:cubicBezTo>
                  <a:pt x="3205475" y="1749904"/>
                  <a:pt x="3198108" y="1744644"/>
                  <a:pt x="3189563" y="1744419"/>
                </a:cubicBezTo>
                <a:close/>
                <a:moveTo>
                  <a:pt x="3876698" y="1732105"/>
                </a:moveTo>
                <a:cubicBezTo>
                  <a:pt x="3874697" y="1730759"/>
                  <a:pt x="3872159" y="1731047"/>
                  <a:pt x="3869040" y="1733836"/>
                </a:cubicBezTo>
                <a:cubicBezTo>
                  <a:pt x="3873726" y="1734929"/>
                  <a:pt x="3864354" y="1732743"/>
                  <a:pt x="3865924" y="1747178"/>
                </a:cubicBezTo>
                <a:cubicBezTo>
                  <a:pt x="3861239" y="1746084"/>
                  <a:pt x="3856555" y="1744992"/>
                  <a:pt x="3851869" y="1743898"/>
                </a:cubicBezTo>
                <a:cubicBezTo>
                  <a:pt x="3853440" y="1758335"/>
                  <a:pt x="3839384" y="1755054"/>
                  <a:pt x="3836271" y="1768397"/>
                </a:cubicBezTo>
                <a:cubicBezTo>
                  <a:pt x="3842527" y="1783927"/>
                  <a:pt x="3847212" y="1785019"/>
                  <a:pt x="3859697" y="1773865"/>
                </a:cubicBezTo>
                <a:cubicBezTo>
                  <a:pt x="3866724" y="1775505"/>
                  <a:pt x="3871117" y="1776529"/>
                  <a:pt x="3876163" y="1771771"/>
                </a:cubicBezTo>
                <a:cubicBezTo>
                  <a:pt x="3877847" y="1770186"/>
                  <a:pt x="3879602" y="1767957"/>
                  <a:pt x="3881552" y="1764896"/>
                </a:cubicBezTo>
                <a:cubicBezTo>
                  <a:pt x="3883888" y="1754888"/>
                  <a:pt x="3882703" y="1736145"/>
                  <a:pt x="3876698" y="1732105"/>
                </a:cubicBezTo>
                <a:close/>
                <a:moveTo>
                  <a:pt x="6379516" y="1724193"/>
                </a:moveTo>
                <a:cubicBezTo>
                  <a:pt x="6378871" y="1724210"/>
                  <a:pt x="6381346" y="1731354"/>
                  <a:pt x="6382422" y="1733386"/>
                </a:cubicBezTo>
                <a:cubicBezTo>
                  <a:pt x="6382422" y="1733386"/>
                  <a:pt x="6382801" y="1729717"/>
                  <a:pt x="6381368" y="1727007"/>
                </a:cubicBezTo>
                <a:cubicBezTo>
                  <a:pt x="6380293" y="1724975"/>
                  <a:pt x="6379732" y="1724189"/>
                  <a:pt x="6379516" y="1724193"/>
                </a:cubicBezTo>
                <a:close/>
                <a:moveTo>
                  <a:pt x="4220032" y="1715045"/>
                </a:moveTo>
                <a:lnTo>
                  <a:pt x="4220557" y="1715104"/>
                </a:lnTo>
                <a:lnTo>
                  <a:pt x="4220382" y="1715442"/>
                </a:lnTo>
                <a:close/>
                <a:moveTo>
                  <a:pt x="4217052" y="1711669"/>
                </a:moveTo>
                <a:lnTo>
                  <a:pt x="4220032" y="1715045"/>
                </a:lnTo>
                <a:lnTo>
                  <a:pt x="4215638" y="1714546"/>
                </a:lnTo>
                <a:cubicBezTo>
                  <a:pt x="4214099" y="1713656"/>
                  <a:pt x="4215416" y="1712110"/>
                  <a:pt x="4217052" y="1711669"/>
                </a:cubicBezTo>
                <a:close/>
                <a:moveTo>
                  <a:pt x="3796441" y="1702822"/>
                </a:moveTo>
                <a:cubicBezTo>
                  <a:pt x="3793104" y="1717120"/>
                  <a:pt x="3798164" y="1718300"/>
                  <a:pt x="3803224" y="1719482"/>
                </a:cubicBezTo>
                <a:cubicBezTo>
                  <a:pt x="3801501" y="1704002"/>
                  <a:pt x="3808285" y="1720662"/>
                  <a:pt x="3811621" y="1706364"/>
                </a:cubicBezTo>
                <a:cubicBezTo>
                  <a:pt x="3801501" y="1704002"/>
                  <a:pt x="3801501" y="1704002"/>
                  <a:pt x="3796441" y="1702822"/>
                </a:cubicBezTo>
                <a:close/>
                <a:moveTo>
                  <a:pt x="3491886" y="1702087"/>
                </a:moveTo>
                <a:cubicBezTo>
                  <a:pt x="3496385" y="1703137"/>
                  <a:pt x="3484052" y="1715336"/>
                  <a:pt x="3488551" y="1716385"/>
                </a:cubicBezTo>
                <a:cubicBezTo>
                  <a:pt x="3488551" y="1716385"/>
                  <a:pt x="3488551" y="1716385"/>
                  <a:pt x="3493048" y="1717435"/>
                </a:cubicBezTo>
                <a:cubicBezTo>
                  <a:pt x="3497545" y="1718483"/>
                  <a:pt x="3496385" y="1703137"/>
                  <a:pt x="3491886" y="1702087"/>
                </a:cubicBezTo>
                <a:close/>
                <a:moveTo>
                  <a:pt x="4223614" y="1693293"/>
                </a:moveTo>
                <a:cubicBezTo>
                  <a:pt x="4225021" y="1695955"/>
                  <a:pt x="4225021" y="1695955"/>
                  <a:pt x="4225021" y="1695955"/>
                </a:cubicBezTo>
                <a:cubicBezTo>
                  <a:pt x="4226170" y="1702161"/>
                  <a:pt x="4227318" y="1708366"/>
                  <a:pt x="4231542" y="1716350"/>
                </a:cubicBezTo>
                <a:lnTo>
                  <a:pt x="4220557" y="1715104"/>
                </a:lnTo>
                <a:lnTo>
                  <a:pt x="4222488" y="1711348"/>
                </a:lnTo>
                <a:cubicBezTo>
                  <a:pt x="4222795" y="1709908"/>
                  <a:pt x="4223277" y="1708802"/>
                  <a:pt x="4225649" y="1709249"/>
                </a:cubicBezTo>
                <a:cubicBezTo>
                  <a:pt x="4221425" y="1701266"/>
                  <a:pt x="4219756" y="1702147"/>
                  <a:pt x="4216941" y="1696825"/>
                </a:cubicBezTo>
                <a:cubicBezTo>
                  <a:pt x="4218869" y="1692398"/>
                  <a:pt x="4223354" y="1696838"/>
                  <a:pt x="4223614" y="1693293"/>
                </a:cubicBezTo>
                <a:close/>
                <a:moveTo>
                  <a:pt x="3870276" y="1687707"/>
                </a:moveTo>
                <a:cubicBezTo>
                  <a:pt x="3867030" y="1688520"/>
                  <a:pt x="3862856" y="1690688"/>
                  <a:pt x="3858217" y="1689605"/>
                </a:cubicBezTo>
                <a:cubicBezTo>
                  <a:pt x="3860074" y="1702600"/>
                  <a:pt x="3864713" y="1703685"/>
                  <a:pt x="3876770" y="1693935"/>
                </a:cubicBezTo>
                <a:cubicBezTo>
                  <a:pt x="3875842" y="1687436"/>
                  <a:pt x="3873522" y="1686895"/>
                  <a:pt x="3870276" y="1687707"/>
                </a:cubicBezTo>
                <a:close/>
                <a:moveTo>
                  <a:pt x="3708814" y="1657244"/>
                </a:moveTo>
                <a:cubicBezTo>
                  <a:pt x="3701394" y="1668075"/>
                  <a:pt x="3706032" y="1669159"/>
                  <a:pt x="3706032" y="1669159"/>
                </a:cubicBezTo>
                <a:cubicBezTo>
                  <a:pt x="3709280" y="1676199"/>
                  <a:pt x="3712759" y="1677012"/>
                  <a:pt x="3715194" y="1674440"/>
                </a:cubicBezTo>
                <a:cubicBezTo>
                  <a:pt x="3717630" y="1671866"/>
                  <a:pt x="3719020" y="1665909"/>
                  <a:pt x="3718090" y="1659410"/>
                </a:cubicBezTo>
                <a:cubicBezTo>
                  <a:pt x="3718090" y="1659410"/>
                  <a:pt x="3713452" y="1658327"/>
                  <a:pt x="3708814" y="1657244"/>
                </a:cubicBezTo>
                <a:close/>
                <a:moveTo>
                  <a:pt x="3882852" y="1652641"/>
                </a:moveTo>
                <a:cubicBezTo>
                  <a:pt x="3879515" y="1666938"/>
                  <a:pt x="3879515" y="1666938"/>
                  <a:pt x="3879515" y="1666938"/>
                </a:cubicBezTo>
                <a:cubicBezTo>
                  <a:pt x="3893249" y="1670143"/>
                  <a:pt x="3906983" y="1673350"/>
                  <a:pt x="3914900" y="1660121"/>
                </a:cubicBezTo>
                <a:cubicBezTo>
                  <a:pt x="3905742" y="1657984"/>
                  <a:pt x="3892008" y="1654779"/>
                  <a:pt x="3882852" y="1652641"/>
                </a:cubicBezTo>
                <a:close/>
                <a:moveTo>
                  <a:pt x="3632797" y="1649552"/>
                </a:moveTo>
                <a:cubicBezTo>
                  <a:pt x="3633957" y="1664900"/>
                  <a:pt x="3633957" y="1664900"/>
                  <a:pt x="3642955" y="1666998"/>
                </a:cubicBezTo>
                <a:cubicBezTo>
                  <a:pt x="3642955" y="1666998"/>
                  <a:pt x="3642955" y="1666998"/>
                  <a:pt x="3646291" y="1652701"/>
                </a:cubicBezTo>
                <a:cubicBezTo>
                  <a:pt x="3646291" y="1652701"/>
                  <a:pt x="3637295" y="1650603"/>
                  <a:pt x="3632797" y="1649552"/>
                </a:cubicBezTo>
                <a:close/>
                <a:moveTo>
                  <a:pt x="3944073" y="1641804"/>
                </a:moveTo>
                <a:cubicBezTo>
                  <a:pt x="3941292" y="1653718"/>
                  <a:pt x="3938511" y="1665632"/>
                  <a:pt x="3952005" y="1668781"/>
                </a:cubicBezTo>
                <a:cubicBezTo>
                  <a:pt x="3947509" y="1667732"/>
                  <a:pt x="3954786" y="1656867"/>
                  <a:pt x="3954786" y="1656867"/>
                </a:cubicBezTo>
                <a:cubicBezTo>
                  <a:pt x="3950288" y="1655817"/>
                  <a:pt x="3948572" y="1642853"/>
                  <a:pt x="3944073" y="1641804"/>
                </a:cubicBezTo>
                <a:close/>
                <a:moveTo>
                  <a:pt x="3737796" y="1618787"/>
                </a:moveTo>
                <a:cubicBezTo>
                  <a:pt x="3739039" y="1634154"/>
                  <a:pt x="3743616" y="1635220"/>
                  <a:pt x="3744858" y="1650584"/>
                </a:cubicBezTo>
                <a:cubicBezTo>
                  <a:pt x="3749437" y="1651652"/>
                  <a:pt x="3758593" y="1653790"/>
                  <a:pt x="3763172" y="1654859"/>
                </a:cubicBezTo>
                <a:cubicBezTo>
                  <a:pt x="3763172" y="1654859"/>
                  <a:pt x="3763172" y="1654859"/>
                  <a:pt x="3766508" y="1640563"/>
                </a:cubicBezTo>
                <a:cubicBezTo>
                  <a:pt x="3752773" y="1637358"/>
                  <a:pt x="3756110" y="1623061"/>
                  <a:pt x="3737796" y="1618787"/>
                </a:cubicBezTo>
                <a:close/>
                <a:moveTo>
                  <a:pt x="3664788" y="1616823"/>
                </a:moveTo>
                <a:cubicBezTo>
                  <a:pt x="3653444" y="1644325"/>
                  <a:pt x="3622751" y="1607012"/>
                  <a:pt x="3611408" y="1634514"/>
                </a:cubicBezTo>
                <a:cubicBezTo>
                  <a:pt x="3625420" y="1637785"/>
                  <a:pt x="3630090" y="1638874"/>
                  <a:pt x="3642768" y="1626760"/>
                </a:cubicBezTo>
                <a:cubicBezTo>
                  <a:pt x="3653444" y="1644325"/>
                  <a:pt x="3656781" y="1630031"/>
                  <a:pt x="3670794" y="1633301"/>
                </a:cubicBezTo>
                <a:cubicBezTo>
                  <a:pt x="3675464" y="1634391"/>
                  <a:pt x="3674130" y="1619003"/>
                  <a:pt x="3664788" y="1616823"/>
                </a:cubicBezTo>
                <a:close/>
                <a:moveTo>
                  <a:pt x="3532134" y="1616012"/>
                </a:moveTo>
                <a:cubicBezTo>
                  <a:pt x="3532134" y="1616012"/>
                  <a:pt x="3536350" y="1616996"/>
                  <a:pt x="3529909" y="1625543"/>
                </a:cubicBezTo>
                <a:cubicBezTo>
                  <a:pt x="3532018" y="1626035"/>
                  <a:pt x="3534126" y="1626526"/>
                  <a:pt x="3535986" y="1625705"/>
                </a:cubicBezTo>
                <a:cubicBezTo>
                  <a:pt x="3537844" y="1624881"/>
                  <a:pt x="3539455" y="1622745"/>
                  <a:pt x="3540567" y="1617979"/>
                </a:cubicBezTo>
                <a:cubicBezTo>
                  <a:pt x="3536350" y="1616996"/>
                  <a:pt x="3536350" y="1616996"/>
                  <a:pt x="3532134" y="1616012"/>
                </a:cubicBezTo>
                <a:close/>
                <a:moveTo>
                  <a:pt x="3695630" y="1608945"/>
                </a:moveTo>
                <a:cubicBezTo>
                  <a:pt x="3692293" y="1623243"/>
                  <a:pt x="3706209" y="1626490"/>
                  <a:pt x="3710848" y="1627573"/>
                </a:cubicBezTo>
                <a:cubicBezTo>
                  <a:pt x="3710848" y="1627573"/>
                  <a:pt x="3710848" y="1627573"/>
                  <a:pt x="3714184" y="1613276"/>
                </a:cubicBezTo>
                <a:cubicBezTo>
                  <a:pt x="3709544" y="1612192"/>
                  <a:pt x="3704906" y="1611109"/>
                  <a:pt x="3695630" y="1608945"/>
                </a:cubicBezTo>
                <a:close/>
                <a:moveTo>
                  <a:pt x="3567580" y="1607538"/>
                </a:moveTo>
                <a:cubicBezTo>
                  <a:pt x="3559860" y="1619134"/>
                  <a:pt x="3559860" y="1619134"/>
                  <a:pt x="3556896" y="1631841"/>
                </a:cubicBezTo>
                <a:cubicBezTo>
                  <a:pt x="3567590" y="1634336"/>
                  <a:pt x="3591656" y="1639954"/>
                  <a:pt x="3597499" y="1630013"/>
                </a:cubicBezTo>
                <a:cubicBezTo>
                  <a:pt x="3599447" y="1626699"/>
                  <a:pt x="3599371" y="1621656"/>
                  <a:pt x="3596100" y="1614194"/>
                </a:cubicBezTo>
                <a:cubicBezTo>
                  <a:pt x="3596100" y="1614194"/>
                  <a:pt x="3599067" y="1601484"/>
                  <a:pt x="3586595" y="1611976"/>
                </a:cubicBezTo>
                <a:cubicBezTo>
                  <a:pt x="3586595" y="1611976"/>
                  <a:pt x="3586595" y="1611976"/>
                  <a:pt x="3591347" y="1613084"/>
                </a:cubicBezTo>
                <a:cubicBezTo>
                  <a:pt x="3591347" y="1613084"/>
                  <a:pt x="3588381" y="1625790"/>
                  <a:pt x="3588381" y="1625790"/>
                </a:cubicBezTo>
                <a:cubicBezTo>
                  <a:pt x="3578876" y="1623572"/>
                  <a:pt x="3577087" y="1609756"/>
                  <a:pt x="3567580" y="1607538"/>
                </a:cubicBezTo>
                <a:close/>
                <a:moveTo>
                  <a:pt x="6552875" y="1594888"/>
                </a:moveTo>
                <a:cubicBezTo>
                  <a:pt x="6552875" y="1594888"/>
                  <a:pt x="6551263" y="1595740"/>
                  <a:pt x="6551263" y="1595740"/>
                </a:cubicBezTo>
                <a:cubicBezTo>
                  <a:pt x="6552697" y="1598450"/>
                  <a:pt x="6552697" y="1598450"/>
                  <a:pt x="6552697" y="1598450"/>
                </a:cubicBezTo>
                <a:cubicBezTo>
                  <a:pt x="6552518" y="1602014"/>
                  <a:pt x="6553952" y="1604722"/>
                  <a:pt x="6552340" y="1605575"/>
                </a:cubicBezTo>
                <a:cubicBezTo>
                  <a:pt x="6552340" y="1605575"/>
                  <a:pt x="6553774" y="1608286"/>
                  <a:pt x="6553774" y="1608286"/>
                </a:cubicBezTo>
                <a:cubicBezTo>
                  <a:pt x="6555207" y="1610994"/>
                  <a:pt x="6555207" y="1610994"/>
                  <a:pt x="6556820" y="1610142"/>
                </a:cubicBezTo>
                <a:cubicBezTo>
                  <a:pt x="6556910" y="1608360"/>
                  <a:pt x="6556640" y="1605901"/>
                  <a:pt x="6556169" y="1603549"/>
                </a:cubicBezTo>
                <a:cubicBezTo>
                  <a:pt x="6555699" y="1601198"/>
                  <a:pt x="6555026" y="1598951"/>
                  <a:pt x="6554308" y="1597598"/>
                </a:cubicBezTo>
                <a:cubicBezTo>
                  <a:pt x="6554308" y="1597598"/>
                  <a:pt x="6552875" y="1594888"/>
                  <a:pt x="6552875" y="1594888"/>
                </a:cubicBezTo>
                <a:close/>
                <a:moveTo>
                  <a:pt x="4367230" y="1577046"/>
                </a:moveTo>
                <a:cubicBezTo>
                  <a:pt x="4365518" y="1577953"/>
                  <a:pt x="4365213" y="1581520"/>
                  <a:pt x="4363500" y="1582427"/>
                </a:cubicBezTo>
                <a:cubicBezTo>
                  <a:pt x="4364909" y="1585088"/>
                  <a:pt x="4368029" y="1586843"/>
                  <a:pt x="4369437" y="1589505"/>
                </a:cubicBezTo>
                <a:cubicBezTo>
                  <a:pt x="4371149" y="1588598"/>
                  <a:pt x="4368639" y="1579708"/>
                  <a:pt x="4373168" y="1584125"/>
                </a:cubicBezTo>
                <a:cubicBezTo>
                  <a:pt x="4375186" y="1579651"/>
                  <a:pt x="4368335" y="1583276"/>
                  <a:pt x="4367230" y="1577046"/>
                </a:cubicBezTo>
                <a:close/>
                <a:moveTo>
                  <a:pt x="4360219" y="1566697"/>
                </a:moveTo>
                <a:cubicBezTo>
                  <a:pt x="4359171" y="1565403"/>
                  <a:pt x="4358127" y="1565142"/>
                  <a:pt x="4358069" y="1567774"/>
                </a:cubicBezTo>
                <a:cubicBezTo>
                  <a:pt x="4358069" y="1567774"/>
                  <a:pt x="4359501" y="1570484"/>
                  <a:pt x="4360935" y="1573193"/>
                </a:cubicBezTo>
                <a:cubicBezTo>
                  <a:pt x="4362050" y="1573471"/>
                  <a:pt x="4362437" y="1572832"/>
                  <a:pt x="4362391" y="1571827"/>
                </a:cubicBezTo>
                <a:cubicBezTo>
                  <a:pt x="4362317" y="1570321"/>
                  <a:pt x="4361267" y="1567992"/>
                  <a:pt x="4360219" y="1566697"/>
                </a:cubicBezTo>
                <a:close/>
                <a:moveTo>
                  <a:pt x="6586438" y="1554125"/>
                </a:moveTo>
                <a:cubicBezTo>
                  <a:pt x="6586438" y="1554125"/>
                  <a:pt x="6586438" y="1554125"/>
                  <a:pt x="6584776" y="1555003"/>
                </a:cubicBezTo>
                <a:cubicBezTo>
                  <a:pt x="6578671" y="1551509"/>
                  <a:pt x="6578126" y="1558524"/>
                  <a:pt x="6577854" y="1562029"/>
                </a:cubicBezTo>
                <a:cubicBezTo>
                  <a:pt x="6578970" y="1568161"/>
                  <a:pt x="6580632" y="1567282"/>
                  <a:pt x="6585076" y="1571656"/>
                </a:cubicBezTo>
                <a:cubicBezTo>
                  <a:pt x="6585348" y="1568150"/>
                  <a:pt x="6588672" y="1566390"/>
                  <a:pt x="6588945" y="1562885"/>
                </a:cubicBezTo>
                <a:cubicBezTo>
                  <a:pt x="6588945" y="1562885"/>
                  <a:pt x="6588945" y="1562885"/>
                  <a:pt x="6590607" y="1562004"/>
                </a:cubicBezTo>
                <a:cubicBezTo>
                  <a:pt x="6591439" y="1561566"/>
                  <a:pt x="6591506" y="1560689"/>
                  <a:pt x="6591193" y="1559594"/>
                </a:cubicBezTo>
                <a:cubicBezTo>
                  <a:pt x="6590881" y="1558498"/>
                  <a:pt x="6590184" y="1557185"/>
                  <a:pt x="6589491" y="1555872"/>
                </a:cubicBezTo>
                <a:cubicBezTo>
                  <a:pt x="6588100" y="1553245"/>
                  <a:pt x="6588100" y="1553245"/>
                  <a:pt x="6586438" y="1554125"/>
                </a:cubicBezTo>
                <a:close/>
                <a:moveTo>
                  <a:pt x="4447899" y="1544273"/>
                </a:moveTo>
                <a:cubicBezTo>
                  <a:pt x="4446187" y="1545179"/>
                  <a:pt x="4445864" y="1548713"/>
                  <a:pt x="4444151" y="1549619"/>
                </a:cubicBezTo>
                <a:cubicBezTo>
                  <a:pt x="4443505" y="1556685"/>
                  <a:pt x="4450776" y="1566287"/>
                  <a:pt x="4456239" y="1560034"/>
                </a:cubicBezTo>
                <a:cubicBezTo>
                  <a:pt x="4450679" y="1549526"/>
                  <a:pt x="4453782" y="1551248"/>
                  <a:pt x="4447899" y="1544273"/>
                </a:cubicBezTo>
                <a:close/>
                <a:moveTo>
                  <a:pt x="4462450" y="1542769"/>
                </a:moveTo>
                <a:cubicBezTo>
                  <a:pt x="4462450" y="1542769"/>
                  <a:pt x="4462170" y="1546630"/>
                  <a:pt x="4462170" y="1546630"/>
                </a:cubicBezTo>
                <a:cubicBezTo>
                  <a:pt x="4462170" y="1546630"/>
                  <a:pt x="4463708" y="1549535"/>
                  <a:pt x="4463708" y="1549535"/>
                </a:cubicBezTo>
                <a:cubicBezTo>
                  <a:pt x="4465383" y="1550506"/>
                  <a:pt x="4465451" y="1549542"/>
                  <a:pt x="4464911" y="1547969"/>
                </a:cubicBezTo>
                <a:cubicBezTo>
                  <a:pt x="4464369" y="1546397"/>
                  <a:pt x="4463217" y="1544220"/>
                  <a:pt x="4462450" y="1542769"/>
                </a:cubicBezTo>
                <a:close/>
                <a:moveTo>
                  <a:pt x="6605722" y="1529518"/>
                </a:moveTo>
                <a:cubicBezTo>
                  <a:pt x="6605722" y="1529518"/>
                  <a:pt x="6605722" y="1529518"/>
                  <a:pt x="6604030" y="1530413"/>
                </a:cubicBezTo>
                <a:cubicBezTo>
                  <a:pt x="6604030" y="1530413"/>
                  <a:pt x="6603770" y="1534019"/>
                  <a:pt x="6603770" y="1534019"/>
                </a:cubicBezTo>
                <a:cubicBezTo>
                  <a:pt x="6600385" y="1535809"/>
                  <a:pt x="6599210" y="1529495"/>
                  <a:pt x="6597259" y="1533994"/>
                </a:cubicBezTo>
                <a:cubicBezTo>
                  <a:pt x="6598433" y="1540311"/>
                  <a:pt x="6593355" y="1542996"/>
                  <a:pt x="6599090" y="1553835"/>
                </a:cubicBezTo>
                <a:cubicBezTo>
                  <a:pt x="6600524" y="1556545"/>
                  <a:pt x="6601958" y="1559256"/>
                  <a:pt x="6600265" y="1560152"/>
                </a:cubicBezTo>
                <a:cubicBezTo>
                  <a:pt x="6600265" y="1560152"/>
                  <a:pt x="6600265" y="1560152"/>
                  <a:pt x="6601700" y="1562860"/>
                </a:cubicBezTo>
                <a:cubicBezTo>
                  <a:pt x="6601700" y="1562860"/>
                  <a:pt x="6601700" y="1562860"/>
                  <a:pt x="6603391" y="1561965"/>
                </a:cubicBezTo>
                <a:cubicBezTo>
                  <a:pt x="6605086" y="1561069"/>
                  <a:pt x="6602216" y="1555650"/>
                  <a:pt x="6602476" y="1552044"/>
                </a:cubicBezTo>
                <a:cubicBezTo>
                  <a:pt x="6602476" y="1552044"/>
                  <a:pt x="6604169" y="1551149"/>
                  <a:pt x="6602735" y="1548439"/>
                </a:cubicBezTo>
                <a:cubicBezTo>
                  <a:pt x="6604169" y="1551149"/>
                  <a:pt x="6607554" y="1549358"/>
                  <a:pt x="6608988" y="1552066"/>
                </a:cubicBezTo>
                <a:cubicBezTo>
                  <a:pt x="6606121" y="1546649"/>
                  <a:pt x="6609505" y="1544857"/>
                  <a:pt x="6608330" y="1538543"/>
                </a:cubicBezTo>
                <a:cubicBezTo>
                  <a:pt x="6608330" y="1538543"/>
                  <a:pt x="6608330" y="1538543"/>
                  <a:pt x="6606637" y="1539437"/>
                </a:cubicBezTo>
                <a:cubicBezTo>
                  <a:pt x="6606896" y="1535832"/>
                  <a:pt x="6608589" y="1534936"/>
                  <a:pt x="6607155" y="1532226"/>
                </a:cubicBezTo>
                <a:cubicBezTo>
                  <a:pt x="6607155" y="1532226"/>
                  <a:pt x="6605722" y="1529518"/>
                  <a:pt x="6605722" y="1529518"/>
                </a:cubicBezTo>
                <a:close/>
                <a:moveTo>
                  <a:pt x="6591083" y="1510258"/>
                </a:moveTo>
                <a:cubicBezTo>
                  <a:pt x="6589421" y="1511139"/>
                  <a:pt x="6589421" y="1511139"/>
                  <a:pt x="6589123" y="1514599"/>
                </a:cubicBezTo>
                <a:cubicBezTo>
                  <a:pt x="6589123" y="1514599"/>
                  <a:pt x="6587461" y="1515478"/>
                  <a:pt x="6588827" y="1518059"/>
                </a:cubicBezTo>
                <a:cubicBezTo>
                  <a:pt x="6590490" y="1517178"/>
                  <a:pt x="6591855" y="1519759"/>
                  <a:pt x="6593517" y="1518881"/>
                </a:cubicBezTo>
                <a:cubicBezTo>
                  <a:pt x="6593517" y="1518881"/>
                  <a:pt x="6593814" y="1515420"/>
                  <a:pt x="6593814" y="1515420"/>
                </a:cubicBezTo>
                <a:cubicBezTo>
                  <a:pt x="6594645" y="1514980"/>
                  <a:pt x="6594720" y="1514115"/>
                  <a:pt x="6594586" y="1513360"/>
                </a:cubicBezTo>
                <a:cubicBezTo>
                  <a:pt x="6594452" y="1512605"/>
                  <a:pt x="6594110" y="1511960"/>
                  <a:pt x="6594110" y="1511960"/>
                </a:cubicBezTo>
                <a:cubicBezTo>
                  <a:pt x="6592746" y="1509378"/>
                  <a:pt x="6591083" y="1510258"/>
                  <a:pt x="6591083" y="1510258"/>
                </a:cubicBezTo>
                <a:close/>
                <a:moveTo>
                  <a:pt x="4470420" y="1498500"/>
                </a:moveTo>
                <a:cubicBezTo>
                  <a:pt x="4463306" y="1508870"/>
                  <a:pt x="4452645" y="1504600"/>
                  <a:pt x="4457557" y="1521822"/>
                </a:cubicBezTo>
                <a:cubicBezTo>
                  <a:pt x="4462887" y="1523956"/>
                  <a:pt x="4468081" y="1522860"/>
                  <a:pt x="4472184" y="1520688"/>
                </a:cubicBezTo>
                <a:cubicBezTo>
                  <a:pt x="4476285" y="1518519"/>
                  <a:pt x="4479295" y="1515274"/>
                  <a:pt x="4480253" y="1513116"/>
                </a:cubicBezTo>
                <a:cubicBezTo>
                  <a:pt x="4477797" y="1504506"/>
                  <a:pt x="4473151" y="1503662"/>
                  <a:pt x="4470420" y="1498500"/>
                </a:cubicBezTo>
                <a:close/>
                <a:moveTo>
                  <a:pt x="6856505" y="1495890"/>
                </a:moveTo>
                <a:cubicBezTo>
                  <a:pt x="6855587" y="1496066"/>
                  <a:pt x="6854514" y="1496893"/>
                  <a:pt x="6853540" y="1498856"/>
                </a:cubicBezTo>
                <a:cubicBezTo>
                  <a:pt x="6858236" y="1500090"/>
                  <a:pt x="6859210" y="1498128"/>
                  <a:pt x="6858524" y="1496837"/>
                </a:cubicBezTo>
                <a:cubicBezTo>
                  <a:pt x="6858180" y="1496193"/>
                  <a:pt x="6857421" y="1495716"/>
                  <a:pt x="6856505" y="1495890"/>
                </a:cubicBezTo>
                <a:close/>
                <a:moveTo>
                  <a:pt x="6889010" y="1491970"/>
                </a:moveTo>
                <a:cubicBezTo>
                  <a:pt x="6887746" y="1491261"/>
                  <a:pt x="6885577" y="1491224"/>
                  <a:pt x="6883446" y="1493494"/>
                </a:cubicBezTo>
                <a:cubicBezTo>
                  <a:pt x="6886354" y="1494571"/>
                  <a:pt x="6888162" y="1494731"/>
                  <a:pt x="6889152" y="1494460"/>
                </a:cubicBezTo>
                <a:cubicBezTo>
                  <a:pt x="6890636" y="1494053"/>
                  <a:pt x="6890276" y="1492676"/>
                  <a:pt x="6889010" y="1491970"/>
                </a:cubicBezTo>
                <a:close/>
                <a:moveTo>
                  <a:pt x="4502346" y="1480179"/>
                </a:moveTo>
                <a:cubicBezTo>
                  <a:pt x="4499002" y="1478937"/>
                  <a:pt x="4495287" y="1480043"/>
                  <a:pt x="4492641" y="1483163"/>
                </a:cubicBezTo>
                <a:cubicBezTo>
                  <a:pt x="4495485" y="1488540"/>
                  <a:pt x="4493806" y="1489429"/>
                  <a:pt x="4499496" y="1500182"/>
                </a:cubicBezTo>
                <a:cubicBezTo>
                  <a:pt x="4501886" y="1500637"/>
                  <a:pt x="4503145" y="1499970"/>
                  <a:pt x="4503836" y="1498800"/>
                </a:cubicBezTo>
                <a:cubicBezTo>
                  <a:pt x="4505906" y="1495284"/>
                  <a:pt x="4502849" y="1487223"/>
                  <a:pt x="4509829" y="1491274"/>
                </a:cubicBezTo>
                <a:cubicBezTo>
                  <a:pt x="4508662" y="1485009"/>
                  <a:pt x="4505689" y="1481420"/>
                  <a:pt x="4502346" y="1480179"/>
                </a:cubicBezTo>
                <a:close/>
                <a:moveTo>
                  <a:pt x="4557787" y="1458422"/>
                </a:moveTo>
                <a:cubicBezTo>
                  <a:pt x="4557787" y="1458422"/>
                  <a:pt x="4556953" y="1461998"/>
                  <a:pt x="4557062" y="1463906"/>
                </a:cubicBezTo>
                <a:cubicBezTo>
                  <a:pt x="4557119" y="1464862"/>
                  <a:pt x="4557410" y="1465401"/>
                  <a:pt x="4558158" y="1464869"/>
                </a:cubicBezTo>
                <a:cubicBezTo>
                  <a:pt x="4558908" y="1464336"/>
                  <a:pt x="4560116" y="1462734"/>
                  <a:pt x="4562004" y="1459406"/>
                </a:cubicBezTo>
                <a:cubicBezTo>
                  <a:pt x="4562004" y="1459406"/>
                  <a:pt x="4562004" y="1459406"/>
                  <a:pt x="4557787" y="1458422"/>
                </a:cubicBezTo>
                <a:close/>
                <a:moveTo>
                  <a:pt x="3703122" y="1454921"/>
                </a:moveTo>
                <a:cubicBezTo>
                  <a:pt x="3703122" y="1454921"/>
                  <a:pt x="3703122" y="1454921"/>
                  <a:pt x="3699786" y="1469219"/>
                </a:cubicBezTo>
                <a:cubicBezTo>
                  <a:pt x="3699786" y="1469219"/>
                  <a:pt x="3703159" y="1470005"/>
                  <a:pt x="3703159" y="1470005"/>
                </a:cubicBezTo>
                <a:cubicBezTo>
                  <a:pt x="3703159" y="1470005"/>
                  <a:pt x="3703159" y="1470005"/>
                  <a:pt x="3706496" y="1455707"/>
                </a:cubicBezTo>
                <a:cubicBezTo>
                  <a:pt x="3703122" y="1454921"/>
                  <a:pt x="3703122" y="1454921"/>
                  <a:pt x="3703122" y="1454921"/>
                </a:cubicBezTo>
                <a:close/>
                <a:moveTo>
                  <a:pt x="4635545" y="1451183"/>
                </a:moveTo>
                <a:cubicBezTo>
                  <a:pt x="4633932" y="1452035"/>
                  <a:pt x="4633932" y="1452035"/>
                  <a:pt x="4632319" y="1452888"/>
                </a:cubicBezTo>
                <a:cubicBezTo>
                  <a:pt x="4633729" y="1455549"/>
                  <a:pt x="4635135" y="1458210"/>
                  <a:pt x="4635135" y="1458210"/>
                </a:cubicBezTo>
                <a:cubicBezTo>
                  <a:pt x="4636543" y="1460872"/>
                  <a:pt x="4637350" y="1460446"/>
                  <a:pt x="4638005" y="1459246"/>
                </a:cubicBezTo>
                <a:cubicBezTo>
                  <a:pt x="4638661" y="1458049"/>
                  <a:pt x="4639166" y="1456077"/>
                  <a:pt x="4639971" y="1455651"/>
                </a:cubicBezTo>
                <a:cubicBezTo>
                  <a:pt x="4636953" y="1453844"/>
                  <a:pt x="4636953" y="1453844"/>
                  <a:pt x="4635545" y="1451183"/>
                </a:cubicBezTo>
                <a:close/>
                <a:moveTo>
                  <a:pt x="4685400" y="1398015"/>
                </a:moveTo>
                <a:cubicBezTo>
                  <a:pt x="4684528" y="1398012"/>
                  <a:pt x="4683622" y="1398492"/>
                  <a:pt x="4682715" y="1398971"/>
                </a:cubicBezTo>
                <a:cubicBezTo>
                  <a:pt x="4684253" y="1401874"/>
                  <a:pt x="4685089" y="1402361"/>
                  <a:pt x="4685768" y="1402001"/>
                </a:cubicBezTo>
                <a:cubicBezTo>
                  <a:pt x="4686448" y="1401641"/>
                  <a:pt x="4686972" y="1400435"/>
                  <a:pt x="4687878" y="1399956"/>
                </a:cubicBezTo>
                <a:cubicBezTo>
                  <a:pt x="4687111" y="1398505"/>
                  <a:pt x="4686274" y="1398019"/>
                  <a:pt x="4685400" y="1398015"/>
                </a:cubicBezTo>
                <a:close/>
                <a:moveTo>
                  <a:pt x="4659737" y="1395026"/>
                </a:moveTo>
                <a:cubicBezTo>
                  <a:pt x="4657923" y="1395986"/>
                  <a:pt x="4659288" y="1398565"/>
                  <a:pt x="4655661" y="1400485"/>
                </a:cubicBezTo>
                <a:cubicBezTo>
                  <a:pt x="4657026" y="1403066"/>
                  <a:pt x="4659288" y="1398565"/>
                  <a:pt x="4663833" y="1402768"/>
                </a:cubicBezTo>
                <a:cubicBezTo>
                  <a:pt x="4663833" y="1402768"/>
                  <a:pt x="4662467" y="1400188"/>
                  <a:pt x="4662467" y="1400188"/>
                </a:cubicBezTo>
                <a:cubicBezTo>
                  <a:pt x="4661103" y="1397607"/>
                  <a:pt x="4661103" y="1397607"/>
                  <a:pt x="4659737" y="1395026"/>
                </a:cubicBezTo>
                <a:close/>
                <a:moveTo>
                  <a:pt x="4742017" y="1361401"/>
                </a:moveTo>
                <a:cubicBezTo>
                  <a:pt x="4740406" y="1362253"/>
                  <a:pt x="4740406" y="1362253"/>
                  <a:pt x="4738794" y="1363106"/>
                </a:cubicBezTo>
                <a:cubicBezTo>
                  <a:pt x="4740074" y="1365526"/>
                  <a:pt x="4740074" y="1365526"/>
                  <a:pt x="4742966" y="1367093"/>
                </a:cubicBezTo>
                <a:cubicBezTo>
                  <a:pt x="4742966" y="1367093"/>
                  <a:pt x="4743298" y="1363820"/>
                  <a:pt x="4744910" y="1362966"/>
                </a:cubicBezTo>
                <a:cubicBezTo>
                  <a:pt x="4744910" y="1362966"/>
                  <a:pt x="4742017" y="1361401"/>
                  <a:pt x="4742017" y="1361401"/>
                </a:cubicBezTo>
                <a:close/>
                <a:moveTo>
                  <a:pt x="4747130" y="1354979"/>
                </a:moveTo>
                <a:cubicBezTo>
                  <a:pt x="4745358" y="1359426"/>
                  <a:pt x="4751322" y="1366801"/>
                  <a:pt x="4754223" y="1372283"/>
                </a:cubicBezTo>
                <a:cubicBezTo>
                  <a:pt x="4755836" y="1371430"/>
                  <a:pt x="4755917" y="1369633"/>
                  <a:pt x="4755050" y="1367021"/>
                </a:cubicBezTo>
                <a:cubicBezTo>
                  <a:pt x="4754184" y="1364409"/>
                  <a:pt x="4752371" y="1360981"/>
                  <a:pt x="4750193" y="1356868"/>
                </a:cubicBezTo>
                <a:cubicBezTo>
                  <a:pt x="4748582" y="1357720"/>
                  <a:pt x="4748582" y="1357720"/>
                  <a:pt x="4747130" y="1354979"/>
                </a:cubicBezTo>
                <a:close/>
                <a:moveTo>
                  <a:pt x="4769952" y="1350336"/>
                </a:moveTo>
                <a:cubicBezTo>
                  <a:pt x="4777398" y="1360022"/>
                  <a:pt x="4775585" y="1360981"/>
                  <a:pt x="4779807" y="1368965"/>
                </a:cubicBezTo>
                <a:cubicBezTo>
                  <a:pt x="4781973" y="1368672"/>
                  <a:pt x="4782893" y="1367121"/>
                  <a:pt x="4782944" y="1365019"/>
                </a:cubicBezTo>
                <a:cubicBezTo>
                  <a:pt x="4783089" y="1358714"/>
                  <a:pt x="4775391" y="1347459"/>
                  <a:pt x="4769952" y="1350336"/>
                </a:cubicBezTo>
                <a:close/>
                <a:moveTo>
                  <a:pt x="4797725" y="1345551"/>
                </a:moveTo>
                <a:cubicBezTo>
                  <a:pt x="4794299" y="1347363"/>
                  <a:pt x="4793952" y="1350850"/>
                  <a:pt x="4791891" y="1355243"/>
                </a:cubicBezTo>
                <a:cubicBezTo>
                  <a:pt x="4794623" y="1360405"/>
                  <a:pt x="4797701" y="1362079"/>
                  <a:pt x="4799067" y="1364661"/>
                </a:cubicBezTo>
                <a:cubicBezTo>
                  <a:pt x="4804205" y="1361941"/>
                  <a:pt x="4798395" y="1355106"/>
                  <a:pt x="4804900" y="1354966"/>
                </a:cubicBezTo>
                <a:cubicBezTo>
                  <a:pt x="4803534" y="1352386"/>
                  <a:pt x="4800456" y="1350712"/>
                  <a:pt x="4797725" y="1345551"/>
                </a:cubicBezTo>
                <a:close/>
                <a:moveTo>
                  <a:pt x="4829023" y="1326010"/>
                </a:moveTo>
                <a:cubicBezTo>
                  <a:pt x="4824657" y="1325339"/>
                  <a:pt x="4822370" y="1329103"/>
                  <a:pt x="4825760" y="1337530"/>
                </a:cubicBezTo>
                <a:cubicBezTo>
                  <a:pt x="4824087" y="1338415"/>
                  <a:pt x="4824087" y="1338415"/>
                  <a:pt x="4824087" y="1338415"/>
                </a:cubicBezTo>
                <a:cubicBezTo>
                  <a:pt x="4822680" y="1335753"/>
                  <a:pt x="4821007" y="1336638"/>
                  <a:pt x="4819337" y="1337522"/>
                </a:cubicBezTo>
                <a:cubicBezTo>
                  <a:pt x="4817929" y="1334860"/>
                  <a:pt x="4816257" y="1335745"/>
                  <a:pt x="4813441" y="1330422"/>
                </a:cubicBezTo>
                <a:cubicBezTo>
                  <a:pt x="4811507" y="1334853"/>
                  <a:pt x="4811244" y="1338398"/>
                  <a:pt x="4807900" y="1340167"/>
                </a:cubicBezTo>
                <a:cubicBezTo>
                  <a:pt x="4812124" y="1348150"/>
                  <a:pt x="4816348" y="1356135"/>
                  <a:pt x="4819429" y="1357912"/>
                </a:cubicBezTo>
                <a:cubicBezTo>
                  <a:pt x="4821363" y="1353481"/>
                  <a:pt x="4818548" y="1348159"/>
                  <a:pt x="4823562" y="1345506"/>
                </a:cubicBezTo>
                <a:cubicBezTo>
                  <a:pt x="4823562" y="1345506"/>
                  <a:pt x="4825232" y="1344621"/>
                  <a:pt x="4825232" y="1344621"/>
                </a:cubicBezTo>
                <a:cubicBezTo>
                  <a:pt x="4826905" y="1343737"/>
                  <a:pt x="4826905" y="1343737"/>
                  <a:pt x="4826905" y="1343737"/>
                </a:cubicBezTo>
                <a:cubicBezTo>
                  <a:pt x="4829721" y="1349059"/>
                  <a:pt x="4831655" y="1344630"/>
                  <a:pt x="4835880" y="1352616"/>
                </a:cubicBezTo>
                <a:cubicBezTo>
                  <a:pt x="4840895" y="1349961"/>
                  <a:pt x="4836405" y="1345523"/>
                  <a:pt x="4844762" y="1341102"/>
                </a:cubicBezTo>
                <a:cubicBezTo>
                  <a:pt x="4839834" y="1331786"/>
                  <a:pt x="4833388" y="1326681"/>
                  <a:pt x="4829023" y="1326010"/>
                </a:cubicBezTo>
                <a:close/>
                <a:moveTo>
                  <a:pt x="4886232" y="1322669"/>
                </a:moveTo>
                <a:cubicBezTo>
                  <a:pt x="4884540" y="1323564"/>
                  <a:pt x="4884540" y="1323564"/>
                  <a:pt x="4884540" y="1323564"/>
                </a:cubicBezTo>
                <a:cubicBezTo>
                  <a:pt x="4882846" y="1324460"/>
                  <a:pt x="4882846" y="1324460"/>
                  <a:pt x="4882846" y="1324460"/>
                </a:cubicBezTo>
                <a:cubicBezTo>
                  <a:pt x="4881154" y="1325356"/>
                  <a:pt x="4879461" y="1326250"/>
                  <a:pt x="4879461" y="1326250"/>
                </a:cubicBezTo>
                <a:cubicBezTo>
                  <a:pt x="4873500" y="1319082"/>
                  <a:pt x="4874384" y="1328938"/>
                  <a:pt x="4870999" y="1330729"/>
                </a:cubicBezTo>
                <a:cubicBezTo>
                  <a:pt x="4873334" y="1332074"/>
                  <a:pt x="4880775" y="1338459"/>
                  <a:pt x="4883377" y="1336275"/>
                </a:cubicBezTo>
                <a:cubicBezTo>
                  <a:pt x="4884245" y="1335548"/>
                  <a:pt x="4884576" y="1333868"/>
                  <a:pt x="4883999" y="1330732"/>
                </a:cubicBezTo>
                <a:cubicBezTo>
                  <a:pt x="4883999" y="1330732"/>
                  <a:pt x="4885692" y="1329837"/>
                  <a:pt x="4887384" y="1328941"/>
                </a:cubicBezTo>
                <a:cubicBezTo>
                  <a:pt x="4887384" y="1328941"/>
                  <a:pt x="4889077" y="1328046"/>
                  <a:pt x="4889077" y="1328046"/>
                </a:cubicBezTo>
                <a:cubicBezTo>
                  <a:pt x="4889923" y="1327597"/>
                  <a:pt x="4889991" y="1326701"/>
                  <a:pt x="4889847" y="1325917"/>
                </a:cubicBezTo>
                <a:cubicBezTo>
                  <a:pt x="4889704" y="1325133"/>
                  <a:pt x="4889346" y="1324461"/>
                  <a:pt x="4889346" y="1324461"/>
                </a:cubicBezTo>
                <a:cubicBezTo>
                  <a:pt x="4887925" y="1321773"/>
                  <a:pt x="4886232" y="1322669"/>
                  <a:pt x="4886232" y="1322669"/>
                </a:cubicBezTo>
                <a:close/>
                <a:moveTo>
                  <a:pt x="4847800" y="1319055"/>
                </a:moveTo>
                <a:cubicBezTo>
                  <a:pt x="4844414" y="1320848"/>
                  <a:pt x="4839335" y="1323534"/>
                  <a:pt x="4846764" y="1333477"/>
                </a:cubicBezTo>
                <a:cubicBezTo>
                  <a:pt x="4849890" y="1335292"/>
                  <a:pt x="4852100" y="1327186"/>
                  <a:pt x="4847800" y="1319055"/>
                </a:cubicBezTo>
                <a:close/>
                <a:moveTo>
                  <a:pt x="4967099" y="1310626"/>
                </a:moveTo>
                <a:cubicBezTo>
                  <a:pt x="4963613" y="1309673"/>
                  <a:pt x="4962802" y="1316683"/>
                  <a:pt x="4961321" y="1320100"/>
                </a:cubicBezTo>
                <a:cubicBezTo>
                  <a:pt x="4964485" y="1321935"/>
                  <a:pt x="4966987" y="1321487"/>
                  <a:pt x="4968733" y="1320125"/>
                </a:cubicBezTo>
                <a:cubicBezTo>
                  <a:pt x="4970480" y="1318763"/>
                  <a:pt x="4971466" y="1316486"/>
                  <a:pt x="4971598" y="1314662"/>
                </a:cubicBezTo>
                <a:cubicBezTo>
                  <a:pt x="4969719" y="1312146"/>
                  <a:pt x="4968260" y="1310943"/>
                  <a:pt x="4967099" y="1310626"/>
                </a:cubicBezTo>
                <a:close/>
                <a:moveTo>
                  <a:pt x="4948273" y="1299339"/>
                </a:moveTo>
                <a:cubicBezTo>
                  <a:pt x="4945048" y="1301045"/>
                  <a:pt x="4952293" y="1310838"/>
                  <a:pt x="4955518" y="1309131"/>
                </a:cubicBezTo>
                <a:cubicBezTo>
                  <a:pt x="4952701" y="1303809"/>
                  <a:pt x="4951292" y="1301147"/>
                  <a:pt x="4948273" y="1299339"/>
                </a:cubicBezTo>
                <a:close/>
                <a:moveTo>
                  <a:pt x="4896254" y="1298578"/>
                </a:moveTo>
                <a:cubicBezTo>
                  <a:pt x="4892039" y="1298227"/>
                  <a:pt x="4888616" y="1300900"/>
                  <a:pt x="4887519" y="1304920"/>
                </a:cubicBezTo>
                <a:cubicBezTo>
                  <a:pt x="4891787" y="1312986"/>
                  <a:pt x="4896375" y="1316579"/>
                  <a:pt x="4900380" y="1317040"/>
                </a:cubicBezTo>
                <a:cubicBezTo>
                  <a:pt x="4904385" y="1317502"/>
                  <a:pt x="4907808" y="1314830"/>
                  <a:pt x="4909744" y="1310365"/>
                </a:cubicBezTo>
                <a:cubicBezTo>
                  <a:pt x="4905478" y="1302301"/>
                  <a:pt x="4900470" y="1298929"/>
                  <a:pt x="4896254" y="1298578"/>
                </a:cubicBezTo>
                <a:close/>
                <a:moveTo>
                  <a:pt x="4913518" y="1290477"/>
                </a:moveTo>
                <a:cubicBezTo>
                  <a:pt x="4911800" y="1290559"/>
                  <a:pt x="4910229" y="1291391"/>
                  <a:pt x="4907974" y="1290934"/>
                </a:cubicBezTo>
                <a:cubicBezTo>
                  <a:pt x="4912070" y="1298675"/>
                  <a:pt x="4915213" y="1297012"/>
                  <a:pt x="4919311" y="1304752"/>
                </a:cubicBezTo>
                <a:cubicBezTo>
                  <a:pt x="4922454" y="1303091"/>
                  <a:pt x="4916786" y="1296180"/>
                  <a:pt x="4919928" y="1294516"/>
                </a:cubicBezTo>
                <a:cubicBezTo>
                  <a:pt x="4917095" y="1291060"/>
                  <a:pt x="4915233" y="1290394"/>
                  <a:pt x="4913518" y="1290477"/>
                </a:cubicBezTo>
                <a:close/>
                <a:moveTo>
                  <a:pt x="5005894" y="1282477"/>
                </a:moveTo>
                <a:cubicBezTo>
                  <a:pt x="5005894" y="1282477"/>
                  <a:pt x="5004283" y="1283329"/>
                  <a:pt x="5002670" y="1284182"/>
                </a:cubicBezTo>
                <a:cubicBezTo>
                  <a:pt x="5005818" y="1286234"/>
                  <a:pt x="5007430" y="1285380"/>
                  <a:pt x="5008968" y="1288283"/>
                </a:cubicBezTo>
                <a:cubicBezTo>
                  <a:pt x="5009772" y="1287857"/>
                  <a:pt x="5009389" y="1287131"/>
                  <a:pt x="5008611" y="1286149"/>
                </a:cubicBezTo>
                <a:cubicBezTo>
                  <a:pt x="5007833" y="1285166"/>
                  <a:pt x="5006661" y="1283929"/>
                  <a:pt x="5005894" y="1282477"/>
                </a:cubicBezTo>
                <a:close/>
                <a:moveTo>
                  <a:pt x="4953302" y="1280573"/>
                </a:moveTo>
                <a:cubicBezTo>
                  <a:pt x="4953057" y="1284008"/>
                  <a:pt x="4954422" y="1286589"/>
                  <a:pt x="4955787" y="1289169"/>
                </a:cubicBezTo>
                <a:cubicBezTo>
                  <a:pt x="4957399" y="1288316"/>
                  <a:pt x="4959011" y="1287463"/>
                  <a:pt x="4959011" y="1287463"/>
                </a:cubicBezTo>
                <a:cubicBezTo>
                  <a:pt x="4957894" y="1281449"/>
                  <a:pt x="4956033" y="1285735"/>
                  <a:pt x="4953302" y="1280573"/>
                </a:cubicBezTo>
                <a:close/>
                <a:moveTo>
                  <a:pt x="4986218" y="1272966"/>
                </a:moveTo>
                <a:lnTo>
                  <a:pt x="4985585" y="1273411"/>
                </a:lnTo>
                <a:lnTo>
                  <a:pt x="4985525" y="1273369"/>
                </a:lnTo>
                <a:close/>
                <a:moveTo>
                  <a:pt x="4987605" y="1272159"/>
                </a:moveTo>
                <a:cubicBezTo>
                  <a:pt x="4992456" y="1282886"/>
                  <a:pt x="5000782" y="1282432"/>
                  <a:pt x="5008661" y="1282337"/>
                </a:cubicBezTo>
                <a:lnTo>
                  <a:pt x="5013872" y="1283079"/>
                </a:lnTo>
                <a:lnTo>
                  <a:pt x="5015263" y="1284952"/>
                </a:lnTo>
                <a:lnTo>
                  <a:pt x="5015632" y="1283329"/>
                </a:lnTo>
                <a:lnTo>
                  <a:pt x="5019656" y="1283902"/>
                </a:lnTo>
                <a:cubicBezTo>
                  <a:pt x="5021269" y="1284688"/>
                  <a:pt x="5022731" y="1285857"/>
                  <a:pt x="5023983" y="1287589"/>
                </a:cubicBezTo>
                <a:lnTo>
                  <a:pt x="5024243" y="1288188"/>
                </a:lnTo>
                <a:lnTo>
                  <a:pt x="5021512" y="1288148"/>
                </a:lnTo>
                <a:cubicBezTo>
                  <a:pt x="5010093" y="1290784"/>
                  <a:pt x="5004307" y="1304064"/>
                  <a:pt x="4990331" y="1297833"/>
                </a:cubicBezTo>
                <a:cubicBezTo>
                  <a:pt x="4987516" y="1292509"/>
                  <a:pt x="4992520" y="1289861"/>
                  <a:pt x="4992781" y="1286318"/>
                </a:cubicBezTo>
                <a:cubicBezTo>
                  <a:pt x="4990539" y="1284097"/>
                  <a:pt x="4990251" y="1282546"/>
                  <a:pt x="4989998" y="1280552"/>
                </a:cubicBezTo>
                <a:lnTo>
                  <a:pt x="4987446" y="1272251"/>
                </a:lnTo>
                <a:close/>
                <a:moveTo>
                  <a:pt x="4674595" y="1183294"/>
                </a:moveTo>
                <a:cubicBezTo>
                  <a:pt x="4673503" y="1182548"/>
                  <a:pt x="4671734" y="1182702"/>
                  <a:pt x="4670196" y="1185665"/>
                </a:cubicBezTo>
                <a:cubicBezTo>
                  <a:pt x="4672657" y="1186710"/>
                  <a:pt x="4674144" y="1186737"/>
                  <a:pt x="4674926" y="1186315"/>
                </a:cubicBezTo>
                <a:cubicBezTo>
                  <a:pt x="4676099" y="1185683"/>
                  <a:pt x="4675685" y="1184039"/>
                  <a:pt x="4674595" y="1183294"/>
                </a:cubicBezTo>
                <a:close/>
                <a:moveTo>
                  <a:pt x="4650187" y="1172072"/>
                </a:moveTo>
                <a:cubicBezTo>
                  <a:pt x="4647355" y="1171421"/>
                  <a:pt x="4643935" y="1172721"/>
                  <a:pt x="4641266" y="1174889"/>
                </a:cubicBezTo>
                <a:cubicBezTo>
                  <a:pt x="4639626" y="1174743"/>
                  <a:pt x="4637989" y="1174599"/>
                  <a:pt x="4636490" y="1172864"/>
                </a:cubicBezTo>
                <a:cubicBezTo>
                  <a:pt x="4634851" y="1172720"/>
                  <a:pt x="4633211" y="1172574"/>
                  <a:pt x="4631572" y="1172429"/>
                </a:cubicBezTo>
                <a:cubicBezTo>
                  <a:pt x="4631572" y="1172429"/>
                  <a:pt x="4631572" y="1172429"/>
                  <a:pt x="4629934" y="1172285"/>
                </a:cubicBezTo>
                <a:cubicBezTo>
                  <a:pt x="4629934" y="1172285"/>
                  <a:pt x="4629934" y="1172285"/>
                  <a:pt x="4629792" y="1173874"/>
                </a:cubicBezTo>
                <a:cubicBezTo>
                  <a:pt x="4629653" y="1175466"/>
                  <a:pt x="4629653" y="1175466"/>
                  <a:pt x="4631292" y="1175610"/>
                </a:cubicBezTo>
                <a:cubicBezTo>
                  <a:pt x="4631433" y="1174020"/>
                  <a:pt x="4632931" y="1175754"/>
                  <a:pt x="4634570" y="1175899"/>
                </a:cubicBezTo>
                <a:cubicBezTo>
                  <a:pt x="4636069" y="1177633"/>
                  <a:pt x="4639346" y="1177923"/>
                  <a:pt x="4640986" y="1178068"/>
                </a:cubicBezTo>
                <a:cubicBezTo>
                  <a:pt x="4640705" y="1181247"/>
                  <a:pt x="4640423" y="1184427"/>
                  <a:pt x="4642062" y="1184572"/>
                </a:cubicBezTo>
                <a:cubicBezTo>
                  <a:pt x="4641921" y="1186161"/>
                  <a:pt x="4641921" y="1186161"/>
                  <a:pt x="4641921" y="1186161"/>
                </a:cubicBezTo>
                <a:cubicBezTo>
                  <a:pt x="4641781" y="1187752"/>
                  <a:pt x="4641641" y="1189341"/>
                  <a:pt x="4639861" y="1190785"/>
                </a:cubicBezTo>
                <a:cubicBezTo>
                  <a:pt x="4636443" y="1192086"/>
                  <a:pt x="4631667" y="1190063"/>
                  <a:pt x="4628108" y="1192953"/>
                </a:cubicBezTo>
                <a:cubicBezTo>
                  <a:pt x="4626468" y="1192807"/>
                  <a:pt x="4623189" y="1192518"/>
                  <a:pt x="4621552" y="1192372"/>
                </a:cubicBezTo>
                <a:cubicBezTo>
                  <a:pt x="4616633" y="1191939"/>
                  <a:pt x="4613356" y="1191648"/>
                  <a:pt x="4609938" y="1192949"/>
                </a:cubicBezTo>
                <a:cubicBezTo>
                  <a:pt x="4608299" y="1192804"/>
                  <a:pt x="4608018" y="1195982"/>
                  <a:pt x="4607876" y="1197573"/>
                </a:cubicBezTo>
                <a:cubicBezTo>
                  <a:pt x="4607738" y="1199163"/>
                  <a:pt x="4609236" y="1200898"/>
                  <a:pt x="4611015" y="1199453"/>
                </a:cubicBezTo>
                <a:cubicBezTo>
                  <a:pt x="4612654" y="1199598"/>
                  <a:pt x="4615931" y="1199887"/>
                  <a:pt x="4619210" y="1200176"/>
                </a:cubicBezTo>
                <a:cubicBezTo>
                  <a:pt x="4622488" y="1200467"/>
                  <a:pt x="4625767" y="1200755"/>
                  <a:pt x="4629184" y="1199455"/>
                </a:cubicBezTo>
                <a:cubicBezTo>
                  <a:pt x="4629044" y="1201045"/>
                  <a:pt x="4629044" y="1201045"/>
                  <a:pt x="4629044" y="1201045"/>
                </a:cubicBezTo>
                <a:cubicBezTo>
                  <a:pt x="4637239" y="1201768"/>
                  <a:pt x="4646793" y="1205818"/>
                  <a:pt x="4661403" y="1208712"/>
                </a:cubicBezTo>
                <a:cubicBezTo>
                  <a:pt x="4659905" y="1206976"/>
                  <a:pt x="4659905" y="1206976"/>
                  <a:pt x="4659905" y="1206976"/>
                </a:cubicBezTo>
                <a:cubicBezTo>
                  <a:pt x="4661543" y="1207122"/>
                  <a:pt x="4663182" y="1207267"/>
                  <a:pt x="4663182" y="1207267"/>
                </a:cubicBezTo>
                <a:cubicBezTo>
                  <a:pt x="4666461" y="1207557"/>
                  <a:pt x="4667959" y="1209291"/>
                  <a:pt x="4669457" y="1211026"/>
                </a:cubicBezTo>
                <a:cubicBezTo>
                  <a:pt x="4670956" y="1212759"/>
                  <a:pt x="4670956" y="1212759"/>
                  <a:pt x="4672594" y="1212904"/>
                </a:cubicBezTo>
                <a:cubicBezTo>
                  <a:pt x="4672734" y="1211314"/>
                  <a:pt x="4672876" y="1209726"/>
                  <a:pt x="4672876" y="1209726"/>
                </a:cubicBezTo>
                <a:cubicBezTo>
                  <a:pt x="4670018" y="1204665"/>
                  <a:pt x="4666741" y="1204377"/>
                  <a:pt x="4663604" y="1202498"/>
                </a:cubicBezTo>
                <a:cubicBezTo>
                  <a:pt x="4663604" y="1202498"/>
                  <a:pt x="4663604" y="1202498"/>
                  <a:pt x="4661964" y="1202352"/>
                </a:cubicBezTo>
                <a:cubicBezTo>
                  <a:pt x="4657892" y="1192379"/>
                  <a:pt x="4649836" y="1190066"/>
                  <a:pt x="4643000" y="1192664"/>
                </a:cubicBezTo>
                <a:cubicBezTo>
                  <a:pt x="4641359" y="1192521"/>
                  <a:pt x="4641359" y="1192521"/>
                  <a:pt x="4641359" y="1192521"/>
                </a:cubicBezTo>
                <a:cubicBezTo>
                  <a:pt x="4643139" y="1191076"/>
                  <a:pt x="4643279" y="1189486"/>
                  <a:pt x="4643421" y="1187897"/>
                </a:cubicBezTo>
                <a:cubicBezTo>
                  <a:pt x="4646839" y="1186596"/>
                  <a:pt x="4650397" y="1183707"/>
                  <a:pt x="4653676" y="1183996"/>
                </a:cubicBezTo>
                <a:cubicBezTo>
                  <a:pt x="4653816" y="1182405"/>
                  <a:pt x="4653816" y="1182405"/>
                  <a:pt x="4653816" y="1182405"/>
                </a:cubicBezTo>
                <a:cubicBezTo>
                  <a:pt x="4655314" y="1184142"/>
                  <a:pt x="4656812" y="1185876"/>
                  <a:pt x="4658593" y="1184431"/>
                </a:cubicBezTo>
                <a:cubicBezTo>
                  <a:pt x="4660233" y="1184575"/>
                  <a:pt x="4660372" y="1182986"/>
                  <a:pt x="4660372" y="1182986"/>
                </a:cubicBezTo>
                <a:cubicBezTo>
                  <a:pt x="4660512" y="1181396"/>
                  <a:pt x="4658873" y="1181252"/>
                  <a:pt x="4658873" y="1181252"/>
                </a:cubicBezTo>
                <a:cubicBezTo>
                  <a:pt x="4657235" y="1181106"/>
                  <a:pt x="4657235" y="1181106"/>
                  <a:pt x="4655596" y="1180961"/>
                </a:cubicBezTo>
                <a:cubicBezTo>
                  <a:pt x="4655268" y="1175325"/>
                  <a:pt x="4653020" y="1172723"/>
                  <a:pt x="4650187" y="1172072"/>
                </a:cubicBezTo>
                <a:close/>
                <a:moveTo>
                  <a:pt x="4610576" y="1166057"/>
                </a:moveTo>
                <a:cubicBezTo>
                  <a:pt x="4609376" y="1169928"/>
                  <a:pt x="4611295" y="1172485"/>
                  <a:pt x="4613779" y="1173500"/>
                </a:cubicBezTo>
                <a:cubicBezTo>
                  <a:pt x="4616264" y="1174515"/>
                  <a:pt x="4619314" y="1173988"/>
                  <a:pt x="4620374" y="1171696"/>
                </a:cubicBezTo>
                <a:cubicBezTo>
                  <a:pt x="4615126" y="1172823"/>
                  <a:pt x="4617667" y="1163502"/>
                  <a:pt x="4610576" y="1166057"/>
                </a:cubicBezTo>
                <a:close/>
                <a:moveTo>
                  <a:pt x="4542113" y="1157000"/>
                </a:moveTo>
                <a:lnTo>
                  <a:pt x="4541997" y="1158327"/>
                </a:lnTo>
                <a:cubicBezTo>
                  <a:pt x="4541856" y="1159901"/>
                  <a:pt x="4541856" y="1159901"/>
                  <a:pt x="4541856" y="1159901"/>
                </a:cubicBezTo>
                <a:cubicBezTo>
                  <a:pt x="4540213" y="1159755"/>
                  <a:pt x="4540213" y="1159755"/>
                  <a:pt x="4540351" y="1158182"/>
                </a:cubicBezTo>
                <a:close/>
                <a:moveTo>
                  <a:pt x="4542134" y="1156756"/>
                </a:moveTo>
                <a:lnTo>
                  <a:pt x="4542261" y="1156901"/>
                </a:lnTo>
                <a:lnTo>
                  <a:pt x="4542113" y="1157000"/>
                </a:lnTo>
                <a:close/>
                <a:moveTo>
                  <a:pt x="4432356" y="1140763"/>
                </a:moveTo>
                <a:cubicBezTo>
                  <a:pt x="4430333" y="1145213"/>
                  <a:pt x="4432152" y="1147688"/>
                  <a:pt x="4434528" y="1148478"/>
                </a:cubicBezTo>
                <a:cubicBezTo>
                  <a:pt x="4436904" y="1149265"/>
                  <a:pt x="4439836" y="1148367"/>
                  <a:pt x="4440039" y="1146071"/>
                </a:cubicBezTo>
                <a:cubicBezTo>
                  <a:pt x="4436940" y="1144256"/>
                  <a:pt x="4437210" y="1141192"/>
                  <a:pt x="4432356" y="1140763"/>
                </a:cubicBezTo>
                <a:close/>
                <a:moveTo>
                  <a:pt x="4276925" y="1136287"/>
                </a:moveTo>
                <a:cubicBezTo>
                  <a:pt x="4276771" y="1138009"/>
                  <a:pt x="4276621" y="1139731"/>
                  <a:pt x="4276468" y="1141454"/>
                </a:cubicBezTo>
                <a:cubicBezTo>
                  <a:pt x="4278059" y="1141595"/>
                  <a:pt x="4279647" y="1141733"/>
                  <a:pt x="4281236" y="1141875"/>
                </a:cubicBezTo>
                <a:cubicBezTo>
                  <a:pt x="4281388" y="1140152"/>
                  <a:pt x="4281541" y="1138430"/>
                  <a:pt x="4281693" y="1136708"/>
                </a:cubicBezTo>
                <a:cubicBezTo>
                  <a:pt x="4280103" y="1136567"/>
                  <a:pt x="4278513" y="1136426"/>
                  <a:pt x="4276925" y="1136287"/>
                </a:cubicBezTo>
                <a:close/>
                <a:moveTo>
                  <a:pt x="4244732" y="1133354"/>
                </a:moveTo>
                <a:cubicBezTo>
                  <a:pt x="4243637" y="1132662"/>
                  <a:pt x="4241881" y="1132661"/>
                  <a:pt x="4240399" y="1134989"/>
                </a:cubicBezTo>
                <a:cubicBezTo>
                  <a:pt x="4242860" y="1136025"/>
                  <a:pt x="4244338" y="1136155"/>
                  <a:pt x="4245109" y="1135866"/>
                </a:cubicBezTo>
                <a:cubicBezTo>
                  <a:pt x="4246263" y="1135430"/>
                  <a:pt x="4245828" y="1134046"/>
                  <a:pt x="4244732" y="1133354"/>
                </a:cubicBezTo>
                <a:close/>
                <a:moveTo>
                  <a:pt x="4189316" y="1123969"/>
                </a:moveTo>
                <a:cubicBezTo>
                  <a:pt x="4187544" y="1123616"/>
                  <a:pt x="4186318" y="1123900"/>
                  <a:pt x="4186837" y="1127087"/>
                </a:cubicBezTo>
                <a:cubicBezTo>
                  <a:pt x="4189290" y="1126519"/>
                  <a:pt x="4190776" y="1127827"/>
                  <a:pt x="4191935" y="1128322"/>
                </a:cubicBezTo>
                <a:cubicBezTo>
                  <a:pt x="4193093" y="1128818"/>
                  <a:pt x="4193920" y="1128498"/>
                  <a:pt x="4195060" y="1124673"/>
                </a:cubicBezTo>
                <a:cubicBezTo>
                  <a:pt x="4193402" y="1125311"/>
                  <a:pt x="4191087" y="1124322"/>
                  <a:pt x="4189316" y="1123969"/>
                </a:cubicBezTo>
                <a:close/>
                <a:moveTo>
                  <a:pt x="4146370" y="1113758"/>
                </a:moveTo>
                <a:cubicBezTo>
                  <a:pt x="4144780" y="1113617"/>
                  <a:pt x="4143047" y="1115104"/>
                  <a:pt x="4142904" y="1116731"/>
                </a:cubicBezTo>
                <a:cubicBezTo>
                  <a:pt x="4142761" y="1118358"/>
                  <a:pt x="4142617" y="1119984"/>
                  <a:pt x="4144062" y="1121750"/>
                </a:cubicBezTo>
                <a:cubicBezTo>
                  <a:pt x="4145653" y="1121891"/>
                  <a:pt x="4147241" y="1122032"/>
                  <a:pt x="4147098" y="1123659"/>
                </a:cubicBezTo>
                <a:cubicBezTo>
                  <a:pt x="4148687" y="1123800"/>
                  <a:pt x="4148687" y="1123800"/>
                  <a:pt x="4148687" y="1123800"/>
                </a:cubicBezTo>
                <a:cubicBezTo>
                  <a:pt x="4150275" y="1123940"/>
                  <a:pt x="4151865" y="1124080"/>
                  <a:pt x="4152008" y="1122454"/>
                </a:cubicBezTo>
                <a:cubicBezTo>
                  <a:pt x="4152080" y="1121640"/>
                  <a:pt x="4152188" y="1120420"/>
                  <a:pt x="4152080" y="1119386"/>
                </a:cubicBezTo>
                <a:cubicBezTo>
                  <a:pt x="4151973" y="1118352"/>
                  <a:pt x="4151645" y="1117504"/>
                  <a:pt x="4150850" y="1117433"/>
                </a:cubicBezTo>
                <a:cubicBezTo>
                  <a:pt x="4149260" y="1117292"/>
                  <a:pt x="4149260" y="1117292"/>
                  <a:pt x="4149260" y="1117292"/>
                </a:cubicBezTo>
                <a:cubicBezTo>
                  <a:pt x="4147815" y="1115525"/>
                  <a:pt x="4147815" y="1115525"/>
                  <a:pt x="4146227" y="1115385"/>
                </a:cubicBezTo>
                <a:cubicBezTo>
                  <a:pt x="4146370" y="1113758"/>
                  <a:pt x="4146370" y="1113758"/>
                  <a:pt x="4146370" y="1113758"/>
                </a:cubicBezTo>
                <a:close/>
                <a:moveTo>
                  <a:pt x="4212839" y="1112110"/>
                </a:moveTo>
                <a:cubicBezTo>
                  <a:pt x="4211199" y="1111965"/>
                  <a:pt x="4211064" y="1113496"/>
                  <a:pt x="4210928" y="1115027"/>
                </a:cubicBezTo>
                <a:cubicBezTo>
                  <a:pt x="4210928" y="1115027"/>
                  <a:pt x="4210794" y="1116559"/>
                  <a:pt x="4212433" y="1116703"/>
                </a:cubicBezTo>
                <a:cubicBezTo>
                  <a:pt x="4215710" y="1116992"/>
                  <a:pt x="4215710" y="1116992"/>
                  <a:pt x="4215710" y="1116992"/>
                </a:cubicBezTo>
                <a:cubicBezTo>
                  <a:pt x="4215710" y="1116992"/>
                  <a:pt x="4217485" y="1115606"/>
                  <a:pt x="4217485" y="1115606"/>
                </a:cubicBezTo>
                <a:cubicBezTo>
                  <a:pt x="4217619" y="1114074"/>
                  <a:pt x="4216116" y="1112400"/>
                  <a:pt x="4216116" y="1112400"/>
                </a:cubicBezTo>
                <a:cubicBezTo>
                  <a:pt x="4212839" y="1112110"/>
                  <a:pt x="4212839" y="1112110"/>
                  <a:pt x="4212839" y="1112110"/>
                </a:cubicBezTo>
                <a:close/>
                <a:moveTo>
                  <a:pt x="4197703" y="1110488"/>
                </a:moveTo>
                <a:cubicBezTo>
                  <a:pt x="4195302" y="1110892"/>
                  <a:pt x="4193142" y="1112394"/>
                  <a:pt x="4192935" y="1114731"/>
                </a:cubicBezTo>
                <a:cubicBezTo>
                  <a:pt x="4195977" y="1116570"/>
                  <a:pt x="4199017" y="1118410"/>
                  <a:pt x="4203786" y="1118831"/>
                </a:cubicBezTo>
                <a:cubicBezTo>
                  <a:pt x="4204821" y="1116175"/>
                  <a:pt x="4204694" y="1114201"/>
                  <a:pt x="4203915" y="1112831"/>
                </a:cubicBezTo>
                <a:cubicBezTo>
                  <a:pt x="4202745" y="1110777"/>
                  <a:pt x="4200104" y="1110084"/>
                  <a:pt x="4197703" y="1110488"/>
                </a:cubicBezTo>
                <a:close/>
                <a:moveTo>
                  <a:pt x="4125641" y="1107497"/>
                </a:moveTo>
                <a:cubicBezTo>
                  <a:pt x="4122772" y="1106647"/>
                  <a:pt x="4120095" y="1108399"/>
                  <a:pt x="4117728" y="1116146"/>
                </a:cubicBezTo>
                <a:cubicBezTo>
                  <a:pt x="4120091" y="1117946"/>
                  <a:pt x="4124054" y="1120681"/>
                  <a:pt x="4127566" y="1121390"/>
                </a:cubicBezTo>
                <a:cubicBezTo>
                  <a:pt x="4131078" y="1122098"/>
                  <a:pt x="4134138" y="1120778"/>
                  <a:pt x="4134695" y="1114463"/>
                </a:cubicBezTo>
                <a:cubicBezTo>
                  <a:pt x="4131566" y="1111799"/>
                  <a:pt x="4128508" y="1108348"/>
                  <a:pt x="4125641" y="1107497"/>
                </a:cubicBezTo>
                <a:close/>
                <a:moveTo>
                  <a:pt x="4066237" y="1102049"/>
                </a:moveTo>
                <a:cubicBezTo>
                  <a:pt x="4064483" y="1104208"/>
                  <a:pt x="4065545" y="1105460"/>
                  <a:pt x="4067077" y="1105788"/>
                </a:cubicBezTo>
                <a:cubicBezTo>
                  <a:pt x="4068609" y="1106117"/>
                  <a:pt x="4070615" y="1105521"/>
                  <a:pt x="4070750" y="1103991"/>
                </a:cubicBezTo>
                <a:cubicBezTo>
                  <a:pt x="4070750" y="1103991"/>
                  <a:pt x="4064685" y="1101911"/>
                  <a:pt x="4066237" y="1102049"/>
                </a:cubicBezTo>
                <a:close/>
                <a:moveTo>
                  <a:pt x="4155632" y="1101848"/>
                </a:moveTo>
                <a:cubicBezTo>
                  <a:pt x="4155632" y="1101848"/>
                  <a:pt x="4155489" y="1103456"/>
                  <a:pt x="4155489" y="1103456"/>
                </a:cubicBezTo>
                <a:cubicBezTo>
                  <a:pt x="4155347" y="1105063"/>
                  <a:pt x="4155205" y="1106671"/>
                  <a:pt x="4155205" y="1106671"/>
                </a:cubicBezTo>
                <a:cubicBezTo>
                  <a:pt x="4156844" y="1106816"/>
                  <a:pt x="4156844" y="1106816"/>
                  <a:pt x="4159982" y="1108713"/>
                </a:cubicBezTo>
                <a:cubicBezTo>
                  <a:pt x="4159910" y="1109515"/>
                  <a:pt x="4159910" y="1109515"/>
                  <a:pt x="4160132" y="1109333"/>
                </a:cubicBezTo>
                <a:cubicBezTo>
                  <a:pt x="4160355" y="1109151"/>
                  <a:pt x="4160801" y="1108785"/>
                  <a:pt x="4161621" y="1108857"/>
                </a:cubicBezTo>
                <a:cubicBezTo>
                  <a:pt x="4161761" y="1107250"/>
                  <a:pt x="4161904" y="1105642"/>
                  <a:pt x="4160266" y="1105498"/>
                </a:cubicBezTo>
                <a:cubicBezTo>
                  <a:pt x="4158768" y="1103744"/>
                  <a:pt x="4157128" y="1103600"/>
                  <a:pt x="4157272" y="1101993"/>
                </a:cubicBezTo>
                <a:cubicBezTo>
                  <a:pt x="4157272" y="1101993"/>
                  <a:pt x="4157272" y="1101993"/>
                  <a:pt x="4155632" y="1101848"/>
                </a:cubicBezTo>
                <a:close/>
                <a:moveTo>
                  <a:pt x="4130459" y="1095290"/>
                </a:moveTo>
                <a:cubicBezTo>
                  <a:pt x="4128090" y="1095653"/>
                  <a:pt x="4126061" y="1096602"/>
                  <a:pt x="4125962" y="1097722"/>
                </a:cubicBezTo>
                <a:cubicBezTo>
                  <a:pt x="4132686" y="1099822"/>
                  <a:pt x="4131103" y="1098176"/>
                  <a:pt x="4137826" y="1100275"/>
                </a:cubicBezTo>
                <a:cubicBezTo>
                  <a:pt x="4138419" y="1098447"/>
                  <a:pt x="4137991" y="1097187"/>
                  <a:pt x="4137011" y="1096371"/>
                </a:cubicBezTo>
                <a:cubicBezTo>
                  <a:pt x="4135540" y="1095149"/>
                  <a:pt x="4132828" y="1094928"/>
                  <a:pt x="4130459" y="1095290"/>
                </a:cubicBezTo>
                <a:close/>
                <a:moveTo>
                  <a:pt x="4108358" y="1093043"/>
                </a:moveTo>
                <a:cubicBezTo>
                  <a:pt x="4108222" y="1094573"/>
                  <a:pt x="4108088" y="1096103"/>
                  <a:pt x="4107952" y="1097635"/>
                </a:cubicBezTo>
                <a:cubicBezTo>
                  <a:pt x="4109541" y="1097776"/>
                  <a:pt x="4111129" y="1097915"/>
                  <a:pt x="4112720" y="1098057"/>
                </a:cubicBezTo>
                <a:cubicBezTo>
                  <a:pt x="4112854" y="1096526"/>
                  <a:pt x="4112990" y="1094995"/>
                  <a:pt x="4113125" y="1093463"/>
                </a:cubicBezTo>
                <a:cubicBezTo>
                  <a:pt x="4111536" y="1093325"/>
                  <a:pt x="4109948" y="1093182"/>
                  <a:pt x="4108358" y="1093043"/>
                </a:cubicBezTo>
                <a:close/>
                <a:moveTo>
                  <a:pt x="4187901" y="1092283"/>
                </a:moveTo>
                <a:cubicBezTo>
                  <a:pt x="4187300" y="1090997"/>
                  <a:pt x="4186103" y="1090510"/>
                  <a:pt x="4184608" y="1093415"/>
                </a:cubicBezTo>
                <a:cubicBezTo>
                  <a:pt x="4186068" y="1095571"/>
                  <a:pt x="4187049" y="1096163"/>
                  <a:pt x="4187634" y="1095961"/>
                </a:cubicBezTo>
                <a:cubicBezTo>
                  <a:pt x="4188512" y="1095660"/>
                  <a:pt x="4188504" y="1093570"/>
                  <a:pt x="4187901" y="1092283"/>
                </a:cubicBezTo>
                <a:close/>
                <a:moveTo>
                  <a:pt x="4070610" y="1089708"/>
                </a:moveTo>
                <a:cubicBezTo>
                  <a:pt x="4070610" y="1089708"/>
                  <a:pt x="4068886" y="1091099"/>
                  <a:pt x="4068751" y="1092629"/>
                </a:cubicBezTo>
                <a:cubicBezTo>
                  <a:pt x="4068615" y="1094159"/>
                  <a:pt x="4070204" y="1094300"/>
                  <a:pt x="4070204" y="1094300"/>
                </a:cubicBezTo>
                <a:cubicBezTo>
                  <a:pt x="4076562" y="1094862"/>
                  <a:pt x="4076562" y="1094862"/>
                  <a:pt x="4076562" y="1094862"/>
                </a:cubicBezTo>
                <a:cubicBezTo>
                  <a:pt x="4076562" y="1094862"/>
                  <a:pt x="4078152" y="1095002"/>
                  <a:pt x="4078287" y="1093471"/>
                </a:cubicBezTo>
                <a:cubicBezTo>
                  <a:pt x="4078422" y="1091941"/>
                  <a:pt x="4076967" y="1090270"/>
                  <a:pt x="4076967" y="1090270"/>
                </a:cubicBezTo>
                <a:cubicBezTo>
                  <a:pt x="4070610" y="1089708"/>
                  <a:pt x="4070610" y="1089708"/>
                  <a:pt x="4070610" y="1089708"/>
                </a:cubicBezTo>
                <a:close/>
                <a:moveTo>
                  <a:pt x="3905653" y="1075925"/>
                </a:moveTo>
                <a:cubicBezTo>
                  <a:pt x="3905334" y="1074814"/>
                  <a:pt x="3904028" y="1074699"/>
                  <a:pt x="3901249" y="1078099"/>
                </a:cubicBezTo>
                <a:cubicBezTo>
                  <a:pt x="3902337" y="1079814"/>
                  <a:pt x="3903344" y="1080106"/>
                  <a:pt x="3904127" y="1079720"/>
                </a:cubicBezTo>
                <a:cubicBezTo>
                  <a:pt x="3905299" y="1079140"/>
                  <a:pt x="3905970" y="1077036"/>
                  <a:pt x="3905653" y="1075925"/>
                </a:cubicBezTo>
                <a:close/>
                <a:moveTo>
                  <a:pt x="4028977" y="1068133"/>
                </a:moveTo>
                <a:cubicBezTo>
                  <a:pt x="4026618" y="1067141"/>
                  <a:pt x="4023718" y="1067669"/>
                  <a:pt x="4022702" y="1069937"/>
                </a:cubicBezTo>
                <a:cubicBezTo>
                  <a:pt x="4027694" y="1068807"/>
                  <a:pt x="4027006" y="1076597"/>
                  <a:pt x="4031997" y="1075469"/>
                </a:cubicBezTo>
                <a:cubicBezTo>
                  <a:pt x="4033149" y="1071644"/>
                  <a:pt x="4031333" y="1069127"/>
                  <a:pt x="4028977" y="1068133"/>
                </a:cubicBezTo>
                <a:close/>
                <a:moveTo>
                  <a:pt x="3829389" y="1062028"/>
                </a:moveTo>
                <a:cubicBezTo>
                  <a:pt x="3829247" y="1063638"/>
                  <a:pt x="3829247" y="1063638"/>
                  <a:pt x="3829247" y="1063638"/>
                </a:cubicBezTo>
                <a:cubicBezTo>
                  <a:pt x="3829105" y="1065244"/>
                  <a:pt x="3829105" y="1065244"/>
                  <a:pt x="3829105" y="1065244"/>
                </a:cubicBezTo>
                <a:cubicBezTo>
                  <a:pt x="3833930" y="1067291"/>
                  <a:pt x="3837242" y="1067583"/>
                  <a:pt x="3841924" y="1071236"/>
                </a:cubicBezTo>
                <a:cubicBezTo>
                  <a:pt x="3841924" y="1071236"/>
                  <a:pt x="3843580" y="1071383"/>
                  <a:pt x="3843580" y="1071383"/>
                </a:cubicBezTo>
                <a:cubicBezTo>
                  <a:pt x="3843723" y="1069776"/>
                  <a:pt x="3843864" y="1068169"/>
                  <a:pt x="3843864" y="1068169"/>
                </a:cubicBezTo>
                <a:cubicBezTo>
                  <a:pt x="3839182" y="1064515"/>
                  <a:pt x="3834214" y="1064076"/>
                  <a:pt x="3829389" y="1062028"/>
                </a:cubicBezTo>
                <a:close/>
                <a:moveTo>
                  <a:pt x="3978994" y="1059628"/>
                </a:moveTo>
                <a:cubicBezTo>
                  <a:pt x="3978994" y="1059628"/>
                  <a:pt x="3977375" y="1059483"/>
                  <a:pt x="3977237" y="1061063"/>
                </a:cubicBezTo>
                <a:cubicBezTo>
                  <a:pt x="3977098" y="1062642"/>
                  <a:pt x="3976957" y="1064220"/>
                  <a:pt x="3978576" y="1064362"/>
                </a:cubicBezTo>
                <a:cubicBezTo>
                  <a:pt x="3980053" y="1066085"/>
                  <a:pt x="3983289" y="1066371"/>
                  <a:pt x="3984907" y="1066514"/>
                </a:cubicBezTo>
                <a:cubicBezTo>
                  <a:pt x="3984907" y="1066514"/>
                  <a:pt x="3986664" y="1065077"/>
                  <a:pt x="3986664" y="1065077"/>
                </a:cubicBezTo>
                <a:cubicBezTo>
                  <a:pt x="3988282" y="1065221"/>
                  <a:pt x="3988282" y="1065221"/>
                  <a:pt x="3988421" y="1063642"/>
                </a:cubicBezTo>
                <a:cubicBezTo>
                  <a:pt x="3988561" y="1062064"/>
                  <a:pt x="3988631" y="1061273"/>
                  <a:pt x="3988463" y="1060862"/>
                </a:cubicBezTo>
                <a:cubicBezTo>
                  <a:pt x="3988296" y="1060449"/>
                  <a:pt x="3987891" y="1060413"/>
                  <a:pt x="3987083" y="1060340"/>
                </a:cubicBezTo>
                <a:cubicBezTo>
                  <a:pt x="3987083" y="1060340"/>
                  <a:pt x="3985465" y="1060199"/>
                  <a:pt x="3983847" y="1060056"/>
                </a:cubicBezTo>
                <a:cubicBezTo>
                  <a:pt x="3982229" y="1059913"/>
                  <a:pt x="3982229" y="1059913"/>
                  <a:pt x="3980610" y="1059769"/>
                </a:cubicBezTo>
                <a:cubicBezTo>
                  <a:pt x="3980610" y="1059769"/>
                  <a:pt x="3978994" y="1059628"/>
                  <a:pt x="3978994" y="1059628"/>
                </a:cubicBezTo>
                <a:close/>
                <a:moveTo>
                  <a:pt x="3921908" y="1048218"/>
                </a:moveTo>
                <a:cubicBezTo>
                  <a:pt x="3921199" y="1056256"/>
                  <a:pt x="3925967" y="1056678"/>
                  <a:pt x="3929147" y="1056957"/>
                </a:cubicBezTo>
                <a:cubicBezTo>
                  <a:pt x="3930295" y="1053010"/>
                  <a:pt x="3929680" y="1050929"/>
                  <a:pt x="3928178" y="1049785"/>
                </a:cubicBezTo>
                <a:cubicBezTo>
                  <a:pt x="3926678" y="1048641"/>
                  <a:pt x="3924294" y="1048429"/>
                  <a:pt x="3921908" y="1048218"/>
                </a:cubicBezTo>
                <a:close/>
                <a:moveTo>
                  <a:pt x="3796377" y="1040289"/>
                </a:moveTo>
                <a:cubicBezTo>
                  <a:pt x="3791443" y="1039853"/>
                  <a:pt x="3788153" y="1039563"/>
                  <a:pt x="3783080" y="1040696"/>
                </a:cubicBezTo>
                <a:cubicBezTo>
                  <a:pt x="3781295" y="1042119"/>
                  <a:pt x="3781156" y="1043688"/>
                  <a:pt x="3781018" y="1045258"/>
                </a:cubicBezTo>
                <a:cubicBezTo>
                  <a:pt x="3780878" y="1046827"/>
                  <a:pt x="3782385" y="1048542"/>
                  <a:pt x="3784030" y="1048687"/>
                </a:cubicBezTo>
                <a:cubicBezTo>
                  <a:pt x="3792533" y="1046275"/>
                  <a:pt x="3802264" y="1048717"/>
                  <a:pt x="3811997" y="1051158"/>
                </a:cubicBezTo>
                <a:cubicBezTo>
                  <a:pt x="3811997" y="1051158"/>
                  <a:pt x="3811997" y="1051158"/>
                  <a:pt x="3813642" y="1051304"/>
                </a:cubicBezTo>
                <a:cubicBezTo>
                  <a:pt x="3813365" y="1054443"/>
                  <a:pt x="3815149" y="1053018"/>
                  <a:pt x="3816793" y="1053164"/>
                </a:cubicBezTo>
                <a:cubicBezTo>
                  <a:pt x="3818439" y="1053309"/>
                  <a:pt x="3818439" y="1053309"/>
                  <a:pt x="3818439" y="1053309"/>
                </a:cubicBezTo>
                <a:cubicBezTo>
                  <a:pt x="3822959" y="1058453"/>
                  <a:pt x="3831322" y="1057611"/>
                  <a:pt x="3839548" y="1058338"/>
                </a:cubicBezTo>
                <a:cubicBezTo>
                  <a:pt x="3842978" y="1057058"/>
                  <a:pt x="3846267" y="1057349"/>
                  <a:pt x="3847912" y="1057495"/>
                </a:cubicBezTo>
                <a:cubicBezTo>
                  <a:pt x="3847912" y="1057495"/>
                  <a:pt x="3849557" y="1057640"/>
                  <a:pt x="3849557" y="1057640"/>
                </a:cubicBezTo>
                <a:cubicBezTo>
                  <a:pt x="3849418" y="1059209"/>
                  <a:pt x="3849418" y="1059209"/>
                  <a:pt x="3849418" y="1059209"/>
                </a:cubicBezTo>
                <a:cubicBezTo>
                  <a:pt x="3852155" y="1065776"/>
                  <a:pt x="3856137" y="1058221"/>
                  <a:pt x="3860935" y="1060227"/>
                </a:cubicBezTo>
                <a:cubicBezTo>
                  <a:pt x="3860796" y="1061795"/>
                  <a:pt x="3859012" y="1063219"/>
                  <a:pt x="3860518" y="1064934"/>
                </a:cubicBezTo>
                <a:cubicBezTo>
                  <a:pt x="3861073" y="1058658"/>
                  <a:pt x="3863532" y="1068363"/>
                  <a:pt x="3868744" y="1065660"/>
                </a:cubicBezTo>
                <a:cubicBezTo>
                  <a:pt x="3868744" y="1065660"/>
                  <a:pt x="3868605" y="1067230"/>
                  <a:pt x="3868605" y="1067230"/>
                </a:cubicBezTo>
                <a:cubicBezTo>
                  <a:pt x="3865038" y="1070077"/>
                  <a:pt x="3861886" y="1068218"/>
                  <a:pt x="3858596" y="1067927"/>
                </a:cubicBezTo>
                <a:cubicBezTo>
                  <a:pt x="3858734" y="1066358"/>
                  <a:pt x="3857090" y="1066213"/>
                  <a:pt x="3857090" y="1066213"/>
                </a:cubicBezTo>
                <a:cubicBezTo>
                  <a:pt x="3855444" y="1066067"/>
                  <a:pt x="3855444" y="1066067"/>
                  <a:pt x="3855305" y="1067636"/>
                </a:cubicBezTo>
                <a:cubicBezTo>
                  <a:pt x="3855305" y="1067636"/>
                  <a:pt x="3855166" y="1069205"/>
                  <a:pt x="3855166" y="1069205"/>
                </a:cubicBezTo>
                <a:cubicBezTo>
                  <a:pt x="3856812" y="1069350"/>
                  <a:pt x="3858457" y="1069496"/>
                  <a:pt x="3858319" y="1071065"/>
                </a:cubicBezTo>
                <a:cubicBezTo>
                  <a:pt x="3861609" y="1071356"/>
                  <a:pt x="3866404" y="1073361"/>
                  <a:pt x="3869973" y="1070513"/>
                </a:cubicBezTo>
                <a:cubicBezTo>
                  <a:pt x="3870112" y="1068945"/>
                  <a:pt x="3870112" y="1068945"/>
                  <a:pt x="3870112" y="1068945"/>
                </a:cubicBezTo>
                <a:cubicBezTo>
                  <a:pt x="3870250" y="1067376"/>
                  <a:pt x="3870250" y="1067376"/>
                  <a:pt x="3870390" y="1065806"/>
                </a:cubicBezTo>
                <a:cubicBezTo>
                  <a:pt x="3872035" y="1065951"/>
                  <a:pt x="3873680" y="1066096"/>
                  <a:pt x="3873680" y="1066096"/>
                </a:cubicBezTo>
                <a:cubicBezTo>
                  <a:pt x="3878614" y="1066534"/>
                  <a:pt x="3881904" y="1066823"/>
                  <a:pt x="3886840" y="1067259"/>
                </a:cubicBezTo>
                <a:cubicBezTo>
                  <a:pt x="3888485" y="1067406"/>
                  <a:pt x="3888485" y="1067406"/>
                  <a:pt x="3888485" y="1067406"/>
                </a:cubicBezTo>
                <a:cubicBezTo>
                  <a:pt x="3890130" y="1067550"/>
                  <a:pt x="3890270" y="1065981"/>
                  <a:pt x="3891914" y="1066127"/>
                </a:cubicBezTo>
                <a:cubicBezTo>
                  <a:pt x="3891775" y="1067697"/>
                  <a:pt x="3891775" y="1067697"/>
                  <a:pt x="3891775" y="1067697"/>
                </a:cubicBezTo>
                <a:cubicBezTo>
                  <a:pt x="3904242" y="1076704"/>
                  <a:pt x="3919603" y="1071736"/>
                  <a:pt x="3935639" y="1077897"/>
                </a:cubicBezTo>
                <a:cubicBezTo>
                  <a:pt x="3938652" y="1081327"/>
                  <a:pt x="3941941" y="1081617"/>
                  <a:pt x="3945233" y="1081908"/>
                </a:cubicBezTo>
                <a:cubicBezTo>
                  <a:pt x="3945233" y="1081908"/>
                  <a:pt x="3946876" y="1082052"/>
                  <a:pt x="3946876" y="1082052"/>
                </a:cubicBezTo>
                <a:cubicBezTo>
                  <a:pt x="3956331" y="1087633"/>
                  <a:pt x="3966341" y="1086936"/>
                  <a:pt x="3976212" y="1087809"/>
                </a:cubicBezTo>
                <a:cubicBezTo>
                  <a:pt x="3981147" y="1088244"/>
                  <a:pt x="3986082" y="1088680"/>
                  <a:pt x="3991018" y="1089116"/>
                </a:cubicBezTo>
                <a:cubicBezTo>
                  <a:pt x="3990879" y="1090686"/>
                  <a:pt x="3990879" y="1090686"/>
                  <a:pt x="3990879" y="1090686"/>
                </a:cubicBezTo>
                <a:cubicBezTo>
                  <a:pt x="4001979" y="1096410"/>
                  <a:pt x="4013772" y="1094290"/>
                  <a:pt x="4020075" y="1098010"/>
                </a:cubicBezTo>
                <a:cubicBezTo>
                  <a:pt x="4020214" y="1096441"/>
                  <a:pt x="4016786" y="1097719"/>
                  <a:pt x="4017061" y="1094580"/>
                </a:cubicBezTo>
                <a:cubicBezTo>
                  <a:pt x="4029807" y="1100452"/>
                  <a:pt x="4031313" y="1102166"/>
                  <a:pt x="4049272" y="1105332"/>
                </a:cubicBezTo>
                <a:cubicBezTo>
                  <a:pt x="4049409" y="1103764"/>
                  <a:pt x="4049409" y="1103764"/>
                  <a:pt x="4049409" y="1103764"/>
                </a:cubicBezTo>
                <a:cubicBezTo>
                  <a:pt x="4050985" y="1104693"/>
                  <a:pt x="4052150" y="1105587"/>
                  <a:pt x="4053348" y="1106089"/>
                </a:cubicBezTo>
                <a:cubicBezTo>
                  <a:pt x="4054548" y="1106590"/>
                  <a:pt x="4055782" y="1106700"/>
                  <a:pt x="4057497" y="1106060"/>
                </a:cubicBezTo>
                <a:cubicBezTo>
                  <a:pt x="4059141" y="1106205"/>
                  <a:pt x="4059420" y="1103068"/>
                  <a:pt x="4059557" y="1101497"/>
                </a:cubicBezTo>
                <a:cubicBezTo>
                  <a:pt x="4058051" y="1099784"/>
                  <a:pt x="4058051" y="1099784"/>
                  <a:pt x="4056406" y="1099639"/>
                </a:cubicBezTo>
                <a:cubicBezTo>
                  <a:pt x="4054623" y="1101061"/>
                  <a:pt x="4053115" y="1099347"/>
                  <a:pt x="4053115" y="1099347"/>
                </a:cubicBezTo>
                <a:cubicBezTo>
                  <a:pt x="4050381" y="1092781"/>
                  <a:pt x="4042710" y="1085777"/>
                  <a:pt x="4040509" y="1091907"/>
                </a:cubicBezTo>
                <a:cubicBezTo>
                  <a:pt x="4041341" y="1082493"/>
                  <a:pt x="4028043" y="1082900"/>
                  <a:pt x="4030241" y="1076767"/>
                </a:cubicBezTo>
                <a:cubicBezTo>
                  <a:pt x="4018984" y="1091587"/>
                  <a:pt x="4005149" y="1079295"/>
                  <a:pt x="3991572" y="1082840"/>
                </a:cubicBezTo>
                <a:cubicBezTo>
                  <a:pt x="3986637" y="1082403"/>
                  <a:pt x="3981703" y="1081968"/>
                  <a:pt x="3976767" y="1081531"/>
                </a:cubicBezTo>
                <a:cubicBezTo>
                  <a:pt x="3966757" y="1082229"/>
                  <a:pt x="3956886" y="1081356"/>
                  <a:pt x="3949076" y="1075921"/>
                </a:cubicBezTo>
                <a:cubicBezTo>
                  <a:pt x="3949076" y="1075921"/>
                  <a:pt x="3949216" y="1074353"/>
                  <a:pt x="3949354" y="1072782"/>
                </a:cubicBezTo>
                <a:cubicBezTo>
                  <a:pt x="3949354" y="1072782"/>
                  <a:pt x="3949493" y="1071214"/>
                  <a:pt x="3949493" y="1071214"/>
                </a:cubicBezTo>
                <a:cubicBezTo>
                  <a:pt x="3949493" y="1071214"/>
                  <a:pt x="3949631" y="1069646"/>
                  <a:pt x="3949631" y="1069646"/>
                </a:cubicBezTo>
                <a:cubicBezTo>
                  <a:pt x="3947987" y="1069499"/>
                  <a:pt x="3947987" y="1069499"/>
                  <a:pt x="3947847" y="1071068"/>
                </a:cubicBezTo>
                <a:cubicBezTo>
                  <a:pt x="3947847" y="1071068"/>
                  <a:pt x="3947709" y="1072638"/>
                  <a:pt x="3947709" y="1072638"/>
                </a:cubicBezTo>
                <a:cubicBezTo>
                  <a:pt x="3947572" y="1074208"/>
                  <a:pt x="3947433" y="1075776"/>
                  <a:pt x="3947433" y="1075776"/>
                </a:cubicBezTo>
                <a:cubicBezTo>
                  <a:pt x="3947433" y="1075776"/>
                  <a:pt x="3945648" y="1077201"/>
                  <a:pt x="3945648" y="1077201"/>
                </a:cubicBezTo>
                <a:cubicBezTo>
                  <a:pt x="3944003" y="1077055"/>
                  <a:pt x="3938930" y="1078188"/>
                  <a:pt x="3936054" y="1073190"/>
                </a:cubicBezTo>
                <a:cubicBezTo>
                  <a:pt x="3936193" y="1071619"/>
                  <a:pt x="3936193" y="1071619"/>
                  <a:pt x="3936193" y="1071619"/>
                </a:cubicBezTo>
                <a:cubicBezTo>
                  <a:pt x="3936471" y="1068482"/>
                  <a:pt x="3936747" y="1065344"/>
                  <a:pt x="3935241" y="1063631"/>
                </a:cubicBezTo>
                <a:cubicBezTo>
                  <a:pt x="3923448" y="1065750"/>
                  <a:pt x="3915361" y="1063455"/>
                  <a:pt x="3912626" y="1056886"/>
                </a:cubicBezTo>
                <a:cubicBezTo>
                  <a:pt x="3907275" y="1061158"/>
                  <a:pt x="3897821" y="1055579"/>
                  <a:pt x="3890685" y="1061274"/>
                </a:cubicBezTo>
                <a:cubicBezTo>
                  <a:pt x="3890685" y="1061274"/>
                  <a:pt x="3889040" y="1061129"/>
                  <a:pt x="3888901" y="1062697"/>
                </a:cubicBezTo>
                <a:cubicBezTo>
                  <a:pt x="3889179" y="1059559"/>
                  <a:pt x="3887534" y="1059414"/>
                  <a:pt x="3887672" y="1057845"/>
                </a:cubicBezTo>
                <a:cubicBezTo>
                  <a:pt x="3885888" y="1059268"/>
                  <a:pt x="3885888" y="1059268"/>
                  <a:pt x="3885888" y="1059268"/>
                </a:cubicBezTo>
                <a:cubicBezTo>
                  <a:pt x="3885750" y="1060838"/>
                  <a:pt x="3885750" y="1060838"/>
                  <a:pt x="3887256" y="1062551"/>
                </a:cubicBezTo>
                <a:cubicBezTo>
                  <a:pt x="3882320" y="1062116"/>
                  <a:pt x="3879031" y="1061826"/>
                  <a:pt x="3874095" y="1061390"/>
                </a:cubicBezTo>
                <a:cubicBezTo>
                  <a:pt x="3874095" y="1061390"/>
                  <a:pt x="3872450" y="1061244"/>
                  <a:pt x="3870805" y="1061099"/>
                </a:cubicBezTo>
                <a:cubicBezTo>
                  <a:pt x="3870944" y="1059530"/>
                  <a:pt x="3869438" y="1057816"/>
                  <a:pt x="3867792" y="1057670"/>
                </a:cubicBezTo>
                <a:cubicBezTo>
                  <a:pt x="3869040" y="1043548"/>
                  <a:pt x="3858476" y="1050521"/>
                  <a:pt x="3848467" y="1051218"/>
                </a:cubicBezTo>
                <a:cubicBezTo>
                  <a:pt x="3848329" y="1052787"/>
                  <a:pt x="3848329" y="1052787"/>
                  <a:pt x="3848329" y="1052787"/>
                </a:cubicBezTo>
                <a:cubicBezTo>
                  <a:pt x="3846683" y="1052641"/>
                  <a:pt x="3843392" y="1052349"/>
                  <a:pt x="3840103" y="1052060"/>
                </a:cubicBezTo>
                <a:cubicBezTo>
                  <a:pt x="3833384" y="1053047"/>
                  <a:pt x="3825159" y="1052320"/>
                  <a:pt x="3820500" y="1048746"/>
                </a:cubicBezTo>
                <a:cubicBezTo>
                  <a:pt x="3822422" y="1045754"/>
                  <a:pt x="3827217" y="1047760"/>
                  <a:pt x="3825989" y="1042906"/>
                </a:cubicBezTo>
                <a:cubicBezTo>
                  <a:pt x="3819547" y="1040756"/>
                  <a:pt x="3818041" y="1039041"/>
                  <a:pt x="3812689" y="1043313"/>
                </a:cubicBezTo>
                <a:cubicBezTo>
                  <a:pt x="3807894" y="1041306"/>
                  <a:pt x="3801314" y="1040726"/>
                  <a:pt x="3796377" y="1040289"/>
                </a:cubicBezTo>
                <a:close/>
                <a:moveTo>
                  <a:pt x="3858596" y="1033626"/>
                </a:moveTo>
                <a:cubicBezTo>
                  <a:pt x="3856692" y="1033874"/>
                  <a:pt x="3855783" y="1035240"/>
                  <a:pt x="3858084" y="1037757"/>
                </a:cubicBezTo>
                <a:cubicBezTo>
                  <a:pt x="3860293" y="1031781"/>
                  <a:pt x="3864489" y="1041409"/>
                  <a:pt x="3866157" y="1041556"/>
                </a:cubicBezTo>
                <a:cubicBezTo>
                  <a:pt x="3866777" y="1039297"/>
                  <a:pt x="3866200" y="1037509"/>
                  <a:pt x="3865080" y="1036205"/>
                </a:cubicBezTo>
                <a:cubicBezTo>
                  <a:pt x="3863400" y="1034249"/>
                  <a:pt x="3860501" y="1033378"/>
                  <a:pt x="3858596" y="1033626"/>
                </a:cubicBezTo>
                <a:close/>
                <a:moveTo>
                  <a:pt x="3917035" y="1026959"/>
                </a:moveTo>
                <a:cubicBezTo>
                  <a:pt x="3917035" y="1026959"/>
                  <a:pt x="3915252" y="1028392"/>
                  <a:pt x="3915252" y="1028392"/>
                </a:cubicBezTo>
                <a:cubicBezTo>
                  <a:pt x="3915113" y="1029971"/>
                  <a:pt x="3916618" y="1031695"/>
                  <a:pt x="3916618" y="1031695"/>
                </a:cubicBezTo>
                <a:cubicBezTo>
                  <a:pt x="3918261" y="1031841"/>
                  <a:pt x="3918261" y="1031841"/>
                  <a:pt x="3918261" y="1031841"/>
                </a:cubicBezTo>
                <a:cubicBezTo>
                  <a:pt x="3918261" y="1031841"/>
                  <a:pt x="3919904" y="1031986"/>
                  <a:pt x="3919904" y="1031986"/>
                </a:cubicBezTo>
                <a:cubicBezTo>
                  <a:pt x="3917981" y="1034998"/>
                  <a:pt x="3917841" y="1036576"/>
                  <a:pt x="3916058" y="1038010"/>
                </a:cubicBezTo>
                <a:cubicBezTo>
                  <a:pt x="3915919" y="1039590"/>
                  <a:pt x="3915919" y="1039590"/>
                  <a:pt x="3915919" y="1039590"/>
                </a:cubicBezTo>
                <a:cubicBezTo>
                  <a:pt x="3917563" y="1039734"/>
                  <a:pt x="3917563" y="1039734"/>
                  <a:pt x="3917563" y="1039734"/>
                </a:cubicBezTo>
                <a:cubicBezTo>
                  <a:pt x="3917563" y="1039734"/>
                  <a:pt x="3917424" y="1041313"/>
                  <a:pt x="3919067" y="1041459"/>
                </a:cubicBezTo>
                <a:cubicBezTo>
                  <a:pt x="3919067" y="1041459"/>
                  <a:pt x="3920571" y="1043182"/>
                  <a:pt x="3920571" y="1043182"/>
                </a:cubicBezTo>
                <a:cubicBezTo>
                  <a:pt x="3922075" y="1044906"/>
                  <a:pt x="3922075" y="1044906"/>
                  <a:pt x="3922214" y="1043328"/>
                </a:cubicBezTo>
                <a:cubicBezTo>
                  <a:pt x="3923858" y="1043473"/>
                  <a:pt x="3923997" y="1041895"/>
                  <a:pt x="3922354" y="1041750"/>
                </a:cubicBezTo>
                <a:cubicBezTo>
                  <a:pt x="3922493" y="1040170"/>
                  <a:pt x="3920990" y="1038447"/>
                  <a:pt x="3919346" y="1038300"/>
                </a:cubicBezTo>
                <a:cubicBezTo>
                  <a:pt x="3919486" y="1036722"/>
                  <a:pt x="3921270" y="1035288"/>
                  <a:pt x="3923052" y="1033855"/>
                </a:cubicBezTo>
                <a:cubicBezTo>
                  <a:pt x="3926337" y="1034146"/>
                  <a:pt x="3929485" y="1036015"/>
                  <a:pt x="3934277" y="1038029"/>
                </a:cubicBezTo>
                <a:cubicBezTo>
                  <a:pt x="3939069" y="1040044"/>
                  <a:pt x="3943859" y="1042058"/>
                  <a:pt x="3949070" y="1039336"/>
                </a:cubicBezTo>
                <a:cubicBezTo>
                  <a:pt x="3950015" y="1047375"/>
                  <a:pt x="3956728" y="1046376"/>
                  <a:pt x="3959737" y="1049826"/>
                </a:cubicBezTo>
                <a:cubicBezTo>
                  <a:pt x="3958652" y="1043365"/>
                  <a:pt x="3962078" y="1042076"/>
                  <a:pt x="3964000" y="1039064"/>
                </a:cubicBezTo>
                <a:cubicBezTo>
                  <a:pt x="3965645" y="1039209"/>
                  <a:pt x="3965645" y="1039209"/>
                  <a:pt x="3967287" y="1039355"/>
                </a:cubicBezTo>
                <a:cubicBezTo>
                  <a:pt x="3968932" y="1039500"/>
                  <a:pt x="3969071" y="1037922"/>
                  <a:pt x="3969071" y="1037922"/>
                </a:cubicBezTo>
                <a:cubicBezTo>
                  <a:pt x="3969211" y="1036343"/>
                  <a:pt x="3969211" y="1036343"/>
                  <a:pt x="3967566" y="1036197"/>
                </a:cubicBezTo>
                <a:cubicBezTo>
                  <a:pt x="3965923" y="1036052"/>
                  <a:pt x="3964281" y="1035908"/>
                  <a:pt x="3962636" y="1035762"/>
                </a:cubicBezTo>
                <a:cubicBezTo>
                  <a:pt x="3961272" y="1032458"/>
                  <a:pt x="3953194" y="1030154"/>
                  <a:pt x="3949628" y="1033021"/>
                </a:cubicBezTo>
                <a:cubicBezTo>
                  <a:pt x="3944556" y="1034164"/>
                  <a:pt x="3939767" y="1032150"/>
                  <a:pt x="3934834" y="1031714"/>
                </a:cubicBezTo>
                <a:cubicBezTo>
                  <a:pt x="3931687" y="1029845"/>
                  <a:pt x="3928540" y="1027976"/>
                  <a:pt x="3923610" y="1027540"/>
                </a:cubicBezTo>
                <a:cubicBezTo>
                  <a:pt x="3923610" y="1027540"/>
                  <a:pt x="3921965" y="1027394"/>
                  <a:pt x="3921965" y="1027394"/>
                </a:cubicBezTo>
                <a:cubicBezTo>
                  <a:pt x="3920322" y="1027250"/>
                  <a:pt x="3920322" y="1027250"/>
                  <a:pt x="3918678" y="1027105"/>
                </a:cubicBezTo>
                <a:cubicBezTo>
                  <a:pt x="3918678" y="1027105"/>
                  <a:pt x="3917035" y="1026959"/>
                  <a:pt x="3917035" y="1026959"/>
                </a:cubicBezTo>
                <a:close/>
                <a:moveTo>
                  <a:pt x="3819473" y="1024703"/>
                </a:moveTo>
                <a:cubicBezTo>
                  <a:pt x="3818764" y="1032740"/>
                  <a:pt x="3825723" y="1030115"/>
                  <a:pt x="3825438" y="1033329"/>
                </a:cubicBezTo>
                <a:cubicBezTo>
                  <a:pt x="3827818" y="1025441"/>
                  <a:pt x="3820715" y="1029673"/>
                  <a:pt x="3819473" y="1024703"/>
                </a:cubicBezTo>
                <a:close/>
                <a:moveTo>
                  <a:pt x="3983943" y="1022071"/>
                </a:moveTo>
                <a:cubicBezTo>
                  <a:pt x="3982054" y="1024990"/>
                  <a:pt x="3983975" y="1026318"/>
                  <a:pt x="3986401" y="1026531"/>
                </a:cubicBezTo>
                <a:cubicBezTo>
                  <a:pt x="3988829" y="1026745"/>
                  <a:pt x="3991760" y="1025848"/>
                  <a:pt x="3991896" y="1024317"/>
                </a:cubicBezTo>
                <a:cubicBezTo>
                  <a:pt x="3986907" y="1025418"/>
                  <a:pt x="3989067" y="1019438"/>
                  <a:pt x="3983943" y="1022071"/>
                </a:cubicBezTo>
                <a:close/>
                <a:moveTo>
                  <a:pt x="3973577" y="1020229"/>
                </a:moveTo>
                <a:cubicBezTo>
                  <a:pt x="3971924" y="1019886"/>
                  <a:pt x="3970639" y="1020165"/>
                  <a:pt x="3970433" y="1022503"/>
                </a:cubicBezTo>
                <a:cubicBezTo>
                  <a:pt x="3974291" y="1021667"/>
                  <a:pt x="3975807" y="1025922"/>
                  <a:pt x="3977317" y="1024879"/>
                </a:cubicBezTo>
                <a:cubicBezTo>
                  <a:pt x="3977822" y="1024530"/>
                  <a:pt x="3978325" y="1023593"/>
                  <a:pt x="3978914" y="1021682"/>
                </a:cubicBezTo>
                <a:cubicBezTo>
                  <a:pt x="3977245" y="1021534"/>
                  <a:pt x="3975228" y="1020571"/>
                  <a:pt x="3973577" y="1020229"/>
                </a:cubicBezTo>
                <a:close/>
                <a:moveTo>
                  <a:pt x="3885998" y="1019588"/>
                </a:moveTo>
                <a:cubicBezTo>
                  <a:pt x="3885998" y="1019588"/>
                  <a:pt x="3885855" y="1021197"/>
                  <a:pt x="3885714" y="1022804"/>
                </a:cubicBezTo>
                <a:cubicBezTo>
                  <a:pt x="3885572" y="1024410"/>
                  <a:pt x="3887240" y="1024559"/>
                  <a:pt x="3887240" y="1024559"/>
                </a:cubicBezTo>
                <a:cubicBezTo>
                  <a:pt x="3887240" y="1024559"/>
                  <a:pt x="3888910" y="1024706"/>
                  <a:pt x="3888768" y="1026313"/>
                </a:cubicBezTo>
                <a:cubicBezTo>
                  <a:pt x="3890436" y="1026461"/>
                  <a:pt x="3890294" y="1028068"/>
                  <a:pt x="3891963" y="1028216"/>
                </a:cubicBezTo>
                <a:cubicBezTo>
                  <a:pt x="3893632" y="1028362"/>
                  <a:pt x="3893774" y="1026756"/>
                  <a:pt x="3893916" y="1025149"/>
                </a:cubicBezTo>
                <a:cubicBezTo>
                  <a:pt x="3894058" y="1023540"/>
                  <a:pt x="3894199" y="1021933"/>
                  <a:pt x="3892532" y="1021785"/>
                </a:cubicBezTo>
                <a:cubicBezTo>
                  <a:pt x="3892532" y="1021785"/>
                  <a:pt x="3892532" y="1021785"/>
                  <a:pt x="3890863" y="1021639"/>
                </a:cubicBezTo>
                <a:cubicBezTo>
                  <a:pt x="3891003" y="1020031"/>
                  <a:pt x="3889334" y="1019884"/>
                  <a:pt x="3887667" y="1019736"/>
                </a:cubicBezTo>
                <a:cubicBezTo>
                  <a:pt x="3887667" y="1019736"/>
                  <a:pt x="3887667" y="1019736"/>
                  <a:pt x="3885998" y="1019588"/>
                </a:cubicBezTo>
                <a:close/>
                <a:moveTo>
                  <a:pt x="3971055" y="1012611"/>
                </a:moveTo>
                <a:cubicBezTo>
                  <a:pt x="3970422" y="1012926"/>
                  <a:pt x="3969814" y="1013867"/>
                  <a:pt x="3969222" y="1015805"/>
                </a:cubicBezTo>
                <a:cubicBezTo>
                  <a:pt x="3970474" y="1015915"/>
                  <a:pt x="3974306" y="1018939"/>
                  <a:pt x="3976321" y="1018445"/>
                </a:cubicBezTo>
                <a:cubicBezTo>
                  <a:pt x="3976992" y="1018281"/>
                  <a:pt x="3977462" y="1017725"/>
                  <a:pt x="3977567" y="1016542"/>
                </a:cubicBezTo>
                <a:cubicBezTo>
                  <a:pt x="3975063" y="1016320"/>
                  <a:pt x="3972952" y="1011659"/>
                  <a:pt x="3971055" y="1012611"/>
                </a:cubicBezTo>
                <a:close/>
                <a:moveTo>
                  <a:pt x="3875724" y="1009423"/>
                </a:moveTo>
                <a:cubicBezTo>
                  <a:pt x="3875305" y="1014159"/>
                  <a:pt x="3870578" y="1010560"/>
                  <a:pt x="3870298" y="1013717"/>
                </a:cubicBezTo>
                <a:cubicBezTo>
                  <a:pt x="3873496" y="1015591"/>
                  <a:pt x="3878922" y="1011297"/>
                  <a:pt x="3875724" y="1009423"/>
                </a:cubicBezTo>
                <a:close/>
                <a:moveTo>
                  <a:pt x="3925815" y="1004014"/>
                </a:moveTo>
                <a:cubicBezTo>
                  <a:pt x="3924979" y="1013486"/>
                  <a:pt x="3932684" y="1020530"/>
                  <a:pt x="3937921" y="1017811"/>
                </a:cubicBezTo>
                <a:cubicBezTo>
                  <a:pt x="3939573" y="1017958"/>
                  <a:pt x="3942879" y="1018250"/>
                  <a:pt x="3944530" y="1018396"/>
                </a:cubicBezTo>
                <a:cubicBezTo>
                  <a:pt x="3947558" y="1021846"/>
                  <a:pt x="3950722" y="1023716"/>
                  <a:pt x="3953888" y="1025587"/>
                </a:cubicBezTo>
                <a:cubicBezTo>
                  <a:pt x="3954307" y="1020850"/>
                  <a:pt x="3960916" y="1021435"/>
                  <a:pt x="3959823" y="1014975"/>
                </a:cubicBezTo>
                <a:cubicBezTo>
                  <a:pt x="3955282" y="1009799"/>
                  <a:pt x="3952117" y="1007929"/>
                  <a:pt x="3945228" y="1010503"/>
                </a:cubicBezTo>
                <a:cubicBezTo>
                  <a:pt x="3945228" y="1010503"/>
                  <a:pt x="3943575" y="1010356"/>
                  <a:pt x="3943575" y="1010356"/>
                </a:cubicBezTo>
                <a:cubicBezTo>
                  <a:pt x="3941924" y="1010211"/>
                  <a:pt x="3940271" y="1010064"/>
                  <a:pt x="3938619" y="1009918"/>
                </a:cubicBezTo>
                <a:cubicBezTo>
                  <a:pt x="3938757" y="1008340"/>
                  <a:pt x="3940550" y="1006908"/>
                  <a:pt x="3940689" y="1005327"/>
                </a:cubicBezTo>
                <a:cubicBezTo>
                  <a:pt x="3933799" y="1007901"/>
                  <a:pt x="3933938" y="1006322"/>
                  <a:pt x="3925815" y="1004014"/>
                </a:cubicBezTo>
                <a:close/>
                <a:moveTo>
                  <a:pt x="3902452" y="1001950"/>
                </a:moveTo>
                <a:cubicBezTo>
                  <a:pt x="3900784" y="1001802"/>
                  <a:pt x="3900640" y="1003428"/>
                  <a:pt x="3900496" y="1005055"/>
                </a:cubicBezTo>
                <a:cubicBezTo>
                  <a:pt x="3900354" y="1006682"/>
                  <a:pt x="3900209" y="1008308"/>
                  <a:pt x="3901733" y="1010083"/>
                </a:cubicBezTo>
                <a:cubicBezTo>
                  <a:pt x="3903402" y="1010229"/>
                  <a:pt x="3905071" y="1010378"/>
                  <a:pt x="3906740" y="1010526"/>
                </a:cubicBezTo>
                <a:cubicBezTo>
                  <a:pt x="3908409" y="1010673"/>
                  <a:pt x="3910221" y="1009193"/>
                  <a:pt x="3911747" y="1010968"/>
                </a:cubicBezTo>
                <a:cubicBezTo>
                  <a:pt x="3912510" y="1011854"/>
                  <a:pt x="3913344" y="1011929"/>
                  <a:pt x="3914004" y="1011577"/>
                </a:cubicBezTo>
                <a:cubicBezTo>
                  <a:pt x="3914667" y="1011225"/>
                  <a:pt x="3915157" y="1010449"/>
                  <a:pt x="3915229" y="1009635"/>
                </a:cubicBezTo>
                <a:cubicBezTo>
                  <a:pt x="3917040" y="1008157"/>
                  <a:pt x="3915659" y="1004755"/>
                  <a:pt x="3915659" y="1004755"/>
                </a:cubicBezTo>
                <a:cubicBezTo>
                  <a:pt x="3912466" y="1002834"/>
                  <a:pt x="3910797" y="1002687"/>
                  <a:pt x="3909128" y="1002538"/>
                </a:cubicBezTo>
                <a:cubicBezTo>
                  <a:pt x="3907459" y="1002392"/>
                  <a:pt x="3907459" y="1002392"/>
                  <a:pt x="3907459" y="1002392"/>
                </a:cubicBezTo>
                <a:cubicBezTo>
                  <a:pt x="3905790" y="1002245"/>
                  <a:pt x="3904121" y="1002098"/>
                  <a:pt x="3902452" y="1001950"/>
                </a:cubicBezTo>
                <a:close/>
                <a:moveTo>
                  <a:pt x="3814864" y="1000575"/>
                </a:moveTo>
                <a:cubicBezTo>
                  <a:pt x="3813210" y="1000429"/>
                  <a:pt x="3813067" y="1002036"/>
                  <a:pt x="3812925" y="1003643"/>
                </a:cubicBezTo>
                <a:cubicBezTo>
                  <a:pt x="3812783" y="1005250"/>
                  <a:pt x="3812641" y="1006858"/>
                  <a:pt x="3814295" y="1007004"/>
                </a:cubicBezTo>
                <a:cubicBezTo>
                  <a:pt x="3835511" y="1012119"/>
                  <a:pt x="3854932" y="1018696"/>
                  <a:pt x="3876291" y="1022203"/>
                </a:cubicBezTo>
                <a:cubicBezTo>
                  <a:pt x="3876291" y="1022203"/>
                  <a:pt x="3878087" y="1020741"/>
                  <a:pt x="3878229" y="1019134"/>
                </a:cubicBezTo>
                <a:cubicBezTo>
                  <a:pt x="3878372" y="1017526"/>
                  <a:pt x="3876717" y="1017380"/>
                  <a:pt x="3876717" y="1017380"/>
                </a:cubicBezTo>
                <a:cubicBezTo>
                  <a:pt x="3857155" y="1012411"/>
                  <a:pt x="3835939" y="1007297"/>
                  <a:pt x="3816517" y="1000722"/>
                </a:cubicBezTo>
                <a:close/>
                <a:moveTo>
                  <a:pt x="3991374" y="993954"/>
                </a:moveTo>
                <a:cubicBezTo>
                  <a:pt x="3990808" y="1000383"/>
                  <a:pt x="3981726" y="989861"/>
                  <a:pt x="3981015" y="997899"/>
                </a:cubicBezTo>
                <a:cubicBezTo>
                  <a:pt x="3983392" y="999324"/>
                  <a:pt x="3988322" y="1003707"/>
                  <a:pt x="3991638" y="1002483"/>
                </a:cubicBezTo>
                <a:cubicBezTo>
                  <a:pt x="3992744" y="1002073"/>
                  <a:pt x="3993669" y="1001042"/>
                  <a:pt x="3994260" y="999069"/>
                </a:cubicBezTo>
                <a:cubicBezTo>
                  <a:pt x="3985839" y="999945"/>
                  <a:pt x="3996341" y="994394"/>
                  <a:pt x="3991374" y="993954"/>
                </a:cubicBezTo>
                <a:close/>
                <a:moveTo>
                  <a:pt x="3787628" y="993540"/>
                </a:moveTo>
                <a:cubicBezTo>
                  <a:pt x="3785878" y="995006"/>
                  <a:pt x="3785878" y="995006"/>
                  <a:pt x="3785878" y="995006"/>
                </a:cubicBezTo>
                <a:cubicBezTo>
                  <a:pt x="3785878" y="995006"/>
                  <a:pt x="3784269" y="994864"/>
                  <a:pt x="3784128" y="996470"/>
                </a:cubicBezTo>
                <a:cubicBezTo>
                  <a:pt x="3783986" y="998078"/>
                  <a:pt x="3785451" y="999827"/>
                  <a:pt x="3785451" y="999827"/>
                </a:cubicBezTo>
                <a:cubicBezTo>
                  <a:pt x="3787061" y="999970"/>
                  <a:pt x="3787061" y="999970"/>
                  <a:pt x="3787061" y="999970"/>
                </a:cubicBezTo>
                <a:cubicBezTo>
                  <a:pt x="3790280" y="1000254"/>
                  <a:pt x="3795250" y="999073"/>
                  <a:pt x="3798184" y="1002572"/>
                </a:cubicBezTo>
                <a:cubicBezTo>
                  <a:pt x="3798184" y="1002572"/>
                  <a:pt x="3799792" y="1002715"/>
                  <a:pt x="3799934" y="1001108"/>
                </a:cubicBezTo>
                <a:cubicBezTo>
                  <a:pt x="3799934" y="1001108"/>
                  <a:pt x="3800077" y="999499"/>
                  <a:pt x="3800219" y="997892"/>
                </a:cubicBezTo>
                <a:cubicBezTo>
                  <a:pt x="3797142" y="996001"/>
                  <a:pt x="3794066" y="994109"/>
                  <a:pt x="3790847" y="993824"/>
                </a:cubicBezTo>
                <a:cubicBezTo>
                  <a:pt x="3789238" y="993683"/>
                  <a:pt x="3789238" y="993683"/>
                  <a:pt x="3787628" y="993540"/>
                </a:cubicBezTo>
                <a:close/>
                <a:moveTo>
                  <a:pt x="3853274" y="990906"/>
                </a:moveTo>
                <a:cubicBezTo>
                  <a:pt x="3851220" y="990924"/>
                  <a:pt x="3849113" y="991540"/>
                  <a:pt x="3847413" y="992191"/>
                </a:cubicBezTo>
                <a:cubicBezTo>
                  <a:pt x="3846024" y="997476"/>
                  <a:pt x="3849315" y="1002666"/>
                  <a:pt x="3852639" y="1004218"/>
                </a:cubicBezTo>
                <a:cubicBezTo>
                  <a:pt x="3853746" y="1004733"/>
                  <a:pt x="3854857" y="1004846"/>
                  <a:pt x="3855799" y="1004422"/>
                </a:cubicBezTo>
                <a:cubicBezTo>
                  <a:pt x="3857055" y="1003857"/>
                  <a:pt x="3858010" y="1002341"/>
                  <a:pt x="3858255" y="999558"/>
                </a:cubicBezTo>
                <a:cubicBezTo>
                  <a:pt x="3860025" y="998112"/>
                  <a:pt x="3860025" y="998112"/>
                  <a:pt x="3861655" y="998256"/>
                </a:cubicBezTo>
                <a:cubicBezTo>
                  <a:pt x="3863283" y="998399"/>
                  <a:pt x="3864912" y="998543"/>
                  <a:pt x="3866540" y="998687"/>
                </a:cubicBezTo>
                <a:cubicBezTo>
                  <a:pt x="3868029" y="1000421"/>
                  <a:pt x="3868171" y="998832"/>
                  <a:pt x="3869940" y="997385"/>
                </a:cubicBezTo>
                <a:cubicBezTo>
                  <a:pt x="3870081" y="995796"/>
                  <a:pt x="3870220" y="994207"/>
                  <a:pt x="3868592" y="994062"/>
                </a:cubicBezTo>
                <a:cubicBezTo>
                  <a:pt x="3867103" y="992328"/>
                  <a:pt x="3865474" y="992184"/>
                  <a:pt x="3865474" y="992184"/>
                </a:cubicBezTo>
                <a:cubicBezTo>
                  <a:pt x="3863845" y="992040"/>
                  <a:pt x="3862215" y="991896"/>
                  <a:pt x="3862074" y="993487"/>
                </a:cubicBezTo>
                <a:cubicBezTo>
                  <a:pt x="3860446" y="993344"/>
                  <a:pt x="3858818" y="993198"/>
                  <a:pt x="3858818" y="993198"/>
                </a:cubicBezTo>
                <a:cubicBezTo>
                  <a:pt x="3857328" y="991465"/>
                  <a:pt x="3855326" y="990887"/>
                  <a:pt x="3853274" y="990906"/>
                </a:cubicBezTo>
                <a:close/>
                <a:moveTo>
                  <a:pt x="3832856" y="986542"/>
                </a:moveTo>
                <a:cubicBezTo>
                  <a:pt x="3832856" y="986542"/>
                  <a:pt x="3832856" y="986542"/>
                  <a:pt x="3831132" y="987933"/>
                </a:cubicBezTo>
                <a:cubicBezTo>
                  <a:pt x="3831132" y="987933"/>
                  <a:pt x="3830996" y="989465"/>
                  <a:pt x="3830996" y="989465"/>
                </a:cubicBezTo>
                <a:cubicBezTo>
                  <a:pt x="3832314" y="992667"/>
                  <a:pt x="3833770" y="994338"/>
                  <a:pt x="3835359" y="994479"/>
                </a:cubicBezTo>
                <a:cubicBezTo>
                  <a:pt x="3836947" y="994619"/>
                  <a:pt x="3836947" y="994619"/>
                  <a:pt x="3838537" y="994759"/>
                </a:cubicBezTo>
                <a:cubicBezTo>
                  <a:pt x="3838470" y="995525"/>
                  <a:pt x="3838867" y="995560"/>
                  <a:pt x="3839298" y="995212"/>
                </a:cubicBezTo>
                <a:cubicBezTo>
                  <a:pt x="3839729" y="994865"/>
                  <a:pt x="3840195" y="994134"/>
                  <a:pt x="3840262" y="993368"/>
                </a:cubicBezTo>
                <a:cubicBezTo>
                  <a:pt x="3840262" y="993368"/>
                  <a:pt x="3840398" y="991837"/>
                  <a:pt x="3838808" y="991698"/>
                </a:cubicBezTo>
                <a:cubicBezTo>
                  <a:pt x="3838944" y="990167"/>
                  <a:pt x="3837353" y="990027"/>
                  <a:pt x="3837353" y="990027"/>
                </a:cubicBezTo>
                <a:cubicBezTo>
                  <a:pt x="3835765" y="989886"/>
                  <a:pt x="3834175" y="989746"/>
                  <a:pt x="3834311" y="988213"/>
                </a:cubicBezTo>
                <a:cubicBezTo>
                  <a:pt x="3832856" y="986542"/>
                  <a:pt x="3832856" y="986542"/>
                  <a:pt x="3832856" y="986542"/>
                </a:cubicBezTo>
                <a:close/>
                <a:moveTo>
                  <a:pt x="3738783" y="984594"/>
                </a:moveTo>
                <a:cubicBezTo>
                  <a:pt x="3737137" y="984449"/>
                  <a:pt x="3737004" y="985942"/>
                  <a:pt x="3737004" y="985942"/>
                </a:cubicBezTo>
                <a:cubicBezTo>
                  <a:pt x="3736872" y="987435"/>
                  <a:pt x="3736872" y="987435"/>
                  <a:pt x="3738519" y="987580"/>
                </a:cubicBezTo>
                <a:cubicBezTo>
                  <a:pt x="3751425" y="991729"/>
                  <a:pt x="3761169" y="994094"/>
                  <a:pt x="3769399" y="994823"/>
                </a:cubicBezTo>
                <a:cubicBezTo>
                  <a:pt x="3771046" y="994967"/>
                  <a:pt x="3771046" y="994967"/>
                  <a:pt x="3771176" y="993475"/>
                </a:cubicBezTo>
                <a:cubicBezTo>
                  <a:pt x="3771176" y="993475"/>
                  <a:pt x="3771309" y="991982"/>
                  <a:pt x="3771309" y="991982"/>
                </a:cubicBezTo>
                <a:cubicBezTo>
                  <a:pt x="3761433" y="991109"/>
                  <a:pt x="3751688" y="988744"/>
                  <a:pt x="3738783" y="984594"/>
                </a:cubicBezTo>
                <a:close/>
                <a:moveTo>
                  <a:pt x="3806400" y="982325"/>
                </a:moveTo>
                <a:cubicBezTo>
                  <a:pt x="3805981" y="987062"/>
                  <a:pt x="3808291" y="990050"/>
                  <a:pt x="3811024" y="990690"/>
                </a:cubicBezTo>
                <a:cubicBezTo>
                  <a:pt x="3813754" y="991328"/>
                  <a:pt x="3816910" y="989617"/>
                  <a:pt x="3818180" y="984957"/>
                </a:cubicBezTo>
                <a:cubicBezTo>
                  <a:pt x="3815054" y="981498"/>
                  <a:pt x="3809805" y="982625"/>
                  <a:pt x="3806400" y="982325"/>
                </a:cubicBezTo>
                <a:close/>
                <a:moveTo>
                  <a:pt x="3710621" y="978636"/>
                </a:moveTo>
                <a:cubicBezTo>
                  <a:pt x="3710478" y="980242"/>
                  <a:pt x="3710336" y="981851"/>
                  <a:pt x="3710336" y="981851"/>
                </a:cubicBezTo>
                <a:cubicBezTo>
                  <a:pt x="3711756" y="985215"/>
                  <a:pt x="3713459" y="985366"/>
                  <a:pt x="3715162" y="985516"/>
                </a:cubicBezTo>
                <a:cubicBezTo>
                  <a:pt x="3716864" y="985666"/>
                  <a:pt x="3718567" y="985818"/>
                  <a:pt x="3720128" y="987575"/>
                </a:cubicBezTo>
                <a:cubicBezTo>
                  <a:pt x="3720128" y="987575"/>
                  <a:pt x="3721832" y="987725"/>
                  <a:pt x="3721972" y="986119"/>
                </a:cubicBezTo>
                <a:cubicBezTo>
                  <a:pt x="3722114" y="984512"/>
                  <a:pt x="3722114" y="984512"/>
                  <a:pt x="3722256" y="982903"/>
                </a:cubicBezTo>
                <a:cubicBezTo>
                  <a:pt x="3720697" y="981146"/>
                  <a:pt x="3718993" y="980995"/>
                  <a:pt x="3717290" y="980845"/>
                </a:cubicBezTo>
                <a:cubicBezTo>
                  <a:pt x="3715587" y="980693"/>
                  <a:pt x="3713885" y="980543"/>
                  <a:pt x="3712323" y="978786"/>
                </a:cubicBezTo>
                <a:cubicBezTo>
                  <a:pt x="3710621" y="978636"/>
                  <a:pt x="3710621" y="978636"/>
                  <a:pt x="3710621" y="978636"/>
                </a:cubicBezTo>
                <a:close/>
                <a:moveTo>
                  <a:pt x="3777335" y="978166"/>
                </a:moveTo>
                <a:cubicBezTo>
                  <a:pt x="3777335" y="978166"/>
                  <a:pt x="3777195" y="979744"/>
                  <a:pt x="3777195" y="979744"/>
                </a:cubicBezTo>
                <a:cubicBezTo>
                  <a:pt x="3777057" y="981324"/>
                  <a:pt x="3777057" y="981324"/>
                  <a:pt x="3776917" y="982902"/>
                </a:cubicBezTo>
                <a:cubicBezTo>
                  <a:pt x="3783379" y="985064"/>
                  <a:pt x="3791632" y="985793"/>
                  <a:pt x="3796582" y="986232"/>
                </a:cubicBezTo>
                <a:cubicBezTo>
                  <a:pt x="3798233" y="986377"/>
                  <a:pt x="3798233" y="986377"/>
                  <a:pt x="3798372" y="984798"/>
                </a:cubicBezTo>
                <a:cubicBezTo>
                  <a:pt x="3798513" y="983219"/>
                  <a:pt x="3798513" y="983219"/>
                  <a:pt x="3796863" y="983074"/>
                </a:cubicBezTo>
                <a:cubicBezTo>
                  <a:pt x="3791911" y="982636"/>
                  <a:pt x="3783658" y="981906"/>
                  <a:pt x="3778986" y="978313"/>
                </a:cubicBezTo>
                <a:cubicBezTo>
                  <a:pt x="3778986" y="978313"/>
                  <a:pt x="3778986" y="978313"/>
                  <a:pt x="3777335" y="978166"/>
                </a:cubicBezTo>
                <a:close/>
                <a:moveTo>
                  <a:pt x="3696563" y="977133"/>
                </a:moveTo>
                <a:cubicBezTo>
                  <a:pt x="3694485" y="976573"/>
                  <a:pt x="3692796" y="976423"/>
                  <a:pt x="3692598" y="978663"/>
                </a:cubicBezTo>
                <a:cubicBezTo>
                  <a:pt x="3695230" y="977767"/>
                  <a:pt x="3699464" y="980398"/>
                  <a:pt x="3701586" y="979880"/>
                </a:cubicBezTo>
                <a:cubicBezTo>
                  <a:pt x="3702292" y="979707"/>
                  <a:pt x="3702763" y="979185"/>
                  <a:pt x="3702862" y="978066"/>
                </a:cubicBezTo>
                <a:cubicBezTo>
                  <a:pt x="3701108" y="978663"/>
                  <a:pt x="3698641" y="977692"/>
                  <a:pt x="3696563" y="977133"/>
                </a:cubicBezTo>
                <a:close/>
                <a:moveTo>
                  <a:pt x="3752762" y="974838"/>
                </a:moveTo>
                <a:cubicBezTo>
                  <a:pt x="3751213" y="974700"/>
                  <a:pt x="3751213" y="974700"/>
                  <a:pt x="3751078" y="976231"/>
                </a:cubicBezTo>
                <a:cubicBezTo>
                  <a:pt x="3751078" y="976231"/>
                  <a:pt x="3750942" y="977764"/>
                  <a:pt x="3752492" y="977900"/>
                </a:cubicBezTo>
                <a:cubicBezTo>
                  <a:pt x="3754041" y="978036"/>
                  <a:pt x="3755590" y="978172"/>
                  <a:pt x="3757005" y="979841"/>
                </a:cubicBezTo>
                <a:cubicBezTo>
                  <a:pt x="3757005" y="979841"/>
                  <a:pt x="3758555" y="979977"/>
                  <a:pt x="3758689" y="978446"/>
                </a:cubicBezTo>
                <a:cubicBezTo>
                  <a:pt x="3758689" y="978446"/>
                  <a:pt x="3758825" y="976916"/>
                  <a:pt x="3757276" y="976779"/>
                </a:cubicBezTo>
                <a:cubicBezTo>
                  <a:pt x="3757410" y="975248"/>
                  <a:pt x="3754311" y="974975"/>
                  <a:pt x="3752762" y="974838"/>
                </a:cubicBezTo>
                <a:close/>
                <a:moveTo>
                  <a:pt x="3873160" y="973847"/>
                </a:moveTo>
                <a:cubicBezTo>
                  <a:pt x="3871529" y="973298"/>
                  <a:pt x="3870275" y="973187"/>
                  <a:pt x="3870063" y="975598"/>
                </a:cubicBezTo>
                <a:cubicBezTo>
                  <a:pt x="3871420" y="974503"/>
                  <a:pt x="3875276" y="977273"/>
                  <a:pt x="3877298" y="976693"/>
                </a:cubicBezTo>
                <a:cubicBezTo>
                  <a:pt x="3877972" y="976500"/>
                  <a:pt x="3878443" y="975933"/>
                  <a:pt x="3878548" y="974727"/>
                </a:cubicBezTo>
                <a:cubicBezTo>
                  <a:pt x="3876810" y="975385"/>
                  <a:pt x="3874794" y="974396"/>
                  <a:pt x="3873160" y="973847"/>
                </a:cubicBezTo>
                <a:close/>
                <a:moveTo>
                  <a:pt x="3737964" y="973145"/>
                </a:moveTo>
                <a:cubicBezTo>
                  <a:pt x="3730695" y="970188"/>
                  <a:pt x="3741496" y="975770"/>
                  <a:pt x="3741976" y="975669"/>
                </a:cubicBezTo>
                <a:cubicBezTo>
                  <a:pt x="3742135" y="975634"/>
                  <a:pt x="3741148" y="974969"/>
                  <a:pt x="3737964" y="973145"/>
                </a:cubicBezTo>
                <a:close/>
                <a:moveTo>
                  <a:pt x="3721778" y="969492"/>
                </a:moveTo>
                <a:cubicBezTo>
                  <a:pt x="3721334" y="970584"/>
                  <a:pt x="3721870" y="972385"/>
                  <a:pt x="3723089" y="972674"/>
                </a:cubicBezTo>
                <a:cubicBezTo>
                  <a:pt x="3723903" y="972866"/>
                  <a:pt x="3725017" y="972386"/>
                  <a:pt x="3726349" y="970575"/>
                </a:cubicBezTo>
                <a:cubicBezTo>
                  <a:pt x="3723646" y="968022"/>
                  <a:pt x="3722222" y="968403"/>
                  <a:pt x="3721778" y="969492"/>
                </a:cubicBezTo>
                <a:close/>
                <a:moveTo>
                  <a:pt x="3646788" y="964640"/>
                </a:moveTo>
                <a:cubicBezTo>
                  <a:pt x="3644608" y="965000"/>
                  <a:pt x="3642648" y="966151"/>
                  <a:pt x="3642493" y="967904"/>
                </a:cubicBezTo>
                <a:cubicBezTo>
                  <a:pt x="3643209" y="969146"/>
                  <a:pt x="3644098" y="969616"/>
                  <a:pt x="3645044" y="969700"/>
                </a:cubicBezTo>
                <a:cubicBezTo>
                  <a:pt x="3647887" y="969952"/>
                  <a:pt x="3651270" y="966716"/>
                  <a:pt x="3652189" y="970332"/>
                </a:cubicBezTo>
                <a:cubicBezTo>
                  <a:pt x="3653181" y="968456"/>
                  <a:pt x="3653097" y="967074"/>
                  <a:pt x="3652406" y="966130"/>
                </a:cubicBezTo>
                <a:cubicBezTo>
                  <a:pt x="3651370" y="964713"/>
                  <a:pt x="3648969" y="964281"/>
                  <a:pt x="3646788" y="964640"/>
                </a:cubicBezTo>
                <a:close/>
                <a:moveTo>
                  <a:pt x="3630857" y="963633"/>
                </a:moveTo>
                <a:cubicBezTo>
                  <a:pt x="3633961" y="965895"/>
                  <a:pt x="3636051" y="966775"/>
                  <a:pt x="3637307" y="966887"/>
                </a:cubicBezTo>
                <a:cubicBezTo>
                  <a:pt x="3639189" y="967055"/>
                  <a:pt x="3639192" y="965488"/>
                  <a:pt x="3637917" y="964258"/>
                </a:cubicBezTo>
                <a:cubicBezTo>
                  <a:pt x="3636642" y="963025"/>
                  <a:pt x="3634088" y="962128"/>
                  <a:pt x="3630857" y="963633"/>
                </a:cubicBezTo>
                <a:close/>
                <a:moveTo>
                  <a:pt x="3883343" y="956290"/>
                </a:moveTo>
                <a:cubicBezTo>
                  <a:pt x="3882931" y="960955"/>
                  <a:pt x="3881286" y="960809"/>
                  <a:pt x="3878002" y="960519"/>
                </a:cubicBezTo>
                <a:cubicBezTo>
                  <a:pt x="3877590" y="965184"/>
                  <a:pt x="3878820" y="969992"/>
                  <a:pt x="3881968" y="971838"/>
                </a:cubicBezTo>
                <a:cubicBezTo>
                  <a:pt x="3885941" y="964354"/>
                  <a:pt x="3883750" y="970429"/>
                  <a:pt x="3885253" y="972129"/>
                </a:cubicBezTo>
                <a:cubicBezTo>
                  <a:pt x="3890594" y="967899"/>
                  <a:pt x="3908525" y="971051"/>
                  <a:pt x="3900857" y="982909"/>
                </a:cubicBezTo>
                <a:cubicBezTo>
                  <a:pt x="3912354" y="983925"/>
                  <a:pt x="3910437" y="986890"/>
                  <a:pt x="3911125" y="979115"/>
                </a:cubicBezTo>
                <a:cubicBezTo>
                  <a:pt x="3915640" y="984215"/>
                  <a:pt x="3915091" y="990435"/>
                  <a:pt x="3914816" y="993545"/>
                </a:cubicBezTo>
                <a:cubicBezTo>
                  <a:pt x="3915228" y="988880"/>
                  <a:pt x="3916715" y="993125"/>
                  <a:pt x="3918934" y="994348"/>
                </a:cubicBezTo>
                <a:cubicBezTo>
                  <a:pt x="3919674" y="994757"/>
                  <a:pt x="3920496" y="994830"/>
                  <a:pt x="3921386" y="994125"/>
                </a:cubicBezTo>
                <a:cubicBezTo>
                  <a:pt x="3924672" y="994416"/>
                  <a:pt x="3926314" y="994559"/>
                  <a:pt x="3927956" y="994705"/>
                </a:cubicBezTo>
                <a:cubicBezTo>
                  <a:pt x="3929599" y="994851"/>
                  <a:pt x="3929599" y="994851"/>
                  <a:pt x="3931243" y="994996"/>
                </a:cubicBezTo>
                <a:cubicBezTo>
                  <a:pt x="3931243" y="994996"/>
                  <a:pt x="3932885" y="995140"/>
                  <a:pt x="3933021" y="993585"/>
                </a:cubicBezTo>
                <a:cubicBezTo>
                  <a:pt x="3933159" y="992032"/>
                  <a:pt x="3931654" y="990331"/>
                  <a:pt x="3931654" y="990331"/>
                </a:cubicBezTo>
                <a:cubicBezTo>
                  <a:pt x="3930012" y="990186"/>
                  <a:pt x="3930012" y="990186"/>
                  <a:pt x="3928369" y="990041"/>
                </a:cubicBezTo>
                <a:cubicBezTo>
                  <a:pt x="3926727" y="989895"/>
                  <a:pt x="3925085" y="989751"/>
                  <a:pt x="3923441" y="989606"/>
                </a:cubicBezTo>
                <a:cubicBezTo>
                  <a:pt x="3923716" y="986496"/>
                  <a:pt x="3922073" y="986350"/>
                  <a:pt x="3922348" y="983240"/>
                </a:cubicBezTo>
                <a:cubicBezTo>
                  <a:pt x="3924539" y="977167"/>
                  <a:pt x="3934396" y="978038"/>
                  <a:pt x="3933847" y="984257"/>
                </a:cubicBezTo>
                <a:cubicBezTo>
                  <a:pt x="3934260" y="979592"/>
                  <a:pt x="3940554" y="983282"/>
                  <a:pt x="3942334" y="981874"/>
                </a:cubicBezTo>
                <a:cubicBezTo>
                  <a:pt x="3942747" y="977208"/>
                  <a:pt x="3944388" y="977353"/>
                  <a:pt x="3944801" y="972689"/>
                </a:cubicBezTo>
                <a:cubicBezTo>
                  <a:pt x="3931935" y="968418"/>
                  <a:pt x="3911268" y="958756"/>
                  <a:pt x="3894429" y="961970"/>
                </a:cubicBezTo>
                <a:cubicBezTo>
                  <a:pt x="3894704" y="958861"/>
                  <a:pt x="3896346" y="959007"/>
                  <a:pt x="3896482" y="957450"/>
                </a:cubicBezTo>
                <a:cubicBezTo>
                  <a:pt x="3888270" y="956725"/>
                  <a:pt x="3887583" y="964499"/>
                  <a:pt x="3883343" y="956290"/>
                </a:cubicBezTo>
                <a:close/>
                <a:moveTo>
                  <a:pt x="3928190" y="955045"/>
                </a:moveTo>
                <a:cubicBezTo>
                  <a:pt x="3928190" y="955045"/>
                  <a:pt x="3926551" y="954901"/>
                  <a:pt x="3926399" y="956624"/>
                </a:cubicBezTo>
                <a:cubicBezTo>
                  <a:pt x="3926399" y="956624"/>
                  <a:pt x="3927886" y="958490"/>
                  <a:pt x="3927886" y="958490"/>
                </a:cubicBezTo>
                <a:cubicBezTo>
                  <a:pt x="3927886" y="958490"/>
                  <a:pt x="3927886" y="958490"/>
                  <a:pt x="3929525" y="958636"/>
                </a:cubicBezTo>
                <a:cubicBezTo>
                  <a:pt x="3929525" y="958636"/>
                  <a:pt x="3931164" y="958780"/>
                  <a:pt x="3931164" y="958780"/>
                </a:cubicBezTo>
                <a:cubicBezTo>
                  <a:pt x="3932803" y="958925"/>
                  <a:pt x="3932956" y="957203"/>
                  <a:pt x="3933108" y="955480"/>
                </a:cubicBezTo>
                <a:cubicBezTo>
                  <a:pt x="3931468" y="955335"/>
                  <a:pt x="3931468" y="955335"/>
                  <a:pt x="3931468" y="955335"/>
                </a:cubicBezTo>
                <a:cubicBezTo>
                  <a:pt x="3929829" y="955190"/>
                  <a:pt x="3929829" y="955190"/>
                  <a:pt x="3929829" y="955190"/>
                </a:cubicBezTo>
                <a:cubicBezTo>
                  <a:pt x="3929829" y="955190"/>
                  <a:pt x="3928190" y="955045"/>
                  <a:pt x="3928190" y="955045"/>
                </a:cubicBezTo>
                <a:close/>
                <a:moveTo>
                  <a:pt x="3771225" y="951012"/>
                </a:moveTo>
                <a:cubicBezTo>
                  <a:pt x="3769553" y="955492"/>
                  <a:pt x="3773733" y="958755"/>
                  <a:pt x="3776810" y="958232"/>
                </a:cubicBezTo>
                <a:cubicBezTo>
                  <a:pt x="3777836" y="958056"/>
                  <a:pt x="3778738" y="957461"/>
                  <a:pt x="3779261" y="956350"/>
                </a:cubicBezTo>
                <a:cubicBezTo>
                  <a:pt x="3777574" y="956201"/>
                  <a:pt x="3777980" y="951607"/>
                  <a:pt x="3776291" y="951460"/>
                </a:cubicBezTo>
                <a:cubicBezTo>
                  <a:pt x="3776020" y="954521"/>
                  <a:pt x="3772779" y="952692"/>
                  <a:pt x="3771225" y="951012"/>
                </a:cubicBezTo>
                <a:close/>
                <a:moveTo>
                  <a:pt x="3829697" y="946761"/>
                </a:moveTo>
                <a:cubicBezTo>
                  <a:pt x="3836044" y="950471"/>
                  <a:pt x="3825971" y="951156"/>
                  <a:pt x="3825558" y="955844"/>
                </a:cubicBezTo>
                <a:cubicBezTo>
                  <a:pt x="3830524" y="956284"/>
                  <a:pt x="3833698" y="958139"/>
                  <a:pt x="3834939" y="962974"/>
                </a:cubicBezTo>
                <a:cubicBezTo>
                  <a:pt x="3836594" y="963119"/>
                  <a:pt x="3836594" y="963119"/>
                  <a:pt x="3836594" y="963119"/>
                </a:cubicBezTo>
                <a:cubicBezTo>
                  <a:pt x="3836457" y="964682"/>
                  <a:pt x="3834662" y="966100"/>
                  <a:pt x="3836040" y="969371"/>
                </a:cubicBezTo>
                <a:cubicBezTo>
                  <a:pt x="3837559" y="971080"/>
                  <a:pt x="3837559" y="971080"/>
                  <a:pt x="3837559" y="971080"/>
                </a:cubicBezTo>
                <a:cubicBezTo>
                  <a:pt x="3837559" y="971080"/>
                  <a:pt x="3837559" y="971080"/>
                  <a:pt x="3837699" y="969517"/>
                </a:cubicBezTo>
                <a:cubicBezTo>
                  <a:pt x="3839354" y="969663"/>
                  <a:pt x="3837836" y="967955"/>
                  <a:pt x="3837836" y="967955"/>
                </a:cubicBezTo>
                <a:cubicBezTo>
                  <a:pt x="3837973" y="966392"/>
                  <a:pt x="3837973" y="966392"/>
                  <a:pt x="3838112" y="964829"/>
                </a:cubicBezTo>
                <a:cubicBezTo>
                  <a:pt x="3849287" y="951642"/>
                  <a:pt x="3857151" y="975961"/>
                  <a:pt x="3869429" y="969170"/>
                </a:cubicBezTo>
                <a:cubicBezTo>
                  <a:pt x="3862807" y="968585"/>
                  <a:pt x="3869706" y="966045"/>
                  <a:pt x="3870120" y="961357"/>
                </a:cubicBezTo>
                <a:cubicBezTo>
                  <a:pt x="3867085" y="957939"/>
                  <a:pt x="3862119" y="957500"/>
                  <a:pt x="3862808" y="949685"/>
                </a:cubicBezTo>
                <a:cubicBezTo>
                  <a:pt x="3845977" y="951349"/>
                  <a:pt x="3843080" y="946368"/>
                  <a:pt x="3829697" y="946761"/>
                </a:cubicBezTo>
                <a:close/>
                <a:moveTo>
                  <a:pt x="3721904" y="930872"/>
                </a:moveTo>
                <a:cubicBezTo>
                  <a:pt x="3720260" y="930726"/>
                  <a:pt x="3720122" y="932290"/>
                  <a:pt x="3719984" y="933852"/>
                </a:cubicBezTo>
                <a:cubicBezTo>
                  <a:pt x="3719846" y="935416"/>
                  <a:pt x="3719708" y="936977"/>
                  <a:pt x="3721351" y="937123"/>
                </a:cubicBezTo>
                <a:cubicBezTo>
                  <a:pt x="3729298" y="940976"/>
                  <a:pt x="3739027" y="943409"/>
                  <a:pt x="3748895" y="944282"/>
                </a:cubicBezTo>
                <a:cubicBezTo>
                  <a:pt x="3757119" y="945010"/>
                  <a:pt x="3763695" y="945589"/>
                  <a:pt x="3771779" y="947879"/>
                </a:cubicBezTo>
                <a:cubicBezTo>
                  <a:pt x="3774656" y="952859"/>
                  <a:pt x="3786582" y="949186"/>
                  <a:pt x="3785890" y="957000"/>
                </a:cubicBezTo>
                <a:cubicBezTo>
                  <a:pt x="3789289" y="946669"/>
                  <a:pt x="3793754" y="955925"/>
                  <a:pt x="3796701" y="958619"/>
                </a:cubicBezTo>
                <a:cubicBezTo>
                  <a:pt x="3797683" y="959519"/>
                  <a:pt x="3798497" y="959689"/>
                  <a:pt x="3799046" y="958163"/>
                </a:cubicBezTo>
                <a:cubicBezTo>
                  <a:pt x="3797401" y="958018"/>
                  <a:pt x="3797541" y="956455"/>
                  <a:pt x="3797816" y="953330"/>
                </a:cubicBezTo>
                <a:cubicBezTo>
                  <a:pt x="3799460" y="953475"/>
                  <a:pt x="3799185" y="956600"/>
                  <a:pt x="3802751" y="953765"/>
                </a:cubicBezTo>
                <a:cubicBezTo>
                  <a:pt x="3802751" y="953765"/>
                  <a:pt x="3804396" y="953911"/>
                  <a:pt x="3804396" y="953911"/>
                </a:cubicBezTo>
                <a:cubicBezTo>
                  <a:pt x="3806040" y="954056"/>
                  <a:pt x="3807821" y="952638"/>
                  <a:pt x="3807960" y="951076"/>
                </a:cubicBezTo>
                <a:cubicBezTo>
                  <a:pt x="3808028" y="950293"/>
                  <a:pt x="3807722" y="949086"/>
                  <a:pt x="3807192" y="948054"/>
                </a:cubicBezTo>
                <a:cubicBezTo>
                  <a:pt x="3806661" y="947024"/>
                  <a:pt x="3805908" y="946169"/>
                  <a:pt x="3805084" y="946096"/>
                </a:cubicBezTo>
                <a:cubicBezTo>
                  <a:pt x="3805084" y="946096"/>
                  <a:pt x="3805084" y="946096"/>
                  <a:pt x="3803440" y="945952"/>
                </a:cubicBezTo>
                <a:cubicBezTo>
                  <a:pt x="3797277" y="940682"/>
                  <a:pt x="3789330" y="936830"/>
                  <a:pt x="3782199" y="942500"/>
                </a:cubicBezTo>
                <a:cubicBezTo>
                  <a:pt x="3789330" y="936830"/>
                  <a:pt x="3771378" y="933669"/>
                  <a:pt x="3772331" y="941629"/>
                </a:cubicBezTo>
                <a:cubicBezTo>
                  <a:pt x="3764248" y="939339"/>
                  <a:pt x="3757670" y="938757"/>
                  <a:pt x="3749447" y="938030"/>
                </a:cubicBezTo>
                <a:cubicBezTo>
                  <a:pt x="3739580" y="937159"/>
                  <a:pt x="3731495" y="934869"/>
                  <a:pt x="3721766" y="932435"/>
                </a:cubicBezTo>
                <a:cubicBezTo>
                  <a:pt x="3721904" y="930872"/>
                  <a:pt x="3721904" y="930872"/>
                  <a:pt x="3721904" y="930872"/>
                </a:cubicBezTo>
                <a:close/>
                <a:moveTo>
                  <a:pt x="3700727" y="927724"/>
                </a:moveTo>
                <a:cubicBezTo>
                  <a:pt x="3699467" y="926964"/>
                  <a:pt x="3697285" y="927080"/>
                  <a:pt x="3695097" y="929987"/>
                </a:cubicBezTo>
                <a:cubicBezTo>
                  <a:pt x="3698005" y="931071"/>
                  <a:pt x="3699824" y="931127"/>
                  <a:pt x="3700824" y="930725"/>
                </a:cubicBezTo>
                <a:cubicBezTo>
                  <a:pt x="3702325" y="930122"/>
                  <a:pt x="3701987" y="928484"/>
                  <a:pt x="3700727" y="927724"/>
                </a:cubicBezTo>
                <a:close/>
                <a:moveTo>
                  <a:pt x="3666294" y="918018"/>
                </a:moveTo>
                <a:cubicBezTo>
                  <a:pt x="3664676" y="917875"/>
                  <a:pt x="3663058" y="917733"/>
                  <a:pt x="3661309" y="919084"/>
                </a:cubicBezTo>
                <a:cubicBezTo>
                  <a:pt x="3661309" y="919084"/>
                  <a:pt x="3659690" y="918939"/>
                  <a:pt x="3659690" y="918939"/>
                </a:cubicBezTo>
                <a:cubicBezTo>
                  <a:pt x="3658072" y="918797"/>
                  <a:pt x="3656323" y="920147"/>
                  <a:pt x="3656192" y="921639"/>
                </a:cubicBezTo>
                <a:cubicBezTo>
                  <a:pt x="3656061" y="923132"/>
                  <a:pt x="3657546" y="924767"/>
                  <a:pt x="3659164" y="924910"/>
                </a:cubicBezTo>
                <a:cubicBezTo>
                  <a:pt x="3659164" y="924910"/>
                  <a:pt x="3660781" y="925053"/>
                  <a:pt x="3662399" y="925195"/>
                </a:cubicBezTo>
                <a:cubicBezTo>
                  <a:pt x="3662399" y="925195"/>
                  <a:pt x="3664148" y="923846"/>
                  <a:pt x="3665766" y="923990"/>
                </a:cubicBezTo>
                <a:cubicBezTo>
                  <a:pt x="3665766" y="923990"/>
                  <a:pt x="3667516" y="922640"/>
                  <a:pt x="3667649" y="921147"/>
                </a:cubicBezTo>
                <a:cubicBezTo>
                  <a:pt x="3667779" y="919655"/>
                  <a:pt x="3666294" y="918018"/>
                  <a:pt x="3666294" y="918018"/>
                </a:cubicBezTo>
                <a:close/>
                <a:moveTo>
                  <a:pt x="3774981" y="914480"/>
                </a:moveTo>
                <a:cubicBezTo>
                  <a:pt x="3774205" y="913427"/>
                  <a:pt x="3772837" y="913161"/>
                  <a:pt x="3771422" y="915929"/>
                </a:cubicBezTo>
                <a:cubicBezTo>
                  <a:pt x="3773224" y="917632"/>
                  <a:pt x="3774359" y="918022"/>
                  <a:pt x="3774993" y="917764"/>
                </a:cubicBezTo>
                <a:cubicBezTo>
                  <a:pt x="3775941" y="917377"/>
                  <a:pt x="3775757" y="915535"/>
                  <a:pt x="3774981" y="914480"/>
                </a:cubicBezTo>
                <a:close/>
                <a:moveTo>
                  <a:pt x="3642038" y="914140"/>
                </a:moveTo>
                <a:cubicBezTo>
                  <a:pt x="3643349" y="917438"/>
                  <a:pt x="3640170" y="917156"/>
                  <a:pt x="3638302" y="920174"/>
                </a:cubicBezTo>
                <a:cubicBezTo>
                  <a:pt x="3640686" y="920385"/>
                  <a:pt x="3643650" y="924226"/>
                  <a:pt x="3645888" y="923530"/>
                </a:cubicBezTo>
                <a:cubicBezTo>
                  <a:pt x="3646635" y="923297"/>
                  <a:pt x="3647301" y="922561"/>
                  <a:pt x="3647837" y="921018"/>
                </a:cubicBezTo>
                <a:cubicBezTo>
                  <a:pt x="3644660" y="920736"/>
                  <a:pt x="3645077" y="916000"/>
                  <a:pt x="3642038" y="914140"/>
                </a:cubicBezTo>
                <a:close/>
                <a:moveTo>
                  <a:pt x="3784646" y="911119"/>
                </a:moveTo>
                <a:cubicBezTo>
                  <a:pt x="3782995" y="910974"/>
                  <a:pt x="3782995" y="910974"/>
                  <a:pt x="3781206" y="912386"/>
                </a:cubicBezTo>
                <a:cubicBezTo>
                  <a:pt x="3781206" y="912386"/>
                  <a:pt x="3779419" y="913799"/>
                  <a:pt x="3779419" y="913799"/>
                </a:cubicBezTo>
                <a:cubicBezTo>
                  <a:pt x="3780932" y="915501"/>
                  <a:pt x="3780793" y="917061"/>
                  <a:pt x="3782444" y="917206"/>
                </a:cubicBezTo>
                <a:cubicBezTo>
                  <a:pt x="3785883" y="915940"/>
                  <a:pt x="3787395" y="917644"/>
                  <a:pt x="3790559" y="919493"/>
                </a:cubicBezTo>
                <a:cubicBezTo>
                  <a:pt x="3793722" y="921344"/>
                  <a:pt x="3795235" y="923048"/>
                  <a:pt x="3798536" y="923339"/>
                </a:cubicBezTo>
                <a:cubicBezTo>
                  <a:pt x="3800186" y="923484"/>
                  <a:pt x="3800324" y="921926"/>
                  <a:pt x="3800461" y="920369"/>
                </a:cubicBezTo>
                <a:cubicBezTo>
                  <a:pt x="3800600" y="918810"/>
                  <a:pt x="3800738" y="917252"/>
                  <a:pt x="3799086" y="917106"/>
                </a:cubicBezTo>
                <a:cubicBezTo>
                  <a:pt x="3797299" y="918518"/>
                  <a:pt x="3794135" y="916669"/>
                  <a:pt x="3792621" y="914965"/>
                </a:cubicBezTo>
                <a:cubicBezTo>
                  <a:pt x="3789459" y="913115"/>
                  <a:pt x="3787946" y="911411"/>
                  <a:pt x="3784646" y="911119"/>
                </a:cubicBezTo>
                <a:close/>
                <a:moveTo>
                  <a:pt x="3818043" y="910599"/>
                </a:moveTo>
                <a:cubicBezTo>
                  <a:pt x="3814243" y="915070"/>
                  <a:pt x="3805941" y="912735"/>
                  <a:pt x="3806646" y="924012"/>
                </a:cubicBezTo>
                <a:cubicBezTo>
                  <a:pt x="3810447" y="924347"/>
                  <a:pt x="3815829" y="928428"/>
                  <a:pt x="3820658" y="927954"/>
                </a:cubicBezTo>
                <a:cubicBezTo>
                  <a:pt x="3822266" y="927796"/>
                  <a:pt x="3823816" y="927131"/>
                  <a:pt x="3825222" y="925653"/>
                </a:cubicBezTo>
                <a:cubicBezTo>
                  <a:pt x="3821984" y="923765"/>
                  <a:pt x="3825503" y="922474"/>
                  <a:pt x="3825644" y="920884"/>
                </a:cubicBezTo>
                <a:cubicBezTo>
                  <a:pt x="3824237" y="917554"/>
                  <a:pt x="3817481" y="916959"/>
                  <a:pt x="3817902" y="912189"/>
                </a:cubicBezTo>
                <a:cubicBezTo>
                  <a:pt x="3817902" y="912189"/>
                  <a:pt x="3819731" y="910748"/>
                  <a:pt x="3818043" y="910599"/>
                </a:cubicBezTo>
                <a:close/>
                <a:moveTo>
                  <a:pt x="3625845" y="909651"/>
                </a:moveTo>
                <a:cubicBezTo>
                  <a:pt x="3624693" y="913475"/>
                  <a:pt x="3626507" y="915991"/>
                  <a:pt x="3628866" y="916985"/>
                </a:cubicBezTo>
                <a:cubicBezTo>
                  <a:pt x="3631223" y="917979"/>
                  <a:pt x="3634122" y="917450"/>
                  <a:pt x="3635139" y="915183"/>
                </a:cubicBezTo>
                <a:cubicBezTo>
                  <a:pt x="3630286" y="914755"/>
                  <a:pt x="3630836" y="908521"/>
                  <a:pt x="3625845" y="909651"/>
                </a:cubicBezTo>
                <a:close/>
                <a:moveTo>
                  <a:pt x="3709480" y="900892"/>
                </a:moveTo>
                <a:cubicBezTo>
                  <a:pt x="3707508" y="903956"/>
                  <a:pt x="3709055" y="905713"/>
                  <a:pt x="3711148" y="906101"/>
                </a:cubicBezTo>
                <a:cubicBezTo>
                  <a:pt x="3713242" y="906488"/>
                  <a:pt x="3715881" y="905505"/>
                  <a:pt x="3716093" y="903095"/>
                </a:cubicBezTo>
                <a:cubicBezTo>
                  <a:pt x="3712716" y="902797"/>
                  <a:pt x="3711311" y="899432"/>
                  <a:pt x="3709480" y="900892"/>
                </a:cubicBezTo>
                <a:close/>
                <a:moveTo>
                  <a:pt x="3731093" y="900024"/>
                </a:moveTo>
                <a:cubicBezTo>
                  <a:pt x="3729448" y="899879"/>
                  <a:pt x="3729448" y="899879"/>
                  <a:pt x="3727669" y="901264"/>
                </a:cubicBezTo>
                <a:cubicBezTo>
                  <a:pt x="3727533" y="902794"/>
                  <a:pt x="3727398" y="904325"/>
                  <a:pt x="3729042" y="904470"/>
                </a:cubicBezTo>
                <a:cubicBezTo>
                  <a:pt x="3735081" y="911175"/>
                  <a:pt x="3741661" y="911758"/>
                  <a:pt x="3749886" y="912483"/>
                </a:cubicBezTo>
                <a:cubicBezTo>
                  <a:pt x="3754822" y="912921"/>
                  <a:pt x="3759757" y="913356"/>
                  <a:pt x="3764420" y="916854"/>
                </a:cubicBezTo>
                <a:cubicBezTo>
                  <a:pt x="3766065" y="916998"/>
                  <a:pt x="3767712" y="917145"/>
                  <a:pt x="3767981" y="914084"/>
                </a:cubicBezTo>
                <a:cubicBezTo>
                  <a:pt x="3768117" y="912552"/>
                  <a:pt x="3768251" y="911022"/>
                  <a:pt x="3766607" y="910876"/>
                </a:cubicBezTo>
                <a:cubicBezTo>
                  <a:pt x="3761942" y="907378"/>
                  <a:pt x="3755363" y="906796"/>
                  <a:pt x="3750428" y="906360"/>
                </a:cubicBezTo>
                <a:cubicBezTo>
                  <a:pt x="3743847" y="905780"/>
                  <a:pt x="3737268" y="905198"/>
                  <a:pt x="3731093" y="900024"/>
                </a:cubicBezTo>
                <a:close/>
                <a:moveTo>
                  <a:pt x="3680022" y="896668"/>
                </a:moveTo>
                <a:cubicBezTo>
                  <a:pt x="3679870" y="898390"/>
                  <a:pt x="3679870" y="898390"/>
                  <a:pt x="3681343" y="900256"/>
                </a:cubicBezTo>
                <a:cubicBezTo>
                  <a:pt x="3684442" y="902265"/>
                  <a:pt x="3689317" y="902697"/>
                  <a:pt x="3694346" y="901406"/>
                </a:cubicBezTo>
                <a:cubicBezTo>
                  <a:pt x="3694346" y="901406"/>
                  <a:pt x="3695972" y="901549"/>
                  <a:pt x="3695972" y="901549"/>
                </a:cubicBezTo>
                <a:cubicBezTo>
                  <a:pt x="3697598" y="901692"/>
                  <a:pt x="3697750" y="899971"/>
                  <a:pt x="3697750" y="899971"/>
                </a:cubicBezTo>
                <a:cubicBezTo>
                  <a:pt x="3697903" y="898248"/>
                  <a:pt x="3697903" y="898248"/>
                  <a:pt x="3696277" y="898104"/>
                </a:cubicBezTo>
                <a:cubicBezTo>
                  <a:pt x="3696277" y="898104"/>
                  <a:pt x="3694651" y="897961"/>
                  <a:pt x="3694651" y="897961"/>
                </a:cubicBezTo>
                <a:cubicBezTo>
                  <a:pt x="3689775" y="897529"/>
                  <a:pt x="3686371" y="898964"/>
                  <a:pt x="3681647" y="896812"/>
                </a:cubicBezTo>
                <a:cubicBezTo>
                  <a:pt x="3681647" y="896812"/>
                  <a:pt x="3680022" y="896668"/>
                  <a:pt x="3680022" y="896668"/>
                </a:cubicBezTo>
                <a:close/>
                <a:moveTo>
                  <a:pt x="3649303" y="889324"/>
                </a:moveTo>
                <a:cubicBezTo>
                  <a:pt x="3649303" y="889324"/>
                  <a:pt x="3647647" y="889179"/>
                  <a:pt x="3647508" y="890758"/>
                </a:cubicBezTo>
                <a:cubicBezTo>
                  <a:pt x="3647508" y="890758"/>
                  <a:pt x="3647368" y="892336"/>
                  <a:pt x="3647368" y="892336"/>
                </a:cubicBezTo>
                <a:cubicBezTo>
                  <a:pt x="3650401" y="895786"/>
                  <a:pt x="3652055" y="895934"/>
                  <a:pt x="3653852" y="894500"/>
                </a:cubicBezTo>
                <a:cubicBezTo>
                  <a:pt x="3657162" y="894793"/>
                  <a:pt x="3657162" y="894793"/>
                  <a:pt x="3658677" y="896519"/>
                </a:cubicBezTo>
                <a:cubicBezTo>
                  <a:pt x="3658677" y="896519"/>
                  <a:pt x="3660335" y="896664"/>
                  <a:pt x="3660335" y="896664"/>
                </a:cubicBezTo>
                <a:cubicBezTo>
                  <a:pt x="3662128" y="895231"/>
                  <a:pt x="3662128" y="895231"/>
                  <a:pt x="3660613" y="893506"/>
                </a:cubicBezTo>
                <a:cubicBezTo>
                  <a:pt x="3659235" y="890202"/>
                  <a:pt x="3655927" y="889910"/>
                  <a:pt x="3654130" y="891343"/>
                </a:cubicBezTo>
                <a:cubicBezTo>
                  <a:pt x="3652475" y="891197"/>
                  <a:pt x="3650819" y="891050"/>
                  <a:pt x="3649303" y="889324"/>
                </a:cubicBezTo>
                <a:close/>
                <a:moveTo>
                  <a:pt x="3737705" y="881225"/>
                </a:moveTo>
                <a:cubicBezTo>
                  <a:pt x="3736059" y="881080"/>
                  <a:pt x="3735920" y="882659"/>
                  <a:pt x="3735781" y="884238"/>
                </a:cubicBezTo>
                <a:cubicBezTo>
                  <a:pt x="3735641" y="885816"/>
                  <a:pt x="3735641" y="885816"/>
                  <a:pt x="3737288" y="885962"/>
                </a:cubicBezTo>
                <a:cubicBezTo>
                  <a:pt x="3740578" y="886253"/>
                  <a:pt x="3745377" y="888268"/>
                  <a:pt x="3748669" y="888559"/>
                </a:cubicBezTo>
                <a:cubicBezTo>
                  <a:pt x="3753329" y="892153"/>
                  <a:pt x="3759914" y="892734"/>
                  <a:pt x="3757850" y="897326"/>
                </a:cubicBezTo>
                <a:cubicBezTo>
                  <a:pt x="3758811" y="895820"/>
                  <a:pt x="3761518" y="898047"/>
                  <a:pt x="3764140" y="898876"/>
                </a:cubicBezTo>
                <a:cubicBezTo>
                  <a:pt x="3766763" y="899704"/>
                  <a:pt x="3769302" y="899133"/>
                  <a:pt x="3769930" y="892028"/>
                </a:cubicBezTo>
                <a:cubicBezTo>
                  <a:pt x="3765829" y="882120"/>
                  <a:pt x="3761030" y="880105"/>
                  <a:pt x="3749228" y="882244"/>
                </a:cubicBezTo>
                <a:cubicBezTo>
                  <a:pt x="3750734" y="883969"/>
                  <a:pt x="3750734" y="883969"/>
                  <a:pt x="3750734" y="883969"/>
                </a:cubicBezTo>
                <a:cubicBezTo>
                  <a:pt x="3745796" y="883531"/>
                  <a:pt x="3742503" y="883240"/>
                  <a:pt x="3737705" y="881225"/>
                </a:cubicBezTo>
                <a:close/>
                <a:moveTo>
                  <a:pt x="3716419" y="877899"/>
                </a:moveTo>
                <a:cubicBezTo>
                  <a:pt x="3716419" y="877899"/>
                  <a:pt x="3714587" y="879356"/>
                  <a:pt x="3714445" y="880964"/>
                </a:cubicBezTo>
                <a:cubicBezTo>
                  <a:pt x="3714445" y="880964"/>
                  <a:pt x="3714302" y="882572"/>
                  <a:pt x="3715850" y="884328"/>
                </a:cubicBezTo>
                <a:cubicBezTo>
                  <a:pt x="3717538" y="884478"/>
                  <a:pt x="3720775" y="886383"/>
                  <a:pt x="3722463" y="886532"/>
                </a:cubicBezTo>
                <a:cubicBezTo>
                  <a:pt x="3724294" y="885075"/>
                  <a:pt x="3724294" y="885075"/>
                  <a:pt x="3724436" y="883466"/>
                </a:cubicBezTo>
                <a:cubicBezTo>
                  <a:pt x="3724578" y="881859"/>
                  <a:pt x="3724719" y="880251"/>
                  <a:pt x="3723031" y="880103"/>
                </a:cubicBezTo>
                <a:cubicBezTo>
                  <a:pt x="3721342" y="879954"/>
                  <a:pt x="3719653" y="879804"/>
                  <a:pt x="3718108" y="878048"/>
                </a:cubicBezTo>
                <a:cubicBezTo>
                  <a:pt x="3716419" y="877899"/>
                  <a:pt x="3716419" y="877899"/>
                  <a:pt x="3716419" y="877899"/>
                </a:cubicBezTo>
                <a:close/>
                <a:moveTo>
                  <a:pt x="7488377" y="876772"/>
                </a:moveTo>
                <a:cubicBezTo>
                  <a:pt x="7484753" y="879729"/>
                  <a:pt x="7484753" y="879729"/>
                  <a:pt x="7484753" y="879729"/>
                </a:cubicBezTo>
                <a:cubicBezTo>
                  <a:pt x="7483084" y="879583"/>
                  <a:pt x="7482797" y="882837"/>
                  <a:pt x="7482653" y="884462"/>
                </a:cubicBezTo>
                <a:cubicBezTo>
                  <a:pt x="7482510" y="886090"/>
                  <a:pt x="7484179" y="886236"/>
                  <a:pt x="7485847" y="886384"/>
                </a:cubicBezTo>
                <a:cubicBezTo>
                  <a:pt x="7489473" y="883427"/>
                  <a:pt x="7489473" y="883427"/>
                  <a:pt x="7489473" y="883427"/>
                </a:cubicBezTo>
                <a:cubicBezTo>
                  <a:pt x="7491141" y="883574"/>
                  <a:pt x="7491429" y="880319"/>
                  <a:pt x="7491572" y="878694"/>
                </a:cubicBezTo>
                <a:cubicBezTo>
                  <a:pt x="7490046" y="876919"/>
                  <a:pt x="7490046" y="876919"/>
                  <a:pt x="7488377" y="876772"/>
                </a:cubicBezTo>
                <a:close/>
                <a:moveTo>
                  <a:pt x="3702503" y="876755"/>
                </a:moveTo>
                <a:cubicBezTo>
                  <a:pt x="3700095" y="876340"/>
                  <a:pt x="3697526" y="877734"/>
                  <a:pt x="3696433" y="880877"/>
                </a:cubicBezTo>
                <a:cubicBezTo>
                  <a:pt x="3702905" y="881448"/>
                  <a:pt x="3702905" y="881448"/>
                  <a:pt x="3707616" y="883486"/>
                </a:cubicBezTo>
                <a:cubicBezTo>
                  <a:pt x="3707161" y="879394"/>
                  <a:pt x="3704913" y="877171"/>
                  <a:pt x="3702503" y="876755"/>
                </a:cubicBezTo>
                <a:close/>
                <a:moveTo>
                  <a:pt x="7469250" y="867561"/>
                </a:moveTo>
                <a:cubicBezTo>
                  <a:pt x="7467442" y="868992"/>
                  <a:pt x="7465634" y="870423"/>
                  <a:pt x="7462157" y="871707"/>
                </a:cubicBezTo>
                <a:cubicBezTo>
                  <a:pt x="7460348" y="873138"/>
                  <a:pt x="7456733" y="876001"/>
                  <a:pt x="7455064" y="875853"/>
                </a:cubicBezTo>
                <a:cubicBezTo>
                  <a:pt x="7453394" y="875706"/>
                  <a:pt x="7453254" y="877285"/>
                  <a:pt x="7453254" y="877285"/>
                </a:cubicBezTo>
                <a:cubicBezTo>
                  <a:pt x="7453116" y="878863"/>
                  <a:pt x="7453116" y="878863"/>
                  <a:pt x="7454785" y="879010"/>
                </a:cubicBezTo>
                <a:cubicBezTo>
                  <a:pt x="7458261" y="877728"/>
                  <a:pt x="7460069" y="876296"/>
                  <a:pt x="7463547" y="875012"/>
                </a:cubicBezTo>
                <a:cubicBezTo>
                  <a:pt x="7465354" y="873580"/>
                  <a:pt x="7467163" y="872149"/>
                  <a:pt x="7470640" y="870865"/>
                </a:cubicBezTo>
                <a:cubicBezTo>
                  <a:pt x="7470640" y="870865"/>
                  <a:pt x="7470780" y="869287"/>
                  <a:pt x="7470780" y="869287"/>
                </a:cubicBezTo>
                <a:cubicBezTo>
                  <a:pt x="7470919" y="867708"/>
                  <a:pt x="7470919" y="867708"/>
                  <a:pt x="7470919" y="867708"/>
                </a:cubicBezTo>
                <a:cubicBezTo>
                  <a:pt x="7469250" y="867561"/>
                  <a:pt x="7469250" y="867561"/>
                  <a:pt x="7469250" y="867561"/>
                </a:cubicBezTo>
                <a:close/>
                <a:moveTo>
                  <a:pt x="3854783" y="866402"/>
                </a:moveTo>
                <a:cubicBezTo>
                  <a:pt x="3853145" y="866258"/>
                  <a:pt x="3852865" y="869416"/>
                  <a:pt x="3851086" y="870850"/>
                </a:cubicBezTo>
                <a:cubicBezTo>
                  <a:pt x="3852585" y="872573"/>
                  <a:pt x="3852585" y="872573"/>
                  <a:pt x="3852585" y="872573"/>
                </a:cubicBezTo>
                <a:cubicBezTo>
                  <a:pt x="3854366" y="871139"/>
                  <a:pt x="3854366" y="871139"/>
                  <a:pt x="3854506" y="869561"/>
                </a:cubicBezTo>
                <a:cubicBezTo>
                  <a:pt x="3854366" y="871139"/>
                  <a:pt x="3856005" y="871283"/>
                  <a:pt x="3856005" y="871283"/>
                </a:cubicBezTo>
                <a:cubicBezTo>
                  <a:pt x="3855864" y="872863"/>
                  <a:pt x="3855864" y="872863"/>
                  <a:pt x="3857505" y="873007"/>
                </a:cubicBezTo>
                <a:cubicBezTo>
                  <a:pt x="3857505" y="873007"/>
                  <a:pt x="3857645" y="871429"/>
                  <a:pt x="3857645" y="871429"/>
                </a:cubicBezTo>
                <a:cubicBezTo>
                  <a:pt x="3857783" y="869849"/>
                  <a:pt x="3856283" y="868126"/>
                  <a:pt x="3856283" y="868126"/>
                </a:cubicBezTo>
                <a:lnTo>
                  <a:pt x="3856423" y="866548"/>
                </a:lnTo>
                <a:cubicBezTo>
                  <a:pt x="3854783" y="866402"/>
                  <a:pt x="3854783" y="866402"/>
                  <a:pt x="3854783" y="866402"/>
                </a:cubicBezTo>
                <a:close/>
                <a:moveTo>
                  <a:pt x="3828252" y="860496"/>
                </a:moveTo>
                <a:cubicBezTo>
                  <a:pt x="3825191" y="859657"/>
                  <a:pt x="3828586" y="866221"/>
                  <a:pt x="3833639" y="864390"/>
                </a:cubicBezTo>
                <a:cubicBezTo>
                  <a:pt x="3831008" y="861879"/>
                  <a:pt x="3829270" y="860777"/>
                  <a:pt x="3828252" y="860496"/>
                </a:cubicBezTo>
                <a:close/>
                <a:moveTo>
                  <a:pt x="3872712" y="860033"/>
                </a:moveTo>
                <a:cubicBezTo>
                  <a:pt x="3871818" y="860064"/>
                  <a:pt x="3870178" y="871746"/>
                  <a:pt x="3870752" y="871180"/>
                </a:cubicBezTo>
                <a:cubicBezTo>
                  <a:pt x="3870861" y="871072"/>
                  <a:pt x="3871050" y="870519"/>
                  <a:pt x="3871340" y="869357"/>
                </a:cubicBezTo>
                <a:cubicBezTo>
                  <a:pt x="3871480" y="867786"/>
                  <a:pt x="3872831" y="869489"/>
                  <a:pt x="3873248" y="864775"/>
                </a:cubicBezTo>
                <a:cubicBezTo>
                  <a:pt x="3873224" y="861311"/>
                  <a:pt x="3873010" y="860025"/>
                  <a:pt x="3872712" y="860033"/>
                </a:cubicBezTo>
                <a:close/>
                <a:moveTo>
                  <a:pt x="3730161" y="857127"/>
                </a:moveTo>
                <a:cubicBezTo>
                  <a:pt x="3721370" y="862714"/>
                  <a:pt x="3712996" y="863566"/>
                  <a:pt x="3706408" y="862984"/>
                </a:cubicBezTo>
                <a:cubicBezTo>
                  <a:pt x="3701607" y="860969"/>
                  <a:pt x="3696666" y="860532"/>
                  <a:pt x="3691726" y="860095"/>
                </a:cubicBezTo>
                <a:cubicBezTo>
                  <a:pt x="3688573" y="858225"/>
                  <a:pt x="3685278" y="857934"/>
                  <a:pt x="3681983" y="857644"/>
                </a:cubicBezTo>
                <a:cubicBezTo>
                  <a:pt x="3680336" y="857497"/>
                  <a:pt x="3680336" y="857497"/>
                  <a:pt x="3680199" y="859078"/>
                </a:cubicBezTo>
                <a:cubicBezTo>
                  <a:pt x="3678413" y="860510"/>
                  <a:pt x="3679919" y="862234"/>
                  <a:pt x="3679919" y="862234"/>
                </a:cubicBezTo>
                <a:cubicBezTo>
                  <a:pt x="3683214" y="862525"/>
                  <a:pt x="3686506" y="862817"/>
                  <a:pt x="3689660" y="864686"/>
                </a:cubicBezTo>
                <a:cubicBezTo>
                  <a:pt x="3696248" y="865268"/>
                  <a:pt x="3701188" y="865704"/>
                  <a:pt x="3705849" y="869299"/>
                </a:cubicBezTo>
                <a:cubicBezTo>
                  <a:pt x="3709144" y="869590"/>
                  <a:pt x="3721900" y="875490"/>
                  <a:pt x="3725334" y="874203"/>
                </a:cubicBezTo>
                <a:cubicBezTo>
                  <a:pt x="3720532" y="872187"/>
                  <a:pt x="3727258" y="871190"/>
                  <a:pt x="3729045" y="869756"/>
                </a:cubicBezTo>
                <a:cubicBezTo>
                  <a:pt x="3730693" y="869902"/>
                  <a:pt x="3733847" y="871772"/>
                  <a:pt x="3735494" y="871917"/>
                </a:cubicBezTo>
                <a:cubicBezTo>
                  <a:pt x="3737001" y="873642"/>
                  <a:pt x="3737001" y="873642"/>
                  <a:pt x="3738646" y="873787"/>
                </a:cubicBezTo>
                <a:cubicBezTo>
                  <a:pt x="3738646" y="873787"/>
                  <a:pt x="3740295" y="873933"/>
                  <a:pt x="3740433" y="872355"/>
                </a:cubicBezTo>
                <a:cubicBezTo>
                  <a:pt x="3740574" y="870776"/>
                  <a:pt x="3740713" y="869198"/>
                  <a:pt x="3739066" y="869052"/>
                </a:cubicBezTo>
                <a:cubicBezTo>
                  <a:pt x="3739066" y="869052"/>
                  <a:pt x="3737418" y="868906"/>
                  <a:pt x="3737418" y="868906"/>
                </a:cubicBezTo>
                <a:cubicBezTo>
                  <a:pt x="3734266" y="867037"/>
                  <a:pt x="3731111" y="865167"/>
                  <a:pt x="3729463" y="865021"/>
                </a:cubicBezTo>
                <a:cubicBezTo>
                  <a:pt x="3729744" y="861863"/>
                  <a:pt x="3731529" y="860431"/>
                  <a:pt x="3730161" y="857127"/>
                </a:cubicBezTo>
                <a:close/>
                <a:moveTo>
                  <a:pt x="3667229" y="856196"/>
                </a:moveTo>
                <a:cubicBezTo>
                  <a:pt x="3665592" y="856050"/>
                  <a:pt x="3665455" y="857581"/>
                  <a:pt x="3665455" y="857581"/>
                </a:cubicBezTo>
                <a:cubicBezTo>
                  <a:pt x="3665321" y="859112"/>
                  <a:pt x="3665321" y="859112"/>
                  <a:pt x="3666960" y="859257"/>
                </a:cubicBezTo>
                <a:cubicBezTo>
                  <a:pt x="3668599" y="859402"/>
                  <a:pt x="3668599" y="859402"/>
                  <a:pt x="3670102" y="861078"/>
                </a:cubicBezTo>
                <a:cubicBezTo>
                  <a:pt x="3670102" y="861078"/>
                  <a:pt x="3671740" y="861222"/>
                  <a:pt x="3671877" y="859692"/>
                </a:cubicBezTo>
                <a:cubicBezTo>
                  <a:pt x="3671877" y="859692"/>
                  <a:pt x="3672013" y="858161"/>
                  <a:pt x="3670373" y="858016"/>
                </a:cubicBezTo>
                <a:cubicBezTo>
                  <a:pt x="3670373" y="858016"/>
                  <a:pt x="3668869" y="856341"/>
                  <a:pt x="3667229" y="856196"/>
                </a:cubicBezTo>
                <a:close/>
                <a:moveTo>
                  <a:pt x="3813465" y="831169"/>
                </a:moveTo>
                <a:cubicBezTo>
                  <a:pt x="3811818" y="831023"/>
                  <a:pt x="3810034" y="832432"/>
                  <a:pt x="3809895" y="833985"/>
                </a:cubicBezTo>
                <a:cubicBezTo>
                  <a:pt x="3809622" y="837092"/>
                  <a:pt x="3811132" y="838791"/>
                  <a:pt x="3812915" y="837384"/>
                </a:cubicBezTo>
                <a:cubicBezTo>
                  <a:pt x="3812915" y="837384"/>
                  <a:pt x="3814424" y="839083"/>
                  <a:pt x="3814424" y="839083"/>
                </a:cubicBezTo>
                <a:cubicBezTo>
                  <a:pt x="3815934" y="840780"/>
                  <a:pt x="3819229" y="841072"/>
                  <a:pt x="3820874" y="841217"/>
                </a:cubicBezTo>
                <a:cubicBezTo>
                  <a:pt x="3820874" y="841217"/>
                  <a:pt x="3820737" y="842771"/>
                  <a:pt x="3822385" y="842916"/>
                </a:cubicBezTo>
                <a:cubicBezTo>
                  <a:pt x="3822247" y="844469"/>
                  <a:pt x="3822247" y="844469"/>
                  <a:pt x="3822247" y="844469"/>
                </a:cubicBezTo>
                <a:cubicBezTo>
                  <a:pt x="3825679" y="843207"/>
                  <a:pt x="3828973" y="843499"/>
                  <a:pt x="3832129" y="845342"/>
                </a:cubicBezTo>
                <a:cubicBezTo>
                  <a:pt x="3833775" y="845489"/>
                  <a:pt x="3837070" y="845780"/>
                  <a:pt x="3840362" y="846070"/>
                </a:cubicBezTo>
                <a:cubicBezTo>
                  <a:pt x="3841768" y="848935"/>
                  <a:pt x="3843605" y="850466"/>
                  <a:pt x="3845691" y="851213"/>
                </a:cubicBezTo>
                <a:cubicBezTo>
                  <a:pt x="3851950" y="853453"/>
                  <a:pt x="3860468" y="848630"/>
                  <a:pt x="3866438" y="851505"/>
                </a:cubicBezTo>
                <a:cubicBezTo>
                  <a:pt x="3866575" y="849951"/>
                  <a:pt x="3866575" y="849951"/>
                  <a:pt x="3866575" y="849951"/>
                </a:cubicBezTo>
                <a:cubicBezTo>
                  <a:pt x="3868222" y="850098"/>
                  <a:pt x="3868085" y="851652"/>
                  <a:pt x="3869731" y="851797"/>
                </a:cubicBezTo>
                <a:cubicBezTo>
                  <a:pt x="3869731" y="851797"/>
                  <a:pt x="3871516" y="850389"/>
                  <a:pt x="3871653" y="848835"/>
                </a:cubicBezTo>
                <a:cubicBezTo>
                  <a:pt x="3871790" y="847281"/>
                  <a:pt x="3870143" y="847137"/>
                  <a:pt x="3870282" y="845583"/>
                </a:cubicBezTo>
                <a:cubicBezTo>
                  <a:pt x="3870282" y="845583"/>
                  <a:pt x="3868634" y="845436"/>
                  <a:pt x="3868634" y="845436"/>
                </a:cubicBezTo>
                <a:cubicBezTo>
                  <a:pt x="3868634" y="845436"/>
                  <a:pt x="3868634" y="845436"/>
                  <a:pt x="3868771" y="843883"/>
                </a:cubicBezTo>
                <a:cubicBezTo>
                  <a:pt x="3868771" y="843883"/>
                  <a:pt x="3870418" y="844029"/>
                  <a:pt x="3870418" y="844029"/>
                </a:cubicBezTo>
                <a:cubicBezTo>
                  <a:pt x="3872065" y="844175"/>
                  <a:pt x="3872202" y="842621"/>
                  <a:pt x="3872340" y="841068"/>
                </a:cubicBezTo>
                <a:cubicBezTo>
                  <a:pt x="3872477" y="839514"/>
                  <a:pt x="3870967" y="837815"/>
                  <a:pt x="3870967" y="837815"/>
                </a:cubicBezTo>
                <a:cubicBezTo>
                  <a:pt x="3869320" y="837670"/>
                  <a:pt x="3869320" y="837670"/>
                  <a:pt x="3867672" y="837524"/>
                </a:cubicBezTo>
                <a:cubicBezTo>
                  <a:pt x="3860949" y="838496"/>
                  <a:pt x="3853263" y="831555"/>
                  <a:pt x="3849009" y="842137"/>
                </a:cubicBezTo>
                <a:cubicBezTo>
                  <a:pt x="3851204" y="836070"/>
                  <a:pt x="3836383" y="834760"/>
                  <a:pt x="3840775" y="841409"/>
                </a:cubicBezTo>
                <a:cubicBezTo>
                  <a:pt x="3840638" y="842964"/>
                  <a:pt x="3840638" y="842964"/>
                  <a:pt x="3840638" y="842964"/>
                </a:cubicBezTo>
                <a:cubicBezTo>
                  <a:pt x="3837344" y="842672"/>
                  <a:pt x="3835697" y="842527"/>
                  <a:pt x="3832403" y="842236"/>
                </a:cubicBezTo>
                <a:cubicBezTo>
                  <a:pt x="3829247" y="840391"/>
                  <a:pt x="3825953" y="840099"/>
                  <a:pt x="3822659" y="839809"/>
                </a:cubicBezTo>
                <a:cubicBezTo>
                  <a:pt x="3822659" y="839809"/>
                  <a:pt x="3822796" y="838255"/>
                  <a:pt x="3822796" y="838255"/>
                </a:cubicBezTo>
                <a:cubicBezTo>
                  <a:pt x="3824444" y="838401"/>
                  <a:pt x="3826089" y="838547"/>
                  <a:pt x="3826089" y="838547"/>
                </a:cubicBezTo>
                <a:cubicBezTo>
                  <a:pt x="3827737" y="838692"/>
                  <a:pt x="3827737" y="838692"/>
                  <a:pt x="3827737" y="838692"/>
                </a:cubicBezTo>
                <a:cubicBezTo>
                  <a:pt x="3827737" y="838692"/>
                  <a:pt x="3829522" y="837284"/>
                  <a:pt x="3829659" y="835731"/>
                </a:cubicBezTo>
                <a:cubicBezTo>
                  <a:pt x="3829796" y="834177"/>
                  <a:pt x="3828286" y="832478"/>
                  <a:pt x="3828286" y="832478"/>
                </a:cubicBezTo>
                <a:cubicBezTo>
                  <a:pt x="3828286" y="832478"/>
                  <a:pt x="3828286" y="832478"/>
                  <a:pt x="3826638" y="832333"/>
                </a:cubicBezTo>
                <a:cubicBezTo>
                  <a:pt x="3826502" y="833887"/>
                  <a:pt x="3826502" y="833887"/>
                  <a:pt x="3826502" y="833887"/>
                </a:cubicBezTo>
                <a:cubicBezTo>
                  <a:pt x="3824855" y="833741"/>
                  <a:pt x="3823209" y="833596"/>
                  <a:pt x="3821562" y="833450"/>
                </a:cubicBezTo>
                <a:cubicBezTo>
                  <a:pt x="3821562" y="833450"/>
                  <a:pt x="3821562" y="833450"/>
                  <a:pt x="3819915" y="833305"/>
                </a:cubicBezTo>
                <a:cubicBezTo>
                  <a:pt x="3819915" y="833305"/>
                  <a:pt x="3818268" y="833158"/>
                  <a:pt x="3818268" y="833158"/>
                </a:cubicBezTo>
                <a:cubicBezTo>
                  <a:pt x="3816759" y="831460"/>
                  <a:pt x="3815111" y="831315"/>
                  <a:pt x="3813465" y="831169"/>
                </a:cubicBezTo>
                <a:close/>
                <a:moveTo>
                  <a:pt x="3793670" y="829994"/>
                </a:moveTo>
                <a:cubicBezTo>
                  <a:pt x="3790758" y="830841"/>
                  <a:pt x="3789276" y="836893"/>
                  <a:pt x="3793032" y="837226"/>
                </a:cubicBezTo>
                <a:cubicBezTo>
                  <a:pt x="3793445" y="832550"/>
                  <a:pt x="3795114" y="832698"/>
                  <a:pt x="3796921" y="831287"/>
                </a:cubicBezTo>
                <a:cubicBezTo>
                  <a:pt x="3795772" y="830008"/>
                  <a:pt x="3794641" y="829711"/>
                  <a:pt x="3793670" y="829994"/>
                </a:cubicBezTo>
                <a:close/>
                <a:moveTo>
                  <a:pt x="3850602" y="797311"/>
                </a:moveTo>
                <a:cubicBezTo>
                  <a:pt x="3849685" y="797229"/>
                  <a:pt x="3848738" y="797743"/>
                  <a:pt x="3847804" y="799252"/>
                </a:cubicBezTo>
                <a:cubicBezTo>
                  <a:pt x="3850084" y="800646"/>
                  <a:pt x="3853994" y="803974"/>
                  <a:pt x="3855923" y="804219"/>
                </a:cubicBezTo>
                <a:cubicBezTo>
                  <a:pt x="3856568" y="804302"/>
                  <a:pt x="3856991" y="804041"/>
                  <a:pt x="3857059" y="803251"/>
                </a:cubicBezTo>
                <a:cubicBezTo>
                  <a:pt x="3855869" y="803146"/>
                  <a:pt x="3853359" y="797555"/>
                  <a:pt x="3850602" y="797311"/>
                </a:cubicBezTo>
                <a:close/>
                <a:moveTo>
                  <a:pt x="3861119" y="796956"/>
                </a:moveTo>
                <a:cubicBezTo>
                  <a:pt x="3859280" y="798528"/>
                  <a:pt x="3860968" y="798678"/>
                  <a:pt x="3860816" y="800401"/>
                </a:cubicBezTo>
                <a:cubicBezTo>
                  <a:pt x="3862351" y="802272"/>
                  <a:pt x="3864041" y="802421"/>
                  <a:pt x="3867418" y="802720"/>
                </a:cubicBezTo>
                <a:cubicBezTo>
                  <a:pt x="3867418" y="802720"/>
                  <a:pt x="3867418" y="802720"/>
                  <a:pt x="3869107" y="802870"/>
                </a:cubicBezTo>
                <a:cubicBezTo>
                  <a:pt x="3869107" y="802870"/>
                  <a:pt x="3869260" y="801146"/>
                  <a:pt x="3869260" y="801146"/>
                </a:cubicBezTo>
                <a:cubicBezTo>
                  <a:pt x="3869412" y="799425"/>
                  <a:pt x="3869412" y="799425"/>
                  <a:pt x="3869412" y="799425"/>
                </a:cubicBezTo>
                <a:cubicBezTo>
                  <a:pt x="3867722" y="799275"/>
                  <a:pt x="3867722" y="799275"/>
                  <a:pt x="3866035" y="799126"/>
                </a:cubicBezTo>
                <a:cubicBezTo>
                  <a:pt x="3864345" y="798976"/>
                  <a:pt x="3862656" y="798828"/>
                  <a:pt x="3862808" y="797106"/>
                </a:cubicBezTo>
                <a:cubicBezTo>
                  <a:pt x="3862808" y="797106"/>
                  <a:pt x="3861119" y="796956"/>
                  <a:pt x="3861119" y="796956"/>
                </a:cubicBezTo>
                <a:close/>
                <a:moveTo>
                  <a:pt x="3833329" y="788856"/>
                </a:moveTo>
                <a:cubicBezTo>
                  <a:pt x="3832909" y="788794"/>
                  <a:pt x="3832451" y="789457"/>
                  <a:pt x="3831878" y="791415"/>
                </a:cubicBezTo>
                <a:cubicBezTo>
                  <a:pt x="3834916" y="793291"/>
                  <a:pt x="3828416" y="794323"/>
                  <a:pt x="3832904" y="797934"/>
                </a:cubicBezTo>
                <a:cubicBezTo>
                  <a:pt x="3834493" y="798075"/>
                  <a:pt x="3837812" y="796761"/>
                  <a:pt x="3838094" y="793572"/>
                </a:cubicBezTo>
                <a:cubicBezTo>
                  <a:pt x="3835498" y="795753"/>
                  <a:pt x="3834590" y="789043"/>
                  <a:pt x="3833329" y="788856"/>
                </a:cubicBezTo>
                <a:close/>
                <a:moveTo>
                  <a:pt x="7512697" y="785771"/>
                </a:moveTo>
                <a:cubicBezTo>
                  <a:pt x="7509181" y="787035"/>
                  <a:pt x="7507354" y="788450"/>
                  <a:pt x="7506940" y="793137"/>
                </a:cubicBezTo>
                <a:cubicBezTo>
                  <a:pt x="7511317" y="801399"/>
                  <a:pt x="7515277" y="814348"/>
                  <a:pt x="7525685" y="812118"/>
                </a:cubicBezTo>
                <a:cubicBezTo>
                  <a:pt x="7525462" y="805011"/>
                  <a:pt x="7524259" y="799392"/>
                  <a:pt x="7522087" y="795066"/>
                </a:cubicBezTo>
                <a:cubicBezTo>
                  <a:pt x="7519916" y="790740"/>
                  <a:pt x="7516781" y="787707"/>
                  <a:pt x="7512697" y="785771"/>
                </a:cubicBezTo>
                <a:close/>
                <a:moveTo>
                  <a:pt x="3739147" y="783677"/>
                </a:moveTo>
                <a:cubicBezTo>
                  <a:pt x="3738944" y="783632"/>
                  <a:pt x="3739127" y="783905"/>
                  <a:pt x="3739509" y="784245"/>
                </a:cubicBezTo>
                <a:lnTo>
                  <a:pt x="3740314" y="784471"/>
                </a:lnTo>
                <a:lnTo>
                  <a:pt x="3741095" y="785000"/>
                </a:lnTo>
                <a:cubicBezTo>
                  <a:pt x="3739987" y="788181"/>
                  <a:pt x="3741999" y="788768"/>
                  <a:pt x="3743488" y="788286"/>
                </a:cubicBezTo>
                <a:cubicBezTo>
                  <a:pt x="3744231" y="788044"/>
                  <a:pt x="3744846" y="787535"/>
                  <a:pt x="3744870" y="786948"/>
                </a:cubicBezTo>
                <a:cubicBezTo>
                  <a:pt x="3744898" y="786362"/>
                  <a:pt x="3744336" y="785697"/>
                  <a:pt x="3742734" y="785146"/>
                </a:cubicBezTo>
                <a:lnTo>
                  <a:pt x="3740314" y="784471"/>
                </a:lnTo>
                <a:close/>
                <a:moveTo>
                  <a:pt x="3708016" y="779956"/>
                </a:moveTo>
                <a:cubicBezTo>
                  <a:pt x="3705727" y="779369"/>
                  <a:pt x="3703583" y="779565"/>
                  <a:pt x="3703380" y="781861"/>
                </a:cubicBezTo>
                <a:cubicBezTo>
                  <a:pt x="3708445" y="782309"/>
                  <a:pt x="3709485" y="785005"/>
                  <a:pt x="3711283" y="784513"/>
                </a:cubicBezTo>
                <a:cubicBezTo>
                  <a:pt x="3711882" y="784348"/>
                  <a:pt x="3712567" y="783830"/>
                  <a:pt x="3713511" y="782757"/>
                </a:cubicBezTo>
                <a:cubicBezTo>
                  <a:pt x="3712736" y="781917"/>
                  <a:pt x="3710304" y="780545"/>
                  <a:pt x="3708016" y="779956"/>
                </a:cubicBezTo>
                <a:close/>
                <a:moveTo>
                  <a:pt x="3796198" y="769378"/>
                </a:moveTo>
                <a:cubicBezTo>
                  <a:pt x="3795186" y="769588"/>
                  <a:pt x="3794298" y="770404"/>
                  <a:pt x="3793720" y="772342"/>
                </a:cubicBezTo>
                <a:cubicBezTo>
                  <a:pt x="3798712" y="771193"/>
                  <a:pt x="3798154" y="777507"/>
                  <a:pt x="3803008" y="777936"/>
                </a:cubicBezTo>
                <a:cubicBezTo>
                  <a:pt x="3801807" y="773056"/>
                  <a:pt x="3805183" y="771764"/>
                  <a:pt x="3803706" y="770043"/>
                </a:cubicBezTo>
                <a:cubicBezTo>
                  <a:pt x="3803391" y="773594"/>
                  <a:pt x="3799233" y="768752"/>
                  <a:pt x="3796198" y="769378"/>
                </a:cubicBezTo>
                <a:close/>
                <a:moveTo>
                  <a:pt x="3835594" y="766351"/>
                </a:moveTo>
                <a:cubicBezTo>
                  <a:pt x="3834536" y="768688"/>
                  <a:pt x="3836468" y="770883"/>
                  <a:pt x="3838702" y="772093"/>
                </a:cubicBezTo>
                <a:cubicBezTo>
                  <a:pt x="3840935" y="773304"/>
                  <a:pt x="3843468" y="773527"/>
                  <a:pt x="3843610" y="771920"/>
                </a:cubicBezTo>
                <a:cubicBezTo>
                  <a:pt x="3842205" y="768556"/>
                  <a:pt x="3836997" y="769716"/>
                  <a:pt x="3835594" y="766351"/>
                </a:cubicBezTo>
                <a:close/>
                <a:moveTo>
                  <a:pt x="3771468" y="760751"/>
                </a:moveTo>
                <a:cubicBezTo>
                  <a:pt x="3769027" y="760335"/>
                  <a:pt x="3766428" y="761708"/>
                  <a:pt x="3762869" y="764598"/>
                </a:cubicBezTo>
                <a:cubicBezTo>
                  <a:pt x="3762869" y="764598"/>
                  <a:pt x="3761230" y="764453"/>
                  <a:pt x="3761370" y="762863"/>
                </a:cubicBezTo>
                <a:cubicBezTo>
                  <a:pt x="3759731" y="762719"/>
                  <a:pt x="3759591" y="764308"/>
                  <a:pt x="3759449" y="765899"/>
                </a:cubicBezTo>
                <a:cubicBezTo>
                  <a:pt x="3759309" y="767489"/>
                  <a:pt x="3759309" y="767489"/>
                  <a:pt x="3760809" y="769223"/>
                </a:cubicBezTo>
                <a:cubicBezTo>
                  <a:pt x="3760667" y="770812"/>
                  <a:pt x="3758888" y="772258"/>
                  <a:pt x="3760388" y="773992"/>
                </a:cubicBezTo>
                <a:cubicBezTo>
                  <a:pt x="3762097" y="773342"/>
                  <a:pt x="3765680" y="774861"/>
                  <a:pt x="3769384" y="774988"/>
                </a:cubicBezTo>
                <a:cubicBezTo>
                  <a:pt x="3773091" y="775114"/>
                  <a:pt x="3776918" y="773850"/>
                  <a:pt x="3779119" y="767635"/>
                </a:cubicBezTo>
                <a:cubicBezTo>
                  <a:pt x="3776192" y="763371"/>
                  <a:pt x="3773909" y="761168"/>
                  <a:pt x="3771468" y="760751"/>
                </a:cubicBezTo>
                <a:close/>
                <a:moveTo>
                  <a:pt x="3815152" y="757023"/>
                </a:moveTo>
                <a:cubicBezTo>
                  <a:pt x="3813533" y="756881"/>
                  <a:pt x="3811790" y="758174"/>
                  <a:pt x="3811663" y="759608"/>
                </a:cubicBezTo>
                <a:cubicBezTo>
                  <a:pt x="3811536" y="761043"/>
                  <a:pt x="3813026" y="762620"/>
                  <a:pt x="3814645" y="762763"/>
                </a:cubicBezTo>
                <a:cubicBezTo>
                  <a:pt x="3814645" y="762763"/>
                  <a:pt x="3816262" y="762907"/>
                  <a:pt x="3816262" y="762907"/>
                </a:cubicBezTo>
                <a:cubicBezTo>
                  <a:pt x="3817881" y="763051"/>
                  <a:pt x="3817881" y="763051"/>
                  <a:pt x="3819497" y="763192"/>
                </a:cubicBezTo>
                <a:cubicBezTo>
                  <a:pt x="3821115" y="763337"/>
                  <a:pt x="3821115" y="763337"/>
                  <a:pt x="3822861" y="762043"/>
                </a:cubicBezTo>
                <a:cubicBezTo>
                  <a:pt x="3823113" y="759174"/>
                  <a:pt x="3821497" y="759030"/>
                  <a:pt x="3820005" y="757452"/>
                </a:cubicBezTo>
                <a:cubicBezTo>
                  <a:pt x="3820005" y="757452"/>
                  <a:pt x="3818387" y="757309"/>
                  <a:pt x="3818387" y="757309"/>
                </a:cubicBezTo>
                <a:cubicBezTo>
                  <a:pt x="3816770" y="757166"/>
                  <a:pt x="3815152" y="757023"/>
                  <a:pt x="3815152" y="757023"/>
                </a:cubicBezTo>
                <a:close/>
                <a:moveTo>
                  <a:pt x="3702530" y="750650"/>
                </a:moveTo>
                <a:lnTo>
                  <a:pt x="3702545" y="750671"/>
                </a:lnTo>
                <a:lnTo>
                  <a:pt x="3701985" y="750809"/>
                </a:lnTo>
                <a:close/>
                <a:moveTo>
                  <a:pt x="3699802" y="746831"/>
                </a:moveTo>
                <a:cubicBezTo>
                  <a:pt x="3693180" y="746246"/>
                  <a:pt x="3690842" y="753828"/>
                  <a:pt x="3695397" y="758904"/>
                </a:cubicBezTo>
                <a:cubicBezTo>
                  <a:pt x="3696560" y="756377"/>
                  <a:pt x="3699341" y="759416"/>
                  <a:pt x="3701748" y="760357"/>
                </a:cubicBezTo>
                <a:cubicBezTo>
                  <a:pt x="3702550" y="760672"/>
                  <a:pt x="3703311" y="760752"/>
                  <a:pt x="3703954" y="760316"/>
                </a:cubicBezTo>
                <a:cubicBezTo>
                  <a:pt x="3704814" y="759736"/>
                  <a:pt x="3705467" y="758236"/>
                  <a:pt x="3705740" y="755144"/>
                </a:cubicBezTo>
                <a:lnTo>
                  <a:pt x="3702545" y="750671"/>
                </a:lnTo>
                <a:lnTo>
                  <a:pt x="3704834" y="750112"/>
                </a:lnTo>
                <a:cubicBezTo>
                  <a:pt x="3706024" y="749792"/>
                  <a:pt x="3706740" y="749566"/>
                  <a:pt x="3704847" y="749977"/>
                </a:cubicBezTo>
                <a:lnTo>
                  <a:pt x="3702530" y="750650"/>
                </a:lnTo>
                <a:close/>
                <a:moveTo>
                  <a:pt x="3670068" y="744204"/>
                </a:moveTo>
                <a:cubicBezTo>
                  <a:pt x="3669661" y="748797"/>
                  <a:pt x="3674927" y="754759"/>
                  <a:pt x="3678645" y="753641"/>
                </a:cubicBezTo>
                <a:cubicBezTo>
                  <a:pt x="3679886" y="753267"/>
                  <a:pt x="3680953" y="752108"/>
                  <a:pt x="3681582" y="749850"/>
                </a:cubicBezTo>
                <a:cubicBezTo>
                  <a:pt x="3676474" y="749398"/>
                  <a:pt x="3675176" y="744655"/>
                  <a:pt x="3670068" y="744204"/>
                </a:cubicBezTo>
                <a:close/>
                <a:moveTo>
                  <a:pt x="3760440" y="730720"/>
                </a:moveTo>
                <a:cubicBezTo>
                  <a:pt x="3759675" y="731828"/>
                  <a:pt x="3759573" y="733647"/>
                  <a:pt x="3760593" y="733925"/>
                </a:cubicBezTo>
                <a:cubicBezTo>
                  <a:pt x="3761273" y="734110"/>
                  <a:pt x="3762455" y="733612"/>
                  <a:pt x="3764268" y="731763"/>
                </a:cubicBezTo>
                <a:cubicBezTo>
                  <a:pt x="3762636" y="729208"/>
                  <a:pt x="3761208" y="729609"/>
                  <a:pt x="3760440" y="730720"/>
                </a:cubicBezTo>
                <a:close/>
                <a:moveTo>
                  <a:pt x="3814184" y="725333"/>
                </a:moveTo>
                <a:cubicBezTo>
                  <a:pt x="3812858" y="723986"/>
                  <a:pt x="3811219" y="723842"/>
                  <a:pt x="3811004" y="726282"/>
                </a:cubicBezTo>
                <a:cubicBezTo>
                  <a:pt x="3812643" y="726427"/>
                  <a:pt x="3810860" y="727908"/>
                  <a:pt x="3810572" y="731162"/>
                </a:cubicBezTo>
                <a:cubicBezTo>
                  <a:pt x="3812211" y="731306"/>
                  <a:pt x="3813850" y="731451"/>
                  <a:pt x="3815490" y="731597"/>
                </a:cubicBezTo>
                <a:cubicBezTo>
                  <a:pt x="3816525" y="729229"/>
                  <a:pt x="3815511" y="726680"/>
                  <a:pt x="3814184" y="725333"/>
                </a:cubicBezTo>
                <a:close/>
                <a:moveTo>
                  <a:pt x="3872610" y="707888"/>
                </a:moveTo>
                <a:lnTo>
                  <a:pt x="3872910" y="708908"/>
                </a:lnTo>
                <a:lnTo>
                  <a:pt x="3871240" y="709026"/>
                </a:lnTo>
                <a:close/>
                <a:moveTo>
                  <a:pt x="3794653" y="706035"/>
                </a:moveTo>
                <a:cubicBezTo>
                  <a:pt x="3794653" y="706035"/>
                  <a:pt x="3792984" y="705886"/>
                  <a:pt x="3792846" y="707465"/>
                </a:cubicBezTo>
                <a:cubicBezTo>
                  <a:pt x="3792846" y="707465"/>
                  <a:pt x="3792705" y="709043"/>
                  <a:pt x="3794375" y="709191"/>
                </a:cubicBezTo>
                <a:cubicBezTo>
                  <a:pt x="3794234" y="710769"/>
                  <a:pt x="3795903" y="710918"/>
                  <a:pt x="3795903" y="710918"/>
                </a:cubicBezTo>
                <a:cubicBezTo>
                  <a:pt x="3797572" y="711065"/>
                  <a:pt x="3799241" y="711211"/>
                  <a:pt x="3799101" y="712791"/>
                </a:cubicBezTo>
                <a:cubicBezTo>
                  <a:pt x="3800771" y="712938"/>
                  <a:pt x="3800909" y="711360"/>
                  <a:pt x="3800909" y="711360"/>
                </a:cubicBezTo>
                <a:cubicBezTo>
                  <a:pt x="3801048" y="709782"/>
                  <a:pt x="3801188" y="708201"/>
                  <a:pt x="3801188" y="708201"/>
                </a:cubicBezTo>
                <a:cubicBezTo>
                  <a:pt x="3799519" y="708056"/>
                  <a:pt x="3797990" y="706329"/>
                  <a:pt x="3797990" y="706329"/>
                </a:cubicBezTo>
                <a:cubicBezTo>
                  <a:pt x="3796322" y="706181"/>
                  <a:pt x="3796322" y="706181"/>
                  <a:pt x="3794653" y="706035"/>
                </a:cubicBezTo>
                <a:close/>
                <a:moveTo>
                  <a:pt x="3881386" y="702327"/>
                </a:moveTo>
                <a:cubicBezTo>
                  <a:pt x="3881248" y="703899"/>
                  <a:pt x="3882891" y="704044"/>
                  <a:pt x="3884536" y="704189"/>
                </a:cubicBezTo>
                <a:cubicBezTo>
                  <a:pt x="3882613" y="707187"/>
                  <a:pt x="3882475" y="708760"/>
                  <a:pt x="3880553" y="711759"/>
                </a:cubicBezTo>
                <a:cubicBezTo>
                  <a:pt x="3880415" y="713330"/>
                  <a:pt x="3880415" y="713330"/>
                  <a:pt x="3880415" y="713330"/>
                </a:cubicBezTo>
                <a:cubicBezTo>
                  <a:pt x="3882059" y="713474"/>
                  <a:pt x="3882059" y="713474"/>
                  <a:pt x="3882059" y="713474"/>
                </a:cubicBezTo>
                <a:cubicBezTo>
                  <a:pt x="3883703" y="713621"/>
                  <a:pt x="3883703" y="713621"/>
                  <a:pt x="3885346" y="713765"/>
                </a:cubicBezTo>
                <a:cubicBezTo>
                  <a:pt x="3883147" y="719908"/>
                  <a:pt x="3878770" y="713185"/>
                  <a:pt x="3877404" y="709896"/>
                </a:cubicBezTo>
                <a:cubicBezTo>
                  <a:pt x="3877125" y="713039"/>
                  <a:pt x="3875343" y="714467"/>
                  <a:pt x="3872055" y="714175"/>
                </a:cubicBezTo>
                <a:cubicBezTo>
                  <a:pt x="3872124" y="713390"/>
                  <a:pt x="3873051" y="712282"/>
                  <a:pt x="3873565" y="711140"/>
                </a:cubicBezTo>
                <a:lnTo>
                  <a:pt x="3872910" y="708908"/>
                </a:lnTo>
                <a:lnTo>
                  <a:pt x="3879187" y="708470"/>
                </a:lnTo>
                <a:cubicBezTo>
                  <a:pt x="3879465" y="705325"/>
                  <a:pt x="3879742" y="702183"/>
                  <a:pt x="3881386" y="702327"/>
                </a:cubicBezTo>
                <a:close/>
                <a:moveTo>
                  <a:pt x="3771683" y="700533"/>
                </a:moveTo>
                <a:cubicBezTo>
                  <a:pt x="3771683" y="700533"/>
                  <a:pt x="3770044" y="700388"/>
                  <a:pt x="3769903" y="701995"/>
                </a:cubicBezTo>
                <a:cubicBezTo>
                  <a:pt x="3769761" y="703603"/>
                  <a:pt x="3769618" y="705210"/>
                  <a:pt x="3769476" y="706818"/>
                </a:cubicBezTo>
                <a:cubicBezTo>
                  <a:pt x="3769334" y="708426"/>
                  <a:pt x="3772612" y="708715"/>
                  <a:pt x="3774250" y="708860"/>
                </a:cubicBezTo>
                <a:cubicBezTo>
                  <a:pt x="3774250" y="708860"/>
                  <a:pt x="3774250" y="708860"/>
                  <a:pt x="3775890" y="709005"/>
                </a:cubicBezTo>
                <a:cubicBezTo>
                  <a:pt x="3775890" y="709005"/>
                  <a:pt x="3775890" y="709005"/>
                  <a:pt x="3776033" y="707398"/>
                </a:cubicBezTo>
                <a:cubicBezTo>
                  <a:pt x="3776033" y="707398"/>
                  <a:pt x="3776175" y="705789"/>
                  <a:pt x="3776175" y="705789"/>
                </a:cubicBezTo>
                <a:cubicBezTo>
                  <a:pt x="3776175" y="705789"/>
                  <a:pt x="3774535" y="705645"/>
                  <a:pt x="3774535" y="705645"/>
                </a:cubicBezTo>
                <a:cubicBezTo>
                  <a:pt x="3774535" y="705645"/>
                  <a:pt x="3771257" y="705354"/>
                  <a:pt x="3771257" y="705354"/>
                </a:cubicBezTo>
                <a:cubicBezTo>
                  <a:pt x="3771257" y="705354"/>
                  <a:pt x="3771399" y="703748"/>
                  <a:pt x="3771399" y="703748"/>
                </a:cubicBezTo>
                <a:cubicBezTo>
                  <a:pt x="3773180" y="702285"/>
                  <a:pt x="3771540" y="702141"/>
                  <a:pt x="3771683" y="700533"/>
                </a:cubicBezTo>
                <a:close/>
                <a:moveTo>
                  <a:pt x="3788553" y="700287"/>
                </a:moveTo>
                <a:cubicBezTo>
                  <a:pt x="3788409" y="701915"/>
                  <a:pt x="3788122" y="705167"/>
                  <a:pt x="3786453" y="705019"/>
                </a:cubicBezTo>
                <a:cubicBezTo>
                  <a:pt x="3786309" y="706647"/>
                  <a:pt x="3786022" y="709899"/>
                  <a:pt x="3787691" y="710047"/>
                </a:cubicBezTo>
                <a:cubicBezTo>
                  <a:pt x="3787978" y="706794"/>
                  <a:pt x="3789790" y="705316"/>
                  <a:pt x="3790734" y="704169"/>
                </a:cubicBezTo>
                <a:cubicBezTo>
                  <a:pt x="3791676" y="703022"/>
                  <a:pt x="3791747" y="702211"/>
                  <a:pt x="3788553" y="700287"/>
                </a:cubicBezTo>
                <a:close/>
                <a:moveTo>
                  <a:pt x="3734613" y="697143"/>
                </a:moveTo>
                <a:cubicBezTo>
                  <a:pt x="3733520" y="695673"/>
                  <a:pt x="3732780" y="694822"/>
                  <a:pt x="3732574" y="697160"/>
                </a:cubicBezTo>
                <a:cubicBezTo>
                  <a:pt x="3736877" y="703821"/>
                  <a:pt x="3727858" y="695173"/>
                  <a:pt x="3729062" y="699989"/>
                </a:cubicBezTo>
                <a:cubicBezTo>
                  <a:pt x="3730611" y="700913"/>
                  <a:pt x="3732160" y="701835"/>
                  <a:pt x="3733761" y="702172"/>
                </a:cubicBezTo>
                <a:cubicBezTo>
                  <a:pt x="3735362" y="702511"/>
                  <a:pt x="3737014" y="702263"/>
                  <a:pt x="3738769" y="700849"/>
                </a:cubicBezTo>
                <a:cubicBezTo>
                  <a:pt x="3737151" y="700706"/>
                  <a:pt x="3735705" y="698615"/>
                  <a:pt x="3734613" y="697143"/>
                </a:cubicBezTo>
                <a:close/>
                <a:moveTo>
                  <a:pt x="3732678" y="688716"/>
                </a:moveTo>
                <a:cubicBezTo>
                  <a:pt x="3730949" y="688079"/>
                  <a:pt x="3730417" y="687882"/>
                  <a:pt x="3734670" y="689452"/>
                </a:cubicBezTo>
                <a:cubicBezTo>
                  <a:pt x="3737506" y="690498"/>
                  <a:pt x="3738215" y="690758"/>
                  <a:pt x="3737861" y="690628"/>
                </a:cubicBezTo>
                <a:cubicBezTo>
                  <a:pt x="3737329" y="690431"/>
                  <a:pt x="3734405" y="689353"/>
                  <a:pt x="3732678" y="688716"/>
                </a:cubicBezTo>
                <a:close/>
                <a:moveTo>
                  <a:pt x="3780165" y="681032"/>
                </a:moveTo>
                <a:cubicBezTo>
                  <a:pt x="3778574" y="680891"/>
                  <a:pt x="3778574" y="680891"/>
                  <a:pt x="3778437" y="682451"/>
                </a:cubicBezTo>
                <a:cubicBezTo>
                  <a:pt x="3778300" y="684008"/>
                  <a:pt x="3778300" y="684008"/>
                  <a:pt x="3778300" y="684008"/>
                </a:cubicBezTo>
                <a:cubicBezTo>
                  <a:pt x="3778300" y="684008"/>
                  <a:pt x="3776847" y="682310"/>
                  <a:pt x="3776847" y="682310"/>
                </a:cubicBezTo>
                <a:cubicBezTo>
                  <a:pt x="3775259" y="682169"/>
                  <a:pt x="3773531" y="683587"/>
                  <a:pt x="3771942" y="683446"/>
                </a:cubicBezTo>
                <a:cubicBezTo>
                  <a:pt x="3770353" y="683306"/>
                  <a:pt x="3770214" y="684864"/>
                  <a:pt x="3770077" y="686423"/>
                </a:cubicBezTo>
                <a:cubicBezTo>
                  <a:pt x="3769940" y="687981"/>
                  <a:pt x="3769802" y="689540"/>
                  <a:pt x="3771529" y="688121"/>
                </a:cubicBezTo>
                <a:cubicBezTo>
                  <a:pt x="3773118" y="688262"/>
                  <a:pt x="3773118" y="688262"/>
                  <a:pt x="3773118" y="688262"/>
                </a:cubicBezTo>
                <a:cubicBezTo>
                  <a:pt x="3774707" y="688402"/>
                  <a:pt x="3776434" y="686984"/>
                  <a:pt x="3776297" y="688543"/>
                </a:cubicBezTo>
                <a:cubicBezTo>
                  <a:pt x="3777886" y="688682"/>
                  <a:pt x="3777749" y="690242"/>
                  <a:pt x="3777749" y="690242"/>
                </a:cubicBezTo>
                <a:cubicBezTo>
                  <a:pt x="3779338" y="690382"/>
                  <a:pt x="3780927" y="690522"/>
                  <a:pt x="3780790" y="692081"/>
                </a:cubicBezTo>
                <a:cubicBezTo>
                  <a:pt x="3782379" y="692221"/>
                  <a:pt x="3784106" y="690802"/>
                  <a:pt x="3784244" y="689244"/>
                </a:cubicBezTo>
                <a:cubicBezTo>
                  <a:pt x="3784381" y="687686"/>
                  <a:pt x="3784518" y="686127"/>
                  <a:pt x="3782928" y="685988"/>
                </a:cubicBezTo>
                <a:cubicBezTo>
                  <a:pt x="3783067" y="684429"/>
                  <a:pt x="3781478" y="684288"/>
                  <a:pt x="3779888" y="684149"/>
                </a:cubicBezTo>
                <a:cubicBezTo>
                  <a:pt x="3780027" y="682590"/>
                  <a:pt x="3780027" y="682590"/>
                  <a:pt x="3780027" y="682590"/>
                </a:cubicBezTo>
                <a:cubicBezTo>
                  <a:pt x="3780165" y="681032"/>
                  <a:pt x="3780165" y="681032"/>
                  <a:pt x="3780165" y="681032"/>
                </a:cubicBezTo>
                <a:close/>
                <a:moveTo>
                  <a:pt x="3732484" y="676820"/>
                </a:moveTo>
                <a:cubicBezTo>
                  <a:pt x="3732347" y="678365"/>
                  <a:pt x="3732210" y="679911"/>
                  <a:pt x="3733848" y="680055"/>
                </a:cubicBezTo>
                <a:cubicBezTo>
                  <a:pt x="3735350" y="681746"/>
                  <a:pt x="3738357" y="685126"/>
                  <a:pt x="3741497" y="686961"/>
                </a:cubicBezTo>
                <a:cubicBezTo>
                  <a:pt x="3742590" y="693289"/>
                  <a:pt x="3750786" y="694014"/>
                  <a:pt x="3748738" y="698505"/>
                </a:cubicBezTo>
                <a:cubicBezTo>
                  <a:pt x="3750377" y="698649"/>
                  <a:pt x="3757750" y="689956"/>
                  <a:pt x="3763898" y="695172"/>
                </a:cubicBezTo>
                <a:cubicBezTo>
                  <a:pt x="3764444" y="688989"/>
                  <a:pt x="3759664" y="687010"/>
                  <a:pt x="3758434" y="682228"/>
                </a:cubicBezTo>
                <a:cubicBezTo>
                  <a:pt x="3753380" y="683339"/>
                  <a:pt x="3745596" y="677977"/>
                  <a:pt x="3745322" y="681069"/>
                </a:cubicBezTo>
                <a:cubicBezTo>
                  <a:pt x="3746962" y="681214"/>
                  <a:pt x="3745186" y="682615"/>
                  <a:pt x="3743548" y="682471"/>
                </a:cubicBezTo>
                <a:cubicBezTo>
                  <a:pt x="3743410" y="684016"/>
                  <a:pt x="3743410" y="684016"/>
                  <a:pt x="3743410" y="684016"/>
                </a:cubicBezTo>
                <a:cubicBezTo>
                  <a:pt x="3740405" y="680634"/>
                  <a:pt x="3737264" y="678799"/>
                  <a:pt x="3735761" y="677109"/>
                </a:cubicBezTo>
                <a:cubicBezTo>
                  <a:pt x="3734123" y="676964"/>
                  <a:pt x="3734123" y="676964"/>
                  <a:pt x="3734123" y="676964"/>
                </a:cubicBezTo>
                <a:cubicBezTo>
                  <a:pt x="3734123" y="676964"/>
                  <a:pt x="3734123" y="676964"/>
                  <a:pt x="3732484" y="676820"/>
                </a:cubicBezTo>
                <a:close/>
                <a:moveTo>
                  <a:pt x="3675773" y="661972"/>
                </a:moveTo>
                <a:cubicBezTo>
                  <a:pt x="3675081" y="669801"/>
                  <a:pt x="3672435" y="661678"/>
                  <a:pt x="3669935" y="670925"/>
                </a:cubicBezTo>
                <a:cubicBezTo>
                  <a:pt x="3674250" y="679194"/>
                  <a:pt x="3683009" y="675237"/>
                  <a:pt x="3687877" y="677244"/>
                </a:cubicBezTo>
                <a:cubicBezTo>
                  <a:pt x="3688016" y="675679"/>
                  <a:pt x="3688153" y="674113"/>
                  <a:pt x="3688292" y="672547"/>
                </a:cubicBezTo>
                <a:cubicBezTo>
                  <a:pt x="3691630" y="672842"/>
                  <a:pt x="3694967" y="673136"/>
                  <a:pt x="3698306" y="673432"/>
                </a:cubicBezTo>
                <a:cubicBezTo>
                  <a:pt x="3698166" y="674997"/>
                  <a:pt x="3699836" y="675144"/>
                  <a:pt x="3699836" y="675144"/>
                </a:cubicBezTo>
                <a:cubicBezTo>
                  <a:pt x="3701504" y="675293"/>
                  <a:pt x="3701644" y="673726"/>
                  <a:pt x="3701781" y="672160"/>
                </a:cubicBezTo>
                <a:cubicBezTo>
                  <a:pt x="3702615" y="672235"/>
                  <a:pt x="3702650" y="671844"/>
                  <a:pt x="3702477" y="671434"/>
                </a:cubicBezTo>
                <a:cubicBezTo>
                  <a:pt x="3702303" y="671023"/>
                  <a:pt x="3701920" y="670595"/>
                  <a:pt x="3701920" y="670595"/>
                </a:cubicBezTo>
                <a:cubicBezTo>
                  <a:pt x="3700252" y="670447"/>
                  <a:pt x="3698583" y="670300"/>
                  <a:pt x="3698583" y="670300"/>
                </a:cubicBezTo>
                <a:cubicBezTo>
                  <a:pt x="3697052" y="668588"/>
                  <a:pt x="3693713" y="668292"/>
                  <a:pt x="3692046" y="668145"/>
                </a:cubicBezTo>
                <a:cubicBezTo>
                  <a:pt x="3690377" y="667997"/>
                  <a:pt x="3688708" y="667849"/>
                  <a:pt x="3686900" y="669268"/>
                </a:cubicBezTo>
                <a:cubicBezTo>
                  <a:pt x="3687038" y="667703"/>
                  <a:pt x="3687038" y="667703"/>
                  <a:pt x="3687038" y="667703"/>
                </a:cubicBezTo>
                <a:cubicBezTo>
                  <a:pt x="3682447" y="662563"/>
                  <a:pt x="3678417" y="670096"/>
                  <a:pt x="3675773" y="661972"/>
                </a:cubicBezTo>
                <a:close/>
                <a:moveTo>
                  <a:pt x="3722988" y="653416"/>
                </a:moveTo>
                <a:cubicBezTo>
                  <a:pt x="3721349" y="653272"/>
                  <a:pt x="3721068" y="656461"/>
                  <a:pt x="3720928" y="658055"/>
                </a:cubicBezTo>
                <a:cubicBezTo>
                  <a:pt x="3722567" y="658201"/>
                  <a:pt x="3722425" y="659795"/>
                  <a:pt x="3722425" y="659795"/>
                </a:cubicBezTo>
                <a:cubicBezTo>
                  <a:pt x="3722284" y="661390"/>
                  <a:pt x="3722284" y="661390"/>
                  <a:pt x="3720505" y="662840"/>
                </a:cubicBezTo>
                <a:cubicBezTo>
                  <a:pt x="3720645" y="661244"/>
                  <a:pt x="3719007" y="661100"/>
                  <a:pt x="3719007" y="661100"/>
                </a:cubicBezTo>
                <a:cubicBezTo>
                  <a:pt x="3715729" y="660809"/>
                  <a:pt x="3712592" y="658925"/>
                  <a:pt x="3710953" y="658781"/>
                </a:cubicBezTo>
                <a:cubicBezTo>
                  <a:pt x="3710953" y="658781"/>
                  <a:pt x="3710953" y="658781"/>
                  <a:pt x="3709314" y="658636"/>
                </a:cubicBezTo>
                <a:cubicBezTo>
                  <a:pt x="3709314" y="658636"/>
                  <a:pt x="3709314" y="658636"/>
                  <a:pt x="3707532" y="660086"/>
                </a:cubicBezTo>
                <a:cubicBezTo>
                  <a:pt x="3707393" y="661681"/>
                  <a:pt x="3709031" y="661826"/>
                  <a:pt x="3708891" y="663420"/>
                </a:cubicBezTo>
                <a:cubicBezTo>
                  <a:pt x="3712026" y="665304"/>
                  <a:pt x="3715305" y="665595"/>
                  <a:pt x="3718585" y="665884"/>
                </a:cubicBezTo>
                <a:cubicBezTo>
                  <a:pt x="3718585" y="665884"/>
                  <a:pt x="3718442" y="667479"/>
                  <a:pt x="3720081" y="667624"/>
                </a:cubicBezTo>
                <a:cubicBezTo>
                  <a:pt x="3718442" y="667479"/>
                  <a:pt x="3718303" y="669074"/>
                  <a:pt x="3716523" y="670524"/>
                </a:cubicBezTo>
                <a:cubicBezTo>
                  <a:pt x="3716380" y="672119"/>
                  <a:pt x="3716380" y="672119"/>
                  <a:pt x="3716380" y="672119"/>
                </a:cubicBezTo>
                <a:cubicBezTo>
                  <a:pt x="3716240" y="673714"/>
                  <a:pt x="3716240" y="673714"/>
                  <a:pt x="3716240" y="673714"/>
                </a:cubicBezTo>
                <a:cubicBezTo>
                  <a:pt x="3717739" y="675453"/>
                  <a:pt x="3717739" y="675453"/>
                  <a:pt x="3717596" y="677048"/>
                </a:cubicBezTo>
                <a:cubicBezTo>
                  <a:pt x="3719236" y="677193"/>
                  <a:pt x="3719095" y="678787"/>
                  <a:pt x="3718954" y="680381"/>
                </a:cubicBezTo>
                <a:cubicBezTo>
                  <a:pt x="3720452" y="682121"/>
                  <a:pt x="3720452" y="682121"/>
                  <a:pt x="3722092" y="682266"/>
                </a:cubicBezTo>
                <a:cubicBezTo>
                  <a:pt x="3722232" y="680671"/>
                  <a:pt x="3722374" y="679076"/>
                  <a:pt x="3722374" y="679076"/>
                </a:cubicBezTo>
                <a:cubicBezTo>
                  <a:pt x="3722655" y="675888"/>
                  <a:pt x="3721156" y="674147"/>
                  <a:pt x="3721156" y="674147"/>
                </a:cubicBezTo>
                <a:cubicBezTo>
                  <a:pt x="3719659" y="672408"/>
                  <a:pt x="3719659" y="672408"/>
                  <a:pt x="3719659" y="672408"/>
                </a:cubicBezTo>
                <a:cubicBezTo>
                  <a:pt x="3719659" y="672408"/>
                  <a:pt x="3721439" y="670958"/>
                  <a:pt x="3721439" y="670958"/>
                </a:cubicBezTo>
                <a:cubicBezTo>
                  <a:pt x="3723078" y="671102"/>
                  <a:pt x="3723078" y="671102"/>
                  <a:pt x="3723078" y="671102"/>
                </a:cubicBezTo>
                <a:cubicBezTo>
                  <a:pt x="3723078" y="671102"/>
                  <a:pt x="3724717" y="671248"/>
                  <a:pt x="3724576" y="672842"/>
                </a:cubicBezTo>
                <a:cubicBezTo>
                  <a:pt x="3724576" y="672842"/>
                  <a:pt x="3726357" y="671392"/>
                  <a:pt x="3726357" y="671392"/>
                </a:cubicBezTo>
                <a:cubicBezTo>
                  <a:pt x="3726497" y="669797"/>
                  <a:pt x="3726638" y="668203"/>
                  <a:pt x="3726638" y="668203"/>
                </a:cubicBezTo>
                <a:cubicBezTo>
                  <a:pt x="3724999" y="668059"/>
                  <a:pt x="3724999" y="668059"/>
                  <a:pt x="3724999" y="668059"/>
                </a:cubicBezTo>
                <a:cubicBezTo>
                  <a:pt x="3725140" y="666464"/>
                  <a:pt x="3725140" y="666464"/>
                  <a:pt x="3725140" y="666464"/>
                </a:cubicBezTo>
                <a:cubicBezTo>
                  <a:pt x="3725140" y="666464"/>
                  <a:pt x="3725280" y="664870"/>
                  <a:pt x="3727061" y="663419"/>
                </a:cubicBezTo>
                <a:cubicBezTo>
                  <a:pt x="3726920" y="665014"/>
                  <a:pt x="3728559" y="665159"/>
                  <a:pt x="3728559" y="665159"/>
                </a:cubicBezTo>
                <a:cubicBezTo>
                  <a:pt x="3730197" y="665303"/>
                  <a:pt x="3730197" y="665303"/>
                  <a:pt x="3731836" y="665449"/>
                </a:cubicBezTo>
                <a:cubicBezTo>
                  <a:pt x="3733477" y="665593"/>
                  <a:pt x="3733477" y="665593"/>
                  <a:pt x="3733615" y="664000"/>
                </a:cubicBezTo>
                <a:cubicBezTo>
                  <a:pt x="3733757" y="662404"/>
                  <a:pt x="3733757" y="662404"/>
                  <a:pt x="3732118" y="662258"/>
                </a:cubicBezTo>
                <a:cubicBezTo>
                  <a:pt x="3732118" y="662258"/>
                  <a:pt x="3730480" y="662114"/>
                  <a:pt x="3730621" y="660520"/>
                </a:cubicBezTo>
                <a:cubicBezTo>
                  <a:pt x="3728981" y="660374"/>
                  <a:pt x="3727343" y="660229"/>
                  <a:pt x="3727343" y="660229"/>
                </a:cubicBezTo>
                <a:cubicBezTo>
                  <a:pt x="3727343" y="660229"/>
                  <a:pt x="3727343" y="660229"/>
                  <a:pt x="3725703" y="660085"/>
                </a:cubicBezTo>
                <a:cubicBezTo>
                  <a:pt x="3725844" y="658489"/>
                  <a:pt x="3725985" y="656895"/>
                  <a:pt x="3724627" y="653560"/>
                </a:cubicBezTo>
                <a:cubicBezTo>
                  <a:pt x="3724627" y="653560"/>
                  <a:pt x="3724627" y="653560"/>
                  <a:pt x="3722988" y="653416"/>
                </a:cubicBezTo>
                <a:close/>
                <a:moveTo>
                  <a:pt x="3558923" y="653384"/>
                </a:moveTo>
                <a:cubicBezTo>
                  <a:pt x="3557254" y="653236"/>
                  <a:pt x="3555443" y="654697"/>
                  <a:pt x="3555300" y="656304"/>
                </a:cubicBezTo>
                <a:cubicBezTo>
                  <a:pt x="3555159" y="657910"/>
                  <a:pt x="3556685" y="659665"/>
                  <a:pt x="3556685" y="659665"/>
                </a:cubicBezTo>
                <a:cubicBezTo>
                  <a:pt x="3558355" y="659814"/>
                  <a:pt x="3560023" y="659962"/>
                  <a:pt x="3561692" y="660108"/>
                </a:cubicBezTo>
                <a:cubicBezTo>
                  <a:pt x="3565172" y="658796"/>
                  <a:pt x="3566841" y="658943"/>
                  <a:pt x="3568368" y="660698"/>
                </a:cubicBezTo>
                <a:cubicBezTo>
                  <a:pt x="3569893" y="662453"/>
                  <a:pt x="3571563" y="662600"/>
                  <a:pt x="3571706" y="660993"/>
                </a:cubicBezTo>
                <a:cubicBezTo>
                  <a:pt x="3571848" y="659386"/>
                  <a:pt x="3571988" y="657779"/>
                  <a:pt x="3570462" y="656024"/>
                </a:cubicBezTo>
                <a:cubicBezTo>
                  <a:pt x="3568936" y="654270"/>
                  <a:pt x="3567268" y="654121"/>
                  <a:pt x="3565599" y="653973"/>
                </a:cubicBezTo>
                <a:cubicBezTo>
                  <a:pt x="3563930" y="653827"/>
                  <a:pt x="3563930" y="653827"/>
                  <a:pt x="3562260" y="653679"/>
                </a:cubicBezTo>
                <a:cubicBezTo>
                  <a:pt x="3560591" y="653531"/>
                  <a:pt x="3558780" y="654991"/>
                  <a:pt x="3558923" y="653384"/>
                </a:cubicBezTo>
                <a:close/>
                <a:moveTo>
                  <a:pt x="3580760" y="651841"/>
                </a:moveTo>
                <a:cubicBezTo>
                  <a:pt x="3579134" y="651698"/>
                  <a:pt x="3578990" y="653324"/>
                  <a:pt x="3578847" y="654951"/>
                </a:cubicBezTo>
                <a:cubicBezTo>
                  <a:pt x="3578847" y="654951"/>
                  <a:pt x="3578702" y="656577"/>
                  <a:pt x="3580327" y="656720"/>
                </a:cubicBezTo>
                <a:cubicBezTo>
                  <a:pt x="3580184" y="658347"/>
                  <a:pt x="3580184" y="658347"/>
                  <a:pt x="3580184" y="658347"/>
                </a:cubicBezTo>
                <a:cubicBezTo>
                  <a:pt x="3582550" y="659377"/>
                  <a:pt x="3584916" y="660405"/>
                  <a:pt x="3587319" y="661028"/>
                </a:cubicBezTo>
                <a:cubicBezTo>
                  <a:pt x="3589721" y="661650"/>
                  <a:pt x="3592160" y="661865"/>
                  <a:pt x="3594668" y="661266"/>
                </a:cubicBezTo>
                <a:cubicBezTo>
                  <a:pt x="3594668" y="661266"/>
                  <a:pt x="3596438" y="659784"/>
                  <a:pt x="3596581" y="658158"/>
                </a:cubicBezTo>
                <a:cubicBezTo>
                  <a:pt x="3595101" y="656388"/>
                  <a:pt x="3595101" y="656388"/>
                  <a:pt x="3593475" y="656245"/>
                </a:cubicBezTo>
                <a:cubicBezTo>
                  <a:pt x="3590080" y="657583"/>
                  <a:pt x="3585348" y="655525"/>
                  <a:pt x="3582240" y="653611"/>
                </a:cubicBezTo>
                <a:cubicBezTo>
                  <a:pt x="3580616" y="653468"/>
                  <a:pt x="3580616" y="653468"/>
                  <a:pt x="3580616" y="653468"/>
                </a:cubicBezTo>
                <a:cubicBezTo>
                  <a:pt x="3580760" y="651841"/>
                  <a:pt x="3580760" y="651841"/>
                  <a:pt x="3580760" y="651841"/>
                </a:cubicBezTo>
                <a:close/>
                <a:moveTo>
                  <a:pt x="3665318" y="651791"/>
                </a:moveTo>
                <a:lnTo>
                  <a:pt x="3665138" y="654879"/>
                </a:lnTo>
                <a:lnTo>
                  <a:pt x="3665040" y="654949"/>
                </a:lnTo>
                <a:lnTo>
                  <a:pt x="3665127" y="655049"/>
                </a:lnTo>
                <a:lnTo>
                  <a:pt x="3664862" y="659584"/>
                </a:lnTo>
                <a:cubicBezTo>
                  <a:pt x="3665365" y="659453"/>
                  <a:pt x="3665954" y="658611"/>
                  <a:pt x="3666539" y="656672"/>
                </a:cubicBezTo>
                <a:lnTo>
                  <a:pt x="3665127" y="655049"/>
                </a:lnTo>
                <a:lnTo>
                  <a:pt x="3665138" y="654879"/>
                </a:lnTo>
                <a:lnTo>
                  <a:pt x="3667024" y="653534"/>
                </a:lnTo>
                <a:cubicBezTo>
                  <a:pt x="3667298" y="652762"/>
                  <a:pt x="3666958" y="651937"/>
                  <a:pt x="3665318" y="651791"/>
                </a:cubicBezTo>
                <a:close/>
                <a:moveTo>
                  <a:pt x="3779583" y="650895"/>
                </a:moveTo>
                <a:cubicBezTo>
                  <a:pt x="3777914" y="650747"/>
                  <a:pt x="3777782" y="652240"/>
                  <a:pt x="3777782" y="652240"/>
                </a:cubicBezTo>
                <a:cubicBezTo>
                  <a:pt x="3775982" y="653586"/>
                  <a:pt x="3777519" y="655227"/>
                  <a:pt x="3777386" y="656719"/>
                </a:cubicBezTo>
                <a:cubicBezTo>
                  <a:pt x="3779056" y="656866"/>
                  <a:pt x="3780593" y="658505"/>
                  <a:pt x="3782262" y="658654"/>
                </a:cubicBezTo>
                <a:cubicBezTo>
                  <a:pt x="3782262" y="658654"/>
                  <a:pt x="3784063" y="657309"/>
                  <a:pt x="3784194" y="655815"/>
                </a:cubicBezTo>
                <a:cubicBezTo>
                  <a:pt x="3784327" y="654323"/>
                  <a:pt x="3782788" y="652683"/>
                  <a:pt x="3782788" y="652683"/>
                </a:cubicBezTo>
                <a:cubicBezTo>
                  <a:pt x="3781120" y="652536"/>
                  <a:pt x="3779583" y="650895"/>
                  <a:pt x="3779583" y="650895"/>
                </a:cubicBezTo>
                <a:close/>
                <a:moveTo>
                  <a:pt x="3760470" y="645591"/>
                </a:moveTo>
                <a:cubicBezTo>
                  <a:pt x="3761419" y="648458"/>
                  <a:pt x="3762498" y="649847"/>
                  <a:pt x="3763431" y="650327"/>
                </a:cubicBezTo>
                <a:cubicBezTo>
                  <a:pt x="3764830" y="651047"/>
                  <a:pt x="3765906" y="649726"/>
                  <a:pt x="3765723" y="648293"/>
                </a:cubicBezTo>
                <a:cubicBezTo>
                  <a:pt x="3765539" y="646859"/>
                  <a:pt x="3764098" y="645316"/>
                  <a:pt x="3760470" y="645591"/>
                </a:cubicBezTo>
                <a:close/>
                <a:moveTo>
                  <a:pt x="3725644" y="640922"/>
                </a:moveTo>
                <a:cubicBezTo>
                  <a:pt x="3724055" y="640782"/>
                  <a:pt x="3723903" y="642503"/>
                  <a:pt x="3722313" y="642364"/>
                </a:cubicBezTo>
                <a:cubicBezTo>
                  <a:pt x="3722161" y="644085"/>
                  <a:pt x="3722161" y="644085"/>
                  <a:pt x="3722008" y="645809"/>
                </a:cubicBezTo>
                <a:cubicBezTo>
                  <a:pt x="3722008" y="645809"/>
                  <a:pt x="3722008" y="645809"/>
                  <a:pt x="3723598" y="645948"/>
                </a:cubicBezTo>
                <a:cubicBezTo>
                  <a:pt x="3723751" y="644227"/>
                  <a:pt x="3725339" y="644368"/>
                  <a:pt x="3725493" y="642644"/>
                </a:cubicBezTo>
                <a:cubicBezTo>
                  <a:pt x="3727082" y="642786"/>
                  <a:pt x="3727082" y="642786"/>
                  <a:pt x="3727234" y="641062"/>
                </a:cubicBezTo>
                <a:cubicBezTo>
                  <a:pt x="3727234" y="641062"/>
                  <a:pt x="3727234" y="641062"/>
                  <a:pt x="3725644" y="640922"/>
                </a:cubicBezTo>
                <a:close/>
                <a:moveTo>
                  <a:pt x="3750613" y="640236"/>
                </a:moveTo>
                <a:cubicBezTo>
                  <a:pt x="3750613" y="640236"/>
                  <a:pt x="3748803" y="641667"/>
                  <a:pt x="3748665" y="643245"/>
                </a:cubicBezTo>
                <a:cubicBezTo>
                  <a:pt x="3748525" y="644824"/>
                  <a:pt x="3748525" y="644824"/>
                  <a:pt x="3750194" y="644973"/>
                </a:cubicBezTo>
                <a:cubicBezTo>
                  <a:pt x="3750194" y="644973"/>
                  <a:pt x="3750194" y="644973"/>
                  <a:pt x="3751863" y="645120"/>
                </a:cubicBezTo>
                <a:cubicBezTo>
                  <a:pt x="3751863" y="645120"/>
                  <a:pt x="3753531" y="645266"/>
                  <a:pt x="3753393" y="646845"/>
                </a:cubicBezTo>
                <a:cubicBezTo>
                  <a:pt x="3755060" y="646993"/>
                  <a:pt x="3755060" y="646993"/>
                  <a:pt x="3756869" y="645562"/>
                </a:cubicBezTo>
                <a:cubicBezTo>
                  <a:pt x="3756869" y="645562"/>
                  <a:pt x="3757008" y="643983"/>
                  <a:pt x="3757148" y="642403"/>
                </a:cubicBezTo>
                <a:cubicBezTo>
                  <a:pt x="3755619" y="640678"/>
                  <a:pt x="3753951" y="640532"/>
                  <a:pt x="3752282" y="640383"/>
                </a:cubicBezTo>
                <a:cubicBezTo>
                  <a:pt x="3752282" y="640383"/>
                  <a:pt x="3750613" y="640236"/>
                  <a:pt x="3750613" y="640236"/>
                </a:cubicBezTo>
                <a:close/>
                <a:moveTo>
                  <a:pt x="3714308" y="640066"/>
                </a:moveTo>
                <a:cubicBezTo>
                  <a:pt x="3713889" y="644802"/>
                  <a:pt x="3706779" y="634626"/>
                  <a:pt x="3705943" y="644099"/>
                </a:cubicBezTo>
                <a:cubicBezTo>
                  <a:pt x="3709261" y="642801"/>
                  <a:pt x="3708842" y="647538"/>
                  <a:pt x="3713751" y="646381"/>
                </a:cubicBezTo>
                <a:cubicBezTo>
                  <a:pt x="3714029" y="643222"/>
                  <a:pt x="3715897" y="640205"/>
                  <a:pt x="3714308" y="640066"/>
                </a:cubicBezTo>
                <a:close/>
                <a:moveTo>
                  <a:pt x="3674063" y="639028"/>
                </a:moveTo>
                <a:cubicBezTo>
                  <a:pt x="3671689" y="638204"/>
                  <a:pt x="3668750" y="639174"/>
                  <a:pt x="3667655" y="642356"/>
                </a:cubicBezTo>
                <a:cubicBezTo>
                  <a:pt x="3672507" y="642785"/>
                  <a:pt x="3675742" y="643071"/>
                  <a:pt x="3677073" y="646467"/>
                </a:cubicBezTo>
                <a:cubicBezTo>
                  <a:pt x="3678242" y="642471"/>
                  <a:pt x="3676434" y="639852"/>
                  <a:pt x="3674063" y="639028"/>
                </a:cubicBezTo>
                <a:close/>
                <a:moveTo>
                  <a:pt x="3686811" y="634598"/>
                </a:moveTo>
                <a:cubicBezTo>
                  <a:pt x="3686671" y="636177"/>
                  <a:pt x="3686532" y="637755"/>
                  <a:pt x="3686391" y="639334"/>
                </a:cubicBezTo>
                <a:cubicBezTo>
                  <a:pt x="3686391" y="639334"/>
                  <a:pt x="3684613" y="640768"/>
                  <a:pt x="3684474" y="642347"/>
                </a:cubicBezTo>
                <a:cubicBezTo>
                  <a:pt x="3687752" y="642637"/>
                  <a:pt x="3690106" y="644037"/>
                  <a:pt x="3692137" y="644417"/>
                </a:cubicBezTo>
                <a:cubicBezTo>
                  <a:pt x="3694168" y="644795"/>
                  <a:pt x="3695878" y="644150"/>
                  <a:pt x="3697865" y="640348"/>
                </a:cubicBezTo>
                <a:cubicBezTo>
                  <a:pt x="3691169" y="641347"/>
                  <a:pt x="3691727" y="635032"/>
                  <a:pt x="3686811" y="634598"/>
                </a:cubicBezTo>
                <a:close/>
                <a:moveTo>
                  <a:pt x="3804327" y="614897"/>
                </a:moveTo>
                <a:cubicBezTo>
                  <a:pt x="3801830" y="615109"/>
                  <a:pt x="3800787" y="615235"/>
                  <a:pt x="3800575" y="615297"/>
                </a:cubicBezTo>
                <a:cubicBezTo>
                  <a:pt x="3799939" y="615485"/>
                  <a:pt x="3806787" y="615114"/>
                  <a:pt x="3804327" y="614897"/>
                </a:cubicBezTo>
                <a:close/>
                <a:moveTo>
                  <a:pt x="3728471" y="611231"/>
                </a:moveTo>
                <a:cubicBezTo>
                  <a:pt x="3727815" y="610472"/>
                  <a:pt x="3727184" y="610617"/>
                  <a:pt x="3726598" y="612568"/>
                </a:cubicBezTo>
                <a:cubicBezTo>
                  <a:pt x="3732592" y="619507"/>
                  <a:pt x="3726598" y="612568"/>
                  <a:pt x="3724537" y="617191"/>
                </a:cubicBezTo>
                <a:cubicBezTo>
                  <a:pt x="3726036" y="618927"/>
                  <a:pt x="3729173" y="620806"/>
                  <a:pt x="3731598" y="621421"/>
                </a:cubicBezTo>
                <a:cubicBezTo>
                  <a:pt x="3734021" y="622036"/>
                  <a:pt x="3735730" y="621385"/>
                  <a:pt x="3734371" y="618061"/>
                </a:cubicBezTo>
                <a:cubicBezTo>
                  <a:pt x="3732615" y="623915"/>
                  <a:pt x="3730438" y="613507"/>
                  <a:pt x="3728471" y="611231"/>
                </a:cubicBezTo>
                <a:close/>
                <a:moveTo>
                  <a:pt x="3620922" y="609741"/>
                </a:moveTo>
                <a:lnTo>
                  <a:pt x="3620611" y="610213"/>
                </a:lnTo>
                <a:lnTo>
                  <a:pt x="3620488" y="609898"/>
                </a:lnTo>
                <a:cubicBezTo>
                  <a:pt x="3618938" y="608393"/>
                  <a:pt x="3617653" y="608671"/>
                  <a:pt x="3618980" y="612694"/>
                </a:cubicBezTo>
                <a:lnTo>
                  <a:pt x="3620611" y="610213"/>
                </a:lnTo>
                <a:lnTo>
                  <a:pt x="3620704" y="610450"/>
                </a:lnTo>
                <a:lnTo>
                  <a:pt x="3618568" y="617344"/>
                </a:lnTo>
                <a:cubicBezTo>
                  <a:pt x="3621174" y="616403"/>
                  <a:pt x="3621595" y="618783"/>
                  <a:pt x="3622462" y="618786"/>
                </a:cubicBezTo>
                <a:cubicBezTo>
                  <a:pt x="3622751" y="618788"/>
                  <a:pt x="3623089" y="618526"/>
                  <a:pt x="3623574" y="617787"/>
                </a:cubicBezTo>
                <a:lnTo>
                  <a:pt x="3620704" y="610450"/>
                </a:lnTo>
                <a:close/>
                <a:moveTo>
                  <a:pt x="3667463" y="609168"/>
                </a:moveTo>
                <a:cubicBezTo>
                  <a:pt x="3666365" y="612078"/>
                  <a:pt x="3667869" y="614093"/>
                  <a:pt x="3669488" y="614799"/>
                </a:cubicBezTo>
                <a:cubicBezTo>
                  <a:pt x="3671108" y="615506"/>
                  <a:pt x="3672843" y="614907"/>
                  <a:pt x="3672207" y="612595"/>
                </a:cubicBezTo>
                <a:cubicBezTo>
                  <a:pt x="3672207" y="612595"/>
                  <a:pt x="3670538" y="612448"/>
                  <a:pt x="3670802" y="609462"/>
                </a:cubicBezTo>
                <a:cubicBezTo>
                  <a:pt x="3670802" y="609462"/>
                  <a:pt x="3669133" y="609314"/>
                  <a:pt x="3667463" y="609168"/>
                </a:cubicBezTo>
                <a:close/>
                <a:moveTo>
                  <a:pt x="3777519" y="594430"/>
                </a:moveTo>
                <a:cubicBezTo>
                  <a:pt x="3775477" y="593254"/>
                  <a:pt x="3773705" y="593894"/>
                  <a:pt x="3772225" y="600923"/>
                </a:cubicBezTo>
                <a:cubicBezTo>
                  <a:pt x="3777474" y="599795"/>
                  <a:pt x="3779456" y="596789"/>
                  <a:pt x="3775491" y="602803"/>
                </a:cubicBezTo>
                <a:cubicBezTo>
                  <a:pt x="3780879" y="600096"/>
                  <a:pt x="3782025" y="606562"/>
                  <a:pt x="3784424" y="598817"/>
                </a:cubicBezTo>
                <a:cubicBezTo>
                  <a:pt x="3781870" y="598592"/>
                  <a:pt x="3779559" y="595605"/>
                  <a:pt x="3777519" y="594430"/>
                </a:cubicBezTo>
                <a:close/>
                <a:moveTo>
                  <a:pt x="3758619" y="591764"/>
                </a:moveTo>
                <a:cubicBezTo>
                  <a:pt x="3758052" y="598194"/>
                  <a:pt x="3761291" y="596861"/>
                  <a:pt x="3765657" y="600487"/>
                </a:cubicBezTo>
                <a:cubicBezTo>
                  <a:pt x="3766367" y="592451"/>
                  <a:pt x="3761717" y="592039"/>
                  <a:pt x="3758619" y="591764"/>
                </a:cubicBezTo>
                <a:close/>
                <a:moveTo>
                  <a:pt x="3773075" y="591306"/>
                </a:moveTo>
                <a:cubicBezTo>
                  <a:pt x="3771486" y="591167"/>
                  <a:pt x="3769897" y="591025"/>
                  <a:pt x="3769761" y="592556"/>
                </a:cubicBezTo>
                <a:cubicBezTo>
                  <a:pt x="3768172" y="592416"/>
                  <a:pt x="3768037" y="593947"/>
                  <a:pt x="3768037" y="593947"/>
                </a:cubicBezTo>
                <a:cubicBezTo>
                  <a:pt x="3769490" y="595619"/>
                  <a:pt x="3769490" y="595619"/>
                  <a:pt x="3769490" y="595619"/>
                </a:cubicBezTo>
                <a:cubicBezTo>
                  <a:pt x="3771215" y="594228"/>
                  <a:pt x="3771351" y="592697"/>
                  <a:pt x="3772939" y="592838"/>
                </a:cubicBezTo>
                <a:cubicBezTo>
                  <a:pt x="3772939" y="592838"/>
                  <a:pt x="3772939" y="592838"/>
                  <a:pt x="3773075" y="591306"/>
                </a:cubicBezTo>
                <a:close/>
                <a:moveTo>
                  <a:pt x="3718155" y="582693"/>
                </a:moveTo>
                <a:cubicBezTo>
                  <a:pt x="3714419" y="582164"/>
                  <a:pt x="3710106" y="583384"/>
                  <a:pt x="3705582" y="586989"/>
                </a:cubicBezTo>
                <a:cubicBezTo>
                  <a:pt x="3710448" y="589022"/>
                  <a:pt x="3709887" y="595381"/>
                  <a:pt x="3714751" y="597413"/>
                </a:cubicBezTo>
                <a:cubicBezTo>
                  <a:pt x="3716702" y="594381"/>
                  <a:pt x="3721710" y="594823"/>
                  <a:pt x="3725186" y="593529"/>
                </a:cubicBezTo>
                <a:cubicBezTo>
                  <a:pt x="3725329" y="591939"/>
                  <a:pt x="3725329" y="591939"/>
                  <a:pt x="3725329" y="591939"/>
                </a:cubicBezTo>
                <a:cubicBezTo>
                  <a:pt x="3726856" y="593676"/>
                  <a:pt x="3726856" y="593676"/>
                  <a:pt x="3726856" y="593676"/>
                </a:cubicBezTo>
                <a:cubicBezTo>
                  <a:pt x="3726714" y="595266"/>
                  <a:pt x="3726575" y="596856"/>
                  <a:pt x="3726434" y="598446"/>
                </a:cubicBezTo>
                <a:cubicBezTo>
                  <a:pt x="3726293" y="600035"/>
                  <a:pt x="3726293" y="600035"/>
                  <a:pt x="3726153" y="601624"/>
                </a:cubicBezTo>
                <a:cubicBezTo>
                  <a:pt x="3726153" y="601624"/>
                  <a:pt x="3727821" y="601773"/>
                  <a:pt x="3727963" y="600182"/>
                </a:cubicBezTo>
                <a:cubicBezTo>
                  <a:pt x="3729772" y="598740"/>
                  <a:pt x="3730053" y="595562"/>
                  <a:pt x="3730333" y="592381"/>
                </a:cubicBezTo>
                <a:cubicBezTo>
                  <a:pt x="3728664" y="592234"/>
                  <a:pt x="3728664" y="592234"/>
                  <a:pt x="3728664" y="592234"/>
                </a:cubicBezTo>
                <a:cubicBezTo>
                  <a:pt x="3728805" y="590644"/>
                  <a:pt x="3727136" y="590497"/>
                  <a:pt x="3727136" y="590497"/>
                </a:cubicBezTo>
                <a:cubicBezTo>
                  <a:pt x="3725607" y="588760"/>
                  <a:pt x="3725607" y="588760"/>
                  <a:pt x="3725607" y="588760"/>
                </a:cubicBezTo>
                <a:cubicBezTo>
                  <a:pt x="3727277" y="588907"/>
                  <a:pt x="3727277" y="588907"/>
                  <a:pt x="3727277" y="588907"/>
                </a:cubicBezTo>
                <a:cubicBezTo>
                  <a:pt x="3725054" y="585506"/>
                  <a:pt x="3721892" y="583224"/>
                  <a:pt x="3718155" y="582693"/>
                </a:cubicBezTo>
                <a:close/>
                <a:moveTo>
                  <a:pt x="3684910" y="580624"/>
                </a:moveTo>
                <a:cubicBezTo>
                  <a:pt x="3681614" y="580331"/>
                  <a:pt x="3679835" y="581679"/>
                  <a:pt x="3676539" y="581388"/>
                </a:cubicBezTo>
                <a:cubicBezTo>
                  <a:pt x="3674892" y="581244"/>
                  <a:pt x="3671596" y="580952"/>
                  <a:pt x="3669949" y="580806"/>
                </a:cubicBezTo>
                <a:cubicBezTo>
                  <a:pt x="3668300" y="580660"/>
                  <a:pt x="3668170" y="582152"/>
                  <a:pt x="3668170" y="582152"/>
                </a:cubicBezTo>
                <a:cubicBezTo>
                  <a:pt x="3668036" y="583645"/>
                  <a:pt x="3667906" y="585137"/>
                  <a:pt x="3669553" y="585284"/>
                </a:cubicBezTo>
                <a:cubicBezTo>
                  <a:pt x="3671201" y="585429"/>
                  <a:pt x="3674496" y="585721"/>
                  <a:pt x="3676276" y="584373"/>
                </a:cubicBezTo>
                <a:cubicBezTo>
                  <a:pt x="3682867" y="584955"/>
                  <a:pt x="3687810" y="585392"/>
                  <a:pt x="3692621" y="587322"/>
                </a:cubicBezTo>
                <a:cubicBezTo>
                  <a:pt x="3693380" y="588140"/>
                  <a:pt x="3693791" y="588178"/>
                  <a:pt x="3694014" y="588009"/>
                </a:cubicBezTo>
                <a:cubicBezTo>
                  <a:pt x="3694236" y="587840"/>
                  <a:pt x="3694269" y="587467"/>
                  <a:pt x="3694269" y="587467"/>
                </a:cubicBezTo>
                <a:cubicBezTo>
                  <a:pt x="3696049" y="586120"/>
                  <a:pt x="3694532" y="584483"/>
                  <a:pt x="3694532" y="584483"/>
                </a:cubicBezTo>
                <a:cubicBezTo>
                  <a:pt x="3691370" y="582699"/>
                  <a:pt x="3688206" y="580915"/>
                  <a:pt x="3684910" y="580624"/>
                </a:cubicBezTo>
                <a:close/>
                <a:moveTo>
                  <a:pt x="3757751" y="576811"/>
                </a:moveTo>
                <a:cubicBezTo>
                  <a:pt x="3757257" y="576102"/>
                  <a:pt x="3756728" y="576056"/>
                  <a:pt x="3756202" y="577193"/>
                </a:cubicBezTo>
                <a:cubicBezTo>
                  <a:pt x="3756202" y="577193"/>
                  <a:pt x="3757891" y="577342"/>
                  <a:pt x="3757614" y="580474"/>
                </a:cubicBezTo>
                <a:cubicBezTo>
                  <a:pt x="3755926" y="580323"/>
                  <a:pt x="3755469" y="580677"/>
                  <a:pt x="3755873" y="580911"/>
                </a:cubicBezTo>
                <a:lnTo>
                  <a:pt x="3759158" y="580634"/>
                </a:lnTo>
                <a:lnTo>
                  <a:pt x="3759260" y="581105"/>
                </a:lnTo>
                <a:lnTo>
                  <a:pt x="3758473" y="590016"/>
                </a:lnTo>
                <a:cubicBezTo>
                  <a:pt x="3760163" y="590165"/>
                  <a:pt x="3761461" y="589886"/>
                  <a:pt x="3761936" y="589336"/>
                </a:cubicBezTo>
                <a:cubicBezTo>
                  <a:pt x="3762412" y="588786"/>
                  <a:pt x="3762057" y="587966"/>
                  <a:pt x="3760438" y="587034"/>
                </a:cubicBezTo>
                <a:cubicBezTo>
                  <a:pt x="3760438" y="587034"/>
                  <a:pt x="3760304" y="586135"/>
                  <a:pt x="3760072" y="584857"/>
                </a:cubicBezTo>
                <a:lnTo>
                  <a:pt x="3759260" y="581105"/>
                </a:lnTo>
                <a:lnTo>
                  <a:pt x="3759303" y="580623"/>
                </a:lnTo>
                <a:lnTo>
                  <a:pt x="3759158" y="580634"/>
                </a:lnTo>
                <a:lnTo>
                  <a:pt x="3759110" y="580409"/>
                </a:lnTo>
                <a:cubicBezTo>
                  <a:pt x="3758711" y="578893"/>
                  <a:pt x="3758248" y="577522"/>
                  <a:pt x="3757751" y="576811"/>
                </a:cubicBezTo>
                <a:close/>
                <a:moveTo>
                  <a:pt x="3769676" y="575384"/>
                </a:moveTo>
                <a:cubicBezTo>
                  <a:pt x="3769676" y="575384"/>
                  <a:pt x="3769676" y="575384"/>
                  <a:pt x="3769535" y="576993"/>
                </a:cubicBezTo>
                <a:cubicBezTo>
                  <a:pt x="3769535" y="576993"/>
                  <a:pt x="3769535" y="576993"/>
                  <a:pt x="3769393" y="578601"/>
                </a:cubicBezTo>
                <a:cubicBezTo>
                  <a:pt x="3771082" y="578749"/>
                  <a:pt x="3772629" y="580505"/>
                  <a:pt x="3774316" y="580655"/>
                </a:cubicBezTo>
                <a:cubicBezTo>
                  <a:pt x="3775863" y="582411"/>
                  <a:pt x="3777411" y="584168"/>
                  <a:pt x="3779099" y="584318"/>
                </a:cubicBezTo>
                <a:cubicBezTo>
                  <a:pt x="3779241" y="582710"/>
                  <a:pt x="3779241" y="582710"/>
                  <a:pt x="3779241" y="582710"/>
                </a:cubicBezTo>
                <a:cubicBezTo>
                  <a:pt x="3777695" y="580953"/>
                  <a:pt x="3776005" y="580804"/>
                  <a:pt x="3774458" y="579048"/>
                </a:cubicBezTo>
                <a:cubicBezTo>
                  <a:pt x="3774601" y="577441"/>
                  <a:pt x="3773054" y="575683"/>
                  <a:pt x="3771365" y="575534"/>
                </a:cubicBezTo>
                <a:cubicBezTo>
                  <a:pt x="3769676" y="575384"/>
                  <a:pt x="3769676" y="575384"/>
                  <a:pt x="3769676" y="575384"/>
                </a:cubicBezTo>
                <a:close/>
                <a:moveTo>
                  <a:pt x="3793225" y="573993"/>
                </a:moveTo>
                <a:cubicBezTo>
                  <a:pt x="3792870" y="578014"/>
                  <a:pt x="3794397" y="579768"/>
                  <a:pt x="3796239" y="580337"/>
                </a:cubicBezTo>
                <a:cubicBezTo>
                  <a:pt x="3798080" y="580903"/>
                  <a:pt x="3800239" y="580285"/>
                  <a:pt x="3801144" y="579554"/>
                </a:cubicBezTo>
                <a:cubicBezTo>
                  <a:pt x="3799617" y="577799"/>
                  <a:pt x="3799617" y="577799"/>
                  <a:pt x="3799901" y="574584"/>
                </a:cubicBezTo>
                <a:cubicBezTo>
                  <a:pt x="3794894" y="574141"/>
                  <a:pt x="3796278" y="577503"/>
                  <a:pt x="3793225" y="573993"/>
                </a:cubicBezTo>
                <a:close/>
                <a:moveTo>
                  <a:pt x="3645509" y="572514"/>
                </a:moveTo>
                <a:cubicBezTo>
                  <a:pt x="3645509" y="572514"/>
                  <a:pt x="3643669" y="573914"/>
                  <a:pt x="3643531" y="575464"/>
                </a:cubicBezTo>
                <a:cubicBezTo>
                  <a:pt x="3643396" y="577013"/>
                  <a:pt x="3643259" y="578563"/>
                  <a:pt x="3644825" y="580263"/>
                </a:cubicBezTo>
                <a:cubicBezTo>
                  <a:pt x="3646527" y="580415"/>
                  <a:pt x="3646527" y="580415"/>
                  <a:pt x="3648229" y="580564"/>
                </a:cubicBezTo>
                <a:cubicBezTo>
                  <a:pt x="3648093" y="582114"/>
                  <a:pt x="3647819" y="585215"/>
                  <a:pt x="3649386" y="586915"/>
                </a:cubicBezTo>
                <a:cubicBezTo>
                  <a:pt x="3651089" y="587066"/>
                  <a:pt x="3651225" y="585517"/>
                  <a:pt x="3651225" y="585517"/>
                </a:cubicBezTo>
                <a:cubicBezTo>
                  <a:pt x="3649659" y="583815"/>
                  <a:pt x="3649795" y="582265"/>
                  <a:pt x="3649795" y="582265"/>
                </a:cubicBezTo>
                <a:cubicBezTo>
                  <a:pt x="3649931" y="580716"/>
                  <a:pt x="3651635" y="580866"/>
                  <a:pt x="3651635" y="580866"/>
                </a:cubicBezTo>
                <a:cubicBezTo>
                  <a:pt x="3651635" y="580866"/>
                  <a:pt x="3651635" y="580866"/>
                  <a:pt x="3653338" y="581016"/>
                </a:cubicBezTo>
                <a:cubicBezTo>
                  <a:pt x="3653338" y="581016"/>
                  <a:pt x="3655042" y="581166"/>
                  <a:pt x="3655179" y="579615"/>
                </a:cubicBezTo>
                <a:cubicBezTo>
                  <a:pt x="3655179" y="579615"/>
                  <a:pt x="3655315" y="578068"/>
                  <a:pt x="3653614" y="577915"/>
                </a:cubicBezTo>
                <a:cubicBezTo>
                  <a:pt x="3653750" y="576365"/>
                  <a:pt x="3652047" y="576216"/>
                  <a:pt x="3652047" y="576216"/>
                </a:cubicBezTo>
                <a:cubicBezTo>
                  <a:pt x="3652047" y="576216"/>
                  <a:pt x="3650344" y="576065"/>
                  <a:pt x="3650344" y="576065"/>
                </a:cubicBezTo>
                <a:cubicBezTo>
                  <a:pt x="3648779" y="574364"/>
                  <a:pt x="3647075" y="574214"/>
                  <a:pt x="3645509" y="572514"/>
                </a:cubicBezTo>
                <a:close/>
                <a:moveTo>
                  <a:pt x="3596877" y="564745"/>
                </a:moveTo>
                <a:cubicBezTo>
                  <a:pt x="3595238" y="564600"/>
                  <a:pt x="3595238" y="564600"/>
                  <a:pt x="3595095" y="566207"/>
                </a:cubicBezTo>
                <a:cubicBezTo>
                  <a:pt x="3595095" y="566207"/>
                  <a:pt x="3594954" y="567816"/>
                  <a:pt x="3594811" y="569423"/>
                </a:cubicBezTo>
                <a:cubicBezTo>
                  <a:pt x="3596451" y="569567"/>
                  <a:pt x="3596451" y="569567"/>
                  <a:pt x="3597948" y="571320"/>
                </a:cubicBezTo>
                <a:cubicBezTo>
                  <a:pt x="3598697" y="572195"/>
                  <a:pt x="3599106" y="572231"/>
                  <a:pt x="3599328" y="572050"/>
                </a:cubicBezTo>
                <a:cubicBezTo>
                  <a:pt x="3599552" y="571866"/>
                  <a:pt x="3599588" y="571465"/>
                  <a:pt x="3599588" y="571465"/>
                </a:cubicBezTo>
                <a:cubicBezTo>
                  <a:pt x="3601367" y="570002"/>
                  <a:pt x="3601509" y="568396"/>
                  <a:pt x="3599870" y="568250"/>
                </a:cubicBezTo>
                <a:cubicBezTo>
                  <a:pt x="3599870" y="568250"/>
                  <a:pt x="3600012" y="566642"/>
                  <a:pt x="3598375" y="566498"/>
                </a:cubicBezTo>
                <a:cubicBezTo>
                  <a:pt x="3598375" y="566498"/>
                  <a:pt x="3598375" y="566498"/>
                  <a:pt x="3596877" y="564745"/>
                </a:cubicBezTo>
                <a:close/>
                <a:moveTo>
                  <a:pt x="3797777" y="559741"/>
                </a:moveTo>
                <a:cubicBezTo>
                  <a:pt x="3795621" y="558778"/>
                  <a:pt x="3793599" y="558599"/>
                  <a:pt x="3792519" y="561589"/>
                </a:cubicBezTo>
                <a:cubicBezTo>
                  <a:pt x="3796159" y="561911"/>
                  <a:pt x="3798508" y="566457"/>
                  <a:pt x="3801105" y="565602"/>
                </a:cubicBezTo>
                <a:cubicBezTo>
                  <a:pt x="3801972" y="565317"/>
                  <a:pt x="3802866" y="564431"/>
                  <a:pt x="3803844" y="562589"/>
                </a:cubicBezTo>
                <a:cubicBezTo>
                  <a:pt x="3802227" y="562447"/>
                  <a:pt x="3799934" y="560701"/>
                  <a:pt x="3797777" y="559741"/>
                </a:cubicBezTo>
                <a:close/>
                <a:moveTo>
                  <a:pt x="3827228" y="559642"/>
                </a:moveTo>
                <a:cubicBezTo>
                  <a:pt x="3826661" y="566072"/>
                  <a:pt x="3823241" y="567389"/>
                  <a:pt x="3828441" y="564609"/>
                </a:cubicBezTo>
                <a:cubicBezTo>
                  <a:pt x="3828370" y="565413"/>
                  <a:pt x="3828710" y="566252"/>
                  <a:pt x="3829102" y="566490"/>
                </a:cubicBezTo>
                <a:cubicBezTo>
                  <a:pt x="3829494" y="566728"/>
                  <a:pt x="3829938" y="566361"/>
                  <a:pt x="3830081" y="564754"/>
                </a:cubicBezTo>
                <a:cubicBezTo>
                  <a:pt x="3826804" y="564464"/>
                  <a:pt x="3828726" y="561394"/>
                  <a:pt x="3827228" y="559642"/>
                </a:cubicBezTo>
                <a:close/>
                <a:moveTo>
                  <a:pt x="3676498" y="540953"/>
                </a:moveTo>
                <a:cubicBezTo>
                  <a:pt x="3675325" y="539061"/>
                  <a:pt x="3671255" y="545860"/>
                  <a:pt x="3676261" y="546302"/>
                </a:cubicBezTo>
                <a:cubicBezTo>
                  <a:pt x="3676958" y="543182"/>
                  <a:pt x="3676889" y="541586"/>
                  <a:pt x="3676498" y="540953"/>
                </a:cubicBezTo>
                <a:close/>
                <a:moveTo>
                  <a:pt x="3671733" y="539538"/>
                </a:moveTo>
                <a:cubicBezTo>
                  <a:pt x="3670078" y="539392"/>
                  <a:pt x="3668423" y="539245"/>
                  <a:pt x="3666622" y="540739"/>
                </a:cubicBezTo>
                <a:cubicBezTo>
                  <a:pt x="3676555" y="541617"/>
                  <a:pt x="3661076" y="546861"/>
                  <a:pt x="3667409" y="550728"/>
                </a:cubicBezTo>
                <a:cubicBezTo>
                  <a:pt x="3669353" y="547593"/>
                  <a:pt x="3672521" y="549526"/>
                  <a:pt x="3672375" y="551166"/>
                </a:cubicBezTo>
                <a:cubicBezTo>
                  <a:pt x="3674464" y="546393"/>
                  <a:pt x="3671154" y="546098"/>
                  <a:pt x="3671733" y="539538"/>
                </a:cubicBezTo>
                <a:close/>
                <a:moveTo>
                  <a:pt x="3706907" y="538019"/>
                </a:moveTo>
                <a:cubicBezTo>
                  <a:pt x="3706764" y="539625"/>
                  <a:pt x="3706764" y="539625"/>
                  <a:pt x="3706764" y="539625"/>
                </a:cubicBezTo>
                <a:cubicBezTo>
                  <a:pt x="3706622" y="541231"/>
                  <a:pt x="3706622" y="541231"/>
                  <a:pt x="3706622" y="541231"/>
                </a:cubicBezTo>
                <a:cubicBezTo>
                  <a:pt x="3708212" y="541372"/>
                  <a:pt x="3709801" y="541514"/>
                  <a:pt x="3709518" y="544727"/>
                </a:cubicBezTo>
                <a:cubicBezTo>
                  <a:pt x="3709518" y="544727"/>
                  <a:pt x="3709480" y="545130"/>
                  <a:pt x="3709663" y="545348"/>
                </a:cubicBezTo>
                <a:cubicBezTo>
                  <a:pt x="3709843" y="545567"/>
                  <a:pt x="3710241" y="545602"/>
                  <a:pt x="3711105" y="544869"/>
                </a:cubicBezTo>
                <a:cubicBezTo>
                  <a:pt x="3711105" y="544869"/>
                  <a:pt x="3711105" y="544869"/>
                  <a:pt x="3711248" y="543261"/>
                </a:cubicBezTo>
                <a:cubicBezTo>
                  <a:pt x="3711533" y="540046"/>
                  <a:pt x="3708495" y="538157"/>
                  <a:pt x="3706907" y="538019"/>
                </a:cubicBezTo>
                <a:close/>
                <a:moveTo>
                  <a:pt x="3683645" y="536156"/>
                </a:moveTo>
                <a:cubicBezTo>
                  <a:pt x="3682698" y="546872"/>
                  <a:pt x="3688291" y="539651"/>
                  <a:pt x="3689660" y="542858"/>
                </a:cubicBezTo>
                <a:cubicBezTo>
                  <a:pt x="3689862" y="540562"/>
                  <a:pt x="3689768" y="539299"/>
                  <a:pt x="3689467" y="538621"/>
                </a:cubicBezTo>
                <a:cubicBezTo>
                  <a:pt x="3688562" y="536590"/>
                  <a:pt x="3685799" y="539817"/>
                  <a:pt x="3683645" y="536156"/>
                </a:cubicBezTo>
                <a:close/>
                <a:moveTo>
                  <a:pt x="3730592" y="518463"/>
                </a:moveTo>
                <a:cubicBezTo>
                  <a:pt x="3730583" y="517931"/>
                  <a:pt x="3730460" y="518113"/>
                  <a:pt x="3729898" y="519607"/>
                </a:cubicBezTo>
                <a:cubicBezTo>
                  <a:pt x="3724654" y="520686"/>
                  <a:pt x="3731196" y="524350"/>
                  <a:pt x="3729088" y="528792"/>
                </a:cubicBezTo>
                <a:cubicBezTo>
                  <a:pt x="3731332" y="522818"/>
                  <a:pt x="3733926" y="532305"/>
                  <a:pt x="3736168" y="526332"/>
                </a:cubicBezTo>
                <a:cubicBezTo>
                  <a:pt x="3729581" y="528065"/>
                  <a:pt x="3730610" y="520055"/>
                  <a:pt x="3730592" y="518463"/>
                </a:cubicBezTo>
                <a:close/>
                <a:moveTo>
                  <a:pt x="3602378" y="517788"/>
                </a:moveTo>
                <a:cubicBezTo>
                  <a:pt x="3601951" y="522611"/>
                  <a:pt x="3598773" y="522331"/>
                  <a:pt x="3596899" y="525405"/>
                </a:cubicBezTo>
                <a:cubicBezTo>
                  <a:pt x="3598487" y="525544"/>
                  <a:pt x="3600078" y="525686"/>
                  <a:pt x="3601668" y="525825"/>
                </a:cubicBezTo>
                <a:cubicBezTo>
                  <a:pt x="3601086" y="523345"/>
                  <a:pt x="3602455" y="521440"/>
                  <a:pt x="3603374" y="520104"/>
                </a:cubicBezTo>
                <a:cubicBezTo>
                  <a:pt x="3604293" y="518769"/>
                  <a:pt x="3604762" y="518000"/>
                  <a:pt x="3602378" y="517788"/>
                </a:cubicBezTo>
                <a:close/>
                <a:moveTo>
                  <a:pt x="3703649" y="517481"/>
                </a:moveTo>
                <a:cubicBezTo>
                  <a:pt x="3703514" y="519010"/>
                  <a:pt x="3703243" y="522073"/>
                  <a:pt x="3701587" y="521926"/>
                </a:cubicBezTo>
                <a:cubicBezTo>
                  <a:pt x="3701723" y="520396"/>
                  <a:pt x="3700202" y="518719"/>
                  <a:pt x="3699932" y="521781"/>
                </a:cubicBezTo>
                <a:cubicBezTo>
                  <a:pt x="3701274" y="520742"/>
                  <a:pt x="3702940" y="526674"/>
                  <a:pt x="3704674" y="526539"/>
                </a:cubicBezTo>
                <a:cubicBezTo>
                  <a:pt x="3705249" y="526492"/>
                  <a:pt x="3705836" y="525772"/>
                  <a:pt x="3706419" y="523896"/>
                </a:cubicBezTo>
                <a:cubicBezTo>
                  <a:pt x="3701553" y="522310"/>
                  <a:pt x="3708719" y="522653"/>
                  <a:pt x="3709926" y="521385"/>
                </a:cubicBezTo>
                <a:cubicBezTo>
                  <a:pt x="3710328" y="520962"/>
                  <a:pt x="3710068" y="520361"/>
                  <a:pt x="3708480" y="519450"/>
                </a:cubicBezTo>
                <a:cubicBezTo>
                  <a:pt x="3706825" y="519304"/>
                  <a:pt x="3705305" y="517627"/>
                  <a:pt x="3703649" y="517481"/>
                </a:cubicBezTo>
                <a:close/>
                <a:moveTo>
                  <a:pt x="3574097" y="510719"/>
                </a:moveTo>
                <a:cubicBezTo>
                  <a:pt x="3572081" y="510151"/>
                  <a:pt x="3569998" y="510356"/>
                  <a:pt x="3569588" y="515007"/>
                </a:cubicBezTo>
                <a:cubicBezTo>
                  <a:pt x="3570270" y="516630"/>
                  <a:pt x="3571449" y="517320"/>
                  <a:pt x="3572757" y="517411"/>
                </a:cubicBezTo>
                <a:cubicBezTo>
                  <a:pt x="3576681" y="517684"/>
                  <a:pt x="3581777" y="512570"/>
                  <a:pt x="3578193" y="511080"/>
                </a:cubicBezTo>
                <a:cubicBezTo>
                  <a:pt x="3578057" y="512630"/>
                  <a:pt x="3576110" y="511287"/>
                  <a:pt x="3574097" y="510719"/>
                </a:cubicBezTo>
                <a:close/>
                <a:moveTo>
                  <a:pt x="3596803" y="508040"/>
                </a:moveTo>
                <a:cubicBezTo>
                  <a:pt x="3595186" y="507897"/>
                  <a:pt x="3595050" y="509426"/>
                  <a:pt x="3595050" y="509426"/>
                </a:cubicBezTo>
                <a:cubicBezTo>
                  <a:pt x="3593162" y="512346"/>
                  <a:pt x="3589927" y="512059"/>
                  <a:pt x="3588445" y="510386"/>
                </a:cubicBezTo>
                <a:cubicBezTo>
                  <a:pt x="3588580" y="508855"/>
                  <a:pt x="3586826" y="510244"/>
                  <a:pt x="3586691" y="511774"/>
                </a:cubicBezTo>
                <a:cubicBezTo>
                  <a:pt x="3586691" y="511774"/>
                  <a:pt x="3586556" y="513306"/>
                  <a:pt x="3586420" y="514836"/>
                </a:cubicBezTo>
                <a:cubicBezTo>
                  <a:pt x="3587970" y="515745"/>
                  <a:pt x="3589959" y="516306"/>
                  <a:pt x="3592015" y="516102"/>
                </a:cubicBezTo>
                <a:cubicBezTo>
                  <a:pt x="3594072" y="515898"/>
                  <a:pt x="3596195" y="514928"/>
                  <a:pt x="3598015" y="512776"/>
                </a:cubicBezTo>
                <a:cubicBezTo>
                  <a:pt x="3598151" y="511244"/>
                  <a:pt x="3598285" y="509713"/>
                  <a:pt x="3596803" y="508040"/>
                </a:cubicBezTo>
                <a:close/>
                <a:moveTo>
                  <a:pt x="3728475" y="500580"/>
                </a:moveTo>
                <a:cubicBezTo>
                  <a:pt x="3728475" y="500580"/>
                  <a:pt x="3726806" y="500434"/>
                  <a:pt x="3724997" y="501865"/>
                </a:cubicBezTo>
                <a:cubicBezTo>
                  <a:pt x="3723329" y="501718"/>
                  <a:pt x="3723189" y="503296"/>
                  <a:pt x="3724718" y="505022"/>
                </a:cubicBezTo>
                <a:cubicBezTo>
                  <a:pt x="3724718" y="505022"/>
                  <a:pt x="3724683" y="505417"/>
                  <a:pt x="3724874" y="505632"/>
                </a:cubicBezTo>
                <a:cubicBezTo>
                  <a:pt x="3725066" y="505847"/>
                  <a:pt x="3725481" y="505885"/>
                  <a:pt x="3726387" y="505169"/>
                </a:cubicBezTo>
                <a:cubicBezTo>
                  <a:pt x="3726387" y="505169"/>
                  <a:pt x="3728055" y="505316"/>
                  <a:pt x="3729724" y="505464"/>
                </a:cubicBezTo>
                <a:cubicBezTo>
                  <a:pt x="3729724" y="505464"/>
                  <a:pt x="3731532" y="504033"/>
                  <a:pt x="3731672" y="502455"/>
                </a:cubicBezTo>
                <a:cubicBezTo>
                  <a:pt x="3731810" y="500876"/>
                  <a:pt x="3731810" y="500876"/>
                  <a:pt x="3730143" y="500728"/>
                </a:cubicBezTo>
                <a:cubicBezTo>
                  <a:pt x="3730143" y="500728"/>
                  <a:pt x="3730143" y="500728"/>
                  <a:pt x="3728475" y="500580"/>
                </a:cubicBezTo>
                <a:close/>
                <a:moveTo>
                  <a:pt x="3703278" y="500492"/>
                </a:moveTo>
                <a:cubicBezTo>
                  <a:pt x="3702691" y="499129"/>
                  <a:pt x="3704072" y="504686"/>
                  <a:pt x="3705163" y="506151"/>
                </a:cubicBezTo>
                <a:cubicBezTo>
                  <a:pt x="3705647" y="506802"/>
                  <a:pt x="3706075" y="506645"/>
                  <a:pt x="3706246" y="504713"/>
                </a:cubicBezTo>
                <a:cubicBezTo>
                  <a:pt x="3706246" y="504713"/>
                  <a:pt x="3704606" y="504568"/>
                  <a:pt x="3704606" y="504568"/>
                </a:cubicBezTo>
                <a:cubicBezTo>
                  <a:pt x="3703889" y="502170"/>
                  <a:pt x="3703473" y="500945"/>
                  <a:pt x="3703278" y="500492"/>
                </a:cubicBezTo>
                <a:close/>
                <a:moveTo>
                  <a:pt x="3746704" y="497637"/>
                </a:moveTo>
                <a:cubicBezTo>
                  <a:pt x="3746098" y="496392"/>
                  <a:pt x="3744901" y="495920"/>
                  <a:pt x="3743415" y="498718"/>
                </a:cubicBezTo>
                <a:cubicBezTo>
                  <a:pt x="3744883" y="500801"/>
                  <a:pt x="3745864" y="501376"/>
                  <a:pt x="3746449" y="501184"/>
                </a:cubicBezTo>
                <a:cubicBezTo>
                  <a:pt x="3747326" y="500895"/>
                  <a:pt x="3747310" y="498880"/>
                  <a:pt x="3746704" y="497637"/>
                </a:cubicBezTo>
                <a:close/>
                <a:moveTo>
                  <a:pt x="3748614" y="494260"/>
                </a:moveTo>
                <a:cubicBezTo>
                  <a:pt x="3748057" y="500575"/>
                  <a:pt x="3749784" y="499137"/>
                  <a:pt x="3747778" y="503733"/>
                </a:cubicBezTo>
                <a:cubicBezTo>
                  <a:pt x="3750677" y="507171"/>
                  <a:pt x="3753382" y="494681"/>
                  <a:pt x="3751792" y="494542"/>
                </a:cubicBezTo>
                <a:cubicBezTo>
                  <a:pt x="3751653" y="496120"/>
                  <a:pt x="3751514" y="497697"/>
                  <a:pt x="3749924" y="497559"/>
                </a:cubicBezTo>
                <a:cubicBezTo>
                  <a:pt x="3750064" y="495979"/>
                  <a:pt x="3750204" y="494400"/>
                  <a:pt x="3748614" y="494260"/>
                </a:cubicBezTo>
                <a:close/>
                <a:moveTo>
                  <a:pt x="3657442" y="476948"/>
                </a:moveTo>
                <a:cubicBezTo>
                  <a:pt x="3655855" y="476807"/>
                  <a:pt x="3655718" y="478337"/>
                  <a:pt x="3655582" y="479869"/>
                </a:cubicBezTo>
                <a:cubicBezTo>
                  <a:pt x="3655582" y="479869"/>
                  <a:pt x="3655448" y="481400"/>
                  <a:pt x="3657036" y="481540"/>
                </a:cubicBezTo>
                <a:cubicBezTo>
                  <a:pt x="3658626" y="481681"/>
                  <a:pt x="3660080" y="483352"/>
                  <a:pt x="3663125" y="485163"/>
                </a:cubicBezTo>
                <a:cubicBezTo>
                  <a:pt x="3663056" y="485930"/>
                  <a:pt x="3663453" y="485965"/>
                  <a:pt x="3663868" y="485807"/>
                </a:cubicBezTo>
                <a:cubicBezTo>
                  <a:pt x="3664282" y="485652"/>
                  <a:pt x="3664713" y="485304"/>
                  <a:pt x="3664713" y="485304"/>
                </a:cubicBezTo>
                <a:cubicBezTo>
                  <a:pt x="3664848" y="483773"/>
                  <a:pt x="3664984" y="482242"/>
                  <a:pt x="3663394" y="482102"/>
                </a:cubicBezTo>
                <a:cubicBezTo>
                  <a:pt x="3661940" y="480430"/>
                  <a:pt x="3658897" y="478619"/>
                  <a:pt x="3657442" y="476948"/>
                </a:cubicBezTo>
                <a:close/>
                <a:moveTo>
                  <a:pt x="3598448" y="469999"/>
                </a:moveTo>
                <a:cubicBezTo>
                  <a:pt x="3596830" y="469856"/>
                  <a:pt x="3595072" y="471292"/>
                  <a:pt x="3596551" y="473013"/>
                </a:cubicBezTo>
                <a:cubicBezTo>
                  <a:pt x="3596413" y="474591"/>
                  <a:pt x="3596273" y="476171"/>
                  <a:pt x="3597892" y="476314"/>
                </a:cubicBezTo>
                <a:cubicBezTo>
                  <a:pt x="3597892" y="476314"/>
                  <a:pt x="3597892" y="476314"/>
                  <a:pt x="3599509" y="476457"/>
                </a:cubicBezTo>
                <a:cubicBezTo>
                  <a:pt x="3601125" y="476600"/>
                  <a:pt x="3601265" y="475020"/>
                  <a:pt x="3602744" y="476743"/>
                </a:cubicBezTo>
                <a:cubicBezTo>
                  <a:pt x="3604362" y="476886"/>
                  <a:pt x="3605979" y="477028"/>
                  <a:pt x="3606119" y="475450"/>
                </a:cubicBezTo>
                <a:cubicBezTo>
                  <a:pt x="3606258" y="473871"/>
                  <a:pt x="3606397" y="472292"/>
                  <a:pt x="3604919" y="470571"/>
                </a:cubicBezTo>
                <a:cubicBezTo>
                  <a:pt x="3603303" y="470428"/>
                  <a:pt x="3603303" y="470428"/>
                  <a:pt x="3601684" y="470285"/>
                </a:cubicBezTo>
                <a:cubicBezTo>
                  <a:pt x="3601684" y="470285"/>
                  <a:pt x="3600066" y="470142"/>
                  <a:pt x="3598448" y="469999"/>
                </a:cubicBezTo>
                <a:close/>
                <a:moveTo>
                  <a:pt x="3641444" y="451812"/>
                </a:moveTo>
                <a:cubicBezTo>
                  <a:pt x="3642355" y="459607"/>
                  <a:pt x="3637722" y="457657"/>
                  <a:pt x="3637453" y="460717"/>
                </a:cubicBezTo>
                <a:cubicBezTo>
                  <a:pt x="3642355" y="459607"/>
                  <a:pt x="3643540" y="464340"/>
                  <a:pt x="3646582" y="466152"/>
                </a:cubicBezTo>
                <a:cubicBezTo>
                  <a:pt x="3646921" y="462325"/>
                  <a:pt x="3646330" y="459959"/>
                  <a:pt x="3645306" y="457939"/>
                </a:cubicBezTo>
                <a:cubicBezTo>
                  <a:pt x="3644284" y="455920"/>
                  <a:pt x="3642830" y="454249"/>
                  <a:pt x="3641444" y="451812"/>
                </a:cubicBezTo>
                <a:close/>
                <a:moveTo>
                  <a:pt x="3696039" y="450271"/>
                </a:moveTo>
                <a:cubicBezTo>
                  <a:pt x="3696039" y="450271"/>
                  <a:pt x="3695903" y="451804"/>
                  <a:pt x="3695903" y="451804"/>
                </a:cubicBezTo>
                <a:cubicBezTo>
                  <a:pt x="3697272" y="455010"/>
                  <a:pt x="3698911" y="455154"/>
                  <a:pt x="3700551" y="455299"/>
                </a:cubicBezTo>
                <a:cubicBezTo>
                  <a:pt x="3700416" y="456830"/>
                  <a:pt x="3700416" y="456830"/>
                  <a:pt x="3700280" y="458361"/>
                </a:cubicBezTo>
                <a:cubicBezTo>
                  <a:pt x="3700145" y="459892"/>
                  <a:pt x="3700145" y="459892"/>
                  <a:pt x="3701782" y="460037"/>
                </a:cubicBezTo>
                <a:cubicBezTo>
                  <a:pt x="3701782" y="460037"/>
                  <a:pt x="3701782" y="460037"/>
                  <a:pt x="3701920" y="458506"/>
                </a:cubicBezTo>
                <a:cubicBezTo>
                  <a:pt x="3702188" y="455445"/>
                  <a:pt x="3702325" y="453913"/>
                  <a:pt x="3702459" y="452382"/>
                </a:cubicBezTo>
                <a:cubicBezTo>
                  <a:pt x="3700821" y="452238"/>
                  <a:pt x="3700821" y="452238"/>
                  <a:pt x="3700821" y="452238"/>
                </a:cubicBezTo>
                <a:cubicBezTo>
                  <a:pt x="3699181" y="452093"/>
                  <a:pt x="3699181" y="452093"/>
                  <a:pt x="3697678" y="450418"/>
                </a:cubicBezTo>
                <a:cubicBezTo>
                  <a:pt x="3697678" y="450418"/>
                  <a:pt x="3697678" y="450418"/>
                  <a:pt x="3696039" y="450271"/>
                </a:cubicBezTo>
                <a:close/>
                <a:moveTo>
                  <a:pt x="3744635" y="448202"/>
                </a:moveTo>
                <a:cubicBezTo>
                  <a:pt x="3742526" y="454379"/>
                  <a:pt x="3749005" y="451769"/>
                  <a:pt x="3750275" y="455064"/>
                </a:cubicBezTo>
                <a:cubicBezTo>
                  <a:pt x="3750555" y="451907"/>
                  <a:pt x="3749920" y="450260"/>
                  <a:pt x="3748827" y="449368"/>
                </a:cubicBezTo>
                <a:cubicBezTo>
                  <a:pt x="3747734" y="448476"/>
                  <a:pt x="3746185" y="448340"/>
                  <a:pt x="3744635" y="448202"/>
                </a:cubicBezTo>
                <a:close/>
                <a:moveTo>
                  <a:pt x="3753152" y="426390"/>
                </a:moveTo>
                <a:cubicBezTo>
                  <a:pt x="3753011" y="427984"/>
                  <a:pt x="3753011" y="427984"/>
                  <a:pt x="3752872" y="429580"/>
                </a:cubicBezTo>
                <a:cubicBezTo>
                  <a:pt x="3754531" y="429727"/>
                  <a:pt x="3754389" y="431321"/>
                  <a:pt x="3756050" y="431468"/>
                </a:cubicBezTo>
                <a:cubicBezTo>
                  <a:pt x="3757710" y="431614"/>
                  <a:pt x="3759229" y="433355"/>
                  <a:pt x="3759229" y="433355"/>
                </a:cubicBezTo>
                <a:cubicBezTo>
                  <a:pt x="3759089" y="434950"/>
                  <a:pt x="3758948" y="436545"/>
                  <a:pt x="3758948" y="436545"/>
                </a:cubicBezTo>
                <a:cubicBezTo>
                  <a:pt x="3755205" y="441036"/>
                  <a:pt x="3748703" y="438854"/>
                  <a:pt x="3749520" y="448570"/>
                </a:cubicBezTo>
                <a:cubicBezTo>
                  <a:pt x="3754078" y="453793"/>
                  <a:pt x="3756442" y="445967"/>
                  <a:pt x="3762237" y="456121"/>
                </a:cubicBezTo>
                <a:cubicBezTo>
                  <a:pt x="3756583" y="444373"/>
                  <a:pt x="3769302" y="451924"/>
                  <a:pt x="3771525" y="445691"/>
                </a:cubicBezTo>
                <a:cubicBezTo>
                  <a:pt x="3770007" y="443952"/>
                  <a:pt x="3768205" y="445399"/>
                  <a:pt x="3768487" y="442209"/>
                </a:cubicBezTo>
                <a:cubicBezTo>
                  <a:pt x="3768487" y="442209"/>
                  <a:pt x="3770289" y="440761"/>
                  <a:pt x="3768628" y="440615"/>
                </a:cubicBezTo>
                <a:cubicBezTo>
                  <a:pt x="3766826" y="442063"/>
                  <a:pt x="3765167" y="441916"/>
                  <a:pt x="3763506" y="441770"/>
                </a:cubicBezTo>
                <a:cubicBezTo>
                  <a:pt x="3761986" y="440029"/>
                  <a:pt x="3763928" y="436986"/>
                  <a:pt x="3762269" y="436839"/>
                </a:cubicBezTo>
                <a:cubicBezTo>
                  <a:pt x="3762128" y="438433"/>
                  <a:pt x="3760326" y="439881"/>
                  <a:pt x="3760467" y="438285"/>
                </a:cubicBezTo>
                <a:cubicBezTo>
                  <a:pt x="3760609" y="436692"/>
                  <a:pt x="3760750" y="435097"/>
                  <a:pt x="3760889" y="433503"/>
                </a:cubicBezTo>
                <a:cubicBezTo>
                  <a:pt x="3761030" y="431907"/>
                  <a:pt x="3761030" y="431907"/>
                  <a:pt x="3761030" y="431907"/>
                </a:cubicBezTo>
                <a:cubicBezTo>
                  <a:pt x="3759511" y="430166"/>
                  <a:pt x="3757852" y="430020"/>
                  <a:pt x="3756332" y="428279"/>
                </a:cubicBezTo>
                <a:cubicBezTo>
                  <a:pt x="3756332" y="428279"/>
                  <a:pt x="3754671" y="428132"/>
                  <a:pt x="3754812" y="426536"/>
                </a:cubicBezTo>
                <a:cubicBezTo>
                  <a:pt x="3753152" y="426390"/>
                  <a:pt x="3753152" y="426390"/>
                  <a:pt x="3753152" y="426390"/>
                </a:cubicBezTo>
                <a:close/>
                <a:moveTo>
                  <a:pt x="3745622" y="420377"/>
                </a:moveTo>
                <a:lnTo>
                  <a:pt x="3746739" y="422303"/>
                </a:lnTo>
                <a:lnTo>
                  <a:pt x="3748011" y="424613"/>
                </a:lnTo>
                <a:lnTo>
                  <a:pt x="3748264" y="424220"/>
                </a:lnTo>
                <a:lnTo>
                  <a:pt x="3749546" y="425633"/>
                </a:lnTo>
                <a:cubicBezTo>
                  <a:pt x="3750178" y="425786"/>
                  <a:pt x="3750470" y="424830"/>
                  <a:pt x="3749926" y="421642"/>
                </a:cubicBezTo>
                <a:lnTo>
                  <a:pt x="3748264" y="424220"/>
                </a:lnTo>
                <a:lnTo>
                  <a:pt x="3747125" y="422965"/>
                </a:lnTo>
                <a:lnTo>
                  <a:pt x="3746739" y="422303"/>
                </a:lnTo>
                <a:lnTo>
                  <a:pt x="3746144" y="421222"/>
                </a:lnTo>
                <a:cubicBezTo>
                  <a:pt x="3745768" y="420563"/>
                  <a:pt x="3745614" y="420328"/>
                  <a:pt x="3745622" y="420377"/>
                </a:cubicBezTo>
                <a:close/>
                <a:moveTo>
                  <a:pt x="3732357" y="419924"/>
                </a:moveTo>
                <a:cubicBezTo>
                  <a:pt x="3732357" y="419924"/>
                  <a:pt x="3732222" y="421456"/>
                  <a:pt x="3732222" y="421456"/>
                </a:cubicBezTo>
                <a:cubicBezTo>
                  <a:pt x="3732086" y="422987"/>
                  <a:pt x="3732086" y="422987"/>
                  <a:pt x="3733636" y="423123"/>
                </a:cubicBezTo>
                <a:cubicBezTo>
                  <a:pt x="3733636" y="423123"/>
                  <a:pt x="3733636" y="423123"/>
                  <a:pt x="3735186" y="423260"/>
                </a:cubicBezTo>
                <a:cubicBezTo>
                  <a:pt x="3736600" y="424928"/>
                  <a:pt x="3738150" y="425065"/>
                  <a:pt x="3739835" y="423671"/>
                </a:cubicBezTo>
                <a:cubicBezTo>
                  <a:pt x="3739970" y="422139"/>
                  <a:pt x="3739970" y="422139"/>
                  <a:pt x="3740105" y="420609"/>
                </a:cubicBezTo>
                <a:cubicBezTo>
                  <a:pt x="3740105" y="420609"/>
                  <a:pt x="3738556" y="420471"/>
                  <a:pt x="3738556" y="420471"/>
                </a:cubicBezTo>
                <a:cubicBezTo>
                  <a:pt x="3738556" y="420471"/>
                  <a:pt x="3737007" y="420335"/>
                  <a:pt x="3735456" y="420198"/>
                </a:cubicBezTo>
                <a:cubicBezTo>
                  <a:pt x="3735456" y="420198"/>
                  <a:pt x="3733907" y="420061"/>
                  <a:pt x="3733907" y="420061"/>
                </a:cubicBezTo>
                <a:cubicBezTo>
                  <a:pt x="3733907" y="420061"/>
                  <a:pt x="3732357" y="419924"/>
                  <a:pt x="3732357" y="419924"/>
                </a:cubicBezTo>
                <a:close/>
                <a:moveTo>
                  <a:pt x="3718776" y="417278"/>
                </a:moveTo>
                <a:cubicBezTo>
                  <a:pt x="3719628" y="426899"/>
                  <a:pt x="3719768" y="425321"/>
                  <a:pt x="3725111" y="422610"/>
                </a:cubicBezTo>
                <a:cubicBezTo>
                  <a:pt x="3724973" y="424190"/>
                  <a:pt x="3723144" y="425619"/>
                  <a:pt x="3724694" y="427347"/>
                </a:cubicBezTo>
                <a:cubicBezTo>
                  <a:pt x="3726662" y="424338"/>
                  <a:pt x="3726940" y="421181"/>
                  <a:pt x="3725849" y="419095"/>
                </a:cubicBezTo>
                <a:cubicBezTo>
                  <a:pt x="3724757" y="417011"/>
                  <a:pt x="3722292" y="415998"/>
                  <a:pt x="3718776" y="417278"/>
                </a:cubicBezTo>
                <a:close/>
                <a:moveTo>
                  <a:pt x="3694839" y="408510"/>
                </a:moveTo>
                <a:cubicBezTo>
                  <a:pt x="3693134" y="408359"/>
                  <a:pt x="3693134" y="408359"/>
                  <a:pt x="3692997" y="409925"/>
                </a:cubicBezTo>
                <a:cubicBezTo>
                  <a:pt x="3692858" y="411489"/>
                  <a:pt x="3692720" y="413055"/>
                  <a:pt x="3692720" y="413055"/>
                </a:cubicBezTo>
                <a:cubicBezTo>
                  <a:pt x="3695987" y="414921"/>
                  <a:pt x="3698978" y="419920"/>
                  <a:pt x="3700267" y="424769"/>
                </a:cubicBezTo>
                <a:cubicBezTo>
                  <a:pt x="3700267" y="424769"/>
                  <a:pt x="3700658" y="425197"/>
                  <a:pt x="3701066" y="425430"/>
                </a:cubicBezTo>
                <a:cubicBezTo>
                  <a:pt x="3701474" y="425664"/>
                  <a:pt x="3701900" y="425701"/>
                  <a:pt x="3701970" y="424919"/>
                </a:cubicBezTo>
                <a:cubicBezTo>
                  <a:pt x="3703671" y="425069"/>
                  <a:pt x="3703811" y="423502"/>
                  <a:pt x="3703949" y="421937"/>
                </a:cubicBezTo>
                <a:cubicBezTo>
                  <a:pt x="3702660" y="417089"/>
                  <a:pt x="3699670" y="412092"/>
                  <a:pt x="3694839" y="408510"/>
                </a:cubicBezTo>
                <a:close/>
                <a:moveTo>
                  <a:pt x="3679507" y="402819"/>
                </a:moveTo>
                <a:cubicBezTo>
                  <a:pt x="3679522" y="403612"/>
                  <a:pt x="3679631" y="405971"/>
                  <a:pt x="3679901" y="410844"/>
                </a:cubicBezTo>
                <a:cubicBezTo>
                  <a:pt x="3680013" y="411843"/>
                  <a:pt x="3680078" y="412245"/>
                  <a:pt x="3680108" y="412226"/>
                </a:cubicBezTo>
                <a:cubicBezTo>
                  <a:pt x="3680264" y="412127"/>
                  <a:pt x="3679462" y="400434"/>
                  <a:pt x="3679507" y="402819"/>
                </a:cubicBezTo>
                <a:close/>
                <a:moveTo>
                  <a:pt x="3854759" y="401380"/>
                </a:moveTo>
                <a:cubicBezTo>
                  <a:pt x="3853922" y="401793"/>
                  <a:pt x="3853205" y="402898"/>
                  <a:pt x="3852590" y="405181"/>
                </a:cubicBezTo>
                <a:cubicBezTo>
                  <a:pt x="3854844" y="407715"/>
                  <a:pt x="3856868" y="412859"/>
                  <a:pt x="3860677" y="413561"/>
                </a:cubicBezTo>
                <a:cubicBezTo>
                  <a:pt x="3861947" y="413794"/>
                  <a:pt x="3863414" y="413535"/>
                  <a:pt x="3865155" y="412521"/>
                </a:cubicBezTo>
                <a:cubicBezTo>
                  <a:pt x="3865565" y="407885"/>
                  <a:pt x="3862287" y="407594"/>
                  <a:pt x="3862423" y="406050"/>
                </a:cubicBezTo>
                <a:cubicBezTo>
                  <a:pt x="3862423" y="406050"/>
                  <a:pt x="3865701" y="406338"/>
                  <a:pt x="3865975" y="403247"/>
                </a:cubicBezTo>
                <a:cubicBezTo>
                  <a:pt x="3860853" y="405131"/>
                  <a:pt x="3857268" y="400142"/>
                  <a:pt x="3854759" y="401380"/>
                </a:cubicBezTo>
                <a:close/>
                <a:moveTo>
                  <a:pt x="3794031" y="390949"/>
                </a:moveTo>
                <a:cubicBezTo>
                  <a:pt x="3792211" y="388763"/>
                  <a:pt x="3785709" y="392239"/>
                  <a:pt x="3790423" y="394969"/>
                </a:cubicBezTo>
                <a:cubicBezTo>
                  <a:pt x="3792333" y="392052"/>
                  <a:pt x="3792197" y="393583"/>
                  <a:pt x="3793701" y="395258"/>
                </a:cubicBezTo>
                <a:cubicBezTo>
                  <a:pt x="3794724" y="393035"/>
                  <a:pt x="3794637" y="391677"/>
                  <a:pt x="3794031" y="390949"/>
                </a:cubicBezTo>
                <a:close/>
                <a:moveTo>
                  <a:pt x="3846006" y="387152"/>
                </a:moveTo>
                <a:cubicBezTo>
                  <a:pt x="3846006" y="387152"/>
                  <a:pt x="3845869" y="388715"/>
                  <a:pt x="3845869" y="388715"/>
                </a:cubicBezTo>
                <a:cubicBezTo>
                  <a:pt x="3845869" y="388715"/>
                  <a:pt x="3845732" y="390278"/>
                  <a:pt x="3844109" y="390134"/>
                </a:cubicBezTo>
                <a:cubicBezTo>
                  <a:pt x="3842486" y="389992"/>
                  <a:pt x="3840725" y="391411"/>
                  <a:pt x="3842073" y="394680"/>
                </a:cubicBezTo>
                <a:cubicBezTo>
                  <a:pt x="3841933" y="396242"/>
                  <a:pt x="3841933" y="396242"/>
                  <a:pt x="3841933" y="396242"/>
                </a:cubicBezTo>
                <a:cubicBezTo>
                  <a:pt x="3840448" y="394536"/>
                  <a:pt x="3838827" y="394393"/>
                  <a:pt x="3837204" y="394249"/>
                </a:cubicBezTo>
                <a:cubicBezTo>
                  <a:pt x="3837204" y="394249"/>
                  <a:pt x="3837204" y="394249"/>
                  <a:pt x="3835582" y="394106"/>
                </a:cubicBezTo>
                <a:cubicBezTo>
                  <a:pt x="3835582" y="394106"/>
                  <a:pt x="3835582" y="394106"/>
                  <a:pt x="3835444" y="395670"/>
                </a:cubicBezTo>
                <a:cubicBezTo>
                  <a:pt x="3835444" y="395670"/>
                  <a:pt x="3835306" y="397232"/>
                  <a:pt x="3835306" y="397232"/>
                </a:cubicBezTo>
                <a:cubicBezTo>
                  <a:pt x="3837066" y="395813"/>
                  <a:pt x="3838550" y="397518"/>
                  <a:pt x="3840172" y="397662"/>
                </a:cubicBezTo>
                <a:cubicBezTo>
                  <a:pt x="3840172" y="397662"/>
                  <a:pt x="3840035" y="399225"/>
                  <a:pt x="3840035" y="399225"/>
                </a:cubicBezTo>
                <a:cubicBezTo>
                  <a:pt x="3838413" y="399081"/>
                  <a:pt x="3838274" y="400644"/>
                  <a:pt x="3836652" y="400501"/>
                </a:cubicBezTo>
                <a:cubicBezTo>
                  <a:pt x="3833684" y="397089"/>
                  <a:pt x="3829886" y="403053"/>
                  <a:pt x="3833821" y="395526"/>
                </a:cubicBezTo>
                <a:cubicBezTo>
                  <a:pt x="3830300" y="398365"/>
                  <a:pt x="3825572" y="396371"/>
                  <a:pt x="3823673" y="399353"/>
                </a:cubicBezTo>
                <a:cubicBezTo>
                  <a:pt x="3825158" y="401059"/>
                  <a:pt x="3825019" y="402623"/>
                  <a:pt x="3823259" y="404044"/>
                </a:cubicBezTo>
                <a:cubicBezTo>
                  <a:pt x="3829610" y="406178"/>
                  <a:pt x="3824190" y="412000"/>
                  <a:pt x="3828919" y="413992"/>
                </a:cubicBezTo>
                <a:cubicBezTo>
                  <a:pt x="3827849" y="407598"/>
                  <a:pt x="3835547" y="413004"/>
                  <a:pt x="3837585" y="408459"/>
                </a:cubicBezTo>
                <a:cubicBezTo>
                  <a:pt x="3837585" y="408459"/>
                  <a:pt x="3839207" y="408602"/>
                  <a:pt x="3840830" y="408745"/>
                </a:cubicBezTo>
                <a:cubicBezTo>
                  <a:pt x="3840553" y="411871"/>
                  <a:pt x="3843323" y="412904"/>
                  <a:pt x="3845589" y="412709"/>
                </a:cubicBezTo>
                <a:lnTo>
                  <a:pt x="3846430" y="411061"/>
                </a:lnTo>
                <a:lnTo>
                  <a:pt x="3846944" y="411253"/>
                </a:lnTo>
                <a:cubicBezTo>
                  <a:pt x="3847181" y="410881"/>
                  <a:pt x="3847249" y="410099"/>
                  <a:pt x="3847319" y="409318"/>
                </a:cubicBezTo>
                <a:lnTo>
                  <a:pt x="3846430" y="411061"/>
                </a:lnTo>
                <a:lnTo>
                  <a:pt x="3845560" y="410738"/>
                </a:lnTo>
                <a:cubicBezTo>
                  <a:pt x="3849355" y="404773"/>
                  <a:pt x="3845835" y="407612"/>
                  <a:pt x="3844488" y="404343"/>
                </a:cubicBezTo>
                <a:cubicBezTo>
                  <a:pt x="3846111" y="404486"/>
                  <a:pt x="3846386" y="401361"/>
                  <a:pt x="3849631" y="401648"/>
                </a:cubicBezTo>
                <a:cubicBezTo>
                  <a:pt x="3848561" y="395252"/>
                  <a:pt x="3850460" y="392270"/>
                  <a:pt x="3848975" y="390564"/>
                </a:cubicBezTo>
                <a:cubicBezTo>
                  <a:pt x="3848837" y="392127"/>
                  <a:pt x="3848700" y="393690"/>
                  <a:pt x="3847216" y="391984"/>
                </a:cubicBezTo>
                <a:cubicBezTo>
                  <a:pt x="3845455" y="393403"/>
                  <a:pt x="3845455" y="393403"/>
                  <a:pt x="3845455" y="393403"/>
                </a:cubicBezTo>
                <a:cubicBezTo>
                  <a:pt x="3847216" y="391984"/>
                  <a:pt x="3847354" y="390420"/>
                  <a:pt x="3847491" y="388859"/>
                </a:cubicBezTo>
                <a:cubicBezTo>
                  <a:pt x="3847491" y="388859"/>
                  <a:pt x="3847630" y="387296"/>
                  <a:pt x="3846006" y="387152"/>
                </a:cubicBezTo>
                <a:close/>
                <a:moveTo>
                  <a:pt x="3579629" y="380973"/>
                </a:moveTo>
                <a:cubicBezTo>
                  <a:pt x="3579629" y="380973"/>
                  <a:pt x="3577706" y="382345"/>
                  <a:pt x="3577706" y="382345"/>
                </a:cubicBezTo>
                <a:cubicBezTo>
                  <a:pt x="3577570" y="383876"/>
                  <a:pt x="3577570" y="383876"/>
                  <a:pt x="3579222" y="385565"/>
                </a:cubicBezTo>
                <a:cubicBezTo>
                  <a:pt x="3579222" y="385565"/>
                  <a:pt x="3579222" y="385565"/>
                  <a:pt x="3581011" y="385724"/>
                </a:cubicBezTo>
                <a:cubicBezTo>
                  <a:pt x="3581011" y="385724"/>
                  <a:pt x="3581011" y="385724"/>
                  <a:pt x="3582798" y="385881"/>
                </a:cubicBezTo>
                <a:cubicBezTo>
                  <a:pt x="3582798" y="385881"/>
                  <a:pt x="3584587" y="386039"/>
                  <a:pt x="3584722" y="384508"/>
                </a:cubicBezTo>
                <a:cubicBezTo>
                  <a:pt x="3584722" y="384508"/>
                  <a:pt x="3584857" y="382977"/>
                  <a:pt x="3583068" y="382819"/>
                </a:cubicBezTo>
                <a:cubicBezTo>
                  <a:pt x="3583068" y="382819"/>
                  <a:pt x="3581282" y="382662"/>
                  <a:pt x="3581282" y="382662"/>
                </a:cubicBezTo>
                <a:cubicBezTo>
                  <a:pt x="3581416" y="381131"/>
                  <a:pt x="3579629" y="380973"/>
                  <a:pt x="3579629" y="380973"/>
                </a:cubicBezTo>
                <a:close/>
                <a:moveTo>
                  <a:pt x="3770661" y="378758"/>
                </a:moveTo>
                <a:cubicBezTo>
                  <a:pt x="3768479" y="384995"/>
                  <a:pt x="3771857" y="383686"/>
                  <a:pt x="3769816" y="388327"/>
                </a:cubicBezTo>
                <a:cubicBezTo>
                  <a:pt x="3773192" y="387018"/>
                  <a:pt x="3772628" y="393396"/>
                  <a:pt x="3775863" y="393683"/>
                </a:cubicBezTo>
                <a:cubicBezTo>
                  <a:pt x="3776919" y="390964"/>
                  <a:pt x="3777178" y="389179"/>
                  <a:pt x="3776961" y="387904"/>
                </a:cubicBezTo>
                <a:cubicBezTo>
                  <a:pt x="3776304" y="384078"/>
                  <a:pt x="3771345" y="384846"/>
                  <a:pt x="3770661" y="378758"/>
                </a:cubicBezTo>
                <a:close/>
                <a:moveTo>
                  <a:pt x="3745527" y="378273"/>
                </a:moveTo>
                <a:cubicBezTo>
                  <a:pt x="3745527" y="378273"/>
                  <a:pt x="3743716" y="379734"/>
                  <a:pt x="3743716" y="379734"/>
                </a:cubicBezTo>
                <a:cubicBezTo>
                  <a:pt x="3743576" y="381342"/>
                  <a:pt x="3743432" y="382949"/>
                  <a:pt x="3743432" y="382949"/>
                </a:cubicBezTo>
                <a:cubicBezTo>
                  <a:pt x="3746485" y="386459"/>
                  <a:pt x="3748155" y="386605"/>
                  <a:pt x="3749824" y="386753"/>
                </a:cubicBezTo>
                <a:cubicBezTo>
                  <a:pt x="3749824" y="386753"/>
                  <a:pt x="3751635" y="385294"/>
                  <a:pt x="3751776" y="383686"/>
                </a:cubicBezTo>
                <a:cubicBezTo>
                  <a:pt x="3751919" y="382078"/>
                  <a:pt x="3750251" y="381931"/>
                  <a:pt x="3750251" y="381931"/>
                </a:cubicBezTo>
                <a:cubicBezTo>
                  <a:pt x="3748582" y="381784"/>
                  <a:pt x="3746912" y="381636"/>
                  <a:pt x="3745386" y="379881"/>
                </a:cubicBezTo>
                <a:cubicBezTo>
                  <a:pt x="3745386" y="379881"/>
                  <a:pt x="3745527" y="378273"/>
                  <a:pt x="3745527" y="378273"/>
                </a:cubicBezTo>
                <a:close/>
                <a:moveTo>
                  <a:pt x="3731994" y="376443"/>
                </a:moveTo>
                <a:cubicBezTo>
                  <a:pt x="3729941" y="375885"/>
                  <a:pt x="3727756" y="376820"/>
                  <a:pt x="3727492" y="379805"/>
                </a:cubicBezTo>
                <a:cubicBezTo>
                  <a:pt x="3730963" y="378607"/>
                  <a:pt x="3734168" y="380395"/>
                  <a:pt x="3735704" y="382034"/>
                </a:cubicBezTo>
                <a:cubicBezTo>
                  <a:pt x="3735968" y="379049"/>
                  <a:pt x="3734047" y="376999"/>
                  <a:pt x="3731994" y="376443"/>
                </a:cubicBezTo>
                <a:close/>
                <a:moveTo>
                  <a:pt x="3717829" y="372768"/>
                </a:moveTo>
                <a:cubicBezTo>
                  <a:pt x="3716559" y="377368"/>
                  <a:pt x="3719420" y="379191"/>
                  <a:pt x="3722007" y="379224"/>
                </a:cubicBezTo>
                <a:lnTo>
                  <a:pt x="3723373" y="376914"/>
                </a:lnTo>
                <a:lnTo>
                  <a:pt x="3723524" y="377026"/>
                </a:lnTo>
                <a:cubicBezTo>
                  <a:pt x="3724033" y="377047"/>
                  <a:pt x="3724407" y="376491"/>
                  <a:pt x="3724545" y="374932"/>
                </a:cubicBezTo>
                <a:lnTo>
                  <a:pt x="3723373" y="376914"/>
                </a:lnTo>
                <a:lnTo>
                  <a:pt x="3721675" y="375660"/>
                </a:lnTo>
                <a:cubicBezTo>
                  <a:pt x="3720295" y="374165"/>
                  <a:pt x="3718753" y="372065"/>
                  <a:pt x="3717829" y="372768"/>
                </a:cubicBezTo>
                <a:close/>
                <a:moveTo>
                  <a:pt x="3776831" y="366962"/>
                </a:moveTo>
                <a:cubicBezTo>
                  <a:pt x="3775055" y="368348"/>
                  <a:pt x="3775055" y="368348"/>
                  <a:pt x="3775055" y="368348"/>
                </a:cubicBezTo>
                <a:cubicBezTo>
                  <a:pt x="3775055" y="368348"/>
                  <a:pt x="3775055" y="368348"/>
                  <a:pt x="3773417" y="368203"/>
                </a:cubicBezTo>
                <a:cubicBezTo>
                  <a:pt x="3773417" y="368203"/>
                  <a:pt x="3771779" y="368058"/>
                  <a:pt x="3771779" y="368058"/>
                </a:cubicBezTo>
                <a:cubicBezTo>
                  <a:pt x="3771643" y="369589"/>
                  <a:pt x="3771643" y="369589"/>
                  <a:pt x="3771643" y="369589"/>
                </a:cubicBezTo>
                <a:cubicBezTo>
                  <a:pt x="3771643" y="369589"/>
                  <a:pt x="3773281" y="369733"/>
                  <a:pt x="3773281" y="369733"/>
                </a:cubicBezTo>
                <a:cubicBezTo>
                  <a:pt x="3774921" y="369878"/>
                  <a:pt x="3774921" y="369878"/>
                  <a:pt x="3776561" y="370023"/>
                </a:cubicBezTo>
                <a:cubicBezTo>
                  <a:pt x="3776831" y="366962"/>
                  <a:pt x="3776831" y="366962"/>
                  <a:pt x="3776831" y="366962"/>
                </a:cubicBezTo>
                <a:close/>
                <a:moveTo>
                  <a:pt x="3786352" y="366260"/>
                </a:moveTo>
                <a:cubicBezTo>
                  <a:pt x="3786213" y="367838"/>
                  <a:pt x="3786073" y="369418"/>
                  <a:pt x="3787713" y="369563"/>
                </a:cubicBezTo>
                <a:cubicBezTo>
                  <a:pt x="3787713" y="369563"/>
                  <a:pt x="3787574" y="371141"/>
                  <a:pt x="3789212" y="371285"/>
                </a:cubicBezTo>
                <a:cubicBezTo>
                  <a:pt x="3789212" y="371285"/>
                  <a:pt x="3789073" y="372864"/>
                  <a:pt x="3790712" y="373010"/>
                </a:cubicBezTo>
                <a:cubicBezTo>
                  <a:pt x="3790712" y="373010"/>
                  <a:pt x="3790712" y="373010"/>
                  <a:pt x="3792351" y="373154"/>
                </a:cubicBezTo>
                <a:cubicBezTo>
                  <a:pt x="3792491" y="371574"/>
                  <a:pt x="3792629" y="369997"/>
                  <a:pt x="3790991" y="369852"/>
                </a:cubicBezTo>
                <a:cubicBezTo>
                  <a:pt x="3790991" y="369852"/>
                  <a:pt x="3790991" y="369852"/>
                  <a:pt x="3791130" y="368273"/>
                </a:cubicBezTo>
                <a:cubicBezTo>
                  <a:pt x="3789492" y="368127"/>
                  <a:pt x="3789630" y="366549"/>
                  <a:pt x="3787991" y="366404"/>
                </a:cubicBezTo>
                <a:cubicBezTo>
                  <a:pt x="3787991" y="366404"/>
                  <a:pt x="3786352" y="366260"/>
                  <a:pt x="3786352" y="366260"/>
                </a:cubicBezTo>
                <a:close/>
                <a:moveTo>
                  <a:pt x="3760400" y="362231"/>
                </a:moveTo>
                <a:cubicBezTo>
                  <a:pt x="3758852" y="362095"/>
                  <a:pt x="3758852" y="362095"/>
                  <a:pt x="3757162" y="363536"/>
                </a:cubicBezTo>
                <a:cubicBezTo>
                  <a:pt x="3757021" y="365115"/>
                  <a:pt x="3756883" y="366693"/>
                  <a:pt x="3758432" y="366831"/>
                </a:cubicBezTo>
                <a:cubicBezTo>
                  <a:pt x="3759843" y="368547"/>
                  <a:pt x="3761390" y="368683"/>
                  <a:pt x="3763081" y="367241"/>
                </a:cubicBezTo>
                <a:cubicBezTo>
                  <a:pt x="3764631" y="367378"/>
                  <a:pt x="3764770" y="365800"/>
                  <a:pt x="3764910" y="364221"/>
                </a:cubicBezTo>
                <a:cubicBezTo>
                  <a:pt x="3764910" y="364221"/>
                  <a:pt x="3765050" y="362643"/>
                  <a:pt x="3763499" y="362504"/>
                </a:cubicBezTo>
                <a:cubicBezTo>
                  <a:pt x="3761811" y="363946"/>
                  <a:pt x="3760261" y="363810"/>
                  <a:pt x="3760400" y="362231"/>
                </a:cubicBezTo>
                <a:close/>
                <a:moveTo>
                  <a:pt x="3843491" y="360315"/>
                </a:moveTo>
                <a:cubicBezTo>
                  <a:pt x="3841851" y="360171"/>
                  <a:pt x="3841851" y="360171"/>
                  <a:pt x="3840076" y="361557"/>
                </a:cubicBezTo>
                <a:cubicBezTo>
                  <a:pt x="3838302" y="362944"/>
                  <a:pt x="3838302" y="362944"/>
                  <a:pt x="3838302" y="362944"/>
                </a:cubicBezTo>
                <a:cubicBezTo>
                  <a:pt x="3838166" y="364473"/>
                  <a:pt x="3836393" y="365861"/>
                  <a:pt x="3834484" y="368776"/>
                </a:cubicBezTo>
                <a:cubicBezTo>
                  <a:pt x="3832980" y="367100"/>
                  <a:pt x="3831340" y="366956"/>
                  <a:pt x="3829702" y="366811"/>
                </a:cubicBezTo>
                <a:cubicBezTo>
                  <a:pt x="3828062" y="366667"/>
                  <a:pt x="3828062" y="366667"/>
                  <a:pt x="3828062" y="366667"/>
                </a:cubicBezTo>
                <a:cubicBezTo>
                  <a:pt x="3828062" y="366667"/>
                  <a:pt x="3828062" y="366667"/>
                  <a:pt x="3826423" y="366522"/>
                </a:cubicBezTo>
                <a:cubicBezTo>
                  <a:pt x="3826423" y="366522"/>
                  <a:pt x="3824783" y="366377"/>
                  <a:pt x="3824648" y="367909"/>
                </a:cubicBezTo>
                <a:cubicBezTo>
                  <a:pt x="3824514" y="369439"/>
                  <a:pt x="3826019" y="371115"/>
                  <a:pt x="3826019" y="371115"/>
                </a:cubicBezTo>
                <a:cubicBezTo>
                  <a:pt x="3827656" y="371259"/>
                  <a:pt x="3827656" y="371259"/>
                  <a:pt x="3829296" y="371405"/>
                </a:cubicBezTo>
                <a:cubicBezTo>
                  <a:pt x="3830934" y="371549"/>
                  <a:pt x="3832574" y="371694"/>
                  <a:pt x="3834078" y="373369"/>
                </a:cubicBezTo>
                <a:cubicBezTo>
                  <a:pt x="3833942" y="374901"/>
                  <a:pt x="3835446" y="376575"/>
                  <a:pt x="3835446" y="376575"/>
                </a:cubicBezTo>
                <a:cubicBezTo>
                  <a:pt x="3836950" y="378253"/>
                  <a:pt x="3836950" y="378253"/>
                  <a:pt x="3838723" y="376866"/>
                </a:cubicBezTo>
                <a:cubicBezTo>
                  <a:pt x="3838860" y="375336"/>
                  <a:pt x="3838994" y="373804"/>
                  <a:pt x="3837356" y="373660"/>
                </a:cubicBezTo>
                <a:cubicBezTo>
                  <a:pt x="3837491" y="372129"/>
                  <a:pt x="3837491" y="372129"/>
                  <a:pt x="3837491" y="372129"/>
                </a:cubicBezTo>
                <a:cubicBezTo>
                  <a:pt x="3839265" y="370743"/>
                  <a:pt x="3841040" y="369357"/>
                  <a:pt x="3841310" y="366294"/>
                </a:cubicBezTo>
                <a:cubicBezTo>
                  <a:pt x="3842950" y="366439"/>
                  <a:pt x="3842950" y="366439"/>
                  <a:pt x="3842950" y="366439"/>
                </a:cubicBezTo>
                <a:cubicBezTo>
                  <a:pt x="3844588" y="366584"/>
                  <a:pt x="3844723" y="365053"/>
                  <a:pt x="3844858" y="363523"/>
                </a:cubicBezTo>
                <a:cubicBezTo>
                  <a:pt x="3844994" y="361991"/>
                  <a:pt x="3845129" y="360461"/>
                  <a:pt x="3843491" y="360315"/>
                </a:cubicBezTo>
                <a:close/>
                <a:moveTo>
                  <a:pt x="3724076" y="357286"/>
                </a:moveTo>
                <a:cubicBezTo>
                  <a:pt x="3723937" y="358865"/>
                  <a:pt x="3723937" y="358865"/>
                  <a:pt x="3723798" y="360443"/>
                </a:cubicBezTo>
                <a:cubicBezTo>
                  <a:pt x="3723798" y="360443"/>
                  <a:pt x="3723798" y="360443"/>
                  <a:pt x="3725453" y="360590"/>
                </a:cubicBezTo>
                <a:cubicBezTo>
                  <a:pt x="3728485" y="364039"/>
                  <a:pt x="3731796" y="364332"/>
                  <a:pt x="3733453" y="364479"/>
                </a:cubicBezTo>
                <a:cubicBezTo>
                  <a:pt x="3735109" y="364625"/>
                  <a:pt x="3736764" y="364771"/>
                  <a:pt x="3736764" y="364771"/>
                </a:cubicBezTo>
                <a:cubicBezTo>
                  <a:pt x="3738419" y="364917"/>
                  <a:pt x="3738559" y="363338"/>
                  <a:pt x="3738559" y="363338"/>
                </a:cubicBezTo>
                <a:cubicBezTo>
                  <a:pt x="3738698" y="361760"/>
                  <a:pt x="3738698" y="361760"/>
                  <a:pt x="3738698" y="361760"/>
                </a:cubicBezTo>
                <a:cubicBezTo>
                  <a:pt x="3737044" y="361613"/>
                  <a:pt x="3735387" y="361467"/>
                  <a:pt x="3733732" y="361321"/>
                </a:cubicBezTo>
                <a:cubicBezTo>
                  <a:pt x="3732075" y="361175"/>
                  <a:pt x="3728765" y="360882"/>
                  <a:pt x="3727389" y="357579"/>
                </a:cubicBezTo>
                <a:cubicBezTo>
                  <a:pt x="3724076" y="357286"/>
                  <a:pt x="3724076" y="357286"/>
                  <a:pt x="3724076" y="357286"/>
                </a:cubicBezTo>
                <a:close/>
                <a:moveTo>
                  <a:pt x="3662828" y="357081"/>
                </a:moveTo>
                <a:cubicBezTo>
                  <a:pt x="3662828" y="357081"/>
                  <a:pt x="3662701" y="358516"/>
                  <a:pt x="3662701" y="358516"/>
                </a:cubicBezTo>
                <a:cubicBezTo>
                  <a:pt x="3662574" y="359951"/>
                  <a:pt x="3662574" y="359951"/>
                  <a:pt x="3662574" y="359951"/>
                </a:cubicBezTo>
                <a:cubicBezTo>
                  <a:pt x="3664117" y="361534"/>
                  <a:pt x="3667454" y="361828"/>
                  <a:pt x="3669122" y="361976"/>
                </a:cubicBezTo>
                <a:cubicBezTo>
                  <a:pt x="3672587" y="360836"/>
                  <a:pt x="3674256" y="360984"/>
                  <a:pt x="3677340" y="364149"/>
                </a:cubicBezTo>
                <a:cubicBezTo>
                  <a:pt x="3677340" y="364149"/>
                  <a:pt x="3677340" y="364149"/>
                  <a:pt x="3679136" y="362861"/>
                </a:cubicBezTo>
                <a:cubicBezTo>
                  <a:pt x="3679136" y="362861"/>
                  <a:pt x="3679263" y="361426"/>
                  <a:pt x="3677594" y="361278"/>
                </a:cubicBezTo>
                <a:cubicBezTo>
                  <a:pt x="3676179" y="358260"/>
                  <a:pt x="3672714" y="359401"/>
                  <a:pt x="3669375" y="359107"/>
                </a:cubicBezTo>
                <a:cubicBezTo>
                  <a:pt x="3667707" y="358958"/>
                  <a:pt x="3666039" y="358812"/>
                  <a:pt x="3662828" y="357081"/>
                </a:cubicBezTo>
                <a:close/>
                <a:moveTo>
                  <a:pt x="3788903" y="353592"/>
                </a:moveTo>
                <a:cubicBezTo>
                  <a:pt x="3788112" y="352496"/>
                  <a:pt x="3786484" y="352201"/>
                  <a:pt x="3784343" y="355026"/>
                </a:cubicBezTo>
                <a:cubicBezTo>
                  <a:pt x="3786286" y="356804"/>
                  <a:pt x="3787617" y="357224"/>
                  <a:pt x="3788427" y="356968"/>
                </a:cubicBezTo>
                <a:cubicBezTo>
                  <a:pt x="3789644" y="356587"/>
                  <a:pt x="3789693" y="354689"/>
                  <a:pt x="3788903" y="353592"/>
                </a:cubicBezTo>
                <a:close/>
                <a:moveTo>
                  <a:pt x="3777733" y="352770"/>
                </a:moveTo>
                <a:cubicBezTo>
                  <a:pt x="3776145" y="352629"/>
                  <a:pt x="3776003" y="354237"/>
                  <a:pt x="3775860" y="355845"/>
                </a:cubicBezTo>
                <a:cubicBezTo>
                  <a:pt x="3777308" y="357593"/>
                  <a:pt x="3777023" y="360806"/>
                  <a:pt x="3778614" y="360948"/>
                </a:cubicBezTo>
                <a:cubicBezTo>
                  <a:pt x="3778614" y="360948"/>
                  <a:pt x="3780203" y="361089"/>
                  <a:pt x="3780344" y="359480"/>
                </a:cubicBezTo>
                <a:cubicBezTo>
                  <a:pt x="3780486" y="357873"/>
                  <a:pt x="3780486" y="357873"/>
                  <a:pt x="3779039" y="356125"/>
                </a:cubicBezTo>
                <a:cubicBezTo>
                  <a:pt x="3779039" y="356125"/>
                  <a:pt x="3779181" y="354518"/>
                  <a:pt x="3779181" y="354518"/>
                </a:cubicBezTo>
                <a:cubicBezTo>
                  <a:pt x="3779324" y="352910"/>
                  <a:pt x="3777733" y="352770"/>
                  <a:pt x="3777733" y="352770"/>
                </a:cubicBezTo>
                <a:close/>
                <a:moveTo>
                  <a:pt x="3636016" y="347962"/>
                </a:moveTo>
                <a:cubicBezTo>
                  <a:pt x="3634521" y="348023"/>
                  <a:pt x="3633186" y="348677"/>
                  <a:pt x="3633828" y="351047"/>
                </a:cubicBezTo>
                <a:cubicBezTo>
                  <a:pt x="3633828" y="351047"/>
                  <a:pt x="3642407" y="350263"/>
                  <a:pt x="3639165" y="348433"/>
                </a:cubicBezTo>
                <a:cubicBezTo>
                  <a:pt x="3639165" y="348433"/>
                  <a:pt x="3637510" y="347901"/>
                  <a:pt x="3636016" y="347962"/>
                </a:cubicBezTo>
                <a:close/>
                <a:moveTo>
                  <a:pt x="3609447" y="347157"/>
                </a:moveTo>
                <a:cubicBezTo>
                  <a:pt x="3607857" y="347017"/>
                  <a:pt x="3607703" y="348740"/>
                  <a:pt x="3607703" y="348740"/>
                </a:cubicBezTo>
                <a:cubicBezTo>
                  <a:pt x="3607552" y="350461"/>
                  <a:pt x="3607552" y="350461"/>
                  <a:pt x="3609141" y="350602"/>
                </a:cubicBezTo>
                <a:cubicBezTo>
                  <a:pt x="3612319" y="350883"/>
                  <a:pt x="3612319" y="350883"/>
                  <a:pt x="3612319" y="350883"/>
                </a:cubicBezTo>
                <a:cubicBezTo>
                  <a:pt x="3612319" y="350883"/>
                  <a:pt x="3612319" y="350883"/>
                  <a:pt x="3612472" y="349161"/>
                </a:cubicBezTo>
                <a:cubicBezTo>
                  <a:pt x="3612472" y="349161"/>
                  <a:pt x="3612624" y="347437"/>
                  <a:pt x="3612624" y="347437"/>
                </a:cubicBezTo>
                <a:cubicBezTo>
                  <a:pt x="3609447" y="347157"/>
                  <a:pt x="3609447" y="347157"/>
                  <a:pt x="3609447" y="347157"/>
                </a:cubicBezTo>
                <a:close/>
                <a:moveTo>
                  <a:pt x="3671647" y="337148"/>
                </a:moveTo>
                <a:cubicBezTo>
                  <a:pt x="3668367" y="336860"/>
                  <a:pt x="3666452" y="339852"/>
                  <a:pt x="3666175" y="342990"/>
                </a:cubicBezTo>
                <a:cubicBezTo>
                  <a:pt x="3664536" y="342844"/>
                  <a:pt x="3664536" y="342844"/>
                  <a:pt x="3664398" y="344415"/>
                </a:cubicBezTo>
                <a:cubicBezTo>
                  <a:pt x="3664398" y="344415"/>
                  <a:pt x="3662897" y="342700"/>
                  <a:pt x="3661396" y="340986"/>
                </a:cubicBezTo>
                <a:cubicBezTo>
                  <a:pt x="3661396" y="340986"/>
                  <a:pt x="3659896" y="339273"/>
                  <a:pt x="3659896" y="339273"/>
                </a:cubicBezTo>
                <a:cubicBezTo>
                  <a:pt x="3658258" y="339129"/>
                  <a:pt x="3658258" y="339129"/>
                  <a:pt x="3658258" y="339129"/>
                </a:cubicBezTo>
                <a:cubicBezTo>
                  <a:pt x="3656479" y="340552"/>
                  <a:pt x="3654701" y="341977"/>
                  <a:pt x="3654701" y="341977"/>
                </a:cubicBezTo>
                <a:cubicBezTo>
                  <a:pt x="3653479" y="337124"/>
                  <a:pt x="3643784" y="334686"/>
                  <a:pt x="3642536" y="348808"/>
                </a:cubicBezTo>
                <a:cubicBezTo>
                  <a:pt x="3652370" y="349677"/>
                  <a:pt x="3645398" y="353806"/>
                  <a:pt x="3657010" y="353250"/>
                </a:cubicBezTo>
                <a:cubicBezTo>
                  <a:pt x="3657288" y="350112"/>
                  <a:pt x="3657426" y="348542"/>
                  <a:pt x="3655787" y="348398"/>
                </a:cubicBezTo>
                <a:cubicBezTo>
                  <a:pt x="3654286" y="346684"/>
                  <a:pt x="3654286" y="346684"/>
                  <a:pt x="3654286" y="346684"/>
                </a:cubicBezTo>
                <a:cubicBezTo>
                  <a:pt x="3656064" y="345259"/>
                  <a:pt x="3657841" y="343834"/>
                  <a:pt x="3657841" y="343834"/>
                </a:cubicBezTo>
                <a:cubicBezTo>
                  <a:pt x="3659480" y="343979"/>
                  <a:pt x="3659480" y="343979"/>
                  <a:pt x="3659341" y="345550"/>
                </a:cubicBezTo>
                <a:cubicBezTo>
                  <a:pt x="3660842" y="347263"/>
                  <a:pt x="3663981" y="349121"/>
                  <a:pt x="3665759" y="347698"/>
                </a:cubicBezTo>
                <a:cubicBezTo>
                  <a:pt x="3667398" y="347843"/>
                  <a:pt x="3667536" y="346273"/>
                  <a:pt x="3667675" y="344704"/>
                </a:cubicBezTo>
                <a:cubicBezTo>
                  <a:pt x="3667675" y="344704"/>
                  <a:pt x="3669454" y="343279"/>
                  <a:pt x="3671231" y="341855"/>
                </a:cubicBezTo>
                <a:cubicBezTo>
                  <a:pt x="3670954" y="344994"/>
                  <a:pt x="3670677" y="348133"/>
                  <a:pt x="3672176" y="349846"/>
                </a:cubicBezTo>
                <a:cubicBezTo>
                  <a:pt x="3673816" y="349991"/>
                  <a:pt x="3675870" y="345429"/>
                  <a:pt x="3677095" y="350280"/>
                </a:cubicBezTo>
                <a:cubicBezTo>
                  <a:pt x="3675454" y="350135"/>
                  <a:pt x="3673677" y="351560"/>
                  <a:pt x="3676955" y="351850"/>
                </a:cubicBezTo>
                <a:cubicBezTo>
                  <a:pt x="3677510" y="345573"/>
                  <a:pt x="3682149" y="349147"/>
                  <a:pt x="3682704" y="342870"/>
                </a:cubicBezTo>
                <a:cubicBezTo>
                  <a:pt x="3679426" y="342579"/>
                  <a:pt x="3678619" y="333019"/>
                  <a:pt x="3674925" y="337437"/>
                </a:cubicBezTo>
                <a:cubicBezTo>
                  <a:pt x="3673147" y="338861"/>
                  <a:pt x="3673147" y="338861"/>
                  <a:pt x="3673147" y="338861"/>
                </a:cubicBezTo>
                <a:cubicBezTo>
                  <a:pt x="3671647" y="337148"/>
                  <a:pt x="3671647" y="337148"/>
                  <a:pt x="3671647" y="337148"/>
                </a:cubicBezTo>
                <a:close/>
                <a:moveTo>
                  <a:pt x="3944947" y="336390"/>
                </a:moveTo>
                <a:cubicBezTo>
                  <a:pt x="3944771" y="336947"/>
                  <a:pt x="3945062" y="338264"/>
                  <a:pt x="3946065" y="340739"/>
                </a:cubicBezTo>
                <a:cubicBezTo>
                  <a:pt x="3946589" y="334820"/>
                  <a:pt x="3948586" y="343349"/>
                  <a:pt x="3950587" y="344048"/>
                </a:cubicBezTo>
                <a:cubicBezTo>
                  <a:pt x="3951255" y="344282"/>
                  <a:pt x="3951921" y="343646"/>
                  <a:pt x="3952536" y="341312"/>
                </a:cubicBezTo>
                <a:cubicBezTo>
                  <a:pt x="3950214" y="339914"/>
                  <a:pt x="3945477" y="334721"/>
                  <a:pt x="3944947" y="336390"/>
                </a:cubicBezTo>
                <a:close/>
                <a:moveTo>
                  <a:pt x="3983021" y="336194"/>
                </a:moveTo>
                <a:cubicBezTo>
                  <a:pt x="3982493" y="342166"/>
                  <a:pt x="3985699" y="343953"/>
                  <a:pt x="3989037" y="344247"/>
                </a:cubicBezTo>
                <a:cubicBezTo>
                  <a:pt x="3990134" y="341336"/>
                  <a:pt x="3989433" y="339771"/>
                  <a:pt x="3988055" y="338708"/>
                </a:cubicBezTo>
                <a:cubicBezTo>
                  <a:pt x="3986677" y="337646"/>
                  <a:pt x="3984624" y="337089"/>
                  <a:pt x="3983021" y="336194"/>
                </a:cubicBezTo>
                <a:close/>
                <a:moveTo>
                  <a:pt x="3695014" y="335626"/>
                </a:moveTo>
                <a:cubicBezTo>
                  <a:pt x="3693396" y="335482"/>
                  <a:pt x="3693396" y="335482"/>
                  <a:pt x="3691635" y="336967"/>
                </a:cubicBezTo>
                <a:cubicBezTo>
                  <a:pt x="3691492" y="338592"/>
                  <a:pt x="3691203" y="341847"/>
                  <a:pt x="3692821" y="341988"/>
                </a:cubicBezTo>
                <a:cubicBezTo>
                  <a:pt x="3693559" y="342874"/>
                  <a:pt x="3694700" y="343793"/>
                  <a:pt x="3696080" y="344326"/>
                </a:cubicBezTo>
                <a:cubicBezTo>
                  <a:pt x="3697459" y="344856"/>
                  <a:pt x="3699077" y="345001"/>
                  <a:pt x="3700766" y="344330"/>
                </a:cubicBezTo>
                <a:cubicBezTo>
                  <a:pt x="3702384" y="344473"/>
                  <a:pt x="3702528" y="342847"/>
                  <a:pt x="3702672" y="341220"/>
                </a:cubicBezTo>
                <a:cubicBezTo>
                  <a:pt x="3702816" y="339593"/>
                  <a:pt x="3702923" y="338374"/>
                  <a:pt x="3702774" y="337745"/>
                </a:cubicBezTo>
                <a:cubicBezTo>
                  <a:pt x="3702627" y="337118"/>
                  <a:pt x="3702222" y="337083"/>
                  <a:pt x="3701340" y="337824"/>
                </a:cubicBezTo>
                <a:cubicBezTo>
                  <a:pt x="3698105" y="337538"/>
                  <a:pt x="3696633" y="335767"/>
                  <a:pt x="3696633" y="335767"/>
                </a:cubicBezTo>
                <a:cubicBezTo>
                  <a:pt x="3695014" y="335626"/>
                  <a:pt x="3695014" y="335626"/>
                  <a:pt x="3695014" y="335626"/>
                </a:cubicBezTo>
                <a:close/>
                <a:moveTo>
                  <a:pt x="3913942" y="331770"/>
                </a:moveTo>
                <a:lnTo>
                  <a:pt x="3912012" y="333152"/>
                </a:lnTo>
                <a:lnTo>
                  <a:pt x="3911976" y="333003"/>
                </a:lnTo>
                <a:cubicBezTo>
                  <a:pt x="3910336" y="332858"/>
                  <a:pt x="3910336" y="332858"/>
                  <a:pt x="3910197" y="334452"/>
                </a:cubicBezTo>
                <a:lnTo>
                  <a:pt x="3912012" y="333152"/>
                </a:lnTo>
                <a:lnTo>
                  <a:pt x="3914408" y="342861"/>
                </a:lnTo>
                <a:cubicBezTo>
                  <a:pt x="3914549" y="341266"/>
                  <a:pt x="3916329" y="339817"/>
                  <a:pt x="3917968" y="339961"/>
                </a:cubicBezTo>
                <a:cubicBezTo>
                  <a:pt x="3919139" y="336048"/>
                  <a:pt x="3916518" y="333003"/>
                  <a:pt x="3913942" y="331770"/>
                </a:cubicBezTo>
                <a:close/>
                <a:moveTo>
                  <a:pt x="3948594" y="329061"/>
                </a:moveTo>
                <a:cubicBezTo>
                  <a:pt x="3947957" y="329277"/>
                  <a:pt x="3947331" y="330306"/>
                  <a:pt x="3946697" y="332618"/>
                </a:cubicBezTo>
                <a:cubicBezTo>
                  <a:pt x="3947870" y="333904"/>
                  <a:pt x="3953599" y="338256"/>
                  <a:pt x="3955129" y="338243"/>
                </a:cubicBezTo>
                <a:cubicBezTo>
                  <a:pt x="3955641" y="338240"/>
                  <a:pt x="3955684" y="337750"/>
                  <a:pt x="3954936" y="336501"/>
                </a:cubicBezTo>
                <a:cubicBezTo>
                  <a:pt x="3952485" y="335101"/>
                  <a:pt x="3950501" y="328417"/>
                  <a:pt x="3948594" y="329061"/>
                </a:cubicBezTo>
                <a:close/>
                <a:moveTo>
                  <a:pt x="3962226" y="328981"/>
                </a:moveTo>
                <a:cubicBezTo>
                  <a:pt x="3961636" y="327544"/>
                  <a:pt x="3960475" y="326681"/>
                  <a:pt x="3959032" y="328984"/>
                </a:cubicBezTo>
                <a:cubicBezTo>
                  <a:pt x="3960456" y="331540"/>
                  <a:pt x="3961411" y="332434"/>
                  <a:pt x="3961979" y="332433"/>
                </a:cubicBezTo>
                <a:cubicBezTo>
                  <a:pt x="3962830" y="332433"/>
                  <a:pt x="3962815" y="330420"/>
                  <a:pt x="3962226" y="328981"/>
                </a:cubicBezTo>
                <a:close/>
                <a:moveTo>
                  <a:pt x="3731959" y="327897"/>
                </a:moveTo>
                <a:cubicBezTo>
                  <a:pt x="3731959" y="327897"/>
                  <a:pt x="3730151" y="329328"/>
                  <a:pt x="3730012" y="330907"/>
                </a:cubicBezTo>
                <a:cubicBezTo>
                  <a:pt x="3729872" y="332485"/>
                  <a:pt x="3731402" y="334212"/>
                  <a:pt x="3733210" y="332781"/>
                </a:cubicBezTo>
                <a:cubicBezTo>
                  <a:pt x="3733210" y="332781"/>
                  <a:pt x="3734739" y="334507"/>
                  <a:pt x="3734739" y="334507"/>
                </a:cubicBezTo>
                <a:cubicBezTo>
                  <a:pt x="3736408" y="334654"/>
                  <a:pt x="3736408" y="334654"/>
                  <a:pt x="3738216" y="333223"/>
                </a:cubicBezTo>
                <a:cubicBezTo>
                  <a:pt x="3738356" y="331645"/>
                  <a:pt x="3736827" y="329919"/>
                  <a:pt x="3736827" y="329919"/>
                </a:cubicBezTo>
                <a:cubicBezTo>
                  <a:pt x="3735297" y="328191"/>
                  <a:pt x="3733629" y="328044"/>
                  <a:pt x="3733629" y="328044"/>
                </a:cubicBezTo>
                <a:cubicBezTo>
                  <a:pt x="3733629" y="328044"/>
                  <a:pt x="3731959" y="327897"/>
                  <a:pt x="3731959" y="327897"/>
                </a:cubicBezTo>
                <a:close/>
                <a:moveTo>
                  <a:pt x="3790107" y="323778"/>
                </a:moveTo>
                <a:cubicBezTo>
                  <a:pt x="3789693" y="328452"/>
                  <a:pt x="3796734" y="332902"/>
                  <a:pt x="3798321" y="333337"/>
                </a:cubicBezTo>
                <a:cubicBezTo>
                  <a:pt x="3798850" y="333482"/>
                  <a:pt x="3798774" y="333181"/>
                  <a:pt x="3797613" y="332292"/>
                </a:cubicBezTo>
                <a:cubicBezTo>
                  <a:pt x="3796249" y="329031"/>
                  <a:pt x="3793246" y="325626"/>
                  <a:pt x="3790107" y="323778"/>
                </a:cubicBezTo>
                <a:close/>
                <a:moveTo>
                  <a:pt x="4021396" y="320696"/>
                </a:moveTo>
                <a:cubicBezTo>
                  <a:pt x="4020488" y="320468"/>
                  <a:pt x="4019598" y="330530"/>
                  <a:pt x="4023496" y="328489"/>
                </a:cubicBezTo>
                <a:cubicBezTo>
                  <a:pt x="4024384" y="327773"/>
                  <a:pt x="4024045" y="326947"/>
                  <a:pt x="4023483" y="326300"/>
                </a:cubicBezTo>
                <a:cubicBezTo>
                  <a:pt x="4022919" y="325655"/>
                  <a:pt x="4022136" y="325187"/>
                  <a:pt x="4022136" y="325187"/>
                </a:cubicBezTo>
                <a:cubicBezTo>
                  <a:pt x="4022005" y="321993"/>
                  <a:pt x="4021700" y="320773"/>
                  <a:pt x="4021396" y="320696"/>
                </a:cubicBezTo>
                <a:close/>
                <a:moveTo>
                  <a:pt x="4007641" y="319278"/>
                </a:moveTo>
                <a:cubicBezTo>
                  <a:pt x="4007231" y="323927"/>
                  <a:pt x="4005592" y="323782"/>
                  <a:pt x="4003678" y="326738"/>
                </a:cubicBezTo>
                <a:cubicBezTo>
                  <a:pt x="4008595" y="327173"/>
                  <a:pt x="4009550" y="335067"/>
                  <a:pt x="4014603" y="333952"/>
                </a:cubicBezTo>
                <a:cubicBezTo>
                  <a:pt x="4016793" y="327897"/>
                  <a:pt x="4009962" y="330418"/>
                  <a:pt x="4013787" y="324507"/>
                </a:cubicBezTo>
                <a:cubicBezTo>
                  <a:pt x="4012147" y="324362"/>
                  <a:pt x="4010783" y="321118"/>
                  <a:pt x="4007641" y="319278"/>
                </a:cubicBezTo>
                <a:close/>
                <a:moveTo>
                  <a:pt x="4035265" y="317872"/>
                </a:moveTo>
                <a:cubicBezTo>
                  <a:pt x="4033795" y="318133"/>
                  <a:pt x="4032874" y="319221"/>
                  <a:pt x="4032670" y="321547"/>
                </a:cubicBezTo>
                <a:cubicBezTo>
                  <a:pt x="4032531" y="323096"/>
                  <a:pt x="4032531" y="323096"/>
                  <a:pt x="4032531" y="323096"/>
                </a:cubicBezTo>
                <a:cubicBezTo>
                  <a:pt x="4032531" y="323096"/>
                  <a:pt x="4030755" y="324501"/>
                  <a:pt x="4030755" y="324501"/>
                </a:cubicBezTo>
                <a:cubicBezTo>
                  <a:pt x="4028979" y="325906"/>
                  <a:pt x="4028706" y="329008"/>
                  <a:pt x="4028569" y="330558"/>
                </a:cubicBezTo>
                <a:cubicBezTo>
                  <a:pt x="4030071" y="332252"/>
                  <a:pt x="4031710" y="332397"/>
                  <a:pt x="4031845" y="330848"/>
                </a:cubicBezTo>
                <a:cubicBezTo>
                  <a:pt x="4033485" y="330992"/>
                  <a:pt x="4033622" y="329442"/>
                  <a:pt x="4033622" y="329442"/>
                </a:cubicBezTo>
                <a:cubicBezTo>
                  <a:pt x="4034373" y="330290"/>
                  <a:pt x="4035533" y="331174"/>
                  <a:pt x="4036934" y="331686"/>
                </a:cubicBezTo>
                <a:cubicBezTo>
                  <a:pt x="4038335" y="332202"/>
                  <a:pt x="4039972" y="332347"/>
                  <a:pt x="4041681" y="331717"/>
                </a:cubicBezTo>
                <a:cubicBezTo>
                  <a:pt x="4041818" y="330166"/>
                  <a:pt x="4041956" y="328616"/>
                  <a:pt x="4043732" y="327210"/>
                </a:cubicBezTo>
                <a:cubicBezTo>
                  <a:pt x="4045370" y="327355"/>
                  <a:pt x="4045232" y="328906"/>
                  <a:pt x="4046872" y="329051"/>
                </a:cubicBezTo>
                <a:cubicBezTo>
                  <a:pt x="4048510" y="329195"/>
                  <a:pt x="4048648" y="327645"/>
                  <a:pt x="4048648" y="327645"/>
                </a:cubicBezTo>
                <a:cubicBezTo>
                  <a:pt x="4048786" y="326096"/>
                  <a:pt x="4048786" y="326096"/>
                  <a:pt x="4047147" y="325949"/>
                </a:cubicBezTo>
                <a:cubicBezTo>
                  <a:pt x="4047147" y="325949"/>
                  <a:pt x="4045507" y="325805"/>
                  <a:pt x="4045644" y="324256"/>
                </a:cubicBezTo>
                <a:cubicBezTo>
                  <a:pt x="4044142" y="322560"/>
                  <a:pt x="4044415" y="319460"/>
                  <a:pt x="4042776" y="319315"/>
                </a:cubicBezTo>
                <a:cubicBezTo>
                  <a:pt x="4042502" y="322416"/>
                  <a:pt x="4040727" y="323821"/>
                  <a:pt x="4041137" y="319170"/>
                </a:cubicBezTo>
                <a:cubicBezTo>
                  <a:pt x="4038747" y="318178"/>
                  <a:pt x="4036733" y="317612"/>
                  <a:pt x="4035265" y="317872"/>
                </a:cubicBezTo>
                <a:close/>
                <a:moveTo>
                  <a:pt x="3806123" y="312464"/>
                </a:moveTo>
                <a:cubicBezTo>
                  <a:pt x="3806123" y="312464"/>
                  <a:pt x="3804055" y="315465"/>
                  <a:pt x="3803916" y="317043"/>
                </a:cubicBezTo>
                <a:cubicBezTo>
                  <a:pt x="3803916" y="317043"/>
                  <a:pt x="3803777" y="318621"/>
                  <a:pt x="3805564" y="318779"/>
                </a:cubicBezTo>
                <a:cubicBezTo>
                  <a:pt x="3805564" y="318779"/>
                  <a:pt x="3805564" y="318779"/>
                  <a:pt x="3805704" y="317200"/>
                </a:cubicBezTo>
                <a:cubicBezTo>
                  <a:pt x="3805704" y="317200"/>
                  <a:pt x="3807631" y="315780"/>
                  <a:pt x="3807771" y="314200"/>
                </a:cubicBezTo>
                <a:cubicBezTo>
                  <a:pt x="3807631" y="315780"/>
                  <a:pt x="3807631" y="315780"/>
                  <a:pt x="3807631" y="315780"/>
                </a:cubicBezTo>
                <a:cubicBezTo>
                  <a:pt x="3807631" y="315780"/>
                  <a:pt x="3809280" y="317516"/>
                  <a:pt x="3809420" y="315937"/>
                </a:cubicBezTo>
                <a:cubicBezTo>
                  <a:pt x="3809420" y="315937"/>
                  <a:pt x="3809420" y="315937"/>
                  <a:pt x="3809559" y="314359"/>
                </a:cubicBezTo>
                <a:cubicBezTo>
                  <a:pt x="3809700" y="312779"/>
                  <a:pt x="3809700" y="312779"/>
                  <a:pt x="3809700" y="312779"/>
                </a:cubicBezTo>
                <a:cubicBezTo>
                  <a:pt x="3807911" y="312622"/>
                  <a:pt x="3807911" y="312622"/>
                  <a:pt x="3807911" y="312622"/>
                </a:cubicBezTo>
                <a:cubicBezTo>
                  <a:pt x="3807911" y="312622"/>
                  <a:pt x="3806123" y="312464"/>
                  <a:pt x="3806123" y="312464"/>
                </a:cubicBezTo>
                <a:close/>
                <a:moveTo>
                  <a:pt x="3619259" y="306947"/>
                </a:moveTo>
                <a:cubicBezTo>
                  <a:pt x="3620459" y="311912"/>
                  <a:pt x="3607883" y="305941"/>
                  <a:pt x="3613958" y="311337"/>
                </a:cubicBezTo>
                <a:cubicBezTo>
                  <a:pt x="3616325" y="312357"/>
                  <a:pt x="3619098" y="313412"/>
                  <a:pt x="3620946" y="313372"/>
                </a:cubicBezTo>
                <a:cubicBezTo>
                  <a:pt x="3622791" y="313334"/>
                  <a:pt x="3623710" y="312199"/>
                  <a:pt x="3622368" y="308840"/>
                </a:cubicBezTo>
                <a:cubicBezTo>
                  <a:pt x="3622226" y="310449"/>
                  <a:pt x="3622084" y="312056"/>
                  <a:pt x="3620459" y="311912"/>
                </a:cubicBezTo>
                <a:cubicBezTo>
                  <a:pt x="3620601" y="310304"/>
                  <a:pt x="3620885" y="307090"/>
                  <a:pt x="3619259" y="306947"/>
                </a:cubicBezTo>
                <a:close/>
                <a:moveTo>
                  <a:pt x="3941183" y="305306"/>
                </a:moveTo>
                <a:cubicBezTo>
                  <a:pt x="3941183" y="305306"/>
                  <a:pt x="3941183" y="305306"/>
                  <a:pt x="3941045" y="306863"/>
                </a:cubicBezTo>
                <a:cubicBezTo>
                  <a:pt x="3939376" y="306716"/>
                  <a:pt x="3939238" y="308274"/>
                  <a:pt x="3940769" y="309980"/>
                </a:cubicBezTo>
                <a:cubicBezTo>
                  <a:pt x="3940769" y="309980"/>
                  <a:pt x="3940632" y="311538"/>
                  <a:pt x="3942299" y="311686"/>
                </a:cubicBezTo>
                <a:cubicBezTo>
                  <a:pt x="3942299" y="311686"/>
                  <a:pt x="3942299" y="311686"/>
                  <a:pt x="3942163" y="313244"/>
                </a:cubicBezTo>
                <a:cubicBezTo>
                  <a:pt x="3940356" y="314655"/>
                  <a:pt x="3940219" y="316212"/>
                  <a:pt x="3939943" y="319329"/>
                </a:cubicBezTo>
                <a:cubicBezTo>
                  <a:pt x="3939668" y="322446"/>
                  <a:pt x="3941198" y="324151"/>
                  <a:pt x="3942730" y="325856"/>
                </a:cubicBezTo>
                <a:cubicBezTo>
                  <a:pt x="3942592" y="327415"/>
                  <a:pt x="3944260" y="327563"/>
                  <a:pt x="3944399" y="326005"/>
                </a:cubicBezTo>
                <a:cubicBezTo>
                  <a:pt x="3944537" y="324447"/>
                  <a:pt x="3944537" y="324447"/>
                  <a:pt x="3944674" y="322889"/>
                </a:cubicBezTo>
                <a:cubicBezTo>
                  <a:pt x="3943143" y="321183"/>
                  <a:pt x="3943143" y="321183"/>
                  <a:pt x="3943280" y="319625"/>
                </a:cubicBezTo>
                <a:cubicBezTo>
                  <a:pt x="3943418" y="318067"/>
                  <a:pt x="3943694" y="314951"/>
                  <a:pt x="3945500" y="313539"/>
                </a:cubicBezTo>
                <a:lnTo>
                  <a:pt x="3947306" y="312128"/>
                </a:lnTo>
                <a:cubicBezTo>
                  <a:pt x="3945775" y="310422"/>
                  <a:pt x="3945775" y="310422"/>
                  <a:pt x="3945775" y="310422"/>
                </a:cubicBezTo>
                <a:cubicBezTo>
                  <a:pt x="3945775" y="310422"/>
                  <a:pt x="3944107" y="310275"/>
                  <a:pt x="3944244" y="308716"/>
                </a:cubicBezTo>
                <a:cubicBezTo>
                  <a:pt x="3944244" y="308716"/>
                  <a:pt x="3942714" y="307012"/>
                  <a:pt x="3942714" y="307012"/>
                </a:cubicBezTo>
                <a:cubicBezTo>
                  <a:pt x="3942851" y="305453"/>
                  <a:pt x="3942851" y="305453"/>
                  <a:pt x="3941183" y="305306"/>
                </a:cubicBezTo>
                <a:close/>
                <a:moveTo>
                  <a:pt x="3637667" y="304561"/>
                </a:moveTo>
                <a:cubicBezTo>
                  <a:pt x="3636751" y="305450"/>
                  <a:pt x="3636745" y="307090"/>
                  <a:pt x="3638088" y="307507"/>
                </a:cubicBezTo>
                <a:cubicBezTo>
                  <a:pt x="3638984" y="307785"/>
                  <a:pt x="3640477" y="307519"/>
                  <a:pt x="3642703" y="306124"/>
                </a:cubicBezTo>
                <a:cubicBezTo>
                  <a:pt x="3640410" y="303535"/>
                  <a:pt x="3638585" y="303673"/>
                  <a:pt x="3637667" y="304561"/>
                </a:cubicBezTo>
                <a:close/>
                <a:moveTo>
                  <a:pt x="3809027" y="299993"/>
                </a:moveTo>
                <a:cubicBezTo>
                  <a:pt x="3808891" y="301525"/>
                  <a:pt x="3808891" y="301525"/>
                  <a:pt x="3807103" y="301365"/>
                </a:cubicBezTo>
                <a:cubicBezTo>
                  <a:pt x="3805180" y="302738"/>
                  <a:pt x="3805180" y="302738"/>
                  <a:pt x="3805046" y="304269"/>
                </a:cubicBezTo>
                <a:cubicBezTo>
                  <a:pt x="3805046" y="304269"/>
                  <a:pt x="3806832" y="304428"/>
                  <a:pt x="3806832" y="304428"/>
                </a:cubicBezTo>
                <a:cubicBezTo>
                  <a:pt x="3808622" y="304585"/>
                  <a:pt x="3810543" y="303212"/>
                  <a:pt x="3810679" y="301682"/>
                </a:cubicBezTo>
                <a:cubicBezTo>
                  <a:pt x="3810679" y="301682"/>
                  <a:pt x="3810814" y="300151"/>
                  <a:pt x="3810814" y="300151"/>
                </a:cubicBezTo>
                <a:cubicBezTo>
                  <a:pt x="3809027" y="299993"/>
                  <a:pt x="3809027" y="299993"/>
                  <a:pt x="3809027" y="299993"/>
                </a:cubicBezTo>
                <a:close/>
                <a:moveTo>
                  <a:pt x="4011587" y="297062"/>
                </a:moveTo>
                <a:cubicBezTo>
                  <a:pt x="4011447" y="298640"/>
                  <a:pt x="4009638" y="300073"/>
                  <a:pt x="4011169" y="301798"/>
                </a:cubicBezTo>
                <a:cubicBezTo>
                  <a:pt x="4011029" y="303376"/>
                  <a:pt x="4012419" y="306682"/>
                  <a:pt x="4013948" y="308409"/>
                </a:cubicBezTo>
                <a:cubicBezTo>
                  <a:pt x="4014713" y="309272"/>
                  <a:pt x="4015130" y="309309"/>
                  <a:pt x="4015564" y="309148"/>
                </a:cubicBezTo>
                <a:cubicBezTo>
                  <a:pt x="4015999" y="308987"/>
                  <a:pt x="4016451" y="308630"/>
                  <a:pt x="4017285" y="308703"/>
                </a:cubicBezTo>
                <a:cubicBezTo>
                  <a:pt x="4017425" y="307125"/>
                  <a:pt x="4017564" y="305546"/>
                  <a:pt x="4016035" y="303820"/>
                </a:cubicBezTo>
                <a:cubicBezTo>
                  <a:pt x="4016174" y="302241"/>
                  <a:pt x="4014646" y="300514"/>
                  <a:pt x="4014785" y="298936"/>
                </a:cubicBezTo>
                <a:cubicBezTo>
                  <a:pt x="4014924" y="297356"/>
                  <a:pt x="4013255" y="297210"/>
                  <a:pt x="4013255" y="297210"/>
                </a:cubicBezTo>
                <a:cubicBezTo>
                  <a:pt x="4011587" y="297062"/>
                  <a:pt x="4011587" y="297062"/>
                  <a:pt x="4011587" y="297062"/>
                </a:cubicBezTo>
                <a:close/>
                <a:moveTo>
                  <a:pt x="3930758" y="293390"/>
                </a:moveTo>
                <a:cubicBezTo>
                  <a:pt x="3932408" y="293537"/>
                  <a:pt x="3932269" y="295095"/>
                  <a:pt x="3933784" y="296799"/>
                </a:cubicBezTo>
                <a:cubicBezTo>
                  <a:pt x="3932132" y="296654"/>
                  <a:pt x="3932269" y="295095"/>
                  <a:pt x="3930621" y="294950"/>
                </a:cubicBezTo>
                <a:cubicBezTo>
                  <a:pt x="3930758" y="293390"/>
                  <a:pt x="3930758" y="293390"/>
                  <a:pt x="3930758" y="293390"/>
                </a:cubicBezTo>
                <a:close/>
                <a:moveTo>
                  <a:pt x="3867564" y="289583"/>
                </a:moveTo>
                <a:cubicBezTo>
                  <a:pt x="3865723" y="289222"/>
                  <a:pt x="3863519" y="290606"/>
                  <a:pt x="3862416" y="293665"/>
                </a:cubicBezTo>
                <a:cubicBezTo>
                  <a:pt x="3860902" y="291953"/>
                  <a:pt x="3859249" y="291808"/>
                  <a:pt x="3859387" y="290241"/>
                </a:cubicBezTo>
                <a:cubicBezTo>
                  <a:pt x="3857735" y="290096"/>
                  <a:pt x="3857735" y="290096"/>
                  <a:pt x="3857735" y="290096"/>
                </a:cubicBezTo>
                <a:cubicBezTo>
                  <a:pt x="3855945" y="291515"/>
                  <a:pt x="3855945" y="291515"/>
                  <a:pt x="3854292" y="291369"/>
                </a:cubicBezTo>
                <a:cubicBezTo>
                  <a:pt x="3852639" y="291223"/>
                  <a:pt x="3849335" y="290932"/>
                  <a:pt x="3847404" y="293916"/>
                </a:cubicBezTo>
                <a:cubicBezTo>
                  <a:pt x="3847266" y="295483"/>
                  <a:pt x="3847266" y="295483"/>
                  <a:pt x="3847266" y="295483"/>
                </a:cubicBezTo>
                <a:cubicBezTo>
                  <a:pt x="3846990" y="298614"/>
                  <a:pt x="3848365" y="301891"/>
                  <a:pt x="3849742" y="305168"/>
                </a:cubicBezTo>
                <a:cubicBezTo>
                  <a:pt x="3851118" y="308446"/>
                  <a:pt x="3852632" y="310157"/>
                  <a:pt x="3850702" y="313142"/>
                </a:cubicBezTo>
                <a:cubicBezTo>
                  <a:pt x="3850424" y="316274"/>
                  <a:pt x="3850424" y="316274"/>
                  <a:pt x="3850424" y="316274"/>
                </a:cubicBezTo>
                <a:cubicBezTo>
                  <a:pt x="3852077" y="316421"/>
                  <a:pt x="3852077" y="316421"/>
                  <a:pt x="3852077" y="316421"/>
                </a:cubicBezTo>
                <a:cubicBezTo>
                  <a:pt x="3853593" y="318133"/>
                  <a:pt x="3855108" y="319845"/>
                  <a:pt x="3856761" y="319989"/>
                </a:cubicBezTo>
                <a:cubicBezTo>
                  <a:pt x="3858412" y="320135"/>
                  <a:pt x="3859926" y="321847"/>
                  <a:pt x="3859926" y="321847"/>
                </a:cubicBezTo>
                <a:cubicBezTo>
                  <a:pt x="3861579" y="321993"/>
                  <a:pt x="3861579" y="321993"/>
                  <a:pt x="3861579" y="321993"/>
                </a:cubicBezTo>
                <a:cubicBezTo>
                  <a:pt x="3863231" y="322139"/>
                  <a:pt x="3865298" y="317589"/>
                  <a:pt x="3867228" y="314603"/>
                </a:cubicBezTo>
                <a:cubicBezTo>
                  <a:pt x="3867366" y="313036"/>
                  <a:pt x="3867366" y="313036"/>
                  <a:pt x="3867366" y="313036"/>
                </a:cubicBezTo>
                <a:cubicBezTo>
                  <a:pt x="3867505" y="311471"/>
                  <a:pt x="3867505" y="311471"/>
                  <a:pt x="3867505" y="311471"/>
                </a:cubicBezTo>
                <a:cubicBezTo>
                  <a:pt x="3865852" y="311325"/>
                  <a:pt x="3865852" y="311325"/>
                  <a:pt x="3865990" y="309760"/>
                </a:cubicBezTo>
                <a:cubicBezTo>
                  <a:pt x="3866129" y="308193"/>
                  <a:pt x="3864475" y="308048"/>
                  <a:pt x="3864475" y="308048"/>
                </a:cubicBezTo>
                <a:cubicBezTo>
                  <a:pt x="3862685" y="309468"/>
                  <a:pt x="3862685" y="309468"/>
                  <a:pt x="3862547" y="311034"/>
                </a:cubicBezTo>
                <a:cubicBezTo>
                  <a:pt x="3862408" y="312599"/>
                  <a:pt x="3864061" y="312745"/>
                  <a:pt x="3863924" y="314312"/>
                </a:cubicBezTo>
                <a:cubicBezTo>
                  <a:pt x="3862131" y="315731"/>
                  <a:pt x="3861994" y="317296"/>
                  <a:pt x="3861994" y="317296"/>
                </a:cubicBezTo>
                <a:cubicBezTo>
                  <a:pt x="3860341" y="317151"/>
                  <a:pt x="3858827" y="315438"/>
                  <a:pt x="3858827" y="315438"/>
                </a:cubicBezTo>
                <a:cubicBezTo>
                  <a:pt x="3857175" y="315291"/>
                  <a:pt x="3855521" y="315146"/>
                  <a:pt x="3854008" y="313435"/>
                </a:cubicBezTo>
                <a:cubicBezTo>
                  <a:pt x="3856076" y="308883"/>
                  <a:pt x="3854700" y="305606"/>
                  <a:pt x="3853324" y="302328"/>
                </a:cubicBezTo>
                <a:cubicBezTo>
                  <a:pt x="3851808" y="300617"/>
                  <a:pt x="3851947" y="299052"/>
                  <a:pt x="3850571" y="295775"/>
                </a:cubicBezTo>
                <a:cubicBezTo>
                  <a:pt x="3852224" y="295920"/>
                  <a:pt x="3852224" y="295920"/>
                  <a:pt x="3853876" y="296067"/>
                </a:cubicBezTo>
                <a:cubicBezTo>
                  <a:pt x="3855530" y="296212"/>
                  <a:pt x="3857182" y="296359"/>
                  <a:pt x="3857320" y="294792"/>
                </a:cubicBezTo>
                <a:cubicBezTo>
                  <a:pt x="3858834" y="296504"/>
                  <a:pt x="3860348" y="298216"/>
                  <a:pt x="3862002" y="298362"/>
                </a:cubicBezTo>
                <a:cubicBezTo>
                  <a:pt x="3861863" y="299928"/>
                  <a:pt x="3861863" y="299928"/>
                  <a:pt x="3861863" y="299928"/>
                </a:cubicBezTo>
                <a:cubicBezTo>
                  <a:pt x="3864892" y="303352"/>
                  <a:pt x="3872739" y="308778"/>
                  <a:pt x="3878111" y="304518"/>
                </a:cubicBezTo>
                <a:cubicBezTo>
                  <a:pt x="3876597" y="302807"/>
                  <a:pt x="3876597" y="302807"/>
                  <a:pt x="3876597" y="302807"/>
                </a:cubicBezTo>
                <a:cubicBezTo>
                  <a:pt x="3878251" y="302953"/>
                  <a:pt x="3878251" y="302953"/>
                  <a:pt x="3879765" y="304665"/>
                </a:cubicBezTo>
                <a:cubicBezTo>
                  <a:pt x="3877697" y="309216"/>
                  <a:pt x="3877421" y="312348"/>
                  <a:pt x="3877004" y="317045"/>
                </a:cubicBezTo>
                <a:cubicBezTo>
                  <a:pt x="3877004" y="317045"/>
                  <a:pt x="3876867" y="318611"/>
                  <a:pt x="3878520" y="318757"/>
                </a:cubicBezTo>
                <a:cubicBezTo>
                  <a:pt x="3880171" y="318901"/>
                  <a:pt x="3880309" y="317336"/>
                  <a:pt x="3880309" y="317336"/>
                </a:cubicBezTo>
                <a:cubicBezTo>
                  <a:pt x="3880726" y="312640"/>
                  <a:pt x="3881001" y="309508"/>
                  <a:pt x="3883070" y="304958"/>
                </a:cubicBezTo>
                <a:cubicBezTo>
                  <a:pt x="3881555" y="303245"/>
                  <a:pt x="3881555" y="303245"/>
                  <a:pt x="3881555" y="303245"/>
                </a:cubicBezTo>
                <a:cubicBezTo>
                  <a:pt x="3881692" y="301681"/>
                  <a:pt x="3880318" y="298403"/>
                  <a:pt x="3878665" y="298257"/>
                </a:cubicBezTo>
                <a:cubicBezTo>
                  <a:pt x="3879080" y="293559"/>
                  <a:pt x="3879080" y="293559"/>
                  <a:pt x="3879080" y="293559"/>
                </a:cubicBezTo>
                <a:cubicBezTo>
                  <a:pt x="3879219" y="291993"/>
                  <a:pt x="3877567" y="291847"/>
                  <a:pt x="3877567" y="291847"/>
                </a:cubicBezTo>
                <a:cubicBezTo>
                  <a:pt x="3877567" y="291847"/>
                  <a:pt x="3875914" y="291701"/>
                  <a:pt x="3875775" y="293267"/>
                </a:cubicBezTo>
                <a:cubicBezTo>
                  <a:pt x="3875498" y="296398"/>
                  <a:pt x="3875498" y="296398"/>
                  <a:pt x="3875498" y="296398"/>
                </a:cubicBezTo>
                <a:cubicBezTo>
                  <a:pt x="3873847" y="296253"/>
                  <a:pt x="3874123" y="293122"/>
                  <a:pt x="3872609" y="291410"/>
                </a:cubicBezTo>
                <a:cubicBezTo>
                  <a:pt x="3870818" y="292830"/>
                  <a:pt x="3872193" y="296107"/>
                  <a:pt x="3870541" y="295961"/>
                </a:cubicBezTo>
                <a:cubicBezTo>
                  <a:pt x="3870887" y="292046"/>
                  <a:pt x="3869406" y="289943"/>
                  <a:pt x="3867564" y="289583"/>
                </a:cubicBezTo>
                <a:close/>
                <a:moveTo>
                  <a:pt x="3730282" y="288406"/>
                </a:moveTo>
                <a:cubicBezTo>
                  <a:pt x="3731667" y="291768"/>
                  <a:pt x="3723039" y="294247"/>
                  <a:pt x="3728047" y="294688"/>
                </a:cubicBezTo>
                <a:cubicBezTo>
                  <a:pt x="3728047" y="294688"/>
                  <a:pt x="3728188" y="293081"/>
                  <a:pt x="3729858" y="293229"/>
                </a:cubicBezTo>
                <a:cubicBezTo>
                  <a:pt x="3729787" y="294033"/>
                  <a:pt x="3729715" y="294836"/>
                  <a:pt x="3729889" y="295257"/>
                </a:cubicBezTo>
                <a:cubicBezTo>
                  <a:pt x="3730061" y="295676"/>
                  <a:pt x="3730479" y="295713"/>
                  <a:pt x="3731382" y="294984"/>
                </a:cubicBezTo>
                <a:cubicBezTo>
                  <a:pt x="3731455" y="294180"/>
                  <a:pt x="3731596" y="292572"/>
                  <a:pt x="3731513" y="291147"/>
                </a:cubicBezTo>
                <a:cubicBezTo>
                  <a:pt x="3731428" y="289722"/>
                  <a:pt x="3731116" y="288480"/>
                  <a:pt x="3730282" y="288406"/>
                </a:cubicBezTo>
                <a:close/>
                <a:moveTo>
                  <a:pt x="3981356" y="287913"/>
                </a:moveTo>
                <a:cubicBezTo>
                  <a:pt x="3980359" y="286451"/>
                  <a:pt x="3979017" y="286332"/>
                  <a:pt x="3978741" y="289449"/>
                </a:cubicBezTo>
                <a:cubicBezTo>
                  <a:pt x="3980529" y="289607"/>
                  <a:pt x="3978330" y="294123"/>
                  <a:pt x="3981905" y="294440"/>
                </a:cubicBezTo>
                <a:cubicBezTo>
                  <a:pt x="3983006" y="292181"/>
                  <a:pt x="3982353" y="289375"/>
                  <a:pt x="3981356" y="287913"/>
                </a:cubicBezTo>
                <a:close/>
                <a:moveTo>
                  <a:pt x="3757288" y="287322"/>
                </a:moveTo>
                <a:cubicBezTo>
                  <a:pt x="3757288" y="287322"/>
                  <a:pt x="3757148" y="288900"/>
                  <a:pt x="3757148" y="288900"/>
                </a:cubicBezTo>
                <a:cubicBezTo>
                  <a:pt x="3757148" y="288900"/>
                  <a:pt x="3757010" y="290478"/>
                  <a:pt x="3757010" y="290478"/>
                </a:cubicBezTo>
                <a:cubicBezTo>
                  <a:pt x="3758510" y="292201"/>
                  <a:pt x="3758510" y="292201"/>
                  <a:pt x="3758369" y="293781"/>
                </a:cubicBezTo>
                <a:cubicBezTo>
                  <a:pt x="3760008" y="293926"/>
                  <a:pt x="3760008" y="293926"/>
                  <a:pt x="3760008" y="293926"/>
                </a:cubicBezTo>
                <a:cubicBezTo>
                  <a:pt x="3760008" y="293926"/>
                  <a:pt x="3761648" y="294070"/>
                  <a:pt x="3761648" y="294070"/>
                </a:cubicBezTo>
                <a:cubicBezTo>
                  <a:pt x="3763286" y="294216"/>
                  <a:pt x="3763426" y="292637"/>
                  <a:pt x="3763426" y="292637"/>
                </a:cubicBezTo>
                <a:cubicBezTo>
                  <a:pt x="3763565" y="291058"/>
                  <a:pt x="3761927" y="290912"/>
                  <a:pt x="3761927" y="290912"/>
                </a:cubicBezTo>
                <a:cubicBezTo>
                  <a:pt x="3761927" y="290912"/>
                  <a:pt x="3760287" y="290768"/>
                  <a:pt x="3760287" y="290768"/>
                </a:cubicBezTo>
                <a:cubicBezTo>
                  <a:pt x="3760427" y="289189"/>
                  <a:pt x="3758788" y="289044"/>
                  <a:pt x="3758927" y="287466"/>
                </a:cubicBezTo>
                <a:cubicBezTo>
                  <a:pt x="3757288" y="287322"/>
                  <a:pt x="3757288" y="287322"/>
                  <a:pt x="3757288" y="287322"/>
                </a:cubicBezTo>
                <a:close/>
                <a:moveTo>
                  <a:pt x="3727165" y="286643"/>
                </a:moveTo>
                <a:cubicBezTo>
                  <a:pt x="3728253" y="293021"/>
                  <a:pt x="3719246" y="282802"/>
                  <a:pt x="3720196" y="290739"/>
                </a:cubicBezTo>
                <a:cubicBezTo>
                  <a:pt x="3721697" y="292441"/>
                  <a:pt x="3724565" y="292694"/>
                  <a:pt x="3726497" y="291883"/>
                </a:cubicBezTo>
                <a:cubicBezTo>
                  <a:pt x="3728425" y="291073"/>
                  <a:pt x="3729418" y="289198"/>
                  <a:pt x="3727165" y="286643"/>
                </a:cubicBezTo>
                <a:close/>
                <a:moveTo>
                  <a:pt x="3691226" y="284955"/>
                </a:moveTo>
                <a:cubicBezTo>
                  <a:pt x="3692539" y="288213"/>
                  <a:pt x="3690812" y="289629"/>
                  <a:pt x="3689086" y="291048"/>
                </a:cubicBezTo>
                <a:cubicBezTo>
                  <a:pt x="3693853" y="291468"/>
                  <a:pt x="3695029" y="296284"/>
                  <a:pt x="3696619" y="296425"/>
                </a:cubicBezTo>
                <a:cubicBezTo>
                  <a:pt x="3697758" y="292600"/>
                  <a:pt x="3697135" y="290581"/>
                  <a:pt x="3695865" y="289095"/>
                </a:cubicBezTo>
                <a:cubicBezTo>
                  <a:pt x="3694595" y="287608"/>
                  <a:pt x="3692676" y="286654"/>
                  <a:pt x="3691226" y="284955"/>
                </a:cubicBezTo>
                <a:close/>
                <a:moveTo>
                  <a:pt x="3790473" y="284275"/>
                </a:moveTo>
                <a:cubicBezTo>
                  <a:pt x="3791736" y="289015"/>
                  <a:pt x="3788263" y="290250"/>
                  <a:pt x="3789797" y="291930"/>
                </a:cubicBezTo>
                <a:cubicBezTo>
                  <a:pt x="3792278" y="282892"/>
                  <a:pt x="3796066" y="297112"/>
                  <a:pt x="3795074" y="289309"/>
                </a:cubicBezTo>
                <a:cubicBezTo>
                  <a:pt x="3793405" y="289163"/>
                  <a:pt x="3793675" y="286101"/>
                  <a:pt x="3790473" y="284275"/>
                </a:cubicBezTo>
                <a:close/>
                <a:moveTo>
                  <a:pt x="3951269" y="282729"/>
                </a:moveTo>
                <a:cubicBezTo>
                  <a:pt x="3950009" y="282616"/>
                  <a:pt x="3948645" y="283690"/>
                  <a:pt x="3947527" y="286773"/>
                </a:cubicBezTo>
                <a:cubicBezTo>
                  <a:pt x="3948648" y="293237"/>
                  <a:pt x="3944871" y="297675"/>
                  <a:pt x="3942773" y="302263"/>
                </a:cubicBezTo>
                <a:cubicBezTo>
                  <a:pt x="3947741" y="303498"/>
                  <a:pt x="3951730" y="306238"/>
                  <a:pt x="3954863" y="306713"/>
                </a:cubicBezTo>
                <a:cubicBezTo>
                  <a:pt x="3957996" y="307189"/>
                  <a:pt x="3960269" y="305401"/>
                  <a:pt x="3961807" y="297581"/>
                </a:cubicBezTo>
                <a:cubicBezTo>
                  <a:pt x="3960129" y="297433"/>
                  <a:pt x="3960129" y="297433"/>
                  <a:pt x="3960129" y="297433"/>
                </a:cubicBezTo>
                <a:cubicBezTo>
                  <a:pt x="3961946" y="296002"/>
                  <a:pt x="3961946" y="296002"/>
                  <a:pt x="3962086" y="294424"/>
                </a:cubicBezTo>
                <a:cubicBezTo>
                  <a:pt x="3962086" y="294424"/>
                  <a:pt x="3962224" y="292845"/>
                  <a:pt x="3962364" y="291266"/>
                </a:cubicBezTo>
                <a:cubicBezTo>
                  <a:pt x="3962364" y="291266"/>
                  <a:pt x="3960686" y="291118"/>
                  <a:pt x="3960686" y="291118"/>
                </a:cubicBezTo>
                <a:cubicBezTo>
                  <a:pt x="3960686" y="291118"/>
                  <a:pt x="3960686" y="291118"/>
                  <a:pt x="3958866" y="292548"/>
                </a:cubicBezTo>
                <a:cubicBezTo>
                  <a:pt x="3958866" y="292548"/>
                  <a:pt x="3958726" y="294127"/>
                  <a:pt x="3958726" y="294127"/>
                </a:cubicBezTo>
                <a:cubicBezTo>
                  <a:pt x="3955367" y="293830"/>
                  <a:pt x="3959004" y="290968"/>
                  <a:pt x="3957464" y="289242"/>
                </a:cubicBezTo>
                <a:cubicBezTo>
                  <a:pt x="3955786" y="289093"/>
                  <a:pt x="3955786" y="289093"/>
                  <a:pt x="3955786" y="289093"/>
                </a:cubicBezTo>
                <a:cubicBezTo>
                  <a:pt x="3957464" y="289242"/>
                  <a:pt x="3957605" y="287664"/>
                  <a:pt x="3957743" y="286084"/>
                </a:cubicBezTo>
                <a:cubicBezTo>
                  <a:pt x="3957743" y="286084"/>
                  <a:pt x="3957883" y="284506"/>
                  <a:pt x="3956203" y="284357"/>
                </a:cubicBezTo>
                <a:cubicBezTo>
                  <a:pt x="3956203" y="284357"/>
                  <a:pt x="3956203" y="284357"/>
                  <a:pt x="3956064" y="285937"/>
                </a:cubicBezTo>
                <a:cubicBezTo>
                  <a:pt x="3956064" y="285937"/>
                  <a:pt x="3956064" y="285937"/>
                  <a:pt x="3954385" y="285788"/>
                </a:cubicBezTo>
                <a:cubicBezTo>
                  <a:pt x="3953683" y="284135"/>
                  <a:pt x="3952530" y="282841"/>
                  <a:pt x="3951269" y="282729"/>
                </a:cubicBezTo>
                <a:close/>
                <a:moveTo>
                  <a:pt x="3908614" y="280443"/>
                </a:moveTo>
                <a:cubicBezTo>
                  <a:pt x="3906827" y="281854"/>
                  <a:pt x="3905314" y="280151"/>
                  <a:pt x="3905039" y="283266"/>
                </a:cubicBezTo>
                <a:cubicBezTo>
                  <a:pt x="3905039" y="283266"/>
                  <a:pt x="3903388" y="283121"/>
                  <a:pt x="3901738" y="282975"/>
                </a:cubicBezTo>
                <a:cubicBezTo>
                  <a:pt x="3900086" y="282829"/>
                  <a:pt x="3900086" y="282829"/>
                  <a:pt x="3899949" y="284388"/>
                </a:cubicBezTo>
                <a:cubicBezTo>
                  <a:pt x="3899812" y="285946"/>
                  <a:pt x="3899674" y="287504"/>
                  <a:pt x="3901325" y="287650"/>
                </a:cubicBezTo>
                <a:cubicBezTo>
                  <a:pt x="3901325" y="287650"/>
                  <a:pt x="3902975" y="287796"/>
                  <a:pt x="3902975" y="287796"/>
                </a:cubicBezTo>
                <a:cubicBezTo>
                  <a:pt x="3902700" y="290912"/>
                  <a:pt x="3902424" y="294029"/>
                  <a:pt x="3900774" y="293882"/>
                </a:cubicBezTo>
                <a:cubicBezTo>
                  <a:pt x="3901050" y="290767"/>
                  <a:pt x="3899398" y="290620"/>
                  <a:pt x="3895960" y="291887"/>
                </a:cubicBezTo>
                <a:cubicBezTo>
                  <a:pt x="3895685" y="295004"/>
                  <a:pt x="3897196" y="296707"/>
                  <a:pt x="3896784" y="301383"/>
                </a:cubicBezTo>
                <a:lnTo>
                  <a:pt x="3898297" y="303087"/>
                </a:lnTo>
                <a:cubicBezTo>
                  <a:pt x="3896784" y="301383"/>
                  <a:pt x="3895272" y="299678"/>
                  <a:pt x="3893620" y="299532"/>
                </a:cubicBezTo>
                <a:cubicBezTo>
                  <a:pt x="3891971" y="299386"/>
                  <a:pt x="3891833" y="300944"/>
                  <a:pt x="3891833" y="300944"/>
                </a:cubicBezTo>
                <a:cubicBezTo>
                  <a:pt x="3891695" y="302503"/>
                  <a:pt x="3893346" y="302648"/>
                  <a:pt x="3893346" y="302648"/>
                </a:cubicBezTo>
                <a:cubicBezTo>
                  <a:pt x="3893346" y="302648"/>
                  <a:pt x="3894996" y="302794"/>
                  <a:pt x="3894858" y="304353"/>
                </a:cubicBezTo>
                <a:cubicBezTo>
                  <a:pt x="3892932" y="307323"/>
                  <a:pt x="3896372" y="306057"/>
                  <a:pt x="3896096" y="309173"/>
                </a:cubicBezTo>
                <a:cubicBezTo>
                  <a:pt x="3895958" y="310731"/>
                  <a:pt x="3892656" y="310440"/>
                  <a:pt x="3892520" y="311999"/>
                </a:cubicBezTo>
                <a:cubicBezTo>
                  <a:pt x="3897609" y="310878"/>
                  <a:pt x="3897196" y="315552"/>
                  <a:pt x="3900497" y="315844"/>
                </a:cubicBezTo>
                <a:cubicBezTo>
                  <a:pt x="3900497" y="315844"/>
                  <a:pt x="3902009" y="317549"/>
                  <a:pt x="3902009" y="317549"/>
                </a:cubicBezTo>
                <a:cubicBezTo>
                  <a:pt x="3903522" y="319251"/>
                  <a:pt x="3905035" y="320956"/>
                  <a:pt x="3906547" y="322659"/>
                </a:cubicBezTo>
                <a:cubicBezTo>
                  <a:pt x="3906410" y="324217"/>
                  <a:pt x="3908060" y="324364"/>
                  <a:pt x="3908199" y="322806"/>
                </a:cubicBezTo>
                <a:cubicBezTo>
                  <a:pt x="3909849" y="322951"/>
                  <a:pt x="3909986" y="321394"/>
                  <a:pt x="3908473" y="319690"/>
                </a:cubicBezTo>
                <a:cubicBezTo>
                  <a:pt x="3906961" y="317986"/>
                  <a:pt x="3905448" y="316281"/>
                  <a:pt x="3905585" y="314724"/>
                </a:cubicBezTo>
                <a:cubicBezTo>
                  <a:pt x="3904072" y="313019"/>
                  <a:pt x="3902559" y="311315"/>
                  <a:pt x="3902559" y="311315"/>
                </a:cubicBezTo>
                <a:cubicBezTo>
                  <a:pt x="3902698" y="309756"/>
                  <a:pt x="3902698" y="309756"/>
                  <a:pt x="3902698" y="309756"/>
                </a:cubicBezTo>
                <a:cubicBezTo>
                  <a:pt x="3902698" y="309756"/>
                  <a:pt x="3902835" y="308199"/>
                  <a:pt x="3902974" y="306641"/>
                </a:cubicBezTo>
                <a:cubicBezTo>
                  <a:pt x="3909437" y="308781"/>
                  <a:pt x="3913014" y="305957"/>
                  <a:pt x="3919340" y="309657"/>
                </a:cubicBezTo>
                <a:cubicBezTo>
                  <a:pt x="3923605" y="299040"/>
                  <a:pt x="3929793" y="304300"/>
                  <a:pt x="3933784" y="296799"/>
                </a:cubicBezTo>
                <a:cubicBezTo>
                  <a:pt x="3933784" y="296799"/>
                  <a:pt x="3935433" y="296945"/>
                  <a:pt x="3935433" y="296945"/>
                </a:cubicBezTo>
                <a:cubicBezTo>
                  <a:pt x="3935433" y="296945"/>
                  <a:pt x="3935571" y="295387"/>
                  <a:pt x="3935571" y="295387"/>
                </a:cubicBezTo>
                <a:cubicBezTo>
                  <a:pt x="3934196" y="292125"/>
                  <a:pt x="3932684" y="290420"/>
                  <a:pt x="3931033" y="290275"/>
                </a:cubicBezTo>
                <a:cubicBezTo>
                  <a:pt x="3929382" y="290128"/>
                  <a:pt x="3929382" y="290128"/>
                  <a:pt x="3929382" y="290128"/>
                </a:cubicBezTo>
                <a:cubicBezTo>
                  <a:pt x="3929245" y="291688"/>
                  <a:pt x="3929245" y="291688"/>
                  <a:pt x="3929245" y="291688"/>
                </a:cubicBezTo>
                <a:cubicBezTo>
                  <a:pt x="3929245" y="291688"/>
                  <a:pt x="3929106" y="293245"/>
                  <a:pt x="3928969" y="294804"/>
                </a:cubicBezTo>
                <a:cubicBezTo>
                  <a:pt x="3927319" y="294658"/>
                  <a:pt x="3927732" y="289983"/>
                  <a:pt x="3926081" y="289838"/>
                </a:cubicBezTo>
                <a:cubicBezTo>
                  <a:pt x="3922092" y="297337"/>
                  <a:pt x="3921543" y="284726"/>
                  <a:pt x="3916454" y="285846"/>
                </a:cubicBezTo>
                <a:cubicBezTo>
                  <a:pt x="3914115" y="293491"/>
                  <a:pt x="3919203" y="292370"/>
                  <a:pt x="3918928" y="295487"/>
                </a:cubicBezTo>
                <a:cubicBezTo>
                  <a:pt x="3912189" y="296462"/>
                  <a:pt x="3914665" y="287258"/>
                  <a:pt x="3910677" y="294758"/>
                </a:cubicBezTo>
                <a:cubicBezTo>
                  <a:pt x="3909714" y="286822"/>
                  <a:pt x="3914528" y="288816"/>
                  <a:pt x="3914803" y="285699"/>
                </a:cubicBezTo>
                <a:cubicBezTo>
                  <a:pt x="3911503" y="285409"/>
                  <a:pt x="3906276" y="288088"/>
                  <a:pt x="3908614" y="280443"/>
                </a:cubicBezTo>
                <a:close/>
                <a:moveTo>
                  <a:pt x="3777618" y="279861"/>
                </a:moveTo>
                <a:cubicBezTo>
                  <a:pt x="3777618" y="279861"/>
                  <a:pt x="3777483" y="281392"/>
                  <a:pt x="3775846" y="281246"/>
                </a:cubicBezTo>
                <a:cubicBezTo>
                  <a:pt x="3775710" y="282777"/>
                  <a:pt x="3777347" y="282922"/>
                  <a:pt x="3777347" y="282922"/>
                </a:cubicBezTo>
                <a:cubicBezTo>
                  <a:pt x="3778853" y="284598"/>
                  <a:pt x="3778853" y="284598"/>
                  <a:pt x="3780627" y="283212"/>
                </a:cubicBezTo>
                <a:cubicBezTo>
                  <a:pt x="3782266" y="283356"/>
                  <a:pt x="3782266" y="283356"/>
                  <a:pt x="3782401" y="281825"/>
                </a:cubicBezTo>
                <a:cubicBezTo>
                  <a:pt x="3782401" y="281825"/>
                  <a:pt x="3780897" y="280151"/>
                  <a:pt x="3780897" y="280151"/>
                </a:cubicBezTo>
                <a:cubicBezTo>
                  <a:pt x="3779122" y="281536"/>
                  <a:pt x="3779122" y="281536"/>
                  <a:pt x="3777618" y="279861"/>
                </a:cubicBezTo>
                <a:close/>
                <a:moveTo>
                  <a:pt x="3694810" y="277230"/>
                </a:moveTo>
                <a:cubicBezTo>
                  <a:pt x="3693683" y="275959"/>
                  <a:pt x="3692489" y="275463"/>
                  <a:pt x="3691395" y="278490"/>
                </a:cubicBezTo>
                <a:cubicBezTo>
                  <a:pt x="3693958" y="277544"/>
                  <a:pt x="3694980" y="283493"/>
                  <a:pt x="3696312" y="283319"/>
                </a:cubicBezTo>
                <a:cubicBezTo>
                  <a:pt x="3696756" y="283259"/>
                  <a:pt x="3697234" y="282522"/>
                  <a:pt x="3697815" y="280621"/>
                </a:cubicBezTo>
                <a:cubicBezTo>
                  <a:pt x="3696995" y="280547"/>
                  <a:pt x="3695937" y="278501"/>
                  <a:pt x="3694810" y="277230"/>
                </a:cubicBezTo>
                <a:close/>
                <a:moveTo>
                  <a:pt x="3854130" y="273891"/>
                </a:moveTo>
                <a:cubicBezTo>
                  <a:pt x="3854130" y="273891"/>
                  <a:pt x="3853991" y="275471"/>
                  <a:pt x="3853991" y="275471"/>
                </a:cubicBezTo>
                <a:cubicBezTo>
                  <a:pt x="3853991" y="275471"/>
                  <a:pt x="3852352" y="275327"/>
                  <a:pt x="3852352" y="275327"/>
                </a:cubicBezTo>
                <a:cubicBezTo>
                  <a:pt x="3852352" y="275327"/>
                  <a:pt x="3850713" y="275181"/>
                  <a:pt x="3850713" y="275181"/>
                </a:cubicBezTo>
                <a:cubicBezTo>
                  <a:pt x="3850713" y="275181"/>
                  <a:pt x="3848933" y="276615"/>
                  <a:pt x="3848793" y="278193"/>
                </a:cubicBezTo>
                <a:cubicBezTo>
                  <a:pt x="3848654" y="279773"/>
                  <a:pt x="3850294" y="279918"/>
                  <a:pt x="3850294" y="279918"/>
                </a:cubicBezTo>
                <a:cubicBezTo>
                  <a:pt x="3851933" y="280062"/>
                  <a:pt x="3851933" y="280062"/>
                  <a:pt x="3851933" y="280062"/>
                </a:cubicBezTo>
                <a:cubicBezTo>
                  <a:pt x="3853572" y="280208"/>
                  <a:pt x="3853572" y="280208"/>
                  <a:pt x="3855350" y="278772"/>
                </a:cubicBezTo>
                <a:cubicBezTo>
                  <a:pt x="3855350" y="278772"/>
                  <a:pt x="3855491" y="277193"/>
                  <a:pt x="3855629" y="275615"/>
                </a:cubicBezTo>
                <a:cubicBezTo>
                  <a:pt x="3855629" y="275615"/>
                  <a:pt x="3855767" y="274037"/>
                  <a:pt x="3854130" y="273891"/>
                </a:cubicBezTo>
                <a:close/>
                <a:moveTo>
                  <a:pt x="3796413" y="273420"/>
                </a:moveTo>
                <a:cubicBezTo>
                  <a:pt x="3789800" y="276416"/>
                  <a:pt x="3791221" y="285492"/>
                  <a:pt x="3796180" y="286825"/>
                </a:cubicBezTo>
                <a:cubicBezTo>
                  <a:pt x="3797834" y="287270"/>
                  <a:pt x="3799881" y="286853"/>
                  <a:pt x="3802155" y="285066"/>
                </a:cubicBezTo>
                <a:cubicBezTo>
                  <a:pt x="3802015" y="286645"/>
                  <a:pt x="3802015" y="286645"/>
                  <a:pt x="3802015" y="286645"/>
                </a:cubicBezTo>
                <a:cubicBezTo>
                  <a:pt x="3803694" y="286793"/>
                  <a:pt x="3805513" y="285362"/>
                  <a:pt x="3805653" y="283784"/>
                </a:cubicBezTo>
                <a:cubicBezTo>
                  <a:pt x="3805792" y="282205"/>
                  <a:pt x="3805932" y="280626"/>
                  <a:pt x="3804251" y="280477"/>
                </a:cubicBezTo>
                <a:cubicBezTo>
                  <a:pt x="3804392" y="278898"/>
                  <a:pt x="3802714" y="278750"/>
                  <a:pt x="3802714" y="278750"/>
                </a:cubicBezTo>
                <a:cubicBezTo>
                  <a:pt x="3801032" y="278602"/>
                  <a:pt x="3801032" y="278602"/>
                  <a:pt x="3801032" y="278602"/>
                </a:cubicBezTo>
                <a:cubicBezTo>
                  <a:pt x="3799632" y="275296"/>
                  <a:pt x="3799353" y="278454"/>
                  <a:pt x="3796413" y="273420"/>
                </a:cubicBezTo>
                <a:close/>
                <a:moveTo>
                  <a:pt x="4016864" y="271742"/>
                </a:moveTo>
                <a:cubicBezTo>
                  <a:pt x="4014345" y="272112"/>
                  <a:pt x="4011741" y="273460"/>
                  <a:pt x="4009958" y="274880"/>
                </a:cubicBezTo>
                <a:cubicBezTo>
                  <a:pt x="4019824" y="275751"/>
                  <a:pt x="4008037" y="277867"/>
                  <a:pt x="4014200" y="283144"/>
                </a:cubicBezTo>
                <a:cubicBezTo>
                  <a:pt x="4012555" y="282999"/>
                  <a:pt x="4012278" y="286131"/>
                  <a:pt x="4010497" y="287551"/>
                </a:cubicBezTo>
                <a:cubicBezTo>
                  <a:pt x="4010635" y="285986"/>
                  <a:pt x="4010773" y="284420"/>
                  <a:pt x="4009129" y="284275"/>
                </a:cubicBezTo>
                <a:cubicBezTo>
                  <a:pt x="4008990" y="285839"/>
                  <a:pt x="4008853" y="287406"/>
                  <a:pt x="4008715" y="288971"/>
                </a:cubicBezTo>
                <a:cubicBezTo>
                  <a:pt x="4010357" y="289116"/>
                  <a:pt x="4010357" y="289116"/>
                  <a:pt x="4010357" y="289116"/>
                </a:cubicBezTo>
                <a:cubicBezTo>
                  <a:pt x="4006933" y="290392"/>
                  <a:pt x="4005287" y="290246"/>
                  <a:pt x="4002000" y="289955"/>
                </a:cubicBezTo>
                <a:cubicBezTo>
                  <a:pt x="4000356" y="289811"/>
                  <a:pt x="3997066" y="289520"/>
                  <a:pt x="3993640" y="290795"/>
                </a:cubicBezTo>
                <a:cubicBezTo>
                  <a:pt x="3993500" y="292360"/>
                  <a:pt x="3993500" y="292360"/>
                  <a:pt x="3993500" y="292360"/>
                </a:cubicBezTo>
                <a:cubicBezTo>
                  <a:pt x="3993363" y="293927"/>
                  <a:pt x="3993225" y="295492"/>
                  <a:pt x="3993087" y="297059"/>
                </a:cubicBezTo>
                <a:cubicBezTo>
                  <a:pt x="3992948" y="298624"/>
                  <a:pt x="3994455" y="300335"/>
                  <a:pt x="3995960" y="302046"/>
                </a:cubicBezTo>
                <a:cubicBezTo>
                  <a:pt x="3997743" y="300626"/>
                  <a:pt x="3997743" y="300626"/>
                  <a:pt x="3999386" y="300771"/>
                </a:cubicBezTo>
                <a:cubicBezTo>
                  <a:pt x="3999386" y="300771"/>
                  <a:pt x="4001169" y="299350"/>
                  <a:pt x="4001169" y="299350"/>
                </a:cubicBezTo>
                <a:cubicBezTo>
                  <a:pt x="4001308" y="297784"/>
                  <a:pt x="3999663" y="297639"/>
                  <a:pt x="3999663" y="297639"/>
                </a:cubicBezTo>
                <a:cubicBezTo>
                  <a:pt x="3998019" y="297494"/>
                  <a:pt x="3996375" y="297348"/>
                  <a:pt x="3996375" y="297348"/>
                </a:cubicBezTo>
                <a:cubicBezTo>
                  <a:pt x="3996375" y="297348"/>
                  <a:pt x="3994731" y="297203"/>
                  <a:pt x="3994869" y="295637"/>
                </a:cubicBezTo>
                <a:cubicBezTo>
                  <a:pt x="3994869" y="295637"/>
                  <a:pt x="3995006" y="294072"/>
                  <a:pt x="3995006" y="294072"/>
                </a:cubicBezTo>
                <a:cubicBezTo>
                  <a:pt x="3996790" y="292651"/>
                  <a:pt x="4000079" y="292942"/>
                  <a:pt x="4001722" y="293087"/>
                </a:cubicBezTo>
                <a:cubicBezTo>
                  <a:pt x="4005011" y="293378"/>
                  <a:pt x="4008298" y="293668"/>
                  <a:pt x="4010081" y="292247"/>
                </a:cubicBezTo>
                <a:cubicBezTo>
                  <a:pt x="4013094" y="295670"/>
                  <a:pt x="4017888" y="297672"/>
                  <a:pt x="4019116" y="302514"/>
                </a:cubicBezTo>
                <a:cubicBezTo>
                  <a:pt x="4019393" y="299382"/>
                  <a:pt x="4021175" y="297962"/>
                  <a:pt x="4022820" y="298108"/>
                </a:cubicBezTo>
                <a:cubicBezTo>
                  <a:pt x="4022680" y="299673"/>
                  <a:pt x="4022266" y="304369"/>
                  <a:pt x="4023911" y="304515"/>
                </a:cubicBezTo>
                <a:cubicBezTo>
                  <a:pt x="4027891" y="296977"/>
                  <a:pt x="4038708" y="305823"/>
                  <a:pt x="4041735" y="290311"/>
                </a:cubicBezTo>
                <a:cubicBezTo>
                  <a:pt x="4036127" y="278770"/>
                  <a:pt x="4025986" y="281029"/>
                  <a:pt x="4022837" y="279174"/>
                </a:cubicBezTo>
                <a:cubicBezTo>
                  <a:pt x="4022837" y="279174"/>
                  <a:pt x="4023251" y="274476"/>
                  <a:pt x="4023251" y="274476"/>
                </a:cubicBezTo>
                <a:cubicBezTo>
                  <a:pt x="4021815" y="271983"/>
                  <a:pt x="4019382" y="271372"/>
                  <a:pt x="4016864" y="271742"/>
                </a:cubicBezTo>
                <a:close/>
                <a:moveTo>
                  <a:pt x="3699049" y="271181"/>
                </a:moveTo>
                <a:cubicBezTo>
                  <a:pt x="3699049" y="271181"/>
                  <a:pt x="3697461" y="271042"/>
                  <a:pt x="3697308" y="272764"/>
                </a:cubicBezTo>
                <a:cubicBezTo>
                  <a:pt x="3697308" y="272764"/>
                  <a:pt x="3698745" y="274628"/>
                  <a:pt x="3698745" y="274628"/>
                </a:cubicBezTo>
                <a:cubicBezTo>
                  <a:pt x="3701924" y="274908"/>
                  <a:pt x="3701924" y="274908"/>
                  <a:pt x="3701924" y="274908"/>
                </a:cubicBezTo>
                <a:cubicBezTo>
                  <a:pt x="3701924" y="274908"/>
                  <a:pt x="3702077" y="273185"/>
                  <a:pt x="3702077" y="273185"/>
                </a:cubicBezTo>
                <a:cubicBezTo>
                  <a:pt x="3702228" y="271463"/>
                  <a:pt x="3702228" y="271463"/>
                  <a:pt x="3702228" y="271463"/>
                </a:cubicBezTo>
                <a:cubicBezTo>
                  <a:pt x="3699049" y="271181"/>
                  <a:pt x="3699049" y="271181"/>
                  <a:pt x="3699049" y="271181"/>
                </a:cubicBezTo>
                <a:close/>
                <a:moveTo>
                  <a:pt x="3795680" y="264100"/>
                </a:moveTo>
                <a:cubicBezTo>
                  <a:pt x="3795544" y="265630"/>
                  <a:pt x="3796777" y="270367"/>
                  <a:pt x="3793499" y="270078"/>
                </a:cubicBezTo>
                <a:cubicBezTo>
                  <a:pt x="3793635" y="268547"/>
                  <a:pt x="3794041" y="263954"/>
                  <a:pt x="3791996" y="268402"/>
                </a:cubicBezTo>
                <a:cubicBezTo>
                  <a:pt x="3793499" y="270078"/>
                  <a:pt x="3795003" y="271754"/>
                  <a:pt x="3794868" y="273284"/>
                </a:cubicBezTo>
                <a:cubicBezTo>
                  <a:pt x="3796643" y="271899"/>
                  <a:pt x="3796777" y="270367"/>
                  <a:pt x="3798417" y="270513"/>
                </a:cubicBezTo>
                <a:cubicBezTo>
                  <a:pt x="3798551" y="268981"/>
                  <a:pt x="3798688" y="267450"/>
                  <a:pt x="3798821" y="265920"/>
                </a:cubicBezTo>
                <a:cubicBezTo>
                  <a:pt x="3797184" y="265776"/>
                  <a:pt x="3797319" y="264245"/>
                  <a:pt x="3795680" y="264100"/>
                </a:cubicBezTo>
                <a:close/>
                <a:moveTo>
                  <a:pt x="3820700" y="261681"/>
                </a:moveTo>
                <a:cubicBezTo>
                  <a:pt x="3820700" y="261681"/>
                  <a:pt x="3818896" y="263065"/>
                  <a:pt x="3818761" y="264596"/>
                </a:cubicBezTo>
                <a:cubicBezTo>
                  <a:pt x="3818626" y="266126"/>
                  <a:pt x="3818491" y="267658"/>
                  <a:pt x="3820025" y="269336"/>
                </a:cubicBezTo>
                <a:cubicBezTo>
                  <a:pt x="3821693" y="269484"/>
                  <a:pt x="3823227" y="271162"/>
                  <a:pt x="3823227" y="271162"/>
                </a:cubicBezTo>
                <a:cubicBezTo>
                  <a:pt x="3824896" y="271309"/>
                  <a:pt x="3826699" y="269925"/>
                  <a:pt x="3826834" y="268395"/>
                </a:cubicBezTo>
                <a:cubicBezTo>
                  <a:pt x="3826971" y="266863"/>
                  <a:pt x="3827240" y="263803"/>
                  <a:pt x="3825572" y="263654"/>
                </a:cubicBezTo>
                <a:cubicBezTo>
                  <a:pt x="3823904" y="263507"/>
                  <a:pt x="3822234" y="263360"/>
                  <a:pt x="3822369" y="261828"/>
                </a:cubicBezTo>
                <a:cubicBezTo>
                  <a:pt x="3822369" y="261828"/>
                  <a:pt x="3820700" y="261681"/>
                  <a:pt x="3820700" y="261681"/>
                </a:cubicBezTo>
                <a:close/>
                <a:moveTo>
                  <a:pt x="3790917" y="260207"/>
                </a:moveTo>
                <a:cubicBezTo>
                  <a:pt x="3789429" y="260076"/>
                  <a:pt x="3787938" y="259944"/>
                  <a:pt x="3787654" y="263159"/>
                </a:cubicBezTo>
                <a:cubicBezTo>
                  <a:pt x="3789286" y="261683"/>
                  <a:pt x="3788860" y="266505"/>
                  <a:pt x="3790208" y="268244"/>
                </a:cubicBezTo>
                <a:cubicBezTo>
                  <a:pt x="3790492" y="265029"/>
                  <a:pt x="3790635" y="263422"/>
                  <a:pt x="3790917" y="260207"/>
                </a:cubicBezTo>
                <a:close/>
                <a:moveTo>
                  <a:pt x="3895029" y="258992"/>
                </a:moveTo>
                <a:cubicBezTo>
                  <a:pt x="3893581" y="257707"/>
                  <a:pt x="3891644" y="257536"/>
                  <a:pt x="3890666" y="259764"/>
                </a:cubicBezTo>
                <a:cubicBezTo>
                  <a:pt x="3893630" y="261569"/>
                  <a:pt x="3894909" y="264767"/>
                  <a:pt x="3896459" y="264905"/>
                </a:cubicBezTo>
                <a:cubicBezTo>
                  <a:pt x="3897437" y="262676"/>
                  <a:pt x="3896477" y="260277"/>
                  <a:pt x="3895029" y="258992"/>
                </a:cubicBezTo>
                <a:close/>
                <a:moveTo>
                  <a:pt x="3912380" y="257053"/>
                </a:moveTo>
                <a:cubicBezTo>
                  <a:pt x="3912104" y="260170"/>
                  <a:pt x="3910465" y="260026"/>
                  <a:pt x="3910327" y="261583"/>
                </a:cubicBezTo>
                <a:cubicBezTo>
                  <a:pt x="3912991" y="259464"/>
                  <a:pt x="3915038" y="264355"/>
                  <a:pt x="3916126" y="264305"/>
                </a:cubicBezTo>
                <a:cubicBezTo>
                  <a:pt x="3916489" y="264287"/>
                  <a:pt x="3916746" y="263721"/>
                  <a:pt x="3916883" y="262162"/>
                </a:cubicBezTo>
                <a:cubicBezTo>
                  <a:pt x="3915244" y="262017"/>
                  <a:pt x="3915383" y="260460"/>
                  <a:pt x="3915657" y="257343"/>
                </a:cubicBezTo>
                <a:cubicBezTo>
                  <a:pt x="3915657" y="257343"/>
                  <a:pt x="3914018" y="257198"/>
                  <a:pt x="3912380" y="257053"/>
                </a:cubicBezTo>
                <a:close/>
                <a:moveTo>
                  <a:pt x="3912084" y="255292"/>
                </a:moveTo>
                <a:cubicBezTo>
                  <a:pt x="3910496" y="255152"/>
                  <a:pt x="3907316" y="254871"/>
                  <a:pt x="3907176" y="256449"/>
                </a:cubicBezTo>
                <a:cubicBezTo>
                  <a:pt x="3910215" y="258309"/>
                  <a:pt x="3906759" y="261185"/>
                  <a:pt x="3908347" y="261326"/>
                </a:cubicBezTo>
                <a:cubicBezTo>
                  <a:pt x="3908627" y="258168"/>
                  <a:pt x="3911805" y="258450"/>
                  <a:pt x="3912084" y="255292"/>
                </a:cubicBezTo>
                <a:close/>
                <a:moveTo>
                  <a:pt x="3580227" y="249577"/>
                </a:moveTo>
                <a:cubicBezTo>
                  <a:pt x="3579354" y="248126"/>
                  <a:pt x="3578160" y="248020"/>
                  <a:pt x="3577886" y="251137"/>
                </a:cubicBezTo>
                <a:cubicBezTo>
                  <a:pt x="3579476" y="251276"/>
                  <a:pt x="3579063" y="255952"/>
                  <a:pt x="3580652" y="256092"/>
                </a:cubicBezTo>
                <a:cubicBezTo>
                  <a:pt x="3581653" y="253826"/>
                  <a:pt x="3581099" y="251029"/>
                  <a:pt x="3580227" y="249577"/>
                </a:cubicBezTo>
                <a:close/>
                <a:moveTo>
                  <a:pt x="3958155" y="243741"/>
                </a:moveTo>
                <a:cubicBezTo>
                  <a:pt x="3954876" y="243452"/>
                  <a:pt x="3953237" y="243306"/>
                  <a:pt x="3951458" y="244740"/>
                </a:cubicBezTo>
                <a:cubicBezTo>
                  <a:pt x="3949820" y="244596"/>
                  <a:pt x="3948041" y="246030"/>
                  <a:pt x="3944904" y="244161"/>
                </a:cubicBezTo>
                <a:cubicBezTo>
                  <a:pt x="3944904" y="244161"/>
                  <a:pt x="3944764" y="245740"/>
                  <a:pt x="3944764" y="245740"/>
                </a:cubicBezTo>
                <a:cubicBezTo>
                  <a:pt x="3944624" y="247319"/>
                  <a:pt x="3944624" y="247319"/>
                  <a:pt x="3944484" y="248898"/>
                </a:cubicBezTo>
                <a:cubicBezTo>
                  <a:pt x="3947762" y="249188"/>
                  <a:pt x="3949541" y="247752"/>
                  <a:pt x="3952818" y="248042"/>
                </a:cubicBezTo>
                <a:cubicBezTo>
                  <a:pt x="3956236" y="246753"/>
                  <a:pt x="3959654" y="245465"/>
                  <a:pt x="3962513" y="250490"/>
                </a:cubicBezTo>
                <a:cubicBezTo>
                  <a:pt x="3962513" y="250490"/>
                  <a:pt x="3962513" y="250490"/>
                  <a:pt x="3964153" y="250635"/>
                </a:cubicBezTo>
                <a:cubicBezTo>
                  <a:pt x="3964153" y="250635"/>
                  <a:pt x="3964292" y="249057"/>
                  <a:pt x="3964432" y="247478"/>
                </a:cubicBezTo>
                <a:cubicBezTo>
                  <a:pt x="3961434" y="244030"/>
                  <a:pt x="3959793" y="243885"/>
                  <a:pt x="3958155" y="243741"/>
                </a:cubicBezTo>
                <a:close/>
                <a:moveTo>
                  <a:pt x="3936680" y="243193"/>
                </a:moveTo>
                <a:cubicBezTo>
                  <a:pt x="3930195" y="239535"/>
                  <a:pt x="3932626" y="250551"/>
                  <a:pt x="3928100" y="243978"/>
                </a:cubicBezTo>
                <a:cubicBezTo>
                  <a:pt x="3927830" y="247041"/>
                  <a:pt x="3927424" y="251632"/>
                  <a:pt x="3929113" y="251782"/>
                </a:cubicBezTo>
                <a:cubicBezTo>
                  <a:pt x="3929655" y="245659"/>
                  <a:pt x="3937422" y="254059"/>
                  <a:pt x="3937963" y="247935"/>
                </a:cubicBezTo>
                <a:cubicBezTo>
                  <a:pt x="3936274" y="247786"/>
                  <a:pt x="3936408" y="246257"/>
                  <a:pt x="3936680" y="243193"/>
                </a:cubicBezTo>
                <a:close/>
                <a:moveTo>
                  <a:pt x="3996836" y="239566"/>
                </a:moveTo>
                <a:cubicBezTo>
                  <a:pt x="3994634" y="237781"/>
                  <a:pt x="3991653" y="237517"/>
                  <a:pt x="3989742" y="239735"/>
                </a:cubicBezTo>
                <a:cubicBezTo>
                  <a:pt x="3994711" y="241764"/>
                  <a:pt x="3995995" y="246651"/>
                  <a:pt x="3999263" y="248530"/>
                </a:cubicBezTo>
                <a:cubicBezTo>
                  <a:pt x="4000462" y="244659"/>
                  <a:pt x="3999037" y="241351"/>
                  <a:pt x="3996836" y="239566"/>
                </a:cubicBezTo>
                <a:close/>
                <a:moveTo>
                  <a:pt x="4015278" y="237217"/>
                </a:moveTo>
                <a:cubicBezTo>
                  <a:pt x="4013575" y="237067"/>
                  <a:pt x="4013436" y="238646"/>
                  <a:pt x="4011733" y="238494"/>
                </a:cubicBezTo>
                <a:cubicBezTo>
                  <a:pt x="4009891" y="239922"/>
                  <a:pt x="4008188" y="239772"/>
                  <a:pt x="4006624" y="238045"/>
                </a:cubicBezTo>
                <a:cubicBezTo>
                  <a:pt x="4006624" y="238045"/>
                  <a:pt x="4004921" y="237892"/>
                  <a:pt x="4004921" y="237892"/>
                </a:cubicBezTo>
                <a:cubicBezTo>
                  <a:pt x="4004781" y="239472"/>
                  <a:pt x="4004642" y="241051"/>
                  <a:pt x="4004642" y="241051"/>
                </a:cubicBezTo>
                <a:cubicBezTo>
                  <a:pt x="4007909" y="242930"/>
                  <a:pt x="4009613" y="243081"/>
                  <a:pt x="4011454" y="241652"/>
                </a:cubicBezTo>
                <a:cubicBezTo>
                  <a:pt x="4013158" y="241802"/>
                  <a:pt x="4015000" y="240373"/>
                  <a:pt x="4016702" y="240524"/>
                </a:cubicBezTo>
                <a:cubicBezTo>
                  <a:pt x="4016702" y="240524"/>
                  <a:pt x="4016702" y="240524"/>
                  <a:pt x="4016842" y="238946"/>
                </a:cubicBezTo>
                <a:cubicBezTo>
                  <a:pt x="4016842" y="238946"/>
                  <a:pt x="4016980" y="237368"/>
                  <a:pt x="4016980" y="237368"/>
                </a:cubicBezTo>
                <a:cubicBezTo>
                  <a:pt x="4016980" y="237368"/>
                  <a:pt x="4015278" y="237217"/>
                  <a:pt x="4015278" y="237217"/>
                </a:cubicBezTo>
                <a:close/>
                <a:moveTo>
                  <a:pt x="4025433" y="233485"/>
                </a:moveTo>
                <a:cubicBezTo>
                  <a:pt x="4023795" y="233341"/>
                  <a:pt x="4022013" y="234803"/>
                  <a:pt x="4021871" y="236412"/>
                </a:cubicBezTo>
                <a:cubicBezTo>
                  <a:pt x="4021730" y="238019"/>
                  <a:pt x="4023226" y="239771"/>
                  <a:pt x="4023226" y="239771"/>
                </a:cubicBezTo>
                <a:cubicBezTo>
                  <a:pt x="4024865" y="239915"/>
                  <a:pt x="4026503" y="240060"/>
                  <a:pt x="4026503" y="240060"/>
                </a:cubicBezTo>
                <a:cubicBezTo>
                  <a:pt x="4028001" y="241813"/>
                  <a:pt x="4029640" y="241958"/>
                  <a:pt x="4033060" y="240641"/>
                </a:cubicBezTo>
                <a:cubicBezTo>
                  <a:pt x="4034699" y="240785"/>
                  <a:pt x="4034842" y="239176"/>
                  <a:pt x="4034983" y="237570"/>
                </a:cubicBezTo>
                <a:cubicBezTo>
                  <a:pt x="4035125" y="235963"/>
                  <a:pt x="4033628" y="234210"/>
                  <a:pt x="4031989" y="234065"/>
                </a:cubicBezTo>
                <a:cubicBezTo>
                  <a:pt x="4030207" y="235529"/>
                  <a:pt x="4030349" y="233919"/>
                  <a:pt x="4027074" y="233631"/>
                </a:cubicBezTo>
                <a:cubicBezTo>
                  <a:pt x="4027074" y="233631"/>
                  <a:pt x="4025433" y="233485"/>
                  <a:pt x="4025433" y="233485"/>
                </a:cubicBezTo>
                <a:close/>
                <a:moveTo>
                  <a:pt x="3589355" y="230094"/>
                </a:moveTo>
                <a:cubicBezTo>
                  <a:pt x="3588952" y="230134"/>
                  <a:pt x="3588485" y="230882"/>
                  <a:pt x="3587915" y="232803"/>
                </a:cubicBezTo>
                <a:cubicBezTo>
                  <a:pt x="3589107" y="232908"/>
                  <a:pt x="3589832" y="238298"/>
                  <a:pt x="3591025" y="238403"/>
                </a:cubicBezTo>
                <a:cubicBezTo>
                  <a:pt x="3591421" y="238438"/>
                  <a:pt x="3591871" y="237885"/>
                  <a:pt x="3592407" y="236356"/>
                </a:cubicBezTo>
                <a:cubicBezTo>
                  <a:pt x="3591215" y="236250"/>
                  <a:pt x="3590567" y="229980"/>
                  <a:pt x="3589355" y="230094"/>
                </a:cubicBezTo>
                <a:close/>
                <a:moveTo>
                  <a:pt x="4065504" y="228645"/>
                </a:moveTo>
                <a:cubicBezTo>
                  <a:pt x="4061578" y="230061"/>
                  <a:pt x="4057428" y="234000"/>
                  <a:pt x="4051219" y="237363"/>
                </a:cubicBezTo>
                <a:cubicBezTo>
                  <a:pt x="4051013" y="239694"/>
                  <a:pt x="4051738" y="241031"/>
                  <a:pt x="4053026" y="241706"/>
                </a:cubicBezTo>
                <a:cubicBezTo>
                  <a:pt x="4056885" y="243735"/>
                  <a:pt x="4065783" y="239824"/>
                  <a:pt x="4069658" y="238994"/>
                </a:cubicBezTo>
                <a:cubicBezTo>
                  <a:pt x="4069795" y="237440"/>
                  <a:pt x="4078040" y="239733"/>
                  <a:pt x="4078452" y="235073"/>
                </a:cubicBezTo>
                <a:cubicBezTo>
                  <a:pt x="4073133" y="228341"/>
                  <a:pt x="4069430" y="227231"/>
                  <a:pt x="4065504" y="228645"/>
                </a:cubicBezTo>
                <a:close/>
                <a:moveTo>
                  <a:pt x="3588467" y="227034"/>
                </a:moveTo>
                <a:cubicBezTo>
                  <a:pt x="3589061" y="226704"/>
                  <a:pt x="3582622" y="227368"/>
                  <a:pt x="3581770" y="227672"/>
                </a:cubicBezTo>
                <a:cubicBezTo>
                  <a:pt x="3581392" y="227808"/>
                  <a:pt x="3582118" y="227873"/>
                  <a:pt x="3585058" y="227746"/>
                </a:cubicBezTo>
                <a:cubicBezTo>
                  <a:pt x="3587288" y="227365"/>
                  <a:pt x="3588269" y="227144"/>
                  <a:pt x="3588467" y="227034"/>
                </a:cubicBezTo>
                <a:close/>
                <a:moveTo>
                  <a:pt x="6626108" y="225425"/>
                </a:moveTo>
                <a:lnTo>
                  <a:pt x="11737975" y="225425"/>
                </a:lnTo>
                <a:lnTo>
                  <a:pt x="11737975" y="6632575"/>
                </a:lnTo>
                <a:lnTo>
                  <a:pt x="8160050" y="6632575"/>
                </a:lnTo>
                <a:lnTo>
                  <a:pt x="8157279" y="6627323"/>
                </a:lnTo>
                <a:cubicBezTo>
                  <a:pt x="8157279" y="6627323"/>
                  <a:pt x="8155695" y="6624318"/>
                  <a:pt x="8155695" y="6624318"/>
                </a:cubicBezTo>
                <a:cubicBezTo>
                  <a:pt x="8152524" y="6618309"/>
                  <a:pt x="8138354" y="6621941"/>
                  <a:pt x="8135184" y="6615931"/>
                </a:cubicBezTo>
                <a:cubicBezTo>
                  <a:pt x="8147768" y="6609293"/>
                  <a:pt x="8147768" y="6609293"/>
                  <a:pt x="8147768" y="6609293"/>
                </a:cubicBezTo>
                <a:cubicBezTo>
                  <a:pt x="8147768" y="6609293"/>
                  <a:pt x="8144598" y="6603283"/>
                  <a:pt x="8144598" y="6603283"/>
                </a:cubicBezTo>
                <a:cubicBezTo>
                  <a:pt x="8143013" y="6600279"/>
                  <a:pt x="8138259" y="6591263"/>
                  <a:pt x="8136672" y="6588259"/>
                </a:cubicBezTo>
                <a:cubicBezTo>
                  <a:pt x="8149254" y="6581621"/>
                  <a:pt x="8150839" y="6584627"/>
                  <a:pt x="8150839" y="6584627"/>
                </a:cubicBezTo>
                <a:cubicBezTo>
                  <a:pt x="8149254" y="6581621"/>
                  <a:pt x="8147670" y="6578617"/>
                  <a:pt x="8144497" y="6572607"/>
                </a:cubicBezTo>
                <a:cubicBezTo>
                  <a:pt x="8144497" y="6572607"/>
                  <a:pt x="8144497" y="6572607"/>
                  <a:pt x="8131918" y="6579243"/>
                </a:cubicBezTo>
                <a:cubicBezTo>
                  <a:pt x="8130332" y="6576239"/>
                  <a:pt x="8128748" y="6573233"/>
                  <a:pt x="8125577" y="6567223"/>
                </a:cubicBezTo>
                <a:cubicBezTo>
                  <a:pt x="8128748" y="6573233"/>
                  <a:pt x="8130332" y="6576239"/>
                  <a:pt x="8117748" y="6582877"/>
                </a:cubicBezTo>
                <a:cubicBezTo>
                  <a:pt x="8119333" y="6585883"/>
                  <a:pt x="8124089" y="6594896"/>
                  <a:pt x="8124089" y="6594896"/>
                </a:cubicBezTo>
                <a:cubicBezTo>
                  <a:pt x="8127259" y="6600907"/>
                  <a:pt x="8132013" y="6609922"/>
                  <a:pt x="8135184" y="6615931"/>
                </a:cubicBezTo>
                <a:cubicBezTo>
                  <a:pt x="8136769" y="6618937"/>
                  <a:pt x="8136769" y="6618937"/>
                  <a:pt x="8136769" y="6618937"/>
                </a:cubicBezTo>
                <a:cubicBezTo>
                  <a:pt x="8138354" y="6621941"/>
                  <a:pt x="8141525" y="6627953"/>
                  <a:pt x="8143109" y="6630956"/>
                </a:cubicBezTo>
                <a:lnTo>
                  <a:pt x="8143963" y="6632575"/>
                </a:lnTo>
                <a:lnTo>
                  <a:pt x="8125309" y="6632575"/>
                </a:lnTo>
                <a:lnTo>
                  <a:pt x="8125773" y="6628577"/>
                </a:lnTo>
                <a:lnTo>
                  <a:pt x="8114815" y="6632575"/>
                </a:lnTo>
                <a:lnTo>
                  <a:pt x="8112881" y="6632575"/>
                </a:lnTo>
                <a:lnTo>
                  <a:pt x="8111602" y="6632212"/>
                </a:lnTo>
                <a:cubicBezTo>
                  <a:pt x="8111602" y="6632212"/>
                  <a:pt x="8110018" y="6629206"/>
                  <a:pt x="8110018" y="6629206"/>
                </a:cubicBezTo>
                <a:cubicBezTo>
                  <a:pt x="8106848" y="6623198"/>
                  <a:pt x="8105262" y="6620192"/>
                  <a:pt x="8102092" y="6614181"/>
                </a:cubicBezTo>
                <a:cubicBezTo>
                  <a:pt x="8102092" y="6614181"/>
                  <a:pt x="8100507" y="6611177"/>
                  <a:pt x="8098921" y="6608171"/>
                </a:cubicBezTo>
                <a:cubicBezTo>
                  <a:pt x="8098921" y="6608171"/>
                  <a:pt x="8098921" y="6608171"/>
                  <a:pt x="8111507" y="6601533"/>
                </a:cubicBezTo>
                <a:cubicBezTo>
                  <a:pt x="8109922" y="6598528"/>
                  <a:pt x="8098921" y="6608171"/>
                  <a:pt x="8097337" y="6605167"/>
                </a:cubicBezTo>
                <a:cubicBezTo>
                  <a:pt x="8094166" y="6599157"/>
                  <a:pt x="8092581" y="6596152"/>
                  <a:pt x="8105165" y="6589515"/>
                </a:cubicBezTo>
                <a:cubicBezTo>
                  <a:pt x="8089411" y="6590142"/>
                  <a:pt x="8086242" y="6584132"/>
                  <a:pt x="8083070" y="6578121"/>
                </a:cubicBezTo>
                <a:cubicBezTo>
                  <a:pt x="8079901" y="6572111"/>
                  <a:pt x="8071975" y="6557088"/>
                  <a:pt x="8082975" y="6547445"/>
                </a:cubicBezTo>
                <a:cubicBezTo>
                  <a:pt x="8084560" y="6550449"/>
                  <a:pt x="8086144" y="6553454"/>
                  <a:pt x="8087729" y="6556459"/>
                </a:cubicBezTo>
                <a:cubicBezTo>
                  <a:pt x="8089314" y="6559465"/>
                  <a:pt x="8089314" y="6559465"/>
                  <a:pt x="8089314" y="6559465"/>
                </a:cubicBezTo>
                <a:cubicBezTo>
                  <a:pt x="8101897" y="6552826"/>
                  <a:pt x="8103482" y="6555833"/>
                  <a:pt x="8103482" y="6555833"/>
                </a:cubicBezTo>
                <a:cubicBezTo>
                  <a:pt x="8100312" y="6549822"/>
                  <a:pt x="8097141" y="6543813"/>
                  <a:pt x="8108141" y="6534168"/>
                </a:cubicBezTo>
                <a:lnTo>
                  <a:pt x="8098630" y="6516139"/>
                </a:lnTo>
                <a:cubicBezTo>
                  <a:pt x="8086046" y="6522777"/>
                  <a:pt x="8087630" y="6525781"/>
                  <a:pt x="8075049" y="6532418"/>
                </a:cubicBezTo>
                <a:cubicBezTo>
                  <a:pt x="8068708" y="6520399"/>
                  <a:pt x="8062367" y="6508379"/>
                  <a:pt x="8056027" y="6496359"/>
                </a:cubicBezTo>
                <a:cubicBezTo>
                  <a:pt x="8068610" y="6489722"/>
                  <a:pt x="8068610" y="6489722"/>
                  <a:pt x="8068610" y="6489722"/>
                </a:cubicBezTo>
                <a:cubicBezTo>
                  <a:pt x="8068610" y="6489722"/>
                  <a:pt x="8067024" y="6486718"/>
                  <a:pt x="8067024" y="6486718"/>
                </a:cubicBezTo>
                <a:cubicBezTo>
                  <a:pt x="8067024" y="6486718"/>
                  <a:pt x="8067024" y="6486718"/>
                  <a:pt x="8054442" y="6493354"/>
                </a:cubicBezTo>
                <a:cubicBezTo>
                  <a:pt x="8054442" y="6493354"/>
                  <a:pt x="8051272" y="6487344"/>
                  <a:pt x="8049686" y="6484338"/>
                </a:cubicBezTo>
                <a:cubicBezTo>
                  <a:pt x="8062268" y="6477702"/>
                  <a:pt x="8062268" y="6477702"/>
                  <a:pt x="8060683" y="6474697"/>
                </a:cubicBezTo>
                <a:cubicBezTo>
                  <a:pt x="8074853" y="6471062"/>
                  <a:pt x="8079609" y="6480079"/>
                  <a:pt x="8082778" y="6486089"/>
                </a:cubicBezTo>
                <a:cubicBezTo>
                  <a:pt x="8082778" y="6486089"/>
                  <a:pt x="8084364" y="6489093"/>
                  <a:pt x="8084364" y="6489093"/>
                </a:cubicBezTo>
                <a:cubicBezTo>
                  <a:pt x="8084364" y="6489093"/>
                  <a:pt x="8096946" y="6482457"/>
                  <a:pt x="8096946" y="6482457"/>
                </a:cubicBezTo>
                <a:cubicBezTo>
                  <a:pt x="8095360" y="6479451"/>
                  <a:pt x="8082778" y="6486089"/>
                  <a:pt x="8082778" y="6486089"/>
                </a:cubicBezTo>
                <a:cubicBezTo>
                  <a:pt x="8082778" y="6486089"/>
                  <a:pt x="8082778" y="6486089"/>
                  <a:pt x="8081194" y="6483082"/>
                </a:cubicBezTo>
                <a:cubicBezTo>
                  <a:pt x="8085851" y="6461422"/>
                  <a:pt x="8065342" y="6453033"/>
                  <a:pt x="8057513" y="6468688"/>
                </a:cubicBezTo>
                <a:cubicBezTo>
                  <a:pt x="8054342" y="6462677"/>
                  <a:pt x="8051172" y="6456668"/>
                  <a:pt x="8048003" y="6450657"/>
                </a:cubicBezTo>
                <a:cubicBezTo>
                  <a:pt x="8035420" y="6457293"/>
                  <a:pt x="8040177" y="6466309"/>
                  <a:pt x="8044931" y="6475324"/>
                </a:cubicBezTo>
                <a:cubicBezTo>
                  <a:pt x="8044931" y="6475324"/>
                  <a:pt x="8044931" y="6475324"/>
                  <a:pt x="8032347" y="6481962"/>
                </a:cubicBezTo>
                <a:cubicBezTo>
                  <a:pt x="8029177" y="6475952"/>
                  <a:pt x="8038591" y="6463304"/>
                  <a:pt x="8021252" y="6460927"/>
                </a:cubicBezTo>
                <a:cubicBezTo>
                  <a:pt x="8018082" y="6454917"/>
                  <a:pt x="8013325" y="6445903"/>
                  <a:pt x="8011741" y="6442898"/>
                </a:cubicBezTo>
                <a:cubicBezTo>
                  <a:pt x="8007777" y="6435384"/>
                  <a:pt x="8004607" y="6429375"/>
                  <a:pt x="8001637" y="6423741"/>
                </a:cubicBezTo>
                <a:lnTo>
                  <a:pt x="7999394" y="6419491"/>
                </a:lnTo>
                <a:lnTo>
                  <a:pt x="8005095" y="6422124"/>
                </a:lnTo>
                <a:cubicBezTo>
                  <a:pt x="8010341" y="6423348"/>
                  <a:pt x="8015781" y="6421105"/>
                  <a:pt x="8021222" y="6408322"/>
                </a:cubicBezTo>
                <a:cubicBezTo>
                  <a:pt x="8018891" y="6407778"/>
                  <a:pt x="8015393" y="6406961"/>
                  <a:pt x="8011898" y="6406146"/>
                </a:cubicBezTo>
                <a:lnTo>
                  <a:pt x="8010662" y="6405857"/>
                </a:lnTo>
                <a:lnTo>
                  <a:pt x="8012201" y="6401842"/>
                </a:lnTo>
                <a:cubicBezTo>
                  <a:pt x="8012783" y="6399135"/>
                  <a:pt x="8011594" y="6396882"/>
                  <a:pt x="8003718" y="6397193"/>
                </a:cubicBezTo>
                <a:cubicBezTo>
                  <a:pt x="8002134" y="6394189"/>
                  <a:pt x="8016300" y="6390557"/>
                  <a:pt x="8013130" y="6384547"/>
                </a:cubicBezTo>
                <a:cubicBezTo>
                  <a:pt x="8013130" y="6384547"/>
                  <a:pt x="8011347" y="6381167"/>
                  <a:pt x="8005147" y="6382276"/>
                </a:cubicBezTo>
                <a:lnTo>
                  <a:pt x="8000428" y="6384036"/>
                </a:lnTo>
                <a:lnTo>
                  <a:pt x="7999471" y="6375141"/>
                </a:lnTo>
                <a:cubicBezTo>
                  <a:pt x="8013456" y="6378405"/>
                  <a:pt x="8025890" y="6367257"/>
                  <a:pt x="8039877" y="6370521"/>
                </a:cubicBezTo>
                <a:cubicBezTo>
                  <a:pt x="8036767" y="6383846"/>
                  <a:pt x="8041428" y="6384934"/>
                  <a:pt x="8041428" y="6384934"/>
                </a:cubicBezTo>
                <a:cubicBezTo>
                  <a:pt x="8055415" y="6388198"/>
                  <a:pt x="8080285" y="6365898"/>
                  <a:pt x="8088050" y="6395815"/>
                </a:cubicBezTo>
                <a:cubicBezTo>
                  <a:pt x="8095821" y="6383578"/>
                  <a:pt x="8100483" y="6384665"/>
                  <a:pt x="8109807" y="6386841"/>
                </a:cubicBezTo>
                <a:cubicBezTo>
                  <a:pt x="8114469" y="6387930"/>
                  <a:pt x="8119132" y="6389018"/>
                  <a:pt x="8123793" y="6390107"/>
                </a:cubicBezTo>
                <a:cubicBezTo>
                  <a:pt x="8140891" y="6380043"/>
                  <a:pt x="8156428" y="6397722"/>
                  <a:pt x="8170413" y="6400987"/>
                </a:cubicBezTo>
                <a:cubicBezTo>
                  <a:pt x="8182849" y="6389834"/>
                  <a:pt x="8201497" y="6394188"/>
                  <a:pt x="8217035" y="6411867"/>
                </a:cubicBezTo>
                <a:cubicBezTo>
                  <a:pt x="8237241" y="6388479"/>
                  <a:pt x="8255890" y="6392832"/>
                  <a:pt x="8274537" y="6397184"/>
                </a:cubicBezTo>
                <a:cubicBezTo>
                  <a:pt x="8293185" y="6401536"/>
                  <a:pt x="8305619" y="6390387"/>
                  <a:pt x="8319606" y="6393652"/>
                </a:cubicBezTo>
                <a:cubicBezTo>
                  <a:pt x="8328929" y="6395829"/>
                  <a:pt x="8338254" y="6398005"/>
                  <a:pt x="8346026" y="6385764"/>
                </a:cubicBezTo>
                <a:cubicBezTo>
                  <a:pt x="8342922" y="6356938"/>
                  <a:pt x="8314949" y="6350410"/>
                  <a:pt x="8321169" y="6323758"/>
                </a:cubicBezTo>
                <a:cubicBezTo>
                  <a:pt x="8333605" y="6312606"/>
                  <a:pt x="8346039" y="6301457"/>
                  <a:pt x="8355363" y="6303633"/>
                </a:cubicBezTo>
                <a:cubicBezTo>
                  <a:pt x="8370907" y="6279156"/>
                  <a:pt x="8394219" y="6284597"/>
                  <a:pt x="8406653" y="6273448"/>
                </a:cubicBezTo>
                <a:cubicBezTo>
                  <a:pt x="8419087" y="6262296"/>
                  <a:pt x="8422197" y="6248971"/>
                  <a:pt x="8431521" y="6251147"/>
                </a:cubicBezTo>
                <a:cubicBezTo>
                  <a:pt x="8445507" y="6254412"/>
                  <a:pt x="8457940" y="6243263"/>
                  <a:pt x="8470375" y="6232112"/>
                </a:cubicBezTo>
                <a:cubicBezTo>
                  <a:pt x="8475037" y="6233199"/>
                  <a:pt x="8465714" y="6231023"/>
                  <a:pt x="8468823" y="6217699"/>
                </a:cubicBezTo>
                <a:cubicBezTo>
                  <a:pt x="8476596" y="6205461"/>
                  <a:pt x="8481257" y="6206550"/>
                  <a:pt x="8485920" y="6207638"/>
                </a:cubicBezTo>
                <a:cubicBezTo>
                  <a:pt x="8489030" y="6194309"/>
                  <a:pt x="8482816" y="6178810"/>
                  <a:pt x="8481265" y="6164393"/>
                </a:cubicBezTo>
                <a:cubicBezTo>
                  <a:pt x="8481265" y="6164393"/>
                  <a:pt x="8489036" y="6152157"/>
                  <a:pt x="8489036" y="6152157"/>
                </a:cubicBezTo>
                <a:cubicBezTo>
                  <a:pt x="8506131" y="6142095"/>
                  <a:pt x="8526333" y="6160861"/>
                  <a:pt x="8543429" y="6150801"/>
                </a:cubicBezTo>
                <a:cubicBezTo>
                  <a:pt x="8543429" y="6150801"/>
                  <a:pt x="8544981" y="6165213"/>
                  <a:pt x="8544981" y="6165213"/>
                </a:cubicBezTo>
                <a:cubicBezTo>
                  <a:pt x="8558967" y="6168476"/>
                  <a:pt x="8566739" y="6156240"/>
                  <a:pt x="8576063" y="6158417"/>
                </a:cubicBezTo>
                <a:cubicBezTo>
                  <a:pt x="8576063" y="6158417"/>
                  <a:pt x="8580727" y="6159506"/>
                  <a:pt x="8577615" y="6172829"/>
                </a:cubicBezTo>
                <a:cubicBezTo>
                  <a:pt x="8568292" y="6170653"/>
                  <a:pt x="8565181" y="6183978"/>
                  <a:pt x="8557409" y="6196218"/>
                </a:cubicBezTo>
                <a:cubicBezTo>
                  <a:pt x="8557409" y="6196218"/>
                  <a:pt x="8562071" y="6197306"/>
                  <a:pt x="8562071" y="6197306"/>
                </a:cubicBezTo>
                <a:cubicBezTo>
                  <a:pt x="8554299" y="6209542"/>
                  <a:pt x="8544975" y="6207366"/>
                  <a:pt x="8537201" y="6219607"/>
                </a:cubicBezTo>
                <a:cubicBezTo>
                  <a:pt x="8541863" y="6220695"/>
                  <a:pt x="8546526" y="6221783"/>
                  <a:pt x="8543417" y="6235108"/>
                </a:cubicBezTo>
                <a:cubicBezTo>
                  <a:pt x="8538754" y="6234020"/>
                  <a:pt x="8534093" y="6232932"/>
                  <a:pt x="8530981" y="6246257"/>
                </a:cubicBezTo>
                <a:cubicBezTo>
                  <a:pt x="8535644" y="6247344"/>
                  <a:pt x="8540307" y="6248434"/>
                  <a:pt x="8537197" y="6261760"/>
                </a:cubicBezTo>
                <a:cubicBezTo>
                  <a:pt x="8524761" y="6272909"/>
                  <a:pt x="8515437" y="6270733"/>
                  <a:pt x="8507665" y="6282970"/>
                </a:cubicBezTo>
                <a:cubicBezTo>
                  <a:pt x="8507665" y="6282970"/>
                  <a:pt x="8504554" y="6296298"/>
                  <a:pt x="8504554" y="6296298"/>
                </a:cubicBezTo>
                <a:cubicBezTo>
                  <a:pt x="8504554" y="6296298"/>
                  <a:pt x="8495231" y="6294122"/>
                  <a:pt x="8492121" y="6307446"/>
                </a:cubicBezTo>
                <a:cubicBezTo>
                  <a:pt x="8501444" y="6309622"/>
                  <a:pt x="8502997" y="6324038"/>
                  <a:pt x="8502997" y="6324038"/>
                </a:cubicBezTo>
                <a:cubicBezTo>
                  <a:pt x="8495224" y="6336274"/>
                  <a:pt x="8487453" y="6348512"/>
                  <a:pt x="8478128" y="6346336"/>
                </a:cubicBezTo>
                <a:cubicBezTo>
                  <a:pt x="8479679" y="6360751"/>
                  <a:pt x="8462585" y="6370812"/>
                  <a:pt x="8454811" y="6383052"/>
                </a:cubicBezTo>
                <a:cubicBezTo>
                  <a:pt x="8454423" y="6379449"/>
                  <a:pt x="8453065" y="6377374"/>
                  <a:pt x="8451267" y="6376516"/>
                </a:cubicBezTo>
                <a:cubicBezTo>
                  <a:pt x="8445876" y="6373940"/>
                  <a:pt x="8436552" y="6382303"/>
                  <a:pt x="8437715" y="6393112"/>
                </a:cubicBezTo>
                <a:cubicBezTo>
                  <a:pt x="8447041" y="6395289"/>
                  <a:pt x="8450150" y="6381963"/>
                  <a:pt x="8454811" y="6383052"/>
                </a:cubicBezTo>
                <a:cubicBezTo>
                  <a:pt x="8464137" y="6385229"/>
                  <a:pt x="8461027" y="6398554"/>
                  <a:pt x="8465688" y="6399641"/>
                </a:cubicBezTo>
                <a:cubicBezTo>
                  <a:pt x="8495213" y="6420583"/>
                  <a:pt x="8498329" y="6365104"/>
                  <a:pt x="8518536" y="6341716"/>
                </a:cubicBezTo>
                <a:cubicBezTo>
                  <a:pt x="8530969" y="6330567"/>
                  <a:pt x="8540293" y="6332742"/>
                  <a:pt x="8562051" y="6323767"/>
                </a:cubicBezTo>
                <a:cubicBezTo>
                  <a:pt x="8565161" y="6310441"/>
                  <a:pt x="8582257" y="6300379"/>
                  <a:pt x="8576045" y="6284878"/>
                </a:cubicBezTo>
                <a:cubicBezTo>
                  <a:pt x="8568271" y="6297115"/>
                  <a:pt x="8560497" y="6309354"/>
                  <a:pt x="8541852" y="6305002"/>
                </a:cubicBezTo>
                <a:cubicBezTo>
                  <a:pt x="8544962" y="6291675"/>
                  <a:pt x="8552733" y="6279437"/>
                  <a:pt x="8548072" y="6278350"/>
                </a:cubicBezTo>
                <a:cubicBezTo>
                  <a:pt x="8560507" y="6267200"/>
                  <a:pt x="8557401" y="6238371"/>
                  <a:pt x="8565175" y="6226135"/>
                </a:cubicBezTo>
                <a:cubicBezTo>
                  <a:pt x="8577608" y="6214984"/>
                  <a:pt x="8576057" y="6200571"/>
                  <a:pt x="8593153" y="6190507"/>
                </a:cubicBezTo>
                <a:cubicBezTo>
                  <a:pt x="8608698" y="6166033"/>
                  <a:pt x="8618027" y="6126056"/>
                  <a:pt x="8614925" y="6097227"/>
                </a:cubicBezTo>
                <a:cubicBezTo>
                  <a:pt x="8627359" y="6086075"/>
                  <a:pt x="8636689" y="6046098"/>
                  <a:pt x="8649123" y="6034949"/>
                </a:cubicBezTo>
                <a:cubicBezTo>
                  <a:pt x="8652235" y="6021622"/>
                  <a:pt x="8642909" y="6019444"/>
                  <a:pt x="8642909" y="6019444"/>
                </a:cubicBezTo>
                <a:cubicBezTo>
                  <a:pt x="8652241" y="5979467"/>
                  <a:pt x="8672445" y="5956082"/>
                  <a:pt x="8684880" y="5944930"/>
                </a:cubicBezTo>
                <a:cubicBezTo>
                  <a:pt x="8687991" y="5931605"/>
                  <a:pt x="8683329" y="5930516"/>
                  <a:pt x="8683329" y="5930516"/>
                </a:cubicBezTo>
                <a:cubicBezTo>
                  <a:pt x="8697321" y="5891627"/>
                  <a:pt x="8678673" y="5887275"/>
                  <a:pt x="8688004" y="5847298"/>
                </a:cubicBezTo>
                <a:cubicBezTo>
                  <a:pt x="8692665" y="5848385"/>
                  <a:pt x="8694224" y="5820645"/>
                  <a:pt x="8703549" y="5822822"/>
                </a:cubicBezTo>
                <a:cubicBezTo>
                  <a:pt x="8703549" y="5822822"/>
                  <a:pt x="8708211" y="5823909"/>
                  <a:pt x="8708211" y="5823909"/>
                </a:cubicBezTo>
                <a:cubicBezTo>
                  <a:pt x="8708211" y="5823909"/>
                  <a:pt x="8711321" y="5810582"/>
                  <a:pt x="8711321" y="5810582"/>
                </a:cubicBezTo>
                <a:cubicBezTo>
                  <a:pt x="8711321" y="5810582"/>
                  <a:pt x="8706659" y="5809494"/>
                  <a:pt x="8706659" y="5809494"/>
                </a:cubicBezTo>
                <a:cubicBezTo>
                  <a:pt x="8701997" y="5808405"/>
                  <a:pt x="8700444" y="5793992"/>
                  <a:pt x="8695783" y="5792904"/>
                </a:cubicBezTo>
                <a:cubicBezTo>
                  <a:pt x="8703553" y="5780667"/>
                  <a:pt x="8703553" y="5780667"/>
                  <a:pt x="8712879" y="5782843"/>
                </a:cubicBezTo>
                <a:cubicBezTo>
                  <a:pt x="8715989" y="5769516"/>
                  <a:pt x="8719100" y="5756190"/>
                  <a:pt x="8722209" y="5742862"/>
                </a:cubicBezTo>
                <a:cubicBezTo>
                  <a:pt x="8711335" y="5726274"/>
                  <a:pt x="8733091" y="5717301"/>
                  <a:pt x="8745526" y="5706149"/>
                </a:cubicBezTo>
                <a:cubicBezTo>
                  <a:pt x="8751747" y="5679498"/>
                  <a:pt x="8747085" y="5678411"/>
                  <a:pt x="8750195" y="5665084"/>
                </a:cubicBezTo>
                <a:cubicBezTo>
                  <a:pt x="8750195" y="5665084"/>
                  <a:pt x="8759519" y="5667260"/>
                  <a:pt x="8764179" y="5668347"/>
                </a:cubicBezTo>
                <a:cubicBezTo>
                  <a:pt x="8761078" y="5639518"/>
                  <a:pt x="8754864" y="5624018"/>
                  <a:pt x="8751759" y="5595189"/>
                </a:cubicBezTo>
                <a:cubicBezTo>
                  <a:pt x="8751759" y="5595189"/>
                  <a:pt x="8754869" y="5581864"/>
                  <a:pt x="8757979" y="5568539"/>
                </a:cubicBezTo>
                <a:cubicBezTo>
                  <a:pt x="8762641" y="5569628"/>
                  <a:pt x="8767303" y="5570715"/>
                  <a:pt x="8776627" y="5572891"/>
                </a:cubicBezTo>
                <a:cubicBezTo>
                  <a:pt x="8776627" y="5572891"/>
                  <a:pt x="8781290" y="5573980"/>
                  <a:pt x="8781290" y="5573980"/>
                </a:cubicBezTo>
                <a:cubicBezTo>
                  <a:pt x="8781290" y="5573980"/>
                  <a:pt x="8781290" y="5573980"/>
                  <a:pt x="8784401" y="5560653"/>
                </a:cubicBezTo>
                <a:cubicBezTo>
                  <a:pt x="8778186" y="5545151"/>
                  <a:pt x="8778193" y="5502996"/>
                  <a:pt x="8795291" y="5492933"/>
                </a:cubicBezTo>
                <a:cubicBezTo>
                  <a:pt x="8793737" y="5478520"/>
                  <a:pt x="8801509" y="5466283"/>
                  <a:pt x="8815495" y="5469548"/>
                </a:cubicBezTo>
                <a:cubicBezTo>
                  <a:pt x="8818605" y="5456219"/>
                  <a:pt x="8821715" y="5442895"/>
                  <a:pt x="8827937" y="5416242"/>
                </a:cubicBezTo>
                <a:cubicBezTo>
                  <a:pt x="8823274" y="5415154"/>
                  <a:pt x="8823274" y="5415154"/>
                  <a:pt x="8813950" y="5412978"/>
                </a:cubicBezTo>
                <a:cubicBezTo>
                  <a:pt x="8809289" y="5411890"/>
                  <a:pt x="8817061" y="5399654"/>
                  <a:pt x="8823282" y="5373000"/>
                </a:cubicBezTo>
                <a:cubicBezTo>
                  <a:pt x="8813957" y="5370824"/>
                  <a:pt x="8815515" y="5343083"/>
                  <a:pt x="8806190" y="5340907"/>
                </a:cubicBezTo>
                <a:cubicBezTo>
                  <a:pt x="8782881" y="5335467"/>
                  <a:pt x="8764226" y="5373268"/>
                  <a:pt x="8748687" y="5355591"/>
                </a:cubicBezTo>
                <a:cubicBezTo>
                  <a:pt x="8740915" y="5367828"/>
                  <a:pt x="8750239" y="5370004"/>
                  <a:pt x="8750239" y="5370004"/>
                </a:cubicBezTo>
                <a:cubicBezTo>
                  <a:pt x="8736253" y="5366740"/>
                  <a:pt x="8722261" y="5405630"/>
                  <a:pt x="8711385" y="5389040"/>
                </a:cubicBezTo>
                <a:cubicBezTo>
                  <a:pt x="8714495" y="5375715"/>
                  <a:pt x="8717605" y="5362387"/>
                  <a:pt x="8722267" y="5363476"/>
                </a:cubicBezTo>
                <a:cubicBezTo>
                  <a:pt x="8726929" y="5364564"/>
                  <a:pt x="8723818" y="5377892"/>
                  <a:pt x="8731591" y="5365652"/>
                </a:cubicBezTo>
                <a:cubicBezTo>
                  <a:pt x="8736253" y="5366740"/>
                  <a:pt x="8740915" y="5367828"/>
                  <a:pt x="8744025" y="5354503"/>
                </a:cubicBezTo>
                <a:cubicBezTo>
                  <a:pt x="8739363" y="5353415"/>
                  <a:pt x="8747135" y="5341175"/>
                  <a:pt x="8742474" y="5340086"/>
                </a:cubicBezTo>
                <a:cubicBezTo>
                  <a:pt x="8775109" y="5347704"/>
                  <a:pt x="8778227" y="5292222"/>
                  <a:pt x="8807749" y="5313167"/>
                </a:cubicBezTo>
                <a:cubicBezTo>
                  <a:pt x="8815522" y="5300926"/>
                  <a:pt x="8827955" y="5289779"/>
                  <a:pt x="8831066" y="5276454"/>
                </a:cubicBezTo>
                <a:cubicBezTo>
                  <a:pt x="8824073" y="5274821"/>
                  <a:pt x="8818635" y="5266525"/>
                  <a:pt x="8812419" y="5261561"/>
                </a:cubicBezTo>
                <a:lnTo>
                  <a:pt x="8797217" y="5264888"/>
                </a:lnTo>
                <a:lnTo>
                  <a:pt x="8796683" y="5263158"/>
                </a:lnTo>
                <a:cubicBezTo>
                  <a:pt x="8796587" y="5262257"/>
                  <a:pt x="8796247" y="5261739"/>
                  <a:pt x="8795153" y="5262143"/>
                </a:cubicBezTo>
                <a:cubicBezTo>
                  <a:pt x="8794061" y="5262546"/>
                  <a:pt x="8792215" y="5263872"/>
                  <a:pt x="8789107" y="5266660"/>
                </a:cubicBezTo>
                <a:lnTo>
                  <a:pt x="8797217" y="5264888"/>
                </a:lnTo>
                <a:lnTo>
                  <a:pt x="8798431" y="5268837"/>
                </a:lnTo>
                <a:cubicBezTo>
                  <a:pt x="8790659" y="5281073"/>
                  <a:pt x="8785998" y="5279985"/>
                  <a:pt x="8781337" y="5278897"/>
                </a:cubicBezTo>
                <a:cubicBezTo>
                  <a:pt x="8781337" y="5278897"/>
                  <a:pt x="8776673" y="5277809"/>
                  <a:pt x="8779783" y="5264484"/>
                </a:cubicBezTo>
                <a:cubicBezTo>
                  <a:pt x="8784447" y="5265571"/>
                  <a:pt x="8784447" y="5265571"/>
                  <a:pt x="8784447" y="5265571"/>
                </a:cubicBezTo>
                <a:cubicBezTo>
                  <a:pt x="8782895" y="5251156"/>
                  <a:pt x="8773570" y="5248980"/>
                  <a:pt x="8768909" y="5247892"/>
                </a:cubicBezTo>
                <a:cubicBezTo>
                  <a:pt x="8764245" y="5246804"/>
                  <a:pt x="8761135" y="5260132"/>
                  <a:pt x="8747149" y="5256867"/>
                </a:cubicBezTo>
                <a:cubicBezTo>
                  <a:pt x="8750259" y="5243539"/>
                  <a:pt x="8750259" y="5243539"/>
                  <a:pt x="8745598" y="5242452"/>
                </a:cubicBezTo>
                <a:cubicBezTo>
                  <a:pt x="8739384" y="5226951"/>
                  <a:pt x="8733163" y="5253603"/>
                  <a:pt x="8719177" y="5250339"/>
                </a:cubicBezTo>
                <a:cubicBezTo>
                  <a:pt x="8722287" y="5237011"/>
                  <a:pt x="8737833" y="5212539"/>
                  <a:pt x="8737833" y="5212539"/>
                </a:cubicBezTo>
                <a:cubicBezTo>
                  <a:pt x="8740943" y="5199210"/>
                  <a:pt x="8745604" y="5200298"/>
                  <a:pt x="8740943" y="5199210"/>
                </a:cubicBezTo>
                <a:lnTo>
                  <a:pt x="8736279" y="5198122"/>
                </a:lnTo>
                <a:cubicBezTo>
                  <a:pt x="8731617" y="5197034"/>
                  <a:pt x="8726956" y="5195945"/>
                  <a:pt x="8722295" y="5194858"/>
                </a:cubicBezTo>
                <a:cubicBezTo>
                  <a:pt x="8725405" y="5181533"/>
                  <a:pt x="8716079" y="5179357"/>
                  <a:pt x="8719189" y="5166029"/>
                </a:cubicBezTo>
                <a:cubicBezTo>
                  <a:pt x="8722299" y="5152704"/>
                  <a:pt x="8731625" y="5154880"/>
                  <a:pt x="8730071" y="5140468"/>
                </a:cubicBezTo>
                <a:cubicBezTo>
                  <a:pt x="8720748" y="5138291"/>
                  <a:pt x="8716085" y="5137203"/>
                  <a:pt x="8706761" y="5135026"/>
                </a:cubicBezTo>
                <a:cubicBezTo>
                  <a:pt x="8702099" y="5133939"/>
                  <a:pt x="8694329" y="5146176"/>
                  <a:pt x="8685003" y="5144000"/>
                </a:cubicBezTo>
                <a:cubicBezTo>
                  <a:pt x="8683452" y="5129587"/>
                  <a:pt x="8674127" y="5127410"/>
                  <a:pt x="8669465" y="5126322"/>
                </a:cubicBezTo>
                <a:cubicBezTo>
                  <a:pt x="8666355" y="5139647"/>
                  <a:pt x="8657031" y="5137471"/>
                  <a:pt x="8655472" y="5165212"/>
                </a:cubicBezTo>
                <a:cubicBezTo>
                  <a:pt x="8650811" y="5164124"/>
                  <a:pt x="8643039" y="5176360"/>
                  <a:pt x="8643039" y="5176360"/>
                </a:cubicBezTo>
                <a:cubicBezTo>
                  <a:pt x="8635266" y="5188600"/>
                  <a:pt x="8625942" y="5186424"/>
                  <a:pt x="8616618" y="5184248"/>
                </a:cubicBezTo>
                <a:cubicBezTo>
                  <a:pt x="8608847" y="5196485"/>
                  <a:pt x="8608847" y="5196485"/>
                  <a:pt x="8607288" y="5224226"/>
                </a:cubicBezTo>
                <a:cubicBezTo>
                  <a:pt x="8602625" y="5223139"/>
                  <a:pt x="8597963" y="5222050"/>
                  <a:pt x="8590192" y="5234286"/>
                </a:cubicBezTo>
                <a:cubicBezTo>
                  <a:pt x="8585528" y="5233199"/>
                  <a:pt x="8580867" y="5232110"/>
                  <a:pt x="8576205" y="5231022"/>
                </a:cubicBezTo>
                <a:cubicBezTo>
                  <a:pt x="8576205" y="5231022"/>
                  <a:pt x="8573095" y="5244346"/>
                  <a:pt x="8573095" y="5244346"/>
                </a:cubicBezTo>
                <a:cubicBezTo>
                  <a:pt x="8579309" y="5259851"/>
                  <a:pt x="8596407" y="5249787"/>
                  <a:pt x="8605729" y="5251964"/>
                </a:cubicBezTo>
                <a:cubicBezTo>
                  <a:pt x="8607281" y="5266379"/>
                  <a:pt x="8597957" y="5264203"/>
                  <a:pt x="8597957" y="5264203"/>
                </a:cubicBezTo>
                <a:cubicBezTo>
                  <a:pt x="8608833" y="5280795"/>
                  <a:pt x="8610384" y="5295209"/>
                  <a:pt x="8611935" y="5309621"/>
                </a:cubicBezTo>
                <a:cubicBezTo>
                  <a:pt x="8604165" y="5321860"/>
                  <a:pt x="8596392" y="5334097"/>
                  <a:pt x="8593281" y="5347425"/>
                </a:cubicBezTo>
                <a:cubicBezTo>
                  <a:pt x="8579297" y="5344161"/>
                  <a:pt x="8579297" y="5344161"/>
                  <a:pt x="8577745" y="5329745"/>
                </a:cubicBezTo>
                <a:cubicBezTo>
                  <a:pt x="8574634" y="5343073"/>
                  <a:pt x="8565309" y="5340897"/>
                  <a:pt x="8562200" y="5354223"/>
                </a:cubicBezTo>
                <a:cubicBezTo>
                  <a:pt x="8559091" y="5367547"/>
                  <a:pt x="8555979" y="5380874"/>
                  <a:pt x="8546655" y="5378698"/>
                </a:cubicBezTo>
                <a:cubicBezTo>
                  <a:pt x="8546655" y="5378698"/>
                  <a:pt x="8541993" y="5377610"/>
                  <a:pt x="8541993" y="5377610"/>
                </a:cubicBezTo>
                <a:cubicBezTo>
                  <a:pt x="8541993" y="5377610"/>
                  <a:pt x="8545104" y="5364283"/>
                  <a:pt x="8545104" y="5364283"/>
                </a:cubicBezTo>
                <a:cubicBezTo>
                  <a:pt x="8545104" y="5364283"/>
                  <a:pt x="8540440" y="5363194"/>
                  <a:pt x="8540440" y="5363194"/>
                </a:cubicBezTo>
                <a:cubicBezTo>
                  <a:pt x="8540440" y="5363194"/>
                  <a:pt x="8537330" y="5376522"/>
                  <a:pt x="8537330" y="5376522"/>
                </a:cubicBezTo>
                <a:cubicBezTo>
                  <a:pt x="8532669" y="5375434"/>
                  <a:pt x="8528007" y="5374346"/>
                  <a:pt x="8523343" y="5373258"/>
                </a:cubicBezTo>
                <a:cubicBezTo>
                  <a:pt x="8514021" y="5371082"/>
                  <a:pt x="8515579" y="5343340"/>
                  <a:pt x="8510918" y="5342253"/>
                </a:cubicBezTo>
                <a:cubicBezTo>
                  <a:pt x="8517138" y="5315600"/>
                  <a:pt x="8520248" y="5302276"/>
                  <a:pt x="8532683" y="5291123"/>
                </a:cubicBezTo>
                <a:cubicBezTo>
                  <a:pt x="8535793" y="5277799"/>
                  <a:pt x="8521806" y="5274534"/>
                  <a:pt x="8526467" y="5275622"/>
                </a:cubicBezTo>
                <a:cubicBezTo>
                  <a:pt x="8526467" y="5275622"/>
                  <a:pt x="8534241" y="5263386"/>
                  <a:pt x="8540457" y="5278887"/>
                </a:cubicBezTo>
                <a:cubicBezTo>
                  <a:pt x="8543564" y="5265562"/>
                  <a:pt x="8548225" y="5266650"/>
                  <a:pt x="8551337" y="5253321"/>
                </a:cubicBezTo>
                <a:cubicBezTo>
                  <a:pt x="8551337" y="5253321"/>
                  <a:pt x="8546676" y="5252234"/>
                  <a:pt x="8542013" y="5251145"/>
                </a:cubicBezTo>
                <a:cubicBezTo>
                  <a:pt x="8549786" y="5238907"/>
                  <a:pt x="8548233" y="5224494"/>
                  <a:pt x="8551345" y="5211169"/>
                </a:cubicBezTo>
                <a:cubicBezTo>
                  <a:pt x="8559116" y="5198929"/>
                  <a:pt x="8571549" y="5187781"/>
                  <a:pt x="8579322" y="5175543"/>
                </a:cubicBezTo>
                <a:cubicBezTo>
                  <a:pt x="8579322" y="5175543"/>
                  <a:pt x="8582432" y="5162215"/>
                  <a:pt x="8582432" y="5162215"/>
                </a:cubicBezTo>
                <a:cubicBezTo>
                  <a:pt x="8582432" y="5162215"/>
                  <a:pt x="8582432" y="5162215"/>
                  <a:pt x="8590205" y="5149979"/>
                </a:cubicBezTo>
                <a:cubicBezTo>
                  <a:pt x="8593315" y="5136651"/>
                  <a:pt x="8593315" y="5136651"/>
                  <a:pt x="8596425" y="5123325"/>
                </a:cubicBezTo>
                <a:cubicBezTo>
                  <a:pt x="8588653" y="5135562"/>
                  <a:pt x="8579329" y="5133386"/>
                  <a:pt x="8573114" y="5117885"/>
                </a:cubicBezTo>
                <a:cubicBezTo>
                  <a:pt x="8579336" y="5091234"/>
                  <a:pt x="8570011" y="5089058"/>
                  <a:pt x="8576231" y="5062407"/>
                </a:cubicBezTo>
                <a:cubicBezTo>
                  <a:pt x="8566907" y="5060231"/>
                  <a:pt x="8552921" y="5056966"/>
                  <a:pt x="8548258" y="5055878"/>
                </a:cubicBezTo>
                <a:cubicBezTo>
                  <a:pt x="8551369" y="5042550"/>
                  <a:pt x="8556031" y="5043638"/>
                  <a:pt x="8554479" y="5029226"/>
                </a:cubicBezTo>
                <a:cubicBezTo>
                  <a:pt x="8540493" y="5025961"/>
                  <a:pt x="8532721" y="5038198"/>
                  <a:pt x="8523397" y="5036022"/>
                </a:cubicBezTo>
                <a:cubicBezTo>
                  <a:pt x="8520285" y="5049350"/>
                  <a:pt x="8524949" y="5050438"/>
                  <a:pt x="8524949" y="5050438"/>
                </a:cubicBezTo>
                <a:cubicBezTo>
                  <a:pt x="8534271" y="5052613"/>
                  <a:pt x="8534271" y="5052613"/>
                  <a:pt x="8543595" y="5054790"/>
                </a:cubicBezTo>
                <a:cubicBezTo>
                  <a:pt x="8543595" y="5054790"/>
                  <a:pt x="8548258" y="5055878"/>
                  <a:pt x="8545148" y="5069204"/>
                </a:cubicBezTo>
                <a:cubicBezTo>
                  <a:pt x="8542038" y="5082528"/>
                  <a:pt x="8532714" y="5080352"/>
                  <a:pt x="8514067" y="5075999"/>
                </a:cubicBezTo>
                <a:cubicBezTo>
                  <a:pt x="8501633" y="5087151"/>
                  <a:pt x="8482983" y="5082799"/>
                  <a:pt x="8473659" y="5080622"/>
                </a:cubicBezTo>
                <a:cubicBezTo>
                  <a:pt x="8465888" y="5092859"/>
                  <a:pt x="8447239" y="5088507"/>
                  <a:pt x="8434805" y="5099656"/>
                </a:cubicBezTo>
                <a:cubicBezTo>
                  <a:pt x="8430143" y="5098569"/>
                  <a:pt x="8430143" y="5098569"/>
                  <a:pt x="8430143" y="5098569"/>
                </a:cubicBezTo>
                <a:cubicBezTo>
                  <a:pt x="8430143" y="5098569"/>
                  <a:pt x="8427033" y="5111896"/>
                  <a:pt x="8427033" y="5111896"/>
                </a:cubicBezTo>
                <a:cubicBezTo>
                  <a:pt x="8429363" y="5112440"/>
                  <a:pt x="8430529" y="5112711"/>
                  <a:pt x="8431500" y="5111181"/>
                </a:cubicBezTo>
                <a:cubicBezTo>
                  <a:pt x="8432473" y="5109652"/>
                  <a:pt x="8433249" y="5106320"/>
                  <a:pt x="8434805" y="5099656"/>
                </a:cubicBezTo>
                <a:cubicBezTo>
                  <a:pt x="8439467" y="5100744"/>
                  <a:pt x="8439467" y="5100744"/>
                  <a:pt x="8439467" y="5100744"/>
                </a:cubicBezTo>
                <a:lnTo>
                  <a:pt x="8467439" y="5107272"/>
                </a:lnTo>
                <a:cubicBezTo>
                  <a:pt x="8467439" y="5107272"/>
                  <a:pt x="8466661" y="5110604"/>
                  <a:pt x="8466856" y="5112405"/>
                </a:cubicBezTo>
                <a:lnTo>
                  <a:pt x="8467017" y="5112528"/>
                </a:lnTo>
                <a:lnTo>
                  <a:pt x="8466465" y="5119343"/>
                </a:lnTo>
                <a:cubicBezTo>
                  <a:pt x="8465494" y="5120872"/>
                  <a:pt x="8464329" y="5120600"/>
                  <a:pt x="8464329" y="5120600"/>
                </a:cubicBezTo>
                <a:cubicBezTo>
                  <a:pt x="8464329" y="5120600"/>
                  <a:pt x="8468991" y="5121687"/>
                  <a:pt x="8465881" y="5135013"/>
                </a:cubicBezTo>
                <a:cubicBezTo>
                  <a:pt x="8461219" y="5133925"/>
                  <a:pt x="8461219" y="5133925"/>
                  <a:pt x="8456557" y="5132837"/>
                </a:cubicBezTo>
                <a:cubicBezTo>
                  <a:pt x="8464329" y="5120600"/>
                  <a:pt x="8456557" y="5132837"/>
                  <a:pt x="8459667" y="5119511"/>
                </a:cubicBezTo>
                <a:cubicBezTo>
                  <a:pt x="8455003" y="5118424"/>
                  <a:pt x="8447233" y="5130661"/>
                  <a:pt x="8437909" y="5128485"/>
                </a:cubicBezTo>
                <a:cubicBezTo>
                  <a:pt x="8442571" y="5129573"/>
                  <a:pt x="8439460" y="5142901"/>
                  <a:pt x="8439460" y="5142901"/>
                </a:cubicBezTo>
                <a:cubicBezTo>
                  <a:pt x="8448783" y="5145077"/>
                  <a:pt x="8459661" y="5161666"/>
                  <a:pt x="8462770" y="5148341"/>
                </a:cubicBezTo>
                <a:cubicBezTo>
                  <a:pt x="8464323" y="5162755"/>
                  <a:pt x="8478309" y="5166018"/>
                  <a:pt x="8475199" y="5179343"/>
                </a:cubicBezTo>
                <a:cubicBezTo>
                  <a:pt x="8470535" y="5178255"/>
                  <a:pt x="8465875" y="5177168"/>
                  <a:pt x="8456551" y="5174991"/>
                </a:cubicBezTo>
                <a:cubicBezTo>
                  <a:pt x="8448778" y="5187230"/>
                  <a:pt x="8420806" y="5180702"/>
                  <a:pt x="8423910" y="5209528"/>
                </a:cubicBezTo>
                <a:cubicBezTo>
                  <a:pt x="8441005" y="5199468"/>
                  <a:pt x="8439448" y="5227207"/>
                  <a:pt x="8456545" y="5217144"/>
                </a:cubicBezTo>
                <a:cubicBezTo>
                  <a:pt x="8453435" y="5230473"/>
                  <a:pt x="8465869" y="5219320"/>
                  <a:pt x="8458096" y="5231561"/>
                </a:cubicBezTo>
                <a:cubicBezTo>
                  <a:pt x="8448771" y="5229384"/>
                  <a:pt x="8445661" y="5242712"/>
                  <a:pt x="8431675" y="5239448"/>
                </a:cubicBezTo>
                <a:cubicBezTo>
                  <a:pt x="8427012" y="5238359"/>
                  <a:pt x="8427012" y="5238359"/>
                  <a:pt x="8422351" y="5237272"/>
                </a:cubicBezTo>
                <a:cubicBezTo>
                  <a:pt x="8420801" y="5222856"/>
                  <a:pt x="8397489" y="5217415"/>
                  <a:pt x="8389717" y="5229655"/>
                </a:cubicBezTo>
                <a:cubicBezTo>
                  <a:pt x="8383502" y="5214151"/>
                  <a:pt x="8375731" y="5226390"/>
                  <a:pt x="8366406" y="5224214"/>
                </a:cubicBezTo>
                <a:cubicBezTo>
                  <a:pt x="8361745" y="5223126"/>
                  <a:pt x="8361745" y="5223126"/>
                  <a:pt x="8357082" y="5222038"/>
                </a:cubicBezTo>
                <a:cubicBezTo>
                  <a:pt x="8357082" y="5222038"/>
                  <a:pt x="8352421" y="5220950"/>
                  <a:pt x="8347759" y="5219861"/>
                </a:cubicBezTo>
                <a:cubicBezTo>
                  <a:pt x="8339985" y="5232100"/>
                  <a:pt x="8349311" y="5234275"/>
                  <a:pt x="8344649" y="5233187"/>
                </a:cubicBezTo>
                <a:cubicBezTo>
                  <a:pt x="8349311" y="5234275"/>
                  <a:pt x="8346201" y="5247600"/>
                  <a:pt x="8350863" y="5248689"/>
                </a:cubicBezTo>
                <a:cubicBezTo>
                  <a:pt x="8346201" y="5247600"/>
                  <a:pt x="8346201" y="5247600"/>
                  <a:pt x="8336877" y="5245424"/>
                </a:cubicBezTo>
                <a:cubicBezTo>
                  <a:pt x="8327551" y="5243248"/>
                  <a:pt x="8324442" y="5256575"/>
                  <a:pt x="8301130" y="5251136"/>
                </a:cubicBezTo>
                <a:cubicBezTo>
                  <a:pt x="8301130" y="5251136"/>
                  <a:pt x="8301130" y="5251136"/>
                  <a:pt x="8296469" y="5250047"/>
                </a:cubicBezTo>
                <a:cubicBezTo>
                  <a:pt x="8304240" y="5237807"/>
                  <a:pt x="8312013" y="5225571"/>
                  <a:pt x="8305799" y="5210070"/>
                </a:cubicBezTo>
                <a:cubicBezTo>
                  <a:pt x="8298027" y="5222306"/>
                  <a:pt x="8293365" y="5221219"/>
                  <a:pt x="8285592" y="5233455"/>
                </a:cubicBezTo>
                <a:cubicBezTo>
                  <a:pt x="8287143" y="5247870"/>
                  <a:pt x="8287143" y="5247870"/>
                  <a:pt x="8291807" y="5248959"/>
                </a:cubicBezTo>
                <a:cubicBezTo>
                  <a:pt x="8284034" y="5261196"/>
                  <a:pt x="8284034" y="5261196"/>
                  <a:pt x="8279373" y="5260108"/>
                </a:cubicBezTo>
                <a:cubicBezTo>
                  <a:pt x="8276263" y="5273436"/>
                  <a:pt x="8276263" y="5273436"/>
                  <a:pt x="8276263" y="5273436"/>
                </a:cubicBezTo>
                <a:cubicBezTo>
                  <a:pt x="8271600" y="5272348"/>
                  <a:pt x="8271600" y="5272348"/>
                  <a:pt x="8271600" y="5272348"/>
                </a:cubicBezTo>
                <a:cubicBezTo>
                  <a:pt x="8271600" y="5272348"/>
                  <a:pt x="8266937" y="5271260"/>
                  <a:pt x="8266937" y="5271260"/>
                </a:cubicBezTo>
                <a:cubicBezTo>
                  <a:pt x="8257615" y="5269083"/>
                  <a:pt x="8249842" y="5281320"/>
                  <a:pt x="8243628" y="5265819"/>
                </a:cubicBezTo>
                <a:cubicBezTo>
                  <a:pt x="8231193" y="5276968"/>
                  <a:pt x="8218761" y="5288118"/>
                  <a:pt x="8207877" y="5313681"/>
                </a:cubicBezTo>
                <a:cubicBezTo>
                  <a:pt x="8214092" y="5329186"/>
                  <a:pt x="8209429" y="5328098"/>
                  <a:pt x="8210982" y="5342511"/>
                </a:cubicBezTo>
                <a:cubicBezTo>
                  <a:pt x="8196993" y="5339246"/>
                  <a:pt x="8183009" y="5335982"/>
                  <a:pt x="8189229" y="5309330"/>
                </a:cubicBezTo>
                <a:cubicBezTo>
                  <a:pt x="8179907" y="5307153"/>
                  <a:pt x="8175243" y="5306064"/>
                  <a:pt x="8170581" y="5304977"/>
                </a:cubicBezTo>
                <a:cubicBezTo>
                  <a:pt x="8173691" y="5291652"/>
                  <a:pt x="8186126" y="5280500"/>
                  <a:pt x="8190787" y="5281587"/>
                </a:cubicBezTo>
                <a:cubicBezTo>
                  <a:pt x="8186126" y="5280500"/>
                  <a:pt x="8189236" y="5267175"/>
                  <a:pt x="8192345" y="5253849"/>
                </a:cubicBezTo>
                <a:cubicBezTo>
                  <a:pt x="8195456" y="5240522"/>
                  <a:pt x="8212545" y="5272616"/>
                  <a:pt x="8220317" y="5260379"/>
                </a:cubicBezTo>
                <a:cubicBezTo>
                  <a:pt x="8220317" y="5260379"/>
                  <a:pt x="8224981" y="5261467"/>
                  <a:pt x="8224981" y="5261467"/>
                </a:cubicBezTo>
                <a:cubicBezTo>
                  <a:pt x="8224981" y="5261467"/>
                  <a:pt x="8229641" y="5262556"/>
                  <a:pt x="8229641" y="5262556"/>
                </a:cubicBezTo>
                <a:cubicBezTo>
                  <a:pt x="8237415" y="5250315"/>
                  <a:pt x="8249849" y="5239166"/>
                  <a:pt x="8254511" y="5240255"/>
                </a:cubicBezTo>
                <a:cubicBezTo>
                  <a:pt x="8257621" y="5226927"/>
                  <a:pt x="8252959" y="5225838"/>
                  <a:pt x="8248297" y="5224751"/>
                </a:cubicBezTo>
                <a:cubicBezTo>
                  <a:pt x="8240525" y="5236990"/>
                  <a:pt x="8234310" y="5221486"/>
                  <a:pt x="8226539" y="5233726"/>
                </a:cubicBezTo>
                <a:cubicBezTo>
                  <a:pt x="8226539" y="5233726"/>
                  <a:pt x="8223429" y="5247052"/>
                  <a:pt x="8228090" y="5248139"/>
                </a:cubicBezTo>
                <a:cubicBezTo>
                  <a:pt x="8223429" y="5247052"/>
                  <a:pt x="8223429" y="5247052"/>
                  <a:pt x="8223429" y="5247052"/>
                </a:cubicBezTo>
                <a:cubicBezTo>
                  <a:pt x="8214103" y="5244874"/>
                  <a:pt x="8204781" y="5242698"/>
                  <a:pt x="8195456" y="5240522"/>
                </a:cubicBezTo>
                <a:cubicBezTo>
                  <a:pt x="8198566" y="5227199"/>
                  <a:pt x="8197015" y="5212781"/>
                  <a:pt x="8192353" y="5211693"/>
                </a:cubicBezTo>
                <a:cubicBezTo>
                  <a:pt x="8207897" y="5187220"/>
                  <a:pt x="8197021" y="5170628"/>
                  <a:pt x="8209457" y="5159476"/>
                </a:cubicBezTo>
                <a:cubicBezTo>
                  <a:pt x="8189255" y="5140711"/>
                  <a:pt x="8184587" y="5181779"/>
                  <a:pt x="8178367" y="5208429"/>
                </a:cubicBezTo>
                <a:cubicBezTo>
                  <a:pt x="8178367" y="5208429"/>
                  <a:pt x="8173704" y="5207341"/>
                  <a:pt x="8169043" y="5206254"/>
                </a:cubicBezTo>
                <a:cubicBezTo>
                  <a:pt x="8162829" y="5190752"/>
                  <a:pt x="8159719" y="5204077"/>
                  <a:pt x="8156607" y="5217405"/>
                </a:cubicBezTo>
                <a:cubicBezTo>
                  <a:pt x="8161268" y="5218492"/>
                  <a:pt x="8161268" y="5218492"/>
                  <a:pt x="8161268" y="5218492"/>
                </a:cubicBezTo>
                <a:cubicBezTo>
                  <a:pt x="8164380" y="5205165"/>
                  <a:pt x="8164380" y="5205165"/>
                  <a:pt x="8164380" y="5205165"/>
                </a:cubicBezTo>
                <a:cubicBezTo>
                  <a:pt x="8165931" y="5219581"/>
                  <a:pt x="8165931" y="5219581"/>
                  <a:pt x="8165931" y="5219581"/>
                </a:cubicBezTo>
                <a:cubicBezTo>
                  <a:pt x="8165931" y="5219581"/>
                  <a:pt x="8162821" y="5232906"/>
                  <a:pt x="8158160" y="5231817"/>
                </a:cubicBezTo>
                <a:cubicBezTo>
                  <a:pt x="8172147" y="5235082"/>
                  <a:pt x="8169035" y="5248411"/>
                  <a:pt x="8170587" y="5262823"/>
                </a:cubicBezTo>
                <a:cubicBezTo>
                  <a:pt x="8162815" y="5275061"/>
                  <a:pt x="8162815" y="5275061"/>
                  <a:pt x="8159705" y="5288386"/>
                </a:cubicBezTo>
                <a:cubicBezTo>
                  <a:pt x="8147270" y="5299536"/>
                  <a:pt x="8136389" y="5325101"/>
                  <a:pt x="8133279" y="5338425"/>
                </a:cubicBezTo>
                <a:cubicBezTo>
                  <a:pt x="8133279" y="5338425"/>
                  <a:pt x="8128617" y="5337338"/>
                  <a:pt x="8128617" y="5337338"/>
                </a:cubicBezTo>
                <a:cubicBezTo>
                  <a:pt x="8131727" y="5324013"/>
                  <a:pt x="8130176" y="5309600"/>
                  <a:pt x="8137947" y="5297360"/>
                </a:cubicBezTo>
                <a:cubicBezTo>
                  <a:pt x="8145718" y="5285124"/>
                  <a:pt x="8156595" y="5301712"/>
                  <a:pt x="8158153" y="5273972"/>
                </a:cubicBezTo>
                <a:cubicBezTo>
                  <a:pt x="8151939" y="5258470"/>
                  <a:pt x="8127071" y="5280771"/>
                  <a:pt x="8105313" y="5289742"/>
                </a:cubicBezTo>
                <a:cubicBezTo>
                  <a:pt x="8105313" y="5289742"/>
                  <a:pt x="8106864" y="5304160"/>
                  <a:pt x="8102203" y="5303071"/>
                </a:cubicBezTo>
                <a:cubicBezTo>
                  <a:pt x="8105313" y="5289742"/>
                  <a:pt x="8083554" y="5298719"/>
                  <a:pt x="8078891" y="5297631"/>
                </a:cubicBezTo>
                <a:cubicBezTo>
                  <a:pt x="8085106" y="5313132"/>
                  <a:pt x="8075781" y="5310955"/>
                  <a:pt x="8074223" y="5338697"/>
                </a:cubicBezTo>
                <a:cubicBezTo>
                  <a:pt x="8078885" y="5339785"/>
                  <a:pt x="8083547" y="5340873"/>
                  <a:pt x="8080437" y="5354198"/>
                </a:cubicBezTo>
                <a:cubicBezTo>
                  <a:pt x="8071113" y="5352021"/>
                  <a:pt x="8069560" y="5337609"/>
                  <a:pt x="8060238" y="5335432"/>
                </a:cubicBezTo>
                <a:cubicBezTo>
                  <a:pt x="8061789" y="5349845"/>
                  <a:pt x="8049355" y="5360994"/>
                  <a:pt x="8047804" y="5346580"/>
                </a:cubicBezTo>
                <a:cubicBezTo>
                  <a:pt x="8050914" y="5333256"/>
                  <a:pt x="8055575" y="5334343"/>
                  <a:pt x="8049362" y="5318841"/>
                </a:cubicBezTo>
                <a:cubicBezTo>
                  <a:pt x="8049362" y="5318841"/>
                  <a:pt x="8044701" y="5317753"/>
                  <a:pt x="8035376" y="5315575"/>
                </a:cubicBezTo>
                <a:cubicBezTo>
                  <a:pt x="8032266" y="5328904"/>
                  <a:pt x="8032266" y="5328904"/>
                  <a:pt x="8027602" y="5327816"/>
                </a:cubicBezTo>
                <a:cubicBezTo>
                  <a:pt x="8018279" y="5325640"/>
                  <a:pt x="8026051" y="5313401"/>
                  <a:pt x="8013617" y="5324552"/>
                </a:cubicBezTo>
                <a:cubicBezTo>
                  <a:pt x="8012065" y="5310136"/>
                  <a:pt x="8013617" y="5324552"/>
                  <a:pt x="8008954" y="5323464"/>
                </a:cubicBezTo>
                <a:cubicBezTo>
                  <a:pt x="8008954" y="5323464"/>
                  <a:pt x="8004293" y="5322376"/>
                  <a:pt x="8007404" y="5309047"/>
                </a:cubicBezTo>
                <a:cubicBezTo>
                  <a:pt x="8015175" y="5296811"/>
                  <a:pt x="8010513" y="5295723"/>
                  <a:pt x="8013623" y="5282398"/>
                </a:cubicBezTo>
                <a:cubicBezTo>
                  <a:pt x="8018285" y="5283485"/>
                  <a:pt x="8026058" y="5271247"/>
                  <a:pt x="8030719" y="5272334"/>
                </a:cubicBezTo>
                <a:cubicBezTo>
                  <a:pt x="8033829" y="5259011"/>
                  <a:pt x="8024505" y="5256834"/>
                  <a:pt x="8018293" y="5241329"/>
                </a:cubicBezTo>
                <a:cubicBezTo>
                  <a:pt x="8026063" y="5229092"/>
                  <a:pt x="8021403" y="5228005"/>
                  <a:pt x="8024513" y="5214679"/>
                </a:cubicBezTo>
                <a:cubicBezTo>
                  <a:pt x="8015188" y="5212503"/>
                  <a:pt x="8007417" y="5224740"/>
                  <a:pt x="8007417" y="5224740"/>
                </a:cubicBezTo>
                <a:cubicBezTo>
                  <a:pt x="7998092" y="5222564"/>
                  <a:pt x="7994982" y="5235889"/>
                  <a:pt x="7985659" y="5233713"/>
                </a:cubicBezTo>
                <a:cubicBezTo>
                  <a:pt x="7980995" y="5232624"/>
                  <a:pt x="7984105" y="5219300"/>
                  <a:pt x="7982554" y="5204886"/>
                </a:cubicBezTo>
                <a:cubicBezTo>
                  <a:pt x="7982554" y="5204886"/>
                  <a:pt x="7974780" y="5217122"/>
                  <a:pt x="7977892" y="5203799"/>
                </a:cubicBezTo>
                <a:cubicBezTo>
                  <a:pt x="7994989" y="5193734"/>
                  <a:pt x="8013637" y="5198088"/>
                  <a:pt x="8030734" y="5188027"/>
                </a:cubicBezTo>
                <a:cubicBezTo>
                  <a:pt x="8029182" y="5173610"/>
                  <a:pt x="8019858" y="5171434"/>
                  <a:pt x="8022967" y="5158110"/>
                </a:cubicBezTo>
                <a:cubicBezTo>
                  <a:pt x="8030740" y="5145873"/>
                  <a:pt x="8041614" y="5162462"/>
                  <a:pt x="8049387" y="5150224"/>
                </a:cubicBezTo>
                <a:cubicBezTo>
                  <a:pt x="8044725" y="5149137"/>
                  <a:pt x="8043175" y="5134721"/>
                  <a:pt x="8043175" y="5134721"/>
                </a:cubicBezTo>
                <a:cubicBezTo>
                  <a:pt x="8038512" y="5133633"/>
                  <a:pt x="8033850" y="5132545"/>
                  <a:pt x="8029187" y="5131457"/>
                </a:cubicBezTo>
                <a:cubicBezTo>
                  <a:pt x="8024526" y="5130369"/>
                  <a:pt x="8024526" y="5130369"/>
                  <a:pt x="8024526" y="5130369"/>
                </a:cubicBezTo>
                <a:cubicBezTo>
                  <a:pt x="8032298" y="5118130"/>
                  <a:pt x="8032298" y="5118130"/>
                  <a:pt x="8032298" y="5118130"/>
                </a:cubicBezTo>
                <a:cubicBezTo>
                  <a:pt x="8034629" y="5118673"/>
                  <a:pt x="8037737" y="5115886"/>
                  <a:pt x="8040458" y="5109495"/>
                </a:cubicBezTo>
                <a:lnTo>
                  <a:pt x="8040800" y="5107722"/>
                </a:lnTo>
                <a:lnTo>
                  <a:pt x="8048001" y="5105420"/>
                </a:lnTo>
                <a:cubicBezTo>
                  <a:pt x="8057020" y="5099819"/>
                  <a:pt x="8062651" y="5090761"/>
                  <a:pt x="8068901" y="5086373"/>
                </a:cubicBezTo>
                <a:cubicBezTo>
                  <a:pt x="8081308" y="5084233"/>
                  <a:pt x="8095860" y="5076207"/>
                  <a:pt x="8106834" y="5077990"/>
                </a:cubicBezTo>
                <a:cubicBezTo>
                  <a:pt x="8111652" y="5077527"/>
                  <a:pt x="8116375" y="5083696"/>
                  <a:pt x="8120481" y="5085193"/>
                </a:cubicBezTo>
                <a:lnTo>
                  <a:pt x="8134609" y="5084696"/>
                </a:lnTo>
                <a:lnTo>
                  <a:pt x="8133488" y="5085905"/>
                </a:lnTo>
                <a:cubicBezTo>
                  <a:pt x="8134835" y="5100455"/>
                  <a:pt x="8131684" y="5113958"/>
                  <a:pt x="8124035" y="5126411"/>
                </a:cubicBezTo>
                <a:cubicBezTo>
                  <a:pt x="8128532" y="5127459"/>
                  <a:pt x="8113235" y="5152364"/>
                  <a:pt x="8134377" y="5143061"/>
                </a:cubicBezTo>
                <a:cubicBezTo>
                  <a:pt x="8133032" y="5128511"/>
                  <a:pt x="8142027" y="5130609"/>
                  <a:pt x="8145178" y="5117107"/>
                </a:cubicBezTo>
                <a:cubicBezTo>
                  <a:pt x="8148329" y="5103605"/>
                  <a:pt x="8143832" y="5102556"/>
                  <a:pt x="8146983" y="5089054"/>
                </a:cubicBezTo>
                <a:lnTo>
                  <a:pt x="8151078" y="5084119"/>
                </a:lnTo>
                <a:lnTo>
                  <a:pt x="8164931" y="5083633"/>
                </a:lnTo>
                <a:cubicBezTo>
                  <a:pt x="8179155" y="5080490"/>
                  <a:pt x="8192455" y="5075897"/>
                  <a:pt x="8203835" y="5073382"/>
                </a:cubicBezTo>
                <a:cubicBezTo>
                  <a:pt x="8219009" y="5070028"/>
                  <a:pt x="8234182" y="5066674"/>
                  <a:pt x="8249356" y="5063321"/>
                </a:cubicBezTo>
                <a:cubicBezTo>
                  <a:pt x="8270063" y="5057541"/>
                  <a:pt x="8284615" y="5049516"/>
                  <a:pt x="8301125" y="5048874"/>
                </a:cubicBezTo>
                <a:cubicBezTo>
                  <a:pt x="8333095" y="5024976"/>
                  <a:pt x="8378613" y="5014916"/>
                  <a:pt x="8404524" y="4982140"/>
                </a:cubicBezTo>
                <a:cubicBezTo>
                  <a:pt x="8415593" y="4977290"/>
                  <a:pt x="8425949" y="4974398"/>
                  <a:pt x="8433727" y="4959456"/>
                </a:cubicBezTo>
                <a:cubicBezTo>
                  <a:pt x="8446849" y="4955353"/>
                  <a:pt x="8456677" y="4941160"/>
                  <a:pt x="8470517" y="4935096"/>
                </a:cubicBezTo>
                <a:cubicBezTo>
                  <a:pt x="8484019" y="4904460"/>
                  <a:pt x="8507303" y="4910735"/>
                  <a:pt x="8521525" y="4878138"/>
                </a:cubicBezTo>
                <a:cubicBezTo>
                  <a:pt x="8547338" y="4851996"/>
                  <a:pt x="8583125" y="4849495"/>
                  <a:pt x="8616857" y="4846248"/>
                </a:cubicBezTo>
                <a:cubicBezTo>
                  <a:pt x="8646679" y="4828234"/>
                  <a:pt x="8639573" y="4796747"/>
                  <a:pt x="8635043" y="4777310"/>
                </a:cubicBezTo>
                <a:cubicBezTo>
                  <a:pt x="8614194" y="4745251"/>
                  <a:pt x="8589146" y="4718329"/>
                  <a:pt x="8571065" y="4685057"/>
                </a:cubicBezTo>
                <a:cubicBezTo>
                  <a:pt x="8582851" y="4678245"/>
                  <a:pt x="8590727" y="4656668"/>
                  <a:pt x="8607137" y="4662658"/>
                </a:cubicBezTo>
                <a:cubicBezTo>
                  <a:pt x="8620547" y="4638656"/>
                  <a:pt x="8628090" y="4592509"/>
                  <a:pt x="8649322" y="4598034"/>
                </a:cubicBezTo>
                <a:cubicBezTo>
                  <a:pt x="8650851" y="4587479"/>
                  <a:pt x="8658339" y="4592434"/>
                  <a:pt x="8659866" y="4581879"/>
                </a:cubicBezTo>
                <a:cubicBezTo>
                  <a:pt x="8646221" y="4574676"/>
                  <a:pt x="8659010" y="4546002"/>
                  <a:pt x="8670796" y="4539190"/>
                </a:cubicBezTo>
                <a:cubicBezTo>
                  <a:pt x="8669461" y="4536480"/>
                  <a:pt x="8663305" y="4534233"/>
                  <a:pt x="8666886" y="4524425"/>
                </a:cubicBezTo>
                <a:cubicBezTo>
                  <a:pt x="8648324" y="4524321"/>
                  <a:pt x="8644221" y="4522823"/>
                  <a:pt x="8636113" y="4513194"/>
                </a:cubicBezTo>
                <a:cubicBezTo>
                  <a:pt x="8638355" y="4500678"/>
                  <a:pt x="8643175" y="4500212"/>
                  <a:pt x="8650045" y="4500497"/>
                </a:cubicBezTo>
                <a:cubicBezTo>
                  <a:pt x="8648613" y="4504421"/>
                  <a:pt x="8647180" y="4508343"/>
                  <a:pt x="8645749" y="4512266"/>
                </a:cubicBezTo>
                <a:cubicBezTo>
                  <a:pt x="8661445" y="4520218"/>
                  <a:pt x="8673947" y="4511444"/>
                  <a:pt x="8682059" y="4521072"/>
                </a:cubicBezTo>
                <a:cubicBezTo>
                  <a:pt x="8680007" y="4520323"/>
                  <a:pt x="8677955" y="4519573"/>
                  <a:pt x="8675809" y="4525459"/>
                </a:cubicBezTo>
                <a:cubicBezTo>
                  <a:pt x="8676427" y="4530130"/>
                  <a:pt x="8684015" y="4528454"/>
                  <a:pt x="8679100" y="4535551"/>
                </a:cubicBezTo>
                <a:cubicBezTo>
                  <a:pt x="8697756" y="4529023"/>
                  <a:pt x="8722376" y="4538007"/>
                  <a:pt x="8739503" y="4542036"/>
                </a:cubicBezTo>
                <a:cubicBezTo>
                  <a:pt x="8735304" y="4547173"/>
                  <a:pt x="8730485" y="4547637"/>
                  <a:pt x="8726905" y="4557445"/>
                </a:cubicBezTo>
                <a:cubicBezTo>
                  <a:pt x="8730294" y="4560904"/>
                  <a:pt x="8750094" y="4570351"/>
                  <a:pt x="8755821" y="4554659"/>
                </a:cubicBezTo>
                <a:cubicBezTo>
                  <a:pt x="8749665" y="4552415"/>
                  <a:pt x="8748330" y="4549704"/>
                  <a:pt x="8750477" y="4543818"/>
                </a:cubicBezTo>
                <a:cubicBezTo>
                  <a:pt x="8760116" y="4542891"/>
                  <a:pt x="8778580" y="4549629"/>
                  <a:pt x="8793037" y="4548237"/>
                </a:cubicBezTo>
                <a:cubicBezTo>
                  <a:pt x="8796328" y="4558330"/>
                  <a:pt x="8812026" y="4566281"/>
                  <a:pt x="8818373" y="4555261"/>
                </a:cubicBezTo>
                <a:cubicBezTo>
                  <a:pt x="8809449" y="4554227"/>
                  <a:pt x="8822668" y="4543493"/>
                  <a:pt x="8824099" y="4539569"/>
                </a:cubicBezTo>
                <a:cubicBezTo>
                  <a:pt x="8824815" y="4537607"/>
                  <a:pt x="8825531" y="4535646"/>
                  <a:pt x="8828299" y="4534433"/>
                </a:cubicBezTo>
                <a:cubicBezTo>
                  <a:pt x="8829015" y="4532471"/>
                  <a:pt x="8827678" y="4529761"/>
                  <a:pt x="8827678" y="4529761"/>
                </a:cubicBezTo>
                <a:cubicBezTo>
                  <a:pt x="8825627" y="4529012"/>
                  <a:pt x="8824910" y="4530974"/>
                  <a:pt x="8824910" y="4530974"/>
                </a:cubicBezTo>
                <a:cubicBezTo>
                  <a:pt x="8824195" y="4532935"/>
                  <a:pt x="8824195" y="4532935"/>
                  <a:pt x="8824195" y="4532935"/>
                </a:cubicBezTo>
                <a:cubicBezTo>
                  <a:pt x="8814653" y="4527229"/>
                  <a:pt x="8807160" y="4522274"/>
                  <a:pt x="8796188" y="4520491"/>
                </a:cubicBezTo>
                <a:cubicBezTo>
                  <a:pt x="8795569" y="4515819"/>
                  <a:pt x="8794949" y="4511148"/>
                  <a:pt x="8799863" y="4504050"/>
                </a:cubicBezTo>
                <a:cubicBezTo>
                  <a:pt x="8776388" y="4511043"/>
                  <a:pt x="8747046" y="4495888"/>
                  <a:pt x="8724285" y="4500920"/>
                </a:cubicBezTo>
                <a:cubicBezTo>
                  <a:pt x="8722760" y="4511475"/>
                  <a:pt x="8716603" y="4509228"/>
                  <a:pt x="8711067" y="4511655"/>
                </a:cubicBezTo>
                <a:cubicBezTo>
                  <a:pt x="8707061" y="4503524"/>
                  <a:pt x="8708589" y="4492967"/>
                  <a:pt x="8701097" y="4488011"/>
                </a:cubicBezTo>
                <a:cubicBezTo>
                  <a:pt x="8689409" y="4488189"/>
                  <a:pt x="8672185" y="4490796"/>
                  <a:pt x="8666458" y="4506487"/>
                </a:cubicBezTo>
                <a:cubicBezTo>
                  <a:pt x="8661734" y="4500318"/>
                  <a:pt x="8661925" y="4487051"/>
                  <a:pt x="8655675" y="4491439"/>
                </a:cubicBezTo>
                <a:cubicBezTo>
                  <a:pt x="8656679" y="4469577"/>
                  <a:pt x="8679865" y="4482485"/>
                  <a:pt x="8689600" y="4474924"/>
                </a:cubicBezTo>
                <a:cubicBezTo>
                  <a:pt x="8708589" y="4492967"/>
                  <a:pt x="8734211" y="4480091"/>
                  <a:pt x="8754919" y="4474312"/>
                </a:cubicBezTo>
                <a:cubicBezTo>
                  <a:pt x="8754396" y="4463007"/>
                  <a:pt x="8757355" y="4448528"/>
                  <a:pt x="8750581" y="4441609"/>
                </a:cubicBezTo>
                <a:cubicBezTo>
                  <a:pt x="8751295" y="4439649"/>
                  <a:pt x="8754063" y="4438435"/>
                  <a:pt x="8754777" y="4436474"/>
                </a:cubicBezTo>
                <a:cubicBezTo>
                  <a:pt x="8754777" y="4436474"/>
                  <a:pt x="8755495" y="4434514"/>
                  <a:pt x="8755495" y="4434514"/>
                </a:cubicBezTo>
                <a:cubicBezTo>
                  <a:pt x="8758263" y="4433300"/>
                  <a:pt x="8762365" y="4434798"/>
                  <a:pt x="8764418" y="4435546"/>
                </a:cubicBezTo>
                <a:cubicBezTo>
                  <a:pt x="8766469" y="4436295"/>
                  <a:pt x="8766469" y="4436295"/>
                  <a:pt x="8766469" y="4436295"/>
                </a:cubicBezTo>
                <a:cubicBezTo>
                  <a:pt x="8766469" y="4436295"/>
                  <a:pt x="8769237" y="4435083"/>
                  <a:pt x="8769953" y="4433121"/>
                </a:cubicBezTo>
                <a:cubicBezTo>
                  <a:pt x="8771385" y="4429197"/>
                  <a:pt x="8770048" y="4426488"/>
                  <a:pt x="8767997" y="4425740"/>
                </a:cubicBezTo>
                <a:cubicBezTo>
                  <a:pt x="8765945" y="4424990"/>
                  <a:pt x="8761842" y="4423493"/>
                  <a:pt x="8757023" y="4423956"/>
                </a:cubicBezTo>
                <a:cubicBezTo>
                  <a:pt x="8757023" y="4423956"/>
                  <a:pt x="8756308" y="4425918"/>
                  <a:pt x="8756308" y="4425918"/>
                </a:cubicBezTo>
                <a:cubicBezTo>
                  <a:pt x="8754255" y="4425170"/>
                  <a:pt x="8754255" y="4425170"/>
                  <a:pt x="8754972" y="4423208"/>
                </a:cubicBezTo>
                <a:cubicBezTo>
                  <a:pt x="8752921" y="4422459"/>
                  <a:pt x="8750867" y="4421710"/>
                  <a:pt x="8750867" y="4421710"/>
                </a:cubicBezTo>
                <a:cubicBezTo>
                  <a:pt x="8748817" y="4420962"/>
                  <a:pt x="8748817" y="4420962"/>
                  <a:pt x="8746765" y="4420213"/>
                </a:cubicBezTo>
                <a:cubicBezTo>
                  <a:pt x="8744714" y="4419465"/>
                  <a:pt x="8741326" y="4416005"/>
                  <a:pt x="8739275" y="4415257"/>
                </a:cubicBezTo>
                <a:cubicBezTo>
                  <a:pt x="8739275" y="4415257"/>
                  <a:pt x="8737223" y="4414508"/>
                  <a:pt x="8737223" y="4414508"/>
                </a:cubicBezTo>
                <a:cubicBezTo>
                  <a:pt x="8737223" y="4414508"/>
                  <a:pt x="8737223" y="4414508"/>
                  <a:pt x="8737939" y="4412546"/>
                </a:cubicBezTo>
                <a:cubicBezTo>
                  <a:pt x="8742138" y="4407412"/>
                  <a:pt x="8746860" y="4413580"/>
                  <a:pt x="8749009" y="4407695"/>
                </a:cubicBezTo>
                <a:cubicBezTo>
                  <a:pt x="8749009" y="4407695"/>
                  <a:pt x="8749725" y="4405735"/>
                  <a:pt x="8749725" y="4405735"/>
                </a:cubicBezTo>
                <a:cubicBezTo>
                  <a:pt x="8752491" y="4404520"/>
                  <a:pt x="8754543" y="4405268"/>
                  <a:pt x="8754543" y="4405268"/>
                </a:cubicBezTo>
                <a:cubicBezTo>
                  <a:pt x="8756595" y="4406018"/>
                  <a:pt x="8756595" y="4406018"/>
                  <a:pt x="8757311" y="4404056"/>
                </a:cubicBezTo>
                <a:cubicBezTo>
                  <a:pt x="8758026" y="4402095"/>
                  <a:pt x="8758743" y="4400133"/>
                  <a:pt x="8756689" y="4399386"/>
                </a:cubicBezTo>
                <a:cubicBezTo>
                  <a:pt x="8754639" y="4398638"/>
                  <a:pt x="8751873" y="4399850"/>
                  <a:pt x="8749105" y="4401062"/>
                </a:cubicBezTo>
                <a:cubicBezTo>
                  <a:pt x="8745909" y="4384336"/>
                  <a:pt x="8772343" y="4362865"/>
                  <a:pt x="8783841" y="4375953"/>
                </a:cubicBezTo>
                <a:cubicBezTo>
                  <a:pt x="8792431" y="4352415"/>
                  <a:pt x="8759318" y="4360334"/>
                  <a:pt x="8772823" y="4329700"/>
                </a:cubicBezTo>
                <a:cubicBezTo>
                  <a:pt x="8770771" y="4328951"/>
                  <a:pt x="8765952" y="4329414"/>
                  <a:pt x="8765333" y="4324743"/>
                </a:cubicBezTo>
                <a:cubicBezTo>
                  <a:pt x="8775354" y="4297282"/>
                  <a:pt x="8766911" y="4263082"/>
                  <a:pt x="8791389" y="4234229"/>
                </a:cubicBezTo>
                <a:cubicBezTo>
                  <a:pt x="8793729" y="4215077"/>
                  <a:pt x="8800889" y="4195464"/>
                  <a:pt x="8806807" y="4166505"/>
                </a:cubicBezTo>
                <a:cubicBezTo>
                  <a:pt x="8806187" y="4161833"/>
                  <a:pt x="8802083" y="4160336"/>
                  <a:pt x="8799412" y="4154915"/>
                </a:cubicBezTo>
                <a:cubicBezTo>
                  <a:pt x="8802992" y="4145106"/>
                  <a:pt x="8809862" y="4145391"/>
                  <a:pt x="8813441" y="4135585"/>
                </a:cubicBezTo>
                <a:cubicBezTo>
                  <a:pt x="8803184" y="4131841"/>
                  <a:pt x="8803184" y="4131841"/>
                  <a:pt x="8802659" y="4120536"/>
                </a:cubicBezTo>
                <a:cubicBezTo>
                  <a:pt x="8805618" y="4106058"/>
                  <a:pt x="8809007" y="4109517"/>
                  <a:pt x="8810534" y="4098960"/>
                </a:cubicBezTo>
                <a:cubicBezTo>
                  <a:pt x="8800563" y="4075317"/>
                  <a:pt x="8779950" y="4074463"/>
                  <a:pt x="8759437" y="4066976"/>
                </a:cubicBezTo>
                <a:cubicBezTo>
                  <a:pt x="8755331" y="4065478"/>
                  <a:pt x="8753375" y="4058095"/>
                  <a:pt x="8749273" y="4056598"/>
                </a:cubicBezTo>
                <a:cubicBezTo>
                  <a:pt x="8745171" y="4055101"/>
                  <a:pt x="8717496" y="4067229"/>
                  <a:pt x="8724655" y="4047613"/>
                </a:cubicBezTo>
                <a:cubicBezTo>
                  <a:pt x="8702801" y="4037417"/>
                  <a:pt x="8696315" y="4010598"/>
                  <a:pt x="8670073" y="4018802"/>
                </a:cubicBezTo>
                <a:cubicBezTo>
                  <a:pt x="8661245" y="4011137"/>
                  <a:pt x="8658051" y="3994412"/>
                  <a:pt x="8647173" y="3985995"/>
                </a:cubicBezTo>
                <a:cubicBezTo>
                  <a:pt x="8637631" y="3980290"/>
                  <a:pt x="8613438" y="3989243"/>
                  <a:pt x="8618641" y="3962247"/>
                </a:cubicBezTo>
                <a:cubicBezTo>
                  <a:pt x="8577180" y="3929334"/>
                  <a:pt x="8545646" y="3875595"/>
                  <a:pt x="8501323" y="3850526"/>
                </a:cubicBezTo>
                <a:cubicBezTo>
                  <a:pt x="8489109" y="3839401"/>
                  <a:pt x="8477087" y="3815009"/>
                  <a:pt x="8459338" y="3806309"/>
                </a:cubicBezTo>
                <a:cubicBezTo>
                  <a:pt x="8455235" y="3804811"/>
                  <a:pt x="8448364" y="3804526"/>
                  <a:pt x="8444977" y="3801068"/>
                </a:cubicBezTo>
                <a:cubicBezTo>
                  <a:pt x="8443642" y="3798358"/>
                  <a:pt x="8443736" y="3791724"/>
                  <a:pt x="8442402" y="3789014"/>
                </a:cubicBezTo>
                <a:cubicBezTo>
                  <a:pt x="8438299" y="3787517"/>
                  <a:pt x="8433479" y="3787981"/>
                  <a:pt x="8428041" y="3783774"/>
                </a:cubicBezTo>
                <a:cubicBezTo>
                  <a:pt x="8415111" y="3774609"/>
                  <a:pt x="8407192" y="3751715"/>
                  <a:pt x="8390587" y="3758991"/>
                </a:cubicBezTo>
                <a:cubicBezTo>
                  <a:pt x="8372409" y="3732353"/>
                  <a:pt x="8343783" y="3715238"/>
                  <a:pt x="8315157" y="3698122"/>
                </a:cubicBezTo>
                <a:cubicBezTo>
                  <a:pt x="8298552" y="3705399"/>
                  <a:pt x="8285239" y="3722767"/>
                  <a:pt x="8269874" y="3739386"/>
                </a:cubicBezTo>
                <a:cubicBezTo>
                  <a:pt x="8258185" y="3739569"/>
                  <a:pt x="8249785" y="3749838"/>
                  <a:pt x="8236857" y="3740674"/>
                </a:cubicBezTo>
                <a:cubicBezTo>
                  <a:pt x="8236953" y="3734042"/>
                  <a:pt x="8233565" y="3730583"/>
                  <a:pt x="8239195" y="3721523"/>
                </a:cubicBezTo>
                <a:cubicBezTo>
                  <a:pt x="8254367" y="3718169"/>
                  <a:pt x="8271593" y="3715564"/>
                  <a:pt x="8281615" y="3688104"/>
                </a:cubicBezTo>
                <a:cubicBezTo>
                  <a:pt x="8258191" y="3643990"/>
                  <a:pt x="8225364" y="3632012"/>
                  <a:pt x="8179704" y="3604234"/>
                </a:cubicBezTo>
                <a:cubicBezTo>
                  <a:pt x="8167727" y="3624314"/>
                  <a:pt x="8155611" y="3606555"/>
                  <a:pt x="8145257" y="3609444"/>
                </a:cubicBezTo>
                <a:cubicBezTo>
                  <a:pt x="8141633" y="3574780"/>
                  <a:pt x="8093398" y="3534950"/>
                  <a:pt x="8065435" y="3566977"/>
                </a:cubicBezTo>
                <a:cubicBezTo>
                  <a:pt x="8065628" y="3553711"/>
                  <a:pt x="8060284" y="3542869"/>
                  <a:pt x="8057708" y="3530817"/>
                </a:cubicBezTo>
                <a:cubicBezTo>
                  <a:pt x="8038528" y="3526039"/>
                  <a:pt x="8015436" y="3506498"/>
                  <a:pt x="7990816" y="3497514"/>
                </a:cubicBezTo>
                <a:cubicBezTo>
                  <a:pt x="7985903" y="3504612"/>
                  <a:pt x="7980892" y="3518340"/>
                  <a:pt x="7971253" y="3519271"/>
                </a:cubicBezTo>
                <a:cubicBezTo>
                  <a:pt x="7960470" y="3504220"/>
                  <a:pt x="7948396" y="3530933"/>
                  <a:pt x="7935370" y="3528402"/>
                </a:cubicBezTo>
                <a:cubicBezTo>
                  <a:pt x="7929357" y="3563994"/>
                  <a:pt x="7899490" y="3537533"/>
                  <a:pt x="7892715" y="3530617"/>
                </a:cubicBezTo>
                <a:cubicBezTo>
                  <a:pt x="7911993" y="3528761"/>
                  <a:pt x="7924684" y="3506720"/>
                  <a:pt x="7942723" y="3495519"/>
                </a:cubicBezTo>
                <a:cubicBezTo>
                  <a:pt x="7942582" y="3457683"/>
                  <a:pt x="7891817" y="3450269"/>
                  <a:pt x="7870392" y="3458011"/>
                </a:cubicBezTo>
                <a:cubicBezTo>
                  <a:pt x="7862377" y="3441748"/>
                  <a:pt x="7851691" y="3420067"/>
                  <a:pt x="7832510" y="3415289"/>
                </a:cubicBezTo>
                <a:cubicBezTo>
                  <a:pt x="7828407" y="3413793"/>
                  <a:pt x="7822156" y="3418179"/>
                  <a:pt x="7818053" y="3416682"/>
                </a:cubicBezTo>
                <a:cubicBezTo>
                  <a:pt x="7807795" y="3412938"/>
                  <a:pt x="7803884" y="3398175"/>
                  <a:pt x="7794054" y="3412368"/>
                </a:cubicBezTo>
                <a:cubicBezTo>
                  <a:pt x="7792386" y="3385087"/>
                  <a:pt x="7760704" y="3389083"/>
                  <a:pt x="7741000" y="3373002"/>
                </a:cubicBezTo>
                <a:cubicBezTo>
                  <a:pt x="7741000" y="3373002"/>
                  <a:pt x="7738948" y="3372253"/>
                  <a:pt x="7738948" y="3372253"/>
                </a:cubicBezTo>
                <a:cubicBezTo>
                  <a:pt x="7736896" y="3371504"/>
                  <a:pt x="7734129" y="3372717"/>
                  <a:pt x="7733414" y="3374678"/>
                </a:cubicBezTo>
                <a:cubicBezTo>
                  <a:pt x="7732698" y="3376641"/>
                  <a:pt x="7734031" y="3379351"/>
                  <a:pt x="7736084" y="3380099"/>
                </a:cubicBezTo>
                <a:cubicBezTo>
                  <a:pt x="7734653" y="3384023"/>
                  <a:pt x="7736704" y="3384771"/>
                  <a:pt x="7735989" y="3386733"/>
                </a:cubicBezTo>
                <a:cubicBezTo>
                  <a:pt x="7719289" y="3400642"/>
                  <a:pt x="7719427" y="3438480"/>
                  <a:pt x="7695237" y="3447433"/>
                </a:cubicBezTo>
                <a:cubicBezTo>
                  <a:pt x="7689702" y="3449858"/>
                  <a:pt x="7654110" y="3439092"/>
                  <a:pt x="7662603" y="3422186"/>
                </a:cubicBezTo>
                <a:cubicBezTo>
                  <a:pt x="7677348" y="3400895"/>
                  <a:pt x="7696816" y="3385772"/>
                  <a:pt x="7706122" y="3360275"/>
                </a:cubicBezTo>
                <a:cubicBezTo>
                  <a:pt x="7675871" y="3360347"/>
                  <a:pt x="7659842" y="3327825"/>
                  <a:pt x="7632167" y="3339951"/>
                </a:cubicBezTo>
                <a:cubicBezTo>
                  <a:pt x="7630832" y="3337241"/>
                  <a:pt x="7632979" y="3331358"/>
                  <a:pt x="7631643" y="3328648"/>
                </a:cubicBezTo>
                <a:cubicBezTo>
                  <a:pt x="7603541" y="3322836"/>
                  <a:pt x="7590088" y="3302368"/>
                  <a:pt x="7563940" y="3303940"/>
                </a:cubicBezTo>
                <a:cubicBezTo>
                  <a:pt x="7554730" y="3322806"/>
                  <a:pt x="7547668" y="3335786"/>
                  <a:pt x="7537935" y="3343348"/>
                </a:cubicBezTo>
                <a:cubicBezTo>
                  <a:pt x="7516990" y="3317922"/>
                  <a:pt x="7482444" y="3329765"/>
                  <a:pt x="7463648" y="3298456"/>
                </a:cubicBezTo>
                <a:cubicBezTo>
                  <a:pt x="7469993" y="3287435"/>
                  <a:pt x="7465272" y="3281265"/>
                  <a:pt x="7474385" y="3269034"/>
                </a:cubicBezTo>
                <a:cubicBezTo>
                  <a:pt x="7450481" y="3258086"/>
                  <a:pt x="7445042" y="3253880"/>
                  <a:pt x="7425146" y="3251063"/>
                </a:cubicBezTo>
                <a:cubicBezTo>
                  <a:pt x="7423095" y="3250315"/>
                  <a:pt x="7423095" y="3250315"/>
                  <a:pt x="7421043" y="3249567"/>
                </a:cubicBezTo>
                <a:cubicBezTo>
                  <a:pt x="7418992" y="3248817"/>
                  <a:pt x="7418992" y="3248817"/>
                  <a:pt x="7418992" y="3248817"/>
                </a:cubicBezTo>
                <a:cubicBezTo>
                  <a:pt x="7397044" y="3245254"/>
                  <a:pt x="7366365" y="3227390"/>
                  <a:pt x="7344418" y="3223824"/>
                </a:cubicBezTo>
                <a:cubicBezTo>
                  <a:pt x="7342794" y="3241013"/>
                  <a:pt x="7330291" y="3249788"/>
                  <a:pt x="7322610" y="3258098"/>
                </a:cubicBezTo>
                <a:cubicBezTo>
                  <a:pt x="7304242" y="3244725"/>
                  <a:pt x="7278189" y="3239665"/>
                  <a:pt x="7259533" y="3246192"/>
                </a:cubicBezTo>
                <a:cubicBezTo>
                  <a:pt x="7256671" y="3254038"/>
                  <a:pt x="7264876" y="3257033"/>
                  <a:pt x="7259247" y="3266092"/>
                </a:cubicBezTo>
                <a:cubicBezTo>
                  <a:pt x="7233719" y="3272334"/>
                  <a:pt x="7217306" y="3266345"/>
                  <a:pt x="7203756" y="3252511"/>
                </a:cubicBezTo>
                <a:cubicBezTo>
                  <a:pt x="7213394" y="3251582"/>
                  <a:pt x="7221792" y="3241310"/>
                  <a:pt x="7230811" y="3235710"/>
                </a:cubicBezTo>
                <a:cubicBezTo>
                  <a:pt x="7230192" y="3231039"/>
                  <a:pt x="7231623" y="3227115"/>
                  <a:pt x="7231003" y="3222444"/>
                </a:cubicBezTo>
                <a:cubicBezTo>
                  <a:pt x="7238589" y="3220765"/>
                  <a:pt x="7248752" y="3231144"/>
                  <a:pt x="7255911" y="3211528"/>
                </a:cubicBezTo>
                <a:cubicBezTo>
                  <a:pt x="7256819" y="3196301"/>
                  <a:pt x="7243173" y="3189098"/>
                  <a:pt x="7235586" y="3190774"/>
                </a:cubicBezTo>
                <a:cubicBezTo>
                  <a:pt x="7228811" y="3183857"/>
                  <a:pt x="7224088" y="3177687"/>
                  <a:pt x="7213830" y="3173944"/>
                </a:cubicBezTo>
                <a:cubicBezTo>
                  <a:pt x="7200184" y="3166740"/>
                  <a:pt x="7183772" y="3160751"/>
                  <a:pt x="7178141" y="3169811"/>
                </a:cubicBezTo>
                <a:cubicBezTo>
                  <a:pt x="7182244" y="3171309"/>
                  <a:pt x="7186347" y="3172806"/>
                  <a:pt x="7184916" y="3176730"/>
                </a:cubicBezTo>
                <a:cubicBezTo>
                  <a:pt x="7181432" y="3179901"/>
                  <a:pt x="7175182" y="3184291"/>
                  <a:pt x="7173652" y="3194846"/>
                </a:cubicBezTo>
                <a:cubicBezTo>
                  <a:pt x="7159101" y="3202872"/>
                  <a:pt x="7138490" y="3202017"/>
                  <a:pt x="7126179" y="3197523"/>
                </a:cubicBezTo>
                <a:cubicBezTo>
                  <a:pt x="7132857" y="3211076"/>
                  <a:pt x="7124984" y="3232652"/>
                  <a:pt x="7125410" y="3250591"/>
                </a:cubicBezTo>
                <a:cubicBezTo>
                  <a:pt x="7131566" y="3252836"/>
                  <a:pt x="7140489" y="3253871"/>
                  <a:pt x="7134858" y="3262929"/>
                </a:cubicBezTo>
                <a:cubicBezTo>
                  <a:pt x="7115677" y="3258152"/>
                  <a:pt x="7106990" y="3288321"/>
                  <a:pt x="7085235" y="3271491"/>
                </a:cubicBezTo>
                <a:cubicBezTo>
                  <a:pt x="7088718" y="3268318"/>
                  <a:pt x="7090771" y="3269067"/>
                  <a:pt x="7088098" y="3263647"/>
                </a:cubicBezTo>
                <a:cubicBezTo>
                  <a:pt x="7083996" y="3262149"/>
                  <a:pt x="7079892" y="3260652"/>
                  <a:pt x="7079272" y="3255980"/>
                </a:cubicBezTo>
                <a:cubicBezTo>
                  <a:pt x="7075789" y="3259153"/>
                  <a:pt x="7072924" y="3267000"/>
                  <a:pt x="7068821" y="3265502"/>
                </a:cubicBezTo>
                <a:cubicBezTo>
                  <a:pt x="7066151" y="3260081"/>
                  <a:pt x="7062047" y="3258584"/>
                  <a:pt x="7058563" y="3261758"/>
                </a:cubicBezTo>
                <a:cubicBezTo>
                  <a:pt x="7058756" y="3248492"/>
                  <a:pt x="7058947" y="3235226"/>
                  <a:pt x="7049407" y="3229521"/>
                </a:cubicBezTo>
                <a:cubicBezTo>
                  <a:pt x="7058423" y="3223920"/>
                  <a:pt x="7070733" y="3228413"/>
                  <a:pt x="7080991" y="3232156"/>
                </a:cubicBezTo>
                <a:cubicBezTo>
                  <a:pt x="7089198" y="3235151"/>
                  <a:pt x="7095352" y="3237397"/>
                  <a:pt x="7102224" y="3237681"/>
                </a:cubicBezTo>
                <a:cubicBezTo>
                  <a:pt x="7104991" y="3236469"/>
                  <a:pt x="7104991" y="3236469"/>
                  <a:pt x="7105708" y="3234508"/>
                </a:cubicBezTo>
                <a:cubicBezTo>
                  <a:pt x="7106422" y="3232547"/>
                  <a:pt x="7105088" y="3229835"/>
                  <a:pt x="7105088" y="3229835"/>
                </a:cubicBezTo>
                <a:cubicBezTo>
                  <a:pt x="7098217" y="3229552"/>
                  <a:pt x="7092062" y="3227305"/>
                  <a:pt x="7083854" y="3224311"/>
                </a:cubicBezTo>
                <a:cubicBezTo>
                  <a:pt x="7070830" y="3221779"/>
                  <a:pt x="7058519" y="3217288"/>
                  <a:pt x="7046734" y="3224099"/>
                </a:cubicBezTo>
                <a:cubicBezTo>
                  <a:pt x="7044682" y="3223351"/>
                  <a:pt x="7044682" y="3223351"/>
                  <a:pt x="7043966" y="3225312"/>
                </a:cubicBezTo>
                <a:cubicBezTo>
                  <a:pt x="7039303" y="3226944"/>
                  <a:pt x="7033171" y="3229014"/>
                  <a:pt x="7026595" y="3230608"/>
                </a:cubicBezTo>
                <a:lnTo>
                  <a:pt x="7016036" y="3231897"/>
                </a:lnTo>
                <a:lnTo>
                  <a:pt x="7019625" y="3187387"/>
                </a:lnTo>
                <a:lnTo>
                  <a:pt x="7024679" y="3180031"/>
                </a:lnTo>
                <a:lnTo>
                  <a:pt x="7033569" y="3183732"/>
                </a:lnTo>
                <a:cubicBezTo>
                  <a:pt x="7031420" y="3189616"/>
                  <a:pt x="7029274" y="3195501"/>
                  <a:pt x="7027126" y="3201385"/>
                </a:cubicBezTo>
                <a:cubicBezTo>
                  <a:pt x="7026505" y="3196713"/>
                  <a:pt x="7024454" y="3195964"/>
                  <a:pt x="7020255" y="3201100"/>
                </a:cubicBezTo>
                <a:cubicBezTo>
                  <a:pt x="7022926" y="3206520"/>
                  <a:pt x="7025598" y="3211941"/>
                  <a:pt x="7034520" y="3212974"/>
                </a:cubicBezTo>
                <a:cubicBezTo>
                  <a:pt x="7042299" y="3198030"/>
                  <a:pt x="7053988" y="3197851"/>
                  <a:pt x="7063723" y="3190291"/>
                </a:cubicBezTo>
                <a:cubicBezTo>
                  <a:pt x="7069065" y="3201132"/>
                  <a:pt x="7079419" y="3198242"/>
                  <a:pt x="7086290" y="3198528"/>
                </a:cubicBezTo>
                <a:cubicBezTo>
                  <a:pt x="7086385" y="3191893"/>
                  <a:pt x="7090489" y="3193391"/>
                  <a:pt x="7093352" y="3185545"/>
                </a:cubicBezTo>
                <a:cubicBezTo>
                  <a:pt x="7088630" y="3179377"/>
                  <a:pt x="7081139" y="3174419"/>
                  <a:pt x="7075700" y="3170211"/>
                </a:cubicBezTo>
                <a:cubicBezTo>
                  <a:pt x="7076417" y="3168249"/>
                  <a:pt x="7077131" y="3166288"/>
                  <a:pt x="7077131" y="3166288"/>
                </a:cubicBezTo>
                <a:cubicBezTo>
                  <a:pt x="7082666" y="3163862"/>
                  <a:pt x="7085529" y="3156016"/>
                  <a:pt x="7088394" y="3148172"/>
                </a:cubicBezTo>
                <a:cubicBezTo>
                  <a:pt x="7081713" y="3134619"/>
                  <a:pt x="7070837" y="3126204"/>
                  <a:pt x="7053708" y="3122175"/>
                </a:cubicBezTo>
                <a:lnTo>
                  <a:pt x="7053422" y="3122461"/>
                </a:lnTo>
                <a:lnTo>
                  <a:pt x="7051883" y="3112359"/>
                </a:lnTo>
                <a:cubicBezTo>
                  <a:pt x="7049941" y="3110148"/>
                  <a:pt x="7047610" y="3109605"/>
                  <a:pt x="7047610" y="3109605"/>
                </a:cubicBezTo>
                <a:cubicBezTo>
                  <a:pt x="7056942" y="3069626"/>
                  <a:pt x="7077147" y="3046242"/>
                  <a:pt x="7089582" y="3035089"/>
                </a:cubicBezTo>
                <a:cubicBezTo>
                  <a:pt x="7092692" y="3021766"/>
                  <a:pt x="7088031" y="3020677"/>
                  <a:pt x="7088031" y="3020677"/>
                </a:cubicBezTo>
                <a:cubicBezTo>
                  <a:pt x="7102023" y="2981787"/>
                  <a:pt x="7083375" y="2977435"/>
                  <a:pt x="7092705" y="2937457"/>
                </a:cubicBezTo>
                <a:cubicBezTo>
                  <a:pt x="7097368" y="2938544"/>
                  <a:pt x="7098925" y="2910804"/>
                  <a:pt x="7108251" y="2912981"/>
                </a:cubicBezTo>
                <a:cubicBezTo>
                  <a:pt x="7108251" y="2912981"/>
                  <a:pt x="7112913" y="2914069"/>
                  <a:pt x="7112913" y="2914069"/>
                </a:cubicBezTo>
                <a:cubicBezTo>
                  <a:pt x="7112913" y="2914069"/>
                  <a:pt x="7116023" y="2900740"/>
                  <a:pt x="7116023" y="2900740"/>
                </a:cubicBezTo>
                <a:cubicBezTo>
                  <a:pt x="7116023" y="2900740"/>
                  <a:pt x="7111361" y="2899652"/>
                  <a:pt x="7111361" y="2899652"/>
                </a:cubicBezTo>
                <a:cubicBezTo>
                  <a:pt x="7106699" y="2898564"/>
                  <a:pt x="7105146" y="2884151"/>
                  <a:pt x="7100484" y="2883062"/>
                </a:cubicBezTo>
                <a:cubicBezTo>
                  <a:pt x="7108256" y="2870826"/>
                  <a:pt x="7108256" y="2870826"/>
                  <a:pt x="7117581" y="2873002"/>
                </a:cubicBezTo>
                <a:cubicBezTo>
                  <a:pt x="7120691" y="2859674"/>
                  <a:pt x="7123802" y="2846349"/>
                  <a:pt x="7126912" y="2833023"/>
                </a:cubicBezTo>
                <a:cubicBezTo>
                  <a:pt x="7116035" y="2816432"/>
                  <a:pt x="7137793" y="2807460"/>
                  <a:pt x="7150227" y="2796308"/>
                </a:cubicBezTo>
                <a:cubicBezTo>
                  <a:pt x="7156448" y="2769659"/>
                  <a:pt x="7151785" y="2768570"/>
                  <a:pt x="7154896" y="2755242"/>
                </a:cubicBezTo>
                <a:cubicBezTo>
                  <a:pt x="7154896" y="2755242"/>
                  <a:pt x="7164220" y="2757419"/>
                  <a:pt x="7168881" y="2758506"/>
                </a:cubicBezTo>
                <a:cubicBezTo>
                  <a:pt x="7165779" y="2729677"/>
                  <a:pt x="7159565" y="2714178"/>
                  <a:pt x="7156462" y="2685348"/>
                </a:cubicBezTo>
                <a:cubicBezTo>
                  <a:pt x="7156462" y="2685348"/>
                  <a:pt x="7159572" y="2672023"/>
                  <a:pt x="7162682" y="2658698"/>
                </a:cubicBezTo>
                <a:cubicBezTo>
                  <a:pt x="7167343" y="2659787"/>
                  <a:pt x="7172006" y="2660875"/>
                  <a:pt x="7181328" y="2663052"/>
                </a:cubicBezTo>
                <a:cubicBezTo>
                  <a:pt x="7181328" y="2663052"/>
                  <a:pt x="7185991" y="2664140"/>
                  <a:pt x="7185991" y="2664140"/>
                </a:cubicBezTo>
                <a:cubicBezTo>
                  <a:pt x="7185991" y="2664140"/>
                  <a:pt x="7185991" y="2664140"/>
                  <a:pt x="7189102" y="2650812"/>
                </a:cubicBezTo>
                <a:cubicBezTo>
                  <a:pt x="7182887" y="2635310"/>
                  <a:pt x="7182895" y="2593157"/>
                  <a:pt x="7199991" y="2583093"/>
                </a:cubicBezTo>
                <a:cubicBezTo>
                  <a:pt x="7198438" y="2568680"/>
                  <a:pt x="7206210" y="2556444"/>
                  <a:pt x="7220195" y="2559708"/>
                </a:cubicBezTo>
                <a:cubicBezTo>
                  <a:pt x="7223306" y="2546380"/>
                  <a:pt x="7226416" y="2533054"/>
                  <a:pt x="7232637" y="2506401"/>
                </a:cubicBezTo>
                <a:cubicBezTo>
                  <a:pt x="7227975" y="2505314"/>
                  <a:pt x="7227975" y="2505314"/>
                  <a:pt x="7218651" y="2503136"/>
                </a:cubicBezTo>
                <a:cubicBezTo>
                  <a:pt x="7213989" y="2502049"/>
                  <a:pt x="7221762" y="2489813"/>
                  <a:pt x="7227983" y="2463160"/>
                </a:cubicBezTo>
                <a:cubicBezTo>
                  <a:pt x="7218658" y="2460984"/>
                  <a:pt x="7220216" y="2433242"/>
                  <a:pt x="7210892" y="2431066"/>
                </a:cubicBezTo>
                <a:cubicBezTo>
                  <a:pt x="7187582" y="2425626"/>
                  <a:pt x="7168928" y="2463429"/>
                  <a:pt x="7153388" y="2445751"/>
                </a:cubicBezTo>
                <a:cubicBezTo>
                  <a:pt x="7145617" y="2457987"/>
                  <a:pt x="7154941" y="2460163"/>
                  <a:pt x="7154941" y="2460163"/>
                </a:cubicBezTo>
                <a:cubicBezTo>
                  <a:pt x="7140954" y="2456898"/>
                  <a:pt x="7126962" y="2495788"/>
                  <a:pt x="7116086" y="2479199"/>
                </a:cubicBezTo>
                <a:cubicBezTo>
                  <a:pt x="7119196" y="2465873"/>
                  <a:pt x="7122307" y="2452546"/>
                  <a:pt x="7126969" y="2453635"/>
                </a:cubicBezTo>
                <a:cubicBezTo>
                  <a:pt x="7131631" y="2454723"/>
                  <a:pt x="7128520" y="2468052"/>
                  <a:pt x="7136293" y="2455810"/>
                </a:cubicBezTo>
                <a:cubicBezTo>
                  <a:pt x="7140954" y="2456898"/>
                  <a:pt x="7145617" y="2457987"/>
                  <a:pt x="7148727" y="2444662"/>
                </a:cubicBezTo>
                <a:cubicBezTo>
                  <a:pt x="7144065" y="2443573"/>
                  <a:pt x="7151837" y="2431335"/>
                  <a:pt x="7147175" y="2430246"/>
                </a:cubicBezTo>
                <a:cubicBezTo>
                  <a:pt x="7179811" y="2437863"/>
                  <a:pt x="7182928" y="2382381"/>
                  <a:pt x="7212451" y="2403326"/>
                </a:cubicBezTo>
                <a:cubicBezTo>
                  <a:pt x="7220223" y="2391085"/>
                  <a:pt x="7232657" y="2379938"/>
                  <a:pt x="7235767" y="2366612"/>
                </a:cubicBezTo>
                <a:cubicBezTo>
                  <a:pt x="7228774" y="2364980"/>
                  <a:pt x="7223337" y="2356684"/>
                  <a:pt x="7217120" y="2351720"/>
                </a:cubicBezTo>
                <a:lnTo>
                  <a:pt x="7201918" y="2355047"/>
                </a:lnTo>
                <a:lnTo>
                  <a:pt x="7201385" y="2353317"/>
                </a:lnTo>
                <a:cubicBezTo>
                  <a:pt x="7201288" y="2352416"/>
                  <a:pt x="7200947" y="2351898"/>
                  <a:pt x="7199855" y="2352302"/>
                </a:cubicBezTo>
                <a:cubicBezTo>
                  <a:pt x="7198763" y="2352706"/>
                  <a:pt x="7196916" y="2354031"/>
                  <a:pt x="7193809" y="2356821"/>
                </a:cubicBezTo>
                <a:lnTo>
                  <a:pt x="7201918" y="2355047"/>
                </a:lnTo>
                <a:lnTo>
                  <a:pt x="7203133" y="2358996"/>
                </a:lnTo>
                <a:cubicBezTo>
                  <a:pt x="7195361" y="2371234"/>
                  <a:pt x="7190699" y="2370144"/>
                  <a:pt x="7186037" y="2369056"/>
                </a:cubicBezTo>
                <a:cubicBezTo>
                  <a:pt x="7186037" y="2369056"/>
                  <a:pt x="7181375" y="2367968"/>
                  <a:pt x="7184485" y="2354643"/>
                </a:cubicBezTo>
                <a:cubicBezTo>
                  <a:pt x="7189147" y="2355732"/>
                  <a:pt x="7189147" y="2355732"/>
                  <a:pt x="7189147" y="2355732"/>
                </a:cubicBezTo>
                <a:cubicBezTo>
                  <a:pt x="7187596" y="2341315"/>
                  <a:pt x="7178272" y="2339139"/>
                  <a:pt x="7173609" y="2338051"/>
                </a:cubicBezTo>
                <a:cubicBezTo>
                  <a:pt x="7168946" y="2336963"/>
                  <a:pt x="7165836" y="2350291"/>
                  <a:pt x="7151850" y="2347027"/>
                </a:cubicBezTo>
                <a:cubicBezTo>
                  <a:pt x="7154962" y="2333699"/>
                  <a:pt x="7154962" y="2333699"/>
                  <a:pt x="7150299" y="2332612"/>
                </a:cubicBezTo>
                <a:cubicBezTo>
                  <a:pt x="7144086" y="2317110"/>
                  <a:pt x="7137865" y="2343763"/>
                  <a:pt x="7123879" y="2340498"/>
                </a:cubicBezTo>
                <a:cubicBezTo>
                  <a:pt x="7126990" y="2327170"/>
                  <a:pt x="7142534" y="2302698"/>
                  <a:pt x="7142534" y="2302698"/>
                </a:cubicBezTo>
                <a:cubicBezTo>
                  <a:pt x="7145645" y="2289369"/>
                  <a:pt x="7150306" y="2290456"/>
                  <a:pt x="7145645" y="2289369"/>
                </a:cubicBezTo>
                <a:lnTo>
                  <a:pt x="7140981" y="2288281"/>
                </a:lnTo>
                <a:cubicBezTo>
                  <a:pt x="7136320" y="2287193"/>
                  <a:pt x="7131658" y="2286104"/>
                  <a:pt x="7126996" y="2285018"/>
                </a:cubicBezTo>
                <a:cubicBezTo>
                  <a:pt x="7130106" y="2271693"/>
                  <a:pt x="7120780" y="2269516"/>
                  <a:pt x="7123891" y="2256188"/>
                </a:cubicBezTo>
                <a:cubicBezTo>
                  <a:pt x="7127000" y="2242863"/>
                  <a:pt x="7136325" y="2245039"/>
                  <a:pt x="7134773" y="2230626"/>
                </a:cubicBezTo>
                <a:cubicBezTo>
                  <a:pt x="7125449" y="2228449"/>
                  <a:pt x="7120786" y="2227361"/>
                  <a:pt x="7111462" y="2225186"/>
                </a:cubicBezTo>
                <a:cubicBezTo>
                  <a:pt x="7106801" y="2224099"/>
                  <a:pt x="7099029" y="2236336"/>
                  <a:pt x="7089706" y="2234159"/>
                </a:cubicBezTo>
                <a:cubicBezTo>
                  <a:pt x="7088154" y="2219746"/>
                  <a:pt x="7078829" y="2217570"/>
                  <a:pt x="7074168" y="2216481"/>
                </a:cubicBezTo>
                <a:cubicBezTo>
                  <a:pt x="7071058" y="2229806"/>
                  <a:pt x="7061733" y="2227630"/>
                  <a:pt x="7060174" y="2255371"/>
                </a:cubicBezTo>
                <a:cubicBezTo>
                  <a:pt x="7055512" y="2254281"/>
                  <a:pt x="7047740" y="2266519"/>
                  <a:pt x="7047740" y="2266519"/>
                </a:cubicBezTo>
                <a:cubicBezTo>
                  <a:pt x="7039967" y="2278760"/>
                  <a:pt x="7030643" y="2276584"/>
                  <a:pt x="7021319" y="2274408"/>
                </a:cubicBezTo>
                <a:cubicBezTo>
                  <a:pt x="7013548" y="2286644"/>
                  <a:pt x="7013548" y="2286644"/>
                  <a:pt x="7011989" y="2314385"/>
                </a:cubicBezTo>
                <a:cubicBezTo>
                  <a:pt x="7007327" y="2313298"/>
                  <a:pt x="7002664" y="2312209"/>
                  <a:pt x="6994893" y="2324445"/>
                </a:cubicBezTo>
                <a:cubicBezTo>
                  <a:pt x="6990230" y="2323357"/>
                  <a:pt x="6985569" y="2322268"/>
                  <a:pt x="6980907" y="2321181"/>
                </a:cubicBezTo>
                <a:cubicBezTo>
                  <a:pt x="6980907" y="2321181"/>
                  <a:pt x="6977797" y="2334505"/>
                  <a:pt x="6977797" y="2334505"/>
                </a:cubicBezTo>
                <a:cubicBezTo>
                  <a:pt x="6984010" y="2350010"/>
                  <a:pt x="7001108" y="2339946"/>
                  <a:pt x="7010432" y="2342123"/>
                </a:cubicBezTo>
                <a:cubicBezTo>
                  <a:pt x="7011982" y="2356538"/>
                  <a:pt x="7002658" y="2354363"/>
                  <a:pt x="7002658" y="2354363"/>
                </a:cubicBezTo>
                <a:cubicBezTo>
                  <a:pt x="7013534" y="2370953"/>
                  <a:pt x="7015085" y="2385368"/>
                  <a:pt x="7016638" y="2399780"/>
                </a:cubicBezTo>
                <a:cubicBezTo>
                  <a:pt x="7008865" y="2412021"/>
                  <a:pt x="7001093" y="2424257"/>
                  <a:pt x="6997982" y="2437585"/>
                </a:cubicBezTo>
                <a:cubicBezTo>
                  <a:pt x="6983998" y="2434322"/>
                  <a:pt x="6983998" y="2434322"/>
                  <a:pt x="6982446" y="2419904"/>
                </a:cubicBezTo>
                <a:cubicBezTo>
                  <a:pt x="6979335" y="2433233"/>
                  <a:pt x="6970011" y="2431057"/>
                  <a:pt x="6966901" y="2444381"/>
                </a:cubicBezTo>
                <a:cubicBezTo>
                  <a:pt x="6963791" y="2457706"/>
                  <a:pt x="6960681" y="2471033"/>
                  <a:pt x="6951356" y="2468859"/>
                </a:cubicBezTo>
                <a:cubicBezTo>
                  <a:pt x="6951356" y="2468859"/>
                  <a:pt x="6946695" y="2467770"/>
                  <a:pt x="6946695" y="2467770"/>
                </a:cubicBezTo>
                <a:cubicBezTo>
                  <a:pt x="6946695" y="2467770"/>
                  <a:pt x="6949805" y="2454442"/>
                  <a:pt x="6949805" y="2454442"/>
                </a:cubicBezTo>
                <a:cubicBezTo>
                  <a:pt x="6949805" y="2454442"/>
                  <a:pt x="6945142" y="2453354"/>
                  <a:pt x="6945142" y="2453354"/>
                </a:cubicBezTo>
                <a:cubicBezTo>
                  <a:pt x="6945142" y="2453354"/>
                  <a:pt x="6942032" y="2466681"/>
                  <a:pt x="6942032" y="2466681"/>
                </a:cubicBezTo>
                <a:cubicBezTo>
                  <a:pt x="6937370" y="2465593"/>
                  <a:pt x="6932708" y="2464505"/>
                  <a:pt x="6928046" y="2463417"/>
                </a:cubicBezTo>
                <a:cubicBezTo>
                  <a:pt x="6918723" y="2461241"/>
                  <a:pt x="6920280" y="2433501"/>
                  <a:pt x="6915619" y="2432412"/>
                </a:cubicBezTo>
                <a:cubicBezTo>
                  <a:pt x="6921839" y="2405759"/>
                  <a:pt x="6924950" y="2392435"/>
                  <a:pt x="6937384" y="2381282"/>
                </a:cubicBezTo>
                <a:cubicBezTo>
                  <a:pt x="6940494" y="2367959"/>
                  <a:pt x="6926507" y="2364694"/>
                  <a:pt x="6931170" y="2365782"/>
                </a:cubicBezTo>
                <a:cubicBezTo>
                  <a:pt x="6931170" y="2365782"/>
                  <a:pt x="6938942" y="2353545"/>
                  <a:pt x="6945157" y="2369046"/>
                </a:cubicBezTo>
                <a:cubicBezTo>
                  <a:pt x="6948266" y="2355720"/>
                  <a:pt x="6952926" y="2356809"/>
                  <a:pt x="6956039" y="2343480"/>
                </a:cubicBezTo>
                <a:cubicBezTo>
                  <a:pt x="6956039" y="2343480"/>
                  <a:pt x="6951377" y="2342393"/>
                  <a:pt x="6946713" y="2341306"/>
                </a:cubicBezTo>
                <a:cubicBezTo>
                  <a:pt x="6954488" y="2329066"/>
                  <a:pt x="6952934" y="2314653"/>
                  <a:pt x="6956046" y="2301328"/>
                </a:cubicBezTo>
                <a:cubicBezTo>
                  <a:pt x="6963818" y="2289089"/>
                  <a:pt x="6976251" y="2277940"/>
                  <a:pt x="6984023" y="2265703"/>
                </a:cubicBezTo>
                <a:cubicBezTo>
                  <a:pt x="6984023" y="2265703"/>
                  <a:pt x="6987134" y="2252374"/>
                  <a:pt x="6987134" y="2252374"/>
                </a:cubicBezTo>
                <a:cubicBezTo>
                  <a:pt x="6987134" y="2252374"/>
                  <a:pt x="6987134" y="2252374"/>
                  <a:pt x="6994907" y="2240137"/>
                </a:cubicBezTo>
                <a:cubicBezTo>
                  <a:pt x="6998017" y="2226810"/>
                  <a:pt x="6998017" y="2226810"/>
                  <a:pt x="7001126" y="2213485"/>
                </a:cubicBezTo>
                <a:cubicBezTo>
                  <a:pt x="6993355" y="2225722"/>
                  <a:pt x="6984030" y="2223546"/>
                  <a:pt x="6977816" y="2208045"/>
                </a:cubicBezTo>
                <a:cubicBezTo>
                  <a:pt x="6984037" y="2181393"/>
                  <a:pt x="6974713" y="2179216"/>
                  <a:pt x="6980932" y="2152566"/>
                </a:cubicBezTo>
                <a:cubicBezTo>
                  <a:pt x="6971608" y="2150390"/>
                  <a:pt x="6957621" y="2147125"/>
                  <a:pt x="6952960" y="2146037"/>
                </a:cubicBezTo>
                <a:cubicBezTo>
                  <a:pt x="6956070" y="2132709"/>
                  <a:pt x="6960731" y="2133798"/>
                  <a:pt x="6959180" y="2119385"/>
                </a:cubicBezTo>
                <a:cubicBezTo>
                  <a:pt x="6945195" y="2116121"/>
                  <a:pt x="6937423" y="2128357"/>
                  <a:pt x="6928098" y="2126181"/>
                </a:cubicBezTo>
                <a:cubicBezTo>
                  <a:pt x="6924987" y="2139509"/>
                  <a:pt x="6929651" y="2140596"/>
                  <a:pt x="6929651" y="2140596"/>
                </a:cubicBezTo>
                <a:cubicBezTo>
                  <a:pt x="6938974" y="2142772"/>
                  <a:pt x="6938974" y="2142772"/>
                  <a:pt x="6948297" y="2144949"/>
                </a:cubicBezTo>
                <a:cubicBezTo>
                  <a:pt x="6948297" y="2144949"/>
                  <a:pt x="6952960" y="2146037"/>
                  <a:pt x="6949850" y="2159362"/>
                </a:cubicBezTo>
                <a:cubicBezTo>
                  <a:pt x="6946739" y="2172688"/>
                  <a:pt x="6937416" y="2170510"/>
                  <a:pt x="6918768" y="2166158"/>
                </a:cubicBezTo>
                <a:cubicBezTo>
                  <a:pt x="6906333" y="2177311"/>
                  <a:pt x="6887684" y="2172959"/>
                  <a:pt x="6878360" y="2170781"/>
                </a:cubicBezTo>
                <a:cubicBezTo>
                  <a:pt x="6870589" y="2183019"/>
                  <a:pt x="6851941" y="2178667"/>
                  <a:pt x="6839507" y="2189816"/>
                </a:cubicBezTo>
                <a:cubicBezTo>
                  <a:pt x="6834845" y="2188727"/>
                  <a:pt x="6834845" y="2188727"/>
                  <a:pt x="6834845" y="2188727"/>
                </a:cubicBezTo>
                <a:cubicBezTo>
                  <a:pt x="6834845" y="2188727"/>
                  <a:pt x="6831735" y="2202055"/>
                  <a:pt x="6831735" y="2202055"/>
                </a:cubicBezTo>
                <a:cubicBezTo>
                  <a:pt x="6834064" y="2202598"/>
                  <a:pt x="6835230" y="2202871"/>
                  <a:pt x="6836202" y="2201341"/>
                </a:cubicBezTo>
                <a:cubicBezTo>
                  <a:pt x="6837174" y="2199811"/>
                  <a:pt x="6837951" y="2196480"/>
                  <a:pt x="6839507" y="2189816"/>
                </a:cubicBezTo>
                <a:cubicBezTo>
                  <a:pt x="6844169" y="2190903"/>
                  <a:pt x="6844169" y="2190903"/>
                  <a:pt x="6844169" y="2190903"/>
                </a:cubicBezTo>
                <a:lnTo>
                  <a:pt x="6872141" y="2197432"/>
                </a:lnTo>
                <a:cubicBezTo>
                  <a:pt x="6872141" y="2197432"/>
                  <a:pt x="6871363" y="2200763"/>
                  <a:pt x="6871558" y="2202565"/>
                </a:cubicBezTo>
                <a:lnTo>
                  <a:pt x="6871717" y="2202688"/>
                </a:lnTo>
                <a:lnTo>
                  <a:pt x="6871167" y="2209502"/>
                </a:lnTo>
                <a:cubicBezTo>
                  <a:pt x="6870196" y="2211031"/>
                  <a:pt x="6869030" y="2210759"/>
                  <a:pt x="6869030" y="2210759"/>
                </a:cubicBezTo>
                <a:cubicBezTo>
                  <a:pt x="6869030" y="2210759"/>
                  <a:pt x="6873692" y="2211846"/>
                  <a:pt x="6870582" y="2225172"/>
                </a:cubicBezTo>
                <a:cubicBezTo>
                  <a:pt x="6865920" y="2224085"/>
                  <a:pt x="6865920" y="2224085"/>
                  <a:pt x="6861258" y="2222996"/>
                </a:cubicBezTo>
                <a:cubicBezTo>
                  <a:pt x="6869030" y="2210759"/>
                  <a:pt x="6861258" y="2222996"/>
                  <a:pt x="6864368" y="2209672"/>
                </a:cubicBezTo>
                <a:cubicBezTo>
                  <a:pt x="6859706" y="2208584"/>
                  <a:pt x="6851934" y="2220820"/>
                  <a:pt x="6842610" y="2218643"/>
                </a:cubicBezTo>
                <a:cubicBezTo>
                  <a:pt x="6847272" y="2219732"/>
                  <a:pt x="6844162" y="2233060"/>
                  <a:pt x="6844162" y="2233060"/>
                </a:cubicBezTo>
                <a:cubicBezTo>
                  <a:pt x="6853486" y="2235236"/>
                  <a:pt x="6864361" y="2251825"/>
                  <a:pt x="6867471" y="2238501"/>
                </a:cubicBezTo>
                <a:cubicBezTo>
                  <a:pt x="6869024" y="2252914"/>
                  <a:pt x="6883010" y="2256178"/>
                  <a:pt x="6879900" y="2269503"/>
                </a:cubicBezTo>
                <a:cubicBezTo>
                  <a:pt x="6875238" y="2268415"/>
                  <a:pt x="6870576" y="2267326"/>
                  <a:pt x="6861251" y="2265150"/>
                </a:cubicBezTo>
                <a:cubicBezTo>
                  <a:pt x="6853479" y="2277390"/>
                  <a:pt x="6825508" y="2270861"/>
                  <a:pt x="6828611" y="2299687"/>
                </a:cubicBezTo>
                <a:cubicBezTo>
                  <a:pt x="6845706" y="2289627"/>
                  <a:pt x="6844149" y="2317367"/>
                  <a:pt x="6861245" y="2307304"/>
                </a:cubicBezTo>
                <a:cubicBezTo>
                  <a:pt x="6858136" y="2320631"/>
                  <a:pt x="6870571" y="2309480"/>
                  <a:pt x="6862797" y="2321721"/>
                </a:cubicBezTo>
                <a:cubicBezTo>
                  <a:pt x="6853473" y="2319542"/>
                  <a:pt x="6850362" y="2332871"/>
                  <a:pt x="6836375" y="2329607"/>
                </a:cubicBezTo>
                <a:cubicBezTo>
                  <a:pt x="6831714" y="2328518"/>
                  <a:pt x="6831714" y="2328518"/>
                  <a:pt x="6827053" y="2327431"/>
                </a:cubicBezTo>
                <a:cubicBezTo>
                  <a:pt x="6825501" y="2313015"/>
                  <a:pt x="6802191" y="2307575"/>
                  <a:pt x="6794418" y="2319814"/>
                </a:cubicBezTo>
                <a:cubicBezTo>
                  <a:pt x="6788204" y="2304310"/>
                  <a:pt x="6780432" y="2316550"/>
                  <a:pt x="6771108" y="2314374"/>
                </a:cubicBezTo>
                <a:cubicBezTo>
                  <a:pt x="6766447" y="2313286"/>
                  <a:pt x="6766447" y="2313286"/>
                  <a:pt x="6761783" y="2312199"/>
                </a:cubicBezTo>
                <a:cubicBezTo>
                  <a:pt x="6761783" y="2312199"/>
                  <a:pt x="6757121" y="2311110"/>
                  <a:pt x="6752460" y="2310022"/>
                </a:cubicBezTo>
                <a:cubicBezTo>
                  <a:pt x="6744688" y="2322259"/>
                  <a:pt x="6754012" y="2324435"/>
                  <a:pt x="6749350" y="2323347"/>
                </a:cubicBezTo>
                <a:cubicBezTo>
                  <a:pt x="6754012" y="2324435"/>
                  <a:pt x="6750902" y="2337760"/>
                  <a:pt x="6755564" y="2338848"/>
                </a:cubicBezTo>
                <a:cubicBezTo>
                  <a:pt x="6750902" y="2337760"/>
                  <a:pt x="6750902" y="2337760"/>
                  <a:pt x="6741578" y="2335584"/>
                </a:cubicBezTo>
                <a:cubicBezTo>
                  <a:pt x="6732254" y="2333408"/>
                  <a:pt x="6729144" y="2346736"/>
                  <a:pt x="6705832" y="2341295"/>
                </a:cubicBezTo>
                <a:cubicBezTo>
                  <a:pt x="6705832" y="2341295"/>
                  <a:pt x="6705832" y="2341295"/>
                  <a:pt x="6701171" y="2340207"/>
                </a:cubicBezTo>
                <a:cubicBezTo>
                  <a:pt x="6708942" y="2327967"/>
                  <a:pt x="6716715" y="2315728"/>
                  <a:pt x="6710501" y="2300229"/>
                </a:cubicBezTo>
                <a:cubicBezTo>
                  <a:pt x="6702728" y="2312466"/>
                  <a:pt x="6698066" y="2311378"/>
                  <a:pt x="6690294" y="2323614"/>
                </a:cubicBezTo>
                <a:cubicBezTo>
                  <a:pt x="6691845" y="2338029"/>
                  <a:pt x="6691845" y="2338029"/>
                  <a:pt x="6696508" y="2339118"/>
                </a:cubicBezTo>
                <a:cubicBezTo>
                  <a:pt x="6688736" y="2351354"/>
                  <a:pt x="6688736" y="2351354"/>
                  <a:pt x="6684073" y="2350267"/>
                </a:cubicBezTo>
                <a:cubicBezTo>
                  <a:pt x="6680963" y="2363594"/>
                  <a:pt x="6680963" y="2363594"/>
                  <a:pt x="6680963" y="2363594"/>
                </a:cubicBezTo>
                <a:cubicBezTo>
                  <a:pt x="6676301" y="2362507"/>
                  <a:pt x="6676301" y="2362507"/>
                  <a:pt x="6676301" y="2362507"/>
                </a:cubicBezTo>
                <a:cubicBezTo>
                  <a:pt x="6676301" y="2362507"/>
                  <a:pt x="6671638" y="2361419"/>
                  <a:pt x="6671638" y="2361419"/>
                </a:cubicBezTo>
                <a:cubicBezTo>
                  <a:pt x="6662316" y="2359243"/>
                  <a:pt x="6654544" y="2371480"/>
                  <a:pt x="6648330" y="2355979"/>
                </a:cubicBezTo>
                <a:cubicBezTo>
                  <a:pt x="6635895" y="2367127"/>
                  <a:pt x="6623461" y="2378277"/>
                  <a:pt x="6612579" y="2403841"/>
                </a:cubicBezTo>
                <a:cubicBezTo>
                  <a:pt x="6618793" y="2419344"/>
                  <a:pt x="6614130" y="2418257"/>
                  <a:pt x="6615683" y="2432670"/>
                </a:cubicBezTo>
                <a:cubicBezTo>
                  <a:pt x="6601695" y="2429406"/>
                  <a:pt x="6587711" y="2426142"/>
                  <a:pt x="6593931" y="2399488"/>
                </a:cubicBezTo>
                <a:cubicBezTo>
                  <a:pt x="6584607" y="2397312"/>
                  <a:pt x="6579943" y="2396225"/>
                  <a:pt x="6575282" y="2395136"/>
                </a:cubicBezTo>
                <a:cubicBezTo>
                  <a:pt x="6578392" y="2381812"/>
                  <a:pt x="6590827" y="2370659"/>
                  <a:pt x="6595490" y="2371748"/>
                </a:cubicBezTo>
                <a:cubicBezTo>
                  <a:pt x="6590827" y="2370659"/>
                  <a:pt x="6593937" y="2357334"/>
                  <a:pt x="6597046" y="2344010"/>
                </a:cubicBezTo>
                <a:cubicBezTo>
                  <a:pt x="6600158" y="2330682"/>
                  <a:pt x="6617247" y="2362775"/>
                  <a:pt x="6625019" y="2350538"/>
                </a:cubicBezTo>
                <a:cubicBezTo>
                  <a:pt x="6625019" y="2350538"/>
                  <a:pt x="6629681" y="2351627"/>
                  <a:pt x="6629681" y="2351627"/>
                </a:cubicBezTo>
                <a:cubicBezTo>
                  <a:pt x="6629681" y="2351627"/>
                  <a:pt x="6634344" y="2352715"/>
                  <a:pt x="6634344" y="2352715"/>
                </a:cubicBezTo>
                <a:cubicBezTo>
                  <a:pt x="6642116" y="2340474"/>
                  <a:pt x="6654551" y="2329325"/>
                  <a:pt x="6659213" y="2330414"/>
                </a:cubicBezTo>
                <a:cubicBezTo>
                  <a:pt x="6662323" y="2317086"/>
                  <a:pt x="6657661" y="2315997"/>
                  <a:pt x="6652999" y="2314910"/>
                </a:cubicBezTo>
                <a:cubicBezTo>
                  <a:pt x="6645226" y="2327150"/>
                  <a:pt x="6639012" y="2311645"/>
                  <a:pt x="6631240" y="2323885"/>
                </a:cubicBezTo>
                <a:cubicBezTo>
                  <a:pt x="6631240" y="2323885"/>
                  <a:pt x="6628130" y="2337211"/>
                  <a:pt x="6632792" y="2338299"/>
                </a:cubicBezTo>
                <a:cubicBezTo>
                  <a:pt x="6628130" y="2337211"/>
                  <a:pt x="6628130" y="2337211"/>
                  <a:pt x="6628130" y="2337211"/>
                </a:cubicBezTo>
                <a:cubicBezTo>
                  <a:pt x="6618805" y="2335034"/>
                  <a:pt x="6609482" y="2332859"/>
                  <a:pt x="6600158" y="2330682"/>
                </a:cubicBezTo>
                <a:cubicBezTo>
                  <a:pt x="6603267" y="2317358"/>
                  <a:pt x="6601716" y="2302940"/>
                  <a:pt x="6597054" y="2301852"/>
                </a:cubicBezTo>
                <a:cubicBezTo>
                  <a:pt x="6612598" y="2277379"/>
                  <a:pt x="6601722" y="2260787"/>
                  <a:pt x="6614157" y="2249635"/>
                </a:cubicBezTo>
                <a:cubicBezTo>
                  <a:pt x="6593957" y="2230870"/>
                  <a:pt x="6589288" y="2271940"/>
                  <a:pt x="6583067" y="2298589"/>
                </a:cubicBezTo>
                <a:cubicBezTo>
                  <a:pt x="6583067" y="2298589"/>
                  <a:pt x="6578406" y="2297500"/>
                  <a:pt x="6573745" y="2296412"/>
                </a:cubicBezTo>
                <a:cubicBezTo>
                  <a:pt x="6567529" y="2280911"/>
                  <a:pt x="6564420" y="2294236"/>
                  <a:pt x="6561308" y="2307564"/>
                </a:cubicBezTo>
                <a:cubicBezTo>
                  <a:pt x="6565970" y="2308652"/>
                  <a:pt x="6565970" y="2308652"/>
                  <a:pt x="6565970" y="2308652"/>
                </a:cubicBezTo>
                <a:cubicBezTo>
                  <a:pt x="6569082" y="2295324"/>
                  <a:pt x="6569082" y="2295324"/>
                  <a:pt x="6569082" y="2295324"/>
                </a:cubicBezTo>
                <a:cubicBezTo>
                  <a:pt x="6570634" y="2309740"/>
                  <a:pt x="6570634" y="2309740"/>
                  <a:pt x="6570634" y="2309740"/>
                </a:cubicBezTo>
                <a:cubicBezTo>
                  <a:pt x="6570634" y="2309740"/>
                  <a:pt x="6567524" y="2323066"/>
                  <a:pt x="6562861" y="2321977"/>
                </a:cubicBezTo>
                <a:cubicBezTo>
                  <a:pt x="6576848" y="2325241"/>
                  <a:pt x="6573738" y="2338569"/>
                  <a:pt x="6575289" y="2352982"/>
                </a:cubicBezTo>
                <a:cubicBezTo>
                  <a:pt x="6567517" y="2365220"/>
                  <a:pt x="6567517" y="2365220"/>
                  <a:pt x="6564407" y="2378547"/>
                </a:cubicBezTo>
                <a:cubicBezTo>
                  <a:pt x="6551972" y="2389695"/>
                  <a:pt x="6541089" y="2415260"/>
                  <a:pt x="6537979" y="2428586"/>
                </a:cubicBezTo>
                <a:cubicBezTo>
                  <a:pt x="6537979" y="2428586"/>
                  <a:pt x="6533318" y="2427497"/>
                  <a:pt x="6533318" y="2427497"/>
                </a:cubicBezTo>
                <a:cubicBezTo>
                  <a:pt x="6536428" y="2414172"/>
                  <a:pt x="6534876" y="2399759"/>
                  <a:pt x="6542649" y="2387520"/>
                </a:cubicBezTo>
                <a:cubicBezTo>
                  <a:pt x="6550420" y="2375283"/>
                  <a:pt x="6561297" y="2391872"/>
                  <a:pt x="6562855" y="2364131"/>
                </a:cubicBezTo>
                <a:cubicBezTo>
                  <a:pt x="6556641" y="2348629"/>
                  <a:pt x="6531772" y="2370930"/>
                  <a:pt x="6510013" y="2379903"/>
                </a:cubicBezTo>
                <a:cubicBezTo>
                  <a:pt x="6510013" y="2379903"/>
                  <a:pt x="6511566" y="2394318"/>
                  <a:pt x="6506904" y="2393231"/>
                </a:cubicBezTo>
                <a:cubicBezTo>
                  <a:pt x="6510013" y="2379903"/>
                  <a:pt x="6488254" y="2388879"/>
                  <a:pt x="6483593" y="2387790"/>
                </a:cubicBezTo>
                <a:cubicBezTo>
                  <a:pt x="6489807" y="2403292"/>
                  <a:pt x="6480483" y="2401115"/>
                  <a:pt x="6478925" y="2428857"/>
                </a:cubicBezTo>
                <a:cubicBezTo>
                  <a:pt x="6483586" y="2429943"/>
                  <a:pt x="6488248" y="2431033"/>
                  <a:pt x="6485138" y="2444358"/>
                </a:cubicBezTo>
                <a:cubicBezTo>
                  <a:pt x="6475815" y="2442180"/>
                  <a:pt x="6474262" y="2427768"/>
                  <a:pt x="6464939" y="2425592"/>
                </a:cubicBezTo>
                <a:cubicBezTo>
                  <a:pt x="6466491" y="2440004"/>
                  <a:pt x="6454057" y="2451153"/>
                  <a:pt x="6452504" y="2436741"/>
                </a:cubicBezTo>
                <a:cubicBezTo>
                  <a:pt x="6455616" y="2423416"/>
                  <a:pt x="6460277" y="2424504"/>
                  <a:pt x="6454064" y="2408999"/>
                </a:cubicBezTo>
                <a:cubicBezTo>
                  <a:pt x="6454064" y="2408999"/>
                  <a:pt x="6449401" y="2407912"/>
                  <a:pt x="6440078" y="2405736"/>
                </a:cubicBezTo>
                <a:cubicBezTo>
                  <a:pt x="6436966" y="2419063"/>
                  <a:pt x="6436966" y="2419063"/>
                  <a:pt x="6432304" y="2417975"/>
                </a:cubicBezTo>
                <a:cubicBezTo>
                  <a:pt x="6422980" y="2415799"/>
                  <a:pt x="6430752" y="2403560"/>
                  <a:pt x="6418317" y="2414712"/>
                </a:cubicBezTo>
                <a:cubicBezTo>
                  <a:pt x="6416766" y="2400295"/>
                  <a:pt x="6418317" y="2414712"/>
                  <a:pt x="6413655" y="2413624"/>
                </a:cubicBezTo>
                <a:cubicBezTo>
                  <a:pt x="6413655" y="2413624"/>
                  <a:pt x="6408994" y="2412536"/>
                  <a:pt x="6412105" y="2399207"/>
                </a:cubicBezTo>
                <a:cubicBezTo>
                  <a:pt x="6419876" y="2386970"/>
                  <a:pt x="6415213" y="2385882"/>
                  <a:pt x="6418323" y="2372557"/>
                </a:cubicBezTo>
                <a:cubicBezTo>
                  <a:pt x="6422986" y="2373646"/>
                  <a:pt x="6430759" y="2361406"/>
                  <a:pt x="6435421" y="2362494"/>
                </a:cubicBezTo>
                <a:cubicBezTo>
                  <a:pt x="6438531" y="2349169"/>
                  <a:pt x="6429206" y="2346992"/>
                  <a:pt x="6422994" y="2331490"/>
                </a:cubicBezTo>
                <a:cubicBezTo>
                  <a:pt x="6430764" y="2319251"/>
                  <a:pt x="6426104" y="2318164"/>
                  <a:pt x="6429214" y="2304839"/>
                </a:cubicBezTo>
                <a:cubicBezTo>
                  <a:pt x="6419890" y="2302662"/>
                  <a:pt x="6412117" y="2314899"/>
                  <a:pt x="6412117" y="2314899"/>
                </a:cubicBezTo>
                <a:cubicBezTo>
                  <a:pt x="6402793" y="2312723"/>
                  <a:pt x="6399684" y="2326048"/>
                  <a:pt x="6390360" y="2323872"/>
                </a:cubicBezTo>
                <a:cubicBezTo>
                  <a:pt x="6385696" y="2322783"/>
                  <a:pt x="6388807" y="2309457"/>
                  <a:pt x="6387254" y="2295045"/>
                </a:cubicBezTo>
                <a:cubicBezTo>
                  <a:pt x="6387254" y="2295045"/>
                  <a:pt x="6379482" y="2307283"/>
                  <a:pt x="6382593" y="2293958"/>
                </a:cubicBezTo>
                <a:cubicBezTo>
                  <a:pt x="6399689" y="2283894"/>
                  <a:pt x="6418338" y="2288247"/>
                  <a:pt x="6435435" y="2278186"/>
                </a:cubicBezTo>
                <a:cubicBezTo>
                  <a:pt x="6433882" y="2263770"/>
                  <a:pt x="6424558" y="2261595"/>
                  <a:pt x="6427668" y="2248270"/>
                </a:cubicBezTo>
                <a:cubicBezTo>
                  <a:pt x="6435441" y="2236032"/>
                  <a:pt x="6446315" y="2252621"/>
                  <a:pt x="6454087" y="2240384"/>
                </a:cubicBezTo>
                <a:cubicBezTo>
                  <a:pt x="6449426" y="2239296"/>
                  <a:pt x="6447876" y="2224882"/>
                  <a:pt x="6447876" y="2224882"/>
                </a:cubicBezTo>
                <a:cubicBezTo>
                  <a:pt x="6443213" y="2223793"/>
                  <a:pt x="6438551" y="2222704"/>
                  <a:pt x="6433889" y="2221616"/>
                </a:cubicBezTo>
                <a:cubicBezTo>
                  <a:pt x="6429228" y="2220529"/>
                  <a:pt x="6429228" y="2220529"/>
                  <a:pt x="6429228" y="2220529"/>
                </a:cubicBezTo>
                <a:cubicBezTo>
                  <a:pt x="6436999" y="2208289"/>
                  <a:pt x="6436999" y="2208289"/>
                  <a:pt x="6436999" y="2208289"/>
                </a:cubicBezTo>
                <a:cubicBezTo>
                  <a:pt x="6441660" y="2209376"/>
                  <a:pt x="6449434" y="2197140"/>
                  <a:pt x="6450991" y="2169398"/>
                </a:cubicBezTo>
                <a:cubicBezTo>
                  <a:pt x="6441667" y="2167224"/>
                  <a:pt x="6424572" y="2177288"/>
                  <a:pt x="6415247" y="2175110"/>
                </a:cubicBezTo>
                <a:cubicBezTo>
                  <a:pt x="6407475" y="2187347"/>
                  <a:pt x="6421461" y="2190612"/>
                  <a:pt x="6418351" y="2203936"/>
                </a:cubicBezTo>
                <a:cubicBezTo>
                  <a:pt x="6410579" y="2216177"/>
                  <a:pt x="6409027" y="2201760"/>
                  <a:pt x="6399703" y="2199584"/>
                </a:cubicBezTo>
                <a:cubicBezTo>
                  <a:pt x="6401255" y="2213999"/>
                  <a:pt x="6401255" y="2213999"/>
                  <a:pt x="6398144" y="2227327"/>
                </a:cubicBezTo>
                <a:cubicBezTo>
                  <a:pt x="6407468" y="2229504"/>
                  <a:pt x="6416792" y="2231679"/>
                  <a:pt x="6418344" y="2246093"/>
                </a:cubicBezTo>
                <a:cubicBezTo>
                  <a:pt x="6401248" y="2256153"/>
                  <a:pt x="6395034" y="2240652"/>
                  <a:pt x="6385709" y="2238476"/>
                </a:cubicBezTo>
                <a:cubicBezTo>
                  <a:pt x="6382600" y="2251801"/>
                  <a:pt x="6391924" y="2253977"/>
                  <a:pt x="6388813" y="2267305"/>
                </a:cubicBezTo>
                <a:cubicBezTo>
                  <a:pt x="6371718" y="2277367"/>
                  <a:pt x="6374827" y="2264041"/>
                  <a:pt x="6373276" y="2249625"/>
                </a:cubicBezTo>
                <a:cubicBezTo>
                  <a:pt x="6368615" y="2248538"/>
                  <a:pt x="6367061" y="2234125"/>
                  <a:pt x="6365509" y="2219712"/>
                </a:cubicBezTo>
                <a:cubicBezTo>
                  <a:pt x="6373282" y="2207471"/>
                  <a:pt x="6382607" y="2209647"/>
                  <a:pt x="6385717" y="2196319"/>
                </a:cubicBezTo>
                <a:cubicBezTo>
                  <a:pt x="6376393" y="2194143"/>
                  <a:pt x="6351524" y="2216446"/>
                  <a:pt x="6357745" y="2189791"/>
                </a:cubicBezTo>
                <a:cubicBezTo>
                  <a:pt x="6365516" y="2177554"/>
                  <a:pt x="6374840" y="2179731"/>
                  <a:pt x="6377950" y="2166405"/>
                </a:cubicBezTo>
                <a:cubicBezTo>
                  <a:pt x="6371737" y="2150903"/>
                  <a:pt x="6365523" y="2135399"/>
                  <a:pt x="6377957" y="2124253"/>
                </a:cubicBezTo>
                <a:cubicBezTo>
                  <a:pt x="6371743" y="2108747"/>
                  <a:pt x="6357757" y="2105484"/>
                  <a:pt x="6346881" y="2088894"/>
                </a:cubicBezTo>
                <a:cubicBezTo>
                  <a:pt x="6340661" y="2115546"/>
                  <a:pt x="6346877" y="2131048"/>
                  <a:pt x="6348427" y="2145461"/>
                </a:cubicBezTo>
                <a:cubicBezTo>
                  <a:pt x="6340656" y="2157701"/>
                  <a:pt x="6335993" y="2156612"/>
                  <a:pt x="6323558" y="2167761"/>
                </a:cubicBezTo>
                <a:cubicBezTo>
                  <a:pt x="6322005" y="2153349"/>
                  <a:pt x="6317344" y="2152260"/>
                  <a:pt x="6312682" y="2151172"/>
                </a:cubicBezTo>
                <a:cubicBezTo>
                  <a:pt x="6320454" y="2138932"/>
                  <a:pt x="6329779" y="2141109"/>
                  <a:pt x="6337552" y="2128873"/>
                </a:cubicBezTo>
                <a:cubicBezTo>
                  <a:pt x="6332890" y="2127785"/>
                  <a:pt x="6331336" y="2113371"/>
                  <a:pt x="6318903" y="2124520"/>
                </a:cubicBezTo>
                <a:cubicBezTo>
                  <a:pt x="6317350" y="2110107"/>
                  <a:pt x="6312689" y="2109018"/>
                  <a:pt x="6320461" y="2096778"/>
                </a:cubicBezTo>
                <a:cubicBezTo>
                  <a:pt x="6311137" y="2094602"/>
                  <a:pt x="6311137" y="2094602"/>
                  <a:pt x="6301812" y="2092426"/>
                </a:cubicBezTo>
                <a:cubicBezTo>
                  <a:pt x="6294039" y="2104666"/>
                  <a:pt x="6294039" y="2104666"/>
                  <a:pt x="6292481" y="2132404"/>
                </a:cubicBezTo>
                <a:cubicBezTo>
                  <a:pt x="6297144" y="2133491"/>
                  <a:pt x="6303358" y="2148997"/>
                  <a:pt x="6308019" y="2150084"/>
                </a:cubicBezTo>
                <a:cubicBezTo>
                  <a:pt x="6303358" y="2148997"/>
                  <a:pt x="6290923" y="2160145"/>
                  <a:pt x="6287814" y="2173470"/>
                </a:cubicBezTo>
                <a:cubicBezTo>
                  <a:pt x="6278490" y="2171293"/>
                  <a:pt x="6275379" y="2184621"/>
                  <a:pt x="6266056" y="2182445"/>
                </a:cubicBezTo>
                <a:cubicBezTo>
                  <a:pt x="6261394" y="2181358"/>
                  <a:pt x="6256732" y="2180269"/>
                  <a:pt x="6255181" y="2165854"/>
                </a:cubicBezTo>
                <a:cubicBezTo>
                  <a:pt x="6258291" y="2152529"/>
                  <a:pt x="6253628" y="2151440"/>
                  <a:pt x="6253628" y="2151440"/>
                </a:cubicBezTo>
                <a:cubicBezTo>
                  <a:pt x="6253628" y="2151440"/>
                  <a:pt x="6253628" y="2151440"/>
                  <a:pt x="6248965" y="2150353"/>
                </a:cubicBezTo>
                <a:cubicBezTo>
                  <a:pt x="6252075" y="2137027"/>
                  <a:pt x="6264510" y="2125877"/>
                  <a:pt x="6264510" y="2125877"/>
                </a:cubicBezTo>
                <a:cubicBezTo>
                  <a:pt x="6258296" y="2110374"/>
                  <a:pt x="6266068" y="2098138"/>
                  <a:pt x="6272289" y="2071485"/>
                </a:cubicBezTo>
                <a:cubicBezTo>
                  <a:pt x="6269958" y="2070941"/>
                  <a:pt x="6264130" y="2069581"/>
                  <a:pt x="6258496" y="2070023"/>
                </a:cubicBezTo>
                <a:cubicBezTo>
                  <a:pt x="6252862" y="2070464"/>
                  <a:pt x="6247423" y="2072707"/>
                  <a:pt x="6245868" y="2079370"/>
                </a:cubicBezTo>
                <a:cubicBezTo>
                  <a:pt x="6250530" y="2080459"/>
                  <a:pt x="6259855" y="2082634"/>
                  <a:pt x="6256744" y="2095962"/>
                </a:cubicBezTo>
                <a:cubicBezTo>
                  <a:pt x="6248972" y="2108198"/>
                  <a:pt x="6239647" y="2106021"/>
                  <a:pt x="6234985" y="2104934"/>
                </a:cubicBezTo>
                <a:cubicBezTo>
                  <a:pt x="6228765" y="2131586"/>
                  <a:pt x="6234979" y="2147088"/>
                  <a:pt x="6244303" y="2149265"/>
                </a:cubicBezTo>
                <a:cubicBezTo>
                  <a:pt x="6248965" y="2150353"/>
                  <a:pt x="6248965" y="2150353"/>
                  <a:pt x="6248965" y="2150353"/>
                </a:cubicBezTo>
                <a:cubicBezTo>
                  <a:pt x="6236532" y="2161500"/>
                  <a:pt x="6227207" y="2159324"/>
                  <a:pt x="6210111" y="2169388"/>
                </a:cubicBezTo>
                <a:cubicBezTo>
                  <a:pt x="6199235" y="2152797"/>
                  <a:pt x="6180588" y="2148443"/>
                  <a:pt x="6161939" y="2144091"/>
                </a:cubicBezTo>
                <a:cubicBezTo>
                  <a:pt x="6157278" y="2143003"/>
                  <a:pt x="6157278" y="2143003"/>
                  <a:pt x="6152615" y="2141915"/>
                </a:cubicBezTo>
                <a:cubicBezTo>
                  <a:pt x="6140181" y="2153067"/>
                  <a:pt x="6143291" y="2139740"/>
                  <a:pt x="6133966" y="2137563"/>
                </a:cubicBezTo>
                <a:cubicBezTo>
                  <a:pt x="6124642" y="2135387"/>
                  <a:pt x="6110657" y="2132123"/>
                  <a:pt x="6101332" y="2129946"/>
                </a:cubicBezTo>
                <a:cubicBezTo>
                  <a:pt x="6096672" y="2128858"/>
                  <a:pt x="6101332" y="2129946"/>
                  <a:pt x="6099781" y="2115533"/>
                </a:cubicBezTo>
                <a:cubicBezTo>
                  <a:pt x="6081132" y="2111182"/>
                  <a:pt x="6036056" y="2156870"/>
                  <a:pt x="6043836" y="2102477"/>
                </a:cubicBezTo>
                <a:cubicBezTo>
                  <a:pt x="6043836" y="2102477"/>
                  <a:pt x="6053159" y="2104653"/>
                  <a:pt x="6053159" y="2104653"/>
                </a:cubicBezTo>
                <a:cubicBezTo>
                  <a:pt x="6056269" y="2091328"/>
                  <a:pt x="6046945" y="2089151"/>
                  <a:pt x="6050055" y="2075824"/>
                </a:cubicBezTo>
                <a:cubicBezTo>
                  <a:pt x="6050055" y="2075824"/>
                  <a:pt x="6059379" y="2078000"/>
                  <a:pt x="6059379" y="2078000"/>
                </a:cubicBezTo>
                <a:cubicBezTo>
                  <a:pt x="6053165" y="2062500"/>
                  <a:pt x="6046952" y="2046999"/>
                  <a:pt x="6034519" y="2058146"/>
                </a:cubicBezTo>
                <a:cubicBezTo>
                  <a:pt x="6028298" y="2084799"/>
                  <a:pt x="6037623" y="2086976"/>
                  <a:pt x="6039174" y="2101389"/>
                </a:cubicBezTo>
                <a:cubicBezTo>
                  <a:pt x="6031402" y="2113626"/>
                  <a:pt x="6026740" y="2112537"/>
                  <a:pt x="6017416" y="2110362"/>
                </a:cubicBezTo>
                <a:cubicBezTo>
                  <a:pt x="6014305" y="2123689"/>
                  <a:pt x="6023629" y="2125866"/>
                  <a:pt x="6020519" y="2139193"/>
                </a:cubicBezTo>
                <a:cubicBezTo>
                  <a:pt x="6008084" y="2150341"/>
                  <a:pt x="6014299" y="2165843"/>
                  <a:pt x="6015851" y="2180259"/>
                </a:cubicBezTo>
                <a:cubicBezTo>
                  <a:pt x="6020512" y="2181346"/>
                  <a:pt x="6020512" y="2181346"/>
                  <a:pt x="6025174" y="2182435"/>
                </a:cubicBezTo>
                <a:cubicBezTo>
                  <a:pt x="6029836" y="2183524"/>
                  <a:pt x="6026725" y="2196847"/>
                  <a:pt x="6023615" y="2210175"/>
                </a:cubicBezTo>
                <a:cubicBezTo>
                  <a:pt x="6023615" y="2210175"/>
                  <a:pt x="6032939" y="2212352"/>
                  <a:pt x="6032939" y="2212352"/>
                </a:cubicBezTo>
                <a:cubicBezTo>
                  <a:pt x="6028277" y="2211264"/>
                  <a:pt x="6025167" y="2224588"/>
                  <a:pt x="6025167" y="2224588"/>
                </a:cubicBezTo>
                <a:cubicBezTo>
                  <a:pt x="6023615" y="2210175"/>
                  <a:pt x="6018954" y="2209087"/>
                  <a:pt x="6009630" y="2206912"/>
                </a:cubicBezTo>
                <a:cubicBezTo>
                  <a:pt x="6009630" y="2206912"/>
                  <a:pt x="6008078" y="2192496"/>
                  <a:pt x="6003417" y="2191407"/>
                </a:cubicBezTo>
                <a:cubicBezTo>
                  <a:pt x="5981657" y="2200384"/>
                  <a:pt x="5983215" y="2172641"/>
                  <a:pt x="5964568" y="2168290"/>
                </a:cubicBezTo>
                <a:cubicBezTo>
                  <a:pt x="5959906" y="2167203"/>
                  <a:pt x="5959906" y="2167203"/>
                  <a:pt x="5959906" y="2167203"/>
                </a:cubicBezTo>
                <a:cubicBezTo>
                  <a:pt x="5967679" y="2154962"/>
                  <a:pt x="5967679" y="2154962"/>
                  <a:pt x="5975451" y="2142725"/>
                </a:cubicBezTo>
                <a:cubicBezTo>
                  <a:pt x="5953692" y="2151697"/>
                  <a:pt x="5955249" y="2123960"/>
                  <a:pt x="5949037" y="2108456"/>
                </a:cubicBezTo>
                <a:cubicBezTo>
                  <a:pt x="5952147" y="2095127"/>
                  <a:pt x="5956809" y="2096216"/>
                  <a:pt x="5961470" y="2097304"/>
                </a:cubicBezTo>
                <a:cubicBezTo>
                  <a:pt x="5959919" y="2082892"/>
                  <a:pt x="5950595" y="2080715"/>
                  <a:pt x="5945934" y="2079627"/>
                </a:cubicBezTo>
                <a:cubicBezTo>
                  <a:pt x="5945934" y="2079627"/>
                  <a:pt x="5949042" y="2066303"/>
                  <a:pt x="5949042" y="2066303"/>
                </a:cubicBezTo>
                <a:cubicBezTo>
                  <a:pt x="5958366" y="2068479"/>
                  <a:pt x="5970801" y="2057326"/>
                  <a:pt x="5973911" y="2044002"/>
                </a:cubicBezTo>
                <a:cubicBezTo>
                  <a:pt x="5959926" y="2040737"/>
                  <a:pt x="5952154" y="2052974"/>
                  <a:pt x="5939719" y="2064125"/>
                </a:cubicBezTo>
                <a:cubicBezTo>
                  <a:pt x="5942830" y="2050798"/>
                  <a:pt x="5938168" y="2049711"/>
                  <a:pt x="5941278" y="2036386"/>
                </a:cubicBezTo>
                <a:cubicBezTo>
                  <a:pt x="5936616" y="2035298"/>
                  <a:pt x="5931954" y="2034210"/>
                  <a:pt x="5931954" y="2034210"/>
                </a:cubicBezTo>
                <a:cubicBezTo>
                  <a:pt x="5931954" y="2034210"/>
                  <a:pt x="5927292" y="2033122"/>
                  <a:pt x="5927292" y="2033122"/>
                </a:cubicBezTo>
                <a:cubicBezTo>
                  <a:pt x="5927292" y="2033122"/>
                  <a:pt x="5927292" y="2033122"/>
                  <a:pt x="5922629" y="2032033"/>
                </a:cubicBezTo>
                <a:lnTo>
                  <a:pt x="5908643" y="2028769"/>
                </a:lnTo>
                <a:cubicBezTo>
                  <a:pt x="5913305" y="2029857"/>
                  <a:pt x="5916414" y="2016531"/>
                  <a:pt x="5914864" y="2002117"/>
                </a:cubicBezTo>
                <a:cubicBezTo>
                  <a:pt x="5910201" y="2001028"/>
                  <a:pt x="5900877" y="1998851"/>
                  <a:pt x="5900877" y="1998851"/>
                </a:cubicBezTo>
                <a:lnTo>
                  <a:pt x="5899839" y="2002023"/>
                </a:lnTo>
                <a:lnTo>
                  <a:pt x="5893634" y="2004653"/>
                </a:lnTo>
                <a:cubicBezTo>
                  <a:pt x="5891745" y="2006669"/>
                  <a:pt x="5890132" y="2009347"/>
                  <a:pt x="5888785" y="2011387"/>
                </a:cubicBezTo>
                <a:cubicBezTo>
                  <a:pt x="5888785" y="2011387"/>
                  <a:pt x="5888785" y="2011387"/>
                  <a:pt x="5890248" y="2014150"/>
                </a:cubicBezTo>
                <a:cubicBezTo>
                  <a:pt x="5890248" y="2014150"/>
                  <a:pt x="5888564" y="2015044"/>
                  <a:pt x="5888564" y="2015044"/>
                </a:cubicBezTo>
                <a:cubicBezTo>
                  <a:pt x="5885418" y="2013169"/>
                  <a:pt x="5885418" y="2013169"/>
                  <a:pt x="5883734" y="2014060"/>
                </a:cubicBezTo>
                <a:cubicBezTo>
                  <a:pt x="5883734" y="2014060"/>
                  <a:pt x="5883512" y="2017716"/>
                  <a:pt x="5883512" y="2017716"/>
                </a:cubicBezTo>
                <a:cubicBezTo>
                  <a:pt x="5881828" y="2018607"/>
                  <a:pt x="5883291" y="2021372"/>
                  <a:pt x="5883291" y="2021372"/>
                </a:cubicBezTo>
                <a:cubicBezTo>
                  <a:pt x="5886439" y="2023248"/>
                  <a:pt x="5886439" y="2023248"/>
                  <a:pt x="5888123" y="2022356"/>
                </a:cubicBezTo>
                <a:cubicBezTo>
                  <a:pt x="5888123" y="2022356"/>
                  <a:pt x="5889806" y="2021465"/>
                  <a:pt x="5891490" y="2020574"/>
                </a:cubicBezTo>
                <a:cubicBezTo>
                  <a:pt x="5891490" y="2020574"/>
                  <a:pt x="5893174" y="2019682"/>
                  <a:pt x="5893174" y="2019682"/>
                </a:cubicBezTo>
                <a:lnTo>
                  <a:pt x="5894220" y="2019181"/>
                </a:lnTo>
                <a:lnTo>
                  <a:pt x="5892325" y="2024961"/>
                </a:lnTo>
                <a:cubicBezTo>
                  <a:pt x="5888827" y="2034684"/>
                  <a:pt x="5885330" y="2044405"/>
                  <a:pt x="5883774" y="2051069"/>
                </a:cubicBezTo>
                <a:cubicBezTo>
                  <a:pt x="5893098" y="2053245"/>
                  <a:pt x="5902423" y="2055421"/>
                  <a:pt x="5914857" y="2044269"/>
                </a:cubicBezTo>
                <a:cubicBezTo>
                  <a:pt x="5914857" y="2044269"/>
                  <a:pt x="5916408" y="2058687"/>
                  <a:pt x="5916408" y="2058687"/>
                </a:cubicBezTo>
                <a:cubicBezTo>
                  <a:pt x="5911747" y="2057597"/>
                  <a:pt x="5911747" y="2057597"/>
                  <a:pt x="5911747" y="2057597"/>
                </a:cubicBezTo>
                <a:cubicBezTo>
                  <a:pt x="5911747" y="2057597"/>
                  <a:pt x="5911747" y="2057597"/>
                  <a:pt x="5908636" y="2070923"/>
                </a:cubicBezTo>
                <a:cubicBezTo>
                  <a:pt x="5917962" y="2073099"/>
                  <a:pt x="5917962" y="2073099"/>
                  <a:pt x="5922622" y="2074188"/>
                </a:cubicBezTo>
                <a:cubicBezTo>
                  <a:pt x="5927286" y="2075274"/>
                  <a:pt x="5919513" y="2087513"/>
                  <a:pt x="5924176" y="2088600"/>
                </a:cubicBezTo>
                <a:cubicBezTo>
                  <a:pt x="5919513" y="2087513"/>
                  <a:pt x="5919513" y="2087513"/>
                  <a:pt x="5911741" y="2099751"/>
                </a:cubicBezTo>
                <a:cubicBezTo>
                  <a:pt x="5921065" y="2101927"/>
                  <a:pt x="5921065" y="2101927"/>
                  <a:pt x="5921065" y="2101927"/>
                </a:cubicBezTo>
                <a:cubicBezTo>
                  <a:pt x="5914845" y="2128580"/>
                  <a:pt x="5905520" y="2126404"/>
                  <a:pt x="5893086" y="2137553"/>
                </a:cubicBezTo>
                <a:cubicBezTo>
                  <a:pt x="5897749" y="2138641"/>
                  <a:pt x="5907074" y="2140818"/>
                  <a:pt x="5899299" y="2153057"/>
                </a:cubicBezTo>
                <a:cubicBezTo>
                  <a:pt x="5903961" y="2154145"/>
                  <a:pt x="5894638" y="2151969"/>
                  <a:pt x="5894638" y="2151969"/>
                </a:cubicBezTo>
                <a:cubicBezTo>
                  <a:pt x="5896190" y="2166382"/>
                  <a:pt x="5896190" y="2166382"/>
                  <a:pt x="5896190" y="2166382"/>
                </a:cubicBezTo>
                <a:cubicBezTo>
                  <a:pt x="5888417" y="2178621"/>
                  <a:pt x="5884920" y="2177805"/>
                  <a:pt x="5881618" y="2173521"/>
                </a:cubicBezTo>
                <a:lnTo>
                  <a:pt x="5869829" y="2161498"/>
                </a:lnTo>
                <a:lnTo>
                  <a:pt x="5874627" y="2156080"/>
                </a:lnTo>
                <a:cubicBezTo>
                  <a:pt x="5880261" y="2155639"/>
                  <a:pt x="5886089" y="2156998"/>
                  <a:pt x="5889975" y="2150880"/>
                </a:cubicBezTo>
                <a:cubicBezTo>
                  <a:pt x="5885312" y="2149792"/>
                  <a:pt x="5875987" y="2147617"/>
                  <a:pt x="5879100" y="2134288"/>
                </a:cubicBezTo>
                <a:cubicBezTo>
                  <a:pt x="5879100" y="2134288"/>
                  <a:pt x="5883762" y="2135377"/>
                  <a:pt x="5883762" y="2135377"/>
                </a:cubicBezTo>
                <a:cubicBezTo>
                  <a:pt x="5883762" y="2135377"/>
                  <a:pt x="5883762" y="2135377"/>
                  <a:pt x="5886872" y="2122052"/>
                </a:cubicBezTo>
                <a:cubicBezTo>
                  <a:pt x="5896196" y="2124227"/>
                  <a:pt x="5891533" y="2123140"/>
                  <a:pt x="5896196" y="2124227"/>
                </a:cubicBezTo>
                <a:cubicBezTo>
                  <a:pt x="5893865" y="2123684"/>
                  <a:pt x="5892311" y="2119808"/>
                  <a:pt x="5890369" y="2117599"/>
                </a:cubicBezTo>
                <a:lnTo>
                  <a:pt x="5882782" y="2120727"/>
                </a:lnTo>
                <a:lnTo>
                  <a:pt x="5867447" y="2115762"/>
                </a:lnTo>
                <a:cubicBezTo>
                  <a:pt x="5863952" y="2109676"/>
                  <a:pt x="5862010" y="2102198"/>
                  <a:pt x="5857348" y="2101109"/>
                </a:cubicBezTo>
                <a:cubicBezTo>
                  <a:pt x="5866672" y="2103287"/>
                  <a:pt x="5872893" y="2076630"/>
                  <a:pt x="5883768" y="2093223"/>
                </a:cubicBezTo>
                <a:cubicBezTo>
                  <a:pt x="5888428" y="2094310"/>
                  <a:pt x="5888428" y="2094310"/>
                  <a:pt x="5885318" y="2107639"/>
                </a:cubicBezTo>
                <a:cubicBezTo>
                  <a:pt x="5894643" y="2109815"/>
                  <a:pt x="5907078" y="2098663"/>
                  <a:pt x="5910189" y="2085335"/>
                </a:cubicBezTo>
                <a:cubicBezTo>
                  <a:pt x="5905527" y="2084247"/>
                  <a:pt x="5897753" y="2096487"/>
                  <a:pt x="5893092" y="2095399"/>
                </a:cubicBezTo>
                <a:cubicBezTo>
                  <a:pt x="5896203" y="2082071"/>
                  <a:pt x="5894650" y="2067657"/>
                  <a:pt x="5877555" y="2077718"/>
                </a:cubicBezTo>
                <a:cubicBezTo>
                  <a:pt x="5872893" y="2076630"/>
                  <a:pt x="5880665" y="2064393"/>
                  <a:pt x="5876002" y="2063306"/>
                </a:cubicBezTo>
                <a:cubicBezTo>
                  <a:pt x="5862017" y="2060042"/>
                  <a:pt x="5852692" y="2057866"/>
                  <a:pt x="5846472" y="2084518"/>
                </a:cubicBezTo>
                <a:cubicBezTo>
                  <a:pt x="5841810" y="2083430"/>
                  <a:pt x="5841810" y="2083430"/>
                  <a:pt x="5837148" y="2082342"/>
                </a:cubicBezTo>
                <a:cubicBezTo>
                  <a:pt x="5837148" y="2082342"/>
                  <a:pt x="5838699" y="2096757"/>
                  <a:pt x="5834036" y="2095670"/>
                </a:cubicBezTo>
                <a:cubicBezTo>
                  <a:pt x="5829375" y="2094581"/>
                  <a:pt x="5820050" y="2092405"/>
                  <a:pt x="5810727" y="2090229"/>
                </a:cubicBezTo>
                <a:cubicBezTo>
                  <a:pt x="5818498" y="2077990"/>
                  <a:pt x="5823162" y="2079077"/>
                  <a:pt x="5826272" y="2065749"/>
                </a:cubicBezTo>
                <a:cubicBezTo>
                  <a:pt x="5824719" y="2051337"/>
                  <a:pt x="5810735" y="2048073"/>
                  <a:pt x="5801410" y="2045897"/>
                </a:cubicBezTo>
                <a:lnTo>
                  <a:pt x="5798346" y="2039349"/>
                </a:lnTo>
                <a:lnTo>
                  <a:pt x="5803254" y="2039096"/>
                </a:lnTo>
                <a:cubicBezTo>
                  <a:pt x="5805164" y="2037660"/>
                  <a:pt x="5806897" y="2035891"/>
                  <a:pt x="5808435" y="2036779"/>
                </a:cubicBezTo>
                <a:cubicBezTo>
                  <a:pt x="5807027" y="2034118"/>
                  <a:pt x="5805620" y="2031457"/>
                  <a:pt x="5804210" y="2028796"/>
                </a:cubicBezTo>
                <a:cubicBezTo>
                  <a:pt x="5807548" y="2027031"/>
                  <a:pt x="5808957" y="2029692"/>
                  <a:pt x="5810624" y="2028809"/>
                </a:cubicBezTo>
                <a:cubicBezTo>
                  <a:pt x="5815109" y="2033250"/>
                  <a:pt x="5805620" y="2031457"/>
                  <a:pt x="5811512" y="2038559"/>
                </a:cubicBezTo>
                <a:cubicBezTo>
                  <a:pt x="5809843" y="2039442"/>
                  <a:pt x="5811251" y="2042104"/>
                  <a:pt x="5812660" y="2044765"/>
                </a:cubicBezTo>
                <a:cubicBezTo>
                  <a:pt x="5812660" y="2044765"/>
                  <a:pt x="5812660" y="2044765"/>
                  <a:pt x="5814067" y="2047426"/>
                </a:cubicBezTo>
                <a:cubicBezTo>
                  <a:pt x="5814067" y="2047426"/>
                  <a:pt x="5814067" y="2047426"/>
                  <a:pt x="5814329" y="2043883"/>
                </a:cubicBezTo>
                <a:cubicBezTo>
                  <a:pt x="5814329" y="2043883"/>
                  <a:pt x="5812920" y="2041221"/>
                  <a:pt x="5813181" y="2037676"/>
                </a:cubicBezTo>
                <a:cubicBezTo>
                  <a:pt x="5813181" y="2037676"/>
                  <a:pt x="5813181" y="2037676"/>
                  <a:pt x="5814589" y="2040337"/>
                </a:cubicBezTo>
                <a:cubicBezTo>
                  <a:pt x="5819073" y="2044777"/>
                  <a:pt x="5818185" y="2035028"/>
                  <a:pt x="5821522" y="2033262"/>
                </a:cubicBezTo>
                <a:cubicBezTo>
                  <a:pt x="5824860" y="2031496"/>
                  <a:pt x="5827156" y="2043908"/>
                  <a:pt x="5831901" y="2044804"/>
                </a:cubicBezTo>
                <a:cubicBezTo>
                  <a:pt x="5829973" y="2049231"/>
                  <a:pt x="5831119" y="2055435"/>
                  <a:pt x="5827782" y="2057201"/>
                </a:cubicBezTo>
                <a:cubicBezTo>
                  <a:pt x="5835865" y="2056331"/>
                  <a:pt x="5845094" y="2061666"/>
                  <a:pt x="5851767" y="2058136"/>
                </a:cubicBezTo>
                <a:cubicBezTo>
                  <a:pt x="5850360" y="2055474"/>
                  <a:pt x="5850100" y="2059019"/>
                  <a:pt x="5847023" y="2057239"/>
                </a:cubicBezTo>
                <a:cubicBezTo>
                  <a:pt x="5852811" y="2043960"/>
                  <a:pt x="5862039" y="2049295"/>
                  <a:pt x="5866157" y="2036896"/>
                </a:cubicBezTo>
                <a:cubicBezTo>
                  <a:pt x="5867825" y="2036014"/>
                  <a:pt x="5867825" y="2036014"/>
                  <a:pt x="5869494" y="2035130"/>
                </a:cubicBezTo>
                <a:cubicBezTo>
                  <a:pt x="5875647" y="2038689"/>
                  <a:pt x="5879504" y="2029834"/>
                  <a:pt x="5879765" y="2026290"/>
                </a:cubicBezTo>
                <a:cubicBezTo>
                  <a:pt x="5875281" y="2021851"/>
                  <a:pt x="5867461" y="2019176"/>
                  <a:pt x="5865270" y="2027147"/>
                </a:cubicBezTo>
                <a:cubicBezTo>
                  <a:pt x="5865270" y="2027147"/>
                  <a:pt x="5863602" y="2028030"/>
                  <a:pt x="5863602" y="2028030"/>
                </a:cubicBezTo>
                <a:cubicBezTo>
                  <a:pt x="5862193" y="2025368"/>
                  <a:pt x="5861933" y="2028913"/>
                  <a:pt x="5860525" y="2026252"/>
                </a:cubicBezTo>
                <a:cubicBezTo>
                  <a:pt x="5851035" y="2024460"/>
                  <a:pt x="5843627" y="1994315"/>
                  <a:pt x="5856453" y="1994341"/>
                </a:cubicBezTo>
                <a:cubicBezTo>
                  <a:pt x="5857863" y="1997001"/>
                  <a:pt x="5859270" y="1999664"/>
                  <a:pt x="5860679" y="2002325"/>
                </a:cubicBezTo>
                <a:cubicBezTo>
                  <a:pt x="5860679" y="2002325"/>
                  <a:pt x="5860679" y="2002325"/>
                  <a:pt x="5859010" y="2003208"/>
                </a:cubicBezTo>
                <a:cubicBezTo>
                  <a:pt x="5859010" y="2003208"/>
                  <a:pt x="5859010" y="2003208"/>
                  <a:pt x="5860417" y="2005869"/>
                </a:cubicBezTo>
                <a:cubicBezTo>
                  <a:pt x="5860417" y="2005869"/>
                  <a:pt x="5860417" y="2005869"/>
                  <a:pt x="5862087" y="2004986"/>
                </a:cubicBezTo>
                <a:cubicBezTo>
                  <a:pt x="5862087" y="2004986"/>
                  <a:pt x="5862087" y="2004986"/>
                  <a:pt x="5862347" y="2001442"/>
                </a:cubicBezTo>
                <a:cubicBezTo>
                  <a:pt x="5862347" y="2001442"/>
                  <a:pt x="5862347" y="2001442"/>
                  <a:pt x="5863756" y="2004103"/>
                </a:cubicBezTo>
                <a:cubicBezTo>
                  <a:pt x="5868760" y="2001455"/>
                  <a:pt x="5869281" y="1994366"/>
                  <a:pt x="5875695" y="1994382"/>
                </a:cubicBezTo>
                <a:cubicBezTo>
                  <a:pt x="5875695" y="1994382"/>
                  <a:pt x="5875695" y="1994382"/>
                  <a:pt x="5878772" y="1996157"/>
                </a:cubicBezTo>
                <a:cubicBezTo>
                  <a:pt x="5878772" y="1996157"/>
                  <a:pt x="5878772" y="1996157"/>
                  <a:pt x="5877363" y="1993496"/>
                </a:cubicBezTo>
                <a:cubicBezTo>
                  <a:pt x="5889043" y="1987317"/>
                  <a:pt x="5897645" y="1979360"/>
                  <a:pt x="5907135" y="1981151"/>
                </a:cubicBezTo>
                <a:cubicBezTo>
                  <a:pt x="5909952" y="1986473"/>
                  <a:pt x="5903538" y="1986460"/>
                  <a:pt x="5907763" y="1994444"/>
                </a:cubicBezTo>
                <a:cubicBezTo>
                  <a:pt x="5907763" y="1994444"/>
                  <a:pt x="5907763" y="1994444"/>
                  <a:pt x="5909431" y="1993562"/>
                </a:cubicBezTo>
                <a:cubicBezTo>
                  <a:pt x="5907763" y="1994444"/>
                  <a:pt x="5907763" y="1994444"/>
                  <a:pt x="5907503" y="1997988"/>
                </a:cubicBezTo>
                <a:cubicBezTo>
                  <a:pt x="5907503" y="1997988"/>
                  <a:pt x="5908910" y="2000650"/>
                  <a:pt x="5908910" y="2000650"/>
                </a:cubicBezTo>
                <a:cubicBezTo>
                  <a:pt x="5910579" y="1999767"/>
                  <a:pt x="5910579" y="1999767"/>
                  <a:pt x="5910579" y="1999767"/>
                </a:cubicBezTo>
                <a:cubicBezTo>
                  <a:pt x="5912248" y="1998884"/>
                  <a:pt x="5912248" y="1998884"/>
                  <a:pt x="5910840" y="1996223"/>
                </a:cubicBezTo>
                <a:cubicBezTo>
                  <a:pt x="5914175" y="1994457"/>
                  <a:pt x="5918033" y="1985602"/>
                  <a:pt x="5923667" y="1996248"/>
                </a:cubicBezTo>
                <a:cubicBezTo>
                  <a:pt x="5922779" y="1986499"/>
                  <a:pt x="5932009" y="1991834"/>
                  <a:pt x="5936754" y="1992730"/>
                </a:cubicBezTo>
                <a:cubicBezTo>
                  <a:pt x="5945617" y="1981228"/>
                  <a:pt x="5966006" y="1987472"/>
                  <a:pt x="5978205" y="1974204"/>
                </a:cubicBezTo>
                <a:cubicBezTo>
                  <a:pt x="5979874" y="1973322"/>
                  <a:pt x="5981281" y="1975981"/>
                  <a:pt x="5982691" y="1978644"/>
                </a:cubicBezTo>
                <a:cubicBezTo>
                  <a:pt x="5985140" y="1967128"/>
                  <a:pt x="5997967" y="1967154"/>
                  <a:pt x="5995931" y="1951200"/>
                </a:cubicBezTo>
                <a:cubicBezTo>
                  <a:pt x="6000417" y="1955639"/>
                  <a:pt x="6005422" y="1952992"/>
                  <a:pt x="6009646" y="1960975"/>
                </a:cubicBezTo>
                <a:cubicBezTo>
                  <a:pt x="6009907" y="1957431"/>
                  <a:pt x="6010167" y="1953886"/>
                  <a:pt x="6016321" y="1957444"/>
                </a:cubicBezTo>
                <a:cubicBezTo>
                  <a:pt x="6014024" y="1945032"/>
                  <a:pt x="6010060" y="1933504"/>
                  <a:pt x="6020070" y="1928207"/>
                </a:cubicBezTo>
                <a:cubicBezTo>
                  <a:pt x="6013657" y="1928194"/>
                  <a:pt x="6013031" y="1914902"/>
                  <a:pt x="6006877" y="1911344"/>
                </a:cubicBezTo>
                <a:cubicBezTo>
                  <a:pt x="6010474" y="1906033"/>
                  <a:pt x="6012922" y="1894519"/>
                  <a:pt x="6020484" y="1900736"/>
                </a:cubicBezTo>
                <a:cubicBezTo>
                  <a:pt x="6016521" y="1889208"/>
                  <a:pt x="6026011" y="1891000"/>
                  <a:pt x="6026011" y="1891000"/>
                </a:cubicBezTo>
                <a:cubicBezTo>
                  <a:pt x="6031017" y="1888352"/>
                  <a:pt x="6035762" y="1889247"/>
                  <a:pt x="6037951" y="1881277"/>
                </a:cubicBezTo>
                <a:cubicBezTo>
                  <a:pt x="6037951" y="1881277"/>
                  <a:pt x="6041028" y="1883054"/>
                  <a:pt x="6041289" y="1879511"/>
                </a:cubicBezTo>
                <a:cubicBezTo>
                  <a:pt x="6042696" y="1882172"/>
                  <a:pt x="6042436" y="1885716"/>
                  <a:pt x="6043844" y="1888377"/>
                </a:cubicBezTo>
                <a:cubicBezTo>
                  <a:pt x="6042175" y="1889260"/>
                  <a:pt x="6043583" y="1891922"/>
                  <a:pt x="6041915" y="1892805"/>
                </a:cubicBezTo>
                <a:cubicBezTo>
                  <a:pt x="6038839" y="1891026"/>
                  <a:pt x="6038839" y="1891026"/>
                  <a:pt x="6038579" y="1894570"/>
                </a:cubicBezTo>
                <a:cubicBezTo>
                  <a:pt x="6038579" y="1894570"/>
                  <a:pt x="6039986" y="1897232"/>
                  <a:pt x="6041394" y="1899892"/>
                </a:cubicBezTo>
                <a:cubicBezTo>
                  <a:pt x="6043062" y="1899010"/>
                  <a:pt x="6043062" y="1899010"/>
                  <a:pt x="6046141" y="1900789"/>
                </a:cubicBezTo>
                <a:cubicBezTo>
                  <a:pt x="6046141" y="1900789"/>
                  <a:pt x="6046141" y="1900789"/>
                  <a:pt x="6046400" y="1897244"/>
                </a:cubicBezTo>
                <a:cubicBezTo>
                  <a:pt x="6046400" y="1897244"/>
                  <a:pt x="6048068" y="1896362"/>
                  <a:pt x="6049737" y="1895478"/>
                </a:cubicBezTo>
                <a:cubicBezTo>
                  <a:pt x="6067570" y="1892856"/>
                  <a:pt x="6076799" y="1898192"/>
                  <a:pt x="6075024" y="1878692"/>
                </a:cubicBezTo>
                <a:cubicBezTo>
                  <a:pt x="6076693" y="1877810"/>
                  <a:pt x="6079510" y="1883133"/>
                  <a:pt x="6080918" y="1885794"/>
                </a:cubicBezTo>
                <a:cubicBezTo>
                  <a:pt x="6095934" y="1877848"/>
                  <a:pt x="6102868" y="1870772"/>
                  <a:pt x="6118511" y="1876122"/>
                </a:cubicBezTo>
                <a:cubicBezTo>
                  <a:pt x="6121847" y="1874356"/>
                  <a:pt x="6117102" y="1873461"/>
                  <a:pt x="6115695" y="1870798"/>
                </a:cubicBezTo>
                <a:cubicBezTo>
                  <a:pt x="6119032" y="1869032"/>
                  <a:pt x="6123516" y="1873473"/>
                  <a:pt x="6128002" y="1877913"/>
                </a:cubicBezTo>
                <a:cubicBezTo>
                  <a:pt x="6138012" y="1872617"/>
                  <a:pt x="6137646" y="1855779"/>
                  <a:pt x="6137278" y="1838939"/>
                </a:cubicBezTo>
                <a:cubicBezTo>
                  <a:pt x="6139208" y="1834514"/>
                  <a:pt x="6143171" y="1846042"/>
                  <a:pt x="6145101" y="1841614"/>
                </a:cubicBezTo>
                <a:cubicBezTo>
                  <a:pt x="6146767" y="1840731"/>
                  <a:pt x="6146767" y="1840731"/>
                  <a:pt x="6148436" y="1839849"/>
                </a:cubicBezTo>
                <a:cubicBezTo>
                  <a:pt x="6148436" y="1839849"/>
                  <a:pt x="6148436" y="1839849"/>
                  <a:pt x="6150106" y="1838966"/>
                </a:cubicBezTo>
                <a:cubicBezTo>
                  <a:pt x="6150106" y="1838966"/>
                  <a:pt x="6150106" y="1838966"/>
                  <a:pt x="6150366" y="1835422"/>
                </a:cubicBezTo>
                <a:cubicBezTo>
                  <a:pt x="6150366" y="1835422"/>
                  <a:pt x="6147290" y="1833643"/>
                  <a:pt x="6147290" y="1833643"/>
                </a:cubicBezTo>
                <a:cubicBezTo>
                  <a:pt x="6147290" y="1833643"/>
                  <a:pt x="6145621" y="1834526"/>
                  <a:pt x="6145621" y="1834526"/>
                </a:cubicBezTo>
                <a:cubicBezTo>
                  <a:pt x="6143953" y="1835408"/>
                  <a:pt x="6143953" y="1835408"/>
                  <a:pt x="6143953" y="1835408"/>
                </a:cubicBezTo>
                <a:cubicBezTo>
                  <a:pt x="6141136" y="1830085"/>
                  <a:pt x="6137799" y="1831852"/>
                  <a:pt x="6136653" y="1825646"/>
                </a:cubicBezTo>
                <a:cubicBezTo>
                  <a:pt x="6138580" y="1821219"/>
                  <a:pt x="6145253" y="1817687"/>
                  <a:pt x="6150260" y="1815038"/>
                </a:cubicBezTo>
                <a:cubicBezTo>
                  <a:pt x="6150260" y="1815038"/>
                  <a:pt x="6151668" y="1817700"/>
                  <a:pt x="6151668" y="1817700"/>
                </a:cubicBezTo>
                <a:cubicBezTo>
                  <a:pt x="6151668" y="1817700"/>
                  <a:pt x="6151668" y="1817700"/>
                  <a:pt x="6153336" y="1816819"/>
                </a:cubicBezTo>
                <a:cubicBezTo>
                  <a:pt x="6153336" y="1816819"/>
                  <a:pt x="6155004" y="1815935"/>
                  <a:pt x="6156673" y="1815052"/>
                </a:cubicBezTo>
                <a:cubicBezTo>
                  <a:pt x="6155264" y="1812390"/>
                  <a:pt x="6155264" y="1812390"/>
                  <a:pt x="6155264" y="1812390"/>
                </a:cubicBezTo>
                <a:cubicBezTo>
                  <a:pt x="6153597" y="1813274"/>
                  <a:pt x="6153597" y="1813274"/>
                  <a:pt x="6151928" y="1814156"/>
                </a:cubicBezTo>
                <a:cubicBezTo>
                  <a:pt x="6151928" y="1814156"/>
                  <a:pt x="6151928" y="1814156"/>
                  <a:pt x="6150519" y="1811495"/>
                </a:cubicBezTo>
                <a:cubicBezTo>
                  <a:pt x="6153858" y="1809729"/>
                  <a:pt x="6155526" y="1808847"/>
                  <a:pt x="6154377" y="1802640"/>
                </a:cubicBezTo>
                <a:cubicBezTo>
                  <a:pt x="6156046" y="1801758"/>
                  <a:pt x="6163608" y="1807977"/>
                  <a:pt x="6160270" y="1809743"/>
                </a:cubicBezTo>
                <a:cubicBezTo>
                  <a:pt x="6165276" y="1807093"/>
                  <a:pt x="6172577" y="1816857"/>
                  <a:pt x="6178731" y="1820414"/>
                </a:cubicBezTo>
                <a:cubicBezTo>
                  <a:pt x="6183475" y="1821310"/>
                  <a:pt x="6182588" y="1811559"/>
                  <a:pt x="6188481" y="1818661"/>
                </a:cubicBezTo>
                <a:cubicBezTo>
                  <a:pt x="6195936" y="1804498"/>
                  <a:pt x="6217733" y="1813404"/>
                  <a:pt x="6224927" y="1802783"/>
                </a:cubicBezTo>
                <a:cubicBezTo>
                  <a:pt x="6228264" y="1801018"/>
                  <a:pt x="6226334" y="1805444"/>
                  <a:pt x="6229410" y="1807224"/>
                </a:cubicBezTo>
                <a:cubicBezTo>
                  <a:pt x="6239161" y="1805471"/>
                  <a:pt x="6243279" y="1793073"/>
                  <a:pt x="6254178" y="1797526"/>
                </a:cubicBezTo>
                <a:cubicBezTo>
                  <a:pt x="6266639" y="1780713"/>
                  <a:pt x="6270130" y="1755022"/>
                  <a:pt x="6286814" y="1746192"/>
                </a:cubicBezTo>
                <a:cubicBezTo>
                  <a:pt x="6290152" y="1744428"/>
                  <a:pt x="6292340" y="1736456"/>
                  <a:pt x="6296564" y="1744440"/>
                </a:cubicBezTo>
                <a:cubicBezTo>
                  <a:pt x="6301569" y="1741791"/>
                  <a:pt x="6298752" y="1736469"/>
                  <a:pt x="6302091" y="1734702"/>
                </a:cubicBezTo>
                <a:cubicBezTo>
                  <a:pt x="6303758" y="1733821"/>
                  <a:pt x="6310173" y="1733834"/>
                  <a:pt x="6307357" y="1728511"/>
                </a:cubicBezTo>
                <a:cubicBezTo>
                  <a:pt x="6312362" y="1725862"/>
                  <a:pt x="6318255" y="1732964"/>
                  <a:pt x="6321852" y="1727655"/>
                </a:cubicBezTo>
                <a:cubicBezTo>
                  <a:pt x="6326858" y="1725006"/>
                  <a:pt x="6322112" y="1724110"/>
                  <a:pt x="6328527" y="1724122"/>
                </a:cubicBezTo>
                <a:cubicBezTo>
                  <a:pt x="6334939" y="1724136"/>
                  <a:pt x="6338538" y="1718825"/>
                  <a:pt x="6343803" y="1712633"/>
                </a:cubicBezTo>
                <a:cubicBezTo>
                  <a:pt x="6345471" y="1711750"/>
                  <a:pt x="6345471" y="1711750"/>
                  <a:pt x="6345471" y="1711750"/>
                </a:cubicBezTo>
                <a:cubicBezTo>
                  <a:pt x="6345471" y="1711750"/>
                  <a:pt x="6346879" y="1714412"/>
                  <a:pt x="6346879" y="1714412"/>
                </a:cubicBezTo>
                <a:cubicBezTo>
                  <a:pt x="6346879" y="1714412"/>
                  <a:pt x="6348287" y="1717073"/>
                  <a:pt x="6349956" y="1716191"/>
                </a:cubicBezTo>
                <a:cubicBezTo>
                  <a:pt x="6349956" y="1716191"/>
                  <a:pt x="6348548" y="1713528"/>
                  <a:pt x="6348548" y="1713528"/>
                </a:cubicBezTo>
                <a:cubicBezTo>
                  <a:pt x="6347139" y="1710868"/>
                  <a:pt x="6347139" y="1710868"/>
                  <a:pt x="6345731" y="1708207"/>
                </a:cubicBezTo>
                <a:cubicBezTo>
                  <a:pt x="6344063" y="1709089"/>
                  <a:pt x="6344063" y="1709089"/>
                  <a:pt x="6344063" y="1709089"/>
                </a:cubicBezTo>
                <a:cubicBezTo>
                  <a:pt x="6341245" y="1703766"/>
                  <a:pt x="6341766" y="1696677"/>
                  <a:pt x="6339578" y="1704649"/>
                </a:cubicBezTo>
                <a:cubicBezTo>
                  <a:pt x="6336762" y="1699326"/>
                  <a:pt x="6341766" y="1696677"/>
                  <a:pt x="6345104" y="1694912"/>
                </a:cubicBezTo>
                <a:cubicBezTo>
                  <a:pt x="6346513" y="1697574"/>
                  <a:pt x="6353814" y="1707335"/>
                  <a:pt x="6358558" y="1708232"/>
                </a:cubicBezTo>
                <a:cubicBezTo>
                  <a:pt x="6364972" y="1708245"/>
                  <a:pt x="6356003" y="1699365"/>
                  <a:pt x="6357932" y="1694938"/>
                </a:cubicBezTo>
                <a:cubicBezTo>
                  <a:pt x="6376131" y="1709153"/>
                  <a:pt x="6380769" y="1689667"/>
                  <a:pt x="6396674" y="1691472"/>
                </a:cubicBezTo>
                <a:cubicBezTo>
                  <a:pt x="6398343" y="1690589"/>
                  <a:pt x="6398602" y="1687044"/>
                  <a:pt x="6397194" y="1684383"/>
                </a:cubicBezTo>
                <a:cubicBezTo>
                  <a:pt x="6418103" y="1683539"/>
                  <a:pt x="6430823" y="1663183"/>
                  <a:pt x="6448657" y="1660560"/>
                </a:cubicBezTo>
                <a:cubicBezTo>
                  <a:pt x="6448657" y="1660560"/>
                  <a:pt x="6447249" y="1657899"/>
                  <a:pt x="6447249" y="1657899"/>
                </a:cubicBezTo>
                <a:cubicBezTo>
                  <a:pt x="6455591" y="1653484"/>
                  <a:pt x="6453035" y="1644617"/>
                  <a:pt x="6462264" y="1649953"/>
                </a:cubicBezTo>
                <a:cubicBezTo>
                  <a:pt x="6463046" y="1639321"/>
                  <a:pt x="6471127" y="1638451"/>
                  <a:pt x="6476394" y="1632258"/>
                </a:cubicBezTo>
                <a:cubicBezTo>
                  <a:pt x="6476655" y="1628715"/>
                  <a:pt x="6476914" y="1625170"/>
                  <a:pt x="6476914" y="1625170"/>
                </a:cubicBezTo>
                <a:cubicBezTo>
                  <a:pt x="6476914" y="1625170"/>
                  <a:pt x="6479990" y="1626949"/>
                  <a:pt x="6481659" y="1626066"/>
                </a:cubicBezTo>
                <a:cubicBezTo>
                  <a:pt x="6485256" y="1620755"/>
                  <a:pt x="6482701" y="1611889"/>
                  <a:pt x="6486037" y="1610123"/>
                </a:cubicBezTo>
                <a:cubicBezTo>
                  <a:pt x="6486297" y="1606580"/>
                  <a:pt x="6492452" y="1610136"/>
                  <a:pt x="6492711" y="1606592"/>
                </a:cubicBezTo>
                <a:cubicBezTo>
                  <a:pt x="6497716" y="1603944"/>
                  <a:pt x="6496569" y="1597738"/>
                  <a:pt x="6498497" y="1593312"/>
                </a:cubicBezTo>
                <a:cubicBezTo>
                  <a:pt x="6508768" y="1584471"/>
                  <a:pt x="6520448" y="1578291"/>
                  <a:pt x="6535204" y="1573889"/>
                </a:cubicBezTo>
                <a:cubicBezTo>
                  <a:pt x="6532388" y="1568566"/>
                  <a:pt x="6540990" y="1560609"/>
                  <a:pt x="6550480" y="1562400"/>
                </a:cubicBezTo>
                <a:cubicBezTo>
                  <a:pt x="6543179" y="1552637"/>
                  <a:pt x="6552670" y="1554429"/>
                  <a:pt x="6556006" y="1552663"/>
                </a:cubicBezTo>
                <a:cubicBezTo>
                  <a:pt x="6552041" y="1541135"/>
                  <a:pt x="6555640" y="1535825"/>
                  <a:pt x="6556159" y="1528736"/>
                </a:cubicBezTo>
                <a:cubicBezTo>
                  <a:pt x="6557568" y="1531397"/>
                  <a:pt x="6557568" y="1531397"/>
                  <a:pt x="6558977" y="1534059"/>
                </a:cubicBezTo>
                <a:cubicBezTo>
                  <a:pt x="6554231" y="1533163"/>
                  <a:pt x="6560124" y="1540265"/>
                  <a:pt x="6559864" y="1543808"/>
                </a:cubicBezTo>
                <a:cubicBezTo>
                  <a:pt x="6566539" y="1540278"/>
                  <a:pt x="6567946" y="1542939"/>
                  <a:pt x="6569874" y="1538513"/>
                </a:cubicBezTo>
                <a:cubicBezTo>
                  <a:pt x="6571543" y="1537630"/>
                  <a:pt x="6571804" y="1534086"/>
                  <a:pt x="6573471" y="1533202"/>
                </a:cubicBezTo>
                <a:cubicBezTo>
                  <a:pt x="6573471" y="1533202"/>
                  <a:pt x="6575140" y="1532320"/>
                  <a:pt x="6576809" y="1531437"/>
                </a:cubicBezTo>
                <a:cubicBezTo>
                  <a:pt x="6572323" y="1526996"/>
                  <a:pt x="6574253" y="1522570"/>
                  <a:pt x="6570917" y="1524335"/>
                </a:cubicBezTo>
                <a:cubicBezTo>
                  <a:pt x="6569509" y="1521674"/>
                  <a:pt x="6569769" y="1518130"/>
                  <a:pt x="6568360" y="1515469"/>
                </a:cubicBezTo>
                <a:cubicBezTo>
                  <a:pt x="6568360" y="1515469"/>
                  <a:pt x="6566951" y="1512808"/>
                  <a:pt x="6566951" y="1512808"/>
                </a:cubicBezTo>
                <a:cubicBezTo>
                  <a:pt x="6578632" y="1506628"/>
                  <a:pt x="6588015" y="1488036"/>
                  <a:pt x="6597138" y="1472990"/>
                </a:cubicBezTo>
                <a:cubicBezTo>
                  <a:pt x="6600215" y="1474769"/>
                  <a:pt x="6603291" y="1476547"/>
                  <a:pt x="6604701" y="1479209"/>
                </a:cubicBezTo>
                <a:cubicBezTo>
                  <a:pt x="6606368" y="1478326"/>
                  <a:pt x="6608037" y="1477442"/>
                  <a:pt x="6609320" y="1476338"/>
                </a:cubicBezTo>
                <a:lnTo>
                  <a:pt x="6609588" y="1475851"/>
                </a:lnTo>
                <a:lnTo>
                  <a:pt x="6614956" y="1474985"/>
                </a:lnTo>
                <a:cubicBezTo>
                  <a:pt x="6617108" y="1474062"/>
                  <a:pt x="6619004" y="1472546"/>
                  <a:pt x="6620446" y="1470297"/>
                </a:cubicBezTo>
                <a:cubicBezTo>
                  <a:pt x="6626327" y="1478738"/>
                  <a:pt x="6633598" y="1471459"/>
                  <a:pt x="6646473" y="1475765"/>
                </a:cubicBezTo>
                <a:cubicBezTo>
                  <a:pt x="6647839" y="1479054"/>
                  <a:pt x="6647561" y="1482198"/>
                  <a:pt x="6652494" y="1482634"/>
                </a:cubicBezTo>
                <a:cubicBezTo>
                  <a:pt x="6666202" y="1477508"/>
                  <a:pt x="6678662" y="1486530"/>
                  <a:pt x="6691142" y="1476543"/>
                </a:cubicBezTo>
                <a:cubicBezTo>
                  <a:pt x="6719626" y="1491734"/>
                  <a:pt x="6766773" y="1483227"/>
                  <a:pt x="6796368" y="1485842"/>
                </a:cubicBezTo>
                <a:cubicBezTo>
                  <a:pt x="6798290" y="1482842"/>
                  <a:pt x="6801716" y="1481561"/>
                  <a:pt x="6803499" y="1480135"/>
                </a:cubicBezTo>
                <a:cubicBezTo>
                  <a:pt x="6820891" y="1489593"/>
                  <a:pt x="6864332" y="1485510"/>
                  <a:pt x="6885591" y="1469962"/>
                </a:cubicBezTo>
                <a:cubicBezTo>
                  <a:pt x="6895710" y="1486698"/>
                  <a:pt x="6932066" y="1450306"/>
                  <a:pt x="6935865" y="1482325"/>
                </a:cubicBezTo>
                <a:cubicBezTo>
                  <a:pt x="6945312" y="1487913"/>
                  <a:pt x="6952583" y="1480634"/>
                  <a:pt x="6959716" y="1474927"/>
                </a:cubicBezTo>
                <a:cubicBezTo>
                  <a:pt x="6971896" y="1487093"/>
                  <a:pt x="6982339" y="1462669"/>
                  <a:pt x="6993014" y="1473117"/>
                </a:cubicBezTo>
                <a:cubicBezTo>
                  <a:pt x="6995214" y="1466974"/>
                  <a:pt x="7001652" y="1469128"/>
                  <a:pt x="7003714" y="1464557"/>
                </a:cubicBezTo>
                <a:cubicBezTo>
                  <a:pt x="7042085" y="1461610"/>
                  <a:pt x="7056115" y="1415326"/>
                  <a:pt x="7088604" y="1403937"/>
                </a:cubicBezTo>
                <a:cubicBezTo>
                  <a:pt x="7094091" y="1398086"/>
                  <a:pt x="7096431" y="1390372"/>
                  <a:pt x="7100136" y="1385947"/>
                </a:cubicBezTo>
                <a:cubicBezTo>
                  <a:pt x="7108773" y="1381957"/>
                  <a:pt x="7117828" y="1373252"/>
                  <a:pt x="7126186" y="1372405"/>
                </a:cubicBezTo>
                <a:cubicBezTo>
                  <a:pt x="7129615" y="1371126"/>
                  <a:pt x="7134269" y="1374705"/>
                  <a:pt x="7137557" y="1374996"/>
                </a:cubicBezTo>
                <a:cubicBezTo>
                  <a:pt x="7160853" y="1373886"/>
                  <a:pt x="7180465" y="1358192"/>
                  <a:pt x="7196096" y="1350070"/>
                </a:cubicBezTo>
                <a:cubicBezTo>
                  <a:pt x="7206517" y="1344652"/>
                  <a:pt x="7216938" y="1339236"/>
                  <a:pt x="7227358" y="1333820"/>
                </a:cubicBezTo>
                <a:cubicBezTo>
                  <a:pt x="7241344" y="1325551"/>
                  <a:pt x="7250398" y="1316846"/>
                  <a:pt x="7262323" y="1313147"/>
                </a:cubicBezTo>
                <a:cubicBezTo>
                  <a:pt x="7280988" y="1289448"/>
                  <a:pt x="7312248" y="1273201"/>
                  <a:pt x="7324751" y="1244206"/>
                </a:cubicBezTo>
                <a:cubicBezTo>
                  <a:pt x="7331885" y="1238500"/>
                  <a:pt x="7338878" y="1234364"/>
                  <a:pt x="7341634" y="1221935"/>
                </a:cubicBezTo>
                <a:cubicBezTo>
                  <a:pt x="7350409" y="1216374"/>
                  <a:pt x="7354809" y="1204089"/>
                  <a:pt x="7363725" y="1196956"/>
                </a:cubicBezTo>
                <a:cubicBezTo>
                  <a:pt x="7367591" y="1171950"/>
                  <a:pt x="7385815" y="1171976"/>
                  <a:pt x="7389819" y="1145400"/>
                </a:cubicBezTo>
                <a:cubicBezTo>
                  <a:pt x="7403550" y="1121266"/>
                  <a:pt x="7429185" y="1112440"/>
                  <a:pt x="7453175" y="1103472"/>
                </a:cubicBezTo>
                <a:cubicBezTo>
                  <a:pt x="7471422" y="1084488"/>
                  <a:pt x="7460075" y="1062892"/>
                  <a:pt x="7452966" y="1049590"/>
                </a:cubicBezTo>
                <a:cubicBezTo>
                  <a:pt x="7431475" y="1030266"/>
                  <a:pt x="7407924" y="1015511"/>
                  <a:pt x="7388217" y="994760"/>
                </a:cubicBezTo>
                <a:cubicBezTo>
                  <a:pt x="7395488" y="987482"/>
                  <a:pt x="7397017" y="970190"/>
                  <a:pt x="7410169" y="971353"/>
                </a:cubicBezTo>
                <a:cubicBezTo>
                  <a:pt x="7415263" y="951207"/>
                  <a:pt x="7411741" y="916045"/>
                  <a:pt x="7428322" y="915925"/>
                </a:cubicBezTo>
                <a:cubicBezTo>
                  <a:pt x="7427373" y="907920"/>
                  <a:pt x="7433810" y="910074"/>
                  <a:pt x="7432861" y="902069"/>
                </a:cubicBezTo>
                <a:cubicBezTo>
                  <a:pt x="7421491" y="899480"/>
                  <a:pt x="7425218" y="876046"/>
                  <a:pt x="7432490" y="868768"/>
                </a:cubicBezTo>
                <a:cubicBezTo>
                  <a:pt x="7430985" y="867051"/>
                  <a:pt x="7426051" y="866615"/>
                  <a:pt x="7426745" y="858755"/>
                </a:cubicBezTo>
                <a:cubicBezTo>
                  <a:pt x="7413176" y="862310"/>
                  <a:pt x="7409887" y="862019"/>
                  <a:pt x="7402085" y="856576"/>
                </a:cubicBezTo>
                <a:cubicBezTo>
                  <a:pt x="7401274" y="847000"/>
                  <a:pt x="7404701" y="845718"/>
                  <a:pt x="7409772" y="844582"/>
                </a:cubicBezTo>
                <a:cubicBezTo>
                  <a:pt x="7409494" y="847725"/>
                  <a:pt x="7409215" y="850870"/>
                  <a:pt x="7408938" y="854014"/>
                </a:cubicBezTo>
                <a:cubicBezTo>
                  <a:pt x="7421953" y="856747"/>
                  <a:pt x="7429362" y="847898"/>
                  <a:pt x="7437167" y="853339"/>
                </a:cubicBezTo>
                <a:cubicBezTo>
                  <a:pt x="7435522" y="853194"/>
                  <a:pt x="7433878" y="853048"/>
                  <a:pt x="7433462" y="857765"/>
                </a:cubicBezTo>
                <a:cubicBezTo>
                  <a:pt x="7434827" y="861053"/>
                  <a:pt x="7440038" y="858345"/>
                  <a:pt x="7437838" y="864487"/>
                </a:cubicBezTo>
                <a:cubicBezTo>
                  <a:pt x="7450180" y="856073"/>
                  <a:pt x="7469911" y="857816"/>
                  <a:pt x="7483202" y="857407"/>
                </a:cubicBezTo>
                <a:cubicBezTo>
                  <a:pt x="7481141" y="861977"/>
                  <a:pt x="7477715" y="863260"/>
                  <a:pt x="7477019" y="871120"/>
                </a:cubicBezTo>
                <a:cubicBezTo>
                  <a:pt x="7480170" y="872981"/>
                  <a:pt x="7496472" y="876005"/>
                  <a:pt x="7497583" y="863430"/>
                </a:cubicBezTo>
                <a:cubicBezTo>
                  <a:pt x="7492650" y="862995"/>
                  <a:pt x="7491144" y="861278"/>
                  <a:pt x="7491562" y="856562"/>
                </a:cubicBezTo>
                <a:cubicBezTo>
                  <a:pt x="7498416" y="853999"/>
                  <a:pt x="7513214" y="855306"/>
                  <a:pt x="7523495" y="851462"/>
                </a:cubicBezTo>
                <a:cubicBezTo>
                  <a:pt x="7527871" y="858185"/>
                  <a:pt x="7540886" y="860920"/>
                  <a:pt x="7543364" y="851633"/>
                </a:cubicBezTo>
                <a:cubicBezTo>
                  <a:pt x="7536647" y="852624"/>
                  <a:pt x="7544198" y="842202"/>
                  <a:pt x="7544474" y="839058"/>
                </a:cubicBezTo>
                <a:cubicBezTo>
                  <a:pt x="7544614" y="837486"/>
                  <a:pt x="7544753" y="835914"/>
                  <a:pt x="7546535" y="834487"/>
                </a:cubicBezTo>
                <a:cubicBezTo>
                  <a:pt x="7546675" y="832915"/>
                  <a:pt x="7545169" y="831199"/>
                  <a:pt x="7545169" y="831199"/>
                </a:cubicBezTo>
                <a:cubicBezTo>
                  <a:pt x="7543525" y="831053"/>
                  <a:pt x="7543386" y="832626"/>
                  <a:pt x="7543386" y="832626"/>
                </a:cubicBezTo>
                <a:cubicBezTo>
                  <a:pt x="7543246" y="834197"/>
                  <a:pt x="7543246" y="834197"/>
                  <a:pt x="7543246" y="834197"/>
                </a:cubicBezTo>
                <a:cubicBezTo>
                  <a:pt x="7535166" y="831898"/>
                  <a:pt x="7528727" y="829745"/>
                  <a:pt x="7520368" y="830592"/>
                </a:cubicBezTo>
                <a:cubicBezTo>
                  <a:pt x="7519002" y="827302"/>
                  <a:pt x="7517635" y="824013"/>
                  <a:pt x="7519835" y="817871"/>
                </a:cubicBezTo>
                <a:cubicBezTo>
                  <a:pt x="7504066" y="827567"/>
                  <a:pt x="7479681" y="822243"/>
                  <a:pt x="7464050" y="830368"/>
                </a:cubicBezTo>
                <a:cubicBezTo>
                  <a:pt x="7465001" y="838372"/>
                  <a:pt x="7460068" y="837937"/>
                  <a:pt x="7456501" y="840791"/>
                </a:cubicBezTo>
                <a:cubicBezTo>
                  <a:pt x="7451985" y="835639"/>
                  <a:pt x="7451036" y="827633"/>
                  <a:pt x="7444598" y="825481"/>
                </a:cubicBezTo>
                <a:cubicBezTo>
                  <a:pt x="7436101" y="827897"/>
                  <a:pt x="7424037" y="833169"/>
                  <a:pt x="7422925" y="845745"/>
                </a:cubicBezTo>
                <a:cubicBezTo>
                  <a:pt x="7418270" y="842164"/>
                  <a:pt x="7415815" y="832442"/>
                  <a:pt x="7412110" y="836869"/>
                </a:cubicBezTo>
                <a:cubicBezTo>
                  <a:pt x="7408566" y="820712"/>
                  <a:pt x="7428018" y="825599"/>
                  <a:pt x="7433646" y="818175"/>
                </a:cubicBezTo>
                <a:cubicBezTo>
                  <a:pt x="7451036" y="827633"/>
                  <a:pt x="7467223" y="813222"/>
                  <a:pt x="7481208" y="804952"/>
                </a:cubicBezTo>
                <a:cubicBezTo>
                  <a:pt x="7478615" y="796801"/>
                  <a:pt x="7477943" y="785654"/>
                  <a:pt x="7471645" y="781929"/>
                </a:cubicBezTo>
                <a:cubicBezTo>
                  <a:pt x="7471783" y="780357"/>
                  <a:pt x="7473567" y="778930"/>
                  <a:pt x="7473705" y="777358"/>
                </a:cubicBezTo>
                <a:cubicBezTo>
                  <a:pt x="7473705" y="777358"/>
                  <a:pt x="7473844" y="775787"/>
                  <a:pt x="7473844" y="775787"/>
                </a:cubicBezTo>
                <a:cubicBezTo>
                  <a:pt x="7475627" y="774360"/>
                  <a:pt x="7478916" y="774650"/>
                  <a:pt x="7480559" y="774796"/>
                </a:cubicBezTo>
                <a:cubicBezTo>
                  <a:pt x="7482204" y="774941"/>
                  <a:pt x="7482204" y="774941"/>
                  <a:pt x="7482204" y="774941"/>
                </a:cubicBezTo>
                <a:cubicBezTo>
                  <a:pt x="7482204" y="774941"/>
                  <a:pt x="7483987" y="773514"/>
                  <a:pt x="7484125" y="771942"/>
                </a:cubicBezTo>
                <a:cubicBezTo>
                  <a:pt x="7484404" y="768798"/>
                  <a:pt x="7482897" y="767082"/>
                  <a:pt x="7481254" y="766936"/>
                </a:cubicBezTo>
                <a:cubicBezTo>
                  <a:pt x="7479609" y="766791"/>
                  <a:pt x="7476321" y="766500"/>
                  <a:pt x="7472894" y="767781"/>
                </a:cubicBezTo>
                <a:cubicBezTo>
                  <a:pt x="7472894" y="767781"/>
                  <a:pt x="7472756" y="769354"/>
                  <a:pt x="7472756" y="769354"/>
                </a:cubicBezTo>
                <a:cubicBezTo>
                  <a:pt x="7471111" y="769209"/>
                  <a:pt x="7471111" y="769209"/>
                  <a:pt x="7471251" y="767635"/>
                </a:cubicBezTo>
                <a:cubicBezTo>
                  <a:pt x="7469607" y="767490"/>
                  <a:pt x="7467963" y="767346"/>
                  <a:pt x="7467963" y="767346"/>
                </a:cubicBezTo>
                <a:cubicBezTo>
                  <a:pt x="7466318" y="767200"/>
                  <a:pt x="7466318" y="767200"/>
                  <a:pt x="7464674" y="767056"/>
                </a:cubicBezTo>
                <a:cubicBezTo>
                  <a:pt x="7463030" y="766910"/>
                  <a:pt x="7459880" y="765047"/>
                  <a:pt x="7458236" y="764903"/>
                </a:cubicBezTo>
                <a:cubicBezTo>
                  <a:pt x="7458236" y="764903"/>
                  <a:pt x="7456592" y="764758"/>
                  <a:pt x="7456592" y="764758"/>
                </a:cubicBezTo>
                <a:cubicBezTo>
                  <a:pt x="7456592" y="764758"/>
                  <a:pt x="7456592" y="764758"/>
                  <a:pt x="7456731" y="763184"/>
                </a:cubicBezTo>
                <a:cubicBezTo>
                  <a:pt x="7458792" y="758615"/>
                  <a:pt x="7463447" y="762194"/>
                  <a:pt x="7463863" y="757478"/>
                </a:cubicBezTo>
                <a:cubicBezTo>
                  <a:pt x="7463863" y="757478"/>
                  <a:pt x="7464003" y="755906"/>
                  <a:pt x="7464003" y="755906"/>
                </a:cubicBezTo>
                <a:cubicBezTo>
                  <a:pt x="7465786" y="754480"/>
                  <a:pt x="7467429" y="754624"/>
                  <a:pt x="7467429" y="754624"/>
                </a:cubicBezTo>
                <a:cubicBezTo>
                  <a:pt x="7469073" y="754770"/>
                  <a:pt x="7469073" y="754770"/>
                  <a:pt x="7469212" y="753198"/>
                </a:cubicBezTo>
                <a:cubicBezTo>
                  <a:pt x="7469350" y="751627"/>
                  <a:pt x="7469490" y="750054"/>
                  <a:pt x="7467845" y="749910"/>
                </a:cubicBezTo>
                <a:cubicBezTo>
                  <a:pt x="7466202" y="749765"/>
                  <a:pt x="7464419" y="751191"/>
                  <a:pt x="7462635" y="752617"/>
                </a:cubicBezTo>
                <a:cubicBezTo>
                  <a:pt x="7457032" y="741033"/>
                  <a:pt x="7472129" y="720187"/>
                  <a:pt x="7483082" y="727493"/>
                </a:cubicBezTo>
                <a:cubicBezTo>
                  <a:pt x="7484749" y="708629"/>
                  <a:pt x="7462126" y="720889"/>
                  <a:pt x="7465991" y="695884"/>
                </a:cubicBezTo>
                <a:cubicBezTo>
                  <a:pt x="7464347" y="695738"/>
                  <a:pt x="7460920" y="697019"/>
                  <a:pt x="7459554" y="693731"/>
                </a:cubicBezTo>
                <a:cubicBezTo>
                  <a:pt x="7461499" y="671723"/>
                  <a:pt x="7448645" y="648408"/>
                  <a:pt x="7460872" y="622559"/>
                </a:cubicBezTo>
                <a:cubicBezTo>
                  <a:pt x="7458833" y="608120"/>
                  <a:pt x="7460222" y="592401"/>
                  <a:pt x="7458880" y="570104"/>
                </a:cubicBezTo>
                <a:cubicBezTo>
                  <a:pt x="7457512" y="566815"/>
                  <a:pt x="7454224" y="566525"/>
                  <a:pt x="7451213" y="563089"/>
                </a:cubicBezTo>
                <a:cubicBezTo>
                  <a:pt x="7451908" y="555230"/>
                  <a:pt x="7456979" y="554093"/>
                  <a:pt x="7457674" y="546233"/>
                </a:cubicBezTo>
                <a:cubicBezTo>
                  <a:pt x="7449453" y="545509"/>
                  <a:pt x="7449453" y="545509"/>
                  <a:pt x="7446860" y="537358"/>
                </a:cubicBezTo>
                <a:cubicBezTo>
                  <a:pt x="7446186" y="526210"/>
                  <a:pt x="7449337" y="528072"/>
                  <a:pt x="7448388" y="520067"/>
                </a:cubicBezTo>
                <a:cubicBezTo>
                  <a:pt x="7436486" y="504758"/>
                  <a:pt x="7421270" y="508165"/>
                  <a:pt x="7404829" y="506714"/>
                </a:cubicBezTo>
                <a:cubicBezTo>
                  <a:pt x="7401542" y="506422"/>
                  <a:pt x="7398669" y="501416"/>
                  <a:pt x="7395380" y="501126"/>
                </a:cubicBezTo>
                <a:cubicBezTo>
                  <a:pt x="7392093" y="500836"/>
                  <a:pt x="7374262" y="515102"/>
                  <a:pt x="7375652" y="499382"/>
                </a:cubicBezTo>
                <a:cubicBezTo>
                  <a:pt x="7357704" y="496212"/>
                  <a:pt x="7347724" y="477904"/>
                  <a:pt x="7330172" y="489027"/>
                </a:cubicBezTo>
                <a:cubicBezTo>
                  <a:pt x="7322228" y="485157"/>
                  <a:pt x="7316625" y="473571"/>
                  <a:pt x="7307037" y="469557"/>
                </a:cubicBezTo>
                <a:cubicBezTo>
                  <a:pt x="7298956" y="467259"/>
                  <a:pt x="7283047" y="478527"/>
                  <a:pt x="7281564" y="457801"/>
                </a:cubicBezTo>
                <a:cubicBezTo>
                  <a:pt x="7244860" y="441884"/>
                  <a:pt x="7211328" y="408821"/>
                  <a:pt x="7174069" y="399193"/>
                </a:cubicBezTo>
                <a:cubicBezTo>
                  <a:pt x="7162976" y="393459"/>
                  <a:pt x="7149429" y="378006"/>
                  <a:pt x="7134770" y="375125"/>
                </a:cubicBezTo>
                <a:cubicBezTo>
                  <a:pt x="7131481" y="374836"/>
                  <a:pt x="7126412" y="375972"/>
                  <a:pt x="7123262" y="374110"/>
                </a:cubicBezTo>
                <a:cubicBezTo>
                  <a:pt x="7121756" y="372392"/>
                  <a:pt x="7120528" y="367531"/>
                  <a:pt x="7119024" y="365814"/>
                </a:cubicBezTo>
                <a:cubicBezTo>
                  <a:pt x="7115735" y="365523"/>
                  <a:pt x="7112308" y="366805"/>
                  <a:pt x="7107515" y="364798"/>
                </a:cubicBezTo>
                <a:cubicBezTo>
                  <a:pt x="7096282" y="360636"/>
                  <a:pt x="7086025" y="345472"/>
                  <a:pt x="7075326" y="354031"/>
                </a:cubicBezTo>
                <a:cubicBezTo>
                  <a:pt x="7056847" y="338141"/>
                  <a:pt x="7032600" y="331247"/>
                  <a:pt x="7008356" y="324352"/>
                </a:cubicBezTo>
                <a:cubicBezTo>
                  <a:pt x="6997657" y="332912"/>
                  <a:pt x="6991336" y="348194"/>
                  <a:pt x="6983371" y="363332"/>
                </a:cubicBezTo>
                <a:cubicBezTo>
                  <a:pt x="6974872" y="365750"/>
                  <a:pt x="6970751" y="374891"/>
                  <a:pt x="6959519" y="370730"/>
                </a:cubicBezTo>
                <a:cubicBezTo>
                  <a:pt x="6958292" y="365870"/>
                  <a:pt x="6955143" y="364008"/>
                  <a:pt x="6957482" y="356292"/>
                </a:cubicBezTo>
                <a:cubicBezTo>
                  <a:pt x="6967901" y="350876"/>
                  <a:pt x="6979965" y="345605"/>
                  <a:pt x="6981910" y="323599"/>
                </a:cubicBezTo>
                <a:cubicBezTo>
                  <a:pt x="6956183" y="295978"/>
                  <a:pt x="6929876" y="293655"/>
                  <a:pt x="6891111" y="282307"/>
                </a:cubicBezTo>
                <a:cubicBezTo>
                  <a:pt x="6886295" y="299309"/>
                  <a:pt x="6873976" y="288714"/>
                  <a:pt x="6866983" y="292850"/>
                </a:cubicBezTo>
                <a:cubicBezTo>
                  <a:pt x="6857556" y="268254"/>
                  <a:pt x="6814554" y="248613"/>
                  <a:pt x="6800406" y="277462"/>
                </a:cubicBezTo>
                <a:cubicBezTo>
                  <a:pt x="6797952" y="267740"/>
                  <a:pt x="6791929" y="260871"/>
                  <a:pt x="6787693" y="252575"/>
                </a:cubicBezTo>
                <a:cubicBezTo>
                  <a:pt x="6772756" y="252841"/>
                  <a:pt x="6752076" y="243092"/>
                  <a:pt x="6732348" y="241349"/>
                </a:cubicBezTo>
                <a:cubicBezTo>
                  <a:pt x="6730149" y="247491"/>
                  <a:pt x="6729175" y="258494"/>
                  <a:pt x="6722322" y="261057"/>
                </a:cubicBezTo>
                <a:cubicBezTo>
                  <a:pt x="6711505" y="252180"/>
                  <a:pt x="6707916" y="274042"/>
                  <a:pt x="6697913" y="274743"/>
                </a:cubicBezTo>
                <a:cubicBezTo>
                  <a:pt x="6700486" y="301900"/>
                  <a:pt x="6673506" y="288428"/>
                  <a:pt x="6667207" y="284704"/>
                </a:cubicBezTo>
                <a:cubicBezTo>
                  <a:pt x="6680918" y="279578"/>
                  <a:pt x="6685871" y="261005"/>
                  <a:pt x="6696848" y="249302"/>
                </a:cubicBezTo>
                <a:cubicBezTo>
                  <a:pt x="6689344" y="221708"/>
                  <a:pt x="6650835" y="226226"/>
                  <a:pt x="6636709" y="236066"/>
                </a:cubicBezTo>
                <a:close/>
                <a:moveTo>
                  <a:pt x="6489212" y="225425"/>
                </a:moveTo>
                <a:lnTo>
                  <a:pt x="6520997" y="225425"/>
                </a:lnTo>
                <a:lnTo>
                  <a:pt x="6518129" y="237273"/>
                </a:lnTo>
                <a:cubicBezTo>
                  <a:pt x="6516833" y="247258"/>
                  <a:pt x="6514731" y="256973"/>
                  <a:pt x="6506778" y="262606"/>
                </a:cubicBezTo>
                <a:cubicBezTo>
                  <a:pt x="6503211" y="265459"/>
                  <a:pt x="6475122" y="264563"/>
                  <a:pt x="6478016" y="250560"/>
                </a:cubicBezTo>
                <a:close/>
                <a:moveTo>
                  <a:pt x="6003078" y="225425"/>
                </a:moveTo>
                <a:lnTo>
                  <a:pt x="6009567" y="225425"/>
                </a:lnTo>
                <a:lnTo>
                  <a:pt x="6016268" y="225603"/>
                </a:lnTo>
                <a:cubicBezTo>
                  <a:pt x="6022845" y="226184"/>
                  <a:pt x="6027777" y="226619"/>
                  <a:pt x="6032848" y="225483"/>
                </a:cubicBezTo>
                <a:lnTo>
                  <a:pt x="6032885" y="225425"/>
                </a:lnTo>
                <a:lnTo>
                  <a:pt x="6051476" y="225425"/>
                </a:lnTo>
                <a:lnTo>
                  <a:pt x="6052301" y="230371"/>
                </a:lnTo>
                <a:cubicBezTo>
                  <a:pt x="6057232" y="230806"/>
                  <a:pt x="6063949" y="229816"/>
                  <a:pt x="6061611" y="237530"/>
                </a:cubicBezTo>
                <a:cubicBezTo>
                  <a:pt x="6046673" y="237795"/>
                  <a:pt x="6046235" y="261518"/>
                  <a:pt x="6027060" y="253487"/>
                </a:cubicBezTo>
                <a:cubicBezTo>
                  <a:pt x="6028981" y="250489"/>
                  <a:pt x="6030626" y="250634"/>
                  <a:pt x="6027616" y="247200"/>
                </a:cubicBezTo>
                <a:cubicBezTo>
                  <a:pt x="6024328" y="246909"/>
                  <a:pt x="6021039" y="246620"/>
                  <a:pt x="6019673" y="243329"/>
                </a:cubicBezTo>
                <a:cubicBezTo>
                  <a:pt x="6017750" y="246328"/>
                  <a:pt x="6017195" y="252617"/>
                  <a:pt x="6013906" y="252325"/>
                </a:cubicBezTo>
                <a:cubicBezTo>
                  <a:pt x="6010896" y="248891"/>
                  <a:pt x="6007607" y="248600"/>
                  <a:pt x="6005686" y="251600"/>
                </a:cubicBezTo>
                <a:cubicBezTo>
                  <a:pt x="6003231" y="241878"/>
                  <a:pt x="6000776" y="232155"/>
                  <a:pt x="5992695" y="229857"/>
                </a:cubicBezTo>
                <a:close/>
                <a:moveTo>
                  <a:pt x="5944840" y="225425"/>
                </a:moveTo>
                <a:lnTo>
                  <a:pt x="5978006" y="225425"/>
                </a:lnTo>
                <a:lnTo>
                  <a:pt x="5977973" y="225497"/>
                </a:lnTo>
                <a:lnTo>
                  <a:pt x="5982123" y="225425"/>
                </a:lnTo>
                <a:lnTo>
                  <a:pt x="5991763" y="225425"/>
                </a:lnTo>
                <a:lnTo>
                  <a:pt x="5989684" y="226423"/>
                </a:lnTo>
                <a:cubicBezTo>
                  <a:pt x="5988040" y="226277"/>
                  <a:pt x="5988040" y="226277"/>
                  <a:pt x="5987901" y="227848"/>
                </a:cubicBezTo>
                <a:cubicBezTo>
                  <a:pt x="5975559" y="236264"/>
                  <a:pt x="5947448" y="254374"/>
                  <a:pt x="5939943" y="226780"/>
                </a:cubicBezTo>
                <a:close/>
                <a:moveTo>
                  <a:pt x="5827493" y="225425"/>
                </a:moveTo>
                <a:lnTo>
                  <a:pt x="5833401" y="225425"/>
                </a:lnTo>
                <a:lnTo>
                  <a:pt x="5832242" y="226769"/>
                </a:lnTo>
                <a:close/>
                <a:moveTo>
                  <a:pt x="5799295" y="225425"/>
                </a:moveTo>
                <a:lnTo>
                  <a:pt x="5823811" y="225425"/>
                </a:lnTo>
                <a:lnTo>
                  <a:pt x="5818622" y="228536"/>
                </a:lnTo>
                <a:cubicBezTo>
                  <a:pt x="5814388" y="231924"/>
                  <a:pt x="5809896" y="235884"/>
                  <a:pt x="5803459" y="233731"/>
                </a:cubicBezTo>
                <a:cubicBezTo>
                  <a:pt x="5801953" y="232013"/>
                  <a:pt x="5801750" y="229619"/>
                  <a:pt x="5801307" y="227599"/>
                </a:cubicBezTo>
                <a:close/>
                <a:moveTo>
                  <a:pt x="5753005" y="225425"/>
                </a:moveTo>
                <a:lnTo>
                  <a:pt x="5796670" y="225425"/>
                </a:lnTo>
                <a:lnTo>
                  <a:pt x="5786336" y="242317"/>
                </a:lnTo>
                <a:cubicBezTo>
                  <a:pt x="5782646" y="248922"/>
                  <a:pt x="5780822" y="255493"/>
                  <a:pt x="5786160" y="260717"/>
                </a:cubicBezTo>
                <a:cubicBezTo>
                  <a:pt x="5782037" y="269858"/>
                  <a:pt x="5776018" y="262990"/>
                  <a:pt x="5770807" y="265697"/>
                </a:cubicBezTo>
                <a:cubicBezTo>
                  <a:pt x="5768191" y="276556"/>
                  <a:pt x="5776968" y="270994"/>
                  <a:pt x="5774491" y="280281"/>
                </a:cubicBezTo>
                <a:cubicBezTo>
                  <a:pt x="5769695" y="278272"/>
                  <a:pt x="5767635" y="282843"/>
                  <a:pt x="5764347" y="282552"/>
                </a:cubicBezTo>
                <a:cubicBezTo>
                  <a:pt x="5758743" y="270969"/>
                  <a:pt x="5751077" y="263954"/>
                  <a:pt x="5741768" y="256795"/>
                </a:cubicBezTo>
                <a:cubicBezTo>
                  <a:pt x="5750267" y="254378"/>
                  <a:pt x="5748783" y="233652"/>
                  <a:pt x="5754271" y="227800"/>
                </a:cubicBezTo>
                <a:close/>
                <a:moveTo>
                  <a:pt x="5655902" y="225425"/>
                </a:moveTo>
                <a:lnTo>
                  <a:pt x="5664992" y="225425"/>
                </a:lnTo>
                <a:lnTo>
                  <a:pt x="5660895" y="236777"/>
                </a:lnTo>
                <a:cubicBezTo>
                  <a:pt x="5657923" y="244633"/>
                  <a:pt x="5654560" y="249881"/>
                  <a:pt x="5648747" y="240654"/>
                </a:cubicBezTo>
                <a:cubicBezTo>
                  <a:pt x="5649164" y="235938"/>
                  <a:pt x="5650640" y="233297"/>
                  <a:pt x="5652287" y="231066"/>
                </a:cubicBezTo>
                <a:close/>
                <a:moveTo>
                  <a:pt x="0" y="225425"/>
                </a:moveTo>
                <a:lnTo>
                  <a:pt x="4086842" y="225425"/>
                </a:lnTo>
                <a:lnTo>
                  <a:pt x="4086941" y="227807"/>
                </a:lnTo>
                <a:cubicBezTo>
                  <a:pt x="4086970" y="232166"/>
                  <a:pt x="4087410" y="236562"/>
                  <a:pt x="4089806" y="237566"/>
                </a:cubicBezTo>
                <a:cubicBezTo>
                  <a:pt x="4096661" y="235002"/>
                  <a:pt x="4101177" y="240153"/>
                  <a:pt x="4104326" y="242016"/>
                </a:cubicBezTo>
                <a:cubicBezTo>
                  <a:pt x="4101038" y="241726"/>
                  <a:pt x="4095134" y="252293"/>
                  <a:pt x="4092400" y="245715"/>
                </a:cubicBezTo>
                <a:cubicBezTo>
                  <a:pt x="4091289" y="258291"/>
                  <a:pt x="4081030" y="243126"/>
                  <a:pt x="4079780" y="257273"/>
                </a:cubicBezTo>
                <a:cubicBezTo>
                  <a:pt x="4078277" y="255556"/>
                  <a:pt x="4080336" y="250986"/>
                  <a:pt x="4078691" y="250840"/>
                </a:cubicBezTo>
                <a:cubicBezTo>
                  <a:pt x="4076492" y="256982"/>
                  <a:pt x="4074848" y="256837"/>
                  <a:pt x="4074570" y="259982"/>
                </a:cubicBezTo>
                <a:cubicBezTo>
                  <a:pt x="4069915" y="256402"/>
                  <a:pt x="4067854" y="260971"/>
                  <a:pt x="4068411" y="254684"/>
                </a:cubicBezTo>
                <a:cubicBezTo>
                  <a:pt x="4061418" y="258819"/>
                  <a:pt x="4064289" y="263825"/>
                  <a:pt x="4060583" y="268251"/>
                </a:cubicBezTo>
                <a:cubicBezTo>
                  <a:pt x="4065099" y="273402"/>
                  <a:pt x="4059750" y="277683"/>
                  <a:pt x="4064127" y="284406"/>
                </a:cubicBezTo>
                <a:cubicBezTo>
                  <a:pt x="4060839" y="284115"/>
                  <a:pt x="4060839" y="284115"/>
                  <a:pt x="4060839" y="284115"/>
                </a:cubicBezTo>
                <a:cubicBezTo>
                  <a:pt x="4061533" y="276256"/>
                  <a:pt x="4058385" y="274394"/>
                  <a:pt x="4053452" y="273958"/>
                </a:cubicBezTo>
                <a:cubicBezTo>
                  <a:pt x="4053452" y="273958"/>
                  <a:pt x="4053452" y="273958"/>
                  <a:pt x="4051947" y="272240"/>
                </a:cubicBezTo>
                <a:cubicBezTo>
                  <a:pt x="4053868" y="269242"/>
                  <a:pt x="4053868" y="269242"/>
                  <a:pt x="4055652" y="267815"/>
                </a:cubicBezTo>
                <a:cubicBezTo>
                  <a:pt x="4057295" y="267960"/>
                  <a:pt x="4057295" y="267960"/>
                  <a:pt x="4057435" y="266389"/>
                </a:cubicBezTo>
                <a:cubicBezTo>
                  <a:pt x="4057572" y="264816"/>
                  <a:pt x="4057572" y="264816"/>
                  <a:pt x="4055928" y="264671"/>
                </a:cubicBezTo>
                <a:cubicBezTo>
                  <a:pt x="4052501" y="265951"/>
                  <a:pt x="4050718" y="267377"/>
                  <a:pt x="4050302" y="272096"/>
                </a:cubicBezTo>
                <a:cubicBezTo>
                  <a:pt x="4050164" y="273667"/>
                  <a:pt x="4050164" y="273667"/>
                  <a:pt x="4050164" y="273667"/>
                </a:cubicBezTo>
                <a:cubicBezTo>
                  <a:pt x="4050024" y="275239"/>
                  <a:pt x="4050024" y="275239"/>
                  <a:pt x="4051529" y="276956"/>
                </a:cubicBezTo>
                <a:cubicBezTo>
                  <a:pt x="4051529" y="276956"/>
                  <a:pt x="4051391" y="278527"/>
                  <a:pt x="4051391" y="278527"/>
                </a:cubicBezTo>
                <a:cubicBezTo>
                  <a:pt x="4048380" y="275094"/>
                  <a:pt x="4046597" y="276520"/>
                  <a:pt x="4044537" y="281090"/>
                </a:cubicBezTo>
                <a:cubicBezTo>
                  <a:pt x="4045763" y="285951"/>
                  <a:pt x="4042197" y="288805"/>
                  <a:pt x="4048219" y="295673"/>
                </a:cubicBezTo>
                <a:cubicBezTo>
                  <a:pt x="4044792" y="296955"/>
                  <a:pt x="4042337" y="287233"/>
                  <a:pt x="4041643" y="295093"/>
                </a:cubicBezTo>
                <a:cubicBezTo>
                  <a:pt x="4046437" y="297100"/>
                  <a:pt x="4037937" y="299518"/>
                  <a:pt x="4037519" y="304234"/>
                </a:cubicBezTo>
                <a:cubicBezTo>
                  <a:pt x="4041759" y="312529"/>
                  <a:pt x="4047107" y="308249"/>
                  <a:pt x="4058479" y="310838"/>
                </a:cubicBezTo>
                <a:cubicBezTo>
                  <a:pt x="4059033" y="304550"/>
                  <a:pt x="4055883" y="302688"/>
                  <a:pt x="4056301" y="297972"/>
                </a:cubicBezTo>
                <a:cubicBezTo>
                  <a:pt x="4059589" y="298262"/>
                  <a:pt x="4060005" y="293546"/>
                  <a:pt x="4063434" y="292266"/>
                </a:cubicBezTo>
                <a:cubicBezTo>
                  <a:pt x="4061928" y="290548"/>
                  <a:pt x="4060144" y="291975"/>
                  <a:pt x="4060422" y="288830"/>
                </a:cubicBezTo>
                <a:cubicBezTo>
                  <a:pt x="4063711" y="289121"/>
                  <a:pt x="4063711" y="289121"/>
                  <a:pt x="4063711" y="289121"/>
                </a:cubicBezTo>
                <a:cubicBezTo>
                  <a:pt x="4061649" y="293692"/>
                  <a:pt x="4069870" y="294419"/>
                  <a:pt x="4070287" y="289703"/>
                </a:cubicBezTo>
                <a:cubicBezTo>
                  <a:pt x="4068643" y="289557"/>
                  <a:pt x="4067137" y="287839"/>
                  <a:pt x="4070427" y="288131"/>
                </a:cubicBezTo>
                <a:cubicBezTo>
                  <a:pt x="4071515" y="294564"/>
                  <a:pt x="4068227" y="294273"/>
                  <a:pt x="4070820" y="302422"/>
                </a:cubicBezTo>
                <a:cubicBezTo>
                  <a:pt x="4074108" y="302713"/>
                  <a:pt x="4075197" y="309147"/>
                  <a:pt x="4078486" y="309437"/>
                </a:cubicBezTo>
                <a:cubicBezTo>
                  <a:pt x="4080545" y="304866"/>
                  <a:pt x="4077257" y="304576"/>
                  <a:pt x="4075752" y="302859"/>
                </a:cubicBezTo>
                <a:cubicBezTo>
                  <a:pt x="4079041" y="303149"/>
                  <a:pt x="4080685" y="303295"/>
                  <a:pt x="4082330" y="303440"/>
                </a:cubicBezTo>
                <a:cubicBezTo>
                  <a:pt x="4079575" y="315871"/>
                  <a:pt x="4088466" y="327746"/>
                  <a:pt x="4075451" y="325011"/>
                </a:cubicBezTo>
                <a:cubicBezTo>
                  <a:pt x="4077096" y="325156"/>
                  <a:pt x="4076958" y="326728"/>
                  <a:pt x="4076820" y="328300"/>
                </a:cubicBezTo>
                <a:cubicBezTo>
                  <a:pt x="4076820" y="328300"/>
                  <a:pt x="4075313" y="326583"/>
                  <a:pt x="4075313" y="326583"/>
                </a:cubicBezTo>
                <a:cubicBezTo>
                  <a:pt x="4073668" y="326438"/>
                  <a:pt x="4072025" y="326292"/>
                  <a:pt x="4072025" y="326292"/>
                </a:cubicBezTo>
                <a:cubicBezTo>
                  <a:pt x="4068737" y="326002"/>
                  <a:pt x="4065448" y="325711"/>
                  <a:pt x="4063526" y="328710"/>
                </a:cubicBezTo>
                <a:cubicBezTo>
                  <a:pt x="4063526" y="328710"/>
                  <a:pt x="4061882" y="328565"/>
                  <a:pt x="4061744" y="330137"/>
                </a:cubicBezTo>
                <a:cubicBezTo>
                  <a:pt x="4059960" y="331563"/>
                  <a:pt x="4059821" y="333134"/>
                  <a:pt x="4058038" y="334561"/>
                </a:cubicBezTo>
                <a:cubicBezTo>
                  <a:pt x="4057899" y="336134"/>
                  <a:pt x="4057899" y="336134"/>
                  <a:pt x="4056254" y="335988"/>
                </a:cubicBezTo>
                <a:cubicBezTo>
                  <a:pt x="4056254" y="335988"/>
                  <a:pt x="4054612" y="335843"/>
                  <a:pt x="4054612" y="335843"/>
                </a:cubicBezTo>
                <a:cubicBezTo>
                  <a:pt x="4052967" y="335698"/>
                  <a:pt x="4052967" y="335698"/>
                  <a:pt x="4052829" y="337270"/>
                </a:cubicBezTo>
                <a:cubicBezTo>
                  <a:pt x="4052689" y="338841"/>
                  <a:pt x="4052689" y="338841"/>
                  <a:pt x="4054195" y="340559"/>
                </a:cubicBezTo>
                <a:cubicBezTo>
                  <a:pt x="4055839" y="340704"/>
                  <a:pt x="4055839" y="340704"/>
                  <a:pt x="4055839" y="340704"/>
                </a:cubicBezTo>
                <a:cubicBezTo>
                  <a:pt x="4055700" y="342276"/>
                  <a:pt x="4055700" y="342276"/>
                  <a:pt x="4055700" y="342276"/>
                </a:cubicBezTo>
                <a:cubicBezTo>
                  <a:pt x="4053639" y="346846"/>
                  <a:pt x="4047201" y="344694"/>
                  <a:pt x="4046647" y="350982"/>
                </a:cubicBezTo>
                <a:cubicBezTo>
                  <a:pt x="4045001" y="350837"/>
                  <a:pt x="4045001" y="350837"/>
                  <a:pt x="4045001" y="350837"/>
                </a:cubicBezTo>
                <a:cubicBezTo>
                  <a:pt x="4043496" y="349119"/>
                  <a:pt x="4043496" y="349119"/>
                  <a:pt x="4043496" y="349119"/>
                </a:cubicBezTo>
                <a:cubicBezTo>
                  <a:pt x="4041713" y="350546"/>
                  <a:pt x="4041713" y="350546"/>
                  <a:pt x="4041713" y="350546"/>
                </a:cubicBezTo>
                <a:cubicBezTo>
                  <a:pt x="4041713" y="350546"/>
                  <a:pt x="4039930" y="351972"/>
                  <a:pt x="4039792" y="353543"/>
                </a:cubicBezTo>
                <a:cubicBezTo>
                  <a:pt x="4035970" y="340532"/>
                  <a:pt x="4032543" y="341814"/>
                  <a:pt x="4025016" y="333227"/>
                </a:cubicBezTo>
                <a:cubicBezTo>
                  <a:pt x="4024739" y="336372"/>
                  <a:pt x="4024461" y="339516"/>
                  <a:pt x="4022818" y="339370"/>
                </a:cubicBezTo>
                <a:cubicBezTo>
                  <a:pt x="4022956" y="337799"/>
                  <a:pt x="4023372" y="333082"/>
                  <a:pt x="4021730" y="332938"/>
                </a:cubicBezTo>
                <a:cubicBezTo>
                  <a:pt x="4018024" y="337362"/>
                  <a:pt x="4021450" y="336081"/>
                  <a:pt x="4020895" y="342369"/>
                </a:cubicBezTo>
                <a:cubicBezTo>
                  <a:pt x="4014875" y="335501"/>
                  <a:pt x="4017329" y="345223"/>
                  <a:pt x="4015545" y="346650"/>
                </a:cubicBezTo>
                <a:cubicBezTo>
                  <a:pt x="4010614" y="346213"/>
                  <a:pt x="4008715" y="330204"/>
                  <a:pt x="4005148" y="333056"/>
                </a:cubicBezTo>
                <a:cubicBezTo>
                  <a:pt x="4011308" y="338354"/>
                  <a:pt x="3998572" y="332476"/>
                  <a:pt x="3999799" y="337338"/>
                </a:cubicBezTo>
                <a:cubicBezTo>
                  <a:pt x="4002949" y="339199"/>
                  <a:pt x="4000749" y="345341"/>
                  <a:pt x="4002254" y="347059"/>
                </a:cubicBezTo>
                <a:cubicBezTo>
                  <a:pt x="3997600" y="343478"/>
                  <a:pt x="3990745" y="346042"/>
                  <a:pt x="3986624" y="355183"/>
                </a:cubicBezTo>
                <a:cubicBezTo>
                  <a:pt x="3980326" y="351459"/>
                  <a:pt x="3980741" y="346742"/>
                  <a:pt x="3974025" y="347733"/>
                </a:cubicBezTo>
                <a:cubicBezTo>
                  <a:pt x="3979652" y="340310"/>
                  <a:pt x="3967727" y="344009"/>
                  <a:pt x="3971570" y="338011"/>
                </a:cubicBezTo>
                <a:cubicBezTo>
                  <a:pt x="3968144" y="339293"/>
                  <a:pt x="3958279" y="338420"/>
                  <a:pt x="3960340" y="333851"/>
                </a:cubicBezTo>
                <a:cubicBezTo>
                  <a:pt x="3954712" y="341274"/>
                  <a:pt x="3954158" y="347562"/>
                  <a:pt x="3955386" y="352422"/>
                </a:cubicBezTo>
                <a:cubicBezTo>
                  <a:pt x="3957167" y="350997"/>
                  <a:pt x="3960990" y="364008"/>
                  <a:pt x="3967704" y="363017"/>
                </a:cubicBezTo>
                <a:cubicBezTo>
                  <a:pt x="3967843" y="361445"/>
                  <a:pt x="3968121" y="358301"/>
                  <a:pt x="3969765" y="358446"/>
                </a:cubicBezTo>
                <a:cubicBezTo>
                  <a:pt x="3972498" y="365024"/>
                  <a:pt x="3974698" y="358881"/>
                  <a:pt x="3977291" y="367032"/>
                </a:cubicBezTo>
                <a:cubicBezTo>
                  <a:pt x="3967704" y="363017"/>
                  <a:pt x="3966871" y="372448"/>
                  <a:pt x="3958372" y="374865"/>
                </a:cubicBezTo>
                <a:cubicBezTo>
                  <a:pt x="3955084" y="374574"/>
                  <a:pt x="3951935" y="372712"/>
                  <a:pt x="3951797" y="374284"/>
                </a:cubicBezTo>
                <a:cubicBezTo>
                  <a:pt x="3948369" y="375566"/>
                  <a:pt x="3951241" y="380572"/>
                  <a:pt x="3949596" y="380426"/>
                </a:cubicBezTo>
                <a:cubicBezTo>
                  <a:pt x="3947953" y="380281"/>
                  <a:pt x="3945220" y="373703"/>
                  <a:pt x="3943437" y="375130"/>
                </a:cubicBezTo>
                <a:cubicBezTo>
                  <a:pt x="3940960" y="384417"/>
                  <a:pt x="3949596" y="380426"/>
                  <a:pt x="3950825" y="385288"/>
                </a:cubicBezTo>
                <a:cubicBezTo>
                  <a:pt x="3947535" y="384997"/>
                  <a:pt x="3945891" y="384853"/>
                  <a:pt x="3944386" y="383135"/>
                </a:cubicBezTo>
                <a:cubicBezTo>
                  <a:pt x="3942187" y="389277"/>
                  <a:pt x="3946703" y="394429"/>
                  <a:pt x="3942187" y="389277"/>
                </a:cubicBezTo>
                <a:cubicBezTo>
                  <a:pt x="3942720" y="401998"/>
                  <a:pt x="3945592" y="407004"/>
                  <a:pt x="3945035" y="413291"/>
                </a:cubicBezTo>
                <a:cubicBezTo>
                  <a:pt x="3945035" y="413291"/>
                  <a:pt x="3945035" y="413291"/>
                  <a:pt x="3943392" y="413148"/>
                </a:cubicBezTo>
                <a:cubicBezTo>
                  <a:pt x="3944202" y="422723"/>
                  <a:pt x="3950918" y="421732"/>
                  <a:pt x="3946519" y="434017"/>
                </a:cubicBezTo>
                <a:cubicBezTo>
                  <a:pt x="3943786" y="427439"/>
                  <a:pt x="3940753" y="443012"/>
                  <a:pt x="3938298" y="433290"/>
                </a:cubicBezTo>
                <a:cubicBezTo>
                  <a:pt x="3943229" y="433727"/>
                  <a:pt x="3940082" y="431863"/>
                  <a:pt x="3938714" y="428575"/>
                </a:cubicBezTo>
                <a:cubicBezTo>
                  <a:pt x="3940358" y="428721"/>
                  <a:pt x="3940358" y="428721"/>
                  <a:pt x="3940497" y="427149"/>
                </a:cubicBezTo>
                <a:cubicBezTo>
                  <a:pt x="3942280" y="425721"/>
                  <a:pt x="3942419" y="424149"/>
                  <a:pt x="3940914" y="422432"/>
                </a:cubicBezTo>
                <a:cubicBezTo>
                  <a:pt x="3939409" y="420716"/>
                  <a:pt x="3937765" y="420569"/>
                  <a:pt x="3937765" y="420569"/>
                </a:cubicBezTo>
                <a:cubicBezTo>
                  <a:pt x="3937903" y="418998"/>
                  <a:pt x="3937903" y="418998"/>
                  <a:pt x="3937903" y="418998"/>
                </a:cubicBezTo>
                <a:cubicBezTo>
                  <a:pt x="3934893" y="415563"/>
                  <a:pt x="3931187" y="419989"/>
                  <a:pt x="3926394" y="417981"/>
                </a:cubicBezTo>
                <a:cubicBezTo>
                  <a:pt x="3926533" y="416410"/>
                  <a:pt x="3926533" y="416410"/>
                  <a:pt x="3924889" y="416265"/>
                </a:cubicBezTo>
                <a:cubicBezTo>
                  <a:pt x="3924889" y="416265"/>
                  <a:pt x="3923246" y="416119"/>
                  <a:pt x="3923384" y="414547"/>
                </a:cubicBezTo>
                <a:cubicBezTo>
                  <a:pt x="3923384" y="414547"/>
                  <a:pt x="3923523" y="412975"/>
                  <a:pt x="3923662" y="411402"/>
                </a:cubicBezTo>
                <a:cubicBezTo>
                  <a:pt x="3928595" y="411839"/>
                  <a:pt x="3935055" y="394983"/>
                  <a:pt x="3941770" y="393993"/>
                </a:cubicBezTo>
                <a:cubicBezTo>
                  <a:pt x="3937254" y="388841"/>
                  <a:pt x="3934938" y="377547"/>
                  <a:pt x="3933572" y="374259"/>
                </a:cubicBezTo>
                <a:cubicBezTo>
                  <a:pt x="3929450" y="383399"/>
                  <a:pt x="3930701" y="369252"/>
                  <a:pt x="3927135" y="372105"/>
                </a:cubicBezTo>
                <a:cubicBezTo>
                  <a:pt x="3927273" y="370534"/>
                  <a:pt x="3927412" y="368961"/>
                  <a:pt x="3925768" y="368816"/>
                </a:cubicBezTo>
                <a:cubicBezTo>
                  <a:pt x="3932899" y="363110"/>
                  <a:pt x="3942487" y="367125"/>
                  <a:pt x="3946331" y="361127"/>
                </a:cubicBezTo>
                <a:cubicBezTo>
                  <a:pt x="3944686" y="360983"/>
                  <a:pt x="3944824" y="359410"/>
                  <a:pt x="3946748" y="356412"/>
                </a:cubicBezTo>
                <a:cubicBezTo>
                  <a:pt x="3941816" y="355976"/>
                  <a:pt x="3942093" y="352831"/>
                  <a:pt x="3938944" y="350969"/>
                </a:cubicBezTo>
                <a:cubicBezTo>
                  <a:pt x="3944153" y="348263"/>
                  <a:pt x="3934984" y="339530"/>
                  <a:pt x="3934565" y="344247"/>
                </a:cubicBezTo>
                <a:cubicBezTo>
                  <a:pt x="3936073" y="345964"/>
                  <a:pt x="3932644" y="347245"/>
                  <a:pt x="3937298" y="350825"/>
                </a:cubicBezTo>
                <a:cubicBezTo>
                  <a:pt x="3933872" y="352106"/>
                  <a:pt x="3926068" y="346664"/>
                  <a:pt x="3925514" y="352951"/>
                </a:cubicBezTo>
                <a:cubicBezTo>
                  <a:pt x="3927019" y="354670"/>
                  <a:pt x="3923730" y="354378"/>
                  <a:pt x="3920303" y="355659"/>
                </a:cubicBezTo>
                <a:cubicBezTo>
                  <a:pt x="3920303" y="355659"/>
                  <a:pt x="3918659" y="355514"/>
                  <a:pt x="3918797" y="353943"/>
                </a:cubicBezTo>
                <a:cubicBezTo>
                  <a:pt x="3919074" y="350800"/>
                  <a:pt x="3917569" y="349082"/>
                  <a:pt x="3916064" y="347364"/>
                </a:cubicBezTo>
                <a:cubicBezTo>
                  <a:pt x="3915926" y="348935"/>
                  <a:pt x="3915926" y="348935"/>
                  <a:pt x="3915926" y="348935"/>
                </a:cubicBezTo>
                <a:cubicBezTo>
                  <a:pt x="3913054" y="343930"/>
                  <a:pt x="3913054" y="343930"/>
                  <a:pt x="3913054" y="343930"/>
                </a:cubicBezTo>
                <a:cubicBezTo>
                  <a:pt x="3911410" y="343784"/>
                  <a:pt x="3911410" y="343784"/>
                  <a:pt x="3911410" y="343784"/>
                </a:cubicBezTo>
                <a:cubicBezTo>
                  <a:pt x="3911271" y="345356"/>
                  <a:pt x="3911271" y="345356"/>
                  <a:pt x="3911133" y="346929"/>
                </a:cubicBezTo>
                <a:cubicBezTo>
                  <a:pt x="3912638" y="348646"/>
                  <a:pt x="3912638" y="348646"/>
                  <a:pt x="3912638" y="348646"/>
                </a:cubicBezTo>
                <a:cubicBezTo>
                  <a:pt x="3909883" y="361076"/>
                  <a:pt x="3895918" y="350337"/>
                  <a:pt x="3893302" y="361195"/>
                </a:cubicBezTo>
                <a:cubicBezTo>
                  <a:pt x="3894252" y="369200"/>
                  <a:pt x="3906317" y="363929"/>
                  <a:pt x="3907265" y="371934"/>
                </a:cubicBezTo>
                <a:cubicBezTo>
                  <a:pt x="3907544" y="368789"/>
                  <a:pt x="3909327" y="367363"/>
                  <a:pt x="3911110" y="365936"/>
                </a:cubicBezTo>
                <a:cubicBezTo>
                  <a:pt x="3911110" y="365936"/>
                  <a:pt x="3911110" y="365936"/>
                  <a:pt x="3910971" y="367509"/>
                </a:cubicBezTo>
                <a:cubicBezTo>
                  <a:pt x="3910971" y="367509"/>
                  <a:pt x="3910971" y="367509"/>
                  <a:pt x="3912615" y="367654"/>
                </a:cubicBezTo>
                <a:cubicBezTo>
                  <a:pt x="3912615" y="367654"/>
                  <a:pt x="3912615" y="367654"/>
                  <a:pt x="3912754" y="366083"/>
                </a:cubicBezTo>
                <a:cubicBezTo>
                  <a:pt x="3912892" y="364510"/>
                  <a:pt x="3912892" y="364510"/>
                  <a:pt x="3913032" y="362938"/>
                </a:cubicBezTo>
                <a:cubicBezTo>
                  <a:pt x="3913032" y="362938"/>
                  <a:pt x="3914677" y="363082"/>
                  <a:pt x="3914677" y="363082"/>
                </a:cubicBezTo>
                <a:cubicBezTo>
                  <a:pt x="3916319" y="363229"/>
                  <a:pt x="3916319" y="363229"/>
                  <a:pt x="3917825" y="364945"/>
                </a:cubicBezTo>
                <a:cubicBezTo>
                  <a:pt x="3919330" y="366663"/>
                  <a:pt x="3922619" y="366954"/>
                  <a:pt x="3924263" y="367099"/>
                </a:cubicBezTo>
                <a:cubicBezTo>
                  <a:pt x="3924263" y="367099"/>
                  <a:pt x="3924263" y="367099"/>
                  <a:pt x="3924124" y="368672"/>
                </a:cubicBezTo>
                <a:cubicBezTo>
                  <a:pt x="3923984" y="370244"/>
                  <a:pt x="3925489" y="371959"/>
                  <a:pt x="3925351" y="373531"/>
                </a:cubicBezTo>
                <a:cubicBezTo>
                  <a:pt x="3920141" y="376241"/>
                  <a:pt x="3918775" y="372950"/>
                  <a:pt x="3915903" y="367945"/>
                </a:cubicBezTo>
                <a:cubicBezTo>
                  <a:pt x="3915486" y="372660"/>
                  <a:pt x="3915070" y="377376"/>
                  <a:pt x="3910137" y="376941"/>
                </a:cubicBezTo>
                <a:cubicBezTo>
                  <a:pt x="3910137" y="376941"/>
                  <a:pt x="3908631" y="375224"/>
                  <a:pt x="3906987" y="375079"/>
                </a:cubicBezTo>
                <a:cubicBezTo>
                  <a:pt x="3906987" y="375079"/>
                  <a:pt x="3905345" y="374933"/>
                  <a:pt x="3903561" y="376359"/>
                </a:cubicBezTo>
                <a:cubicBezTo>
                  <a:pt x="3901916" y="376213"/>
                  <a:pt x="3901916" y="376213"/>
                  <a:pt x="3900273" y="376068"/>
                </a:cubicBezTo>
                <a:cubicBezTo>
                  <a:pt x="3900411" y="374496"/>
                  <a:pt x="3900411" y="374496"/>
                  <a:pt x="3900411" y="374496"/>
                </a:cubicBezTo>
                <a:cubicBezTo>
                  <a:pt x="3900689" y="371352"/>
                  <a:pt x="3903977" y="371643"/>
                  <a:pt x="3904116" y="370071"/>
                </a:cubicBezTo>
                <a:cubicBezTo>
                  <a:pt x="3899184" y="369636"/>
                  <a:pt x="3892191" y="373769"/>
                  <a:pt x="3889180" y="370336"/>
                </a:cubicBezTo>
                <a:cubicBezTo>
                  <a:pt x="3888485" y="378196"/>
                  <a:pt x="3891774" y="378486"/>
                  <a:pt x="3891497" y="381629"/>
                </a:cubicBezTo>
                <a:cubicBezTo>
                  <a:pt x="3891357" y="383200"/>
                  <a:pt x="3891357" y="383200"/>
                  <a:pt x="3891219" y="384772"/>
                </a:cubicBezTo>
                <a:cubicBezTo>
                  <a:pt x="3889574" y="384628"/>
                  <a:pt x="3889574" y="384628"/>
                  <a:pt x="3889574" y="384628"/>
                </a:cubicBezTo>
                <a:cubicBezTo>
                  <a:pt x="3888209" y="381339"/>
                  <a:pt x="3885198" y="377905"/>
                  <a:pt x="3882048" y="376043"/>
                </a:cubicBezTo>
                <a:cubicBezTo>
                  <a:pt x="3880682" y="372753"/>
                  <a:pt x="3879038" y="372608"/>
                  <a:pt x="3877394" y="372463"/>
                </a:cubicBezTo>
                <a:cubicBezTo>
                  <a:pt x="3875748" y="372318"/>
                  <a:pt x="3874105" y="372172"/>
                  <a:pt x="3874105" y="372172"/>
                </a:cubicBezTo>
                <a:cubicBezTo>
                  <a:pt x="3872601" y="370455"/>
                  <a:pt x="3872739" y="368882"/>
                  <a:pt x="3872877" y="367310"/>
                </a:cubicBezTo>
                <a:cubicBezTo>
                  <a:pt x="3873016" y="365740"/>
                  <a:pt x="3871373" y="365594"/>
                  <a:pt x="3871373" y="365594"/>
                </a:cubicBezTo>
                <a:cubicBezTo>
                  <a:pt x="3869590" y="367020"/>
                  <a:pt x="3869590" y="367020"/>
                  <a:pt x="3869450" y="368593"/>
                </a:cubicBezTo>
                <a:cubicBezTo>
                  <a:pt x="3869311" y="370165"/>
                  <a:pt x="3870817" y="371882"/>
                  <a:pt x="3870678" y="373454"/>
                </a:cubicBezTo>
                <a:cubicBezTo>
                  <a:pt x="3869034" y="373307"/>
                  <a:pt x="3868896" y="374880"/>
                  <a:pt x="3868896" y="374880"/>
                </a:cubicBezTo>
                <a:cubicBezTo>
                  <a:pt x="3868896" y="374880"/>
                  <a:pt x="3867251" y="374734"/>
                  <a:pt x="3867251" y="374734"/>
                </a:cubicBezTo>
                <a:cubicBezTo>
                  <a:pt x="3863822" y="376016"/>
                  <a:pt x="3863406" y="380732"/>
                  <a:pt x="3863129" y="383875"/>
                </a:cubicBezTo>
                <a:cubicBezTo>
                  <a:pt x="3864634" y="385594"/>
                  <a:pt x="3864496" y="387165"/>
                  <a:pt x="3866001" y="388883"/>
                </a:cubicBezTo>
                <a:cubicBezTo>
                  <a:pt x="3867505" y="390599"/>
                  <a:pt x="3867505" y="390599"/>
                  <a:pt x="3867367" y="392172"/>
                </a:cubicBezTo>
                <a:cubicBezTo>
                  <a:pt x="3867367" y="392172"/>
                  <a:pt x="3868872" y="393888"/>
                  <a:pt x="3868872" y="393888"/>
                </a:cubicBezTo>
                <a:cubicBezTo>
                  <a:pt x="3868734" y="395459"/>
                  <a:pt x="3867089" y="395315"/>
                  <a:pt x="3866951" y="396888"/>
                </a:cubicBezTo>
                <a:cubicBezTo>
                  <a:pt x="3865445" y="395170"/>
                  <a:pt x="3865445" y="395170"/>
                  <a:pt x="3863800" y="395025"/>
                </a:cubicBezTo>
                <a:cubicBezTo>
                  <a:pt x="3865583" y="393597"/>
                  <a:pt x="3865583" y="393597"/>
                  <a:pt x="3865583" y="393597"/>
                </a:cubicBezTo>
                <a:cubicBezTo>
                  <a:pt x="3862573" y="390163"/>
                  <a:pt x="3861068" y="388448"/>
                  <a:pt x="3859008" y="393016"/>
                </a:cubicBezTo>
                <a:cubicBezTo>
                  <a:pt x="3860513" y="394734"/>
                  <a:pt x="3860095" y="399450"/>
                  <a:pt x="3861601" y="401166"/>
                </a:cubicBezTo>
                <a:cubicBezTo>
                  <a:pt x="3861601" y="401166"/>
                  <a:pt x="3864889" y="401456"/>
                  <a:pt x="3865167" y="398315"/>
                </a:cubicBezTo>
                <a:cubicBezTo>
                  <a:pt x="3865027" y="399886"/>
                  <a:pt x="3865027" y="399886"/>
                  <a:pt x="3866672" y="400031"/>
                </a:cubicBezTo>
                <a:cubicBezTo>
                  <a:pt x="3866672" y="400031"/>
                  <a:pt x="3866672" y="400031"/>
                  <a:pt x="3868455" y="398604"/>
                </a:cubicBezTo>
                <a:cubicBezTo>
                  <a:pt x="3868179" y="401748"/>
                  <a:pt x="3866116" y="406320"/>
                  <a:pt x="3869405" y="406609"/>
                </a:cubicBezTo>
                <a:cubicBezTo>
                  <a:pt x="3871466" y="402039"/>
                  <a:pt x="3872276" y="411615"/>
                  <a:pt x="3875982" y="407190"/>
                </a:cubicBezTo>
                <a:cubicBezTo>
                  <a:pt x="3874060" y="410188"/>
                  <a:pt x="3878715" y="413768"/>
                  <a:pt x="3882142" y="412487"/>
                </a:cubicBezTo>
                <a:cubicBezTo>
                  <a:pt x="3883786" y="412633"/>
                  <a:pt x="3883786" y="412633"/>
                  <a:pt x="3883786" y="412633"/>
                </a:cubicBezTo>
                <a:cubicBezTo>
                  <a:pt x="3882004" y="414060"/>
                  <a:pt x="3882004" y="414060"/>
                  <a:pt x="3880221" y="415485"/>
                </a:cubicBezTo>
                <a:cubicBezTo>
                  <a:pt x="3880081" y="417057"/>
                  <a:pt x="3878437" y="416912"/>
                  <a:pt x="3878299" y="418485"/>
                </a:cubicBezTo>
                <a:cubicBezTo>
                  <a:pt x="3878299" y="418485"/>
                  <a:pt x="3876654" y="418340"/>
                  <a:pt x="3876654" y="418340"/>
                </a:cubicBezTo>
                <a:cubicBezTo>
                  <a:pt x="3876654" y="418340"/>
                  <a:pt x="3876654" y="418340"/>
                  <a:pt x="3875010" y="418194"/>
                </a:cubicBezTo>
                <a:cubicBezTo>
                  <a:pt x="3873505" y="416476"/>
                  <a:pt x="3870494" y="413042"/>
                  <a:pt x="3867206" y="412751"/>
                </a:cubicBezTo>
                <a:cubicBezTo>
                  <a:pt x="3867206" y="412751"/>
                  <a:pt x="3865561" y="412607"/>
                  <a:pt x="3865423" y="414178"/>
                </a:cubicBezTo>
                <a:cubicBezTo>
                  <a:pt x="3865283" y="415751"/>
                  <a:pt x="3866928" y="415896"/>
                  <a:pt x="3866928" y="415896"/>
                </a:cubicBezTo>
                <a:cubicBezTo>
                  <a:pt x="3868572" y="416041"/>
                  <a:pt x="3871722" y="417902"/>
                  <a:pt x="3873087" y="421192"/>
                </a:cubicBezTo>
                <a:cubicBezTo>
                  <a:pt x="3873087" y="421192"/>
                  <a:pt x="3872950" y="422764"/>
                  <a:pt x="3872811" y="424336"/>
                </a:cubicBezTo>
                <a:cubicBezTo>
                  <a:pt x="3863895" y="431470"/>
                  <a:pt x="3859262" y="408881"/>
                  <a:pt x="3850069" y="419158"/>
                </a:cubicBezTo>
                <a:cubicBezTo>
                  <a:pt x="3851714" y="419305"/>
                  <a:pt x="3855001" y="419593"/>
                  <a:pt x="3854863" y="421167"/>
                </a:cubicBezTo>
                <a:cubicBezTo>
                  <a:pt x="3847869" y="425300"/>
                  <a:pt x="3839927" y="421430"/>
                  <a:pt x="3839233" y="429289"/>
                </a:cubicBezTo>
                <a:cubicBezTo>
                  <a:pt x="3836222" y="425855"/>
                  <a:pt x="3835273" y="417851"/>
                  <a:pt x="3832263" y="414417"/>
                </a:cubicBezTo>
                <a:cubicBezTo>
                  <a:pt x="3831845" y="419131"/>
                  <a:pt x="3832794" y="427138"/>
                  <a:pt x="3828140" y="423558"/>
                </a:cubicBezTo>
                <a:cubicBezTo>
                  <a:pt x="3828281" y="421986"/>
                  <a:pt x="3830063" y="420559"/>
                  <a:pt x="3828558" y="418841"/>
                </a:cubicBezTo>
                <a:cubicBezTo>
                  <a:pt x="3824853" y="423267"/>
                  <a:pt x="3819642" y="425975"/>
                  <a:pt x="3813343" y="422250"/>
                </a:cubicBezTo>
                <a:cubicBezTo>
                  <a:pt x="3811699" y="422104"/>
                  <a:pt x="3811838" y="420532"/>
                  <a:pt x="3811976" y="418961"/>
                </a:cubicBezTo>
                <a:lnTo>
                  <a:pt x="3812116" y="417388"/>
                </a:lnTo>
                <a:cubicBezTo>
                  <a:pt x="3813759" y="417535"/>
                  <a:pt x="3817998" y="425828"/>
                  <a:pt x="3818415" y="421113"/>
                </a:cubicBezTo>
                <a:cubicBezTo>
                  <a:pt x="3815404" y="417680"/>
                  <a:pt x="3825407" y="416979"/>
                  <a:pt x="3824458" y="408974"/>
                </a:cubicBezTo>
                <a:cubicBezTo>
                  <a:pt x="3822816" y="408828"/>
                  <a:pt x="3819387" y="410110"/>
                  <a:pt x="3819664" y="406966"/>
                </a:cubicBezTo>
                <a:cubicBezTo>
                  <a:pt x="3821309" y="407112"/>
                  <a:pt x="3821586" y="403968"/>
                  <a:pt x="3820081" y="402250"/>
                </a:cubicBezTo>
                <a:cubicBezTo>
                  <a:pt x="3821865" y="400824"/>
                  <a:pt x="3823786" y="397825"/>
                  <a:pt x="3824063" y="394681"/>
                </a:cubicBezTo>
                <a:cubicBezTo>
                  <a:pt x="3824063" y="394681"/>
                  <a:pt x="3824203" y="393110"/>
                  <a:pt x="3824203" y="393110"/>
                </a:cubicBezTo>
                <a:cubicBezTo>
                  <a:pt x="3822559" y="392965"/>
                  <a:pt x="3822559" y="392965"/>
                  <a:pt x="3822559" y="392965"/>
                </a:cubicBezTo>
                <a:cubicBezTo>
                  <a:pt x="3820636" y="395963"/>
                  <a:pt x="3820498" y="397534"/>
                  <a:pt x="3818715" y="398961"/>
                </a:cubicBezTo>
                <a:cubicBezTo>
                  <a:pt x="3818854" y="397390"/>
                  <a:pt x="3818854" y="397390"/>
                  <a:pt x="3818854" y="397390"/>
                </a:cubicBezTo>
                <a:cubicBezTo>
                  <a:pt x="3814616" y="389094"/>
                  <a:pt x="3816376" y="406676"/>
                  <a:pt x="3811722" y="403096"/>
                </a:cubicBezTo>
                <a:cubicBezTo>
                  <a:pt x="3811442" y="406239"/>
                  <a:pt x="3811442" y="406239"/>
                  <a:pt x="3811442" y="406239"/>
                </a:cubicBezTo>
                <a:cubicBezTo>
                  <a:pt x="3809939" y="404523"/>
                  <a:pt x="3808295" y="404378"/>
                  <a:pt x="3806651" y="404232"/>
                </a:cubicBezTo>
                <a:cubicBezTo>
                  <a:pt x="3805145" y="402514"/>
                  <a:pt x="3805284" y="400943"/>
                  <a:pt x="3807067" y="399517"/>
                </a:cubicBezTo>
                <a:cubicBezTo>
                  <a:pt x="3808572" y="401234"/>
                  <a:pt x="3813644" y="400099"/>
                  <a:pt x="3814199" y="393810"/>
                </a:cubicBezTo>
                <a:cubicBezTo>
                  <a:pt x="3815982" y="392383"/>
                  <a:pt x="3817626" y="392529"/>
                  <a:pt x="3819409" y="391103"/>
                </a:cubicBezTo>
                <a:cubicBezTo>
                  <a:pt x="3819547" y="389529"/>
                  <a:pt x="3819547" y="389529"/>
                  <a:pt x="3819686" y="387958"/>
                </a:cubicBezTo>
                <a:cubicBezTo>
                  <a:pt x="3818043" y="387813"/>
                  <a:pt x="3818043" y="387813"/>
                  <a:pt x="3818043" y="387813"/>
                </a:cubicBezTo>
                <a:cubicBezTo>
                  <a:pt x="3816260" y="389238"/>
                  <a:pt x="3816260" y="389238"/>
                  <a:pt x="3814478" y="390667"/>
                </a:cubicBezTo>
                <a:cubicBezTo>
                  <a:pt x="3814616" y="389094"/>
                  <a:pt x="3814616" y="389094"/>
                  <a:pt x="3814616" y="389094"/>
                </a:cubicBezTo>
                <a:cubicBezTo>
                  <a:pt x="3818876" y="378380"/>
                  <a:pt x="3814893" y="385951"/>
                  <a:pt x="3811326" y="388803"/>
                </a:cubicBezTo>
                <a:cubicBezTo>
                  <a:pt x="3809544" y="390230"/>
                  <a:pt x="3809544" y="390230"/>
                  <a:pt x="3809544" y="390230"/>
                </a:cubicBezTo>
                <a:cubicBezTo>
                  <a:pt x="3809683" y="388658"/>
                  <a:pt x="3809822" y="387086"/>
                  <a:pt x="3809961" y="385514"/>
                </a:cubicBezTo>
                <a:cubicBezTo>
                  <a:pt x="3810238" y="382371"/>
                  <a:pt x="3810517" y="379227"/>
                  <a:pt x="3810795" y="376084"/>
                </a:cubicBezTo>
                <a:cubicBezTo>
                  <a:pt x="3810795" y="376084"/>
                  <a:pt x="3812439" y="376228"/>
                  <a:pt x="3812439" y="376228"/>
                </a:cubicBezTo>
                <a:cubicBezTo>
                  <a:pt x="3814223" y="374802"/>
                  <a:pt x="3815865" y="374947"/>
                  <a:pt x="3817510" y="375093"/>
                </a:cubicBezTo>
                <a:cubicBezTo>
                  <a:pt x="3819156" y="375237"/>
                  <a:pt x="3819156" y="375237"/>
                  <a:pt x="3820799" y="375382"/>
                </a:cubicBezTo>
                <a:cubicBezTo>
                  <a:pt x="3820799" y="375382"/>
                  <a:pt x="3822581" y="373956"/>
                  <a:pt x="3822720" y="372384"/>
                </a:cubicBezTo>
                <a:cubicBezTo>
                  <a:pt x="3822860" y="370812"/>
                  <a:pt x="3821354" y="369095"/>
                  <a:pt x="3821354" y="369095"/>
                </a:cubicBezTo>
                <a:cubicBezTo>
                  <a:pt x="3819571" y="370522"/>
                  <a:pt x="3819710" y="368950"/>
                  <a:pt x="3818066" y="368804"/>
                </a:cubicBezTo>
                <a:cubicBezTo>
                  <a:pt x="3818066" y="368804"/>
                  <a:pt x="3816421" y="368659"/>
                  <a:pt x="3816421" y="368659"/>
                </a:cubicBezTo>
                <a:cubicBezTo>
                  <a:pt x="3814777" y="368513"/>
                  <a:pt x="3811349" y="369795"/>
                  <a:pt x="3809566" y="371223"/>
                </a:cubicBezTo>
                <a:cubicBezTo>
                  <a:pt x="3809428" y="372794"/>
                  <a:pt x="3807785" y="372649"/>
                  <a:pt x="3806279" y="370931"/>
                </a:cubicBezTo>
                <a:cubicBezTo>
                  <a:pt x="3806279" y="370931"/>
                  <a:pt x="3806418" y="369360"/>
                  <a:pt x="3804912" y="367642"/>
                </a:cubicBezTo>
                <a:cubicBezTo>
                  <a:pt x="3804912" y="367642"/>
                  <a:pt x="3803269" y="367497"/>
                  <a:pt x="3803269" y="367497"/>
                </a:cubicBezTo>
                <a:cubicBezTo>
                  <a:pt x="3803269" y="367497"/>
                  <a:pt x="3803129" y="369069"/>
                  <a:pt x="3802991" y="370641"/>
                </a:cubicBezTo>
                <a:cubicBezTo>
                  <a:pt x="3804634" y="370786"/>
                  <a:pt x="3804497" y="372358"/>
                  <a:pt x="3804357" y="373930"/>
                </a:cubicBezTo>
                <a:cubicBezTo>
                  <a:pt x="3806001" y="374075"/>
                  <a:pt x="3806001" y="374075"/>
                  <a:pt x="3806001" y="374075"/>
                </a:cubicBezTo>
                <a:cubicBezTo>
                  <a:pt x="3805862" y="375646"/>
                  <a:pt x="3807507" y="375792"/>
                  <a:pt x="3809151" y="375937"/>
                </a:cubicBezTo>
                <a:cubicBezTo>
                  <a:pt x="3808872" y="379082"/>
                  <a:pt x="3808595" y="382225"/>
                  <a:pt x="3808317" y="385369"/>
                </a:cubicBezTo>
                <a:cubicBezTo>
                  <a:pt x="3808317" y="385369"/>
                  <a:pt x="3808179" y="386942"/>
                  <a:pt x="3808039" y="388513"/>
                </a:cubicBezTo>
                <a:cubicBezTo>
                  <a:pt x="3806396" y="388367"/>
                  <a:pt x="3806396" y="388367"/>
                  <a:pt x="3806396" y="388367"/>
                </a:cubicBezTo>
                <a:cubicBezTo>
                  <a:pt x="3804750" y="388223"/>
                  <a:pt x="3803107" y="388078"/>
                  <a:pt x="3803107" y="388078"/>
                </a:cubicBezTo>
                <a:cubicBezTo>
                  <a:pt x="3801324" y="389505"/>
                  <a:pt x="3801324" y="389505"/>
                  <a:pt x="3801324" y="389505"/>
                </a:cubicBezTo>
                <a:cubicBezTo>
                  <a:pt x="3799681" y="389359"/>
                  <a:pt x="3797898" y="390785"/>
                  <a:pt x="3797757" y="392357"/>
                </a:cubicBezTo>
                <a:cubicBezTo>
                  <a:pt x="3799262" y="394074"/>
                  <a:pt x="3799125" y="395647"/>
                  <a:pt x="3800769" y="395792"/>
                </a:cubicBezTo>
                <a:cubicBezTo>
                  <a:pt x="3800908" y="394220"/>
                  <a:pt x="3802552" y="394365"/>
                  <a:pt x="3802552" y="394365"/>
                </a:cubicBezTo>
                <a:cubicBezTo>
                  <a:pt x="3804196" y="394510"/>
                  <a:pt x="3804196" y="394510"/>
                  <a:pt x="3805839" y="394656"/>
                </a:cubicBezTo>
                <a:cubicBezTo>
                  <a:pt x="3805701" y="396228"/>
                  <a:pt x="3805701" y="396228"/>
                  <a:pt x="3805701" y="396228"/>
                </a:cubicBezTo>
                <a:cubicBezTo>
                  <a:pt x="3803779" y="399226"/>
                  <a:pt x="3803362" y="403941"/>
                  <a:pt x="3804728" y="407231"/>
                </a:cubicBezTo>
                <a:cubicBezTo>
                  <a:pt x="3806373" y="407377"/>
                  <a:pt x="3806373" y="407377"/>
                  <a:pt x="3806373" y="407377"/>
                </a:cubicBezTo>
                <a:cubicBezTo>
                  <a:pt x="3808016" y="407522"/>
                  <a:pt x="3808016" y="407522"/>
                  <a:pt x="3808016" y="407522"/>
                </a:cubicBezTo>
                <a:cubicBezTo>
                  <a:pt x="3807878" y="409092"/>
                  <a:pt x="3807738" y="410665"/>
                  <a:pt x="3805956" y="412092"/>
                </a:cubicBezTo>
                <a:cubicBezTo>
                  <a:pt x="3805817" y="413663"/>
                  <a:pt x="3805817" y="413663"/>
                  <a:pt x="3805817" y="413663"/>
                </a:cubicBezTo>
                <a:cubicBezTo>
                  <a:pt x="3804173" y="413519"/>
                  <a:pt x="3802669" y="411801"/>
                  <a:pt x="3802669" y="411801"/>
                </a:cubicBezTo>
                <a:cubicBezTo>
                  <a:pt x="3801023" y="411656"/>
                  <a:pt x="3799378" y="411510"/>
                  <a:pt x="3799378" y="411510"/>
                </a:cubicBezTo>
                <a:cubicBezTo>
                  <a:pt x="3799378" y="411510"/>
                  <a:pt x="3797735" y="411365"/>
                  <a:pt x="3797735" y="411365"/>
                </a:cubicBezTo>
                <a:cubicBezTo>
                  <a:pt x="3797735" y="411365"/>
                  <a:pt x="3796091" y="411221"/>
                  <a:pt x="3795952" y="412793"/>
                </a:cubicBezTo>
                <a:cubicBezTo>
                  <a:pt x="3795812" y="414364"/>
                  <a:pt x="3795674" y="415936"/>
                  <a:pt x="3797180" y="417653"/>
                </a:cubicBezTo>
                <a:cubicBezTo>
                  <a:pt x="3798825" y="417799"/>
                  <a:pt x="3798825" y="417799"/>
                  <a:pt x="3800329" y="419515"/>
                </a:cubicBezTo>
                <a:cubicBezTo>
                  <a:pt x="3801973" y="419661"/>
                  <a:pt x="3801973" y="419661"/>
                  <a:pt x="3801973" y="419661"/>
                </a:cubicBezTo>
                <a:cubicBezTo>
                  <a:pt x="3801695" y="422805"/>
                  <a:pt x="3801557" y="424377"/>
                  <a:pt x="3801279" y="427520"/>
                </a:cubicBezTo>
                <a:cubicBezTo>
                  <a:pt x="3801140" y="429092"/>
                  <a:pt x="3801140" y="429092"/>
                  <a:pt x="3801140" y="429092"/>
                </a:cubicBezTo>
                <a:cubicBezTo>
                  <a:pt x="3802645" y="430809"/>
                  <a:pt x="3802645" y="430809"/>
                  <a:pt x="3804011" y="434100"/>
                </a:cubicBezTo>
                <a:cubicBezTo>
                  <a:pt x="3802367" y="433954"/>
                  <a:pt x="3802367" y="433954"/>
                  <a:pt x="3802367" y="433954"/>
                </a:cubicBezTo>
                <a:cubicBezTo>
                  <a:pt x="3802367" y="433954"/>
                  <a:pt x="3802229" y="435527"/>
                  <a:pt x="3802229" y="435527"/>
                </a:cubicBezTo>
                <a:cubicBezTo>
                  <a:pt x="3797573" y="431946"/>
                  <a:pt x="3792641" y="431511"/>
                  <a:pt x="3787710" y="431075"/>
                </a:cubicBezTo>
                <a:cubicBezTo>
                  <a:pt x="3784421" y="430783"/>
                  <a:pt x="3781132" y="430493"/>
                  <a:pt x="3777983" y="428630"/>
                </a:cubicBezTo>
                <a:cubicBezTo>
                  <a:pt x="3777983" y="428630"/>
                  <a:pt x="3778122" y="427059"/>
                  <a:pt x="3778260" y="425487"/>
                </a:cubicBezTo>
                <a:cubicBezTo>
                  <a:pt x="3776895" y="422196"/>
                  <a:pt x="3777311" y="417482"/>
                  <a:pt x="3772379" y="417046"/>
                </a:cubicBezTo>
                <a:cubicBezTo>
                  <a:pt x="3770734" y="416901"/>
                  <a:pt x="3770596" y="418472"/>
                  <a:pt x="3770456" y="420044"/>
                </a:cubicBezTo>
                <a:cubicBezTo>
                  <a:pt x="3770318" y="421617"/>
                  <a:pt x="3771822" y="423334"/>
                  <a:pt x="3771822" y="423334"/>
                </a:cubicBezTo>
                <a:cubicBezTo>
                  <a:pt x="3773467" y="423479"/>
                  <a:pt x="3773467" y="423479"/>
                  <a:pt x="3773190" y="426623"/>
                </a:cubicBezTo>
                <a:cubicBezTo>
                  <a:pt x="3774694" y="428340"/>
                  <a:pt x="3774416" y="431484"/>
                  <a:pt x="3774278" y="433056"/>
                </a:cubicBezTo>
                <a:cubicBezTo>
                  <a:pt x="3775922" y="433202"/>
                  <a:pt x="3775922" y="433202"/>
                  <a:pt x="3775922" y="433202"/>
                </a:cubicBezTo>
                <a:cubicBezTo>
                  <a:pt x="3779072" y="435064"/>
                  <a:pt x="3784003" y="435499"/>
                  <a:pt x="3787154" y="437362"/>
                </a:cubicBezTo>
                <a:cubicBezTo>
                  <a:pt x="3792085" y="437798"/>
                  <a:pt x="3797017" y="438233"/>
                  <a:pt x="3800167" y="440096"/>
                </a:cubicBezTo>
                <a:cubicBezTo>
                  <a:pt x="3797413" y="452527"/>
                  <a:pt x="3803040" y="445102"/>
                  <a:pt x="3804267" y="449963"/>
                </a:cubicBezTo>
                <a:cubicBezTo>
                  <a:pt x="3799612" y="446382"/>
                  <a:pt x="3803572" y="457823"/>
                  <a:pt x="3798639" y="457387"/>
                </a:cubicBezTo>
                <a:cubicBezTo>
                  <a:pt x="3798917" y="454243"/>
                  <a:pt x="3799056" y="452671"/>
                  <a:pt x="3797413" y="452527"/>
                </a:cubicBezTo>
                <a:cubicBezTo>
                  <a:pt x="3797273" y="454098"/>
                  <a:pt x="3797273" y="454098"/>
                  <a:pt x="3797273" y="454098"/>
                </a:cubicBezTo>
                <a:cubicBezTo>
                  <a:pt x="3795768" y="452381"/>
                  <a:pt x="3794262" y="450663"/>
                  <a:pt x="3792619" y="450518"/>
                </a:cubicBezTo>
                <a:cubicBezTo>
                  <a:pt x="3790976" y="450373"/>
                  <a:pt x="3790976" y="450373"/>
                  <a:pt x="3789330" y="450228"/>
                </a:cubicBezTo>
                <a:cubicBezTo>
                  <a:pt x="3789330" y="450228"/>
                  <a:pt x="3787547" y="451654"/>
                  <a:pt x="3787409" y="453226"/>
                </a:cubicBezTo>
                <a:cubicBezTo>
                  <a:pt x="3784121" y="452936"/>
                  <a:pt x="3784121" y="452936"/>
                  <a:pt x="3784121" y="452936"/>
                </a:cubicBezTo>
                <a:cubicBezTo>
                  <a:pt x="3780832" y="452645"/>
                  <a:pt x="3779187" y="452500"/>
                  <a:pt x="3777683" y="450783"/>
                </a:cubicBezTo>
                <a:cubicBezTo>
                  <a:pt x="3776039" y="450638"/>
                  <a:pt x="3774534" y="448920"/>
                  <a:pt x="3772889" y="448775"/>
                </a:cubicBezTo>
                <a:cubicBezTo>
                  <a:pt x="3772889" y="448775"/>
                  <a:pt x="3771107" y="450200"/>
                  <a:pt x="3771107" y="450200"/>
                </a:cubicBezTo>
                <a:cubicBezTo>
                  <a:pt x="3770967" y="451774"/>
                  <a:pt x="3772611" y="451919"/>
                  <a:pt x="3772611" y="451919"/>
                </a:cubicBezTo>
                <a:cubicBezTo>
                  <a:pt x="3774256" y="452065"/>
                  <a:pt x="3775761" y="453781"/>
                  <a:pt x="3777404" y="453927"/>
                </a:cubicBezTo>
                <a:cubicBezTo>
                  <a:pt x="3778910" y="455643"/>
                  <a:pt x="3780554" y="455789"/>
                  <a:pt x="3782198" y="455934"/>
                </a:cubicBezTo>
                <a:cubicBezTo>
                  <a:pt x="3778493" y="460359"/>
                  <a:pt x="3778493" y="460359"/>
                  <a:pt x="3778493" y="460359"/>
                </a:cubicBezTo>
                <a:cubicBezTo>
                  <a:pt x="3778632" y="458787"/>
                  <a:pt x="3778632" y="458787"/>
                  <a:pt x="3778632" y="458787"/>
                </a:cubicBezTo>
                <a:cubicBezTo>
                  <a:pt x="3773978" y="455207"/>
                  <a:pt x="3768490" y="461060"/>
                  <a:pt x="3763974" y="455909"/>
                </a:cubicBezTo>
                <a:cubicBezTo>
                  <a:pt x="3764506" y="468628"/>
                  <a:pt x="3760686" y="455618"/>
                  <a:pt x="3758485" y="461760"/>
                </a:cubicBezTo>
                <a:cubicBezTo>
                  <a:pt x="3759992" y="463476"/>
                  <a:pt x="3761497" y="465195"/>
                  <a:pt x="3761080" y="469910"/>
                </a:cubicBezTo>
                <a:cubicBezTo>
                  <a:pt x="3758069" y="466476"/>
                  <a:pt x="3752998" y="467611"/>
                  <a:pt x="3751632" y="464323"/>
                </a:cubicBezTo>
                <a:cubicBezTo>
                  <a:pt x="3748065" y="467176"/>
                  <a:pt x="3752719" y="470756"/>
                  <a:pt x="3749432" y="470466"/>
                </a:cubicBezTo>
                <a:cubicBezTo>
                  <a:pt x="3749571" y="468892"/>
                  <a:pt x="3747926" y="468747"/>
                  <a:pt x="3746143" y="470175"/>
                </a:cubicBezTo>
                <a:cubicBezTo>
                  <a:pt x="3750127" y="462605"/>
                  <a:pt x="3742716" y="471456"/>
                  <a:pt x="3741766" y="463451"/>
                </a:cubicBezTo>
                <a:cubicBezTo>
                  <a:pt x="3739428" y="471165"/>
                  <a:pt x="3735329" y="461298"/>
                  <a:pt x="3731486" y="467295"/>
                </a:cubicBezTo>
                <a:cubicBezTo>
                  <a:pt x="3731624" y="465723"/>
                  <a:pt x="3731624" y="465723"/>
                  <a:pt x="3731624" y="465723"/>
                </a:cubicBezTo>
                <a:cubicBezTo>
                  <a:pt x="3731624" y="465723"/>
                  <a:pt x="3731764" y="464152"/>
                  <a:pt x="3730118" y="464007"/>
                </a:cubicBezTo>
                <a:cubicBezTo>
                  <a:pt x="3730118" y="464007"/>
                  <a:pt x="3729980" y="465578"/>
                  <a:pt x="3729980" y="465578"/>
                </a:cubicBezTo>
                <a:lnTo>
                  <a:pt x="3729702" y="468722"/>
                </a:lnTo>
                <a:cubicBezTo>
                  <a:pt x="3726414" y="468431"/>
                  <a:pt x="3715993" y="473847"/>
                  <a:pt x="3711755" y="465551"/>
                </a:cubicBezTo>
                <a:cubicBezTo>
                  <a:pt x="3709416" y="473267"/>
                  <a:pt x="3709694" y="470123"/>
                  <a:pt x="3712567" y="475127"/>
                </a:cubicBezTo>
                <a:cubicBezTo>
                  <a:pt x="3706130" y="472975"/>
                  <a:pt x="3703257" y="467970"/>
                  <a:pt x="3699690" y="470822"/>
                </a:cubicBezTo>
                <a:lnTo>
                  <a:pt x="3699552" y="472394"/>
                </a:lnTo>
                <a:cubicBezTo>
                  <a:pt x="3699690" y="470822"/>
                  <a:pt x="3698047" y="470677"/>
                  <a:pt x="3698047" y="470677"/>
                </a:cubicBezTo>
                <a:cubicBezTo>
                  <a:pt x="3694759" y="470387"/>
                  <a:pt x="3692976" y="471813"/>
                  <a:pt x="3691193" y="473240"/>
                </a:cubicBezTo>
                <a:cubicBezTo>
                  <a:pt x="3691193" y="473240"/>
                  <a:pt x="3691193" y="473240"/>
                  <a:pt x="3689549" y="473096"/>
                </a:cubicBezTo>
                <a:cubicBezTo>
                  <a:pt x="3689549" y="473096"/>
                  <a:pt x="3689409" y="474667"/>
                  <a:pt x="3689409" y="474667"/>
                </a:cubicBezTo>
                <a:cubicBezTo>
                  <a:pt x="3687904" y="472950"/>
                  <a:pt x="3687904" y="472950"/>
                  <a:pt x="3686260" y="472805"/>
                </a:cubicBezTo>
                <a:cubicBezTo>
                  <a:pt x="3686122" y="474376"/>
                  <a:pt x="3686122" y="474376"/>
                  <a:pt x="3686122" y="474376"/>
                </a:cubicBezTo>
                <a:cubicBezTo>
                  <a:pt x="3685843" y="477520"/>
                  <a:pt x="3684200" y="477376"/>
                  <a:pt x="3682417" y="478803"/>
                </a:cubicBezTo>
                <a:cubicBezTo>
                  <a:pt x="3680633" y="480229"/>
                  <a:pt x="3680494" y="481800"/>
                  <a:pt x="3678573" y="484799"/>
                </a:cubicBezTo>
                <a:cubicBezTo>
                  <a:pt x="3679939" y="488088"/>
                  <a:pt x="3681445" y="489805"/>
                  <a:pt x="3682950" y="491521"/>
                </a:cubicBezTo>
                <a:cubicBezTo>
                  <a:pt x="3684733" y="490096"/>
                  <a:pt x="3684733" y="490096"/>
                  <a:pt x="3684733" y="490096"/>
                </a:cubicBezTo>
                <a:cubicBezTo>
                  <a:pt x="3684872" y="488523"/>
                  <a:pt x="3684872" y="488523"/>
                  <a:pt x="3684872" y="488523"/>
                </a:cubicBezTo>
                <a:cubicBezTo>
                  <a:pt x="3686515" y="488669"/>
                  <a:pt x="3689803" y="488959"/>
                  <a:pt x="3691447" y="489105"/>
                </a:cubicBezTo>
                <a:cubicBezTo>
                  <a:pt x="3693369" y="486105"/>
                  <a:pt x="3693369" y="486105"/>
                  <a:pt x="3693510" y="484534"/>
                </a:cubicBezTo>
                <a:cubicBezTo>
                  <a:pt x="3698163" y="488114"/>
                  <a:pt x="3698440" y="484970"/>
                  <a:pt x="3701313" y="489976"/>
                </a:cubicBezTo>
                <a:cubicBezTo>
                  <a:pt x="3701868" y="483688"/>
                  <a:pt x="3705018" y="485552"/>
                  <a:pt x="3706801" y="484125"/>
                </a:cubicBezTo>
                <a:cubicBezTo>
                  <a:pt x="3706661" y="485697"/>
                  <a:pt x="3704878" y="487123"/>
                  <a:pt x="3706384" y="488841"/>
                </a:cubicBezTo>
                <a:cubicBezTo>
                  <a:pt x="3716387" y="488140"/>
                  <a:pt x="3722826" y="490293"/>
                  <a:pt x="3729403" y="490875"/>
                </a:cubicBezTo>
                <a:cubicBezTo>
                  <a:pt x="3729403" y="490875"/>
                  <a:pt x="3730907" y="492591"/>
                  <a:pt x="3730907" y="492591"/>
                </a:cubicBezTo>
                <a:cubicBezTo>
                  <a:pt x="3730629" y="495735"/>
                  <a:pt x="3731995" y="499023"/>
                  <a:pt x="3733778" y="497597"/>
                </a:cubicBezTo>
                <a:cubicBezTo>
                  <a:pt x="3733778" y="497597"/>
                  <a:pt x="3735423" y="497742"/>
                  <a:pt x="3735423" y="497742"/>
                </a:cubicBezTo>
                <a:cubicBezTo>
                  <a:pt x="3737344" y="494744"/>
                  <a:pt x="3737622" y="491600"/>
                  <a:pt x="3739406" y="490175"/>
                </a:cubicBezTo>
                <a:cubicBezTo>
                  <a:pt x="3739267" y="491746"/>
                  <a:pt x="3739267" y="491746"/>
                  <a:pt x="3739267" y="491746"/>
                </a:cubicBezTo>
                <a:cubicBezTo>
                  <a:pt x="3742694" y="490464"/>
                  <a:pt x="3744338" y="490610"/>
                  <a:pt x="3749826" y="484757"/>
                </a:cubicBezTo>
                <a:cubicBezTo>
                  <a:pt x="3744199" y="492181"/>
                  <a:pt x="3764901" y="482922"/>
                  <a:pt x="3765434" y="495642"/>
                </a:cubicBezTo>
                <a:cubicBezTo>
                  <a:pt x="3760639" y="493635"/>
                  <a:pt x="3760223" y="498348"/>
                  <a:pt x="3756936" y="498059"/>
                </a:cubicBezTo>
                <a:cubicBezTo>
                  <a:pt x="3756797" y="499632"/>
                  <a:pt x="3756517" y="502775"/>
                  <a:pt x="3758163" y="502920"/>
                </a:cubicBezTo>
                <a:cubicBezTo>
                  <a:pt x="3756380" y="504347"/>
                  <a:pt x="3756380" y="504347"/>
                  <a:pt x="3754736" y="504201"/>
                </a:cubicBezTo>
                <a:cubicBezTo>
                  <a:pt x="3754736" y="504201"/>
                  <a:pt x="3754736" y="504201"/>
                  <a:pt x="3754596" y="505773"/>
                </a:cubicBezTo>
                <a:cubicBezTo>
                  <a:pt x="3752953" y="505628"/>
                  <a:pt x="3754459" y="507347"/>
                  <a:pt x="3754459" y="507347"/>
                </a:cubicBezTo>
                <a:cubicBezTo>
                  <a:pt x="3756103" y="507491"/>
                  <a:pt x="3757885" y="506064"/>
                  <a:pt x="3759668" y="504637"/>
                </a:cubicBezTo>
                <a:cubicBezTo>
                  <a:pt x="3759668" y="504637"/>
                  <a:pt x="3761313" y="504782"/>
                  <a:pt x="3762956" y="504929"/>
                </a:cubicBezTo>
                <a:cubicBezTo>
                  <a:pt x="3762818" y="506500"/>
                  <a:pt x="3761173" y="506355"/>
                  <a:pt x="3761035" y="507926"/>
                </a:cubicBezTo>
                <a:cubicBezTo>
                  <a:pt x="3759389" y="507782"/>
                  <a:pt x="3757746" y="507636"/>
                  <a:pt x="3759251" y="509354"/>
                </a:cubicBezTo>
                <a:cubicBezTo>
                  <a:pt x="3759112" y="510925"/>
                  <a:pt x="3758974" y="512496"/>
                  <a:pt x="3758836" y="514069"/>
                </a:cubicBezTo>
                <a:cubicBezTo>
                  <a:pt x="3755546" y="513778"/>
                  <a:pt x="3757468" y="510780"/>
                  <a:pt x="3755963" y="509063"/>
                </a:cubicBezTo>
                <a:cubicBezTo>
                  <a:pt x="3754041" y="512061"/>
                  <a:pt x="3755408" y="515351"/>
                  <a:pt x="3753625" y="516778"/>
                </a:cubicBezTo>
                <a:cubicBezTo>
                  <a:pt x="3752257" y="513487"/>
                  <a:pt x="3745960" y="509762"/>
                  <a:pt x="3747326" y="513051"/>
                </a:cubicBezTo>
                <a:cubicBezTo>
                  <a:pt x="3748971" y="513197"/>
                  <a:pt x="3747047" y="516197"/>
                  <a:pt x="3746909" y="517768"/>
                </a:cubicBezTo>
                <a:cubicBezTo>
                  <a:pt x="3745126" y="519194"/>
                  <a:pt x="3743344" y="520620"/>
                  <a:pt x="3743205" y="522193"/>
                </a:cubicBezTo>
                <a:cubicBezTo>
                  <a:pt x="3741561" y="522048"/>
                  <a:pt x="3741420" y="523620"/>
                  <a:pt x="3741420" y="523620"/>
                </a:cubicBezTo>
                <a:cubicBezTo>
                  <a:pt x="3739916" y="521903"/>
                  <a:pt x="3739916" y="521903"/>
                  <a:pt x="3740055" y="520331"/>
                </a:cubicBezTo>
                <a:cubicBezTo>
                  <a:pt x="3738411" y="520185"/>
                  <a:pt x="3738411" y="520185"/>
                  <a:pt x="3738550" y="518613"/>
                </a:cubicBezTo>
                <a:cubicBezTo>
                  <a:pt x="3738550" y="518613"/>
                  <a:pt x="3738550" y="518613"/>
                  <a:pt x="3736906" y="518467"/>
                </a:cubicBezTo>
                <a:cubicBezTo>
                  <a:pt x="3735122" y="519894"/>
                  <a:pt x="3734983" y="521467"/>
                  <a:pt x="3734983" y="521467"/>
                </a:cubicBezTo>
                <a:cubicBezTo>
                  <a:pt x="3736488" y="523183"/>
                  <a:pt x="3736488" y="523183"/>
                  <a:pt x="3736488" y="523183"/>
                </a:cubicBezTo>
                <a:cubicBezTo>
                  <a:pt x="3736350" y="524756"/>
                  <a:pt x="3736350" y="524756"/>
                  <a:pt x="3737856" y="526474"/>
                </a:cubicBezTo>
                <a:cubicBezTo>
                  <a:pt x="3737716" y="528045"/>
                  <a:pt x="3737716" y="528045"/>
                  <a:pt x="3737578" y="529617"/>
                </a:cubicBezTo>
                <a:cubicBezTo>
                  <a:pt x="3734290" y="529327"/>
                  <a:pt x="3735655" y="532615"/>
                  <a:pt x="3734011" y="532470"/>
                </a:cubicBezTo>
                <a:cubicBezTo>
                  <a:pt x="3734290" y="529327"/>
                  <a:pt x="3729078" y="532034"/>
                  <a:pt x="3729356" y="528890"/>
                </a:cubicBezTo>
                <a:cubicBezTo>
                  <a:pt x="3722363" y="533025"/>
                  <a:pt x="3722502" y="531452"/>
                  <a:pt x="3714281" y="530727"/>
                </a:cubicBezTo>
                <a:cubicBezTo>
                  <a:pt x="3716042" y="548308"/>
                  <a:pt x="3718381" y="540594"/>
                  <a:pt x="3721253" y="545601"/>
                </a:cubicBezTo>
                <a:cubicBezTo>
                  <a:pt x="3733040" y="543473"/>
                  <a:pt x="3741120" y="545772"/>
                  <a:pt x="3750175" y="537068"/>
                </a:cubicBezTo>
                <a:cubicBezTo>
                  <a:pt x="3745520" y="533487"/>
                  <a:pt x="3747860" y="525772"/>
                  <a:pt x="3744432" y="527054"/>
                </a:cubicBezTo>
                <a:cubicBezTo>
                  <a:pt x="3744432" y="527054"/>
                  <a:pt x="3744570" y="525483"/>
                  <a:pt x="3744570" y="525483"/>
                </a:cubicBezTo>
                <a:cubicBezTo>
                  <a:pt x="3746354" y="524056"/>
                  <a:pt x="3746492" y="522483"/>
                  <a:pt x="3748137" y="522628"/>
                </a:cubicBezTo>
                <a:cubicBezTo>
                  <a:pt x="3751147" y="526064"/>
                  <a:pt x="3752237" y="532496"/>
                  <a:pt x="3756079" y="526500"/>
                </a:cubicBezTo>
                <a:cubicBezTo>
                  <a:pt x="3752097" y="534068"/>
                  <a:pt x="3763883" y="531941"/>
                  <a:pt x="3761267" y="542799"/>
                </a:cubicBezTo>
                <a:cubicBezTo>
                  <a:pt x="3774004" y="548677"/>
                  <a:pt x="3777709" y="544253"/>
                  <a:pt x="3787434" y="546696"/>
                </a:cubicBezTo>
                <a:cubicBezTo>
                  <a:pt x="3785652" y="548122"/>
                  <a:pt x="3784146" y="546405"/>
                  <a:pt x="3783867" y="549549"/>
                </a:cubicBezTo>
                <a:cubicBezTo>
                  <a:pt x="3788939" y="548413"/>
                  <a:pt x="3786740" y="554556"/>
                  <a:pt x="3790028" y="554847"/>
                </a:cubicBezTo>
                <a:cubicBezTo>
                  <a:pt x="3790445" y="550129"/>
                  <a:pt x="3788801" y="549984"/>
                  <a:pt x="3789217" y="545270"/>
                </a:cubicBezTo>
                <a:cubicBezTo>
                  <a:pt x="3793189" y="547204"/>
                  <a:pt x="3799801" y="547393"/>
                  <a:pt x="3805761" y="547919"/>
                </a:cubicBezTo>
                <a:lnTo>
                  <a:pt x="3818395" y="552600"/>
                </a:lnTo>
                <a:lnTo>
                  <a:pt x="3814969" y="553883"/>
                </a:lnTo>
                <a:cubicBezTo>
                  <a:pt x="3815107" y="552309"/>
                  <a:pt x="3816750" y="552454"/>
                  <a:pt x="3818396" y="552600"/>
                </a:cubicBezTo>
                <a:lnTo>
                  <a:pt x="3818395" y="552600"/>
                </a:lnTo>
                <a:lnTo>
                  <a:pt x="3821822" y="551318"/>
                </a:lnTo>
                <a:cubicBezTo>
                  <a:pt x="3821822" y="551318"/>
                  <a:pt x="3823465" y="551462"/>
                  <a:pt x="3823327" y="553035"/>
                </a:cubicBezTo>
                <a:cubicBezTo>
                  <a:pt x="3823327" y="553035"/>
                  <a:pt x="3823189" y="554607"/>
                  <a:pt x="3823189" y="554607"/>
                </a:cubicBezTo>
                <a:cubicBezTo>
                  <a:pt x="3823189" y="554607"/>
                  <a:pt x="3823050" y="556179"/>
                  <a:pt x="3824695" y="556325"/>
                </a:cubicBezTo>
                <a:cubicBezTo>
                  <a:pt x="3824832" y="554752"/>
                  <a:pt x="3824832" y="554752"/>
                  <a:pt x="3824971" y="553180"/>
                </a:cubicBezTo>
                <a:cubicBezTo>
                  <a:pt x="3825111" y="551609"/>
                  <a:pt x="3825250" y="550036"/>
                  <a:pt x="3823745" y="548320"/>
                </a:cubicBezTo>
                <a:cubicBezTo>
                  <a:pt x="3825388" y="548465"/>
                  <a:pt x="3825388" y="548465"/>
                  <a:pt x="3825388" y="548465"/>
                </a:cubicBezTo>
                <a:cubicBezTo>
                  <a:pt x="3832105" y="547474"/>
                  <a:pt x="3835253" y="549337"/>
                  <a:pt x="3834838" y="554052"/>
                </a:cubicBezTo>
                <a:cubicBezTo>
                  <a:pt x="3834975" y="552480"/>
                  <a:pt x="3836758" y="551054"/>
                  <a:pt x="3838404" y="551199"/>
                </a:cubicBezTo>
                <a:cubicBezTo>
                  <a:pt x="3838126" y="554343"/>
                  <a:pt x="3836481" y="554198"/>
                  <a:pt x="3836342" y="555770"/>
                </a:cubicBezTo>
                <a:cubicBezTo>
                  <a:pt x="3836202" y="557341"/>
                  <a:pt x="3836202" y="557341"/>
                  <a:pt x="3836202" y="557341"/>
                </a:cubicBezTo>
                <a:cubicBezTo>
                  <a:pt x="3834559" y="557196"/>
                  <a:pt x="3834280" y="560341"/>
                  <a:pt x="3832498" y="561768"/>
                </a:cubicBezTo>
                <a:cubicBezTo>
                  <a:pt x="3832498" y="561768"/>
                  <a:pt x="3834004" y="563483"/>
                  <a:pt x="3834004" y="563483"/>
                </a:cubicBezTo>
                <a:cubicBezTo>
                  <a:pt x="3833864" y="565055"/>
                  <a:pt x="3835648" y="563629"/>
                  <a:pt x="3835787" y="562057"/>
                </a:cubicBezTo>
                <a:cubicBezTo>
                  <a:pt x="3835787" y="562057"/>
                  <a:pt x="3835925" y="560485"/>
                  <a:pt x="3837571" y="560630"/>
                </a:cubicBezTo>
                <a:cubicBezTo>
                  <a:pt x="3837571" y="560630"/>
                  <a:pt x="3837571" y="560630"/>
                  <a:pt x="3839214" y="560776"/>
                </a:cubicBezTo>
                <a:cubicBezTo>
                  <a:pt x="3838935" y="563919"/>
                  <a:pt x="3835507" y="565201"/>
                  <a:pt x="3838796" y="565492"/>
                </a:cubicBezTo>
                <a:cubicBezTo>
                  <a:pt x="3840997" y="559349"/>
                  <a:pt x="3849750" y="572797"/>
                  <a:pt x="3844540" y="575504"/>
                </a:cubicBezTo>
                <a:cubicBezTo>
                  <a:pt x="3845095" y="569217"/>
                  <a:pt x="3843589" y="567499"/>
                  <a:pt x="3840163" y="568781"/>
                </a:cubicBezTo>
                <a:cubicBezTo>
                  <a:pt x="3836875" y="568491"/>
                  <a:pt x="3841253" y="575215"/>
                  <a:pt x="3837686" y="578068"/>
                </a:cubicBezTo>
                <a:cubicBezTo>
                  <a:pt x="3837546" y="579640"/>
                  <a:pt x="3837546" y="579640"/>
                  <a:pt x="3837546" y="579640"/>
                </a:cubicBezTo>
                <a:cubicBezTo>
                  <a:pt x="3836040" y="577922"/>
                  <a:pt x="3834397" y="577777"/>
                  <a:pt x="3834397" y="577777"/>
                </a:cubicBezTo>
                <a:cubicBezTo>
                  <a:pt x="3832754" y="577631"/>
                  <a:pt x="3832754" y="577631"/>
                  <a:pt x="3832754" y="577631"/>
                </a:cubicBezTo>
                <a:cubicBezTo>
                  <a:pt x="3831110" y="577486"/>
                  <a:pt x="3831110" y="577486"/>
                  <a:pt x="3831110" y="577486"/>
                </a:cubicBezTo>
                <a:cubicBezTo>
                  <a:pt x="3830970" y="579057"/>
                  <a:pt x="3830970" y="579057"/>
                  <a:pt x="3830970" y="579057"/>
                </a:cubicBezTo>
                <a:cubicBezTo>
                  <a:pt x="3829048" y="582057"/>
                  <a:pt x="3826987" y="586626"/>
                  <a:pt x="3828215" y="591488"/>
                </a:cubicBezTo>
                <a:cubicBezTo>
                  <a:pt x="3823421" y="589479"/>
                  <a:pt x="3814923" y="591898"/>
                  <a:pt x="3811635" y="591607"/>
                </a:cubicBezTo>
                <a:cubicBezTo>
                  <a:pt x="3813139" y="593325"/>
                  <a:pt x="3812864" y="596468"/>
                  <a:pt x="3814229" y="599758"/>
                </a:cubicBezTo>
                <a:cubicBezTo>
                  <a:pt x="3812584" y="599611"/>
                  <a:pt x="3812445" y="601184"/>
                  <a:pt x="3810803" y="601038"/>
                </a:cubicBezTo>
                <a:cubicBezTo>
                  <a:pt x="3811080" y="597895"/>
                  <a:pt x="3807791" y="597604"/>
                  <a:pt x="3806286" y="595887"/>
                </a:cubicBezTo>
                <a:cubicBezTo>
                  <a:pt x="3806147" y="597460"/>
                  <a:pt x="3806147" y="597460"/>
                  <a:pt x="3806147" y="597460"/>
                </a:cubicBezTo>
                <a:cubicBezTo>
                  <a:pt x="3806286" y="595887"/>
                  <a:pt x="3804781" y="594169"/>
                  <a:pt x="3804781" y="594169"/>
                </a:cubicBezTo>
                <a:cubicBezTo>
                  <a:pt x="3804919" y="592597"/>
                  <a:pt x="3804919" y="592597"/>
                  <a:pt x="3804919" y="592597"/>
                </a:cubicBezTo>
                <a:cubicBezTo>
                  <a:pt x="3803274" y="592452"/>
                  <a:pt x="3803274" y="592452"/>
                  <a:pt x="3803274" y="592452"/>
                </a:cubicBezTo>
                <a:cubicBezTo>
                  <a:pt x="3803136" y="594024"/>
                  <a:pt x="3803136" y="594024"/>
                  <a:pt x="3802997" y="595597"/>
                </a:cubicBezTo>
                <a:cubicBezTo>
                  <a:pt x="3802997" y="595597"/>
                  <a:pt x="3801353" y="595451"/>
                  <a:pt x="3801353" y="595451"/>
                </a:cubicBezTo>
                <a:cubicBezTo>
                  <a:pt x="3799709" y="595306"/>
                  <a:pt x="3798065" y="595162"/>
                  <a:pt x="3796421" y="595015"/>
                </a:cubicBezTo>
                <a:cubicBezTo>
                  <a:pt x="3796421" y="595015"/>
                  <a:pt x="3796421" y="595015"/>
                  <a:pt x="3794777" y="594870"/>
                </a:cubicBezTo>
                <a:cubicBezTo>
                  <a:pt x="3794777" y="594870"/>
                  <a:pt x="3794916" y="593298"/>
                  <a:pt x="3794916" y="593298"/>
                </a:cubicBezTo>
                <a:cubicBezTo>
                  <a:pt x="3794916" y="593298"/>
                  <a:pt x="3795054" y="591726"/>
                  <a:pt x="3795054" y="591726"/>
                </a:cubicBezTo>
                <a:cubicBezTo>
                  <a:pt x="3795054" y="591726"/>
                  <a:pt x="3794916" y="593298"/>
                  <a:pt x="3793271" y="593154"/>
                </a:cubicBezTo>
                <a:cubicBezTo>
                  <a:pt x="3793271" y="593154"/>
                  <a:pt x="3793271" y="593154"/>
                  <a:pt x="3793133" y="594724"/>
                </a:cubicBezTo>
                <a:cubicBezTo>
                  <a:pt x="3793133" y="594724"/>
                  <a:pt x="3792993" y="596297"/>
                  <a:pt x="3792993" y="596297"/>
                </a:cubicBezTo>
                <a:cubicBezTo>
                  <a:pt x="3792993" y="596297"/>
                  <a:pt x="3792854" y="597868"/>
                  <a:pt x="3792854" y="597868"/>
                </a:cubicBezTo>
                <a:cubicBezTo>
                  <a:pt x="3792715" y="599440"/>
                  <a:pt x="3792715" y="599440"/>
                  <a:pt x="3791071" y="599295"/>
                </a:cubicBezTo>
                <a:cubicBezTo>
                  <a:pt x="3790932" y="600867"/>
                  <a:pt x="3790794" y="602440"/>
                  <a:pt x="3790794" y="602440"/>
                </a:cubicBezTo>
                <a:cubicBezTo>
                  <a:pt x="3790656" y="604012"/>
                  <a:pt x="3792299" y="604156"/>
                  <a:pt x="3792299" y="604156"/>
                </a:cubicBezTo>
                <a:cubicBezTo>
                  <a:pt x="3794082" y="602729"/>
                  <a:pt x="3794082" y="602729"/>
                  <a:pt x="3794082" y="602729"/>
                </a:cubicBezTo>
                <a:cubicBezTo>
                  <a:pt x="3794082" y="602729"/>
                  <a:pt x="3794082" y="602729"/>
                  <a:pt x="3795727" y="602875"/>
                </a:cubicBezTo>
                <a:cubicBezTo>
                  <a:pt x="3797370" y="603020"/>
                  <a:pt x="3799016" y="603165"/>
                  <a:pt x="3799016" y="603165"/>
                </a:cubicBezTo>
                <a:cubicBezTo>
                  <a:pt x="3800103" y="609597"/>
                  <a:pt x="3805175" y="608462"/>
                  <a:pt x="3808463" y="608754"/>
                </a:cubicBezTo>
                <a:cubicBezTo>
                  <a:pt x="3808601" y="607181"/>
                  <a:pt x="3808601" y="607181"/>
                  <a:pt x="3808601" y="607181"/>
                </a:cubicBezTo>
                <a:cubicBezTo>
                  <a:pt x="3808601" y="607181"/>
                  <a:pt x="3810106" y="608899"/>
                  <a:pt x="3810106" y="608899"/>
                </a:cubicBezTo>
                <a:cubicBezTo>
                  <a:pt x="3810106" y="608899"/>
                  <a:pt x="3811752" y="609045"/>
                  <a:pt x="3811752" y="609045"/>
                </a:cubicBezTo>
                <a:cubicBezTo>
                  <a:pt x="3811613" y="610615"/>
                  <a:pt x="3811472" y="612187"/>
                  <a:pt x="3811196" y="615332"/>
                </a:cubicBezTo>
                <a:cubicBezTo>
                  <a:pt x="3803113" y="613033"/>
                  <a:pt x="3805708" y="621182"/>
                  <a:pt x="3804063" y="621036"/>
                </a:cubicBezTo>
                <a:cubicBezTo>
                  <a:pt x="3800775" y="620747"/>
                  <a:pt x="3798992" y="622174"/>
                  <a:pt x="3797209" y="623600"/>
                </a:cubicBezTo>
                <a:cubicBezTo>
                  <a:pt x="3794476" y="617022"/>
                  <a:pt x="3796120" y="617167"/>
                  <a:pt x="3794893" y="612307"/>
                </a:cubicBezTo>
                <a:cubicBezTo>
                  <a:pt x="3791327" y="615160"/>
                  <a:pt x="3790238" y="608727"/>
                  <a:pt x="3787090" y="606865"/>
                </a:cubicBezTo>
                <a:cubicBezTo>
                  <a:pt x="3785028" y="611435"/>
                  <a:pt x="3788317" y="611725"/>
                  <a:pt x="3782968" y="616005"/>
                </a:cubicBezTo>
                <a:cubicBezTo>
                  <a:pt x="3781323" y="615861"/>
                  <a:pt x="3779401" y="618858"/>
                  <a:pt x="3777618" y="620285"/>
                </a:cubicBezTo>
                <a:lnTo>
                  <a:pt x="3777896" y="617141"/>
                </a:lnTo>
                <a:cubicBezTo>
                  <a:pt x="3778034" y="615570"/>
                  <a:pt x="3778034" y="615570"/>
                  <a:pt x="3778174" y="613998"/>
                </a:cubicBezTo>
                <a:cubicBezTo>
                  <a:pt x="3778174" y="613998"/>
                  <a:pt x="3776390" y="615424"/>
                  <a:pt x="3776390" y="615424"/>
                </a:cubicBezTo>
                <a:cubicBezTo>
                  <a:pt x="3776252" y="616996"/>
                  <a:pt x="3775975" y="620141"/>
                  <a:pt x="3774192" y="621567"/>
                </a:cubicBezTo>
                <a:cubicBezTo>
                  <a:pt x="3774192" y="621567"/>
                  <a:pt x="3774330" y="619994"/>
                  <a:pt x="3772686" y="619849"/>
                </a:cubicBezTo>
                <a:cubicBezTo>
                  <a:pt x="3771042" y="619704"/>
                  <a:pt x="3771042" y="619704"/>
                  <a:pt x="3771042" y="619704"/>
                </a:cubicBezTo>
                <a:cubicBezTo>
                  <a:pt x="3771042" y="619704"/>
                  <a:pt x="3771042" y="619704"/>
                  <a:pt x="3769398" y="619558"/>
                </a:cubicBezTo>
                <a:cubicBezTo>
                  <a:pt x="3769536" y="617987"/>
                  <a:pt x="3769536" y="617987"/>
                  <a:pt x="3769536" y="617987"/>
                </a:cubicBezTo>
                <a:cubicBezTo>
                  <a:pt x="3769676" y="616415"/>
                  <a:pt x="3769813" y="614843"/>
                  <a:pt x="3770092" y="611699"/>
                </a:cubicBezTo>
                <a:cubicBezTo>
                  <a:pt x="3765159" y="611264"/>
                  <a:pt x="3765576" y="606548"/>
                  <a:pt x="3760506" y="607683"/>
                </a:cubicBezTo>
                <a:cubicBezTo>
                  <a:pt x="3760506" y="607683"/>
                  <a:pt x="3760644" y="606110"/>
                  <a:pt x="3760644" y="606110"/>
                </a:cubicBezTo>
                <a:cubicBezTo>
                  <a:pt x="3760782" y="604540"/>
                  <a:pt x="3759139" y="604394"/>
                  <a:pt x="3759279" y="602824"/>
                </a:cubicBezTo>
                <a:cubicBezTo>
                  <a:pt x="3759416" y="601251"/>
                  <a:pt x="3759416" y="601251"/>
                  <a:pt x="3759555" y="599679"/>
                </a:cubicBezTo>
                <a:cubicBezTo>
                  <a:pt x="3757911" y="599533"/>
                  <a:pt x="3757911" y="599533"/>
                  <a:pt x="3757911" y="599533"/>
                </a:cubicBezTo>
                <a:cubicBezTo>
                  <a:pt x="3758050" y="597961"/>
                  <a:pt x="3758050" y="597961"/>
                  <a:pt x="3758050" y="597961"/>
                </a:cubicBezTo>
                <a:cubicBezTo>
                  <a:pt x="3754901" y="596099"/>
                  <a:pt x="3751890" y="592665"/>
                  <a:pt x="3746958" y="592228"/>
                </a:cubicBezTo>
                <a:cubicBezTo>
                  <a:pt x="3747097" y="590657"/>
                  <a:pt x="3747237" y="589086"/>
                  <a:pt x="3747375" y="587514"/>
                </a:cubicBezTo>
                <a:cubicBezTo>
                  <a:pt x="3747513" y="585941"/>
                  <a:pt x="3747513" y="585941"/>
                  <a:pt x="3745869" y="585796"/>
                </a:cubicBezTo>
                <a:cubicBezTo>
                  <a:pt x="3745869" y="585796"/>
                  <a:pt x="3744226" y="585652"/>
                  <a:pt x="3744085" y="587223"/>
                </a:cubicBezTo>
                <a:cubicBezTo>
                  <a:pt x="3743947" y="588794"/>
                  <a:pt x="3743947" y="588794"/>
                  <a:pt x="3743809" y="590366"/>
                </a:cubicBezTo>
                <a:cubicBezTo>
                  <a:pt x="3742164" y="590221"/>
                  <a:pt x="3740519" y="590076"/>
                  <a:pt x="3739015" y="588359"/>
                </a:cubicBezTo>
                <a:cubicBezTo>
                  <a:pt x="3739015" y="588359"/>
                  <a:pt x="3737371" y="588214"/>
                  <a:pt x="3737371" y="588214"/>
                </a:cubicBezTo>
                <a:cubicBezTo>
                  <a:pt x="3737371" y="588214"/>
                  <a:pt x="3735725" y="588068"/>
                  <a:pt x="3735588" y="589640"/>
                </a:cubicBezTo>
                <a:cubicBezTo>
                  <a:pt x="3735449" y="591212"/>
                  <a:pt x="3735310" y="592784"/>
                  <a:pt x="3736815" y="594501"/>
                </a:cubicBezTo>
                <a:cubicBezTo>
                  <a:pt x="3738321" y="596219"/>
                  <a:pt x="3741609" y="596510"/>
                  <a:pt x="3744897" y="596799"/>
                </a:cubicBezTo>
                <a:cubicBezTo>
                  <a:pt x="3748186" y="597091"/>
                  <a:pt x="3751334" y="598953"/>
                  <a:pt x="3755990" y="602533"/>
                </a:cubicBezTo>
                <a:cubicBezTo>
                  <a:pt x="3755990" y="602533"/>
                  <a:pt x="3755851" y="604104"/>
                  <a:pt x="3755851" y="604104"/>
                </a:cubicBezTo>
                <a:cubicBezTo>
                  <a:pt x="3755713" y="605675"/>
                  <a:pt x="3757218" y="607393"/>
                  <a:pt x="3757077" y="608965"/>
                </a:cubicBezTo>
                <a:cubicBezTo>
                  <a:pt x="3750640" y="606813"/>
                  <a:pt x="3754739" y="616680"/>
                  <a:pt x="3753095" y="616534"/>
                </a:cubicBezTo>
                <a:cubicBezTo>
                  <a:pt x="3751590" y="614817"/>
                  <a:pt x="3749945" y="614671"/>
                  <a:pt x="3751173" y="619533"/>
                </a:cubicBezTo>
                <a:cubicBezTo>
                  <a:pt x="3749529" y="619387"/>
                  <a:pt x="3748024" y="617671"/>
                  <a:pt x="3746381" y="617525"/>
                </a:cubicBezTo>
                <a:cubicBezTo>
                  <a:pt x="3744736" y="617380"/>
                  <a:pt x="3744736" y="617380"/>
                  <a:pt x="3744736" y="617380"/>
                </a:cubicBezTo>
                <a:cubicBezTo>
                  <a:pt x="3744598" y="618951"/>
                  <a:pt x="3744458" y="620524"/>
                  <a:pt x="3744458" y="620524"/>
                </a:cubicBezTo>
                <a:cubicBezTo>
                  <a:pt x="3745963" y="622240"/>
                  <a:pt x="3749113" y="624103"/>
                  <a:pt x="3752539" y="622822"/>
                </a:cubicBezTo>
                <a:cubicBezTo>
                  <a:pt x="3752400" y="624394"/>
                  <a:pt x="3752400" y="624394"/>
                  <a:pt x="3752400" y="624394"/>
                </a:cubicBezTo>
                <a:cubicBezTo>
                  <a:pt x="3759254" y="621831"/>
                  <a:pt x="3763077" y="634841"/>
                  <a:pt x="3770070" y="630708"/>
                </a:cubicBezTo>
                <a:cubicBezTo>
                  <a:pt x="3764997" y="631844"/>
                  <a:pt x="3768703" y="627418"/>
                  <a:pt x="3770487" y="625992"/>
                </a:cubicBezTo>
                <a:cubicBezTo>
                  <a:pt x="3770347" y="627563"/>
                  <a:pt x="3771992" y="627708"/>
                  <a:pt x="3771992" y="627708"/>
                </a:cubicBezTo>
                <a:cubicBezTo>
                  <a:pt x="3771714" y="630854"/>
                  <a:pt x="3773219" y="632570"/>
                  <a:pt x="3773219" y="632570"/>
                </a:cubicBezTo>
                <a:cubicBezTo>
                  <a:pt x="3773080" y="634142"/>
                  <a:pt x="3772802" y="637286"/>
                  <a:pt x="3772524" y="640430"/>
                </a:cubicBezTo>
                <a:cubicBezTo>
                  <a:pt x="3772524" y="640430"/>
                  <a:pt x="3774169" y="640575"/>
                  <a:pt x="3774169" y="640575"/>
                </a:cubicBezTo>
                <a:cubicBezTo>
                  <a:pt x="3774169" y="640575"/>
                  <a:pt x="3775952" y="639148"/>
                  <a:pt x="3774307" y="639003"/>
                </a:cubicBezTo>
                <a:cubicBezTo>
                  <a:pt x="3774447" y="637430"/>
                  <a:pt x="3774585" y="635859"/>
                  <a:pt x="3776508" y="632861"/>
                </a:cubicBezTo>
                <a:cubicBezTo>
                  <a:pt x="3776508" y="632861"/>
                  <a:pt x="3776646" y="631288"/>
                  <a:pt x="3776784" y="629716"/>
                </a:cubicBezTo>
                <a:cubicBezTo>
                  <a:pt x="3778567" y="628290"/>
                  <a:pt x="3778708" y="626719"/>
                  <a:pt x="3780491" y="625292"/>
                </a:cubicBezTo>
                <a:cubicBezTo>
                  <a:pt x="3782133" y="625437"/>
                  <a:pt x="3782274" y="623865"/>
                  <a:pt x="3784057" y="622438"/>
                </a:cubicBezTo>
                <a:cubicBezTo>
                  <a:pt x="3791583" y="631024"/>
                  <a:pt x="3795819" y="639320"/>
                  <a:pt x="3811174" y="634340"/>
                </a:cubicBezTo>
                <a:cubicBezTo>
                  <a:pt x="3810896" y="637483"/>
                  <a:pt x="3807329" y="640336"/>
                  <a:pt x="3810618" y="640626"/>
                </a:cubicBezTo>
                <a:cubicBezTo>
                  <a:pt x="3810756" y="639055"/>
                  <a:pt x="3812539" y="637628"/>
                  <a:pt x="3814322" y="636202"/>
                </a:cubicBezTo>
                <a:cubicBezTo>
                  <a:pt x="3814322" y="636202"/>
                  <a:pt x="3815967" y="636348"/>
                  <a:pt x="3815967" y="636348"/>
                </a:cubicBezTo>
                <a:cubicBezTo>
                  <a:pt x="3815828" y="637919"/>
                  <a:pt x="3817471" y="638064"/>
                  <a:pt x="3817332" y="639637"/>
                </a:cubicBezTo>
                <a:cubicBezTo>
                  <a:pt x="3817332" y="639637"/>
                  <a:pt x="3817194" y="641208"/>
                  <a:pt x="3817194" y="641208"/>
                </a:cubicBezTo>
                <a:cubicBezTo>
                  <a:pt x="3812817" y="634486"/>
                  <a:pt x="3811984" y="643918"/>
                  <a:pt x="3810201" y="645342"/>
                </a:cubicBezTo>
                <a:cubicBezTo>
                  <a:pt x="3808974" y="640481"/>
                  <a:pt x="3807052" y="643480"/>
                  <a:pt x="3806773" y="646624"/>
                </a:cubicBezTo>
                <a:cubicBezTo>
                  <a:pt x="3806090" y="644980"/>
                  <a:pt x="3804927" y="644084"/>
                  <a:pt x="3803300" y="643743"/>
                </a:cubicBezTo>
                <a:lnTo>
                  <a:pt x="3797252" y="644165"/>
                </a:lnTo>
                <a:lnTo>
                  <a:pt x="3798539" y="643025"/>
                </a:lnTo>
                <a:cubicBezTo>
                  <a:pt x="3798539" y="643025"/>
                  <a:pt x="3798678" y="641445"/>
                  <a:pt x="3798678" y="641445"/>
                </a:cubicBezTo>
                <a:cubicBezTo>
                  <a:pt x="3798818" y="639867"/>
                  <a:pt x="3798818" y="639867"/>
                  <a:pt x="3798818" y="639867"/>
                </a:cubicBezTo>
                <a:cubicBezTo>
                  <a:pt x="3797327" y="639734"/>
                  <a:pt x="3797327" y="639734"/>
                  <a:pt x="3797327" y="639734"/>
                </a:cubicBezTo>
                <a:cubicBezTo>
                  <a:pt x="3797327" y="639734"/>
                  <a:pt x="3795558" y="642761"/>
                  <a:pt x="3795558" y="642761"/>
                </a:cubicBezTo>
                <a:cubicBezTo>
                  <a:pt x="3795419" y="644339"/>
                  <a:pt x="3795419" y="644339"/>
                  <a:pt x="3795419" y="644339"/>
                </a:cubicBezTo>
                <a:cubicBezTo>
                  <a:pt x="3796769" y="646050"/>
                  <a:pt x="3796908" y="644471"/>
                  <a:pt x="3796908" y="644471"/>
                </a:cubicBezTo>
                <a:lnTo>
                  <a:pt x="3797068" y="644331"/>
                </a:lnTo>
                <a:lnTo>
                  <a:pt x="3797676" y="648791"/>
                </a:lnTo>
                <a:cubicBezTo>
                  <a:pt x="3798205" y="649827"/>
                  <a:pt x="3798959" y="650686"/>
                  <a:pt x="3799641" y="652331"/>
                </a:cubicBezTo>
                <a:cubicBezTo>
                  <a:pt x="3797997" y="652185"/>
                  <a:pt x="3797857" y="653757"/>
                  <a:pt x="3796214" y="653611"/>
                </a:cubicBezTo>
                <a:cubicBezTo>
                  <a:pt x="3796214" y="653611"/>
                  <a:pt x="3796214" y="653611"/>
                  <a:pt x="3796353" y="652040"/>
                </a:cubicBezTo>
                <a:cubicBezTo>
                  <a:pt x="3796353" y="652040"/>
                  <a:pt x="3794710" y="651894"/>
                  <a:pt x="3794710" y="651894"/>
                </a:cubicBezTo>
                <a:cubicBezTo>
                  <a:pt x="3794710" y="651894"/>
                  <a:pt x="3794710" y="651894"/>
                  <a:pt x="3794570" y="653466"/>
                </a:cubicBezTo>
                <a:cubicBezTo>
                  <a:pt x="3794432" y="655038"/>
                  <a:pt x="3794432" y="655038"/>
                  <a:pt x="3795936" y="656756"/>
                </a:cubicBezTo>
                <a:cubicBezTo>
                  <a:pt x="3794294" y="656611"/>
                  <a:pt x="3794294" y="656611"/>
                  <a:pt x="3794294" y="656611"/>
                </a:cubicBezTo>
                <a:cubicBezTo>
                  <a:pt x="3793738" y="662898"/>
                  <a:pt x="3790032" y="667323"/>
                  <a:pt x="3784684" y="671605"/>
                </a:cubicBezTo>
                <a:cubicBezTo>
                  <a:pt x="3785771" y="678036"/>
                  <a:pt x="3785216" y="684325"/>
                  <a:pt x="3787554" y="676610"/>
                </a:cubicBezTo>
                <a:cubicBezTo>
                  <a:pt x="3792070" y="681761"/>
                  <a:pt x="3789731" y="689476"/>
                  <a:pt x="3790959" y="694337"/>
                </a:cubicBezTo>
                <a:cubicBezTo>
                  <a:pt x="3795080" y="685197"/>
                  <a:pt x="3799712" y="707784"/>
                  <a:pt x="3797813" y="691774"/>
                </a:cubicBezTo>
                <a:cubicBezTo>
                  <a:pt x="3799319" y="693491"/>
                  <a:pt x="3800824" y="695208"/>
                  <a:pt x="3802746" y="692209"/>
                </a:cubicBezTo>
                <a:cubicBezTo>
                  <a:pt x="3801773" y="703214"/>
                  <a:pt x="3804367" y="711362"/>
                  <a:pt x="3807100" y="717942"/>
                </a:cubicBezTo>
                <a:cubicBezTo>
                  <a:pt x="3810943" y="711944"/>
                  <a:pt x="3821480" y="723964"/>
                  <a:pt x="3829702" y="724691"/>
                </a:cubicBezTo>
                <a:cubicBezTo>
                  <a:pt x="3831206" y="726408"/>
                  <a:pt x="3833268" y="721838"/>
                  <a:pt x="3836695" y="720556"/>
                </a:cubicBezTo>
                <a:cubicBezTo>
                  <a:pt x="3836695" y="720556"/>
                  <a:pt x="3843943" y="732285"/>
                  <a:pt x="3844914" y="721282"/>
                </a:cubicBezTo>
                <a:cubicBezTo>
                  <a:pt x="3845054" y="719711"/>
                  <a:pt x="3839983" y="720847"/>
                  <a:pt x="3842182" y="714705"/>
                </a:cubicBezTo>
                <a:cubicBezTo>
                  <a:pt x="3843550" y="717994"/>
                  <a:pt x="3845192" y="718139"/>
                  <a:pt x="3845748" y="711851"/>
                </a:cubicBezTo>
                <a:cubicBezTo>
                  <a:pt x="3844243" y="710134"/>
                  <a:pt x="3842738" y="708418"/>
                  <a:pt x="3841371" y="705127"/>
                </a:cubicBezTo>
                <a:cubicBezTo>
                  <a:pt x="3846719" y="700849"/>
                  <a:pt x="3847670" y="708853"/>
                  <a:pt x="3849592" y="705853"/>
                </a:cubicBezTo>
                <a:cubicBezTo>
                  <a:pt x="3847948" y="705708"/>
                  <a:pt x="3848226" y="702565"/>
                  <a:pt x="3846719" y="700849"/>
                </a:cubicBezTo>
                <a:cubicBezTo>
                  <a:pt x="3848365" y="700994"/>
                  <a:pt x="3848365" y="700994"/>
                  <a:pt x="3848365" y="700994"/>
                </a:cubicBezTo>
                <a:lnTo>
                  <a:pt x="3850009" y="701138"/>
                </a:lnTo>
                <a:cubicBezTo>
                  <a:pt x="3851375" y="704427"/>
                  <a:pt x="3853297" y="701429"/>
                  <a:pt x="3856447" y="703292"/>
                </a:cubicBezTo>
                <a:cubicBezTo>
                  <a:pt x="3856586" y="701720"/>
                  <a:pt x="3856586" y="701720"/>
                  <a:pt x="3856586" y="701720"/>
                </a:cubicBezTo>
                <a:cubicBezTo>
                  <a:pt x="3858090" y="703438"/>
                  <a:pt x="3859734" y="703583"/>
                  <a:pt x="3861379" y="703728"/>
                </a:cubicBezTo>
                <a:cubicBezTo>
                  <a:pt x="3864667" y="704019"/>
                  <a:pt x="3866311" y="704163"/>
                  <a:pt x="3867955" y="704309"/>
                </a:cubicBezTo>
                <a:cubicBezTo>
                  <a:pt x="3871105" y="706171"/>
                  <a:pt x="3867539" y="709024"/>
                  <a:pt x="3869183" y="709169"/>
                </a:cubicBezTo>
                <a:lnTo>
                  <a:pt x="3871240" y="709026"/>
                </a:lnTo>
                <a:lnTo>
                  <a:pt x="3866575" y="712900"/>
                </a:lnTo>
                <a:cubicBezTo>
                  <a:pt x="3864656" y="713522"/>
                  <a:pt x="3863082" y="712591"/>
                  <a:pt x="3862606" y="708589"/>
                </a:cubicBezTo>
                <a:cubicBezTo>
                  <a:pt x="3862328" y="711732"/>
                  <a:pt x="3862191" y="713303"/>
                  <a:pt x="3861912" y="716447"/>
                </a:cubicBezTo>
                <a:cubicBezTo>
                  <a:pt x="3861912" y="716447"/>
                  <a:pt x="3861773" y="718020"/>
                  <a:pt x="3861773" y="718020"/>
                </a:cubicBezTo>
                <a:cubicBezTo>
                  <a:pt x="3860130" y="717873"/>
                  <a:pt x="3856979" y="716012"/>
                  <a:pt x="3857118" y="714441"/>
                </a:cubicBezTo>
                <a:cubicBezTo>
                  <a:pt x="3857257" y="712869"/>
                  <a:pt x="3858902" y="713014"/>
                  <a:pt x="3857395" y="711296"/>
                </a:cubicBezTo>
                <a:cubicBezTo>
                  <a:pt x="3853969" y="712578"/>
                  <a:pt x="3853969" y="712578"/>
                  <a:pt x="3853969" y="712578"/>
                </a:cubicBezTo>
                <a:cubicBezTo>
                  <a:pt x="3855613" y="712723"/>
                  <a:pt x="3855613" y="712723"/>
                  <a:pt x="3855613" y="712723"/>
                </a:cubicBezTo>
                <a:cubicBezTo>
                  <a:pt x="3855196" y="717438"/>
                  <a:pt x="3858207" y="720874"/>
                  <a:pt x="3861495" y="721164"/>
                </a:cubicBezTo>
                <a:cubicBezTo>
                  <a:pt x="3861634" y="719592"/>
                  <a:pt x="3863278" y="719737"/>
                  <a:pt x="3863418" y="718165"/>
                </a:cubicBezTo>
                <a:cubicBezTo>
                  <a:pt x="3864924" y="719882"/>
                  <a:pt x="3866428" y="721599"/>
                  <a:pt x="3866289" y="723172"/>
                </a:cubicBezTo>
                <a:cubicBezTo>
                  <a:pt x="3864228" y="727741"/>
                  <a:pt x="3860941" y="727450"/>
                  <a:pt x="3858878" y="732021"/>
                </a:cubicBezTo>
                <a:cubicBezTo>
                  <a:pt x="3868606" y="734465"/>
                  <a:pt x="3871731" y="755336"/>
                  <a:pt x="3874071" y="747622"/>
                </a:cubicBezTo>
                <a:cubicBezTo>
                  <a:pt x="3876942" y="752629"/>
                  <a:pt x="3884885" y="756499"/>
                  <a:pt x="3884330" y="762785"/>
                </a:cubicBezTo>
                <a:cubicBezTo>
                  <a:pt x="3886391" y="758216"/>
                  <a:pt x="3886924" y="770936"/>
                  <a:pt x="3892272" y="766656"/>
                </a:cubicBezTo>
                <a:cubicBezTo>
                  <a:pt x="3892411" y="765083"/>
                  <a:pt x="3892411" y="765083"/>
                  <a:pt x="3892411" y="765083"/>
                </a:cubicBezTo>
                <a:cubicBezTo>
                  <a:pt x="3892272" y="766656"/>
                  <a:pt x="3893778" y="768374"/>
                  <a:pt x="3893778" y="768374"/>
                </a:cubicBezTo>
                <a:cubicBezTo>
                  <a:pt x="3893778" y="768374"/>
                  <a:pt x="3895422" y="768519"/>
                  <a:pt x="3895422" y="768519"/>
                </a:cubicBezTo>
                <a:cubicBezTo>
                  <a:pt x="3895561" y="766947"/>
                  <a:pt x="3895561" y="766947"/>
                  <a:pt x="3895561" y="766947"/>
                </a:cubicBezTo>
                <a:cubicBezTo>
                  <a:pt x="3894054" y="765229"/>
                  <a:pt x="3894054" y="765229"/>
                  <a:pt x="3894194" y="763658"/>
                </a:cubicBezTo>
                <a:cubicBezTo>
                  <a:pt x="3894333" y="762085"/>
                  <a:pt x="3894495" y="741506"/>
                  <a:pt x="3891763" y="734928"/>
                </a:cubicBezTo>
                <a:cubicBezTo>
                  <a:pt x="3898061" y="738651"/>
                  <a:pt x="3904360" y="742377"/>
                  <a:pt x="3912441" y="744676"/>
                </a:cubicBezTo>
                <a:cubicBezTo>
                  <a:pt x="3914085" y="744820"/>
                  <a:pt x="3913946" y="746393"/>
                  <a:pt x="3915590" y="746539"/>
                </a:cubicBezTo>
                <a:cubicBezTo>
                  <a:pt x="3915451" y="748110"/>
                  <a:pt x="3915451" y="748110"/>
                  <a:pt x="3915451" y="748110"/>
                </a:cubicBezTo>
                <a:cubicBezTo>
                  <a:pt x="3913530" y="751107"/>
                  <a:pt x="3910242" y="750818"/>
                  <a:pt x="3908458" y="752244"/>
                </a:cubicBezTo>
                <a:cubicBezTo>
                  <a:pt x="3908596" y="750671"/>
                  <a:pt x="3908596" y="750671"/>
                  <a:pt x="3908596" y="750671"/>
                </a:cubicBezTo>
                <a:cubicBezTo>
                  <a:pt x="3903665" y="750236"/>
                  <a:pt x="3901882" y="751665"/>
                  <a:pt x="3899960" y="754663"/>
                </a:cubicBezTo>
                <a:cubicBezTo>
                  <a:pt x="3901466" y="756378"/>
                  <a:pt x="3902971" y="758095"/>
                  <a:pt x="3902831" y="759667"/>
                </a:cubicBezTo>
                <a:cubicBezTo>
                  <a:pt x="3902831" y="759667"/>
                  <a:pt x="3902692" y="761241"/>
                  <a:pt x="3902692" y="761241"/>
                </a:cubicBezTo>
                <a:cubicBezTo>
                  <a:pt x="3902415" y="764384"/>
                  <a:pt x="3901999" y="769101"/>
                  <a:pt x="3903364" y="772388"/>
                </a:cubicBezTo>
                <a:cubicBezTo>
                  <a:pt x="3904870" y="774106"/>
                  <a:pt x="3904870" y="774106"/>
                  <a:pt x="3906653" y="772679"/>
                </a:cubicBezTo>
                <a:cubicBezTo>
                  <a:pt x="3906791" y="771108"/>
                  <a:pt x="3906930" y="769535"/>
                  <a:pt x="3905286" y="769390"/>
                </a:cubicBezTo>
                <a:cubicBezTo>
                  <a:pt x="3905426" y="767818"/>
                  <a:pt x="3905564" y="766245"/>
                  <a:pt x="3905841" y="763103"/>
                </a:cubicBezTo>
                <a:cubicBezTo>
                  <a:pt x="3905982" y="761532"/>
                  <a:pt x="3905982" y="761532"/>
                  <a:pt x="3906119" y="759958"/>
                </a:cubicBezTo>
                <a:cubicBezTo>
                  <a:pt x="3907765" y="760103"/>
                  <a:pt x="3909408" y="760249"/>
                  <a:pt x="3909546" y="758678"/>
                </a:cubicBezTo>
                <a:cubicBezTo>
                  <a:pt x="3911329" y="757250"/>
                  <a:pt x="3914618" y="757541"/>
                  <a:pt x="3918184" y="754687"/>
                </a:cubicBezTo>
                <a:cubicBezTo>
                  <a:pt x="3918184" y="754687"/>
                  <a:pt x="3918184" y="754687"/>
                  <a:pt x="3919828" y="754833"/>
                </a:cubicBezTo>
                <a:cubicBezTo>
                  <a:pt x="3919551" y="757977"/>
                  <a:pt x="3919528" y="776986"/>
                  <a:pt x="3915151" y="770261"/>
                </a:cubicBezTo>
                <a:cubicBezTo>
                  <a:pt x="3915685" y="782983"/>
                  <a:pt x="3928976" y="782573"/>
                  <a:pt x="3921290" y="794567"/>
                </a:cubicBezTo>
                <a:cubicBezTo>
                  <a:pt x="3928005" y="793576"/>
                  <a:pt x="3923744" y="804289"/>
                  <a:pt x="3925387" y="804434"/>
                </a:cubicBezTo>
                <a:cubicBezTo>
                  <a:pt x="3925250" y="806005"/>
                  <a:pt x="3934835" y="810021"/>
                  <a:pt x="3929488" y="814302"/>
                </a:cubicBezTo>
                <a:cubicBezTo>
                  <a:pt x="3927982" y="812585"/>
                  <a:pt x="3926337" y="812439"/>
                  <a:pt x="3926476" y="810868"/>
                </a:cubicBezTo>
                <a:cubicBezTo>
                  <a:pt x="3926615" y="809296"/>
                  <a:pt x="3928398" y="807870"/>
                  <a:pt x="3926893" y="806152"/>
                </a:cubicBezTo>
                <a:cubicBezTo>
                  <a:pt x="3920987" y="816719"/>
                  <a:pt x="3916216" y="795703"/>
                  <a:pt x="3915106" y="808278"/>
                </a:cubicBezTo>
                <a:cubicBezTo>
                  <a:pt x="3913461" y="808133"/>
                  <a:pt x="3913461" y="808133"/>
                  <a:pt x="3911956" y="806415"/>
                </a:cubicBezTo>
                <a:cubicBezTo>
                  <a:pt x="3912096" y="804844"/>
                  <a:pt x="3910590" y="803127"/>
                  <a:pt x="3910590" y="803127"/>
                </a:cubicBezTo>
                <a:cubicBezTo>
                  <a:pt x="3910729" y="801556"/>
                  <a:pt x="3910729" y="801556"/>
                  <a:pt x="3910729" y="801556"/>
                </a:cubicBezTo>
                <a:cubicBezTo>
                  <a:pt x="3909085" y="801410"/>
                  <a:pt x="3909085" y="801410"/>
                  <a:pt x="3909085" y="801410"/>
                </a:cubicBezTo>
                <a:cubicBezTo>
                  <a:pt x="3909085" y="801410"/>
                  <a:pt x="3907440" y="801264"/>
                  <a:pt x="3907302" y="802836"/>
                </a:cubicBezTo>
                <a:cubicBezTo>
                  <a:pt x="3907302" y="802836"/>
                  <a:pt x="3905659" y="802691"/>
                  <a:pt x="3905659" y="802691"/>
                </a:cubicBezTo>
                <a:cubicBezTo>
                  <a:pt x="3905935" y="799547"/>
                  <a:pt x="3909085" y="801410"/>
                  <a:pt x="3911006" y="798411"/>
                </a:cubicBezTo>
                <a:cubicBezTo>
                  <a:pt x="3912651" y="798556"/>
                  <a:pt x="3912651" y="798556"/>
                  <a:pt x="3912789" y="796984"/>
                </a:cubicBezTo>
                <a:cubicBezTo>
                  <a:pt x="3912789" y="796984"/>
                  <a:pt x="3912929" y="795412"/>
                  <a:pt x="3911285" y="795267"/>
                </a:cubicBezTo>
                <a:cubicBezTo>
                  <a:pt x="3917606" y="779984"/>
                  <a:pt x="3895676" y="784383"/>
                  <a:pt x="3890745" y="783948"/>
                </a:cubicBezTo>
                <a:cubicBezTo>
                  <a:pt x="3887595" y="782084"/>
                  <a:pt x="3884168" y="783366"/>
                  <a:pt x="3880880" y="783075"/>
                </a:cubicBezTo>
                <a:cubicBezTo>
                  <a:pt x="3879235" y="782930"/>
                  <a:pt x="3875947" y="782639"/>
                  <a:pt x="3874304" y="782494"/>
                </a:cubicBezTo>
                <a:cubicBezTo>
                  <a:pt x="3872659" y="782349"/>
                  <a:pt x="3871016" y="782204"/>
                  <a:pt x="3870738" y="785347"/>
                </a:cubicBezTo>
                <a:cubicBezTo>
                  <a:pt x="3870599" y="786920"/>
                  <a:pt x="3872103" y="788637"/>
                  <a:pt x="3872103" y="788637"/>
                </a:cubicBezTo>
                <a:cubicBezTo>
                  <a:pt x="3875252" y="790499"/>
                  <a:pt x="3878540" y="790790"/>
                  <a:pt x="3880185" y="790935"/>
                </a:cubicBezTo>
                <a:cubicBezTo>
                  <a:pt x="3883612" y="789653"/>
                  <a:pt x="3885257" y="789799"/>
                  <a:pt x="3888406" y="791661"/>
                </a:cubicBezTo>
                <a:cubicBezTo>
                  <a:pt x="3888128" y="794806"/>
                  <a:pt x="3886485" y="794660"/>
                  <a:pt x="3886206" y="797803"/>
                </a:cubicBezTo>
                <a:cubicBezTo>
                  <a:pt x="3886068" y="799375"/>
                  <a:pt x="3886068" y="799375"/>
                  <a:pt x="3886068" y="799375"/>
                </a:cubicBezTo>
                <a:cubicBezTo>
                  <a:pt x="3885928" y="800947"/>
                  <a:pt x="3884284" y="800803"/>
                  <a:pt x="3880997" y="800511"/>
                </a:cubicBezTo>
                <a:cubicBezTo>
                  <a:pt x="3879352" y="800367"/>
                  <a:pt x="3879352" y="800367"/>
                  <a:pt x="3879352" y="800367"/>
                </a:cubicBezTo>
                <a:cubicBezTo>
                  <a:pt x="3879213" y="801938"/>
                  <a:pt x="3879213" y="801938"/>
                  <a:pt x="3879213" y="801938"/>
                </a:cubicBezTo>
                <a:cubicBezTo>
                  <a:pt x="3878936" y="805082"/>
                  <a:pt x="3878657" y="808227"/>
                  <a:pt x="3880163" y="809944"/>
                </a:cubicBezTo>
                <a:cubicBezTo>
                  <a:pt x="3881668" y="811661"/>
                  <a:pt x="3881668" y="811661"/>
                  <a:pt x="3881668" y="811661"/>
                </a:cubicBezTo>
                <a:cubicBezTo>
                  <a:pt x="3884817" y="813523"/>
                  <a:pt x="3887827" y="816956"/>
                  <a:pt x="3890838" y="820392"/>
                </a:cubicBezTo>
                <a:cubicBezTo>
                  <a:pt x="3890838" y="820392"/>
                  <a:pt x="3892482" y="820537"/>
                  <a:pt x="3892621" y="818964"/>
                </a:cubicBezTo>
                <a:cubicBezTo>
                  <a:pt x="3894265" y="819110"/>
                  <a:pt x="3894405" y="817539"/>
                  <a:pt x="3892898" y="815821"/>
                </a:cubicBezTo>
                <a:cubicBezTo>
                  <a:pt x="3889888" y="812387"/>
                  <a:pt x="3886878" y="808953"/>
                  <a:pt x="3883729" y="807091"/>
                </a:cubicBezTo>
                <a:cubicBezTo>
                  <a:pt x="3882084" y="806944"/>
                  <a:pt x="3882084" y="806944"/>
                  <a:pt x="3882084" y="806944"/>
                </a:cubicBezTo>
                <a:cubicBezTo>
                  <a:pt x="3882222" y="805373"/>
                  <a:pt x="3882222" y="805373"/>
                  <a:pt x="3882222" y="805373"/>
                </a:cubicBezTo>
                <a:cubicBezTo>
                  <a:pt x="3883867" y="805518"/>
                  <a:pt x="3885511" y="805664"/>
                  <a:pt x="3887294" y="804237"/>
                </a:cubicBezTo>
                <a:cubicBezTo>
                  <a:pt x="3892089" y="806244"/>
                  <a:pt x="3893593" y="807962"/>
                  <a:pt x="3893314" y="811105"/>
                </a:cubicBezTo>
                <a:cubicBezTo>
                  <a:pt x="3895516" y="804963"/>
                  <a:pt x="3904825" y="812122"/>
                  <a:pt x="3906886" y="807552"/>
                </a:cubicBezTo>
                <a:cubicBezTo>
                  <a:pt x="3906886" y="807552"/>
                  <a:pt x="3908530" y="807698"/>
                  <a:pt x="3908530" y="807698"/>
                </a:cubicBezTo>
                <a:cubicBezTo>
                  <a:pt x="3908530" y="807698"/>
                  <a:pt x="3908530" y="807698"/>
                  <a:pt x="3910035" y="809414"/>
                </a:cubicBezTo>
                <a:cubicBezTo>
                  <a:pt x="3909896" y="810987"/>
                  <a:pt x="3911262" y="814276"/>
                  <a:pt x="3914550" y="814565"/>
                </a:cubicBezTo>
                <a:cubicBezTo>
                  <a:pt x="3914550" y="814565"/>
                  <a:pt x="3916194" y="814711"/>
                  <a:pt x="3917839" y="814856"/>
                </a:cubicBezTo>
                <a:cubicBezTo>
                  <a:pt x="3917561" y="818000"/>
                  <a:pt x="3915500" y="822570"/>
                  <a:pt x="3918789" y="822861"/>
                </a:cubicBezTo>
                <a:cubicBezTo>
                  <a:pt x="3919204" y="818145"/>
                  <a:pt x="3919345" y="816574"/>
                  <a:pt x="3922493" y="818436"/>
                </a:cubicBezTo>
                <a:cubicBezTo>
                  <a:pt x="3924138" y="818581"/>
                  <a:pt x="3925643" y="820298"/>
                  <a:pt x="3927286" y="820443"/>
                </a:cubicBezTo>
                <a:cubicBezTo>
                  <a:pt x="3925503" y="821871"/>
                  <a:pt x="3925365" y="823444"/>
                  <a:pt x="3923719" y="823298"/>
                </a:cubicBezTo>
                <a:cubicBezTo>
                  <a:pt x="3921522" y="829439"/>
                  <a:pt x="3926453" y="829875"/>
                  <a:pt x="3927680" y="834737"/>
                </a:cubicBezTo>
                <a:cubicBezTo>
                  <a:pt x="3921243" y="832583"/>
                  <a:pt x="3920549" y="840443"/>
                  <a:pt x="3919600" y="832439"/>
                </a:cubicBezTo>
                <a:cubicBezTo>
                  <a:pt x="3919878" y="829295"/>
                  <a:pt x="3921522" y="829439"/>
                  <a:pt x="3923304" y="828013"/>
                </a:cubicBezTo>
                <a:cubicBezTo>
                  <a:pt x="3915639" y="820999"/>
                  <a:pt x="3912073" y="823852"/>
                  <a:pt x="3902348" y="821409"/>
                </a:cubicBezTo>
                <a:cubicBezTo>
                  <a:pt x="3900703" y="821263"/>
                  <a:pt x="3900703" y="821263"/>
                  <a:pt x="3900703" y="821263"/>
                </a:cubicBezTo>
                <a:cubicBezTo>
                  <a:pt x="3899058" y="821118"/>
                  <a:pt x="3899058" y="821118"/>
                  <a:pt x="3899058" y="821118"/>
                </a:cubicBezTo>
                <a:cubicBezTo>
                  <a:pt x="3899058" y="821118"/>
                  <a:pt x="3897277" y="822546"/>
                  <a:pt x="3897137" y="824117"/>
                </a:cubicBezTo>
                <a:cubicBezTo>
                  <a:pt x="3896998" y="825688"/>
                  <a:pt x="3896859" y="827261"/>
                  <a:pt x="3898504" y="827406"/>
                </a:cubicBezTo>
                <a:cubicBezTo>
                  <a:pt x="3900148" y="827552"/>
                  <a:pt x="3900148" y="827552"/>
                  <a:pt x="3900010" y="829123"/>
                </a:cubicBezTo>
                <a:cubicBezTo>
                  <a:pt x="3906168" y="834420"/>
                  <a:pt x="3912467" y="838146"/>
                  <a:pt x="3914922" y="847867"/>
                </a:cubicBezTo>
                <a:cubicBezTo>
                  <a:pt x="3912050" y="842859"/>
                  <a:pt x="3909990" y="847431"/>
                  <a:pt x="3908206" y="848857"/>
                </a:cubicBezTo>
                <a:cubicBezTo>
                  <a:pt x="3906562" y="848711"/>
                  <a:pt x="3906562" y="848711"/>
                  <a:pt x="3904918" y="848566"/>
                </a:cubicBezTo>
                <a:cubicBezTo>
                  <a:pt x="3908623" y="844142"/>
                  <a:pt x="3901769" y="846704"/>
                  <a:pt x="3903969" y="840561"/>
                </a:cubicBezTo>
                <a:cubicBezTo>
                  <a:pt x="3895749" y="839836"/>
                  <a:pt x="3886022" y="837393"/>
                  <a:pt x="3882178" y="843388"/>
                </a:cubicBezTo>
                <a:cubicBezTo>
                  <a:pt x="3883823" y="843535"/>
                  <a:pt x="3885466" y="843679"/>
                  <a:pt x="3885050" y="848395"/>
                </a:cubicBezTo>
                <a:lnTo>
                  <a:pt x="3884912" y="849968"/>
                </a:lnTo>
                <a:cubicBezTo>
                  <a:pt x="3883267" y="849822"/>
                  <a:pt x="3883267" y="849822"/>
                  <a:pt x="3881622" y="849677"/>
                </a:cubicBezTo>
                <a:cubicBezTo>
                  <a:pt x="3881622" y="849677"/>
                  <a:pt x="3881622" y="849677"/>
                  <a:pt x="3881483" y="851248"/>
                </a:cubicBezTo>
                <a:cubicBezTo>
                  <a:pt x="3881483" y="851248"/>
                  <a:pt x="3881345" y="852821"/>
                  <a:pt x="3882989" y="852966"/>
                </a:cubicBezTo>
                <a:cubicBezTo>
                  <a:pt x="3882989" y="852966"/>
                  <a:pt x="3884634" y="853111"/>
                  <a:pt x="3884773" y="851539"/>
                </a:cubicBezTo>
                <a:cubicBezTo>
                  <a:pt x="3886417" y="851684"/>
                  <a:pt x="3886417" y="851684"/>
                  <a:pt x="3886417" y="851684"/>
                </a:cubicBezTo>
                <a:cubicBezTo>
                  <a:pt x="3886417" y="851684"/>
                  <a:pt x="3886556" y="850113"/>
                  <a:pt x="3886556" y="850113"/>
                </a:cubicBezTo>
                <a:cubicBezTo>
                  <a:pt x="3896559" y="849413"/>
                  <a:pt x="3894359" y="855555"/>
                  <a:pt x="3902719" y="854709"/>
                </a:cubicBezTo>
                <a:cubicBezTo>
                  <a:pt x="3902858" y="853137"/>
                  <a:pt x="3902858" y="853137"/>
                  <a:pt x="3902858" y="853137"/>
                </a:cubicBezTo>
                <a:cubicBezTo>
                  <a:pt x="3904501" y="853283"/>
                  <a:pt x="3906006" y="855001"/>
                  <a:pt x="3907651" y="855145"/>
                </a:cubicBezTo>
                <a:cubicBezTo>
                  <a:pt x="3907651" y="855145"/>
                  <a:pt x="3909295" y="855291"/>
                  <a:pt x="3909434" y="853718"/>
                </a:cubicBezTo>
                <a:cubicBezTo>
                  <a:pt x="3909295" y="855291"/>
                  <a:pt x="3909295" y="855291"/>
                  <a:pt x="3909295" y="855291"/>
                </a:cubicBezTo>
                <a:cubicBezTo>
                  <a:pt x="3917099" y="860732"/>
                  <a:pt x="3931896" y="862041"/>
                  <a:pt x="3938057" y="867336"/>
                </a:cubicBezTo>
                <a:cubicBezTo>
                  <a:pt x="3936412" y="867192"/>
                  <a:pt x="3939561" y="869054"/>
                  <a:pt x="3939422" y="870626"/>
                </a:cubicBezTo>
                <a:cubicBezTo>
                  <a:pt x="3937639" y="872053"/>
                  <a:pt x="3935995" y="871908"/>
                  <a:pt x="3935718" y="875050"/>
                </a:cubicBezTo>
                <a:cubicBezTo>
                  <a:pt x="3942572" y="872489"/>
                  <a:pt x="3941183" y="888208"/>
                  <a:pt x="3943521" y="880493"/>
                </a:cubicBezTo>
                <a:cubicBezTo>
                  <a:pt x="3944077" y="874206"/>
                  <a:pt x="3956396" y="884799"/>
                  <a:pt x="3954198" y="890942"/>
                </a:cubicBezTo>
                <a:cubicBezTo>
                  <a:pt x="3949820" y="884219"/>
                  <a:pt x="3950214" y="898510"/>
                  <a:pt x="3948571" y="898364"/>
                </a:cubicBezTo>
                <a:cubicBezTo>
                  <a:pt x="3944193" y="891642"/>
                  <a:pt x="3932408" y="893768"/>
                  <a:pt x="3928030" y="887046"/>
                </a:cubicBezTo>
                <a:cubicBezTo>
                  <a:pt x="3928169" y="885474"/>
                  <a:pt x="3928169" y="885474"/>
                  <a:pt x="3928169" y="885474"/>
                </a:cubicBezTo>
                <a:cubicBezTo>
                  <a:pt x="3929813" y="885619"/>
                  <a:pt x="3929952" y="884046"/>
                  <a:pt x="3931735" y="882621"/>
                </a:cubicBezTo>
                <a:cubicBezTo>
                  <a:pt x="3931735" y="882621"/>
                  <a:pt x="3932013" y="879477"/>
                  <a:pt x="3930368" y="879331"/>
                </a:cubicBezTo>
                <a:cubicBezTo>
                  <a:pt x="3930508" y="877760"/>
                  <a:pt x="3930508" y="877760"/>
                  <a:pt x="3928863" y="877615"/>
                </a:cubicBezTo>
                <a:cubicBezTo>
                  <a:pt x="3928863" y="877615"/>
                  <a:pt x="3928863" y="877615"/>
                  <a:pt x="3927080" y="879041"/>
                </a:cubicBezTo>
                <a:cubicBezTo>
                  <a:pt x="3926270" y="869464"/>
                  <a:pt x="3924209" y="874035"/>
                  <a:pt x="3923931" y="877179"/>
                </a:cubicBezTo>
                <a:cubicBezTo>
                  <a:pt x="3921059" y="872172"/>
                  <a:pt x="3918048" y="868738"/>
                  <a:pt x="3913117" y="868301"/>
                </a:cubicBezTo>
                <a:cubicBezTo>
                  <a:pt x="3912977" y="869874"/>
                  <a:pt x="3912977" y="869874"/>
                  <a:pt x="3912977" y="869874"/>
                </a:cubicBezTo>
                <a:cubicBezTo>
                  <a:pt x="3911333" y="869728"/>
                  <a:pt x="3911333" y="869728"/>
                  <a:pt x="3911333" y="869728"/>
                </a:cubicBezTo>
                <a:cubicBezTo>
                  <a:pt x="3909690" y="869582"/>
                  <a:pt x="3908045" y="869438"/>
                  <a:pt x="3906262" y="870865"/>
                </a:cubicBezTo>
                <a:cubicBezTo>
                  <a:pt x="3904756" y="869147"/>
                  <a:pt x="3903113" y="869003"/>
                  <a:pt x="3901469" y="868857"/>
                </a:cubicBezTo>
                <a:cubicBezTo>
                  <a:pt x="3901469" y="868857"/>
                  <a:pt x="3899825" y="868712"/>
                  <a:pt x="3899825" y="868712"/>
                </a:cubicBezTo>
                <a:cubicBezTo>
                  <a:pt x="3899825" y="868712"/>
                  <a:pt x="3899963" y="867140"/>
                  <a:pt x="3898320" y="866994"/>
                </a:cubicBezTo>
                <a:cubicBezTo>
                  <a:pt x="3898458" y="865422"/>
                  <a:pt x="3896815" y="865276"/>
                  <a:pt x="3896815" y="865276"/>
                </a:cubicBezTo>
                <a:cubicBezTo>
                  <a:pt x="3895309" y="863560"/>
                  <a:pt x="3892159" y="861698"/>
                  <a:pt x="3890516" y="861551"/>
                </a:cubicBezTo>
                <a:cubicBezTo>
                  <a:pt x="3887226" y="861262"/>
                  <a:pt x="3885444" y="862688"/>
                  <a:pt x="3883660" y="864116"/>
                </a:cubicBezTo>
                <a:cubicBezTo>
                  <a:pt x="3883522" y="865687"/>
                  <a:pt x="3883522" y="865687"/>
                  <a:pt x="3883522" y="865687"/>
                </a:cubicBezTo>
                <a:cubicBezTo>
                  <a:pt x="3883383" y="867258"/>
                  <a:pt x="3883105" y="870402"/>
                  <a:pt x="3884610" y="872120"/>
                </a:cubicBezTo>
                <a:cubicBezTo>
                  <a:pt x="3884610" y="872120"/>
                  <a:pt x="3884472" y="873692"/>
                  <a:pt x="3886255" y="872265"/>
                </a:cubicBezTo>
                <a:cubicBezTo>
                  <a:pt x="3887898" y="872410"/>
                  <a:pt x="3888037" y="870838"/>
                  <a:pt x="3886533" y="869121"/>
                </a:cubicBezTo>
                <a:cubicBezTo>
                  <a:pt x="3886533" y="869121"/>
                  <a:pt x="3886671" y="867549"/>
                  <a:pt x="3886671" y="867549"/>
                </a:cubicBezTo>
                <a:cubicBezTo>
                  <a:pt x="3888454" y="866123"/>
                  <a:pt x="3891604" y="867985"/>
                  <a:pt x="3894893" y="868276"/>
                </a:cubicBezTo>
                <a:cubicBezTo>
                  <a:pt x="3893108" y="869703"/>
                  <a:pt x="3892970" y="871274"/>
                  <a:pt x="3892693" y="874418"/>
                </a:cubicBezTo>
                <a:cubicBezTo>
                  <a:pt x="3889404" y="874128"/>
                  <a:pt x="3889404" y="874128"/>
                  <a:pt x="3889404" y="874128"/>
                </a:cubicBezTo>
                <a:cubicBezTo>
                  <a:pt x="3889404" y="874128"/>
                  <a:pt x="3889404" y="874128"/>
                  <a:pt x="3889266" y="875699"/>
                </a:cubicBezTo>
                <a:cubicBezTo>
                  <a:pt x="3889266" y="875699"/>
                  <a:pt x="3889126" y="877271"/>
                  <a:pt x="3889126" y="877271"/>
                </a:cubicBezTo>
                <a:cubicBezTo>
                  <a:pt x="3892415" y="877563"/>
                  <a:pt x="3892415" y="877563"/>
                  <a:pt x="3892415" y="877563"/>
                </a:cubicBezTo>
                <a:cubicBezTo>
                  <a:pt x="3892137" y="880705"/>
                  <a:pt x="3895425" y="880996"/>
                  <a:pt x="3897070" y="881141"/>
                </a:cubicBezTo>
                <a:cubicBezTo>
                  <a:pt x="3898853" y="879715"/>
                  <a:pt x="3898991" y="878143"/>
                  <a:pt x="3898991" y="878143"/>
                </a:cubicBezTo>
                <a:cubicBezTo>
                  <a:pt x="3899129" y="876570"/>
                  <a:pt x="3899129" y="876570"/>
                  <a:pt x="3900774" y="876716"/>
                </a:cubicBezTo>
                <a:cubicBezTo>
                  <a:pt x="3900774" y="876716"/>
                  <a:pt x="3902418" y="876861"/>
                  <a:pt x="3903923" y="878579"/>
                </a:cubicBezTo>
                <a:cubicBezTo>
                  <a:pt x="3903784" y="880152"/>
                  <a:pt x="3903645" y="881723"/>
                  <a:pt x="3905291" y="881868"/>
                </a:cubicBezTo>
                <a:cubicBezTo>
                  <a:pt x="3905012" y="885011"/>
                  <a:pt x="3906518" y="886728"/>
                  <a:pt x="3904874" y="886583"/>
                </a:cubicBezTo>
                <a:cubicBezTo>
                  <a:pt x="3903229" y="886438"/>
                  <a:pt x="3903091" y="888010"/>
                  <a:pt x="3903091" y="888010"/>
                </a:cubicBezTo>
                <a:cubicBezTo>
                  <a:pt x="3903229" y="886438"/>
                  <a:pt x="3903229" y="886438"/>
                  <a:pt x="3903229" y="886438"/>
                </a:cubicBezTo>
                <a:cubicBezTo>
                  <a:pt x="3893782" y="880851"/>
                  <a:pt x="3886370" y="889701"/>
                  <a:pt x="3878706" y="882688"/>
                </a:cubicBezTo>
                <a:cubicBezTo>
                  <a:pt x="3882272" y="879834"/>
                  <a:pt x="3883499" y="884694"/>
                  <a:pt x="3885560" y="880124"/>
                </a:cubicBezTo>
                <a:cubicBezTo>
                  <a:pt x="3881046" y="874973"/>
                  <a:pt x="3877755" y="874683"/>
                  <a:pt x="3870902" y="877245"/>
                </a:cubicBezTo>
                <a:cubicBezTo>
                  <a:pt x="3870762" y="878817"/>
                  <a:pt x="3870762" y="878817"/>
                  <a:pt x="3870762" y="878817"/>
                </a:cubicBezTo>
                <a:cubicBezTo>
                  <a:pt x="3870902" y="877245"/>
                  <a:pt x="3869258" y="877100"/>
                  <a:pt x="3869258" y="877100"/>
                </a:cubicBezTo>
                <a:cubicBezTo>
                  <a:pt x="3867614" y="876954"/>
                  <a:pt x="3867614" y="876954"/>
                  <a:pt x="3867614" y="876954"/>
                </a:cubicBezTo>
                <a:cubicBezTo>
                  <a:pt x="3867476" y="878527"/>
                  <a:pt x="3867476" y="878527"/>
                  <a:pt x="3867336" y="880098"/>
                </a:cubicBezTo>
                <a:cubicBezTo>
                  <a:pt x="3868979" y="880244"/>
                  <a:pt x="3868979" y="880244"/>
                  <a:pt x="3868979" y="880244"/>
                </a:cubicBezTo>
                <a:cubicBezTo>
                  <a:pt x="3868701" y="883388"/>
                  <a:pt x="3865553" y="881525"/>
                  <a:pt x="3865136" y="886241"/>
                </a:cubicBezTo>
                <a:cubicBezTo>
                  <a:pt x="3865136" y="886241"/>
                  <a:pt x="3863354" y="887668"/>
                  <a:pt x="3863354" y="887668"/>
                </a:cubicBezTo>
                <a:cubicBezTo>
                  <a:pt x="3863354" y="887668"/>
                  <a:pt x="3863213" y="889239"/>
                  <a:pt x="3863076" y="890811"/>
                </a:cubicBezTo>
                <a:cubicBezTo>
                  <a:pt x="3862937" y="892383"/>
                  <a:pt x="3864580" y="892528"/>
                  <a:pt x="3864719" y="890956"/>
                </a:cubicBezTo>
                <a:cubicBezTo>
                  <a:pt x="3864719" y="890956"/>
                  <a:pt x="3866364" y="891101"/>
                  <a:pt x="3866503" y="889530"/>
                </a:cubicBezTo>
                <a:cubicBezTo>
                  <a:pt x="3866364" y="891101"/>
                  <a:pt x="3866364" y="891101"/>
                  <a:pt x="3866364" y="891101"/>
                </a:cubicBezTo>
                <a:cubicBezTo>
                  <a:pt x="3862242" y="900243"/>
                  <a:pt x="3871852" y="885249"/>
                  <a:pt x="3874445" y="893399"/>
                </a:cubicBezTo>
                <a:cubicBezTo>
                  <a:pt x="3871158" y="893109"/>
                  <a:pt x="3871019" y="894681"/>
                  <a:pt x="3872383" y="897971"/>
                </a:cubicBezTo>
                <a:cubicBezTo>
                  <a:pt x="3866364" y="891101"/>
                  <a:pt x="3863469" y="905104"/>
                  <a:pt x="3860181" y="904813"/>
                </a:cubicBezTo>
                <a:cubicBezTo>
                  <a:pt x="3862798" y="893955"/>
                  <a:pt x="3860875" y="896954"/>
                  <a:pt x="3859787" y="890521"/>
                </a:cubicBezTo>
                <a:cubicBezTo>
                  <a:pt x="3859787" y="890521"/>
                  <a:pt x="3861570" y="889095"/>
                  <a:pt x="3859926" y="888950"/>
                </a:cubicBezTo>
                <a:cubicBezTo>
                  <a:pt x="3860066" y="887377"/>
                  <a:pt x="3860066" y="887377"/>
                  <a:pt x="3860066" y="887377"/>
                </a:cubicBezTo>
                <a:cubicBezTo>
                  <a:pt x="3860066" y="887377"/>
                  <a:pt x="3860066" y="887377"/>
                  <a:pt x="3858420" y="887231"/>
                </a:cubicBezTo>
                <a:cubicBezTo>
                  <a:pt x="3858420" y="887231"/>
                  <a:pt x="3856637" y="888658"/>
                  <a:pt x="3854994" y="888512"/>
                </a:cubicBezTo>
                <a:cubicBezTo>
                  <a:pt x="3855131" y="886941"/>
                  <a:pt x="3855131" y="886941"/>
                  <a:pt x="3855131" y="886941"/>
                </a:cubicBezTo>
                <a:cubicBezTo>
                  <a:pt x="3842234" y="901643"/>
                  <a:pt x="3834453" y="877193"/>
                  <a:pt x="3828570" y="868752"/>
                </a:cubicBezTo>
                <a:cubicBezTo>
                  <a:pt x="3810740" y="883020"/>
                  <a:pt x="3805275" y="869862"/>
                  <a:pt x="3788279" y="874697"/>
                </a:cubicBezTo>
                <a:cubicBezTo>
                  <a:pt x="3788279" y="874697"/>
                  <a:pt x="3786634" y="874552"/>
                  <a:pt x="3786634" y="874552"/>
                </a:cubicBezTo>
                <a:cubicBezTo>
                  <a:pt x="3784990" y="874407"/>
                  <a:pt x="3783346" y="874262"/>
                  <a:pt x="3781701" y="874115"/>
                </a:cubicBezTo>
                <a:cubicBezTo>
                  <a:pt x="3775126" y="873535"/>
                  <a:pt x="3766904" y="872808"/>
                  <a:pt x="3760467" y="870655"/>
                </a:cubicBezTo>
                <a:cubicBezTo>
                  <a:pt x="3757179" y="870366"/>
                  <a:pt x="3755535" y="870219"/>
                  <a:pt x="3752247" y="869930"/>
                </a:cubicBezTo>
                <a:cubicBezTo>
                  <a:pt x="3750601" y="869784"/>
                  <a:pt x="3750463" y="871357"/>
                  <a:pt x="3750324" y="872928"/>
                </a:cubicBezTo>
                <a:cubicBezTo>
                  <a:pt x="3750324" y="872928"/>
                  <a:pt x="3750185" y="874499"/>
                  <a:pt x="3751829" y="874645"/>
                </a:cubicBezTo>
                <a:cubicBezTo>
                  <a:pt x="3753473" y="874790"/>
                  <a:pt x="3756763" y="875081"/>
                  <a:pt x="3760051" y="875371"/>
                </a:cubicBezTo>
                <a:cubicBezTo>
                  <a:pt x="3766488" y="877524"/>
                  <a:pt x="3773065" y="878106"/>
                  <a:pt x="3781147" y="880404"/>
                </a:cubicBezTo>
                <a:cubicBezTo>
                  <a:pt x="3781007" y="881976"/>
                  <a:pt x="3780869" y="883546"/>
                  <a:pt x="3780729" y="885119"/>
                </a:cubicBezTo>
                <a:cubicBezTo>
                  <a:pt x="3782234" y="886837"/>
                  <a:pt x="3782234" y="886837"/>
                  <a:pt x="3783879" y="886982"/>
                </a:cubicBezTo>
                <a:cubicBezTo>
                  <a:pt x="3783879" y="886982"/>
                  <a:pt x="3785663" y="885555"/>
                  <a:pt x="3784157" y="883838"/>
                </a:cubicBezTo>
                <a:cubicBezTo>
                  <a:pt x="3784295" y="882266"/>
                  <a:pt x="3784435" y="880695"/>
                  <a:pt x="3784574" y="879122"/>
                </a:cubicBezTo>
                <a:cubicBezTo>
                  <a:pt x="3784574" y="879122"/>
                  <a:pt x="3786217" y="879268"/>
                  <a:pt x="3786217" y="879268"/>
                </a:cubicBezTo>
                <a:cubicBezTo>
                  <a:pt x="3787584" y="882558"/>
                  <a:pt x="3792795" y="879848"/>
                  <a:pt x="3790316" y="889135"/>
                </a:cubicBezTo>
                <a:cubicBezTo>
                  <a:pt x="3788673" y="888989"/>
                  <a:pt x="3788673" y="888989"/>
                  <a:pt x="3788673" y="888989"/>
                </a:cubicBezTo>
                <a:cubicBezTo>
                  <a:pt x="3785247" y="890271"/>
                  <a:pt x="3785247" y="890271"/>
                  <a:pt x="3783602" y="890127"/>
                </a:cubicBezTo>
                <a:cubicBezTo>
                  <a:pt x="3783740" y="888554"/>
                  <a:pt x="3782095" y="888409"/>
                  <a:pt x="3780313" y="889836"/>
                </a:cubicBezTo>
                <a:cubicBezTo>
                  <a:pt x="3780173" y="891407"/>
                  <a:pt x="3780036" y="892978"/>
                  <a:pt x="3781541" y="894695"/>
                </a:cubicBezTo>
                <a:cubicBezTo>
                  <a:pt x="3784691" y="896559"/>
                  <a:pt x="3786474" y="895132"/>
                  <a:pt x="3789760" y="895423"/>
                </a:cubicBezTo>
                <a:cubicBezTo>
                  <a:pt x="3789900" y="893851"/>
                  <a:pt x="3789900" y="893851"/>
                  <a:pt x="3789900" y="893851"/>
                </a:cubicBezTo>
                <a:cubicBezTo>
                  <a:pt x="3794276" y="900575"/>
                  <a:pt x="3801409" y="894868"/>
                  <a:pt x="3800853" y="901156"/>
                </a:cubicBezTo>
                <a:cubicBezTo>
                  <a:pt x="3811274" y="895739"/>
                  <a:pt x="3821115" y="915619"/>
                  <a:pt x="3830169" y="906914"/>
                </a:cubicBezTo>
                <a:cubicBezTo>
                  <a:pt x="3830169" y="906914"/>
                  <a:pt x="3831814" y="907059"/>
                  <a:pt x="3831814" y="907059"/>
                </a:cubicBezTo>
                <a:cubicBezTo>
                  <a:pt x="3831675" y="908631"/>
                  <a:pt x="3831675" y="908631"/>
                  <a:pt x="3833180" y="910348"/>
                </a:cubicBezTo>
                <a:cubicBezTo>
                  <a:pt x="3833042" y="911921"/>
                  <a:pt x="3834685" y="912066"/>
                  <a:pt x="3834685" y="912066"/>
                </a:cubicBezTo>
                <a:cubicBezTo>
                  <a:pt x="3835774" y="918497"/>
                  <a:pt x="3832348" y="919780"/>
                  <a:pt x="3827554" y="917772"/>
                </a:cubicBezTo>
                <a:cubicBezTo>
                  <a:pt x="3823131" y="949065"/>
                  <a:pt x="3849993" y="945101"/>
                  <a:pt x="3866596" y="925974"/>
                </a:cubicBezTo>
                <a:cubicBezTo>
                  <a:pt x="3865230" y="922685"/>
                  <a:pt x="3858376" y="925248"/>
                  <a:pt x="3860574" y="919106"/>
                </a:cubicBezTo>
                <a:cubicBezTo>
                  <a:pt x="3868796" y="919831"/>
                  <a:pt x="3876879" y="922131"/>
                  <a:pt x="3876067" y="912553"/>
                </a:cubicBezTo>
                <a:cubicBezTo>
                  <a:pt x="3883870" y="917996"/>
                  <a:pt x="3893737" y="918867"/>
                  <a:pt x="3897695" y="930307"/>
                </a:cubicBezTo>
                <a:cubicBezTo>
                  <a:pt x="3890981" y="931298"/>
                  <a:pt x="3883037" y="927427"/>
                  <a:pt x="3874956" y="925130"/>
                </a:cubicBezTo>
                <a:cubicBezTo>
                  <a:pt x="3873312" y="924985"/>
                  <a:pt x="3871529" y="926411"/>
                  <a:pt x="3871390" y="927982"/>
                </a:cubicBezTo>
                <a:cubicBezTo>
                  <a:pt x="3871112" y="931125"/>
                  <a:pt x="3872617" y="932843"/>
                  <a:pt x="3874262" y="932989"/>
                </a:cubicBezTo>
                <a:cubicBezTo>
                  <a:pt x="3882204" y="936859"/>
                  <a:pt x="3890287" y="939157"/>
                  <a:pt x="3900289" y="938456"/>
                </a:cubicBezTo>
                <a:cubicBezTo>
                  <a:pt x="3903300" y="941892"/>
                  <a:pt x="3913443" y="939619"/>
                  <a:pt x="3914531" y="946052"/>
                </a:cubicBezTo>
                <a:cubicBezTo>
                  <a:pt x="3923979" y="951639"/>
                  <a:pt x="3960034" y="937399"/>
                  <a:pt x="3967677" y="963421"/>
                </a:cubicBezTo>
                <a:cubicBezTo>
                  <a:pt x="3974809" y="957714"/>
                  <a:pt x="3982197" y="967873"/>
                  <a:pt x="3992615" y="962457"/>
                </a:cubicBezTo>
                <a:cubicBezTo>
                  <a:pt x="3990973" y="962311"/>
                  <a:pt x="3999888" y="955178"/>
                  <a:pt x="4002897" y="958612"/>
                </a:cubicBezTo>
                <a:cubicBezTo>
                  <a:pt x="4002759" y="960183"/>
                  <a:pt x="4002759" y="960183"/>
                  <a:pt x="4002759" y="960183"/>
                </a:cubicBezTo>
                <a:cubicBezTo>
                  <a:pt x="4001116" y="960039"/>
                  <a:pt x="4000976" y="961612"/>
                  <a:pt x="4000976" y="961612"/>
                </a:cubicBezTo>
                <a:cubicBezTo>
                  <a:pt x="3992615" y="962457"/>
                  <a:pt x="3992871" y="978322"/>
                  <a:pt x="3981640" y="974161"/>
                </a:cubicBezTo>
                <a:cubicBezTo>
                  <a:pt x="3981501" y="975732"/>
                  <a:pt x="3981363" y="977304"/>
                  <a:pt x="3981225" y="978876"/>
                </a:cubicBezTo>
                <a:cubicBezTo>
                  <a:pt x="3976291" y="978439"/>
                  <a:pt x="3976291" y="978439"/>
                  <a:pt x="3976291" y="978439"/>
                </a:cubicBezTo>
                <a:cubicBezTo>
                  <a:pt x="3976291" y="978439"/>
                  <a:pt x="3974648" y="978294"/>
                  <a:pt x="3974648" y="978294"/>
                </a:cubicBezTo>
                <a:cubicBezTo>
                  <a:pt x="3973003" y="978150"/>
                  <a:pt x="3969437" y="981004"/>
                  <a:pt x="3967653" y="982430"/>
                </a:cubicBezTo>
                <a:cubicBezTo>
                  <a:pt x="3967516" y="984001"/>
                  <a:pt x="3967516" y="984001"/>
                  <a:pt x="3967516" y="984001"/>
                </a:cubicBezTo>
                <a:cubicBezTo>
                  <a:pt x="3966959" y="990289"/>
                  <a:pt x="3968187" y="995150"/>
                  <a:pt x="3971475" y="995440"/>
                </a:cubicBezTo>
                <a:cubicBezTo>
                  <a:pt x="3973119" y="995585"/>
                  <a:pt x="3973119" y="995585"/>
                  <a:pt x="3973119" y="995585"/>
                </a:cubicBezTo>
                <a:cubicBezTo>
                  <a:pt x="3973258" y="994013"/>
                  <a:pt x="3973258" y="994013"/>
                  <a:pt x="3973258" y="994013"/>
                </a:cubicBezTo>
                <a:cubicBezTo>
                  <a:pt x="3975041" y="992588"/>
                  <a:pt x="3975180" y="991016"/>
                  <a:pt x="3975320" y="989443"/>
                </a:cubicBezTo>
                <a:cubicBezTo>
                  <a:pt x="3975458" y="987872"/>
                  <a:pt x="3977241" y="986446"/>
                  <a:pt x="3977380" y="984873"/>
                </a:cubicBezTo>
                <a:cubicBezTo>
                  <a:pt x="3980669" y="985163"/>
                  <a:pt x="3980669" y="985163"/>
                  <a:pt x="3980669" y="985163"/>
                </a:cubicBezTo>
                <a:cubicBezTo>
                  <a:pt x="3985461" y="987171"/>
                  <a:pt x="3988472" y="990606"/>
                  <a:pt x="3988195" y="993749"/>
                </a:cubicBezTo>
                <a:cubicBezTo>
                  <a:pt x="3995327" y="988044"/>
                  <a:pt x="3994217" y="1000618"/>
                  <a:pt x="4000120" y="990052"/>
                </a:cubicBezTo>
                <a:cubicBezTo>
                  <a:pt x="4001626" y="991768"/>
                  <a:pt x="4006003" y="998491"/>
                  <a:pt x="4007924" y="995493"/>
                </a:cubicBezTo>
                <a:cubicBezTo>
                  <a:pt x="4004635" y="995202"/>
                  <a:pt x="4006835" y="989059"/>
                  <a:pt x="4009985" y="990922"/>
                </a:cubicBezTo>
                <a:cubicBezTo>
                  <a:pt x="4009985" y="990922"/>
                  <a:pt x="4009985" y="990922"/>
                  <a:pt x="4011631" y="991068"/>
                </a:cubicBezTo>
                <a:cubicBezTo>
                  <a:pt x="4009430" y="997211"/>
                  <a:pt x="4018345" y="990078"/>
                  <a:pt x="4016145" y="996220"/>
                </a:cubicBezTo>
                <a:cubicBezTo>
                  <a:pt x="4012996" y="994356"/>
                  <a:pt x="4012441" y="1000644"/>
                  <a:pt x="4012163" y="1003789"/>
                </a:cubicBezTo>
                <a:cubicBezTo>
                  <a:pt x="4010519" y="1003643"/>
                  <a:pt x="4010519" y="1003643"/>
                  <a:pt x="4010519" y="1003643"/>
                </a:cubicBezTo>
                <a:cubicBezTo>
                  <a:pt x="4007092" y="1004925"/>
                  <a:pt x="4003803" y="1004634"/>
                  <a:pt x="4002297" y="1002916"/>
                </a:cubicBezTo>
                <a:cubicBezTo>
                  <a:pt x="4002297" y="1002916"/>
                  <a:pt x="4000654" y="1002771"/>
                  <a:pt x="4000654" y="1002771"/>
                </a:cubicBezTo>
                <a:cubicBezTo>
                  <a:pt x="4000514" y="1004343"/>
                  <a:pt x="4000514" y="1004343"/>
                  <a:pt x="4000376" y="1005915"/>
                </a:cubicBezTo>
                <a:cubicBezTo>
                  <a:pt x="4003525" y="1007778"/>
                  <a:pt x="4006813" y="1008067"/>
                  <a:pt x="4011884" y="1006932"/>
                </a:cubicBezTo>
                <a:cubicBezTo>
                  <a:pt x="4009685" y="1013074"/>
                  <a:pt x="4014894" y="1010367"/>
                  <a:pt x="4014479" y="1015083"/>
                </a:cubicBezTo>
                <a:cubicBezTo>
                  <a:pt x="4010773" y="1019508"/>
                  <a:pt x="4007484" y="1019217"/>
                  <a:pt x="4004613" y="1014210"/>
                </a:cubicBezTo>
                <a:cubicBezTo>
                  <a:pt x="4002136" y="1023496"/>
                  <a:pt x="3997759" y="1016774"/>
                  <a:pt x="3995420" y="1024488"/>
                </a:cubicBezTo>
                <a:cubicBezTo>
                  <a:pt x="4007462" y="1038226"/>
                  <a:pt x="4018299" y="1028093"/>
                  <a:pt x="4032403" y="1037260"/>
                </a:cubicBezTo>
                <a:cubicBezTo>
                  <a:pt x="4034047" y="1037405"/>
                  <a:pt x="4034047" y="1037405"/>
                  <a:pt x="4034047" y="1037405"/>
                </a:cubicBezTo>
                <a:cubicBezTo>
                  <a:pt x="4032403" y="1037260"/>
                  <a:pt x="4032264" y="1038832"/>
                  <a:pt x="4032264" y="1038832"/>
                </a:cubicBezTo>
                <a:cubicBezTo>
                  <a:pt x="4032125" y="1040404"/>
                  <a:pt x="4032125" y="1040404"/>
                  <a:pt x="4031986" y="1041975"/>
                </a:cubicBezTo>
                <a:cubicBezTo>
                  <a:pt x="4028558" y="1043257"/>
                  <a:pt x="4025131" y="1044540"/>
                  <a:pt x="4023208" y="1047537"/>
                </a:cubicBezTo>
                <a:cubicBezTo>
                  <a:pt x="4023070" y="1049109"/>
                  <a:pt x="4023070" y="1049109"/>
                  <a:pt x="4023070" y="1049109"/>
                </a:cubicBezTo>
                <a:cubicBezTo>
                  <a:pt x="4015406" y="1042095"/>
                  <a:pt x="4007185" y="1041368"/>
                  <a:pt x="3997181" y="1042069"/>
                </a:cubicBezTo>
                <a:cubicBezTo>
                  <a:pt x="3992249" y="1041634"/>
                  <a:pt x="3984029" y="1040906"/>
                  <a:pt x="3979235" y="1038899"/>
                </a:cubicBezTo>
                <a:cubicBezTo>
                  <a:pt x="3977590" y="1038754"/>
                  <a:pt x="3977590" y="1038754"/>
                  <a:pt x="3977590" y="1038754"/>
                </a:cubicBezTo>
                <a:cubicBezTo>
                  <a:pt x="3977590" y="1038754"/>
                  <a:pt x="3975947" y="1038608"/>
                  <a:pt x="3975807" y="1040181"/>
                </a:cubicBezTo>
                <a:cubicBezTo>
                  <a:pt x="3975668" y="1041752"/>
                  <a:pt x="3975529" y="1043324"/>
                  <a:pt x="3977173" y="1043470"/>
                </a:cubicBezTo>
                <a:cubicBezTo>
                  <a:pt x="3983610" y="1045622"/>
                  <a:pt x="3990188" y="1046204"/>
                  <a:pt x="3998408" y="1046931"/>
                </a:cubicBezTo>
                <a:cubicBezTo>
                  <a:pt x="4006630" y="1047658"/>
                  <a:pt x="4014988" y="1046811"/>
                  <a:pt x="4021009" y="1053680"/>
                </a:cubicBezTo>
                <a:cubicBezTo>
                  <a:pt x="4025109" y="1063547"/>
                  <a:pt x="4032242" y="1057841"/>
                  <a:pt x="4038540" y="1061565"/>
                </a:cubicBezTo>
                <a:cubicBezTo>
                  <a:pt x="4046483" y="1065436"/>
                  <a:pt x="4050582" y="1075304"/>
                  <a:pt x="4057020" y="1077455"/>
                </a:cubicBezTo>
                <a:cubicBezTo>
                  <a:pt x="4057020" y="1077455"/>
                  <a:pt x="4071955" y="1077193"/>
                  <a:pt x="4077166" y="1074483"/>
                </a:cubicBezTo>
                <a:cubicBezTo>
                  <a:pt x="4073066" y="1064617"/>
                  <a:pt x="4057992" y="1066452"/>
                  <a:pt x="4053892" y="1056585"/>
                </a:cubicBezTo>
                <a:cubicBezTo>
                  <a:pt x="4058826" y="1057021"/>
                  <a:pt x="4062113" y="1057311"/>
                  <a:pt x="4065402" y="1057603"/>
                </a:cubicBezTo>
                <a:cubicBezTo>
                  <a:pt x="4068689" y="1057894"/>
                  <a:pt x="4070333" y="1058039"/>
                  <a:pt x="4071978" y="1058183"/>
                </a:cubicBezTo>
                <a:cubicBezTo>
                  <a:pt x="4079782" y="1063625"/>
                  <a:pt x="4087864" y="1065923"/>
                  <a:pt x="4088535" y="1077072"/>
                </a:cubicBezTo>
                <a:cubicBezTo>
                  <a:pt x="4091963" y="1075790"/>
                  <a:pt x="4091546" y="1080507"/>
                  <a:pt x="4096479" y="1080943"/>
                </a:cubicBezTo>
                <a:cubicBezTo>
                  <a:pt x="4096618" y="1079370"/>
                  <a:pt x="4096618" y="1079370"/>
                  <a:pt x="4096618" y="1079370"/>
                </a:cubicBezTo>
                <a:cubicBezTo>
                  <a:pt x="4098122" y="1081088"/>
                  <a:pt x="4099766" y="1081233"/>
                  <a:pt x="4101411" y="1081378"/>
                </a:cubicBezTo>
                <a:cubicBezTo>
                  <a:pt x="4101411" y="1081378"/>
                  <a:pt x="4103194" y="1079951"/>
                  <a:pt x="4103194" y="1079951"/>
                </a:cubicBezTo>
                <a:cubicBezTo>
                  <a:pt x="4103334" y="1078380"/>
                  <a:pt x="4101689" y="1078234"/>
                  <a:pt x="4101689" y="1078234"/>
                </a:cubicBezTo>
                <a:cubicBezTo>
                  <a:pt x="4100045" y="1078089"/>
                  <a:pt x="4098401" y="1077944"/>
                  <a:pt x="4096757" y="1077799"/>
                </a:cubicBezTo>
                <a:cubicBezTo>
                  <a:pt x="4096895" y="1076227"/>
                  <a:pt x="4097035" y="1074656"/>
                  <a:pt x="4097174" y="1073084"/>
                </a:cubicBezTo>
                <a:cubicBezTo>
                  <a:pt x="4099907" y="1079661"/>
                  <a:pt x="4117042" y="1073254"/>
                  <a:pt x="4107572" y="1086676"/>
                </a:cubicBezTo>
                <a:cubicBezTo>
                  <a:pt x="4130728" y="1087138"/>
                  <a:pt x="4149762" y="1096741"/>
                  <a:pt x="4174842" y="1094203"/>
                </a:cubicBezTo>
                <a:cubicBezTo>
                  <a:pt x="4174864" y="1075195"/>
                  <a:pt x="4168543" y="1090478"/>
                  <a:pt x="4162940" y="1078894"/>
                </a:cubicBezTo>
                <a:cubicBezTo>
                  <a:pt x="4181302" y="1077347"/>
                  <a:pt x="4182251" y="1085352"/>
                  <a:pt x="4198833" y="1085234"/>
                </a:cubicBezTo>
                <a:cubicBezTo>
                  <a:pt x="4196632" y="1091377"/>
                  <a:pt x="4197859" y="1096237"/>
                  <a:pt x="4199226" y="1099526"/>
                </a:cubicBezTo>
                <a:cubicBezTo>
                  <a:pt x="4204159" y="1099961"/>
                  <a:pt x="4212518" y="1099118"/>
                  <a:pt x="4211568" y="1091112"/>
                </a:cubicBezTo>
                <a:cubicBezTo>
                  <a:pt x="4222799" y="1095272"/>
                  <a:pt x="4227315" y="1100424"/>
                  <a:pt x="4236229" y="1093290"/>
                </a:cubicBezTo>
                <a:cubicBezTo>
                  <a:pt x="4235675" y="1099578"/>
                  <a:pt x="4240607" y="1100015"/>
                  <a:pt x="4241972" y="1103304"/>
                </a:cubicBezTo>
                <a:cubicBezTo>
                  <a:pt x="4245539" y="1100452"/>
                  <a:pt x="4250611" y="1099314"/>
                  <a:pt x="4254176" y="1096462"/>
                </a:cubicBezTo>
                <a:cubicBezTo>
                  <a:pt x="4292942" y="1107807"/>
                  <a:pt x="4334995" y="1119444"/>
                  <a:pt x="4374176" y="1126073"/>
                </a:cubicBezTo>
                <a:cubicBezTo>
                  <a:pt x="4393767" y="1129390"/>
                  <a:pt x="4412247" y="1145280"/>
                  <a:pt x="4430493" y="1126298"/>
                </a:cubicBezTo>
                <a:cubicBezTo>
                  <a:pt x="4447468" y="1140471"/>
                  <a:pt x="4472409" y="1139507"/>
                  <a:pt x="4486094" y="1153389"/>
                </a:cubicBezTo>
                <a:cubicBezTo>
                  <a:pt x="4482944" y="1151527"/>
                  <a:pt x="4480885" y="1156098"/>
                  <a:pt x="4479240" y="1155952"/>
                </a:cubicBezTo>
                <a:cubicBezTo>
                  <a:pt x="4479101" y="1157524"/>
                  <a:pt x="4479101" y="1157524"/>
                  <a:pt x="4479101" y="1157524"/>
                </a:cubicBezTo>
                <a:cubicBezTo>
                  <a:pt x="4477456" y="1157378"/>
                  <a:pt x="4477596" y="1155807"/>
                  <a:pt x="4475951" y="1155660"/>
                </a:cubicBezTo>
                <a:cubicBezTo>
                  <a:pt x="4474308" y="1155516"/>
                  <a:pt x="4474168" y="1157087"/>
                  <a:pt x="4473890" y="1160232"/>
                </a:cubicBezTo>
                <a:cubicBezTo>
                  <a:pt x="4473752" y="1161805"/>
                  <a:pt x="4473614" y="1163376"/>
                  <a:pt x="4475257" y="1163521"/>
                </a:cubicBezTo>
                <a:cubicBezTo>
                  <a:pt x="4476900" y="1163666"/>
                  <a:pt x="4476900" y="1163666"/>
                  <a:pt x="4478546" y="1163811"/>
                </a:cubicBezTo>
                <a:cubicBezTo>
                  <a:pt x="4478406" y="1165383"/>
                  <a:pt x="4480190" y="1163956"/>
                  <a:pt x="4480190" y="1163956"/>
                </a:cubicBezTo>
                <a:cubicBezTo>
                  <a:pt x="4488411" y="1164683"/>
                  <a:pt x="4497997" y="1168699"/>
                  <a:pt x="4507585" y="1172715"/>
                </a:cubicBezTo>
                <a:cubicBezTo>
                  <a:pt x="4509090" y="1174432"/>
                  <a:pt x="4509090" y="1174432"/>
                  <a:pt x="4509090" y="1174432"/>
                </a:cubicBezTo>
                <a:cubicBezTo>
                  <a:pt x="4510734" y="1174577"/>
                  <a:pt x="4512378" y="1174721"/>
                  <a:pt x="4512240" y="1176292"/>
                </a:cubicBezTo>
                <a:cubicBezTo>
                  <a:pt x="4513883" y="1176439"/>
                  <a:pt x="4513883" y="1176439"/>
                  <a:pt x="4513883" y="1176439"/>
                </a:cubicBezTo>
                <a:cubicBezTo>
                  <a:pt x="4514023" y="1174867"/>
                  <a:pt x="4515668" y="1175012"/>
                  <a:pt x="4515668" y="1175012"/>
                </a:cubicBezTo>
                <a:cubicBezTo>
                  <a:pt x="4517172" y="1176730"/>
                  <a:pt x="4518815" y="1176875"/>
                  <a:pt x="4520460" y="1177019"/>
                </a:cubicBezTo>
                <a:cubicBezTo>
                  <a:pt x="4521966" y="1178737"/>
                  <a:pt x="4522103" y="1177165"/>
                  <a:pt x="4522103" y="1177165"/>
                </a:cubicBezTo>
                <a:cubicBezTo>
                  <a:pt x="4523331" y="1182027"/>
                  <a:pt x="4528264" y="1182462"/>
                  <a:pt x="4531413" y="1184325"/>
                </a:cubicBezTo>
                <a:cubicBezTo>
                  <a:pt x="4533753" y="1176610"/>
                  <a:pt x="4540467" y="1175620"/>
                  <a:pt x="4545122" y="1179200"/>
                </a:cubicBezTo>
                <a:cubicBezTo>
                  <a:pt x="4545261" y="1177626"/>
                  <a:pt x="4545261" y="1177626"/>
                  <a:pt x="4545261" y="1177626"/>
                </a:cubicBezTo>
                <a:cubicBezTo>
                  <a:pt x="4546767" y="1179344"/>
                  <a:pt x="4548411" y="1179490"/>
                  <a:pt x="4550054" y="1179635"/>
                </a:cubicBezTo>
                <a:cubicBezTo>
                  <a:pt x="4554847" y="1181642"/>
                  <a:pt x="4559641" y="1183651"/>
                  <a:pt x="4564851" y="1180942"/>
                </a:cubicBezTo>
                <a:cubicBezTo>
                  <a:pt x="4566079" y="1185804"/>
                  <a:pt x="4569367" y="1186094"/>
                  <a:pt x="4572657" y="1186384"/>
                </a:cubicBezTo>
                <a:cubicBezTo>
                  <a:pt x="4574300" y="1186529"/>
                  <a:pt x="4574300" y="1186529"/>
                  <a:pt x="4575806" y="1188247"/>
                </a:cubicBezTo>
                <a:cubicBezTo>
                  <a:pt x="4577033" y="1193107"/>
                  <a:pt x="4580044" y="1196542"/>
                  <a:pt x="4586619" y="1197123"/>
                </a:cubicBezTo>
                <a:cubicBezTo>
                  <a:pt x="4589098" y="1187838"/>
                  <a:pt x="4587592" y="1186121"/>
                  <a:pt x="4589792" y="1179977"/>
                </a:cubicBezTo>
                <a:cubicBezTo>
                  <a:pt x="4585137" y="1176399"/>
                  <a:pt x="4581709" y="1177679"/>
                  <a:pt x="4578005" y="1182105"/>
                </a:cubicBezTo>
                <a:cubicBezTo>
                  <a:pt x="4576360" y="1181959"/>
                  <a:pt x="4574716" y="1181814"/>
                  <a:pt x="4573073" y="1181669"/>
                </a:cubicBezTo>
                <a:cubicBezTo>
                  <a:pt x="4569785" y="1181378"/>
                  <a:pt x="4568139" y="1181233"/>
                  <a:pt x="4566913" y="1176372"/>
                </a:cubicBezTo>
                <a:cubicBezTo>
                  <a:pt x="4565545" y="1173084"/>
                  <a:pt x="4565545" y="1173084"/>
                  <a:pt x="4565545" y="1173084"/>
                </a:cubicBezTo>
                <a:cubicBezTo>
                  <a:pt x="4563763" y="1174510"/>
                  <a:pt x="4563763" y="1174510"/>
                  <a:pt x="4563763" y="1174510"/>
                </a:cubicBezTo>
                <a:cubicBezTo>
                  <a:pt x="4560058" y="1178936"/>
                  <a:pt x="4555264" y="1176927"/>
                  <a:pt x="4552115" y="1175065"/>
                </a:cubicBezTo>
                <a:cubicBezTo>
                  <a:pt x="4550472" y="1174920"/>
                  <a:pt x="4548967" y="1173202"/>
                  <a:pt x="4547322" y="1173057"/>
                </a:cubicBezTo>
                <a:cubicBezTo>
                  <a:pt x="4547461" y="1171486"/>
                  <a:pt x="4549243" y="1170059"/>
                  <a:pt x="4547878" y="1166768"/>
                </a:cubicBezTo>
                <a:cubicBezTo>
                  <a:pt x="4549521" y="1166915"/>
                  <a:pt x="4552671" y="1168776"/>
                  <a:pt x="4552949" y="1165633"/>
                </a:cubicBezTo>
                <a:cubicBezTo>
                  <a:pt x="4551582" y="1162343"/>
                  <a:pt x="4544867" y="1163335"/>
                  <a:pt x="4543501" y="1160045"/>
                </a:cubicBezTo>
                <a:cubicBezTo>
                  <a:pt x="4543639" y="1158474"/>
                  <a:pt x="4543639" y="1158474"/>
                  <a:pt x="4543639" y="1158474"/>
                </a:cubicBezTo>
                <a:lnTo>
                  <a:pt x="4542261" y="1156901"/>
                </a:lnTo>
                <a:lnTo>
                  <a:pt x="4550259" y="1151534"/>
                </a:lnTo>
                <a:cubicBezTo>
                  <a:pt x="4554610" y="1151522"/>
                  <a:pt x="4559883" y="1152781"/>
                  <a:pt x="4565707" y="1152504"/>
                </a:cubicBezTo>
                <a:cubicBezTo>
                  <a:pt x="4565847" y="1150932"/>
                  <a:pt x="4565986" y="1149359"/>
                  <a:pt x="4567769" y="1147932"/>
                </a:cubicBezTo>
                <a:cubicBezTo>
                  <a:pt x="4579833" y="1142660"/>
                  <a:pt x="4607228" y="1151419"/>
                  <a:pt x="4616259" y="1161722"/>
                </a:cubicBezTo>
                <a:cubicBezTo>
                  <a:pt x="4624619" y="1160877"/>
                  <a:pt x="4630918" y="1164602"/>
                  <a:pt x="4642565" y="1164047"/>
                </a:cubicBezTo>
                <a:cubicBezTo>
                  <a:pt x="4643238" y="1175196"/>
                  <a:pt x="4647221" y="1167626"/>
                  <a:pt x="4656946" y="1170069"/>
                </a:cubicBezTo>
                <a:cubicBezTo>
                  <a:pt x="4658589" y="1170216"/>
                  <a:pt x="4660234" y="1170361"/>
                  <a:pt x="4661878" y="1170506"/>
                </a:cubicBezTo>
                <a:cubicBezTo>
                  <a:pt x="4661878" y="1170506"/>
                  <a:pt x="4663661" y="1169078"/>
                  <a:pt x="4663801" y="1167507"/>
                </a:cubicBezTo>
                <a:cubicBezTo>
                  <a:pt x="4663938" y="1165935"/>
                  <a:pt x="4662295" y="1165789"/>
                  <a:pt x="4662295" y="1165789"/>
                </a:cubicBezTo>
                <a:cubicBezTo>
                  <a:pt x="4660651" y="1165644"/>
                  <a:pt x="4660651" y="1165644"/>
                  <a:pt x="4659007" y="1165498"/>
                </a:cubicBezTo>
                <a:cubicBezTo>
                  <a:pt x="4661346" y="1157784"/>
                  <a:pt x="4659979" y="1154495"/>
                  <a:pt x="4660812" y="1145064"/>
                </a:cubicBezTo>
                <a:cubicBezTo>
                  <a:pt x="4661368" y="1138776"/>
                  <a:pt x="4673688" y="1149370"/>
                  <a:pt x="4670955" y="1142792"/>
                </a:cubicBezTo>
                <a:cubicBezTo>
                  <a:pt x="4665884" y="1143929"/>
                  <a:pt x="4664379" y="1142211"/>
                  <a:pt x="4664794" y="1137495"/>
                </a:cubicBezTo>
                <a:cubicBezTo>
                  <a:pt x="4671649" y="1134932"/>
                  <a:pt x="4683158" y="1135948"/>
                  <a:pt x="4683413" y="1151814"/>
                </a:cubicBezTo>
                <a:cubicBezTo>
                  <a:pt x="4683413" y="1151814"/>
                  <a:pt x="4681771" y="1151668"/>
                  <a:pt x="4679987" y="1153095"/>
                </a:cubicBezTo>
                <a:cubicBezTo>
                  <a:pt x="4684224" y="1161391"/>
                  <a:pt x="4688464" y="1169686"/>
                  <a:pt x="4689273" y="1179263"/>
                </a:cubicBezTo>
                <a:cubicBezTo>
                  <a:pt x="4690917" y="1179407"/>
                  <a:pt x="4690917" y="1179407"/>
                  <a:pt x="4690917" y="1179407"/>
                </a:cubicBezTo>
                <a:cubicBezTo>
                  <a:pt x="4690778" y="1180979"/>
                  <a:pt x="4690639" y="1182552"/>
                  <a:pt x="4688995" y="1182406"/>
                </a:cubicBezTo>
                <a:cubicBezTo>
                  <a:pt x="4688857" y="1183978"/>
                  <a:pt x="4688857" y="1183978"/>
                  <a:pt x="4688857" y="1183978"/>
                </a:cubicBezTo>
                <a:cubicBezTo>
                  <a:pt x="4688857" y="1183978"/>
                  <a:pt x="4687073" y="1185405"/>
                  <a:pt x="4686935" y="1186977"/>
                </a:cubicBezTo>
                <a:cubicBezTo>
                  <a:pt x="4686796" y="1188549"/>
                  <a:pt x="4688302" y="1190266"/>
                  <a:pt x="4689946" y="1190411"/>
                </a:cubicBezTo>
                <a:cubicBezTo>
                  <a:pt x="4690084" y="1188840"/>
                  <a:pt x="4690084" y="1188840"/>
                  <a:pt x="4690084" y="1188840"/>
                </a:cubicBezTo>
                <a:cubicBezTo>
                  <a:pt x="4691728" y="1188986"/>
                  <a:pt x="4691869" y="1187413"/>
                  <a:pt x="4693650" y="1185986"/>
                </a:cubicBezTo>
                <a:cubicBezTo>
                  <a:pt x="4693788" y="1184414"/>
                  <a:pt x="4693788" y="1184414"/>
                  <a:pt x="4693788" y="1184414"/>
                </a:cubicBezTo>
                <a:cubicBezTo>
                  <a:pt x="4695294" y="1186130"/>
                  <a:pt x="4696661" y="1189421"/>
                  <a:pt x="4699949" y="1189711"/>
                </a:cubicBezTo>
                <a:cubicBezTo>
                  <a:pt x="4699949" y="1189711"/>
                  <a:pt x="4701593" y="1189857"/>
                  <a:pt x="4701732" y="1188284"/>
                </a:cubicBezTo>
                <a:cubicBezTo>
                  <a:pt x="4701870" y="1186713"/>
                  <a:pt x="4700227" y="1186567"/>
                  <a:pt x="4700227" y="1186567"/>
                </a:cubicBezTo>
                <a:cubicBezTo>
                  <a:pt x="4698722" y="1184850"/>
                  <a:pt x="4697216" y="1183133"/>
                  <a:pt x="4695850" y="1179844"/>
                </a:cubicBezTo>
                <a:cubicBezTo>
                  <a:pt x="4707498" y="1179288"/>
                  <a:pt x="4717085" y="1183304"/>
                  <a:pt x="4712824" y="1194017"/>
                </a:cubicBezTo>
                <a:cubicBezTo>
                  <a:pt x="4722272" y="1199605"/>
                  <a:pt x="4730215" y="1203475"/>
                  <a:pt x="4741864" y="1202920"/>
                </a:cubicBezTo>
                <a:cubicBezTo>
                  <a:pt x="4745152" y="1203211"/>
                  <a:pt x="4748994" y="1197214"/>
                  <a:pt x="4751728" y="1203791"/>
                </a:cubicBezTo>
                <a:cubicBezTo>
                  <a:pt x="4745406" y="1219074"/>
                  <a:pt x="4737741" y="1212061"/>
                  <a:pt x="4725815" y="1215759"/>
                </a:cubicBezTo>
                <a:cubicBezTo>
                  <a:pt x="4720745" y="1216896"/>
                  <a:pt x="4715812" y="1216460"/>
                  <a:pt x="4711018" y="1214452"/>
                </a:cubicBezTo>
                <a:cubicBezTo>
                  <a:pt x="4706642" y="1207729"/>
                  <a:pt x="4695411" y="1203568"/>
                  <a:pt x="4691011" y="1215854"/>
                </a:cubicBezTo>
                <a:cubicBezTo>
                  <a:pt x="4697448" y="1218006"/>
                  <a:pt x="4702103" y="1221585"/>
                  <a:pt x="4708679" y="1222167"/>
                </a:cubicBezTo>
                <a:cubicBezTo>
                  <a:pt x="4708820" y="1220594"/>
                  <a:pt x="4708820" y="1220594"/>
                  <a:pt x="4708820" y="1220594"/>
                </a:cubicBezTo>
                <a:cubicBezTo>
                  <a:pt x="4715258" y="1222748"/>
                  <a:pt x="4720189" y="1223183"/>
                  <a:pt x="4726765" y="1223765"/>
                </a:cubicBezTo>
                <a:cubicBezTo>
                  <a:pt x="4726349" y="1228479"/>
                  <a:pt x="4738413" y="1223209"/>
                  <a:pt x="4732787" y="1230632"/>
                </a:cubicBezTo>
                <a:cubicBezTo>
                  <a:pt x="4742373" y="1234648"/>
                  <a:pt x="4743207" y="1225217"/>
                  <a:pt x="4752932" y="1227661"/>
                </a:cubicBezTo>
                <a:cubicBezTo>
                  <a:pt x="4758397" y="1240817"/>
                  <a:pt x="4780467" y="1234846"/>
                  <a:pt x="4787853" y="1245004"/>
                </a:cubicBezTo>
                <a:cubicBezTo>
                  <a:pt x="4788271" y="1240289"/>
                  <a:pt x="4791559" y="1240579"/>
                  <a:pt x="4791697" y="1239007"/>
                </a:cubicBezTo>
                <a:cubicBezTo>
                  <a:pt x="4791419" y="1242151"/>
                  <a:pt x="4802929" y="1243167"/>
                  <a:pt x="4798275" y="1239587"/>
                </a:cubicBezTo>
                <a:cubicBezTo>
                  <a:pt x="4796629" y="1239443"/>
                  <a:pt x="4795124" y="1237725"/>
                  <a:pt x="4793481" y="1237580"/>
                </a:cubicBezTo>
                <a:cubicBezTo>
                  <a:pt x="4793619" y="1236008"/>
                  <a:pt x="4793619" y="1236008"/>
                  <a:pt x="4793619" y="1236008"/>
                </a:cubicBezTo>
                <a:cubicBezTo>
                  <a:pt x="4791976" y="1235863"/>
                  <a:pt x="4791976" y="1235863"/>
                  <a:pt x="4791976" y="1235863"/>
                </a:cubicBezTo>
                <a:cubicBezTo>
                  <a:pt x="4794453" y="1226577"/>
                  <a:pt x="4793364" y="1220144"/>
                  <a:pt x="4790492" y="1215137"/>
                </a:cubicBezTo>
                <a:cubicBezTo>
                  <a:pt x="4795841" y="1210859"/>
                  <a:pt x="4799546" y="1206433"/>
                  <a:pt x="4808046" y="1204015"/>
                </a:cubicBezTo>
                <a:cubicBezTo>
                  <a:pt x="4805151" y="1218017"/>
                  <a:pt x="4823237" y="1219615"/>
                  <a:pt x="4813489" y="1236180"/>
                </a:cubicBezTo>
                <a:cubicBezTo>
                  <a:pt x="4813489" y="1236180"/>
                  <a:pt x="4811844" y="1236034"/>
                  <a:pt x="4811706" y="1237606"/>
                </a:cubicBezTo>
                <a:cubicBezTo>
                  <a:pt x="4810060" y="1237461"/>
                  <a:pt x="4809922" y="1239033"/>
                  <a:pt x="4809782" y="1240605"/>
                </a:cubicBezTo>
                <a:cubicBezTo>
                  <a:pt x="4811150" y="1243894"/>
                  <a:pt x="4811150" y="1243894"/>
                  <a:pt x="4812794" y="1244039"/>
                </a:cubicBezTo>
                <a:cubicBezTo>
                  <a:pt x="4812933" y="1242468"/>
                  <a:pt x="4814576" y="1242612"/>
                  <a:pt x="4814576" y="1242612"/>
                </a:cubicBezTo>
                <a:cubicBezTo>
                  <a:pt x="4827175" y="1250063"/>
                  <a:pt x="4837178" y="1249363"/>
                  <a:pt x="4850331" y="1250524"/>
                </a:cubicBezTo>
                <a:cubicBezTo>
                  <a:pt x="4851975" y="1250670"/>
                  <a:pt x="4853620" y="1250814"/>
                  <a:pt x="4856908" y="1251105"/>
                </a:cubicBezTo>
                <a:cubicBezTo>
                  <a:pt x="4860057" y="1252968"/>
                  <a:pt x="4861422" y="1256257"/>
                  <a:pt x="4864433" y="1259691"/>
                </a:cubicBezTo>
                <a:cubicBezTo>
                  <a:pt x="4864711" y="1256548"/>
                  <a:pt x="4864850" y="1254975"/>
                  <a:pt x="4864850" y="1254975"/>
                </a:cubicBezTo>
                <a:cubicBezTo>
                  <a:pt x="4869783" y="1255411"/>
                  <a:pt x="4874576" y="1257419"/>
                  <a:pt x="4879510" y="1257854"/>
                </a:cubicBezTo>
                <a:cubicBezTo>
                  <a:pt x="4881153" y="1257999"/>
                  <a:pt x="4882796" y="1258144"/>
                  <a:pt x="4884441" y="1258291"/>
                </a:cubicBezTo>
                <a:cubicBezTo>
                  <a:pt x="4902111" y="1264605"/>
                  <a:pt x="4916491" y="1270627"/>
                  <a:pt x="4933071" y="1270509"/>
                </a:cubicBezTo>
                <a:cubicBezTo>
                  <a:pt x="4932933" y="1272081"/>
                  <a:pt x="4932933" y="1272081"/>
                  <a:pt x="4932794" y="1273652"/>
                </a:cubicBezTo>
                <a:cubicBezTo>
                  <a:pt x="4937864" y="1272516"/>
                  <a:pt x="4939231" y="1275805"/>
                  <a:pt x="4944857" y="1268381"/>
                </a:cubicBezTo>
                <a:lnTo>
                  <a:pt x="4962053" y="1275325"/>
                </a:lnTo>
                <a:lnTo>
                  <a:pt x="4958157" y="1277386"/>
                </a:lnTo>
                <a:cubicBezTo>
                  <a:pt x="4959566" y="1280048"/>
                  <a:pt x="4962382" y="1285370"/>
                  <a:pt x="4965458" y="1287149"/>
                </a:cubicBezTo>
                <a:cubicBezTo>
                  <a:pt x="4967127" y="1286266"/>
                  <a:pt x="4968796" y="1285383"/>
                  <a:pt x="4970464" y="1284500"/>
                </a:cubicBezTo>
                <a:cubicBezTo>
                  <a:pt x="4966866" y="1289810"/>
                  <a:pt x="4976984" y="1304896"/>
                  <a:pt x="4981989" y="1302246"/>
                </a:cubicBezTo>
                <a:cubicBezTo>
                  <a:pt x="4983138" y="1308452"/>
                  <a:pt x="4978392" y="1307558"/>
                  <a:pt x="4984285" y="1314657"/>
                </a:cubicBezTo>
                <a:cubicBezTo>
                  <a:pt x="4974795" y="1312866"/>
                  <a:pt x="4982096" y="1322629"/>
                  <a:pt x="4976830" y="1328821"/>
                </a:cubicBezTo>
                <a:cubicBezTo>
                  <a:pt x="4975162" y="1329705"/>
                  <a:pt x="4972345" y="1324382"/>
                  <a:pt x="4970938" y="1321720"/>
                </a:cubicBezTo>
                <a:cubicBezTo>
                  <a:pt x="4970678" y="1325264"/>
                  <a:pt x="4969009" y="1326148"/>
                  <a:pt x="4968748" y="1329691"/>
                </a:cubicBezTo>
                <a:cubicBezTo>
                  <a:pt x="4964003" y="1328796"/>
                  <a:pt x="4958997" y="1331444"/>
                  <a:pt x="4952844" y="1327886"/>
                </a:cubicBezTo>
                <a:cubicBezTo>
                  <a:pt x="4949768" y="1326108"/>
                  <a:pt x="4945542" y="1318125"/>
                  <a:pt x="4943614" y="1322550"/>
                </a:cubicBezTo>
                <a:cubicBezTo>
                  <a:pt x="4936313" y="1312788"/>
                  <a:pt x="4944396" y="1311919"/>
                  <a:pt x="4946325" y="1307492"/>
                </a:cubicBezTo>
                <a:cubicBezTo>
                  <a:pt x="4932610" y="1297716"/>
                  <a:pt x="4932089" y="1304805"/>
                  <a:pt x="4920670" y="1307440"/>
                </a:cubicBezTo>
                <a:cubicBezTo>
                  <a:pt x="4923225" y="1316308"/>
                  <a:pt x="4923225" y="1316308"/>
                  <a:pt x="4929119" y="1323409"/>
                </a:cubicBezTo>
                <a:cubicBezTo>
                  <a:pt x="4930787" y="1322526"/>
                  <a:pt x="4932456" y="1321643"/>
                  <a:pt x="4934384" y="1317216"/>
                </a:cubicBezTo>
                <a:cubicBezTo>
                  <a:pt x="4939496" y="1334950"/>
                  <a:pt x="4921038" y="1324277"/>
                  <a:pt x="4912955" y="1325147"/>
                </a:cubicBezTo>
                <a:cubicBezTo>
                  <a:pt x="4901536" y="1327784"/>
                  <a:pt x="4896897" y="1347270"/>
                  <a:pt x="4882922" y="1341038"/>
                </a:cubicBezTo>
                <a:cubicBezTo>
                  <a:pt x="4883811" y="1350788"/>
                  <a:pt x="4879324" y="1346348"/>
                  <a:pt x="4871502" y="1343675"/>
                </a:cubicBezTo>
                <a:cubicBezTo>
                  <a:pt x="4869574" y="1348101"/>
                  <a:pt x="4879953" y="1359642"/>
                  <a:pt x="4871870" y="1360511"/>
                </a:cubicBezTo>
                <a:cubicBezTo>
                  <a:pt x="4867125" y="1359617"/>
                  <a:pt x="4869054" y="1355189"/>
                  <a:pt x="4866236" y="1349867"/>
                </a:cubicBezTo>
                <a:cubicBezTo>
                  <a:pt x="4864308" y="1354294"/>
                  <a:pt x="4866864" y="1363161"/>
                  <a:pt x="4861232" y="1352516"/>
                </a:cubicBezTo>
                <a:cubicBezTo>
                  <a:pt x="4857114" y="1364913"/>
                  <a:pt x="4835317" y="1356008"/>
                  <a:pt x="4834275" y="1370184"/>
                </a:cubicBezTo>
                <a:cubicBezTo>
                  <a:pt x="4832607" y="1371067"/>
                  <a:pt x="4829792" y="1365745"/>
                  <a:pt x="4825045" y="1364849"/>
                </a:cubicBezTo>
                <a:cubicBezTo>
                  <a:pt x="4808622" y="1370133"/>
                  <a:pt x="4801686" y="1377208"/>
                  <a:pt x="4788339" y="1384271"/>
                </a:cubicBezTo>
                <a:cubicBezTo>
                  <a:pt x="4781925" y="1384258"/>
                  <a:pt x="4769360" y="1380687"/>
                  <a:pt x="4768318" y="1394865"/>
                </a:cubicBezTo>
                <a:cubicBezTo>
                  <a:pt x="4772803" y="1399304"/>
                  <a:pt x="4775879" y="1401083"/>
                  <a:pt x="4780363" y="1405522"/>
                </a:cubicBezTo>
                <a:cubicBezTo>
                  <a:pt x="4781252" y="1415272"/>
                  <a:pt x="4786104" y="1436552"/>
                  <a:pt x="4776874" y="1431215"/>
                </a:cubicBezTo>
                <a:cubicBezTo>
                  <a:pt x="4776874" y="1431215"/>
                  <a:pt x="4776874" y="1431215"/>
                  <a:pt x="4775466" y="1428554"/>
                </a:cubicBezTo>
                <a:cubicBezTo>
                  <a:pt x="4775724" y="1425009"/>
                  <a:pt x="4783807" y="1424140"/>
                  <a:pt x="4776767" y="1410833"/>
                </a:cubicBezTo>
                <a:cubicBezTo>
                  <a:pt x="4774577" y="1418804"/>
                  <a:pt x="4768684" y="1411702"/>
                  <a:pt x="4763939" y="1410807"/>
                </a:cubicBezTo>
                <a:cubicBezTo>
                  <a:pt x="4759715" y="1402823"/>
                  <a:pt x="4767797" y="1401952"/>
                  <a:pt x="4761905" y="1394852"/>
                </a:cubicBezTo>
                <a:cubicBezTo>
                  <a:pt x="4759976" y="1399279"/>
                  <a:pt x="4759715" y="1402823"/>
                  <a:pt x="4752153" y="1396604"/>
                </a:cubicBezTo>
                <a:cubicBezTo>
                  <a:pt x="4748816" y="1398370"/>
                  <a:pt x="4749965" y="1404575"/>
                  <a:pt x="4754190" y="1412560"/>
                </a:cubicBezTo>
                <a:cubicBezTo>
                  <a:pt x="4746368" y="1409885"/>
                  <a:pt x="4739066" y="1400123"/>
                  <a:pt x="4731244" y="1397448"/>
                </a:cubicBezTo>
                <a:cubicBezTo>
                  <a:pt x="4727280" y="1385921"/>
                  <a:pt x="4733954" y="1382390"/>
                  <a:pt x="4728323" y="1371744"/>
                </a:cubicBezTo>
                <a:cubicBezTo>
                  <a:pt x="4714867" y="1358424"/>
                  <a:pt x="4711897" y="1377027"/>
                  <a:pt x="4702406" y="1375235"/>
                </a:cubicBezTo>
                <a:cubicBezTo>
                  <a:pt x="4708040" y="1385881"/>
                  <a:pt x="4701106" y="1392956"/>
                  <a:pt x="4693803" y="1383194"/>
                </a:cubicBezTo>
                <a:cubicBezTo>
                  <a:pt x="4693283" y="1390282"/>
                  <a:pt x="4695840" y="1399149"/>
                  <a:pt x="4703401" y="1405368"/>
                </a:cubicBezTo>
                <a:cubicBezTo>
                  <a:pt x="4692241" y="1404458"/>
                  <a:pt x="4696207" y="1415987"/>
                  <a:pt x="4683380" y="1415963"/>
                </a:cubicBezTo>
                <a:lnTo>
                  <a:pt x="4681710" y="1416844"/>
                </a:lnTo>
                <a:cubicBezTo>
                  <a:pt x="4680042" y="1417727"/>
                  <a:pt x="4681450" y="1420388"/>
                  <a:pt x="4682859" y="1423049"/>
                </a:cubicBezTo>
                <a:cubicBezTo>
                  <a:pt x="4682859" y="1423049"/>
                  <a:pt x="4684267" y="1425711"/>
                  <a:pt x="4685935" y="1424830"/>
                </a:cubicBezTo>
                <a:cubicBezTo>
                  <a:pt x="4685935" y="1424830"/>
                  <a:pt x="4685935" y="1424830"/>
                  <a:pt x="4687604" y="1423946"/>
                </a:cubicBezTo>
                <a:cubicBezTo>
                  <a:pt x="4687343" y="1427490"/>
                  <a:pt x="4689900" y="1436358"/>
                  <a:pt x="4687084" y="1431034"/>
                </a:cubicBezTo>
                <a:cubicBezTo>
                  <a:pt x="4683746" y="1432799"/>
                  <a:pt x="4691567" y="1435473"/>
                  <a:pt x="4692976" y="1438135"/>
                </a:cubicBezTo>
                <a:cubicBezTo>
                  <a:pt x="4696940" y="1449664"/>
                  <a:pt x="4687450" y="1447872"/>
                  <a:pt x="4682444" y="1450521"/>
                </a:cubicBezTo>
                <a:cubicBezTo>
                  <a:pt x="4682705" y="1446976"/>
                  <a:pt x="4682965" y="1443433"/>
                  <a:pt x="4681557" y="1440771"/>
                </a:cubicBezTo>
                <a:cubicBezTo>
                  <a:pt x="4678741" y="1435448"/>
                  <a:pt x="4675404" y="1437212"/>
                  <a:pt x="4672587" y="1431892"/>
                </a:cubicBezTo>
                <a:cubicBezTo>
                  <a:pt x="4668991" y="1437200"/>
                  <a:pt x="4665394" y="1442511"/>
                  <a:pt x="4659241" y="1438953"/>
                </a:cubicBezTo>
                <a:cubicBezTo>
                  <a:pt x="4662469" y="1416805"/>
                  <a:pt x="4630556" y="1392814"/>
                  <a:pt x="4625656" y="1415844"/>
                </a:cubicBezTo>
                <a:cubicBezTo>
                  <a:pt x="4636295" y="1423844"/>
                  <a:pt x="4631030" y="1430034"/>
                  <a:pt x="4635253" y="1438017"/>
                </a:cubicBezTo>
                <a:cubicBezTo>
                  <a:pt x="4641147" y="1445120"/>
                  <a:pt x="4642555" y="1447782"/>
                  <a:pt x="4646520" y="1459310"/>
                </a:cubicBezTo>
                <a:cubicBezTo>
                  <a:pt x="4651004" y="1463749"/>
                  <a:pt x="4648450" y="1454882"/>
                  <a:pt x="4651265" y="1460205"/>
                </a:cubicBezTo>
                <a:cubicBezTo>
                  <a:pt x="4657158" y="1467307"/>
                  <a:pt x="4649336" y="1464632"/>
                  <a:pt x="4649076" y="1468177"/>
                </a:cubicBezTo>
                <a:cubicBezTo>
                  <a:pt x="4650223" y="1474381"/>
                  <a:pt x="4654448" y="1482365"/>
                  <a:pt x="4648034" y="1482354"/>
                </a:cubicBezTo>
                <a:cubicBezTo>
                  <a:pt x="4635100" y="1461945"/>
                  <a:pt x="4628532" y="1485859"/>
                  <a:pt x="4618156" y="1474316"/>
                </a:cubicBezTo>
                <a:cubicBezTo>
                  <a:pt x="4616748" y="1471656"/>
                  <a:pt x="4618416" y="1470773"/>
                  <a:pt x="4617008" y="1468112"/>
                </a:cubicBezTo>
                <a:cubicBezTo>
                  <a:pt x="4617008" y="1468112"/>
                  <a:pt x="4618676" y="1467229"/>
                  <a:pt x="4618676" y="1467229"/>
                </a:cubicBezTo>
                <a:cubicBezTo>
                  <a:pt x="4620345" y="1466346"/>
                  <a:pt x="4622012" y="1465465"/>
                  <a:pt x="4622012" y="1465465"/>
                </a:cubicBezTo>
                <a:cubicBezTo>
                  <a:pt x="4623681" y="1464581"/>
                  <a:pt x="4623681" y="1464581"/>
                  <a:pt x="4623681" y="1464581"/>
                </a:cubicBezTo>
                <a:cubicBezTo>
                  <a:pt x="4625349" y="1463698"/>
                  <a:pt x="4625349" y="1463698"/>
                  <a:pt x="4628426" y="1465477"/>
                </a:cubicBezTo>
                <a:cubicBezTo>
                  <a:pt x="4628426" y="1465477"/>
                  <a:pt x="4628686" y="1461932"/>
                  <a:pt x="4628686" y="1461932"/>
                </a:cubicBezTo>
                <a:cubicBezTo>
                  <a:pt x="4627279" y="1459270"/>
                  <a:pt x="4625869" y="1456610"/>
                  <a:pt x="4624203" y="1457492"/>
                </a:cubicBezTo>
                <a:cubicBezTo>
                  <a:pt x="4624203" y="1457492"/>
                  <a:pt x="4622533" y="1458375"/>
                  <a:pt x="4621125" y="1455714"/>
                </a:cubicBezTo>
                <a:cubicBezTo>
                  <a:pt x="4619717" y="1453053"/>
                  <a:pt x="4621386" y="1452169"/>
                  <a:pt x="4623053" y="1451286"/>
                </a:cubicBezTo>
                <a:cubicBezTo>
                  <a:pt x="4624462" y="1453948"/>
                  <a:pt x="4624723" y="1450405"/>
                  <a:pt x="4624723" y="1450405"/>
                </a:cubicBezTo>
                <a:cubicBezTo>
                  <a:pt x="4624723" y="1450405"/>
                  <a:pt x="4623314" y="1447742"/>
                  <a:pt x="4623314" y="1447742"/>
                </a:cubicBezTo>
                <a:cubicBezTo>
                  <a:pt x="4620238" y="1445963"/>
                  <a:pt x="4618569" y="1446847"/>
                  <a:pt x="4618569" y="1446847"/>
                </a:cubicBezTo>
                <a:cubicBezTo>
                  <a:pt x="4616901" y="1447729"/>
                  <a:pt x="4616640" y="1451273"/>
                  <a:pt x="4616640" y="1451273"/>
                </a:cubicBezTo>
                <a:cubicBezTo>
                  <a:pt x="4614973" y="1452156"/>
                  <a:pt x="4616380" y="1454817"/>
                  <a:pt x="4617787" y="1457479"/>
                </a:cubicBezTo>
                <a:cubicBezTo>
                  <a:pt x="4616119" y="1458362"/>
                  <a:pt x="4616119" y="1458362"/>
                  <a:pt x="4616119" y="1458362"/>
                </a:cubicBezTo>
                <a:cubicBezTo>
                  <a:pt x="4614452" y="1459245"/>
                  <a:pt x="4614452" y="1459245"/>
                  <a:pt x="4612783" y="1460128"/>
                </a:cubicBezTo>
                <a:cubicBezTo>
                  <a:pt x="4612783" y="1460128"/>
                  <a:pt x="4612783" y="1460128"/>
                  <a:pt x="4611114" y="1461010"/>
                </a:cubicBezTo>
                <a:cubicBezTo>
                  <a:pt x="4606369" y="1460115"/>
                  <a:pt x="4608299" y="1455688"/>
                  <a:pt x="4602405" y="1448587"/>
                </a:cubicBezTo>
                <a:cubicBezTo>
                  <a:pt x="4597399" y="1451235"/>
                  <a:pt x="4591767" y="1440590"/>
                  <a:pt x="4585874" y="1433488"/>
                </a:cubicBezTo>
                <a:cubicBezTo>
                  <a:pt x="4583684" y="1441461"/>
                  <a:pt x="4579200" y="1437019"/>
                  <a:pt x="4573047" y="1433463"/>
                </a:cubicBezTo>
                <a:cubicBezTo>
                  <a:pt x="4569450" y="1438772"/>
                  <a:pt x="4574822" y="1452962"/>
                  <a:pt x="4580454" y="1463608"/>
                </a:cubicBezTo>
                <a:cubicBezTo>
                  <a:pt x="4571224" y="1458272"/>
                  <a:pt x="4562361" y="1469775"/>
                  <a:pt x="4554539" y="1467100"/>
                </a:cubicBezTo>
                <a:cubicBezTo>
                  <a:pt x="4548647" y="1459999"/>
                  <a:pt x="4551985" y="1458233"/>
                  <a:pt x="4549168" y="1452910"/>
                </a:cubicBezTo>
                <a:cubicBezTo>
                  <a:pt x="4541085" y="1453780"/>
                  <a:pt x="4535559" y="1463516"/>
                  <a:pt x="4535038" y="1470605"/>
                </a:cubicBezTo>
                <a:cubicBezTo>
                  <a:pt x="4533369" y="1471488"/>
                  <a:pt x="4534779" y="1474150"/>
                  <a:pt x="4533109" y="1475033"/>
                </a:cubicBezTo>
                <a:cubicBezTo>
                  <a:pt x="4532849" y="1478576"/>
                  <a:pt x="4534258" y="1481237"/>
                  <a:pt x="4535666" y="1483901"/>
                </a:cubicBezTo>
                <a:cubicBezTo>
                  <a:pt x="4532330" y="1485664"/>
                  <a:pt x="4535145" y="1490987"/>
                  <a:pt x="4536553" y="1493649"/>
                </a:cubicBezTo>
                <a:cubicBezTo>
                  <a:pt x="4528471" y="1494518"/>
                  <a:pt x="4527430" y="1508695"/>
                  <a:pt x="4521538" y="1501595"/>
                </a:cubicBezTo>
                <a:cubicBezTo>
                  <a:pt x="4522165" y="1514888"/>
                  <a:pt x="4504593" y="1513966"/>
                  <a:pt x="4496250" y="1518381"/>
                </a:cubicBezTo>
                <a:cubicBezTo>
                  <a:pt x="4489575" y="1521913"/>
                  <a:pt x="4485717" y="1530766"/>
                  <a:pt x="4478417" y="1521003"/>
                </a:cubicBezTo>
                <a:cubicBezTo>
                  <a:pt x="4474559" y="1529857"/>
                  <a:pt x="4469294" y="1536049"/>
                  <a:pt x="4465697" y="1541360"/>
                </a:cubicBezTo>
                <a:cubicBezTo>
                  <a:pt x="4477482" y="1555561"/>
                  <a:pt x="4469140" y="1559975"/>
                  <a:pt x="4471435" y="1572387"/>
                </a:cubicBezTo>
                <a:cubicBezTo>
                  <a:pt x="4467839" y="1577698"/>
                  <a:pt x="4457721" y="1562612"/>
                  <a:pt x="4456940" y="1573244"/>
                </a:cubicBezTo>
                <a:cubicBezTo>
                  <a:pt x="4450527" y="1573232"/>
                  <a:pt x="4443487" y="1559925"/>
                  <a:pt x="4437592" y="1552824"/>
                </a:cubicBezTo>
                <a:cubicBezTo>
                  <a:pt x="4431178" y="1552811"/>
                  <a:pt x="4425285" y="1545709"/>
                  <a:pt x="4421062" y="1537725"/>
                </a:cubicBezTo>
                <a:cubicBezTo>
                  <a:pt x="4421062" y="1537725"/>
                  <a:pt x="4419653" y="1535063"/>
                  <a:pt x="4419653" y="1535063"/>
                </a:cubicBezTo>
                <a:cubicBezTo>
                  <a:pt x="4419653" y="1535063"/>
                  <a:pt x="4419653" y="1535063"/>
                  <a:pt x="4418246" y="1532402"/>
                </a:cubicBezTo>
                <a:cubicBezTo>
                  <a:pt x="4418246" y="1532402"/>
                  <a:pt x="4416836" y="1529741"/>
                  <a:pt x="4416836" y="1529741"/>
                </a:cubicBezTo>
                <a:cubicBezTo>
                  <a:pt x="4415169" y="1530624"/>
                  <a:pt x="4415169" y="1530624"/>
                  <a:pt x="4416577" y="1533285"/>
                </a:cubicBezTo>
                <a:cubicBezTo>
                  <a:pt x="4417985" y="1535947"/>
                  <a:pt x="4417985" y="1535947"/>
                  <a:pt x="4416316" y="1536830"/>
                </a:cubicBezTo>
                <a:cubicBezTo>
                  <a:pt x="4397075" y="1536790"/>
                  <a:pt x="4413713" y="1572270"/>
                  <a:pt x="4401774" y="1581994"/>
                </a:cubicBezTo>
                <a:cubicBezTo>
                  <a:pt x="4392803" y="1573115"/>
                  <a:pt x="4370379" y="1550916"/>
                  <a:pt x="4373303" y="1576619"/>
                </a:cubicBezTo>
                <a:cubicBezTo>
                  <a:pt x="4374711" y="1579282"/>
                  <a:pt x="4380864" y="1582840"/>
                  <a:pt x="4379717" y="1576634"/>
                </a:cubicBezTo>
                <a:cubicBezTo>
                  <a:pt x="4379717" y="1576634"/>
                  <a:pt x="4379717" y="1576634"/>
                  <a:pt x="4381385" y="1575750"/>
                </a:cubicBezTo>
                <a:cubicBezTo>
                  <a:pt x="4381124" y="1579294"/>
                  <a:pt x="4382533" y="1581955"/>
                  <a:pt x="4382272" y="1585501"/>
                </a:cubicBezTo>
                <a:cubicBezTo>
                  <a:pt x="4382272" y="1585501"/>
                  <a:pt x="4382272" y="1585501"/>
                  <a:pt x="4380864" y="1582840"/>
                </a:cubicBezTo>
                <a:cubicBezTo>
                  <a:pt x="4375339" y="1592576"/>
                  <a:pt x="4372262" y="1590797"/>
                  <a:pt x="4365588" y="1594329"/>
                </a:cubicBezTo>
                <a:cubicBezTo>
                  <a:pt x="4359696" y="1587227"/>
                  <a:pt x="4345981" y="1577452"/>
                  <a:pt x="4337638" y="1581865"/>
                </a:cubicBezTo>
                <a:cubicBezTo>
                  <a:pt x="4344679" y="1595173"/>
                  <a:pt x="4357351" y="1619125"/>
                  <a:pt x="4351825" y="1628861"/>
                </a:cubicBezTo>
                <a:cubicBezTo>
                  <a:pt x="4348748" y="1627084"/>
                  <a:pt x="4349269" y="1619995"/>
                  <a:pt x="4343638" y="1609349"/>
                </a:cubicBezTo>
                <a:cubicBezTo>
                  <a:pt x="4338893" y="1608453"/>
                  <a:pt x="4334407" y="1604014"/>
                  <a:pt x="4330810" y="1609323"/>
                </a:cubicBezTo>
                <a:cubicBezTo>
                  <a:pt x="4319284" y="1591577"/>
                  <a:pt x="4318503" y="1602210"/>
                  <a:pt x="4307084" y="1604845"/>
                </a:cubicBezTo>
                <a:cubicBezTo>
                  <a:pt x="4298742" y="1609258"/>
                  <a:pt x="4292589" y="1605701"/>
                  <a:pt x="4289880" y="1620760"/>
                </a:cubicBezTo>
                <a:cubicBezTo>
                  <a:pt x="4295252" y="1634951"/>
                  <a:pt x="4304221" y="1643831"/>
                  <a:pt x="4303440" y="1654463"/>
                </a:cubicBezTo>
                <a:cubicBezTo>
                  <a:pt x="4297026" y="1654449"/>
                  <a:pt x="4287536" y="1652658"/>
                  <a:pt x="4279714" y="1649985"/>
                </a:cubicBezTo>
                <a:cubicBezTo>
                  <a:pt x="4272674" y="1636677"/>
                  <a:pt x="4267929" y="1635783"/>
                  <a:pt x="4262036" y="1628680"/>
                </a:cubicBezTo>
                <a:cubicBezTo>
                  <a:pt x="4255102" y="1635756"/>
                  <a:pt x="4261882" y="1652606"/>
                  <a:pt x="4272259" y="1664148"/>
                </a:cubicBezTo>
                <a:cubicBezTo>
                  <a:pt x="4271219" y="1678325"/>
                  <a:pt x="4262249" y="1669445"/>
                  <a:pt x="4255055" y="1680065"/>
                </a:cubicBezTo>
                <a:cubicBezTo>
                  <a:pt x="4250569" y="1675625"/>
                  <a:pt x="4242488" y="1676494"/>
                  <a:pt x="4238889" y="1681804"/>
                </a:cubicBezTo>
                <a:cubicBezTo>
                  <a:pt x="4239672" y="1671172"/>
                  <a:pt x="4241079" y="1673833"/>
                  <a:pt x="4243530" y="1662318"/>
                </a:cubicBezTo>
                <a:cubicBezTo>
                  <a:pt x="4233411" y="1647233"/>
                  <a:pt x="4220584" y="1647207"/>
                  <a:pt x="4221210" y="1660500"/>
                </a:cubicBezTo>
                <a:cubicBezTo>
                  <a:pt x="4225695" y="1664940"/>
                  <a:pt x="4222620" y="1663162"/>
                  <a:pt x="4229922" y="1672925"/>
                </a:cubicBezTo>
                <a:cubicBezTo>
                  <a:pt x="4232737" y="1678247"/>
                  <a:pt x="4226844" y="1671146"/>
                  <a:pt x="4224914" y="1675572"/>
                </a:cubicBezTo>
                <a:cubicBezTo>
                  <a:pt x="4226065" y="1681778"/>
                  <a:pt x="4227211" y="1687984"/>
                  <a:pt x="4230288" y="1689762"/>
                </a:cubicBezTo>
                <a:cubicBezTo>
                  <a:pt x="4230027" y="1693307"/>
                  <a:pt x="4229768" y="1696850"/>
                  <a:pt x="4225021" y="1695955"/>
                </a:cubicBezTo>
                <a:cubicBezTo>
                  <a:pt x="4225282" y="1692412"/>
                  <a:pt x="4225282" y="1692412"/>
                  <a:pt x="4225282" y="1692412"/>
                </a:cubicBezTo>
                <a:cubicBezTo>
                  <a:pt x="4223875" y="1689749"/>
                  <a:pt x="4222207" y="1690632"/>
                  <a:pt x="4222207" y="1690632"/>
                </a:cubicBezTo>
                <a:cubicBezTo>
                  <a:pt x="4222207" y="1690632"/>
                  <a:pt x="4222207" y="1690632"/>
                  <a:pt x="4223875" y="1689749"/>
                </a:cubicBezTo>
                <a:cubicBezTo>
                  <a:pt x="4226065" y="1681778"/>
                  <a:pt x="4212348" y="1672004"/>
                  <a:pt x="4213756" y="1674665"/>
                </a:cubicBezTo>
                <a:cubicBezTo>
                  <a:pt x="4200042" y="1664890"/>
                  <a:pt x="4200408" y="1681727"/>
                  <a:pt x="4197960" y="1693242"/>
                </a:cubicBezTo>
                <a:cubicBezTo>
                  <a:pt x="4205261" y="1703005"/>
                  <a:pt x="4207189" y="1698578"/>
                  <a:pt x="4210787" y="1693269"/>
                </a:cubicBezTo>
                <a:cubicBezTo>
                  <a:pt x="4210787" y="1693269"/>
                  <a:pt x="4212194" y="1695930"/>
                  <a:pt x="4212194" y="1695930"/>
                </a:cubicBezTo>
                <a:cubicBezTo>
                  <a:pt x="4212194" y="1695930"/>
                  <a:pt x="4212194" y="1695930"/>
                  <a:pt x="4211935" y="1699475"/>
                </a:cubicBezTo>
                <a:cubicBezTo>
                  <a:pt x="4208338" y="1704783"/>
                  <a:pt x="4202183" y="1701226"/>
                  <a:pt x="4201923" y="1704771"/>
                </a:cubicBezTo>
                <a:cubicBezTo>
                  <a:pt x="4194362" y="1698552"/>
                  <a:pt x="4185653" y="1686128"/>
                  <a:pt x="4172826" y="1686102"/>
                </a:cubicBezTo>
                <a:cubicBezTo>
                  <a:pt x="4175382" y="1694969"/>
                  <a:pt x="4174860" y="1702056"/>
                  <a:pt x="4179086" y="1710042"/>
                </a:cubicBezTo>
                <a:cubicBezTo>
                  <a:pt x="4165111" y="1703809"/>
                  <a:pt x="4160367" y="1702915"/>
                  <a:pt x="4154840" y="1712650"/>
                </a:cubicBezTo>
                <a:lnTo>
                  <a:pt x="4153176" y="1713267"/>
                </a:lnTo>
                <a:lnTo>
                  <a:pt x="4152804" y="1712976"/>
                </a:lnTo>
                <a:cubicBezTo>
                  <a:pt x="4147699" y="1713512"/>
                  <a:pt x="4141030" y="1715410"/>
                  <a:pt x="4133947" y="1713756"/>
                </a:cubicBezTo>
                <a:cubicBezTo>
                  <a:pt x="4132699" y="1703102"/>
                  <a:pt x="4131451" y="1692446"/>
                  <a:pt x="4127622" y="1692848"/>
                </a:cubicBezTo>
                <a:cubicBezTo>
                  <a:pt x="4126345" y="1692981"/>
                  <a:pt x="4124783" y="1694344"/>
                  <a:pt x="4122837" y="1697345"/>
                </a:cubicBezTo>
                <a:cubicBezTo>
                  <a:pt x="4119777" y="1710451"/>
                  <a:pt x="4119777" y="1710451"/>
                  <a:pt x="4111997" y="1722451"/>
                </a:cubicBezTo>
                <a:cubicBezTo>
                  <a:pt x="4117551" y="1730657"/>
                  <a:pt x="4123455" y="1732036"/>
                  <a:pt x="4129151" y="1731636"/>
                </a:cubicBezTo>
                <a:lnTo>
                  <a:pt x="4132214" y="1731353"/>
                </a:lnTo>
                <a:lnTo>
                  <a:pt x="4129162" y="1734754"/>
                </a:lnTo>
                <a:cubicBezTo>
                  <a:pt x="4126112" y="1738072"/>
                  <a:pt x="4122357" y="1740057"/>
                  <a:pt x="4116203" y="1736500"/>
                </a:cubicBezTo>
                <a:cubicBezTo>
                  <a:pt x="4112868" y="1738267"/>
                  <a:pt x="4110938" y="1742691"/>
                  <a:pt x="4109010" y="1747120"/>
                </a:cubicBezTo>
                <a:cubicBezTo>
                  <a:pt x="4114903" y="1754221"/>
                  <a:pt x="4116310" y="1756882"/>
                  <a:pt x="4122464" y="1760439"/>
                </a:cubicBezTo>
                <a:cubicBezTo>
                  <a:pt x="4125019" y="1769306"/>
                  <a:pt x="4122203" y="1763983"/>
                  <a:pt x="4117198" y="1766632"/>
                </a:cubicBezTo>
                <a:cubicBezTo>
                  <a:pt x="4109531" y="1740031"/>
                  <a:pt x="4076942" y="1747055"/>
                  <a:pt x="4083462" y="1767450"/>
                </a:cubicBezTo>
                <a:cubicBezTo>
                  <a:pt x="4077309" y="1763893"/>
                  <a:pt x="4070895" y="1763880"/>
                  <a:pt x="4066150" y="1762985"/>
                </a:cubicBezTo>
                <a:cubicBezTo>
                  <a:pt x="4065108" y="1777161"/>
                  <a:pt x="4076634" y="1794907"/>
                  <a:pt x="4079451" y="1800230"/>
                </a:cubicBezTo>
                <a:cubicBezTo>
                  <a:pt x="4079190" y="1803775"/>
                  <a:pt x="4074706" y="1799335"/>
                  <a:pt x="4075854" y="1805540"/>
                </a:cubicBezTo>
                <a:lnTo>
                  <a:pt x="4074066" y="1803314"/>
                </a:lnTo>
                <a:lnTo>
                  <a:pt x="4074814" y="1797942"/>
                </a:lnTo>
                <a:lnTo>
                  <a:pt x="4073674" y="1802824"/>
                </a:lnTo>
                <a:lnTo>
                  <a:pt x="4067222" y="1794778"/>
                </a:lnTo>
                <a:cubicBezTo>
                  <a:pt x="4066504" y="1790900"/>
                  <a:pt x="4066831" y="1786470"/>
                  <a:pt x="4064849" y="1780706"/>
                </a:cubicBezTo>
                <a:cubicBezTo>
                  <a:pt x="4060624" y="1772722"/>
                  <a:pt x="4058697" y="1777148"/>
                  <a:pt x="4054210" y="1772708"/>
                </a:cubicBezTo>
                <a:cubicBezTo>
                  <a:pt x="4037525" y="1781536"/>
                  <a:pt x="4027255" y="1790377"/>
                  <a:pt x="4024545" y="1805437"/>
                </a:cubicBezTo>
                <a:cubicBezTo>
                  <a:pt x="4027362" y="1810759"/>
                  <a:pt x="4033515" y="1814318"/>
                  <a:pt x="4038259" y="1815211"/>
                </a:cubicBezTo>
                <a:cubicBezTo>
                  <a:pt x="4039408" y="1821417"/>
                  <a:pt x="4042225" y="1826742"/>
                  <a:pt x="4041963" y="1830285"/>
                </a:cubicBezTo>
                <a:cubicBezTo>
                  <a:pt x="4037218" y="1829390"/>
                  <a:pt x="4035289" y="1833816"/>
                  <a:pt x="4026947" y="1838230"/>
                </a:cubicBezTo>
                <a:cubicBezTo>
                  <a:pt x="4028356" y="1840891"/>
                  <a:pt x="4028226" y="1842664"/>
                  <a:pt x="4028271" y="1844768"/>
                </a:cubicBezTo>
                <a:lnTo>
                  <a:pt x="4028437" y="1845367"/>
                </a:lnTo>
                <a:lnTo>
                  <a:pt x="4026576" y="1851066"/>
                </a:lnTo>
                <a:lnTo>
                  <a:pt x="4022751" y="1848967"/>
                </a:lnTo>
                <a:cubicBezTo>
                  <a:pt x="4020236" y="1847743"/>
                  <a:pt x="4018343" y="1846188"/>
                  <a:pt x="4018604" y="1842645"/>
                </a:cubicBezTo>
                <a:cubicBezTo>
                  <a:pt x="4017456" y="1836439"/>
                  <a:pt x="4020794" y="1834672"/>
                  <a:pt x="4024131" y="1832907"/>
                </a:cubicBezTo>
                <a:cubicBezTo>
                  <a:pt x="4016569" y="1826688"/>
                  <a:pt x="4018758" y="1818718"/>
                  <a:pt x="4014535" y="1810734"/>
                </a:cubicBezTo>
                <a:cubicBezTo>
                  <a:pt x="4008381" y="1807177"/>
                  <a:pt x="3995292" y="1810694"/>
                  <a:pt x="4001446" y="1814253"/>
                </a:cubicBezTo>
                <a:cubicBezTo>
                  <a:pt x="3996702" y="1813356"/>
                  <a:pt x="3985542" y="1812448"/>
                  <a:pt x="3987837" y="1824859"/>
                </a:cubicBezTo>
                <a:cubicBezTo>
                  <a:pt x="3962965" y="1814174"/>
                  <a:pt x="3979863" y="1846110"/>
                  <a:pt x="3966515" y="1853173"/>
                </a:cubicBezTo>
                <a:cubicBezTo>
                  <a:pt x="3970479" y="1864701"/>
                  <a:pt x="3969071" y="1862039"/>
                  <a:pt x="3975225" y="1865597"/>
                </a:cubicBezTo>
                <a:cubicBezTo>
                  <a:pt x="3974184" y="1879775"/>
                  <a:pt x="3956764" y="1854926"/>
                  <a:pt x="3953061" y="1839853"/>
                </a:cubicBezTo>
                <a:cubicBezTo>
                  <a:pt x="3940234" y="1839828"/>
                  <a:pt x="3940861" y="1853121"/>
                  <a:pt x="3927772" y="1856640"/>
                </a:cubicBezTo>
                <a:cubicBezTo>
                  <a:pt x="3931998" y="1864625"/>
                  <a:pt x="3927254" y="1863728"/>
                  <a:pt x="3931477" y="1871712"/>
                </a:cubicBezTo>
                <a:cubicBezTo>
                  <a:pt x="3926471" y="1874361"/>
                  <a:pt x="3920058" y="1874347"/>
                  <a:pt x="3913904" y="1870791"/>
                </a:cubicBezTo>
                <a:cubicBezTo>
                  <a:pt x="3910882" y="1879204"/>
                  <a:pt x="3906711" y="1881410"/>
                  <a:pt x="3901209" y="1882619"/>
                </a:cubicBezTo>
                <a:lnTo>
                  <a:pt x="3882293" y="1887951"/>
                </a:lnTo>
                <a:lnTo>
                  <a:pt x="3888146" y="1881436"/>
                </a:lnTo>
                <a:cubicBezTo>
                  <a:pt x="3877292" y="1864545"/>
                  <a:pt x="3869439" y="1877069"/>
                  <a:pt x="3860086" y="1874887"/>
                </a:cubicBezTo>
                <a:cubicBezTo>
                  <a:pt x="3860086" y="1874887"/>
                  <a:pt x="3855408" y="1873796"/>
                  <a:pt x="3855408" y="1873796"/>
                </a:cubicBezTo>
                <a:cubicBezTo>
                  <a:pt x="3858587" y="1860178"/>
                  <a:pt x="3872616" y="1863453"/>
                  <a:pt x="3875795" y="1849837"/>
                </a:cubicBezTo>
                <a:cubicBezTo>
                  <a:pt x="3871117" y="1848746"/>
                  <a:pt x="3874294" y="1835133"/>
                  <a:pt x="3864941" y="1832950"/>
                </a:cubicBezTo>
                <a:cubicBezTo>
                  <a:pt x="3857087" y="1845471"/>
                  <a:pt x="3830526" y="1853629"/>
                  <a:pt x="3829028" y="1838923"/>
                </a:cubicBezTo>
                <a:cubicBezTo>
                  <a:pt x="3835382" y="1811693"/>
                  <a:pt x="3840059" y="1812784"/>
                  <a:pt x="3833883" y="1796986"/>
                </a:cubicBezTo>
                <a:cubicBezTo>
                  <a:pt x="3824530" y="1794801"/>
                  <a:pt x="3813499" y="1820943"/>
                  <a:pt x="3811998" y="1806235"/>
                </a:cubicBezTo>
                <a:cubicBezTo>
                  <a:pt x="3804143" y="1818760"/>
                  <a:pt x="3808821" y="1819851"/>
                  <a:pt x="3804143" y="1818760"/>
                </a:cubicBezTo>
                <a:lnTo>
                  <a:pt x="3799468" y="1817669"/>
                </a:lnTo>
                <a:lnTo>
                  <a:pt x="3796874" y="1831419"/>
                </a:lnTo>
                <a:cubicBezTo>
                  <a:pt x="3797834" y="1835232"/>
                  <a:pt x="3799378" y="1839181"/>
                  <a:pt x="3797789" y="1845989"/>
                </a:cubicBezTo>
                <a:cubicBezTo>
                  <a:pt x="3802466" y="1847080"/>
                  <a:pt x="3807143" y="1848171"/>
                  <a:pt x="3811819" y="1849263"/>
                </a:cubicBezTo>
                <a:cubicBezTo>
                  <a:pt x="3817995" y="1865062"/>
                  <a:pt x="3839879" y="1855812"/>
                  <a:pt x="3846054" y="1871611"/>
                </a:cubicBezTo>
                <a:cubicBezTo>
                  <a:pt x="3838201" y="1884137"/>
                  <a:pt x="3844377" y="1899932"/>
                  <a:pt x="3844377" y="1899932"/>
                </a:cubicBezTo>
                <a:cubicBezTo>
                  <a:pt x="3851391" y="1901570"/>
                  <a:pt x="3856069" y="1902661"/>
                  <a:pt x="3860161" y="1903616"/>
                </a:cubicBezTo>
                <a:lnTo>
                  <a:pt x="3866615" y="1905122"/>
                </a:lnTo>
                <a:lnTo>
                  <a:pt x="3854971" y="1904900"/>
                </a:lnTo>
                <a:cubicBezTo>
                  <a:pt x="3836867" y="1909849"/>
                  <a:pt x="3822322" y="1927764"/>
                  <a:pt x="3805193" y="1931718"/>
                </a:cubicBezTo>
                <a:cubicBezTo>
                  <a:pt x="3808010" y="1937041"/>
                  <a:pt x="3803005" y="1939689"/>
                  <a:pt x="3807489" y="1944130"/>
                </a:cubicBezTo>
                <a:lnTo>
                  <a:pt x="3782451" y="1946448"/>
                </a:lnTo>
                <a:lnTo>
                  <a:pt x="3781138" y="1939732"/>
                </a:lnTo>
                <a:cubicBezTo>
                  <a:pt x="3781138" y="1939732"/>
                  <a:pt x="3785799" y="1940821"/>
                  <a:pt x="3785799" y="1940821"/>
                </a:cubicBezTo>
                <a:cubicBezTo>
                  <a:pt x="3788909" y="1927495"/>
                  <a:pt x="3770260" y="1923143"/>
                  <a:pt x="3778031" y="1910908"/>
                </a:cubicBezTo>
                <a:cubicBezTo>
                  <a:pt x="3782694" y="1911996"/>
                  <a:pt x="3806004" y="1917434"/>
                  <a:pt x="3813777" y="1905194"/>
                </a:cubicBezTo>
                <a:cubicBezTo>
                  <a:pt x="3812224" y="1890781"/>
                  <a:pt x="3788915" y="1885341"/>
                  <a:pt x="3790472" y="1857601"/>
                </a:cubicBezTo>
                <a:cubicBezTo>
                  <a:pt x="3781148" y="1855425"/>
                  <a:pt x="3781148" y="1855425"/>
                  <a:pt x="3771824" y="1853249"/>
                </a:cubicBezTo>
                <a:cubicBezTo>
                  <a:pt x="3770273" y="1838836"/>
                  <a:pt x="3773383" y="1825508"/>
                  <a:pt x="3759396" y="1822243"/>
                </a:cubicBezTo>
                <a:cubicBezTo>
                  <a:pt x="3754735" y="1821156"/>
                  <a:pt x="3764059" y="1823332"/>
                  <a:pt x="3760948" y="1836660"/>
                </a:cubicBezTo>
                <a:cubicBezTo>
                  <a:pt x="3760948" y="1836660"/>
                  <a:pt x="3756286" y="1835571"/>
                  <a:pt x="3748514" y="1847808"/>
                </a:cubicBezTo>
                <a:cubicBezTo>
                  <a:pt x="3748514" y="1847808"/>
                  <a:pt x="3753175" y="1848897"/>
                  <a:pt x="3750065" y="1862224"/>
                </a:cubicBezTo>
                <a:cubicBezTo>
                  <a:pt x="3750065" y="1862224"/>
                  <a:pt x="3751617" y="1876637"/>
                  <a:pt x="3746955" y="1875549"/>
                </a:cubicBezTo>
                <a:cubicBezTo>
                  <a:pt x="3740734" y="1902202"/>
                  <a:pt x="3754720" y="1905465"/>
                  <a:pt x="3756272" y="1919878"/>
                </a:cubicBezTo>
                <a:cubicBezTo>
                  <a:pt x="3748501" y="1932116"/>
                  <a:pt x="3739177" y="1929939"/>
                  <a:pt x="3729853" y="1927764"/>
                </a:cubicBezTo>
                <a:cubicBezTo>
                  <a:pt x="3726743" y="1941091"/>
                  <a:pt x="3737619" y="1957681"/>
                  <a:pt x="3746942" y="1959857"/>
                </a:cubicBezTo>
                <a:cubicBezTo>
                  <a:pt x="3739169" y="1972095"/>
                  <a:pt x="3739169" y="1972095"/>
                  <a:pt x="3734507" y="1971008"/>
                </a:cubicBezTo>
                <a:cubicBezTo>
                  <a:pt x="3729846" y="1969921"/>
                  <a:pt x="3725184" y="1968832"/>
                  <a:pt x="3720522" y="1967744"/>
                </a:cubicBezTo>
                <a:cubicBezTo>
                  <a:pt x="3715860" y="1966656"/>
                  <a:pt x="3706536" y="1964480"/>
                  <a:pt x="3698764" y="1976718"/>
                </a:cubicBezTo>
                <a:cubicBezTo>
                  <a:pt x="3708087" y="1978892"/>
                  <a:pt x="3717412" y="1981068"/>
                  <a:pt x="3726736" y="1983244"/>
                </a:cubicBezTo>
                <a:lnTo>
                  <a:pt x="3726822" y="1983264"/>
                </a:lnTo>
                <a:lnTo>
                  <a:pt x="3716861" y="1992561"/>
                </a:lnTo>
                <a:cubicBezTo>
                  <a:pt x="3712112" y="1995446"/>
                  <a:pt x="3706612" y="1996653"/>
                  <a:pt x="3699560" y="1994423"/>
                </a:cubicBezTo>
                <a:cubicBezTo>
                  <a:pt x="3700967" y="1997086"/>
                  <a:pt x="3696222" y="1996188"/>
                  <a:pt x="3699039" y="2001512"/>
                </a:cubicBezTo>
                <a:lnTo>
                  <a:pt x="3695809" y="2001704"/>
                </a:lnTo>
                <a:lnTo>
                  <a:pt x="3692157" y="1994495"/>
                </a:lnTo>
                <a:cubicBezTo>
                  <a:pt x="3690993" y="1988954"/>
                  <a:pt x="3690216" y="1981746"/>
                  <a:pt x="3689440" y="1974539"/>
                </a:cubicBezTo>
                <a:cubicBezTo>
                  <a:pt x="3689440" y="1974539"/>
                  <a:pt x="3684778" y="1973452"/>
                  <a:pt x="3687888" y="1960127"/>
                </a:cubicBezTo>
                <a:cubicBezTo>
                  <a:pt x="3678564" y="1957951"/>
                  <a:pt x="3669240" y="1955775"/>
                  <a:pt x="3661466" y="1968012"/>
                </a:cubicBezTo>
                <a:cubicBezTo>
                  <a:pt x="3670793" y="1970188"/>
                  <a:pt x="3666129" y="1969100"/>
                  <a:pt x="3663019" y="1982426"/>
                </a:cubicBezTo>
                <a:cubicBezTo>
                  <a:pt x="3667681" y="1983513"/>
                  <a:pt x="3672343" y="1984602"/>
                  <a:pt x="3677007" y="1985689"/>
                </a:cubicBezTo>
                <a:cubicBezTo>
                  <a:pt x="3677782" y="1992897"/>
                  <a:pt x="3678558" y="2000105"/>
                  <a:pt x="3679141" y="2005510"/>
                </a:cubicBezTo>
                <a:lnTo>
                  <a:pt x="3679940" y="2012934"/>
                </a:lnTo>
                <a:lnTo>
                  <a:pt x="3679240" y="2014540"/>
                </a:lnTo>
                <a:lnTo>
                  <a:pt x="3672462" y="2014709"/>
                </a:lnTo>
                <a:cubicBezTo>
                  <a:pt x="3661460" y="2015436"/>
                  <a:pt x="3642813" y="2016351"/>
                  <a:pt x="3638151" y="2004725"/>
                </a:cubicBezTo>
                <a:cubicBezTo>
                  <a:pt x="3647481" y="1964748"/>
                  <a:pt x="3628834" y="1960396"/>
                  <a:pt x="3622619" y="1944894"/>
                </a:cubicBezTo>
                <a:cubicBezTo>
                  <a:pt x="3622619" y="1944894"/>
                  <a:pt x="3613295" y="1942719"/>
                  <a:pt x="3613295" y="1942719"/>
                </a:cubicBezTo>
                <a:cubicBezTo>
                  <a:pt x="3613295" y="1942719"/>
                  <a:pt x="3608633" y="1941630"/>
                  <a:pt x="3611744" y="1928301"/>
                </a:cubicBezTo>
                <a:cubicBezTo>
                  <a:pt x="3611744" y="1928301"/>
                  <a:pt x="3624177" y="1917154"/>
                  <a:pt x="3624177" y="1917154"/>
                </a:cubicBezTo>
                <a:cubicBezTo>
                  <a:pt x="3627289" y="1903825"/>
                  <a:pt x="3622626" y="1902738"/>
                  <a:pt x="3622626" y="1902738"/>
                </a:cubicBezTo>
                <a:cubicBezTo>
                  <a:pt x="3636613" y="1906002"/>
                  <a:pt x="3644385" y="1893766"/>
                  <a:pt x="3653709" y="1895941"/>
                </a:cubicBezTo>
                <a:cubicBezTo>
                  <a:pt x="3658370" y="1897030"/>
                  <a:pt x="3678579" y="1873640"/>
                  <a:pt x="3672363" y="1858140"/>
                </a:cubicBezTo>
                <a:cubicBezTo>
                  <a:pt x="3658377" y="1854876"/>
                  <a:pt x="3653715" y="1853786"/>
                  <a:pt x="3642838" y="1837198"/>
                </a:cubicBezTo>
                <a:lnTo>
                  <a:pt x="3634030" y="1839828"/>
                </a:lnTo>
                <a:lnTo>
                  <a:pt x="3650612" y="1824959"/>
                </a:lnTo>
                <a:cubicBezTo>
                  <a:pt x="3653721" y="1811634"/>
                  <a:pt x="3641287" y="1822783"/>
                  <a:pt x="3644397" y="1809458"/>
                </a:cubicBezTo>
                <a:cubicBezTo>
                  <a:pt x="3655280" y="1783892"/>
                  <a:pt x="3644402" y="1767304"/>
                  <a:pt x="3642851" y="1752887"/>
                </a:cubicBezTo>
                <a:cubicBezTo>
                  <a:pt x="3650623" y="1740651"/>
                  <a:pt x="3655285" y="1741740"/>
                  <a:pt x="3666168" y="1716174"/>
                </a:cubicBezTo>
                <a:cubicBezTo>
                  <a:pt x="3656843" y="1713998"/>
                  <a:pt x="3655291" y="1699585"/>
                  <a:pt x="3645967" y="1697409"/>
                </a:cubicBezTo>
                <a:cubicBezTo>
                  <a:pt x="3638196" y="1709646"/>
                  <a:pt x="3628873" y="1707470"/>
                  <a:pt x="3622658" y="1691968"/>
                </a:cubicBezTo>
                <a:cubicBezTo>
                  <a:pt x="3617996" y="1690880"/>
                  <a:pt x="3614885" y="1704206"/>
                  <a:pt x="3610224" y="1703117"/>
                </a:cubicBezTo>
                <a:cubicBezTo>
                  <a:pt x="3596237" y="1699853"/>
                  <a:pt x="3590023" y="1684352"/>
                  <a:pt x="3580699" y="1682176"/>
                </a:cubicBezTo>
                <a:cubicBezTo>
                  <a:pt x="3568265" y="1693325"/>
                  <a:pt x="3558940" y="1691149"/>
                  <a:pt x="3555830" y="1704477"/>
                </a:cubicBezTo>
                <a:cubicBezTo>
                  <a:pt x="3552720" y="1717801"/>
                  <a:pt x="3552720" y="1717801"/>
                  <a:pt x="3554272" y="1732215"/>
                </a:cubicBezTo>
                <a:cubicBezTo>
                  <a:pt x="3544949" y="1730039"/>
                  <a:pt x="3544949" y="1730039"/>
                  <a:pt x="3540285" y="1728950"/>
                </a:cubicBezTo>
                <a:cubicBezTo>
                  <a:pt x="3527852" y="1740101"/>
                  <a:pt x="3529404" y="1754514"/>
                  <a:pt x="3530956" y="1768928"/>
                </a:cubicBezTo>
                <a:cubicBezTo>
                  <a:pt x="3526294" y="1767839"/>
                  <a:pt x="3516969" y="1765663"/>
                  <a:pt x="3516969" y="1765663"/>
                </a:cubicBezTo>
                <a:cubicBezTo>
                  <a:pt x="3507640" y="1805644"/>
                  <a:pt x="3490543" y="1815704"/>
                  <a:pt x="3478109" y="1826853"/>
                </a:cubicBezTo>
                <a:cubicBezTo>
                  <a:pt x="3474999" y="1840183"/>
                  <a:pt x="3479662" y="1841270"/>
                  <a:pt x="3479662" y="1841270"/>
                </a:cubicBezTo>
                <a:cubicBezTo>
                  <a:pt x="3488986" y="1843446"/>
                  <a:pt x="3493647" y="1844533"/>
                  <a:pt x="3498309" y="1845622"/>
                </a:cubicBezTo>
                <a:cubicBezTo>
                  <a:pt x="3501420" y="1832294"/>
                  <a:pt x="3509191" y="1820056"/>
                  <a:pt x="3509191" y="1820056"/>
                </a:cubicBezTo>
                <a:cubicBezTo>
                  <a:pt x="3509191" y="1820056"/>
                  <a:pt x="3509191" y="1820056"/>
                  <a:pt x="3513852" y="1821145"/>
                </a:cubicBezTo>
                <a:cubicBezTo>
                  <a:pt x="3515406" y="1835558"/>
                  <a:pt x="3504523" y="1861123"/>
                  <a:pt x="3506075" y="1875535"/>
                </a:cubicBezTo>
                <a:cubicBezTo>
                  <a:pt x="3510736" y="1876623"/>
                  <a:pt x="3529387" y="1880975"/>
                  <a:pt x="3518503" y="1906541"/>
                </a:cubicBezTo>
                <a:cubicBezTo>
                  <a:pt x="3509179" y="1904365"/>
                  <a:pt x="3501406" y="1916605"/>
                  <a:pt x="3502958" y="1931018"/>
                </a:cubicBezTo>
                <a:cubicBezTo>
                  <a:pt x="3498296" y="1929929"/>
                  <a:pt x="3488972" y="1927753"/>
                  <a:pt x="3492082" y="1914427"/>
                </a:cubicBezTo>
                <a:cubicBezTo>
                  <a:pt x="3492082" y="1914427"/>
                  <a:pt x="3496743" y="1915516"/>
                  <a:pt x="3499854" y="1902188"/>
                </a:cubicBezTo>
                <a:cubicBezTo>
                  <a:pt x="3495193" y="1901100"/>
                  <a:pt x="3485868" y="1898923"/>
                  <a:pt x="3476544" y="1896748"/>
                </a:cubicBezTo>
                <a:cubicBezTo>
                  <a:pt x="3478096" y="1911164"/>
                  <a:pt x="3482758" y="1912251"/>
                  <a:pt x="3482758" y="1912251"/>
                </a:cubicBezTo>
                <a:cubicBezTo>
                  <a:pt x="3479648" y="1925576"/>
                  <a:pt x="3474985" y="1924489"/>
                  <a:pt x="3470324" y="1923401"/>
                </a:cubicBezTo>
                <a:cubicBezTo>
                  <a:pt x="3481199" y="1939989"/>
                  <a:pt x="3492076" y="1956581"/>
                  <a:pt x="3484304" y="1968818"/>
                </a:cubicBezTo>
                <a:cubicBezTo>
                  <a:pt x="3474980" y="1966642"/>
                  <a:pt x="3473428" y="1952230"/>
                  <a:pt x="3464103" y="1950053"/>
                </a:cubicBezTo>
                <a:cubicBezTo>
                  <a:pt x="3464103" y="1950053"/>
                  <a:pt x="3467213" y="1936725"/>
                  <a:pt x="3462552" y="1935636"/>
                </a:cubicBezTo>
                <a:cubicBezTo>
                  <a:pt x="3454779" y="1947877"/>
                  <a:pt x="3450119" y="1946790"/>
                  <a:pt x="3442346" y="1959026"/>
                </a:cubicBezTo>
                <a:cubicBezTo>
                  <a:pt x="3443899" y="1973439"/>
                  <a:pt x="3443899" y="1973439"/>
                  <a:pt x="3440787" y="1986767"/>
                </a:cubicBezTo>
                <a:lnTo>
                  <a:pt x="3431463" y="1984591"/>
                </a:lnTo>
                <a:cubicBezTo>
                  <a:pt x="3429906" y="2012332"/>
                  <a:pt x="3440781" y="2028921"/>
                  <a:pt x="3429899" y="2054485"/>
                </a:cubicBezTo>
                <a:cubicBezTo>
                  <a:pt x="3429899" y="2054485"/>
                  <a:pt x="3429899" y="2054485"/>
                  <a:pt x="3422126" y="2066721"/>
                </a:cubicBezTo>
                <a:cubicBezTo>
                  <a:pt x="3426788" y="2067810"/>
                  <a:pt x="3428339" y="2082227"/>
                  <a:pt x="3428339" y="2082227"/>
                </a:cubicBezTo>
                <a:cubicBezTo>
                  <a:pt x="3428339" y="2082227"/>
                  <a:pt x="3423678" y="2081138"/>
                  <a:pt x="3425229" y="2095551"/>
                </a:cubicBezTo>
                <a:cubicBezTo>
                  <a:pt x="3419016" y="2080050"/>
                  <a:pt x="3414353" y="2078962"/>
                  <a:pt x="3409691" y="2077874"/>
                </a:cubicBezTo>
                <a:cubicBezTo>
                  <a:pt x="3405805" y="2083991"/>
                  <a:pt x="3406581" y="2091199"/>
                  <a:pt x="3409883" y="2095482"/>
                </a:cubicBezTo>
                <a:cubicBezTo>
                  <a:pt x="3413187" y="2099764"/>
                  <a:pt x="3419013" y="2101123"/>
                  <a:pt x="3425229" y="2095551"/>
                </a:cubicBezTo>
                <a:cubicBezTo>
                  <a:pt x="3426782" y="2109964"/>
                  <a:pt x="3440767" y="2113228"/>
                  <a:pt x="3439210" y="2140969"/>
                </a:cubicBezTo>
                <a:cubicBezTo>
                  <a:pt x="3434547" y="2139880"/>
                  <a:pt x="3429886" y="2138792"/>
                  <a:pt x="3428333" y="2124380"/>
                </a:cubicBezTo>
                <a:cubicBezTo>
                  <a:pt x="3415899" y="2135528"/>
                  <a:pt x="3401914" y="2132264"/>
                  <a:pt x="3394141" y="2144501"/>
                </a:cubicBezTo>
                <a:cubicBezTo>
                  <a:pt x="3417451" y="2149941"/>
                  <a:pt x="3439210" y="2140969"/>
                  <a:pt x="3462520" y="2146410"/>
                </a:cubicBezTo>
                <a:cubicBezTo>
                  <a:pt x="3462520" y="2146410"/>
                  <a:pt x="3471844" y="2148586"/>
                  <a:pt x="3467183" y="2147498"/>
                </a:cubicBezTo>
                <a:cubicBezTo>
                  <a:pt x="3468734" y="2161910"/>
                  <a:pt x="3459410" y="2159735"/>
                  <a:pt x="3459410" y="2159735"/>
                </a:cubicBezTo>
                <a:cubicBezTo>
                  <a:pt x="3474948" y="2177414"/>
                  <a:pt x="3488932" y="2180679"/>
                  <a:pt x="3487375" y="2208419"/>
                </a:cubicBezTo>
                <a:cubicBezTo>
                  <a:pt x="3496699" y="2210596"/>
                  <a:pt x="3501361" y="2211684"/>
                  <a:pt x="3498250" y="2225009"/>
                </a:cubicBezTo>
                <a:cubicBezTo>
                  <a:pt x="3498250" y="2225009"/>
                  <a:pt x="3498250" y="2225009"/>
                  <a:pt x="3493589" y="2223920"/>
                </a:cubicBezTo>
                <a:cubicBezTo>
                  <a:pt x="3484265" y="2221744"/>
                  <a:pt x="3474940" y="2219568"/>
                  <a:pt x="3473390" y="2205156"/>
                </a:cubicBezTo>
                <a:cubicBezTo>
                  <a:pt x="3465617" y="2217392"/>
                  <a:pt x="3465617" y="2217392"/>
                  <a:pt x="3467170" y="2231806"/>
                </a:cubicBezTo>
                <a:cubicBezTo>
                  <a:pt x="3467170" y="2231806"/>
                  <a:pt x="3471831" y="2232894"/>
                  <a:pt x="3476493" y="2233981"/>
                </a:cubicBezTo>
                <a:cubicBezTo>
                  <a:pt x="3481155" y="2235068"/>
                  <a:pt x="3473384" y="2247308"/>
                  <a:pt x="3474935" y="2261722"/>
                </a:cubicBezTo>
                <a:cubicBezTo>
                  <a:pt x="3484258" y="2263899"/>
                  <a:pt x="3488921" y="2264986"/>
                  <a:pt x="3498245" y="2267162"/>
                </a:cubicBezTo>
                <a:cubicBezTo>
                  <a:pt x="3500576" y="2267706"/>
                  <a:pt x="3500964" y="2271310"/>
                  <a:pt x="3501352" y="2274913"/>
                </a:cubicBezTo>
                <a:lnTo>
                  <a:pt x="3502557" y="2277919"/>
                </a:lnTo>
                <a:lnTo>
                  <a:pt x="3502536" y="2277935"/>
                </a:lnTo>
                <a:lnTo>
                  <a:pt x="3497257" y="2301101"/>
                </a:lnTo>
                <a:lnTo>
                  <a:pt x="3495132" y="2301565"/>
                </a:lnTo>
                <a:cubicBezTo>
                  <a:pt x="3490857" y="2304081"/>
                  <a:pt x="3486584" y="2306596"/>
                  <a:pt x="3479590" y="2304964"/>
                </a:cubicBezTo>
                <a:lnTo>
                  <a:pt x="3480799" y="2317985"/>
                </a:lnTo>
                <a:lnTo>
                  <a:pt x="3472612" y="2322370"/>
                </a:lnTo>
                <a:cubicBezTo>
                  <a:pt x="3458022" y="2334858"/>
                  <a:pt x="3447618" y="2357525"/>
                  <a:pt x="3443927" y="2374734"/>
                </a:cubicBezTo>
                <a:lnTo>
                  <a:pt x="3446781" y="2377977"/>
                </a:lnTo>
                <a:lnTo>
                  <a:pt x="3446340" y="2379868"/>
                </a:lnTo>
                <a:cubicBezTo>
                  <a:pt x="3446340" y="2379868"/>
                  <a:pt x="3447604" y="2380164"/>
                  <a:pt x="3448870" y="2380459"/>
                </a:cubicBezTo>
                <a:lnTo>
                  <a:pt x="3448990" y="2380487"/>
                </a:lnTo>
                <a:lnTo>
                  <a:pt x="3449271" y="2380805"/>
                </a:lnTo>
                <a:lnTo>
                  <a:pt x="3450439" y="2380825"/>
                </a:lnTo>
                <a:lnTo>
                  <a:pt x="3451401" y="2381050"/>
                </a:lnTo>
                <a:lnTo>
                  <a:pt x="3451439" y="2380841"/>
                </a:lnTo>
                <a:lnTo>
                  <a:pt x="3456263" y="2380919"/>
                </a:lnTo>
                <a:cubicBezTo>
                  <a:pt x="3461130" y="2380040"/>
                  <a:pt x="3466064" y="2378277"/>
                  <a:pt x="3468998" y="2381809"/>
                </a:cubicBezTo>
                <a:cubicBezTo>
                  <a:pt x="3468392" y="2368569"/>
                  <a:pt x="3472256" y="2359744"/>
                  <a:pt x="3475325" y="2361512"/>
                </a:cubicBezTo>
                <a:cubicBezTo>
                  <a:pt x="3462711" y="2337674"/>
                  <a:pt x="3486383" y="2342099"/>
                  <a:pt x="3495510" y="2327100"/>
                </a:cubicBezTo>
                <a:lnTo>
                  <a:pt x="3494594" y="2325365"/>
                </a:lnTo>
                <a:lnTo>
                  <a:pt x="3501658" y="2325925"/>
                </a:lnTo>
                <a:cubicBezTo>
                  <a:pt x="3505131" y="2325857"/>
                  <a:pt x="3507948" y="2325636"/>
                  <a:pt x="3509113" y="2325907"/>
                </a:cubicBezTo>
                <a:cubicBezTo>
                  <a:pt x="3511445" y="2326453"/>
                  <a:pt x="3513388" y="2323392"/>
                  <a:pt x="3514749" y="2320197"/>
                </a:cubicBezTo>
                <a:cubicBezTo>
                  <a:pt x="3516109" y="2317001"/>
                  <a:pt x="3516886" y="2313669"/>
                  <a:pt x="3516886" y="2313669"/>
                </a:cubicBezTo>
                <a:lnTo>
                  <a:pt x="3513336" y="2311380"/>
                </a:lnTo>
                <a:lnTo>
                  <a:pt x="3516053" y="2309532"/>
                </a:lnTo>
                <a:lnTo>
                  <a:pt x="3518901" y="2304696"/>
                </a:lnTo>
                <a:lnTo>
                  <a:pt x="3526211" y="2315845"/>
                </a:lnTo>
                <a:lnTo>
                  <a:pt x="3531080" y="2323276"/>
                </a:lnTo>
                <a:lnTo>
                  <a:pt x="3519181" y="2321502"/>
                </a:lnTo>
                <a:cubicBezTo>
                  <a:pt x="3516262" y="2323046"/>
                  <a:pt x="3514751" y="2327253"/>
                  <a:pt x="3512561" y="2335225"/>
                </a:cubicBezTo>
                <a:cubicBezTo>
                  <a:pt x="3517046" y="2339663"/>
                  <a:pt x="3518416" y="2348307"/>
                  <a:pt x="3516774" y="2354285"/>
                </a:cubicBezTo>
                <a:lnTo>
                  <a:pt x="3512208" y="2360212"/>
                </a:lnTo>
                <a:lnTo>
                  <a:pt x="3510469" y="2359596"/>
                </a:lnTo>
                <a:cubicBezTo>
                  <a:pt x="3506778" y="2356977"/>
                  <a:pt x="3502893" y="2352558"/>
                  <a:pt x="3498231" y="2351469"/>
                </a:cubicBezTo>
                <a:cubicBezTo>
                  <a:pt x="3493568" y="2350382"/>
                  <a:pt x="3501341" y="2338145"/>
                  <a:pt x="3492018" y="2335970"/>
                </a:cubicBezTo>
                <a:cubicBezTo>
                  <a:pt x="3482693" y="2333794"/>
                  <a:pt x="3476473" y="2360447"/>
                  <a:pt x="3478026" y="2374859"/>
                </a:cubicBezTo>
                <a:cubicBezTo>
                  <a:pt x="3482689" y="2375947"/>
                  <a:pt x="3482689" y="2375947"/>
                  <a:pt x="3495122" y="2364798"/>
                </a:cubicBezTo>
                <a:lnTo>
                  <a:pt x="3495228" y="2370111"/>
                </a:lnTo>
                <a:lnTo>
                  <a:pt x="3494244" y="2371742"/>
                </a:lnTo>
                <a:cubicBezTo>
                  <a:pt x="3491579" y="2375281"/>
                  <a:pt x="3490066" y="2379488"/>
                  <a:pt x="3492493" y="2390127"/>
                </a:cubicBezTo>
                <a:lnTo>
                  <a:pt x="3496632" y="2388108"/>
                </a:lnTo>
                <a:lnTo>
                  <a:pt x="3498224" y="2393627"/>
                </a:lnTo>
                <a:cubicBezTo>
                  <a:pt x="3502887" y="2394715"/>
                  <a:pt x="3502887" y="2394715"/>
                  <a:pt x="3510660" y="2382475"/>
                </a:cubicBezTo>
                <a:cubicBezTo>
                  <a:pt x="3507549" y="2395804"/>
                  <a:pt x="3512211" y="2396891"/>
                  <a:pt x="3512211" y="2396891"/>
                </a:cubicBezTo>
                <a:cubicBezTo>
                  <a:pt x="3509101" y="2410217"/>
                  <a:pt x="3507549" y="2395804"/>
                  <a:pt x="3499777" y="2408040"/>
                </a:cubicBezTo>
                <a:cubicBezTo>
                  <a:pt x="3501330" y="2422453"/>
                  <a:pt x="3518425" y="2412392"/>
                  <a:pt x="3507543" y="2437957"/>
                </a:cubicBezTo>
                <a:cubicBezTo>
                  <a:pt x="3512206" y="2439043"/>
                  <a:pt x="3521529" y="2441222"/>
                  <a:pt x="3518420" y="2454545"/>
                </a:cubicBezTo>
                <a:cubicBezTo>
                  <a:pt x="3513757" y="2453457"/>
                  <a:pt x="3504433" y="2451282"/>
                  <a:pt x="3499771" y="2450193"/>
                </a:cubicBezTo>
                <a:cubicBezTo>
                  <a:pt x="3487337" y="2461343"/>
                  <a:pt x="3454702" y="2453727"/>
                  <a:pt x="3453144" y="2481466"/>
                </a:cubicBezTo>
                <a:cubicBezTo>
                  <a:pt x="3457806" y="2482554"/>
                  <a:pt x="3459356" y="2496969"/>
                  <a:pt x="3464019" y="2498059"/>
                </a:cubicBezTo>
                <a:cubicBezTo>
                  <a:pt x="3462468" y="2483643"/>
                  <a:pt x="3462468" y="2483643"/>
                  <a:pt x="3462468" y="2483643"/>
                </a:cubicBezTo>
                <a:cubicBezTo>
                  <a:pt x="3462468" y="2483643"/>
                  <a:pt x="3470239" y="2471406"/>
                  <a:pt x="3474902" y="2472494"/>
                </a:cubicBezTo>
                <a:cubicBezTo>
                  <a:pt x="3474902" y="2472494"/>
                  <a:pt x="3471792" y="2485818"/>
                  <a:pt x="3476454" y="2486906"/>
                </a:cubicBezTo>
                <a:cubicBezTo>
                  <a:pt x="3481116" y="2487995"/>
                  <a:pt x="3479563" y="2473582"/>
                  <a:pt x="3484226" y="2474669"/>
                </a:cubicBezTo>
                <a:cubicBezTo>
                  <a:pt x="3496661" y="2463518"/>
                  <a:pt x="3502875" y="2479023"/>
                  <a:pt x="3512199" y="2481199"/>
                </a:cubicBezTo>
                <a:cubicBezTo>
                  <a:pt x="3509090" y="2494524"/>
                  <a:pt x="3513751" y="2495610"/>
                  <a:pt x="3513751" y="2495610"/>
                </a:cubicBezTo>
                <a:cubicBezTo>
                  <a:pt x="3515302" y="2510027"/>
                  <a:pt x="3499759" y="2534501"/>
                  <a:pt x="3496649" y="2547829"/>
                </a:cubicBezTo>
                <a:cubicBezTo>
                  <a:pt x="3496649" y="2547829"/>
                  <a:pt x="3501310" y="2548918"/>
                  <a:pt x="3498200" y="2562242"/>
                </a:cubicBezTo>
                <a:cubicBezTo>
                  <a:pt x="3493538" y="2561154"/>
                  <a:pt x="3488877" y="2560065"/>
                  <a:pt x="3485767" y="2573390"/>
                </a:cubicBezTo>
                <a:cubicBezTo>
                  <a:pt x="3490428" y="2574479"/>
                  <a:pt x="3495090" y="2575567"/>
                  <a:pt x="3499752" y="2576656"/>
                </a:cubicBezTo>
                <a:cubicBezTo>
                  <a:pt x="3493532" y="2603307"/>
                  <a:pt x="3507517" y="2606571"/>
                  <a:pt x="3512179" y="2607659"/>
                </a:cubicBezTo>
                <a:cubicBezTo>
                  <a:pt x="3501296" y="2633225"/>
                  <a:pt x="3491972" y="2631049"/>
                  <a:pt x="3479540" y="2642196"/>
                </a:cubicBezTo>
                <a:cubicBezTo>
                  <a:pt x="3479540" y="2642196"/>
                  <a:pt x="3482650" y="2628872"/>
                  <a:pt x="3482650" y="2628872"/>
                </a:cubicBezTo>
                <a:cubicBezTo>
                  <a:pt x="3482650" y="2628872"/>
                  <a:pt x="3477987" y="2627784"/>
                  <a:pt x="3477987" y="2627784"/>
                </a:cubicBezTo>
                <a:cubicBezTo>
                  <a:pt x="3474877" y="2641109"/>
                  <a:pt x="3474877" y="2641109"/>
                  <a:pt x="3474877" y="2641109"/>
                </a:cubicBezTo>
                <a:cubicBezTo>
                  <a:pt x="3479540" y="2642196"/>
                  <a:pt x="3479540" y="2642196"/>
                  <a:pt x="3479540" y="2642196"/>
                </a:cubicBezTo>
                <a:cubicBezTo>
                  <a:pt x="3476429" y="2655526"/>
                  <a:pt x="3471767" y="2654436"/>
                  <a:pt x="3467105" y="2653350"/>
                </a:cubicBezTo>
                <a:cubicBezTo>
                  <a:pt x="3463996" y="2666674"/>
                  <a:pt x="3460884" y="2680001"/>
                  <a:pt x="3446897" y="2676737"/>
                </a:cubicBezTo>
                <a:cubicBezTo>
                  <a:pt x="3450008" y="2663409"/>
                  <a:pt x="3454670" y="2664497"/>
                  <a:pt x="3453117" y="2650084"/>
                </a:cubicBezTo>
                <a:cubicBezTo>
                  <a:pt x="3446904" y="2634581"/>
                  <a:pt x="3436022" y="2660145"/>
                  <a:pt x="3437573" y="2674561"/>
                </a:cubicBezTo>
                <a:cubicBezTo>
                  <a:pt x="3434463" y="2687887"/>
                  <a:pt x="3429801" y="2686798"/>
                  <a:pt x="3426691" y="2700123"/>
                </a:cubicBezTo>
                <a:cubicBezTo>
                  <a:pt x="3423581" y="2713451"/>
                  <a:pt x="3432905" y="2715627"/>
                  <a:pt x="3434458" y="2730041"/>
                </a:cubicBezTo>
                <a:cubicBezTo>
                  <a:pt x="3434458" y="2730041"/>
                  <a:pt x="3429796" y="2728952"/>
                  <a:pt x="3420471" y="2726776"/>
                </a:cubicBezTo>
                <a:cubicBezTo>
                  <a:pt x="3412700" y="2739013"/>
                  <a:pt x="3400263" y="2750164"/>
                  <a:pt x="3401815" y="2764577"/>
                </a:cubicBezTo>
                <a:cubicBezTo>
                  <a:pt x="3403368" y="2778993"/>
                  <a:pt x="3412692" y="2781169"/>
                  <a:pt x="3426678" y="2784434"/>
                </a:cubicBezTo>
                <a:cubicBezTo>
                  <a:pt x="3434451" y="2772194"/>
                  <a:pt x="3432898" y="2757780"/>
                  <a:pt x="3445333" y="2746628"/>
                </a:cubicBezTo>
                <a:cubicBezTo>
                  <a:pt x="3459320" y="2749893"/>
                  <a:pt x="3474856" y="2767574"/>
                  <a:pt x="3493505" y="2771927"/>
                </a:cubicBezTo>
                <a:cubicBezTo>
                  <a:pt x="3498168" y="2773014"/>
                  <a:pt x="3490395" y="2785249"/>
                  <a:pt x="3495057" y="2786339"/>
                </a:cubicBezTo>
                <a:cubicBezTo>
                  <a:pt x="3526140" y="2779542"/>
                  <a:pt x="3551000" y="2799395"/>
                  <a:pt x="3578974" y="2805924"/>
                </a:cubicBezTo>
                <a:cubicBezTo>
                  <a:pt x="3583637" y="2807012"/>
                  <a:pt x="3586747" y="2793687"/>
                  <a:pt x="3586747" y="2793687"/>
                </a:cubicBezTo>
                <a:cubicBezTo>
                  <a:pt x="3586747" y="2793687"/>
                  <a:pt x="3586747" y="2793687"/>
                  <a:pt x="3582083" y="2792600"/>
                </a:cubicBezTo>
                <a:cubicBezTo>
                  <a:pt x="3580533" y="2778182"/>
                  <a:pt x="3589857" y="2780360"/>
                  <a:pt x="3589857" y="2780360"/>
                </a:cubicBezTo>
                <a:cubicBezTo>
                  <a:pt x="3583644" y="2764859"/>
                  <a:pt x="3575870" y="2777094"/>
                  <a:pt x="3563435" y="2788247"/>
                </a:cubicBezTo>
                <a:cubicBezTo>
                  <a:pt x="3544787" y="2783894"/>
                  <a:pt x="3543236" y="2769480"/>
                  <a:pt x="3524588" y="2765127"/>
                </a:cubicBezTo>
                <a:cubicBezTo>
                  <a:pt x="3524588" y="2765127"/>
                  <a:pt x="3519926" y="2764038"/>
                  <a:pt x="3523036" y="2750713"/>
                </a:cubicBezTo>
                <a:cubicBezTo>
                  <a:pt x="3527697" y="2751800"/>
                  <a:pt x="3527697" y="2751800"/>
                  <a:pt x="3532359" y="2752889"/>
                </a:cubicBezTo>
                <a:cubicBezTo>
                  <a:pt x="3535471" y="2739564"/>
                  <a:pt x="3526145" y="2737389"/>
                  <a:pt x="3529257" y="2724060"/>
                </a:cubicBezTo>
                <a:cubicBezTo>
                  <a:pt x="3533918" y="2725149"/>
                  <a:pt x="3543242" y="2727325"/>
                  <a:pt x="3552566" y="2729501"/>
                </a:cubicBezTo>
                <a:cubicBezTo>
                  <a:pt x="3558787" y="2702851"/>
                  <a:pt x="3578986" y="2721615"/>
                  <a:pt x="3589871" y="2696052"/>
                </a:cubicBezTo>
                <a:cubicBezTo>
                  <a:pt x="3588317" y="2681639"/>
                  <a:pt x="3575883" y="2692788"/>
                  <a:pt x="3574331" y="2678374"/>
                </a:cubicBezTo>
                <a:cubicBezTo>
                  <a:pt x="3583656" y="2680551"/>
                  <a:pt x="3592980" y="2682728"/>
                  <a:pt x="3606967" y="2685991"/>
                </a:cubicBezTo>
                <a:cubicBezTo>
                  <a:pt x="3610077" y="2672664"/>
                  <a:pt x="3596089" y="2669398"/>
                  <a:pt x="3594538" y="2654986"/>
                </a:cubicBezTo>
                <a:cubicBezTo>
                  <a:pt x="3599199" y="2656074"/>
                  <a:pt x="3597648" y="2641662"/>
                  <a:pt x="3606972" y="2643837"/>
                </a:cubicBezTo>
                <a:cubicBezTo>
                  <a:pt x="3616296" y="2646013"/>
                  <a:pt x="3627171" y="2662603"/>
                  <a:pt x="3624062" y="2675928"/>
                </a:cubicBezTo>
                <a:cubicBezTo>
                  <a:pt x="3620950" y="2689255"/>
                  <a:pt x="3602303" y="2684903"/>
                  <a:pt x="3596082" y="2711555"/>
                </a:cubicBezTo>
                <a:cubicBezTo>
                  <a:pt x="3605408" y="2713732"/>
                  <a:pt x="3619393" y="2716996"/>
                  <a:pt x="3628717" y="2719172"/>
                </a:cubicBezTo>
                <a:cubicBezTo>
                  <a:pt x="3616283" y="2730322"/>
                  <a:pt x="3606958" y="2728145"/>
                  <a:pt x="3597636" y="2725969"/>
                </a:cubicBezTo>
                <a:cubicBezTo>
                  <a:pt x="3592974" y="2724880"/>
                  <a:pt x="3592974" y="2724880"/>
                  <a:pt x="3589864" y="2738206"/>
                </a:cubicBezTo>
                <a:cubicBezTo>
                  <a:pt x="3589864" y="2738206"/>
                  <a:pt x="3603849" y="2741469"/>
                  <a:pt x="3608512" y="2742558"/>
                </a:cubicBezTo>
                <a:cubicBezTo>
                  <a:pt x="3608512" y="2742558"/>
                  <a:pt x="3605402" y="2755886"/>
                  <a:pt x="3605402" y="2755886"/>
                </a:cubicBezTo>
                <a:cubicBezTo>
                  <a:pt x="3605402" y="2755886"/>
                  <a:pt x="3597628" y="2768122"/>
                  <a:pt x="3606952" y="2770298"/>
                </a:cubicBezTo>
                <a:cubicBezTo>
                  <a:pt x="3611615" y="2771387"/>
                  <a:pt x="3614725" y="2758062"/>
                  <a:pt x="3610062" y="2756975"/>
                </a:cubicBezTo>
                <a:cubicBezTo>
                  <a:pt x="3613173" y="2743645"/>
                  <a:pt x="3613173" y="2743645"/>
                  <a:pt x="3613173" y="2743645"/>
                </a:cubicBezTo>
                <a:cubicBezTo>
                  <a:pt x="3619003" y="2734469"/>
                  <a:pt x="3634445" y="2743342"/>
                  <a:pt x="3641146" y="2742272"/>
                </a:cubicBezTo>
                <a:cubicBezTo>
                  <a:pt x="3643381" y="2741914"/>
                  <a:pt x="3644643" y="2740452"/>
                  <a:pt x="3644256" y="2736850"/>
                </a:cubicBezTo>
                <a:cubicBezTo>
                  <a:pt x="3639593" y="2735761"/>
                  <a:pt x="3633379" y="2720261"/>
                  <a:pt x="3628717" y="2719172"/>
                </a:cubicBezTo>
                <a:cubicBezTo>
                  <a:pt x="3633379" y="2720261"/>
                  <a:pt x="3633379" y="2720261"/>
                  <a:pt x="3636490" y="2706932"/>
                </a:cubicBezTo>
                <a:cubicBezTo>
                  <a:pt x="3631828" y="2705844"/>
                  <a:pt x="3627165" y="2704757"/>
                  <a:pt x="3622504" y="2703669"/>
                </a:cubicBezTo>
                <a:cubicBezTo>
                  <a:pt x="3630276" y="2691432"/>
                  <a:pt x="3634938" y="2692519"/>
                  <a:pt x="3644262" y="2694696"/>
                </a:cubicBezTo>
                <a:cubicBezTo>
                  <a:pt x="3647373" y="2681368"/>
                  <a:pt x="3642710" y="2680280"/>
                  <a:pt x="3641158" y="2665866"/>
                </a:cubicBezTo>
                <a:cubicBezTo>
                  <a:pt x="3650482" y="2668042"/>
                  <a:pt x="3658254" y="2655806"/>
                  <a:pt x="3662915" y="2656894"/>
                </a:cubicBezTo>
                <a:cubicBezTo>
                  <a:pt x="3672239" y="2659069"/>
                  <a:pt x="3676901" y="2660158"/>
                  <a:pt x="3686226" y="2662335"/>
                </a:cubicBezTo>
                <a:cubicBezTo>
                  <a:pt x="3693998" y="2650096"/>
                  <a:pt x="3707985" y="2653359"/>
                  <a:pt x="3721971" y="2656622"/>
                </a:cubicBezTo>
                <a:cubicBezTo>
                  <a:pt x="3721971" y="2656622"/>
                  <a:pt x="3721971" y="2656622"/>
                  <a:pt x="3726634" y="2657711"/>
                </a:cubicBezTo>
                <a:cubicBezTo>
                  <a:pt x="3729744" y="2644388"/>
                  <a:pt x="3720420" y="2642210"/>
                  <a:pt x="3718868" y="2627795"/>
                </a:cubicBezTo>
                <a:cubicBezTo>
                  <a:pt x="3723531" y="2628883"/>
                  <a:pt x="3737516" y="2632148"/>
                  <a:pt x="3745287" y="2619911"/>
                </a:cubicBezTo>
                <a:cubicBezTo>
                  <a:pt x="3748397" y="2606586"/>
                  <a:pt x="3721978" y="2614471"/>
                  <a:pt x="3728198" y="2587817"/>
                </a:cubicBezTo>
                <a:cubicBezTo>
                  <a:pt x="3732859" y="2588904"/>
                  <a:pt x="3737523" y="2589993"/>
                  <a:pt x="3745294" y="2577756"/>
                </a:cubicBezTo>
                <a:lnTo>
                  <a:pt x="3740310" y="2576593"/>
                </a:lnTo>
                <a:lnTo>
                  <a:pt x="3772207" y="2555520"/>
                </a:lnTo>
                <a:cubicBezTo>
                  <a:pt x="3775597" y="2563945"/>
                  <a:pt x="3774503" y="2567931"/>
                  <a:pt x="3772253" y="2571249"/>
                </a:cubicBezTo>
                <a:lnTo>
                  <a:pt x="3765653" y="2582508"/>
                </a:lnTo>
                <a:lnTo>
                  <a:pt x="3763941" y="2582108"/>
                </a:lnTo>
                <a:cubicBezTo>
                  <a:pt x="3763941" y="2582108"/>
                  <a:pt x="3759280" y="2581021"/>
                  <a:pt x="3759280" y="2581021"/>
                </a:cubicBezTo>
                <a:cubicBezTo>
                  <a:pt x="3759280" y="2581021"/>
                  <a:pt x="3759280" y="2581021"/>
                  <a:pt x="3756170" y="2594345"/>
                </a:cubicBezTo>
                <a:cubicBezTo>
                  <a:pt x="3760831" y="2595433"/>
                  <a:pt x="3760831" y="2595433"/>
                  <a:pt x="3760831" y="2595433"/>
                </a:cubicBezTo>
                <a:cubicBezTo>
                  <a:pt x="3760831" y="2595433"/>
                  <a:pt x="3760831" y="2595433"/>
                  <a:pt x="3757721" y="2608761"/>
                </a:cubicBezTo>
                <a:cubicBezTo>
                  <a:pt x="3767045" y="2610938"/>
                  <a:pt x="3763935" y="2624263"/>
                  <a:pt x="3768597" y="2625350"/>
                </a:cubicBezTo>
                <a:cubicBezTo>
                  <a:pt x="3762377" y="2652003"/>
                  <a:pt x="3740619" y="2660976"/>
                  <a:pt x="3739060" y="2688717"/>
                </a:cubicBezTo>
                <a:cubicBezTo>
                  <a:pt x="3739060" y="2688717"/>
                  <a:pt x="3729737" y="2686541"/>
                  <a:pt x="3726627" y="2699866"/>
                </a:cubicBezTo>
                <a:cubicBezTo>
                  <a:pt x="3723517" y="2713193"/>
                  <a:pt x="3735950" y="2702042"/>
                  <a:pt x="3737501" y="2716457"/>
                </a:cubicBezTo>
                <a:cubicBezTo>
                  <a:pt x="3731281" y="2743110"/>
                  <a:pt x="3692434" y="2719989"/>
                  <a:pt x="3692428" y="2762143"/>
                </a:cubicBezTo>
                <a:cubicBezTo>
                  <a:pt x="3692428" y="2762143"/>
                  <a:pt x="3701752" y="2764319"/>
                  <a:pt x="3703304" y="2778736"/>
                </a:cubicBezTo>
                <a:cubicBezTo>
                  <a:pt x="3695532" y="2790972"/>
                  <a:pt x="3675326" y="2814362"/>
                  <a:pt x="3676878" y="2828774"/>
                </a:cubicBezTo>
                <a:cubicBezTo>
                  <a:pt x="3676878" y="2828774"/>
                  <a:pt x="3686201" y="2830950"/>
                  <a:pt x="3683092" y="2844277"/>
                </a:cubicBezTo>
                <a:cubicBezTo>
                  <a:pt x="3678429" y="2843189"/>
                  <a:pt x="3678429" y="2843189"/>
                  <a:pt x="3673766" y="2842101"/>
                </a:cubicBezTo>
                <a:cubicBezTo>
                  <a:pt x="3675319" y="2856513"/>
                  <a:pt x="3661334" y="2853251"/>
                  <a:pt x="3659780" y="2838837"/>
                </a:cubicBezTo>
                <a:cubicBezTo>
                  <a:pt x="3647345" y="2849987"/>
                  <a:pt x="3650449" y="2878814"/>
                  <a:pt x="3642678" y="2891052"/>
                </a:cubicBezTo>
                <a:cubicBezTo>
                  <a:pt x="3642678" y="2891052"/>
                  <a:pt x="3633354" y="2888877"/>
                  <a:pt x="3633354" y="2888877"/>
                </a:cubicBezTo>
                <a:cubicBezTo>
                  <a:pt x="3633354" y="2888877"/>
                  <a:pt x="3630243" y="2902201"/>
                  <a:pt x="3625580" y="2901113"/>
                </a:cubicBezTo>
                <a:cubicBezTo>
                  <a:pt x="3639567" y="2904376"/>
                  <a:pt x="3636457" y="2917704"/>
                  <a:pt x="3645782" y="2919880"/>
                </a:cubicBezTo>
                <a:cubicBezTo>
                  <a:pt x="3653554" y="2907640"/>
                  <a:pt x="3644230" y="2905463"/>
                  <a:pt x="3648892" y="2906553"/>
                </a:cubicBezTo>
                <a:cubicBezTo>
                  <a:pt x="3665989" y="2896492"/>
                  <a:pt x="3675312" y="2898669"/>
                  <a:pt x="3684636" y="2900845"/>
                </a:cubicBezTo>
                <a:cubicBezTo>
                  <a:pt x="3687746" y="2887520"/>
                  <a:pt x="3669098" y="2883168"/>
                  <a:pt x="3672210" y="2869839"/>
                </a:cubicBezTo>
                <a:cubicBezTo>
                  <a:pt x="3675319" y="2856513"/>
                  <a:pt x="3679981" y="2857602"/>
                  <a:pt x="3684643" y="2858690"/>
                </a:cubicBezTo>
                <a:cubicBezTo>
                  <a:pt x="3681533" y="2872015"/>
                  <a:pt x="3692407" y="2888608"/>
                  <a:pt x="3701731" y="2890782"/>
                </a:cubicBezTo>
                <a:cubicBezTo>
                  <a:pt x="3701731" y="2890782"/>
                  <a:pt x="3704842" y="2877457"/>
                  <a:pt x="3704842" y="2877457"/>
                </a:cubicBezTo>
                <a:cubicBezTo>
                  <a:pt x="3707952" y="2864132"/>
                  <a:pt x="3703290" y="2863043"/>
                  <a:pt x="3703290" y="2863043"/>
                </a:cubicBezTo>
                <a:cubicBezTo>
                  <a:pt x="3715725" y="2851895"/>
                  <a:pt x="3720386" y="2852982"/>
                  <a:pt x="3734373" y="2856247"/>
                </a:cubicBezTo>
                <a:cubicBezTo>
                  <a:pt x="3746808" y="2845094"/>
                  <a:pt x="3760793" y="2848358"/>
                  <a:pt x="3767007" y="2863865"/>
                </a:cubicBezTo>
                <a:cubicBezTo>
                  <a:pt x="3771669" y="2864952"/>
                  <a:pt x="3776331" y="2866039"/>
                  <a:pt x="3785656" y="2868217"/>
                </a:cubicBezTo>
                <a:cubicBezTo>
                  <a:pt x="3785656" y="2868217"/>
                  <a:pt x="3788766" y="2854888"/>
                  <a:pt x="3788766" y="2854888"/>
                </a:cubicBezTo>
                <a:cubicBezTo>
                  <a:pt x="3784103" y="2853800"/>
                  <a:pt x="3779442" y="2852712"/>
                  <a:pt x="3774779" y="2851624"/>
                </a:cubicBezTo>
                <a:cubicBezTo>
                  <a:pt x="3770118" y="2850535"/>
                  <a:pt x="3765455" y="2849446"/>
                  <a:pt x="3773227" y="2837210"/>
                </a:cubicBezTo>
                <a:cubicBezTo>
                  <a:pt x="3773227" y="2837210"/>
                  <a:pt x="3777889" y="2838299"/>
                  <a:pt x="3787213" y="2840475"/>
                </a:cubicBezTo>
                <a:cubicBezTo>
                  <a:pt x="3794987" y="2828234"/>
                  <a:pt x="3781000" y="2824971"/>
                  <a:pt x="3784110" y="2811645"/>
                </a:cubicBezTo>
                <a:cubicBezTo>
                  <a:pt x="3793434" y="2813822"/>
                  <a:pt x="3796544" y="2800497"/>
                  <a:pt x="3796544" y="2800497"/>
                </a:cubicBezTo>
                <a:cubicBezTo>
                  <a:pt x="3808979" y="2789345"/>
                  <a:pt x="3808979" y="2789345"/>
                  <a:pt x="3818303" y="2791521"/>
                </a:cubicBezTo>
                <a:cubicBezTo>
                  <a:pt x="3813640" y="2790433"/>
                  <a:pt x="3816750" y="2777109"/>
                  <a:pt x="3816750" y="2777109"/>
                </a:cubicBezTo>
                <a:cubicBezTo>
                  <a:pt x="3823745" y="2778741"/>
                  <a:pt x="3828795" y="2783432"/>
                  <a:pt x="3833262" y="2787988"/>
                </a:cubicBezTo>
                <a:lnTo>
                  <a:pt x="3845603" y="2797529"/>
                </a:lnTo>
                <a:lnTo>
                  <a:pt x="3837461" y="2806079"/>
                </a:lnTo>
                <a:lnTo>
                  <a:pt x="3822964" y="2792610"/>
                </a:lnTo>
                <a:cubicBezTo>
                  <a:pt x="3818303" y="2791521"/>
                  <a:pt x="3810531" y="2803762"/>
                  <a:pt x="3815192" y="2804850"/>
                </a:cubicBezTo>
                <a:lnTo>
                  <a:pt x="3833720" y="2812138"/>
                </a:lnTo>
                <a:lnTo>
                  <a:pt x="3833504" y="2812634"/>
                </a:lnTo>
                <a:cubicBezTo>
                  <a:pt x="3830168" y="2814399"/>
                  <a:pt x="3828239" y="2818828"/>
                  <a:pt x="3823493" y="2817931"/>
                </a:cubicBezTo>
                <a:cubicBezTo>
                  <a:pt x="3823493" y="2817931"/>
                  <a:pt x="3822085" y="2815270"/>
                  <a:pt x="3822085" y="2815270"/>
                </a:cubicBezTo>
                <a:cubicBezTo>
                  <a:pt x="3821824" y="2818814"/>
                  <a:pt x="3821824" y="2818814"/>
                  <a:pt x="3821824" y="2818814"/>
                </a:cubicBezTo>
                <a:cubicBezTo>
                  <a:pt x="3823233" y="2821475"/>
                  <a:pt x="3823233" y="2821475"/>
                  <a:pt x="3824642" y="2824136"/>
                </a:cubicBezTo>
                <a:cubicBezTo>
                  <a:pt x="3831054" y="2824150"/>
                  <a:pt x="3832982" y="2819723"/>
                  <a:pt x="3837989" y="2817075"/>
                </a:cubicBezTo>
                <a:lnTo>
                  <a:pt x="3838728" y="2816684"/>
                </a:lnTo>
                <a:lnTo>
                  <a:pt x="3850930" y="2841291"/>
                </a:lnTo>
                <a:cubicBezTo>
                  <a:pt x="3846268" y="2840203"/>
                  <a:pt x="3836945" y="2838027"/>
                  <a:pt x="3836945" y="2838027"/>
                </a:cubicBezTo>
                <a:cubicBezTo>
                  <a:pt x="3829171" y="2850266"/>
                  <a:pt x="3826061" y="2863591"/>
                  <a:pt x="3819842" y="2890245"/>
                </a:cubicBezTo>
                <a:cubicBezTo>
                  <a:pt x="3832275" y="2879098"/>
                  <a:pt x="3836937" y="2880184"/>
                  <a:pt x="3844711" y="2867946"/>
                </a:cubicBezTo>
                <a:cubicBezTo>
                  <a:pt x="3854035" y="2870120"/>
                  <a:pt x="3858697" y="2871209"/>
                  <a:pt x="3863358" y="2872297"/>
                </a:cubicBezTo>
                <a:cubicBezTo>
                  <a:pt x="3866468" y="2858973"/>
                  <a:pt x="3866468" y="2858973"/>
                  <a:pt x="3866468" y="2858973"/>
                </a:cubicBezTo>
                <a:cubicBezTo>
                  <a:pt x="3864918" y="2844556"/>
                  <a:pt x="3860255" y="2843468"/>
                  <a:pt x="3855593" y="2842380"/>
                </a:cubicBezTo>
                <a:cubicBezTo>
                  <a:pt x="3863365" y="2830143"/>
                  <a:pt x="3877349" y="2833407"/>
                  <a:pt x="3891336" y="2836671"/>
                </a:cubicBezTo>
                <a:cubicBezTo>
                  <a:pt x="3900661" y="2838848"/>
                  <a:pt x="3905324" y="2839936"/>
                  <a:pt x="3909985" y="2841024"/>
                </a:cubicBezTo>
                <a:cubicBezTo>
                  <a:pt x="3913095" y="2827699"/>
                  <a:pt x="3913095" y="2827699"/>
                  <a:pt x="3913095" y="2827699"/>
                </a:cubicBezTo>
                <a:cubicBezTo>
                  <a:pt x="3916206" y="2814371"/>
                  <a:pt x="3911544" y="2813282"/>
                  <a:pt x="3914655" y="2799959"/>
                </a:cubicBezTo>
                <a:cubicBezTo>
                  <a:pt x="3923977" y="2802134"/>
                  <a:pt x="3930193" y="2817636"/>
                  <a:pt x="3939518" y="2819812"/>
                </a:cubicBezTo>
                <a:cubicBezTo>
                  <a:pt x="3948840" y="2821988"/>
                  <a:pt x="3953503" y="2823076"/>
                  <a:pt x="3958163" y="2824165"/>
                </a:cubicBezTo>
                <a:cubicBezTo>
                  <a:pt x="3959715" y="2838580"/>
                  <a:pt x="3950392" y="2836403"/>
                  <a:pt x="3947282" y="2849729"/>
                </a:cubicBezTo>
                <a:cubicBezTo>
                  <a:pt x="3962820" y="2867405"/>
                  <a:pt x="3972144" y="2869583"/>
                  <a:pt x="3986130" y="2872848"/>
                </a:cubicBezTo>
                <a:cubicBezTo>
                  <a:pt x="3989240" y="2859522"/>
                  <a:pt x="3986134" y="2851771"/>
                  <a:pt x="3981471" y="2845413"/>
                </a:cubicBezTo>
                <a:lnTo>
                  <a:pt x="3975993" y="2837942"/>
                </a:lnTo>
                <a:lnTo>
                  <a:pt x="3976939" y="2830475"/>
                </a:lnTo>
                <a:lnTo>
                  <a:pt x="3970372" y="2830273"/>
                </a:lnTo>
                <a:lnTo>
                  <a:pt x="3967489" y="2826341"/>
                </a:lnTo>
                <a:cubicBezTo>
                  <a:pt x="3967489" y="2826341"/>
                  <a:pt x="3975261" y="2814104"/>
                  <a:pt x="3979922" y="2815191"/>
                </a:cubicBezTo>
                <a:lnTo>
                  <a:pt x="3995310" y="2818782"/>
                </a:lnTo>
                <a:lnTo>
                  <a:pt x="3993322" y="2820046"/>
                </a:lnTo>
                <a:cubicBezTo>
                  <a:pt x="3991654" y="2820928"/>
                  <a:pt x="3989986" y="2821811"/>
                  <a:pt x="3991394" y="2824473"/>
                </a:cubicBezTo>
                <a:cubicBezTo>
                  <a:pt x="3992801" y="2827135"/>
                  <a:pt x="3995879" y="2828913"/>
                  <a:pt x="3997548" y="2828029"/>
                </a:cubicBezTo>
                <a:cubicBezTo>
                  <a:pt x="4007558" y="2822733"/>
                  <a:pt x="4017829" y="2813892"/>
                  <a:pt x="4029508" y="2807713"/>
                </a:cubicBezTo>
                <a:lnTo>
                  <a:pt x="4069107" y="2792477"/>
                </a:lnTo>
                <a:lnTo>
                  <a:pt x="4070600" y="2798119"/>
                </a:lnTo>
                <a:cubicBezTo>
                  <a:pt x="4070600" y="2798119"/>
                  <a:pt x="4072653" y="2798868"/>
                  <a:pt x="4072653" y="2798868"/>
                </a:cubicBezTo>
                <a:cubicBezTo>
                  <a:pt x="4076136" y="2795694"/>
                  <a:pt x="4077568" y="2791771"/>
                  <a:pt x="4080335" y="2790559"/>
                </a:cubicBezTo>
                <a:cubicBezTo>
                  <a:pt x="4079619" y="2792520"/>
                  <a:pt x="4079619" y="2792520"/>
                  <a:pt x="4079619" y="2792520"/>
                </a:cubicBezTo>
                <a:lnTo>
                  <a:pt x="4085366" y="2791860"/>
                </a:lnTo>
                <a:lnTo>
                  <a:pt x="4087156" y="2798064"/>
                </a:lnTo>
                <a:lnTo>
                  <a:pt x="4090067" y="2801557"/>
                </a:lnTo>
                <a:lnTo>
                  <a:pt x="4089023" y="2805854"/>
                </a:lnTo>
                <a:cubicBezTo>
                  <a:pt x="4088820" y="2807176"/>
                  <a:pt x="4088461" y="2808160"/>
                  <a:pt x="4086391" y="2810754"/>
                </a:cubicBezTo>
                <a:cubicBezTo>
                  <a:pt x="4087656" y="2813449"/>
                  <a:pt x="4090222" y="2811036"/>
                  <a:pt x="4092224" y="2807859"/>
                </a:cubicBezTo>
                <a:lnTo>
                  <a:pt x="4093097" y="2805191"/>
                </a:lnTo>
                <a:lnTo>
                  <a:pt x="4093516" y="2805695"/>
                </a:lnTo>
                <a:lnTo>
                  <a:pt x="4100022" y="2807893"/>
                </a:lnTo>
                <a:lnTo>
                  <a:pt x="4099943" y="2813272"/>
                </a:lnTo>
                <a:cubicBezTo>
                  <a:pt x="4097176" y="2814486"/>
                  <a:pt x="4097176" y="2814486"/>
                  <a:pt x="4095126" y="2813737"/>
                </a:cubicBezTo>
                <a:cubicBezTo>
                  <a:pt x="4095126" y="2813737"/>
                  <a:pt x="4095126" y="2813737"/>
                  <a:pt x="4094408" y="2815699"/>
                </a:cubicBezTo>
                <a:cubicBezTo>
                  <a:pt x="4092357" y="2814950"/>
                  <a:pt x="4093693" y="2817661"/>
                  <a:pt x="4093693" y="2817661"/>
                </a:cubicBezTo>
                <a:cubicBezTo>
                  <a:pt x="4095745" y="2818409"/>
                  <a:pt x="4098513" y="2817196"/>
                  <a:pt x="4101280" y="2815982"/>
                </a:cubicBezTo>
                <a:lnTo>
                  <a:pt x="4101741" y="2816151"/>
                </a:lnTo>
                <a:lnTo>
                  <a:pt x="4095712" y="2820391"/>
                </a:lnTo>
                <a:cubicBezTo>
                  <a:pt x="4094048" y="2821271"/>
                  <a:pt x="4092382" y="2822152"/>
                  <a:pt x="4090968" y="2819477"/>
                </a:cubicBezTo>
                <a:cubicBezTo>
                  <a:pt x="4090968" y="2819477"/>
                  <a:pt x="4089303" y="2820357"/>
                  <a:pt x="4089303" y="2820357"/>
                </a:cubicBezTo>
                <a:cubicBezTo>
                  <a:pt x="4090719" y="2823033"/>
                  <a:pt x="4090719" y="2823033"/>
                  <a:pt x="4090719" y="2823033"/>
                </a:cubicBezTo>
                <a:lnTo>
                  <a:pt x="4091941" y="2825339"/>
                </a:lnTo>
                <a:lnTo>
                  <a:pt x="4089399" y="2829430"/>
                </a:lnTo>
                <a:lnTo>
                  <a:pt x="4086072" y="2823417"/>
                </a:lnTo>
                <a:lnTo>
                  <a:pt x="4084994" y="2817437"/>
                </a:lnTo>
                <a:cubicBezTo>
                  <a:pt x="4084033" y="2813654"/>
                  <a:pt x="4082490" y="2809733"/>
                  <a:pt x="4080157" y="2809189"/>
                </a:cubicBezTo>
                <a:cubicBezTo>
                  <a:pt x="4075494" y="2808101"/>
                  <a:pt x="4071210" y="2810660"/>
                  <a:pt x="4067696" y="2815179"/>
                </a:cubicBezTo>
                <a:lnTo>
                  <a:pt x="4060130" y="2832333"/>
                </a:lnTo>
                <a:lnTo>
                  <a:pt x="4058022" y="2830429"/>
                </a:lnTo>
                <a:cubicBezTo>
                  <a:pt x="4057976" y="2827698"/>
                  <a:pt x="4059120" y="2824716"/>
                  <a:pt x="4059381" y="2823695"/>
                </a:cubicBezTo>
                <a:cubicBezTo>
                  <a:pt x="4059554" y="2823014"/>
                  <a:pt x="4059335" y="2823204"/>
                  <a:pt x="4058105" y="2824921"/>
                </a:cubicBezTo>
                <a:cubicBezTo>
                  <a:pt x="4054569" y="2824713"/>
                  <a:pt x="4054577" y="2826340"/>
                  <a:pt x="4054943" y="2828638"/>
                </a:cubicBezTo>
                <a:lnTo>
                  <a:pt x="4054405" y="2832719"/>
                </a:lnTo>
                <a:lnTo>
                  <a:pt x="4050728" y="2832576"/>
                </a:lnTo>
                <a:lnTo>
                  <a:pt x="4047104" y="2837371"/>
                </a:lnTo>
                <a:lnTo>
                  <a:pt x="4044247" y="2837679"/>
                </a:lnTo>
                <a:cubicBezTo>
                  <a:pt x="4041850" y="2837084"/>
                  <a:pt x="4039465" y="2835657"/>
                  <a:pt x="4034337" y="2833785"/>
                </a:cubicBezTo>
                <a:cubicBezTo>
                  <a:pt x="4030566" y="2856858"/>
                  <a:pt x="4036197" y="2847800"/>
                  <a:pt x="4038152" y="2855181"/>
                </a:cubicBezTo>
                <a:lnTo>
                  <a:pt x="4044294" y="2856085"/>
                </a:lnTo>
                <a:lnTo>
                  <a:pt x="4044236" y="2857755"/>
                </a:lnTo>
                <a:lnTo>
                  <a:pt x="4011594" y="2850137"/>
                </a:lnTo>
                <a:lnTo>
                  <a:pt x="4008793" y="2849484"/>
                </a:lnTo>
                <a:lnTo>
                  <a:pt x="4006041" y="2844285"/>
                </a:lnTo>
                <a:cubicBezTo>
                  <a:pt x="4002907" y="2842536"/>
                  <a:pt x="4001178" y="2843451"/>
                  <a:pt x="3999451" y="2844364"/>
                </a:cubicBezTo>
                <a:cubicBezTo>
                  <a:pt x="3999451" y="2844364"/>
                  <a:pt x="3999451" y="2844364"/>
                  <a:pt x="3997724" y="2845278"/>
                </a:cubicBezTo>
                <a:cubicBezTo>
                  <a:pt x="3997724" y="2845278"/>
                  <a:pt x="3997724" y="2845278"/>
                  <a:pt x="3995996" y="2846191"/>
                </a:cubicBezTo>
                <a:cubicBezTo>
                  <a:pt x="3995996" y="2846191"/>
                  <a:pt x="3995679" y="2849767"/>
                  <a:pt x="3997087" y="2852429"/>
                </a:cubicBezTo>
                <a:cubicBezTo>
                  <a:pt x="3998494" y="2855089"/>
                  <a:pt x="4000222" y="2854176"/>
                  <a:pt x="4000222" y="2854176"/>
                </a:cubicBezTo>
                <a:lnTo>
                  <a:pt x="4002772" y="2852826"/>
                </a:lnTo>
                <a:lnTo>
                  <a:pt x="4003025" y="2855256"/>
                </a:lnTo>
                <a:cubicBezTo>
                  <a:pt x="4003402" y="2858904"/>
                  <a:pt x="4003779" y="2862552"/>
                  <a:pt x="4003779" y="2862552"/>
                </a:cubicBezTo>
                <a:cubicBezTo>
                  <a:pt x="4003779" y="2862552"/>
                  <a:pt x="4006931" y="2849049"/>
                  <a:pt x="4011594" y="2850137"/>
                </a:cubicBezTo>
                <a:cubicBezTo>
                  <a:pt x="4008443" y="2863639"/>
                  <a:pt x="4008443" y="2863639"/>
                  <a:pt x="4008443" y="2863639"/>
                </a:cubicBezTo>
                <a:lnTo>
                  <a:pt x="4015244" y="2874159"/>
                </a:lnTo>
                <a:lnTo>
                  <a:pt x="4013859" y="2876328"/>
                </a:lnTo>
                <a:lnTo>
                  <a:pt x="4013638" y="2877246"/>
                </a:lnTo>
                <a:lnTo>
                  <a:pt x="4011561" y="2874912"/>
                </a:lnTo>
                <a:cubicBezTo>
                  <a:pt x="4012650" y="2876967"/>
                  <a:pt x="4013204" y="2877771"/>
                  <a:pt x="4013497" y="2877836"/>
                </a:cubicBezTo>
                <a:lnTo>
                  <a:pt x="4013638" y="2877246"/>
                </a:lnTo>
                <a:lnTo>
                  <a:pt x="4015703" y="2879567"/>
                </a:lnTo>
                <a:lnTo>
                  <a:pt x="4014521" y="2879292"/>
                </a:lnTo>
                <a:cubicBezTo>
                  <a:pt x="4015822" y="2894672"/>
                  <a:pt x="4020461" y="2895755"/>
                  <a:pt x="4025098" y="2896837"/>
                </a:cubicBezTo>
                <a:cubicBezTo>
                  <a:pt x="4025098" y="2896837"/>
                  <a:pt x="4026259" y="2897108"/>
                  <a:pt x="4027835" y="2895590"/>
                </a:cubicBezTo>
                <a:cubicBezTo>
                  <a:pt x="4029412" y="2894074"/>
                  <a:pt x="4031407" y="2890770"/>
                  <a:pt x="4033074" y="2883621"/>
                </a:cubicBezTo>
                <a:lnTo>
                  <a:pt x="4022098" y="2881061"/>
                </a:lnTo>
                <a:lnTo>
                  <a:pt x="4022361" y="2879726"/>
                </a:lnTo>
                <a:lnTo>
                  <a:pt x="4020871" y="2877882"/>
                </a:lnTo>
                <a:lnTo>
                  <a:pt x="4027095" y="2867993"/>
                </a:lnTo>
                <a:cubicBezTo>
                  <a:pt x="4029427" y="2868538"/>
                  <a:pt x="4032924" y="2869353"/>
                  <a:pt x="4036233" y="2868347"/>
                </a:cubicBezTo>
                <a:lnTo>
                  <a:pt x="4038034" y="2865964"/>
                </a:lnTo>
                <a:lnTo>
                  <a:pt x="4037882" y="2868113"/>
                </a:lnTo>
                <a:cubicBezTo>
                  <a:pt x="4039299" y="2870788"/>
                  <a:pt x="4040714" y="2873463"/>
                  <a:pt x="4042378" y="2872582"/>
                </a:cubicBezTo>
                <a:cubicBezTo>
                  <a:pt x="4055445" y="2869095"/>
                  <a:pt x="4070175" y="2864725"/>
                  <a:pt x="4081825" y="2858561"/>
                </a:cubicBezTo>
                <a:lnTo>
                  <a:pt x="4090689" y="2854745"/>
                </a:lnTo>
                <a:lnTo>
                  <a:pt x="4091989" y="2857465"/>
                </a:lnTo>
                <a:cubicBezTo>
                  <a:pt x="4092357" y="2859544"/>
                  <a:pt x="4092020" y="2862059"/>
                  <a:pt x="4090254" y="2865305"/>
                </a:cubicBezTo>
                <a:lnTo>
                  <a:pt x="4103324" y="2872204"/>
                </a:lnTo>
                <a:lnTo>
                  <a:pt x="4102173" y="2877141"/>
                </a:lnTo>
                <a:cubicBezTo>
                  <a:pt x="4101338" y="2880714"/>
                  <a:pt x="4100504" y="2884290"/>
                  <a:pt x="4100504" y="2884290"/>
                </a:cubicBezTo>
                <a:cubicBezTo>
                  <a:pt x="4100504" y="2884290"/>
                  <a:pt x="4105563" y="2885470"/>
                  <a:pt x="4105563" y="2885470"/>
                </a:cubicBezTo>
                <a:cubicBezTo>
                  <a:pt x="4105563" y="2885470"/>
                  <a:pt x="4110623" y="2886651"/>
                  <a:pt x="4110623" y="2886651"/>
                </a:cubicBezTo>
                <a:lnTo>
                  <a:pt x="4113063" y="2876196"/>
                </a:lnTo>
                <a:lnTo>
                  <a:pt x="4122364" y="2879246"/>
                </a:lnTo>
                <a:cubicBezTo>
                  <a:pt x="4119598" y="2880460"/>
                  <a:pt x="4118261" y="2877749"/>
                  <a:pt x="4116828" y="2881672"/>
                </a:cubicBezTo>
                <a:cubicBezTo>
                  <a:pt x="4123699" y="2881957"/>
                  <a:pt x="4118784" y="2889054"/>
                  <a:pt x="4122888" y="2890551"/>
                </a:cubicBezTo>
                <a:cubicBezTo>
                  <a:pt x="4125035" y="2884666"/>
                  <a:pt x="4122984" y="2883918"/>
                  <a:pt x="4125132" y="2878035"/>
                </a:cubicBezTo>
                <a:cubicBezTo>
                  <a:pt x="4129544" y="2881868"/>
                  <a:pt x="4137930" y="2884372"/>
                  <a:pt x="4145367" y="2887085"/>
                </a:cubicBezTo>
                <a:lnTo>
                  <a:pt x="4146519" y="2887604"/>
                </a:lnTo>
                <a:lnTo>
                  <a:pt x="4147393" y="2900884"/>
                </a:lnTo>
                <a:cubicBezTo>
                  <a:pt x="4148531" y="2906803"/>
                  <a:pt x="4148891" y="2910656"/>
                  <a:pt x="4144112" y="2909541"/>
                </a:cubicBezTo>
                <a:cubicBezTo>
                  <a:pt x="4144112" y="2909541"/>
                  <a:pt x="4139334" y="2908426"/>
                  <a:pt x="4139334" y="2908426"/>
                </a:cubicBezTo>
                <a:cubicBezTo>
                  <a:pt x="4135997" y="2922720"/>
                  <a:pt x="4140776" y="2923835"/>
                  <a:pt x="4140776" y="2923835"/>
                </a:cubicBezTo>
                <a:cubicBezTo>
                  <a:pt x="4146862" y="2913951"/>
                  <a:pt x="4151885" y="2920775"/>
                  <a:pt x="4159454" y="2919716"/>
                </a:cubicBezTo>
                <a:lnTo>
                  <a:pt x="4165596" y="2916415"/>
                </a:lnTo>
                <a:lnTo>
                  <a:pt x="4168639" y="2916187"/>
                </a:lnTo>
                <a:cubicBezTo>
                  <a:pt x="4168275" y="2917188"/>
                  <a:pt x="4168420" y="2918377"/>
                  <a:pt x="4168839" y="2918816"/>
                </a:cubicBezTo>
                <a:cubicBezTo>
                  <a:pt x="4169260" y="2919253"/>
                  <a:pt x="4169954" y="2918937"/>
                  <a:pt x="4170686" y="2916932"/>
                </a:cubicBezTo>
                <a:cubicBezTo>
                  <a:pt x="4166595" y="2915439"/>
                  <a:pt x="4170104" y="2912175"/>
                  <a:pt x="4168792" y="2909422"/>
                </a:cubicBezTo>
                <a:lnTo>
                  <a:pt x="4167277" y="2912075"/>
                </a:lnTo>
                <a:lnTo>
                  <a:pt x="4164176" y="2899147"/>
                </a:lnTo>
                <a:lnTo>
                  <a:pt x="4163757" y="2897403"/>
                </a:lnTo>
                <a:lnTo>
                  <a:pt x="4164732" y="2896931"/>
                </a:lnTo>
                <a:cubicBezTo>
                  <a:pt x="4164732" y="2896931"/>
                  <a:pt x="4166783" y="2897679"/>
                  <a:pt x="4166067" y="2899643"/>
                </a:cubicBezTo>
                <a:cubicBezTo>
                  <a:pt x="4166067" y="2899643"/>
                  <a:pt x="4165353" y="2901603"/>
                  <a:pt x="4165353" y="2901603"/>
                </a:cubicBezTo>
                <a:cubicBezTo>
                  <a:pt x="4165353" y="2901603"/>
                  <a:pt x="4164637" y="2903564"/>
                  <a:pt x="4166688" y="2904313"/>
                </a:cubicBezTo>
                <a:cubicBezTo>
                  <a:pt x="4167403" y="2902352"/>
                  <a:pt x="4167403" y="2902352"/>
                  <a:pt x="4168118" y="2900390"/>
                </a:cubicBezTo>
                <a:cubicBezTo>
                  <a:pt x="4168835" y="2898430"/>
                  <a:pt x="4169552" y="2896468"/>
                  <a:pt x="4168216" y="2893757"/>
                </a:cubicBezTo>
                <a:cubicBezTo>
                  <a:pt x="4170266" y="2894507"/>
                  <a:pt x="4170266" y="2894507"/>
                  <a:pt x="4170266" y="2894507"/>
                </a:cubicBezTo>
                <a:cubicBezTo>
                  <a:pt x="4179189" y="2895539"/>
                  <a:pt x="4182577" y="2898998"/>
                  <a:pt x="4180429" y="2904884"/>
                </a:cubicBezTo>
                <a:cubicBezTo>
                  <a:pt x="4181145" y="2902921"/>
                  <a:pt x="4183913" y="2901708"/>
                  <a:pt x="4185965" y="2902457"/>
                </a:cubicBezTo>
                <a:cubicBezTo>
                  <a:pt x="4184532" y="2906380"/>
                  <a:pt x="4182480" y="2905632"/>
                  <a:pt x="4181765" y="2907594"/>
                </a:cubicBezTo>
                <a:cubicBezTo>
                  <a:pt x="4181049" y="2909555"/>
                  <a:pt x="4181049" y="2909555"/>
                  <a:pt x="4181049" y="2909555"/>
                </a:cubicBezTo>
                <a:cubicBezTo>
                  <a:pt x="4178998" y="2908806"/>
                  <a:pt x="4177566" y="2912729"/>
                  <a:pt x="4174798" y="2913942"/>
                </a:cubicBezTo>
                <a:cubicBezTo>
                  <a:pt x="4174798" y="2913942"/>
                  <a:pt x="4176134" y="2916652"/>
                  <a:pt x="4176134" y="2916652"/>
                </a:cubicBezTo>
                <a:cubicBezTo>
                  <a:pt x="4175417" y="2918614"/>
                  <a:pt x="4178185" y="2917401"/>
                  <a:pt x="4178901" y="2915440"/>
                </a:cubicBezTo>
                <a:cubicBezTo>
                  <a:pt x="4178901" y="2915440"/>
                  <a:pt x="4179617" y="2913478"/>
                  <a:pt x="4181670" y="2914227"/>
                </a:cubicBezTo>
                <a:cubicBezTo>
                  <a:pt x="4181670" y="2914227"/>
                  <a:pt x="4181670" y="2914227"/>
                  <a:pt x="4183720" y="2914976"/>
                </a:cubicBezTo>
                <a:cubicBezTo>
                  <a:pt x="4182289" y="2918898"/>
                  <a:pt x="4177469" y="2919363"/>
                  <a:pt x="4181573" y="2920860"/>
                </a:cubicBezTo>
                <a:cubicBezTo>
                  <a:pt x="4186488" y="2913761"/>
                  <a:pt x="4193072" y="2933948"/>
                  <a:pt x="4185485" y="2935624"/>
                </a:cubicBezTo>
                <a:cubicBezTo>
                  <a:pt x="4188348" y="2927778"/>
                  <a:pt x="4187012" y="2925069"/>
                  <a:pt x="4182192" y="2925531"/>
                </a:cubicBezTo>
                <a:cubicBezTo>
                  <a:pt x="4178091" y="2924035"/>
                  <a:pt x="4181381" y="2934127"/>
                  <a:pt x="4175845" y="2936552"/>
                </a:cubicBezTo>
                <a:cubicBezTo>
                  <a:pt x="4175129" y="2938514"/>
                  <a:pt x="4175129" y="2938514"/>
                  <a:pt x="4175129" y="2938514"/>
                </a:cubicBezTo>
                <a:cubicBezTo>
                  <a:pt x="4173794" y="2935803"/>
                  <a:pt x="4171743" y="2935055"/>
                  <a:pt x="4171743" y="2935055"/>
                </a:cubicBezTo>
                <a:cubicBezTo>
                  <a:pt x="4169691" y="2934305"/>
                  <a:pt x="4169691" y="2934305"/>
                  <a:pt x="4169691" y="2934305"/>
                </a:cubicBezTo>
                <a:cubicBezTo>
                  <a:pt x="4167640" y="2933556"/>
                  <a:pt x="4167640" y="2933556"/>
                  <a:pt x="4167640" y="2933556"/>
                </a:cubicBezTo>
                <a:cubicBezTo>
                  <a:pt x="4166924" y="2935518"/>
                  <a:pt x="4166924" y="2935518"/>
                  <a:pt x="4166924" y="2935518"/>
                </a:cubicBezTo>
                <a:cubicBezTo>
                  <a:pt x="4163441" y="2938693"/>
                  <a:pt x="4159242" y="2943828"/>
                  <a:pt x="4159146" y="2950462"/>
                </a:cubicBezTo>
                <a:cubicBezTo>
                  <a:pt x="4153706" y="2946254"/>
                  <a:pt x="4142018" y="2946433"/>
                  <a:pt x="4137914" y="2944936"/>
                </a:cubicBezTo>
                <a:cubicBezTo>
                  <a:pt x="4139249" y="2947646"/>
                  <a:pt x="4137818" y="2951569"/>
                  <a:pt x="4138438" y="2956241"/>
                </a:cubicBezTo>
                <a:cubicBezTo>
                  <a:pt x="4136386" y="2955492"/>
                  <a:pt x="4135670" y="2957454"/>
                  <a:pt x="4133619" y="2956705"/>
                </a:cubicBezTo>
                <a:cubicBezTo>
                  <a:pt x="4135050" y="2952782"/>
                  <a:pt x="4130947" y="2951283"/>
                  <a:pt x="4129612" y="2948574"/>
                </a:cubicBezTo>
                <a:cubicBezTo>
                  <a:pt x="4128895" y="2950535"/>
                  <a:pt x="4128895" y="2950535"/>
                  <a:pt x="4128895" y="2950535"/>
                </a:cubicBezTo>
                <a:cubicBezTo>
                  <a:pt x="4129612" y="2948574"/>
                  <a:pt x="4128276" y="2945863"/>
                  <a:pt x="4128276" y="2945863"/>
                </a:cubicBezTo>
                <a:cubicBezTo>
                  <a:pt x="4128991" y="2943902"/>
                  <a:pt x="4128991" y="2943902"/>
                  <a:pt x="4128991" y="2943902"/>
                </a:cubicBezTo>
                <a:cubicBezTo>
                  <a:pt x="4126939" y="2943154"/>
                  <a:pt x="4126939" y="2943154"/>
                  <a:pt x="4126939" y="2943154"/>
                </a:cubicBezTo>
                <a:cubicBezTo>
                  <a:pt x="4126224" y="2945114"/>
                  <a:pt x="4126224" y="2945114"/>
                  <a:pt x="4125508" y="2947076"/>
                </a:cubicBezTo>
                <a:cubicBezTo>
                  <a:pt x="4125508" y="2947076"/>
                  <a:pt x="4123457" y="2946327"/>
                  <a:pt x="4123457" y="2946327"/>
                </a:cubicBezTo>
                <a:cubicBezTo>
                  <a:pt x="4121404" y="2945578"/>
                  <a:pt x="4119354" y="2944830"/>
                  <a:pt x="4117302" y="2944080"/>
                </a:cubicBezTo>
                <a:cubicBezTo>
                  <a:pt x="4117302" y="2944080"/>
                  <a:pt x="4117302" y="2944080"/>
                  <a:pt x="4115251" y="2943333"/>
                </a:cubicBezTo>
                <a:cubicBezTo>
                  <a:pt x="4115251" y="2943333"/>
                  <a:pt x="4115966" y="2941372"/>
                  <a:pt x="4115966" y="2941372"/>
                </a:cubicBezTo>
                <a:cubicBezTo>
                  <a:pt x="4115966" y="2941372"/>
                  <a:pt x="4116681" y="2939410"/>
                  <a:pt x="4116681" y="2939410"/>
                </a:cubicBezTo>
                <a:cubicBezTo>
                  <a:pt x="4116681" y="2939410"/>
                  <a:pt x="4115966" y="2941372"/>
                  <a:pt x="4113913" y="2940624"/>
                </a:cubicBezTo>
                <a:cubicBezTo>
                  <a:pt x="4113913" y="2940624"/>
                  <a:pt x="4113913" y="2940624"/>
                  <a:pt x="4113199" y="2942583"/>
                </a:cubicBezTo>
                <a:cubicBezTo>
                  <a:pt x="4113199" y="2942583"/>
                  <a:pt x="4112483" y="2944547"/>
                  <a:pt x="4112483" y="2944547"/>
                </a:cubicBezTo>
                <a:cubicBezTo>
                  <a:pt x="4112483" y="2944547"/>
                  <a:pt x="4111767" y="2946508"/>
                  <a:pt x="4111767" y="2946508"/>
                </a:cubicBezTo>
                <a:cubicBezTo>
                  <a:pt x="4111050" y="2948469"/>
                  <a:pt x="4111050" y="2948469"/>
                  <a:pt x="4109000" y="2947720"/>
                </a:cubicBezTo>
                <a:cubicBezTo>
                  <a:pt x="4108284" y="2949682"/>
                  <a:pt x="4107567" y="2951644"/>
                  <a:pt x="4107567" y="2951644"/>
                </a:cubicBezTo>
                <a:cubicBezTo>
                  <a:pt x="4106852" y="2953605"/>
                  <a:pt x="4108904" y="2954353"/>
                  <a:pt x="4108904" y="2954353"/>
                </a:cubicBezTo>
                <a:cubicBezTo>
                  <a:pt x="4111671" y="2953139"/>
                  <a:pt x="4111671" y="2953139"/>
                  <a:pt x="4111671" y="2953139"/>
                </a:cubicBezTo>
                <a:cubicBezTo>
                  <a:pt x="4111671" y="2953139"/>
                  <a:pt x="4111671" y="2953139"/>
                  <a:pt x="4113723" y="2953889"/>
                </a:cubicBezTo>
                <a:cubicBezTo>
                  <a:pt x="4115774" y="2954638"/>
                  <a:pt x="4117826" y="2955386"/>
                  <a:pt x="4117826" y="2955386"/>
                </a:cubicBezTo>
                <a:cubicBezTo>
                  <a:pt x="4117014" y="2963981"/>
                  <a:pt x="4123885" y="2964267"/>
                  <a:pt x="4127987" y="2965764"/>
                </a:cubicBezTo>
                <a:cubicBezTo>
                  <a:pt x="4128704" y="2963802"/>
                  <a:pt x="4128704" y="2963802"/>
                  <a:pt x="4128704" y="2963802"/>
                </a:cubicBezTo>
                <a:cubicBezTo>
                  <a:pt x="4128704" y="2963802"/>
                  <a:pt x="4130039" y="2966513"/>
                  <a:pt x="4130039" y="2966513"/>
                </a:cubicBezTo>
                <a:cubicBezTo>
                  <a:pt x="4130039" y="2966513"/>
                  <a:pt x="4132091" y="2967262"/>
                  <a:pt x="4132091" y="2967262"/>
                </a:cubicBezTo>
                <a:cubicBezTo>
                  <a:pt x="4131376" y="2969223"/>
                  <a:pt x="4130659" y="2971184"/>
                  <a:pt x="4129229" y="2975107"/>
                </a:cubicBezTo>
                <a:lnTo>
                  <a:pt x="4124430" y="2975433"/>
                </a:lnTo>
                <a:lnTo>
                  <a:pt x="4124438" y="2975297"/>
                </a:lnTo>
                <a:lnTo>
                  <a:pt x="4124155" y="2975453"/>
                </a:lnTo>
                <a:lnTo>
                  <a:pt x="4120885" y="2975674"/>
                </a:lnTo>
                <a:lnTo>
                  <a:pt x="4119346" y="2978092"/>
                </a:lnTo>
                <a:lnTo>
                  <a:pt x="4115870" y="2979999"/>
                </a:lnTo>
                <a:lnTo>
                  <a:pt x="4115474" y="2980216"/>
                </a:lnTo>
                <a:lnTo>
                  <a:pt x="4108519" y="2980885"/>
                </a:lnTo>
                <a:cubicBezTo>
                  <a:pt x="4107280" y="2971543"/>
                  <a:pt x="4109330" y="2972292"/>
                  <a:pt x="4109428" y="2965658"/>
                </a:cubicBezTo>
                <a:cubicBezTo>
                  <a:pt x="4103892" y="2968084"/>
                  <a:pt x="4104704" y="2959489"/>
                  <a:pt x="4101317" y="2956031"/>
                </a:cubicBezTo>
                <a:cubicBezTo>
                  <a:pt x="4097117" y="2961166"/>
                  <a:pt x="4101221" y="2962664"/>
                  <a:pt x="4092919" y="2966301"/>
                </a:cubicBezTo>
                <a:cubicBezTo>
                  <a:pt x="4090867" y="2965553"/>
                  <a:pt x="4087384" y="2968726"/>
                  <a:pt x="4084616" y="2969939"/>
                </a:cubicBezTo>
                <a:lnTo>
                  <a:pt x="4086048" y="2966016"/>
                </a:lnTo>
                <a:cubicBezTo>
                  <a:pt x="4086763" y="2964055"/>
                  <a:pt x="4086763" y="2964055"/>
                  <a:pt x="4087479" y="2962093"/>
                </a:cubicBezTo>
                <a:cubicBezTo>
                  <a:pt x="4087479" y="2962093"/>
                  <a:pt x="4084712" y="2963306"/>
                  <a:pt x="4084712" y="2963306"/>
                </a:cubicBezTo>
                <a:cubicBezTo>
                  <a:pt x="4083996" y="2965269"/>
                  <a:pt x="4082564" y="2969191"/>
                  <a:pt x="4079797" y="2970403"/>
                </a:cubicBezTo>
                <a:cubicBezTo>
                  <a:pt x="4079797" y="2970403"/>
                  <a:pt x="4080513" y="2968442"/>
                  <a:pt x="4078461" y="2967693"/>
                </a:cubicBezTo>
                <a:cubicBezTo>
                  <a:pt x="4076410" y="2966945"/>
                  <a:pt x="4076410" y="2966945"/>
                  <a:pt x="4076410" y="2966945"/>
                </a:cubicBezTo>
                <a:cubicBezTo>
                  <a:pt x="4076410" y="2966945"/>
                  <a:pt x="4076410" y="2966945"/>
                  <a:pt x="4074359" y="2966198"/>
                </a:cubicBezTo>
                <a:cubicBezTo>
                  <a:pt x="4075073" y="2964235"/>
                  <a:pt x="4075073" y="2964235"/>
                  <a:pt x="4075073" y="2964235"/>
                </a:cubicBezTo>
                <a:cubicBezTo>
                  <a:pt x="4075791" y="2962274"/>
                  <a:pt x="4076505" y="2960311"/>
                  <a:pt x="4077938" y="2956387"/>
                </a:cubicBezTo>
                <a:cubicBezTo>
                  <a:pt x="4071782" y="2954142"/>
                  <a:pt x="4073930" y="2948258"/>
                  <a:pt x="4067059" y="2947973"/>
                </a:cubicBezTo>
                <a:cubicBezTo>
                  <a:pt x="4067059" y="2947973"/>
                  <a:pt x="4067775" y="2946011"/>
                  <a:pt x="4067775" y="2946011"/>
                </a:cubicBezTo>
                <a:cubicBezTo>
                  <a:pt x="4068491" y="2944050"/>
                  <a:pt x="4066440" y="2943301"/>
                  <a:pt x="4067155" y="2941340"/>
                </a:cubicBezTo>
                <a:cubicBezTo>
                  <a:pt x="4067870" y="2939378"/>
                  <a:pt x="4067870" y="2939378"/>
                  <a:pt x="4068587" y="2937417"/>
                </a:cubicBezTo>
                <a:cubicBezTo>
                  <a:pt x="4066536" y="2936668"/>
                  <a:pt x="4066536" y="2936668"/>
                  <a:pt x="4066536" y="2936668"/>
                </a:cubicBezTo>
                <a:cubicBezTo>
                  <a:pt x="4067251" y="2934707"/>
                  <a:pt x="4067251" y="2934707"/>
                  <a:pt x="4067251" y="2934707"/>
                </a:cubicBezTo>
                <a:cubicBezTo>
                  <a:pt x="4063864" y="2931247"/>
                  <a:pt x="4061191" y="2925827"/>
                  <a:pt x="4055038" y="2923581"/>
                </a:cubicBezTo>
                <a:cubicBezTo>
                  <a:pt x="4055753" y="2921619"/>
                  <a:pt x="4056470" y="2919659"/>
                  <a:pt x="4057185" y="2917697"/>
                </a:cubicBezTo>
                <a:cubicBezTo>
                  <a:pt x="4057900" y="2915736"/>
                  <a:pt x="4057900" y="2915736"/>
                  <a:pt x="4055849" y="2914985"/>
                </a:cubicBezTo>
                <a:cubicBezTo>
                  <a:pt x="4055849" y="2914985"/>
                  <a:pt x="4053797" y="2914237"/>
                  <a:pt x="4053082" y="2916199"/>
                </a:cubicBezTo>
                <a:cubicBezTo>
                  <a:pt x="4052366" y="2918160"/>
                  <a:pt x="4052366" y="2918160"/>
                  <a:pt x="4051650" y="2920122"/>
                </a:cubicBezTo>
                <a:cubicBezTo>
                  <a:pt x="4049597" y="2919373"/>
                  <a:pt x="4047546" y="2918624"/>
                  <a:pt x="4046212" y="2915914"/>
                </a:cubicBezTo>
                <a:cubicBezTo>
                  <a:pt x="4046212" y="2915914"/>
                  <a:pt x="4044159" y="2915165"/>
                  <a:pt x="4044159" y="2915165"/>
                </a:cubicBezTo>
                <a:cubicBezTo>
                  <a:pt x="4044159" y="2915165"/>
                  <a:pt x="4042108" y="2914417"/>
                  <a:pt x="4041391" y="2916377"/>
                </a:cubicBezTo>
                <a:cubicBezTo>
                  <a:pt x="4040676" y="2918340"/>
                  <a:pt x="4039961" y="2920301"/>
                  <a:pt x="4041297" y="2923011"/>
                </a:cubicBezTo>
                <a:cubicBezTo>
                  <a:pt x="4042631" y="2925722"/>
                  <a:pt x="4046735" y="2927220"/>
                  <a:pt x="4050838" y="2928717"/>
                </a:cubicBezTo>
                <a:cubicBezTo>
                  <a:pt x="4054941" y="2930215"/>
                  <a:pt x="4058328" y="2933673"/>
                  <a:pt x="4063053" y="2939842"/>
                </a:cubicBezTo>
                <a:cubicBezTo>
                  <a:pt x="4063053" y="2939842"/>
                  <a:pt x="4062336" y="2941804"/>
                  <a:pt x="4062336" y="2941804"/>
                </a:cubicBezTo>
                <a:cubicBezTo>
                  <a:pt x="4061621" y="2943765"/>
                  <a:pt x="4062956" y="2946476"/>
                  <a:pt x="4062240" y="2948437"/>
                </a:cubicBezTo>
                <a:cubicBezTo>
                  <a:pt x="4054749" y="2943481"/>
                  <a:pt x="4056609" y="2957496"/>
                  <a:pt x="4054557" y="2956748"/>
                </a:cubicBezTo>
                <a:cubicBezTo>
                  <a:pt x="4053222" y="2954037"/>
                  <a:pt x="4051170" y="2953289"/>
                  <a:pt x="4051074" y="2959921"/>
                </a:cubicBezTo>
                <a:cubicBezTo>
                  <a:pt x="4049023" y="2959173"/>
                  <a:pt x="4047686" y="2956463"/>
                  <a:pt x="4045636" y="2955714"/>
                </a:cubicBezTo>
                <a:cubicBezTo>
                  <a:pt x="4043584" y="2954965"/>
                  <a:pt x="4043584" y="2954965"/>
                  <a:pt x="4043584" y="2954965"/>
                </a:cubicBezTo>
                <a:cubicBezTo>
                  <a:pt x="4042869" y="2956926"/>
                  <a:pt x="4042153" y="2958889"/>
                  <a:pt x="4042153" y="2958889"/>
                </a:cubicBezTo>
                <a:cubicBezTo>
                  <a:pt x="4043489" y="2961598"/>
                  <a:pt x="4046875" y="2965059"/>
                  <a:pt x="4051694" y="2964592"/>
                </a:cubicBezTo>
                <a:cubicBezTo>
                  <a:pt x="4050979" y="2966555"/>
                  <a:pt x="4050979" y="2966555"/>
                  <a:pt x="4050979" y="2966555"/>
                </a:cubicBezTo>
                <a:cubicBezTo>
                  <a:pt x="4060617" y="2965625"/>
                  <a:pt x="4061045" y="2983565"/>
                  <a:pt x="4071399" y="2980676"/>
                </a:cubicBezTo>
                <a:cubicBezTo>
                  <a:pt x="4064527" y="2980391"/>
                  <a:pt x="4070779" y="2976004"/>
                  <a:pt x="4073545" y="2974791"/>
                </a:cubicBezTo>
                <a:cubicBezTo>
                  <a:pt x="4072831" y="2976753"/>
                  <a:pt x="4074883" y="2977500"/>
                  <a:pt x="4074883" y="2977500"/>
                </a:cubicBezTo>
                <a:cubicBezTo>
                  <a:pt x="4073450" y="2981425"/>
                  <a:pt x="4074786" y="2984135"/>
                  <a:pt x="4074786" y="2984135"/>
                </a:cubicBezTo>
                <a:cubicBezTo>
                  <a:pt x="4074071" y="2986095"/>
                  <a:pt x="4072638" y="2990019"/>
                  <a:pt x="4071206" y="2993942"/>
                </a:cubicBezTo>
                <a:cubicBezTo>
                  <a:pt x="4071206" y="2993942"/>
                  <a:pt x="4073259" y="2994690"/>
                  <a:pt x="4073259" y="2994690"/>
                </a:cubicBezTo>
                <a:cubicBezTo>
                  <a:pt x="4073259" y="2994690"/>
                  <a:pt x="4076026" y="2993478"/>
                  <a:pt x="4073974" y="2992729"/>
                </a:cubicBezTo>
                <a:cubicBezTo>
                  <a:pt x="4074691" y="2990767"/>
                  <a:pt x="4075406" y="2988806"/>
                  <a:pt x="4078890" y="2985631"/>
                </a:cubicBezTo>
                <a:cubicBezTo>
                  <a:pt x="4078890" y="2985631"/>
                  <a:pt x="4079606" y="2983671"/>
                  <a:pt x="4080321" y="2981709"/>
                </a:cubicBezTo>
                <a:cubicBezTo>
                  <a:pt x="4083089" y="2980496"/>
                  <a:pt x="4083804" y="2978535"/>
                  <a:pt x="4086572" y="2977322"/>
                </a:cubicBezTo>
                <a:cubicBezTo>
                  <a:pt x="4088624" y="2978071"/>
                  <a:pt x="4089340" y="2976109"/>
                  <a:pt x="4092107" y="2974896"/>
                </a:cubicBezTo>
                <a:cubicBezTo>
                  <a:pt x="4095446" y="2981671"/>
                  <a:pt x="4097760" y="2988074"/>
                  <a:pt x="4101905" y="2992642"/>
                </a:cubicBezTo>
                <a:lnTo>
                  <a:pt x="4108261" y="2994707"/>
                </a:lnTo>
                <a:lnTo>
                  <a:pt x="4108389" y="2996050"/>
                </a:lnTo>
                <a:lnTo>
                  <a:pt x="4111307" y="2995696"/>
                </a:lnTo>
                <a:lnTo>
                  <a:pt x="4122691" y="2999393"/>
                </a:lnTo>
                <a:cubicBezTo>
                  <a:pt x="4121259" y="3003315"/>
                  <a:pt x="4115723" y="3005743"/>
                  <a:pt x="4119826" y="3007240"/>
                </a:cubicBezTo>
                <a:cubicBezTo>
                  <a:pt x="4120542" y="3005279"/>
                  <a:pt x="4123309" y="3004065"/>
                  <a:pt x="4126076" y="3002853"/>
                </a:cubicBezTo>
                <a:cubicBezTo>
                  <a:pt x="4126076" y="3002853"/>
                  <a:pt x="4128128" y="3003601"/>
                  <a:pt x="4128128" y="3003601"/>
                </a:cubicBezTo>
                <a:cubicBezTo>
                  <a:pt x="4127411" y="3005563"/>
                  <a:pt x="4129464" y="3006311"/>
                  <a:pt x="4128748" y="3008273"/>
                </a:cubicBezTo>
                <a:cubicBezTo>
                  <a:pt x="4128748" y="3008273"/>
                  <a:pt x="4128033" y="3010234"/>
                  <a:pt x="4128033" y="3010234"/>
                </a:cubicBezTo>
                <a:cubicBezTo>
                  <a:pt x="4124741" y="3000144"/>
                  <a:pt x="4120446" y="3011912"/>
                  <a:pt x="4117679" y="3013123"/>
                </a:cubicBezTo>
                <a:cubicBezTo>
                  <a:pt x="4117775" y="3006491"/>
                  <a:pt x="4114291" y="3009665"/>
                  <a:pt x="4112860" y="3013588"/>
                </a:cubicBezTo>
                <a:cubicBezTo>
                  <a:pt x="4112549" y="3011253"/>
                  <a:pt x="4111369" y="3009711"/>
                  <a:pt x="4109408" y="3008715"/>
                </a:cubicBezTo>
                <a:lnTo>
                  <a:pt x="4101531" y="3007186"/>
                </a:lnTo>
                <a:lnTo>
                  <a:pt x="4103567" y="3006166"/>
                </a:lnTo>
                <a:cubicBezTo>
                  <a:pt x="4103567" y="3006166"/>
                  <a:pt x="4104286" y="3004197"/>
                  <a:pt x="4104286" y="3004197"/>
                </a:cubicBezTo>
                <a:cubicBezTo>
                  <a:pt x="4105005" y="3002227"/>
                  <a:pt x="4105005" y="3002227"/>
                  <a:pt x="4105005" y="3002227"/>
                </a:cubicBezTo>
                <a:cubicBezTo>
                  <a:pt x="4103145" y="3001548"/>
                  <a:pt x="4103145" y="3001548"/>
                  <a:pt x="4103145" y="3001548"/>
                </a:cubicBezTo>
                <a:cubicBezTo>
                  <a:pt x="4103145" y="3001548"/>
                  <a:pt x="4099848" y="3004810"/>
                  <a:pt x="4099848" y="3004810"/>
                </a:cubicBezTo>
                <a:cubicBezTo>
                  <a:pt x="4099130" y="3006780"/>
                  <a:pt x="4099130" y="3006780"/>
                  <a:pt x="4099130" y="3006780"/>
                </a:cubicBezTo>
                <a:cubicBezTo>
                  <a:pt x="4100269" y="3009428"/>
                  <a:pt x="4100988" y="3007458"/>
                  <a:pt x="4100988" y="3007458"/>
                </a:cubicBezTo>
                <a:lnTo>
                  <a:pt x="4101241" y="3007331"/>
                </a:lnTo>
                <a:lnTo>
                  <a:pt x="4100490" y="3013241"/>
                </a:lnTo>
                <a:cubicBezTo>
                  <a:pt x="4100811" y="3014748"/>
                  <a:pt x="4101480" y="3016104"/>
                  <a:pt x="4101789" y="3018439"/>
                </a:cubicBezTo>
                <a:cubicBezTo>
                  <a:pt x="4099737" y="3017690"/>
                  <a:pt x="4099021" y="3019652"/>
                  <a:pt x="4096969" y="3018903"/>
                </a:cubicBezTo>
                <a:cubicBezTo>
                  <a:pt x="4096969" y="3018903"/>
                  <a:pt x="4096969" y="3018903"/>
                  <a:pt x="4097686" y="3016942"/>
                </a:cubicBezTo>
                <a:cubicBezTo>
                  <a:pt x="4097686" y="3016942"/>
                  <a:pt x="4095634" y="3016192"/>
                  <a:pt x="4095634" y="3016192"/>
                </a:cubicBezTo>
                <a:cubicBezTo>
                  <a:pt x="4095634" y="3016192"/>
                  <a:pt x="4095634" y="3016192"/>
                  <a:pt x="4094919" y="3018154"/>
                </a:cubicBezTo>
                <a:cubicBezTo>
                  <a:pt x="4094203" y="3020116"/>
                  <a:pt x="4094203" y="3020116"/>
                  <a:pt x="4095539" y="3022825"/>
                </a:cubicBezTo>
                <a:cubicBezTo>
                  <a:pt x="4093489" y="3022077"/>
                  <a:pt x="4093489" y="3022077"/>
                  <a:pt x="4093489" y="3022077"/>
                </a:cubicBezTo>
                <a:cubicBezTo>
                  <a:pt x="4090624" y="3029923"/>
                  <a:pt x="4084373" y="3034310"/>
                  <a:pt x="4076070" y="3037949"/>
                </a:cubicBezTo>
                <a:cubicBezTo>
                  <a:pt x="4075259" y="3046542"/>
                  <a:pt x="4072396" y="3054391"/>
                  <a:pt x="4078026" y="3045332"/>
                </a:cubicBezTo>
                <a:cubicBezTo>
                  <a:pt x="4082034" y="3053461"/>
                  <a:pt x="4076404" y="3062519"/>
                  <a:pt x="4076306" y="3069154"/>
                </a:cubicBezTo>
                <a:cubicBezTo>
                  <a:pt x="4084704" y="3058882"/>
                  <a:pt x="4082889" y="3089338"/>
                  <a:pt x="4085946" y="3068224"/>
                </a:cubicBezTo>
                <a:cubicBezTo>
                  <a:pt x="4087281" y="3070937"/>
                  <a:pt x="4088617" y="3073645"/>
                  <a:pt x="4092101" y="3070472"/>
                </a:cubicBezTo>
                <a:cubicBezTo>
                  <a:pt x="4087088" y="3084202"/>
                  <a:pt x="4087613" y="3095505"/>
                  <a:pt x="4088853" y="3104850"/>
                </a:cubicBezTo>
                <a:cubicBezTo>
                  <a:pt x="4095818" y="3098502"/>
                  <a:pt x="4105169" y="3117473"/>
                  <a:pt x="4115428" y="3121218"/>
                </a:cubicBezTo>
                <a:cubicBezTo>
                  <a:pt x="4116763" y="3123926"/>
                  <a:pt x="4120964" y="3118791"/>
                  <a:pt x="4125782" y="3118328"/>
                </a:cubicBezTo>
                <a:cubicBezTo>
                  <a:pt x="4125782" y="3118328"/>
                  <a:pt x="4131028" y="3135801"/>
                  <a:pt x="4136039" y="3122071"/>
                </a:cubicBezTo>
                <a:cubicBezTo>
                  <a:pt x="4136755" y="3120109"/>
                  <a:pt x="4129885" y="3119825"/>
                  <a:pt x="4134800" y="3112729"/>
                </a:cubicBezTo>
                <a:cubicBezTo>
                  <a:pt x="4135421" y="3117399"/>
                  <a:pt x="4137472" y="3118148"/>
                  <a:pt x="4140335" y="3110303"/>
                </a:cubicBezTo>
                <a:cubicBezTo>
                  <a:pt x="4138999" y="3107593"/>
                  <a:pt x="4137664" y="3104883"/>
                  <a:pt x="4137045" y="3100210"/>
                </a:cubicBezTo>
                <a:cubicBezTo>
                  <a:pt x="4145345" y="3096572"/>
                  <a:pt x="4143819" y="3107129"/>
                  <a:pt x="4147301" y="3103954"/>
                </a:cubicBezTo>
                <a:cubicBezTo>
                  <a:pt x="4145251" y="3103205"/>
                  <a:pt x="4146682" y="3099282"/>
                  <a:pt x="4145345" y="3096572"/>
                </a:cubicBezTo>
                <a:cubicBezTo>
                  <a:pt x="4147397" y="3097321"/>
                  <a:pt x="4147397" y="3097321"/>
                  <a:pt x="4147397" y="3097321"/>
                </a:cubicBezTo>
                <a:lnTo>
                  <a:pt x="4149450" y="3098069"/>
                </a:lnTo>
                <a:cubicBezTo>
                  <a:pt x="4150068" y="3102741"/>
                  <a:pt x="4153553" y="3099567"/>
                  <a:pt x="4156939" y="3103026"/>
                </a:cubicBezTo>
                <a:cubicBezTo>
                  <a:pt x="4157656" y="3101063"/>
                  <a:pt x="4157656" y="3101063"/>
                  <a:pt x="4157656" y="3101063"/>
                </a:cubicBezTo>
                <a:cubicBezTo>
                  <a:pt x="4158991" y="3103774"/>
                  <a:pt x="4161043" y="3104523"/>
                  <a:pt x="4163094" y="3105272"/>
                </a:cubicBezTo>
                <a:cubicBezTo>
                  <a:pt x="4167196" y="3106769"/>
                  <a:pt x="4169250" y="3107517"/>
                  <a:pt x="4171300" y="3108267"/>
                </a:cubicBezTo>
                <a:cubicBezTo>
                  <a:pt x="4174688" y="3111725"/>
                  <a:pt x="4169154" y="3114151"/>
                  <a:pt x="4171206" y="3114900"/>
                </a:cubicBezTo>
                <a:cubicBezTo>
                  <a:pt x="4177455" y="3110513"/>
                  <a:pt x="4180844" y="3113972"/>
                  <a:pt x="4184231" y="3117432"/>
                </a:cubicBezTo>
                <a:cubicBezTo>
                  <a:pt x="4185662" y="3113508"/>
                  <a:pt x="4187093" y="3109585"/>
                  <a:pt x="4189145" y="3110333"/>
                </a:cubicBezTo>
                <a:cubicBezTo>
                  <a:pt x="4188430" y="3112296"/>
                  <a:pt x="4190482" y="3113044"/>
                  <a:pt x="4192534" y="3113793"/>
                </a:cubicBezTo>
                <a:cubicBezTo>
                  <a:pt x="4189049" y="3116965"/>
                  <a:pt x="4188334" y="3118927"/>
                  <a:pt x="4184851" y="3122102"/>
                </a:cubicBezTo>
                <a:cubicBezTo>
                  <a:pt x="4184135" y="3124065"/>
                  <a:pt x="4184135" y="3124065"/>
                  <a:pt x="4184135" y="3124065"/>
                </a:cubicBezTo>
                <a:cubicBezTo>
                  <a:pt x="4186186" y="3124813"/>
                  <a:pt x="4186186" y="3124813"/>
                  <a:pt x="4186186" y="3124813"/>
                </a:cubicBezTo>
                <a:cubicBezTo>
                  <a:pt x="4188239" y="3125561"/>
                  <a:pt x="4188239" y="3125561"/>
                  <a:pt x="4190289" y="3126309"/>
                </a:cubicBezTo>
                <a:cubicBezTo>
                  <a:pt x="4185374" y="3133407"/>
                  <a:pt x="4182083" y="3123315"/>
                  <a:pt x="4181464" y="3118644"/>
                </a:cubicBezTo>
                <a:cubicBezTo>
                  <a:pt x="4180031" y="3122568"/>
                  <a:pt x="4177264" y="3123781"/>
                  <a:pt x="4173162" y="3122282"/>
                </a:cubicBezTo>
                <a:cubicBezTo>
                  <a:pt x="4173876" y="3120320"/>
                  <a:pt x="4179411" y="3117895"/>
                  <a:pt x="4176025" y="3114435"/>
                </a:cubicBezTo>
                <a:cubicBezTo>
                  <a:pt x="4169773" y="3118822"/>
                  <a:pt x="4161471" y="3122461"/>
                  <a:pt x="4162999" y="3111905"/>
                </a:cubicBezTo>
                <a:cubicBezTo>
                  <a:pt x="4161567" y="3115827"/>
                  <a:pt x="4160852" y="3117789"/>
                  <a:pt x="4159419" y="3121712"/>
                </a:cubicBezTo>
                <a:cubicBezTo>
                  <a:pt x="4159419" y="3121712"/>
                  <a:pt x="4158704" y="3123674"/>
                  <a:pt x="4158704" y="3123674"/>
                </a:cubicBezTo>
                <a:cubicBezTo>
                  <a:pt x="4156653" y="3122925"/>
                  <a:pt x="4153264" y="3119466"/>
                  <a:pt x="4153979" y="3117505"/>
                </a:cubicBezTo>
                <a:cubicBezTo>
                  <a:pt x="4154696" y="3115543"/>
                  <a:pt x="4156749" y="3116292"/>
                  <a:pt x="4155411" y="3113582"/>
                </a:cubicBezTo>
                <a:cubicBezTo>
                  <a:pt x="4150593" y="3114046"/>
                  <a:pt x="4150593" y="3114046"/>
                  <a:pt x="4150593" y="3114046"/>
                </a:cubicBezTo>
                <a:cubicBezTo>
                  <a:pt x="4152645" y="3114794"/>
                  <a:pt x="4152645" y="3114794"/>
                  <a:pt x="4152645" y="3114794"/>
                </a:cubicBezTo>
                <a:cubicBezTo>
                  <a:pt x="4150496" y="3120679"/>
                  <a:pt x="4153169" y="3126100"/>
                  <a:pt x="4157272" y="3127597"/>
                </a:cubicBezTo>
                <a:cubicBezTo>
                  <a:pt x="4157987" y="3125636"/>
                  <a:pt x="4160039" y="3126385"/>
                  <a:pt x="4160756" y="3124423"/>
                </a:cubicBezTo>
                <a:cubicBezTo>
                  <a:pt x="4162092" y="3127133"/>
                  <a:pt x="4163427" y="3129842"/>
                  <a:pt x="4162710" y="3131805"/>
                </a:cubicBezTo>
                <a:cubicBezTo>
                  <a:pt x="4158512" y="3136940"/>
                  <a:pt x="4154409" y="3135443"/>
                  <a:pt x="4150210" y="3140578"/>
                </a:cubicBezTo>
                <a:cubicBezTo>
                  <a:pt x="4161803" y="3147033"/>
                  <a:pt x="4158651" y="3174779"/>
                  <a:pt x="4164284" y="3165719"/>
                </a:cubicBezTo>
                <a:cubicBezTo>
                  <a:pt x="4166239" y="3173101"/>
                  <a:pt x="4175065" y="3180768"/>
                  <a:pt x="4172202" y="3188613"/>
                </a:cubicBezTo>
                <a:cubicBezTo>
                  <a:pt x="4176401" y="3183479"/>
                  <a:pt x="4172726" y="3199919"/>
                  <a:pt x="4181029" y="3196281"/>
                </a:cubicBezTo>
                <a:cubicBezTo>
                  <a:pt x="4181744" y="3194319"/>
                  <a:pt x="4181744" y="3194319"/>
                  <a:pt x="4181744" y="3194319"/>
                </a:cubicBezTo>
                <a:cubicBezTo>
                  <a:pt x="4181029" y="3196281"/>
                  <a:pt x="4182364" y="3198990"/>
                  <a:pt x="4182364" y="3198990"/>
                </a:cubicBezTo>
                <a:cubicBezTo>
                  <a:pt x="4182364" y="3198990"/>
                  <a:pt x="4184415" y="3199740"/>
                  <a:pt x="4184415" y="3199740"/>
                </a:cubicBezTo>
                <a:cubicBezTo>
                  <a:pt x="4185132" y="3197778"/>
                  <a:pt x="4185132" y="3197778"/>
                  <a:pt x="4185132" y="3197778"/>
                </a:cubicBezTo>
                <a:cubicBezTo>
                  <a:pt x="4183795" y="3195068"/>
                  <a:pt x="4183795" y="3195068"/>
                  <a:pt x="4184511" y="3193106"/>
                </a:cubicBezTo>
                <a:cubicBezTo>
                  <a:pt x="4185226" y="3191144"/>
                  <a:pt x="4192481" y="3164897"/>
                  <a:pt x="4191243" y="3155553"/>
                </a:cubicBezTo>
                <a:cubicBezTo>
                  <a:pt x="4198015" y="3162471"/>
                  <a:pt x="4204791" y="3169390"/>
                  <a:pt x="4214333" y="3175095"/>
                </a:cubicBezTo>
                <a:cubicBezTo>
                  <a:pt x="4216386" y="3175842"/>
                  <a:pt x="4215668" y="3177804"/>
                  <a:pt x="4217720" y="3178553"/>
                </a:cubicBezTo>
                <a:cubicBezTo>
                  <a:pt x="4217004" y="3180515"/>
                  <a:pt x="4217004" y="3180515"/>
                  <a:pt x="4217004" y="3180515"/>
                </a:cubicBezTo>
                <a:cubicBezTo>
                  <a:pt x="4213523" y="3183689"/>
                  <a:pt x="4209419" y="3182191"/>
                  <a:pt x="4206650" y="3183403"/>
                </a:cubicBezTo>
                <a:cubicBezTo>
                  <a:pt x="4207367" y="3181442"/>
                  <a:pt x="4207367" y="3181442"/>
                  <a:pt x="4207367" y="3181442"/>
                </a:cubicBezTo>
                <a:cubicBezTo>
                  <a:pt x="4201212" y="3179196"/>
                  <a:pt x="4198445" y="3180409"/>
                  <a:pt x="4194961" y="3183584"/>
                </a:cubicBezTo>
                <a:cubicBezTo>
                  <a:pt x="4196297" y="3186294"/>
                  <a:pt x="4197633" y="3189003"/>
                  <a:pt x="4196917" y="3190966"/>
                </a:cubicBezTo>
                <a:cubicBezTo>
                  <a:pt x="4196917" y="3190966"/>
                  <a:pt x="4196201" y="3192927"/>
                  <a:pt x="4196201" y="3192927"/>
                </a:cubicBezTo>
                <a:cubicBezTo>
                  <a:pt x="4194769" y="3196850"/>
                  <a:pt x="4192623" y="3202735"/>
                  <a:pt x="4193242" y="3207406"/>
                </a:cubicBezTo>
                <a:cubicBezTo>
                  <a:pt x="4194579" y="3210116"/>
                  <a:pt x="4194579" y="3210116"/>
                  <a:pt x="4197345" y="3208903"/>
                </a:cubicBezTo>
                <a:cubicBezTo>
                  <a:pt x="4198060" y="3206942"/>
                  <a:pt x="4198777" y="3204982"/>
                  <a:pt x="4196725" y="3204233"/>
                </a:cubicBezTo>
                <a:cubicBezTo>
                  <a:pt x="4197442" y="3202272"/>
                  <a:pt x="4198157" y="3200309"/>
                  <a:pt x="4199588" y="3196386"/>
                </a:cubicBezTo>
                <a:cubicBezTo>
                  <a:pt x="4200305" y="3194426"/>
                  <a:pt x="4200305" y="3194426"/>
                  <a:pt x="4201020" y="3192462"/>
                </a:cubicBezTo>
                <a:cubicBezTo>
                  <a:pt x="4203073" y="3193212"/>
                  <a:pt x="4205123" y="3193961"/>
                  <a:pt x="4205839" y="3191999"/>
                </a:cubicBezTo>
                <a:cubicBezTo>
                  <a:pt x="4208607" y="3190787"/>
                  <a:pt x="4212711" y="3192283"/>
                  <a:pt x="4218246" y="3189859"/>
                </a:cubicBezTo>
                <a:cubicBezTo>
                  <a:pt x="4218246" y="3189859"/>
                  <a:pt x="4218246" y="3189859"/>
                  <a:pt x="4220297" y="3190606"/>
                </a:cubicBezTo>
                <a:cubicBezTo>
                  <a:pt x="4218864" y="3194530"/>
                  <a:pt x="4212326" y="3218817"/>
                  <a:pt x="4209036" y="3208724"/>
                </a:cubicBezTo>
                <a:cubicBezTo>
                  <a:pt x="4205359" y="3225165"/>
                  <a:pt x="4222488" y="3229194"/>
                  <a:pt x="4208555" y="3241890"/>
                </a:cubicBezTo>
                <a:cubicBezTo>
                  <a:pt x="4217478" y="3242924"/>
                  <a:pt x="4208363" y="3255157"/>
                  <a:pt x="4210414" y="3255904"/>
                </a:cubicBezTo>
                <a:cubicBezTo>
                  <a:pt x="4209700" y="3257867"/>
                  <a:pt x="4220577" y="3266282"/>
                  <a:pt x="4212276" y="3269921"/>
                </a:cubicBezTo>
                <a:cubicBezTo>
                  <a:pt x="4210939" y="3267211"/>
                  <a:pt x="4208886" y="3266461"/>
                  <a:pt x="4209602" y="3264501"/>
                </a:cubicBezTo>
                <a:cubicBezTo>
                  <a:pt x="4210319" y="3262539"/>
                  <a:pt x="4213088" y="3261328"/>
                  <a:pt x="4211750" y="3258615"/>
                </a:cubicBezTo>
                <a:cubicBezTo>
                  <a:pt x="4200585" y="3270100"/>
                  <a:pt x="4201684" y="3241605"/>
                  <a:pt x="4195956" y="3257297"/>
                </a:cubicBezTo>
                <a:cubicBezTo>
                  <a:pt x="4193906" y="3256549"/>
                  <a:pt x="4193906" y="3256549"/>
                  <a:pt x="4192571" y="3253838"/>
                </a:cubicBezTo>
                <a:cubicBezTo>
                  <a:pt x="4193286" y="3251877"/>
                  <a:pt x="4191950" y="3249167"/>
                  <a:pt x="4191950" y="3249167"/>
                </a:cubicBezTo>
                <a:cubicBezTo>
                  <a:pt x="4192666" y="3247206"/>
                  <a:pt x="4192666" y="3247206"/>
                  <a:pt x="4192666" y="3247206"/>
                </a:cubicBezTo>
                <a:cubicBezTo>
                  <a:pt x="4190615" y="3246457"/>
                  <a:pt x="4190615" y="3246457"/>
                  <a:pt x="4190615" y="3246457"/>
                </a:cubicBezTo>
                <a:cubicBezTo>
                  <a:pt x="4190615" y="3246457"/>
                  <a:pt x="4188562" y="3245708"/>
                  <a:pt x="4187847" y="3247668"/>
                </a:cubicBezTo>
                <a:cubicBezTo>
                  <a:pt x="4187847" y="3247668"/>
                  <a:pt x="4185796" y="3246921"/>
                  <a:pt x="4185796" y="3246921"/>
                </a:cubicBezTo>
                <a:cubicBezTo>
                  <a:pt x="4187227" y="3242998"/>
                  <a:pt x="4190615" y="3246457"/>
                  <a:pt x="4194098" y="3243282"/>
                </a:cubicBezTo>
                <a:cubicBezTo>
                  <a:pt x="4196149" y="3244030"/>
                  <a:pt x="4196149" y="3244030"/>
                  <a:pt x="4196865" y="3242070"/>
                </a:cubicBezTo>
                <a:cubicBezTo>
                  <a:pt x="4196865" y="3242070"/>
                  <a:pt x="4197581" y="3240107"/>
                  <a:pt x="4195528" y="3239361"/>
                </a:cubicBezTo>
                <a:cubicBezTo>
                  <a:pt x="4208843" y="3221991"/>
                  <a:pt x="4179308" y="3220103"/>
                  <a:pt x="4173154" y="3217856"/>
                </a:cubicBezTo>
                <a:cubicBezTo>
                  <a:pt x="4169766" y="3214399"/>
                  <a:pt x="4164949" y="3214863"/>
                  <a:pt x="4160845" y="3213365"/>
                </a:cubicBezTo>
                <a:cubicBezTo>
                  <a:pt x="4158793" y="3212617"/>
                  <a:pt x="4154690" y="3211118"/>
                  <a:pt x="4152638" y="3210369"/>
                </a:cubicBezTo>
                <a:cubicBezTo>
                  <a:pt x="4150587" y="3209621"/>
                  <a:pt x="4148535" y="3208873"/>
                  <a:pt x="4147104" y="3212795"/>
                </a:cubicBezTo>
                <a:cubicBezTo>
                  <a:pt x="4146388" y="3214757"/>
                  <a:pt x="4147722" y="3217467"/>
                  <a:pt x="4147722" y="3217467"/>
                </a:cubicBezTo>
                <a:cubicBezTo>
                  <a:pt x="4151110" y="3220924"/>
                  <a:pt x="4155212" y="3222424"/>
                  <a:pt x="4157265" y="3223173"/>
                </a:cubicBezTo>
                <a:cubicBezTo>
                  <a:pt x="4162083" y="3222709"/>
                  <a:pt x="4164137" y="3223456"/>
                  <a:pt x="4167523" y="3226915"/>
                </a:cubicBezTo>
                <a:cubicBezTo>
                  <a:pt x="4166091" y="3230839"/>
                  <a:pt x="4164041" y="3230090"/>
                  <a:pt x="4162608" y="3234013"/>
                </a:cubicBezTo>
                <a:cubicBezTo>
                  <a:pt x="4161893" y="3235975"/>
                  <a:pt x="4161893" y="3235975"/>
                  <a:pt x="4161893" y="3235975"/>
                </a:cubicBezTo>
                <a:cubicBezTo>
                  <a:pt x="4161176" y="3237936"/>
                  <a:pt x="4159125" y="3237188"/>
                  <a:pt x="4155022" y="3235689"/>
                </a:cubicBezTo>
                <a:cubicBezTo>
                  <a:pt x="4152970" y="3234941"/>
                  <a:pt x="4152970" y="3234941"/>
                  <a:pt x="4152970" y="3234941"/>
                </a:cubicBezTo>
                <a:cubicBezTo>
                  <a:pt x="4152254" y="3236903"/>
                  <a:pt x="4152254" y="3236903"/>
                  <a:pt x="4152254" y="3236903"/>
                </a:cubicBezTo>
                <a:cubicBezTo>
                  <a:pt x="4150823" y="3240826"/>
                  <a:pt x="4149391" y="3244749"/>
                  <a:pt x="4150727" y="3247459"/>
                </a:cubicBezTo>
                <a:cubicBezTo>
                  <a:pt x="4152062" y="3250170"/>
                  <a:pt x="4152062" y="3250170"/>
                  <a:pt x="4152062" y="3250170"/>
                </a:cubicBezTo>
                <a:cubicBezTo>
                  <a:pt x="4155450" y="3253627"/>
                  <a:pt x="4158121" y="3259048"/>
                  <a:pt x="4160792" y="3264469"/>
                </a:cubicBezTo>
                <a:cubicBezTo>
                  <a:pt x="4160792" y="3264469"/>
                  <a:pt x="4162844" y="3265217"/>
                  <a:pt x="4163560" y="3263255"/>
                </a:cubicBezTo>
                <a:cubicBezTo>
                  <a:pt x="4165612" y="3264005"/>
                  <a:pt x="4166327" y="3262044"/>
                  <a:pt x="4164991" y="3259333"/>
                </a:cubicBezTo>
                <a:cubicBezTo>
                  <a:pt x="4162320" y="3253912"/>
                  <a:pt x="4159649" y="3248492"/>
                  <a:pt x="4156261" y="3245034"/>
                </a:cubicBezTo>
                <a:cubicBezTo>
                  <a:pt x="4154210" y="3244285"/>
                  <a:pt x="4154210" y="3244285"/>
                  <a:pt x="4154210" y="3244285"/>
                </a:cubicBezTo>
                <a:cubicBezTo>
                  <a:pt x="4154926" y="3242324"/>
                  <a:pt x="4154926" y="3242324"/>
                  <a:pt x="4154926" y="3242324"/>
                </a:cubicBezTo>
                <a:cubicBezTo>
                  <a:pt x="4156978" y="3243072"/>
                  <a:pt x="4159028" y="3243821"/>
                  <a:pt x="4161796" y="3242608"/>
                </a:cubicBezTo>
                <a:cubicBezTo>
                  <a:pt x="4167236" y="3246815"/>
                  <a:pt x="4168571" y="3249525"/>
                  <a:pt x="4167139" y="3253448"/>
                </a:cubicBezTo>
                <a:cubicBezTo>
                  <a:pt x="4172055" y="3246350"/>
                  <a:pt x="4181500" y="3258690"/>
                  <a:pt x="4185699" y="3253554"/>
                </a:cubicBezTo>
                <a:cubicBezTo>
                  <a:pt x="4185699" y="3253554"/>
                  <a:pt x="4187751" y="3254303"/>
                  <a:pt x="4187751" y="3254303"/>
                </a:cubicBezTo>
                <a:cubicBezTo>
                  <a:pt x="4187751" y="3254303"/>
                  <a:pt x="4187751" y="3254303"/>
                  <a:pt x="4189086" y="3257013"/>
                </a:cubicBezTo>
                <a:cubicBezTo>
                  <a:pt x="4188372" y="3258975"/>
                  <a:pt x="4188990" y="3263647"/>
                  <a:pt x="4193094" y="3265144"/>
                </a:cubicBezTo>
                <a:cubicBezTo>
                  <a:pt x="4193094" y="3265144"/>
                  <a:pt x="4195145" y="3265893"/>
                  <a:pt x="4197197" y="3266641"/>
                </a:cubicBezTo>
                <a:cubicBezTo>
                  <a:pt x="4195767" y="3270563"/>
                  <a:pt x="4191567" y="3275699"/>
                  <a:pt x="4195670" y="3277197"/>
                </a:cubicBezTo>
                <a:cubicBezTo>
                  <a:pt x="4197818" y="3271312"/>
                  <a:pt x="4198534" y="3269352"/>
                  <a:pt x="4201921" y="3272810"/>
                </a:cubicBezTo>
                <a:cubicBezTo>
                  <a:pt x="4203972" y="3273559"/>
                  <a:pt x="4205308" y="3276269"/>
                  <a:pt x="4207361" y="3277017"/>
                </a:cubicBezTo>
                <a:cubicBezTo>
                  <a:pt x="4204592" y="3278231"/>
                  <a:pt x="4203875" y="3280193"/>
                  <a:pt x="4201824" y="3279444"/>
                </a:cubicBezTo>
                <a:cubicBezTo>
                  <a:pt x="4196910" y="3286542"/>
                  <a:pt x="4203065" y="3288786"/>
                  <a:pt x="4202968" y="3295420"/>
                </a:cubicBezTo>
                <a:cubicBezTo>
                  <a:pt x="4195478" y="3290464"/>
                  <a:pt x="4191899" y="3300270"/>
                  <a:pt x="4193427" y="3289716"/>
                </a:cubicBezTo>
                <a:cubicBezTo>
                  <a:pt x="4194860" y="3285792"/>
                  <a:pt x="4196910" y="3286542"/>
                  <a:pt x="4199676" y="3285329"/>
                </a:cubicBezTo>
                <a:cubicBezTo>
                  <a:pt x="4192282" y="3273738"/>
                  <a:pt x="4186748" y="3276164"/>
                  <a:pt x="4175155" y="3269710"/>
                </a:cubicBezTo>
                <a:cubicBezTo>
                  <a:pt x="4173103" y="3268962"/>
                  <a:pt x="4173103" y="3268962"/>
                  <a:pt x="4173103" y="3268962"/>
                </a:cubicBezTo>
                <a:cubicBezTo>
                  <a:pt x="4171050" y="3268213"/>
                  <a:pt x="4171050" y="3268213"/>
                  <a:pt x="4171050" y="3268213"/>
                </a:cubicBezTo>
                <a:cubicBezTo>
                  <a:pt x="4171050" y="3268213"/>
                  <a:pt x="4168284" y="3269426"/>
                  <a:pt x="4167568" y="3271388"/>
                </a:cubicBezTo>
                <a:cubicBezTo>
                  <a:pt x="4166852" y="3273348"/>
                  <a:pt x="4166135" y="3275309"/>
                  <a:pt x="4168187" y="3276058"/>
                </a:cubicBezTo>
                <a:cubicBezTo>
                  <a:pt x="4170240" y="3276808"/>
                  <a:pt x="4170240" y="3276808"/>
                  <a:pt x="4169523" y="3278769"/>
                </a:cubicBezTo>
                <a:cubicBezTo>
                  <a:pt x="4175583" y="3287648"/>
                  <a:pt x="4182356" y="3294567"/>
                  <a:pt x="4182165" y="3307833"/>
                </a:cubicBezTo>
                <a:cubicBezTo>
                  <a:pt x="4180210" y="3300450"/>
                  <a:pt x="4176011" y="3305587"/>
                  <a:pt x="4173243" y="3306798"/>
                </a:cubicBezTo>
                <a:cubicBezTo>
                  <a:pt x="4171191" y="3306051"/>
                  <a:pt x="4171191" y="3306051"/>
                  <a:pt x="4169139" y="3305301"/>
                </a:cubicBezTo>
                <a:cubicBezTo>
                  <a:pt x="4175390" y="3300914"/>
                  <a:pt x="4165753" y="3301843"/>
                  <a:pt x="4170668" y="3294746"/>
                </a:cubicBezTo>
                <a:cubicBezTo>
                  <a:pt x="4160409" y="3291001"/>
                  <a:pt x="4148816" y="3284548"/>
                  <a:pt x="4141850" y="3290895"/>
                </a:cubicBezTo>
                <a:cubicBezTo>
                  <a:pt x="4143901" y="3291645"/>
                  <a:pt x="4145951" y="3292393"/>
                  <a:pt x="4143804" y="3298278"/>
                </a:cubicBezTo>
                <a:lnTo>
                  <a:pt x="4143089" y="3300239"/>
                </a:lnTo>
                <a:cubicBezTo>
                  <a:pt x="4141037" y="3299491"/>
                  <a:pt x="4141037" y="3299491"/>
                  <a:pt x="4138986" y="3298743"/>
                </a:cubicBezTo>
                <a:cubicBezTo>
                  <a:pt x="4138986" y="3298743"/>
                  <a:pt x="4138986" y="3298743"/>
                  <a:pt x="4138269" y="3300704"/>
                </a:cubicBezTo>
                <a:cubicBezTo>
                  <a:pt x="4138269" y="3300704"/>
                  <a:pt x="4137553" y="3302665"/>
                  <a:pt x="4139603" y="3303414"/>
                </a:cubicBezTo>
                <a:cubicBezTo>
                  <a:pt x="4139603" y="3303414"/>
                  <a:pt x="4141656" y="3304163"/>
                  <a:pt x="4142374" y="3302201"/>
                </a:cubicBezTo>
                <a:cubicBezTo>
                  <a:pt x="4144426" y="3302950"/>
                  <a:pt x="4144426" y="3302950"/>
                  <a:pt x="4144426" y="3302950"/>
                </a:cubicBezTo>
                <a:cubicBezTo>
                  <a:pt x="4144426" y="3302950"/>
                  <a:pt x="4145141" y="3300989"/>
                  <a:pt x="4145141" y="3300989"/>
                </a:cubicBezTo>
                <a:cubicBezTo>
                  <a:pt x="4158165" y="3303520"/>
                  <a:pt x="4153251" y="3310617"/>
                  <a:pt x="4164225" y="3312399"/>
                </a:cubicBezTo>
                <a:cubicBezTo>
                  <a:pt x="4164941" y="3310438"/>
                  <a:pt x="4164941" y="3310438"/>
                  <a:pt x="4164941" y="3310438"/>
                </a:cubicBezTo>
                <a:cubicBezTo>
                  <a:pt x="4166993" y="3311185"/>
                  <a:pt x="4168328" y="3313896"/>
                  <a:pt x="4170379" y="3314644"/>
                </a:cubicBezTo>
                <a:cubicBezTo>
                  <a:pt x="4170379" y="3314644"/>
                  <a:pt x="4172431" y="3315394"/>
                  <a:pt x="4173147" y="3313432"/>
                </a:cubicBezTo>
                <a:cubicBezTo>
                  <a:pt x="4172431" y="3315394"/>
                  <a:pt x="4172431" y="3315394"/>
                  <a:pt x="4172431" y="3315394"/>
                </a:cubicBezTo>
                <a:cubicBezTo>
                  <a:pt x="4180542" y="3325023"/>
                  <a:pt x="4199006" y="3331760"/>
                  <a:pt x="4205065" y="3340639"/>
                </a:cubicBezTo>
                <a:cubicBezTo>
                  <a:pt x="4203012" y="3339891"/>
                  <a:pt x="4206400" y="3343351"/>
                  <a:pt x="4205684" y="3345311"/>
                </a:cubicBezTo>
                <a:cubicBezTo>
                  <a:pt x="4202918" y="3346525"/>
                  <a:pt x="4200865" y="3345776"/>
                  <a:pt x="4199435" y="3349698"/>
                </a:cubicBezTo>
                <a:cubicBezTo>
                  <a:pt x="4209072" y="3348772"/>
                  <a:pt x="4201913" y="3368386"/>
                  <a:pt x="4207544" y="3359326"/>
                </a:cubicBezTo>
                <a:cubicBezTo>
                  <a:pt x="4210408" y="3351480"/>
                  <a:pt x="4222527" y="3369241"/>
                  <a:pt x="4217612" y="3376337"/>
                </a:cubicBezTo>
                <a:cubicBezTo>
                  <a:pt x="4214320" y="3366245"/>
                  <a:pt x="4209928" y="3384646"/>
                  <a:pt x="4207876" y="3383898"/>
                </a:cubicBezTo>
                <a:cubicBezTo>
                  <a:pt x="4204586" y="3373806"/>
                  <a:pt x="4188793" y="3372488"/>
                  <a:pt x="4185501" y="3362396"/>
                </a:cubicBezTo>
                <a:cubicBezTo>
                  <a:pt x="4186218" y="3360433"/>
                  <a:pt x="4186218" y="3360433"/>
                  <a:pt x="4186218" y="3360433"/>
                </a:cubicBezTo>
                <a:cubicBezTo>
                  <a:pt x="4188269" y="3361182"/>
                  <a:pt x="4188983" y="3359221"/>
                  <a:pt x="4191753" y="3358009"/>
                </a:cubicBezTo>
                <a:cubicBezTo>
                  <a:pt x="4191753" y="3358009"/>
                  <a:pt x="4193183" y="3354085"/>
                  <a:pt x="4191131" y="3353337"/>
                </a:cubicBezTo>
                <a:cubicBezTo>
                  <a:pt x="4191847" y="3351376"/>
                  <a:pt x="4191847" y="3351376"/>
                  <a:pt x="4189796" y="3350627"/>
                </a:cubicBezTo>
                <a:cubicBezTo>
                  <a:pt x="4189796" y="3350627"/>
                  <a:pt x="4189796" y="3350627"/>
                  <a:pt x="4187028" y="3351840"/>
                </a:cubicBezTo>
                <a:cubicBezTo>
                  <a:pt x="4189272" y="3339322"/>
                  <a:pt x="4185073" y="3344459"/>
                  <a:pt x="4183640" y="3348381"/>
                </a:cubicBezTo>
                <a:cubicBezTo>
                  <a:pt x="4181684" y="3340998"/>
                  <a:pt x="4179014" y="3335579"/>
                  <a:pt x="4172859" y="3333332"/>
                </a:cubicBezTo>
                <a:cubicBezTo>
                  <a:pt x="4172144" y="3335294"/>
                  <a:pt x="4172144" y="3335294"/>
                  <a:pt x="4172144" y="3335294"/>
                </a:cubicBezTo>
                <a:cubicBezTo>
                  <a:pt x="4170091" y="3334545"/>
                  <a:pt x="4170091" y="3334545"/>
                  <a:pt x="4170091" y="3334545"/>
                </a:cubicBezTo>
                <a:cubicBezTo>
                  <a:pt x="4168040" y="3333797"/>
                  <a:pt x="4165989" y="3333048"/>
                  <a:pt x="4163221" y="3334261"/>
                </a:cubicBezTo>
                <a:cubicBezTo>
                  <a:pt x="4161885" y="3331551"/>
                  <a:pt x="4159835" y="3330801"/>
                  <a:pt x="4157781" y="3330052"/>
                </a:cubicBezTo>
                <a:cubicBezTo>
                  <a:pt x="4157781" y="3330052"/>
                  <a:pt x="4155730" y="3329303"/>
                  <a:pt x="4155730" y="3329303"/>
                </a:cubicBezTo>
                <a:cubicBezTo>
                  <a:pt x="4155730" y="3329303"/>
                  <a:pt x="4156446" y="3327342"/>
                  <a:pt x="4154394" y="3326594"/>
                </a:cubicBezTo>
                <a:cubicBezTo>
                  <a:pt x="4155111" y="3324632"/>
                  <a:pt x="4153060" y="3323883"/>
                  <a:pt x="4153060" y="3323883"/>
                </a:cubicBezTo>
                <a:cubicBezTo>
                  <a:pt x="4151723" y="3321175"/>
                  <a:pt x="4148334" y="3317715"/>
                  <a:pt x="4146284" y="3316964"/>
                </a:cubicBezTo>
                <a:cubicBezTo>
                  <a:pt x="4142179" y="3315467"/>
                  <a:pt x="4139414" y="3316680"/>
                  <a:pt x="4136646" y="3317894"/>
                </a:cubicBezTo>
                <a:cubicBezTo>
                  <a:pt x="4135929" y="3319854"/>
                  <a:pt x="4135929" y="3319854"/>
                  <a:pt x="4135929" y="3319854"/>
                </a:cubicBezTo>
                <a:cubicBezTo>
                  <a:pt x="4135214" y="3321815"/>
                  <a:pt x="4133782" y="3325739"/>
                  <a:pt x="4135118" y="3328449"/>
                </a:cubicBezTo>
                <a:cubicBezTo>
                  <a:pt x="4135118" y="3328449"/>
                  <a:pt x="4134404" y="3330412"/>
                  <a:pt x="4137169" y="3329198"/>
                </a:cubicBezTo>
                <a:cubicBezTo>
                  <a:pt x="4139220" y="3329947"/>
                  <a:pt x="4139936" y="3327985"/>
                  <a:pt x="4138602" y="3325276"/>
                </a:cubicBezTo>
                <a:cubicBezTo>
                  <a:pt x="4138602" y="3325276"/>
                  <a:pt x="4139317" y="3323313"/>
                  <a:pt x="4139317" y="3323313"/>
                </a:cubicBezTo>
                <a:cubicBezTo>
                  <a:pt x="4142084" y="3322101"/>
                  <a:pt x="4145472" y="3325560"/>
                  <a:pt x="4149575" y="3327057"/>
                </a:cubicBezTo>
                <a:cubicBezTo>
                  <a:pt x="4146807" y="3328271"/>
                  <a:pt x="4146092" y="3330232"/>
                  <a:pt x="4144661" y="3334155"/>
                </a:cubicBezTo>
                <a:cubicBezTo>
                  <a:pt x="4140557" y="3332658"/>
                  <a:pt x="4140557" y="3332658"/>
                  <a:pt x="4140557" y="3332658"/>
                </a:cubicBezTo>
                <a:cubicBezTo>
                  <a:pt x="4140557" y="3332658"/>
                  <a:pt x="4140557" y="3332658"/>
                  <a:pt x="4139842" y="3334619"/>
                </a:cubicBezTo>
                <a:cubicBezTo>
                  <a:pt x="4139842" y="3334619"/>
                  <a:pt x="4139125" y="3336580"/>
                  <a:pt x="4139125" y="3336580"/>
                </a:cubicBezTo>
                <a:cubicBezTo>
                  <a:pt x="4143229" y="3338079"/>
                  <a:pt x="4143229" y="3338079"/>
                  <a:pt x="4143229" y="3338079"/>
                </a:cubicBezTo>
                <a:cubicBezTo>
                  <a:pt x="4141797" y="3342001"/>
                  <a:pt x="4145900" y="3343498"/>
                  <a:pt x="4147952" y="3344246"/>
                </a:cubicBezTo>
                <a:cubicBezTo>
                  <a:pt x="4150720" y="3343035"/>
                  <a:pt x="4151435" y="3341072"/>
                  <a:pt x="4151435" y="3341072"/>
                </a:cubicBezTo>
                <a:cubicBezTo>
                  <a:pt x="4152151" y="3339111"/>
                  <a:pt x="4152151" y="3339111"/>
                  <a:pt x="4154203" y="3339859"/>
                </a:cubicBezTo>
                <a:cubicBezTo>
                  <a:pt x="4154203" y="3339859"/>
                  <a:pt x="4156254" y="3340609"/>
                  <a:pt x="4157591" y="3343320"/>
                </a:cubicBezTo>
                <a:cubicBezTo>
                  <a:pt x="4156873" y="3345280"/>
                  <a:pt x="4156158" y="3347241"/>
                  <a:pt x="4158209" y="3347991"/>
                </a:cubicBezTo>
                <a:cubicBezTo>
                  <a:pt x="4156779" y="3351913"/>
                  <a:pt x="4158114" y="3354625"/>
                  <a:pt x="4156062" y="3353875"/>
                </a:cubicBezTo>
                <a:cubicBezTo>
                  <a:pt x="4154010" y="3353126"/>
                  <a:pt x="4153296" y="3355088"/>
                  <a:pt x="4153296" y="3355088"/>
                </a:cubicBezTo>
                <a:cubicBezTo>
                  <a:pt x="4154010" y="3353126"/>
                  <a:pt x="4154010" y="3353126"/>
                  <a:pt x="4154010" y="3353126"/>
                </a:cubicBezTo>
                <a:cubicBezTo>
                  <a:pt x="4143850" y="3342750"/>
                  <a:pt x="4131346" y="3351524"/>
                  <a:pt x="4123951" y="3339934"/>
                </a:cubicBezTo>
                <a:cubicBezTo>
                  <a:pt x="4129487" y="3337508"/>
                  <a:pt x="4129392" y="3344142"/>
                  <a:pt x="4133591" y="3339005"/>
                </a:cubicBezTo>
                <a:cubicBezTo>
                  <a:pt x="4129584" y="3330874"/>
                  <a:pt x="4125481" y="3329378"/>
                  <a:pt x="4115841" y="3330305"/>
                </a:cubicBezTo>
                <a:cubicBezTo>
                  <a:pt x="4115125" y="3332267"/>
                  <a:pt x="4115125" y="3332267"/>
                  <a:pt x="4115125" y="3332267"/>
                </a:cubicBezTo>
                <a:cubicBezTo>
                  <a:pt x="4115841" y="3330305"/>
                  <a:pt x="4113790" y="3329556"/>
                  <a:pt x="4113790" y="3329556"/>
                </a:cubicBezTo>
                <a:cubicBezTo>
                  <a:pt x="4111739" y="3328809"/>
                  <a:pt x="4111739" y="3328809"/>
                  <a:pt x="4111739" y="3328809"/>
                </a:cubicBezTo>
                <a:cubicBezTo>
                  <a:pt x="4111023" y="3330768"/>
                  <a:pt x="4111023" y="3330768"/>
                  <a:pt x="4110308" y="3332730"/>
                </a:cubicBezTo>
                <a:cubicBezTo>
                  <a:pt x="4112359" y="3333479"/>
                  <a:pt x="4112359" y="3333479"/>
                  <a:pt x="4112359" y="3333479"/>
                </a:cubicBezTo>
                <a:cubicBezTo>
                  <a:pt x="4110926" y="3337403"/>
                  <a:pt x="4107538" y="3333943"/>
                  <a:pt x="4105392" y="3339828"/>
                </a:cubicBezTo>
                <a:cubicBezTo>
                  <a:pt x="4105392" y="3339828"/>
                  <a:pt x="4102624" y="3341041"/>
                  <a:pt x="4102624" y="3341041"/>
                </a:cubicBezTo>
                <a:cubicBezTo>
                  <a:pt x="4102624" y="3341041"/>
                  <a:pt x="4101908" y="3343003"/>
                  <a:pt x="4101195" y="3344964"/>
                </a:cubicBezTo>
                <a:cubicBezTo>
                  <a:pt x="4100477" y="3346926"/>
                  <a:pt x="4102527" y="3347672"/>
                  <a:pt x="4103244" y="3345713"/>
                </a:cubicBezTo>
                <a:cubicBezTo>
                  <a:pt x="4103244" y="3345713"/>
                  <a:pt x="4105295" y="3346462"/>
                  <a:pt x="4106012" y="3344500"/>
                </a:cubicBezTo>
                <a:cubicBezTo>
                  <a:pt x="4105295" y="3346462"/>
                  <a:pt x="4105295" y="3346462"/>
                  <a:pt x="4105295" y="3346462"/>
                </a:cubicBezTo>
                <a:cubicBezTo>
                  <a:pt x="4096898" y="3356734"/>
                  <a:pt x="4114315" y="3340862"/>
                  <a:pt x="4114839" y="3352166"/>
                </a:cubicBezTo>
                <a:cubicBezTo>
                  <a:pt x="4110736" y="3350669"/>
                  <a:pt x="4110020" y="3352632"/>
                  <a:pt x="4110640" y="3357302"/>
                </a:cubicBezTo>
                <a:cubicBezTo>
                  <a:pt x="4105295" y="3346462"/>
                  <a:pt x="4096801" y="3363366"/>
                  <a:pt x="4092698" y="3361870"/>
                </a:cubicBezTo>
                <a:cubicBezTo>
                  <a:pt x="4099761" y="3348887"/>
                  <a:pt x="4096277" y="3352059"/>
                  <a:pt x="4097089" y="3343467"/>
                </a:cubicBezTo>
                <a:cubicBezTo>
                  <a:pt x="4097089" y="3343467"/>
                  <a:pt x="4099856" y="3342254"/>
                  <a:pt x="4097806" y="3341506"/>
                </a:cubicBezTo>
                <a:cubicBezTo>
                  <a:pt x="4098522" y="3339544"/>
                  <a:pt x="4098522" y="3339544"/>
                  <a:pt x="4098522" y="3339544"/>
                </a:cubicBezTo>
                <a:cubicBezTo>
                  <a:pt x="4098522" y="3339544"/>
                  <a:pt x="4098522" y="3339544"/>
                  <a:pt x="4096469" y="3338794"/>
                </a:cubicBezTo>
                <a:cubicBezTo>
                  <a:pt x="4096469" y="3338794"/>
                  <a:pt x="4093701" y="3340007"/>
                  <a:pt x="4091651" y="3339259"/>
                </a:cubicBezTo>
                <a:cubicBezTo>
                  <a:pt x="4092365" y="3337299"/>
                  <a:pt x="4092365" y="3337299"/>
                  <a:pt x="4092365" y="3337299"/>
                </a:cubicBezTo>
                <a:cubicBezTo>
                  <a:pt x="4070847" y="3351671"/>
                  <a:pt x="4069274" y="3317756"/>
                  <a:pt x="4064647" y="3304954"/>
                </a:cubicBezTo>
                <a:cubicBezTo>
                  <a:pt x="4036972" y="3317082"/>
                  <a:pt x="4034493" y="3298396"/>
                  <a:pt x="4011114" y="3298752"/>
                </a:cubicBezTo>
                <a:cubicBezTo>
                  <a:pt x="4011114" y="3298752"/>
                  <a:pt x="4009063" y="3298004"/>
                  <a:pt x="4009063" y="3298004"/>
                </a:cubicBezTo>
                <a:cubicBezTo>
                  <a:pt x="4007010" y="3297257"/>
                  <a:pt x="4004958" y="3296508"/>
                  <a:pt x="4002907" y="3295758"/>
                </a:cubicBezTo>
                <a:cubicBezTo>
                  <a:pt x="3994700" y="3292763"/>
                  <a:pt x="3984443" y="3289020"/>
                  <a:pt x="3976953" y="3284064"/>
                </a:cubicBezTo>
                <a:cubicBezTo>
                  <a:pt x="3972851" y="3282567"/>
                  <a:pt x="3970797" y="3281817"/>
                  <a:pt x="3966695" y="3280320"/>
                </a:cubicBezTo>
                <a:cubicBezTo>
                  <a:pt x="3964642" y="3279571"/>
                  <a:pt x="3963927" y="3281533"/>
                  <a:pt x="3963211" y="3283494"/>
                </a:cubicBezTo>
                <a:cubicBezTo>
                  <a:pt x="3963211" y="3283494"/>
                  <a:pt x="3962494" y="3285454"/>
                  <a:pt x="3964547" y="3286203"/>
                </a:cubicBezTo>
                <a:cubicBezTo>
                  <a:pt x="3966597" y="3286954"/>
                  <a:pt x="3970702" y="3288449"/>
                  <a:pt x="3974805" y="3289947"/>
                </a:cubicBezTo>
                <a:cubicBezTo>
                  <a:pt x="3982296" y="3294905"/>
                  <a:pt x="3990502" y="3297900"/>
                  <a:pt x="4000045" y="3303605"/>
                </a:cubicBezTo>
                <a:cubicBezTo>
                  <a:pt x="3999327" y="3305566"/>
                  <a:pt x="3998612" y="3307526"/>
                  <a:pt x="3997897" y="3309488"/>
                </a:cubicBezTo>
                <a:cubicBezTo>
                  <a:pt x="3999232" y="3312199"/>
                  <a:pt x="3999232" y="3312199"/>
                  <a:pt x="4001283" y="3312947"/>
                </a:cubicBezTo>
                <a:cubicBezTo>
                  <a:pt x="4001283" y="3312947"/>
                  <a:pt x="4004052" y="3311735"/>
                  <a:pt x="4002716" y="3309024"/>
                </a:cubicBezTo>
                <a:cubicBezTo>
                  <a:pt x="4003431" y="3307063"/>
                  <a:pt x="4004146" y="3305102"/>
                  <a:pt x="4004864" y="3303140"/>
                </a:cubicBezTo>
                <a:cubicBezTo>
                  <a:pt x="4004864" y="3303140"/>
                  <a:pt x="4006914" y="3303889"/>
                  <a:pt x="4006914" y="3303889"/>
                </a:cubicBezTo>
                <a:cubicBezTo>
                  <a:pt x="4007534" y="3308562"/>
                  <a:pt x="4015121" y="3306884"/>
                  <a:pt x="4008774" y="3317905"/>
                </a:cubicBezTo>
                <a:cubicBezTo>
                  <a:pt x="4006723" y="3317155"/>
                  <a:pt x="4006723" y="3317155"/>
                  <a:pt x="4006723" y="3317155"/>
                </a:cubicBezTo>
                <a:cubicBezTo>
                  <a:pt x="4001904" y="3317620"/>
                  <a:pt x="4001904" y="3317620"/>
                  <a:pt x="3999851" y="3316871"/>
                </a:cubicBezTo>
                <a:cubicBezTo>
                  <a:pt x="4000568" y="3314909"/>
                  <a:pt x="3998516" y="3314160"/>
                  <a:pt x="3995749" y="3315374"/>
                </a:cubicBezTo>
                <a:cubicBezTo>
                  <a:pt x="3995033" y="3317335"/>
                  <a:pt x="3994318" y="3319296"/>
                  <a:pt x="3995653" y="3322006"/>
                </a:cubicBezTo>
                <a:cubicBezTo>
                  <a:pt x="3999041" y="3325466"/>
                  <a:pt x="4001808" y="3324253"/>
                  <a:pt x="4005911" y="3325751"/>
                </a:cubicBezTo>
                <a:cubicBezTo>
                  <a:pt x="4006627" y="3323789"/>
                  <a:pt x="4006627" y="3323789"/>
                  <a:pt x="4006627" y="3323789"/>
                </a:cubicBezTo>
                <a:cubicBezTo>
                  <a:pt x="4009917" y="3333882"/>
                  <a:pt x="4020989" y="3329030"/>
                  <a:pt x="4018125" y="3336876"/>
                </a:cubicBezTo>
                <a:cubicBezTo>
                  <a:pt x="4033298" y="3333521"/>
                  <a:pt x="4039068" y="3362301"/>
                  <a:pt x="4053621" y="3354276"/>
                </a:cubicBezTo>
                <a:cubicBezTo>
                  <a:pt x="4053621" y="3354276"/>
                  <a:pt x="4055673" y="3355025"/>
                  <a:pt x="4055673" y="3355025"/>
                </a:cubicBezTo>
                <a:cubicBezTo>
                  <a:pt x="4054958" y="3356987"/>
                  <a:pt x="4054958" y="3356987"/>
                  <a:pt x="4056294" y="3359697"/>
                </a:cubicBezTo>
                <a:cubicBezTo>
                  <a:pt x="4055579" y="3361658"/>
                  <a:pt x="4057629" y="3362407"/>
                  <a:pt x="4057629" y="3362407"/>
                </a:cubicBezTo>
                <a:cubicBezTo>
                  <a:pt x="4056818" y="3371002"/>
                  <a:pt x="4051998" y="3371466"/>
                  <a:pt x="4046559" y="3367258"/>
                </a:cubicBezTo>
                <a:cubicBezTo>
                  <a:pt x="4030190" y="3405740"/>
                  <a:pt x="4065881" y="3409872"/>
                  <a:pt x="4093650" y="3391113"/>
                </a:cubicBezTo>
                <a:cubicBezTo>
                  <a:pt x="4093031" y="3386440"/>
                  <a:pt x="4083392" y="3387369"/>
                  <a:pt x="4088307" y="3380270"/>
                </a:cubicBezTo>
                <a:cubicBezTo>
                  <a:pt x="4098566" y="3384015"/>
                  <a:pt x="4108108" y="3389720"/>
                  <a:pt x="4110351" y="3377202"/>
                </a:cubicBezTo>
                <a:cubicBezTo>
                  <a:pt x="4118461" y="3386830"/>
                  <a:pt x="4130771" y="3391323"/>
                  <a:pt x="4131916" y="3407299"/>
                </a:cubicBezTo>
                <a:cubicBezTo>
                  <a:pt x="4122994" y="3406267"/>
                  <a:pt x="4114166" y="3398598"/>
                  <a:pt x="4104624" y="3392894"/>
                </a:cubicBezTo>
                <a:cubicBezTo>
                  <a:pt x="4102574" y="3392145"/>
                  <a:pt x="4099805" y="3393358"/>
                  <a:pt x="4099090" y="3395321"/>
                </a:cubicBezTo>
                <a:cubicBezTo>
                  <a:pt x="4097657" y="3399242"/>
                  <a:pt x="4098994" y="3401952"/>
                  <a:pt x="4101046" y="3402702"/>
                </a:cubicBezTo>
                <a:cubicBezTo>
                  <a:pt x="4109872" y="3410367"/>
                  <a:pt x="4119415" y="3416075"/>
                  <a:pt x="4132439" y="3418604"/>
                </a:cubicBezTo>
                <a:cubicBezTo>
                  <a:pt x="4135111" y="3424025"/>
                  <a:pt x="4148853" y="3424595"/>
                  <a:pt x="4148040" y="3433188"/>
                </a:cubicBezTo>
                <a:cubicBezTo>
                  <a:pt x="4158202" y="3443565"/>
                  <a:pt x="4209161" y="3437713"/>
                  <a:pt x="4210017" y="3473589"/>
                </a:cubicBezTo>
                <a:cubicBezTo>
                  <a:pt x="4221087" y="3468737"/>
                  <a:pt x="4227051" y="3484252"/>
                  <a:pt x="4242222" y="3480896"/>
                </a:cubicBezTo>
                <a:cubicBezTo>
                  <a:pt x="4240173" y="3480149"/>
                  <a:pt x="4254010" y="3474085"/>
                  <a:pt x="4256680" y="3479505"/>
                </a:cubicBezTo>
                <a:cubicBezTo>
                  <a:pt x="4255964" y="3481466"/>
                  <a:pt x="4255964" y="3481466"/>
                  <a:pt x="4255964" y="3481466"/>
                </a:cubicBezTo>
                <a:cubicBezTo>
                  <a:pt x="4253914" y="3480718"/>
                  <a:pt x="4253197" y="3482680"/>
                  <a:pt x="4253197" y="3482680"/>
                </a:cubicBezTo>
                <a:cubicBezTo>
                  <a:pt x="4242222" y="3480896"/>
                  <a:pt x="4237116" y="3501260"/>
                  <a:pt x="4224186" y="3492097"/>
                </a:cubicBezTo>
                <a:cubicBezTo>
                  <a:pt x="4223471" y="3494059"/>
                  <a:pt x="4222756" y="3496019"/>
                  <a:pt x="4222039" y="3497980"/>
                </a:cubicBezTo>
                <a:cubicBezTo>
                  <a:pt x="4215885" y="3495735"/>
                  <a:pt x="4215885" y="3495735"/>
                  <a:pt x="4215885" y="3495735"/>
                </a:cubicBezTo>
                <a:cubicBezTo>
                  <a:pt x="4215885" y="3495735"/>
                  <a:pt x="4213833" y="3494986"/>
                  <a:pt x="4213833" y="3494986"/>
                </a:cubicBezTo>
                <a:cubicBezTo>
                  <a:pt x="4211782" y="3494238"/>
                  <a:pt x="4206246" y="3496662"/>
                  <a:pt x="4203479" y="3497876"/>
                </a:cubicBezTo>
                <a:cubicBezTo>
                  <a:pt x="4202764" y="3499837"/>
                  <a:pt x="4202764" y="3499837"/>
                  <a:pt x="4202764" y="3499837"/>
                </a:cubicBezTo>
                <a:cubicBezTo>
                  <a:pt x="4199900" y="3507682"/>
                  <a:pt x="4199805" y="3514316"/>
                  <a:pt x="4203907" y="3515814"/>
                </a:cubicBezTo>
                <a:cubicBezTo>
                  <a:pt x="4205960" y="3516563"/>
                  <a:pt x="4205960" y="3516563"/>
                  <a:pt x="4205960" y="3516563"/>
                </a:cubicBezTo>
                <a:cubicBezTo>
                  <a:pt x="4206675" y="3514601"/>
                  <a:pt x="4206675" y="3514601"/>
                  <a:pt x="4206675" y="3514601"/>
                </a:cubicBezTo>
                <a:cubicBezTo>
                  <a:pt x="4209442" y="3513389"/>
                  <a:pt x="4210158" y="3511427"/>
                  <a:pt x="4210874" y="3509466"/>
                </a:cubicBezTo>
                <a:cubicBezTo>
                  <a:pt x="4211589" y="3507504"/>
                  <a:pt x="4214357" y="3506291"/>
                  <a:pt x="4215073" y="3504329"/>
                </a:cubicBezTo>
                <a:cubicBezTo>
                  <a:pt x="4219177" y="3505827"/>
                  <a:pt x="4219177" y="3505827"/>
                  <a:pt x="4219177" y="3505827"/>
                </a:cubicBezTo>
                <a:cubicBezTo>
                  <a:pt x="4224616" y="3510034"/>
                  <a:pt x="4227287" y="3515456"/>
                  <a:pt x="4225854" y="3519379"/>
                </a:cubicBezTo>
                <a:cubicBezTo>
                  <a:pt x="4236926" y="3514527"/>
                  <a:pt x="4231198" y="3530220"/>
                  <a:pt x="4242363" y="3518735"/>
                </a:cubicBezTo>
                <a:cubicBezTo>
                  <a:pt x="4243699" y="3521445"/>
                  <a:pt x="4246991" y="3531537"/>
                  <a:pt x="4250474" y="3528363"/>
                </a:cubicBezTo>
                <a:cubicBezTo>
                  <a:pt x="4246371" y="3526866"/>
                  <a:pt x="4251286" y="3519768"/>
                  <a:pt x="4254673" y="3523228"/>
                </a:cubicBezTo>
                <a:cubicBezTo>
                  <a:pt x="4254673" y="3523228"/>
                  <a:pt x="4254673" y="3523228"/>
                  <a:pt x="4256725" y="3523975"/>
                </a:cubicBezTo>
                <a:cubicBezTo>
                  <a:pt x="4251809" y="3531074"/>
                  <a:pt x="4265647" y="3525010"/>
                  <a:pt x="4260732" y="3532107"/>
                </a:cubicBezTo>
                <a:cubicBezTo>
                  <a:pt x="4257345" y="3528647"/>
                  <a:pt x="4254482" y="3536495"/>
                  <a:pt x="4253050" y="3540415"/>
                </a:cubicBezTo>
                <a:cubicBezTo>
                  <a:pt x="4250997" y="3539668"/>
                  <a:pt x="4250997" y="3539668"/>
                  <a:pt x="4250997" y="3539668"/>
                </a:cubicBezTo>
                <a:cubicBezTo>
                  <a:pt x="4246178" y="3540134"/>
                  <a:pt x="4242076" y="3538635"/>
                  <a:pt x="4240738" y="3535925"/>
                </a:cubicBezTo>
                <a:cubicBezTo>
                  <a:pt x="4240738" y="3535925"/>
                  <a:pt x="4238688" y="3535175"/>
                  <a:pt x="4238688" y="3535175"/>
                </a:cubicBezTo>
                <a:cubicBezTo>
                  <a:pt x="4237973" y="3537138"/>
                  <a:pt x="4237973" y="3537138"/>
                  <a:pt x="4237256" y="3539099"/>
                </a:cubicBezTo>
                <a:cubicBezTo>
                  <a:pt x="4240644" y="3542556"/>
                  <a:pt x="4244747" y="3544054"/>
                  <a:pt x="4251618" y="3544339"/>
                </a:cubicBezTo>
                <a:cubicBezTo>
                  <a:pt x="4246704" y="3551437"/>
                  <a:pt x="4254289" y="3549760"/>
                  <a:pt x="4252142" y="3555645"/>
                </a:cubicBezTo>
                <a:cubicBezTo>
                  <a:pt x="4245892" y="3560032"/>
                  <a:pt x="4241789" y="3558535"/>
                  <a:pt x="4239832" y="3551152"/>
                </a:cubicBezTo>
                <a:cubicBezTo>
                  <a:pt x="4233486" y="3562173"/>
                  <a:pt x="4230193" y="3552080"/>
                  <a:pt x="4224564" y="3561139"/>
                </a:cubicBezTo>
                <a:cubicBezTo>
                  <a:pt x="4235250" y="3582820"/>
                  <a:pt x="4252570" y="3573584"/>
                  <a:pt x="4267457" y="3590128"/>
                </a:cubicBezTo>
                <a:cubicBezTo>
                  <a:pt x="4269507" y="3590876"/>
                  <a:pt x="4269507" y="3590876"/>
                  <a:pt x="4269507" y="3590876"/>
                </a:cubicBezTo>
                <a:cubicBezTo>
                  <a:pt x="4267457" y="3590128"/>
                  <a:pt x="4266740" y="3592090"/>
                  <a:pt x="4266740" y="3592090"/>
                </a:cubicBezTo>
                <a:cubicBezTo>
                  <a:pt x="4266024" y="3594051"/>
                  <a:pt x="4266024" y="3594051"/>
                  <a:pt x="4265308" y="3596014"/>
                </a:cubicBezTo>
                <a:cubicBezTo>
                  <a:pt x="4260489" y="3596476"/>
                  <a:pt x="4255670" y="3596941"/>
                  <a:pt x="4252186" y="3600115"/>
                </a:cubicBezTo>
                <a:cubicBezTo>
                  <a:pt x="4251470" y="3602076"/>
                  <a:pt x="4251470" y="3602076"/>
                  <a:pt x="4251470" y="3602076"/>
                </a:cubicBezTo>
                <a:cubicBezTo>
                  <a:pt x="4244077" y="3590487"/>
                  <a:pt x="4233818" y="3586743"/>
                  <a:pt x="4220793" y="3584212"/>
                </a:cubicBezTo>
                <a:cubicBezTo>
                  <a:pt x="4214638" y="3581967"/>
                  <a:pt x="4204380" y="3578223"/>
                  <a:pt x="4198942" y="3574015"/>
                </a:cubicBezTo>
                <a:cubicBezTo>
                  <a:pt x="4196888" y="3573266"/>
                  <a:pt x="4196888" y="3573266"/>
                  <a:pt x="4196888" y="3573266"/>
                </a:cubicBezTo>
                <a:cubicBezTo>
                  <a:pt x="4196888" y="3573266"/>
                  <a:pt x="4194838" y="3572518"/>
                  <a:pt x="4194122" y="3574480"/>
                </a:cubicBezTo>
                <a:cubicBezTo>
                  <a:pt x="4193405" y="3576440"/>
                  <a:pt x="4192690" y="3578403"/>
                  <a:pt x="4194740" y="3579151"/>
                </a:cubicBezTo>
                <a:cubicBezTo>
                  <a:pt x="4202231" y="3584107"/>
                  <a:pt x="4210438" y="3587102"/>
                  <a:pt x="4220697" y="3590847"/>
                </a:cubicBezTo>
                <a:cubicBezTo>
                  <a:pt x="4230955" y="3594591"/>
                  <a:pt x="4241927" y="3596373"/>
                  <a:pt x="4247271" y="3607213"/>
                </a:cubicBezTo>
                <a:cubicBezTo>
                  <a:pt x="4249132" y="3621228"/>
                  <a:pt x="4260202" y="3616378"/>
                  <a:pt x="4266976" y="3623294"/>
                </a:cubicBezTo>
                <a:cubicBezTo>
                  <a:pt x="4275804" y="3630962"/>
                  <a:pt x="4277662" y="3644978"/>
                  <a:pt x="4285153" y="3649933"/>
                </a:cubicBezTo>
                <a:cubicBezTo>
                  <a:pt x="4285153" y="3649933"/>
                  <a:pt x="4304334" y="3654711"/>
                  <a:pt x="4311919" y="3653033"/>
                </a:cubicBezTo>
                <a:cubicBezTo>
                  <a:pt x="4310060" y="3639019"/>
                  <a:pt x="4290164" y="3636201"/>
                  <a:pt x="4288304" y="3622186"/>
                </a:cubicBezTo>
                <a:cubicBezTo>
                  <a:pt x="4294459" y="3624435"/>
                  <a:pt x="4298563" y="3625931"/>
                  <a:pt x="4302665" y="3627428"/>
                </a:cubicBezTo>
                <a:cubicBezTo>
                  <a:pt x="4306769" y="3628927"/>
                  <a:pt x="4308819" y="3629675"/>
                  <a:pt x="4310872" y="3630423"/>
                </a:cubicBezTo>
                <a:cubicBezTo>
                  <a:pt x="4318982" y="3640051"/>
                  <a:pt x="4328526" y="3645756"/>
                  <a:pt x="4325564" y="3660235"/>
                </a:cubicBezTo>
                <a:cubicBezTo>
                  <a:pt x="4330384" y="3659771"/>
                  <a:pt x="4328238" y="3665656"/>
                  <a:pt x="4334392" y="3667903"/>
                </a:cubicBezTo>
                <a:cubicBezTo>
                  <a:pt x="4335108" y="3665941"/>
                  <a:pt x="4335108" y="3665941"/>
                  <a:pt x="4335108" y="3665941"/>
                </a:cubicBezTo>
                <a:cubicBezTo>
                  <a:pt x="4336443" y="3668651"/>
                  <a:pt x="4338495" y="3669400"/>
                  <a:pt x="4340546" y="3670149"/>
                </a:cubicBezTo>
                <a:cubicBezTo>
                  <a:pt x="4340546" y="3670149"/>
                  <a:pt x="4343314" y="3668936"/>
                  <a:pt x="4343314" y="3668936"/>
                </a:cubicBezTo>
                <a:cubicBezTo>
                  <a:pt x="4344030" y="3666975"/>
                  <a:pt x="4341978" y="3666226"/>
                  <a:pt x="4341978" y="3666226"/>
                </a:cubicBezTo>
                <a:cubicBezTo>
                  <a:pt x="4339927" y="3665477"/>
                  <a:pt x="4337875" y="3664728"/>
                  <a:pt x="4335824" y="3663980"/>
                </a:cubicBezTo>
                <a:cubicBezTo>
                  <a:pt x="4336539" y="3662018"/>
                  <a:pt x="4337255" y="3660058"/>
                  <a:pt x="4337972" y="3658095"/>
                </a:cubicBezTo>
                <a:cubicBezTo>
                  <a:pt x="4339212" y="3667439"/>
                  <a:pt x="4363306" y="3665119"/>
                  <a:pt x="4346606" y="3679028"/>
                </a:cubicBezTo>
                <a:cubicBezTo>
                  <a:pt x="4376044" y="3687550"/>
                  <a:pt x="4397084" y="3706342"/>
                  <a:pt x="4430006" y="3711687"/>
                </a:cubicBezTo>
                <a:cubicBezTo>
                  <a:pt x="4436543" y="3687401"/>
                  <a:pt x="4423230" y="3704769"/>
                  <a:pt x="4420035" y="3688044"/>
                </a:cubicBezTo>
                <a:cubicBezTo>
                  <a:pt x="4444034" y="3692357"/>
                  <a:pt x="4442507" y="3702913"/>
                  <a:pt x="4463739" y="3708440"/>
                </a:cubicBezTo>
                <a:cubicBezTo>
                  <a:pt x="4458824" y="3715537"/>
                  <a:pt x="4458728" y="3722170"/>
                  <a:pt x="4459349" y="3726841"/>
                </a:cubicBezTo>
                <a:cubicBezTo>
                  <a:pt x="4465504" y="3729087"/>
                  <a:pt x="4476477" y="3730870"/>
                  <a:pt x="4478004" y="3720313"/>
                </a:cubicBezTo>
                <a:cubicBezTo>
                  <a:pt x="4490934" y="3729477"/>
                  <a:pt x="4494941" y="3737610"/>
                  <a:pt x="4508778" y="3731545"/>
                </a:cubicBezTo>
                <a:cubicBezTo>
                  <a:pt x="4505916" y="3739391"/>
                  <a:pt x="4512070" y="3741637"/>
                  <a:pt x="4512690" y="3746309"/>
                </a:cubicBezTo>
                <a:cubicBezTo>
                  <a:pt x="4518225" y="3743885"/>
                  <a:pt x="4525097" y="3744168"/>
                  <a:pt x="4530629" y="3741743"/>
                </a:cubicBezTo>
                <a:cubicBezTo>
                  <a:pt x="4576291" y="3769518"/>
                  <a:pt x="4626054" y="3798794"/>
                  <a:pt x="4673861" y="3820685"/>
                </a:cubicBezTo>
                <a:cubicBezTo>
                  <a:pt x="4697765" y="3831633"/>
                  <a:pt x="4715941" y="3858272"/>
                  <a:pt x="4745761" y="3840259"/>
                </a:cubicBezTo>
                <a:cubicBezTo>
                  <a:pt x="4762605" y="3864187"/>
                  <a:pt x="4794812" y="3871495"/>
                  <a:pt x="4807549" y="3893925"/>
                </a:cubicBezTo>
                <a:cubicBezTo>
                  <a:pt x="4804159" y="3890467"/>
                  <a:pt x="4799961" y="3895604"/>
                  <a:pt x="4797910" y="3894854"/>
                </a:cubicBezTo>
                <a:cubicBezTo>
                  <a:pt x="4797193" y="3896816"/>
                  <a:pt x="4797193" y="3896816"/>
                  <a:pt x="4797193" y="3896816"/>
                </a:cubicBezTo>
                <a:cubicBezTo>
                  <a:pt x="4795142" y="3896067"/>
                  <a:pt x="4795858" y="3894105"/>
                  <a:pt x="4793807" y="3893357"/>
                </a:cubicBezTo>
                <a:cubicBezTo>
                  <a:pt x="4791755" y="3892608"/>
                  <a:pt x="4791040" y="3894569"/>
                  <a:pt x="4789607" y="3898491"/>
                </a:cubicBezTo>
                <a:cubicBezTo>
                  <a:pt x="4788891" y="3900455"/>
                  <a:pt x="4788175" y="3902416"/>
                  <a:pt x="4790228" y="3903165"/>
                </a:cubicBezTo>
                <a:cubicBezTo>
                  <a:pt x="4792279" y="3903912"/>
                  <a:pt x="4792279" y="3903912"/>
                  <a:pt x="4794330" y="3904660"/>
                </a:cubicBezTo>
                <a:cubicBezTo>
                  <a:pt x="4793615" y="3906623"/>
                  <a:pt x="4796383" y="3905410"/>
                  <a:pt x="4796383" y="3905410"/>
                </a:cubicBezTo>
                <a:cubicBezTo>
                  <a:pt x="4806641" y="3909154"/>
                  <a:pt x="4817518" y="3917569"/>
                  <a:pt x="4828396" y="3925984"/>
                </a:cubicBezTo>
                <a:cubicBezTo>
                  <a:pt x="4829732" y="3928694"/>
                  <a:pt x="4829732" y="3928694"/>
                  <a:pt x="4829732" y="3928694"/>
                </a:cubicBezTo>
                <a:cubicBezTo>
                  <a:pt x="4831783" y="3929444"/>
                  <a:pt x="4833836" y="3930192"/>
                  <a:pt x="4833119" y="3932153"/>
                </a:cubicBezTo>
                <a:cubicBezTo>
                  <a:pt x="4835171" y="3932902"/>
                  <a:pt x="4835171" y="3932902"/>
                  <a:pt x="4835171" y="3932902"/>
                </a:cubicBezTo>
                <a:cubicBezTo>
                  <a:pt x="4835887" y="3930940"/>
                  <a:pt x="4837939" y="3931690"/>
                  <a:pt x="4837939" y="3931690"/>
                </a:cubicBezTo>
                <a:cubicBezTo>
                  <a:pt x="4839275" y="3934400"/>
                  <a:pt x="4841325" y="3935149"/>
                  <a:pt x="4843378" y="3935897"/>
                </a:cubicBezTo>
                <a:cubicBezTo>
                  <a:pt x="4844713" y="3938608"/>
                  <a:pt x="4845429" y="3936646"/>
                  <a:pt x="4845429" y="3936646"/>
                </a:cubicBezTo>
                <a:cubicBezTo>
                  <a:pt x="4845333" y="3943279"/>
                  <a:pt x="4851488" y="3945526"/>
                  <a:pt x="4854876" y="3948984"/>
                </a:cubicBezTo>
                <a:cubicBezTo>
                  <a:pt x="4860507" y="3939925"/>
                  <a:pt x="4869429" y="3940959"/>
                  <a:pt x="4874153" y="3947128"/>
                </a:cubicBezTo>
                <a:cubicBezTo>
                  <a:pt x="4874867" y="3945166"/>
                  <a:pt x="4874867" y="3945166"/>
                  <a:pt x="4874867" y="3945166"/>
                </a:cubicBezTo>
                <a:cubicBezTo>
                  <a:pt x="4876204" y="3947877"/>
                  <a:pt x="4878255" y="3948626"/>
                  <a:pt x="4880307" y="3949374"/>
                </a:cubicBezTo>
                <a:cubicBezTo>
                  <a:pt x="4885745" y="3953581"/>
                  <a:pt x="4891183" y="3957789"/>
                  <a:pt x="4898770" y="3956112"/>
                </a:cubicBezTo>
                <a:cubicBezTo>
                  <a:pt x="4898674" y="3962746"/>
                  <a:pt x="4902778" y="3964244"/>
                  <a:pt x="4906881" y="3965741"/>
                </a:cubicBezTo>
                <a:cubicBezTo>
                  <a:pt x="4908932" y="3966490"/>
                  <a:pt x="4908932" y="3966490"/>
                  <a:pt x="4910269" y="3969201"/>
                </a:cubicBezTo>
                <a:cubicBezTo>
                  <a:pt x="4910173" y="3975832"/>
                  <a:pt x="4912845" y="3981253"/>
                  <a:pt x="4921052" y="3984248"/>
                </a:cubicBezTo>
                <a:cubicBezTo>
                  <a:pt x="4927398" y="3973228"/>
                  <a:pt x="4926062" y="3970518"/>
                  <a:pt x="4930977" y="3963421"/>
                </a:cubicBezTo>
                <a:cubicBezTo>
                  <a:pt x="4926253" y="3957252"/>
                  <a:pt x="4921434" y="3957715"/>
                  <a:pt x="4915185" y="3962102"/>
                </a:cubicBezTo>
                <a:cubicBezTo>
                  <a:pt x="4913133" y="3961353"/>
                  <a:pt x="4911081" y="3960606"/>
                  <a:pt x="4909028" y="3959857"/>
                </a:cubicBezTo>
                <a:cubicBezTo>
                  <a:pt x="4904926" y="3958359"/>
                  <a:pt x="4902874" y="3957610"/>
                  <a:pt x="4902971" y="3950977"/>
                </a:cubicBezTo>
                <a:cubicBezTo>
                  <a:pt x="4902350" y="3946306"/>
                  <a:pt x="4902350" y="3946306"/>
                  <a:pt x="4902350" y="3946306"/>
                </a:cubicBezTo>
                <a:cubicBezTo>
                  <a:pt x="4899582" y="3947519"/>
                  <a:pt x="4899582" y="3947519"/>
                  <a:pt x="4899582" y="3947519"/>
                </a:cubicBezTo>
                <a:cubicBezTo>
                  <a:pt x="4893332" y="3951907"/>
                  <a:pt x="4887893" y="3947698"/>
                  <a:pt x="4884506" y="3944239"/>
                </a:cubicBezTo>
                <a:cubicBezTo>
                  <a:pt x="4882453" y="3943490"/>
                  <a:pt x="4881119" y="3940780"/>
                  <a:pt x="4879067" y="3940031"/>
                </a:cubicBezTo>
                <a:cubicBezTo>
                  <a:pt x="4879782" y="3938069"/>
                  <a:pt x="4882549" y="3936857"/>
                  <a:pt x="4881931" y="3932184"/>
                </a:cubicBezTo>
                <a:cubicBezTo>
                  <a:pt x="4883981" y="3932934"/>
                  <a:pt x="4887369" y="3936392"/>
                  <a:pt x="4888800" y="3932470"/>
                </a:cubicBezTo>
                <a:cubicBezTo>
                  <a:pt x="4888181" y="3927798"/>
                  <a:pt x="4879258" y="3926765"/>
                  <a:pt x="4878639" y="3922093"/>
                </a:cubicBezTo>
                <a:cubicBezTo>
                  <a:pt x="4879354" y="3920131"/>
                  <a:pt x="4879354" y="3920131"/>
                  <a:pt x="4879354" y="3920131"/>
                </a:cubicBezTo>
                <a:lnTo>
                  <a:pt x="4878132" y="3917650"/>
                </a:lnTo>
                <a:lnTo>
                  <a:pt x="4890191" y="3913528"/>
                </a:lnTo>
                <a:cubicBezTo>
                  <a:pt x="4895756" y="3915004"/>
                  <a:pt x="4902065" y="3918419"/>
                  <a:pt x="4909604" y="3920059"/>
                </a:cubicBezTo>
                <a:cubicBezTo>
                  <a:pt x="4910320" y="3918095"/>
                  <a:pt x="4911036" y="3916136"/>
                  <a:pt x="4913804" y="3914921"/>
                </a:cubicBezTo>
                <a:cubicBezTo>
                  <a:pt x="4931028" y="3912316"/>
                  <a:pt x="4963042" y="3932890"/>
                  <a:pt x="4971056" y="3949153"/>
                </a:cubicBezTo>
                <a:cubicBezTo>
                  <a:pt x="4982031" y="3950934"/>
                  <a:pt x="4988806" y="3957852"/>
                  <a:pt x="5003884" y="3961133"/>
                </a:cubicBezTo>
                <a:cubicBezTo>
                  <a:pt x="5000923" y="3975611"/>
                  <a:pt x="5008607" y="3967302"/>
                  <a:pt x="5020200" y="3973755"/>
                </a:cubicBezTo>
                <a:cubicBezTo>
                  <a:pt x="5022252" y="3974504"/>
                  <a:pt x="5024303" y="3975253"/>
                  <a:pt x="5026355" y="3976002"/>
                </a:cubicBezTo>
                <a:cubicBezTo>
                  <a:pt x="5026355" y="3976002"/>
                  <a:pt x="5029122" y="3974788"/>
                  <a:pt x="5029838" y="3972828"/>
                </a:cubicBezTo>
                <a:cubicBezTo>
                  <a:pt x="5030553" y="3970865"/>
                  <a:pt x="5028502" y="3970117"/>
                  <a:pt x="5028502" y="3970117"/>
                </a:cubicBezTo>
                <a:cubicBezTo>
                  <a:pt x="5026450" y="3969368"/>
                  <a:pt x="5026450" y="3969368"/>
                  <a:pt x="5024399" y="3968619"/>
                </a:cubicBezTo>
                <a:cubicBezTo>
                  <a:pt x="5030031" y="3959561"/>
                  <a:pt x="5029410" y="3954889"/>
                  <a:pt x="5033704" y="3943120"/>
                </a:cubicBezTo>
                <a:cubicBezTo>
                  <a:pt x="5036568" y="3935274"/>
                  <a:pt x="5048686" y="3953032"/>
                  <a:pt x="5047445" y="3943690"/>
                </a:cubicBezTo>
                <a:cubicBezTo>
                  <a:pt x="5040575" y="3943405"/>
                  <a:pt x="5039240" y="3940694"/>
                  <a:pt x="5041387" y="3934810"/>
                </a:cubicBezTo>
                <a:cubicBezTo>
                  <a:pt x="5051026" y="3933882"/>
                  <a:pt x="5065388" y="3939123"/>
                  <a:pt x="5060279" y="3959487"/>
                </a:cubicBezTo>
                <a:cubicBezTo>
                  <a:pt x="5060279" y="3959487"/>
                  <a:pt x="5058230" y="3958737"/>
                  <a:pt x="5055462" y="3959951"/>
                </a:cubicBezTo>
                <a:cubicBezTo>
                  <a:pt x="5058037" y="3972005"/>
                  <a:pt x="5060613" y="3984060"/>
                  <a:pt x="5058369" y="3996576"/>
                </a:cubicBezTo>
                <a:cubicBezTo>
                  <a:pt x="5060421" y="3997324"/>
                  <a:pt x="5060421" y="3997324"/>
                  <a:pt x="5060421" y="3997324"/>
                </a:cubicBezTo>
                <a:cubicBezTo>
                  <a:pt x="5059704" y="3999286"/>
                  <a:pt x="5058988" y="4001248"/>
                  <a:pt x="5056936" y="4000499"/>
                </a:cubicBezTo>
                <a:cubicBezTo>
                  <a:pt x="5056221" y="4002460"/>
                  <a:pt x="5056221" y="4002460"/>
                  <a:pt x="5056221" y="4002460"/>
                </a:cubicBezTo>
                <a:cubicBezTo>
                  <a:pt x="5056221" y="4002460"/>
                  <a:pt x="5053454" y="4003673"/>
                  <a:pt x="5052738" y="4005635"/>
                </a:cubicBezTo>
                <a:cubicBezTo>
                  <a:pt x="5052021" y="4007596"/>
                  <a:pt x="5053359" y="4010307"/>
                  <a:pt x="5055411" y="4011056"/>
                </a:cubicBezTo>
                <a:cubicBezTo>
                  <a:pt x="5056125" y="4009094"/>
                  <a:pt x="5056125" y="4009094"/>
                  <a:pt x="5056125" y="4009094"/>
                </a:cubicBezTo>
                <a:cubicBezTo>
                  <a:pt x="5058177" y="4009843"/>
                  <a:pt x="5058893" y="4007883"/>
                  <a:pt x="5061661" y="4006669"/>
                </a:cubicBezTo>
                <a:cubicBezTo>
                  <a:pt x="5062376" y="4004707"/>
                  <a:pt x="5062376" y="4004707"/>
                  <a:pt x="5062376" y="4004707"/>
                </a:cubicBezTo>
                <a:cubicBezTo>
                  <a:pt x="5063712" y="4007416"/>
                  <a:pt x="5064332" y="4012088"/>
                  <a:pt x="5068435" y="4013586"/>
                </a:cubicBezTo>
                <a:cubicBezTo>
                  <a:pt x="5068435" y="4013586"/>
                  <a:pt x="5070487" y="4014335"/>
                  <a:pt x="5071203" y="4012373"/>
                </a:cubicBezTo>
                <a:cubicBezTo>
                  <a:pt x="5071918" y="4010412"/>
                  <a:pt x="5069867" y="4009663"/>
                  <a:pt x="5069867" y="4009663"/>
                </a:cubicBezTo>
                <a:cubicBezTo>
                  <a:pt x="5068531" y="4006954"/>
                  <a:pt x="5067194" y="4004243"/>
                  <a:pt x="5066577" y="3999571"/>
                </a:cubicBezTo>
                <a:cubicBezTo>
                  <a:pt x="5081653" y="4002850"/>
                  <a:pt x="5092531" y="4011266"/>
                  <a:pt x="5083417" y="4023499"/>
                </a:cubicBezTo>
                <a:cubicBezTo>
                  <a:pt x="5093579" y="4033875"/>
                  <a:pt x="5102405" y="4041542"/>
                  <a:pt x="5117483" y="4044823"/>
                </a:cubicBezTo>
                <a:cubicBezTo>
                  <a:pt x="5121586" y="4046319"/>
                  <a:pt x="5128552" y="4039971"/>
                  <a:pt x="5129791" y="4049315"/>
                </a:cubicBezTo>
                <a:cubicBezTo>
                  <a:pt x="5116478" y="4066684"/>
                  <a:pt x="5109084" y="4055093"/>
                  <a:pt x="5092575" y="4055736"/>
                </a:cubicBezTo>
                <a:cubicBezTo>
                  <a:pt x="5085704" y="4055453"/>
                  <a:pt x="5079548" y="4053206"/>
                  <a:pt x="5074111" y="4048998"/>
                </a:cubicBezTo>
                <a:cubicBezTo>
                  <a:pt x="5070818" y="4038906"/>
                  <a:pt x="5057891" y="4029743"/>
                  <a:pt x="5048059" y="4043936"/>
                </a:cubicBezTo>
                <a:cubicBezTo>
                  <a:pt x="5055550" y="4048893"/>
                  <a:pt x="5060273" y="4055062"/>
                  <a:pt x="5068479" y="4058058"/>
                </a:cubicBezTo>
                <a:cubicBezTo>
                  <a:pt x="5069195" y="4056095"/>
                  <a:pt x="5069195" y="4056095"/>
                  <a:pt x="5069195" y="4056095"/>
                </a:cubicBezTo>
                <a:cubicBezTo>
                  <a:pt x="5076687" y="4061053"/>
                  <a:pt x="5082840" y="4063298"/>
                  <a:pt x="5091047" y="4066293"/>
                </a:cubicBezTo>
                <a:cubicBezTo>
                  <a:pt x="5088900" y="4072177"/>
                  <a:pt x="5106125" y="4069572"/>
                  <a:pt x="5096391" y="4077133"/>
                </a:cubicBezTo>
                <a:cubicBezTo>
                  <a:pt x="5107268" y="4085549"/>
                  <a:pt x="5111565" y="4073781"/>
                  <a:pt x="5123158" y="4080234"/>
                </a:cubicBezTo>
                <a:cubicBezTo>
                  <a:pt x="5125636" y="4098921"/>
                  <a:pt x="5155887" y="4098847"/>
                  <a:pt x="5161850" y="4114360"/>
                </a:cubicBezTo>
                <a:cubicBezTo>
                  <a:pt x="5163997" y="4108476"/>
                  <a:pt x="5168101" y="4109974"/>
                  <a:pt x="5168817" y="4108011"/>
                </a:cubicBezTo>
                <a:cubicBezTo>
                  <a:pt x="5167385" y="4111935"/>
                  <a:pt x="5181747" y="4117175"/>
                  <a:pt x="5177024" y="4111007"/>
                </a:cubicBezTo>
                <a:cubicBezTo>
                  <a:pt x="5174970" y="4110258"/>
                  <a:pt x="5173636" y="4107547"/>
                  <a:pt x="5171585" y="4106799"/>
                </a:cubicBezTo>
                <a:cubicBezTo>
                  <a:pt x="5172300" y="4104837"/>
                  <a:pt x="5172300" y="4104837"/>
                  <a:pt x="5172300" y="4104837"/>
                </a:cubicBezTo>
                <a:cubicBezTo>
                  <a:pt x="5170249" y="4104088"/>
                  <a:pt x="5170249" y="4104088"/>
                  <a:pt x="5170249" y="4104088"/>
                </a:cubicBezTo>
                <a:cubicBezTo>
                  <a:pt x="5176595" y="4093068"/>
                  <a:pt x="5177407" y="4084472"/>
                  <a:pt x="5175450" y="4077091"/>
                </a:cubicBezTo>
                <a:cubicBezTo>
                  <a:pt x="5183753" y="4073454"/>
                  <a:pt x="5190003" y="4069067"/>
                  <a:pt x="5201694" y="4068888"/>
                </a:cubicBezTo>
                <a:cubicBezTo>
                  <a:pt x="5193200" y="4085792"/>
                  <a:pt x="5215768" y="4094028"/>
                  <a:pt x="5197636" y="4111860"/>
                </a:cubicBezTo>
                <a:cubicBezTo>
                  <a:pt x="5197636" y="4111860"/>
                  <a:pt x="5195584" y="4111112"/>
                  <a:pt x="5194869" y="4113073"/>
                </a:cubicBezTo>
                <a:cubicBezTo>
                  <a:pt x="5192816" y="4112324"/>
                  <a:pt x="5192100" y="4114286"/>
                  <a:pt x="5191384" y="4116247"/>
                </a:cubicBezTo>
                <a:cubicBezTo>
                  <a:pt x="5192005" y="4120919"/>
                  <a:pt x="5192005" y="4120919"/>
                  <a:pt x="5194058" y="4121668"/>
                </a:cubicBezTo>
                <a:cubicBezTo>
                  <a:pt x="5194772" y="4119707"/>
                  <a:pt x="5196823" y="4120455"/>
                  <a:pt x="5196823" y="4120455"/>
                </a:cubicBezTo>
                <a:cubicBezTo>
                  <a:pt x="5210372" y="4134290"/>
                  <a:pt x="5223398" y="4136821"/>
                  <a:pt x="5239811" y="4142812"/>
                </a:cubicBezTo>
                <a:cubicBezTo>
                  <a:pt x="5241864" y="4143561"/>
                  <a:pt x="5243915" y="4144310"/>
                  <a:pt x="5248018" y="4145806"/>
                </a:cubicBezTo>
                <a:cubicBezTo>
                  <a:pt x="5251405" y="4149266"/>
                  <a:pt x="5252025" y="4153936"/>
                  <a:pt x="5254696" y="4159358"/>
                </a:cubicBezTo>
                <a:cubicBezTo>
                  <a:pt x="5256129" y="4155435"/>
                  <a:pt x="5256842" y="4153473"/>
                  <a:pt x="5256842" y="4153473"/>
                </a:cubicBezTo>
                <a:cubicBezTo>
                  <a:pt x="5263000" y="4155720"/>
                  <a:pt x="5268439" y="4159928"/>
                  <a:pt x="5274594" y="4162173"/>
                </a:cubicBezTo>
                <a:cubicBezTo>
                  <a:pt x="5276646" y="4162921"/>
                  <a:pt x="5278696" y="4163670"/>
                  <a:pt x="5280749" y="4164419"/>
                </a:cubicBezTo>
                <a:cubicBezTo>
                  <a:pt x="5301168" y="4178541"/>
                  <a:pt x="5317485" y="4191164"/>
                  <a:pt x="5338719" y="4196689"/>
                </a:cubicBezTo>
                <a:cubicBezTo>
                  <a:pt x="5338002" y="4198651"/>
                  <a:pt x="5338002" y="4198651"/>
                  <a:pt x="5337286" y="4200612"/>
                </a:cubicBezTo>
                <a:cubicBezTo>
                  <a:pt x="5344156" y="4200897"/>
                  <a:pt x="5344776" y="4205568"/>
                  <a:pt x="5354510" y="4198009"/>
                </a:cubicBezTo>
                <a:lnTo>
                  <a:pt x="5374109" y="4212770"/>
                </a:lnTo>
                <a:lnTo>
                  <a:pt x="5368425" y="4214070"/>
                </a:lnTo>
                <a:cubicBezTo>
                  <a:pt x="5369314" y="4217955"/>
                  <a:pt x="5371090" y="4225721"/>
                  <a:pt x="5374413" y="4229049"/>
                </a:cubicBezTo>
                <a:cubicBezTo>
                  <a:pt x="5376847" y="4228492"/>
                  <a:pt x="5379282" y="4227934"/>
                  <a:pt x="5381718" y="4227377"/>
                </a:cubicBezTo>
                <a:cubicBezTo>
                  <a:pt x="5375301" y="4232931"/>
                  <a:pt x="5383066" y="4255677"/>
                  <a:pt x="5390370" y="4254006"/>
                </a:cubicBezTo>
                <a:cubicBezTo>
                  <a:pt x="5389714" y="4262330"/>
                  <a:pt x="5383954" y="4259562"/>
                  <a:pt x="5389054" y="4270654"/>
                </a:cubicBezTo>
                <a:cubicBezTo>
                  <a:pt x="5377538" y="4265115"/>
                  <a:pt x="5383526" y="4280094"/>
                  <a:pt x="5374676" y="4286204"/>
                </a:cubicBezTo>
                <a:cubicBezTo>
                  <a:pt x="5372242" y="4286761"/>
                  <a:pt x="5370464" y="4278994"/>
                  <a:pt x="5369576" y="4275110"/>
                </a:cubicBezTo>
                <a:cubicBezTo>
                  <a:pt x="5368029" y="4279550"/>
                  <a:pt x="5365595" y="4280108"/>
                  <a:pt x="5364048" y="4284549"/>
                </a:cubicBezTo>
                <a:cubicBezTo>
                  <a:pt x="5358291" y="4281779"/>
                  <a:pt x="5350986" y="4283449"/>
                  <a:pt x="5344340" y="4276796"/>
                </a:cubicBezTo>
                <a:cubicBezTo>
                  <a:pt x="5341017" y="4273468"/>
                  <a:pt x="5338351" y="4261818"/>
                  <a:pt x="5334370" y="4266815"/>
                </a:cubicBezTo>
                <a:cubicBezTo>
                  <a:pt x="5328382" y="4251837"/>
                  <a:pt x="5339009" y="4253493"/>
                  <a:pt x="5342990" y="4248495"/>
                </a:cubicBezTo>
                <a:cubicBezTo>
                  <a:pt x="5328810" y="4231306"/>
                  <a:pt x="5325716" y="4240187"/>
                  <a:pt x="5310220" y="4239644"/>
                </a:cubicBezTo>
                <a:cubicBezTo>
                  <a:pt x="5310449" y="4251853"/>
                  <a:pt x="5310449" y="4251853"/>
                  <a:pt x="5315550" y="4262946"/>
                </a:cubicBezTo>
                <a:cubicBezTo>
                  <a:pt x="5317984" y="4262390"/>
                  <a:pt x="5320419" y="4261833"/>
                  <a:pt x="5324401" y="4256834"/>
                </a:cubicBezTo>
                <a:cubicBezTo>
                  <a:pt x="5324860" y="4281252"/>
                  <a:pt x="5304921" y="4261291"/>
                  <a:pt x="5294296" y="4259634"/>
                </a:cubicBezTo>
                <a:cubicBezTo>
                  <a:pt x="5278798" y="4259092"/>
                  <a:pt x="5266195" y="4282410"/>
                  <a:pt x="5250469" y="4269658"/>
                </a:cubicBezTo>
                <a:cubicBezTo>
                  <a:pt x="5248264" y="4282425"/>
                  <a:pt x="5244051" y="4275214"/>
                  <a:pt x="5234970" y="4269117"/>
                </a:cubicBezTo>
                <a:cubicBezTo>
                  <a:pt x="5230989" y="4274114"/>
                  <a:pt x="5240300" y="4292420"/>
                  <a:pt x="5229675" y="4290762"/>
                </a:cubicBezTo>
                <a:cubicBezTo>
                  <a:pt x="5223916" y="4287993"/>
                  <a:pt x="5227898" y="4282995"/>
                  <a:pt x="5226119" y="4275227"/>
                </a:cubicBezTo>
                <a:cubicBezTo>
                  <a:pt x="5222139" y="4280226"/>
                  <a:pt x="5222368" y="4292434"/>
                  <a:pt x="5218815" y="4276900"/>
                </a:cubicBezTo>
                <a:cubicBezTo>
                  <a:pt x="5209306" y="4291335"/>
                  <a:pt x="5184498" y="4272489"/>
                  <a:pt x="5178311" y="4290250"/>
                </a:cubicBezTo>
                <a:cubicBezTo>
                  <a:pt x="5175877" y="4290806"/>
                  <a:pt x="5174100" y="4283041"/>
                  <a:pt x="5168343" y="4280270"/>
                </a:cubicBezTo>
                <a:cubicBezTo>
                  <a:pt x="5145542" y="4281400"/>
                  <a:pt x="5134254" y="4288067"/>
                  <a:pt x="5114776" y="4292523"/>
                </a:cubicBezTo>
                <a:cubicBezTo>
                  <a:pt x="5106583" y="4290310"/>
                  <a:pt x="5091744" y="4281444"/>
                  <a:pt x="5085560" y="4299205"/>
                </a:cubicBezTo>
                <a:cubicBezTo>
                  <a:pt x="5089772" y="4306415"/>
                  <a:pt x="5093094" y="4309742"/>
                  <a:pt x="5097306" y="4316953"/>
                </a:cubicBezTo>
                <a:cubicBezTo>
                  <a:pt x="5095101" y="4329718"/>
                  <a:pt x="5094016" y="4358576"/>
                  <a:pt x="5084045" y="4348594"/>
                </a:cubicBezTo>
                <a:cubicBezTo>
                  <a:pt x="5084045" y="4348594"/>
                  <a:pt x="5084045" y="4348594"/>
                  <a:pt x="5083158" y="4344711"/>
                </a:cubicBezTo>
                <a:cubicBezTo>
                  <a:pt x="5084702" y="4340271"/>
                  <a:pt x="5095330" y="4341927"/>
                  <a:pt x="5090890" y="4322509"/>
                </a:cubicBezTo>
                <a:cubicBezTo>
                  <a:pt x="5085362" y="4331946"/>
                  <a:pt x="5080262" y="4320852"/>
                  <a:pt x="5074504" y="4318082"/>
                </a:cubicBezTo>
                <a:cubicBezTo>
                  <a:pt x="5071839" y="4306431"/>
                  <a:pt x="5082467" y="4308086"/>
                  <a:pt x="5077366" y="4296992"/>
                </a:cubicBezTo>
                <a:cubicBezTo>
                  <a:pt x="5073385" y="4301991"/>
                  <a:pt x="5071839" y="4306431"/>
                  <a:pt x="5064304" y="4295894"/>
                </a:cubicBezTo>
                <a:cubicBezTo>
                  <a:pt x="5059435" y="4297007"/>
                  <a:pt x="5058776" y="4305331"/>
                  <a:pt x="5061442" y="4316985"/>
                </a:cubicBezTo>
                <a:cubicBezTo>
                  <a:pt x="5052361" y="4310887"/>
                  <a:pt x="5046373" y="4295907"/>
                  <a:pt x="5037291" y="4289812"/>
                </a:cubicBezTo>
                <a:cubicBezTo>
                  <a:pt x="5036172" y="4273720"/>
                  <a:pt x="5045912" y="4271493"/>
                  <a:pt x="5042359" y="4255957"/>
                </a:cubicBezTo>
                <a:cubicBezTo>
                  <a:pt x="5029724" y="4234325"/>
                  <a:pt x="5019556" y="4257087"/>
                  <a:pt x="5008042" y="4251546"/>
                </a:cubicBezTo>
                <a:cubicBezTo>
                  <a:pt x="5011595" y="4267081"/>
                  <a:pt x="5000309" y="4273749"/>
                  <a:pt x="4994319" y="4258771"/>
                </a:cubicBezTo>
                <a:cubicBezTo>
                  <a:pt x="4991227" y="4267653"/>
                  <a:pt x="4991458" y="4279861"/>
                  <a:pt x="4998994" y="4290399"/>
                </a:cubicBezTo>
                <a:cubicBezTo>
                  <a:pt x="4985041" y="4285414"/>
                  <a:pt x="4986161" y="4301507"/>
                  <a:pt x="4969775" y="4297083"/>
                </a:cubicBezTo>
                <a:lnTo>
                  <a:pt x="4967340" y="4297639"/>
                </a:lnTo>
                <a:cubicBezTo>
                  <a:pt x="4964906" y="4298195"/>
                  <a:pt x="4965794" y="4302078"/>
                  <a:pt x="4966683" y="4305963"/>
                </a:cubicBezTo>
                <a:cubicBezTo>
                  <a:pt x="4966683" y="4305963"/>
                  <a:pt x="4967571" y="4309847"/>
                  <a:pt x="4970005" y="4309290"/>
                </a:cubicBezTo>
                <a:cubicBezTo>
                  <a:pt x="4970005" y="4309290"/>
                  <a:pt x="4970005" y="4309290"/>
                  <a:pt x="4972440" y="4308733"/>
                </a:cubicBezTo>
                <a:cubicBezTo>
                  <a:pt x="4970893" y="4313172"/>
                  <a:pt x="4971124" y="4325382"/>
                  <a:pt x="4969348" y="4317614"/>
                </a:cubicBezTo>
                <a:cubicBezTo>
                  <a:pt x="4964478" y="4318728"/>
                  <a:pt x="4973558" y="4324823"/>
                  <a:pt x="4974447" y="4328708"/>
                </a:cubicBezTo>
                <a:cubicBezTo>
                  <a:pt x="4975565" y="4344799"/>
                  <a:pt x="4964050" y="4339260"/>
                  <a:pt x="4956745" y="4340931"/>
                </a:cubicBezTo>
                <a:cubicBezTo>
                  <a:pt x="4958291" y="4336490"/>
                  <a:pt x="4959838" y="4332050"/>
                  <a:pt x="4958949" y="4328166"/>
                </a:cubicBezTo>
                <a:cubicBezTo>
                  <a:pt x="4957173" y="4320399"/>
                  <a:pt x="4952303" y="4321511"/>
                  <a:pt x="4950527" y="4313746"/>
                </a:cubicBezTo>
                <a:cubicBezTo>
                  <a:pt x="4944111" y="4319299"/>
                  <a:pt x="4937694" y="4324854"/>
                  <a:pt x="4931049" y="4318201"/>
                </a:cubicBezTo>
                <a:cubicBezTo>
                  <a:pt x="4942762" y="4290999"/>
                  <a:pt x="4910188" y="4249406"/>
                  <a:pt x="4896040" y="4277164"/>
                </a:cubicBezTo>
                <a:cubicBezTo>
                  <a:pt x="4906898" y="4291031"/>
                  <a:pt x="4898048" y="4297140"/>
                  <a:pt x="4900713" y="4308791"/>
                </a:cubicBezTo>
                <a:cubicBezTo>
                  <a:pt x="4905813" y="4319885"/>
                  <a:pt x="4906700" y="4323770"/>
                  <a:pt x="4907820" y="4339861"/>
                </a:cubicBezTo>
                <a:cubicBezTo>
                  <a:pt x="4912030" y="4347072"/>
                  <a:pt x="4911801" y="4334864"/>
                  <a:pt x="4913577" y="4342631"/>
                </a:cubicBezTo>
                <a:cubicBezTo>
                  <a:pt x="4918677" y="4353727"/>
                  <a:pt x="4909596" y="4347628"/>
                  <a:pt x="4908049" y="4352069"/>
                </a:cubicBezTo>
                <a:cubicBezTo>
                  <a:pt x="4907392" y="4360393"/>
                  <a:pt x="4910055" y="4372045"/>
                  <a:pt x="4901863" y="4369833"/>
                </a:cubicBezTo>
                <a:cubicBezTo>
                  <a:pt x="4892321" y="4339319"/>
                  <a:pt x="4875738" y="4367634"/>
                  <a:pt x="4866427" y="4349328"/>
                </a:cubicBezTo>
                <a:cubicBezTo>
                  <a:pt x="4865539" y="4345446"/>
                  <a:pt x="4867975" y="4344889"/>
                  <a:pt x="4867085" y="4341003"/>
                </a:cubicBezTo>
                <a:cubicBezTo>
                  <a:pt x="4867085" y="4341003"/>
                  <a:pt x="4869520" y="4340447"/>
                  <a:pt x="4869520" y="4340447"/>
                </a:cubicBezTo>
                <a:cubicBezTo>
                  <a:pt x="4871956" y="4339890"/>
                  <a:pt x="4874390" y="4339334"/>
                  <a:pt x="4874390" y="4339334"/>
                </a:cubicBezTo>
                <a:cubicBezTo>
                  <a:pt x="4876825" y="4338778"/>
                  <a:pt x="4876825" y="4338778"/>
                  <a:pt x="4876825" y="4338778"/>
                </a:cubicBezTo>
                <a:cubicBezTo>
                  <a:pt x="4879258" y="4338220"/>
                  <a:pt x="4879258" y="4338220"/>
                  <a:pt x="4882582" y="4341548"/>
                </a:cubicBezTo>
                <a:cubicBezTo>
                  <a:pt x="4882582" y="4341548"/>
                  <a:pt x="4884130" y="4337106"/>
                  <a:pt x="4884130" y="4337106"/>
                </a:cubicBezTo>
                <a:cubicBezTo>
                  <a:pt x="4883241" y="4333223"/>
                  <a:pt x="4882352" y="4329338"/>
                  <a:pt x="4879917" y="4329895"/>
                </a:cubicBezTo>
                <a:cubicBezTo>
                  <a:pt x="4879917" y="4329895"/>
                  <a:pt x="4877483" y="4330453"/>
                  <a:pt x="4876594" y="4326569"/>
                </a:cubicBezTo>
                <a:cubicBezTo>
                  <a:pt x="4875706" y="4322683"/>
                  <a:pt x="4878141" y="4322126"/>
                  <a:pt x="4880576" y="4321570"/>
                </a:cubicBezTo>
                <a:cubicBezTo>
                  <a:pt x="4881464" y="4325455"/>
                  <a:pt x="4883010" y="4321014"/>
                  <a:pt x="4883010" y="4321014"/>
                </a:cubicBezTo>
                <a:cubicBezTo>
                  <a:pt x="4883010" y="4321014"/>
                  <a:pt x="4882122" y="4317130"/>
                  <a:pt x="4882122" y="4317130"/>
                </a:cubicBezTo>
                <a:cubicBezTo>
                  <a:pt x="4878799" y="4313803"/>
                  <a:pt x="4876365" y="4314361"/>
                  <a:pt x="4876365" y="4314361"/>
                </a:cubicBezTo>
                <a:cubicBezTo>
                  <a:pt x="4873929" y="4314918"/>
                  <a:pt x="4872384" y="4319357"/>
                  <a:pt x="4872384" y="4319357"/>
                </a:cubicBezTo>
                <a:cubicBezTo>
                  <a:pt x="4869948" y="4319915"/>
                  <a:pt x="4870836" y="4323799"/>
                  <a:pt x="4871724" y="4327682"/>
                </a:cubicBezTo>
                <a:cubicBezTo>
                  <a:pt x="4869290" y="4328240"/>
                  <a:pt x="4869290" y="4328240"/>
                  <a:pt x="4869290" y="4328240"/>
                </a:cubicBezTo>
                <a:cubicBezTo>
                  <a:pt x="4866855" y="4328796"/>
                  <a:pt x="4866855" y="4328796"/>
                  <a:pt x="4864419" y="4329353"/>
                </a:cubicBezTo>
                <a:cubicBezTo>
                  <a:pt x="4864419" y="4329353"/>
                  <a:pt x="4864419" y="4329353"/>
                  <a:pt x="4861985" y="4329910"/>
                </a:cubicBezTo>
                <a:cubicBezTo>
                  <a:pt x="4856227" y="4327140"/>
                  <a:pt x="4860209" y="4322143"/>
                  <a:pt x="4855108" y="4311047"/>
                </a:cubicBezTo>
                <a:cubicBezTo>
                  <a:pt x="4847805" y="4312720"/>
                  <a:pt x="4844250" y="4297184"/>
                  <a:pt x="4839152" y="4286091"/>
                </a:cubicBezTo>
                <a:cubicBezTo>
                  <a:pt x="4833623" y="4295529"/>
                  <a:pt x="4829413" y="4288317"/>
                  <a:pt x="4822767" y="4281664"/>
                </a:cubicBezTo>
                <a:cubicBezTo>
                  <a:pt x="4816350" y="4287219"/>
                  <a:pt x="4818357" y="4307194"/>
                  <a:pt x="4821910" y="4322730"/>
                </a:cubicBezTo>
                <a:cubicBezTo>
                  <a:pt x="4811941" y="4312750"/>
                  <a:pt x="4796674" y="4324415"/>
                  <a:pt x="4787593" y="4318319"/>
                </a:cubicBezTo>
                <a:cubicBezTo>
                  <a:pt x="4782494" y="4307224"/>
                  <a:pt x="4787362" y="4306110"/>
                  <a:pt x="4785587" y="4298342"/>
                </a:cubicBezTo>
                <a:cubicBezTo>
                  <a:pt x="4774958" y="4296685"/>
                  <a:pt x="4764560" y="4307238"/>
                  <a:pt x="4761468" y="4316119"/>
                </a:cubicBezTo>
                <a:cubicBezTo>
                  <a:pt x="4759033" y="4316676"/>
                  <a:pt x="4759922" y="4320560"/>
                  <a:pt x="4757486" y="4321118"/>
                </a:cubicBezTo>
                <a:cubicBezTo>
                  <a:pt x="4755940" y="4325558"/>
                  <a:pt x="4756829" y="4329440"/>
                  <a:pt x="4757717" y="4333326"/>
                </a:cubicBezTo>
                <a:cubicBezTo>
                  <a:pt x="4752847" y="4334439"/>
                  <a:pt x="4754623" y="4342207"/>
                  <a:pt x="4755512" y="4346090"/>
                </a:cubicBezTo>
                <a:cubicBezTo>
                  <a:pt x="4744884" y="4344434"/>
                  <a:pt x="4738698" y="4362197"/>
                  <a:pt x="4733598" y="4351103"/>
                </a:cubicBezTo>
                <a:cubicBezTo>
                  <a:pt x="4729849" y="4368310"/>
                  <a:pt x="4707706" y="4361112"/>
                  <a:pt x="4695532" y="4363897"/>
                </a:cubicBezTo>
                <a:cubicBezTo>
                  <a:pt x="4685790" y="4366126"/>
                  <a:pt x="4677829" y="4376122"/>
                  <a:pt x="4671841" y="4361143"/>
                </a:cubicBezTo>
                <a:cubicBezTo>
                  <a:pt x="4663878" y="4371138"/>
                  <a:pt x="4655028" y="4377250"/>
                  <a:pt x="4648611" y="4382804"/>
                </a:cubicBezTo>
                <a:cubicBezTo>
                  <a:pt x="4658810" y="4404991"/>
                  <a:pt x="4646638" y="4407776"/>
                  <a:pt x="4645320" y="4424425"/>
                </a:cubicBezTo>
                <a:cubicBezTo>
                  <a:pt x="4638904" y="4429980"/>
                  <a:pt x="4631140" y="4407235"/>
                  <a:pt x="4626501" y="4420557"/>
                </a:cubicBezTo>
                <a:cubicBezTo>
                  <a:pt x="4618308" y="4418344"/>
                  <a:pt x="4613865" y="4398925"/>
                  <a:pt x="4608767" y="4387830"/>
                </a:cubicBezTo>
                <a:cubicBezTo>
                  <a:pt x="4600573" y="4385618"/>
                  <a:pt x="4595472" y="4374525"/>
                  <a:pt x="4592809" y="4362873"/>
                </a:cubicBezTo>
                <a:cubicBezTo>
                  <a:pt x="4592809" y="4362873"/>
                  <a:pt x="4591919" y="4358989"/>
                  <a:pt x="4591919" y="4358989"/>
                </a:cubicBezTo>
                <a:cubicBezTo>
                  <a:pt x="4591919" y="4358989"/>
                  <a:pt x="4591919" y="4358989"/>
                  <a:pt x="4591032" y="4355104"/>
                </a:cubicBezTo>
                <a:cubicBezTo>
                  <a:pt x="4591032" y="4355104"/>
                  <a:pt x="4590142" y="4351220"/>
                  <a:pt x="4590142" y="4351220"/>
                </a:cubicBezTo>
                <a:cubicBezTo>
                  <a:pt x="4587709" y="4351777"/>
                  <a:pt x="4587709" y="4351777"/>
                  <a:pt x="4588597" y="4355662"/>
                </a:cubicBezTo>
                <a:cubicBezTo>
                  <a:pt x="4589485" y="4359545"/>
                  <a:pt x="4589485" y="4359545"/>
                  <a:pt x="4587051" y="4360102"/>
                </a:cubicBezTo>
                <a:cubicBezTo>
                  <a:pt x="4562472" y="4353463"/>
                  <a:pt x="4571586" y="4404510"/>
                  <a:pt x="4552995" y="4412849"/>
                </a:cubicBezTo>
                <a:cubicBezTo>
                  <a:pt x="4544573" y="4398427"/>
                  <a:pt x="4523515" y="4362375"/>
                  <a:pt x="4518449" y="4396228"/>
                </a:cubicBezTo>
                <a:cubicBezTo>
                  <a:pt x="4519335" y="4400113"/>
                  <a:pt x="4525982" y="4406766"/>
                  <a:pt x="4526642" y="4398442"/>
                </a:cubicBezTo>
                <a:cubicBezTo>
                  <a:pt x="4526642" y="4398442"/>
                  <a:pt x="4526642" y="4398442"/>
                  <a:pt x="4529075" y="4397885"/>
                </a:cubicBezTo>
                <a:cubicBezTo>
                  <a:pt x="4527529" y="4402325"/>
                  <a:pt x="4528417" y="4406209"/>
                  <a:pt x="4526870" y="4410652"/>
                </a:cubicBezTo>
                <a:cubicBezTo>
                  <a:pt x="4526870" y="4410652"/>
                  <a:pt x="4526870" y="4410652"/>
                  <a:pt x="4525982" y="4406766"/>
                </a:cubicBezTo>
                <a:cubicBezTo>
                  <a:pt x="4515586" y="4417318"/>
                  <a:pt x="4512262" y="4413992"/>
                  <a:pt x="4502521" y="4416220"/>
                </a:cubicBezTo>
                <a:cubicBezTo>
                  <a:pt x="4497424" y="4405125"/>
                  <a:pt x="4483242" y="4387933"/>
                  <a:pt x="4471068" y="4390719"/>
                </a:cubicBezTo>
                <a:cubicBezTo>
                  <a:pt x="4475509" y="4410138"/>
                  <a:pt x="4483506" y="4445090"/>
                  <a:pt x="4473106" y="4455643"/>
                </a:cubicBezTo>
                <a:cubicBezTo>
                  <a:pt x="4469784" y="4452317"/>
                  <a:pt x="4472877" y="4443436"/>
                  <a:pt x="4469324" y="4427899"/>
                </a:cubicBezTo>
                <a:cubicBezTo>
                  <a:pt x="4463566" y="4425130"/>
                  <a:pt x="4459355" y="4417920"/>
                  <a:pt x="4452939" y="4423474"/>
                </a:cubicBezTo>
                <a:cubicBezTo>
                  <a:pt x="4444284" y="4396846"/>
                  <a:pt x="4439645" y="4410167"/>
                  <a:pt x="4424148" y="4409625"/>
                </a:cubicBezTo>
                <a:cubicBezTo>
                  <a:pt x="4411973" y="4412409"/>
                  <a:pt x="4405329" y="4405757"/>
                  <a:pt x="4396708" y="4424074"/>
                </a:cubicBezTo>
                <a:cubicBezTo>
                  <a:pt x="4398715" y="4444051"/>
                  <a:pt x="4407136" y="4458472"/>
                  <a:pt x="4402497" y="4471794"/>
                </a:cubicBezTo>
                <a:cubicBezTo>
                  <a:pt x="4394305" y="4469580"/>
                  <a:pt x="4382790" y="4464041"/>
                  <a:pt x="4373708" y="4457944"/>
                </a:cubicBezTo>
                <a:cubicBezTo>
                  <a:pt x="4369266" y="4438526"/>
                  <a:pt x="4363508" y="4435757"/>
                  <a:pt x="4358409" y="4424662"/>
                </a:cubicBezTo>
                <a:cubicBezTo>
                  <a:pt x="4347123" y="4431330"/>
                  <a:pt x="4350020" y="4455189"/>
                  <a:pt x="4359328" y="4473493"/>
                </a:cubicBezTo>
                <a:cubicBezTo>
                  <a:pt x="4353144" y="4491257"/>
                  <a:pt x="4344722" y="4476836"/>
                  <a:pt x="4331890" y="4487945"/>
                </a:cubicBezTo>
                <a:cubicBezTo>
                  <a:pt x="4327678" y="4480734"/>
                  <a:pt x="4317050" y="4479079"/>
                  <a:pt x="4310634" y="4484632"/>
                </a:cubicBezTo>
                <a:cubicBezTo>
                  <a:pt x="4315273" y="4471311"/>
                  <a:pt x="4316161" y="4475195"/>
                  <a:pt x="4323235" y="4461315"/>
                </a:cubicBezTo>
                <a:cubicBezTo>
                  <a:pt x="4315471" y="4438571"/>
                  <a:pt x="4299085" y="4434145"/>
                  <a:pt x="4295333" y="4451351"/>
                </a:cubicBezTo>
                <a:cubicBezTo>
                  <a:pt x="4299544" y="4458559"/>
                  <a:pt x="4296221" y="4455233"/>
                  <a:pt x="4302212" y="4470212"/>
                </a:cubicBezTo>
                <a:cubicBezTo>
                  <a:pt x="4303987" y="4477979"/>
                  <a:pt x="4298887" y="4466885"/>
                  <a:pt x="4294905" y="4471882"/>
                </a:cubicBezTo>
                <a:cubicBezTo>
                  <a:pt x="4294249" y="4480207"/>
                  <a:pt x="4293590" y="4488530"/>
                  <a:pt x="4296914" y="4491857"/>
                </a:cubicBezTo>
                <a:cubicBezTo>
                  <a:pt x="4295367" y="4496300"/>
                  <a:pt x="4293820" y="4500738"/>
                  <a:pt x="4288063" y="4497969"/>
                </a:cubicBezTo>
                <a:cubicBezTo>
                  <a:pt x="4289609" y="4493529"/>
                  <a:pt x="4289609" y="4493529"/>
                  <a:pt x="4289609" y="4493529"/>
                </a:cubicBezTo>
                <a:cubicBezTo>
                  <a:pt x="4288720" y="4489645"/>
                  <a:pt x="4286287" y="4490201"/>
                  <a:pt x="4286287" y="4490201"/>
                </a:cubicBezTo>
                <a:cubicBezTo>
                  <a:pt x="4286287" y="4490201"/>
                  <a:pt x="4286287" y="4490201"/>
                  <a:pt x="4288720" y="4489645"/>
                </a:cubicBezTo>
                <a:cubicBezTo>
                  <a:pt x="4294249" y="4480207"/>
                  <a:pt x="4280068" y="4463017"/>
                  <a:pt x="4280956" y="4466900"/>
                </a:cubicBezTo>
                <a:cubicBezTo>
                  <a:pt x="4266775" y="4449710"/>
                  <a:pt x="4261477" y="4471354"/>
                  <a:pt x="4254404" y="4485234"/>
                </a:cubicBezTo>
                <a:cubicBezTo>
                  <a:pt x="4260391" y="4500211"/>
                  <a:pt x="4264372" y="4495214"/>
                  <a:pt x="4270789" y="4489660"/>
                </a:cubicBezTo>
                <a:cubicBezTo>
                  <a:pt x="4270789" y="4489660"/>
                  <a:pt x="4271676" y="4493543"/>
                  <a:pt x="4271676" y="4493543"/>
                </a:cubicBezTo>
                <a:cubicBezTo>
                  <a:pt x="4271676" y="4493543"/>
                  <a:pt x="4271676" y="4493543"/>
                  <a:pt x="4270129" y="4497984"/>
                </a:cubicBezTo>
                <a:cubicBezTo>
                  <a:pt x="4263714" y="4503539"/>
                  <a:pt x="4257067" y="4496884"/>
                  <a:pt x="4255520" y="4501326"/>
                </a:cubicBezTo>
                <a:cubicBezTo>
                  <a:pt x="4247986" y="4490789"/>
                  <a:pt x="4241110" y="4471928"/>
                  <a:pt x="4224725" y="4467501"/>
                </a:cubicBezTo>
                <a:cubicBezTo>
                  <a:pt x="4224955" y="4479708"/>
                  <a:pt x="4221860" y="4488589"/>
                  <a:pt x="4224527" y="4500243"/>
                </a:cubicBezTo>
                <a:cubicBezTo>
                  <a:pt x="4208800" y="4487491"/>
                  <a:pt x="4203041" y="4484722"/>
                  <a:pt x="4192644" y="4495273"/>
                </a:cubicBezTo>
                <a:cubicBezTo>
                  <a:pt x="4190209" y="4495830"/>
                  <a:pt x="4179582" y="4494174"/>
                  <a:pt x="4178925" y="4502499"/>
                </a:cubicBezTo>
                <a:cubicBezTo>
                  <a:pt x="4176720" y="4515263"/>
                  <a:pt x="4174054" y="4503612"/>
                  <a:pt x="4166751" y="4505284"/>
                </a:cubicBezTo>
                <a:cubicBezTo>
                  <a:pt x="4157010" y="4507510"/>
                  <a:pt x="4148390" y="4525830"/>
                  <a:pt x="4135097" y="4512524"/>
                </a:cubicBezTo>
                <a:cubicBezTo>
                  <a:pt x="4130230" y="4513638"/>
                  <a:pt x="4126247" y="4518634"/>
                  <a:pt x="4122265" y="4523632"/>
                </a:cubicBezTo>
                <a:cubicBezTo>
                  <a:pt x="4127366" y="4534726"/>
                  <a:pt x="4128253" y="4538611"/>
                  <a:pt x="4134899" y="4545264"/>
                </a:cubicBezTo>
                <a:cubicBezTo>
                  <a:pt x="4135129" y="4557473"/>
                  <a:pt x="4133353" y="4549704"/>
                  <a:pt x="4126048" y="4551375"/>
                </a:cubicBezTo>
                <a:cubicBezTo>
                  <a:pt x="4125359" y="4514753"/>
                  <a:pt x="4081301" y="4512568"/>
                  <a:pt x="4082650" y="4540867"/>
                </a:cubicBezTo>
                <a:cubicBezTo>
                  <a:pt x="4076005" y="4534213"/>
                  <a:pt x="4067811" y="4532000"/>
                  <a:pt x="4062053" y="4529231"/>
                </a:cubicBezTo>
                <a:cubicBezTo>
                  <a:pt x="4055869" y="4546994"/>
                  <a:pt x="4064520" y="4573622"/>
                  <a:pt x="4066298" y="4581391"/>
                </a:cubicBezTo>
                <a:cubicBezTo>
                  <a:pt x="4064750" y="4585831"/>
                  <a:pt x="4060541" y="4578622"/>
                  <a:pt x="4059881" y="4586945"/>
                </a:cubicBezTo>
                <a:cubicBezTo>
                  <a:pt x="4046590" y="4573637"/>
                  <a:pt x="4055439" y="4567526"/>
                  <a:pt x="4054321" y="4551434"/>
                </a:cubicBezTo>
                <a:cubicBezTo>
                  <a:pt x="4051656" y="4539784"/>
                  <a:pt x="4047676" y="4544781"/>
                  <a:pt x="4043464" y="4537570"/>
                </a:cubicBezTo>
                <a:cubicBezTo>
                  <a:pt x="4019115" y="4543138"/>
                  <a:pt x="4002960" y="4550921"/>
                  <a:pt x="3994339" y="4569241"/>
                </a:cubicBezTo>
                <a:cubicBezTo>
                  <a:pt x="3996116" y="4577009"/>
                  <a:pt x="4002764" y="4583664"/>
                  <a:pt x="4008519" y="4586431"/>
                </a:cubicBezTo>
                <a:cubicBezTo>
                  <a:pt x="4007863" y="4594757"/>
                  <a:pt x="4009639" y="4602526"/>
                  <a:pt x="4008091" y="4606965"/>
                </a:cubicBezTo>
                <a:cubicBezTo>
                  <a:pt x="4002334" y="4604195"/>
                  <a:pt x="3998353" y="4609193"/>
                  <a:pt x="3986180" y="4611978"/>
                </a:cubicBezTo>
                <a:cubicBezTo>
                  <a:pt x="3987956" y="4619744"/>
                  <a:pt x="3983087" y="4620860"/>
                  <a:pt x="3985752" y="4632511"/>
                </a:cubicBezTo>
                <a:cubicBezTo>
                  <a:pt x="3981540" y="4625298"/>
                  <a:pt x="3970913" y="4623644"/>
                  <a:pt x="3974004" y="4614762"/>
                </a:cubicBezTo>
                <a:cubicBezTo>
                  <a:pt x="3974663" y="4606437"/>
                  <a:pt x="3979535" y="4605323"/>
                  <a:pt x="3984403" y="4604209"/>
                </a:cubicBezTo>
                <a:cubicBezTo>
                  <a:pt x="3976868" y="4593672"/>
                  <a:pt x="3982395" y="4584234"/>
                  <a:pt x="3979731" y="4572583"/>
                </a:cubicBezTo>
                <a:cubicBezTo>
                  <a:pt x="3973084" y="4565929"/>
                  <a:pt x="3955152" y="4565943"/>
                  <a:pt x="3961799" y="4572599"/>
                </a:cubicBezTo>
                <a:cubicBezTo>
                  <a:pt x="3956041" y="4569829"/>
                  <a:pt x="3942089" y="4564845"/>
                  <a:pt x="3940774" y="4581494"/>
                </a:cubicBezTo>
                <a:cubicBezTo>
                  <a:pt x="3912643" y="4559319"/>
                  <a:pt x="3923302" y="4605924"/>
                  <a:pt x="3903824" y="4610380"/>
                </a:cubicBezTo>
                <a:cubicBezTo>
                  <a:pt x="3904942" y="4626472"/>
                  <a:pt x="3904054" y="4622587"/>
                  <a:pt x="3910700" y="4629241"/>
                </a:cubicBezTo>
                <a:cubicBezTo>
                  <a:pt x="3904514" y="4647004"/>
                  <a:pt x="3890762" y="4609282"/>
                  <a:pt x="3891189" y="4588750"/>
                </a:cubicBezTo>
                <a:cubicBezTo>
                  <a:pt x="3874804" y="4584322"/>
                  <a:pt x="3871054" y="4601528"/>
                  <a:pt x="3853120" y="4601542"/>
                </a:cubicBezTo>
                <a:cubicBezTo>
                  <a:pt x="3855786" y="4613194"/>
                  <a:pt x="3850028" y="4610424"/>
                  <a:pt x="3852694" y="4622075"/>
                </a:cubicBezTo>
                <a:cubicBezTo>
                  <a:pt x="3845387" y="4623746"/>
                  <a:pt x="3837195" y="4621534"/>
                  <a:pt x="3830551" y="4614879"/>
                </a:cubicBezTo>
                <a:cubicBezTo>
                  <a:pt x="3817060" y="4634313"/>
                  <a:pt x="3806202" y="4620449"/>
                  <a:pt x="3781853" y="4626019"/>
                </a:cubicBezTo>
                <a:cubicBezTo>
                  <a:pt x="3782084" y="4638225"/>
                  <a:pt x="3775668" y="4643780"/>
                  <a:pt x="3768363" y="4645452"/>
                </a:cubicBezTo>
                <a:cubicBezTo>
                  <a:pt x="3735362" y="4624390"/>
                  <a:pt x="3701735" y="4656604"/>
                  <a:pt x="3670740" y="4655521"/>
                </a:cubicBezTo>
                <a:cubicBezTo>
                  <a:pt x="3672517" y="4663288"/>
                  <a:pt x="3665214" y="4664958"/>
                  <a:pt x="3669425" y="4672170"/>
                </a:cubicBezTo>
                <a:cubicBezTo>
                  <a:pt x="3646394" y="4661090"/>
                  <a:pt x="3612965" y="4660562"/>
                  <a:pt x="3601250" y="4687763"/>
                </a:cubicBezTo>
                <a:cubicBezTo>
                  <a:pt x="3567362" y="4662819"/>
                  <a:pt x="3547257" y="4720548"/>
                  <a:pt x="3514256" y="4699488"/>
                </a:cubicBezTo>
                <a:cubicBezTo>
                  <a:pt x="3515143" y="4703371"/>
                  <a:pt x="3509386" y="4700601"/>
                  <a:pt x="3511162" y="4708370"/>
                </a:cubicBezTo>
                <a:cubicBezTo>
                  <a:pt x="3503859" y="4710040"/>
                  <a:pt x="3497212" y="4703386"/>
                  <a:pt x="3492342" y="4704500"/>
                </a:cubicBezTo>
                <a:cubicBezTo>
                  <a:pt x="3485927" y="4710055"/>
                  <a:pt x="3485268" y="4718379"/>
                  <a:pt x="3480398" y="4719493"/>
                </a:cubicBezTo>
                <a:cubicBezTo>
                  <a:pt x="3473983" y="4725047"/>
                  <a:pt x="3462465" y="4719508"/>
                  <a:pt x="3455163" y="4721179"/>
                </a:cubicBezTo>
                <a:cubicBezTo>
                  <a:pt x="3450293" y="4722292"/>
                  <a:pt x="3447199" y="4731173"/>
                  <a:pt x="3445654" y="4735615"/>
                </a:cubicBezTo>
                <a:cubicBezTo>
                  <a:pt x="3439238" y="4741169"/>
                  <a:pt x="3425286" y="4736186"/>
                  <a:pt x="3429728" y="4755605"/>
                </a:cubicBezTo>
                <a:cubicBezTo>
                  <a:pt x="3423969" y="4752834"/>
                  <a:pt x="3416667" y="4754504"/>
                  <a:pt x="3413343" y="4751178"/>
                </a:cubicBezTo>
                <a:cubicBezTo>
                  <a:pt x="3399622" y="4758404"/>
                  <a:pt x="3384783" y="4749537"/>
                  <a:pt x="3373498" y="4756206"/>
                </a:cubicBezTo>
                <a:cubicBezTo>
                  <a:pt x="3357343" y="4763988"/>
                  <a:pt x="3340529" y="4780094"/>
                  <a:pt x="3325920" y="4783437"/>
                </a:cubicBezTo>
                <a:cubicBezTo>
                  <a:pt x="3308877" y="4787334"/>
                  <a:pt x="3299368" y="4801772"/>
                  <a:pt x="3284758" y="4805112"/>
                </a:cubicBezTo>
                <a:cubicBezTo>
                  <a:pt x="3276565" y="4802898"/>
                  <a:pt x="3265938" y="4801243"/>
                  <a:pt x="3257746" y="4799031"/>
                </a:cubicBezTo>
                <a:cubicBezTo>
                  <a:pt x="3253764" y="4804027"/>
                  <a:pt x="3255541" y="4811796"/>
                  <a:pt x="3255771" y="4824003"/>
                </a:cubicBezTo>
                <a:cubicBezTo>
                  <a:pt x="3255113" y="4832328"/>
                  <a:pt x="3247150" y="4842322"/>
                  <a:pt x="3248927" y="4850088"/>
                </a:cubicBezTo>
                <a:cubicBezTo>
                  <a:pt x="3250704" y="4857857"/>
                  <a:pt x="3255803" y="4868951"/>
                  <a:pt x="3257581" y="4876720"/>
                </a:cubicBezTo>
                <a:cubicBezTo>
                  <a:pt x="3261595" y="4916671"/>
                  <a:pt x="3238135" y="4926123"/>
                  <a:pt x="3219775" y="4946670"/>
                </a:cubicBezTo>
                <a:cubicBezTo>
                  <a:pt x="3216681" y="4955552"/>
                  <a:pt x="3213587" y="4964434"/>
                  <a:pt x="3203850" y="4966663"/>
                </a:cubicBezTo>
                <a:cubicBezTo>
                  <a:pt x="3205627" y="4974429"/>
                  <a:pt x="3200756" y="4975543"/>
                  <a:pt x="3199211" y="4979983"/>
                </a:cubicBezTo>
                <a:cubicBezTo>
                  <a:pt x="3170650" y="4978342"/>
                  <a:pt x="3155613" y="5002215"/>
                  <a:pt x="3144789" y="5033300"/>
                </a:cubicBezTo>
                <a:cubicBezTo>
                  <a:pt x="3154100" y="5051605"/>
                  <a:pt x="3164497" y="5041053"/>
                  <a:pt x="3171802" y="5039383"/>
                </a:cubicBezTo>
                <a:cubicBezTo>
                  <a:pt x="3183087" y="5032715"/>
                  <a:pt x="3189273" y="5014951"/>
                  <a:pt x="3204771" y="5015494"/>
                </a:cubicBezTo>
                <a:cubicBezTo>
                  <a:pt x="3209640" y="5014380"/>
                  <a:pt x="3209870" y="5026588"/>
                  <a:pt x="3215630" y="5029359"/>
                </a:cubicBezTo>
                <a:cubicBezTo>
                  <a:pt x="3213654" y="5054331"/>
                  <a:pt x="3199045" y="5057671"/>
                  <a:pt x="3190194" y="5063784"/>
                </a:cubicBezTo>
                <a:cubicBezTo>
                  <a:pt x="3172031" y="5051591"/>
                  <a:pt x="3169597" y="5052147"/>
                  <a:pt x="3158542" y="5071024"/>
                </a:cubicBezTo>
                <a:cubicBezTo>
                  <a:pt x="3166964" y="5085444"/>
                  <a:pt x="3153706" y="5117088"/>
                  <a:pt x="3138635" y="5096011"/>
                </a:cubicBezTo>
                <a:cubicBezTo>
                  <a:pt x="3127581" y="5114888"/>
                  <a:pt x="3115176" y="5105465"/>
                  <a:pt x="3114090" y="5134321"/>
                </a:cubicBezTo>
                <a:cubicBezTo>
                  <a:pt x="3136234" y="5141518"/>
                  <a:pt x="3151269" y="5117645"/>
                  <a:pt x="3174071" y="5116515"/>
                </a:cubicBezTo>
                <a:cubicBezTo>
                  <a:pt x="3175849" y="5124282"/>
                  <a:pt x="3183614" y="5147028"/>
                  <a:pt x="3191576" y="5137032"/>
                </a:cubicBezTo>
                <a:cubicBezTo>
                  <a:pt x="3195557" y="5132036"/>
                  <a:pt x="3191346" y="5124824"/>
                  <a:pt x="3192893" y="5120384"/>
                </a:cubicBezTo>
                <a:cubicBezTo>
                  <a:pt x="3188681" y="5113174"/>
                  <a:pt x="3188912" y="5125382"/>
                  <a:pt x="3184700" y="5118171"/>
                </a:cubicBezTo>
                <a:cubicBezTo>
                  <a:pt x="3189338" y="5104849"/>
                  <a:pt x="3206843" y="5125366"/>
                  <a:pt x="3219247" y="5134791"/>
                </a:cubicBezTo>
                <a:cubicBezTo>
                  <a:pt x="3214607" y="5148113"/>
                  <a:pt x="3184500" y="5150910"/>
                  <a:pt x="3198024" y="5176428"/>
                </a:cubicBezTo>
                <a:cubicBezTo>
                  <a:pt x="3198024" y="5176428"/>
                  <a:pt x="3198024" y="5176428"/>
                  <a:pt x="3200459" y="5175870"/>
                </a:cubicBezTo>
                <a:cubicBezTo>
                  <a:pt x="3198912" y="5180310"/>
                  <a:pt x="3198912" y="5180310"/>
                  <a:pt x="3197367" y="5184751"/>
                </a:cubicBezTo>
                <a:cubicBezTo>
                  <a:pt x="3194044" y="5181425"/>
                  <a:pt x="3192497" y="5185867"/>
                  <a:pt x="3187626" y="5186979"/>
                </a:cubicBezTo>
                <a:cubicBezTo>
                  <a:pt x="3190522" y="5210839"/>
                  <a:pt x="3208225" y="5198615"/>
                  <a:pt x="3201579" y="5191962"/>
                </a:cubicBezTo>
                <a:cubicBezTo>
                  <a:pt x="3201579" y="5191962"/>
                  <a:pt x="3201579" y="5191962"/>
                  <a:pt x="3200691" y="5188078"/>
                </a:cubicBezTo>
                <a:cubicBezTo>
                  <a:pt x="3200691" y="5188078"/>
                  <a:pt x="3200691" y="5188078"/>
                  <a:pt x="3203124" y="5187521"/>
                </a:cubicBezTo>
                <a:cubicBezTo>
                  <a:pt x="3202236" y="5183638"/>
                  <a:pt x="3202236" y="5183638"/>
                  <a:pt x="3202236" y="5183638"/>
                </a:cubicBezTo>
                <a:cubicBezTo>
                  <a:pt x="3217734" y="5184180"/>
                  <a:pt x="3233461" y="5196930"/>
                  <a:pt x="3250735" y="5205241"/>
                </a:cubicBezTo>
                <a:cubicBezTo>
                  <a:pt x="3246095" y="5218562"/>
                  <a:pt x="3225499" y="5206925"/>
                  <a:pt x="3223523" y="5231899"/>
                </a:cubicBezTo>
                <a:cubicBezTo>
                  <a:pt x="3219542" y="5236897"/>
                  <a:pt x="3212239" y="5238566"/>
                  <a:pt x="3207369" y="5239681"/>
                </a:cubicBezTo>
                <a:cubicBezTo>
                  <a:pt x="3202500" y="5240794"/>
                  <a:pt x="3200065" y="5241353"/>
                  <a:pt x="3195195" y="5242466"/>
                </a:cubicBezTo>
                <a:cubicBezTo>
                  <a:pt x="3188778" y="5248020"/>
                  <a:pt x="3179927" y="5254131"/>
                  <a:pt x="3173511" y="5259685"/>
                </a:cubicBezTo>
                <a:cubicBezTo>
                  <a:pt x="3173511" y="5259685"/>
                  <a:pt x="3171076" y="5260242"/>
                  <a:pt x="3171076" y="5260242"/>
                </a:cubicBezTo>
                <a:cubicBezTo>
                  <a:pt x="3171965" y="5264127"/>
                  <a:pt x="3169531" y="5264683"/>
                  <a:pt x="3167096" y="5265241"/>
                </a:cubicBezTo>
                <a:cubicBezTo>
                  <a:pt x="3164660" y="5265796"/>
                  <a:pt x="3164660" y="5265796"/>
                  <a:pt x="3162225" y="5266354"/>
                </a:cubicBezTo>
                <a:cubicBezTo>
                  <a:pt x="3162225" y="5266354"/>
                  <a:pt x="3159790" y="5266911"/>
                  <a:pt x="3160678" y="5270795"/>
                </a:cubicBezTo>
                <a:cubicBezTo>
                  <a:pt x="3161568" y="5274679"/>
                  <a:pt x="3164891" y="5278005"/>
                  <a:pt x="3167326" y="5277448"/>
                </a:cubicBezTo>
                <a:cubicBezTo>
                  <a:pt x="3167326" y="5277448"/>
                  <a:pt x="3167326" y="5277448"/>
                  <a:pt x="3169761" y="5276891"/>
                </a:cubicBezTo>
                <a:cubicBezTo>
                  <a:pt x="3172196" y="5276334"/>
                  <a:pt x="3174630" y="5275777"/>
                  <a:pt x="3176176" y="5271338"/>
                </a:cubicBezTo>
                <a:cubicBezTo>
                  <a:pt x="3188580" y="5280760"/>
                  <a:pt x="3194997" y="5275206"/>
                  <a:pt x="3197860" y="5254117"/>
                </a:cubicBezTo>
                <a:cubicBezTo>
                  <a:pt x="3202729" y="5253003"/>
                  <a:pt x="3207599" y="5251890"/>
                  <a:pt x="3210034" y="5251333"/>
                </a:cubicBezTo>
                <a:cubicBezTo>
                  <a:pt x="3217337" y="5249661"/>
                  <a:pt x="3222208" y="5248547"/>
                  <a:pt x="3227736" y="5239109"/>
                </a:cubicBezTo>
                <a:cubicBezTo>
                  <a:pt x="3248333" y="5250745"/>
                  <a:pt x="3254946" y="5212451"/>
                  <a:pt x="3276661" y="5240178"/>
                </a:cubicBezTo>
                <a:cubicBezTo>
                  <a:pt x="3288604" y="5225186"/>
                  <a:pt x="3295251" y="5231839"/>
                  <a:pt x="3305650" y="5221287"/>
                </a:cubicBezTo>
                <a:cubicBezTo>
                  <a:pt x="3302326" y="5217961"/>
                  <a:pt x="3301437" y="5214076"/>
                  <a:pt x="3299003" y="5214633"/>
                </a:cubicBezTo>
                <a:cubicBezTo>
                  <a:pt x="3298773" y="5202425"/>
                  <a:pt x="3301207" y="5201868"/>
                  <a:pt x="3309400" y="5204081"/>
                </a:cubicBezTo>
                <a:cubicBezTo>
                  <a:pt x="3309631" y="5216290"/>
                  <a:pt x="3312953" y="5219616"/>
                  <a:pt x="3317166" y="5226828"/>
                </a:cubicBezTo>
                <a:cubicBezTo>
                  <a:pt x="3331115" y="5231810"/>
                  <a:pt x="3334637" y="5202397"/>
                  <a:pt x="3347271" y="5224028"/>
                </a:cubicBezTo>
                <a:cubicBezTo>
                  <a:pt x="3346614" y="5232353"/>
                  <a:pt x="3327134" y="5236808"/>
                  <a:pt x="3316738" y="5247360"/>
                </a:cubicBezTo>
                <a:cubicBezTo>
                  <a:pt x="3316738" y="5247360"/>
                  <a:pt x="3316738" y="5247360"/>
                  <a:pt x="3319172" y="5246803"/>
                </a:cubicBezTo>
                <a:cubicBezTo>
                  <a:pt x="3316738" y="5247360"/>
                  <a:pt x="3315192" y="5251801"/>
                  <a:pt x="3315192" y="5251801"/>
                </a:cubicBezTo>
                <a:cubicBezTo>
                  <a:pt x="3302129" y="5250701"/>
                  <a:pt x="3286861" y="5262367"/>
                  <a:pt x="3282222" y="5275690"/>
                </a:cubicBezTo>
                <a:cubicBezTo>
                  <a:pt x="3279785" y="5276246"/>
                  <a:pt x="3279785" y="5276246"/>
                  <a:pt x="3277351" y="5276803"/>
                </a:cubicBezTo>
                <a:cubicBezTo>
                  <a:pt x="3278241" y="5280687"/>
                  <a:pt x="3278241" y="5280687"/>
                  <a:pt x="3278241" y="5280687"/>
                </a:cubicBezTo>
                <a:cubicBezTo>
                  <a:pt x="3279128" y="5284571"/>
                  <a:pt x="3279128" y="5284571"/>
                  <a:pt x="3281564" y="5284013"/>
                </a:cubicBezTo>
                <a:cubicBezTo>
                  <a:pt x="3280675" y="5280129"/>
                  <a:pt x="3280675" y="5280129"/>
                  <a:pt x="3283110" y="5279573"/>
                </a:cubicBezTo>
                <a:cubicBezTo>
                  <a:pt x="3290646" y="5290111"/>
                  <a:pt x="3299495" y="5283998"/>
                  <a:pt x="3304596" y="5295092"/>
                </a:cubicBezTo>
                <a:cubicBezTo>
                  <a:pt x="3301042" y="5279558"/>
                  <a:pt x="3309894" y="5273446"/>
                  <a:pt x="3319632" y="5271219"/>
                </a:cubicBezTo>
                <a:cubicBezTo>
                  <a:pt x="3318744" y="5267335"/>
                  <a:pt x="3318744" y="5267335"/>
                  <a:pt x="3317856" y="5263451"/>
                </a:cubicBezTo>
                <a:cubicBezTo>
                  <a:pt x="3319404" y="5259012"/>
                  <a:pt x="3319404" y="5259012"/>
                  <a:pt x="3321835" y="5258454"/>
                </a:cubicBezTo>
                <a:cubicBezTo>
                  <a:pt x="3332463" y="5260110"/>
                  <a:pt x="3335130" y="5271761"/>
                  <a:pt x="3341775" y="5278417"/>
                </a:cubicBezTo>
                <a:cubicBezTo>
                  <a:pt x="3336216" y="5242904"/>
                  <a:pt x="3370336" y="5280057"/>
                  <a:pt x="3372310" y="5255083"/>
                </a:cubicBezTo>
                <a:cubicBezTo>
                  <a:pt x="3372310" y="5255083"/>
                  <a:pt x="3372310" y="5255083"/>
                  <a:pt x="3373197" y="5258967"/>
                </a:cubicBezTo>
                <a:cubicBezTo>
                  <a:pt x="3373197" y="5258967"/>
                  <a:pt x="3373197" y="5258967"/>
                  <a:pt x="3374086" y="5262850"/>
                </a:cubicBezTo>
                <a:cubicBezTo>
                  <a:pt x="3373000" y="5291707"/>
                  <a:pt x="3352402" y="5280071"/>
                  <a:pt x="3344671" y="5302274"/>
                </a:cubicBezTo>
                <a:cubicBezTo>
                  <a:pt x="3332267" y="5292851"/>
                  <a:pt x="3324074" y="5290638"/>
                  <a:pt x="3317888" y="5308400"/>
                </a:cubicBezTo>
                <a:cubicBezTo>
                  <a:pt x="3295316" y="5321737"/>
                  <a:pt x="3255900" y="5306232"/>
                  <a:pt x="3247739" y="5348967"/>
                </a:cubicBezTo>
                <a:cubicBezTo>
                  <a:pt x="3258827" y="5375040"/>
                  <a:pt x="3270542" y="5347839"/>
                  <a:pt x="3282057" y="5353379"/>
                </a:cubicBezTo>
                <a:cubicBezTo>
                  <a:pt x="3285380" y="5356706"/>
                  <a:pt x="3281168" y="5349495"/>
                  <a:pt x="3281168" y="5349495"/>
                </a:cubicBezTo>
                <a:cubicBezTo>
                  <a:pt x="3292454" y="5342826"/>
                  <a:pt x="3320125" y="5340584"/>
                  <a:pt x="3335391" y="5328918"/>
                </a:cubicBezTo>
                <a:cubicBezTo>
                  <a:pt x="3336281" y="5332802"/>
                  <a:pt x="3337169" y="5336684"/>
                  <a:pt x="3338058" y="5340570"/>
                </a:cubicBezTo>
                <a:cubicBezTo>
                  <a:pt x="3325225" y="5351678"/>
                  <a:pt x="3313052" y="5354462"/>
                  <a:pt x="3300218" y="5365571"/>
                </a:cubicBezTo>
                <a:cubicBezTo>
                  <a:pt x="3301107" y="5369456"/>
                  <a:pt x="3299561" y="5373896"/>
                  <a:pt x="3301338" y="5381663"/>
                </a:cubicBezTo>
                <a:cubicBezTo>
                  <a:pt x="3314400" y="5382764"/>
                  <a:pt x="3319729" y="5406065"/>
                  <a:pt x="3330357" y="5407722"/>
                </a:cubicBezTo>
                <a:cubicBezTo>
                  <a:pt x="3346744" y="5412147"/>
                  <a:pt x="3364215" y="5387716"/>
                  <a:pt x="3380599" y="5392142"/>
                </a:cubicBezTo>
                <a:cubicBezTo>
                  <a:pt x="3383035" y="5391585"/>
                  <a:pt x="3383923" y="5395469"/>
                  <a:pt x="3383923" y="5395469"/>
                </a:cubicBezTo>
                <a:cubicBezTo>
                  <a:pt x="3383923" y="5395469"/>
                  <a:pt x="3384812" y="5399352"/>
                  <a:pt x="3384812" y="5399352"/>
                </a:cubicBezTo>
                <a:cubicBezTo>
                  <a:pt x="3359807" y="5413246"/>
                  <a:pt x="3328384" y="5432695"/>
                  <a:pt x="3300711" y="5434937"/>
                </a:cubicBezTo>
                <a:cubicBezTo>
                  <a:pt x="3301600" y="5438820"/>
                  <a:pt x="3299166" y="5439378"/>
                  <a:pt x="3300054" y="5443261"/>
                </a:cubicBezTo>
                <a:cubicBezTo>
                  <a:pt x="3297620" y="5443818"/>
                  <a:pt x="3296072" y="5448260"/>
                  <a:pt x="3293638" y="5448817"/>
                </a:cubicBezTo>
                <a:cubicBezTo>
                  <a:pt x="3293638" y="5448817"/>
                  <a:pt x="3294527" y="5452700"/>
                  <a:pt x="3294527" y="5452700"/>
                </a:cubicBezTo>
                <a:cubicBezTo>
                  <a:pt x="3296961" y="5452143"/>
                  <a:pt x="3299396" y="5451586"/>
                  <a:pt x="3300942" y="5447146"/>
                </a:cubicBezTo>
                <a:cubicBezTo>
                  <a:pt x="3306042" y="5458240"/>
                  <a:pt x="3310024" y="5453242"/>
                  <a:pt x="3313348" y="5456568"/>
                </a:cubicBezTo>
                <a:cubicBezTo>
                  <a:pt x="3314235" y="5460453"/>
                  <a:pt x="3308477" y="5457684"/>
                  <a:pt x="3309365" y="5461566"/>
                </a:cubicBezTo>
                <a:cubicBezTo>
                  <a:pt x="3307819" y="5466006"/>
                  <a:pt x="3307819" y="5466006"/>
                  <a:pt x="3308707" y="5469891"/>
                </a:cubicBezTo>
                <a:cubicBezTo>
                  <a:pt x="3309595" y="5473773"/>
                  <a:pt x="3309595" y="5473773"/>
                  <a:pt x="3312030" y="5473217"/>
                </a:cubicBezTo>
                <a:cubicBezTo>
                  <a:pt x="3312030" y="5473217"/>
                  <a:pt x="3314465" y="5472660"/>
                  <a:pt x="3314465" y="5472660"/>
                </a:cubicBezTo>
                <a:cubicBezTo>
                  <a:pt x="3335490" y="5463764"/>
                  <a:pt x="3385075" y="5456509"/>
                  <a:pt x="3414950" y="5441503"/>
                </a:cubicBezTo>
                <a:cubicBezTo>
                  <a:pt x="3417845" y="5465361"/>
                  <a:pt x="3403895" y="5460380"/>
                  <a:pt x="3396819" y="5474257"/>
                </a:cubicBezTo>
                <a:cubicBezTo>
                  <a:pt x="3394386" y="5474814"/>
                  <a:pt x="3394386" y="5474814"/>
                  <a:pt x="3391950" y="5475371"/>
                </a:cubicBezTo>
                <a:cubicBezTo>
                  <a:pt x="3391950" y="5475371"/>
                  <a:pt x="3390405" y="5479811"/>
                  <a:pt x="3390405" y="5479811"/>
                </a:cubicBezTo>
                <a:cubicBezTo>
                  <a:pt x="3391293" y="5483696"/>
                  <a:pt x="3393729" y="5483139"/>
                  <a:pt x="3393729" y="5483139"/>
                </a:cubicBezTo>
                <a:cubicBezTo>
                  <a:pt x="3396163" y="5482582"/>
                  <a:pt x="3398597" y="5482025"/>
                  <a:pt x="3398597" y="5482025"/>
                </a:cubicBezTo>
                <a:cubicBezTo>
                  <a:pt x="3401921" y="5485351"/>
                  <a:pt x="3404355" y="5484795"/>
                  <a:pt x="3402807" y="5489235"/>
                </a:cubicBezTo>
                <a:cubicBezTo>
                  <a:pt x="3406131" y="5492563"/>
                  <a:pt x="3409225" y="5483682"/>
                  <a:pt x="3412549" y="5487008"/>
                </a:cubicBezTo>
                <a:cubicBezTo>
                  <a:pt x="3409455" y="5495888"/>
                  <a:pt x="3418536" y="5501985"/>
                  <a:pt x="3420312" y="5509753"/>
                </a:cubicBezTo>
                <a:cubicBezTo>
                  <a:pt x="3427618" y="5508082"/>
                  <a:pt x="3434263" y="5514734"/>
                  <a:pt x="3437357" y="5505855"/>
                </a:cubicBezTo>
                <a:cubicBezTo>
                  <a:pt x="3437357" y="5505855"/>
                  <a:pt x="3437357" y="5505855"/>
                  <a:pt x="3436469" y="5501971"/>
                </a:cubicBezTo>
                <a:cubicBezTo>
                  <a:pt x="3436469" y="5501971"/>
                  <a:pt x="3436469" y="5501971"/>
                  <a:pt x="3438902" y="5501414"/>
                </a:cubicBezTo>
                <a:cubicBezTo>
                  <a:pt x="3441338" y="5500856"/>
                  <a:pt x="3441338" y="5500856"/>
                  <a:pt x="3444661" y="5504185"/>
                </a:cubicBezTo>
                <a:cubicBezTo>
                  <a:pt x="3447985" y="5507511"/>
                  <a:pt x="3450418" y="5506954"/>
                  <a:pt x="3453743" y="5510281"/>
                </a:cubicBezTo>
                <a:cubicBezTo>
                  <a:pt x="3457724" y="5505283"/>
                  <a:pt x="3462592" y="5504170"/>
                  <a:pt x="3460816" y="5496401"/>
                </a:cubicBezTo>
                <a:cubicBezTo>
                  <a:pt x="3460816" y="5496401"/>
                  <a:pt x="3463250" y="5495845"/>
                  <a:pt x="3463250" y="5495845"/>
                </a:cubicBezTo>
                <a:cubicBezTo>
                  <a:pt x="3465685" y="5495289"/>
                  <a:pt x="3468121" y="5494731"/>
                  <a:pt x="3468121" y="5494731"/>
                </a:cubicBezTo>
                <a:cubicBezTo>
                  <a:pt x="3473877" y="5497501"/>
                  <a:pt x="3477202" y="5500827"/>
                  <a:pt x="3484506" y="5499156"/>
                </a:cubicBezTo>
                <a:cubicBezTo>
                  <a:pt x="3477860" y="5492503"/>
                  <a:pt x="3483617" y="5495274"/>
                  <a:pt x="3478517" y="5484178"/>
                </a:cubicBezTo>
                <a:cubicBezTo>
                  <a:pt x="3489803" y="5477510"/>
                  <a:pt x="3502208" y="5486934"/>
                  <a:pt x="3511716" y="5472498"/>
                </a:cubicBezTo>
                <a:cubicBezTo>
                  <a:pt x="3524352" y="5494129"/>
                  <a:pt x="3557780" y="5494658"/>
                  <a:pt x="3567947" y="5471896"/>
                </a:cubicBezTo>
                <a:cubicBezTo>
                  <a:pt x="3571269" y="5475224"/>
                  <a:pt x="3576141" y="5474111"/>
                  <a:pt x="3579463" y="5477436"/>
                </a:cubicBezTo>
                <a:cubicBezTo>
                  <a:pt x="3581471" y="5497412"/>
                  <a:pt x="3572388" y="5491316"/>
                  <a:pt x="3565085" y="5492986"/>
                </a:cubicBezTo>
                <a:cubicBezTo>
                  <a:pt x="3555345" y="5495214"/>
                  <a:pt x="3544947" y="5505766"/>
                  <a:pt x="3533663" y="5512434"/>
                </a:cubicBezTo>
                <a:cubicBezTo>
                  <a:pt x="3515071" y="5520774"/>
                  <a:pt x="3493159" y="5525785"/>
                  <a:pt x="3471246" y="5530798"/>
                </a:cubicBezTo>
                <a:cubicBezTo>
                  <a:pt x="3452657" y="5539137"/>
                  <a:pt x="3438935" y="5546363"/>
                  <a:pt x="3418800" y="5559142"/>
                </a:cubicBezTo>
                <a:cubicBezTo>
                  <a:pt x="3418800" y="5559142"/>
                  <a:pt x="3418800" y="5559142"/>
                  <a:pt x="3419687" y="5563025"/>
                </a:cubicBezTo>
                <a:cubicBezTo>
                  <a:pt x="3414819" y="5564140"/>
                  <a:pt x="3409948" y="5565254"/>
                  <a:pt x="3405079" y="5566368"/>
                </a:cubicBezTo>
                <a:cubicBezTo>
                  <a:pt x="3385600" y="5570823"/>
                  <a:pt x="3369445" y="5578605"/>
                  <a:pt x="3350855" y="5586944"/>
                </a:cubicBezTo>
                <a:cubicBezTo>
                  <a:pt x="3348420" y="5587501"/>
                  <a:pt x="3349308" y="5591384"/>
                  <a:pt x="3350197" y="5595269"/>
                </a:cubicBezTo>
                <a:cubicBezTo>
                  <a:pt x="3350197" y="5595269"/>
                  <a:pt x="3351085" y="5599152"/>
                  <a:pt x="3353518" y="5598596"/>
                </a:cubicBezTo>
                <a:cubicBezTo>
                  <a:pt x="3378526" y="5584702"/>
                  <a:pt x="3399549" y="5575806"/>
                  <a:pt x="3421463" y="5570794"/>
                </a:cubicBezTo>
                <a:cubicBezTo>
                  <a:pt x="3421463" y="5570794"/>
                  <a:pt x="3423897" y="5570237"/>
                  <a:pt x="3423897" y="5570237"/>
                </a:cubicBezTo>
                <a:cubicBezTo>
                  <a:pt x="3466178" y="5564652"/>
                  <a:pt x="3494509" y="5554086"/>
                  <a:pt x="3531029" y="5545732"/>
                </a:cubicBezTo>
                <a:cubicBezTo>
                  <a:pt x="3538335" y="5544060"/>
                  <a:pt x="3542973" y="5530740"/>
                  <a:pt x="3550508" y="5541277"/>
                </a:cubicBezTo>
                <a:cubicBezTo>
                  <a:pt x="3553173" y="5552928"/>
                  <a:pt x="3552516" y="5561252"/>
                  <a:pt x="3548534" y="5566249"/>
                </a:cubicBezTo>
                <a:cubicBezTo>
                  <a:pt x="3537907" y="5564593"/>
                  <a:pt x="3528824" y="5558498"/>
                  <a:pt x="3517310" y="5552957"/>
                </a:cubicBezTo>
                <a:cubicBezTo>
                  <a:pt x="3515105" y="5565722"/>
                  <a:pt x="3509577" y="5575160"/>
                  <a:pt x="3494081" y="5574617"/>
                </a:cubicBezTo>
                <a:cubicBezTo>
                  <a:pt x="3467496" y="5548004"/>
                  <a:pt x="3458907" y="5611272"/>
                  <a:pt x="3430774" y="5589099"/>
                </a:cubicBezTo>
                <a:cubicBezTo>
                  <a:pt x="3429229" y="5593538"/>
                  <a:pt x="3424359" y="5594654"/>
                  <a:pt x="3427025" y="5606305"/>
                </a:cubicBezTo>
                <a:cubicBezTo>
                  <a:pt x="3427025" y="5606305"/>
                  <a:pt x="3424589" y="5606861"/>
                  <a:pt x="3424589" y="5606861"/>
                </a:cubicBezTo>
                <a:cubicBezTo>
                  <a:pt x="3422154" y="5607418"/>
                  <a:pt x="3422154" y="5607418"/>
                  <a:pt x="3423044" y="5611301"/>
                </a:cubicBezTo>
                <a:cubicBezTo>
                  <a:pt x="3423044" y="5611301"/>
                  <a:pt x="3423931" y="5615186"/>
                  <a:pt x="3426367" y="5614627"/>
                </a:cubicBezTo>
                <a:cubicBezTo>
                  <a:pt x="3426367" y="5614627"/>
                  <a:pt x="3428802" y="5614071"/>
                  <a:pt x="3428802" y="5614071"/>
                </a:cubicBezTo>
                <a:cubicBezTo>
                  <a:pt x="3428802" y="5614071"/>
                  <a:pt x="3431236" y="5613516"/>
                  <a:pt x="3431236" y="5613516"/>
                </a:cubicBezTo>
                <a:cubicBezTo>
                  <a:pt x="3462232" y="5614598"/>
                  <a:pt x="3490328" y="5591824"/>
                  <a:pt x="3515564" y="5590138"/>
                </a:cubicBezTo>
                <a:cubicBezTo>
                  <a:pt x="3520435" y="5589025"/>
                  <a:pt x="3528628" y="5591238"/>
                  <a:pt x="3534385" y="5594008"/>
                </a:cubicBezTo>
                <a:cubicBezTo>
                  <a:pt x="3539255" y="5592894"/>
                  <a:pt x="3537479" y="5585126"/>
                  <a:pt x="3544784" y="5583455"/>
                </a:cubicBezTo>
                <a:cubicBezTo>
                  <a:pt x="3552976" y="5585667"/>
                  <a:pt x="3560512" y="5596206"/>
                  <a:pt x="3568704" y="5598418"/>
                </a:cubicBezTo>
                <a:cubicBezTo>
                  <a:pt x="3567156" y="5602859"/>
                  <a:pt x="3563175" y="5607857"/>
                  <a:pt x="3560741" y="5608415"/>
                </a:cubicBezTo>
                <a:cubicBezTo>
                  <a:pt x="3569163" y="5622835"/>
                  <a:pt x="3580449" y="5616167"/>
                  <a:pt x="3586438" y="5631146"/>
                </a:cubicBezTo>
                <a:cubicBezTo>
                  <a:pt x="3587983" y="5626704"/>
                  <a:pt x="3588643" y="5618379"/>
                  <a:pt x="3596835" y="5620593"/>
                </a:cubicBezTo>
                <a:cubicBezTo>
                  <a:pt x="3586866" y="5610612"/>
                  <a:pt x="3600816" y="5615595"/>
                  <a:pt x="3595716" y="5604500"/>
                </a:cubicBezTo>
                <a:cubicBezTo>
                  <a:pt x="3602362" y="5611155"/>
                  <a:pt x="3599930" y="5611712"/>
                  <a:pt x="3603910" y="5606713"/>
                </a:cubicBezTo>
                <a:cubicBezTo>
                  <a:pt x="3606344" y="5606157"/>
                  <a:pt x="3606344" y="5606157"/>
                  <a:pt x="3606344" y="5606157"/>
                </a:cubicBezTo>
                <a:cubicBezTo>
                  <a:pt x="3615425" y="5612253"/>
                  <a:pt x="3620953" y="5602816"/>
                  <a:pt x="3633358" y="5612239"/>
                </a:cubicBezTo>
                <a:cubicBezTo>
                  <a:pt x="3631580" y="5604471"/>
                  <a:pt x="3637338" y="5607240"/>
                  <a:pt x="3637997" y="5598916"/>
                </a:cubicBezTo>
                <a:cubicBezTo>
                  <a:pt x="3643755" y="5601686"/>
                  <a:pt x="3656158" y="5611110"/>
                  <a:pt x="3649280" y="5592247"/>
                </a:cubicBezTo>
                <a:cubicBezTo>
                  <a:pt x="3686034" y="5596103"/>
                  <a:pt x="3714363" y="5585537"/>
                  <a:pt x="3749339" y="5581622"/>
                </a:cubicBezTo>
                <a:cubicBezTo>
                  <a:pt x="3761513" y="5578838"/>
                  <a:pt x="3777899" y="5583265"/>
                  <a:pt x="3791849" y="5588247"/>
                </a:cubicBezTo>
                <a:cubicBezTo>
                  <a:pt x="3788296" y="5572711"/>
                  <a:pt x="3821495" y="5561031"/>
                  <a:pt x="3821066" y="5581564"/>
                </a:cubicBezTo>
                <a:cubicBezTo>
                  <a:pt x="3821297" y="5593771"/>
                  <a:pt x="3804911" y="5589345"/>
                  <a:pt x="3792738" y="5592130"/>
                </a:cubicBezTo>
                <a:cubicBezTo>
                  <a:pt x="3755328" y="5596601"/>
                  <a:pt x="3710842" y="5614950"/>
                  <a:pt x="3691364" y="5619405"/>
                </a:cubicBezTo>
                <a:cubicBezTo>
                  <a:pt x="3665470" y="5629415"/>
                  <a:pt x="3628948" y="5637769"/>
                  <a:pt x="3617004" y="5652762"/>
                </a:cubicBezTo>
                <a:cubicBezTo>
                  <a:pt x="3606375" y="5651106"/>
                  <a:pt x="3603054" y="5647778"/>
                  <a:pt x="3594202" y="5653890"/>
                </a:cubicBezTo>
                <a:cubicBezTo>
                  <a:pt x="3595979" y="5661658"/>
                  <a:pt x="3590222" y="5658887"/>
                  <a:pt x="3591998" y="5666655"/>
                </a:cubicBezTo>
                <a:cubicBezTo>
                  <a:pt x="3560773" y="5653363"/>
                  <a:pt x="3531128" y="5680579"/>
                  <a:pt x="3507899" y="5702240"/>
                </a:cubicBezTo>
                <a:cubicBezTo>
                  <a:pt x="3507899" y="5702240"/>
                  <a:pt x="3505463" y="5702796"/>
                  <a:pt x="3505463" y="5702796"/>
                </a:cubicBezTo>
                <a:cubicBezTo>
                  <a:pt x="3496381" y="5696699"/>
                  <a:pt x="3492400" y="5701698"/>
                  <a:pt x="3477792" y="5705039"/>
                </a:cubicBezTo>
                <a:cubicBezTo>
                  <a:pt x="3481116" y="5708367"/>
                  <a:pt x="3482004" y="5712249"/>
                  <a:pt x="3478681" y="5708923"/>
                </a:cubicBezTo>
                <a:cubicBezTo>
                  <a:pt x="3474699" y="5713921"/>
                  <a:pt x="3482893" y="5716132"/>
                  <a:pt x="3484669" y="5723900"/>
                </a:cubicBezTo>
                <a:cubicBezTo>
                  <a:pt x="3491085" y="5718346"/>
                  <a:pt x="3504147" y="5719446"/>
                  <a:pt x="3508129" y="5714447"/>
                </a:cubicBezTo>
                <a:cubicBezTo>
                  <a:pt x="3508129" y="5714447"/>
                  <a:pt x="3508129" y="5714447"/>
                  <a:pt x="3510563" y="5713891"/>
                </a:cubicBezTo>
                <a:cubicBezTo>
                  <a:pt x="3568341" y="5708848"/>
                  <a:pt x="3624111" y="5683833"/>
                  <a:pt x="3683433" y="5674348"/>
                </a:cubicBezTo>
                <a:cubicBezTo>
                  <a:pt x="3679684" y="5691554"/>
                  <a:pt x="3670832" y="5697666"/>
                  <a:pt x="3660204" y="5696011"/>
                </a:cubicBezTo>
                <a:cubicBezTo>
                  <a:pt x="3655335" y="5697124"/>
                  <a:pt x="3648687" y="5690469"/>
                  <a:pt x="3646254" y="5691026"/>
                </a:cubicBezTo>
                <a:cubicBezTo>
                  <a:pt x="3641384" y="5692140"/>
                  <a:pt x="3640726" y="5700465"/>
                  <a:pt x="3635857" y="5701579"/>
                </a:cubicBezTo>
                <a:cubicBezTo>
                  <a:pt x="3621249" y="5704921"/>
                  <a:pt x="3601769" y="5709376"/>
                  <a:pt x="3575874" y="5719386"/>
                </a:cubicBezTo>
                <a:cubicBezTo>
                  <a:pt x="3569458" y="5724941"/>
                  <a:pt x="3563931" y="5734379"/>
                  <a:pt x="3556396" y="5723841"/>
                </a:cubicBezTo>
                <a:cubicBezTo>
                  <a:pt x="3524087" y="5739407"/>
                  <a:pt x="3502173" y="5744418"/>
                  <a:pt x="3476509" y="5766635"/>
                </a:cubicBezTo>
                <a:cubicBezTo>
                  <a:pt x="3474074" y="5767192"/>
                  <a:pt x="3471641" y="5767751"/>
                  <a:pt x="3469204" y="5768307"/>
                </a:cubicBezTo>
                <a:cubicBezTo>
                  <a:pt x="3466771" y="5768864"/>
                  <a:pt x="3463445" y="5765537"/>
                  <a:pt x="3461012" y="5766093"/>
                </a:cubicBezTo>
                <a:cubicBezTo>
                  <a:pt x="3461012" y="5766093"/>
                  <a:pt x="3458576" y="5766650"/>
                  <a:pt x="3459465" y="5770535"/>
                </a:cubicBezTo>
                <a:cubicBezTo>
                  <a:pt x="3459465" y="5770535"/>
                  <a:pt x="3459465" y="5770535"/>
                  <a:pt x="3458576" y="5766650"/>
                </a:cubicBezTo>
                <a:cubicBezTo>
                  <a:pt x="3438210" y="5767223"/>
                  <a:pt x="3424491" y="5774447"/>
                  <a:pt x="3409224" y="5786115"/>
                </a:cubicBezTo>
                <a:cubicBezTo>
                  <a:pt x="3410112" y="5789998"/>
                  <a:pt x="3407676" y="5790555"/>
                  <a:pt x="3405241" y="5791111"/>
                </a:cubicBezTo>
                <a:cubicBezTo>
                  <a:pt x="3400372" y="5792225"/>
                  <a:pt x="3396391" y="5797223"/>
                  <a:pt x="3390634" y="5794452"/>
                </a:cubicBezTo>
                <a:cubicBezTo>
                  <a:pt x="3390634" y="5794452"/>
                  <a:pt x="3389744" y="5790570"/>
                  <a:pt x="3389744" y="5790570"/>
                </a:cubicBezTo>
                <a:cubicBezTo>
                  <a:pt x="3388199" y="5795009"/>
                  <a:pt x="3388199" y="5795009"/>
                  <a:pt x="3388199" y="5795009"/>
                </a:cubicBezTo>
                <a:cubicBezTo>
                  <a:pt x="3389086" y="5798894"/>
                  <a:pt x="3389086" y="5798894"/>
                  <a:pt x="3389975" y="5802777"/>
                </a:cubicBezTo>
                <a:cubicBezTo>
                  <a:pt x="3398167" y="5804991"/>
                  <a:pt x="3402148" y="5799993"/>
                  <a:pt x="3409453" y="5798323"/>
                </a:cubicBezTo>
                <a:cubicBezTo>
                  <a:pt x="3409453" y="5798323"/>
                  <a:pt x="3411888" y="5797766"/>
                  <a:pt x="3411888" y="5797766"/>
                </a:cubicBezTo>
                <a:cubicBezTo>
                  <a:pt x="3432255" y="5797194"/>
                  <a:pt x="3454167" y="5792182"/>
                  <a:pt x="3462789" y="5773862"/>
                </a:cubicBezTo>
                <a:cubicBezTo>
                  <a:pt x="3465223" y="5773304"/>
                  <a:pt x="3467658" y="5772747"/>
                  <a:pt x="3470093" y="5772191"/>
                </a:cubicBezTo>
                <a:cubicBezTo>
                  <a:pt x="3472528" y="5771635"/>
                  <a:pt x="3473416" y="5775516"/>
                  <a:pt x="3475852" y="5774960"/>
                </a:cubicBezTo>
                <a:cubicBezTo>
                  <a:pt x="3492466" y="5791594"/>
                  <a:pt x="3510826" y="5771048"/>
                  <a:pt x="3519907" y="5777143"/>
                </a:cubicBezTo>
                <a:cubicBezTo>
                  <a:pt x="3522342" y="5776587"/>
                  <a:pt x="3529876" y="5787123"/>
                  <a:pt x="3524778" y="5776030"/>
                </a:cubicBezTo>
                <a:cubicBezTo>
                  <a:pt x="3539385" y="5772688"/>
                  <a:pt x="3554883" y="5773231"/>
                  <a:pt x="3567057" y="5770448"/>
                </a:cubicBezTo>
                <a:cubicBezTo>
                  <a:pt x="3573472" y="5764892"/>
                  <a:pt x="3579000" y="5755454"/>
                  <a:pt x="3582981" y="5750455"/>
                </a:cubicBezTo>
                <a:cubicBezTo>
                  <a:pt x="3602461" y="5746000"/>
                  <a:pt x="3626379" y="5760964"/>
                  <a:pt x="3639871" y="5741530"/>
                </a:cubicBezTo>
                <a:cubicBezTo>
                  <a:pt x="3654052" y="5758721"/>
                  <a:pt x="3665995" y="5743727"/>
                  <a:pt x="3679057" y="5744827"/>
                </a:cubicBezTo>
                <a:cubicBezTo>
                  <a:pt x="3688796" y="5742600"/>
                  <a:pt x="3701432" y="5764232"/>
                  <a:pt x="3712717" y="5757564"/>
                </a:cubicBezTo>
                <a:cubicBezTo>
                  <a:pt x="3710939" y="5749796"/>
                  <a:pt x="3711598" y="5741471"/>
                  <a:pt x="3715580" y="5736475"/>
                </a:cubicBezTo>
                <a:cubicBezTo>
                  <a:pt x="3719791" y="5743684"/>
                  <a:pt x="3734860" y="5764759"/>
                  <a:pt x="3722688" y="5767544"/>
                </a:cubicBezTo>
                <a:cubicBezTo>
                  <a:pt x="3729332" y="5774197"/>
                  <a:pt x="3736637" y="5772527"/>
                  <a:pt x="3738184" y="5768084"/>
                </a:cubicBezTo>
                <a:cubicBezTo>
                  <a:pt x="3738184" y="5768084"/>
                  <a:pt x="3738184" y="5768084"/>
                  <a:pt x="3737295" y="5764202"/>
                </a:cubicBezTo>
                <a:cubicBezTo>
                  <a:pt x="3740618" y="5767528"/>
                  <a:pt x="3743053" y="5766971"/>
                  <a:pt x="3743053" y="5766971"/>
                </a:cubicBezTo>
                <a:cubicBezTo>
                  <a:pt x="3743053" y="5766971"/>
                  <a:pt x="3743053" y="5766971"/>
                  <a:pt x="3743942" y="5770856"/>
                </a:cubicBezTo>
                <a:cubicBezTo>
                  <a:pt x="3743942" y="5770856"/>
                  <a:pt x="3743942" y="5770856"/>
                  <a:pt x="3746376" y="5770298"/>
                </a:cubicBezTo>
                <a:cubicBezTo>
                  <a:pt x="3744829" y="5774739"/>
                  <a:pt x="3739071" y="5771969"/>
                  <a:pt x="3744171" y="5783064"/>
                </a:cubicBezTo>
                <a:cubicBezTo>
                  <a:pt x="3733544" y="5781407"/>
                  <a:pt x="3711631" y="5786419"/>
                  <a:pt x="3707190" y="5767002"/>
                </a:cubicBezTo>
                <a:cubicBezTo>
                  <a:pt x="3694126" y="5765903"/>
                  <a:pt x="3683500" y="5764246"/>
                  <a:pt x="3672214" y="5770914"/>
                </a:cubicBezTo>
                <a:cubicBezTo>
                  <a:pt x="3669778" y="5771472"/>
                  <a:pt x="3666686" y="5780353"/>
                  <a:pt x="3664250" y="5780909"/>
                </a:cubicBezTo>
                <a:cubicBezTo>
                  <a:pt x="3640790" y="5790363"/>
                  <a:pt x="3611344" y="5784839"/>
                  <a:pt x="3592984" y="5805385"/>
                </a:cubicBezTo>
                <a:cubicBezTo>
                  <a:pt x="3611376" y="5829786"/>
                  <a:pt x="3623090" y="5802585"/>
                  <a:pt x="3640825" y="5835312"/>
                </a:cubicBezTo>
                <a:cubicBezTo>
                  <a:pt x="3652998" y="5832526"/>
                  <a:pt x="3662738" y="5830299"/>
                  <a:pt x="3672478" y="5828072"/>
                </a:cubicBezTo>
                <a:cubicBezTo>
                  <a:pt x="3673364" y="5831955"/>
                  <a:pt x="3668496" y="5833069"/>
                  <a:pt x="3672707" y="5840279"/>
                </a:cubicBezTo>
                <a:cubicBezTo>
                  <a:pt x="3664515" y="5838067"/>
                  <a:pt x="3658756" y="5835296"/>
                  <a:pt x="3654775" y="5840295"/>
                </a:cubicBezTo>
                <a:cubicBezTo>
                  <a:pt x="3637730" y="5844192"/>
                  <a:pt x="3620687" y="5848092"/>
                  <a:pt x="3606967" y="5855317"/>
                </a:cubicBezTo>
                <a:cubicBezTo>
                  <a:pt x="3604533" y="5855873"/>
                  <a:pt x="3602098" y="5856430"/>
                  <a:pt x="3602986" y="5860314"/>
                </a:cubicBezTo>
                <a:cubicBezTo>
                  <a:pt x="3603873" y="5864199"/>
                  <a:pt x="3607197" y="5867525"/>
                  <a:pt x="3609633" y="5866968"/>
                </a:cubicBezTo>
                <a:cubicBezTo>
                  <a:pt x="3624240" y="5863626"/>
                  <a:pt x="3640397" y="5855844"/>
                  <a:pt x="3657439" y="5851945"/>
                </a:cubicBezTo>
                <a:cubicBezTo>
                  <a:pt x="3714558" y="5855228"/>
                  <a:pt x="3767895" y="5830767"/>
                  <a:pt x="3820143" y="5835164"/>
                </a:cubicBezTo>
                <a:cubicBezTo>
                  <a:pt x="3821920" y="5842931"/>
                  <a:pt x="3821262" y="5851254"/>
                  <a:pt x="3823039" y="5859022"/>
                </a:cubicBezTo>
                <a:cubicBezTo>
                  <a:pt x="3829684" y="5865677"/>
                  <a:pt x="3836989" y="5864007"/>
                  <a:pt x="3843637" y="5870660"/>
                </a:cubicBezTo>
                <a:cubicBezTo>
                  <a:pt x="3843637" y="5870660"/>
                  <a:pt x="3841202" y="5871218"/>
                  <a:pt x="3842089" y="5875101"/>
                </a:cubicBezTo>
                <a:cubicBezTo>
                  <a:pt x="3842089" y="5875101"/>
                  <a:pt x="3839656" y="5875658"/>
                  <a:pt x="3837221" y="5876215"/>
                </a:cubicBezTo>
                <a:cubicBezTo>
                  <a:pt x="3837221" y="5876215"/>
                  <a:pt x="3834786" y="5876772"/>
                  <a:pt x="3832350" y="5877329"/>
                </a:cubicBezTo>
                <a:cubicBezTo>
                  <a:pt x="3832350" y="5877329"/>
                  <a:pt x="3832350" y="5877329"/>
                  <a:pt x="3829915" y="5877885"/>
                </a:cubicBezTo>
                <a:cubicBezTo>
                  <a:pt x="3829915" y="5877885"/>
                  <a:pt x="3830804" y="5881768"/>
                  <a:pt x="3830804" y="5881768"/>
                </a:cubicBezTo>
                <a:cubicBezTo>
                  <a:pt x="3831692" y="5885653"/>
                  <a:pt x="3831692" y="5885653"/>
                  <a:pt x="3834126" y="5885096"/>
                </a:cubicBezTo>
                <a:cubicBezTo>
                  <a:pt x="3835674" y="5880655"/>
                  <a:pt x="3836561" y="5884539"/>
                  <a:pt x="3838998" y="5883982"/>
                </a:cubicBezTo>
                <a:cubicBezTo>
                  <a:pt x="3841433" y="5883425"/>
                  <a:pt x="3843866" y="5882867"/>
                  <a:pt x="3846301" y="5882312"/>
                </a:cubicBezTo>
                <a:cubicBezTo>
                  <a:pt x="3856929" y="5883965"/>
                  <a:pt x="3861141" y="5891178"/>
                  <a:pt x="3871537" y="5880625"/>
                </a:cubicBezTo>
                <a:cubicBezTo>
                  <a:pt x="3868872" y="5868975"/>
                  <a:pt x="3864891" y="5873972"/>
                  <a:pt x="3861569" y="5870645"/>
                </a:cubicBezTo>
                <a:cubicBezTo>
                  <a:pt x="3863114" y="5866204"/>
                  <a:pt x="3877724" y="5862864"/>
                  <a:pt x="3884368" y="5869516"/>
                </a:cubicBezTo>
                <a:cubicBezTo>
                  <a:pt x="3879039" y="5846214"/>
                  <a:pt x="3907599" y="5847855"/>
                  <a:pt x="3917797" y="5870043"/>
                </a:cubicBezTo>
                <a:cubicBezTo>
                  <a:pt x="3918688" y="5873927"/>
                  <a:pt x="3916253" y="5874484"/>
                  <a:pt x="3913816" y="5875040"/>
                </a:cubicBezTo>
                <a:cubicBezTo>
                  <a:pt x="3923128" y="5893346"/>
                  <a:pt x="3925991" y="5872256"/>
                  <a:pt x="3935732" y="5870029"/>
                </a:cubicBezTo>
                <a:cubicBezTo>
                  <a:pt x="3943923" y="5872242"/>
                  <a:pt x="3953005" y="5878339"/>
                  <a:pt x="3957874" y="5877225"/>
                </a:cubicBezTo>
                <a:cubicBezTo>
                  <a:pt x="3961429" y="5892759"/>
                  <a:pt x="3953894" y="5882223"/>
                  <a:pt x="3949912" y="5887221"/>
                </a:cubicBezTo>
                <a:cubicBezTo>
                  <a:pt x="3935304" y="5890562"/>
                  <a:pt x="3914937" y="5891134"/>
                  <a:pt x="3895459" y="5895589"/>
                </a:cubicBezTo>
                <a:cubicBezTo>
                  <a:pt x="3895459" y="5895589"/>
                  <a:pt x="3893023" y="5896146"/>
                  <a:pt x="3893023" y="5896146"/>
                </a:cubicBezTo>
                <a:cubicBezTo>
                  <a:pt x="3893023" y="5896146"/>
                  <a:pt x="3893023" y="5896146"/>
                  <a:pt x="3890588" y="5896703"/>
                </a:cubicBezTo>
                <a:cubicBezTo>
                  <a:pt x="3883054" y="5886165"/>
                  <a:pt x="3868676" y="5901715"/>
                  <a:pt x="3858048" y="5900059"/>
                </a:cubicBezTo>
                <a:cubicBezTo>
                  <a:pt x="3865812" y="5922803"/>
                  <a:pt x="3880191" y="5907255"/>
                  <a:pt x="3889502" y="5925560"/>
                </a:cubicBezTo>
                <a:cubicBezTo>
                  <a:pt x="3894372" y="5924445"/>
                  <a:pt x="3888384" y="5909467"/>
                  <a:pt x="3893254" y="5908354"/>
                </a:cubicBezTo>
                <a:cubicBezTo>
                  <a:pt x="3893254" y="5908354"/>
                  <a:pt x="3893254" y="5908354"/>
                  <a:pt x="3895688" y="5907796"/>
                </a:cubicBezTo>
                <a:cubicBezTo>
                  <a:pt x="3895688" y="5907796"/>
                  <a:pt x="3895688" y="5907796"/>
                  <a:pt x="3898122" y="5907239"/>
                </a:cubicBezTo>
                <a:cubicBezTo>
                  <a:pt x="3910526" y="5916663"/>
                  <a:pt x="3920923" y="5906112"/>
                  <a:pt x="3933987" y="5907211"/>
                </a:cubicBezTo>
                <a:cubicBezTo>
                  <a:pt x="3934217" y="5919419"/>
                  <a:pt x="3932671" y="5923859"/>
                  <a:pt x="3926255" y="5929414"/>
                </a:cubicBezTo>
                <a:cubicBezTo>
                  <a:pt x="3938888" y="5951046"/>
                  <a:pt x="3955931" y="5947148"/>
                  <a:pt x="3975411" y="5942691"/>
                </a:cubicBezTo>
                <a:cubicBezTo>
                  <a:pt x="3974522" y="5938808"/>
                  <a:pt x="3973635" y="5934924"/>
                  <a:pt x="3972744" y="5931041"/>
                </a:cubicBezTo>
                <a:cubicBezTo>
                  <a:pt x="3983373" y="5932696"/>
                  <a:pt x="3994000" y="5934353"/>
                  <a:pt x="4000647" y="5941006"/>
                </a:cubicBezTo>
                <a:cubicBezTo>
                  <a:pt x="4006404" y="5943776"/>
                  <a:pt x="4003739" y="5932125"/>
                  <a:pt x="4005287" y="5927684"/>
                </a:cubicBezTo>
                <a:cubicBezTo>
                  <a:pt x="4005287" y="5927684"/>
                  <a:pt x="4007722" y="5927126"/>
                  <a:pt x="4006834" y="5923244"/>
                </a:cubicBezTo>
                <a:cubicBezTo>
                  <a:pt x="4009267" y="5922686"/>
                  <a:pt x="4009267" y="5922686"/>
                  <a:pt x="4010156" y="5926570"/>
                </a:cubicBezTo>
                <a:cubicBezTo>
                  <a:pt x="4012591" y="5926013"/>
                  <a:pt x="4017461" y="5924899"/>
                  <a:pt x="4019896" y="5924341"/>
                </a:cubicBezTo>
                <a:cubicBezTo>
                  <a:pt x="4021672" y="5932111"/>
                  <a:pt x="4019237" y="5932667"/>
                  <a:pt x="4020125" y="5936550"/>
                </a:cubicBezTo>
                <a:cubicBezTo>
                  <a:pt x="4026771" y="5943204"/>
                  <a:pt x="4038057" y="5936535"/>
                  <a:pt x="4043584" y="5927097"/>
                </a:cubicBezTo>
                <a:cubicBezTo>
                  <a:pt x="4065959" y="5946501"/>
                  <a:pt x="4080569" y="5943160"/>
                  <a:pt x="4093169" y="5919842"/>
                </a:cubicBezTo>
                <a:cubicBezTo>
                  <a:pt x="4088957" y="5912631"/>
                  <a:pt x="4084746" y="5905423"/>
                  <a:pt x="4081424" y="5902095"/>
                </a:cubicBezTo>
                <a:cubicBezTo>
                  <a:pt x="4080305" y="5886003"/>
                  <a:pt x="4109753" y="5891527"/>
                  <a:pt x="4106891" y="5912616"/>
                </a:cubicBezTo>
                <a:cubicBezTo>
                  <a:pt x="4106891" y="5912616"/>
                  <a:pt x="4104456" y="5913175"/>
                  <a:pt x="4104456" y="5913175"/>
                </a:cubicBezTo>
                <a:cubicBezTo>
                  <a:pt x="4104456" y="5913175"/>
                  <a:pt x="4103567" y="5909290"/>
                  <a:pt x="4103567" y="5909290"/>
                </a:cubicBezTo>
                <a:cubicBezTo>
                  <a:pt x="4103567" y="5909290"/>
                  <a:pt x="4102020" y="5913733"/>
                  <a:pt x="4102020" y="5913733"/>
                </a:cubicBezTo>
                <a:cubicBezTo>
                  <a:pt x="4105344" y="5917058"/>
                  <a:pt x="4106234" y="5920941"/>
                  <a:pt x="4108667" y="5920385"/>
                </a:cubicBezTo>
                <a:cubicBezTo>
                  <a:pt x="4109555" y="5924267"/>
                  <a:pt x="4111990" y="5923712"/>
                  <a:pt x="4111990" y="5923712"/>
                </a:cubicBezTo>
                <a:cubicBezTo>
                  <a:pt x="4116202" y="5930922"/>
                  <a:pt x="4113767" y="5931479"/>
                  <a:pt x="4115543" y="5939246"/>
                </a:cubicBezTo>
                <a:cubicBezTo>
                  <a:pt x="4119525" y="5934249"/>
                  <a:pt x="4121302" y="5942016"/>
                  <a:pt x="4125283" y="5937019"/>
                </a:cubicBezTo>
                <a:cubicBezTo>
                  <a:pt x="4124393" y="5933134"/>
                  <a:pt x="4123506" y="5929252"/>
                  <a:pt x="4122617" y="5925368"/>
                </a:cubicBezTo>
                <a:cubicBezTo>
                  <a:pt x="4127487" y="5924254"/>
                  <a:pt x="4131468" y="5919256"/>
                  <a:pt x="4133903" y="5918699"/>
                </a:cubicBezTo>
                <a:cubicBezTo>
                  <a:pt x="4133014" y="5914814"/>
                  <a:pt x="4133014" y="5914814"/>
                  <a:pt x="4135450" y="5914259"/>
                </a:cubicBezTo>
                <a:cubicBezTo>
                  <a:pt x="4135450" y="5914259"/>
                  <a:pt x="4135450" y="5914259"/>
                  <a:pt x="4134562" y="5910375"/>
                </a:cubicBezTo>
                <a:cubicBezTo>
                  <a:pt x="4136997" y="5909818"/>
                  <a:pt x="4141864" y="5908704"/>
                  <a:pt x="4145188" y="5912031"/>
                </a:cubicBezTo>
                <a:cubicBezTo>
                  <a:pt x="4151835" y="5918684"/>
                  <a:pt x="4159798" y="5908690"/>
                  <a:pt x="4162463" y="5920341"/>
                </a:cubicBezTo>
                <a:cubicBezTo>
                  <a:pt x="4162693" y="5932548"/>
                  <a:pt x="4154270" y="5918128"/>
                  <a:pt x="4151177" y="5927009"/>
                </a:cubicBezTo>
                <a:cubicBezTo>
                  <a:pt x="4152066" y="5930893"/>
                  <a:pt x="4153842" y="5938660"/>
                  <a:pt x="4155617" y="5946428"/>
                </a:cubicBezTo>
                <a:cubicBezTo>
                  <a:pt x="4166246" y="5948084"/>
                  <a:pt x="4167793" y="5943642"/>
                  <a:pt x="4179966" y="5940859"/>
                </a:cubicBezTo>
                <a:cubicBezTo>
                  <a:pt x="4179079" y="5936975"/>
                  <a:pt x="4176643" y="5937531"/>
                  <a:pt x="4174209" y="5938089"/>
                </a:cubicBezTo>
                <a:cubicBezTo>
                  <a:pt x="4173980" y="5925879"/>
                  <a:pt x="4180623" y="5932533"/>
                  <a:pt x="4187041" y="5926980"/>
                </a:cubicBezTo>
                <a:cubicBezTo>
                  <a:pt x="4191910" y="5925865"/>
                  <a:pt x="4193919" y="5945842"/>
                  <a:pt x="4201223" y="5944170"/>
                </a:cubicBezTo>
                <a:cubicBezTo>
                  <a:pt x="4198557" y="5932519"/>
                  <a:pt x="4197667" y="5928636"/>
                  <a:pt x="4191680" y="5913658"/>
                </a:cubicBezTo>
                <a:cubicBezTo>
                  <a:pt x="4198095" y="5908104"/>
                  <a:pt x="4199873" y="5915870"/>
                  <a:pt x="4203196" y="5919197"/>
                </a:cubicBezTo>
                <a:cubicBezTo>
                  <a:pt x="4204084" y="5923080"/>
                  <a:pt x="4201648" y="5923638"/>
                  <a:pt x="4199214" y="5924194"/>
                </a:cubicBezTo>
                <a:cubicBezTo>
                  <a:pt x="4205204" y="5939173"/>
                  <a:pt x="4210960" y="5941942"/>
                  <a:pt x="4221588" y="5943598"/>
                </a:cubicBezTo>
                <a:cubicBezTo>
                  <a:pt x="4220700" y="5939716"/>
                  <a:pt x="4223136" y="5939159"/>
                  <a:pt x="4223136" y="5939159"/>
                </a:cubicBezTo>
                <a:cubicBezTo>
                  <a:pt x="4221358" y="5931391"/>
                  <a:pt x="4221358" y="5931391"/>
                  <a:pt x="4218035" y="5928064"/>
                </a:cubicBezTo>
                <a:cubicBezTo>
                  <a:pt x="4220471" y="5927507"/>
                  <a:pt x="4222016" y="5923066"/>
                  <a:pt x="4222016" y="5923066"/>
                </a:cubicBezTo>
                <a:cubicBezTo>
                  <a:pt x="4222016" y="5923066"/>
                  <a:pt x="4224452" y="5922509"/>
                  <a:pt x="4224452" y="5922509"/>
                </a:cubicBezTo>
                <a:cubicBezTo>
                  <a:pt x="4224452" y="5922509"/>
                  <a:pt x="4221128" y="5919182"/>
                  <a:pt x="4221128" y="5919182"/>
                </a:cubicBezTo>
                <a:lnTo>
                  <a:pt x="4215782" y="5923810"/>
                </a:lnTo>
                <a:lnTo>
                  <a:pt x="4208955" y="5921967"/>
                </a:lnTo>
                <a:cubicBezTo>
                  <a:pt x="4208494" y="5897551"/>
                  <a:pt x="4204512" y="5902548"/>
                  <a:pt x="4213133" y="5884229"/>
                </a:cubicBezTo>
                <a:cubicBezTo>
                  <a:pt x="4229518" y="5888656"/>
                  <a:pt x="4246331" y="5872547"/>
                  <a:pt x="4262060" y="5885299"/>
                </a:cubicBezTo>
                <a:cubicBezTo>
                  <a:pt x="4262060" y="5885299"/>
                  <a:pt x="4265382" y="5888626"/>
                  <a:pt x="4265382" y="5888626"/>
                </a:cubicBezTo>
                <a:cubicBezTo>
                  <a:pt x="4263836" y="5893065"/>
                  <a:pt x="4264725" y="5896949"/>
                  <a:pt x="4259856" y="5898063"/>
                </a:cubicBezTo>
                <a:cubicBezTo>
                  <a:pt x="4267159" y="5896393"/>
                  <a:pt x="4268279" y="5912485"/>
                  <a:pt x="4271832" y="5928019"/>
                </a:cubicBezTo>
                <a:cubicBezTo>
                  <a:pt x="4286014" y="5945211"/>
                  <a:pt x="4286440" y="5924680"/>
                  <a:pt x="4301049" y="5921337"/>
                </a:cubicBezTo>
                <a:cubicBezTo>
                  <a:pt x="4296838" y="5914125"/>
                  <a:pt x="4292625" y="5906915"/>
                  <a:pt x="4286209" y="5912471"/>
                </a:cubicBezTo>
                <a:cubicBezTo>
                  <a:pt x="4280221" y="5897491"/>
                  <a:pt x="4293285" y="5898592"/>
                  <a:pt x="4283973" y="5880287"/>
                </a:cubicBezTo>
                <a:lnTo>
                  <a:pt x="4283084" y="5876402"/>
                </a:lnTo>
                <a:cubicBezTo>
                  <a:pt x="4287065" y="5871406"/>
                  <a:pt x="4290388" y="5874731"/>
                  <a:pt x="4292823" y="5874175"/>
                </a:cubicBezTo>
                <a:cubicBezTo>
                  <a:pt x="4298812" y="5889154"/>
                  <a:pt x="4290619" y="5886939"/>
                  <a:pt x="4295720" y="5898034"/>
                </a:cubicBezTo>
                <a:cubicBezTo>
                  <a:pt x="4299701" y="5893036"/>
                  <a:pt x="4302365" y="5904687"/>
                  <a:pt x="4306346" y="5899691"/>
                </a:cubicBezTo>
                <a:cubicBezTo>
                  <a:pt x="4311446" y="5910783"/>
                  <a:pt x="4304142" y="5912455"/>
                  <a:pt x="4302594" y="5916896"/>
                </a:cubicBezTo>
                <a:cubicBezTo>
                  <a:pt x="4307466" y="5915782"/>
                  <a:pt x="4315000" y="5926318"/>
                  <a:pt x="4320528" y="5916881"/>
                </a:cubicBezTo>
                <a:cubicBezTo>
                  <a:pt x="4320528" y="5916881"/>
                  <a:pt x="4317204" y="5913555"/>
                  <a:pt x="4316316" y="5909670"/>
                </a:cubicBezTo>
                <a:cubicBezTo>
                  <a:pt x="4325398" y="5915768"/>
                  <a:pt x="4335366" y="5925747"/>
                  <a:pt x="4333162" y="5938512"/>
                </a:cubicBezTo>
                <a:cubicBezTo>
                  <a:pt x="4343132" y="5948493"/>
                  <a:pt x="4351325" y="5950706"/>
                  <a:pt x="4359517" y="5952918"/>
                </a:cubicBezTo>
                <a:cubicBezTo>
                  <a:pt x="4358628" y="5949034"/>
                  <a:pt x="4358628" y="5949034"/>
                  <a:pt x="4356851" y="5941269"/>
                </a:cubicBezTo>
                <a:cubicBezTo>
                  <a:pt x="4382087" y="5939582"/>
                  <a:pt x="4412194" y="5936783"/>
                  <a:pt x="4429895" y="5924561"/>
                </a:cubicBezTo>
                <a:cubicBezTo>
                  <a:pt x="4429008" y="5920676"/>
                  <a:pt x="4423908" y="5909582"/>
                  <a:pt x="4419038" y="5910695"/>
                </a:cubicBezTo>
                <a:cubicBezTo>
                  <a:pt x="4419038" y="5910695"/>
                  <a:pt x="4418149" y="5906813"/>
                  <a:pt x="4417262" y="5902928"/>
                </a:cubicBezTo>
                <a:cubicBezTo>
                  <a:pt x="4417262" y="5902928"/>
                  <a:pt x="4417262" y="5902928"/>
                  <a:pt x="4416374" y="5899045"/>
                </a:cubicBezTo>
                <a:cubicBezTo>
                  <a:pt x="4417919" y="5894604"/>
                  <a:pt x="4414596" y="5891277"/>
                  <a:pt x="4413707" y="5887393"/>
                </a:cubicBezTo>
                <a:cubicBezTo>
                  <a:pt x="4417690" y="5882396"/>
                  <a:pt x="4428087" y="5871843"/>
                  <a:pt x="4437167" y="5877941"/>
                </a:cubicBezTo>
                <a:cubicBezTo>
                  <a:pt x="4436740" y="5898473"/>
                  <a:pt x="4447794" y="5879596"/>
                  <a:pt x="4453783" y="5894574"/>
                </a:cubicBezTo>
                <a:cubicBezTo>
                  <a:pt x="4458653" y="5893461"/>
                  <a:pt x="4450230" y="5879040"/>
                  <a:pt x="4455988" y="5881810"/>
                </a:cubicBezTo>
                <a:cubicBezTo>
                  <a:pt x="4455988" y="5881810"/>
                  <a:pt x="4455988" y="5881810"/>
                  <a:pt x="4455100" y="5877926"/>
                </a:cubicBezTo>
                <a:cubicBezTo>
                  <a:pt x="4455100" y="5877926"/>
                  <a:pt x="4457535" y="5877368"/>
                  <a:pt x="4458422" y="5881253"/>
                </a:cubicBezTo>
                <a:cubicBezTo>
                  <a:pt x="4458422" y="5881253"/>
                  <a:pt x="4458422" y="5881253"/>
                  <a:pt x="4460857" y="5880695"/>
                </a:cubicBezTo>
                <a:cubicBezTo>
                  <a:pt x="4460857" y="5880695"/>
                  <a:pt x="4461746" y="5884579"/>
                  <a:pt x="4461746" y="5884579"/>
                </a:cubicBezTo>
                <a:cubicBezTo>
                  <a:pt x="4464180" y="5884022"/>
                  <a:pt x="4464180" y="5884022"/>
                  <a:pt x="4464180" y="5884022"/>
                </a:cubicBezTo>
                <a:cubicBezTo>
                  <a:pt x="4463293" y="5880139"/>
                  <a:pt x="4463293" y="5880139"/>
                  <a:pt x="4459970" y="5876810"/>
                </a:cubicBezTo>
                <a:cubicBezTo>
                  <a:pt x="4459970" y="5876810"/>
                  <a:pt x="4459970" y="5876810"/>
                  <a:pt x="4457535" y="5877368"/>
                </a:cubicBezTo>
                <a:cubicBezTo>
                  <a:pt x="4460626" y="5868487"/>
                  <a:pt x="4469709" y="5874583"/>
                  <a:pt x="4472143" y="5874027"/>
                </a:cubicBezTo>
                <a:cubicBezTo>
                  <a:pt x="4478132" y="5889005"/>
                  <a:pt x="4473262" y="5890120"/>
                  <a:pt x="4475927" y="5901770"/>
                </a:cubicBezTo>
                <a:cubicBezTo>
                  <a:pt x="4471057" y="5902885"/>
                  <a:pt x="4467075" y="5907882"/>
                  <a:pt x="4462205" y="5908995"/>
                </a:cubicBezTo>
                <a:cubicBezTo>
                  <a:pt x="4459771" y="5909552"/>
                  <a:pt x="4460661" y="5913436"/>
                  <a:pt x="4460661" y="5913436"/>
                </a:cubicBezTo>
                <a:cubicBezTo>
                  <a:pt x="4461548" y="5917321"/>
                  <a:pt x="4461548" y="5917321"/>
                  <a:pt x="4463984" y="5916763"/>
                </a:cubicBezTo>
                <a:cubicBezTo>
                  <a:pt x="4468853" y="5915650"/>
                  <a:pt x="4473723" y="5914537"/>
                  <a:pt x="4480139" y="5908981"/>
                </a:cubicBezTo>
                <a:cubicBezTo>
                  <a:pt x="4487442" y="5907310"/>
                  <a:pt x="4492542" y="5918404"/>
                  <a:pt x="4502940" y="5907853"/>
                </a:cubicBezTo>
                <a:cubicBezTo>
                  <a:pt x="4497839" y="5896757"/>
                  <a:pt x="4493858" y="5901756"/>
                  <a:pt x="4490305" y="5886219"/>
                </a:cubicBezTo>
                <a:cubicBezTo>
                  <a:pt x="4489418" y="5882336"/>
                  <a:pt x="4495175" y="5885107"/>
                  <a:pt x="4494286" y="5881222"/>
                </a:cubicBezTo>
                <a:cubicBezTo>
                  <a:pt x="4496721" y="5880666"/>
                  <a:pt x="4496721" y="5880666"/>
                  <a:pt x="4496721" y="5880666"/>
                </a:cubicBezTo>
                <a:cubicBezTo>
                  <a:pt x="4498499" y="5888434"/>
                  <a:pt x="4499388" y="5892317"/>
                  <a:pt x="4501163" y="5900084"/>
                </a:cubicBezTo>
                <a:cubicBezTo>
                  <a:pt x="4522647" y="5915604"/>
                  <a:pt x="4541897" y="5898943"/>
                  <a:pt x="4563811" y="5893929"/>
                </a:cubicBezTo>
                <a:cubicBezTo>
                  <a:pt x="4555156" y="5867299"/>
                  <a:pt x="4538342" y="5883407"/>
                  <a:pt x="4525940" y="5873982"/>
                </a:cubicBezTo>
                <a:cubicBezTo>
                  <a:pt x="4524162" y="5866215"/>
                  <a:pt x="4531697" y="5876752"/>
                  <a:pt x="4534791" y="5867871"/>
                </a:cubicBezTo>
                <a:cubicBezTo>
                  <a:pt x="4540548" y="5870641"/>
                  <a:pt x="4545418" y="5869528"/>
                  <a:pt x="4550288" y="5868415"/>
                </a:cubicBezTo>
                <a:cubicBezTo>
                  <a:pt x="4569107" y="5872283"/>
                  <a:pt x="4590133" y="5863387"/>
                  <a:pt x="4610269" y="5850608"/>
                </a:cubicBezTo>
                <a:cubicBezTo>
                  <a:pt x="4608492" y="5842840"/>
                  <a:pt x="4602734" y="5840071"/>
                  <a:pt x="4600300" y="5840627"/>
                </a:cubicBezTo>
                <a:cubicBezTo>
                  <a:pt x="4602504" y="5827862"/>
                  <a:pt x="4614677" y="5825076"/>
                  <a:pt x="4619779" y="5836171"/>
                </a:cubicBezTo>
                <a:cubicBezTo>
                  <a:pt x="4623990" y="5843381"/>
                  <a:pt x="4611585" y="5833958"/>
                  <a:pt x="4615797" y="5841170"/>
                </a:cubicBezTo>
                <a:cubicBezTo>
                  <a:pt x="4623333" y="5851706"/>
                  <a:pt x="4625108" y="5859473"/>
                  <a:pt x="4628663" y="5875008"/>
                </a:cubicBezTo>
                <a:cubicBezTo>
                  <a:pt x="4635965" y="5873338"/>
                  <a:pt x="4639948" y="5868340"/>
                  <a:pt x="4647251" y="5866668"/>
                </a:cubicBezTo>
                <a:cubicBezTo>
                  <a:pt x="4649685" y="5866113"/>
                  <a:pt x="4649685" y="5866113"/>
                  <a:pt x="4649685" y="5866113"/>
                </a:cubicBezTo>
                <a:cubicBezTo>
                  <a:pt x="4649685" y="5866113"/>
                  <a:pt x="4649685" y="5866113"/>
                  <a:pt x="4652121" y="5865555"/>
                </a:cubicBezTo>
                <a:cubicBezTo>
                  <a:pt x="4659656" y="5876092"/>
                  <a:pt x="4664953" y="5854446"/>
                  <a:pt x="4673377" y="5868868"/>
                </a:cubicBezTo>
                <a:cubicBezTo>
                  <a:pt x="4673377" y="5868868"/>
                  <a:pt x="4673377" y="5868868"/>
                  <a:pt x="4674266" y="5872750"/>
                </a:cubicBezTo>
                <a:cubicBezTo>
                  <a:pt x="4674266" y="5872750"/>
                  <a:pt x="4674266" y="5872750"/>
                  <a:pt x="4677588" y="5876077"/>
                </a:cubicBezTo>
                <a:cubicBezTo>
                  <a:pt x="4673606" y="5881075"/>
                  <a:pt x="4660544" y="5879977"/>
                  <a:pt x="4651694" y="5886089"/>
                </a:cubicBezTo>
                <a:lnTo>
                  <a:pt x="4644390" y="5887759"/>
                </a:lnTo>
                <a:cubicBezTo>
                  <a:pt x="4641956" y="5888316"/>
                  <a:pt x="4641956" y="5888316"/>
                  <a:pt x="4639519" y="5888873"/>
                </a:cubicBezTo>
                <a:cubicBezTo>
                  <a:pt x="4639519" y="5888873"/>
                  <a:pt x="4637085" y="5889430"/>
                  <a:pt x="4637085" y="5889430"/>
                </a:cubicBezTo>
                <a:cubicBezTo>
                  <a:pt x="4637974" y="5893313"/>
                  <a:pt x="4637974" y="5893313"/>
                  <a:pt x="4640408" y="5892757"/>
                </a:cubicBezTo>
                <a:cubicBezTo>
                  <a:pt x="4640408" y="5892757"/>
                  <a:pt x="4642842" y="5892200"/>
                  <a:pt x="4645277" y="5891642"/>
                </a:cubicBezTo>
                <a:cubicBezTo>
                  <a:pt x="4647713" y="5891084"/>
                  <a:pt x="4651036" y="5894412"/>
                  <a:pt x="4653470" y="5893856"/>
                </a:cubicBezTo>
                <a:cubicBezTo>
                  <a:pt x="4670086" y="5910490"/>
                  <a:pt x="4696870" y="5904364"/>
                  <a:pt x="4703712" y="5878276"/>
                </a:cubicBezTo>
                <a:cubicBezTo>
                  <a:pt x="4702824" y="5874393"/>
                  <a:pt x="4701935" y="5870509"/>
                  <a:pt x="4699501" y="5871066"/>
                </a:cubicBezTo>
                <a:cubicBezTo>
                  <a:pt x="4698614" y="5867182"/>
                  <a:pt x="4697725" y="5863299"/>
                  <a:pt x="4696836" y="5859415"/>
                </a:cubicBezTo>
                <a:cubicBezTo>
                  <a:pt x="4696836" y="5859415"/>
                  <a:pt x="4695947" y="5855531"/>
                  <a:pt x="4695947" y="5855531"/>
                </a:cubicBezTo>
                <a:cubicBezTo>
                  <a:pt x="4704799" y="5849420"/>
                  <a:pt x="4715426" y="5851075"/>
                  <a:pt x="4719407" y="5846078"/>
                </a:cubicBezTo>
                <a:cubicBezTo>
                  <a:pt x="4719407" y="5846078"/>
                  <a:pt x="4719407" y="5846078"/>
                  <a:pt x="4721843" y="5845521"/>
                </a:cubicBezTo>
                <a:cubicBezTo>
                  <a:pt x="4722731" y="5849405"/>
                  <a:pt x="4722731" y="5849405"/>
                  <a:pt x="4726054" y="5852731"/>
                </a:cubicBezTo>
                <a:cubicBezTo>
                  <a:pt x="4723618" y="5853290"/>
                  <a:pt x="4718751" y="5854403"/>
                  <a:pt x="4715426" y="5851075"/>
                </a:cubicBezTo>
                <a:cubicBezTo>
                  <a:pt x="4712991" y="5851632"/>
                  <a:pt x="4713879" y="5855517"/>
                  <a:pt x="4713879" y="5855517"/>
                </a:cubicBezTo>
                <a:cubicBezTo>
                  <a:pt x="4714769" y="5859401"/>
                  <a:pt x="4714769" y="5859401"/>
                  <a:pt x="4714769" y="5859401"/>
                </a:cubicBezTo>
                <a:cubicBezTo>
                  <a:pt x="4719639" y="5858286"/>
                  <a:pt x="4725394" y="5861055"/>
                  <a:pt x="4729377" y="5856059"/>
                </a:cubicBezTo>
                <a:cubicBezTo>
                  <a:pt x="4736023" y="5862712"/>
                  <a:pt x="4738227" y="5849947"/>
                  <a:pt x="4747309" y="5856044"/>
                </a:cubicBezTo>
                <a:cubicBezTo>
                  <a:pt x="4747309" y="5856044"/>
                  <a:pt x="4747309" y="5856044"/>
                  <a:pt x="4748197" y="5859927"/>
                </a:cubicBezTo>
                <a:cubicBezTo>
                  <a:pt x="4744216" y="5864926"/>
                  <a:pt x="4741780" y="5865481"/>
                  <a:pt x="4738457" y="5862155"/>
                </a:cubicBezTo>
                <a:cubicBezTo>
                  <a:pt x="4736023" y="5862712"/>
                  <a:pt x="4733588" y="5863268"/>
                  <a:pt x="4731153" y="5863825"/>
                </a:cubicBezTo>
                <a:cubicBezTo>
                  <a:pt x="4728719" y="5864384"/>
                  <a:pt x="4726284" y="5864941"/>
                  <a:pt x="4724737" y="5869381"/>
                </a:cubicBezTo>
                <a:cubicBezTo>
                  <a:pt x="4724737" y="5869381"/>
                  <a:pt x="4723190" y="5873822"/>
                  <a:pt x="4725626" y="5873264"/>
                </a:cubicBezTo>
                <a:cubicBezTo>
                  <a:pt x="4726514" y="5877148"/>
                  <a:pt x="4726514" y="5877148"/>
                  <a:pt x="4728947" y="5876591"/>
                </a:cubicBezTo>
                <a:cubicBezTo>
                  <a:pt x="4732931" y="5871592"/>
                  <a:pt x="4735366" y="5871036"/>
                  <a:pt x="4740235" y="5869922"/>
                </a:cubicBezTo>
                <a:cubicBezTo>
                  <a:pt x="4743557" y="5873249"/>
                  <a:pt x="4748427" y="5872136"/>
                  <a:pt x="4752408" y="5867138"/>
                </a:cubicBezTo>
                <a:cubicBezTo>
                  <a:pt x="4760601" y="5869351"/>
                  <a:pt x="4762148" y="5864909"/>
                  <a:pt x="4761260" y="5861027"/>
                </a:cubicBezTo>
                <a:cubicBezTo>
                  <a:pt x="4761260" y="5861027"/>
                  <a:pt x="4761260" y="5861027"/>
                  <a:pt x="4763695" y="5860469"/>
                </a:cubicBezTo>
                <a:cubicBezTo>
                  <a:pt x="4778304" y="5857128"/>
                  <a:pt x="4789819" y="5862667"/>
                  <a:pt x="4797782" y="5852673"/>
                </a:cubicBezTo>
                <a:cubicBezTo>
                  <a:pt x="4800216" y="5852116"/>
                  <a:pt x="4802650" y="5851558"/>
                  <a:pt x="4805086" y="5851002"/>
                </a:cubicBezTo>
                <a:cubicBezTo>
                  <a:pt x="4813279" y="5853214"/>
                  <a:pt x="4818149" y="5852101"/>
                  <a:pt x="4818807" y="5843777"/>
                </a:cubicBezTo>
                <a:cubicBezTo>
                  <a:pt x="4814596" y="5836566"/>
                  <a:pt x="4811271" y="5833238"/>
                  <a:pt x="4807948" y="5829912"/>
                </a:cubicBezTo>
                <a:cubicBezTo>
                  <a:pt x="4807948" y="5829912"/>
                  <a:pt x="4807948" y="5829912"/>
                  <a:pt x="4807061" y="5826028"/>
                </a:cubicBezTo>
                <a:cubicBezTo>
                  <a:pt x="4807061" y="5826028"/>
                  <a:pt x="4807061" y="5826028"/>
                  <a:pt x="4808607" y="5821588"/>
                </a:cubicBezTo>
                <a:cubicBezTo>
                  <a:pt x="4809496" y="5825472"/>
                  <a:pt x="4809496" y="5825472"/>
                  <a:pt x="4809496" y="5825472"/>
                </a:cubicBezTo>
                <a:cubicBezTo>
                  <a:pt x="4811042" y="5821030"/>
                  <a:pt x="4811931" y="5824915"/>
                  <a:pt x="4811931" y="5824915"/>
                </a:cubicBezTo>
                <a:cubicBezTo>
                  <a:pt x="4817687" y="5827683"/>
                  <a:pt x="4809266" y="5813263"/>
                  <a:pt x="4807719" y="5817705"/>
                </a:cubicBezTo>
                <a:cubicBezTo>
                  <a:pt x="4806830" y="5813820"/>
                  <a:pt x="4806830" y="5813820"/>
                  <a:pt x="4806830" y="5813820"/>
                </a:cubicBezTo>
                <a:cubicBezTo>
                  <a:pt x="4809923" y="5804939"/>
                  <a:pt x="4811898" y="5779967"/>
                  <a:pt x="4821440" y="5810479"/>
                </a:cubicBezTo>
                <a:cubicBezTo>
                  <a:pt x="4824762" y="5813806"/>
                  <a:pt x="4823874" y="5809923"/>
                  <a:pt x="4825420" y="5805480"/>
                </a:cubicBezTo>
                <a:cubicBezTo>
                  <a:pt x="4828084" y="5817132"/>
                  <a:pt x="4830750" y="5828784"/>
                  <a:pt x="4834074" y="5832111"/>
                </a:cubicBezTo>
                <a:cubicBezTo>
                  <a:pt x="4834731" y="5823785"/>
                  <a:pt x="4845359" y="5825441"/>
                  <a:pt x="4840259" y="5814348"/>
                </a:cubicBezTo>
                <a:cubicBezTo>
                  <a:pt x="4842694" y="5813791"/>
                  <a:pt x="4842694" y="5813791"/>
                  <a:pt x="4842694" y="5813791"/>
                </a:cubicBezTo>
                <a:cubicBezTo>
                  <a:pt x="4843582" y="5817674"/>
                  <a:pt x="4846906" y="5821001"/>
                  <a:pt x="4847793" y="5824885"/>
                </a:cubicBezTo>
                <a:cubicBezTo>
                  <a:pt x="4854209" y="5819331"/>
                  <a:pt x="4861514" y="5817658"/>
                  <a:pt x="4865068" y="5833195"/>
                </a:cubicBezTo>
                <a:cubicBezTo>
                  <a:pt x="4877242" y="5830411"/>
                  <a:pt x="4877242" y="5830411"/>
                  <a:pt x="4886981" y="5828183"/>
                </a:cubicBezTo>
                <a:cubicBezTo>
                  <a:pt x="4882770" y="5820972"/>
                  <a:pt x="4880104" y="5809320"/>
                  <a:pt x="4875893" y="5802111"/>
                </a:cubicBezTo>
                <a:cubicBezTo>
                  <a:pt x="4890272" y="5786561"/>
                  <a:pt x="4925477" y="5794856"/>
                  <a:pt x="4899812" y="5817073"/>
                </a:cubicBezTo>
                <a:cubicBezTo>
                  <a:pt x="4904914" y="5828168"/>
                  <a:pt x="4910670" y="5830939"/>
                  <a:pt x="4917975" y="5829266"/>
                </a:cubicBezTo>
                <a:cubicBezTo>
                  <a:pt x="4913304" y="5797640"/>
                  <a:pt x="4933012" y="5805393"/>
                  <a:pt x="4936763" y="5788188"/>
                </a:cubicBezTo>
                <a:cubicBezTo>
                  <a:pt x="4940086" y="5791515"/>
                  <a:pt x="4940975" y="5795398"/>
                  <a:pt x="4943411" y="5794841"/>
                </a:cubicBezTo>
                <a:cubicBezTo>
                  <a:pt x="4944298" y="5798724"/>
                  <a:pt x="4946732" y="5798167"/>
                  <a:pt x="4946732" y="5798167"/>
                </a:cubicBezTo>
                <a:cubicBezTo>
                  <a:pt x="4946732" y="5798167"/>
                  <a:pt x="4947621" y="5802052"/>
                  <a:pt x="4947621" y="5802052"/>
                </a:cubicBezTo>
                <a:cubicBezTo>
                  <a:pt x="4941861" y="5799281"/>
                  <a:pt x="4946305" y="5818700"/>
                  <a:pt x="4951175" y="5817586"/>
                </a:cubicBezTo>
                <a:cubicBezTo>
                  <a:pt x="4950517" y="5825911"/>
                  <a:pt x="4948081" y="5826467"/>
                  <a:pt x="4945647" y="5827025"/>
                </a:cubicBezTo>
                <a:cubicBezTo>
                  <a:pt x="4949858" y="5834235"/>
                  <a:pt x="4955617" y="5837005"/>
                  <a:pt x="4962032" y="5831450"/>
                </a:cubicBezTo>
                <a:cubicBezTo>
                  <a:pt x="4962805" y="5829229"/>
                  <a:pt x="4963579" y="5827009"/>
                  <a:pt x="4963826" y="5823887"/>
                </a:cubicBezTo>
                <a:lnTo>
                  <a:pt x="4962730" y="5813479"/>
                </a:lnTo>
                <a:lnTo>
                  <a:pt x="4964237" y="5818685"/>
                </a:lnTo>
                <a:cubicBezTo>
                  <a:pt x="4967329" y="5809804"/>
                  <a:pt x="4972199" y="5808690"/>
                  <a:pt x="4976180" y="5803693"/>
                </a:cubicBezTo>
                <a:cubicBezTo>
                  <a:pt x="4976180" y="5803693"/>
                  <a:pt x="4979504" y="5807019"/>
                  <a:pt x="4980392" y="5810903"/>
                </a:cubicBezTo>
                <a:cubicBezTo>
                  <a:pt x="4986149" y="5813672"/>
                  <a:pt x="4981049" y="5802578"/>
                  <a:pt x="4988354" y="5800907"/>
                </a:cubicBezTo>
                <a:cubicBezTo>
                  <a:pt x="4988354" y="5800907"/>
                  <a:pt x="4990790" y="5800350"/>
                  <a:pt x="4992335" y="5795910"/>
                </a:cubicBezTo>
                <a:cubicBezTo>
                  <a:pt x="4991448" y="5792026"/>
                  <a:pt x="4991448" y="5792026"/>
                  <a:pt x="4991448" y="5792026"/>
                </a:cubicBezTo>
                <a:cubicBezTo>
                  <a:pt x="4989013" y="5792583"/>
                  <a:pt x="4986576" y="5793140"/>
                  <a:pt x="4987466" y="5797025"/>
                </a:cubicBezTo>
                <a:cubicBezTo>
                  <a:pt x="4987466" y="5797025"/>
                  <a:pt x="4987466" y="5797025"/>
                  <a:pt x="4986576" y="5793140"/>
                </a:cubicBezTo>
                <a:cubicBezTo>
                  <a:pt x="4983256" y="5789813"/>
                  <a:pt x="4979043" y="5782602"/>
                  <a:pt x="4974831" y="5775393"/>
                </a:cubicBezTo>
                <a:cubicBezTo>
                  <a:pt x="4976379" y="5770951"/>
                  <a:pt x="4992106" y="5783701"/>
                  <a:pt x="4990986" y="5767610"/>
                </a:cubicBezTo>
                <a:cubicBezTo>
                  <a:pt x="4996746" y="5770381"/>
                  <a:pt x="5000299" y="5785915"/>
                  <a:pt x="5002076" y="5793684"/>
                </a:cubicBezTo>
                <a:cubicBezTo>
                  <a:pt x="5002962" y="5797567"/>
                  <a:pt x="5000528" y="5798123"/>
                  <a:pt x="5001416" y="5802006"/>
                </a:cubicBezTo>
                <a:cubicBezTo>
                  <a:pt x="5002307" y="5805892"/>
                  <a:pt x="5002307" y="5805892"/>
                  <a:pt x="5004740" y="5805334"/>
                </a:cubicBezTo>
                <a:cubicBezTo>
                  <a:pt x="5003852" y="5801450"/>
                  <a:pt x="5005397" y="5797010"/>
                  <a:pt x="5005397" y="5797010"/>
                </a:cubicBezTo>
                <a:cubicBezTo>
                  <a:pt x="5021553" y="5789227"/>
                  <a:pt x="5040374" y="5793096"/>
                  <a:pt x="5059196" y="5796966"/>
                </a:cubicBezTo>
                <a:cubicBezTo>
                  <a:pt x="5059196" y="5796966"/>
                  <a:pt x="5057648" y="5801406"/>
                  <a:pt x="5055213" y="5801963"/>
                </a:cubicBezTo>
                <a:cubicBezTo>
                  <a:pt x="5056101" y="5805846"/>
                  <a:pt x="5056101" y="5805846"/>
                  <a:pt x="5056101" y="5805846"/>
                </a:cubicBezTo>
                <a:cubicBezTo>
                  <a:pt x="5058536" y="5805289"/>
                  <a:pt x="5062517" y="5800293"/>
                  <a:pt x="5061628" y="5796409"/>
                </a:cubicBezTo>
                <a:cubicBezTo>
                  <a:pt x="5063175" y="5791968"/>
                  <a:pt x="5065610" y="5791411"/>
                  <a:pt x="5068044" y="5790856"/>
                </a:cubicBezTo>
                <a:cubicBezTo>
                  <a:pt x="5060281" y="5768108"/>
                  <a:pt x="5064031" y="5750902"/>
                  <a:pt x="5058931" y="5739808"/>
                </a:cubicBezTo>
                <a:cubicBezTo>
                  <a:pt x="5054950" y="5744805"/>
                  <a:pt x="5052515" y="5745364"/>
                  <a:pt x="5047645" y="5746477"/>
                </a:cubicBezTo>
                <a:cubicBezTo>
                  <a:pt x="5051856" y="5753687"/>
                  <a:pt x="5050970" y="5749803"/>
                  <a:pt x="5051199" y="5762012"/>
                </a:cubicBezTo>
                <a:cubicBezTo>
                  <a:pt x="5046329" y="5763125"/>
                  <a:pt x="5043006" y="5759799"/>
                  <a:pt x="5040340" y="5748147"/>
                </a:cubicBezTo>
                <a:cubicBezTo>
                  <a:pt x="5027278" y="5747048"/>
                  <a:pt x="5013328" y="5742065"/>
                  <a:pt x="5002469" y="5728203"/>
                </a:cubicBezTo>
                <a:cubicBezTo>
                  <a:pt x="5003127" y="5719876"/>
                  <a:pt x="5003127" y="5719876"/>
                  <a:pt x="5004674" y="5715436"/>
                </a:cubicBezTo>
                <a:cubicBezTo>
                  <a:pt x="5017737" y="5716536"/>
                  <a:pt x="5020171" y="5715979"/>
                  <a:pt x="5030800" y="5717635"/>
                </a:cubicBezTo>
                <a:cubicBezTo>
                  <a:pt x="5030800" y="5717635"/>
                  <a:pt x="5030800" y="5717635"/>
                  <a:pt x="5031687" y="5721518"/>
                </a:cubicBezTo>
                <a:cubicBezTo>
                  <a:pt x="5032576" y="5725403"/>
                  <a:pt x="5032576" y="5725403"/>
                  <a:pt x="5035011" y="5724846"/>
                </a:cubicBezTo>
                <a:cubicBezTo>
                  <a:pt x="5035011" y="5724846"/>
                  <a:pt x="5035011" y="5724846"/>
                  <a:pt x="5034125" y="5720961"/>
                </a:cubicBezTo>
                <a:cubicBezTo>
                  <a:pt x="5034125" y="5720961"/>
                  <a:pt x="5034125" y="5720961"/>
                  <a:pt x="5033234" y="5717078"/>
                </a:cubicBezTo>
                <a:cubicBezTo>
                  <a:pt x="5032346" y="5713195"/>
                  <a:pt x="5032346" y="5713195"/>
                  <a:pt x="5032346" y="5713195"/>
                </a:cubicBezTo>
                <a:cubicBezTo>
                  <a:pt x="5036328" y="5708197"/>
                  <a:pt x="5040309" y="5703198"/>
                  <a:pt x="5044291" y="5698201"/>
                </a:cubicBezTo>
                <a:cubicBezTo>
                  <a:pt x="5046724" y="5697645"/>
                  <a:pt x="5043631" y="5706526"/>
                  <a:pt x="5046067" y="5705969"/>
                </a:cubicBezTo>
                <a:cubicBezTo>
                  <a:pt x="5046067" y="5705969"/>
                  <a:pt x="5046067" y="5705969"/>
                  <a:pt x="5048502" y="5705412"/>
                </a:cubicBezTo>
                <a:cubicBezTo>
                  <a:pt x="5048502" y="5705412"/>
                  <a:pt x="5046954" y="5709852"/>
                  <a:pt x="5046954" y="5709852"/>
                </a:cubicBezTo>
                <a:cubicBezTo>
                  <a:pt x="5046954" y="5709852"/>
                  <a:pt x="5047843" y="5713736"/>
                  <a:pt x="5050278" y="5713179"/>
                </a:cubicBezTo>
                <a:cubicBezTo>
                  <a:pt x="5050278" y="5713179"/>
                  <a:pt x="5050278" y="5713179"/>
                  <a:pt x="5052713" y="5712622"/>
                </a:cubicBezTo>
                <a:cubicBezTo>
                  <a:pt x="5051824" y="5708738"/>
                  <a:pt x="5051824" y="5708738"/>
                  <a:pt x="5051824" y="5708738"/>
                </a:cubicBezTo>
                <a:cubicBezTo>
                  <a:pt x="5055576" y="5691533"/>
                  <a:pt x="5067321" y="5709281"/>
                  <a:pt x="5066202" y="5693189"/>
                </a:cubicBezTo>
                <a:cubicBezTo>
                  <a:pt x="5072191" y="5708166"/>
                  <a:pt x="5080154" y="5698173"/>
                  <a:pt x="5085252" y="5709267"/>
                </a:cubicBezTo>
                <a:cubicBezTo>
                  <a:pt x="5090123" y="5708153"/>
                  <a:pt x="5088346" y="5700385"/>
                  <a:pt x="5089894" y="5695945"/>
                </a:cubicBezTo>
                <a:lnTo>
                  <a:pt x="5090353" y="5696157"/>
                </a:lnTo>
                <a:lnTo>
                  <a:pt x="5090356" y="5696181"/>
                </a:lnTo>
                <a:lnTo>
                  <a:pt x="5090400" y="5696178"/>
                </a:lnTo>
                <a:lnTo>
                  <a:pt x="5100994" y="5701068"/>
                </a:lnTo>
                <a:lnTo>
                  <a:pt x="5104517" y="5695719"/>
                </a:lnTo>
                <a:lnTo>
                  <a:pt x="5108997" y="5695572"/>
                </a:lnTo>
                <a:lnTo>
                  <a:pt x="5115360" y="5706466"/>
                </a:lnTo>
                <a:cubicBezTo>
                  <a:pt x="5112925" y="5707025"/>
                  <a:pt x="5112925" y="5707025"/>
                  <a:pt x="5112925" y="5707025"/>
                </a:cubicBezTo>
                <a:cubicBezTo>
                  <a:pt x="5113813" y="5710907"/>
                  <a:pt x="5111379" y="5711464"/>
                  <a:pt x="5112266" y="5715348"/>
                </a:cubicBezTo>
                <a:cubicBezTo>
                  <a:pt x="5112266" y="5715348"/>
                  <a:pt x="5115591" y="5718675"/>
                  <a:pt x="5114701" y="5714791"/>
                </a:cubicBezTo>
                <a:cubicBezTo>
                  <a:pt x="5117135" y="5714234"/>
                  <a:pt x="5119571" y="5713677"/>
                  <a:pt x="5119571" y="5713677"/>
                </a:cubicBezTo>
                <a:cubicBezTo>
                  <a:pt x="5125330" y="5716446"/>
                  <a:pt x="5127764" y="5715889"/>
                  <a:pt x="5133521" y="5718661"/>
                </a:cubicBezTo>
                <a:cubicBezTo>
                  <a:pt x="5133521" y="5718661"/>
                  <a:pt x="5135958" y="5718104"/>
                  <a:pt x="5135958" y="5718104"/>
                </a:cubicBezTo>
                <a:cubicBezTo>
                  <a:pt x="5138390" y="5717545"/>
                  <a:pt x="5138390" y="5717545"/>
                  <a:pt x="5137502" y="5713662"/>
                </a:cubicBezTo>
                <a:cubicBezTo>
                  <a:pt x="5137502" y="5713662"/>
                  <a:pt x="5136616" y="5709780"/>
                  <a:pt x="5136616" y="5709780"/>
                </a:cubicBezTo>
                <a:cubicBezTo>
                  <a:pt x="5134181" y="5710336"/>
                  <a:pt x="5134181" y="5710336"/>
                  <a:pt x="5131745" y="5710893"/>
                </a:cubicBezTo>
                <a:cubicBezTo>
                  <a:pt x="5129310" y="5711449"/>
                  <a:pt x="5123553" y="5708680"/>
                  <a:pt x="5120229" y="5705352"/>
                </a:cubicBezTo>
                <a:cubicBezTo>
                  <a:pt x="5120229" y="5705352"/>
                  <a:pt x="5120229" y="5705352"/>
                  <a:pt x="5122663" y="5704796"/>
                </a:cubicBezTo>
                <a:lnTo>
                  <a:pt x="5123023" y="5698203"/>
                </a:lnTo>
                <a:lnTo>
                  <a:pt x="5133481" y="5700975"/>
                </a:lnTo>
                <a:lnTo>
                  <a:pt x="5149988" y="5706961"/>
                </a:lnTo>
                <a:lnTo>
                  <a:pt x="5149677" y="5710878"/>
                </a:lnTo>
                <a:cubicBezTo>
                  <a:pt x="5152111" y="5710321"/>
                  <a:pt x="5153001" y="5714205"/>
                  <a:pt x="5153001" y="5714205"/>
                </a:cubicBezTo>
                <a:cubicBezTo>
                  <a:pt x="5153887" y="5718088"/>
                  <a:pt x="5153887" y="5718088"/>
                  <a:pt x="5153887" y="5718088"/>
                </a:cubicBezTo>
                <a:cubicBezTo>
                  <a:pt x="5151453" y="5718644"/>
                  <a:pt x="5151453" y="5718644"/>
                  <a:pt x="5151453" y="5718644"/>
                </a:cubicBezTo>
                <a:cubicBezTo>
                  <a:pt x="5149907" y="5723086"/>
                  <a:pt x="5145038" y="5724199"/>
                  <a:pt x="5142603" y="5724756"/>
                </a:cubicBezTo>
                <a:cubicBezTo>
                  <a:pt x="5143491" y="5728641"/>
                  <a:pt x="5143491" y="5728641"/>
                  <a:pt x="5141056" y="5729197"/>
                </a:cubicBezTo>
                <a:cubicBezTo>
                  <a:pt x="5141056" y="5729197"/>
                  <a:pt x="5141056" y="5729197"/>
                  <a:pt x="5137734" y="5725870"/>
                </a:cubicBezTo>
                <a:cubicBezTo>
                  <a:pt x="5137734" y="5725870"/>
                  <a:pt x="5132863" y="5726984"/>
                  <a:pt x="5130428" y="5727542"/>
                </a:cubicBezTo>
                <a:cubicBezTo>
                  <a:pt x="5130428" y="5727542"/>
                  <a:pt x="5128882" y="5731982"/>
                  <a:pt x="5126447" y="5732539"/>
                </a:cubicBezTo>
                <a:cubicBezTo>
                  <a:pt x="5123125" y="5729212"/>
                  <a:pt x="5106739" y="5724786"/>
                  <a:pt x="5109403" y="5736437"/>
                </a:cubicBezTo>
                <a:cubicBezTo>
                  <a:pt x="5106970" y="5736996"/>
                  <a:pt x="5106970" y="5736996"/>
                  <a:pt x="5104534" y="5737552"/>
                </a:cubicBezTo>
                <a:cubicBezTo>
                  <a:pt x="5104534" y="5737552"/>
                  <a:pt x="5101211" y="5734224"/>
                  <a:pt x="5098777" y="5734781"/>
                </a:cubicBezTo>
                <a:cubicBezTo>
                  <a:pt x="5098777" y="5734781"/>
                  <a:pt x="5099666" y="5738665"/>
                  <a:pt x="5097229" y="5739222"/>
                </a:cubicBezTo>
                <a:cubicBezTo>
                  <a:pt x="5097229" y="5739222"/>
                  <a:pt x="5097229" y="5739222"/>
                  <a:pt x="5096341" y="5735338"/>
                </a:cubicBezTo>
                <a:cubicBezTo>
                  <a:pt x="5093906" y="5735895"/>
                  <a:pt x="5092360" y="5740336"/>
                  <a:pt x="5091472" y="5736453"/>
                </a:cubicBezTo>
                <a:cubicBezTo>
                  <a:pt x="5088150" y="5733125"/>
                  <a:pt x="5095025" y="5751988"/>
                  <a:pt x="5099006" y="5746990"/>
                </a:cubicBezTo>
                <a:cubicBezTo>
                  <a:pt x="5099006" y="5746990"/>
                  <a:pt x="5099006" y="5746990"/>
                  <a:pt x="5099895" y="5750873"/>
                </a:cubicBezTo>
                <a:cubicBezTo>
                  <a:pt x="5095025" y="5751988"/>
                  <a:pt x="5090156" y="5753101"/>
                  <a:pt x="5091932" y="5760869"/>
                </a:cubicBezTo>
                <a:cubicBezTo>
                  <a:pt x="5086174" y="5758099"/>
                  <a:pt x="5081963" y="5750888"/>
                  <a:pt x="5076436" y="5760327"/>
                </a:cubicBezTo>
                <a:cubicBezTo>
                  <a:pt x="5080647" y="5767537"/>
                  <a:pt x="5083970" y="5770864"/>
                  <a:pt x="5086634" y="5782514"/>
                </a:cubicBezTo>
                <a:cubicBezTo>
                  <a:pt x="5090616" y="5777516"/>
                  <a:pt x="5093052" y="5776959"/>
                  <a:pt x="5097263" y="5784171"/>
                </a:cubicBezTo>
                <a:cubicBezTo>
                  <a:pt x="5099039" y="5791939"/>
                  <a:pt x="5096605" y="5792495"/>
                  <a:pt x="5094169" y="5793052"/>
                </a:cubicBezTo>
                <a:cubicBezTo>
                  <a:pt x="5097494" y="5796378"/>
                  <a:pt x="5102364" y="5795264"/>
                  <a:pt x="5104797" y="5794708"/>
                </a:cubicBezTo>
                <a:cubicBezTo>
                  <a:pt x="5103251" y="5799149"/>
                  <a:pt x="5100816" y="5799706"/>
                  <a:pt x="5102593" y="5807472"/>
                </a:cubicBezTo>
                <a:cubicBezTo>
                  <a:pt x="5109009" y="5801919"/>
                  <a:pt x="5111673" y="5813570"/>
                  <a:pt x="5116544" y="5812456"/>
                </a:cubicBezTo>
                <a:cubicBezTo>
                  <a:pt x="5114767" y="5804688"/>
                  <a:pt x="5117201" y="5804131"/>
                  <a:pt x="5114537" y="5792480"/>
                </a:cubicBezTo>
                <a:cubicBezTo>
                  <a:pt x="5116970" y="5791923"/>
                  <a:pt x="5119406" y="5791367"/>
                  <a:pt x="5123619" y="5798578"/>
                </a:cubicBezTo>
                <a:cubicBezTo>
                  <a:pt x="5121840" y="5790809"/>
                  <a:pt x="5128257" y="5785255"/>
                  <a:pt x="5123156" y="5774160"/>
                </a:cubicBezTo>
                <a:cubicBezTo>
                  <a:pt x="5127139" y="5769164"/>
                  <a:pt x="5131350" y="5776374"/>
                  <a:pt x="5141090" y="5774147"/>
                </a:cubicBezTo>
                <a:cubicBezTo>
                  <a:pt x="5141090" y="5774147"/>
                  <a:pt x="5141976" y="5778031"/>
                  <a:pt x="5142865" y="5781913"/>
                </a:cubicBezTo>
                <a:cubicBezTo>
                  <a:pt x="5140432" y="5782470"/>
                  <a:pt x="5140432" y="5782470"/>
                  <a:pt x="5140432" y="5782470"/>
                </a:cubicBezTo>
                <a:cubicBezTo>
                  <a:pt x="5140432" y="5782470"/>
                  <a:pt x="5141319" y="5786353"/>
                  <a:pt x="5143754" y="5785796"/>
                </a:cubicBezTo>
                <a:cubicBezTo>
                  <a:pt x="5149512" y="5788566"/>
                  <a:pt x="5153723" y="5795778"/>
                  <a:pt x="5159481" y="5798547"/>
                </a:cubicBezTo>
                <a:cubicBezTo>
                  <a:pt x="5170109" y="5800204"/>
                  <a:pt x="5157705" y="5790780"/>
                  <a:pt x="5161686" y="5785781"/>
                </a:cubicBezTo>
                <a:cubicBezTo>
                  <a:pt x="5171656" y="5795763"/>
                  <a:pt x="5179421" y="5818509"/>
                  <a:pt x="5198669" y="5801846"/>
                </a:cubicBezTo>
                <a:cubicBezTo>
                  <a:pt x="5196003" y="5790193"/>
                  <a:pt x="5199984" y="5785195"/>
                  <a:pt x="5203967" y="5780198"/>
                </a:cubicBezTo>
                <a:cubicBezTo>
                  <a:pt x="5197978" y="5765221"/>
                  <a:pt x="5199524" y="5760781"/>
                  <a:pt x="5199294" y="5748572"/>
                </a:cubicBezTo>
                <a:cubicBezTo>
                  <a:pt x="5209263" y="5758552"/>
                  <a:pt x="5209232" y="5713603"/>
                  <a:pt x="5224958" y="5726353"/>
                </a:cubicBezTo>
                <a:cubicBezTo>
                  <a:pt x="5224958" y="5726353"/>
                  <a:pt x="5224958" y="5726353"/>
                  <a:pt x="5225846" y="5730237"/>
                </a:cubicBezTo>
                <a:cubicBezTo>
                  <a:pt x="5225846" y="5730237"/>
                  <a:pt x="5228282" y="5729681"/>
                  <a:pt x="5228282" y="5729681"/>
                </a:cubicBezTo>
                <a:cubicBezTo>
                  <a:pt x="5228282" y="5729681"/>
                  <a:pt x="5228282" y="5729681"/>
                  <a:pt x="5227392" y="5725796"/>
                </a:cubicBezTo>
                <a:cubicBezTo>
                  <a:pt x="5233808" y="5720242"/>
                  <a:pt x="5247531" y="5713017"/>
                  <a:pt x="5245983" y="5717458"/>
                </a:cubicBezTo>
                <a:cubicBezTo>
                  <a:pt x="5251084" y="5728551"/>
                  <a:pt x="5246641" y="5709132"/>
                  <a:pt x="5249075" y="5708576"/>
                </a:cubicBezTo>
                <a:cubicBezTo>
                  <a:pt x="5242429" y="5701923"/>
                  <a:pt x="5243746" y="5685275"/>
                  <a:pt x="5234664" y="5679177"/>
                </a:cubicBezTo>
                <a:cubicBezTo>
                  <a:pt x="5236211" y="5674736"/>
                  <a:pt x="5237758" y="5670297"/>
                  <a:pt x="5235981" y="5662529"/>
                </a:cubicBezTo>
                <a:cubicBezTo>
                  <a:pt x="5235981" y="5662529"/>
                  <a:pt x="5233546" y="5663086"/>
                  <a:pt x="5233546" y="5663086"/>
                </a:cubicBezTo>
                <a:cubicBezTo>
                  <a:pt x="5252137" y="5654746"/>
                  <a:pt x="5269181" y="5650847"/>
                  <a:pt x="5288230" y="5666925"/>
                </a:cubicBezTo>
                <a:cubicBezTo>
                  <a:pt x="5283131" y="5655830"/>
                  <a:pt x="5290435" y="5654161"/>
                  <a:pt x="5290204" y="5641953"/>
                </a:cubicBezTo>
                <a:cubicBezTo>
                  <a:pt x="5292919" y="5645417"/>
                  <a:pt x="5295396" y="5647150"/>
                  <a:pt x="5297754" y="5647825"/>
                </a:cubicBezTo>
                <a:lnTo>
                  <a:pt x="5299760" y="5647685"/>
                </a:lnTo>
                <a:lnTo>
                  <a:pt x="5293897" y="5650810"/>
                </a:lnTo>
                <a:cubicBezTo>
                  <a:pt x="5290157" y="5654987"/>
                  <a:pt x="5287728" y="5661446"/>
                  <a:pt x="5287726" y="5671984"/>
                </a:cubicBezTo>
                <a:cubicBezTo>
                  <a:pt x="5287726" y="5671984"/>
                  <a:pt x="5297051" y="5674160"/>
                  <a:pt x="5298603" y="5688576"/>
                </a:cubicBezTo>
                <a:lnTo>
                  <a:pt x="5291782" y="5698457"/>
                </a:lnTo>
                <a:lnTo>
                  <a:pt x="5279840" y="5697452"/>
                </a:lnTo>
                <a:cubicBezTo>
                  <a:pt x="5279840" y="5697452"/>
                  <a:pt x="5277405" y="5698009"/>
                  <a:pt x="5274970" y="5698566"/>
                </a:cubicBezTo>
                <a:cubicBezTo>
                  <a:pt x="5275859" y="5702449"/>
                  <a:pt x="5274312" y="5706891"/>
                  <a:pt x="5277636" y="5710216"/>
                </a:cubicBezTo>
                <a:cubicBezTo>
                  <a:pt x="5277636" y="5710216"/>
                  <a:pt x="5280070" y="5709661"/>
                  <a:pt x="5282505" y="5709104"/>
                </a:cubicBezTo>
                <a:lnTo>
                  <a:pt x="5285530" y="5707511"/>
                </a:lnTo>
                <a:lnTo>
                  <a:pt x="5281894" y="5712779"/>
                </a:lnTo>
                <a:cubicBezTo>
                  <a:pt x="5276064" y="5721958"/>
                  <a:pt x="5271400" y="5731407"/>
                  <a:pt x="5272177" y="5738613"/>
                </a:cubicBezTo>
                <a:cubicBezTo>
                  <a:pt x="5272177" y="5738613"/>
                  <a:pt x="5274507" y="5739158"/>
                  <a:pt x="5276449" y="5741369"/>
                </a:cubicBezTo>
                <a:lnTo>
                  <a:pt x="5277702" y="5749601"/>
                </a:lnTo>
                <a:lnTo>
                  <a:pt x="5271434" y="5748914"/>
                </a:lnTo>
                <a:cubicBezTo>
                  <a:pt x="5269025" y="5749467"/>
                  <a:pt x="5269885" y="5753230"/>
                  <a:pt x="5267476" y="5753783"/>
                </a:cubicBezTo>
                <a:lnTo>
                  <a:pt x="5267678" y="5754127"/>
                </a:lnTo>
                <a:lnTo>
                  <a:pt x="5263236" y="5761119"/>
                </a:lnTo>
                <a:cubicBezTo>
                  <a:pt x="5259741" y="5760304"/>
                  <a:pt x="5255855" y="5755884"/>
                  <a:pt x="5255079" y="5748677"/>
                </a:cubicBezTo>
                <a:cubicBezTo>
                  <a:pt x="5242645" y="5759827"/>
                  <a:pt x="5245749" y="5788655"/>
                  <a:pt x="5237977" y="5800892"/>
                </a:cubicBezTo>
                <a:cubicBezTo>
                  <a:pt x="5237977" y="5800892"/>
                  <a:pt x="5228653" y="5798716"/>
                  <a:pt x="5228653" y="5798716"/>
                </a:cubicBezTo>
                <a:cubicBezTo>
                  <a:pt x="5228653" y="5798716"/>
                  <a:pt x="5225542" y="5812041"/>
                  <a:pt x="5220880" y="5810952"/>
                </a:cubicBezTo>
                <a:cubicBezTo>
                  <a:pt x="5234867" y="5814217"/>
                  <a:pt x="5231758" y="5827545"/>
                  <a:pt x="5241080" y="5829721"/>
                </a:cubicBezTo>
                <a:cubicBezTo>
                  <a:pt x="5248852" y="5817481"/>
                  <a:pt x="5239528" y="5815304"/>
                  <a:pt x="5244191" y="5816393"/>
                </a:cubicBezTo>
                <a:cubicBezTo>
                  <a:pt x="5261287" y="5806333"/>
                  <a:pt x="5270610" y="5808509"/>
                  <a:pt x="5279936" y="5810685"/>
                </a:cubicBezTo>
                <a:cubicBezTo>
                  <a:pt x="5283046" y="5797361"/>
                  <a:pt x="5264396" y="5793009"/>
                  <a:pt x="5267508" y="5779680"/>
                </a:cubicBezTo>
                <a:cubicBezTo>
                  <a:pt x="5270617" y="5766355"/>
                  <a:pt x="5275279" y="5767442"/>
                  <a:pt x="5279942" y="5768531"/>
                </a:cubicBezTo>
                <a:cubicBezTo>
                  <a:pt x="5276832" y="5781856"/>
                  <a:pt x="5287706" y="5798447"/>
                  <a:pt x="5297030" y="5800623"/>
                </a:cubicBezTo>
                <a:cubicBezTo>
                  <a:pt x="5297030" y="5800623"/>
                  <a:pt x="5300142" y="5787296"/>
                  <a:pt x="5300142" y="5787296"/>
                </a:cubicBezTo>
                <a:cubicBezTo>
                  <a:pt x="5303251" y="5773972"/>
                  <a:pt x="5298590" y="5772883"/>
                  <a:pt x="5298590" y="5772883"/>
                </a:cubicBezTo>
                <a:cubicBezTo>
                  <a:pt x="5311024" y="5761735"/>
                  <a:pt x="5315686" y="5762823"/>
                  <a:pt x="5329673" y="5766087"/>
                </a:cubicBezTo>
                <a:cubicBezTo>
                  <a:pt x="5342107" y="5754935"/>
                  <a:pt x="5356091" y="5758200"/>
                  <a:pt x="5362305" y="5773704"/>
                </a:cubicBezTo>
                <a:cubicBezTo>
                  <a:pt x="5366967" y="5774792"/>
                  <a:pt x="5371630" y="5775880"/>
                  <a:pt x="5380955" y="5778057"/>
                </a:cubicBezTo>
                <a:cubicBezTo>
                  <a:pt x="5380955" y="5778057"/>
                  <a:pt x="5384066" y="5764728"/>
                  <a:pt x="5384066" y="5764728"/>
                </a:cubicBezTo>
                <a:cubicBezTo>
                  <a:pt x="5379402" y="5763640"/>
                  <a:pt x="5374741" y="5762553"/>
                  <a:pt x="5370078" y="5761464"/>
                </a:cubicBezTo>
                <a:cubicBezTo>
                  <a:pt x="5367748" y="5760920"/>
                  <a:pt x="5365416" y="5760376"/>
                  <a:pt x="5364639" y="5758438"/>
                </a:cubicBezTo>
                <a:lnTo>
                  <a:pt x="5366993" y="5751543"/>
                </a:lnTo>
                <a:lnTo>
                  <a:pt x="5369256" y="5751308"/>
                </a:lnTo>
                <a:lnTo>
                  <a:pt x="5370416" y="5747493"/>
                </a:lnTo>
                <a:lnTo>
                  <a:pt x="5382512" y="5750315"/>
                </a:lnTo>
                <a:cubicBezTo>
                  <a:pt x="5390287" y="5738075"/>
                  <a:pt x="5376299" y="5734812"/>
                  <a:pt x="5379408" y="5721486"/>
                </a:cubicBezTo>
                <a:cubicBezTo>
                  <a:pt x="5388733" y="5723663"/>
                  <a:pt x="5391843" y="5710338"/>
                  <a:pt x="5391843" y="5710338"/>
                </a:cubicBezTo>
                <a:cubicBezTo>
                  <a:pt x="5404278" y="5699186"/>
                  <a:pt x="5404278" y="5699186"/>
                  <a:pt x="5413602" y="5701362"/>
                </a:cubicBezTo>
                <a:cubicBezTo>
                  <a:pt x="5408941" y="5700273"/>
                  <a:pt x="5412049" y="5686950"/>
                  <a:pt x="5412049" y="5686950"/>
                </a:cubicBezTo>
                <a:cubicBezTo>
                  <a:pt x="5426036" y="5690213"/>
                  <a:pt x="5432251" y="5705714"/>
                  <a:pt x="5441574" y="5707890"/>
                </a:cubicBezTo>
                <a:cubicBezTo>
                  <a:pt x="5455560" y="5711156"/>
                  <a:pt x="5467994" y="5700006"/>
                  <a:pt x="5474208" y="5715508"/>
                </a:cubicBezTo>
                <a:cubicBezTo>
                  <a:pt x="5474208" y="5715508"/>
                  <a:pt x="5466436" y="5727746"/>
                  <a:pt x="5466436" y="5727746"/>
                </a:cubicBezTo>
                <a:cubicBezTo>
                  <a:pt x="5443125" y="5722308"/>
                  <a:pt x="5424477" y="5717955"/>
                  <a:pt x="5418263" y="5702451"/>
                </a:cubicBezTo>
                <a:cubicBezTo>
                  <a:pt x="5413602" y="5701362"/>
                  <a:pt x="5405830" y="5713602"/>
                  <a:pt x="5410491" y="5714690"/>
                </a:cubicBezTo>
                <a:cubicBezTo>
                  <a:pt x="5424477" y="5717955"/>
                  <a:pt x="5443125" y="5722308"/>
                  <a:pt x="5446229" y="5751132"/>
                </a:cubicBezTo>
                <a:cubicBezTo>
                  <a:pt x="5441567" y="5750044"/>
                  <a:pt x="5432243" y="5747868"/>
                  <a:pt x="5432243" y="5747868"/>
                </a:cubicBezTo>
                <a:cubicBezTo>
                  <a:pt x="5424470" y="5760107"/>
                  <a:pt x="5421361" y="5773433"/>
                  <a:pt x="5415140" y="5800085"/>
                </a:cubicBezTo>
                <a:cubicBezTo>
                  <a:pt x="5427573" y="5788937"/>
                  <a:pt x="5432236" y="5790024"/>
                  <a:pt x="5440008" y="5777785"/>
                </a:cubicBezTo>
                <a:cubicBezTo>
                  <a:pt x="5449334" y="5779961"/>
                  <a:pt x="5453996" y="5781049"/>
                  <a:pt x="5458657" y="5782138"/>
                </a:cubicBezTo>
                <a:cubicBezTo>
                  <a:pt x="5461767" y="5768812"/>
                  <a:pt x="5461767" y="5768812"/>
                  <a:pt x="5461767" y="5768812"/>
                </a:cubicBezTo>
                <a:cubicBezTo>
                  <a:pt x="5460217" y="5754397"/>
                  <a:pt x="5455555" y="5753309"/>
                  <a:pt x="5450892" y="5752222"/>
                </a:cubicBezTo>
                <a:cubicBezTo>
                  <a:pt x="5454778" y="5746103"/>
                  <a:pt x="5460217" y="5743860"/>
                  <a:pt x="5466432" y="5743554"/>
                </a:cubicBezTo>
                <a:lnTo>
                  <a:pt x="5467113" y="5743653"/>
                </a:lnTo>
                <a:lnTo>
                  <a:pt x="5467370" y="5744098"/>
                </a:lnTo>
                <a:lnTo>
                  <a:pt x="5471170" y="5744247"/>
                </a:lnTo>
                <a:lnTo>
                  <a:pt x="5486635" y="5746512"/>
                </a:lnTo>
                <a:cubicBezTo>
                  <a:pt x="5495961" y="5748689"/>
                  <a:pt x="5500623" y="5749777"/>
                  <a:pt x="5505284" y="5750865"/>
                </a:cubicBezTo>
                <a:cubicBezTo>
                  <a:pt x="5508394" y="5737540"/>
                  <a:pt x="5508394" y="5737540"/>
                  <a:pt x="5508394" y="5737540"/>
                </a:cubicBezTo>
                <a:cubicBezTo>
                  <a:pt x="5511505" y="5724212"/>
                  <a:pt x="5506843" y="5723123"/>
                  <a:pt x="5509952" y="5709798"/>
                </a:cubicBezTo>
                <a:lnTo>
                  <a:pt x="5521925" y="5719359"/>
                </a:lnTo>
                <a:lnTo>
                  <a:pt x="5518538" y="5720134"/>
                </a:lnTo>
                <a:cubicBezTo>
                  <a:pt x="5516123" y="5720686"/>
                  <a:pt x="5516123" y="5720686"/>
                  <a:pt x="5517038" y="5724687"/>
                </a:cubicBezTo>
                <a:cubicBezTo>
                  <a:pt x="5517038" y="5724687"/>
                  <a:pt x="5517954" y="5728688"/>
                  <a:pt x="5520367" y="5728137"/>
                </a:cubicBezTo>
                <a:lnTo>
                  <a:pt x="5532601" y="5727883"/>
                </a:lnTo>
                <a:lnTo>
                  <a:pt x="5534815" y="5729652"/>
                </a:lnTo>
                <a:cubicBezTo>
                  <a:pt x="5544138" y="5731828"/>
                  <a:pt x="5548802" y="5732916"/>
                  <a:pt x="5553463" y="5734004"/>
                </a:cubicBezTo>
                <a:cubicBezTo>
                  <a:pt x="5555015" y="5748421"/>
                  <a:pt x="5545691" y="5746245"/>
                  <a:pt x="5542581" y="5759570"/>
                </a:cubicBezTo>
                <a:cubicBezTo>
                  <a:pt x="5558119" y="5777247"/>
                  <a:pt x="5567444" y="5779423"/>
                  <a:pt x="5581429" y="5782687"/>
                </a:cubicBezTo>
                <a:cubicBezTo>
                  <a:pt x="5587649" y="5756037"/>
                  <a:pt x="5569000" y="5751685"/>
                  <a:pt x="5562787" y="5736180"/>
                </a:cubicBezTo>
                <a:lnTo>
                  <a:pt x="5564385" y="5734040"/>
                </a:lnTo>
                <a:lnTo>
                  <a:pt x="5565073" y="5734753"/>
                </a:lnTo>
                <a:lnTo>
                  <a:pt x="5566034" y="5731834"/>
                </a:lnTo>
                <a:lnTo>
                  <a:pt x="5567256" y="5730198"/>
                </a:lnTo>
                <a:cubicBezTo>
                  <a:pt x="5569782" y="5727275"/>
                  <a:pt x="5572890" y="5724489"/>
                  <a:pt x="5575222" y="5725033"/>
                </a:cubicBezTo>
                <a:cubicBezTo>
                  <a:pt x="5584546" y="5727208"/>
                  <a:pt x="5589208" y="5728296"/>
                  <a:pt x="5593869" y="5729385"/>
                </a:cubicBezTo>
                <a:cubicBezTo>
                  <a:pt x="5593869" y="5729385"/>
                  <a:pt x="5598532" y="5730472"/>
                  <a:pt x="5601642" y="5717148"/>
                </a:cubicBezTo>
                <a:cubicBezTo>
                  <a:pt x="5618737" y="5707084"/>
                  <a:pt x="5626509" y="5694847"/>
                  <a:pt x="5645158" y="5699199"/>
                </a:cubicBezTo>
                <a:cubicBezTo>
                  <a:pt x="5648269" y="5685872"/>
                  <a:pt x="5657593" y="5688048"/>
                  <a:pt x="5660703" y="5674723"/>
                </a:cubicBezTo>
                <a:cubicBezTo>
                  <a:pt x="5653709" y="5673090"/>
                  <a:pt x="5655265" y="5666427"/>
                  <a:pt x="5658374" y="5658371"/>
                </a:cubicBezTo>
                <a:lnTo>
                  <a:pt x="5663842" y="5639058"/>
                </a:lnTo>
                <a:lnTo>
                  <a:pt x="5671353" y="5641170"/>
                </a:lnTo>
                <a:cubicBezTo>
                  <a:pt x="5674774" y="5641601"/>
                  <a:pt x="5678178" y="5641078"/>
                  <a:pt x="5681386" y="5638301"/>
                </a:cubicBezTo>
                <a:cubicBezTo>
                  <a:pt x="5682274" y="5642184"/>
                  <a:pt x="5682274" y="5642184"/>
                  <a:pt x="5682274" y="5642184"/>
                </a:cubicBezTo>
                <a:cubicBezTo>
                  <a:pt x="5679838" y="5642741"/>
                  <a:pt x="5678293" y="5647182"/>
                  <a:pt x="5678293" y="5647182"/>
                </a:cubicBezTo>
                <a:cubicBezTo>
                  <a:pt x="5679181" y="5651065"/>
                  <a:pt x="5680137" y="5653145"/>
                  <a:pt x="5681148" y="5654064"/>
                </a:cubicBezTo>
                <a:lnTo>
                  <a:pt x="5682248" y="5654033"/>
                </a:lnTo>
                <a:lnTo>
                  <a:pt x="5684357" y="5658287"/>
                </a:lnTo>
                <a:cubicBezTo>
                  <a:pt x="5689455" y="5662114"/>
                  <a:pt x="5697614" y="5658747"/>
                  <a:pt x="5691785" y="5667926"/>
                </a:cubicBezTo>
                <a:cubicBezTo>
                  <a:pt x="5696446" y="5669014"/>
                  <a:pt x="5696446" y="5669014"/>
                  <a:pt x="5705770" y="5671191"/>
                </a:cubicBezTo>
                <a:cubicBezTo>
                  <a:pt x="5705770" y="5671191"/>
                  <a:pt x="5710433" y="5672278"/>
                  <a:pt x="5710433" y="5672278"/>
                </a:cubicBezTo>
                <a:cubicBezTo>
                  <a:pt x="5701108" y="5680640"/>
                  <a:pt x="5695281" y="5674011"/>
                  <a:pt x="5687705" y="5674878"/>
                </a:cubicBezTo>
                <a:lnTo>
                  <a:pt x="5680088" y="5678705"/>
                </a:lnTo>
                <a:lnTo>
                  <a:pt x="5678110" y="5668401"/>
                </a:lnTo>
                <a:cubicBezTo>
                  <a:pt x="5669612" y="5666259"/>
                  <a:pt x="5678238" y="5680632"/>
                  <a:pt x="5672277" y="5677908"/>
                </a:cubicBezTo>
                <a:cubicBezTo>
                  <a:pt x="5673167" y="5681793"/>
                  <a:pt x="5676590" y="5685096"/>
                  <a:pt x="5674055" y="5685676"/>
                </a:cubicBezTo>
                <a:cubicBezTo>
                  <a:pt x="5673453" y="5688879"/>
                  <a:pt x="5673992" y="5689778"/>
                  <a:pt x="5674992" y="5689229"/>
                </a:cubicBezTo>
                <a:lnTo>
                  <a:pt x="5679400" y="5681501"/>
                </a:lnTo>
                <a:lnTo>
                  <a:pt x="5679736" y="5698486"/>
                </a:lnTo>
                <a:cubicBezTo>
                  <a:pt x="5679736" y="5703757"/>
                  <a:pt x="5680123" y="5707360"/>
                  <a:pt x="5682455" y="5707904"/>
                </a:cubicBezTo>
                <a:cubicBezTo>
                  <a:pt x="5688668" y="5723405"/>
                  <a:pt x="5705764" y="5713345"/>
                  <a:pt x="5711979" y="5728845"/>
                </a:cubicBezTo>
                <a:cubicBezTo>
                  <a:pt x="5716641" y="5729934"/>
                  <a:pt x="5721303" y="5731021"/>
                  <a:pt x="5725965" y="5732110"/>
                </a:cubicBezTo>
                <a:cubicBezTo>
                  <a:pt x="5732178" y="5747613"/>
                  <a:pt x="5746165" y="5750879"/>
                  <a:pt x="5755489" y="5753055"/>
                </a:cubicBezTo>
                <a:cubicBezTo>
                  <a:pt x="5758599" y="5739726"/>
                  <a:pt x="5767924" y="5741904"/>
                  <a:pt x="5777247" y="5744080"/>
                </a:cubicBezTo>
                <a:cubicBezTo>
                  <a:pt x="5777247" y="5744080"/>
                  <a:pt x="5785019" y="5731842"/>
                  <a:pt x="5789682" y="5732930"/>
                </a:cubicBezTo>
                <a:cubicBezTo>
                  <a:pt x="5789682" y="5732930"/>
                  <a:pt x="5794343" y="5734017"/>
                  <a:pt x="5799006" y="5735106"/>
                </a:cubicBezTo>
                <a:cubicBezTo>
                  <a:pt x="5799006" y="5735106"/>
                  <a:pt x="5803667" y="5736194"/>
                  <a:pt x="5800557" y="5749519"/>
                </a:cubicBezTo>
                <a:cubicBezTo>
                  <a:pt x="5805219" y="5750607"/>
                  <a:pt x="5805219" y="5750607"/>
                  <a:pt x="5805219" y="5750607"/>
                </a:cubicBezTo>
                <a:cubicBezTo>
                  <a:pt x="5805219" y="5750607"/>
                  <a:pt x="5806771" y="5765023"/>
                  <a:pt x="5806771" y="5765023"/>
                </a:cubicBezTo>
                <a:cubicBezTo>
                  <a:pt x="5798999" y="5777259"/>
                  <a:pt x="5794336" y="5776172"/>
                  <a:pt x="5789676" y="5775083"/>
                </a:cubicBezTo>
                <a:cubicBezTo>
                  <a:pt x="5791226" y="5789497"/>
                  <a:pt x="5780345" y="5815062"/>
                  <a:pt x="5794331" y="5818326"/>
                </a:cubicBezTo>
                <a:cubicBezTo>
                  <a:pt x="5811427" y="5808264"/>
                  <a:pt x="5812980" y="5822679"/>
                  <a:pt x="5831626" y="5827031"/>
                </a:cubicBezTo>
                <a:cubicBezTo>
                  <a:pt x="5836289" y="5828119"/>
                  <a:pt x="5833178" y="5841444"/>
                  <a:pt x="5837840" y="5842532"/>
                </a:cubicBezTo>
                <a:cubicBezTo>
                  <a:pt x="5847164" y="5844708"/>
                  <a:pt x="5851827" y="5845795"/>
                  <a:pt x="5854937" y="5832470"/>
                </a:cubicBezTo>
                <a:cubicBezTo>
                  <a:pt x="5858047" y="5819146"/>
                  <a:pt x="5848723" y="5816970"/>
                  <a:pt x="5853385" y="5818058"/>
                </a:cubicBezTo>
                <a:cubicBezTo>
                  <a:pt x="5844060" y="5815882"/>
                  <a:pt x="5842509" y="5801465"/>
                  <a:pt x="5836295" y="5785965"/>
                </a:cubicBezTo>
                <a:cubicBezTo>
                  <a:pt x="5826971" y="5783787"/>
                  <a:pt x="5828523" y="5798202"/>
                  <a:pt x="5823862" y="5797113"/>
                </a:cubicBezTo>
                <a:cubicBezTo>
                  <a:pt x="5814538" y="5794937"/>
                  <a:pt x="5805213" y="5792761"/>
                  <a:pt x="5805213" y="5792761"/>
                </a:cubicBezTo>
                <a:cubicBezTo>
                  <a:pt x="5812984" y="5780525"/>
                  <a:pt x="5822309" y="5782700"/>
                  <a:pt x="5826971" y="5783787"/>
                </a:cubicBezTo>
                <a:cubicBezTo>
                  <a:pt x="5830081" y="5770463"/>
                  <a:pt x="5825419" y="5769374"/>
                  <a:pt x="5830081" y="5770463"/>
                </a:cubicBezTo>
                <a:cubicBezTo>
                  <a:pt x="5842516" y="5759312"/>
                  <a:pt x="5840957" y="5787052"/>
                  <a:pt x="5845619" y="5788141"/>
                </a:cubicBezTo>
                <a:cubicBezTo>
                  <a:pt x="5854942" y="5790317"/>
                  <a:pt x="5873593" y="5794669"/>
                  <a:pt x="5882917" y="5796845"/>
                </a:cubicBezTo>
                <a:cubicBezTo>
                  <a:pt x="5886025" y="5783521"/>
                  <a:pt x="5889136" y="5770193"/>
                  <a:pt x="5889136" y="5770193"/>
                </a:cubicBezTo>
                <a:cubicBezTo>
                  <a:pt x="5889136" y="5770193"/>
                  <a:pt x="5896909" y="5757956"/>
                  <a:pt x="5901571" y="5759043"/>
                </a:cubicBezTo>
                <a:cubicBezTo>
                  <a:pt x="5900019" y="5744627"/>
                  <a:pt x="5912454" y="5733479"/>
                  <a:pt x="5910901" y="5719067"/>
                </a:cubicBezTo>
                <a:cubicBezTo>
                  <a:pt x="5896915" y="5715801"/>
                  <a:pt x="5900026" y="5702474"/>
                  <a:pt x="5903136" y="5689149"/>
                </a:cubicBezTo>
                <a:cubicBezTo>
                  <a:pt x="5903136" y="5689149"/>
                  <a:pt x="5907798" y="5690237"/>
                  <a:pt x="5915571" y="5677998"/>
                </a:cubicBezTo>
                <a:cubicBezTo>
                  <a:pt x="5915571" y="5677998"/>
                  <a:pt x="5909356" y="5662496"/>
                  <a:pt x="5909356" y="5662496"/>
                </a:cubicBezTo>
                <a:cubicBezTo>
                  <a:pt x="5912464" y="5659708"/>
                  <a:pt x="5913825" y="5656514"/>
                  <a:pt x="5914166" y="5653080"/>
                </a:cubicBezTo>
                <a:lnTo>
                  <a:pt x="5913055" y="5643888"/>
                </a:lnTo>
                <a:lnTo>
                  <a:pt x="5913567" y="5646124"/>
                </a:lnTo>
                <a:cubicBezTo>
                  <a:pt x="5919983" y="5640694"/>
                  <a:pt x="5917399" y="5629395"/>
                  <a:pt x="5924678" y="5627731"/>
                </a:cubicBezTo>
                <a:cubicBezTo>
                  <a:pt x="5922604" y="5624242"/>
                  <a:pt x="5920177" y="5624797"/>
                  <a:pt x="5917556" y="5625892"/>
                </a:cubicBezTo>
                <a:lnTo>
                  <a:pt x="5910439" y="5627096"/>
                </a:lnTo>
                <a:lnTo>
                  <a:pt x="5909361" y="5620342"/>
                </a:lnTo>
                <a:cubicBezTo>
                  <a:pt x="5914025" y="5621431"/>
                  <a:pt x="5917521" y="5622248"/>
                  <a:pt x="5921988" y="5621533"/>
                </a:cubicBezTo>
                <a:lnTo>
                  <a:pt x="5933128" y="5616713"/>
                </a:lnTo>
                <a:lnTo>
                  <a:pt x="5938793" y="5620624"/>
                </a:lnTo>
                <a:lnTo>
                  <a:pt x="5936169" y="5631868"/>
                </a:lnTo>
                <a:lnTo>
                  <a:pt x="5935404" y="5635149"/>
                </a:lnTo>
                <a:lnTo>
                  <a:pt x="5934228" y="5633968"/>
                </a:lnTo>
                <a:lnTo>
                  <a:pt x="5934947" y="5637107"/>
                </a:lnTo>
                <a:lnTo>
                  <a:pt x="5934226" y="5640196"/>
                </a:lnTo>
                <a:lnTo>
                  <a:pt x="5938428" y="5641177"/>
                </a:lnTo>
                <a:lnTo>
                  <a:pt x="5941744" y="5644509"/>
                </a:lnTo>
                <a:cubicBezTo>
                  <a:pt x="5942956" y="5644232"/>
                  <a:pt x="5943563" y="5644093"/>
                  <a:pt x="5943453" y="5643608"/>
                </a:cubicBezTo>
                <a:cubicBezTo>
                  <a:pt x="5943342" y="5643121"/>
                  <a:pt x="5942512" y="5642290"/>
                  <a:pt x="5940856" y="5640626"/>
                </a:cubicBezTo>
                <a:lnTo>
                  <a:pt x="5940792" y="5640560"/>
                </a:lnTo>
                <a:lnTo>
                  <a:pt x="5950349" y="5636934"/>
                </a:lnTo>
                <a:lnTo>
                  <a:pt x="5953646" y="5636155"/>
                </a:lnTo>
                <a:lnTo>
                  <a:pt x="5956122" y="5640850"/>
                </a:lnTo>
                <a:lnTo>
                  <a:pt x="5965996" y="5639800"/>
                </a:lnTo>
                <a:lnTo>
                  <a:pt x="5966666" y="5646012"/>
                </a:lnTo>
                <a:cubicBezTo>
                  <a:pt x="5966859" y="5647813"/>
                  <a:pt x="5966859" y="5647813"/>
                  <a:pt x="5966859" y="5647813"/>
                </a:cubicBezTo>
                <a:cubicBezTo>
                  <a:pt x="5962189" y="5688878"/>
                  <a:pt x="5926452" y="5652435"/>
                  <a:pt x="5918681" y="5664672"/>
                </a:cubicBezTo>
                <a:cubicBezTo>
                  <a:pt x="5924895" y="5680173"/>
                  <a:pt x="5924895" y="5680173"/>
                  <a:pt x="5929556" y="5681260"/>
                </a:cubicBezTo>
                <a:cubicBezTo>
                  <a:pt x="5934219" y="5682349"/>
                  <a:pt x="5934219" y="5682349"/>
                  <a:pt x="5938881" y="5683437"/>
                </a:cubicBezTo>
                <a:cubicBezTo>
                  <a:pt x="5943541" y="5684526"/>
                  <a:pt x="5952865" y="5686702"/>
                  <a:pt x="5949755" y="5700030"/>
                </a:cubicBezTo>
                <a:cubicBezTo>
                  <a:pt x="5949755" y="5700030"/>
                  <a:pt x="5940431" y="5697854"/>
                  <a:pt x="5940431" y="5697854"/>
                </a:cubicBezTo>
                <a:cubicBezTo>
                  <a:pt x="5937322" y="5711179"/>
                  <a:pt x="5946644" y="5713355"/>
                  <a:pt x="5943534" y="5726682"/>
                </a:cubicBezTo>
                <a:cubicBezTo>
                  <a:pt x="5952859" y="5728859"/>
                  <a:pt x="5966845" y="5732123"/>
                  <a:pt x="5971508" y="5733211"/>
                </a:cubicBezTo>
                <a:cubicBezTo>
                  <a:pt x="5988603" y="5723148"/>
                  <a:pt x="5999479" y="5739739"/>
                  <a:pt x="6007253" y="5727500"/>
                </a:cubicBezTo>
                <a:cubicBezTo>
                  <a:pt x="6008804" y="5741915"/>
                  <a:pt x="6021238" y="5730764"/>
                  <a:pt x="6022790" y="5745181"/>
                </a:cubicBezTo>
                <a:cubicBezTo>
                  <a:pt x="6019678" y="5758505"/>
                  <a:pt x="6018128" y="5744092"/>
                  <a:pt x="6008804" y="5741915"/>
                </a:cubicBezTo>
                <a:cubicBezTo>
                  <a:pt x="6008804" y="5741915"/>
                  <a:pt x="6008804" y="5741915"/>
                  <a:pt x="6004142" y="5740827"/>
                </a:cubicBezTo>
                <a:cubicBezTo>
                  <a:pt x="5994818" y="5738651"/>
                  <a:pt x="5987046" y="5750888"/>
                  <a:pt x="5976169" y="5734300"/>
                </a:cubicBezTo>
                <a:cubicBezTo>
                  <a:pt x="5963736" y="5745449"/>
                  <a:pt x="5969949" y="5760949"/>
                  <a:pt x="5966839" y="5774276"/>
                </a:cubicBezTo>
                <a:cubicBezTo>
                  <a:pt x="5962178" y="5773189"/>
                  <a:pt x="5969949" y="5760949"/>
                  <a:pt x="5960627" y="5758773"/>
                </a:cubicBezTo>
                <a:cubicBezTo>
                  <a:pt x="5952852" y="5771013"/>
                  <a:pt x="5935756" y="5781074"/>
                  <a:pt x="5924881" y="5764484"/>
                </a:cubicBezTo>
                <a:cubicBezTo>
                  <a:pt x="5920219" y="5763396"/>
                  <a:pt x="5917108" y="5776721"/>
                  <a:pt x="5912447" y="5775632"/>
                </a:cubicBezTo>
                <a:cubicBezTo>
                  <a:pt x="5907785" y="5774545"/>
                  <a:pt x="5903123" y="5773456"/>
                  <a:pt x="5904674" y="5787872"/>
                </a:cubicBezTo>
                <a:cubicBezTo>
                  <a:pt x="5900013" y="5786785"/>
                  <a:pt x="5909337" y="5788961"/>
                  <a:pt x="5909337" y="5788961"/>
                </a:cubicBezTo>
                <a:cubicBezTo>
                  <a:pt x="5923322" y="5792225"/>
                  <a:pt x="5924874" y="5806639"/>
                  <a:pt x="5943523" y="5810991"/>
                </a:cubicBezTo>
                <a:cubicBezTo>
                  <a:pt x="5931088" y="5822139"/>
                  <a:pt x="5917101" y="5818875"/>
                  <a:pt x="5904669" y="5830027"/>
                </a:cubicBezTo>
                <a:cubicBezTo>
                  <a:pt x="5904669" y="5830027"/>
                  <a:pt x="5913991" y="5832203"/>
                  <a:pt x="5910881" y="5845528"/>
                </a:cubicBezTo>
                <a:cubicBezTo>
                  <a:pt x="5906220" y="5844439"/>
                  <a:pt x="5898448" y="5856676"/>
                  <a:pt x="5895338" y="5870004"/>
                </a:cubicBezTo>
                <a:cubicBezTo>
                  <a:pt x="5899999" y="5871092"/>
                  <a:pt x="5912433" y="5859940"/>
                  <a:pt x="5915543" y="5846615"/>
                </a:cubicBezTo>
                <a:cubicBezTo>
                  <a:pt x="5920205" y="5847704"/>
                  <a:pt x="5929529" y="5849880"/>
                  <a:pt x="5937303" y="5837642"/>
                </a:cubicBezTo>
                <a:cubicBezTo>
                  <a:pt x="5941964" y="5838731"/>
                  <a:pt x="5943516" y="5853145"/>
                  <a:pt x="5948178" y="5854233"/>
                </a:cubicBezTo>
                <a:cubicBezTo>
                  <a:pt x="5952840" y="5855320"/>
                  <a:pt x="5969936" y="5845259"/>
                  <a:pt x="5971488" y="5859672"/>
                </a:cubicBezTo>
                <a:cubicBezTo>
                  <a:pt x="5968379" y="5872997"/>
                  <a:pt x="5963716" y="5871908"/>
                  <a:pt x="5959055" y="5870821"/>
                </a:cubicBezTo>
                <a:cubicBezTo>
                  <a:pt x="5965268" y="5886325"/>
                  <a:pt x="5979254" y="5889590"/>
                  <a:pt x="5988577" y="5891766"/>
                </a:cubicBezTo>
                <a:cubicBezTo>
                  <a:pt x="5991688" y="5878439"/>
                  <a:pt x="5991688" y="5878439"/>
                  <a:pt x="5994798" y="5865113"/>
                </a:cubicBezTo>
                <a:cubicBezTo>
                  <a:pt x="5990138" y="5864025"/>
                  <a:pt x="5985474" y="5862937"/>
                  <a:pt x="5980813" y="5861849"/>
                </a:cubicBezTo>
                <a:cubicBezTo>
                  <a:pt x="5988584" y="5849612"/>
                  <a:pt x="5997909" y="5851788"/>
                  <a:pt x="6002569" y="5852877"/>
                </a:cubicBezTo>
                <a:cubicBezTo>
                  <a:pt x="6008790" y="5826224"/>
                  <a:pt x="5987032" y="5835195"/>
                  <a:pt x="5985481" y="5820783"/>
                </a:cubicBezTo>
                <a:cubicBezTo>
                  <a:pt x="5991702" y="5794130"/>
                  <a:pt x="6007239" y="5811810"/>
                  <a:pt x="6018121" y="5786245"/>
                </a:cubicBezTo>
                <a:cubicBezTo>
                  <a:pt x="6005687" y="5797395"/>
                  <a:pt x="5994811" y="5780806"/>
                  <a:pt x="6002584" y="5768565"/>
                </a:cubicBezTo>
                <a:cubicBezTo>
                  <a:pt x="6021232" y="5772918"/>
                  <a:pt x="6039881" y="5777270"/>
                  <a:pt x="6047651" y="5765033"/>
                </a:cubicBezTo>
                <a:cubicBezTo>
                  <a:pt x="6047651" y="5765033"/>
                  <a:pt x="6038329" y="5762857"/>
                  <a:pt x="6041439" y="5749532"/>
                </a:cubicBezTo>
                <a:cubicBezTo>
                  <a:pt x="6049211" y="5737292"/>
                  <a:pt x="6072521" y="5742733"/>
                  <a:pt x="6069416" y="5713904"/>
                </a:cubicBezTo>
                <a:cubicBezTo>
                  <a:pt x="6075630" y="5729408"/>
                  <a:pt x="6100500" y="5707107"/>
                  <a:pt x="6102052" y="5721521"/>
                </a:cubicBezTo>
                <a:cubicBezTo>
                  <a:pt x="6094279" y="5733760"/>
                  <a:pt x="6081845" y="5744909"/>
                  <a:pt x="6091169" y="5747085"/>
                </a:cubicBezTo>
                <a:cubicBezTo>
                  <a:pt x="6081845" y="5744909"/>
                  <a:pt x="6077183" y="5743820"/>
                  <a:pt x="6069410" y="5756060"/>
                </a:cubicBezTo>
                <a:cubicBezTo>
                  <a:pt x="6066300" y="5769386"/>
                  <a:pt x="6078734" y="5758237"/>
                  <a:pt x="6075624" y="5771562"/>
                </a:cubicBezTo>
                <a:cubicBezTo>
                  <a:pt x="6064742" y="5797127"/>
                  <a:pt x="6041430" y="5791687"/>
                  <a:pt x="6022783" y="5787334"/>
                </a:cubicBezTo>
                <a:cubicBezTo>
                  <a:pt x="6015011" y="5799570"/>
                  <a:pt x="6004129" y="5825135"/>
                  <a:pt x="6018115" y="5828400"/>
                </a:cubicBezTo>
                <a:cubicBezTo>
                  <a:pt x="6027440" y="5830576"/>
                  <a:pt x="6035211" y="5818340"/>
                  <a:pt x="6049197" y="5821603"/>
                </a:cubicBezTo>
                <a:cubicBezTo>
                  <a:pt x="6053860" y="5822691"/>
                  <a:pt x="6056971" y="5809363"/>
                  <a:pt x="6061632" y="5810452"/>
                </a:cubicBezTo>
                <a:cubicBezTo>
                  <a:pt x="6066295" y="5811539"/>
                  <a:pt x="6066295" y="5811539"/>
                  <a:pt x="6067846" y="5825955"/>
                </a:cubicBezTo>
                <a:cubicBezTo>
                  <a:pt x="6075619" y="5813715"/>
                  <a:pt x="6081831" y="5829220"/>
                  <a:pt x="6089604" y="5816980"/>
                </a:cubicBezTo>
                <a:cubicBezTo>
                  <a:pt x="6094265" y="5818068"/>
                  <a:pt x="6098928" y="5819156"/>
                  <a:pt x="6098928" y="5819156"/>
                </a:cubicBezTo>
                <a:cubicBezTo>
                  <a:pt x="6106700" y="5806919"/>
                  <a:pt x="6108252" y="5821333"/>
                  <a:pt x="6116024" y="5809096"/>
                </a:cubicBezTo>
                <a:cubicBezTo>
                  <a:pt x="6116024" y="5809096"/>
                  <a:pt x="6111362" y="5808009"/>
                  <a:pt x="6119134" y="5795768"/>
                </a:cubicBezTo>
                <a:cubicBezTo>
                  <a:pt x="6119134" y="5795768"/>
                  <a:pt x="6123798" y="5796856"/>
                  <a:pt x="6128459" y="5797945"/>
                </a:cubicBezTo>
                <a:cubicBezTo>
                  <a:pt x="6125348" y="5811271"/>
                  <a:pt x="6125348" y="5811271"/>
                  <a:pt x="6122238" y="5824597"/>
                </a:cubicBezTo>
                <a:cubicBezTo>
                  <a:pt x="6122238" y="5824597"/>
                  <a:pt x="6114466" y="5836836"/>
                  <a:pt x="6109804" y="5835748"/>
                </a:cubicBezTo>
                <a:cubicBezTo>
                  <a:pt x="6119128" y="5837925"/>
                  <a:pt x="6116018" y="5851250"/>
                  <a:pt x="6109797" y="5877901"/>
                </a:cubicBezTo>
                <a:cubicBezTo>
                  <a:pt x="6109797" y="5877901"/>
                  <a:pt x="6114460" y="5878990"/>
                  <a:pt x="6111350" y="5892316"/>
                </a:cubicBezTo>
                <a:cubicBezTo>
                  <a:pt x="6111350" y="5892316"/>
                  <a:pt x="6098915" y="5903465"/>
                  <a:pt x="6089591" y="5901287"/>
                </a:cubicBezTo>
                <a:cubicBezTo>
                  <a:pt x="6091143" y="5915704"/>
                  <a:pt x="6081819" y="5913528"/>
                  <a:pt x="6078709" y="5926853"/>
                </a:cubicBezTo>
                <a:cubicBezTo>
                  <a:pt x="6083371" y="5927940"/>
                  <a:pt x="6088033" y="5929029"/>
                  <a:pt x="6097357" y="5931205"/>
                </a:cubicBezTo>
                <a:cubicBezTo>
                  <a:pt x="6105130" y="5918968"/>
                  <a:pt x="6119117" y="5922232"/>
                  <a:pt x="6120675" y="5894492"/>
                </a:cubicBezTo>
                <a:cubicBezTo>
                  <a:pt x="6129999" y="5896667"/>
                  <a:pt x="6137770" y="5884431"/>
                  <a:pt x="6156418" y="5888784"/>
                </a:cubicBezTo>
                <a:cubicBezTo>
                  <a:pt x="6164191" y="5876543"/>
                  <a:pt x="6168853" y="5877632"/>
                  <a:pt x="6171962" y="5864306"/>
                </a:cubicBezTo>
                <a:cubicBezTo>
                  <a:pt x="6170410" y="5849894"/>
                  <a:pt x="6167301" y="5863218"/>
                  <a:pt x="6162638" y="5862130"/>
                </a:cubicBezTo>
                <a:cubicBezTo>
                  <a:pt x="6162638" y="5862130"/>
                  <a:pt x="6161087" y="5847718"/>
                  <a:pt x="6156424" y="5846629"/>
                </a:cubicBezTo>
                <a:cubicBezTo>
                  <a:pt x="6161087" y="5847718"/>
                  <a:pt x="6165748" y="5848805"/>
                  <a:pt x="6170410" y="5849894"/>
                </a:cubicBezTo>
                <a:cubicBezTo>
                  <a:pt x="6176631" y="5823241"/>
                  <a:pt x="6204602" y="5829769"/>
                  <a:pt x="6213926" y="5831946"/>
                </a:cubicBezTo>
                <a:cubicBezTo>
                  <a:pt x="6221700" y="5819705"/>
                  <a:pt x="6212376" y="5817529"/>
                  <a:pt x="6215486" y="5804204"/>
                </a:cubicBezTo>
                <a:cubicBezTo>
                  <a:pt x="6224808" y="5806380"/>
                  <a:pt x="6232582" y="5794143"/>
                  <a:pt x="6235693" y="5780816"/>
                </a:cubicBezTo>
                <a:cubicBezTo>
                  <a:pt x="6248127" y="5769667"/>
                  <a:pt x="6240354" y="5781903"/>
                  <a:pt x="6249678" y="5784079"/>
                </a:cubicBezTo>
                <a:cubicBezTo>
                  <a:pt x="6254340" y="5785168"/>
                  <a:pt x="6257451" y="5771843"/>
                  <a:pt x="6255899" y="5757426"/>
                </a:cubicBezTo>
                <a:cubicBezTo>
                  <a:pt x="6246575" y="5755252"/>
                  <a:pt x="6238802" y="5767490"/>
                  <a:pt x="6237250" y="5753074"/>
                </a:cubicBezTo>
                <a:cubicBezTo>
                  <a:pt x="6245023" y="5740838"/>
                  <a:pt x="6259009" y="5744102"/>
                  <a:pt x="6268332" y="5746279"/>
                </a:cubicBezTo>
                <a:cubicBezTo>
                  <a:pt x="6276105" y="5734042"/>
                  <a:pt x="6262118" y="5730778"/>
                  <a:pt x="6265229" y="5717450"/>
                </a:cubicBezTo>
                <a:cubicBezTo>
                  <a:pt x="6279214" y="5720713"/>
                  <a:pt x="6291649" y="5709565"/>
                  <a:pt x="6302526" y="5726154"/>
                </a:cubicBezTo>
                <a:cubicBezTo>
                  <a:pt x="6305637" y="5712829"/>
                  <a:pt x="6308746" y="5699505"/>
                  <a:pt x="6316518" y="5687264"/>
                </a:cubicBezTo>
                <a:cubicBezTo>
                  <a:pt x="6321180" y="5688352"/>
                  <a:pt x="6330505" y="5690530"/>
                  <a:pt x="6335166" y="5691618"/>
                </a:cubicBezTo>
                <a:cubicBezTo>
                  <a:pt x="6332056" y="5704945"/>
                  <a:pt x="6341380" y="5707120"/>
                  <a:pt x="6333608" y="5719359"/>
                </a:cubicBezTo>
                <a:cubicBezTo>
                  <a:pt x="6342933" y="5721533"/>
                  <a:pt x="6335160" y="5733771"/>
                  <a:pt x="6336713" y="5748186"/>
                </a:cubicBezTo>
                <a:cubicBezTo>
                  <a:pt x="6324278" y="5759335"/>
                  <a:pt x="6319614" y="5758246"/>
                  <a:pt x="6319614" y="5758246"/>
                </a:cubicBezTo>
                <a:cubicBezTo>
                  <a:pt x="6316506" y="5771571"/>
                  <a:pt x="6325831" y="5773748"/>
                  <a:pt x="6325831" y="5773748"/>
                </a:cubicBezTo>
                <a:cubicBezTo>
                  <a:pt x="6319610" y="5800401"/>
                  <a:pt x="6297857" y="5767220"/>
                  <a:pt x="6285423" y="5778371"/>
                </a:cubicBezTo>
                <a:cubicBezTo>
                  <a:pt x="6286975" y="5792785"/>
                  <a:pt x="6291637" y="5793872"/>
                  <a:pt x="6291637" y="5793872"/>
                </a:cubicBezTo>
                <a:cubicBezTo>
                  <a:pt x="6293188" y="5808289"/>
                  <a:pt x="6302512" y="5810465"/>
                  <a:pt x="6307175" y="5811553"/>
                </a:cubicBezTo>
                <a:cubicBezTo>
                  <a:pt x="6304065" y="5824878"/>
                  <a:pt x="6294740" y="5822701"/>
                  <a:pt x="6299402" y="5823790"/>
                </a:cubicBezTo>
                <a:cubicBezTo>
                  <a:pt x="6313390" y="5827054"/>
                  <a:pt x="6321161" y="5814817"/>
                  <a:pt x="6335146" y="5818080"/>
                </a:cubicBezTo>
                <a:cubicBezTo>
                  <a:pt x="6341359" y="5833583"/>
                  <a:pt x="6341359" y="5833583"/>
                  <a:pt x="6342912" y="5847995"/>
                </a:cubicBezTo>
                <a:cubicBezTo>
                  <a:pt x="6344465" y="5862411"/>
                  <a:pt x="6353788" y="5864587"/>
                  <a:pt x="6350677" y="5877912"/>
                </a:cubicBezTo>
                <a:cubicBezTo>
                  <a:pt x="6346016" y="5876824"/>
                  <a:pt x="6350677" y="5877912"/>
                  <a:pt x="6346016" y="5876824"/>
                </a:cubicBezTo>
                <a:cubicBezTo>
                  <a:pt x="6333581" y="5887977"/>
                  <a:pt x="6336691" y="5874648"/>
                  <a:pt x="6332031" y="5873560"/>
                </a:cubicBezTo>
                <a:cubicBezTo>
                  <a:pt x="6325810" y="5900213"/>
                  <a:pt x="6311824" y="5896949"/>
                  <a:pt x="6299391" y="5908098"/>
                </a:cubicBezTo>
                <a:cubicBezTo>
                  <a:pt x="6299391" y="5908098"/>
                  <a:pt x="6308713" y="5910274"/>
                  <a:pt x="6308713" y="5910274"/>
                </a:cubicBezTo>
                <a:cubicBezTo>
                  <a:pt x="6305603" y="5923601"/>
                  <a:pt x="6296279" y="5921425"/>
                  <a:pt x="6286956" y="5919250"/>
                </a:cubicBezTo>
                <a:cubicBezTo>
                  <a:pt x="6283846" y="5932575"/>
                  <a:pt x="6293170" y="5934750"/>
                  <a:pt x="6297832" y="5935838"/>
                </a:cubicBezTo>
                <a:cubicBezTo>
                  <a:pt x="6297832" y="5935838"/>
                  <a:pt x="6294722" y="5949162"/>
                  <a:pt x="6299382" y="5950251"/>
                </a:cubicBezTo>
                <a:cubicBezTo>
                  <a:pt x="6304045" y="5951339"/>
                  <a:pt x="6313368" y="5953515"/>
                  <a:pt x="6318031" y="5954604"/>
                </a:cubicBezTo>
                <a:cubicBezTo>
                  <a:pt x="6325803" y="5942366"/>
                  <a:pt x="6330465" y="5943455"/>
                  <a:pt x="6338237" y="5931219"/>
                </a:cubicBezTo>
                <a:cubicBezTo>
                  <a:pt x="6342899" y="5932306"/>
                  <a:pt x="6339789" y="5945631"/>
                  <a:pt x="6347562" y="5933394"/>
                </a:cubicBezTo>
                <a:cubicBezTo>
                  <a:pt x="6352224" y="5934481"/>
                  <a:pt x="6347562" y="5933394"/>
                  <a:pt x="6350673" y="5920067"/>
                </a:cubicBezTo>
                <a:cubicBezTo>
                  <a:pt x="6358445" y="5907829"/>
                  <a:pt x="6389527" y="5901033"/>
                  <a:pt x="6387968" y="5928771"/>
                </a:cubicBezTo>
                <a:cubicBezTo>
                  <a:pt x="6384859" y="5942099"/>
                  <a:pt x="6370873" y="5938834"/>
                  <a:pt x="6370873" y="5938834"/>
                </a:cubicBezTo>
                <a:cubicBezTo>
                  <a:pt x="6370873" y="5938834"/>
                  <a:pt x="6372425" y="5953248"/>
                  <a:pt x="6372425" y="5953248"/>
                </a:cubicBezTo>
                <a:cubicBezTo>
                  <a:pt x="6389520" y="5943188"/>
                  <a:pt x="6398844" y="5945364"/>
                  <a:pt x="6414383" y="5963040"/>
                </a:cubicBezTo>
                <a:cubicBezTo>
                  <a:pt x="6422154" y="5950803"/>
                  <a:pt x="6428368" y="5966305"/>
                  <a:pt x="6437693" y="5968481"/>
                </a:cubicBezTo>
                <a:cubicBezTo>
                  <a:pt x="6437693" y="5968481"/>
                  <a:pt x="6439245" y="5982894"/>
                  <a:pt x="6439245" y="5982894"/>
                </a:cubicBezTo>
                <a:cubicBezTo>
                  <a:pt x="6443907" y="5983982"/>
                  <a:pt x="6443907" y="5983982"/>
                  <a:pt x="6448569" y="5985069"/>
                </a:cubicBezTo>
                <a:cubicBezTo>
                  <a:pt x="6448569" y="5985069"/>
                  <a:pt x="6453231" y="5986158"/>
                  <a:pt x="6453231" y="5986158"/>
                </a:cubicBezTo>
                <a:cubicBezTo>
                  <a:pt x="6454783" y="6000574"/>
                  <a:pt x="6459444" y="6001662"/>
                  <a:pt x="6464106" y="6002750"/>
                </a:cubicBezTo>
                <a:cubicBezTo>
                  <a:pt x="6464106" y="6002750"/>
                  <a:pt x="6468768" y="6003839"/>
                  <a:pt x="6471879" y="5990511"/>
                </a:cubicBezTo>
                <a:cubicBezTo>
                  <a:pt x="6471879" y="5990511"/>
                  <a:pt x="6467217" y="5989422"/>
                  <a:pt x="6470327" y="5976097"/>
                </a:cubicBezTo>
                <a:cubicBezTo>
                  <a:pt x="6479652" y="5978273"/>
                  <a:pt x="6482762" y="5964949"/>
                  <a:pt x="6492085" y="5967125"/>
                </a:cubicBezTo>
                <a:cubicBezTo>
                  <a:pt x="6496747" y="5968213"/>
                  <a:pt x="6493636" y="5981537"/>
                  <a:pt x="6498298" y="5982626"/>
                </a:cubicBezTo>
                <a:cubicBezTo>
                  <a:pt x="6507623" y="5984802"/>
                  <a:pt x="6512285" y="5985890"/>
                  <a:pt x="6516947" y="5986978"/>
                </a:cubicBezTo>
                <a:cubicBezTo>
                  <a:pt x="6520057" y="5973653"/>
                  <a:pt x="6520057" y="5973653"/>
                  <a:pt x="6523168" y="5960326"/>
                </a:cubicBezTo>
                <a:cubicBezTo>
                  <a:pt x="6523168" y="5960326"/>
                  <a:pt x="6523168" y="5960326"/>
                  <a:pt x="6527831" y="5961413"/>
                </a:cubicBezTo>
                <a:cubicBezTo>
                  <a:pt x="6527831" y="5961413"/>
                  <a:pt x="6527831" y="5961413"/>
                  <a:pt x="6532492" y="5962502"/>
                </a:cubicBezTo>
                <a:cubicBezTo>
                  <a:pt x="6537155" y="5963589"/>
                  <a:pt x="6534044" y="5976917"/>
                  <a:pt x="6534044" y="5976917"/>
                </a:cubicBezTo>
                <a:cubicBezTo>
                  <a:pt x="6534044" y="5976917"/>
                  <a:pt x="6538705" y="5978006"/>
                  <a:pt x="6538705" y="5978006"/>
                </a:cubicBezTo>
                <a:cubicBezTo>
                  <a:pt x="6546479" y="5965766"/>
                  <a:pt x="6537155" y="5963589"/>
                  <a:pt x="6537155" y="5963589"/>
                </a:cubicBezTo>
                <a:cubicBezTo>
                  <a:pt x="6537155" y="5963589"/>
                  <a:pt x="6532492" y="5962502"/>
                  <a:pt x="6532492" y="5962502"/>
                </a:cubicBezTo>
                <a:cubicBezTo>
                  <a:pt x="6540265" y="5950264"/>
                  <a:pt x="6530940" y="5948088"/>
                  <a:pt x="6535603" y="5949177"/>
                </a:cubicBezTo>
                <a:cubicBezTo>
                  <a:pt x="6549589" y="5952440"/>
                  <a:pt x="6557360" y="5940203"/>
                  <a:pt x="6563573" y="5955705"/>
                </a:cubicBezTo>
                <a:cubicBezTo>
                  <a:pt x="6562021" y="5941292"/>
                  <a:pt x="6565132" y="5927964"/>
                  <a:pt x="6568242" y="5914639"/>
                </a:cubicBezTo>
                <a:cubicBezTo>
                  <a:pt x="6551147" y="5924700"/>
                  <a:pt x="6544933" y="5909198"/>
                  <a:pt x="6543380" y="5894783"/>
                </a:cubicBezTo>
                <a:cubicBezTo>
                  <a:pt x="6543380" y="5894783"/>
                  <a:pt x="6547753" y="5887900"/>
                  <a:pt x="6549938" y="5884458"/>
                </a:cubicBezTo>
                <a:lnTo>
                  <a:pt x="6550341" y="5883826"/>
                </a:lnTo>
                <a:lnTo>
                  <a:pt x="6551002" y="5884397"/>
                </a:lnTo>
                <a:cubicBezTo>
                  <a:pt x="6558109" y="5890250"/>
                  <a:pt x="6565218" y="5896104"/>
                  <a:pt x="6568388" y="5902114"/>
                </a:cubicBezTo>
                <a:cubicBezTo>
                  <a:pt x="6569973" y="5905118"/>
                  <a:pt x="6571558" y="5908124"/>
                  <a:pt x="6571558" y="5908124"/>
                </a:cubicBezTo>
                <a:lnTo>
                  <a:pt x="6572001" y="5909670"/>
                </a:lnTo>
                <a:lnTo>
                  <a:pt x="6571400" y="5912961"/>
                </a:lnTo>
                <a:cubicBezTo>
                  <a:pt x="6571350" y="5914486"/>
                  <a:pt x="6571738" y="5915455"/>
                  <a:pt x="6572904" y="5915726"/>
                </a:cubicBezTo>
                <a:lnTo>
                  <a:pt x="6573824" y="5916031"/>
                </a:lnTo>
                <a:lnTo>
                  <a:pt x="6573948" y="5916466"/>
                </a:lnTo>
                <a:cubicBezTo>
                  <a:pt x="6573961" y="5920300"/>
                  <a:pt x="6572399" y="5924964"/>
                  <a:pt x="6566901" y="5929785"/>
                </a:cubicBezTo>
                <a:cubicBezTo>
                  <a:pt x="6579484" y="5923149"/>
                  <a:pt x="6581068" y="5926153"/>
                  <a:pt x="6581068" y="5926153"/>
                </a:cubicBezTo>
                <a:cubicBezTo>
                  <a:pt x="6581068" y="5926153"/>
                  <a:pt x="6582654" y="5929159"/>
                  <a:pt x="6582654" y="5929159"/>
                </a:cubicBezTo>
                <a:cubicBezTo>
                  <a:pt x="6585824" y="5935168"/>
                  <a:pt x="6585824" y="5935168"/>
                  <a:pt x="6588994" y="5941179"/>
                </a:cubicBezTo>
                <a:cubicBezTo>
                  <a:pt x="6590579" y="5944183"/>
                  <a:pt x="6590579" y="5944183"/>
                  <a:pt x="6593750" y="5950192"/>
                </a:cubicBezTo>
                <a:lnTo>
                  <a:pt x="6594171" y="5950990"/>
                </a:lnTo>
                <a:lnTo>
                  <a:pt x="6594122" y="5951200"/>
                </a:lnTo>
                <a:cubicBezTo>
                  <a:pt x="6593102" y="5955570"/>
                  <a:pt x="6590769" y="5965565"/>
                  <a:pt x="6588437" y="5975559"/>
                </a:cubicBezTo>
                <a:cubicBezTo>
                  <a:pt x="6579112" y="5973383"/>
                  <a:pt x="6574451" y="5972294"/>
                  <a:pt x="6566677" y="5984534"/>
                </a:cubicBezTo>
                <a:cubicBezTo>
                  <a:pt x="6568230" y="5998947"/>
                  <a:pt x="6565120" y="6012272"/>
                  <a:pt x="6560457" y="6011183"/>
                </a:cubicBezTo>
                <a:cubicBezTo>
                  <a:pt x="6574444" y="6014448"/>
                  <a:pt x="6568230" y="5998947"/>
                  <a:pt x="6577553" y="6001122"/>
                </a:cubicBezTo>
                <a:cubicBezTo>
                  <a:pt x="6577553" y="6001122"/>
                  <a:pt x="6577553" y="6001122"/>
                  <a:pt x="6582216" y="6002211"/>
                </a:cubicBezTo>
                <a:cubicBezTo>
                  <a:pt x="6592317" y="6011593"/>
                  <a:pt x="6604750" y="6010982"/>
                  <a:pt x="6617181" y="6010372"/>
                </a:cubicBezTo>
                <a:lnTo>
                  <a:pt x="6624422" y="6010503"/>
                </a:lnTo>
                <a:lnTo>
                  <a:pt x="6626058" y="6015255"/>
                </a:lnTo>
                <a:cubicBezTo>
                  <a:pt x="6626269" y="6019464"/>
                  <a:pt x="6624709" y="6024128"/>
                  <a:pt x="6619211" y="6028950"/>
                </a:cubicBezTo>
                <a:cubicBezTo>
                  <a:pt x="6620796" y="6031955"/>
                  <a:pt x="6631793" y="6022312"/>
                  <a:pt x="6633377" y="6025318"/>
                </a:cubicBezTo>
                <a:cubicBezTo>
                  <a:pt x="6634962" y="6028323"/>
                  <a:pt x="6622382" y="6034960"/>
                  <a:pt x="6622382" y="6034960"/>
                </a:cubicBezTo>
                <a:cubicBezTo>
                  <a:pt x="6627137" y="6043975"/>
                  <a:pt x="6625551" y="6040970"/>
                  <a:pt x="6628721" y="6046980"/>
                </a:cubicBezTo>
                <a:cubicBezTo>
                  <a:pt x="6630307" y="6049985"/>
                  <a:pt x="6641303" y="6040343"/>
                  <a:pt x="6642888" y="6043348"/>
                </a:cubicBezTo>
                <a:cubicBezTo>
                  <a:pt x="6644474" y="6046353"/>
                  <a:pt x="6635062" y="6059000"/>
                  <a:pt x="6635062" y="6059000"/>
                </a:cubicBezTo>
                <a:cubicBezTo>
                  <a:pt x="6638232" y="6065009"/>
                  <a:pt x="6639817" y="6068016"/>
                  <a:pt x="6641401" y="6071020"/>
                </a:cubicBezTo>
                <a:cubicBezTo>
                  <a:pt x="6642987" y="6074025"/>
                  <a:pt x="6644573" y="6077030"/>
                  <a:pt x="6646158" y="6080035"/>
                </a:cubicBezTo>
                <a:cubicBezTo>
                  <a:pt x="6646158" y="6080035"/>
                  <a:pt x="6646950" y="6081537"/>
                  <a:pt x="6647941" y="6083415"/>
                </a:cubicBezTo>
                <a:lnTo>
                  <a:pt x="6648993" y="6085410"/>
                </a:lnTo>
                <a:lnTo>
                  <a:pt x="6648340" y="6086793"/>
                </a:lnTo>
                <a:cubicBezTo>
                  <a:pt x="6646123" y="6093810"/>
                  <a:pt x="6645553" y="6101215"/>
                  <a:pt x="6647744" y="6101727"/>
                </a:cubicBezTo>
                <a:cubicBezTo>
                  <a:pt x="6652130" y="6102749"/>
                  <a:pt x="6652130" y="6102749"/>
                  <a:pt x="6652130" y="6102749"/>
                </a:cubicBezTo>
                <a:lnTo>
                  <a:pt x="6655414" y="6097585"/>
                </a:lnTo>
                <a:lnTo>
                  <a:pt x="6663594" y="6113090"/>
                </a:lnTo>
                <a:cubicBezTo>
                  <a:pt x="6666764" y="6119100"/>
                  <a:pt x="6669934" y="6125111"/>
                  <a:pt x="6673105" y="6131120"/>
                </a:cubicBezTo>
                <a:cubicBezTo>
                  <a:pt x="6671148" y="6135033"/>
                  <a:pt x="6670961" y="6138492"/>
                  <a:pt x="6671881" y="6141667"/>
                </a:cubicBezTo>
                <a:lnTo>
                  <a:pt x="6677048" y="6150098"/>
                </a:lnTo>
                <a:lnTo>
                  <a:pt x="6676258" y="6150255"/>
                </a:lnTo>
                <a:lnTo>
                  <a:pt x="6678969" y="6152198"/>
                </a:lnTo>
                <a:lnTo>
                  <a:pt x="6679704" y="6152939"/>
                </a:lnTo>
                <a:lnTo>
                  <a:pt x="6679324" y="6156623"/>
                </a:lnTo>
                <a:cubicBezTo>
                  <a:pt x="6678976" y="6158426"/>
                  <a:pt x="6678419" y="6160808"/>
                  <a:pt x="6677678" y="6163986"/>
                </a:cubicBezTo>
                <a:cubicBezTo>
                  <a:pt x="6677678" y="6163986"/>
                  <a:pt x="6682062" y="6165009"/>
                  <a:pt x="6682062" y="6165009"/>
                </a:cubicBezTo>
                <a:lnTo>
                  <a:pt x="6685318" y="6158616"/>
                </a:lnTo>
                <a:lnTo>
                  <a:pt x="6685378" y="6158675"/>
                </a:lnTo>
                <a:cubicBezTo>
                  <a:pt x="6688071" y="6161397"/>
                  <a:pt x="6690541" y="6164175"/>
                  <a:pt x="6692126" y="6167180"/>
                </a:cubicBezTo>
                <a:cubicBezTo>
                  <a:pt x="6679541" y="6173818"/>
                  <a:pt x="6679541" y="6173818"/>
                  <a:pt x="6681127" y="6176822"/>
                </a:cubicBezTo>
                <a:cubicBezTo>
                  <a:pt x="6682711" y="6179829"/>
                  <a:pt x="6681127" y="6176822"/>
                  <a:pt x="6695296" y="6173190"/>
                </a:cubicBezTo>
                <a:cubicBezTo>
                  <a:pt x="6696882" y="6176195"/>
                  <a:pt x="6704806" y="6191219"/>
                  <a:pt x="6714219" y="6178572"/>
                </a:cubicBezTo>
                <a:cubicBezTo>
                  <a:pt x="6715804" y="6181577"/>
                  <a:pt x="6714219" y="6178572"/>
                  <a:pt x="6715804" y="6181577"/>
                </a:cubicBezTo>
                <a:cubicBezTo>
                  <a:pt x="6718973" y="6187588"/>
                  <a:pt x="6723729" y="6196604"/>
                  <a:pt x="6726899" y="6202614"/>
                </a:cubicBezTo>
                <a:cubicBezTo>
                  <a:pt x="6728484" y="6205617"/>
                  <a:pt x="6728484" y="6205617"/>
                  <a:pt x="6730070" y="6208624"/>
                </a:cubicBezTo>
                <a:cubicBezTo>
                  <a:pt x="6739580" y="6226651"/>
                  <a:pt x="6744335" y="6235668"/>
                  <a:pt x="6739678" y="6257330"/>
                </a:cubicBezTo>
                <a:cubicBezTo>
                  <a:pt x="6734923" y="6248314"/>
                  <a:pt x="6728584" y="6236295"/>
                  <a:pt x="6723828" y="6227280"/>
                </a:cubicBezTo>
                <a:cubicBezTo>
                  <a:pt x="6719169" y="6248942"/>
                  <a:pt x="6739678" y="6257330"/>
                  <a:pt x="6744434" y="6266344"/>
                </a:cubicBezTo>
                <a:cubicBezTo>
                  <a:pt x="6746019" y="6269349"/>
                  <a:pt x="6750776" y="6278365"/>
                  <a:pt x="6755530" y="6287380"/>
                </a:cubicBezTo>
                <a:cubicBezTo>
                  <a:pt x="6744531" y="6297022"/>
                  <a:pt x="6747701" y="6303033"/>
                  <a:pt x="6747701" y="6303033"/>
                </a:cubicBezTo>
                <a:cubicBezTo>
                  <a:pt x="6746116" y="6300028"/>
                  <a:pt x="6746116" y="6300028"/>
                  <a:pt x="6744531" y="6297022"/>
                </a:cubicBezTo>
                <a:cubicBezTo>
                  <a:pt x="6733531" y="6306666"/>
                  <a:pt x="6730362" y="6300656"/>
                  <a:pt x="6728776" y="6297653"/>
                </a:cubicBezTo>
                <a:cubicBezTo>
                  <a:pt x="6731946" y="6303661"/>
                  <a:pt x="6722534" y="6316308"/>
                  <a:pt x="6727290" y="6325322"/>
                </a:cubicBezTo>
                <a:lnTo>
                  <a:pt x="6717780" y="6307293"/>
                </a:lnTo>
                <a:cubicBezTo>
                  <a:pt x="6700440" y="6304916"/>
                  <a:pt x="6706685" y="6286257"/>
                  <a:pt x="6705098" y="6283253"/>
                </a:cubicBezTo>
                <a:cubicBezTo>
                  <a:pt x="6697172" y="6268227"/>
                  <a:pt x="6689248" y="6253203"/>
                  <a:pt x="6682907" y="6241183"/>
                </a:cubicBezTo>
                <a:cubicBezTo>
                  <a:pt x="6695490" y="6234545"/>
                  <a:pt x="6697074" y="6237551"/>
                  <a:pt x="6697074" y="6237551"/>
                </a:cubicBezTo>
                <a:cubicBezTo>
                  <a:pt x="6695490" y="6234545"/>
                  <a:pt x="6693903" y="6231542"/>
                  <a:pt x="6692319" y="6228537"/>
                </a:cubicBezTo>
                <a:cubicBezTo>
                  <a:pt x="6679736" y="6235174"/>
                  <a:pt x="6687564" y="6219522"/>
                  <a:pt x="6673396" y="6223154"/>
                </a:cubicBezTo>
                <a:cubicBezTo>
                  <a:pt x="6674981" y="6226158"/>
                  <a:pt x="6673396" y="6223154"/>
                  <a:pt x="6660812" y="6229792"/>
                </a:cubicBezTo>
                <a:cubicBezTo>
                  <a:pt x="6663982" y="6235802"/>
                  <a:pt x="6663982" y="6235802"/>
                  <a:pt x="6667151" y="6241811"/>
                </a:cubicBezTo>
                <a:cubicBezTo>
                  <a:pt x="6671907" y="6250826"/>
                  <a:pt x="6689248" y="6253203"/>
                  <a:pt x="6679833" y="6265851"/>
                </a:cubicBezTo>
                <a:cubicBezTo>
                  <a:pt x="6667253" y="6272488"/>
                  <a:pt x="6667253" y="6272488"/>
                  <a:pt x="6668838" y="6275494"/>
                </a:cubicBezTo>
                <a:cubicBezTo>
                  <a:pt x="6687758" y="6280876"/>
                  <a:pt x="6681518" y="6299532"/>
                  <a:pt x="6705196" y="6313931"/>
                </a:cubicBezTo>
                <a:cubicBezTo>
                  <a:pt x="6703611" y="6310926"/>
                  <a:pt x="6706780" y="6316937"/>
                  <a:pt x="6708365" y="6319941"/>
                </a:cubicBezTo>
                <a:lnTo>
                  <a:pt x="6719461" y="6340976"/>
                </a:lnTo>
                <a:lnTo>
                  <a:pt x="6725802" y="6352997"/>
                </a:lnTo>
                <a:cubicBezTo>
                  <a:pt x="6728972" y="6359005"/>
                  <a:pt x="6730557" y="6362011"/>
                  <a:pt x="6735312" y="6371026"/>
                </a:cubicBezTo>
                <a:cubicBezTo>
                  <a:pt x="6736898" y="6374031"/>
                  <a:pt x="6736898" y="6374031"/>
                  <a:pt x="6738482" y="6377036"/>
                </a:cubicBezTo>
                <a:cubicBezTo>
                  <a:pt x="6741652" y="6383046"/>
                  <a:pt x="6733826" y="6398697"/>
                  <a:pt x="6735411" y="6401702"/>
                </a:cubicBezTo>
                <a:cubicBezTo>
                  <a:pt x="6738582" y="6407713"/>
                  <a:pt x="6743337" y="6416727"/>
                  <a:pt x="6744921" y="6419733"/>
                </a:cubicBezTo>
                <a:cubicBezTo>
                  <a:pt x="6746507" y="6422737"/>
                  <a:pt x="6749677" y="6428747"/>
                  <a:pt x="6763845" y="6425116"/>
                </a:cubicBezTo>
                <a:lnTo>
                  <a:pt x="6760673" y="6419106"/>
                </a:lnTo>
                <a:cubicBezTo>
                  <a:pt x="6763845" y="6425116"/>
                  <a:pt x="6778014" y="6421482"/>
                  <a:pt x="6781184" y="6427492"/>
                </a:cubicBezTo>
                <a:cubicBezTo>
                  <a:pt x="6782770" y="6430497"/>
                  <a:pt x="6773354" y="6443146"/>
                  <a:pt x="6787525" y="6439512"/>
                </a:cubicBezTo>
                <a:cubicBezTo>
                  <a:pt x="6789109" y="6442517"/>
                  <a:pt x="6787525" y="6439512"/>
                  <a:pt x="6789109" y="6442517"/>
                </a:cubicBezTo>
                <a:cubicBezTo>
                  <a:pt x="6789109" y="6442517"/>
                  <a:pt x="6790694" y="6445523"/>
                  <a:pt x="6792280" y="6448527"/>
                </a:cubicBezTo>
                <a:cubicBezTo>
                  <a:pt x="6793865" y="6451532"/>
                  <a:pt x="6793865" y="6451532"/>
                  <a:pt x="6795451" y="6454537"/>
                </a:cubicBezTo>
                <a:cubicBezTo>
                  <a:pt x="6798620" y="6460548"/>
                  <a:pt x="6801791" y="6466558"/>
                  <a:pt x="6804961" y="6472567"/>
                </a:cubicBezTo>
                <a:cubicBezTo>
                  <a:pt x="6806545" y="6475571"/>
                  <a:pt x="6806545" y="6475571"/>
                  <a:pt x="6808130" y="6478577"/>
                </a:cubicBezTo>
                <a:cubicBezTo>
                  <a:pt x="6811301" y="6484587"/>
                  <a:pt x="6812887" y="6487591"/>
                  <a:pt x="6814471" y="6490597"/>
                </a:cubicBezTo>
                <a:cubicBezTo>
                  <a:pt x="6816056" y="6493602"/>
                  <a:pt x="6817641" y="6496607"/>
                  <a:pt x="6817641" y="6496607"/>
                </a:cubicBezTo>
                <a:cubicBezTo>
                  <a:pt x="6823982" y="6508627"/>
                  <a:pt x="6828738" y="6517641"/>
                  <a:pt x="6833493" y="6526657"/>
                </a:cubicBezTo>
                <a:cubicBezTo>
                  <a:pt x="6839834" y="6538677"/>
                  <a:pt x="6857170" y="6541055"/>
                  <a:pt x="6850928" y="6559711"/>
                </a:cubicBezTo>
                <a:cubicBezTo>
                  <a:pt x="6854099" y="6565722"/>
                  <a:pt x="6862025" y="6580747"/>
                  <a:pt x="6879362" y="6583125"/>
                </a:cubicBezTo>
                <a:cubicBezTo>
                  <a:pt x="6880948" y="6586129"/>
                  <a:pt x="6869949" y="6595772"/>
                  <a:pt x="6871536" y="6598777"/>
                </a:cubicBezTo>
                <a:cubicBezTo>
                  <a:pt x="6884117" y="6592140"/>
                  <a:pt x="6884117" y="6592140"/>
                  <a:pt x="6887288" y="6598150"/>
                </a:cubicBezTo>
                <a:cubicBezTo>
                  <a:pt x="6898286" y="6588507"/>
                  <a:pt x="6907798" y="6606537"/>
                  <a:pt x="6899968" y="6622190"/>
                </a:cubicBezTo>
                <a:cubicBezTo>
                  <a:pt x="6899968" y="6622190"/>
                  <a:pt x="6899968" y="6622190"/>
                  <a:pt x="6901553" y="6625195"/>
                </a:cubicBezTo>
                <a:cubicBezTo>
                  <a:pt x="6901553" y="6625195"/>
                  <a:pt x="6901553" y="6625195"/>
                  <a:pt x="6903140" y="6628200"/>
                </a:cubicBezTo>
                <a:cubicBezTo>
                  <a:pt x="6903140" y="6628200"/>
                  <a:pt x="6904724" y="6631204"/>
                  <a:pt x="6904724" y="6631204"/>
                </a:cubicBezTo>
                <a:cubicBezTo>
                  <a:pt x="6904724" y="6631204"/>
                  <a:pt x="6904724" y="6631204"/>
                  <a:pt x="6917308" y="6624567"/>
                </a:cubicBezTo>
                <a:lnTo>
                  <a:pt x="6921532" y="6632575"/>
                </a:lnTo>
                <a:lnTo>
                  <a:pt x="0" y="6632575"/>
                </a:lnTo>
                <a:close/>
                <a:moveTo>
                  <a:pt x="5824992" y="224717"/>
                </a:moveTo>
                <a:lnTo>
                  <a:pt x="5827493" y="225425"/>
                </a:lnTo>
                <a:lnTo>
                  <a:pt x="5823811" y="225425"/>
                </a:lnTo>
                <a:close/>
                <a:moveTo>
                  <a:pt x="5797714" y="223717"/>
                </a:moveTo>
                <a:lnTo>
                  <a:pt x="5799295" y="225425"/>
                </a:lnTo>
                <a:lnTo>
                  <a:pt x="5796670" y="225425"/>
                </a:lnTo>
                <a:close/>
                <a:moveTo>
                  <a:pt x="5980825" y="219384"/>
                </a:moveTo>
                <a:cubicBezTo>
                  <a:pt x="5982301" y="219322"/>
                  <a:pt x="5984287" y="220654"/>
                  <a:pt x="5986722" y="221641"/>
                </a:cubicBezTo>
                <a:cubicBezTo>
                  <a:pt x="5986519" y="223938"/>
                  <a:pt x="5985166" y="224976"/>
                  <a:pt x="5983446" y="225402"/>
                </a:cubicBezTo>
                <a:lnTo>
                  <a:pt x="5982123" y="225425"/>
                </a:lnTo>
                <a:lnTo>
                  <a:pt x="5978006" y="225425"/>
                </a:lnTo>
                <a:close/>
                <a:moveTo>
                  <a:pt x="6033404" y="219194"/>
                </a:moveTo>
                <a:cubicBezTo>
                  <a:pt x="6033404" y="219194"/>
                  <a:pt x="6034909" y="220913"/>
                  <a:pt x="6034771" y="222486"/>
                </a:cubicBezTo>
                <a:lnTo>
                  <a:pt x="6032885" y="225425"/>
                </a:lnTo>
                <a:lnTo>
                  <a:pt x="6009567" y="225425"/>
                </a:lnTo>
                <a:lnTo>
                  <a:pt x="6003457" y="225263"/>
                </a:lnTo>
                <a:lnTo>
                  <a:pt x="6003078" y="225425"/>
                </a:lnTo>
                <a:lnTo>
                  <a:pt x="5991763" y="225425"/>
                </a:lnTo>
                <a:lnTo>
                  <a:pt x="6002229" y="220402"/>
                </a:lnTo>
                <a:cubicBezTo>
                  <a:pt x="6006855" y="219622"/>
                  <a:pt x="6011822" y="219665"/>
                  <a:pt x="6016823" y="219315"/>
                </a:cubicBezTo>
                <a:cubicBezTo>
                  <a:pt x="6023400" y="219897"/>
                  <a:pt x="6028332" y="220332"/>
                  <a:pt x="6033404" y="219194"/>
                </a:cubicBezTo>
                <a:close/>
                <a:moveTo>
                  <a:pt x="3611340" y="215275"/>
                </a:moveTo>
                <a:cubicBezTo>
                  <a:pt x="3611848" y="214944"/>
                  <a:pt x="3612088" y="215418"/>
                  <a:pt x="3612122" y="216324"/>
                </a:cubicBezTo>
                <a:cubicBezTo>
                  <a:pt x="3612186" y="218137"/>
                  <a:pt x="3611422" y="221687"/>
                  <a:pt x="3610317" y="223999"/>
                </a:cubicBezTo>
                <a:cubicBezTo>
                  <a:pt x="3608528" y="223842"/>
                  <a:pt x="3610598" y="220811"/>
                  <a:pt x="3610598" y="220811"/>
                </a:cubicBezTo>
                <a:cubicBezTo>
                  <a:pt x="3612529" y="219374"/>
                  <a:pt x="3610739" y="219215"/>
                  <a:pt x="3608951" y="219057"/>
                </a:cubicBezTo>
                <a:cubicBezTo>
                  <a:pt x="3610057" y="216744"/>
                  <a:pt x="3610833" y="215608"/>
                  <a:pt x="3611340" y="215275"/>
                </a:cubicBezTo>
                <a:close/>
                <a:moveTo>
                  <a:pt x="4077134" y="211439"/>
                </a:moveTo>
                <a:cubicBezTo>
                  <a:pt x="4078449" y="214697"/>
                  <a:pt x="4083355" y="213561"/>
                  <a:pt x="4082667" y="221351"/>
                </a:cubicBezTo>
                <a:cubicBezTo>
                  <a:pt x="4079488" y="221070"/>
                  <a:pt x="4078037" y="219372"/>
                  <a:pt x="4077761" y="222488"/>
                </a:cubicBezTo>
                <a:cubicBezTo>
                  <a:pt x="4074581" y="222207"/>
                  <a:pt x="4076310" y="220790"/>
                  <a:pt x="4077898" y="220930"/>
                </a:cubicBezTo>
                <a:cubicBezTo>
                  <a:pt x="4076722" y="216114"/>
                  <a:pt x="4074720" y="220649"/>
                  <a:pt x="4073131" y="220509"/>
                </a:cubicBezTo>
                <a:cubicBezTo>
                  <a:pt x="4073407" y="217392"/>
                  <a:pt x="4075133" y="215974"/>
                  <a:pt x="4073545" y="215833"/>
                </a:cubicBezTo>
                <a:cubicBezTo>
                  <a:pt x="4073820" y="212718"/>
                  <a:pt x="4076860" y="214555"/>
                  <a:pt x="4077134" y="211439"/>
                </a:cubicBezTo>
                <a:close/>
                <a:moveTo>
                  <a:pt x="5723631" y="201287"/>
                </a:moveTo>
                <a:cubicBezTo>
                  <a:pt x="5723631" y="201287"/>
                  <a:pt x="5725120" y="201419"/>
                  <a:pt x="5726611" y="201550"/>
                </a:cubicBezTo>
                <a:cubicBezTo>
                  <a:pt x="5726460" y="203273"/>
                  <a:pt x="5726307" y="204995"/>
                  <a:pt x="5726154" y="206718"/>
                </a:cubicBezTo>
                <a:cubicBezTo>
                  <a:pt x="5724663" y="206586"/>
                  <a:pt x="5723175" y="206455"/>
                  <a:pt x="5723175" y="206455"/>
                </a:cubicBezTo>
                <a:cubicBezTo>
                  <a:pt x="5723326" y="204732"/>
                  <a:pt x="5723478" y="203010"/>
                  <a:pt x="5723631" y="201287"/>
                </a:cubicBezTo>
                <a:close/>
                <a:moveTo>
                  <a:pt x="6523981" y="199174"/>
                </a:moveTo>
                <a:cubicBezTo>
                  <a:pt x="6523981" y="199174"/>
                  <a:pt x="6525626" y="199320"/>
                  <a:pt x="6525626" y="199320"/>
                </a:cubicBezTo>
                <a:cubicBezTo>
                  <a:pt x="6543155" y="207206"/>
                  <a:pt x="6565501" y="198092"/>
                  <a:pt x="6572055" y="217680"/>
                </a:cubicBezTo>
                <a:cubicBezTo>
                  <a:pt x="6576454" y="205395"/>
                  <a:pt x="6582197" y="215409"/>
                  <a:pt x="6590419" y="216136"/>
                </a:cubicBezTo>
                <a:cubicBezTo>
                  <a:pt x="6593707" y="216426"/>
                  <a:pt x="6597411" y="212000"/>
                  <a:pt x="6600700" y="212291"/>
                </a:cubicBezTo>
                <a:cubicBezTo>
                  <a:pt x="6608168" y="212158"/>
                  <a:pt x="6614912" y="215526"/>
                  <a:pt x="6620918" y="220215"/>
                </a:cubicBezTo>
                <a:lnTo>
                  <a:pt x="6626108" y="225425"/>
                </a:lnTo>
                <a:lnTo>
                  <a:pt x="6520997" y="225425"/>
                </a:lnTo>
                <a:lnTo>
                  <a:pt x="6524654" y="210323"/>
                </a:lnTo>
                <a:cubicBezTo>
                  <a:pt x="6524792" y="208752"/>
                  <a:pt x="6523147" y="208606"/>
                  <a:pt x="6523425" y="205463"/>
                </a:cubicBezTo>
                <a:cubicBezTo>
                  <a:pt x="6521781" y="205318"/>
                  <a:pt x="6520276" y="203601"/>
                  <a:pt x="6520415" y="202028"/>
                </a:cubicBezTo>
                <a:cubicBezTo>
                  <a:pt x="6520553" y="200456"/>
                  <a:pt x="6522337" y="199029"/>
                  <a:pt x="6523981" y="199174"/>
                </a:cubicBezTo>
                <a:close/>
                <a:moveTo>
                  <a:pt x="5732396" y="194541"/>
                </a:moveTo>
                <a:cubicBezTo>
                  <a:pt x="5732396" y="194541"/>
                  <a:pt x="5734065" y="194688"/>
                  <a:pt x="5735733" y="194835"/>
                </a:cubicBezTo>
                <a:cubicBezTo>
                  <a:pt x="5733801" y="197673"/>
                  <a:pt x="5735471" y="197821"/>
                  <a:pt x="5735471" y="197821"/>
                </a:cubicBezTo>
                <a:cubicBezTo>
                  <a:pt x="5736106" y="200134"/>
                  <a:pt x="5734372" y="200731"/>
                  <a:pt x="5732960" y="200043"/>
                </a:cubicBezTo>
                <a:cubicBezTo>
                  <a:pt x="5731550" y="199354"/>
                  <a:pt x="5730462" y="197378"/>
                  <a:pt x="5732396" y="194541"/>
                </a:cubicBezTo>
                <a:close/>
                <a:moveTo>
                  <a:pt x="5440105" y="184481"/>
                </a:moveTo>
                <a:cubicBezTo>
                  <a:pt x="5441320" y="184985"/>
                  <a:pt x="5442816" y="187107"/>
                  <a:pt x="5444415" y="188043"/>
                </a:cubicBezTo>
                <a:cubicBezTo>
                  <a:pt x="5445665" y="192927"/>
                  <a:pt x="5439268" y="189180"/>
                  <a:pt x="5437460" y="190610"/>
                </a:cubicBezTo>
                <a:cubicBezTo>
                  <a:pt x="5437949" y="185085"/>
                  <a:pt x="5438888" y="183976"/>
                  <a:pt x="5440105" y="184481"/>
                </a:cubicBezTo>
                <a:close/>
                <a:moveTo>
                  <a:pt x="5802868" y="167355"/>
                </a:moveTo>
                <a:cubicBezTo>
                  <a:pt x="5808881" y="174251"/>
                  <a:pt x="5813530" y="177843"/>
                  <a:pt x="5820101" y="178425"/>
                </a:cubicBezTo>
                <a:cubicBezTo>
                  <a:pt x="5820628" y="191198"/>
                  <a:pt x="5809687" y="183868"/>
                  <a:pt x="5805425" y="194629"/>
                </a:cubicBezTo>
                <a:cubicBezTo>
                  <a:pt x="5786272" y="186572"/>
                  <a:pt x="5777780" y="189005"/>
                  <a:pt x="5754782" y="186972"/>
                </a:cubicBezTo>
                <a:cubicBezTo>
                  <a:pt x="5756208" y="152095"/>
                  <a:pt x="5794206" y="190456"/>
                  <a:pt x="5802868" y="167355"/>
                </a:cubicBezTo>
                <a:close/>
                <a:moveTo>
                  <a:pt x="6182647" y="164317"/>
                </a:moveTo>
                <a:cubicBezTo>
                  <a:pt x="6185924" y="164607"/>
                  <a:pt x="6190841" y="165041"/>
                  <a:pt x="6194120" y="165332"/>
                </a:cubicBezTo>
                <a:cubicBezTo>
                  <a:pt x="6193843" y="168447"/>
                  <a:pt x="6190325" y="170885"/>
                  <a:pt x="6187200" y="171198"/>
                </a:cubicBezTo>
                <a:cubicBezTo>
                  <a:pt x="6184075" y="171511"/>
                  <a:pt x="6181344" y="169700"/>
                  <a:pt x="6182647" y="164317"/>
                </a:cubicBezTo>
                <a:close/>
                <a:moveTo>
                  <a:pt x="5614492" y="161321"/>
                </a:moveTo>
                <a:cubicBezTo>
                  <a:pt x="5621463" y="162527"/>
                  <a:pt x="5628692" y="165530"/>
                  <a:pt x="5633719" y="165185"/>
                </a:cubicBezTo>
                <a:cubicBezTo>
                  <a:pt x="5632475" y="179252"/>
                  <a:pt x="5621185" y="175103"/>
                  <a:pt x="5614713" y="172956"/>
                </a:cubicBezTo>
                <a:cubicBezTo>
                  <a:pt x="5611339" y="173446"/>
                  <a:pt x="5607000" y="175425"/>
                  <a:pt x="5603437" y="175701"/>
                </a:cubicBezTo>
                <a:cubicBezTo>
                  <a:pt x="5599872" y="175977"/>
                  <a:pt x="5597085" y="174548"/>
                  <a:pt x="5596811" y="168225"/>
                </a:cubicBezTo>
                <a:cubicBezTo>
                  <a:pt x="5600806" y="160703"/>
                  <a:pt x="5607520" y="160115"/>
                  <a:pt x="5614492" y="161321"/>
                </a:cubicBezTo>
                <a:close/>
                <a:moveTo>
                  <a:pt x="5450599" y="157130"/>
                </a:moveTo>
                <a:cubicBezTo>
                  <a:pt x="5452168" y="156039"/>
                  <a:pt x="5453837" y="156187"/>
                  <a:pt x="5455289" y="158774"/>
                </a:cubicBezTo>
                <a:cubicBezTo>
                  <a:pt x="5454858" y="163654"/>
                  <a:pt x="5451521" y="163359"/>
                  <a:pt x="5446516" y="162916"/>
                </a:cubicBezTo>
                <a:cubicBezTo>
                  <a:pt x="5447565" y="160550"/>
                  <a:pt x="5449032" y="158221"/>
                  <a:pt x="5450599" y="157130"/>
                </a:cubicBezTo>
                <a:close/>
                <a:moveTo>
                  <a:pt x="6085036" y="155242"/>
                </a:moveTo>
                <a:cubicBezTo>
                  <a:pt x="6090038" y="154891"/>
                  <a:pt x="6096169" y="155828"/>
                  <a:pt x="6101855" y="157123"/>
                </a:cubicBezTo>
                <a:cubicBezTo>
                  <a:pt x="6110075" y="157850"/>
                  <a:pt x="6114730" y="161430"/>
                  <a:pt x="6121029" y="165155"/>
                </a:cubicBezTo>
                <a:cubicBezTo>
                  <a:pt x="6126239" y="162447"/>
                  <a:pt x="6137609" y="165036"/>
                  <a:pt x="6139924" y="176329"/>
                </a:cubicBezTo>
                <a:cubicBezTo>
                  <a:pt x="6138534" y="192048"/>
                  <a:pt x="6129086" y="186461"/>
                  <a:pt x="6123877" y="189170"/>
                </a:cubicBezTo>
                <a:cubicBezTo>
                  <a:pt x="6125243" y="192458"/>
                  <a:pt x="6124965" y="195603"/>
                  <a:pt x="6126331" y="198892"/>
                </a:cubicBezTo>
                <a:cubicBezTo>
                  <a:pt x="6120843" y="204744"/>
                  <a:pt x="6116722" y="213884"/>
                  <a:pt x="6109867" y="216447"/>
                </a:cubicBezTo>
                <a:cubicBezTo>
                  <a:pt x="6122466" y="223897"/>
                  <a:pt x="6135619" y="225060"/>
                  <a:pt x="6153033" y="215508"/>
                </a:cubicBezTo>
                <a:cubicBezTo>
                  <a:pt x="6155371" y="207793"/>
                  <a:pt x="6148795" y="207212"/>
                  <a:pt x="6149349" y="200926"/>
                </a:cubicBezTo>
                <a:cubicBezTo>
                  <a:pt x="6161691" y="192510"/>
                  <a:pt x="6181700" y="191110"/>
                  <a:pt x="6197724" y="197279"/>
                </a:cubicBezTo>
                <a:cubicBezTo>
                  <a:pt x="6201707" y="189710"/>
                  <a:pt x="6209117" y="180859"/>
                  <a:pt x="6206941" y="167992"/>
                </a:cubicBezTo>
                <a:cubicBezTo>
                  <a:pt x="6223659" y="166302"/>
                  <a:pt x="6249548" y="173342"/>
                  <a:pt x="6266268" y="171651"/>
                </a:cubicBezTo>
                <a:cubicBezTo>
                  <a:pt x="6266268" y="171651"/>
                  <a:pt x="6266268" y="171651"/>
                  <a:pt x="6267912" y="171797"/>
                </a:cubicBezTo>
                <a:cubicBezTo>
                  <a:pt x="6269556" y="171941"/>
                  <a:pt x="6269556" y="171941"/>
                  <a:pt x="6271200" y="172086"/>
                </a:cubicBezTo>
                <a:cubicBezTo>
                  <a:pt x="6286275" y="170251"/>
                  <a:pt x="6291068" y="172258"/>
                  <a:pt x="6310659" y="175573"/>
                </a:cubicBezTo>
                <a:cubicBezTo>
                  <a:pt x="6306400" y="186287"/>
                  <a:pt x="6311053" y="189865"/>
                  <a:pt x="6308576" y="199152"/>
                </a:cubicBezTo>
                <a:cubicBezTo>
                  <a:pt x="6328422" y="218333"/>
                  <a:pt x="6351324" y="202930"/>
                  <a:pt x="6371586" y="217393"/>
                </a:cubicBezTo>
                <a:cubicBezTo>
                  <a:pt x="6377213" y="209969"/>
                  <a:pt x="6379830" y="199113"/>
                  <a:pt x="6382863" y="183539"/>
                </a:cubicBezTo>
                <a:cubicBezTo>
                  <a:pt x="6401642" y="177277"/>
                  <a:pt x="6415467" y="189586"/>
                  <a:pt x="6437119" y="188333"/>
                </a:cubicBezTo>
                <a:cubicBezTo>
                  <a:pt x="6438624" y="190049"/>
                  <a:pt x="6438209" y="194764"/>
                  <a:pt x="6439712" y="196482"/>
                </a:cubicBezTo>
                <a:cubicBezTo>
                  <a:pt x="6457544" y="182215"/>
                  <a:pt x="6475605" y="202822"/>
                  <a:pt x="6497675" y="196852"/>
                </a:cubicBezTo>
                <a:cubicBezTo>
                  <a:pt x="6496771" y="207069"/>
                  <a:pt x="6493506" y="215889"/>
                  <a:pt x="6489642" y="224459"/>
                </a:cubicBezTo>
                <a:lnTo>
                  <a:pt x="6489212" y="225425"/>
                </a:lnTo>
                <a:lnTo>
                  <a:pt x="6051476" y="225425"/>
                </a:lnTo>
                <a:lnTo>
                  <a:pt x="6048780" y="209267"/>
                </a:lnTo>
                <a:cubicBezTo>
                  <a:pt x="6047743" y="202245"/>
                  <a:pt x="6046243" y="195775"/>
                  <a:pt x="6042479" y="191482"/>
                </a:cubicBezTo>
                <a:cubicBezTo>
                  <a:pt x="6052347" y="192354"/>
                  <a:pt x="6067560" y="188947"/>
                  <a:pt x="6076613" y="180241"/>
                </a:cubicBezTo>
                <a:cubicBezTo>
                  <a:pt x="6075665" y="172237"/>
                  <a:pt x="6079368" y="167809"/>
                  <a:pt x="6081291" y="164813"/>
                </a:cubicBezTo>
                <a:cubicBezTo>
                  <a:pt x="6081570" y="161668"/>
                  <a:pt x="6078280" y="161378"/>
                  <a:pt x="6074993" y="161088"/>
                </a:cubicBezTo>
                <a:cubicBezTo>
                  <a:pt x="6076162" y="157230"/>
                  <a:pt x="6080034" y="155592"/>
                  <a:pt x="6085036" y="155242"/>
                </a:cubicBezTo>
                <a:close/>
                <a:moveTo>
                  <a:pt x="5953222" y="150411"/>
                </a:moveTo>
                <a:cubicBezTo>
                  <a:pt x="5954861" y="150555"/>
                  <a:pt x="5956500" y="150700"/>
                  <a:pt x="5956500" y="150700"/>
                </a:cubicBezTo>
                <a:cubicBezTo>
                  <a:pt x="5957713" y="155667"/>
                  <a:pt x="5954435" y="155377"/>
                  <a:pt x="5954152" y="158593"/>
                </a:cubicBezTo>
                <a:cubicBezTo>
                  <a:pt x="5951015" y="156695"/>
                  <a:pt x="5951299" y="153480"/>
                  <a:pt x="5953222" y="150411"/>
                </a:cubicBezTo>
                <a:close/>
                <a:moveTo>
                  <a:pt x="5904466" y="147357"/>
                </a:moveTo>
                <a:cubicBezTo>
                  <a:pt x="5905472" y="147421"/>
                  <a:pt x="5906475" y="148098"/>
                  <a:pt x="5907183" y="149731"/>
                </a:cubicBezTo>
                <a:cubicBezTo>
                  <a:pt x="5907045" y="151289"/>
                  <a:pt x="5903667" y="150990"/>
                  <a:pt x="5903392" y="154107"/>
                </a:cubicBezTo>
                <a:cubicBezTo>
                  <a:pt x="5898428" y="152491"/>
                  <a:pt x="5901453" y="147164"/>
                  <a:pt x="5904466" y="147357"/>
                </a:cubicBezTo>
                <a:close/>
                <a:moveTo>
                  <a:pt x="5837819" y="144883"/>
                </a:moveTo>
                <a:cubicBezTo>
                  <a:pt x="5839464" y="145029"/>
                  <a:pt x="5841107" y="145174"/>
                  <a:pt x="5842752" y="145319"/>
                </a:cubicBezTo>
                <a:cubicBezTo>
                  <a:pt x="5838214" y="159176"/>
                  <a:pt x="5849584" y="161765"/>
                  <a:pt x="5859586" y="161064"/>
                </a:cubicBezTo>
                <a:cubicBezTo>
                  <a:pt x="5862597" y="164499"/>
                  <a:pt x="5860259" y="172213"/>
                  <a:pt x="5861626" y="175502"/>
                </a:cubicBezTo>
                <a:cubicBezTo>
                  <a:pt x="5875473" y="168805"/>
                  <a:pt x="5892448" y="182978"/>
                  <a:pt x="5906434" y="174710"/>
                </a:cubicBezTo>
                <a:cubicBezTo>
                  <a:pt x="5903563" y="169702"/>
                  <a:pt x="5903283" y="172846"/>
                  <a:pt x="5905623" y="165133"/>
                </a:cubicBezTo>
                <a:cubicBezTo>
                  <a:pt x="5914654" y="175435"/>
                  <a:pt x="5932739" y="177033"/>
                  <a:pt x="5944110" y="179622"/>
                </a:cubicBezTo>
                <a:cubicBezTo>
                  <a:pt x="5951103" y="175487"/>
                  <a:pt x="5950849" y="159623"/>
                  <a:pt x="5959208" y="158777"/>
                </a:cubicBezTo>
                <a:cubicBezTo>
                  <a:pt x="5965368" y="164075"/>
                  <a:pt x="5973867" y="161656"/>
                  <a:pt x="5974838" y="150653"/>
                </a:cubicBezTo>
                <a:cubicBezTo>
                  <a:pt x="5988130" y="150244"/>
                  <a:pt x="5997717" y="154258"/>
                  <a:pt x="6005244" y="162845"/>
                </a:cubicBezTo>
                <a:cubicBezTo>
                  <a:pt x="6004688" y="169133"/>
                  <a:pt x="6004132" y="175421"/>
                  <a:pt x="6000567" y="178274"/>
                </a:cubicBezTo>
                <a:cubicBezTo>
                  <a:pt x="6000567" y="178274"/>
                  <a:pt x="6000428" y="179845"/>
                  <a:pt x="6000289" y="181417"/>
                </a:cubicBezTo>
                <a:cubicBezTo>
                  <a:pt x="6005083" y="183425"/>
                  <a:pt x="6011520" y="185579"/>
                  <a:pt x="6016174" y="189158"/>
                </a:cubicBezTo>
                <a:cubicBezTo>
                  <a:pt x="6015620" y="195446"/>
                  <a:pt x="6012330" y="195155"/>
                  <a:pt x="6013559" y="200017"/>
                </a:cubicBezTo>
                <a:cubicBezTo>
                  <a:pt x="6008487" y="201153"/>
                  <a:pt x="6001495" y="205287"/>
                  <a:pt x="5995473" y="198418"/>
                </a:cubicBezTo>
                <a:cubicBezTo>
                  <a:pt x="5989846" y="205842"/>
                  <a:pt x="5981346" y="208260"/>
                  <a:pt x="5978592" y="220689"/>
                </a:cubicBezTo>
                <a:cubicBezTo>
                  <a:pt x="5971876" y="221681"/>
                  <a:pt x="5968865" y="218245"/>
                  <a:pt x="5965856" y="214811"/>
                </a:cubicBezTo>
                <a:cubicBezTo>
                  <a:pt x="5967916" y="210242"/>
                  <a:pt x="5969560" y="210387"/>
                  <a:pt x="5970927" y="213676"/>
                </a:cubicBezTo>
                <a:cubicBezTo>
                  <a:pt x="5971345" y="208959"/>
                  <a:pt x="5971760" y="204245"/>
                  <a:pt x="5972177" y="199528"/>
                </a:cubicBezTo>
                <a:cubicBezTo>
                  <a:pt x="5967244" y="199093"/>
                  <a:pt x="5959163" y="196794"/>
                  <a:pt x="5955597" y="199648"/>
                </a:cubicBezTo>
                <a:cubicBezTo>
                  <a:pt x="5952980" y="210506"/>
                  <a:pt x="5959696" y="209515"/>
                  <a:pt x="5957218" y="218801"/>
                </a:cubicBezTo>
                <a:cubicBezTo>
                  <a:pt x="5954613" y="220155"/>
                  <a:pt x="5952350" y="222331"/>
                  <a:pt x="5949710" y="224078"/>
                </a:cubicBezTo>
                <a:lnTo>
                  <a:pt x="5944840" y="225425"/>
                </a:lnTo>
                <a:lnTo>
                  <a:pt x="5833401" y="225425"/>
                </a:lnTo>
                <a:lnTo>
                  <a:pt x="5834780" y="223825"/>
                </a:lnTo>
                <a:cubicBezTo>
                  <a:pt x="5835124" y="222270"/>
                  <a:pt x="5835263" y="220698"/>
                  <a:pt x="5836085" y="220770"/>
                </a:cubicBezTo>
                <a:cubicBezTo>
                  <a:pt x="5833630" y="211049"/>
                  <a:pt x="5823627" y="211750"/>
                  <a:pt x="5815128" y="214167"/>
                </a:cubicBezTo>
                <a:cubicBezTo>
                  <a:pt x="5815128" y="214167"/>
                  <a:pt x="5815128" y="214167"/>
                  <a:pt x="5815267" y="212595"/>
                </a:cubicBezTo>
                <a:cubicBezTo>
                  <a:pt x="5813623" y="212450"/>
                  <a:pt x="5811978" y="212305"/>
                  <a:pt x="5811978" y="212305"/>
                </a:cubicBezTo>
                <a:cubicBezTo>
                  <a:pt x="5810472" y="210588"/>
                  <a:pt x="5808829" y="210443"/>
                  <a:pt x="5808829" y="210443"/>
                </a:cubicBezTo>
                <a:cubicBezTo>
                  <a:pt x="5804985" y="216439"/>
                  <a:pt x="5796903" y="214141"/>
                  <a:pt x="5792110" y="212134"/>
                </a:cubicBezTo>
                <a:cubicBezTo>
                  <a:pt x="5790466" y="211988"/>
                  <a:pt x="5788961" y="210271"/>
                  <a:pt x="5787316" y="210125"/>
                </a:cubicBezTo>
                <a:cubicBezTo>
                  <a:pt x="5785673" y="209981"/>
                  <a:pt x="5785811" y="208407"/>
                  <a:pt x="5784167" y="208263"/>
                </a:cubicBezTo>
                <a:cubicBezTo>
                  <a:pt x="5784167" y="208263"/>
                  <a:pt x="5782661" y="206545"/>
                  <a:pt x="5782800" y="204973"/>
                </a:cubicBezTo>
                <a:cubicBezTo>
                  <a:pt x="5784445" y="205120"/>
                  <a:pt x="5784584" y="203547"/>
                  <a:pt x="5784584" y="203547"/>
                </a:cubicBezTo>
                <a:cubicBezTo>
                  <a:pt x="5786228" y="203693"/>
                  <a:pt x="5786228" y="203693"/>
                  <a:pt x="5786228" y="203693"/>
                </a:cubicBezTo>
                <a:cubicBezTo>
                  <a:pt x="5786228" y="203693"/>
                  <a:pt x="5787733" y="205409"/>
                  <a:pt x="5787733" y="205409"/>
                </a:cubicBezTo>
                <a:cubicBezTo>
                  <a:pt x="5789376" y="205555"/>
                  <a:pt x="5789238" y="207127"/>
                  <a:pt x="5790882" y="207271"/>
                </a:cubicBezTo>
                <a:cubicBezTo>
                  <a:pt x="5789655" y="202412"/>
                  <a:pt x="5799242" y="206427"/>
                  <a:pt x="5794588" y="202847"/>
                </a:cubicBezTo>
                <a:cubicBezTo>
                  <a:pt x="5796370" y="201420"/>
                  <a:pt x="5799658" y="201711"/>
                  <a:pt x="5804869" y="199003"/>
                </a:cubicBezTo>
                <a:cubicBezTo>
                  <a:pt x="5804591" y="202147"/>
                  <a:pt x="5806097" y="203863"/>
                  <a:pt x="5809384" y="204154"/>
                </a:cubicBezTo>
                <a:cubicBezTo>
                  <a:pt x="5809245" y="205726"/>
                  <a:pt x="5810890" y="205871"/>
                  <a:pt x="5812534" y="206016"/>
                </a:cubicBezTo>
                <a:cubicBezTo>
                  <a:pt x="5814179" y="206162"/>
                  <a:pt x="5814179" y="206162"/>
                  <a:pt x="5815684" y="207878"/>
                </a:cubicBezTo>
                <a:cubicBezTo>
                  <a:pt x="5815684" y="207878"/>
                  <a:pt x="5815684" y="207878"/>
                  <a:pt x="5815823" y="206307"/>
                </a:cubicBezTo>
                <a:cubicBezTo>
                  <a:pt x="5814455" y="203018"/>
                  <a:pt x="5817743" y="203309"/>
                  <a:pt x="5818021" y="200164"/>
                </a:cubicBezTo>
                <a:cubicBezTo>
                  <a:pt x="5825965" y="204036"/>
                  <a:pt x="5829532" y="201182"/>
                  <a:pt x="5836385" y="198619"/>
                </a:cubicBezTo>
                <a:cubicBezTo>
                  <a:pt x="5835853" y="185898"/>
                  <a:pt x="5837381" y="168608"/>
                  <a:pt x="5833003" y="161884"/>
                </a:cubicBezTo>
                <a:cubicBezTo>
                  <a:pt x="5833559" y="155597"/>
                  <a:pt x="5834114" y="149309"/>
                  <a:pt x="5837819" y="144883"/>
                </a:cubicBezTo>
                <a:close/>
                <a:moveTo>
                  <a:pt x="5490059" y="143043"/>
                </a:moveTo>
                <a:cubicBezTo>
                  <a:pt x="5502581" y="152039"/>
                  <a:pt x="5519792" y="145670"/>
                  <a:pt x="5521436" y="164749"/>
                </a:cubicBezTo>
                <a:cubicBezTo>
                  <a:pt x="5517856" y="167589"/>
                  <a:pt x="5513175" y="164020"/>
                  <a:pt x="5506430" y="165004"/>
                </a:cubicBezTo>
                <a:cubicBezTo>
                  <a:pt x="5502610" y="165848"/>
                  <a:pt x="5491742" y="172284"/>
                  <a:pt x="5482540" y="173098"/>
                </a:cubicBezTo>
                <a:cubicBezTo>
                  <a:pt x="5479473" y="173369"/>
                  <a:pt x="5476591" y="173016"/>
                  <a:pt x="5474217" y="171623"/>
                </a:cubicBezTo>
                <a:cubicBezTo>
                  <a:pt x="5469399" y="169621"/>
                  <a:pt x="5463484" y="161207"/>
                  <a:pt x="5467756" y="150539"/>
                </a:cubicBezTo>
                <a:cubicBezTo>
                  <a:pt x="5477529" y="152981"/>
                  <a:pt x="5484551" y="148868"/>
                  <a:pt x="5490059" y="143043"/>
                </a:cubicBezTo>
                <a:close/>
                <a:moveTo>
                  <a:pt x="5723497" y="137753"/>
                </a:moveTo>
                <a:cubicBezTo>
                  <a:pt x="5729405" y="138868"/>
                  <a:pt x="5735396" y="141378"/>
                  <a:pt x="5739981" y="145744"/>
                </a:cubicBezTo>
                <a:cubicBezTo>
                  <a:pt x="5739426" y="152031"/>
                  <a:pt x="5742715" y="152323"/>
                  <a:pt x="5740654" y="156893"/>
                </a:cubicBezTo>
                <a:cubicBezTo>
                  <a:pt x="5737088" y="159747"/>
                  <a:pt x="5733522" y="162600"/>
                  <a:pt x="5728451" y="163735"/>
                </a:cubicBezTo>
                <a:cubicBezTo>
                  <a:pt x="5727756" y="171594"/>
                  <a:pt x="5738176" y="166178"/>
                  <a:pt x="5741047" y="171185"/>
                </a:cubicBezTo>
                <a:cubicBezTo>
                  <a:pt x="5741442" y="185477"/>
                  <a:pt x="5733082" y="186323"/>
                  <a:pt x="5723356" y="183879"/>
                </a:cubicBezTo>
                <a:cubicBezTo>
                  <a:pt x="5716224" y="189586"/>
                  <a:pt x="5713469" y="202017"/>
                  <a:pt x="5713862" y="216309"/>
                </a:cubicBezTo>
                <a:cubicBezTo>
                  <a:pt x="5725778" y="222114"/>
                  <a:pt x="5739255" y="210235"/>
                  <a:pt x="5747720" y="215513"/>
                </a:cubicBezTo>
                <a:lnTo>
                  <a:pt x="5753005" y="225425"/>
                </a:lnTo>
                <a:lnTo>
                  <a:pt x="5664992" y="225425"/>
                </a:lnTo>
                <a:lnTo>
                  <a:pt x="5665319" y="224519"/>
                </a:lnTo>
                <a:cubicBezTo>
                  <a:pt x="5666867" y="220770"/>
                  <a:pt x="5668575" y="217852"/>
                  <a:pt x="5670699" y="217248"/>
                </a:cubicBezTo>
                <a:cubicBezTo>
                  <a:pt x="5679059" y="216402"/>
                  <a:pt x="5684942" y="224842"/>
                  <a:pt x="5690429" y="218991"/>
                </a:cubicBezTo>
                <a:cubicBezTo>
                  <a:pt x="5684152" y="196256"/>
                  <a:pt x="5663866" y="200802"/>
                  <a:pt x="5646475" y="191344"/>
                </a:cubicBezTo>
                <a:cubicBezTo>
                  <a:pt x="5653469" y="187209"/>
                  <a:pt x="5653607" y="185637"/>
                  <a:pt x="5653075" y="172917"/>
                </a:cubicBezTo>
                <a:cubicBezTo>
                  <a:pt x="5663078" y="172217"/>
                  <a:pt x="5667062" y="164648"/>
                  <a:pt x="5666807" y="148784"/>
                </a:cubicBezTo>
                <a:cubicBezTo>
                  <a:pt x="5672017" y="146075"/>
                  <a:pt x="5678593" y="146656"/>
                  <a:pt x="5679287" y="138796"/>
                </a:cubicBezTo>
                <a:cubicBezTo>
                  <a:pt x="5690936" y="138242"/>
                  <a:pt x="5691190" y="154106"/>
                  <a:pt x="5701472" y="150262"/>
                </a:cubicBezTo>
                <a:cubicBezTo>
                  <a:pt x="5706683" y="147554"/>
                  <a:pt x="5705456" y="142693"/>
                  <a:pt x="5707516" y="138123"/>
                </a:cubicBezTo>
                <a:cubicBezTo>
                  <a:pt x="5711765" y="136914"/>
                  <a:pt x="5717589" y="136637"/>
                  <a:pt x="5723497" y="137753"/>
                </a:cubicBezTo>
                <a:close/>
                <a:moveTo>
                  <a:pt x="5263570" y="136917"/>
                </a:moveTo>
                <a:cubicBezTo>
                  <a:pt x="5266760" y="137989"/>
                  <a:pt x="5268622" y="140130"/>
                  <a:pt x="5269821" y="142805"/>
                </a:cubicBezTo>
                <a:cubicBezTo>
                  <a:pt x="5271022" y="145481"/>
                  <a:pt x="5271559" y="148691"/>
                  <a:pt x="5272096" y="151903"/>
                </a:cubicBezTo>
                <a:cubicBezTo>
                  <a:pt x="5266377" y="160885"/>
                  <a:pt x="5261628" y="158884"/>
                  <a:pt x="5251715" y="159590"/>
                </a:cubicBezTo>
                <a:cubicBezTo>
                  <a:pt x="5247938" y="146603"/>
                  <a:pt x="5258267" y="141192"/>
                  <a:pt x="5263570" y="136917"/>
                </a:cubicBezTo>
                <a:close/>
                <a:moveTo>
                  <a:pt x="4908813" y="135656"/>
                </a:moveTo>
                <a:cubicBezTo>
                  <a:pt x="4909504" y="137356"/>
                  <a:pt x="4911137" y="137911"/>
                  <a:pt x="4912317" y="138834"/>
                </a:cubicBezTo>
                <a:cubicBezTo>
                  <a:pt x="4913497" y="139759"/>
                  <a:pt x="4914223" y="141051"/>
                  <a:pt x="4913102" y="144232"/>
                </a:cubicBezTo>
                <a:cubicBezTo>
                  <a:pt x="4907951" y="145415"/>
                  <a:pt x="4906570" y="142014"/>
                  <a:pt x="4908813" y="135656"/>
                </a:cubicBezTo>
                <a:close/>
                <a:moveTo>
                  <a:pt x="5220777" y="133136"/>
                </a:moveTo>
                <a:cubicBezTo>
                  <a:pt x="5222306" y="134860"/>
                  <a:pt x="5223836" y="136587"/>
                  <a:pt x="5227034" y="138461"/>
                </a:cubicBezTo>
                <a:cubicBezTo>
                  <a:pt x="5225850" y="142333"/>
                  <a:pt x="5223660" y="143334"/>
                  <a:pt x="5222078" y="142200"/>
                </a:cubicBezTo>
                <a:cubicBezTo>
                  <a:pt x="5220498" y="141065"/>
                  <a:pt x="5219523" y="137797"/>
                  <a:pt x="5220777" y="133136"/>
                </a:cubicBezTo>
                <a:close/>
                <a:moveTo>
                  <a:pt x="5239180" y="130133"/>
                </a:moveTo>
                <a:cubicBezTo>
                  <a:pt x="5239180" y="130133"/>
                  <a:pt x="5240827" y="131898"/>
                  <a:pt x="5242616" y="132056"/>
                </a:cubicBezTo>
                <a:cubicBezTo>
                  <a:pt x="5242474" y="133662"/>
                  <a:pt x="5242332" y="135271"/>
                  <a:pt x="5242189" y="136878"/>
                </a:cubicBezTo>
                <a:cubicBezTo>
                  <a:pt x="5238471" y="138170"/>
                  <a:pt x="5238898" y="133347"/>
                  <a:pt x="5239180" y="130133"/>
                </a:cubicBezTo>
                <a:close/>
                <a:moveTo>
                  <a:pt x="5493290" y="126549"/>
                </a:moveTo>
                <a:cubicBezTo>
                  <a:pt x="5494999" y="127086"/>
                  <a:pt x="5496836" y="128406"/>
                  <a:pt x="5497543" y="129240"/>
                </a:cubicBezTo>
                <a:cubicBezTo>
                  <a:pt x="5497273" y="132301"/>
                  <a:pt x="5494307" y="130496"/>
                  <a:pt x="5494038" y="133559"/>
                </a:cubicBezTo>
                <a:cubicBezTo>
                  <a:pt x="5492625" y="131890"/>
                  <a:pt x="5492893" y="128829"/>
                  <a:pt x="5489795" y="128554"/>
                </a:cubicBezTo>
                <a:cubicBezTo>
                  <a:pt x="5489997" y="126260"/>
                  <a:pt x="5491581" y="126013"/>
                  <a:pt x="5493290" y="126549"/>
                </a:cubicBezTo>
                <a:close/>
                <a:moveTo>
                  <a:pt x="5466703" y="124779"/>
                </a:moveTo>
                <a:cubicBezTo>
                  <a:pt x="5468193" y="124912"/>
                  <a:pt x="5469684" y="125043"/>
                  <a:pt x="5469684" y="125043"/>
                </a:cubicBezTo>
                <a:cubicBezTo>
                  <a:pt x="5469548" y="126573"/>
                  <a:pt x="5469412" y="128104"/>
                  <a:pt x="5469277" y="129635"/>
                </a:cubicBezTo>
                <a:cubicBezTo>
                  <a:pt x="5469277" y="129635"/>
                  <a:pt x="5467787" y="129503"/>
                  <a:pt x="5466297" y="129372"/>
                </a:cubicBezTo>
                <a:cubicBezTo>
                  <a:pt x="5466432" y="127840"/>
                  <a:pt x="5466568" y="126310"/>
                  <a:pt x="5466703" y="124779"/>
                </a:cubicBezTo>
                <a:close/>
                <a:moveTo>
                  <a:pt x="5004548" y="120815"/>
                </a:moveTo>
                <a:cubicBezTo>
                  <a:pt x="5009464" y="121248"/>
                  <a:pt x="5014521" y="120118"/>
                  <a:pt x="5013966" y="126381"/>
                </a:cubicBezTo>
                <a:cubicBezTo>
                  <a:pt x="5013828" y="127945"/>
                  <a:pt x="5013691" y="129512"/>
                  <a:pt x="5013414" y="132643"/>
                </a:cubicBezTo>
                <a:cubicBezTo>
                  <a:pt x="5013414" y="132643"/>
                  <a:pt x="5013414" y="132643"/>
                  <a:pt x="5013275" y="134208"/>
                </a:cubicBezTo>
                <a:cubicBezTo>
                  <a:pt x="5021776" y="136143"/>
                  <a:pt x="5030900" y="131032"/>
                  <a:pt x="5034171" y="136942"/>
                </a:cubicBezTo>
                <a:cubicBezTo>
                  <a:pt x="5035262" y="138912"/>
                  <a:pt x="5035702" y="142107"/>
                  <a:pt x="5035253" y="147197"/>
                </a:cubicBezTo>
                <a:cubicBezTo>
                  <a:pt x="5028560" y="148183"/>
                  <a:pt x="5020502" y="145893"/>
                  <a:pt x="5019672" y="155286"/>
                </a:cubicBezTo>
                <a:cubicBezTo>
                  <a:pt x="5011753" y="151431"/>
                  <a:pt x="5005612" y="146154"/>
                  <a:pt x="5003303" y="134905"/>
                </a:cubicBezTo>
                <a:cubicBezTo>
                  <a:pt x="5006857" y="132062"/>
                  <a:pt x="5006442" y="136761"/>
                  <a:pt x="5009997" y="133920"/>
                </a:cubicBezTo>
                <a:cubicBezTo>
                  <a:pt x="5009997" y="133920"/>
                  <a:pt x="5010137" y="132353"/>
                  <a:pt x="5010137" y="132353"/>
                </a:cubicBezTo>
                <a:cubicBezTo>
                  <a:pt x="5010137" y="132353"/>
                  <a:pt x="5010137" y="132353"/>
                  <a:pt x="5010274" y="130788"/>
                </a:cubicBezTo>
                <a:cubicBezTo>
                  <a:pt x="5005218" y="131918"/>
                  <a:pt x="5003995" y="127076"/>
                  <a:pt x="5004548" y="120815"/>
                </a:cubicBezTo>
                <a:close/>
                <a:moveTo>
                  <a:pt x="4914888" y="112664"/>
                </a:moveTo>
                <a:cubicBezTo>
                  <a:pt x="4919174" y="113235"/>
                  <a:pt x="4923136" y="115129"/>
                  <a:pt x="4923686" y="118263"/>
                </a:cubicBezTo>
                <a:cubicBezTo>
                  <a:pt x="4921505" y="124242"/>
                  <a:pt x="4917682" y="125447"/>
                  <a:pt x="4913875" y="124144"/>
                </a:cubicBezTo>
                <a:cubicBezTo>
                  <a:pt x="4910066" y="122845"/>
                  <a:pt x="4906272" y="119039"/>
                  <a:pt x="4904152" y="114994"/>
                </a:cubicBezTo>
                <a:cubicBezTo>
                  <a:pt x="4905994" y="112842"/>
                  <a:pt x="4910602" y="112093"/>
                  <a:pt x="4914888" y="112664"/>
                </a:cubicBezTo>
                <a:close/>
                <a:moveTo>
                  <a:pt x="4936172" y="112558"/>
                </a:moveTo>
                <a:cubicBezTo>
                  <a:pt x="4937561" y="113491"/>
                  <a:pt x="4938218" y="115574"/>
                  <a:pt x="4935501" y="117764"/>
                </a:cubicBezTo>
                <a:cubicBezTo>
                  <a:pt x="4933833" y="117618"/>
                  <a:pt x="4934117" y="114401"/>
                  <a:pt x="4932449" y="114255"/>
                </a:cubicBezTo>
                <a:cubicBezTo>
                  <a:pt x="4932661" y="111843"/>
                  <a:pt x="4934783" y="111626"/>
                  <a:pt x="4936172" y="112558"/>
                </a:cubicBezTo>
                <a:close/>
                <a:moveTo>
                  <a:pt x="4947775" y="110748"/>
                </a:moveTo>
                <a:cubicBezTo>
                  <a:pt x="4947775" y="110748"/>
                  <a:pt x="4949264" y="110880"/>
                  <a:pt x="4950755" y="111011"/>
                </a:cubicBezTo>
                <a:cubicBezTo>
                  <a:pt x="4950619" y="112543"/>
                  <a:pt x="4950484" y="114073"/>
                  <a:pt x="4950349" y="115604"/>
                </a:cubicBezTo>
                <a:cubicBezTo>
                  <a:pt x="4948858" y="115472"/>
                  <a:pt x="4947370" y="115341"/>
                  <a:pt x="4947370" y="115341"/>
                </a:cubicBezTo>
                <a:cubicBezTo>
                  <a:pt x="4947503" y="113810"/>
                  <a:pt x="4947638" y="112279"/>
                  <a:pt x="4947775" y="110748"/>
                </a:cubicBezTo>
                <a:close/>
                <a:moveTo>
                  <a:pt x="4894324" y="110654"/>
                </a:moveTo>
                <a:cubicBezTo>
                  <a:pt x="4896783" y="110872"/>
                  <a:pt x="4898387" y="111419"/>
                  <a:pt x="4899304" y="112714"/>
                </a:cubicBezTo>
                <a:cubicBezTo>
                  <a:pt x="4900222" y="114010"/>
                  <a:pt x="4900455" y="116056"/>
                  <a:pt x="4900170" y="119270"/>
                </a:cubicBezTo>
                <a:cubicBezTo>
                  <a:pt x="4896891" y="118981"/>
                  <a:pt x="4893757" y="117084"/>
                  <a:pt x="4894324" y="110654"/>
                </a:cubicBezTo>
                <a:close/>
                <a:moveTo>
                  <a:pt x="5213628" y="110029"/>
                </a:moveTo>
                <a:cubicBezTo>
                  <a:pt x="5215703" y="109616"/>
                  <a:pt x="5217655" y="110584"/>
                  <a:pt x="5218994" y="113884"/>
                </a:cubicBezTo>
                <a:cubicBezTo>
                  <a:pt x="5217235" y="115321"/>
                  <a:pt x="5213862" y="116613"/>
                  <a:pt x="5216959" y="118477"/>
                </a:cubicBezTo>
                <a:cubicBezTo>
                  <a:pt x="5214991" y="122281"/>
                  <a:pt x="5213304" y="122928"/>
                  <a:pt x="5211774" y="121798"/>
                </a:cubicBezTo>
                <a:cubicBezTo>
                  <a:pt x="5210242" y="120669"/>
                  <a:pt x="5208870" y="117763"/>
                  <a:pt x="5207530" y="114463"/>
                </a:cubicBezTo>
                <a:cubicBezTo>
                  <a:pt x="5209357" y="112237"/>
                  <a:pt x="5211553" y="110443"/>
                  <a:pt x="5213628" y="110029"/>
                </a:cubicBezTo>
                <a:close/>
                <a:moveTo>
                  <a:pt x="4674353" y="107491"/>
                </a:moveTo>
                <a:cubicBezTo>
                  <a:pt x="4674959" y="108734"/>
                  <a:pt x="4674975" y="110750"/>
                  <a:pt x="4674098" y="111038"/>
                </a:cubicBezTo>
                <a:cubicBezTo>
                  <a:pt x="4673514" y="111231"/>
                  <a:pt x="4672532" y="110656"/>
                  <a:pt x="4671064" y="108573"/>
                </a:cubicBezTo>
                <a:cubicBezTo>
                  <a:pt x="4672550" y="105776"/>
                  <a:pt x="4673747" y="106248"/>
                  <a:pt x="4674353" y="107491"/>
                </a:cubicBezTo>
                <a:close/>
                <a:moveTo>
                  <a:pt x="5108978" y="105900"/>
                </a:moveTo>
                <a:cubicBezTo>
                  <a:pt x="5115336" y="106461"/>
                  <a:pt x="5113745" y="106321"/>
                  <a:pt x="5120104" y="106883"/>
                </a:cubicBezTo>
                <a:cubicBezTo>
                  <a:pt x="5119820" y="110097"/>
                  <a:pt x="5119678" y="111705"/>
                  <a:pt x="5121267" y="111847"/>
                </a:cubicBezTo>
                <a:cubicBezTo>
                  <a:pt x="5118683" y="122957"/>
                  <a:pt x="5114626" y="114498"/>
                  <a:pt x="5110880" y="120648"/>
                </a:cubicBezTo>
                <a:cubicBezTo>
                  <a:pt x="5106395" y="117011"/>
                  <a:pt x="5109715" y="115686"/>
                  <a:pt x="5108978" y="105900"/>
                </a:cubicBezTo>
                <a:close/>
                <a:moveTo>
                  <a:pt x="4850454" y="105801"/>
                </a:moveTo>
                <a:cubicBezTo>
                  <a:pt x="4855598" y="103674"/>
                  <a:pt x="4859248" y="118455"/>
                  <a:pt x="4863439" y="127088"/>
                </a:cubicBezTo>
                <a:cubicBezTo>
                  <a:pt x="4862345" y="130139"/>
                  <a:pt x="4860261" y="130348"/>
                  <a:pt x="4858025" y="129952"/>
                </a:cubicBezTo>
                <a:cubicBezTo>
                  <a:pt x="4855790" y="129558"/>
                  <a:pt x="4853398" y="128560"/>
                  <a:pt x="4851691" y="129196"/>
                </a:cubicBezTo>
                <a:cubicBezTo>
                  <a:pt x="4852657" y="118265"/>
                  <a:pt x="4852382" y="121389"/>
                  <a:pt x="4844737" y="114419"/>
                </a:cubicBezTo>
                <a:cubicBezTo>
                  <a:pt x="4846859" y="109098"/>
                  <a:pt x="4848740" y="106511"/>
                  <a:pt x="4850454" y="105801"/>
                </a:cubicBezTo>
                <a:close/>
                <a:moveTo>
                  <a:pt x="4655969" y="82290"/>
                </a:moveTo>
                <a:cubicBezTo>
                  <a:pt x="4657529" y="83656"/>
                  <a:pt x="4658981" y="86243"/>
                  <a:pt x="4657932" y="88609"/>
                </a:cubicBezTo>
                <a:cubicBezTo>
                  <a:pt x="4656262" y="88462"/>
                  <a:pt x="4654594" y="88314"/>
                  <a:pt x="4652925" y="88167"/>
                </a:cubicBezTo>
                <a:cubicBezTo>
                  <a:pt x="4653070" y="86540"/>
                  <a:pt x="4655026" y="83435"/>
                  <a:pt x="4653356" y="83287"/>
                </a:cubicBezTo>
                <a:cubicBezTo>
                  <a:pt x="4652737" y="80774"/>
                  <a:pt x="4654406" y="80921"/>
                  <a:pt x="4655969" y="82290"/>
                </a:cubicBezTo>
                <a:close/>
                <a:moveTo>
                  <a:pt x="4736768" y="76483"/>
                </a:moveTo>
                <a:cubicBezTo>
                  <a:pt x="4738358" y="76623"/>
                  <a:pt x="4737962" y="81101"/>
                  <a:pt x="4739552" y="81242"/>
                </a:cubicBezTo>
                <a:cubicBezTo>
                  <a:pt x="4739419" y="82734"/>
                  <a:pt x="4738591" y="83037"/>
                  <a:pt x="4737598" y="82949"/>
                </a:cubicBezTo>
                <a:cubicBezTo>
                  <a:pt x="4736605" y="82862"/>
                  <a:pt x="4735445" y="82384"/>
                  <a:pt x="4734652" y="82313"/>
                </a:cubicBezTo>
                <a:cubicBezTo>
                  <a:pt x="4734915" y="79327"/>
                  <a:pt x="4736504" y="79468"/>
                  <a:pt x="4736768" y="76483"/>
                </a:cubicBezTo>
                <a:close/>
                <a:moveTo>
                  <a:pt x="4924756" y="72148"/>
                </a:moveTo>
                <a:cubicBezTo>
                  <a:pt x="4928077" y="70822"/>
                  <a:pt x="4927792" y="74037"/>
                  <a:pt x="4929382" y="74178"/>
                </a:cubicBezTo>
                <a:cubicBezTo>
                  <a:pt x="4929240" y="75786"/>
                  <a:pt x="4927509" y="77251"/>
                  <a:pt x="4927367" y="78860"/>
                </a:cubicBezTo>
                <a:cubicBezTo>
                  <a:pt x="4925919" y="77112"/>
                  <a:pt x="4924472" y="75364"/>
                  <a:pt x="4924756" y="72148"/>
                </a:cubicBezTo>
                <a:close/>
                <a:moveTo>
                  <a:pt x="4779246" y="65633"/>
                </a:moveTo>
                <a:cubicBezTo>
                  <a:pt x="4781343" y="69810"/>
                  <a:pt x="4782357" y="72295"/>
                  <a:pt x="4782741" y="74924"/>
                </a:cubicBezTo>
                <a:cubicBezTo>
                  <a:pt x="4783124" y="77554"/>
                  <a:pt x="4782879" y="80325"/>
                  <a:pt x="4782459" y="85080"/>
                </a:cubicBezTo>
                <a:cubicBezTo>
                  <a:pt x="4776866" y="92569"/>
                  <a:pt x="4759904" y="79891"/>
                  <a:pt x="4764748" y="99483"/>
                </a:cubicBezTo>
                <a:cubicBezTo>
                  <a:pt x="4760530" y="100706"/>
                  <a:pt x="4758083" y="100491"/>
                  <a:pt x="4756133" y="99320"/>
                </a:cubicBezTo>
                <a:cubicBezTo>
                  <a:pt x="4754179" y="98150"/>
                  <a:pt x="4752724" y="96025"/>
                  <a:pt x="4750487" y="93432"/>
                </a:cubicBezTo>
                <a:cubicBezTo>
                  <a:pt x="4759343" y="86230"/>
                  <a:pt x="4755290" y="76290"/>
                  <a:pt x="4764937" y="78740"/>
                </a:cubicBezTo>
                <a:cubicBezTo>
                  <a:pt x="4768758" y="72691"/>
                  <a:pt x="4771229" y="63329"/>
                  <a:pt x="4779246" y="65633"/>
                </a:cubicBezTo>
                <a:close/>
                <a:moveTo>
                  <a:pt x="4677670" y="57605"/>
                </a:moveTo>
                <a:cubicBezTo>
                  <a:pt x="4680504" y="58828"/>
                  <a:pt x="4682803" y="61367"/>
                  <a:pt x="4683433" y="63759"/>
                </a:cubicBezTo>
                <a:cubicBezTo>
                  <a:pt x="4681424" y="67475"/>
                  <a:pt x="4677012" y="69813"/>
                  <a:pt x="4673466" y="69499"/>
                </a:cubicBezTo>
                <a:cubicBezTo>
                  <a:pt x="4669918" y="69186"/>
                  <a:pt x="4667238" y="66222"/>
                  <a:pt x="4668687" y="59341"/>
                </a:cubicBezTo>
                <a:cubicBezTo>
                  <a:pt x="4671464" y="56472"/>
                  <a:pt x="4674834" y="56380"/>
                  <a:pt x="4677670" y="57605"/>
                </a:cubicBezTo>
                <a:close/>
                <a:moveTo>
                  <a:pt x="4853144" y="56680"/>
                </a:moveTo>
                <a:cubicBezTo>
                  <a:pt x="4858059" y="57115"/>
                  <a:pt x="4862977" y="57549"/>
                  <a:pt x="4862166" y="66734"/>
                </a:cubicBezTo>
                <a:cubicBezTo>
                  <a:pt x="4860835" y="67775"/>
                  <a:pt x="4859342" y="68318"/>
                  <a:pt x="4857916" y="68385"/>
                </a:cubicBezTo>
                <a:cubicBezTo>
                  <a:pt x="4853639" y="68585"/>
                  <a:pt x="4849975" y="64500"/>
                  <a:pt x="4853144" y="56680"/>
                </a:cubicBezTo>
                <a:close/>
                <a:moveTo>
                  <a:pt x="4810671" y="49373"/>
                </a:moveTo>
                <a:cubicBezTo>
                  <a:pt x="4815668" y="48162"/>
                  <a:pt x="4816851" y="53226"/>
                  <a:pt x="4819941" y="55152"/>
                </a:cubicBezTo>
                <a:cubicBezTo>
                  <a:pt x="4818916" y="57540"/>
                  <a:pt x="4816012" y="58110"/>
                  <a:pt x="4813658" y="57075"/>
                </a:cubicBezTo>
                <a:cubicBezTo>
                  <a:pt x="4811303" y="56041"/>
                  <a:pt x="4809498" y="53401"/>
                  <a:pt x="4810671" y="49373"/>
                </a:cubicBezTo>
                <a:close/>
                <a:moveTo>
                  <a:pt x="4580077" y="48372"/>
                </a:moveTo>
                <a:cubicBezTo>
                  <a:pt x="4581037" y="48493"/>
                  <a:pt x="4581731" y="49499"/>
                  <a:pt x="4582145" y="50793"/>
                </a:cubicBezTo>
                <a:cubicBezTo>
                  <a:pt x="4582972" y="53379"/>
                  <a:pt x="4582683" y="57122"/>
                  <a:pt x="4581154" y="57246"/>
                </a:cubicBezTo>
                <a:cubicBezTo>
                  <a:pt x="4580137" y="57329"/>
                  <a:pt x="4578571" y="55805"/>
                  <a:pt x="4576419" y="51261"/>
                </a:cubicBezTo>
                <a:cubicBezTo>
                  <a:pt x="4577893" y="49017"/>
                  <a:pt x="4579118" y="48253"/>
                  <a:pt x="4580077" y="48372"/>
                </a:cubicBezTo>
                <a:close/>
                <a:moveTo>
                  <a:pt x="4602177" y="43906"/>
                </a:moveTo>
                <a:cubicBezTo>
                  <a:pt x="4607448" y="41335"/>
                  <a:pt x="4605114" y="48722"/>
                  <a:pt x="4608318" y="50524"/>
                </a:cubicBezTo>
                <a:cubicBezTo>
                  <a:pt x="4607351" y="51957"/>
                  <a:pt x="4606517" y="51885"/>
                  <a:pt x="4605299" y="51397"/>
                </a:cubicBezTo>
                <a:cubicBezTo>
                  <a:pt x="4604080" y="50910"/>
                  <a:pt x="4602477" y="50008"/>
                  <a:pt x="4599974" y="49787"/>
                </a:cubicBezTo>
                <a:cubicBezTo>
                  <a:pt x="4601777" y="48427"/>
                  <a:pt x="4601910" y="46921"/>
                  <a:pt x="4602177" y="43906"/>
                </a:cubicBezTo>
                <a:close/>
                <a:moveTo>
                  <a:pt x="4594274" y="40375"/>
                </a:moveTo>
                <a:cubicBezTo>
                  <a:pt x="4595227" y="40633"/>
                  <a:pt x="4595981" y="41736"/>
                  <a:pt x="4596547" y="43269"/>
                </a:cubicBezTo>
                <a:cubicBezTo>
                  <a:pt x="4597677" y="46334"/>
                  <a:pt x="4598055" y="51113"/>
                  <a:pt x="4597779" y="54250"/>
                </a:cubicBezTo>
                <a:cubicBezTo>
                  <a:pt x="4595015" y="49261"/>
                  <a:pt x="4594460" y="55539"/>
                  <a:pt x="4592594" y="58537"/>
                </a:cubicBezTo>
                <a:cubicBezTo>
                  <a:pt x="4591144" y="56828"/>
                  <a:pt x="4591422" y="53689"/>
                  <a:pt x="4588243" y="53407"/>
                </a:cubicBezTo>
                <a:cubicBezTo>
                  <a:pt x="4588658" y="48700"/>
                  <a:pt x="4595432" y="44554"/>
                  <a:pt x="4590803" y="42563"/>
                </a:cubicBezTo>
                <a:cubicBezTo>
                  <a:pt x="4592167" y="40708"/>
                  <a:pt x="4593321" y="40117"/>
                  <a:pt x="4594274" y="40375"/>
                </a:cubicBezTo>
                <a:close/>
                <a:moveTo>
                  <a:pt x="4763641" y="39388"/>
                </a:moveTo>
                <a:cubicBezTo>
                  <a:pt x="4765085" y="39715"/>
                  <a:pt x="4766614" y="41441"/>
                  <a:pt x="4768073" y="43956"/>
                </a:cubicBezTo>
                <a:cubicBezTo>
                  <a:pt x="4767517" y="45497"/>
                  <a:pt x="4766942" y="46044"/>
                  <a:pt x="4766339" y="46041"/>
                </a:cubicBezTo>
                <a:cubicBezTo>
                  <a:pt x="4764525" y="46030"/>
                  <a:pt x="4762441" y="41072"/>
                  <a:pt x="4759730" y="43219"/>
                </a:cubicBezTo>
                <a:cubicBezTo>
                  <a:pt x="4760842" y="40135"/>
                  <a:pt x="4762199" y="39061"/>
                  <a:pt x="4763641" y="39388"/>
                </a:cubicBezTo>
                <a:close/>
                <a:moveTo>
                  <a:pt x="4574524" y="35148"/>
                </a:moveTo>
                <a:cubicBezTo>
                  <a:pt x="4576128" y="36897"/>
                  <a:pt x="4577396" y="40222"/>
                  <a:pt x="4577113" y="43412"/>
                </a:cubicBezTo>
                <a:cubicBezTo>
                  <a:pt x="4570773" y="44459"/>
                  <a:pt x="4573026" y="36622"/>
                  <a:pt x="4569928" y="36348"/>
                </a:cubicBezTo>
                <a:cubicBezTo>
                  <a:pt x="4570985" y="33228"/>
                  <a:pt x="4572923" y="33399"/>
                  <a:pt x="4574524" y="35148"/>
                </a:cubicBezTo>
                <a:close/>
                <a:moveTo>
                  <a:pt x="4550975" y="26510"/>
                </a:moveTo>
                <a:cubicBezTo>
                  <a:pt x="4552545" y="27432"/>
                  <a:pt x="4554149" y="27967"/>
                  <a:pt x="4555276" y="29244"/>
                </a:cubicBezTo>
                <a:cubicBezTo>
                  <a:pt x="4556402" y="30521"/>
                  <a:pt x="4557050" y="32543"/>
                  <a:pt x="4556705" y="36439"/>
                </a:cubicBezTo>
                <a:cubicBezTo>
                  <a:pt x="4550012" y="37417"/>
                  <a:pt x="4550425" y="32743"/>
                  <a:pt x="4550975" y="26510"/>
                </a:cubicBezTo>
                <a:close/>
                <a:moveTo>
                  <a:pt x="4696891" y="22170"/>
                </a:moveTo>
                <a:cubicBezTo>
                  <a:pt x="4703898" y="23162"/>
                  <a:pt x="4710648" y="32410"/>
                  <a:pt x="4714509" y="31556"/>
                </a:cubicBezTo>
                <a:cubicBezTo>
                  <a:pt x="4710893" y="34420"/>
                  <a:pt x="4704807" y="36667"/>
                  <a:pt x="4699593" y="36205"/>
                </a:cubicBezTo>
                <a:cubicBezTo>
                  <a:pt x="4694377" y="35746"/>
                  <a:pt x="4690032" y="32577"/>
                  <a:pt x="4689896" y="24610"/>
                </a:cubicBezTo>
                <a:cubicBezTo>
                  <a:pt x="4692191" y="22425"/>
                  <a:pt x="4694555" y="21839"/>
                  <a:pt x="4696891" y="22170"/>
                </a:cubicBezTo>
                <a:close/>
                <a:moveTo>
                  <a:pt x="4443390" y="20475"/>
                </a:moveTo>
                <a:cubicBezTo>
                  <a:pt x="4444980" y="20616"/>
                  <a:pt x="4444843" y="22165"/>
                  <a:pt x="4443254" y="22025"/>
                </a:cubicBezTo>
                <a:cubicBezTo>
                  <a:pt x="4444568" y="25264"/>
                  <a:pt x="4444295" y="28366"/>
                  <a:pt x="4447337" y="30196"/>
                </a:cubicBezTo>
                <a:cubicBezTo>
                  <a:pt x="4446803" y="31712"/>
                  <a:pt x="4446048" y="32329"/>
                  <a:pt x="4445192" y="32375"/>
                </a:cubicBezTo>
                <a:cubicBezTo>
                  <a:pt x="4442627" y="32514"/>
                  <a:pt x="4439165" y="27523"/>
                  <a:pt x="4438074" y="26254"/>
                </a:cubicBezTo>
                <a:cubicBezTo>
                  <a:pt x="4438484" y="21602"/>
                  <a:pt x="4443117" y="23575"/>
                  <a:pt x="4443390" y="20475"/>
                </a:cubicBezTo>
                <a:close/>
                <a:moveTo>
                  <a:pt x="4598598" y="14608"/>
                </a:moveTo>
                <a:cubicBezTo>
                  <a:pt x="4599979" y="15326"/>
                  <a:pt x="4601104" y="16620"/>
                  <a:pt x="4601104" y="16620"/>
                </a:cubicBezTo>
                <a:cubicBezTo>
                  <a:pt x="4600930" y="18593"/>
                  <a:pt x="4600647" y="19463"/>
                  <a:pt x="4600266" y="19677"/>
                </a:cubicBezTo>
                <a:cubicBezTo>
                  <a:pt x="4599125" y="20322"/>
                  <a:pt x="4597110" y="15073"/>
                  <a:pt x="4594548" y="16040"/>
                </a:cubicBezTo>
                <a:cubicBezTo>
                  <a:pt x="4595577" y="13743"/>
                  <a:pt x="4597216" y="13889"/>
                  <a:pt x="4598598" y="14608"/>
                </a:cubicBezTo>
                <a:close/>
                <a:moveTo>
                  <a:pt x="4694239" y="7525"/>
                </a:moveTo>
                <a:cubicBezTo>
                  <a:pt x="4696762" y="9350"/>
                  <a:pt x="4698459" y="13505"/>
                  <a:pt x="4697148" y="18997"/>
                </a:cubicBezTo>
                <a:cubicBezTo>
                  <a:pt x="4696222" y="20117"/>
                  <a:pt x="4695266" y="20433"/>
                  <a:pt x="4694307" y="20197"/>
                </a:cubicBezTo>
                <a:cubicBezTo>
                  <a:pt x="4691427" y="19492"/>
                  <a:pt x="4688520" y="13830"/>
                  <a:pt x="4686377" y="10035"/>
                </a:cubicBezTo>
                <a:cubicBezTo>
                  <a:pt x="4688367" y="6205"/>
                  <a:pt x="4691716" y="5700"/>
                  <a:pt x="4694239" y="7525"/>
                </a:cubicBezTo>
                <a:close/>
                <a:moveTo>
                  <a:pt x="4560911" y="6972"/>
                </a:moveTo>
                <a:cubicBezTo>
                  <a:pt x="4563364" y="6404"/>
                  <a:pt x="4565350" y="6580"/>
                  <a:pt x="4566621" y="8066"/>
                </a:cubicBezTo>
                <a:cubicBezTo>
                  <a:pt x="4567891" y="9552"/>
                  <a:pt x="4568445" y="12349"/>
                  <a:pt x="4568032" y="17024"/>
                </a:cubicBezTo>
                <a:cubicBezTo>
                  <a:pt x="4561674" y="16462"/>
                  <a:pt x="4558634" y="14623"/>
                  <a:pt x="4560911" y="6972"/>
                </a:cubicBezTo>
                <a:close/>
                <a:moveTo>
                  <a:pt x="4506416" y="3480"/>
                </a:moveTo>
                <a:cubicBezTo>
                  <a:pt x="4507824" y="6015"/>
                  <a:pt x="4509810" y="6592"/>
                  <a:pt x="4510901" y="8095"/>
                </a:cubicBezTo>
                <a:cubicBezTo>
                  <a:pt x="4511990" y="9597"/>
                  <a:pt x="4512183" y="12025"/>
                  <a:pt x="4510002" y="18261"/>
                </a:cubicBezTo>
                <a:cubicBezTo>
                  <a:pt x="4506907" y="16380"/>
                  <a:pt x="4502054" y="15952"/>
                  <a:pt x="4502898" y="6384"/>
                </a:cubicBezTo>
                <a:cubicBezTo>
                  <a:pt x="4506135" y="6669"/>
                  <a:pt x="4506277" y="5074"/>
                  <a:pt x="4506416" y="3480"/>
                </a:cubicBezTo>
                <a:close/>
                <a:moveTo>
                  <a:pt x="4467048" y="0"/>
                </a:moveTo>
                <a:cubicBezTo>
                  <a:pt x="4470058" y="3435"/>
                  <a:pt x="4473346" y="3725"/>
                  <a:pt x="4478139" y="5734"/>
                </a:cubicBezTo>
                <a:cubicBezTo>
                  <a:pt x="4477583" y="12021"/>
                  <a:pt x="4480733" y="13883"/>
                  <a:pt x="4475661" y="15019"/>
                </a:cubicBezTo>
                <a:cubicBezTo>
                  <a:pt x="4481822" y="20317"/>
                  <a:pt x="4480017" y="40752"/>
                  <a:pt x="4479738" y="43896"/>
                </a:cubicBezTo>
                <a:cubicBezTo>
                  <a:pt x="4476172" y="46749"/>
                  <a:pt x="4472746" y="48031"/>
                  <a:pt x="4469456" y="47739"/>
                </a:cubicBezTo>
                <a:cubicBezTo>
                  <a:pt x="4469456" y="47739"/>
                  <a:pt x="4469317" y="49311"/>
                  <a:pt x="4469317" y="49311"/>
                </a:cubicBezTo>
                <a:cubicBezTo>
                  <a:pt x="4469317" y="49311"/>
                  <a:pt x="4469317" y="49311"/>
                  <a:pt x="4467534" y="50738"/>
                </a:cubicBezTo>
                <a:cubicBezTo>
                  <a:pt x="4469040" y="52456"/>
                  <a:pt x="4470407" y="55744"/>
                  <a:pt x="4470267" y="57316"/>
                </a:cubicBezTo>
                <a:cubicBezTo>
                  <a:pt x="4470267" y="57316"/>
                  <a:pt x="4470267" y="57316"/>
                  <a:pt x="4471913" y="57461"/>
                </a:cubicBezTo>
                <a:cubicBezTo>
                  <a:pt x="4474645" y="64041"/>
                  <a:pt x="4480943" y="67765"/>
                  <a:pt x="4481614" y="78913"/>
                </a:cubicBezTo>
                <a:cubicBezTo>
                  <a:pt x="4486409" y="80921"/>
                  <a:pt x="4486409" y="80921"/>
                  <a:pt x="4492707" y="84646"/>
                </a:cubicBezTo>
                <a:cubicBezTo>
                  <a:pt x="4495185" y="75359"/>
                  <a:pt x="4490253" y="74924"/>
                  <a:pt x="4485459" y="72916"/>
                </a:cubicBezTo>
                <a:cubicBezTo>
                  <a:pt x="4486291" y="63484"/>
                  <a:pt x="4486848" y="57197"/>
                  <a:pt x="4490691" y="51201"/>
                </a:cubicBezTo>
                <a:cubicBezTo>
                  <a:pt x="4494930" y="59496"/>
                  <a:pt x="4501368" y="61648"/>
                  <a:pt x="4505884" y="66800"/>
                </a:cubicBezTo>
                <a:cubicBezTo>
                  <a:pt x="4506716" y="57368"/>
                  <a:pt x="4520264" y="72823"/>
                  <a:pt x="4523298" y="57250"/>
                </a:cubicBezTo>
                <a:cubicBezTo>
                  <a:pt x="4518225" y="58385"/>
                  <a:pt x="4521259" y="42811"/>
                  <a:pt x="4516743" y="37660"/>
                </a:cubicBezTo>
                <a:cubicBezTo>
                  <a:pt x="4520447" y="33235"/>
                  <a:pt x="4525519" y="32099"/>
                  <a:pt x="4527858" y="24384"/>
                </a:cubicBezTo>
                <a:cubicBezTo>
                  <a:pt x="4527302" y="30672"/>
                  <a:pt x="4535800" y="28255"/>
                  <a:pt x="4539900" y="38123"/>
                </a:cubicBezTo>
                <a:cubicBezTo>
                  <a:pt x="4533994" y="48690"/>
                  <a:pt x="4537677" y="63273"/>
                  <a:pt x="4545482" y="68715"/>
                </a:cubicBezTo>
                <a:cubicBezTo>
                  <a:pt x="4543004" y="78000"/>
                  <a:pt x="4547521" y="83153"/>
                  <a:pt x="4542171" y="87432"/>
                </a:cubicBezTo>
                <a:cubicBezTo>
                  <a:pt x="4548470" y="91156"/>
                  <a:pt x="4556412" y="95028"/>
                  <a:pt x="4564355" y="98899"/>
                </a:cubicBezTo>
                <a:cubicBezTo>
                  <a:pt x="4565999" y="99043"/>
                  <a:pt x="4564773" y="94181"/>
                  <a:pt x="4566415" y="94327"/>
                </a:cubicBezTo>
                <a:cubicBezTo>
                  <a:pt x="4568060" y="94472"/>
                  <a:pt x="4565999" y="99043"/>
                  <a:pt x="4567644" y="99189"/>
                </a:cubicBezTo>
                <a:cubicBezTo>
                  <a:pt x="4577369" y="101632"/>
                  <a:pt x="4593972" y="82505"/>
                  <a:pt x="4595178" y="106373"/>
                </a:cubicBezTo>
                <a:cubicBezTo>
                  <a:pt x="4605042" y="107244"/>
                  <a:pt x="4607520" y="97959"/>
                  <a:pt x="4612870" y="93680"/>
                </a:cubicBezTo>
                <a:cubicBezTo>
                  <a:pt x="4610137" y="87102"/>
                  <a:pt x="4613701" y="84248"/>
                  <a:pt x="4607404" y="80522"/>
                </a:cubicBezTo>
                <a:cubicBezTo>
                  <a:pt x="4605759" y="80378"/>
                  <a:pt x="4604115" y="80232"/>
                  <a:pt x="4602471" y="80087"/>
                </a:cubicBezTo>
                <a:cubicBezTo>
                  <a:pt x="4584525" y="76918"/>
                  <a:pt x="4568756" y="86613"/>
                  <a:pt x="4556436" y="76019"/>
                </a:cubicBezTo>
                <a:cubicBezTo>
                  <a:pt x="4556436" y="76019"/>
                  <a:pt x="4556436" y="76019"/>
                  <a:pt x="4553147" y="75729"/>
                </a:cubicBezTo>
                <a:cubicBezTo>
                  <a:pt x="4553286" y="74157"/>
                  <a:pt x="4553286" y="74157"/>
                  <a:pt x="4553286" y="74157"/>
                </a:cubicBezTo>
                <a:cubicBezTo>
                  <a:pt x="4553286" y="74157"/>
                  <a:pt x="4553286" y="74157"/>
                  <a:pt x="4556574" y="74446"/>
                </a:cubicBezTo>
                <a:cubicBezTo>
                  <a:pt x="4555068" y="72730"/>
                  <a:pt x="4555346" y="69587"/>
                  <a:pt x="4555625" y="66442"/>
                </a:cubicBezTo>
                <a:cubicBezTo>
                  <a:pt x="4559190" y="63588"/>
                  <a:pt x="4571115" y="59890"/>
                  <a:pt x="4573710" y="68040"/>
                </a:cubicBezTo>
                <a:cubicBezTo>
                  <a:pt x="4575493" y="66614"/>
                  <a:pt x="4577414" y="63615"/>
                  <a:pt x="4579197" y="62188"/>
                </a:cubicBezTo>
                <a:cubicBezTo>
                  <a:pt x="4587951" y="75635"/>
                  <a:pt x="4601127" y="57789"/>
                  <a:pt x="4604671" y="73945"/>
                </a:cubicBezTo>
                <a:cubicBezTo>
                  <a:pt x="4606314" y="74090"/>
                  <a:pt x="4606314" y="74090"/>
                  <a:pt x="4606314" y="74090"/>
                </a:cubicBezTo>
                <a:cubicBezTo>
                  <a:pt x="4615508" y="63813"/>
                  <a:pt x="4627828" y="74407"/>
                  <a:pt x="4635514" y="62411"/>
                </a:cubicBezTo>
                <a:cubicBezTo>
                  <a:pt x="4638803" y="62702"/>
                  <a:pt x="4641814" y="66138"/>
                  <a:pt x="4641259" y="72425"/>
                </a:cubicBezTo>
                <a:cubicBezTo>
                  <a:pt x="4629054" y="79267"/>
                  <a:pt x="4618750" y="102120"/>
                  <a:pt x="4632576" y="114431"/>
                </a:cubicBezTo>
                <a:cubicBezTo>
                  <a:pt x="4638063" y="108578"/>
                  <a:pt x="4640796" y="115158"/>
                  <a:pt x="4643274" y="105871"/>
                </a:cubicBezTo>
                <a:cubicBezTo>
                  <a:pt x="4648206" y="106307"/>
                  <a:pt x="4649433" y="111167"/>
                  <a:pt x="4654227" y="113175"/>
                </a:cubicBezTo>
                <a:cubicBezTo>
                  <a:pt x="4659160" y="113611"/>
                  <a:pt x="4654783" y="106887"/>
                  <a:pt x="4658072" y="107178"/>
                </a:cubicBezTo>
                <a:cubicBezTo>
                  <a:pt x="4658349" y="104033"/>
                  <a:pt x="4658487" y="102462"/>
                  <a:pt x="4658627" y="100891"/>
                </a:cubicBezTo>
                <a:cubicBezTo>
                  <a:pt x="4658766" y="99319"/>
                  <a:pt x="4658906" y="97747"/>
                  <a:pt x="4659044" y="96175"/>
                </a:cubicBezTo>
                <a:cubicBezTo>
                  <a:pt x="4659183" y="94604"/>
                  <a:pt x="4660827" y="94749"/>
                  <a:pt x="4660827" y="94749"/>
                </a:cubicBezTo>
                <a:cubicBezTo>
                  <a:pt x="4662470" y="94894"/>
                  <a:pt x="4662470" y="94894"/>
                  <a:pt x="4662332" y="96466"/>
                </a:cubicBezTo>
                <a:cubicBezTo>
                  <a:pt x="4662192" y="98037"/>
                  <a:pt x="4662053" y="99609"/>
                  <a:pt x="4661914" y="101182"/>
                </a:cubicBezTo>
                <a:cubicBezTo>
                  <a:pt x="4661776" y="102754"/>
                  <a:pt x="4661638" y="104325"/>
                  <a:pt x="4661638" y="104325"/>
                </a:cubicBezTo>
                <a:cubicBezTo>
                  <a:pt x="4663143" y="106042"/>
                  <a:pt x="4662865" y="109187"/>
                  <a:pt x="4664092" y="114047"/>
                </a:cubicBezTo>
                <a:cubicBezTo>
                  <a:pt x="4665875" y="112621"/>
                  <a:pt x="4674374" y="110202"/>
                  <a:pt x="4678890" y="115355"/>
                </a:cubicBezTo>
                <a:cubicBezTo>
                  <a:pt x="4682456" y="112500"/>
                  <a:pt x="4683150" y="104642"/>
                  <a:pt x="4686717" y="101789"/>
                </a:cubicBezTo>
                <a:cubicBezTo>
                  <a:pt x="4691647" y="102224"/>
                  <a:pt x="4691093" y="108513"/>
                  <a:pt x="4692597" y="110230"/>
                </a:cubicBezTo>
                <a:cubicBezTo>
                  <a:pt x="4699453" y="107666"/>
                  <a:pt x="4694937" y="102514"/>
                  <a:pt x="4695493" y="96227"/>
                </a:cubicBezTo>
                <a:cubicBezTo>
                  <a:pt x="4700426" y="96663"/>
                  <a:pt x="4703435" y="100097"/>
                  <a:pt x="4706445" y="103532"/>
                </a:cubicBezTo>
                <a:cubicBezTo>
                  <a:pt x="4697114" y="115381"/>
                  <a:pt x="4712189" y="113545"/>
                  <a:pt x="4711078" y="126120"/>
                </a:cubicBezTo>
                <a:cubicBezTo>
                  <a:pt x="4718209" y="120413"/>
                  <a:pt x="4726569" y="119568"/>
                  <a:pt x="4735207" y="115579"/>
                </a:cubicBezTo>
                <a:cubicBezTo>
                  <a:pt x="4735346" y="114006"/>
                  <a:pt x="4735346" y="114006"/>
                  <a:pt x="4735485" y="112435"/>
                </a:cubicBezTo>
                <a:cubicBezTo>
                  <a:pt x="4733840" y="112290"/>
                  <a:pt x="4733979" y="110716"/>
                  <a:pt x="4732196" y="112144"/>
                </a:cubicBezTo>
                <a:cubicBezTo>
                  <a:pt x="4730551" y="111999"/>
                  <a:pt x="4728908" y="111854"/>
                  <a:pt x="4729186" y="108709"/>
                </a:cubicBezTo>
                <a:cubicBezTo>
                  <a:pt x="4729324" y="107137"/>
                  <a:pt x="4729464" y="105565"/>
                  <a:pt x="4731107" y="105712"/>
                </a:cubicBezTo>
                <a:cubicBezTo>
                  <a:pt x="4732891" y="104285"/>
                  <a:pt x="4732891" y="104285"/>
                  <a:pt x="4734535" y="104430"/>
                </a:cubicBezTo>
                <a:cubicBezTo>
                  <a:pt x="4736179" y="104574"/>
                  <a:pt x="4737684" y="106292"/>
                  <a:pt x="4739329" y="106437"/>
                </a:cubicBezTo>
                <a:cubicBezTo>
                  <a:pt x="4742616" y="106728"/>
                  <a:pt x="4742478" y="108299"/>
                  <a:pt x="4742200" y="111443"/>
                </a:cubicBezTo>
                <a:cubicBezTo>
                  <a:pt x="4743845" y="111588"/>
                  <a:pt x="4744260" y="106873"/>
                  <a:pt x="4742616" y="106728"/>
                </a:cubicBezTo>
                <a:cubicBezTo>
                  <a:pt x="4754682" y="101457"/>
                  <a:pt x="4765913" y="105617"/>
                  <a:pt x="4776866" y="112921"/>
                </a:cubicBezTo>
                <a:cubicBezTo>
                  <a:pt x="4777954" y="119355"/>
                  <a:pt x="4776032" y="122353"/>
                  <a:pt x="4771099" y="121917"/>
                </a:cubicBezTo>
                <a:cubicBezTo>
                  <a:pt x="4772605" y="123635"/>
                  <a:pt x="4772605" y="123635"/>
                  <a:pt x="4772328" y="126779"/>
                </a:cubicBezTo>
                <a:cubicBezTo>
                  <a:pt x="4774920" y="134929"/>
                  <a:pt x="4794257" y="122380"/>
                  <a:pt x="4795207" y="130385"/>
                </a:cubicBezTo>
                <a:cubicBezTo>
                  <a:pt x="4800000" y="132394"/>
                  <a:pt x="4802062" y="127823"/>
                  <a:pt x="4805488" y="126540"/>
                </a:cubicBezTo>
                <a:cubicBezTo>
                  <a:pt x="4797823" y="119526"/>
                  <a:pt x="4789186" y="123516"/>
                  <a:pt x="4779598" y="119502"/>
                </a:cubicBezTo>
                <a:cubicBezTo>
                  <a:pt x="4791129" y="101510"/>
                  <a:pt x="4803033" y="116818"/>
                  <a:pt x="4814148" y="103543"/>
                </a:cubicBezTo>
                <a:cubicBezTo>
                  <a:pt x="4818386" y="111838"/>
                  <a:pt x="4822902" y="116991"/>
                  <a:pt x="4821652" y="131138"/>
                </a:cubicBezTo>
                <a:cubicBezTo>
                  <a:pt x="4827117" y="144294"/>
                  <a:pt x="4836310" y="134016"/>
                  <a:pt x="4845481" y="142748"/>
                </a:cubicBezTo>
                <a:cubicBezTo>
                  <a:pt x="4852752" y="135469"/>
                  <a:pt x="4868498" y="144782"/>
                  <a:pt x="4873709" y="142073"/>
                </a:cubicBezTo>
                <a:cubicBezTo>
                  <a:pt x="4880031" y="126790"/>
                  <a:pt x="4894110" y="154965"/>
                  <a:pt x="4907124" y="157700"/>
                </a:cubicBezTo>
                <a:cubicBezTo>
                  <a:pt x="4912335" y="154992"/>
                  <a:pt x="4917406" y="153855"/>
                  <a:pt x="4919744" y="146142"/>
                </a:cubicBezTo>
                <a:cubicBezTo>
                  <a:pt x="4922617" y="151148"/>
                  <a:pt x="4929470" y="148585"/>
                  <a:pt x="4931670" y="142442"/>
                </a:cubicBezTo>
                <a:cubicBezTo>
                  <a:pt x="4943318" y="141887"/>
                  <a:pt x="4956333" y="144623"/>
                  <a:pt x="4965641" y="151781"/>
                </a:cubicBezTo>
                <a:cubicBezTo>
                  <a:pt x="4965780" y="150210"/>
                  <a:pt x="4965780" y="150210"/>
                  <a:pt x="4965780" y="150210"/>
                </a:cubicBezTo>
                <a:cubicBezTo>
                  <a:pt x="4967285" y="151925"/>
                  <a:pt x="4967285" y="151925"/>
                  <a:pt x="4968930" y="152072"/>
                </a:cubicBezTo>
                <a:cubicBezTo>
                  <a:pt x="4972913" y="144502"/>
                  <a:pt x="4966476" y="142349"/>
                  <a:pt x="4968675" y="136207"/>
                </a:cubicBezTo>
                <a:cubicBezTo>
                  <a:pt x="4976896" y="136934"/>
                  <a:pt x="4984699" y="142376"/>
                  <a:pt x="4989771" y="141238"/>
                </a:cubicBezTo>
                <a:cubicBezTo>
                  <a:pt x="4991414" y="141384"/>
                  <a:pt x="4993476" y="136814"/>
                  <a:pt x="4991832" y="136669"/>
                </a:cubicBezTo>
                <a:cubicBezTo>
                  <a:pt x="5008133" y="139694"/>
                  <a:pt x="5002229" y="150261"/>
                  <a:pt x="5012349" y="166997"/>
                </a:cubicBezTo>
                <a:cubicBezTo>
                  <a:pt x="5015521" y="149851"/>
                  <a:pt x="5019066" y="166006"/>
                  <a:pt x="5022213" y="167868"/>
                </a:cubicBezTo>
                <a:cubicBezTo>
                  <a:pt x="5023859" y="168015"/>
                  <a:pt x="5030989" y="162308"/>
                  <a:pt x="5034417" y="161026"/>
                </a:cubicBezTo>
                <a:cubicBezTo>
                  <a:pt x="5044560" y="158753"/>
                  <a:pt x="5047015" y="168475"/>
                  <a:pt x="5049354" y="160762"/>
                </a:cubicBezTo>
                <a:cubicBezTo>
                  <a:pt x="5049630" y="157618"/>
                  <a:pt x="5045255" y="150895"/>
                  <a:pt x="5040739" y="145743"/>
                </a:cubicBezTo>
                <a:cubicBezTo>
                  <a:pt x="5058430" y="133048"/>
                  <a:pt x="5081841" y="149375"/>
                  <a:pt x="5093374" y="131383"/>
                </a:cubicBezTo>
                <a:cubicBezTo>
                  <a:pt x="5093374" y="131383"/>
                  <a:pt x="5093374" y="131383"/>
                  <a:pt x="5093512" y="129812"/>
                </a:cubicBezTo>
                <a:cubicBezTo>
                  <a:pt x="5093512" y="129812"/>
                  <a:pt x="5093512" y="129812"/>
                  <a:pt x="5093651" y="128239"/>
                </a:cubicBezTo>
                <a:cubicBezTo>
                  <a:pt x="5092007" y="128094"/>
                  <a:pt x="5092147" y="126523"/>
                  <a:pt x="5092147" y="126523"/>
                </a:cubicBezTo>
                <a:cubicBezTo>
                  <a:pt x="5087214" y="126087"/>
                  <a:pt x="5089668" y="135808"/>
                  <a:pt x="5084736" y="135373"/>
                </a:cubicBezTo>
                <a:cubicBezTo>
                  <a:pt x="5080220" y="130221"/>
                  <a:pt x="5077627" y="122071"/>
                  <a:pt x="5065841" y="124198"/>
                </a:cubicBezTo>
                <a:cubicBezTo>
                  <a:pt x="5066257" y="119483"/>
                  <a:pt x="5062968" y="119192"/>
                  <a:pt x="5063385" y="114476"/>
                </a:cubicBezTo>
                <a:cubicBezTo>
                  <a:pt x="5062019" y="111187"/>
                  <a:pt x="5063802" y="109760"/>
                  <a:pt x="5063802" y="109760"/>
                </a:cubicBezTo>
                <a:cubicBezTo>
                  <a:pt x="5063802" y="109760"/>
                  <a:pt x="5063802" y="109760"/>
                  <a:pt x="5065446" y="109904"/>
                </a:cubicBezTo>
                <a:cubicBezTo>
                  <a:pt x="5065585" y="108333"/>
                  <a:pt x="5065724" y="106762"/>
                  <a:pt x="5066001" y="103619"/>
                </a:cubicBezTo>
                <a:cubicBezTo>
                  <a:pt x="5066001" y="103619"/>
                  <a:pt x="5066001" y="103619"/>
                  <a:pt x="5064218" y="105045"/>
                </a:cubicBezTo>
                <a:cubicBezTo>
                  <a:pt x="5062713" y="103327"/>
                  <a:pt x="5064773" y="98757"/>
                  <a:pt x="5065052" y="95613"/>
                </a:cubicBezTo>
                <a:cubicBezTo>
                  <a:pt x="5067113" y="91043"/>
                  <a:pt x="5066557" y="97330"/>
                  <a:pt x="5071629" y="96195"/>
                </a:cubicBezTo>
                <a:cubicBezTo>
                  <a:pt x="5071351" y="99337"/>
                  <a:pt x="5068063" y="99048"/>
                  <a:pt x="5067784" y="102191"/>
                </a:cubicBezTo>
                <a:cubicBezTo>
                  <a:pt x="5067646" y="103764"/>
                  <a:pt x="5069012" y="107051"/>
                  <a:pt x="5068872" y="108624"/>
                </a:cubicBezTo>
                <a:cubicBezTo>
                  <a:pt x="5070517" y="108769"/>
                  <a:pt x="5071885" y="112058"/>
                  <a:pt x="5071606" y="115203"/>
                </a:cubicBezTo>
                <a:cubicBezTo>
                  <a:pt x="5073527" y="112204"/>
                  <a:pt x="5078322" y="114212"/>
                  <a:pt x="5077233" y="107780"/>
                </a:cubicBezTo>
                <a:cubicBezTo>
                  <a:pt x="5083253" y="114647"/>
                  <a:pt x="5088187" y="115083"/>
                  <a:pt x="5092169" y="107513"/>
                </a:cubicBezTo>
                <a:cubicBezTo>
                  <a:pt x="5091613" y="113802"/>
                  <a:pt x="5094762" y="115664"/>
                  <a:pt x="5094485" y="118807"/>
                </a:cubicBezTo>
                <a:cubicBezTo>
                  <a:pt x="5094485" y="118807"/>
                  <a:pt x="5094485" y="118807"/>
                  <a:pt x="5094345" y="120380"/>
                </a:cubicBezTo>
                <a:cubicBezTo>
                  <a:pt x="5095853" y="122097"/>
                  <a:pt x="5095853" y="122097"/>
                  <a:pt x="5097357" y="123815"/>
                </a:cubicBezTo>
                <a:cubicBezTo>
                  <a:pt x="5100507" y="125677"/>
                  <a:pt x="5100229" y="128821"/>
                  <a:pt x="5105298" y="127685"/>
                </a:cubicBezTo>
                <a:cubicBezTo>
                  <a:pt x="5104189" y="140259"/>
                  <a:pt x="5117759" y="136706"/>
                  <a:pt x="5116646" y="149282"/>
                </a:cubicBezTo>
                <a:cubicBezTo>
                  <a:pt x="5124728" y="151580"/>
                  <a:pt x="5121185" y="135424"/>
                  <a:pt x="5130772" y="139440"/>
                </a:cubicBezTo>
                <a:cubicBezTo>
                  <a:pt x="5128433" y="147155"/>
                  <a:pt x="5128156" y="150298"/>
                  <a:pt x="5127739" y="155014"/>
                </a:cubicBezTo>
                <a:cubicBezTo>
                  <a:pt x="5129245" y="156732"/>
                  <a:pt x="5129245" y="156732"/>
                  <a:pt x="5129245" y="156732"/>
                </a:cubicBezTo>
                <a:cubicBezTo>
                  <a:pt x="5136238" y="152598"/>
                  <a:pt x="5140221" y="145029"/>
                  <a:pt x="5145847" y="137604"/>
                </a:cubicBezTo>
                <a:cubicBezTo>
                  <a:pt x="5155573" y="140049"/>
                  <a:pt x="5160366" y="142055"/>
                  <a:pt x="5167638" y="134777"/>
                </a:cubicBezTo>
                <a:cubicBezTo>
                  <a:pt x="5167915" y="131633"/>
                  <a:pt x="5168193" y="128489"/>
                  <a:pt x="5168471" y="125346"/>
                </a:cubicBezTo>
                <a:cubicBezTo>
                  <a:pt x="5168471" y="125346"/>
                  <a:pt x="5168471" y="125346"/>
                  <a:pt x="5169977" y="127062"/>
                </a:cubicBezTo>
                <a:cubicBezTo>
                  <a:pt x="5170115" y="125491"/>
                  <a:pt x="5170115" y="125491"/>
                  <a:pt x="5170115" y="125491"/>
                </a:cubicBezTo>
                <a:cubicBezTo>
                  <a:pt x="5168610" y="123773"/>
                  <a:pt x="5168749" y="122201"/>
                  <a:pt x="5168888" y="120630"/>
                </a:cubicBezTo>
                <a:cubicBezTo>
                  <a:pt x="5169027" y="119058"/>
                  <a:pt x="5169166" y="117487"/>
                  <a:pt x="5170809" y="117631"/>
                </a:cubicBezTo>
                <a:cubicBezTo>
                  <a:pt x="5172453" y="117777"/>
                  <a:pt x="5174098" y="117922"/>
                  <a:pt x="5173958" y="119493"/>
                </a:cubicBezTo>
                <a:cubicBezTo>
                  <a:pt x="5173819" y="121066"/>
                  <a:pt x="5173680" y="122637"/>
                  <a:pt x="5173542" y="124210"/>
                </a:cubicBezTo>
                <a:cubicBezTo>
                  <a:pt x="5178614" y="123073"/>
                  <a:pt x="5179841" y="127935"/>
                  <a:pt x="5182990" y="129797"/>
                </a:cubicBezTo>
                <a:cubicBezTo>
                  <a:pt x="5182158" y="139229"/>
                  <a:pt x="5185168" y="142662"/>
                  <a:pt x="5182552" y="153521"/>
                </a:cubicBezTo>
                <a:cubicBezTo>
                  <a:pt x="5180769" y="154947"/>
                  <a:pt x="5178986" y="156374"/>
                  <a:pt x="5174192" y="154367"/>
                </a:cubicBezTo>
                <a:cubicBezTo>
                  <a:pt x="5172802" y="170085"/>
                  <a:pt x="5188017" y="166678"/>
                  <a:pt x="5196099" y="168976"/>
                </a:cubicBezTo>
                <a:cubicBezTo>
                  <a:pt x="5199665" y="166122"/>
                  <a:pt x="5197487" y="153256"/>
                  <a:pt x="5205431" y="157126"/>
                </a:cubicBezTo>
                <a:cubicBezTo>
                  <a:pt x="5204341" y="150693"/>
                  <a:pt x="5204481" y="149121"/>
                  <a:pt x="5208326" y="143124"/>
                </a:cubicBezTo>
                <a:cubicBezTo>
                  <a:pt x="5215851" y="151710"/>
                  <a:pt x="5234769" y="143877"/>
                  <a:pt x="5247367" y="151326"/>
                </a:cubicBezTo>
                <a:cubicBezTo>
                  <a:pt x="5245307" y="155897"/>
                  <a:pt x="5248456" y="157760"/>
                  <a:pt x="5246673" y="159187"/>
                </a:cubicBezTo>
                <a:cubicBezTo>
                  <a:pt x="5246673" y="159187"/>
                  <a:pt x="5246673" y="159187"/>
                  <a:pt x="5245167" y="157471"/>
                </a:cubicBezTo>
                <a:cubicBezTo>
                  <a:pt x="5245028" y="159042"/>
                  <a:pt x="5245028" y="159042"/>
                  <a:pt x="5244890" y="160613"/>
                </a:cubicBezTo>
                <a:cubicBezTo>
                  <a:pt x="5246395" y="162330"/>
                  <a:pt x="5246395" y="162330"/>
                  <a:pt x="5246256" y="163902"/>
                </a:cubicBezTo>
                <a:cubicBezTo>
                  <a:pt x="5261192" y="163638"/>
                  <a:pt x="5267768" y="164219"/>
                  <a:pt x="5282427" y="167098"/>
                </a:cubicBezTo>
                <a:cubicBezTo>
                  <a:pt x="5278606" y="154086"/>
                  <a:pt x="5293960" y="149106"/>
                  <a:pt x="5290137" y="136097"/>
                </a:cubicBezTo>
                <a:cubicBezTo>
                  <a:pt x="5290137" y="136097"/>
                  <a:pt x="5288494" y="135951"/>
                  <a:pt x="5288632" y="134379"/>
                </a:cubicBezTo>
                <a:cubicBezTo>
                  <a:pt x="5286988" y="134233"/>
                  <a:pt x="5286988" y="134233"/>
                  <a:pt x="5287127" y="132661"/>
                </a:cubicBezTo>
                <a:cubicBezTo>
                  <a:pt x="5287266" y="131089"/>
                  <a:pt x="5287266" y="131089"/>
                  <a:pt x="5288910" y="131234"/>
                </a:cubicBezTo>
                <a:cubicBezTo>
                  <a:pt x="5290553" y="131380"/>
                  <a:pt x="5292059" y="133097"/>
                  <a:pt x="5292059" y="133097"/>
                </a:cubicBezTo>
                <a:cubicBezTo>
                  <a:pt x="5292059" y="133097"/>
                  <a:pt x="5292059" y="133097"/>
                  <a:pt x="5292198" y="131525"/>
                </a:cubicBezTo>
                <a:cubicBezTo>
                  <a:pt x="5293842" y="131670"/>
                  <a:pt x="5293842" y="131670"/>
                  <a:pt x="5295486" y="131816"/>
                </a:cubicBezTo>
                <a:cubicBezTo>
                  <a:pt x="5298358" y="136822"/>
                  <a:pt x="5297941" y="141539"/>
                  <a:pt x="5299168" y="146400"/>
                </a:cubicBezTo>
                <a:cubicBezTo>
                  <a:pt x="5304935" y="137403"/>
                  <a:pt x="5311789" y="134841"/>
                  <a:pt x="5315749" y="146279"/>
                </a:cubicBezTo>
                <a:cubicBezTo>
                  <a:pt x="5322742" y="142144"/>
                  <a:pt x="5335479" y="148023"/>
                  <a:pt x="5341244" y="139028"/>
                </a:cubicBezTo>
                <a:cubicBezTo>
                  <a:pt x="5363013" y="155209"/>
                  <a:pt x="5386747" y="130375"/>
                  <a:pt x="5414814" y="150280"/>
                </a:cubicBezTo>
                <a:cubicBezTo>
                  <a:pt x="5417963" y="152142"/>
                  <a:pt x="5419330" y="155433"/>
                  <a:pt x="5420696" y="158721"/>
                </a:cubicBezTo>
                <a:cubicBezTo>
                  <a:pt x="5420557" y="160292"/>
                  <a:pt x="5420419" y="161865"/>
                  <a:pt x="5420419" y="161865"/>
                </a:cubicBezTo>
                <a:cubicBezTo>
                  <a:pt x="5432877" y="170886"/>
                  <a:pt x="5418475" y="183872"/>
                  <a:pt x="5421740" y="203170"/>
                </a:cubicBezTo>
                <a:cubicBezTo>
                  <a:pt x="5417085" y="199591"/>
                  <a:pt x="5416531" y="205879"/>
                  <a:pt x="5414748" y="207305"/>
                </a:cubicBezTo>
                <a:cubicBezTo>
                  <a:pt x="5423639" y="219181"/>
                  <a:pt x="5437486" y="212483"/>
                  <a:pt x="5449969" y="202496"/>
                </a:cubicBezTo>
                <a:cubicBezTo>
                  <a:pt x="5456684" y="201506"/>
                  <a:pt x="5450640" y="213645"/>
                  <a:pt x="5455710" y="212509"/>
                </a:cubicBezTo>
                <a:cubicBezTo>
                  <a:pt x="5456266" y="206221"/>
                  <a:pt x="5459021" y="193792"/>
                  <a:pt x="5461221" y="187649"/>
                </a:cubicBezTo>
                <a:cubicBezTo>
                  <a:pt x="5461221" y="187649"/>
                  <a:pt x="5461221" y="187649"/>
                  <a:pt x="5462865" y="187794"/>
                </a:cubicBezTo>
                <a:cubicBezTo>
                  <a:pt x="5461360" y="186077"/>
                  <a:pt x="5461500" y="184505"/>
                  <a:pt x="5461638" y="182933"/>
                </a:cubicBezTo>
                <a:cubicBezTo>
                  <a:pt x="5461638" y="182933"/>
                  <a:pt x="5461638" y="182933"/>
                  <a:pt x="5461777" y="181361"/>
                </a:cubicBezTo>
                <a:cubicBezTo>
                  <a:pt x="5461777" y="181361"/>
                  <a:pt x="5461916" y="179789"/>
                  <a:pt x="5462055" y="178217"/>
                </a:cubicBezTo>
                <a:cubicBezTo>
                  <a:pt x="5463700" y="178363"/>
                  <a:pt x="5463700" y="178363"/>
                  <a:pt x="5463700" y="178363"/>
                </a:cubicBezTo>
                <a:cubicBezTo>
                  <a:pt x="5463700" y="178363"/>
                  <a:pt x="5465204" y="180080"/>
                  <a:pt x="5465204" y="180080"/>
                </a:cubicBezTo>
                <a:cubicBezTo>
                  <a:pt x="5465204" y="180080"/>
                  <a:pt x="5465204" y="180080"/>
                  <a:pt x="5464926" y="183223"/>
                </a:cubicBezTo>
                <a:cubicBezTo>
                  <a:pt x="5464926" y="183223"/>
                  <a:pt x="5464787" y="184795"/>
                  <a:pt x="5464787" y="184795"/>
                </a:cubicBezTo>
                <a:cubicBezTo>
                  <a:pt x="5469442" y="188376"/>
                  <a:pt x="5471919" y="179089"/>
                  <a:pt x="5471363" y="185377"/>
                </a:cubicBezTo>
                <a:cubicBezTo>
                  <a:pt x="5473008" y="185522"/>
                  <a:pt x="5474652" y="185667"/>
                  <a:pt x="5476297" y="185811"/>
                </a:cubicBezTo>
                <a:cubicBezTo>
                  <a:pt x="5477942" y="185958"/>
                  <a:pt x="5477802" y="187529"/>
                  <a:pt x="5477662" y="189101"/>
                </a:cubicBezTo>
                <a:cubicBezTo>
                  <a:pt x="5477384" y="192246"/>
                  <a:pt x="5477247" y="193817"/>
                  <a:pt x="5475603" y="193672"/>
                </a:cubicBezTo>
                <a:cubicBezTo>
                  <a:pt x="5473958" y="193527"/>
                  <a:pt x="5473958" y="193527"/>
                  <a:pt x="5472314" y="193381"/>
                </a:cubicBezTo>
                <a:cubicBezTo>
                  <a:pt x="5472037" y="196526"/>
                  <a:pt x="5470253" y="197953"/>
                  <a:pt x="5466965" y="197661"/>
                </a:cubicBezTo>
                <a:cubicBezTo>
                  <a:pt x="5470114" y="199524"/>
                  <a:pt x="5465993" y="208665"/>
                  <a:pt x="5471065" y="207529"/>
                </a:cubicBezTo>
                <a:cubicBezTo>
                  <a:pt x="5475325" y="196816"/>
                  <a:pt x="5475463" y="195244"/>
                  <a:pt x="5483683" y="195971"/>
                </a:cubicBezTo>
                <a:cubicBezTo>
                  <a:pt x="5482457" y="191109"/>
                  <a:pt x="5481646" y="181532"/>
                  <a:pt x="5485351" y="177107"/>
                </a:cubicBezTo>
                <a:cubicBezTo>
                  <a:pt x="5489450" y="186974"/>
                  <a:pt x="5500287" y="176843"/>
                  <a:pt x="5503574" y="177133"/>
                </a:cubicBezTo>
                <a:cubicBezTo>
                  <a:pt x="5513440" y="178005"/>
                  <a:pt x="5522611" y="186736"/>
                  <a:pt x="5532614" y="186036"/>
                </a:cubicBezTo>
                <a:cubicBezTo>
                  <a:pt x="5537686" y="184899"/>
                  <a:pt x="5543311" y="177476"/>
                  <a:pt x="5545488" y="190342"/>
                </a:cubicBezTo>
                <a:cubicBezTo>
                  <a:pt x="5547133" y="190486"/>
                  <a:pt x="5547133" y="190486"/>
                  <a:pt x="5547273" y="188915"/>
                </a:cubicBezTo>
                <a:cubicBezTo>
                  <a:pt x="5547273" y="188915"/>
                  <a:pt x="5547273" y="188915"/>
                  <a:pt x="5548915" y="189061"/>
                </a:cubicBezTo>
                <a:cubicBezTo>
                  <a:pt x="5550559" y="189206"/>
                  <a:pt x="5552205" y="189350"/>
                  <a:pt x="5553849" y="189496"/>
                </a:cubicBezTo>
                <a:cubicBezTo>
                  <a:pt x="5553849" y="189496"/>
                  <a:pt x="5553849" y="189496"/>
                  <a:pt x="5552342" y="187780"/>
                </a:cubicBezTo>
                <a:cubicBezTo>
                  <a:pt x="5553988" y="187924"/>
                  <a:pt x="5554126" y="186353"/>
                  <a:pt x="5555771" y="186499"/>
                </a:cubicBezTo>
                <a:cubicBezTo>
                  <a:pt x="5554683" y="180066"/>
                  <a:pt x="5551672" y="176631"/>
                  <a:pt x="5546739" y="176195"/>
                </a:cubicBezTo>
                <a:cubicBezTo>
                  <a:pt x="5546739" y="176195"/>
                  <a:pt x="5546739" y="176195"/>
                  <a:pt x="5548522" y="174768"/>
                </a:cubicBezTo>
                <a:cubicBezTo>
                  <a:pt x="5543451" y="175903"/>
                  <a:pt x="5536873" y="175323"/>
                  <a:pt x="5532080" y="173316"/>
                </a:cubicBezTo>
                <a:cubicBezTo>
                  <a:pt x="5528653" y="174596"/>
                  <a:pt x="5525366" y="174307"/>
                  <a:pt x="5522077" y="174015"/>
                </a:cubicBezTo>
                <a:cubicBezTo>
                  <a:pt x="5519622" y="164293"/>
                  <a:pt x="5529766" y="162022"/>
                  <a:pt x="5530991" y="166882"/>
                </a:cubicBezTo>
                <a:cubicBezTo>
                  <a:pt x="5532637" y="167027"/>
                  <a:pt x="5532637" y="167027"/>
                  <a:pt x="5532637" y="167027"/>
                </a:cubicBezTo>
                <a:cubicBezTo>
                  <a:pt x="5537567" y="167463"/>
                  <a:pt x="5542362" y="169471"/>
                  <a:pt x="5547434" y="168336"/>
                </a:cubicBezTo>
                <a:cubicBezTo>
                  <a:pt x="5551694" y="157623"/>
                  <a:pt x="5557599" y="147055"/>
                  <a:pt x="5560353" y="134624"/>
                </a:cubicBezTo>
                <a:cubicBezTo>
                  <a:pt x="5575151" y="135932"/>
                  <a:pt x="5569779" y="159219"/>
                  <a:pt x="5582933" y="160382"/>
                </a:cubicBezTo>
                <a:cubicBezTo>
                  <a:pt x="5583050" y="177820"/>
                  <a:pt x="5568808" y="170223"/>
                  <a:pt x="5567279" y="187514"/>
                </a:cubicBezTo>
                <a:cubicBezTo>
                  <a:pt x="5578789" y="188531"/>
                  <a:pt x="5600857" y="182560"/>
                  <a:pt x="5610027" y="191291"/>
                </a:cubicBezTo>
                <a:cubicBezTo>
                  <a:pt x="5611811" y="189864"/>
                  <a:pt x="5613454" y="190011"/>
                  <a:pt x="5614959" y="191729"/>
                </a:cubicBezTo>
                <a:cubicBezTo>
                  <a:pt x="5616465" y="193445"/>
                  <a:pt x="5616465" y="193445"/>
                  <a:pt x="5614681" y="194872"/>
                </a:cubicBezTo>
                <a:cubicBezTo>
                  <a:pt x="5614681" y="194872"/>
                  <a:pt x="5614681" y="194872"/>
                  <a:pt x="5613038" y="194727"/>
                </a:cubicBezTo>
                <a:cubicBezTo>
                  <a:pt x="5613038" y="194727"/>
                  <a:pt x="5611393" y="194581"/>
                  <a:pt x="5611393" y="194581"/>
                </a:cubicBezTo>
                <a:cubicBezTo>
                  <a:pt x="5609749" y="194436"/>
                  <a:pt x="5608104" y="194291"/>
                  <a:pt x="5608104" y="194291"/>
                </a:cubicBezTo>
                <a:cubicBezTo>
                  <a:pt x="5608104" y="194291"/>
                  <a:pt x="5608104" y="194291"/>
                  <a:pt x="5607966" y="195863"/>
                </a:cubicBezTo>
                <a:cubicBezTo>
                  <a:pt x="5604539" y="197144"/>
                  <a:pt x="5602617" y="200143"/>
                  <a:pt x="5600696" y="203141"/>
                </a:cubicBezTo>
                <a:cubicBezTo>
                  <a:pt x="5600556" y="204713"/>
                  <a:pt x="5600417" y="206285"/>
                  <a:pt x="5600417" y="206285"/>
                </a:cubicBezTo>
                <a:cubicBezTo>
                  <a:pt x="5607133" y="205293"/>
                  <a:pt x="5606299" y="214725"/>
                  <a:pt x="5610816" y="219877"/>
                </a:cubicBezTo>
                <a:cubicBezTo>
                  <a:pt x="5616024" y="217170"/>
                  <a:pt x="5619591" y="214316"/>
                  <a:pt x="5623435" y="208319"/>
                </a:cubicBezTo>
                <a:cubicBezTo>
                  <a:pt x="5635755" y="218912"/>
                  <a:pt x="5644670" y="211778"/>
                  <a:pt x="5656851" y="223944"/>
                </a:cubicBezTo>
                <a:lnTo>
                  <a:pt x="5655902" y="225425"/>
                </a:lnTo>
                <a:lnTo>
                  <a:pt x="4086842" y="225425"/>
                </a:lnTo>
                <a:lnTo>
                  <a:pt x="4086542" y="218265"/>
                </a:lnTo>
                <a:cubicBezTo>
                  <a:pt x="4090386" y="212269"/>
                  <a:pt x="4092840" y="221990"/>
                  <a:pt x="4094900" y="217420"/>
                </a:cubicBezTo>
                <a:cubicBezTo>
                  <a:pt x="4094900" y="217420"/>
                  <a:pt x="4095039" y="215848"/>
                  <a:pt x="4095039" y="215848"/>
                </a:cubicBezTo>
                <a:cubicBezTo>
                  <a:pt x="4095039" y="215848"/>
                  <a:pt x="4095177" y="214277"/>
                  <a:pt x="4093534" y="214132"/>
                </a:cubicBezTo>
                <a:cubicBezTo>
                  <a:pt x="4093672" y="212559"/>
                  <a:pt x="4092169" y="210843"/>
                  <a:pt x="4093951" y="209416"/>
                </a:cubicBezTo>
                <a:cubicBezTo>
                  <a:pt x="4094090" y="207843"/>
                  <a:pt x="4094090" y="207843"/>
                  <a:pt x="4095733" y="207989"/>
                </a:cubicBezTo>
                <a:cubicBezTo>
                  <a:pt x="4095733" y="207989"/>
                  <a:pt x="4095733" y="207989"/>
                  <a:pt x="4097378" y="208134"/>
                </a:cubicBezTo>
                <a:cubicBezTo>
                  <a:pt x="4097239" y="209705"/>
                  <a:pt x="4098744" y="211423"/>
                  <a:pt x="4098606" y="212996"/>
                </a:cubicBezTo>
                <a:cubicBezTo>
                  <a:pt x="4105459" y="210432"/>
                  <a:pt x="4105577" y="227868"/>
                  <a:pt x="4112569" y="223734"/>
                </a:cubicBezTo>
                <a:cubicBezTo>
                  <a:pt x="4112987" y="219019"/>
                  <a:pt x="4114630" y="219164"/>
                  <a:pt x="4118335" y="214739"/>
                </a:cubicBezTo>
                <a:cubicBezTo>
                  <a:pt x="4116830" y="213021"/>
                  <a:pt x="4116691" y="214594"/>
                  <a:pt x="4116552" y="216165"/>
                </a:cubicBezTo>
                <a:cubicBezTo>
                  <a:pt x="4112175" y="209443"/>
                  <a:pt x="4120117" y="213312"/>
                  <a:pt x="4117385" y="206734"/>
                </a:cubicBezTo>
                <a:cubicBezTo>
                  <a:pt x="4122597" y="204025"/>
                  <a:pt x="4134382" y="201898"/>
                  <a:pt x="4126995" y="191740"/>
                </a:cubicBezTo>
                <a:cubicBezTo>
                  <a:pt x="4135771" y="186180"/>
                  <a:pt x="4132644" y="165309"/>
                  <a:pt x="4145125" y="155323"/>
                </a:cubicBezTo>
                <a:cubicBezTo>
                  <a:pt x="4130606" y="150871"/>
                  <a:pt x="4123335" y="158150"/>
                  <a:pt x="4112382" y="150844"/>
                </a:cubicBezTo>
                <a:cubicBezTo>
                  <a:pt x="4122131" y="134279"/>
                  <a:pt x="4133223" y="140014"/>
                  <a:pt x="4144731" y="141029"/>
                </a:cubicBezTo>
                <a:cubicBezTo>
                  <a:pt x="4146376" y="141176"/>
                  <a:pt x="4146792" y="136460"/>
                  <a:pt x="4146933" y="134887"/>
                </a:cubicBezTo>
                <a:cubicBezTo>
                  <a:pt x="4148575" y="135033"/>
                  <a:pt x="4151863" y="135322"/>
                  <a:pt x="4153508" y="135467"/>
                </a:cubicBezTo>
                <a:cubicBezTo>
                  <a:pt x="4153647" y="133896"/>
                  <a:pt x="4153785" y="132325"/>
                  <a:pt x="4153785" y="132325"/>
                </a:cubicBezTo>
                <a:cubicBezTo>
                  <a:pt x="4153924" y="130754"/>
                  <a:pt x="4153924" y="130754"/>
                  <a:pt x="4153924" y="130754"/>
                </a:cubicBezTo>
                <a:cubicBezTo>
                  <a:pt x="4155568" y="130898"/>
                  <a:pt x="4155568" y="130898"/>
                  <a:pt x="4155568" y="130898"/>
                </a:cubicBezTo>
                <a:cubicBezTo>
                  <a:pt x="4155430" y="132469"/>
                  <a:pt x="4155430" y="132469"/>
                  <a:pt x="4155430" y="132469"/>
                </a:cubicBezTo>
                <a:cubicBezTo>
                  <a:pt x="4160223" y="134478"/>
                  <a:pt x="4167078" y="131915"/>
                  <a:pt x="4164068" y="128480"/>
                </a:cubicBezTo>
                <a:cubicBezTo>
                  <a:pt x="4165711" y="128625"/>
                  <a:pt x="4168860" y="130487"/>
                  <a:pt x="4173654" y="132496"/>
                </a:cubicBezTo>
                <a:cubicBezTo>
                  <a:pt x="4176826" y="115350"/>
                  <a:pt x="4169695" y="121057"/>
                  <a:pt x="4176826" y="115350"/>
                </a:cubicBezTo>
                <a:cubicBezTo>
                  <a:pt x="4174232" y="107200"/>
                  <a:pt x="4170111" y="116342"/>
                  <a:pt x="4167377" y="109762"/>
                </a:cubicBezTo>
                <a:cubicBezTo>
                  <a:pt x="4165040" y="117477"/>
                  <a:pt x="4172032" y="113342"/>
                  <a:pt x="4169834" y="119485"/>
                </a:cubicBezTo>
                <a:cubicBezTo>
                  <a:pt x="4164761" y="120620"/>
                  <a:pt x="4155175" y="116606"/>
                  <a:pt x="4150103" y="117742"/>
                </a:cubicBezTo>
                <a:cubicBezTo>
                  <a:pt x="4148320" y="119169"/>
                  <a:pt x="4142693" y="126593"/>
                  <a:pt x="4146815" y="117451"/>
                </a:cubicBezTo>
                <a:cubicBezTo>
                  <a:pt x="4142832" y="125020"/>
                  <a:pt x="4139821" y="121586"/>
                  <a:pt x="4136533" y="121295"/>
                </a:cubicBezTo>
                <a:cubicBezTo>
                  <a:pt x="4133245" y="121004"/>
                  <a:pt x="4138733" y="115153"/>
                  <a:pt x="4139011" y="112008"/>
                </a:cubicBezTo>
                <a:cubicBezTo>
                  <a:pt x="4139011" y="112008"/>
                  <a:pt x="4137229" y="113435"/>
                  <a:pt x="4137088" y="115008"/>
                </a:cubicBezTo>
                <a:cubicBezTo>
                  <a:pt x="4137088" y="115008"/>
                  <a:pt x="4137088" y="115008"/>
                  <a:pt x="4135444" y="114863"/>
                </a:cubicBezTo>
                <a:cubicBezTo>
                  <a:pt x="4135444" y="114863"/>
                  <a:pt x="4135584" y="113290"/>
                  <a:pt x="4135584" y="113290"/>
                </a:cubicBezTo>
                <a:cubicBezTo>
                  <a:pt x="4135724" y="111719"/>
                  <a:pt x="4137505" y="110292"/>
                  <a:pt x="4137505" y="110292"/>
                </a:cubicBezTo>
                <a:cubicBezTo>
                  <a:pt x="4137922" y="105576"/>
                  <a:pt x="4132713" y="108284"/>
                  <a:pt x="4129563" y="106422"/>
                </a:cubicBezTo>
                <a:cubicBezTo>
                  <a:pt x="4129563" y="106422"/>
                  <a:pt x="4127919" y="106276"/>
                  <a:pt x="4127919" y="106276"/>
                </a:cubicBezTo>
                <a:cubicBezTo>
                  <a:pt x="4128868" y="114281"/>
                  <a:pt x="4123936" y="113846"/>
                  <a:pt x="4119003" y="113408"/>
                </a:cubicBezTo>
                <a:cubicBezTo>
                  <a:pt x="4120232" y="118270"/>
                  <a:pt x="4121597" y="121560"/>
                  <a:pt x="4124746" y="123422"/>
                </a:cubicBezTo>
                <a:cubicBezTo>
                  <a:pt x="4119120" y="130846"/>
                  <a:pt x="4114188" y="130410"/>
                  <a:pt x="4108168" y="123541"/>
                </a:cubicBezTo>
                <a:cubicBezTo>
                  <a:pt x="4108168" y="123541"/>
                  <a:pt x="4108168" y="123541"/>
                  <a:pt x="4109810" y="123686"/>
                </a:cubicBezTo>
                <a:cubicBezTo>
                  <a:pt x="4108168" y="123541"/>
                  <a:pt x="4106800" y="120252"/>
                  <a:pt x="4105295" y="118535"/>
                </a:cubicBezTo>
                <a:cubicBezTo>
                  <a:pt x="4105295" y="118535"/>
                  <a:pt x="4105434" y="116963"/>
                  <a:pt x="4107078" y="117109"/>
                </a:cubicBezTo>
                <a:cubicBezTo>
                  <a:pt x="4108582" y="118826"/>
                  <a:pt x="4108582" y="118826"/>
                  <a:pt x="4108444" y="120397"/>
                </a:cubicBezTo>
                <a:cubicBezTo>
                  <a:pt x="4107495" y="112392"/>
                  <a:pt x="4109138" y="112537"/>
                  <a:pt x="4108329" y="102961"/>
                </a:cubicBezTo>
                <a:cubicBezTo>
                  <a:pt x="4114628" y="106686"/>
                  <a:pt x="4122315" y="94692"/>
                  <a:pt x="4128474" y="99988"/>
                </a:cubicBezTo>
                <a:cubicBezTo>
                  <a:pt x="4129029" y="93701"/>
                  <a:pt x="4133823" y="95710"/>
                  <a:pt x="4136973" y="97572"/>
                </a:cubicBezTo>
                <a:cubicBezTo>
                  <a:pt x="4144244" y="90293"/>
                  <a:pt x="4148898" y="93872"/>
                  <a:pt x="4154525" y="86449"/>
                </a:cubicBezTo>
                <a:cubicBezTo>
                  <a:pt x="4167262" y="92326"/>
                  <a:pt x="4176177" y="85194"/>
                  <a:pt x="4183981" y="90635"/>
                </a:cubicBezTo>
                <a:cubicBezTo>
                  <a:pt x="4184815" y="81203"/>
                  <a:pt x="4200839" y="87372"/>
                  <a:pt x="4199750" y="80939"/>
                </a:cubicBezTo>
                <a:cubicBezTo>
                  <a:pt x="4201393" y="81085"/>
                  <a:pt x="4214964" y="77532"/>
                  <a:pt x="4212093" y="72525"/>
                </a:cubicBezTo>
                <a:cubicBezTo>
                  <a:pt x="4210865" y="67663"/>
                  <a:pt x="4220036" y="76395"/>
                  <a:pt x="4215659" y="69672"/>
                </a:cubicBezTo>
                <a:cubicBezTo>
                  <a:pt x="4230595" y="69407"/>
                  <a:pt x="4250718" y="85444"/>
                  <a:pt x="4269499" y="79181"/>
                </a:cubicBezTo>
                <a:cubicBezTo>
                  <a:pt x="4271004" y="80899"/>
                  <a:pt x="4269360" y="80753"/>
                  <a:pt x="4269082" y="83897"/>
                </a:cubicBezTo>
                <a:cubicBezTo>
                  <a:pt x="4272926" y="77900"/>
                  <a:pt x="4277303" y="84624"/>
                  <a:pt x="4283070" y="75628"/>
                </a:cubicBezTo>
                <a:cubicBezTo>
                  <a:pt x="4282235" y="85059"/>
                  <a:pt x="4286774" y="71203"/>
                  <a:pt x="4289229" y="80925"/>
                </a:cubicBezTo>
                <a:cubicBezTo>
                  <a:pt x="4294855" y="73501"/>
                  <a:pt x="4301432" y="74082"/>
                  <a:pt x="4301710" y="70937"/>
                </a:cubicBezTo>
                <a:cubicBezTo>
                  <a:pt x="4310070" y="70092"/>
                  <a:pt x="4319796" y="72535"/>
                  <a:pt x="4325423" y="65113"/>
                </a:cubicBezTo>
                <a:cubicBezTo>
                  <a:pt x="4328571" y="66975"/>
                  <a:pt x="4325145" y="68255"/>
                  <a:pt x="4325005" y="69828"/>
                </a:cubicBezTo>
                <a:cubicBezTo>
                  <a:pt x="4333504" y="67410"/>
                  <a:pt x="4335008" y="69128"/>
                  <a:pt x="4343647" y="65138"/>
                </a:cubicBezTo>
                <a:cubicBezTo>
                  <a:pt x="4344341" y="57278"/>
                  <a:pt x="4341192" y="55417"/>
                  <a:pt x="4338181" y="51982"/>
                </a:cubicBezTo>
                <a:cubicBezTo>
                  <a:pt x="4339965" y="50555"/>
                  <a:pt x="4343113" y="52419"/>
                  <a:pt x="4343947" y="42986"/>
                </a:cubicBezTo>
                <a:cubicBezTo>
                  <a:pt x="4345452" y="44703"/>
                  <a:pt x="4345173" y="47847"/>
                  <a:pt x="4344896" y="50992"/>
                </a:cubicBezTo>
                <a:cubicBezTo>
                  <a:pt x="4345730" y="41559"/>
                  <a:pt x="4353278" y="31138"/>
                  <a:pt x="4348624" y="27557"/>
                </a:cubicBezTo>
                <a:cubicBezTo>
                  <a:pt x="4360688" y="22287"/>
                  <a:pt x="4363006" y="33581"/>
                  <a:pt x="4367104" y="43447"/>
                </a:cubicBezTo>
                <a:cubicBezTo>
                  <a:pt x="4377244" y="41177"/>
                  <a:pt x="4376597" y="11019"/>
                  <a:pt x="4391116" y="15471"/>
                </a:cubicBezTo>
                <a:cubicBezTo>
                  <a:pt x="4392760" y="15616"/>
                  <a:pt x="4390838" y="18614"/>
                  <a:pt x="4390701" y="20185"/>
                </a:cubicBezTo>
                <a:cubicBezTo>
                  <a:pt x="4396882" y="6475"/>
                  <a:pt x="4411239" y="31506"/>
                  <a:pt x="4399175" y="36776"/>
                </a:cubicBezTo>
                <a:cubicBezTo>
                  <a:pt x="4403136" y="48217"/>
                  <a:pt x="4403414" y="45072"/>
                  <a:pt x="4399014" y="57358"/>
                </a:cubicBezTo>
                <a:cubicBezTo>
                  <a:pt x="4400798" y="55931"/>
                  <a:pt x="4407790" y="51796"/>
                  <a:pt x="4402441" y="56075"/>
                </a:cubicBezTo>
                <a:cubicBezTo>
                  <a:pt x="4409435" y="51942"/>
                  <a:pt x="4421059" y="70394"/>
                  <a:pt x="4426964" y="59827"/>
                </a:cubicBezTo>
                <a:cubicBezTo>
                  <a:pt x="4421893" y="60962"/>
                  <a:pt x="4418349" y="44808"/>
                  <a:pt x="4416289" y="49378"/>
                </a:cubicBezTo>
                <a:cubicBezTo>
                  <a:pt x="4413139" y="47515"/>
                  <a:pt x="4418906" y="38521"/>
                  <a:pt x="4422194" y="38811"/>
                </a:cubicBezTo>
                <a:cubicBezTo>
                  <a:pt x="4422610" y="34095"/>
                  <a:pt x="4419461" y="32233"/>
                  <a:pt x="4422750" y="32524"/>
                </a:cubicBezTo>
                <a:cubicBezTo>
                  <a:pt x="4419739" y="29090"/>
                  <a:pt x="4418511" y="24228"/>
                  <a:pt x="4413718" y="22220"/>
                </a:cubicBezTo>
                <a:cubicBezTo>
                  <a:pt x="4414967" y="8073"/>
                  <a:pt x="4425643" y="18521"/>
                  <a:pt x="4426338" y="10661"/>
                </a:cubicBezTo>
                <a:cubicBezTo>
                  <a:pt x="4435230" y="22537"/>
                  <a:pt x="4439468" y="30832"/>
                  <a:pt x="4441507" y="45271"/>
                </a:cubicBezTo>
                <a:cubicBezTo>
                  <a:pt x="4451093" y="49285"/>
                  <a:pt x="4443845" y="37555"/>
                  <a:pt x="4450004" y="42852"/>
                </a:cubicBezTo>
                <a:cubicBezTo>
                  <a:pt x="4453293" y="43142"/>
                  <a:pt x="4450700" y="34993"/>
                  <a:pt x="4453987" y="35283"/>
                </a:cubicBezTo>
                <a:cubicBezTo>
                  <a:pt x="4461653" y="42298"/>
                  <a:pt x="4462902" y="28150"/>
                  <a:pt x="4471956" y="19445"/>
                </a:cubicBezTo>
                <a:cubicBezTo>
                  <a:pt x="4468668" y="19154"/>
                  <a:pt x="4467440" y="14294"/>
                  <a:pt x="4464569" y="9287"/>
                </a:cubicBezTo>
                <a:cubicBezTo>
                  <a:pt x="4464847" y="6143"/>
                  <a:pt x="4466629" y="4717"/>
                  <a:pt x="4467048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7804B04-C62D-2544-828B-2DC349A96AC1}"/>
              </a:ext>
            </a:extLst>
          </p:cNvPr>
          <p:cNvSpPr/>
          <p:nvPr/>
        </p:nvSpPr>
        <p:spPr>
          <a:xfrm>
            <a:off x="158879" y="-324929"/>
            <a:ext cx="12233026" cy="9194609"/>
          </a:xfrm>
          <a:custGeom>
            <a:avLst/>
            <a:gdLst>
              <a:gd name="connsiteX0" fmla="*/ 5121649 w 11737975"/>
              <a:gd name="connsiteY0" fmla="*/ 9017402 h 9023354"/>
              <a:gd name="connsiteX1" fmla="*/ 5137419 w 11737975"/>
              <a:gd name="connsiteY1" fmla="*/ 9023354 h 9023354"/>
              <a:gd name="connsiteX2" fmla="*/ 5121114 w 11737975"/>
              <a:gd name="connsiteY2" fmla="*/ 9020707 h 9023354"/>
              <a:gd name="connsiteX3" fmla="*/ 5121649 w 11737975"/>
              <a:gd name="connsiteY3" fmla="*/ 9017402 h 9023354"/>
              <a:gd name="connsiteX4" fmla="*/ 4700513 w 11737975"/>
              <a:gd name="connsiteY4" fmla="*/ 8853691 h 9023354"/>
              <a:gd name="connsiteX5" fmla="*/ 4707220 w 11737975"/>
              <a:gd name="connsiteY5" fmla="*/ 8855862 h 9023354"/>
              <a:gd name="connsiteX6" fmla="*/ 4706575 w 11737975"/>
              <a:gd name="connsiteY6" fmla="*/ 8859826 h 9023354"/>
              <a:gd name="connsiteX7" fmla="*/ 4701025 w 11737975"/>
              <a:gd name="connsiteY7" fmla="*/ 8855363 h 9023354"/>
              <a:gd name="connsiteX8" fmla="*/ 4700513 w 11737975"/>
              <a:gd name="connsiteY8" fmla="*/ 8853691 h 9023354"/>
              <a:gd name="connsiteX9" fmla="*/ 4522475 w 11737975"/>
              <a:gd name="connsiteY9" fmla="*/ 8852344 h 9023354"/>
              <a:gd name="connsiteX10" fmla="*/ 4535941 w 11737975"/>
              <a:gd name="connsiteY10" fmla="*/ 8854061 h 9023354"/>
              <a:gd name="connsiteX11" fmla="*/ 4518855 w 11737975"/>
              <a:gd name="connsiteY11" fmla="*/ 8862541 h 9023354"/>
              <a:gd name="connsiteX12" fmla="*/ 4519448 w 11737975"/>
              <a:gd name="connsiteY12" fmla="*/ 8858885 h 9023354"/>
              <a:gd name="connsiteX13" fmla="*/ 4520041 w 11737975"/>
              <a:gd name="connsiteY13" fmla="*/ 8855231 h 9023354"/>
              <a:gd name="connsiteX14" fmla="*/ 4522475 w 11737975"/>
              <a:gd name="connsiteY14" fmla="*/ 8852344 h 9023354"/>
              <a:gd name="connsiteX15" fmla="*/ 4710823 w 11737975"/>
              <a:gd name="connsiteY15" fmla="*/ 8841186 h 9023354"/>
              <a:gd name="connsiteX16" fmla="*/ 4725532 w 11737975"/>
              <a:gd name="connsiteY16" fmla="*/ 8847325 h 9023354"/>
              <a:gd name="connsiteX17" fmla="*/ 4710228 w 11737975"/>
              <a:gd name="connsiteY17" fmla="*/ 8844841 h 9023354"/>
              <a:gd name="connsiteX18" fmla="*/ 4710823 w 11737975"/>
              <a:gd name="connsiteY18" fmla="*/ 8841186 h 9023354"/>
              <a:gd name="connsiteX19" fmla="*/ 5095720 w 11737975"/>
              <a:gd name="connsiteY19" fmla="*/ 8840836 h 9023354"/>
              <a:gd name="connsiteX20" fmla="*/ 5102927 w 11737975"/>
              <a:gd name="connsiteY20" fmla="*/ 8844820 h 9023354"/>
              <a:gd name="connsiteX21" fmla="*/ 5087031 w 11737975"/>
              <a:gd name="connsiteY21" fmla="*/ 8845991 h 9023354"/>
              <a:gd name="connsiteX22" fmla="*/ 5087624 w 11737975"/>
              <a:gd name="connsiteY22" fmla="*/ 8842335 h 9023354"/>
              <a:gd name="connsiteX23" fmla="*/ 5095720 w 11737975"/>
              <a:gd name="connsiteY23" fmla="*/ 8840836 h 9023354"/>
              <a:gd name="connsiteX24" fmla="*/ 4789715 w 11737975"/>
              <a:gd name="connsiteY24" fmla="*/ 8838987 h 9023354"/>
              <a:gd name="connsiteX25" fmla="*/ 4805021 w 11737975"/>
              <a:gd name="connsiteY25" fmla="*/ 8841473 h 9023354"/>
              <a:gd name="connsiteX26" fmla="*/ 4803835 w 11737975"/>
              <a:gd name="connsiteY26" fmla="*/ 8848783 h 9023354"/>
              <a:gd name="connsiteX27" fmla="*/ 4788528 w 11737975"/>
              <a:gd name="connsiteY27" fmla="*/ 8846298 h 9023354"/>
              <a:gd name="connsiteX28" fmla="*/ 4789121 w 11737975"/>
              <a:gd name="connsiteY28" fmla="*/ 8842645 h 9023354"/>
              <a:gd name="connsiteX29" fmla="*/ 4789715 w 11737975"/>
              <a:gd name="connsiteY29" fmla="*/ 8838987 h 9023354"/>
              <a:gd name="connsiteX30" fmla="*/ 4994471 w 11737975"/>
              <a:gd name="connsiteY30" fmla="*/ 8838741 h 9023354"/>
              <a:gd name="connsiteX31" fmla="*/ 5010775 w 11737975"/>
              <a:gd name="connsiteY31" fmla="*/ 8841389 h 9023354"/>
              <a:gd name="connsiteX32" fmla="*/ 5010175 w 11737975"/>
              <a:gd name="connsiteY32" fmla="*/ 8845089 h 9023354"/>
              <a:gd name="connsiteX33" fmla="*/ 5009576 w 11737975"/>
              <a:gd name="connsiteY33" fmla="*/ 8848789 h 9023354"/>
              <a:gd name="connsiteX34" fmla="*/ 4998257 w 11737975"/>
              <a:gd name="connsiteY34" fmla="*/ 8854073 h 9023354"/>
              <a:gd name="connsiteX35" fmla="*/ 4993270 w 11737975"/>
              <a:gd name="connsiteY35" fmla="*/ 8846143 h 9023354"/>
              <a:gd name="connsiteX36" fmla="*/ 4994471 w 11737975"/>
              <a:gd name="connsiteY36" fmla="*/ 8838741 h 9023354"/>
              <a:gd name="connsiteX37" fmla="*/ 4632850 w 11737975"/>
              <a:gd name="connsiteY37" fmla="*/ 8832937 h 9023354"/>
              <a:gd name="connsiteX38" fmla="*/ 4648513 w 11737975"/>
              <a:gd name="connsiteY38" fmla="*/ 8839549 h 9023354"/>
              <a:gd name="connsiteX39" fmla="*/ 4632209 w 11737975"/>
              <a:gd name="connsiteY39" fmla="*/ 8836902 h 9023354"/>
              <a:gd name="connsiteX40" fmla="*/ 4632850 w 11737975"/>
              <a:gd name="connsiteY40" fmla="*/ 8832937 h 9023354"/>
              <a:gd name="connsiteX41" fmla="*/ 4696701 w 11737975"/>
              <a:gd name="connsiteY41" fmla="*/ 8831392 h 9023354"/>
              <a:gd name="connsiteX42" fmla="*/ 4696109 w 11737975"/>
              <a:gd name="connsiteY42" fmla="*/ 8835048 h 9023354"/>
              <a:gd name="connsiteX43" fmla="*/ 4695515 w 11737975"/>
              <a:gd name="connsiteY43" fmla="*/ 8838702 h 9023354"/>
              <a:gd name="connsiteX44" fmla="*/ 4679023 w 11737975"/>
              <a:gd name="connsiteY44" fmla="*/ 8843527 h 9023354"/>
              <a:gd name="connsiteX45" fmla="*/ 4680209 w 11737975"/>
              <a:gd name="connsiteY45" fmla="*/ 8836217 h 9023354"/>
              <a:gd name="connsiteX46" fmla="*/ 4696701 w 11737975"/>
              <a:gd name="connsiteY46" fmla="*/ 8831392 h 9023354"/>
              <a:gd name="connsiteX47" fmla="*/ 4730871 w 11737975"/>
              <a:gd name="connsiteY47" fmla="*/ 8814432 h 9023354"/>
              <a:gd name="connsiteX48" fmla="*/ 4742616 w 11737975"/>
              <a:gd name="connsiteY48" fmla="*/ 8838847 h 9023354"/>
              <a:gd name="connsiteX49" fmla="*/ 4757920 w 11737975"/>
              <a:gd name="connsiteY49" fmla="*/ 8841330 h 9023354"/>
              <a:gd name="connsiteX50" fmla="*/ 4742024 w 11737975"/>
              <a:gd name="connsiteY50" fmla="*/ 8842501 h 9023354"/>
              <a:gd name="connsiteX51" fmla="*/ 4740837 w 11737975"/>
              <a:gd name="connsiteY51" fmla="*/ 8849810 h 9023354"/>
              <a:gd name="connsiteX52" fmla="*/ 4756141 w 11737975"/>
              <a:gd name="connsiteY52" fmla="*/ 8852295 h 9023354"/>
              <a:gd name="connsiteX53" fmla="*/ 4769072 w 11737975"/>
              <a:gd name="connsiteY53" fmla="*/ 8869398 h 9023354"/>
              <a:gd name="connsiteX54" fmla="*/ 4740244 w 11737975"/>
              <a:gd name="connsiteY54" fmla="*/ 8853465 h 9023354"/>
              <a:gd name="connsiteX55" fmla="*/ 4739057 w 11737975"/>
              <a:gd name="connsiteY55" fmla="*/ 8860775 h 9023354"/>
              <a:gd name="connsiteX56" fmla="*/ 4730151 w 11737975"/>
              <a:gd name="connsiteY56" fmla="*/ 8859681 h 9023354"/>
              <a:gd name="connsiteX57" fmla="*/ 4725532 w 11737975"/>
              <a:gd name="connsiteY57" fmla="*/ 8847325 h 9023354"/>
              <a:gd name="connsiteX58" fmla="*/ 4727310 w 11737975"/>
              <a:gd name="connsiteY58" fmla="*/ 8836360 h 9023354"/>
              <a:gd name="connsiteX59" fmla="*/ 4727904 w 11737975"/>
              <a:gd name="connsiteY59" fmla="*/ 8832706 h 9023354"/>
              <a:gd name="connsiteX60" fmla="*/ 4730277 w 11737975"/>
              <a:gd name="connsiteY60" fmla="*/ 8818086 h 9023354"/>
              <a:gd name="connsiteX61" fmla="*/ 5093112 w 11737975"/>
              <a:gd name="connsiteY61" fmla="*/ 8808527 h 9023354"/>
              <a:gd name="connsiteX62" fmla="*/ 5093032 w 11737975"/>
              <a:gd name="connsiteY62" fmla="*/ 8809021 h 9023354"/>
              <a:gd name="connsiteX63" fmla="*/ 5093052 w 11737975"/>
              <a:gd name="connsiteY63" fmla="*/ 8808897 h 9023354"/>
              <a:gd name="connsiteX64" fmla="*/ 5093557 w 11737975"/>
              <a:gd name="connsiteY64" fmla="*/ 8805786 h 9023354"/>
              <a:gd name="connsiteX65" fmla="*/ 5093052 w 11737975"/>
              <a:gd name="connsiteY65" fmla="*/ 8808897 h 9023354"/>
              <a:gd name="connsiteX66" fmla="*/ 5092963 w 11737975"/>
              <a:gd name="connsiteY66" fmla="*/ 8809441 h 9023354"/>
              <a:gd name="connsiteX67" fmla="*/ 5093032 w 11737975"/>
              <a:gd name="connsiteY67" fmla="*/ 8809021 h 9023354"/>
              <a:gd name="connsiteX68" fmla="*/ 5092370 w 11737975"/>
              <a:gd name="connsiteY68" fmla="*/ 8813096 h 9023354"/>
              <a:gd name="connsiteX69" fmla="*/ 5091182 w 11737975"/>
              <a:gd name="connsiteY69" fmla="*/ 8820407 h 9023354"/>
              <a:gd name="connsiteX70" fmla="*/ 5086852 w 11737975"/>
              <a:gd name="connsiteY70" fmla="*/ 8810793 h 9023354"/>
              <a:gd name="connsiteX71" fmla="*/ 5086647 w 11737975"/>
              <a:gd name="connsiteY71" fmla="*/ 8807536 h 9023354"/>
              <a:gd name="connsiteX72" fmla="*/ 5093557 w 11737975"/>
              <a:gd name="connsiteY72" fmla="*/ 8805786 h 9023354"/>
              <a:gd name="connsiteX73" fmla="*/ 4732650 w 11737975"/>
              <a:gd name="connsiteY73" fmla="*/ 8803468 h 9023354"/>
              <a:gd name="connsiteX74" fmla="*/ 4730871 w 11737975"/>
              <a:gd name="connsiteY74" fmla="*/ 8814432 h 9023354"/>
              <a:gd name="connsiteX75" fmla="*/ 5405775 w 11737975"/>
              <a:gd name="connsiteY75" fmla="*/ 8781445 h 9023354"/>
              <a:gd name="connsiteX76" fmla="*/ 5411515 w 11737975"/>
              <a:gd name="connsiteY76" fmla="*/ 8782378 h 9023354"/>
              <a:gd name="connsiteX77" fmla="*/ 5410923 w 11737975"/>
              <a:gd name="connsiteY77" fmla="*/ 8786034 h 9023354"/>
              <a:gd name="connsiteX78" fmla="*/ 5406018 w 11737975"/>
              <a:gd name="connsiteY78" fmla="*/ 8783986 h 9023354"/>
              <a:gd name="connsiteX79" fmla="*/ 5428005 w 11737975"/>
              <a:gd name="connsiteY79" fmla="*/ 8777552 h 9023354"/>
              <a:gd name="connsiteX80" fmla="*/ 5427410 w 11737975"/>
              <a:gd name="connsiteY80" fmla="*/ 8781208 h 9023354"/>
              <a:gd name="connsiteX81" fmla="*/ 5411515 w 11737975"/>
              <a:gd name="connsiteY81" fmla="*/ 8782378 h 9023354"/>
              <a:gd name="connsiteX82" fmla="*/ 5412107 w 11737975"/>
              <a:gd name="connsiteY82" fmla="*/ 8778723 h 9023354"/>
              <a:gd name="connsiteX83" fmla="*/ 5428005 w 11737975"/>
              <a:gd name="connsiteY83" fmla="*/ 8777552 h 9023354"/>
              <a:gd name="connsiteX84" fmla="*/ 4392983 w 11737975"/>
              <a:gd name="connsiteY84" fmla="*/ 8767084 h 9023354"/>
              <a:gd name="connsiteX85" fmla="*/ 4391203 w 11737975"/>
              <a:gd name="connsiteY85" fmla="*/ 8778048 h 9023354"/>
              <a:gd name="connsiteX86" fmla="*/ 4314562 w 11737975"/>
              <a:gd name="connsiteY86" fmla="*/ 8766350 h 9023354"/>
              <a:gd name="connsiteX87" fmla="*/ 4330867 w 11737975"/>
              <a:gd name="connsiteY87" fmla="*/ 8768996 h 9023354"/>
              <a:gd name="connsiteX88" fmla="*/ 4330331 w 11737975"/>
              <a:gd name="connsiteY88" fmla="*/ 8772300 h 9023354"/>
              <a:gd name="connsiteX89" fmla="*/ 4329794 w 11737975"/>
              <a:gd name="connsiteY89" fmla="*/ 8775603 h 9023354"/>
              <a:gd name="connsiteX90" fmla="*/ 4313488 w 11737975"/>
              <a:gd name="connsiteY90" fmla="*/ 8772957 h 9023354"/>
              <a:gd name="connsiteX91" fmla="*/ 4314024 w 11737975"/>
              <a:gd name="connsiteY91" fmla="*/ 8769654 h 9023354"/>
              <a:gd name="connsiteX92" fmla="*/ 4314562 w 11737975"/>
              <a:gd name="connsiteY92" fmla="*/ 8766350 h 9023354"/>
              <a:gd name="connsiteX93" fmla="*/ 5545223 w 11737975"/>
              <a:gd name="connsiteY93" fmla="*/ 8732810 h 9023354"/>
              <a:gd name="connsiteX94" fmla="*/ 5559937 w 11737975"/>
              <a:gd name="connsiteY94" fmla="*/ 8738950 h 9023354"/>
              <a:gd name="connsiteX95" fmla="*/ 5559342 w 11737975"/>
              <a:gd name="connsiteY95" fmla="*/ 8742604 h 9023354"/>
              <a:gd name="connsiteX96" fmla="*/ 5544629 w 11737975"/>
              <a:gd name="connsiteY96" fmla="*/ 8736466 h 9023354"/>
              <a:gd name="connsiteX97" fmla="*/ 5545223 w 11737975"/>
              <a:gd name="connsiteY97" fmla="*/ 8732810 h 9023354"/>
              <a:gd name="connsiteX98" fmla="*/ 5547596 w 11737975"/>
              <a:gd name="connsiteY98" fmla="*/ 8718192 h 9023354"/>
              <a:gd name="connsiteX99" fmla="*/ 5545223 w 11737975"/>
              <a:gd name="connsiteY99" fmla="*/ 8732810 h 9023354"/>
              <a:gd name="connsiteX100" fmla="*/ 5576834 w 11737975"/>
              <a:gd name="connsiteY100" fmla="*/ 8665907 h 9023354"/>
              <a:gd name="connsiteX101" fmla="*/ 5590860 w 11737975"/>
              <a:gd name="connsiteY101" fmla="*/ 8669709 h 9023354"/>
              <a:gd name="connsiteX102" fmla="*/ 5573911 w 11737975"/>
              <a:gd name="connsiteY102" fmla="*/ 8671028 h 9023354"/>
              <a:gd name="connsiteX103" fmla="*/ 5574553 w 11737975"/>
              <a:gd name="connsiteY103" fmla="*/ 8667063 h 9023354"/>
              <a:gd name="connsiteX104" fmla="*/ 5576834 w 11737975"/>
              <a:gd name="connsiteY104" fmla="*/ 8665907 h 9023354"/>
              <a:gd name="connsiteX105" fmla="*/ 4362021 w 11737975"/>
              <a:gd name="connsiteY105" fmla="*/ 8570748 h 9023354"/>
              <a:gd name="connsiteX106" fmla="*/ 4358461 w 11737975"/>
              <a:gd name="connsiteY106" fmla="*/ 8592677 h 9023354"/>
              <a:gd name="connsiteX107" fmla="*/ 4355170 w 11737975"/>
              <a:gd name="connsiteY107" fmla="*/ 8576670 h 9023354"/>
              <a:gd name="connsiteX108" fmla="*/ 4362021 w 11737975"/>
              <a:gd name="connsiteY108" fmla="*/ 8570748 h 9023354"/>
              <a:gd name="connsiteX109" fmla="*/ 4374199 w 11737975"/>
              <a:gd name="connsiteY109" fmla="*/ 8502046 h 9023354"/>
              <a:gd name="connsiteX110" fmla="*/ 4389914 w 11737975"/>
              <a:gd name="connsiteY110" fmla="*/ 8508327 h 9023354"/>
              <a:gd name="connsiteX111" fmla="*/ 4382836 w 11737975"/>
              <a:gd name="connsiteY111" fmla="*/ 8551937 h 9023354"/>
              <a:gd name="connsiteX112" fmla="*/ 4364759 w 11737975"/>
              <a:gd name="connsiteY112" fmla="*/ 8560194 h 9023354"/>
              <a:gd name="connsiteX113" fmla="*/ 4368888 w 11737975"/>
              <a:gd name="connsiteY113" fmla="*/ 8534755 h 9023354"/>
              <a:gd name="connsiteX114" fmla="*/ 4371839 w 11737975"/>
              <a:gd name="connsiteY114" fmla="*/ 8516583 h 9023354"/>
              <a:gd name="connsiteX115" fmla="*/ 4374199 w 11737975"/>
              <a:gd name="connsiteY115" fmla="*/ 8502046 h 9023354"/>
              <a:gd name="connsiteX116" fmla="*/ 5600280 w 11737975"/>
              <a:gd name="connsiteY116" fmla="*/ 8490421 h 9023354"/>
              <a:gd name="connsiteX117" fmla="*/ 5599687 w 11737975"/>
              <a:gd name="connsiteY117" fmla="*/ 8494076 h 9023354"/>
              <a:gd name="connsiteX118" fmla="*/ 5597908 w 11737975"/>
              <a:gd name="connsiteY118" fmla="*/ 8505040 h 9023354"/>
              <a:gd name="connsiteX119" fmla="*/ 5582601 w 11737975"/>
              <a:gd name="connsiteY119" fmla="*/ 8502555 h 9023354"/>
              <a:gd name="connsiteX120" fmla="*/ 5600280 w 11737975"/>
              <a:gd name="connsiteY120" fmla="*/ 8490421 h 9023354"/>
              <a:gd name="connsiteX121" fmla="*/ 5617364 w 11737975"/>
              <a:gd name="connsiteY121" fmla="*/ 8481940 h 9023354"/>
              <a:gd name="connsiteX122" fmla="*/ 5613802 w 11737975"/>
              <a:gd name="connsiteY122" fmla="*/ 8503868 h 9023354"/>
              <a:gd name="connsiteX123" fmla="*/ 5627924 w 11737975"/>
              <a:gd name="connsiteY123" fmla="*/ 8513664 h 9023354"/>
              <a:gd name="connsiteX124" fmla="*/ 5627330 w 11737975"/>
              <a:gd name="connsiteY124" fmla="*/ 8517318 h 9023354"/>
              <a:gd name="connsiteX125" fmla="*/ 5612024 w 11737975"/>
              <a:gd name="connsiteY125" fmla="*/ 8514835 h 9023354"/>
              <a:gd name="connsiteX126" fmla="*/ 5612617 w 11737975"/>
              <a:gd name="connsiteY126" fmla="*/ 8511180 h 9023354"/>
              <a:gd name="connsiteX127" fmla="*/ 5613210 w 11737975"/>
              <a:gd name="connsiteY127" fmla="*/ 8507524 h 9023354"/>
              <a:gd name="connsiteX128" fmla="*/ 5609772 w 11737975"/>
              <a:gd name="connsiteY128" fmla="*/ 8492430 h 9023354"/>
              <a:gd name="connsiteX129" fmla="*/ 5617364 w 11737975"/>
              <a:gd name="connsiteY129" fmla="*/ 8481940 h 9023354"/>
              <a:gd name="connsiteX130" fmla="*/ 4412330 w 11737975"/>
              <a:gd name="connsiteY130" fmla="*/ 8357596 h 9023354"/>
              <a:gd name="connsiteX131" fmla="*/ 4427041 w 11737975"/>
              <a:gd name="connsiteY131" fmla="*/ 8363735 h 9023354"/>
              <a:gd name="connsiteX132" fmla="*/ 4409365 w 11737975"/>
              <a:gd name="connsiteY132" fmla="*/ 8375870 h 9023354"/>
              <a:gd name="connsiteX133" fmla="*/ 4410552 w 11737975"/>
              <a:gd name="connsiteY133" fmla="*/ 8368561 h 9023354"/>
              <a:gd name="connsiteX134" fmla="*/ 4395243 w 11737975"/>
              <a:gd name="connsiteY134" fmla="*/ 8366076 h 9023354"/>
              <a:gd name="connsiteX135" fmla="*/ 4412330 w 11737975"/>
              <a:gd name="connsiteY135" fmla="*/ 8357596 h 9023354"/>
              <a:gd name="connsiteX136" fmla="*/ 4466591 w 11737975"/>
              <a:gd name="connsiteY136" fmla="*/ 8310878 h 9023354"/>
              <a:gd name="connsiteX137" fmla="*/ 4482896 w 11737975"/>
              <a:gd name="connsiteY137" fmla="*/ 8313525 h 9023354"/>
              <a:gd name="connsiteX138" fmla="*/ 4482252 w 11737975"/>
              <a:gd name="connsiteY138" fmla="*/ 8317491 h 9023354"/>
              <a:gd name="connsiteX139" fmla="*/ 4465947 w 11737975"/>
              <a:gd name="connsiteY139" fmla="*/ 8314844 h 9023354"/>
              <a:gd name="connsiteX140" fmla="*/ 4466591 w 11737975"/>
              <a:gd name="connsiteY140" fmla="*/ 8310878 h 9023354"/>
              <a:gd name="connsiteX141" fmla="*/ 4437630 w 11737975"/>
              <a:gd name="connsiteY141" fmla="*/ 8283118 h 9023354"/>
              <a:gd name="connsiteX142" fmla="*/ 4468467 w 11737975"/>
              <a:gd name="connsiteY142" fmla="*/ 8299316 h 9023354"/>
              <a:gd name="connsiteX143" fmla="*/ 4449802 w 11737975"/>
              <a:gd name="connsiteY143" fmla="*/ 8311205 h 9023354"/>
              <a:gd name="connsiteX144" fmla="*/ 4449213 w 11737975"/>
              <a:gd name="connsiteY144" fmla="*/ 8314839 h 9023354"/>
              <a:gd name="connsiteX145" fmla="*/ 4437630 w 11737975"/>
              <a:gd name="connsiteY145" fmla="*/ 8283118 h 9023354"/>
              <a:gd name="connsiteX146" fmla="*/ 4430035 w 11737975"/>
              <a:gd name="connsiteY146" fmla="*/ 8269764 h 9023354"/>
              <a:gd name="connsiteX147" fmla="*/ 4438808 w 11737975"/>
              <a:gd name="connsiteY147" fmla="*/ 8275851 h 9023354"/>
              <a:gd name="connsiteX148" fmla="*/ 4426760 w 11737975"/>
              <a:gd name="connsiteY148" fmla="*/ 8281355 h 9023354"/>
              <a:gd name="connsiteX149" fmla="*/ 4428530 w 11737975"/>
              <a:gd name="connsiteY149" fmla="*/ 8270453 h 9023354"/>
              <a:gd name="connsiteX150" fmla="*/ 4430035 w 11737975"/>
              <a:gd name="connsiteY150" fmla="*/ 8269764 h 9023354"/>
              <a:gd name="connsiteX151" fmla="*/ 4490618 w 11737975"/>
              <a:gd name="connsiteY151" fmla="*/ 8265951 h 9023354"/>
              <a:gd name="connsiteX152" fmla="*/ 4489975 w 11737975"/>
              <a:gd name="connsiteY152" fmla="*/ 8269914 h 9023354"/>
              <a:gd name="connsiteX153" fmla="*/ 4505710 w 11737975"/>
              <a:gd name="connsiteY153" fmla="*/ 8276086 h 9023354"/>
              <a:gd name="connsiteX154" fmla="*/ 4503992 w 11737975"/>
              <a:gd name="connsiteY154" fmla="*/ 8286657 h 9023354"/>
              <a:gd name="connsiteX155" fmla="*/ 4485400 w 11737975"/>
              <a:gd name="connsiteY155" fmla="*/ 8298107 h 9023354"/>
              <a:gd name="connsiteX156" fmla="*/ 4489402 w 11737975"/>
              <a:gd name="connsiteY156" fmla="*/ 8273438 h 9023354"/>
              <a:gd name="connsiteX157" fmla="*/ 4489474 w 11737975"/>
              <a:gd name="connsiteY157" fmla="*/ 8272999 h 9023354"/>
              <a:gd name="connsiteX158" fmla="*/ 4473742 w 11737975"/>
              <a:gd name="connsiteY158" fmla="*/ 8266828 h 9023354"/>
              <a:gd name="connsiteX159" fmla="*/ 4490618 w 11737975"/>
              <a:gd name="connsiteY159" fmla="*/ 8265951 h 9023354"/>
              <a:gd name="connsiteX160" fmla="*/ 4500729 w 11737975"/>
              <a:gd name="connsiteY160" fmla="*/ 8216558 h 9023354"/>
              <a:gd name="connsiteX161" fmla="*/ 4515291 w 11737975"/>
              <a:gd name="connsiteY161" fmla="*/ 8217058 h 9023354"/>
              <a:gd name="connsiteX162" fmla="*/ 4512931 w 11737975"/>
              <a:gd name="connsiteY162" fmla="*/ 8231594 h 9023354"/>
              <a:gd name="connsiteX163" fmla="*/ 4512929 w 11737975"/>
              <a:gd name="connsiteY163" fmla="*/ 8231593 h 9023354"/>
              <a:gd name="connsiteX164" fmla="*/ 4497215 w 11737975"/>
              <a:gd name="connsiteY164" fmla="*/ 8225314 h 9023354"/>
              <a:gd name="connsiteX165" fmla="*/ 4498395 w 11737975"/>
              <a:gd name="connsiteY165" fmla="*/ 8218045 h 9023354"/>
              <a:gd name="connsiteX166" fmla="*/ 4500729 w 11737975"/>
              <a:gd name="connsiteY166" fmla="*/ 8216558 h 9023354"/>
              <a:gd name="connsiteX167" fmla="*/ 5632439 w 11737975"/>
              <a:gd name="connsiteY167" fmla="*/ 8195547 h 9023354"/>
              <a:gd name="connsiteX168" fmla="*/ 5647745 w 11737975"/>
              <a:gd name="connsiteY168" fmla="*/ 8198031 h 9023354"/>
              <a:gd name="connsiteX169" fmla="*/ 5631845 w 11737975"/>
              <a:gd name="connsiteY169" fmla="*/ 8199202 h 9023354"/>
              <a:gd name="connsiteX170" fmla="*/ 5632439 w 11737975"/>
              <a:gd name="connsiteY170" fmla="*/ 8195547 h 9023354"/>
              <a:gd name="connsiteX171" fmla="*/ 4519113 w 11737975"/>
              <a:gd name="connsiteY171" fmla="*/ 8183620 h 9023354"/>
              <a:gd name="connsiteX172" fmla="*/ 4518520 w 11737975"/>
              <a:gd name="connsiteY172" fmla="*/ 8187276 h 9023354"/>
              <a:gd name="connsiteX173" fmla="*/ 4516147 w 11737975"/>
              <a:gd name="connsiteY173" fmla="*/ 8201894 h 9023354"/>
              <a:gd name="connsiteX174" fmla="*/ 4515553 w 11737975"/>
              <a:gd name="connsiteY174" fmla="*/ 8205551 h 9023354"/>
              <a:gd name="connsiteX175" fmla="*/ 4499061 w 11737975"/>
              <a:gd name="connsiteY175" fmla="*/ 8210375 h 9023354"/>
              <a:gd name="connsiteX176" fmla="*/ 4500248 w 11737975"/>
              <a:gd name="connsiteY176" fmla="*/ 8203065 h 9023354"/>
              <a:gd name="connsiteX177" fmla="*/ 4500840 w 11737975"/>
              <a:gd name="connsiteY177" fmla="*/ 8199411 h 9023354"/>
              <a:gd name="connsiteX178" fmla="*/ 4519113 w 11737975"/>
              <a:gd name="connsiteY178" fmla="*/ 8183620 h 9023354"/>
              <a:gd name="connsiteX179" fmla="*/ 4512113 w 11737975"/>
              <a:gd name="connsiteY179" fmla="*/ 8129968 h 9023354"/>
              <a:gd name="connsiteX180" fmla="*/ 4525640 w 11737975"/>
              <a:gd name="connsiteY180" fmla="*/ 8143418 h 9023354"/>
              <a:gd name="connsiteX181" fmla="*/ 4523266 w 11737975"/>
              <a:gd name="connsiteY181" fmla="*/ 8158036 h 9023354"/>
              <a:gd name="connsiteX182" fmla="*/ 4519113 w 11737975"/>
              <a:gd name="connsiteY182" fmla="*/ 8183620 h 9023354"/>
              <a:gd name="connsiteX183" fmla="*/ 4503808 w 11737975"/>
              <a:gd name="connsiteY183" fmla="*/ 8181135 h 9023354"/>
              <a:gd name="connsiteX184" fmla="*/ 4504993 w 11737975"/>
              <a:gd name="connsiteY184" fmla="*/ 8173826 h 9023354"/>
              <a:gd name="connsiteX185" fmla="*/ 4507961 w 11737975"/>
              <a:gd name="connsiteY185" fmla="*/ 8155553 h 9023354"/>
              <a:gd name="connsiteX186" fmla="*/ 4492065 w 11737975"/>
              <a:gd name="connsiteY186" fmla="*/ 8156723 h 9023354"/>
              <a:gd name="connsiteX187" fmla="*/ 4494439 w 11737975"/>
              <a:gd name="connsiteY187" fmla="*/ 8142103 h 9023354"/>
              <a:gd name="connsiteX188" fmla="*/ 4509739 w 11737975"/>
              <a:gd name="connsiteY188" fmla="*/ 8144587 h 9023354"/>
              <a:gd name="connsiteX189" fmla="*/ 4512113 w 11737975"/>
              <a:gd name="connsiteY189" fmla="*/ 8129968 h 9023354"/>
              <a:gd name="connsiteX190" fmla="*/ 5654871 w 11737975"/>
              <a:gd name="connsiteY190" fmla="*/ 8119973 h 9023354"/>
              <a:gd name="connsiteX191" fmla="*/ 5659017 w 11737975"/>
              <a:gd name="connsiteY191" fmla="*/ 8128590 h 9023354"/>
              <a:gd name="connsiteX192" fmla="*/ 5654462 w 11737975"/>
              <a:gd name="connsiteY192" fmla="*/ 8120348 h 9023354"/>
              <a:gd name="connsiteX193" fmla="*/ 4513894 w 11737975"/>
              <a:gd name="connsiteY193" fmla="*/ 8119003 h 9023354"/>
              <a:gd name="connsiteX194" fmla="*/ 4512706 w 11737975"/>
              <a:gd name="connsiteY194" fmla="*/ 8126313 h 9023354"/>
              <a:gd name="connsiteX195" fmla="*/ 4482387 w 11737975"/>
              <a:gd name="connsiteY195" fmla="*/ 8110474 h 9023354"/>
              <a:gd name="connsiteX196" fmla="*/ 4479399 w 11737975"/>
              <a:gd name="connsiteY196" fmla="*/ 8128883 h 9023354"/>
              <a:gd name="connsiteX197" fmla="*/ 4474778 w 11737975"/>
              <a:gd name="connsiteY197" fmla="*/ 8118685 h 9023354"/>
              <a:gd name="connsiteX198" fmla="*/ 4482387 w 11737975"/>
              <a:gd name="connsiteY198" fmla="*/ 8110474 h 9023354"/>
              <a:gd name="connsiteX199" fmla="*/ 5663171 w 11737975"/>
              <a:gd name="connsiteY199" fmla="*/ 8103006 h 9023354"/>
              <a:gd name="connsiteX200" fmla="*/ 5661984 w 11737975"/>
              <a:gd name="connsiteY200" fmla="*/ 8110314 h 9023354"/>
              <a:gd name="connsiteX201" fmla="*/ 5661391 w 11737975"/>
              <a:gd name="connsiteY201" fmla="*/ 8113971 h 9023354"/>
              <a:gd name="connsiteX202" fmla="*/ 5654871 w 11737975"/>
              <a:gd name="connsiteY202" fmla="*/ 8119973 h 9023354"/>
              <a:gd name="connsiteX203" fmla="*/ 5647271 w 11737975"/>
              <a:gd name="connsiteY203" fmla="*/ 8104176 h 9023354"/>
              <a:gd name="connsiteX204" fmla="*/ 5663171 w 11737975"/>
              <a:gd name="connsiteY204" fmla="*/ 8103006 h 9023354"/>
              <a:gd name="connsiteX205" fmla="*/ 4516860 w 11737975"/>
              <a:gd name="connsiteY205" fmla="*/ 8100728 h 9023354"/>
              <a:gd name="connsiteX206" fmla="*/ 4530386 w 11737975"/>
              <a:gd name="connsiteY206" fmla="*/ 8114178 h 9023354"/>
              <a:gd name="connsiteX207" fmla="*/ 4528607 w 11737975"/>
              <a:gd name="connsiteY207" fmla="*/ 8125144 h 9023354"/>
              <a:gd name="connsiteX208" fmla="*/ 4513894 w 11737975"/>
              <a:gd name="connsiteY208" fmla="*/ 8119003 h 9023354"/>
              <a:gd name="connsiteX209" fmla="*/ 4114124 w 11737975"/>
              <a:gd name="connsiteY209" fmla="*/ 8099140 h 9023354"/>
              <a:gd name="connsiteX210" fmla="*/ 4134798 w 11737975"/>
              <a:gd name="connsiteY210" fmla="*/ 8106198 h 9023354"/>
              <a:gd name="connsiteX211" fmla="*/ 4110123 w 11737975"/>
              <a:gd name="connsiteY211" fmla="*/ 8105778 h 9023354"/>
              <a:gd name="connsiteX212" fmla="*/ 4114124 w 11737975"/>
              <a:gd name="connsiteY212" fmla="*/ 8099140 h 9023354"/>
              <a:gd name="connsiteX213" fmla="*/ 5671950 w 11737975"/>
              <a:gd name="connsiteY213" fmla="*/ 8067088 h 9023354"/>
              <a:gd name="connsiteX214" fmla="*/ 5683176 w 11737975"/>
              <a:gd name="connsiteY214" fmla="*/ 8083832 h 9023354"/>
              <a:gd name="connsiteX215" fmla="*/ 5693225 w 11737975"/>
              <a:gd name="connsiteY215" fmla="*/ 8107843 h 9023354"/>
              <a:gd name="connsiteX216" fmla="*/ 5678458 w 11737975"/>
              <a:gd name="connsiteY216" fmla="*/ 8112906 h 9023354"/>
              <a:gd name="connsiteX217" fmla="*/ 5666049 w 11737975"/>
              <a:gd name="connsiteY217" fmla="*/ 8103432 h 9023354"/>
              <a:gd name="connsiteX218" fmla="*/ 5671950 w 11737975"/>
              <a:gd name="connsiteY218" fmla="*/ 8067088 h 9023354"/>
              <a:gd name="connsiteX219" fmla="*/ 5654983 w 11737975"/>
              <a:gd name="connsiteY219" fmla="*/ 8056662 h 9023354"/>
              <a:gd name="connsiteX220" fmla="*/ 5669696 w 11737975"/>
              <a:gd name="connsiteY220" fmla="*/ 8062804 h 9023354"/>
              <a:gd name="connsiteX221" fmla="*/ 5669103 w 11737975"/>
              <a:gd name="connsiteY221" fmla="*/ 8066457 h 9023354"/>
              <a:gd name="connsiteX222" fmla="*/ 5668510 w 11737975"/>
              <a:gd name="connsiteY222" fmla="*/ 8070112 h 9023354"/>
              <a:gd name="connsiteX223" fmla="*/ 5663171 w 11737975"/>
              <a:gd name="connsiteY223" fmla="*/ 8103006 h 9023354"/>
              <a:gd name="connsiteX224" fmla="*/ 5653204 w 11737975"/>
              <a:gd name="connsiteY224" fmla="*/ 8067627 h 9023354"/>
              <a:gd name="connsiteX225" fmla="*/ 5653797 w 11737975"/>
              <a:gd name="connsiteY225" fmla="*/ 8063972 h 9023354"/>
              <a:gd name="connsiteX226" fmla="*/ 5654390 w 11737975"/>
              <a:gd name="connsiteY226" fmla="*/ 8060317 h 9023354"/>
              <a:gd name="connsiteX227" fmla="*/ 5654983 w 11737975"/>
              <a:gd name="connsiteY227" fmla="*/ 8056662 h 9023354"/>
              <a:gd name="connsiteX228" fmla="*/ 4109419 w 11737975"/>
              <a:gd name="connsiteY228" fmla="*/ 8046133 h 9023354"/>
              <a:gd name="connsiteX229" fmla="*/ 4129184 w 11737975"/>
              <a:gd name="connsiteY229" fmla="*/ 8058568 h 9023354"/>
              <a:gd name="connsiteX230" fmla="*/ 4108028 w 11737975"/>
              <a:gd name="connsiteY230" fmla="*/ 8054116 h 9023354"/>
              <a:gd name="connsiteX231" fmla="*/ 4109419 w 11737975"/>
              <a:gd name="connsiteY231" fmla="*/ 8046133 h 9023354"/>
              <a:gd name="connsiteX232" fmla="*/ 5643240 w 11737975"/>
              <a:gd name="connsiteY232" fmla="*/ 8032249 h 9023354"/>
              <a:gd name="connsiteX233" fmla="*/ 5642055 w 11737975"/>
              <a:gd name="connsiteY233" fmla="*/ 8039559 h 9023354"/>
              <a:gd name="connsiteX234" fmla="*/ 5643240 w 11737975"/>
              <a:gd name="connsiteY234" fmla="*/ 8032249 h 9023354"/>
              <a:gd name="connsiteX235" fmla="*/ 4520408 w 11737975"/>
              <a:gd name="connsiteY235" fmla="*/ 8030501 h 9023354"/>
              <a:gd name="connsiteX236" fmla="*/ 4528133 w 11737975"/>
              <a:gd name="connsiteY236" fmla="*/ 8031287 h 9023354"/>
              <a:gd name="connsiteX237" fmla="*/ 4527538 w 11737975"/>
              <a:gd name="connsiteY237" fmla="*/ 8034941 h 9023354"/>
              <a:gd name="connsiteX238" fmla="*/ 4512236 w 11737975"/>
              <a:gd name="connsiteY238" fmla="*/ 8032457 h 9023354"/>
              <a:gd name="connsiteX239" fmla="*/ 4520408 w 11737975"/>
              <a:gd name="connsiteY239" fmla="*/ 8030501 h 9023354"/>
              <a:gd name="connsiteX240" fmla="*/ 5706108 w 11737975"/>
              <a:gd name="connsiteY240" fmla="*/ 7959732 h 9023354"/>
              <a:gd name="connsiteX241" fmla="*/ 5717328 w 11737975"/>
              <a:gd name="connsiteY241" fmla="*/ 7976527 h 9023354"/>
              <a:gd name="connsiteX242" fmla="*/ 5715553 w 11737975"/>
              <a:gd name="connsiteY242" fmla="*/ 7987469 h 9023354"/>
              <a:gd name="connsiteX243" fmla="*/ 5714958 w 11737975"/>
              <a:gd name="connsiteY243" fmla="*/ 7991117 h 9023354"/>
              <a:gd name="connsiteX244" fmla="*/ 5712591 w 11737975"/>
              <a:gd name="connsiteY244" fmla="*/ 8005705 h 9023354"/>
              <a:gd name="connsiteX245" fmla="*/ 5720849 w 11737975"/>
              <a:gd name="connsiteY245" fmla="*/ 8040738 h 9023354"/>
              <a:gd name="connsiteX246" fmla="*/ 5714202 w 11737975"/>
              <a:gd name="connsiteY246" fmla="*/ 8045450 h 9023354"/>
              <a:gd name="connsiteX247" fmla="*/ 5706077 w 11737975"/>
              <a:gd name="connsiteY247" fmla="*/ 8045826 h 9023354"/>
              <a:gd name="connsiteX248" fmla="*/ 5706669 w 11737975"/>
              <a:gd name="connsiteY248" fmla="*/ 8042180 h 9023354"/>
              <a:gd name="connsiteX249" fmla="*/ 5700187 w 11737975"/>
              <a:gd name="connsiteY249" fmla="*/ 7996206 h 9023354"/>
              <a:gd name="connsiteX250" fmla="*/ 5701372 w 11737975"/>
              <a:gd name="connsiteY250" fmla="*/ 7988911 h 9023354"/>
              <a:gd name="connsiteX251" fmla="*/ 5703739 w 11737975"/>
              <a:gd name="connsiteY251" fmla="*/ 7974320 h 9023354"/>
              <a:gd name="connsiteX252" fmla="*/ 5706108 w 11737975"/>
              <a:gd name="connsiteY252" fmla="*/ 7959732 h 9023354"/>
              <a:gd name="connsiteX253" fmla="*/ 4542960 w 11737975"/>
              <a:gd name="connsiteY253" fmla="*/ 7943496 h 9023354"/>
              <a:gd name="connsiteX254" fmla="*/ 4540576 w 11737975"/>
              <a:gd name="connsiteY254" fmla="*/ 7958180 h 9023354"/>
              <a:gd name="connsiteX255" fmla="*/ 4556882 w 11737975"/>
              <a:gd name="connsiteY255" fmla="*/ 7960827 h 9023354"/>
              <a:gd name="connsiteX256" fmla="*/ 4556287 w 11737975"/>
              <a:gd name="connsiteY256" fmla="*/ 7964499 h 9023354"/>
              <a:gd name="connsiteX257" fmla="*/ 4539980 w 11737975"/>
              <a:gd name="connsiteY257" fmla="*/ 7961852 h 9023354"/>
              <a:gd name="connsiteX258" fmla="*/ 4538789 w 11737975"/>
              <a:gd name="connsiteY258" fmla="*/ 7969193 h 9023354"/>
              <a:gd name="connsiteX259" fmla="*/ 4521890 w 11737975"/>
              <a:gd name="connsiteY259" fmla="*/ 7970216 h 9023354"/>
              <a:gd name="connsiteX260" fmla="*/ 4542960 w 11737975"/>
              <a:gd name="connsiteY260" fmla="*/ 7943496 h 9023354"/>
              <a:gd name="connsiteX261" fmla="*/ 5643954 w 11737975"/>
              <a:gd name="connsiteY261" fmla="*/ 7931083 h 9023354"/>
              <a:gd name="connsiteX262" fmla="*/ 5626871 w 11737975"/>
              <a:gd name="connsiteY262" fmla="*/ 7939564 h 9023354"/>
              <a:gd name="connsiteX263" fmla="*/ 5638614 w 11737975"/>
              <a:gd name="connsiteY263" fmla="*/ 7963976 h 9023354"/>
              <a:gd name="connsiteX264" fmla="*/ 5622124 w 11737975"/>
              <a:gd name="connsiteY264" fmla="*/ 7968803 h 9023354"/>
              <a:gd name="connsiteX265" fmla="*/ 5637428 w 11737975"/>
              <a:gd name="connsiteY265" fmla="*/ 7971287 h 9023354"/>
              <a:gd name="connsiteX266" fmla="*/ 5638614 w 11737975"/>
              <a:gd name="connsiteY266" fmla="*/ 7963976 h 9023354"/>
              <a:gd name="connsiteX267" fmla="*/ 5652733 w 11737975"/>
              <a:gd name="connsiteY267" fmla="*/ 7973771 h 9023354"/>
              <a:gd name="connsiteX268" fmla="*/ 5657479 w 11737975"/>
              <a:gd name="connsiteY268" fmla="*/ 7944533 h 9023354"/>
              <a:gd name="connsiteX269" fmla="*/ 5642767 w 11737975"/>
              <a:gd name="connsiteY269" fmla="*/ 7938393 h 9023354"/>
              <a:gd name="connsiteX270" fmla="*/ 5643954 w 11737975"/>
              <a:gd name="connsiteY270" fmla="*/ 7931083 h 9023354"/>
              <a:gd name="connsiteX271" fmla="*/ 4547683 w 11737975"/>
              <a:gd name="connsiteY271" fmla="*/ 7914424 h 9023354"/>
              <a:gd name="connsiteX272" fmla="*/ 4563377 w 11737975"/>
              <a:gd name="connsiteY272" fmla="*/ 7920846 h 9023354"/>
              <a:gd name="connsiteX273" fmla="*/ 4544620 w 11737975"/>
              <a:gd name="connsiteY273" fmla="*/ 7933303 h 9023354"/>
              <a:gd name="connsiteX274" fmla="*/ 4547683 w 11737975"/>
              <a:gd name="connsiteY274" fmla="*/ 7914424 h 9023354"/>
              <a:gd name="connsiteX275" fmla="*/ 4590628 w 11737975"/>
              <a:gd name="connsiteY275" fmla="*/ 7906390 h 9023354"/>
              <a:gd name="connsiteX276" fmla="*/ 4595291 w 11737975"/>
              <a:gd name="connsiteY276" fmla="*/ 7916985 h 9023354"/>
              <a:gd name="connsiteX277" fmla="*/ 4600255 w 11737975"/>
              <a:gd name="connsiteY277" fmla="*/ 7913580 h 9023354"/>
              <a:gd name="connsiteX278" fmla="*/ 4595406 w 11737975"/>
              <a:gd name="connsiteY278" fmla="*/ 7907166 h 9023354"/>
              <a:gd name="connsiteX279" fmla="*/ 4593493 w 11737975"/>
              <a:gd name="connsiteY279" fmla="*/ 7906854 h 9023354"/>
              <a:gd name="connsiteX280" fmla="*/ 4684638 w 11737975"/>
              <a:gd name="connsiteY280" fmla="*/ 7890481 h 9023354"/>
              <a:gd name="connsiteX281" fmla="*/ 4682454 w 11737975"/>
              <a:gd name="connsiteY281" fmla="*/ 7891829 h 9023354"/>
              <a:gd name="connsiteX282" fmla="*/ 4678016 w 11737975"/>
              <a:gd name="connsiteY282" fmla="*/ 7894574 h 9023354"/>
              <a:gd name="connsiteX283" fmla="*/ 4675848 w 11737975"/>
              <a:gd name="connsiteY283" fmla="*/ 7895431 h 9023354"/>
              <a:gd name="connsiteX284" fmla="*/ 4675486 w 11737975"/>
              <a:gd name="connsiteY284" fmla="*/ 7897656 h 9023354"/>
              <a:gd name="connsiteX285" fmla="*/ 4657216 w 11737975"/>
              <a:gd name="connsiteY285" fmla="*/ 7913448 h 9023354"/>
              <a:gd name="connsiteX286" fmla="*/ 4659591 w 11737975"/>
              <a:gd name="connsiteY286" fmla="*/ 7898828 h 9023354"/>
              <a:gd name="connsiteX287" fmla="*/ 4650743 w 11737975"/>
              <a:gd name="connsiteY287" fmla="*/ 7897392 h 9023354"/>
              <a:gd name="connsiteX288" fmla="*/ 4649504 w 11737975"/>
              <a:gd name="connsiteY288" fmla="*/ 7897191 h 9023354"/>
              <a:gd name="connsiteX289" fmla="*/ 4646337 w 11737975"/>
              <a:gd name="connsiteY289" fmla="*/ 7901890 h 9023354"/>
              <a:gd name="connsiteX290" fmla="*/ 4649850 w 11737975"/>
              <a:gd name="connsiteY290" fmla="*/ 7904398 h 9023354"/>
              <a:gd name="connsiteX291" fmla="*/ 4656624 w 11737975"/>
              <a:gd name="connsiteY291" fmla="*/ 7917103 h 9023354"/>
              <a:gd name="connsiteX292" fmla="*/ 4667773 w 11737975"/>
              <a:gd name="connsiteY292" fmla="*/ 7945172 h 9023354"/>
              <a:gd name="connsiteX293" fmla="*/ 4670148 w 11737975"/>
              <a:gd name="connsiteY293" fmla="*/ 7930551 h 9023354"/>
              <a:gd name="connsiteX294" fmla="*/ 4684861 w 11737975"/>
              <a:gd name="connsiteY294" fmla="*/ 7936691 h 9023354"/>
              <a:gd name="connsiteX295" fmla="*/ 4688419 w 11737975"/>
              <a:gd name="connsiteY295" fmla="*/ 7914762 h 9023354"/>
              <a:gd name="connsiteX296" fmla="*/ 4689606 w 11737975"/>
              <a:gd name="connsiteY296" fmla="*/ 7907453 h 9023354"/>
              <a:gd name="connsiteX297" fmla="*/ 4684254 w 11737975"/>
              <a:gd name="connsiteY297" fmla="*/ 7898085 h 9023354"/>
              <a:gd name="connsiteX298" fmla="*/ 4598273 w 11737975"/>
              <a:gd name="connsiteY298" fmla="*/ 7877610 h 9023354"/>
              <a:gd name="connsiteX299" fmla="*/ 4588953 w 11737975"/>
              <a:gd name="connsiteY299" fmla="*/ 7879503 h 9023354"/>
              <a:gd name="connsiteX300" fmla="*/ 4587791 w 11737975"/>
              <a:gd name="connsiteY300" fmla="*/ 7899948 h 9023354"/>
              <a:gd name="connsiteX301" fmla="*/ 4588849 w 11737975"/>
              <a:gd name="connsiteY301" fmla="*/ 7902351 h 9023354"/>
              <a:gd name="connsiteX302" fmla="*/ 4596000 w 11737975"/>
              <a:gd name="connsiteY302" fmla="*/ 7903510 h 9023354"/>
              <a:gd name="connsiteX303" fmla="*/ 4637162 w 11737975"/>
              <a:gd name="connsiteY303" fmla="*/ 7869424 h 9023354"/>
              <a:gd name="connsiteX304" fmla="*/ 4632670 w 11737975"/>
              <a:gd name="connsiteY304" fmla="*/ 7871143 h 9023354"/>
              <a:gd name="connsiteX305" fmla="*/ 4632542 w 11737975"/>
              <a:gd name="connsiteY305" fmla="*/ 7871930 h 9023354"/>
              <a:gd name="connsiteX306" fmla="*/ 4632529 w 11737975"/>
              <a:gd name="connsiteY306" fmla="*/ 7871198 h 9023354"/>
              <a:gd name="connsiteX307" fmla="*/ 4627861 w 11737975"/>
              <a:gd name="connsiteY307" fmla="*/ 7872983 h 9023354"/>
              <a:gd name="connsiteX308" fmla="*/ 4619910 w 11737975"/>
              <a:gd name="connsiteY308" fmla="*/ 7875159 h 9023354"/>
              <a:gd name="connsiteX309" fmla="*/ 4618576 w 11737975"/>
              <a:gd name="connsiteY309" fmla="*/ 7875168 h 9023354"/>
              <a:gd name="connsiteX310" fmla="*/ 4620984 w 11737975"/>
              <a:gd name="connsiteY310" fmla="*/ 7887170 h 9023354"/>
              <a:gd name="connsiteX311" fmla="*/ 4628982 w 11737975"/>
              <a:gd name="connsiteY311" fmla="*/ 7893861 h 9023354"/>
              <a:gd name="connsiteX312" fmla="*/ 4628388 w 11737975"/>
              <a:gd name="connsiteY312" fmla="*/ 7897515 h 9023354"/>
              <a:gd name="connsiteX313" fmla="*/ 4611895 w 11737975"/>
              <a:gd name="connsiteY313" fmla="*/ 7902340 h 9023354"/>
              <a:gd name="connsiteX314" fmla="*/ 4604183 w 11737975"/>
              <a:gd name="connsiteY314" fmla="*/ 7949854 h 9023354"/>
              <a:gd name="connsiteX315" fmla="*/ 4598842 w 11737975"/>
              <a:gd name="connsiteY315" fmla="*/ 7982747 h 9023354"/>
              <a:gd name="connsiteX316" fmla="*/ 4619488 w 11737975"/>
              <a:gd name="connsiteY316" fmla="*/ 7952337 h 9023354"/>
              <a:gd name="connsiteX317" fmla="*/ 4624235 w 11737975"/>
              <a:gd name="connsiteY317" fmla="*/ 7923098 h 9023354"/>
              <a:gd name="connsiteX318" fmla="*/ 4637759 w 11737975"/>
              <a:gd name="connsiteY318" fmla="*/ 7936548 h 9023354"/>
              <a:gd name="connsiteX319" fmla="*/ 4636058 w 11737975"/>
              <a:gd name="connsiteY319" fmla="*/ 7906205 h 9023354"/>
              <a:gd name="connsiteX320" fmla="*/ 4636925 w 11737975"/>
              <a:gd name="connsiteY320" fmla="*/ 7905500 h 9023354"/>
              <a:gd name="connsiteX321" fmla="*/ 4634670 w 11737975"/>
              <a:gd name="connsiteY321" fmla="*/ 7903838 h 9023354"/>
              <a:gd name="connsiteX322" fmla="*/ 4641844 w 11737975"/>
              <a:gd name="connsiteY322" fmla="*/ 7890638 h 9023354"/>
              <a:gd name="connsiteX323" fmla="*/ 4645718 w 11737975"/>
              <a:gd name="connsiteY323" fmla="*/ 7887520 h 9023354"/>
              <a:gd name="connsiteX324" fmla="*/ 4646658 w 11737975"/>
              <a:gd name="connsiteY324" fmla="*/ 7881725 h 9023354"/>
              <a:gd name="connsiteX325" fmla="*/ 4647831 w 11737975"/>
              <a:gd name="connsiteY325" fmla="*/ 7885250 h 9023354"/>
              <a:gd name="connsiteX326" fmla="*/ 4649016 w 11737975"/>
              <a:gd name="connsiteY326" fmla="*/ 7877435 h 9023354"/>
              <a:gd name="connsiteX327" fmla="*/ 4637162 w 11737975"/>
              <a:gd name="connsiteY327" fmla="*/ 7869424 h 9023354"/>
              <a:gd name="connsiteX328" fmla="*/ 4745609 w 11737975"/>
              <a:gd name="connsiteY328" fmla="*/ 7835248 h 9023354"/>
              <a:gd name="connsiteX329" fmla="*/ 4741663 w 11737975"/>
              <a:gd name="connsiteY329" fmla="*/ 7836249 h 9023354"/>
              <a:gd name="connsiteX330" fmla="*/ 4741682 w 11737975"/>
              <a:gd name="connsiteY330" fmla="*/ 7836528 h 9023354"/>
              <a:gd name="connsiteX331" fmla="*/ 4741617 w 11737975"/>
              <a:gd name="connsiteY331" fmla="*/ 7836535 h 9023354"/>
              <a:gd name="connsiteX332" fmla="*/ 4738634 w 11737975"/>
              <a:gd name="connsiteY332" fmla="*/ 7836248 h 9023354"/>
              <a:gd name="connsiteX333" fmla="*/ 4738328 w 11737975"/>
              <a:gd name="connsiteY333" fmla="*/ 7841930 h 9023354"/>
              <a:gd name="connsiteX334" fmla="*/ 4744036 w 11737975"/>
              <a:gd name="connsiteY334" fmla="*/ 7844312 h 9023354"/>
              <a:gd name="connsiteX335" fmla="*/ 4746200 w 11737975"/>
              <a:gd name="connsiteY335" fmla="*/ 7849119 h 9023354"/>
              <a:gd name="connsiteX336" fmla="*/ 4738561 w 11737975"/>
              <a:gd name="connsiteY336" fmla="*/ 7849635 h 9023354"/>
              <a:gd name="connsiteX337" fmla="*/ 4742604 w 11737975"/>
              <a:gd name="connsiteY337" fmla="*/ 7867426 h 9023354"/>
              <a:gd name="connsiteX338" fmla="*/ 4743234 w 11737975"/>
              <a:gd name="connsiteY338" fmla="*/ 7867392 h 9023354"/>
              <a:gd name="connsiteX339" fmla="*/ 4744421 w 11737975"/>
              <a:gd name="connsiteY339" fmla="*/ 7860083 h 9023354"/>
              <a:gd name="connsiteX340" fmla="*/ 4746200 w 11737975"/>
              <a:gd name="connsiteY340" fmla="*/ 7849119 h 9023354"/>
              <a:gd name="connsiteX341" fmla="*/ 4746795 w 11737975"/>
              <a:gd name="connsiteY341" fmla="*/ 7845463 h 9023354"/>
              <a:gd name="connsiteX342" fmla="*/ 4744036 w 11737975"/>
              <a:gd name="connsiteY342" fmla="*/ 7844312 h 9023354"/>
              <a:gd name="connsiteX343" fmla="*/ 4741872 w 11737975"/>
              <a:gd name="connsiteY343" fmla="*/ 7839506 h 9023354"/>
              <a:gd name="connsiteX344" fmla="*/ 4741682 w 11737975"/>
              <a:gd name="connsiteY344" fmla="*/ 7836528 h 9023354"/>
              <a:gd name="connsiteX345" fmla="*/ 4745079 w 11737975"/>
              <a:gd name="connsiteY345" fmla="*/ 7836157 h 9023354"/>
              <a:gd name="connsiteX346" fmla="*/ 4788948 w 11737975"/>
              <a:gd name="connsiteY346" fmla="*/ 7825996 h 9023354"/>
              <a:gd name="connsiteX347" fmla="*/ 4782620 w 11737975"/>
              <a:gd name="connsiteY347" fmla="*/ 7835104 h 9023354"/>
              <a:gd name="connsiteX348" fmla="*/ 4781481 w 11737975"/>
              <a:gd name="connsiteY348" fmla="*/ 7839810 h 9023354"/>
              <a:gd name="connsiteX349" fmla="*/ 4788049 w 11737975"/>
              <a:gd name="connsiteY349" fmla="*/ 7840791 h 9023354"/>
              <a:gd name="connsiteX350" fmla="*/ 4795677 w 11737975"/>
              <a:gd name="connsiteY350" fmla="*/ 7834644 h 9023354"/>
              <a:gd name="connsiteX351" fmla="*/ 4796862 w 11737975"/>
              <a:gd name="connsiteY351" fmla="*/ 7827334 h 9023354"/>
              <a:gd name="connsiteX352" fmla="*/ 4752869 w 11737975"/>
              <a:gd name="connsiteY352" fmla="*/ 7813144 h 9023354"/>
              <a:gd name="connsiteX353" fmla="*/ 4751540 w 11737975"/>
              <a:gd name="connsiteY353" fmla="*/ 7816226 h 9023354"/>
              <a:gd name="connsiteX354" fmla="*/ 4765067 w 11737975"/>
              <a:gd name="connsiteY354" fmla="*/ 7829674 h 9023354"/>
              <a:gd name="connsiteX355" fmla="*/ 4766548 w 11737975"/>
              <a:gd name="connsiteY355" fmla="*/ 7820553 h 9023354"/>
              <a:gd name="connsiteX356" fmla="*/ 4762605 w 11737975"/>
              <a:gd name="connsiteY356" fmla="*/ 7817505 h 9023354"/>
              <a:gd name="connsiteX357" fmla="*/ 4758165 w 11737975"/>
              <a:gd name="connsiteY357" fmla="*/ 7816245 h 9023354"/>
              <a:gd name="connsiteX358" fmla="*/ 4752869 w 11737975"/>
              <a:gd name="connsiteY358" fmla="*/ 7813144 h 9023354"/>
              <a:gd name="connsiteX359" fmla="*/ 4800065 w 11737975"/>
              <a:gd name="connsiteY359" fmla="*/ 7807599 h 9023354"/>
              <a:gd name="connsiteX360" fmla="*/ 4781116 w 11737975"/>
              <a:gd name="connsiteY360" fmla="*/ 7813291 h 9023354"/>
              <a:gd name="connsiteX361" fmla="*/ 4785038 w 11737975"/>
              <a:gd name="connsiteY361" fmla="*/ 7819635 h 9023354"/>
              <a:gd name="connsiteX362" fmla="*/ 4786432 w 11737975"/>
              <a:gd name="connsiteY362" fmla="*/ 7821889 h 9023354"/>
              <a:gd name="connsiteX363" fmla="*/ 4789803 w 11737975"/>
              <a:gd name="connsiteY363" fmla="*/ 7822436 h 9023354"/>
              <a:gd name="connsiteX364" fmla="*/ 4797455 w 11737975"/>
              <a:gd name="connsiteY364" fmla="*/ 7823679 h 9023354"/>
              <a:gd name="connsiteX365" fmla="*/ 4798643 w 11737975"/>
              <a:gd name="connsiteY365" fmla="*/ 7816368 h 9023354"/>
              <a:gd name="connsiteX366" fmla="*/ 4799236 w 11737975"/>
              <a:gd name="connsiteY366" fmla="*/ 7812715 h 9023354"/>
              <a:gd name="connsiteX367" fmla="*/ 4743357 w 11737975"/>
              <a:gd name="connsiteY367" fmla="*/ 7769881 h 9023354"/>
              <a:gd name="connsiteX368" fmla="*/ 4736356 w 11737975"/>
              <a:gd name="connsiteY368" fmla="*/ 7770679 h 9023354"/>
              <a:gd name="connsiteX369" fmla="*/ 4734147 w 11737975"/>
              <a:gd name="connsiteY369" fmla="*/ 7778235 h 9023354"/>
              <a:gd name="connsiteX370" fmla="*/ 4733241 w 11737975"/>
              <a:gd name="connsiteY370" fmla="*/ 7781452 h 9023354"/>
              <a:gd name="connsiteX371" fmla="*/ 4734362 w 11737975"/>
              <a:gd name="connsiteY371" fmla="*/ 7782475 h 9023354"/>
              <a:gd name="connsiteX372" fmla="*/ 4760994 w 11737975"/>
              <a:gd name="connsiteY372" fmla="*/ 7790668 h 9023354"/>
              <a:gd name="connsiteX373" fmla="*/ 4763766 w 11737975"/>
              <a:gd name="connsiteY373" fmla="*/ 7788954 h 9023354"/>
              <a:gd name="connsiteX374" fmla="*/ 4768836 w 11737975"/>
              <a:gd name="connsiteY374" fmla="*/ 7785819 h 9023354"/>
              <a:gd name="connsiteX375" fmla="*/ 4762858 w 11737975"/>
              <a:gd name="connsiteY375" fmla="*/ 7785825 h 9023354"/>
              <a:gd name="connsiteX376" fmla="*/ 4742171 w 11737975"/>
              <a:gd name="connsiteY376" fmla="*/ 7777193 h 9023354"/>
              <a:gd name="connsiteX377" fmla="*/ 4743357 w 11737975"/>
              <a:gd name="connsiteY377" fmla="*/ 7769881 h 9023354"/>
              <a:gd name="connsiteX378" fmla="*/ 4777955 w 11737975"/>
              <a:gd name="connsiteY378" fmla="*/ 7762370 h 9023354"/>
              <a:gd name="connsiteX379" fmla="*/ 4781188 w 11737975"/>
              <a:gd name="connsiteY379" fmla="*/ 7766645 h 9023354"/>
              <a:gd name="connsiteX380" fmla="*/ 4774558 w 11737975"/>
              <a:gd name="connsiteY380" fmla="*/ 7771197 h 9023354"/>
              <a:gd name="connsiteX381" fmla="*/ 4773770 w 11737975"/>
              <a:gd name="connsiteY381" fmla="*/ 7776065 h 9023354"/>
              <a:gd name="connsiteX382" fmla="*/ 4774695 w 11737975"/>
              <a:gd name="connsiteY382" fmla="*/ 7775621 h 9023354"/>
              <a:gd name="connsiteX383" fmla="*/ 4783744 w 11737975"/>
              <a:gd name="connsiteY383" fmla="*/ 7774137 h 9023354"/>
              <a:gd name="connsiteX384" fmla="*/ 4790120 w 11737975"/>
              <a:gd name="connsiteY384" fmla="*/ 7772084 h 9023354"/>
              <a:gd name="connsiteX385" fmla="*/ 4790455 w 11737975"/>
              <a:gd name="connsiteY385" fmla="*/ 7770026 h 9023354"/>
              <a:gd name="connsiteX386" fmla="*/ 4791049 w 11737975"/>
              <a:gd name="connsiteY386" fmla="*/ 7766369 h 9023354"/>
              <a:gd name="connsiteX387" fmla="*/ 4782127 w 11737975"/>
              <a:gd name="connsiteY387" fmla="*/ 7765392 h 9023354"/>
              <a:gd name="connsiteX388" fmla="*/ 5841498 w 11737975"/>
              <a:gd name="connsiteY388" fmla="*/ 7349068 h 9023354"/>
              <a:gd name="connsiteX389" fmla="*/ 5849722 w 11737975"/>
              <a:gd name="connsiteY389" fmla="*/ 7349952 h 9023354"/>
              <a:gd name="connsiteX390" fmla="*/ 5848577 w 11737975"/>
              <a:gd name="connsiteY390" fmla="*/ 7357000 h 9023354"/>
              <a:gd name="connsiteX391" fmla="*/ 5832271 w 11737975"/>
              <a:gd name="connsiteY391" fmla="*/ 7354352 h 9023354"/>
              <a:gd name="connsiteX392" fmla="*/ 5832844 w 11737975"/>
              <a:gd name="connsiteY392" fmla="*/ 7350830 h 9023354"/>
              <a:gd name="connsiteX393" fmla="*/ 5841498 w 11737975"/>
              <a:gd name="connsiteY393" fmla="*/ 7349068 h 9023354"/>
              <a:gd name="connsiteX394" fmla="*/ 5875034 w 11737975"/>
              <a:gd name="connsiteY394" fmla="*/ 7297093 h 9023354"/>
              <a:gd name="connsiteX395" fmla="*/ 5869058 w 11737975"/>
              <a:gd name="connsiteY395" fmla="*/ 7333908 h 9023354"/>
              <a:gd name="connsiteX396" fmla="*/ 5866667 w 11737975"/>
              <a:gd name="connsiteY396" fmla="*/ 7348633 h 9023354"/>
              <a:gd name="connsiteX397" fmla="*/ 5852752 w 11737975"/>
              <a:gd name="connsiteY397" fmla="*/ 7331262 h 9023354"/>
              <a:gd name="connsiteX398" fmla="*/ 5875034 w 11737975"/>
              <a:gd name="connsiteY398" fmla="*/ 7297093 h 9023354"/>
              <a:gd name="connsiteX399" fmla="*/ 5846728 w 11737975"/>
              <a:gd name="connsiteY399" fmla="*/ 7262530 h 9023354"/>
              <a:gd name="connsiteX400" fmla="*/ 5842575 w 11737975"/>
              <a:gd name="connsiteY400" fmla="*/ 7288115 h 9023354"/>
              <a:gd name="connsiteX401" fmla="*/ 5846728 w 11737975"/>
              <a:gd name="connsiteY401" fmla="*/ 7262530 h 9023354"/>
              <a:gd name="connsiteX402" fmla="*/ 5898416 w 11737975"/>
              <a:gd name="connsiteY402" fmla="*/ 7256130 h 9023354"/>
              <a:gd name="connsiteX403" fmla="*/ 5908214 w 11737975"/>
              <a:gd name="connsiteY403" fmla="*/ 7264502 h 9023354"/>
              <a:gd name="connsiteX404" fmla="*/ 5897344 w 11737975"/>
              <a:gd name="connsiteY404" fmla="*/ 7262736 h 9023354"/>
              <a:gd name="connsiteX405" fmla="*/ 5898416 w 11737975"/>
              <a:gd name="connsiteY405" fmla="*/ 7256130 h 9023354"/>
              <a:gd name="connsiteX406" fmla="*/ 5946188 w 11737975"/>
              <a:gd name="connsiteY406" fmla="*/ 7236756 h 9023354"/>
              <a:gd name="connsiteX407" fmla="*/ 5938894 w 11737975"/>
              <a:gd name="connsiteY407" fmla="*/ 7281689 h 9023354"/>
              <a:gd name="connsiteX408" fmla="*/ 5926843 w 11737975"/>
              <a:gd name="connsiteY408" fmla="*/ 7252831 h 9023354"/>
              <a:gd name="connsiteX409" fmla="*/ 5946188 w 11737975"/>
              <a:gd name="connsiteY409" fmla="*/ 7236756 h 9023354"/>
              <a:gd name="connsiteX410" fmla="*/ 5915193 w 11737975"/>
              <a:gd name="connsiteY410" fmla="*/ 7232977 h 9023354"/>
              <a:gd name="connsiteX411" fmla="*/ 5914004 w 11737975"/>
              <a:gd name="connsiteY411" fmla="*/ 7240297 h 9023354"/>
              <a:gd name="connsiteX412" fmla="*/ 5912815 w 11737975"/>
              <a:gd name="connsiteY412" fmla="*/ 7247616 h 9023354"/>
              <a:gd name="connsiteX413" fmla="*/ 5898325 w 11737975"/>
              <a:gd name="connsiteY413" fmla="*/ 7245263 h 9023354"/>
              <a:gd name="connsiteX414" fmla="*/ 5900108 w 11737975"/>
              <a:gd name="connsiteY414" fmla="*/ 7234285 h 9023354"/>
              <a:gd name="connsiteX415" fmla="*/ 5915193 w 11737975"/>
              <a:gd name="connsiteY415" fmla="*/ 7232977 h 9023354"/>
              <a:gd name="connsiteX416" fmla="*/ 5913993 w 11737975"/>
              <a:gd name="connsiteY416" fmla="*/ 7212876 h 9023354"/>
              <a:gd name="connsiteX417" fmla="*/ 5918162 w 11737975"/>
              <a:gd name="connsiteY417" fmla="*/ 7214679 h 9023354"/>
              <a:gd name="connsiteX418" fmla="*/ 5915787 w 11737975"/>
              <a:gd name="connsiteY418" fmla="*/ 7229316 h 9023354"/>
              <a:gd name="connsiteX419" fmla="*/ 5884260 w 11737975"/>
              <a:gd name="connsiteY419" fmla="*/ 7137185 h 9023354"/>
              <a:gd name="connsiteX420" fmla="*/ 5884915 w 11737975"/>
              <a:gd name="connsiteY420" fmla="*/ 7171818 h 9023354"/>
              <a:gd name="connsiteX421" fmla="*/ 5872890 w 11737975"/>
              <a:gd name="connsiteY421" fmla="*/ 7207226 h 9023354"/>
              <a:gd name="connsiteX422" fmla="*/ 5874088 w 11737975"/>
              <a:gd name="connsiteY422" fmla="*/ 7199852 h 9023354"/>
              <a:gd name="connsiteX423" fmla="*/ 5878949 w 11737975"/>
              <a:gd name="connsiteY423" fmla="*/ 7169900 h 9023354"/>
              <a:gd name="connsiteX424" fmla="*/ 5931826 w 11737975"/>
              <a:gd name="connsiteY424" fmla="*/ 7130508 h 9023354"/>
              <a:gd name="connsiteX425" fmla="*/ 5945723 w 11737975"/>
              <a:gd name="connsiteY425" fmla="*/ 7136519 h 9023354"/>
              <a:gd name="connsiteX426" fmla="*/ 5938596 w 11737975"/>
              <a:gd name="connsiteY426" fmla="*/ 7180435 h 9023354"/>
              <a:gd name="connsiteX427" fmla="*/ 5930217 w 11737975"/>
              <a:gd name="connsiteY427" fmla="*/ 7179076 h 9023354"/>
              <a:gd name="connsiteX428" fmla="*/ 5927139 w 11737975"/>
              <a:gd name="connsiteY428" fmla="*/ 7178576 h 9023354"/>
              <a:gd name="connsiteX429" fmla="*/ 5927140 w 11737975"/>
              <a:gd name="connsiteY429" fmla="*/ 7178597 h 9023354"/>
              <a:gd name="connsiteX430" fmla="*/ 5932473 w 11737975"/>
              <a:gd name="connsiteY430" fmla="*/ 7179499 h 9023354"/>
              <a:gd name="connsiteX431" fmla="*/ 5938002 w 11737975"/>
              <a:gd name="connsiteY431" fmla="*/ 7184095 h 9023354"/>
              <a:gd name="connsiteX432" fmla="*/ 5921132 w 11737975"/>
              <a:gd name="connsiteY432" fmla="*/ 7196381 h 9023354"/>
              <a:gd name="connsiteX433" fmla="*/ 5921727 w 11737975"/>
              <a:gd name="connsiteY433" fmla="*/ 7192722 h 9023354"/>
              <a:gd name="connsiteX434" fmla="*/ 5913544 w 11737975"/>
              <a:gd name="connsiteY434" fmla="*/ 7208764 h 9023354"/>
              <a:gd name="connsiteX435" fmla="*/ 5913993 w 11737975"/>
              <a:gd name="connsiteY435" fmla="*/ 7212876 h 9023354"/>
              <a:gd name="connsiteX436" fmla="*/ 5904266 w 11737975"/>
              <a:gd name="connsiteY436" fmla="*/ 7208667 h 9023354"/>
              <a:gd name="connsiteX437" fmla="*/ 5893930 w 11737975"/>
              <a:gd name="connsiteY437" fmla="*/ 7180698 h 9023354"/>
              <a:gd name="connsiteX438" fmla="*/ 5897494 w 11737975"/>
              <a:gd name="connsiteY438" fmla="*/ 7158739 h 9023354"/>
              <a:gd name="connsiteX439" fmla="*/ 5912584 w 11737975"/>
              <a:gd name="connsiteY439" fmla="*/ 7157433 h 9023354"/>
              <a:gd name="connsiteX440" fmla="*/ 5912601 w 11737975"/>
              <a:gd name="connsiteY440" fmla="*/ 7164011 h 9023354"/>
              <a:gd name="connsiteX441" fmla="*/ 5913196 w 11737975"/>
              <a:gd name="connsiteY441" fmla="*/ 7163392 h 9023354"/>
              <a:gd name="connsiteX442" fmla="*/ 5922329 w 11737975"/>
              <a:gd name="connsiteY442" fmla="*/ 7173618 h 9023354"/>
              <a:gd name="connsiteX443" fmla="*/ 5924788 w 11737975"/>
              <a:gd name="connsiteY443" fmla="*/ 7173861 h 9023354"/>
              <a:gd name="connsiteX444" fmla="*/ 5927074 w 11737975"/>
              <a:gd name="connsiteY444" fmla="*/ 7159784 h 9023354"/>
              <a:gd name="connsiteX445" fmla="*/ 5931826 w 11737975"/>
              <a:gd name="connsiteY445" fmla="*/ 7130508 h 9023354"/>
              <a:gd name="connsiteX446" fmla="*/ 5889028 w 11737975"/>
              <a:gd name="connsiteY446" fmla="*/ 7107819 h 9023354"/>
              <a:gd name="connsiteX447" fmla="*/ 5892758 w 11737975"/>
              <a:gd name="connsiteY447" fmla="*/ 7123495 h 9023354"/>
              <a:gd name="connsiteX448" fmla="*/ 5884260 w 11737975"/>
              <a:gd name="connsiteY448" fmla="*/ 7137185 h 9023354"/>
              <a:gd name="connsiteX449" fmla="*/ 5880977 w 11737975"/>
              <a:gd name="connsiteY449" fmla="*/ 7118757 h 9023354"/>
              <a:gd name="connsiteX450" fmla="*/ 5881740 w 11737975"/>
              <a:gd name="connsiteY450" fmla="*/ 7109226 h 9023354"/>
              <a:gd name="connsiteX451" fmla="*/ 5889028 w 11737975"/>
              <a:gd name="connsiteY451" fmla="*/ 7107819 h 9023354"/>
              <a:gd name="connsiteX452" fmla="*/ 6042468 w 11737975"/>
              <a:gd name="connsiteY452" fmla="*/ 7089048 h 9023354"/>
              <a:gd name="connsiteX453" fmla="*/ 6037207 w 11737975"/>
              <a:gd name="connsiteY453" fmla="*/ 7105529 h 9023354"/>
              <a:gd name="connsiteX454" fmla="*/ 6033210 w 11737975"/>
              <a:gd name="connsiteY454" fmla="*/ 7089188 h 9023354"/>
              <a:gd name="connsiteX455" fmla="*/ 6042468 w 11737975"/>
              <a:gd name="connsiteY455" fmla="*/ 7089048 h 9023354"/>
              <a:gd name="connsiteX456" fmla="*/ 6013551 w 11737975"/>
              <a:gd name="connsiteY456" fmla="*/ 7088804 h 9023354"/>
              <a:gd name="connsiteX457" fmla="*/ 6019161 w 11737975"/>
              <a:gd name="connsiteY457" fmla="*/ 7097875 h 9023354"/>
              <a:gd name="connsiteX458" fmla="*/ 6015146 w 11737975"/>
              <a:gd name="connsiteY458" fmla="*/ 7100356 h 9023354"/>
              <a:gd name="connsiteX459" fmla="*/ 6009536 w 11737975"/>
              <a:gd name="connsiteY459" fmla="*/ 7091285 h 9023354"/>
              <a:gd name="connsiteX460" fmla="*/ 6013551 w 11737975"/>
              <a:gd name="connsiteY460" fmla="*/ 7088804 h 9023354"/>
              <a:gd name="connsiteX461" fmla="*/ 5909970 w 11737975"/>
              <a:gd name="connsiteY461" fmla="*/ 7081887 h 9023354"/>
              <a:gd name="connsiteX462" fmla="*/ 5924464 w 11737975"/>
              <a:gd name="connsiteY462" fmla="*/ 7084240 h 9023354"/>
              <a:gd name="connsiteX463" fmla="*/ 5919712 w 11737975"/>
              <a:gd name="connsiteY463" fmla="*/ 7113517 h 9023354"/>
              <a:gd name="connsiteX464" fmla="*/ 5918523 w 11737975"/>
              <a:gd name="connsiteY464" fmla="*/ 7120836 h 9023354"/>
              <a:gd name="connsiteX465" fmla="*/ 5909970 w 11737975"/>
              <a:gd name="connsiteY465" fmla="*/ 7081887 h 9023354"/>
              <a:gd name="connsiteX466" fmla="*/ 5974502 w 11737975"/>
              <a:gd name="connsiteY466" fmla="*/ 7062314 h 9023354"/>
              <a:gd name="connsiteX467" fmla="*/ 5973429 w 11737975"/>
              <a:gd name="connsiteY467" fmla="*/ 7068922 h 9023354"/>
              <a:gd name="connsiteX468" fmla="*/ 5974502 w 11737975"/>
              <a:gd name="connsiteY468" fmla="*/ 7062314 h 9023354"/>
              <a:gd name="connsiteX469" fmla="*/ 5968091 w 11737975"/>
              <a:gd name="connsiteY469" fmla="*/ 7045524 h 9023354"/>
              <a:gd name="connsiteX470" fmla="*/ 5976802 w 11737975"/>
              <a:gd name="connsiteY470" fmla="*/ 7057185 h 9023354"/>
              <a:gd name="connsiteX471" fmla="*/ 5988695 w 11737975"/>
              <a:gd name="connsiteY471" fmla="*/ 7066551 h 9023354"/>
              <a:gd name="connsiteX472" fmla="*/ 5984281 w 11737975"/>
              <a:gd name="connsiteY472" fmla="*/ 7069279 h 9023354"/>
              <a:gd name="connsiteX473" fmla="*/ 5972386 w 11737975"/>
              <a:gd name="connsiteY473" fmla="*/ 7059915 h 9023354"/>
              <a:gd name="connsiteX474" fmla="*/ 5963556 w 11737975"/>
              <a:gd name="connsiteY474" fmla="*/ 7065375 h 9023354"/>
              <a:gd name="connsiteX475" fmla="*/ 5971034 w 11737975"/>
              <a:gd name="connsiteY475" fmla="*/ 7077470 h 9023354"/>
              <a:gd name="connsiteX476" fmla="*/ 5966218 w 11737975"/>
              <a:gd name="connsiteY476" fmla="*/ 7080449 h 9023354"/>
              <a:gd name="connsiteX477" fmla="*/ 5962620 w 11737975"/>
              <a:gd name="connsiteY477" fmla="*/ 7063860 h 9023354"/>
              <a:gd name="connsiteX478" fmla="*/ 5956079 w 11737975"/>
              <a:gd name="connsiteY478" fmla="*/ 7053280 h 9023354"/>
              <a:gd name="connsiteX479" fmla="*/ 5957593 w 11737975"/>
              <a:gd name="connsiteY479" fmla="*/ 7045549 h 9023354"/>
              <a:gd name="connsiteX480" fmla="*/ 5968091 w 11737975"/>
              <a:gd name="connsiteY480" fmla="*/ 7045524 h 9023354"/>
              <a:gd name="connsiteX481" fmla="*/ 3661536 w 11737975"/>
              <a:gd name="connsiteY481" fmla="*/ 7015471 h 9023354"/>
              <a:gd name="connsiteX482" fmla="*/ 3669499 w 11737975"/>
              <a:gd name="connsiteY482" fmla="*/ 7027008 h 9023354"/>
              <a:gd name="connsiteX483" fmla="*/ 3663633 w 11737975"/>
              <a:gd name="connsiteY483" fmla="*/ 7028284 h 9023354"/>
              <a:gd name="connsiteX484" fmla="*/ 3651454 w 11737975"/>
              <a:gd name="connsiteY484" fmla="*/ 7019354 h 9023354"/>
              <a:gd name="connsiteX485" fmla="*/ 3656270 w 11737975"/>
              <a:gd name="connsiteY485" fmla="*/ 7016377 h 9023354"/>
              <a:gd name="connsiteX486" fmla="*/ 3661536 w 11737975"/>
              <a:gd name="connsiteY486" fmla="*/ 7015471 h 9023354"/>
              <a:gd name="connsiteX487" fmla="*/ 3366998 w 11737975"/>
              <a:gd name="connsiteY487" fmla="*/ 7014488 h 9023354"/>
              <a:gd name="connsiteX488" fmla="*/ 3374813 w 11737975"/>
              <a:gd name="connsiteY488" fmla="*/ 7017054 h 9023354"/>
              <a:gd name="connsiteX489" fmla="*/ 3365820 w 11737975"/>
              <a:gd name="connsiteY489" fmla="*/ 7018040 h 9023354"/>
              <a:gd name="connsiteX490" fmla="*/ 3365770 w 11737975"/>
              <a:gd name="connsiteY490" fmla="*/ 7016069 h 9023354"/>
              <a:gd name="connsiteX491" fmla="*/ 3366998 w 11737975"/>
              <a:gd name="connsiteY491" fmla="*/ 7014488 h 9023354"/>
              <a:gd name="connsiteX492" fmla="*/ 5959770 w 11737975"/>
              <a:gd name="connsiteY492" fmla="*/ 6991950 h 9023354"/>
              <a:gd name="connsiteX493" fmla="*/ 5992365 w 11737975"/>
              <a:gd name="connsiteY493" fmla="*/ 6995311 h 9023354"/>
              <a:gd name="connsiteX494" fmla="*/ 5961458 w 11737975"/>
              <a:gd name="connsiteY494" fmla="*/ 7014422 h 9023354"/>
              <a:gd name="connsiteX495" fmla="*/ 5947974 w 11737975"/>
              <a:gd name="connsiteY495" fmla="*/ 7014823 h 9023354"/>
              <a:gd name="connsiteX496" fmla="*/ 5939799 w 11737975"/>
              <a:gd name="connsiteY496" fmla="*/ 7009002 h 9023354"/>
              <a:gd name="connsiteX497" fmla="*/ 5959770 w 11737975"/>
              <a:gd name="connsiteY497" fmla="*/ 6991950 h 9023354"/>
              <a:gd name="connsiteX498" fmla="*/ 5935813 w 11737975"/>
              <a:gd name="connsiteY498" fmla="*/ 6973842 h 9023354"/>
              <a:gd name="connsiteX499" fmla="*/ 5941017 w 11737975"/>
              <a:gd name="connsiteY499" fmla="*/ 6989435 h 9023354"/>
              <a:gd name="connsiteX500" fmla="*/ 5932601 w 11737975"/>
              <a:gd name="connsiteY500" fmla="*/ 6975827 h 9023354"/>
              <a:gd name="connsiteX501" fmla="*/ 5935813 w 11737975"/>
              <a:gd name="connsiteY501" fmla="*/ 6973842 h 9023354"/>
              <a:gd name="connsiteX502" fmla="*/ 3587551 w 11737975"/>
              <a:gd name="connsiteY502" fmla="*/ 6973434 h 9023354"/>
              <a:gd name="connsiteX503" fmla="*/ 3599731 w 11737975"/>
              <a:gd name="connsiteY503" fmla="*/ 6982363 h 9023354"/>
              <a:gd name="connsiteX504" fmla="*/ 3590098 w 11737975"/>
              <a:gd name="connsiteY504" fmla="*/ 6988320 h 9023354"/>
              <a:gd name="connsiteX505" fmla="*/ 3581684 w 11737975"/>
              <a:gd name="connsiteY505" fmla="*/ 6974710 h 9023354"/>
              <a:gd name="connsiteX506" fmla="*/ 3587551 w 11737975"/>
              <a:gd name="connsiteY506" fmla="*/ 6973434 h 9023354"/>
              <a:gd name="connsiteX507" fmla="*/ 3329998 w 11737975"/>
              <a:gd name="connsiteY507" fmla="*/ 6958288 h 9023354"/>
              <a:gd name="connsiteX508" fmla="*/ 3372661 w 11737975"/>
              <a:gd name="connsiteY508" fmla="*/ 6984816 h 9023354"/>
              <a:gd name="connsiteX509" fmla="*/ 3342457 w 11737975"/>
              <a:gd name="connsiteY509" fmla="*/ 6984679 h 9023354"/>
              <a:gd name="connsiteX510" fmla="*/ 3333742 w 11737975"/>
              <a:gd name="connsiteY510" fmla="*/ 6990069 h 9023354"/>
              <a:gd name="connsiteX511" fmla="*/ 3316914 w 11737975"/>
              <a:gd name="connsiteY511" fmla="*/ 6962851 h 9023354"/>
              <a:gd name="connsiteX512" fmla="*/ 3329998 w 11737975"/>
              <a:gd name="connsiteY512" fmla="*/ 6958288 h 9023354"/>
              <a:gd name="connsiteX513" fmla="*/ 5947630 w 11737975"/>
              <a:gd name="connsiteY513" fmla="*/ 6951779 h 9023354"/>
              <a:gd name="connsiteX514" fmla="*/ 5951036 w 11737975"/>
              <a:gd name="connsiteY514" fmla="*/ 6967209 h 9023354"/>
              <a:gd name="connsiteX515" fmla="*/ 5946600 w 11737975"/>
              <a:gd name="connsiteY515" fmla="*/ 6969953 h 9023354"/>
              <a:gd name="connsiteX516" fmla="*/ 5943192 w 11737975"/>
              <a:gd name="connsiteY516" fmla="*/ 6954522 h 9023354"/>
              <a:gd name="connsiteX517" fmla="*/ 5947630 w 11737975"/>
              <a:gd name="connsiteY517" fmla="*/ 6951779 h 9023354"/>
              <a:gd name="connsiteX518" fmla="*/ 3621822 w 11737975"/>
              <a:gd name="connsiteY518" fmla="*/ 6949893 h 9023354"/>
              <a:gd name="connsiteX519" fmla="*/ 3630235 w 11737975"/>
              <a:gd name="connsiteY519" fmla="*/ 6963503 h 9023354"/>
              <a:gd name="connsiteX520" fmla="*/ 3611165 w 11737975"/>
              <a:gd name="connsiteY520" fmla="*/ 6967359 h 9023354"/>
              <a:gd name="connsiteX521" fmla="*/ 3604161 w 11737975"/>
              <a:gd name="connsiteY521" fmla="*/ 6960813 h 9023354"/>
              <a:gd name="connsiteX522" fmla="*/ 3621822 w 11737975"/>
              <a:gd name="connsiteY522" fmla="*/ 6949893 h 9023354"/>
              <a:gd name="connsiteX523" fmla="*/ 6113088 w 11737975"/>
              <a:gd name="connsiteY523" fmla="*/ 6941435 h 9023354"/>
              <a:gd name="connsiteX524" fmla="*/ 6124190 w 11737975"/>
              <a:gd name="connsiteY524" fmla="*/ 6948287 h 9023354"/>
              <a:gd name="connsiteX525" fmla="*/ 6117956 w 11737975"/>
              <a:gd name="connsiteY525" fmla="*/ 6967818 h 9023354"/>
              <a:gd name="connsiteX526" fmla="*/ 6103932 w 11737975"/>
              <a:gd name="connsiteY526" fmla="*/ 6945138 h 9023354"/>
              <a:gd name="connsiteX527" fmla="*/ 6113088 w 11737975"/>
              <a:gd name="connsiteY527" fmla="*/ 6941435 h 9023354"/>
              <a:gd name="connsiteX528" fmla="*/ 6197091 w 11737975"/>
              <a:gd name="connsiteY528" fmla="*/ 6937837 h 9023354"/>
              <a:gd name="connsiteX529" fmla="*/ 6197230 w 11737975"/>
              <a:gd name="connsiteY529" fmla="*/ 6937837 h 9023354"/>
              <a:gd name="connsiteX530" fmla="*/ 6207499 w 11737975"/>
              <a:gd name="connsiteY530" fmla="*/ 6948249 h 9023354"/>
              <a:gd name="connsiteX531" fmla="*/ 6230034 w 11737975"/>
              <a:gd name="connsiteY531" fmla="*/ 6950775 h 9023354"/>
              <a:gd name="connsiteX532" fmla="*/ 6217293 w 11737975"/>
              <a:gd name="connsiteY532" fmla="*/ 6962832 h 9023354"/>
              <a:gd name="connsiteX533" fmla="*/ 6200078 w 11737975"/>
              <a:gd name="connsiteY533" fmla="*/ 6952579 h 9023354"/>
              <a:gd name="connsiteX534" fmla="*/ 6196900 w 11737975"/>
              <a:gd name="connsiteY534" fmla="*/ 6946182 h 9023354"/>
              <a:gd name="connsiteX535" fmla="*/ 5904871 w 11737975"/>
              <a:gd name="connsiteY535" fmla="*/ 6937837 h 9023354"/>
              <a:gd name="connsiteX536" fmla="*/ 6050463 w 11737975"/>
              <a:gd name="connsiteY536" fmla="*/ 6937837 h 9023354"/>
              <a:gd name="connsiteX537" fmla="*/ 6051039 w 11737975"/>
              <a:gd name="connsiteY537" fmla="*/ 6940445 h 9023354"/>
              <a:gd name="connsiteX538" fmla="*/ 6042163 w 11737975"/>
              <a:gd name="connsiteY538" fmla="*/ 6945931 h 9023354"/>
              <a:gd name="connsiteX539" fmla="*/ 6037725 w 11737975"/>
              <a:gd name="connsiteY539" fmla="*/ 6948676 h 9023354"/>
              <a:gd name="connsiteX540" fmla="*/ 6032257 w 11737975"/>
              <a:gd name="connsiteY540" fmla="*/ 6969594 h 9023354"/>
              <a:gd name="connsiteX541" fmla="*/ 6019974 w 11737975"/>
              <a:gd name="connsiteY541" fmla="*/ 6959652 h 9023354"/>
              <a:gd name="connsiteX542" fmla="*/ 6016570 w 11737975"/>
              <a:gd name="connsiteY542" fmla="*/ 6944223 h 9023354"/>
              <a:gd name="connsiteX543" fmla="*/ 5990976 w 11737975"/>
              <a:gd name="connsiteY543" fmla="*/ 6942515 h 9023354"/>
              <a:gd name="connsiteX544" fmla="*/ 5989944 w 11737975"/>
              <a:gd name="connsiteY544" fmla="*/ 6960686 h 9023354"/>
              <a:gd name="connsiteX545" fmla="*/ 5972192 w 11737975"/>
              <a:gd name="connsiteY545" fmla="*/ 6971661 h 9023354"/>
              <a:gd name="connsiteX546" fmla="*/ 5956506 w 11737975"/>
              <a:gd name="connsiteY546" fmla="*/ 6946291 h 9023354"/>
              <a:gd name="connsiteX547" fmla="*/ 5952067 w 11737975"/>
              <a:gd name="connsiteY547" fmla="*/ 6949035 h 9023354"/>
              <a:gd name="connsiteX548" fmla="*/ 5947630 w 11737975"/>
              <a:gd name="connsiteY548" fmla="*/ 6951779 h 9023354"/>
              <a:gd name="connsiteX549" fmla="*/ 5939787 w 11737975"/>
              <a:gd name="connsiteY549" fmla="*/ 6939095 h 9023354"/>
              <a:gd name="connsiteX550" fmla="*/ 5913163 w 11737975"/>
              <a:gd name="connsiteY550" fmla="*/ 6955557 h 9023354"/>
              <a:gd name="connsiteX551" fmla="*/ 3631065 w 11737975"/>
              <a:gd name="connsiteY551" fmla="*/ 6937837 h 9023354"/>
              <a:gd name="connsiteX552" fmla="*/ 3637446 w 11737975"/>
              <a:gd name="connsiteY552" fmla="*/ 6937837 h 9023354"/>
              <a:gd name="connsiteX553" fmla="*/ 3635913 w 11737975"/>
              <a:gd name="connsiteY553" fmla="*/ 6943289 h 9023354"/>
              <a:gd name="connsiteX554" fmla="*/ 3404323 w 11737975"/>
              <a:gd name="connsiteY554" fmla="*/ 6937837 h 9023354"/>
              <a:gd name="connsiteX555" fmla="*/ 3560354 w 11737975"/>
              <a:gd name="connsiteY555" fmla="*/ 6937837 h 9023354"/>
              <a:gd name="connsiteX556" fmla="*/ 3559132 w 11737975"/>
              <a:gd name="connsiteY556" fmla="*/ 6938158 h 9023354"/>
              <a:gd name="connsiteX557" fmla="*/ 3571414 w 11737975"/>
              <a:gd name="connsiteY557" fmla="*/ 6948100 h 9023354"/>
              <a:gd name="connsiteX558" fmla="*/ 3572755 w 11737975"/>
              <a:gd name="connsiteY558" fmla="*/ 6999873 h 9023354"/>
              <a:gd name="connsiteX559" fmla="*/ 3605160 w 11737975"/>
              <a:gd name="connsiteY559" fmla="*/ 7032442 h 9023354"/>
              <a:gd name="connsiteX560" fmla="*/ 3615066 w 11737975"/>
              <a:gd name="connsiteY560" fmla="*/ 7008781 h 9023354"/>
              <a:gd name="connsiteX561" fmla="*/ 3639628 w 11737975"/>
              <a:gd name="connsiteY561" fmla="*/ 7028665 h 9023354"/>
              <a:gd name="connsiteX562" fmla="*/ 3664190 w 11737975"/>
              <a:gd name="connsiteY562" fmla="*/ 7048547 h 9023354"/>
              <a:gd name="connsiteX563" fmla="*/ 3668628 w 11737975"/>
              <a:gd name="connsiteY563" fmla="*/ 7045802 h 9023354"/>
              <a:gd name="connsiteX564" fmla="*/ 3660784 w 11737975"/>
              <a:gd name="connsiteY564" fmla="*/ 7033117 h 9023354"/>
              <a:gd name="connsiteX565" fmla="*/ 3665223 w 11737975"/>
              <a:gd name="connsiteY565" fmla="*/ 7030372 h 9023354"/>
              <a:gd name="connsiteX566" fmla="*/ 3673066 w 11737975"/>
              <a:gd name="connsiteY566" fmla="*/ 7043059 h 9023354"/>
              <a:gd name="connsiteX567" fmla="*/ 3686380 w 11737975"/>
              <a:gd name="connsiteY567" fmla="*/ 7034827 h 9023354"/>
              <a:gd name="connsiteX568" fmla="*/ 3688443 w 11737975"/>
              <a:gd name="connsiteY568" fmla="*/ 6998482 h 9023354"/>
              <a:gd name="connsiteX569" fmla="*/ 3648194 w 11737975"/>
              <a:gd name="connsiteY569" fmla="*/ 6953228 h 9023354"/>
              <a:gd name="connsiteX570" fmla="*/ 3647435 w 11737975"/>
              <a:gd name="connsiteY570" fmla="*/ 6938357 h 9023354"/>
              <a:gd name="connsiteX571" fmla="*/ 3647718 w 11737975"/>
              <a:gd name="connsiteY571" fmla="*/ 6937837 h 9023354"/>
              <a:gd name="connsiteX572" fmla="*/ 5883730 w 11737975"/>
              <a:gd name="connsiteY572" fmla="*/ 6937837 h 9023354"/>
              <a:gd name="connsiteX573" fmla="*/ 5883043 w 11737975"/>
              <a:gd name="connsiteY573" fmla="*/ 6942074 h 9023354"/>
              <a:gd name="connsiteX574" fmla="*/ 5881856 w 11737975"/>
              <a:gd name="connsiteY574" fmla="*/ 6949385 h 9023354"/>
              <a:gd name="connsiteX575" fmla="*/ 5880076 w 11737975"/>
              <a:gd name="connsiteY575" fmla="*/ 6960348 h 9023354"/>
              <a:gd name="connsiteX576" fmla="*/ 5879918 w 11737975"/>
              <a:gd name="connsiteY576" fmla="*/ 6961318 h 9023354"/>
              <a:gd name="connsiteX577" fmla="*/ 5880041 w 11737975"/>
              <a:gd name="connsiteY577" fmla="*/ 6961517 h 9023354"/>
              <a:gd name="connsiteX578" fmla="*/ 5894377 w 11737975"/>
              <a:gd name="connsiteY578" fmla="*/ 6984705 h 9023354"/>
              <a:gd name="connsiteX579" fmla="*/ 5919973 w 11737975"/>
              <a:gd name="connsiteY579" fmla="*/ 6986415 h 9023354"/>
              <a:gd name="connsiteX580" fmla="*/ 5935658 w 11737975"/>
              <a:gd name="connsiteY580" fmla="*/ 7011783 h 9023354"/>
              <a:gd name="connsiteX581" fmla="*/ 5914502 w 11737975"/>
              <a:gd name="connsiteY581" fmla="*/ 7007330 h 9023354"/>
              <a:gd name="connsiteX582" fmla="*/ 5910064 w 11737975"/>
              <a:gd name="connsiteY582" fmla="*/ 7010074 h 9023354"/>
              <a:gd name="connsiteX583" fmla="*/ 5876781 w 11737975"/>
              <a:gd name="connsiteY583" fmla="*/ 7030653 h 9023354"/>
              <a:gd name="connsiteX584" fmla="*/ 5869347 w 11737975"/>
              <a:gd name="connsiteY584" fmla="*/ 7033305 h 9023354"/>
              <a:gd name="connsiteX585" fmla="*/ 5869307 w 11737975"/>
              <a:gd name="connsiteY585" fmla="*/ 7038782 h 9023354"/>
              <a:gd name="connsiteX586" fmla="*/ 5881139 w 11737975"/>
              <a:gd name="connsiteY586" fmla="*/ 7050549 h 9023354"/>
              <a:gd name="connsiteX587" fmla="*/ 5865243 w 11737975"/>
              <a:gd name="connsiteY587" fmla="*/ 7051719 h 9023354"/>
              <a:gd name="connsiteX588" fmla="*/ 5879952 w 11737975"/>
              <a:gd name="connsiteY588" fmla="*/ 7057860 h 9023354"/>
              <a:gd name="connsiteX589" fmla="*/ 5877580 w 11737975"/>
              <a:gd name="connsiteY589" fmla="*/ 7072478 h 9023354"/>
              <a:gd name="connsiteX590" fmla="*/ 5861683 w 11737975"/>
              <a:gd name="connsiteY590" fmla="*/ 7073649 h 9023354"/>
              <a:gd name="connsiteX591" fmla="*/ 5875206 w 11737975"/>
              <a:gd name="connsiteY591" fmla="*/ 7087098 h 9023354"/>
              <a:gd name="connsiteX592" fmla="*/ 5872834 w 11737975"/>
              <a:gd name="connsiteY592" fmla="*/ 7101717 h 9023354"/>
              <a:gd name="connsiteX593" fmla="*/ 5871053 w 11737975"/>
              <a:gd name="connsiteY593" fmla="*/ 7112683 h 9023354"/>
              <a:gd name="connsiteX594" fmla="*/ 5870386 w 11737975"/>
              <a:gd name="connsiteY594" fmla="*/ 7116793 h 9023354"/>
              <a:gd name="connsiteX595" fmla="*/ 5869992 w 11737975"/>
              <a:gd name="connsiteY595" fmla="*/ 7119219 h 9023354"/>
              <a:gd name="connsiteX596" fmla="*/ 5871147 w 11737975"/>
              <a:gd name="connsiteY596" fmla="*/ 7120421 h 9023354"/>
              <a:gd name="connsiteX597" fmla="*/ 5876951 w 11737975"/>
              <a:gd name="connsiteY597" fmla="*/ 7135641 h 9023354"/>
              <a:gd name="connsiteX598" fmla="*/ 5872776 w 11737975"/>
              <a:gd name="connsiteY598" fmla="*/ 7138220 h 9023354"/>
              <a:gd name="connsiteX599" fmla="*/ 5867589 w 11737975"/>
              <a:gd name="connsiteY599" fmla="*/ 7134028 h 9023354"/>
              <a:gd name="connsiteX600" fmla="*/ 5864527 w 11737975"/>
              <a:gd name="connsiteY600" fmla="*/ 7152885 h 9023354"/>
              <a:gd name="connsiteX601" fmla="*/ 5860967 w 11737975"/>
              <a:gd name="connsiteY601" fmla="*/ 7174815 h 9023354"/>
              <a:gd name="connsiteX602" fmla="*/ 5865895 w 11737975"/>
              <a:gd name="connsiteY602" fmla="*/ 7185285 h 9023354"/>
              <a:gd name="connsiteX603" fmla="*/ 5863488 w 11737975"/>
              <a:gd name="connsiteY603" fmla="*/ 7195789 h 9023354"/>
              <a:gd name="connsiteX604" fmla="*/ 5864358 w 11737975"/>
              <a:gd name="connsiteY604" fmla="*/ 7195677 h 9023354"/>
              <a:gd name="connsiteX605" fmla="*/ 5862234 w 11737975"/>
              <a:gd name="connsiteY605" fmla="*/ 7198626 h 9023354"/>
              <a:gd name="connsiteX606" fmla="*/ 5861731 w 11737975"/>
              <a:gd name="connsiteY606" fmla="*/ 7199647 h 9023354"/>
              <a:gd name="connsiteX607" fmla="*/ 5863404 w 11737975"/>
              <a:gd name="connsiteY607" fmla="*/ 7203319 h 9023354"/>
              <a:gd name="connsiteX608" fmla="*/ 5867662 w 11737975"/>
              <a:gd name="connsiteY608" fmla="*/ 7210354 h 9023354"/>
              <a:gd name="connsiteX609" fmla="*/ 5863489 w 11737975"/>
              <a:gd name="connsiteY609" fmla="*/ 7212934 h 9023354"/>
              <a:gd name="connsiteX610" fmla="*/ 5857904 w 11737975"/>
              <a:gd name="connsiteY610" fmla="*/ 7207461 h 9023354"/>
              <a:gd name="connsiteX611" fmla="*/ 5857863 w 11737975"/>
              <a:gd name="connsiteY611" fmla="*/ 7207544 h 9023354"/>
              <a:gd name="connsiteX612" fmla="*/ 5853847 w 11737975"/>
              <a:gd name="connsiteY612" fmla="*/ 7218674 h 9023354"/>
              <a:gd name="connsiteX613" fmla="*/ 5868559 w 11737975"/>
              <a:gd name="connsiteY613" fmla="*/ 7224812 h 9023354"/>
              <a:gd name="connsiteX614" fmla="*/ 5852660 w 11737975"/>
              <a:gd name="connsiteY614" fmla="*/ 7225983 h 9023354"/>
              <a:gd name="connsiteX615" fmla="*/ 5834984 w 11737975"/>
              <a:gd name="connsiteY615" fmla="*/ 7238117 h 9023354"/>
              <a:gd name="connsiteX616" fmla="*/ 5834391 w 11737975"/>
              <a:gd name="connsiteY616" fmla="*/ 7241773 h 9023354"/>
              <a:gd name="connsiteX617" fmla="*/ 5830239 w 11737975"/>
              <a:gd name="connsiteY617" fmla="*/ 7267359 h 9023354"/>
              <a:gd name="connsiteX618" fmla="*/ 5829052 w 11737975"/>
              <a:gd name="connsiteY618" fmla="*/ 7274667 h 9023354"/>
              <a:gd name="connsiteX619" fmla="*/ 5836049 w 11737975"/>
              <a:gd name="connsiteY619" fmla="*/ 7328319 h 9023354"/>
              <a:gd name="connsiteX620" fmla="*/ 5841982 w 11737975"/>
              <a:gd name="connsiteY620" fmla="*/ 7291770 h 9023354"/>
              <a:gd name="connsiteX621" fmla="*/ 5834269 w 11737975"/>
              <a:gd name="connsiteY621" fmla="*/ 7339283 h 9023354"/>
              <a:gd name="connsiteX622" fmla="*/ 5830116 w 11737975"/>
              <a:gd name="connsiteY622" fmla="*/ 7364868 h 9023354"/>
              <a:gd name="connsiteX623" fmla="*/ 5843642 w 11737975"/>
              <a:gd name="connsiteY623" fmla="*/ 7378316 h 9023354"/>
              <a:gd name="connsiteX624" fmla="*/ 5844829 w 11737975"/>
              <a:gd name="connsiteY624" fmla="*/ 7371006 h 9023354"/>
              <a:gd name="connsiteX625" fmla="*/ 5861321 w 11737975"/>
              <a:gd name="connsiteY625" fmla="*/ 7366184 h 9023354"/>
              <a:gd name="connsiteX626" fmla="*/ 5872470 w 11737975"/>
              <a:gd name="connsiteY626" fmla="*/ 7394249 h 9023354"/>
              <a:gd name="connsiteX627" fmla="*/ 5876030 w 11737975"/>
              <a:gd name="connsiteY627" fmla="*/ 7372321 h 9023354"/>
              <a:gd name="connsiteX628" fmla="*/ 5880777 w 11737975"/>
              <a:gd name="connsiteY628" fmla="*/ 7343082 h 9023354"/>
              <a:gd name="connsiteX629" fmla="*/ 5889083 w 11737975"/>
              <a:gd name="connsiteY629" fmla="*/ 7291914 h 9023354"/>
              <a:gd name="connsiteX630" fmla="*/ 5873187 w 11737975"/>
              <a:gd name="connsiteY630" fmla="*/ 7293085 h 9023354"/>
              <a:gd name="connsiteX631" fmla="*/ 5874967 w 11737975"/>
              <a:gd name="connsiteY631" fmla="*/ 7282121 h 9023354"/>
              <a:gd name="connsiteX632" fmla="*/ 5892644 w 11737975"/>
              <a:gd name="connsiteY632" fmla="*/ 7269986 h 9023354"/>
              <a:gd name="connsiteX633" fmla="*/ 5907949 w 11737975"/>
              <a:gd name="connsiteY633" fmla="*/ 7272470 h 9023354"/>
              <a:gd name="connsiteX634" fmla="*/ 5905577 w 11737975"/>
              <a:gd name="connsiteY634" fmla="*/ 7287089 h 9023354"/>
              <a:gd name="connsiteX635" fmla="*/ 5900829 w 11737975"/>
              <a:gd name="connsiteY635" fmla="*/ 7316328 h 9023354"/>
              <a:gd name="connsiteX636" fmla="*/ 5915538 w 11737975"/>
              <a:gd name="connsiteY636" fmla="*/ 7322468 h 9023354"/>
              <a:gd name="connsiteX637" fmla="*/ 5891336 w 11737975"/>
              <a:gd name="connsiteY637" fmla="*/ 7374806 h 9023354"/>
              <a:gd name="connsiteX638" fmla="*/ 5890150 w 11737975"/>
              <a:gd name="connsiteY638" fmla="*/ 7382115 h 9023354"/>
              <a:gd name="connsiteX639" fmla="*/ 5885997 w 11737975"/>
              <a:gd name="connsiteY639" fmla="*/ 7407699 h 9023354"/>
              <a:gd name="connsiteX640" fmla="*/ 5871876 w 11737975"/>
              <a:gd name="connsiteY640" fmla="*/ 7397905 h 9023354"/>
              <a:gd name="connsiteX641" fmla="*/ 5870097 w 11737975"/>
              <a:gd name="connsiteY641" fmla="*/ 7408869 h 9023354"/>
              <a:gd name="connsiteX642" fmla="*/ 5869504 w 11737975"/>
              <a:gd name="connsiteY642" fmla="*/ 7412524 h 9023354"/>
              <a:gd name="connsiteX643" fmla="*/ 5868911 w 11737975"/>
              <a:gd name="connsiteY643" fmla="*/ 7416179 h 9023354"/>
              <a:gd name="connsiteX644" fmla="*/ 5885997 w 11737975"/>
              <a:gd name="connsiteY644" fmla="*/ 7407699 h 9023354"/>
              <a:gd name="connsiteX645" fmla="*/ 5883623 w 11737975"/>
              <a:gd name="connsiteY645" fmla="*/ 7422320 h 9023354"/>
              <a:gd name="connsiteX646" fmla="*/ 5880064 w 11737975"/>
              <a:gd name="connsiteY646" fmla="*/ 7444248 h 9023354"/>
              <a:gd name="connsiteX647" fmla="*/ 5878878 w 11737975"/>
              <a:gd name="connsiteY647" fmla="*/ 7451557 h 9023354"/>
              <a:gd name="connsiteX648" fmla="*/ 5890620 w 11737975"/>
              <a:gd name="connsiteY648" fmla="*/ 7475971 h 9023354"/>
              <a:gd name="connsiteX649" fmla="*/ 5887061 w 11737975"/>
              <a:gd name="connsiteY649" fmla="*/ 7497900 h 9023354"/>
              <a:gd name="connsiteX650" fmla="*/ 5869384 w 11737975"/>
              <a:gd name="connsiteY650" fmla="*/ 7510036 h 9023354"/>
              <a:gd name="connsiteX651" fmla="*/ 5870572 w 11737975"/>
              <a:gd name="connsiteY651" fmla="*/ 7502725 h 9023354"/>
              <a:gd name="connsiteX652" fmla="*/ 5852298 w 11737975"/>
              <a:gd name="connsiteY652" fmla="*/ 7518515 h 9023354"/>
              <a:gd name="connsiteX653" fmla="*/ 5849924 w 11737975"/>
              <a:gd name="connsiteY653" fmla="*/ 7533135 h 9023354"/>
              <a:gd name="connsiteX654" fmla="*/ 5849332 w 11737975"/>
              <a:gd name="connsiteY654" fmla="*/ 7536789 h 9023354"/>
              <a:gd name="connsiteX655" fmla="*/ 5848145 w 11737975"/>
              <a:gd name="connsiteY655" fmla="*/ 7544098 h 9023354"/>
              <a:gd name="connsiteX656" fmla="*/ 5846958 w 11737975"/>
              <a:gd name="connsiteY656" fmla="*/ 7551409 h 9023354"/>
              <a:gd name="connsiteX657" fmla="*/ 5843399 w 11737975"/>
              <a:gd name="connsiteY657" fmla="*/ 7573338 h 9023354"/>
              <a:gd name="connsiteX658" fmla="*/ 5842213 w 11737975"/>
              <a:gd name="connsiteY658" fmla="*/ 7580647 h 9023354"/>
              <a:gd name="connsiteX659" fmla="*/ 5839839 w 11737975"/>
              <a:gd name="connsiteY659" fmla="*/ 7595266 h 9023354"/>
              <a:gd name="connsiteX660" fmla="*/ 5838652 w 11737975"/>
              <a:gd name="connsiteY660" fmla="*/ 7602577 h 9023354"/>
              <a:gd name="connsiteX661" fmla="*/ 5832719 w 11737975"/>
              <a:gd name="connsiteY661" fmla="*/ 7639125 h 9023354"/>
              <a:gd name="connsiteX662" fmla="*/ 5826194 w 11737975"/>
              <a:gd name="connsiteY662" fmla="*/ 7679328 h 9023354"/>
              <a:gd name="connsiteX663" fmla="*/ 5804957 w 11737975"/>
              <a:gd name="connsiteY663" fmla="*/ 7713393 h 9023354"/>
              <a:gd name="connsiteX664" fmla="*/ 5818480 w 11737975"/>
              <a:gd name="connsiteY664" fmla="*/ 7726843 h 9023354"/>
              <a:gd name="connsiteX665" fmla="*/ 5801991 w 11737975"/>
              <a:gd name="connsiteY665" fmla="*/ 7731668 h 9023354"/>
              <a:gd name="connsiteX666" fmla="*/ 5797244 w 11737975"/>
              <a:gd name="connsiteY666" fmla="*/ 7760906 h 9023354"/>
              <a:gd name="connsiteX667" fmla="*/ 5796651 w 11737975"/>
              <a:gd name="connsiteY667" fmla="*/ 7764561 h 9023354"/>
              <a:gd name="connsiteX668" fmla="*/ 5796057 w 11737975"/>
              <a:gd name="connsiteY668" fmla="*/ 7768217 h 9023354"/>
              <a:gd name="connsiteX669" fmla="*/ 5795465 w 11737975"/>
              <a:gd name="connsiteY669" fmla="*/ 7771871 h 9023354"/>
              <a:gd name="connsiteX670" fmla="*/ 5780159 w 11737975"/>
              <a:gd name="connsiteY670" fmla="*/ 7769387 h 9023354"/>
              <a:gd name="connsiteX671" fmla="*/ 5778379 w 11737975"/>
              <a:gd name="connsiteY671" fmla="*/ 7780351 h 9023354"/>
              <a:gd name="connsiteX672" fmla="*/ 5771852 w 11737975"/>
              <a:gd name="connsiteY672" fmla="*/ 7820555 h 9023354"/>
              <a:gd name="connsiteX673" fmla="*/ 5757138 w 11737975"/>
              <a:gd name="connsiteY673" fmla="*/ 7814415 h 9023354"/>
              <a:gd name="connsiteX674" fmla="*/ 5767106 w 11737975"/>
              <a:gd name="connsiteY674" fmla="*/ 7849795 h 9023354"/>
              <a:gd name="connsiteX675" fmla="*/ 5746461 w 11737975"/>
              <a:gd name="connsiteY675" fmla="*/ 7880202 h 9023354"/>
              <a:gd name="connsiteX676" fmla="*/ 5744680 w 11737975"/>
              <a:gd name="connsiteY676" fmla="*/ 7891168 h 9023354"/>
              <a:gd name="connsiteX677" fmla="*/ 5730563 w 11737975"/>
              <a:gd name="connsiteY677" fmla="*/ 7881372 h 9023354"/>
              <a:gd name="connsiteX678" fmla="*/ 5721664 w 11737975"/>
              <a:gd name="connsiteY678" fmla="*/ 7936197 h 9023354"/>
              <a:gd name="connsiteX679" fmla="*/ 5706358 w 11737975"/>
              <a:gd name="connsiteY679" fmla="*/ 7933712 h 9023354"/>
              <a:gd name="connsiteX680" fmla="*/ 5709325 w 11737975"/>
              <a:gd name="connsiteY680" fmla="*/ 7915437 h 9023354"/>
              <a:gd name="connsiteX681" fmla="*/ 5694022 w 11737975"/>
              <a:gd name="connsiteY681" fmla="*/ 7912951 h 9023354"/>
              <a:gd name="connsiteX682" fmla="*/ 5702328 w 11737975"/>
              <a:gd name="connsiteY682" fmla="*/ 7861785 h 9023354"/>
              <a:gd name="connsiteX683" fmla="*/ 5688209 w 11737975"/>
              <a:gd name="connsiteY683" fmla="*/ 7851991 h 9023354"/>
              <a:gd name="connsiteX684" fmla="*/ 5687022 w 11737975"/>
              <a:gd name="connsiteY684" fmla="*/ 7859300 h 9023354"/>
              <a:gd name="connsiteX685" fmla="*/ 5686428 w 11737975"/>
              <a:gd name="connsiteY685" fmla="*/ 7862955 h 9023354"/>
              <a:gd name="connsiteX686" fmla="*/ 5685836 w 11737975"/>
              <a:gd name="connsiteY686" fmla="*/ 7866610 h 9023354"/>
              <a:gd name="connsiteX687" fmla="*/ 5685241 w 11737975"/>
              <a:gd name="connsiteY687" fmla="*/ 7870264 h 9023354"/>
              <a:gd name="connsiteX688" fmla="*/ 5681089 w 11737975"/>
              <a:gd name="connsiteY688" fmla="*/ 7895849 h 9023354"/>
              <a:gd name="connsiteX689" fmla="*/ 5666380 w 11737975"/>
              <a:gd name="connsiteY689" fmla="*/ 7889710 h 9023354"/>
              <a:gd name="connsiteX690" fmla="*/ 5664600 w 11737975"/>
              <a:gd name="connsiteY690" fmla="*/ 7900674 h 9023354"/>
              <a:gd name="connsiteX691" fmla="*/ 5662820 w 11737975"/>
              <a:gd name="connsiteY691" fmla="*/ 7911639 h 9023354"/>
              <a:gd name="connsiteX692" fmla="*/ 5675155 w 11737975"/>
              <a:gd name="connsiteY692" fmla="*/ 7932398 h 9023354"/>
              <a:gd name="connsiteX693" fmla="*/ 5672783 w 11737975"/>
              <a:gd name="connsiteY693" fmla="*/ 7947017 h 9023354"/>
              <a:gd name="connsiteX694" fmla="*/ 5687497 w 11737975"/>
              <a:gd name="connsiteY694" fmla="*/ 7953157 h 9023354"/>
              <a:gd name="connsiteX695" fmla="*/ 5684529 w 11737975"/>
              <a:gd name="connsiteY695" fmla="*/ 7971430 h 9023354"/>
              <a:gd name="connsiteX696" fmla="*/ 5683343 w 11737975"/>
              <a:gd name="connsiteY696" fmla="*/ 7978740 h 9023354"/>
              <a:gd name="connsiteX697" fmla="*/ 5682749 w 11737975"/>
              <a:gd name="connsiteY697" fmla="*/ 7982396 h 9023354"/>
              <a:gd name="connsiteX698" fmla="*/ 5689152 w 11737975"/>
              <a:gd name="connsiteY698" fmla="*/ 8039702 h 9023354"/>
              <a:gd name="connsiteX699" fmla="*/ 5674443 w 11737975"/>
              <a:gd name="connsiteY699" fmla="*/ 8033564 h 9023354"/>
              <a:gd name="connsiteX700" fmla="*/ 5668036 w 11737975"/>
              <a:gd name="connsiteY700" fmla="*/ 7976255 h 9023354"/>
              <a:gd name="connsiteX701" fmla="*/ 5649767 w 11737975"/>
              <a:gd name="connsiteY701" fmla="*/ 7992045 h 9023354"/>
              <a:gd name="connsiteX702" fmla="*/ 5650361 w 11737975"/>
              <a:gd name="connsiteY702" fmla="*/ 7988391 h 9023354"/>
              <a:gd name="connsiteX703" fmla="*/ 5635648 w 11737975"/>
              <a:gd name="connsiteY703" fmla="*/ 7982252 h 9023354"/>
              <a:gd name="connsiteX704" fmla="*/ 5634461 w 11737975"/>
              <a:gd name="connsiteY704" fmla="*/ 7989561 h 9023354"/>
              <a:gd name="connsiteX705" fmla="*/ 5647394 w 11737975"/>
              <a:gd name="connsiteY705" fmla="*/ 8006665 h 9023354"/>
              <a:gd name="connsiteX706" fmla="*/ 5647987 w 11737975"/>
              <a:gd name="connsiteY706" fmla="*/ 8003010 h 9023354"/>
              <a:gd name="connsiteX707" fmla="*/ 5659731 w 11737975"/>
              <a:gd name="connsiteY707" fmla="*/ 8027422 h 9023354"/>
              <a:gd name="connsiteX708" fmla="*/ 5659137 w 11737975"/>
              <a:gd name="connsiteY708" fmla="*/ 8031078 h 9023354"/>
              <a:gd name="connsiteX709" fmla="*/ 5657358 w 11737975"/>
              <a:gd name="connsiteY709" fmla="*/ 8042044 h 9023354"/>
              <a:gd name="connsiteX710" fmla="*/ 5656764 w 11737975"/>
              <a:gd name="connsiteY710" fmla="*/ 8045697 h 9023354"/>
              <a:gd name="connsiteX711" fmla="*/ 5641461 w 11737975"/>
              <a:gd name="connsiteY711" fmla="*/ 8043213 h 9023354"/>
              <a:gd name="connsiteX712" fmla="*/ 5639681 w 11737975"/>
              <a:gd name="connsiteY712" fmla="*/ 8054179 h 9023354"/>
              <a:gd name="connsiteX713" fmla="*/ 5623781 w 11737975"/>
              <a:gd name="connsiteY713" fmla="*/ 8055349 h 9023354"/>
              <a:gd name="connsiteX714" fmla="*/ 5621410 w 11737975"/>
              <a:gd name="connsiteY714" fmla="*/ 8069970 h 9023354"/>
              <a:gd name="connsiteX715" fmla="*/ 5637309 w 11737975"/>
              <a:gd name="connsiteY715" fmla="*/ 8068797 h 9023354"/>
              <a:gd name="connsiteX716" fmla="*/ 5631968 w 11737975"/>
              <a:gd name="connsiteY716" fmla="*/ 8101691 h 9023354"/>
              <a:gd name="connsiteX717" fmla="*/ 5633748 w 11737975"/>
              <a:gd name="connsiteY717" fmla="*/ 8090727 h 9023354"/>
              <a:gd name="connsiteX718" fmla="*/ 5619035 w 11737975"/>
              <a:gd name="connsiteY718" fmla="*/ 8084587 h 9023354"/>
              <a:gd name="connsiteX719" fmla="*/ 5614289 w 11737975"/>
              <a:gd name="connsiteY719" fmla="*/ 8113826 h 9023354"/>
              <a:gd name="connsiteX720" fmla="*/ 5628408 w 11737975"/>
              <a:gd name="connsiteY720" fmla="*/ 8123621 h 9023354"/>
              <a:gd name="connsiteX721" fmla="*/ 5629002 w 11737975"/>
              <a:gd name="connsiteY721" fmla="*/ 8119967 h 9023354"/>
              <a:gd name="connsiteX722" fmla="*/ 5641931 w 11737975"/>
              <a:gd name="connsiteY722" fmla="*/ 8137068 h 9023354"/>
              <a:gd name="connsiteX723" fmla="*/ 5657830 w 11737975"/>
              <a:gd name="connsiteY723" fmla="*/ 8135900 h 9023354"/>
              <a:gd name="connsiteX724" fmla="*/ 5656644 w 11737975"/>
              <a:gd name="connsiteY724" fmla="*/ 8143208 h 9023354"/>
              <a:gd name="connsiteX725" fmla="*/ 5654864 w 11737975"/>
              <a:gd name="connsiteY725" fmla="*/ 8154174 h 9023354"/>
              <a:gd name="connsiteX726" fmla="*/ 5654271 w 11737975"/>
              <a:gd name="connsiteY726" fmla="*/ 8157828 h 9023354"/>
              <a:gd name="connsiteX727" fmla="*/ 5637779 w 11737975"/>
              <a:gd name="connsiteY727" fmla="*/ 8162654 h 9023354"/>
              <a:gd name="connsiteX728" fmla="*/ 5653085 w 11737975"/>
              <a:gd name="connsiteY728" fmla="*/ 8165138 h 9023354"/>
              <a:gd name="connsiteX729" fmla="*/ 5648929 w 11737975"/>
              <a:gd name="connsiteY729" fmla="*/ 8190723 h 9023354"/>
              <a:gd name="connsiteX730" fmla="*/ 5634219 w 11737975"/>
              <a:gd name="connsiteY730" fmla="*/ 8184582 h 9023354"/>
              <a:gd name="connsiteX731" fmla="*/ 5618323 w 11737975"/>
              <a:gd name="connsiteY731" fmla="*/ 8185754 h 9023354"/>
              <a:gd name="connsiteX732" fmla="*/ 5615950 w 11737975"/>
              <a:gd name="connsiteY732" fmla="*/ 8200373 h 9023354"/>
              <a:gd name="connsiteX733" fmla="*/ 5610611 w 11737975"/>
              <a:gd name="connsiteY733" fmla="*/ 8233267 h 9023354"/>
              <a:gd name="connsiteX734" fmla="*/ 5628285 w 11737975"/>
              <a:gd name="connsiteY734" fmla="*/ 8221131 h 9023354"/>
              <a:gd name="connsiteX735" fmla="*/ 5631252 w 11737975"/>
              <a:gd name="connsiteY735" fmla="*/ 8202857 h 9023354"/>
              <a:gd name="connsiteX736" fmla="*/ 5627693 w 11737975"/>
              <a:gd name="connsiteY736" fmla="*/ 8224786 h 9023354"/>
              <a:gd name="connsiteX737" fmla="*/ 5625913 w 11737975"/>
              <a:gd name="connsiteY737" fmla="*/ 8235751 h 9023354"/>
              <a:gd name="connsiteX738" fmla="*/ 5617607 w 11737975"/>
              <a:gd name="connsiteY738" fmla="*/ 8286920 h 9023354"/>
              <a:gd name="connsiteX739" fmla="*/ 5604889 w 11737975"/>
              <a:gd name="connsiteY739" fmla="*/ 8287855 h 9023354"/>
              <a:gd name="connsiteX740" fmla="*/ 5602304 w 11737975"/>
              <a:gd name="connsiteY740" fmla="*/ 8284434 h 9023354"/>
              <a:gd name="connsiteX741" fmla="*/ 5603697 w 11737975"/>
              <a:gd name="connsiteY741" fmla="*/ 8287942 h 9023354"/>
              <a:gd name="connsiteX742" fmla="*/ 5601710 w 11737975"/>
              <a:gd name="connsiteY742" fmla="*/ 8288089 h 9023354"/>
              <a:gd name="connsiteX743" fmla="*/ 5586404 w 11737975"/>
              <a:gd name="connsiteY743" fmla="*/ 8285605 h 9023354"/>
              <a:gd name="connsiteX744" fmla="*/ 5585810 w 11737975"/>
              <a:gd name="connsiteY744" fmla="*/ 8289259 h 9023354"/>
              <a:gd name="connsiteX745" fmla="*/ 5599930 w 11737975"/>
              <a:gd name="connsiteY745" fmla="*/ 8299054 h 9023354"/>
              <a:gd name="connsiteX746" fmla="*/ 5598743 w 11737975"/>
              <a:gd name="connsiteY746" fmla="*/ 8306363 h 9023354"/>
              <a:gd name="connsiteX747" fmla="*/ 5606482 w 11737975"/>
              <a:gd name="connsiteY747" fmla="*/ 8294960 h 9023354"/>
              <a:gd name="connsiteX748" fmla="*/ 5603697 w 11737975"/>
              <a:gd name="connsiteY748" fmla="*/ 8287942 h 9023354"/>
              <a:gd name="connsiteX749" fmla="*/ 5604889 w 11737975"/>
              <a:gd name="connsiteY749" fmla="*/ 8287855 h 9023354"/>
              <a:gd name="connsiteX750" fmla="*/ 5615233 w 11737975"/>
              <a:gd name="connsiteY750" fmla="*/ 8301538 h 9023354"/>
              <a:gd name="connsiteX751" fmla="*/ 5631133 w 11737975"/>
              <a:gd name="connsiteY751" fmla="*/ 8300368 h 9023354"/>
              <a:gd name="connsiteX752" fmla="*/ 5611080 w 11737975"/>
              <a:gd name="connsiteY752" fmla="*/ 8327123 h 9023354"/>
              <a:gd name="connsiteX753" fmla="*/ 5611673 w 11737975"/>
              <a:gd name="connsiteY753" fmla="*/ 8323466 h 9023354"/>
              <a:gd name="connsiteX754" fmla="*/ 5612860 w 11737975"/>
              <a:gd name="connsiteY754" fmla="*/ 8316157 h 9023354"/>
              <a:gd name="connsiteX755" fmla="*/ 5613453 w 11737975"/>
              <a:gd name="connsiteY755" fmla="*/ 8312503 h 9023354"/>
              <a:gd name="connsiteX756" fmla="*/ 5614046 w 11737975"/>
              <a:gd name="connsiteY756" fmla="*/ 8308847 h 9023354"/>
              <a:gd name="connsiteX757" fmla="*/ 5598150 w 11737975"/>
              <a:gd name="connsiteY757" fmla="*/ 8310020 h 9023354"/>
              <a:gd name="connsiteX758" fmla="*/ 5596370 w 11737975"/>
              <a:gd name="connsiteY758" fmla="*/ 8320983 h 9023354"/>
              <a:gd name="connsiteX759" fmla="*/ 5595776 w 11737975"/>
              <a:gd name="connsiteY759" fmla="*/ 8324637 h 9023354"/>
              <a:gd name="connsiteX760" fmla="*/ 5593998 w 11737975"/>
              <a:gd name="connsiteY760" fmla="*/ 8335603 h 9023354"/>
              <a:gd name="connsiteX761" fmla="*/ 5606925 w 11737975"/>
              <a:gd name="connsiteY761" fmla="*/ 8352706 h 9023354"/>
              <a:gd name="connsiteX762" fmla="*/ 5623420 w 11737975"/>
              <a:gd name="connsiteY762" fmla="*/ 8347880 h 9023354"/>
              <a:gd name="connsiteX763" fmla="*/ 5624012 w 11737975"/>
              <a:gd name="connsiteY763" fmla="*/ 8344226 h 9023354"/>
              <a:gd name="connsiteX764" fmla="*/ 5625791 w 11737975"/>
              <a:gd name="connsiteY764" fmla="*/ 8333262 h 9023354"/>
              <a:gd name="connsiteX765" fmla="*/ 5639908 w 11737975"/>
              <a:gd name="connsiteY765" fmla="*/ 8343055 h 9023354"/>
              <a:gd name="connsiteX766" fmla="*/ 5633382 w 11737975"/>
              <a:gd name="connsiteY766" fmla="*/ 8383259 h 9023354"/>
              <a:gd name="connsiteX767" fmla="*/ 5632196 w 11737975"/>
              <a:gd name="connsiteY767" fmla="*/ 8390568 h 9023354"/>
              <a:gd name="connsiteX768" fmla="*/ 5631602 w 11737975"/>
              <a:gd name="connsiteY768" fmla="*/ 8394223 h 9023354"/>
              <a:gd name="connsiteX769" fmla="*/ 5631010 w 11737975"/>
              <a:gd name="connsiteY769" fmla="*/ 8397878 h 9023354"/>
              <a:gd name="connsiteX770" fmla="*/ 5630414 w 11737975"/>
              <a:gd name="connsiteY770" fmla="*/ 8401532 h 9023354"/>
              <a:gd name="connsiteX771" fmla="*/ 5629229 w 11737975"/>
              <a:gd name="connsiteY771" fmla="*/ 8408844 h 9023354"/>
              <a:gd name="connsiteX772" fmla="*/ 5628636 w 11737975"/>
              <a:gd name="connsiteY772" fmla="*/ 8412498 h 9023354"/>
              <a:gd name="connsiteX773" fmla="*/ 5626855 w 11737975"/>
              <a:gd name="connsiteY773" fmla="*/ 8423462 h 9023354"/>
              <a:gd name="connsiteX774" fmla="*/ 5620330 w 11737975"/>
              <a:gd name="connsiteY774" fmla="*/ 8463667 h 9023354"/>
              <a:gd name="connsiteX775" fmla="*/ 5617364 w 11737975"/>
              <a:gd name="connsiteY775" fmla="*/ 8481940 h 9023354"/>
              <a:gd name="connsiteX776" fmla="*/ 5604434 w 11737975"/>
              <a:gd name="connsiteY776" fmla="*/ 8464837 h 9023354"/>
              <a:gd name="connsiteX777" fmla="*/ 5600280 w 11737975"/>
              <a:gd name="connsiteY777" fmla="*/ 8490421 h 9023354"/>
              <a:gd name="connsiteX778" fmla="*/ 5586161 w 11737975"/>
              <a:gd name="connsiteY778" fmla="*/ 8480625 h 9023354"/>
              <a:gd name="connsiteX779" fmla="*/ 5582601 w 11737975"/>
              <a:gd name="connsiteY779" fmla="*/ 8502555 h 9023354"/>
              <a:gd name="connsiteX780" fmla="*/ 5580821 w 11737975"/>
              <a:gd name="connsiteY780" fmla="*/ 8513519 h 9023354"/>
              <a:gd name="connsiteX781" fmla="*/ 5594941 w 11737975"/>
              <a:gd name="connsiteY781" fmla="*/ 8523314 h 9023354"/>
              <a:gd name="connsiteX782" fmla="*/ 5593754 w 11737975"/>
              <a:gd name="connsiteY782" fmla="*/ 8530625 h 9023354"/>
              <a:gd name="connsiteX783" fmla="*/ 5579041 w 11737975"/>
              <a:gd name="connsiteY783" fmla="*/ 8524484 h 9023354"/>
              <a:gd name="connsiteX784" fmla="*/ 5577855 w 11737975"/>
              <a:gd name="connsiteY784" fmla="*/ 8531793 h 9023354"/>
              <a:gd name="connsiteX785" fmla="*/ 5575480 w 11737975"/>
              <a:gd name="connsiteY785" fmla="*/ 8546414 h 9023354"/>
              <a:gd name="connsiteX786" fmla="*/ 5574889 w 11737975"/>
              <a:gd name="connsiteY786" fmla="*/ 8550069 h 9023354"/>
              <a:gd name="connsiteX787" fmla="*/ 5556619 w 11737975"/>
              <a:gd name="connsiteY787" fmla="*/ 8565859 h 9023354"/>
              <a:gd name="connsiteX788" fmla="*/ 5556025 w 11737975"/>
              <a:gd name="connsiteY788" fmla="*/ 8569514 h 9023354"/>
              <a:gd name="connsiteX789" fmla="*/ 5570735 w 11737975"/>
              <a:gd name="connsiteY789" fmla="*/ 8575652 h 9023354"/>
              <a:gd name="connsiteX790" fmla="*/ 5568362 w 11737975"/>
              <a:gd name="connsiteY790" fmla="*/ 8590272 h 9023354"/>
              <a:gd name="connsiteX791" fmla="*/ 5561243 w 11737975"/>
              <a:gd name="connsiteY791" fmla="*/ 8634129 h 9023354"/>
              <a:gd name="connsiteX792" fmla="*/ 5556497 w 11737975"/>
              <a:gd name="connsiteY792" fmla="*/ 8663369 h 9023354"/>
              <a:gd name="connsiteX793" fmla="*/ 5551750 w 11737975"/>
              <a:gd name="connsiteY793" fmla="*/ 8692608 h 9023354"/>
              <a:gd name="connsiteX794" fmla="*/ 5565869 w 11737975"/>
              <a:gd name="connsiteY794" fmla="*/ 8702402 h 9023354"/>
              <a:gd name="connsiteX795" fmla="*/ 5566463 w 11737975"/>
              <a:gd name="connsiteY795" fmla="*/ 8698748 h 9023354"/>
              <a:gd name="connsiteX796" fmla="*/ 5567649 w 11737975"/>
              <a:gd name="connsiteY796" fmla="*/ 8691437 h 9023354"/>
              <a:gd name="connsiteX797" fmla="*/ 5568835 w 11737975"/>
              <a:gd name="connsiteY797" fmla="*/ 8684127 h 9023354"/>
              <a:gd name="connsiteX798" fmla="*/ 5569429 w 11737975"/>
              <a:gd name="connsiteY798" fmla="*/ 8680473 h 9023354"/>
              <a:gd name="connsiteX799" fmla="*/ 5584731 w 11737975"/>
              <a:gd name="connsiteY799" fmla="*/ 8682957 h 9023354"/>
              <a:gd name="connsiteX800" fmla="*/ 5584137 w 11737975"/>
              <a:gd name="connsiteY800" fmla="*/ 8686611 h 9023354"/>
              <a:gd name="connsiteX801" fmla="*/ 5582951 w 11737975"/>
              <a:gd name="connsiteY801" fmla="*/ 8693922 h 9023354"/>
              <a:gd name="connsiteX802" fmla="*/ 5581765 w 11737975"/>
              <a:gd name="connsiteY802" fmla="*/ 8701233 h 9023354"/>
              <a:gd name="connsiteX803" fmla="*/ 5578797 w 11737975"/>
              <a:gd name="connsiteY803" fmla="*/ 8719505 h 9023354"/>
              <a:gd name="connsiteX804" fmla="*/ 5548783 w 11737975"/>
              <a:gd name="connsiteY804" fmla="*/ 8710882 h 9023354"/>
              <a:gd name="connsiteX805" fmla="*/ 5549970 w 11737975"/>
              <a:gd name="connsiteY805" fmla="*/ 8703573 h 9023354"/>
              <a:gd name="connsiteX806" fmla="*/ 5532295 w 11737975"/>
              <a:gd name="connsiteY806" fmla="*/ 8715707 h 9023354"/>
              <a:gd name="connsiteX807" fmla="*/ 5531700 w 11737975"/>
              <a:gd name="connsiteY807" fmla="*/ 8719363 h 9023354"/>
              <a:gd name="connsiteX808" fmla="*/ 5531107 w 11737975"/>
              <a:gd name="connsiteY808" fmla="*/ 8723016 h 9023354"/>
              <a:gd name="connsiteX809" fmla="*/ 5530514 w 11737975"/>
              <a:gd name="connsiteY809" fmla="*/ 8726673 h 9023354"/>
              <a:gd name="connsiteX810" fmla="*/ 5528141 w 11737975"/>
              <a:gd name="connsiteY810" fmla="*/ 8741294 h 9023354"/>
              <a:gd name="connsiteX811" fmla="*/ 5511646 w 11737975"/>
              <a:gd name="connsiteY811" fmla="*/ 8746117 h 9023354"/>
              <a:gd name="connsiteX812" fmla="*/ 5506309 w 11737975"/>
              <a:gd name="connsiteY812" fmla="*/ 8779010 h 9023354"/>
              <a:gd name="connsiteX813" fmla="*/ 5505122 w 11737975"/>
              <a:gd name="connsiteY813" fmla="*/ 8786320 h 9023354"/>
              <a:gd name="connsiteX814" fmla="*/ 5488633 w 11737975"/>
              <a:gd name="connsiteY814" fmla="*/ 8791146 h 9023354"/>
              <a:gd name="connsiteX815" fmla="*/ 5496816 w 11737975"/>
              <a:gd name="connsiteY815" fmla="*/ 8837488 h 9023354"/>
              <a:gd name="connsiteX816" fmla="*/ 5495036 w 11737975"/>
              <a:gd name="connsiteY816" fmla="*/ 8848452 h 9023354"/>
              <a:gd name="connsiteX817" fmla="*/ 5481513 w 11737975"/>
              <a:gd name="connsiteY817" fmla="*/ 8835005 h 9023354"/>
              <a:gd name="connsiteX818" fmla="*/ 5467985 w 11737975"/>
              <a:gd name="connsiteY818" fmla="*/ 8821556 h 9023354"/>
              <a:gd name="connsiteX819" fmla="*/ 5484480 w 11737975"/>
              <a:gd name="connsiteY819" fmla="*/ 8816729 h 9023354"/>
              <a:gd name="connsiteX820" fmla="*/ 5486852 w 11737975"/>
              <a:gd name="connsiteY820" fmla="*/ 8802110 h 9023354"/>
              <a:gd name="connsiteX821" fmla="*/ 5475106 w 11737975"/>
              <a:gd name="connsiteY821" fmla="*/ 8777697 h 9023354"/>
              <a:gd name="connsiteX822" fmla="*/ 5475699 w 11737975"/>
              <a:gd name="connsiteY822" fmla="*/ 8774041 h 9023354"/>
              <a:gd name="connsiteX823" fmla="*/ 5476291 w 11737975"/>
              <a:gd name="connsiteY823" fmla="*/ 8770387 h 9023354"/>
              <a:gd name="connsiteX824" fmla="*/ 5476886 w 11737975"/>
              <a:gd name="connsiteY824" fmla="*/ 8766731 h 9023354"/>
              <a:gd name="connsiteX825" fmla="*/ 5461584 w 11737975"/>
              <a:gd name="connsiteY825" fmla="*/ 8764247 h 9023354"/>
              <a:gd name="connsiteX826" fmla="*/ 5463364 w 11737975"/>
              <a:gd name="connsiteY826" fmla="*/ 8753282 h 9023354"/>
              <a:gd name="connsiteX827" fmla="*/ 5465143 w 11737975"/>
              <a:gd name="connsiteY827" fmla="*/ 8742318 h 9023354"/>
              <a:gd name="connsiteX828" fmla="*/ 5465736 w 11737975"/>
              <a:gd name="connsiteY828" fmla="*/ 8738663 h 9023354"/>
              <a:gd name="connsiteX829" fmla="*/ 5451023 w 11737975"/>
              <a:gd name="connsiteY829" fmla="*/ 8732524 h 9023354"/>
              <a:gd name="connsiteX830" fmla="*/ 5452804 w 11737975"/>
              <a:gd name="connsiteY830" fmla="*/ 8721559 h 9023354"/>
              <a:gd name="connsiteX831" fmla="*/ 5437496 w 11737975"/>
              <a:gd name="connsiteY831" fmla="*/ 8719074 h 9023354"/>
              <a:gd name="connsiteX832" fmla="*/ 5435718 w 11737975"/>
              <a:gd name="connsiteY832" fmla="*/ 8730041 h 9023354"/>
              <a:gd name="connsiteX833" fmla="*/ 5433937 w 11737975"/>
              <a:gd name="connsiteY833" fmla="*/ 8741003 h 9023354"/>
              <a:gd name="connsiteX834" fmla="*/ 5431564 w 11737975"/>
              <a:gd name="connsiteY834" fmla="*/ 8755624 h 9023354"/>
              <a:gd name="connsiteX835" fmla="*/ 5415668 w 11737975"/>
              <a:gd name="connsiteY835" fmla="*/ 8756794 h 9023354"/>
              <a:gd name="connsiteX836" fmla="*/ 5417448 w 11737975"/>
              <a:gd name="connsiteY836" fmla="*/ 8745830 h 9023354"/>
              <a:gd name="connsiteX837" fmla="*/ 5402142 w 11737975"/>
              <a:gd name="connsiteY837" fmla="*/ 8743344 h 9023354"/>
              <a:gd name="connsiteX838" fmla="*/ 5405775 w 11737975"/>
              <a:gd name="connsiteY838" fmla="*/ 8781445 h 9023354"/>
              <a:gd name="connsiteX839" fmla="*/ 5396209 w 11737975"/>
              <a:gd name="connsiteY839" fmla="*/ 8779894 h 9023354"/>
              <a:gd name="connsiteX840" fmla="*/ 5406018 w 11737975"/>
              <a:gd name="connsiteY840" fmla="*/ 8783986 h 9023354"/>
              <a:gd name="connsiteX841" fmla="*/ 5407955 w 11737975"/>
              <a:gd name="connsiteY841" fmla="*/ 8804307 h 9023354"/>
              <a:gd name="connsiteX842" fmla="*/ 5424444 w 11737975"/>
              <a:gd name="connsiteY842" fmla="*/ 8799482 h 9023354"/>
              <a:gd name="connsiteX843" fmla="*/ 5422071 w 11737975"/>
              <a:gd name="connsiteY843" fmla="*/ 8814101 h 9023354"/>
              <a:gd name="connsiteX844" fmla="*/ 5439157 w 11737975"/>
              <a:gd name="connsiteY844" fmla="*/ 8805619 h 9023354"/>
              <a:gd name="connsiteX845" fmla="*/ 5432631 w 11737975"/>
              <a:gd name="connsiteY845" fmla="*/ 8845824 h 9023354"/>
              <a:gd name="connsiteX846" fmla="*/ 5447344 w 11737975"/>
              <a:gd name="connsiteY846" fmla="*/ 8851966 h 9023354"/>
              <a:gd name="connsiteX847" fmla="*/ 5446751 w 11737975"/>
              <a:gd name="connsiteY847" fmla="*/ 8855618 h 9023354"/>
              <a:gd name="connsiteX848" fmla="*/ 5429071 w 11737975"/>
              <a:gd name="connsiteY848" fmla="*/ 8867754 h 9023354"/>
              <a:gd name="connsiteX849" fmla="*/ 5413764 w 11737975"/>
              <a:gd name="connsiteY849" fmla="*/ 8865269 h 9023354"/>
              <a:gd name="connsiteX850" fmla="*/ 5411393 w 11737975"/>
              <a:gd name="connsiteY850" fmla="*/ 8879889 h 9023354"/>
              <a:gd name="connsiteX851" fmla="*/ 5396090 w 11737975"/>
              <a:gd name="connsiteY851" fmla="*/ 8877403 h 9023354"/>
              <a:gd name="connsiteX852" fmla="*/ 5381970 w 11737975"/>
              <a:gd name="connsiteY852" fmla="*/ 8867611 h 9023354"/>
              <a:gd name="connsiteX853" fmla="*/ 5381376 w 11737975"/>
              <a:gd name="connsiteY853" fmla="*/ 8871265 h 9023354"/>
              <a:gd name="connsiteX854" fmla="*/ 5377846 w 11737975"/>
              <a:gd name="connsiteY854" fmla="*/ 8868815 h 9023354"/>
              <a:gd name="connsiteX855" fmla="*/ 5369039 w 11737975"/>
              <a:gd name="connsiteY855" fmla="*/ 8850506 h 9023354"/>
              <a:gd name="connsiteX856" fmla="*/ 5367853 w 11737975"/>
              <a:gd name="connsiteY856" fmla="*/ 8857817 h 9023354"/>
              <a:gd name="connsiteX857" fmla="*/ 5367261 w 11737975"/>
              <a:gd name="connsiteY857" fmla="*/ 8861471 h 9023354"/>
              <a:gd name="connsiteX858" fmla="*/ 5377846 w 11737975"/>
              <a:gd name="connsiteY858" fmla="*/ 8868815 h 9023354"/>
              <a:gd name="connsiteX859" fmla="*/ 5380784 w 11737975"/>
              <a:gd name="connsiteY859" fmla="*/ 8874921 h 9023354"/>
              <a:gd name="connsiteX860" fmla="*/ 5380190 w 11737975"/>
              <a:gd name="connsiteY860" fmla="*/ 8878575 h 9023354"/>
              <a:gd name="connsiteX861" fmla="*/ 5364886 w 11737975"/>
              <a:gd name="connsiteY861" fmla="*/ 8876091 h 9023354"/>
              <a:gd name="connsiteX862" fmla="*/ 5364293 w 11737975"/>
              <a:gd name="connsiteY862" fmla="*/ 8879744 h 9023354"/>
              <a:gd name="connsiteX863" fmla="*/ 5363700 w 11737975"/>
              <a:gd name="connsiteY863" fmla="*/ 8883401 h 9023354"/>
              <a:gd name="connsiteX864" fmla="*/ 5363107 w 11737975"/>
              <a:gd name="connsiteY864" fmla="*/ 8887055 h 9023354"/>
              <a:gd name="connsiteX865" fmla="*/ 5348394 w 11737975"/>
              <a:gd name="connsiteY865" fmla="*/ 8880916 h 9023354"/>
              <a:gd name="connsiteX866" fmla="*/ 5350768 w 11737975"/>
              <a:gd name="connsiteY866" fmla="*/ 8866295 h 9023354"/>
              <a:gd name="connsiteX867" fmla="*/ 5334871 w 11737975"/>
              <a:gd name="connsiteY867" fmla="*/ 8867467 h 9023354"/>
              <a:gd name="connsiteX868" fmla="*/ 5279584 w 11737975"/>
              <a:gd name="connsiteY868" fmla="*/ 8820979 h 9023354"/>
              <a:gd name="connsiteX869" fmla="*/ 5278989 w 11737975"/>
              <a:gd name="connsiteY869" fmla="*/ 8824635 h 9023354"/>
              <a:gd name="connsiteX870" fmla="*/ 5261906 w 11737975"/>
              <a:gd name="connsiteY870" fmla="*/ 8833116 h 9023354"/>
              <a:gd name="connsiteX871" fmla="*/ 5276023 w 11737975"/>
              <a:gd name="connsiteY871" fmla="*/ 8842911 h 9023354"/>
              <a:gd name="connsiteX872" fmla="*/ 5274242 w 11737975"/>
              <a:gd name="connsiteY872" fmla="*/ 8853874 h 9023354"/>
              <a:gd name="connsiteX873" fmla="*/ 5301295 w 11737975"/>
              <a:gd name="connsiteY873" fmla="*/ 8880773 h 9023354"/>
              <a:gd name="connsiteX874" fmla="*/ 5285990 w 11737975"/>
              <a:gd name="connsiteY874" fmla="*/ 8878288 h 9023354"/>
              <a:gd name="connsiteX875" fmla="*/ 5284210 w 11737975"/>
              <a:gd name="connsiteY875" fmla="*/ 8889252 h 9023354"/>
              <a:gd name="connsiteX876" fmla="*/ 5269496 w 11737975"/>
              <a:gd name="connsiteY876" fmla="*/ 8883112 h 9023354"/>
              <a:gd name="connsiteX877" fmla="*/ 5255380 w 11737975"/>
              <a:gd name="connsiteY877" fmla="*/ 8873320 h 9023354"/>
              <a:gd name="connsiteX878" fmla="*/ 5253601 w 11737975"/>
              <a:gd name="connsiteY878" fmla="*/ 8884284 h 9023354"/>
              <a:gd name="connsiteX879" fmla="*/ 5238295 w 11737975"/>
              <a:gd name="connsiteY879" fmla="*/ 8881799 h 9023354"/>
              <a:gd name="connsiteX880" fmla="*/ 5208873 w 11737975"/>
              <a:gd name="connsiteY880" fmla="*/ 8869521 h 9023354"/>
              <a:gd name="connsiteX881" fmla="*/ 5211246 w 11737975"/>
              <a:gd name="connsiteY881" fmla="*/ 8854901 h 9023354"/>
              <a:gd name="connsiteX882" fmla="*/ 5196537 w 11737975"/>
              <a:gd name="connsiteY882" fmla="*/ 8848763 h 9023354"/>
              <a:gd name="connsiteX883" fmla="*/ 5198316 w 11737975"/>
              <a:gd name="connsiteY883" fmla="*/ 8837797 h 9023354"/>
              <a:gd name="connsiteX884" fmla="*/ 5196537 w 11737975"/>
              <a:gd name="connsiteY884" fmla="*/ 8848763 h 9023354"/>
              <a:gd name="connsiteX885" fmla="*/ 5195943 w 11737975"/>
              <a:gd name="connsiteY885" fmla="*/ 8852416 h 9023354"/>
              <a:gd name="connsiteX886" fmla="*/ 5179450 w 11737975"/>
              <a:gd name="connsiteY886" fmla="*/ 8857241 h 9023354"/>
              <a:gd name="connsiteX887" fmla="*/ 5192977 w 11737975"/>
              <a:gd name="connsiteY887" fmla="*/ 8870690 h 9023354"/>
              <a:gd name="connsiteX888" fmla="*/ 5177077 w 11737975"/>
              <a:gd name="connsiteY888" fmla="*/ 8871860 h 9023354"/>
              <a:gd name="connsiteX889" fmla="*/ 5162961 w 11737975"/>
              <a:gd name="connsiteY889" fmla="*/ 8862067 h 9023354"/>
              <a:gd name="connsiteX890" fmla="*/ 5159994 w 11737975"/>
              <a:gd name="connsiteY890" fmla="*/ 8880341 h 9023354"/>
              <a:gd name="connsiteX891" fmla="*/ 5158809 w 11737975"/>
              <a:gd name="connsiteY891" fmla="*/ 8887651 h 9023354"/>
              <a:gd name="connsiteX892" fmla="*/ 5157622 w 11737975"/>
              <a:gd name="connsiteY892" fmla="*/ 8894961 h 9023354"/>
              <a:gd name="connsiteX893" fmla="*/ 5139944 w 11737975"/>
              <a:gd name="connsiteY893" fmla="*/ 8907095 h 9023354"/>
              <a:gd name="connsiteX894" fmla="*/ 5140535 w 11737975"/>
              <a:gd name="connsiteY894" fmla="*/ 8903440 h 9023354"/>
              <a:gd name="connsiteX895" fmla="*/ 5125230 w 11737975"/>
              <a:gd name="connsiteY895" fmla="*/ 8900956 h 9023354"/>
              <a:gd name="connsiteX896" fmla="*/ 5126416 w 11737975"/>
              <a:gd name="connsiteY896" fmla="*/ 8893645 h 9023354"/>
              <a:gd name="connsiteX897" fmla="*/ 5141129 w 11737975"/>
              <a:gd name="connsiteY897" fmla="*/ 8899787 h 9023354"/>
              <a:gd name="connsiteX898" fmla="*/ 5142909 w 11737975"/>
              <a:gd name="connsiteY898" fmla="*/ 8888822 h 9023354"/>
              <a:gd name="connsiteX899" fmla="*/ 5127603 w 11737975"/>
              <a:gd name="connsiteY899" fmla="*/ 8886338 h 9023354"/>
              <a:gd name="connsiteX900" fmla="*/ 5111706 w 11737975"/>
              <a:gd name="connsiteY900" fmla="*/ 8887509 h 9023354"/>
              <a:gd name="connsiteX901" fmla="*/ 5112298 w 11737975"/>
              <a:gd name="connsiteY901" fmla="*/ 8883852 h 9023354"/>
              <a:gd name="connsiteX902" fmla="*/ 5128195 w 11737975"/>
              <a:gd name="connsiteY902" fmla="*/ 8882681 h 9023354"/>
              <a:gd name="connsiteX903" fmla="*/ 5138074 w 11737975"/>
              <a:gd name="connsiteY903" fmla="*/ 8862657 h 9023354"/>
              <a:gd name="connsiteX904" fmla="*/ 5140523 w 11737975"/>
              <a:gd name="connsiteY904" fmla="*/ 8861038 h 9023354"/>
              <a:gd name="connsiteX905" fmla="*/ 5140790 w 11737975"/>
              <a:gd name="connsiteY905" fmla="*/ 8861046 h 9023354"/>
              <a:gd name="connsiteX906" fmla="*/ 5148248 w 11737975"/>
              <a:gd name="connsiteY906" fmla="*/ 8855928 h 9023354"/>
              <a:gd name="connsiteX907" fmla="*/ 5140523 w 11737975"/>
              <a:gd name="connsiteY907" fmla="*/ 8861038 h 9023354"/>
              <a:gd name="connsiteX908" fmla="*/ 5131755 w 11737975"/>
              <a:gd name="connsiteY908" fmla="*/ 8860752 h 9023354"/>
              <a:gd name="connsiteX909" fmla="*/ 5118827 w 11737975"/>
              <a:gd name="connsiteY909" fmla="*/ 8843649 h 9023354"/>
              <a:gd name="connsiteX910" fmla="*/ 5117640 w 11737975"/>
              <a:gd name="connsiteY910" fmla="*/ 8850959 h 9023354"/>
              <a:gd name="connsiteX911" fmla="*/ 5117047 w 11737975"/>
              <a:gd name="connsiteY911" fmla="*/ 8854613 h 9023354"/>
              <a:gd name="connsiteX912" fmla="*/ 5082877 w 11737975"/>
              <a:gd name="connsiteY912" fmla="*/ 8871573 h 9023354"/>
              <a:gd name="connsiteX913" fmla="*/ 5083472 w 11737975"/>
              <a:gd name="connsiteY913" fmla="*/ 8867919 h 9023354"/>
              <a:gd name="connsiteX914" fmla="*/ 5102927 w 11737975"/>
              <a:gd name="connsiteY914" fmla="*/ 8844820 h 9023354"/>
              <a:gd name="connsiteX915" fmla="*/ 5124166 w 11737975"/>
              <a:gd name="connsiteY915" fmla="*/ 8810755 h 9023354"/>
              <a:gd name="connsiteX916" fmla="*/ 5108266 w 11737975"/>
              <a:gd name="connsiteY916" fmla="*/ 8811925 h 9023354"/>
              <a:gd name="connsiteX917" fmla="*/ 5107079 w 11737975"/>
              <a:gd name="connsiteY917" fmla="*/ 8819235 h 9023354"/>
              <a:gd name="connsiteX918" fmla="*/ 5106487 w 11737975"/>
              <a:gd name="connsiteY918" fmla="*/ 8822890 h 9023354"/>
              <a:gd name="connsiteX919" fmla="*/ 5105298 w 11737975"/>
              <a:gd name="connsiteY919" fmla="*/ 8830201 h 9023354"/>
              <a:gd name="connsiteX920" fmla="*/ 5088217 w 11737975"/>
              <a:gd name="connsiteY920" fmla="*/ 8838681 h 9023354"/>
              <a:gd name="connsiteX921" fmla="*/ 5089403 w 11737975"/>
              <a:gd name="connsiteY921" fmla="*/ 8831371 h 9023354"/>
              <a:gd name="connsiteX922" fmla="*/ 5073504 w 11737975"/>
              <a:gd name="connsiteY922" fmla="*/ 8832541 h 9023354"/>
              <a:gd name="connsiteX923" fmla="*/ 5090590 w 11737975"/>
              <a:gd name="connsiteY923" fmla="*/ 8824062 h 9023354"/>
              <a:gd name="connsiteX924" fmla="*/ 5089997 w 11737975"/>
              <a:gd name="connsiteY924" fmla="*/ 8827716 h 9023354"/>
              <a:gd name="connsiteX925" fmla="*/ 5108861 w 11737975"/>
              <a:gd name="connsiteY925" fmla="*/ 8808272 h 9023354"/>
              <a:gd name="connsiteX926" fmla="*/ 5109452 w 11737975"/>
              <a:gd name="connsiteY926" fmla="*/ 8804614 h 9023354"/>
              <a:gd name="connsiteX927" fmla="*/ 5110046 w 11737975"/>
              <a:gd name="connsiteY927" fmla="*/ 8800962 h 9023354"/>
              <a:gd name="connsiteX928" fmla="*/ 5094151 w 11737975"/>
              <a:gd name="connsiteY928" fmla="*/ 8802132 h 9023354"/>
              <a:gd name="connsiteX929" fmla="*/ 5075284 w 11737975"/>
              <a:gd name="connsiteY929" fmla="*/ 8821575 h 9023354"/>
              <a:gd name="connsiteX930" fmla="*/ 5074690 w 11737975"/>
              <a:gd name="connsiteY930" fmla="*/ 8825232 h 9023354"/>
              <a:gd name="connsiteX931" fmla="*/ 5074098 w 11737975"/>
              <a:gd name="connsiteY931" fmla="*/ 8828885 h 9023354"/>
              <a:gd name="connsiteX932" fmla="*/ 5073504 w 11737975"/>
              <a:gd name="connsiteY932" fmla="*/ 8832541 h 9023354"/>
              <a:gd name="connsiteX933" fmla="*/ 5058202 w 11737975"/>
              <a:gd name="connsiteY933" fmla="*/ 8830056 h 9023354"/>
              <a:gd name="connsiteX934" fmla="*/ 5056422 w 11737975"/>
              <a:gd name="connsiteY934" fmla="*/ 8841022 h 9023354"/>
              <a:gd name="connsiteX935" fmla="*/ 5055828 w 11737975"/>
              <a:gd name="connsiteY935" fmla="*/ 8844675 h 9023354"/>
              <a:gd name="connsiteX936" fmla="*/ 5054641 w 11737975"/>
              <a:gd name="connsiteY936" fmla="*/ 8851984 h 9023354"/>
              <a:gd name="connsiteX937" fmla="*/ 5038743 w 11737975"/>
              <a:gd name="connsiteY937" fmla="*/ 8853155 h 9023354"/>
              <a:gd name="connsiteX938" fmla="*/ 5039336 w 11737975"/>
              <a:gd name="connsiteY938" fmla="*/ 8849500 h 9023354"/>
              <a:gd name="connsiteX939" fmla="*/ 5040522 w 11737975"/>
              <a:gd name="connsiteY939" fmla="*/ 8842191 h 9023354"/>
              <a:gd name="connsiteX940" fmla="*/ 5041115 w 11737975"/>
              <a:gd name="connsiteY940" fmla="*/ 8838537 h 9023354"/>
              <a:gd name="connsiteX941" fmla="*/ 5041709 w 11737975"/>
              <a:gd name="connsiteY941" fmla="*/ 8834883 h 9023354"/>
              <a:gd name="connsiteX942" fmla="*/ 5026406 w 11737975"/>
              <a:gd name="connsiteY942" fmla="*/ 8832397 h 9023354"/>
              <a:gd name="connsiteX943" fmla="*/ 5025812 w 11737975"/>
              <a:gd name="connsiteY943" fmla="*/ 8836054 h 9023354"/>
              <a:gd name="connsiteX944" fmla="*/ 5024627 w 11737975"/>
              <a:gd name="connsiteY944" fmla="*/ 8843361 h 9023354"/>
              <a:gd name="connsiteX945" fmla="*/ 5009320 w 11737975"/>
              <a:gd name="connsiteY945" fmla="*/ 8840878 h 9023354"/>
              <a:gd name="connsiteX946" fmla="*/ 5010506 w 11737975"/>
              <a:gd name="connsiteY946" fmla="*/ 8833568 h 9023354"/>
              <a:gd name="connsiteX947" fmla="*/ 5011101 w 11737975"/>
              <a:gd name="connsiteY947" fmla="*/ 8829913 h 9023354"/>
              <a:gd name="connsiteX948" fmla="*/ 5011693 w 11737975"/>
              <a:gd name="connsiteY948" fmla="*/ 8826258 h 9023354"/>
              <a:gd name="connsiteX949" fmla="*/ 4998764 w 11737975"/>
              <a:gd name="connsiteY949" fmla="*/ 8809154 h 9023354"/>
              <a:gd name="connsiteX950" fmla="*/ 5016440 w 11737975"/>
              <a:gd name="connsiteY950" fmla="*/ 8797019 h 9023354"/>
              <a:gd name="connsiteX951" fmla="*/ 5000543 w 11737975"/>
              <a:gd name="connsiteY951" fmla="*/ 8798190 h 9023354"/>
              <a:gd name="connsiteX952" fmla="*/ 4999951 w 11737975"/>
              <a:gd name="connsiteY952" fmla="*/ 8801845 h 9023354"/>
              <a:gd name="connsiteX953" fmla="*/ 4998764 w 11737975"/>
              <a:gd name="connsiteY953" fmla="*/ 8809154 h 9023354"/>
              <a:gd name="connsiteX954" fmla="*/ 4998169 w 11737975"/>
              <a:gd name="connsiteY954" fmla="*/ 8812809 h 9023354"/>
              <a:gd name="connsiteX955" fmla="*/ 4997577 w 11737975"/>
              <a:gd name="connsiteY955" fmla="*/ 8816464 h 9023354"/>
              <a:gd name="connsiteX956" fmla="*/ 4996391 w 11737975"/>
              <a:gd name="connsiteY956" fmla="*/ 8823774 h 9023354"/>
              <a:gd name="connsiteX957" fmla="*/ 4974559 w 11737975"/>
              <a:gd name="connsiteY957" fmla="*/ 8861492 h 9023354"/>
              <a:gd name="connsiteX958" fmla="*/ 4960438 w 11737975"/>
              <a:gd name="connsiteY958" fmla="*/ 8851700 h 9023354"/>
              <a:gd name="connsiteX959" fmla="*/ 4942170 w 11737975"/>
              <a:gd name="connsiteY959" fmla="*/ 8867489 h 9023354"/>
              <a:gd name="connsiteX960" fmla="*/ 4941575 w 11737975"/>
              <a:gd name="connsiteY960" fmla="*/ 8871143 h 9023354"/>
              <a:gd name="connsiteX961" fmla="*/ 4925083 w 11737975"/>
              <a:gd name="connsiteY961" fmla="*/ 8875968 h 9023354"/>
              <a:gd name="connsiteX962" fmla="*/ 4926862 w 11737975"/>
              <a:gd name="connsiteY962" fmla="*/ 8865005 h 9023354"/>
              <a:gd name="connsiteX963" fmla="*/ 4908594 w 11737975"/>
              <a:gd name="connsiteY963" fmla="*/ 8880794 h 9023354"/>
              <a:gd name="connsiteX964" fmla="*/ 4911561 w 11737975"/>
              <a:gd name="connsiteY964" fmla="*/ 8862521 h 9023354"/>
              <a:gd name="connsiteX965" fmla="*/ 4897441 w 11737975"/>
              <a:gd name="connsiteY965" fmla="*/ 8852726 h 9023354"/>
              <a:gd name="connsiteX966" fmla="*/ 4912747 w 11737975"/>
              <a:gd name="connsiteY966" fmla="*/ 8855210 h 9023354"/>
              <a:gd name="connsiteX967" fmla="*/ 4913935 w 11737975"/>
              <a:gd name="connsiteY967" fmla="*/ 8847900 h 9023354"/>
              <a:gd name="connsiteX968" fmla="*/ 4898034 w 11737975"/>
              <a:gd name="connsiteY968" fmla="*/ 8849070 h 9023354"/>
              <a:gd name="connsiteX969" fmla="*/ 4897441 w 11737975"/>
              <a:gd name="connsiteY969" fmla="*/ 8852726 h 9023354"/>
              <a:gd name="connsiteX970" fmla="*/ 4895661 w 11737975"/>
              <a:gd name="connsiteY970" fmla="*/ 8863688 h 9023354"/>
              <a:gd name="connsiteX971" fmla="*/ 4878579 w 11737975"/>
              <a:gd name="connsiteY971" fmla="*/ 8872169 h 9023354"/>
              <a:gd name="connsiteX972" fmla="*/ 4880359 w 11737975"/>
              <a:gd name="connsiteY972" fmla="*/ 8861204 h 9023354"/>
              <a:gd name="connsiteX973" fmla="*/ 4866238 w 11737975"/>
              <a:gd name="connsiteY973" fmla="*/ 8851410 h 9023354"/>
              <a:gd name="connsiteX974" fmla="*/ 4865646 w 11737975"/>
              <a:gd name="connsiteY974" fmla="*/ 8855067 h 9023354"/>
              <a:gd name="connsiteX975" fmla="*/ 4862716 w 11737975"/>
              <a:gd name="connsiteY975" fmla="*/ 8857989 h 9023354"/>
              <a:gd name="connsiteX976" fmla="*/ 4847970 w 11737975"/>
              <a:gd name="connsiteY976" fmla="*/ 8867201 h 9023354"/>
              <a:gd name="connsiteX977" fmla="*/ 4833850 w 11737975"/>
              <a:gd name="connsiteY977" fmla="*/ 8857408 h 9023354"/>
              <a:gd name="connsiteX978" fmla="*/ 4835038 w 11737975"/>
              <a:gd name="connsiteY978" fmla="*/ 8850097 h 9023354"/>
              <a:gd name="connsiteX979" fmla="*/ 4835630 w 11737975"/>
              <a:gd name="connsiteY979" fmla="*/ 8846442 h 9023354"/>
              <a:gd name="connsiteX980" fmla="*/ 4819136 w 11737975"/>
              <a:gd name="connsiteY980" fmla="*/ 8851266 h 9023354"/>
              <a:gd name="connsiteX981" fmla="*/ 4805614 w 11737975"/>
              <a:gd name="connsiteY981" fmla="*/ 8837819 h 9023354"/>
              <a:gd name="connsiteX982" fmla="*/ 4806208 w 11737975"/>
              <a:gd name="connsiteY982" fmla="*/ 8834164 h 9023354"/>
              <a:gd name="connsiteX983" fmla="*/ 4790309 w 11737975"/>
              <a:gd name="connsiteY983" fmla="*/ 8835333 h 9023354"/>
              <a:gd name="connsiteX984" fmla="*/ 4790901 w 11737975"/>
              <a:gd name="connsiteY984" fmla="*/ 8831679 h 9023354"/>
              <a:gd name="connsiteX985" fmla="*/ 4788528 w 11737975"/>
              <a:gd name="connsiteY985" fmla="*/ 8846298 h 9023354"/>
              <a:gd name="connsiteX986" fmla="*/ 4773226 w 11737975"/>
              <a:gd name="connsiteY986" fmla="*/ 8843815 h 9023354"/>
              <a:gd name="connsiteX987" fmla="*/ 4779159 w 11737975"/>
              <a:gd name="connsiteY987" fmla="*/ 8807266 h 9023354"/>
              <a:gd name="connsiteX988" fmla="*/ 4780346 w 11737975"/>
              <a:gd name="connsiteY988" fmla="*/ 8799955 h 9023354"/>
              <a:gd name="connsiteX989" fmla="*/ 4781533 w 11737975"/>
              <a:gd name="connsiteY989" fmla="*/ 8792646 h 9023354"/>
              <a:gd name="connsiteX990" fmla="*/ 4782125 w 11737975"/>
              <a:gd name="connsiteY990" fmla="*/ 8788993 h 9023354"/>
              <a:gd name="connsiteX991" fmla="*/ 4783313 w 11737975"/>
              <a:gd name="connsiteY991" fmla="*/ 8781682 h 9023354"/>
              <a:gd name="connsiteX992" fmla="*/ 4766225 w 11737975"/>
              <a:gd name="connsiteY992" fmla="*/ 8790162 h 9023354"/>
              <a:gd name="connsiteX993" fmla="*/ 4765632 w 11737975"/>
              <a:gd name="connsiteY993" fmla="*/ 8793817 h 9023354"/>
              <a:gd name="connsiteX994" fmla="*/ 4747957 w 11737975"/>
              <a:gd name="connsiteY994" fmla="*/ 8805953 h 9023354"/>
              <a:gd name="connsiteX995" fmla="*/ 4732650 w 11737975"/>
              <a:gd name="connsiteY995" fmla="*/ 8803468 h 9023354"/>
              <a:gd name="connsiteX996" fmla="*/ 4733243 w 11737975"/>
              <a:gd name="connsiteY996" fmla="*/ 8799811 h 9023354"/>
              <a:gd name="connsiteX997" fmla="*/ 4734430 w 11737975"/>
              <a:gd name="connsiteY997" fmla="*/ 8792502 h 9023354"/>
              <a:gd name="connsiteX998" fmla="*/ 4717941 w 11737975"/>
              <a:gd name="connsiteY998" fmla="*/ 8797329 h 9023354"/>
              <a:gd name="connsiteX999" fmla="*/ 4717347 w 11737975"/>
              <a:gd name="connsiteY999" fmla="*/ 8800983 h 9023354"/>
              <a:gd name="connsiteX1000" fmla="*/ 4714382 w 11737975"/>
              <a:gd name="connsiteY1000" fmla="*/ 8819258 h 9023354"/>
              <a:gd name="connsiteX1001" fmla="*/ 4697294 w 11737975"/>
              <a:gd name="connsiteY1001" fmla="*/ 8827738 h 9023354"/>
              <a:gd name="connsiteX1002" fmla="*/ 4697888 w 11737975"/>
              <a:gd name="connsiteY1002" fmla="*/ 8824081 h 9023354"/>
              <a:gd name="connsiteX1003" fmla="*/ 4699075 w 11737975"/>
              <a:gd name="connsiteY1003" fmla="*/ 8816773 h 9023354"/>
              <a:gd name="connsiteX1004" fmla="*/ 4703822 w 11737975"/>
              <a:gd name="connsiteY1004" fmla="*/ 8787533 h 9023354"/>
              <a:gd name="connsiteX1005" fmla="*/ 4705009 w 11737975"/>
              <a:gd name="connsiteY1005" fmla="*/ 8780223 h 9023354"/>
              <a:gd name="connsiteX1006" fmla="*/ 4689702 w 11737975"/>
              <a:gd name="connsiteY1006" fmla="*/ 8777738 h 9023354"/>
              <a:gd name="connsiteX1007" fmla="*/ 4690295 w 11737975"/>
              <a:gd name="connsiteY1007" fmla="*/ 8774083 h 9023354"/>
              <a:gd name="connsiteX1008" fmla="*/ 4692075 w 11737975"/>
              <a:gd name="connsiteY1008" fmla="*/ 8763120 h 9023354"/>
              <a:gd name="connsiteX1009" fmla="*/ 4675585 w 11737975"/>
              <a:gd name="connsiteY1009" fmla="*/ 8767945 h 9023354"/>
              <a:gd name="connsiteX1010" fmla="*/ 4659093 w 11737975"/>
              <a:gd name="connsiteY1010" fmla="*/ 8772770 h 9023354"/>
              <a:gd name="connsiteX1011" fmla="*/ 4657907 w 11737975"/>
              <a:gd name="connsiteY1011" fmla="*/ 8780079 h 9023354"/>
              <a:gd name="connsiteX1012" fmla="*/ 4640824 w 11737975"/>
              <a:gd name="connsiteY1012" fmla="*/ 8788561 h 9023354"/>
              <a:gd name="connsiteX1013" fmla="*/ 4639043 w 11737975"/>
              <a:gd name="connsiteY1013" fmla="*/ 8799526 h 9023354"/>
              <a:gd name="connsiteX1014" fmla="*/ 4623143 w 11737975"/>
              <a:gd name="connsiteY1014" fmla="*/ 8800696 h 9023354"/>
              <a:gd name="connsiteX1015" fmla="*/ 4621958 w 11737975"/>
              <a:gd name="connsiteY1015" fmla="*/ 8808005 h 9023354"/>
              <a:gd name="connsiteX1016" fmla="*/ 4620770 w 11737975"/>
              <a:gd name="connsiteY1016" fmla="*/ 8815316 h 9023354"/>
              <a:gd name="connsiteX1017" fmla="*/ 4618398 w 11737975"/>
              <a:gd name="connsiteY1017" fmla="*/ 8829933 h 9023354"/>
              <a:gd name="connsiteX1018" fmla="*/ 4601315 w 11737975"/>
              <a:gd name="connsiteY1018" fmla="*/ 8838415 h 9023354"/>
              <a:gd name="connsiteX1019" fmla="*/ 4602502 w 11737975"/>
              <a:gd name="connsiteY1019" fmla="*/ 8831106 h 9023354"/>
              <a:gd name="connsiteX1020" fmla="*/ 4603095 w 11737975"/>
              <a:gd name="connsiteY1020" fmla="*/ 8827449 h 9023354"/>
              <a:gd name="connsiteX1021" fmla="*/ 4606654 w 11737975"/>
              <a:gd name="connsiteY1021" fmla="*/ 8805520 h 9023354"/>
              <a:gd name="connsiteX1022" fmla="*/ 4610810 w 11737975"/>
              <a:gd name="connsiteY1022" fmla="*/ 8779937 h 9023354"/>
              <a:gd name="connsiteX1023" fmla="*/ 4628486 w 11737975"/>
              <a:gd name="connsiteY1023" fmla="*/ 8767801 h 9023354"/>
              <a:gd name="connsiteX1024" fmla="*/ 4629078 w 11737975"/>
              <a:gd name="connsiteY1024" fmla="*/ 8764148 h 9023354"/>
              <a:gd name="connsiteX1025" fmla="*/ 4612588 w 11737975"/>
              <a:gd name="connsiteY1025" fmla="*/ 8768973 h 9023354"/>
              <a:gd name="connsiteX1026" fmla="*/ 4611401 w 11737975"/>
              <a:gd name="connsiteY1026" fmla="*/ 8776281 h 9023354"/>
              <a:gd name="connsiteX1027" fmla="*/ 4597282 w 11737975"/>
              <a:gd name="connsiteY1027" fmla="*/ 8766489 h 9023354"/>
              <a:gd name="connsiteX1028" fmla="*/ 4576640 w 11737975"/>
              <a:gd name="connsiteY1028" fmla="*/ 8796899 h 9023354"/>
              <a:gd name="connsiteX1029" fmla="*/ 4575453 w 11737975"/>
              <a:gd name="connsiteY1029" fmla="*/ 8804207 h 9023354"/>
              <a:gd name="connsiteX1030" fmla="*/ 4574860 w 11737975"/>
              <a:gd name="connsiteY1030" fmla="*/ 8807863 h 9023354"/>
              <a:gd name="connsiteX1031" fmla="*/ 4572486 w 11737975"/>
              <a:gd name="connsiteY1031" fmla="*/ 8822481 h 9023354"/>
              <a:gd name="connsiteX1032" fmla="*/ 4553027 w 11737975"/>
              <a:gd name="connsiteY1032" fmla="*/ 8845580 h 9023354"/>
              <a:gd name="connsiteX1033" fmla="*/ 4551840 w 11737975"/>
              <a:gd name="connsiteY1033" fmla="*/ 8852891 h 9023354"/>
              <a:gd name="connsiteX1034" fmla="*/ 4551246 w 11737975"/>
              <a:gd name="connsiteY1034" fmla="*/ 8856545 h 9023354"/>
              <a:gd name="connsiteX1035" fmla="*/ 4535941 w 11737975"/>
              <a:gd name="connsiteY1035" fmla="*/ 8854061 h 9023354"/>
              <a:gd name="connsiteX1036" fmla="*/ 4560148 w 11737975"/>
              <a:gd name="connsiteY1036" fmla="*/ 8801721 h 9023354"/>
              <a:gd name="connsiteX1037" fmla="*/ 4563115 w 11737975"/>
              <a:gd name="connsiteY1037" fmla="*/ 8783448 h 9023354"/>
              <a:gd name="connsiteX1038" fmla="*/ 4563707 w 11737975"/>
              <a:gd name="connsiteY1038" fmla="*/ 8779793 h 9023354"/>
              <a:gd name="connsiteX1039" fmla="*/ 4582573 w 11737975"/>
              <a:gd name="connsiteY1039" fmla="*/ 8760350 h 9023354"/>
              <a:gd name="connsiteX1040" fmla="*/ 4564300 w 11737975"/>
              <a:gd name="connsiteY1040" fmla="*/ 8776140 h 9023354"/>
              <a:gd name="connsiteX1041" fmla="*/ 4568453 w 11737975"/>
              <a:gd name="connsiteY1041" fmla="*/ 8750553 h 9023354"/>
              <a:gd name="connsiteX1042" fmla="*/ 4553741 w 11737975"/>
              <a:gd name="connsiteY1042" fmla="*/ 8744414 h 9023354"/>
              <a:gd name="connsiteX1043" fmla="*/ 4544841 w 11737975"/>
              <a:gd name="connsiteY1043" fmla="*/ 8799237 h 9023354"/>
              <a:gd name="connsiteX1044" fmla="*/ 4544247 w 11737975"/>
              <a:gd name="connsiteY1044" fmla="*/ 8802893 h 9023354"/>
              <a:gd name="connsiteX1045" fmla="*/ 4527754 w 11737975"/>
              <a:gd name="connsiteY1045" fmla="*/ 8807717 h 9023354"/>
              <a:gd name="connsiteX1046" fmla="*/ 4526569 w 11737975"/>
              <a:gd name="connsiteY1046" fmla="*/ 8815027 h 9023354"/>
              <a:gd name="connsiteX1047" fmla="*/ 4525380 w 11737975"/>
              <a:gd name="connsiteY1047" fmla="*/ 8822336 h 9023354"/>
              <a:gd name="connsiteX1048" fmla="*/ 4524787 w 11737975"/>
              <a:gd name="connsiteY1048" fmla="*/ 8825993 h 9023354"/>
              <a:gd name="connsiteX1049" fmla="*/ 4509486 w 11737975"/>
              <a:gd name="connsiteY1049" fmla="*/ 8823508 h 9023354"/>
              <a:gd name="connsiteX1050" fmla="*/ 4516604 w 11737975"/>
              <a:gd name="connsiteY1050" fmla="*/ 8779649 h 9023354"/>
              <a:gd name="connsiteX1051" fmla="*/ 4517791 w 11737975"/>
              <a:gd name="connsiteY1051" fmla="*/ 8772340 h 9023354"/>
              <a:gd name="connsiteX1052" fmla="*/ 4532501 w 11737975"/>
              <a:gd name="connsiteY1052" fmla="*/ 8778478 h 9023354"/>
              <a:gd name="connsiteX1053" fmla="*/ 4534282 w 11737975"/>
              <a:gd name="connsiteY1053" fmla="*/ 8767514 h 9023354"/>
              <a:gd name="connsiteX1054" fmla="*/ 4518386 w 11737975"/>
              <a:gd name="connsiteY1054" fmla="*/ 8768684 h 9023354"/>
              <a:gd name="connsiteX1055" fmla="*/ 4518979 w 11737975"/>
              <a:gd name="connsiteY1055" fmla="*/ 8765029 h 9023354"/>
              <a:gd name="connsiteX1056" fmla="*/ 4519572 w 11737975"/>
              <a:gd name="connsiteY1056" fmla="*/ 8761376 h 9023354"/>
              <a:gd name="connsiteX1057" fmla="*/ 4520758 w 11737975"/>
              <a:gd name="connsiteY1057" fmla="*/ 8754066 h 9023354"/>
              <a:gd name="connsiteX1058" fmla="*/ 4522538 w 11737975"/>
              <a:gd name="connsiteY1058" fmla="*/ 8743100 h 9023354"/>
              <a:gd name="connsiteX1059" fmla="*/ 4523725 w 11737975"/>
              <a:gd name="connsiteY1059" fmla="*/ 8735792 h 9023354"/>
              <a:gd name="connsiteX1060" fmla="*/ 4500112 w 11737975"/>
              <a:gd name="connsiteY1060" fmla="*/ 8784474 h 9023354"/>
              <a:gd name="connsiteX1061" fmla="*/ 4485404 w 11737975"/>
              <a:gd name="connsiteY1061" fmla="*/ 8778335 h 9023354"/>
              <a:gd name="connsiteX1062" fmla="*/ 4484809 w 11737975"/>
              <a:gd name="connsiteY1062" fmla="*/ 8781989 h 9023354"/>
              <a:gd name="connsiteX1063" fmla="*/ 4484216 w 11737975"/>
              <a:gd name="connsiteY1063" fmla="*/ 8785644 h 9023354"/>
              <a:gd name="connsiteX1064" fmla="*/ 4483028 w 11737975"/>
              <a:gd name="connsiteY1064" fmla="*/ 8792955 h 9023354"/>
              <a:gd name="connsiteX1065" fmla="*/ 4482436 w 11737975"/>
              <a:gd name="connsiteY1065" fmla="*/ 8796609 h 9023354"/>
              <a:gd name="connsiteX1066" fmla="*/ 4481844 w 11737975"/>
              <a:gd name="connsiteY1066" fmla="*/ 8800266 h 9023354"/>
              <a:gd name="connsiteX1067" fmla="*/ 4480062 w 11737975"/>
              <a:gd name="connsiteY1067" fmla="*/ 8811228 h 9023354"/>
              <a:gd name="connsiteX1068" fmla="*/ 4480657 w 11737975"/>
              <a:gd name="connsiteY1068" fmla="*/ 8807574 h 9023354"/>
              <a:gd name="connsiteX1069" fmla="*/ 4465351 w 11737975"/>
              <a:gd name="connsiteY1069" fmla="*/ 8805089 h 9023354"/>
              <a:gd name="connsiteX1070" fmla="*/ 4465945 w 11737975"/>
              <a:gd name="connsiteY1070" fmla="*/ 8801435 h 9023354"/>
              <a:gd name="connsiteX1071" fmla="*/ 4472470 w 11737975"/>
              <a:gd name="connsiteY1071" fmla="*/ 8761231 h 9023354"/>
              <a:gd name="connsiteX1072" fmla="*/ 4476029 w 11737975"/>
              <a:gd name="connsiteY1072" fmla="*/ 8739302 h 9023354"/>
              <a:gd name="connsiteX1073" fmla="*/ 4478404 w 11737975"/>
              <a:gd name="connsiteY1073" fmla="*/ 8724682 h 9023354"/>
              <a:gd name="connsiteX1074" fmla="*/ 4479590 w 11737975"/>
              <a:gd name="connsiteY1074" fmla="*/ 8717372 h 9023354"/>
              <a:gd name="connsiteX1075" fmla="*/ 4496675 w 11737975"/>
              <a:gd name="connsiteY1075" fmla="*/ 8708893 h 9023354"/>
              <a:gd name="connsiteX1076" fmla="*/ 4483743 w 11737975"/>
              <a:gd name="connsiteY1076" fmla="*/ 8691789 h 9023354"/>
              <a:gd name="connsiteX1077" fmla="*/ 4483151 w 11737975"/>
              <a:gd name="connsiteY1077" fmla="*/ 8695444 h 9023354"/>
              <a:gd name="connsiteX1078" fmla="*/ 4479590 w 11737975"/>
              <a:gd name="connsiteY1078" fmla="*/ 8717372 h 9023354"/>
              <a:gd name="connsiteX1079" fmla="*/ 4459541 w 11737975"/>
              <a:gd name="connsiteY1079" fmla="*/ 8744129 h 9023354"/>
              <a:gd name="connsiteX1080" fmla="*/ 4438893 w 11737975"/>
              <a:gd name="connsiteY1080" fmla="*/ 8774536 h 9023354"/>
              <a:gd name="connsiteX1081" fmla="*/ 4438301 w 11737975"/>
              <a:gd name="connsiteY1081" fmla="*/ 8778191 h 9023354"/>
              <a:gd name="connsiteX1082" fmla="*/ 4421813 w 11737975"/>
              <a:gd name="connsiteY1082" fmla="*/ 8783018 h 9023354"/>
              <a:gd name="connsiteX1083" fmla="*/ 4424186 w 11737975"/>
              <a:gd name="connsiteY1083" fmla="*/ 8768398 h 9023354"/>
              <a:gd name="connsiteX1084" fmla="*/ 4425965 w 11737975"/>
              <a:gd name="connsiteY1084" fmla="*/ 8757433 h 9023354"/>
              <a:gd name="connsiteX1085" fmla="*/ 4407099 w 11737975"/>
              <a:gd name="connsiteY1085" fmla="*/ 8776876 h 9023354"/>
              <a:gd name="connsiteX1086" fmla="*/ 4413626 w 11737975"/>
              <a:gd name="connsiteY1086" fmla="*/ 8736674 h 9023354"/>
              <a:gd name="connsiteX1087" fmla="*/ 4394171 w 11737975"/>
              <a:gd name="connsiteY1087" fmla="*/ 8759774 h 9023354"/>
              <a:gd name="connsiteX1088" fmla="*/ 4395950 w 11737975"/>
              <a:gd name="connsiteY1088" fmla="*/ 8748810 h 9023354"/>
              <a:gd name="connsiteX1089" fmla="*/ 4396544 w 11737975"/>
              <a:gd name="connsiteY1089" fmla="*/ 8745154 h 9023354"/>
              <a:gd name="connsiteX1090" fmla="*/ 4406035 w 11737975"/>
              <a:gd name="connsiteY1090" fmla="*/ 8686676 h 9023354"/>
              <a:gd name="connsiteX1091" fmla="*/ 4391917 w 11737975"/>
              <a:gd name="connsiteY1091" fmla="*/ 8676883 h 9023354"/>
              <a:gd name="connsiteX1092" fmla="*/ 4390136 w 11737975"/>
              <a:gd name="connsiteY1092" fmla="*/ 8687848 h 9023354"/>
              <a:gd name="connsiteX1093" fmla="*/ 4375423 w 11737975"/>
              <a:gd name="connsiteY1093" fmla="*/ 8681708 h 9023354"/>
              <a:gd name="connsiteX1094" fmla="*/ 4373643 w 11737975"/>
              <a:gd name="connsiteY1094" fmla="*/ 8692671 h 9023354"/>
              <a:gd name="connsiteX1095" fmla="*/ 4371864 w 11737975"/>
              <a:gd name="connsiteY1095" fmla="*/ 8703637 h 9023354"/>
              <a:gd name="connsiteX1096" fmla="*/ 4359528 w 11737975"/>
              <a:gd name="connsiteY1096" fmla="*/ 8682878 h 9023354"/>
              <a:gd name="connsiteX1097" fmla="*/ 4358341 w 11737975"/>
              <a:gd name="connsiteY1097" fmla="*/ 8690189 h 9023354"/>
              <a:gd name="connsiteX1098" fmla="*/ 4344221 w 11737975"/>
              <a:gd name="connsiteY1098" fmla="*/ 8680394 h 9023354"/>
              <a:gd name="connsiteX1099" fmla="*/ 4356560 w 11737975"/>
              <a:gd name="connsiteY1099" fmla="*/ 8701153 h 9023354"/>
              <a:gd name="connsiteX1100" fmla="*/ 4355967 w 11737975"/>
              <a:gd name="connsiteY1100" fmla="*/ 8704808 h 9023354"/>
              <a:gd name="connsiteX1101" fmla="*/ 4341254 w 11737975"/>
              <a:gd name="connsiteY1101" fmla="*/ 8698669 h 9023354"/>
              <a:gd name="connsiteX1102" fmla="*/ 4340662 w 11737975"/>
              <a:gd name="connsiteY1102" fmla="*/ 8702323 h 9023354"/>
              <a:gd name="connsiteX1103" fmla="*/ 4340069 w 11737975"/>
              <a:gd name="connsiteY1103" fmla="*/ 8705978 h 9023354"/>
              <a:gd name="connsiteX1104" fmla="*/ 4338289 w 11737975"/>
              <a:gd name="connsiteY1104" fmla="*/ 8716942 h 9023354"/>
              <a:gd name="connsiteX1105" fmla="*/ 4351815 w 11737975"/>
              <a:gd name="connsiteY1105" fmla="*/ 8730391 h 9023354"/>
              <a:gd name="connsiteX1106" fmla="*/ 4334728 w 11737975"/>
              <a:gd name="connsiteY1106" fmla="*/ 8738872 h 9023354"/>
              <a:gd name="connsiteX1107" fmla="*/ 4334134 w 11737975"/>
              <a:gd name="connsiteY1107" fmla="*/ 8742527 h 9023354"/>
              <a:gd name="connsiteX1108" fmla="*/ 4333541 w 11737975"/>
              <a:gd name="connsiteY1108" fmla="*/ 8746180 h 9023354"/>
              <a:gd name="connsiteX1109" fmla="*/ 4329512 w 11737975"/>
              <a:gd name="connsiteY1109" fmla="*/ 8674255 h 9023354"/>
              <a:gd name="connsiteX1110" fmla="*/ 4330105 w 11737975"/>
              <a:gd name="connsiteY1110" fmla="*/ 8670601 h 9023354"/>
              <a:gd name="connsiteX1111" fmla="*/ 4336631 w 11737975"/>
              <a:gd name="connsiteY1111" fmla="*/ 8630397 h 9023354"/>
              <a:gd name="connsiteX1112" fmla="*/ 4350154 w 11737975"/>
              <a:gd name="connsiteY1112" fmla="*/ 8643846 h 9023354"/>
              <a:gd name="connsiteX1113" fmla="*/ 4352527 w 11737975"/>
              <a:gd name="connsiteY1113" fmla="*/ 8629226 h 9023354"/>
              <a:gd name="connsiteX1114" fmla="*/ 4337225 w 11737975"/>
              <a:gd name="connsiteY1114" fmla="*/ 8626742 h 9023354"/>
              <a:gd name="connsiteX1115" fmla="*/ 4339598 w 11737975"/>
              <a:gd name="connsiteY1115" fmla="*/ 8612122 h 9023354"/>
              <a:gd name="connsiteX1116" fmla="*/ 4354900 w 11737975"/>
              <a:gd name="connsiteY1116" fmla="*/ 8614606 h 9023354"/>
              <a:gd name="connsiteX1117" fmla="*/ 4357868 w 11737975"/>
              <a:gd name="connsiteY1117" fmla="*/ 8596333 h 9023354"/>
              <a:gd name="connsiteX1118" fmla="*/ 4370206 w 11737975"/>
              <a:gd name="connsiteY1118" fmla="*/ 8617091 h 9023354"/>
              <a:gd name="connsiteX1119" fmla="*/ 4374360 w 11737975"/>
              <a:gd name="connsiteY1119" fmla="*/ 8591507 h 9023354"/>
              <a:gd name="connsiteX1120" fmla="*/ 4376140 w 11737975"/>
              <a:gd name="connsiteY1120" fmla="*/ 8580542 h 9023354"/>
              <a:gd name="connsiteX1121" fmla="*/ 4378513 w 11737975"/>
              <a:gd name="connsiteY1121" fmla="*/ 8565923 h 9023354"/>
              <a:gd name="connsiteX1122" fmla="*/ 4395003 w 11737975"/>
              <a:gd name="connsiteY1122" fmla="*/ 8561098 h 9023354"/>
              <a:gd name="connsiteX1123" fmla="*/ 4396190 w 11737975"/>
              <a:gd name="connsiteY1123" fmla="*/ 8553788 h 9023354"/>
              <a:gd name="connsiteX1124" fmla="*/ 4400342 w 11737975"/>
              <a:gd name="connsiteY1124" fmla="*/ 8528204 h 9023354"/>
              <a:gd name="connsiteX1125" fmla="*/ 4402123 w 11737975"/>
              <a:gd name="connsiteY1125" fmla="*/ 8517241 h 9023354"/>
              <a:gd name="connsiteX1126" fmla="*/ 4375073 w 11737975"/>
              <a:gd name="connsiteY1126" fmla="*/ 8490340 h 9023354"/>
              <a:gd name="connsiteX1127" fmla="*/ 4375665 w 11737975"/>
              <a:gd name="connsiteY1127" fmla="*/ 8486687 h 9023354"/>
              <a:gd name="connsiteX1128" fmla="*/ 4376852 w 11737975"/>
              <a:gd name="connsiteY1128" fmla="*/ 8479376 h 9023354"/>
              <a:gd name="connsiteX1129" fmla="*/ 4392158 w 11737975"/>
              <a:gd name="connsiteY1129" fmla="*/ 8481863 h 9023354"/>
              <a:gd name="connsiteX1130" fmla="*/ 4392752 w 11737975"/>
              <a:gd name="connsiteY1130" fmla="*/ 8478206 h 9023354"/>
              <a:gd name="connsiteX1131" fmla="*/ 4393347 w 11737975"/>
              <a:gd name="connsiteY1131" fmla="*/ 8474552 h 9023354"/>
              <a:gd name="connsiteX1132" fmla="*/ 4384404 w 11737975"/>
              <a:gd name="connsiteY1132" fmla="*/ 8473686 h 9023354"/>
              <a:gd name="connsiteX1133" fmla="*/ 4377445 w 11737975"/>
              <a:gd name="connsiteY1133" fmla="*/ 8475721 h 9023354"/>
              <a:gd name="connsiteX1134" fmla="*/ 4379819 w 11737975"/>
              <a:gd name="connsiteY1134" fmla="*/ 8461102 h 9023354"/>
              <a:gd name="connsiteX1135" fmla="*/ 4394533 w 11737975"/>
              <a:gd name="connsiteY1135" fmla="*/ 8467243 h 9023354"/>
              <a:gd name="connsiteX1136" fmla="*/ 4413988 w 11737975"/>
              <a:gd name="connsiteY1136" fmla="*/ 8444144 h 9023354"/>
              <a:gd name="connsiteX1137" fmla="*/ 4398092 w 11737975"/>
              <a:gd name="connsiteY1137" fmla="*/ 8445314 h 9023354"/>
              <a:gd name="connsiteX1138" fmla="*/ 4402245 w 11737975"/>
              <a:gd name="connsiteY1138" fmla="*/ 8419729 h 9023354"/>
              <a:gd name="connsiteX1139" fmla="*/ 4391092 w 11737975"/>
              <a:gd name="connsiteY1139" fmla="*/ 8391658 h 9023354"/>
              <a:gd name="connsiteX1140" fmla="*/ 4392871 w 11737975"/>
              <a:gd name="connsiteY1140" fmla="*/ 8380695 h 9023354"/>
              <a:gd name="connsiteX1141" fmla="*/ 4394652 w 11737975"/>
              <a:gd name="connsiteY1141" fmla="*/ 8369730 h 9023354"/>
              <a:gd name="connsiteX1142" fmla="*/ 4408770 w 11737975"/>
              <a:gd name="connsiteY1142" fmla="*/ 8379525 h 9023354"/>
              <a:gd name="connsiteX1143" fmla="*/ 4421701 w 11737975"/>
              <a:gd name="connsiteY1143" fmla="*/ 8396628 h 9023354"/>
              <a:gd name="connsiteX1144" fmla="*/ 4424667 w 11737975"/>
              <a:gd name="connsiteY1144" fmla="*/ 8378355 h 9023354"/>
              <a:gd name="connsiteX1145" fmla="*/ 4427041 w 11737975"/>
              <a:gd name="connsiteY1145" fmla="*/ 8363735 h 9023354"/>
              <a:gd name="connsiteX1146" fmla="*/ 4428819 w 11737975"/>
              <a:gd name="connsiteY1146" fmla="*/ 8352770 h 9023354"/>
              <a:gd name="connsiteX1147" fmla="*/ 4446499 w 11737975"/>
              <a:gd name="connsiteY1147" fmla="*/ 8340636 h 9023354"/>
              <a:gd name="connsiteX1148" fmla="*/ 4474141 w 11737975"/>
              <a:gd name="connsiteY1148" fmla="*/ 8363880 h 9023354"/>
              <a:gd name="connsiteX1149" fmla="*/ 4475329 w 11737975"/>
              <a:gd name="connsiteY1149" fmla="*/ 8356569 h 9023354"/>
              <a:gd name="connsiteX1150" fmla="*/ 4489449 w 11737975"/>
              <a:gd name="connsiteY1150" fmla="*/ 8366364 h 9023354"/>
              <a:gd name="connsiteX1151" fmla="*/ 4494788 w 11737975"/>
              <a:gd name="connsiteY1151" fmla="*/ 8333470 h 9023354"/>
              <a:gd name="connsiteX1152" fmla="*/ 4511869 w 11737975"/>
              <a:gd name="connsiteY1152" fmla="*/ 8324990 h 9023354"/>
              <a:gd name="connsiteX1153" fmla="*/ 4513651 w 11737975"/>
              <a:gd name="connsiteY1153" fmla="*/ 8314024 h 9023354"/>
              <a:gd name="connsiteX1154" fmla="*/ 4516616 w 11737975"/>
              <a:gd name="connsiteY1154" fmla="*/ 8295751 h 9023354"/>
              <a:gd name="connsiteX1155" fmla="*/ 4518398 w 11737975"/>
              <a:gd name="connsiteY1155" fmla="*/ 8284785 h 9023354"/>
              <a:gd name="connsiteX1156" fmla="*/ 4519584 w 11737975"/>
              <a:gd name="connsiteY1156" fmla="*/ 8277476 h 9023354"/>
              <a:gd name="connsiteX1157" fmla="*/ 4520177 w 11737975"/>
              <a:gd name="connsiteY1157" fmla="*/ 8273821 h 9023354"/>
              <a:gd name="connsiteX1158" fmla="*/ 4541416 w 11737975"/>
              <a:gd name="connsiteY1158" fmla="*/ 8239757 h 9023354"/>
              <a:gd name="connsiteX1159" fmla="*/ 4544977 w 11737975"/>
              <a:gd name="connsiteY1159" fmla="*/ 8217829 h 9023354"/>
              <a:gd name="connsiteX1160" fmla="*/ 4545569 w 11737975"/>
              <a:gd name="connsiteY1160" fmla="*/ 8214173 h 9023354"/>
              <a:gd name="connsiteX1161" fmla="*/ 4543975 w 11737975"/>
              <a:gd name="connsiteY1161" fmla="*/ 8208873 h 9023354"/>
              <a:gd name="connsiteX1162" fmla="*/ 4533228 w 11737975"/>
              <a:gd name="connsiteY1162" fmla="*/ 8193414 h 9023354"/>
              <a:gd name="connsiteX1163" fmla="*/ 4549129 w 11737975"/>
              <a:gd name="connsiteY1163" fmla="*/ 8192244 h 9023354"/>
              <a:gd name="connsiteX1164" fmla="*/ 4549722 w 11737975"/>
              <a:gd name="connsiteY1164" fmla="*/ 8188589 h 9023354"/>
              <a:gd name="connsiteX1165" fmla="*/ 4552688 w 11737975"/>
              <a:gd name="connsiteY1165" fmla="*/ 8170315 h 9023354"/>
              <a:gd name="connsiteX1166" fmla="*/ 4553876 w 11737975"/>
              <a:gd name="connsiteY1166" fmla="*/ 8163004 h 9023354"/>
              <a:gd name="connsiteX1167" fmla="*/ 4538568 w 11737975"/>
              <a:gd name="connsiteY1167" fmla="*/ 8160521 h 9023354"/>
              <a:gd name="connsiteX1168" fmla="*/ 4554468 w 11737975"/>
              <a:gd name="connsiteY1168" fmla="*/ 8159351 h 9023354"/>
              <a:gd name="connsiteX1169" fmla="*/ 4540944 w 11737975"/>
              <a:gd name="connsiteY1169" fmla="*/ 8145903 h 9023354"/>
              <a:gd name="connsiteX1170" fmla="*/ 4559808 w 11737975"/>
              <a:gd name="connsiteY1170" fmla="*/ 8126456 h 9023354"/>
              <a:gd name="connsiteX1171" fmla="*/ 4549248 w 11737975"/>
              <a:gd name="connsiteY1171" fmla="*/ 8094735 h 9023354"/>
              <a:gd name="connsiteX1172" fmla="*/ 4547469 w 11737975"/>
              <a:gd name="connsiteY1172" fmla="*/ 8105699 h 9023354"/>
              <a:gd name="connsiteX1173" fmla="*/ 4546876 w 11737975"/>
              <a:gd name="connsiteY1173" fmla="*/ 8109354 h 9023354"/>
              <a:gd name="connsiteX1174" fmla="*/ 4530979 w 11737975"/>
              <a:gd name="connsiteY1174" fmla="*/ 8110525 h 9023354"/>
              <a:gd name="connsiteX1175" fmla="*/ 4518639 w 11737975"/>
              <a:gd name="connsiteY1175" fmla="*/ 8089764 h 9023354"/>
              <a:gd name="connsiteX1176" fmla="*/ 4522200 w 11737975"/>
              <a:gd name="connsiteY1176" fmla="*/ 8067836 h 9023354"/>
              <a:gd name="connsiteX1177" fmla="*/ 4552215 w 11737975"/>
              <a:gd name="connsiteY1177" fmla="*/ 8076458 h 9023354"/>
              <a:gd name="connsiteX1178" fmla="*/ 4559335 w 11737975"/>
              <a:gd name="connsiteY1178" fmla="*/ 8032602 h 9023354"/>
              <a:gd name="connsiteX1179" fmla="*/ 4544031 w 11737975"/>
              <a:gd name="connsiteY1179" fmla="*/ 8030117 h 9023354"/>
              <a:gd name="connsiteX1180" fmla="*/ 4544626 w 11737975"/>
              <a:gd name="connsiteY1180" fmla="*/ 8026463 h 9023354"/>
              <a:gd name="connsiteX1181" fmla="*/ 4559928 w 11737975"/>
              <a:gd name="connsiteY1181" fmla="*/ 8028946 h 9023354"/>
              <a:gd name="connsiteX1182" fmla="*/ 4561709 w 11737975"/>
              <a:gd name="connsiteY1182" fmla="*/ 8017981 h 9023354"/>
              <a:gd name="connsiteX1183" fmla="*/ 4546999 w 11737975"/>
              <a:gd name="connsiteY1183" fmla="*/ 8011842 h 9023354"/>
              <a:gd name="connsiteX1184" fmla="*/ 4528133 w 11737975"/>
              <a:gd name="connsiteY1184" fmla="*/ 8031287 h 9023354"/>
              <a:gd name="connsiteX1185" fmla="*/ 4528725 w 11737975"/>
              <a:gd name="connsiteY1185" fmla="*/ 8027631 h 9023354"/>
              <a:gd name="connsiteX1186" fmla="*/ 4548186 w 11737975"/>
              <a:gd name="connsiteY1186" fmla="*/ 8004533 h 9023354"/>
              <a:gd name="connsiteX1187" fmla="*/ 4551745 w 11737975"/>
              <a:gd name="connsiteY1187" fmla="*/ 7982604 h 9023354"/>
              <a:gd name="connsiteX1188" fmla="*/ 4563488 w 11737975"/>
              <a:gd name="connsiteY1188" fmla="*/ 8007017 h 9023354"/>
              <a:gd name="connsiteX1189" fmla="*/ 4578794 w 11737975"/>
              <a:gd name="connsiteY1189" fmla="*/ 8009502 h 9023354"/>
              <a:gd name="connsiteX1190" fmla="*/ 4582946 w 11737975"/>
              <a:gd name="connsiteY1190" fmla="*/ 7983917 h 9023354"/>
              <a:gd name="connsiteX1191" fmla="*/ 4586507 w 11737975"/>
              <a:gd name="connsiteY1191" fmla="*/ 7961989 h 9023354"/>
              <a:gd name="connsiteX1192" fmla="*/ 4590288 w 11737975"/>
              <a:gd name="connsiteY1192" fmla="*/ 7938690 h 9023354"/>
              <a:gd name="connsiteX1193" fmla="*/ 4591128 w 11737975"/>
              <a:gd name="connsiteY1193" fmla="*/ 7933520 h 9023354"/>
              <a:gd name="connsiteX1194" fmla="*/ 4586153 w 11737975"/>
              <a:gd name="connsiteY1194" fmla="*/ 7938221 h 9023354"/>
              <a:gd name="connsiteX1195" fmla="*/ 4564699 w 11737975"/>
              <a:gd name="connsiteY1195" fmla="*/ 7929567 h 9023354"/>
              <a:gd name="connsiteX1196" fmla="*/ 4573575 w 11737975"/>
              <a:gd name="connsiteY1196" fmla="*/ 7924080 h 9023354"/>
              <a:gd name="connsiteX1197" fmla="*/ 4574752 w 11737975"/>
              <a:gd name="connsiteY1197" fmla="*/ 7923351 h 9023354"/>
              <a:gd name="connsiteX1198" fmla="*/ 4571766 w 11737975"/>
              <a:gd name="connsiteY1198" fmla="*/ 7919739 h 9023354"/>
              <a:gd name="connsiteX1199" fmla="*/ 4578914 w 11737975"/>
              <a:gd name="connsiteY1199" fmla="*/ 7911989 h 9023354"/>
              <a:gd name="connsiteX1200" fmla="*/ 4564798 w 11737975"/>
              <a:gd name="connsiteY1200" fmla="*/ 7902196 h 9023354"/>
              <a:gd name="connsiteX1201" fmla="*/ 4572256 w 11737975"/>
              <a:gd name="connsiteY1201" fmla="*/ 7897077 h 9023354"/>
              <a:gd name="connsiteX1202" fmla="*/ 4577741 w 11737975"/>
              <a:gd name="connsiteY1202" fmla="*/ 7897255 h 9023354"/>
              <a:gd name="connsiteX1203" fmla="*/ 4575639 w 11737975"/>
              <a:gd name="connsiteY1203" fmla="*/ 7887734 h 9023354"/>
              <a:gd name="connsiteX1204" fmla="*/ 4532295 w 11737975"/>
              <a:gd name="connsiteY1204" fmla="*/ 7897001 h 9023354"/>
              <a:gd name="connsiteX1205" fmla="*/ 4535701 w 11737975"/>
              <a:gd name="connsiteY1205" fmla="*/ 7912428 h 9023354"/>
              <a:gd name="connsiteX1206" fmla="*/ 4491321 w 11737975"/>
              <a:gd name="connsiteY1206" fmla="*/ 7939867 h 9023354"/>
              <a:gd name="connsiteX1207" fmla="*/ 4465729 w 11737975"/>
              <a:gd name="connsiteY1207" fmla="*/ 7938157 h 9023354"/>
              <a:gd name="connsiteX1208" fmla="*/ 4452416 w 11737975"/>
              <a:gd name="connsiteY1208" fmla="*/ 7946390 h 9023354"/>
              <a:gd name="connsiteX1209" fmla="*/ 4408038 w 11737975"/>
              <a:gd name="connsiteY1209" fmla="*/ 7973828 h 9023354"/>
              <a:gd name="connsiteX1210" fmla="*/ 4363660 w 11737975"/>
              <a:gd name="connsiteY1210" fmla="*/ 8001265 h 9023354"/>
              <a:gd name="connsiteX1211" fmla="*/ 4299160 w 11737975"/>
              <a:gd name="connsiteY1211" fmla="*/ 8006077 h 9023354"/>
              <a:gd name="connsiteX1212" fmla="*/ 4251377 w 11737975"/>
              <a:gd name="connsiteY1212" fmla="*/ 8018088 h 9023354"/>
              <a:gd name="connsiteX1213" fmla="*/ 4221344 w 11737975"/>
              <a:gd name="connsiteY1213" fmla="*/ 8019119 h 9023354"/>
              <a:gd name="connsiteX1214" fmla="*/ 4225478 w 11737975"/>
              <a:gd name="connsiteY1214" fmla="*/ 7946431 h 9023354"/>
              <a:gd name="connsiteX1215" fmla="*/ 4183163 w 11737975"/>
              <a:gd name="connsiteY1215" fmla="*/ 7937524 h 9023354"/>
              <a:gd name="connsiteX1216" fmla="*/ 4119693 w 11737975"/>
              <a:gd name="connsiteY1216" fmla="*/ 7924164 h 9023354"/>
              <a:gd name="connsiteX1217" fmla="*/ 4086256 w 11737975"/>
              <a:gd name="connsiteY1217" fmla="*/ 7909768 h 9023354"/>
              <a:gd name="connsiteX1218" fmla="*/ 4039507 w 11737975"/>
              <a:gd name="connsiteY1218" fmla="*/ 7903605 h 9023354"/>
              <a:gd name="connsiteX1219" fmla="*/ 4036103 w 11737975"/>
              <a:gd name="connsiteY1219" fmla="*/ 7888177 h 9023354"/>
              <a:gd name="connsiteX1220" fmla="*/ 4014946 w 11737975"/>
              <a:gd name="connsiteY1220" fmla="*/ 7883725 h 9023354"/>
              <a:gd name="connsiteX1221" fmla="*/ 4004729 w 11737975"/>
              <a:gd name="connsiteY1221" fmla="*/ 7837436 h 9023354"/>
              <a:gd name="connsiteX1222" fmla="*/ 3992450 w 11737975"/>
              <a:gd name="connsiteY1222" fmla="*/ 7827496 h 9023354"/>
              <a:gd name="connsiteX1223" fmla="*/ 3935791 w 11737975"/>
              <a:gd name="connsiteY1223" fmla="*/ 7844994 h 9023354"/>
              <a:gd name="connsiteX1224" fmla="*/ 3939197 w 11737975"/>
              <a:gd name="connsiteY1224" fmla="*/ 7860421 h 9023354"/>
              <a:gd name="connsiteX1225" fmla="*/ 3904727 w 11737975"/>
              <a:gd name="connsiteY1225" fmla="*/ 7864201 h 9023354"/>
              <a:gd name="connsiteX1226" fmla="*/ 3908132 w 11737975"/>
              <a:gd name="connsiteY1226" fmla="*/ 7879628 h 9023354"/>
              <a:gd name="connsiteX1227" fmla="*/ 3937131 w 11737975"/>
              <a:gd name="connsiteY1227" fmla="*/ 7896767 h 9023354"/>
              <a:gd name="connsiteX1228" fmla="*/ 3932693 w 11737975"/>
              <a:gd name="connsiteY1228" fmla="*/ 7899511 h 9023354"/>
              <a:gd name="connsiteX1229" fmla="*/ 3966132 w 11737975"/>
              <a:gd name="connsiteY1229" fmla="*/ 7913906 h 9023354"/>
              <a:gd name="connsiteX1230" fmla="*/ 3965097 w 11737975"/>
              <a:gd name="connsiteY1230" fmla="*/ 7932078 h 9023354"/>
              <a:gd name="connsiteX1231" fmla="*/ 3981816 w 11737975"/>
              <a:gd name="connsiteY1231" fmla="*/ 7939274 h 9023354"/>
              <a:gd name="connsiteX1232" fmla="*/ 3980783 w 11737975"/>
              <a:gd name="connsiteY1232" fmla="*/ 7957448 h 9023354"/>
              <a:gd name="connsiteX1233" fmla="*/ 4018657 w 11737975"/>
              <a:gd name="connsiteY1233" fmla="*/ 7969096 h 9023354"/>
              <a:gd name="connsiteX1234" fmla="*/ 4026502 w 11737975"/>
              <a:gd name="connsiteY1234" fmla="*/ 7981783 h 9023354"/>
              <a:gd name="connsiteX1235" fmla="*/ 4043219 w 11737975"/>
              <a:gd name="connsiteY1235" fmla="*/ 7988980 h 9023354"/>
              <a:gd name="connsiteX1236" fmla="*/ 4037749 w 11737975"/>
              <a:gd name="connsiteY1236" fmla="*/ 8009898 h 9023354"/>
              <a:gd name="connsiteX1237" fmla="*/ 4071186 w 11737975"/>
              <a:gd name="connsiteY1237" fmla="*/ 8024290 h 9023354"/>
              <a:gd name="connsiteX1238" fmla="*/ 4108028 w 11737975"/>
              <a:gd name="connsiteY1238" fmla="*/ 8054116 h 9023354"/>
              <a:gd name="connsiteX1239" fmla="*/ 4102557 w 11737975"/>
              <a:gd name="connsiteY1239" fmla="*/ 8075032 h 9023354"/>
              <a:gd name="connsiteX1240" fmla="*/ 4027840 w 11737975"/>
              <a:gd name="connsiteY1240" fmla="*/ 8033557 h 9023354"/>
              <a:gd name="connsiteX1241" fmla="*/ 3976653 w 11737975"/>
              <a:gd name="connsiteY1241" fmla="*/ 8030136 h 9023354"/>
              <a:gd name="connsiteX1242" fmla="*/ 3948686 w 11737975"/>
              <a:gd name="connsiteY1242" fmla="*/ 7994826 h 9023354"/>
              <a:gd name="connsiteX1243" fmla="*/ 3990998 w 11737975"/>
              <a:gd name="connsiteY1243" fmla="*/ 8003734 h 9023354"/>
              <a:gd name="connsiteX1244" fmla="*/ 3975313 w 11737975"/>
              <a:gd name="connsiteY1244" fmla="*/ 7978364 h 9023354"/>
              <a:gd name="connsiteX1245" fmla="*/ 3939503 w 11737975"/>
              <a:gd name="connsiteY1245" fmla="*/ 7930369 h 9023354"/>
              <a:gd name="connsiteX1246" fmla="*/ 3898224 w 11737975"/>
              <a:gd name="connsiteY1246" fmla="*/ 7903287 h 9023354"/>
              <a:gd name="connsiteX1247" fmla="*/ 3843323 w 11737975"/>
              <a:gd name="connsiteY1247" fmla="*/ 7814495 h 9023354"/>
              <a:gd name="connsiteX1248" fmla="*/ 3786358 w 11737975"/>
              <a:gd name="connsiteY1248" fmla="*/ 7762045 h 9023354"/>
              <a:gd name="connsiteX1249" fmla="*/ 3787390 w 11737975"/>
              <a:gd name="connsiteY1249" fmla="*/ 7743871 h 9023354"/>
              <a:gd name="connsiteX1250" fmla="*/ 3718145 w 11737975"/>
              <a:gd name="connsiteY1250" fmla="*/ 7681481 h 9023354"/>
              <a:gd name="connsiteX1251" fmla="*/ 3714739 w 11737975"/>
              <a:gd name="connsiteY1251" fmla="*/ 7666053 h 9023354"/>
              <a:gd name="connsiteX1252" fmla="*/ 3680995 w 11737975"/>
              <a:gd name="connsiteY1252" fmla="*/ 7581714 h 9023354"/>
              <a:gd name="connsiteX1253" fmla="*/ 3656433 w 11737975"/>
              <a:gd name="connsiteY1253" fmla="*/ 7561832 h 9023354"/>
              <a:gd name="connsiteX1254" fmla="*/ 3651996 w 11737975"/>
              <a:gd name="connsiteY1254" fmla="*/ 7564575 h 9023354"/>
              <a:gd name="connsiteX1255" fmla="*/ 3644153 w 11737975"/>
              <a:gd name="connsiteY1255" fmla="*/ 7551889 h 9023354"/>
              <a:gd name="connsiteX1256" fmla="*/ 3648590 w 11737975"/>
              <a:gd name="connsiteY1256" fmla="*/ 7549145 h 9023354"/>
              <a:gd name="connsiteX1257" fmla="*/ 3654061 w 11737975"/>
              <a:gd name="connsiteY1257" fmla="*/ 7528229 h 9023354"/>
              <a:gd name="connsiteX1258" fmla="*/ 3632905 w 11737975"/>
              <a:gd name="connsiteY1258" fmla="*/ 7523776 h 9023354"/>
              <a:gd name="connsiteX1259" fmla="*/ 3609375 w 11737975"/>
              <a:gd name="connsiteY1259" fmla="*/ 7485719 h 9023354"/>
              <a:gd name="connsiteX1260" fmla="*/ 3572533 w 11737975"/>
              <a:gd name="connsiteY1260" fmla="*/ 7455896 h 9023354"/>
              <a:gd name="connsiteX1261" fmla="*/ 3553443 w 11737975"/>
              <a:gd name="connsiteY1261" fmla="*/ 7415098 h 9023354"/>
              <a:gd name="connsiteX1262" fmla="*/ 3540130 w 11737975"/>
              <a:gd name="connsiteY1262" fmla="*/ 7423329 h 9023354"/>
              <a:gd name="connsiteX1263" fmla="*/ 3527541 w 11737975"/>
              <a:gd name="connsiteY1263" fmla="*/ 7343442 h 9023354"/>
              <a:gd name="connsiteX1264" fmla="*/ 3511856 w 11737975"/>
              <a:gd name="connsiteY1264" fmla="*/ 7318075 h 9023354"/>
              <a:gd name="connsiteX1265" fmla="*/ 3494105 w 11737975"/>
              <a:gd name="connsiteY1265" fmla="*/ 7329049 h 9023354"/>
              <a:gd name="connsiteX1266" fmla="*/ 3489667 w 11737975"/>
              <a:gd name="connsiteY1266" fmla="*/ 7331794 h 9023354"/>
              <a:gd name="connsiteX1267" fmla="*/ 3481823 w 11737975"/>
              <a:gd name="connsiteY1267" fmla="*/ 7319108 h 9023354"/>
              <a:gd name="connsiteX1268" fmla="*/ 3447045 w 11737975"/>
              <a:gd name="connsiteY1268" fmla="*/ 7252938 h 9023354"/>
              <a:gd name="connsiteX1269" fmla="*/ 3418049 w 11737975"/>
              <a:gd name="connsiteY1269" fmla="*/ 7235801 h 9023354"/>
              <a:gd name="connsiteX1270" fmla="*/ 3386676 w 11737975"/>
              <a:gd name="connsiteY1270" fmla="*/ 7185060 h 9023354"/>
              <a:gd name="connsiteX1271" fmla="*/ 3399990 w 11737975"/>
              <a:gd name="connsiteY1271" fmla="*/ 7176830 h 9023354"/>
              <a:gd name="connsiteX1272" fmla="*/ 3376459 w 11737975"/>
              <a:gd name="connsiteY1272" fmla="*/ 7138775 h 9023354"/>
              <a:gd name="connsiteX1273" fmla="*/ 3382964 w 11737975"/>
              <a:gd name="connsiteY1273" fmla="*/ 7099685 h 9023354"/>
              <a:gd name="connsiteX1274" fmla="*/ 3447466 w 11737975"/>
              <a:gd name="connsiteY1274" fmla="*/ 7094874 h 9023354"/>
              <a:gd name="connsiteX1275" fmla="*/ 3450870 w 11737975"/>
              <a:gd name="connsiteY1275" fmla="*/ 7110301 h 9023354"/>
              <a:gd name="connsiteX1276" fmla="*/ 3497621 w 11737975"/>
              <a:gd name="connsiteY1276" fmla="*/ 7116465 h 9023354"/>
              <a:gd name="connsiteX1277" fmla="*/ 3477497 w 11737975"/>
              <a:gd name="connsiteY1277" fmla="*/ 7093839 h 9023354"/>
              <a:gd name="connsiteX1278" fmla="*/ 3468622 w 11737975"/>
              <a:gd name="connsiteY1278" fmla="*/ 7099326 h 9023354"/>
              <a:gd name="connsiteX1279" fmla="*/ 3451903 w 11737975"/>
              <a:gd name="connsiteY1279" fmla="*/ 7092130 h 9023354"/>
              <a:gd name="connsiteX1280" fmla="*/ 3448496 w 11737975"/>
              <a:gd name="connsiteY1280" fmla="*/ 7076699 h 9023354"/>
              <a:gd name="connsiteX1281" fmla="*/ 3371716 w 11737975"/>
              <a:gd name="connsiteY1281" fmla="*/ 7071571 h 9023354"/>
              <a:gd name="connsiteX1282" fmla="*/ 3334873 w 11737975"/>
              <a:gd name="connsiteY1282" fmla="*/ 7041749 h 9023354"/>
              <a:gd name="connsiteX1283" fmla="*/ 3348960 w 11737975"/>
              <a:gd name="connsiteY1283" fmla="*/ 7019887 h 9023354"/>
              <a:gd name="connsiteX1284" fmla="*/ 3365820 w 11737975"/>
              <a:gd name="connsiteY1284" fmla="*/ 7018040 h 9023354"/>
              <a:gd name="connsiteX1285" fmla="*/ 3365939 w 11737975"/>
              <a:gd name="connsiteY1285" fmla="*/ 7022542 h 9023354"/>
              <a:gd name="connsiteX1286" fmla="*/ 3387092 w 11737975"/>
              <a:gd name="connsiteY1286" fmla="*/ 7026995 h 9023354"/>
              <a:gd name="connsiteX1287" fmla="*/ 3386060 w 11737975"/>
              <a:gd name="connsiteY1287" fmla="*/ 7045165 h 9023354"/>
              <a:gd name="connsiteX1288" fmla="*/ 3423937 w 11737975"/>
              <a:gd name="connsiteY1288" fmla="*/ 7056820 h 9023354"/>
              <a:gd name="connsiteX1289" fmla="*/ 3409282 w 11737975"/>
              <a:gd name="connsiteY1289" fmla="*/ 7013275 h 9023354"/>
              <a:gd name="connsiteX1290" fmla="*/ 3443749 w 11737975"/>
              <a:gd name="connsiteY1290" fmla="*/ 7009495 h 9023354"/>
              <a:gd name="connsiteX1291" fmla="*/ 3388126 w 11737975"/>
              <a:gd name="connsiteY1291" fmla="*/ 7008823 h 9023354"/>
              <a:gd name="connsiteX1292" fmla="*/ 3391531 w 11737975"/>
              <a:gd name="connsiteY1292" fmla="*/ 7024250 h 9023354"/>
              <a:gd name="connsiteX1293" fmla="*/ 3387092 w 11737975"/>
              <a:gd name="connsiteY1293" fmla="*/ 7026995 h 9023354"/>
              <a:gd name="connsiteX1294" fmla="*/ 3383689 w 11737975"/>
              <a:gd name="connsiteY1294" fmla="*/ 7011566 h 9023354"/>
              <a:gd name="connsiteX1295" fmla="*/ 3379249 w 11737975"/>
              <a:gd name="connsiteY1295" fmla="*/ 7014310 h 9023354"/>
              <a:gd name="connsiteX1296" fmla="*/ 3389157 w 11737975"/>
              <a:gd name="connsiteY1296" fmla="*/ 6990649 h 9023354"/>
              <a:gd name="connsiteX1297" fmla="*/ 3414753 w 11737975"/>
              <a:gd name="connsiteY1297" fmla="*/ 6992359 h 9023354"/>
              <a:gd name="connsiteX1298" fmla="*/ 3411346 w 11737975"/>
              <a:gd name="connsiteY1298" fmla="*/ 6976929 h 9023354"/>
              <a:gd name="connsiteX1299" fmla="*/ 3441378 w 11737975"/>
              <a:gd name="connsiteY1299" fmla="*/ 6975898 h 9023354"/>
              <a:gd name="connsiteX1300" fmla="*/ 3408974 w 11737975"/>
              <a:gd name="connsiteY1300" fmla="*/ 6943332 h 9023354"/>
              <a:gd name="connsiteX1301" fmla="*/ 3642959 w 11737975"/>
              <a:gd name="connsiteY1301" fmla="*/ 6932359 h 9023354"/>
              <a:gd name="connsiteX1302" fmla="*/ 3649229 w 11737975"/>
              <a:gd name="connsiteY1302" fmla="*/ 6935057 h 9023354"/>
              <a:gd name="connsiteX1303" fmla="*/ 3647718 w 11737975"/>
              <a:gd name="connsiteY1303" fmla="*/ 6937837 h 9023354"/>
              <a:gd name="connsiteX1304" fmla="*/ 3637446 w 11737975"/>
              <a:gd name="connsiteY1304" fmla="*/ 6937837 h 9023354"/>
              <a:gd name="connsiteX1305" fmla="*/ 3638430 w 11737975"/>
              <a:gd name="connsiteY1305" fmla="*/ 6934337 h 9023354"/>
              <a:gd name="connsiteX1306" fmla="*/ 3642959 w 11737975"/>
              <a:gd name="connsiteY1306" fmla="*/ 6932359 h 9023354"/>
              <a:gd name="connsiteX1307" fmla="*/ 5901857 w 11737975"/>
              <a:gd name="connsiteY1307" fmla="*/ 6876710 h 9023354"/>
              <a:gd name="connsiteX1308" fmla="*/ 5902493 w 11737975"/>
              <a:gd name="connsiteY1308" fmla="*/ 6877223 h 9023354"/>
              <a:gd name="connsiteX1309" fmla="*/ 5912854 w 11737975"/>
              <a:gd name="connsiteY1309" fmla="*/ 6885610 h 9023354"/>
              <a:gd name="connsiteX1310" fmla="*/ 5894071 w 11737975"/>
              <a:gd name="connsiteY1310" fmla="*/ 6914759 h 9023354"/>
              <a:gd name="connsiteX1311" fmla="*/ 5904871 w 11737975"/>
              <a:gd name="connsiteY1311" fmla="*/ 6937837 h 9023354"/>
              <a:gd name="connsiteX1312" fmla="*/ 5883730 w 11737975"/>
              <a:gd name="connsiteY1312" fmla="*/ 6937837 h 9023354"/>
              <a:gd name="connsiteX1313" fmla="*/ 5884229 w 11737975"/>
              <a:gd name="connsiteY1313" fmla="*/ 6934765 h 9023354"/>
              <a:gd name="connsiteX1314" fmla="*/ 5884823 w 11737975"/>
              <a:gd name="connsiteY1314" fmla="*/ 6931109 h 9023354"/>
              <a:gd name="connsiteX1315" fmla="*/ 5900719 w 11737975"/>
              <a:gd name="connsiteY1315" fmla="*/ 6929938 h 9023354"/>
              <a:gd name="connsiteX1316" fmla="*/ 5888812 w 11737975"/>
              <a:gd name="connsiteY1316" fmla="*/ 6918629 h 9023354"/>
              <a:gd name="connsiteX1317" fmla="*/ 5888789 w 11737975"/>
              <a:gd name="connsiteY1317" fmla="*/ 6918136 h 9023354"/>
              <a:gd name="connsiteX1318" fmla="*/ 5889634 w 11737975"/>
              <a:gd name="connsiteY1318" fmla="*/ 6917502 h 9023354"/>
              <a:gd name="connsiteX1319" fmla="*/ 5890226 w 11737975"/>
              <a:gd name="connsiteY1319" fmla="*/ 6914122 h 9023354"/>
              <a:gd name="connsiteX1320" fmla="*/ 5888462 w 11737975"/>
              <a:gd name="connsiteY1320" fmla="*/ 6910933 h 9023354"/>
              <a:gd name="connsiteX1321" fmla="*/ 5888382 w 11737975"/>
              <a:gd name="connsiteY1321" fmla="*/ 6909181 h 9023354"/>
              <a:gd name="connsiteX1322" fmla="*/ 5889569 w 11737975"/>
              <a:gd name="connsiteY1322" fmla="*/ 6901872 h 9023354"/>
              <a:gd name="connsiteX1323" fmla="*/ 5901373 w 11737975"/>
              <a:gd name="connsiteY1323" fmla="*/ 6877529 h 9023354"/>
              <a:gd name="connsiteX1324" fmla="*/ 3568535 w 11737975"/>
              <a:gd name="connsiteY1324" fmla="*/ 6863710 h 9023354"/>
              <a:gd name="connsiteX1325" fmla="*/ 3558903 w 11737975"/>
              <a:gd name="connsiteY1325" fmla="*/ 6869665 h 9023354"/>
              <a:gd name="connsiteX1326" fmla="*/ 3564512 w 11737975"/>
              <a:gd name="connsiteY1326" fmla="*/ 6878738 h 9023354"/>
              <a:gd name="connsiteX1327" fmla="*/ 3568535 w 11737975"/>
              <a:gd name="connsiteY1327" fmla="*/ 6863710 h 9023354"/>
              <a:gd name="connsiteX1328" fmla="*/ 6290684 w 11737975"/>
              <a:gd name="connsiteY1328" fmla="*/ 6861023 h 9023354"/>
              <a:gd name="connsiteX1329" fmla="*/ 6286402 w 11737975"/>
              <a:gd name="connsiteY1329" fmla="*/ 6863671 h 9023354"/>
              <a:gd name="connsiteX1330" fmla="*/ 6282121 w 11737975"/>
              <a:gd name="connsiteY1330" fmla="*/ 6866317 h 9023354"/>
              <a:gd name="connsiteX1331" fmla="*/ 6290535 w 11737975"/>
              <a:gd name="connsiteY1331" fmla="*/ 6879926 h 9023354"/>
              <a:gd name="connsiteX1332" fmla="*/ 6294816 w 11737975"/>
              <a:gd name="connsiteY1332" fmla="*/ 6877280 h 9023354"/>
              <a:gd name="connsiteX1333" fmla="*/ 6299098 w 11737975"/>
              <a:gd name="connsiteY1333" fmla="*/ 6874632 h 9023354"/>
              <a:gd name="connsiteX1334" fmla="*/ 6303379 w 11737975"/>
              <a:gd name="connsiteY1334" fmla="*/ 6871985 h 9023354"/>
              <a:gd name="connsiteX1335" fmla="*/ 6290684 w 11737975"/>
              <a:gd name="connsiteY1335" fmla="*/ 6861023 h 9023354"/>
              <a:gd name="connsiteX1336" fmla="*/ 6322260 w 11737975"/>
              <a:gd name="connsiteY1336" fmla="*/ 6841500 h 9023354"/>
              <a:gd name="connsiteX1337" fmla="*/ 6325856 w 11737975"/>
              <a:gd name="connsiteY1337" fmla="*/ 6858088 h 9023354"/>
              <a:gd name="connsiteX1338" fmla="*/ 6330673 w 11737975"/>
              <a:gd name="connsiteY1338" fmla="*/ 6855109 h 9023354"/>
              <a:gd name="connsiteX1339" fmla="*/ 6322260 w 11737975"/>
              <a:gd name="connsiteY1339" fmla="*/ 6841500 h 9023354"/>
              <a:gd name="connsiteX1340" fmla="*/ 3986957 w 11737975"/>
              <a:gd name="connsiteY1340" fmla="*/ 6823085 h 9023354"/>
              <a:gd name="connsiteX1341" fmla="*/ 3992920 w 11737975"/>
              <a:gd name="connsiteY1341" fmla="*/ 6845852 h 9023354"/>
              <a:gd name="connsiteX1342" fmla="*/ 3997030 w 11737975"/>
              <a:gd name="connsiteY1342" fmla="*/ 6824501 h 9023354"/>
              <a:gd name="connsiteX1343" fmla="*/ 3986957 w 11737975"/>
              <a:gd name="connsiteY1343" fmla="*/ 6823085 h 9023354"/>
              <a:gd name="connsiteX1344" fmla="*/ 3904097 w 11737975"/>
              <a:gd name="connsiteY1344" fmla="*/ 6812987 h 9023354"/>
              <a:gd name="connsiteX1345" fmla="*/ 3903950 w 11737975"/>
              <a:gd name="connsiteY1345" fmla="*/ 6831890 h 9023354"/>
              <a:gd name="connsiteX1346" fmla="*/ 3916794 w 11737975"/>
              <a:gd name="connsiteY1346" fmla="*/ 6823950 h 9023354"/>
              <a:gd name="connsiteX1347" fmla="*/ 3904097 w 11737975"/>
              <a:gd name="connsiteY1347" fmla="*/ 6812987 h 9023354"/>
              <a:gd name="connsiteX1348" fmla="*/ 3742726 w 11737975"/>
              <a:gd name="connsiteY1348" fmla="*/ 6768550 h 9023354"/>
              <a:gd name="connsiteX1349" fmla="*/ 3711817 w 11737975"/>
              <a:gd name="connsiteY1349" fmla="*/ 6787659 h 9023354"/>
              <a:gd name="connsiteX1350" fmla="*/ 3725199 w 11737975"/>
              <a:gd name="connsiteY1350" fmla="*/ 6798196 h 9023354"/>
              <a:gd name="connsiteX1351" fmla="*/ 3741891 w 11737975"/>
              <a:gd name="connsiteY1351" fmla="*/ 6806686 h 9023354"/>
              <a:gd name="connsiteX1352" fmla="*/ 3742726 w 11737975"/>
              <a:gd name="connsiteY1352" fmla="*/ 6768550 h 9023354"/>
              <a:gd name="connsiteX1353" fmla="*/ 6299692 w 11737975"/>
              <a:gd name="connsiteY1353" fmla="*/ 6767672 h 9023354"/>
              <a:gd name="connsiteX1354" fmla="*/ 6287169 w 11737975"/>
              <a:gd name="connsiteY1354" fmla="*/ 6775414 h 9023354"/>
              <a:gd name="connsiteX1355" fmla="*/ 6293868 w 11737975"/>
              <a:gd name="connsiteY1355" fmla="*/ 6784499 h 9023354"/>
              <a:gd name="connsiteX1356" fmla="*/ 6302897 w 11737975"/>
              <a:gd name="connsiteY1356" fmla="*/ 6786851 h 9023354"/>
              <a:gd name="connsiteX1357" fmla="*/ 6299692 w 11737975"/>
              <a:gd name="connsiteY1357" fmla="*/ 6767672 h 9023354"/>
              <a:gd name="connsiteX1358" fmla="*/ 3830196 w 11737975"/>
              <a:gd name="connsiteY1358" fmla="*/ 6752088 h 9023354"/>
              <a:gd name="connsiteX1359" fmla="*/ 3825381 w 11737975"/>
              <a:gd name="connsiteY1359" fmla="*/ 6755067 h 9023354"/>
              <a:gd name="connsiteX1360" fmla="*/ 3833793 w 11737975"/>
              <a:gd name="connsiteY1360" fmla="*/ 6768673 h 9023354"/>
              <a:gd name="connsiteX1361" fmla="*/ 3838609 w 11737975"/>
              <a:gd name="connsiteY1361" fmla="*/ 6765695 h 9023354"/>
              <a:gd name="connsiteX1362" fmla="*/ 3830196 w 11737975"/>
              <a:gd name="connsiteY1362" fmla="*/ 6752088 h 9023354"/>
              <a:gd name="connsiteX1363" fmla="*/ 6250088 w 11737975"/>
              <a:gd name="connsiteY1363" fmla="*/ 6745495 h 9023354"/>
              <a:gd name="connsiteX1364" fmla="*/ 6193108 w 11737975"/>
              <a:gd name="connsiteY1364" fmla="*/ 6762812 h 9023354"/>
              <a:gd name="connsiteX1365" fmla="*/ 6170849 w 11737975"/>
              <a:gd name="connsiteY1365" fmla="*/ 6776575 h 9023354"/>
              <a:gd name="connsiteX1366" fmla="*/ 6145920 w 11737975"/>
              <a:gd name="connsiteY1366" fmla="*/ 6756157 h 9023354"/>
              <a:gd name="connsiteX1367" fmla="*/ 6132564 w 11737975"/>
              <a:gd name="connsiteY1367" fmla="*/ 6764416 h 9023354"/>
              <a:gd name="connsiteX1368" fmla="*/ 6149147 w 11737975"/>
              <a:gd name="connsiteY1368" fmla="*/ 6778796 h 9023354"/>
              <a:gd name="connsiteX1369" fmla="*/ 6166399 w 11737975"/>
              <a:gd name="connsiteY1369" fmla="*/ 6779326 h 9023354"/>
              <a:gd name="connsiteX1370" fmla="*/ 6170849 w 11737975"/>
              <a:gd name="connsiteY1370" fmla="*/ 6776575 h 9023354"/>
              <a:gd name="connsiteX1371" fmla="*/ 6203791 w 11737975"/>
              <a:gd name="connsiteY1371" fmla="*/ 6809949 h 9023354"/>
              <a:gd name="connsiteX1372" fmla="*/ 6204683 w 11737975"/>
              <a:gd name="connsiteY1372" fmla="*/ 6791483 h 9023354"/>
              <a:gd name="connsiteX1373" fmla="*/ 6248308 w 11737975"/>
              <a:gd name="connsiteY1373" fmla="*/ 6782427 h 9023354"/>
              <a:gd name="connsiteX1374" fmla="*/ 6282140 w 11737975"/>
              <a:gd name="connsiteY1374" fmla="*/ 6797335 h 9023354"/>
              <a:gd name="connsiteX1375" fmla="*/ 6270568 w 11737975"/>
              <a:gd name="connsiteY1375" fmla="*/ 6768664 h 9023354"/>
              <a:gd name="connsiteX1376" fmla="*/ 6250088 w 11737975"/>
              <a:gd name="connsiteY1376" fmla="*/ 6745495 h 9023354"/>
              <a:gd name="connsiteX1377" fmla="*/ 3985465 w 11737975"/>
              <a:gd name="connsiteY1377" fmla="*/ 6744698 h 9023354"/>
              <a:gd name="connsiteX1378" fmla="*/ 3993310 w 11737975"/>
              <a:gd name="connsiteY1378" fmla="*/ 6757385 h 9023354"/>
              <a:gd name="connsiteX1379" fmla="*/ 3976590 w 11737975"/>
              <a:gd name="connsiteY1379" fmla="*/ 6750185 h 9023354"/>
              <a:gd name="connsiteX1380" fmla="*/ 3985465 w 11737975"/>
              <a:gd name="connsiteY1380" fmla="*/ 6744698 h 9023354"/>
              <a:gd name="connsiteX1381" fmla="*/ 3792994 w 11737975"/>
              <a:gd name="connsiteY1381" fmla="*/ 6740961 h 9023354"/>
              <a:gd name="connsiteX1382" fmla="*/ 3770804 w 11737975"/>
              <a:gd name="connsiteY1382" fmla="*/ 6754680 h 9023354"/>
              <a:gd name="connsiteX1383" fmla="*/ 3781020 w 11737975"/>
              <a:gd name="connsiteY1383" fmla="*/ 6800967 h 9023354"/>
              <a:gd name="connsiteX1384" fmla="*/ 3786220 w 11737975"/>
              <a:gd name="connsiteY1384" fmla="*/ 6813096 h 9023354"/>
              <a:gd name="connsiteX1385" fmla="*/ 3788863 w 11737975"/>
              <a:gd name="connsiteY1385" fmla="*/ 6813653 h 9023354"/>
              <a:gd name="connsiteX1386" fmla="*/ 3806614 w 11737975"/>
              <a:gd name="connsiteY1386" fmla="*/ 6802679 h 9023354"/>
              <a:gd name="connsiteX1387" fmla="*/ 3787524 w 11737975"/>
              <a:gd name="connsiteY1387" fmla="*/ 6761879 h 9023354"/>
              <a:gd name="connsiteX1388" fmla="*/ 3792994 w 11737975"/>
              <a:gd name="connsiteY1388" fmla="*/ 6740961 h 9023354"/>
              <a:gd name="connsiteX1389" fmla="*/ 3706373 w 11737975"/>
              <a:gd name="connsiteY1389" fmla="*/ 6740866 h 9023354"/>
              <a:gd name="connsiteX1390" fmla="*/ 3697811 w 11737975"/>
              <a:gd name="connsiteY1390" fmla="*/ 6746159 h 9023354"/>
              <a:gd name="connsiteX1391" fmla="*/ 3705289 w 11737975"/>
              <a:gd name="connsiteY1391" fmla="*/ 6758254 h 9023354"/>
              <a:gd name="connsiteX1392" fmla="*/ 3711036 w 11737975"/>
              <a:gd name="connsiteY1392" fmla="*/ 6763586 h 9023354"/>
              <a:gd name="connsiteX1393" fmla="*/ 3714179 w 11737975"/>
              <a:gd name="connsiteY1393" fmla="*/ 6764256 h 9023354"/>
              <a:gd name="connsiteX1394" fmla="*/ 3706373 w 11737975"/>
              <a:gd name="connsiteY1394" fmla="*/ 6740866 h 9023354"/>
              <a:gd name="connsiteX1395" fmla="*/ 3651710 w 11737975"/>
              <a:gd name="connsiteY1395" fmla="*/ 6740644 h 9023354"/>
              <a:gd name="connsiteX1396" fmla="*/ 3653974 w 11737975"/>
              <a:gd name="connsiteY1396" fmla="*/ 6745927 h 9023354"/>
              <a:gd name="connsiteX1397" fmla="*/ 3653148 w 11737975"/>
              <a:gd name="connsiteY1397" fmla="*/ 6747154 h 9023354"/>
              <a:gd name="connsiteX1398" fmla="*/ 3647273 w 11737975"/>
              <a:gd name="connsiteY1398" fmla="*/ 6743388 h 9023354"/>
              <a:gd name="connsiteX1399" fmla="*/ 3741546 w 11737975"/>
              <a:gd name="connsiteY1399" fmla="*/ 6737927 h 9023354"/>
              <a:gd name="connsiteX1400" fmla="*/ 3745143 w 11737975"/>
              <a:gd name="connsiteY1400" fmla="*/ 6754515 h 9023354"/>
              <a:gd name="connsiteX1401" fmla="*/ 3749961 w 11737975"/>
              <a:gd name="connsiteY1401" fmla="*/ 6751537 h 9023354"/>
              <a:gd name="connsiteX1402" fmla="*/ 3741546 w 11737975"/>
              <a:gd name="connsiteY1402" fmla="*/ 6737927 h 9023354"/>
              <a:gd name="connsiteX1403" fmla="*/ 4037739 w 11737975"/>
              <a:gd name="connsiteY1403" fmla="*/ 6730358 h 9023354"/>
              <a:gd name="connsiteX1404" fmla="*/ 4031377 w 11737975"/>
              <a:gd name="connsiteY1404" fmla="*/ 6768781 h 9023354"/>
              <a:gd name="connsiteX1405" fmla="*/ 4068590 w 11737975"/>
              <a:gd name="connsiteY1405" fmla="*/ 6780256 h 9023354"/>
              <a:gd name="connsiteX1406" fmla="*/ 4054168 w 11737975"/>
              <a:gd name="connsiteY1406" fmla="*/ 6737445 h 9023354"/>
              <a:gd name="connsiteX1407" fmla="*/ 4037739 w 11737975"/>
              <a:gd name="connsiteY1407" fmla="*/ 6730358 h 9023354"/>
              <a:gd name="connsiteX1408" fmla="*/ 3935328 w 11737975"/>
              <a:gd name="connsiteY1408" fmla="*/ 6724707 h 9023354"/>
              <a:gd name="connsiteX1409" fmla="*/ 3926765 w 11737975"/>
              <a:gd name="connsiteY1409" fmla="*/ 6730002 h 9023354"/>
              <a:gd name="connsiteX1410" fmla="*/ 3930068 w 11737975"/>
              <a:gd name="connsiteY1410" fmla="*/ 6738932 h 9023354"/>
              <a:gd name="connsiteX1411" fmla="*/ 3932375 w 11737975"/>
              <a:gd name="connsiteY1411" fmla="*/ 6739072 h 9023354"/>
              <a:gd name="connsiteX1412" fmla="*/ 3935328 w 11737975"/>
              <a:gd name="connsiteY1412" fmla="*/ 6724707 h 9023354"/>
              <a:gd name="connsiteX1413" fmla="*/ 6242528 w 11737975"/>
              <a:gd name="connsiteY1413" fmla="*/ 6715237 h 9023354"/>
              <a:gd name="connsiteX1414" fmla="*/ 6231093 w 11737975"/>
              <a:gd name="connsiteY1414" fmla="*/ 6715252 h 9023354"/>
              <a:gd name="connsiteX1415" fmla="*/ 6229282 w 11737975"/>
              <a:gd name="connsiteY1415" fmla="*/ 6723428 h 9023354"/>
              <a:gd name="connsiteX1416" fmla="*/ 6237695 w 11737975"/>
              <a:gd name="connsiteY1416" fmla="*/ 6737034 h 9023354"/>
              <a:gd name="connsiteX1417" fmla="*/ 6242528 w 11737975"/>
              <a:gd name="connsiteY1417" fmla="*/ 6715237 h 9023354"/>
              <a:gd name="connsiteX1418" fmla="*/ 6543821 w 11737975"/>
              <a:gd name="connsiteY1418" fmla="*/ 6704510 h 9023354"/>
              <a:gd name="connsiteX1419" fmla="*/ 6551014 w 11737975"/>
              <a:gd name="connsiteY1419" fmla="*/ 6737683 h 9023354"/>
              <a:gd name="connsiteX1420" fmla="*/ 6543821 w 11737975"/>
              <a:gd name="connsiteY1420" fmla="*/ 6704510 h 9023354"/>
              <a:gd name="connsiteX1421" fmla="*/ 3605929 w 11737975"/>
              <a:gd name="connsiteY1421" fmla="*/ 6698727 h 9023354"/>
              <a:gd name="connsiteX1422" fmla="*/ 3597150 w 11737975"/>
              <a:gd name="connsiteY1422" fmla="*/ 6701803 h 9023354"/>
              <a:gd name="connsiteX1423" fmla="*/ 3592870 w 11737975"/>
              <a:gd name="connsiteY1423" fmla="*/ 6704451 h 9023354"/>
              <a:gd name="connsiteX1424" fmla="*/ 3588588 w 11737975"/>
              <a:gd name="connsiteY1424" fmla="*/ 6707097 h 9023354"/>
              <a:gd name="connsiteX1425" fmla="*/ 3582761 w 11737975"/>
              <a:gd name="connsiteY1425" fmla="*/ 6703059 h 9023354"/>
              <a:gd name="connsiteX1426" fmla="*/ 3597001 w 11737975"/>
              <a:gd name="connsiteY1426" fmla="*/ 6720708 h 9023354"/>
              <a:gd name="connsiteX1427" fmla="*/ 3597150 w 11737975"/>
              <a:gd name="connsiteY1427" fmla="*/ 6701803 h 9023354"/>
              <a:gd name="connsiteX1428" fmla="*/ 3614395 w 11737975"/>
              <a:gd name="connsiteY1428" fmla="*/ 6709953 h 9023354"/>
              <a:gd name="connsiteX1429" fmla="*/ 3605929 w 11737975"/>
              <a:gd name="connsiteY1429" fmla="*/ 6698727 h 9023354"/>
              <a:gd name="connsiteX1430" fmla="*/ 6397796 w 11737975"/>
              <a:gd name="connsiteY1430" fmla="*/ 6682914 h 9023354"/>
              <a:gd name="connsiteX1431" fmla="*/ 6393390 w 11737975"/>
              <a:gd name="connsiteY1431" fmla="*/ 6690930 h 9023354"/>
              <a:gd name="connsiteX1432" fmla="*/ 6403024 w 11737975"/>
              <a:gd name="connsiteY1432" fmla="*/ 6684973 h 9023354"/>
              <a:gd name="connsiteX1433" fmla="*/ 6397796 w 11737975"/>
              <a:gd name="connsiteY1433" fmla="*/ 6682914 h 9023354"/>
              <a:gd name="connsiteX1434" fmla="*/ 4034858 w 11737975"/>
              <a:gd name="connsiteY1434" fmla="*/ 6675706 h 9023354"/>
              <a:gd name="connsiteX1435" fmla="*/ 4033931 w 11737975"/>
              <a:gd name="connsiteY1435" fmla="*/ 6693950 h 9023354"/>
              <a:gd name="connsiteX1436" fmla="*/ 4046253 w 11737975"/>
              <a:gd name="connsiteY1436" fmla="*/ 6704002 h 9023354"/>
              <a:gd name="connsiteX1437" fmla="*/ 4050666 w 11737975"/>
              <a:gd name="connsiteY1437" fmla="*/ 6701274 h 9023354"/>
              <a:gd name="connsiteX1438" fmla="*/ 4067402 w 11737975"/>
              <a:gd name="connsiteY1438" fmla="*/ 6708597 h 9023354"/>
              <a:gd name="connsiteX1439" fmla="*/ 4099943 w 11737975"/>
              <a:gd name="connsiteY1439" fmla="*/ 6741488 h 9023354"/>
              <a:gd name="connsiteX1440" fmla="*/ 4127143 w 11737975"/>
              <a:gd name="connsiteY1440" fmla="*/ 6795353 h 9023354"/>
              <a:gd name="connsiteX1441" fmla="*/ 4135675 w 11737975"/>
              <a:gd name="connsiteY1441" fmla="*/ 6804986 h 9023354"/>
              <a:gd name="connsiteX1442" fmla="*/ 4139464 w 11737975"/>
              <a:gd name="connsiteY1442" fmla="*/ 6805405 h 9023354"/>
              <a:gd name="connsiteX1443" fmla="*/ 4143878 w 11737975"/>
              <a:gd name="connsiteY1443" fmla="*/ 6802675 h 9023354"/>
              <a:gd name="connsiteX1444" fmla="*/ 4131559 w 11737975"/>
              <a:gd name="connsiteY1444" fmla="*/ 6792622 h 9023354"/>
              <a:gd name="connsiteX1445" fmla="*/ 4132484 w 11737975"/>
              <a:gd name="connsiteY1445" fmla="*/ 6774379 h 9023354"/>
              <a:gd name="connsiteX1446" fmla="*/ 4146658 w 11737975"/>
              <a:gd name="connsiteY1446" fmla="*/ 6747949 h 9023354"/>
              <a:gd name="connsiteX1447" fmla="*/ 4129924 w 11737975"/>
              <a:gd name="connsiteY1447" fmla="*/ 6740623 h 9023354"/>
              <a:gd name="connsiteX1448" fmla="*/ 4128286 w 11737975"/>
              <a:gd name="connsiteY1448" fmla="*/ 6688623 h 9023354"/>
              <a:gd name="connsiteX1449" fmla="*/ 4098308 w 11737975"/>
              <a:gd name="connsiteY1449" fmla="*/ 6689489 h 9023354"/>
              <a:gd name="connsiteX1450" fmla="*/ 4077158 w 11737975"/>
              <a:gd name="connsiteY1450" fmla="*/ 6684894 h 9023354"/>
              <a:gd name="connsiteX1451" fmla="*/ 4050666 w 11737975"/>
              <a:gd name="connsiteY1451" fmla="*/ 6701274 h 9023354"/>
              <a:gd name="connsiteX1452" fmla="*/ 4042761 w 11737975"/>
              <a:gd name="connsiteY1452" fmla="*/ 6688490 h 9023354"/>
              <a:gd name="connsiteX1453" fmla="*/ 4047178 w 11737975"/>
              <a:gd name="connsiteY1453" fmla="*/ 6685759 h 9023354"/>
              <a:gd name="connsiteX1454" fmla="*/ 4034858 w 11737975"/>
              <a:gd name="connsiteY1454" fmla="*/ 6675706 h 9023354"/>
              <a:gd name="connsiteX1455" fmla="*/ 6195219 w 11737975"/>
              <a:gd name="connsiteY1455" fmla="*/ 6675514 h 9023354"/>
              <a:gd name="connsiteX1456" fmla="*/ 6184368 w 11737975"/>
              <a:gd name="connsiteY1456" fmla="*/ 6701037 h 9023354"/>
              <a:gd name="connsiteX1457" fmla="*/ 6190117 w 11737975"/>
              <a:gd name="connsiteY1457" fmla="*/ 6705122 h 9023354"/>
              <a:gd name="connsiteX1458" fmla="*/ 6194297 w 11737975"/>
              <a:gd name="connsiteY1458" fmla="*/ 6699598 h 9023354"/>
              <a:gd name="connsiteX1459" fmla="*/ 6195219 w 11737975"/>
              <a:gd name="connsiteY1459" fmla="*/ 6675514 h 9023354"/>
              <a:gd name="connsiteX1460" fmla="*/ 3614426 w 11737975"/>
              <a:gd name="connsiteY1460" fmla="*/ 6672314 h 9023354"/>
              <a:gd name="connsiteX1461" fmla="*/ 3635902 w 11737975"/>
              <a:gd name="connsiteY1461" fmla="*/ 6693423 h 9023354"/>
              <a:gd name="connsiteX1462" fmla="*/ 3640887 w 11737975"/>
              <a:gd name="connsiteY1462" fmla="*/ 6693574 h 9023354"/>
              <a:gd name="connsiteX1463" fmla="*/ 3645703 w 11737975"/>
              <a:gd name="connsiteY1463" fmla="*/ 6690597 h 9023354"/>
              <a:gd name="connsiteX1464" fmla="*/ 3614426 w 11737975"/>
              <a:gd name="connsiteY1464" fmla="*/ 6672314 h 9023354"/>
              <a:gd name="connsiteX1465" fmla="*/ 4020422 w 11737975"/>
              <a:gd name="connsiteY1465" fmla="*/ 6672095 h 9023354"/>
              <a:gd name="connsiteX1466" fmla="*/ 4021214 w 11737975"/>
              <a:gd name="connsiteY1466" fmla="*/ 6684147 h 9023354"/>
              <a:gd name="connsiteX1467" fmla="*/ 4030848 w 11737975"/>
              <a:gd name="connsiteY1467" fmla="*/ 6678191 h 9023354"/>
              <a:gd name="connsiteX1468" fmla="*/ 4020422 w 11737975"/>
              <a:gd name="connsiteY1468" fmla="*/ 6672095 h 9023354"/>
              <a:gd name="connsiteX1469" fmla="*/ 3994345 w 11737975"/>
              <a:gd name="connsiteY1469" fmla="*/ 6669405 h 9023354"/>
              <a:gd name="connsiteX1470" fmla="*/ 3984711 w 11737975"/>
              <a:gd name="connsiteY1470" fmla="*/ 6675361 h 9023354"/>
              <a:gd name="connsiteX1471" fmla="*/ 3991083 w 11737975"/>
              <a:gd name="connsiteY1471" fmla="*/ 6682298 h 9023354"/>
              <a:gd name="connsiteX1472" fmla="*/ 4002762 w 11737975"/>
              <a:gd name="connsiteY1472" fmla="*/ 6683016 h 9023354"/>
              <a:gd name="connsiteX1473" fmla="*/ 3994345 w 11737975"/>
              <a:gd name="connsiteY1473" fmla="*/ 6669405 h 9023354"/>
              <a:gd name="connsiteX1474" fmla="*/ 3774105 w 11737975"/>
              <a:gd name="connsiteY1474" fmla="*/ 6661367 h 9023354"/>
              <a:gd name="connsiteX1475" fmla="*/ 3786919 w 11737975"/>
              <a:gd name="connsiteY1475" fmla="*/ 6691065 h 9023354"/>
              <a:gd name="connsiteX1476" fmla="*/ 3782518 w 11737975"/>
              <a:gd name="connsiteY1476" fmla="*/ 6674974 h 9023354"/>
              <a:gd name="connsiteX1477" fmla="*/ 3774105 w 11737975"/>
              <a:gd name="connsiteY1477" fmla="*/ 6661367 h 9023354"/>
              <a:gd name="connsiteX1478" fmla="*/ 6423638 w 11737975"/>
              <a:gd name="connsiteY1478" fmla="*/ 6659689 h 9023354"/>
              <a:gd name="connsiteX1479" fmla="*/ 6419357 w 11737975"/>
              <a:gd name="connsiteY1479" fmla="*/ 6662336 h 9023354"/>
              <a:gd name="connsiteX1480" fmla="*/ 6420684 w 11737975"/>
              <a:gd name="connsiteY1480" fmla="*/ 6674055 h 9023354"/>
              <a:gd name="connsiteX1481" fmla="*/ 6423638 w 11737975"/>
              <a:gd name="connsiteY1481" fmla="*/ 6659689 h 9023354"/>
              <a:gd name="connsiteX1482" fmla="*/ 3505320 w 11737975"/>
              <a:gd name="connsiteY1482" fmla="*/ 6651990 h 9023354"/>
              <a:gd name="connsiteX1483" fmla="*/ 3500906 w 11737975"/>
              <a:gd name="connsiteY1483" fmla="*/ 6654720 h 9023354"/>
              <a:gd name="connsiteX1484" fmla="*/ 3517733 w 11737975"/>
              <a:gd name="connsiteY1484" fmla="*/ 6681938 h 9023354"/>
              <a:gd name="connsiteX1485" fmla="*/ 3526564 w 11737975"/>
              <a:gd name="connsiteY1485" fmla="*/ 6676477 h 9023354"/>
              <a:gd name="connsiteX1486" fmla="*/ 3505320 w 11737975"/>
              <a:gd name="connsiteY1486" fmla="*/ 6651990 h 9023354"/>
              <a:gd name="connsiteX1487" fmla="*/ 6526217 w 11737975"/>
              <a:gd name="connsiteY1487" fmla="*/ 6646423 h 9023354"/>
              <a:gd name="connsiteX1488" fmla="*/ 6525814 w 11737975"/>
              <a:gd name="connsiteY1488" fmla="*/ 6646671 h 9023354"/>
              <a:gd name="connsiteX1489" fmla="*/ 6512971 w 11737975"/>
              <a:gd name="connsiteY1489" fmla="*/ 6654612 h 9023354"/>
              <a:gd name="connsiteX1490" fmla="*/ 6519973 w 11737975"/>
              <a:gd name="connsiteY1490" fmla="*/ 6661158 h 9023354"/>
              <a:gd name="connsiteX1491" fmla="*/ 6539047 w 11737975"/>
              <a:gd name="connsiteY1491" fmla="*/ 6657302 h 9023354"/>
              <a:gd name="connsiteX1492" fmla="*/ 6526217 w 11737975"/>
              <a:gd name="connsiteY1492" fmla="*/ 6646423 h 9023354"/>
              <a:gd name="connsiteX1493" fmla="*/ 6131520 w 11737975"/>
              <a:gd name="connsiteY1493" fmla="*/ 6629469 h 9023354"/>
              <a:gd name="connsiteX1494" fmla="*/ 6123844 w 11737975"/>
              <a:gd name="connsiteY1494" fmla="*/ 6631863 h 9023354"/>
              <a:gd name="connsiteX1495" fmla="*/ 6135568 w 11737975"/>
              <a:gd name="connsiteY1495" fmla="*/ 6648129 h 9023354"/>
              <a:gd name="connsiteX1496" fmla="*/ 6141893 w 11737975"/>
              <a:gd name="connsiteY1496" fmla="*/ 6639518 h 9023354"/>
              <a:gd name="connsiteX1497" fmla="*/ 6131520 w 11737975"/>
              <a:gd name="connsiteY1497" fmla="*/ 6629469 h 9023354"/>
              <a:gd name="connsiteX1498" fmla="*/ 4146936 w 11737975"/>
              <a:gd name="connsiteY1498" fmla="*/ 6598269 h 9023354"/>
              <a:gd name="connsiteX1499" fmla="*/ 4159384 w 11737975"/>
              <a:gd name="connsiteY1499" fmla="*/ 6601102 h 9023354"/>
              <a:gd name="connsiteX1500" fmla="*/ 4186163 w 11737975"/>
              <a:gd name="connsiteY1500" fmla="*/ 6605238 h 9023354"/>
              <a:gd name="connsiteX1501" fmla="*/ 4186919 w 11737975"/>
              <a:gd name="connsiteY1501" fmla="*/ 6609184 h 9023354"/>
              <a:gd name="connsiteX1502" fmla="*/ 4185165 w 11737975"/>
              <a:gd name="connsiteY1502" fmla="*/ 6621227 h 9023354"/>
              <a:gd name="connsiteX1503" fmla="*/ 4175258 w 11737975"/>
              <a:gd name="connsiteY1503" fmla="*/ 6644889 h 9023354"/>
              <a:gd name="connsiteX1504" fmla="*/ 4168448 w 11737975"/>
              <a:gd name="connsiteY1504" fmla="*/ 6614030 h 9023354"/>
              <a:gd name="connsiteX1505" fmla="*/ 4137383 w 11737975"/>
              <a:gd name="connsiteY1505" fmla="*/ 6633237 h 9023354"/>
              <a:gd name="connsiteX1506" fmla="*/ 4151730 w 11737975"/>
              <a:gd name="connsiteY1506" fmla="*/ 6606836 h 9023354"/>
              <a:gd name="connsiteX1507" fmla="*/ 6760313 w 11737975"/>
              <a:gd name="connsiteY1507" fmla="*/ 6589469 h 9023354"/>
              <a:gd name="connsiteX1508" fmla="*/ 6765055 w 11737975"/>
              <a:gd name="connsiteY1508" fmla="*/ 6600906 h 9023354"/>
              <a:gd name="connsiteX1509" fmla="*/ 6775838 w 11737975"/>
              <a:gd name="connsiteY1509" fmla="*/ 6607040 h 9023354"/>
              <a:gd name="connsiteX1510" fmla="*/ 6781280 w 11737975"/>
              <a:gd name="connsiteY1510" fmla="*/ 6593228 h 9023354"/>
              <a:gd name="connsiteX1511" fmla="*/ 6760313 w 11737975"/>
              <a:gd name="connsiteY1511" fmla="*/ 6589469 h 9023354"/>
              <a:gd name="connsiteX1512" fmla="*/ 6637132 w 11737975"/>
              <a:gd name="connsiteY1512" fmla="*/ 6577845 h 9023354"/>
              <a:gd name="connsiteX1513" fmla="*/ 6632849 w 11737975"/>
              <a:gd name="connsiteY1513" fmla="*/ 6580492 h 9023354"/>
              <a:gd name="connsiteX1514" fmla="*/ 6636983 w 11737975"/>
              <a:gd name="connsiteY1514" fmla="*/ 6596749 h 9023354"/>
              <a:gd name="connsiteX1515" fmla="*/ 6637132 w 11737975"/>
              <a:gd name="connsiteY1515" fmla="*/ 6577845 h 9023354"/>
              <a:gd name="connsiteX1516" fmla="*/ 6704861 w 11737975"/>
              <a:gd name="connsiteY1516" fmla="*/ 6498347 h 9023354"/>
              <a:gd name="connsiteX1517" fmla="*/ 6700311 w 11737975"/>
              <a:gd name="connsiteY1517" fmla="*/ 6501161 h 9023354"/>
              <a:gd name="connsiteX1518" fmla="*/ 6691213 w 11737975"/>
              <a:gd name="connsiteY1518" fmla="*/ 6506785 h 9023354"/>
              <a:gd name="connsiteX1519" fmla="*/ 6694397 w 11737975"/>
              <a:gd name="connsiteY1519" fmla="*/ 6542443 h 9023354"/>
              <a:gd name="connsiteX1520" fmla="*/ 6725555 w 11737975"/>
              <a:gd name="connsiteY1520" fmla="*/ 6541986 h 9023354"/>
              <a:gd name="connsiteX1521" fmla="*/ 6721692 w 11737975"/>
              <a:gd name="connsiteY1521" fmla="*/ 6525567 h 9023354"/>
              <a:gd name="connsiteX1522" fmla="*/ 6717142 w 11737975"/>
              <a:gd name="connsiteY1522" fmla="*/ 6528380 h 9023354"/>
              <a:gd name="connsiteX1523" fmla="*/ 6704861 w 11737975"/>
              <a:gd name="connsiteY1523" fmla="*/ 6498347 h 9023354"/>
              <a:gd name="connsiteX1524" fmla="*/ 6680894 w 11737975"/>
              <a:gd name="connsiteY1524" fmla="*/ 6480879 h 9023354"/>
              <a:gd name="connsiteX1525" fmla="*/ 6672018 w 11737975"/>
              <a:gd name="connsiteY1525" fmla="*/ 6486366 h 9023354"/>
              <a:gd name="connsiteX1526" fmla="*/ 6667580 w 11737975"/>
              <a:gd name="connsiteY1526" fmla="*/ 6489110 h 9023354"/>
              <a:gd name="connsiteX1527" fmla="*/ 6678879 w 11737975"/>
              <a:gd name="connsiteY1527" fmla="*/ 6497465 h 9023354"/>
              <a:gd name="connsiteX1528" fmla="*/ 6684299 w 11737975"/>
              <a:gd name="connsiteY1528" fmla="*/ 6496306 h 9023354"/>
              <a:gd name="connsiteX1529" fmla="*/ 6680894 w 11737975"/>
              <a:gd name="connsiteY1529" fmla="*/ 6480879 h 9023354"/>
              <a:gd name="connsiteX1530" fmla="*/ 6745000 w 11737975"/>
              <a:gd name="connsiteY1530" fmla="*/ 6473533 h 9023354"/>
              <a:gd name="connsiteX1531" fmla="*/ 6740185 w 11737975"/>
              <a:gd name="connsiteY1531" fmla="*/ 6476512 h 9023354"/>
              <a:gd name="connsiteX1532" fmla="*/ 6735368 w 11737975"/>
              <a:gd name="connsiteY1532" fmla="*/ 6479489 h 9023354"/>
              <a:gd name="connsiteX1533" fmla="*/ 6743783 w 11737975"/>
              <a:gd name="connsiteY1533" fmla="*/ 6493100 h 9023354"/>
              <a:gd name="connsiteX1534" fmla="*/ 6748599 w 11737975"/>
              <a:gd name="connsiteY1534" fmla="*/ 6490121 h 9023354"/>
              <a:gd name="connsiteX1535" fmla="*/ 6753416 w 11737975"/>
              <a:gd name="connsiteY1535" fmla="*/ 6487143 h 9023354"/>
              <a:gd name="connsiteX1536" fmla="*/ 6745000 w 11737975"/>
              <a:gd name="connsiteY1536" fmla="*/ 6473533 h 9023354"/>
              <a:gd name="connsiteX1537" fmla="*/ 6779102 w 11737975"/>
              <a:gd name="connsiteY1537" fmla="*/ 6471257 h 9023354"/>
              <a:gd name="connsiteX1538" fmla="*/ 6765616 w 11737975"/>
              <a:gd name="connsiteY1538" fmla="*/ 6479597 h 9023354"/>
              <a:gd name="connsiteX1539" fmla="*/ 6778226 w 11737975"/>
              <a:gd name="connsiteY1539" fmla="*/ 6508008 h 9023354"/>
              <a:gd name="connsiteX1540" fmla="*/ 6783917 w 11737975"/>
              <a:gd name="connsiteY1540" fmla="*/ 6510607 h 9023354"/>
              <a:gd name="connsiteX1541" fmla="*/ 6791437 w 11737975"/>
              <a:gd name="connsiteY1541" fmla="*/ 6501258 h 9023354"/>
              <a:gd name="connsiteX1542" fmla="*/ 6779102 w 11737975"/>
              <a:gd name="connsiteY1542" fmla="*/ 6471257 h 9023354"/>
              <a:gd name="connsiteX1543" fmla="*/ 6854266 w 11737975"/>
              <a:gd name="connsiteY1543" fmla="*/ 6462406 h 9023354"/>
              <a:gd name="connsiteX1544" fmla="*/ 6840617 w 11737975"/>
              <a:gd name="connsiteY1544" fmla="*/ 6470845 h 9023354"/>
              <a:gd name="connsiteX1545" fmla="*/ 6849032 w 11737975"/>
              <a:gd name="connsiteY1545" fmla="*/ 6484453 h 9023354"/>
              <a:gd name="connsiteX1546" fmla="*/ 6862679 w 11737975"/>
              <a:gd name="connsiteY1546" fmla="*/ 6476016 h 9023354"/>
              <a:gd name="connsiteX1547" fmla="*/ 6867228 w 11737975"/>
              <a:gd name="connsiteY1547" fmla="*/ 6473203 h 9023354"/>
              <a:gd name="connsiteX1548" fmla="*/ 6854266 w 11737975"/>
              <a:gd name="connsiteY1548" fmla="*/ 6462406 h 9023354"/>
              <a:gd name="connsiteX1549" fmla="*/ 6708116 w 11737975"/>
              <a:gd name="connsiteY1549" fmla="*/ 6446179 h 9023354"/>
              <a:gd name="connsiteX1550" fmla="*/ 6700087 w 11737975"/>
              <a:gd name="connsiteY1550" fmla="*/ 6451144 h 9023354"/>
              <a:gd name="connsiteX1551" fmla="*/ 6710001 w 11737975"/>
              <a:gd name="connsiteY1551" fmla="*/ 6463984 h 9023354"/>
              <a:gd name="connsiteX1552" fmla="*/ 6714123 w 11737975"/>
              <a:gd name="connsiteY1552" fmla="*/ 6466272 h 9023354"/>
              <a:gd name="connsiteX1553" fmla="*/ 6716531 w 11737975"/>
              <a:gd name="connsiteY1553" fmla="*/ 6459789 h 9023354"/>
              <a:gd name="connsiteX1554" fmla="*/ 6708116 w 11737975"/>
              <a:gd name="connsiteY1554" fmla="*/ 6446179 h 9023354"/>
              <a:gd name="connsiteX1555" fmla="*/ 7113741 w 11737975"/>
              <a:gd name="connsiteY1555" fmla="*/ 6423935 h 9023354"/>
              <a:gd name="connsiteX1556" fmla="*/ 7103113 w 11737975"/>
              <a:gd name="connsiteY1556" fmla="*/ 6424444 h 9023354"/>
              <a:gd name="connsiteX1557" fmla="*/ 7099476 w 11737975"/>
              <a:gd name="connsiteY1557" fmla="*/ 6433061 h 9023354"/>
              <a:gd name="connsiteX1558" fmla="*/ 7124151 w 11737975"/>
              <a:gd name="connsiteY1558" fmla="*/ 6433482 h 9023354"/>
              <a:gd name="connsiteX1559" fmla="*/ 7113741 w 11737975"/>
              <a:gd name="connsiteY1559" fmla="*/ 6423935 h 9023354"/>
              <a:gd name="connsiteX1560" fmla="*/ 6928258 w 11737975"/>
              <a:gd name="connsiteY1560" fmla="*/ 6414573 h 9023354"/>
              <a:gd name="connsiteX1561" fmla="*/ 6915121 w 11737975"/>
              <a:gd name="connsiteY1561" fmla="*/ 6422694 h 9023354"/>
              <a:gd name="connsiteX1562" fmla="*/ 6897468 w 11737975"/>
              <a:gd name="connsiteY1562" fmla="*/ 6421068 h 9023354"/>
              <a:gd name="connsiteX1563" fmla="*/ 6884471 w 11737975"/>
              <a:gd name="connsiteY1563" fmla="*/ 6441646 h 9023354"/>
              <a:gd name="connsiteX1564" fmla="*/ 6891949 w 11737975"/>
              <a:gd name="connsiteY1564" fmla="*/ 6453741 h 9023354"/>
              <a:gd name="connsiteX1565" fmla="*/ 6913841 w 11737975"/>
              <a:gd name="connsiteY1565" fmla="*/ 6440205 h 9023354"/>
              <a:gd name="connsiteX1566" fmla="*/ 6938834 w 11737975"/>
              <a:gd name="connsiteY1566" fmla="*/ 6441472 h 9023354"/>
              <a:gd name="connsiteX1567" fmla="*/ 6928258 w 11737975"/>
              <a:gd name="connsiteY1567" fmla="*/ 6414573 h 9023354"/>
              <a:gd name="connsiteX1568" fmla="*/ 4567662 w 11737975"/>
              <a:gd name="connsiteY1568" fmla="*/ 6413573 h 9023354"/>
              <a:gd name="connsiteX1569" fmla="*/ 4565985 w 11737975"/>
              <a:gd name="connsiteY1569" fmla="*/ 6418648 h 9023354"/>
              <a:gd name="connsiteX1570" fmla="*/ 4546995 w 11737975"/>
              <a:gd name="connsiteY1570" fmla="*/ 6432580 h 9023354"/>
              <a:gd name="connsiteX1571" fmla="*/ 4545964 w 11737975"/>
              <a:gd name="connsiteY1571" fmla="*/ 6450755 h 9023354"/>
              <a:gd name="connsiteX1572" fmla="*/ 4536056 w 11737975"/>
              <a:gd name="connsiteY1572" fmla="*/ 6474415 h 9023354"/>
              <a:gd name="connsiteX1573" fmla="*/ 4523775 w 11737975"/>
              <a:gd name="connsiteY1573" fmla="*/ 6464473 h 9023354"/>
              <a:gd name="connsiteX1574" fmla="*/ 4532652 w 11737975"/>
              <a:gd name="connsiteY1574" fmla="*/ 6458986 h 9023354"/>
              <a:gd name="connsiteX1575" fmla="*/ 4523283 w 11737975"/>
              <a:gd name="connsiteY1575" fmla="*/ 6442698 h 9023354"/>
              <a:gd name="connsiteX1576" fmla="*/ 4530338 w 11737975"/>
              <a:gd name="connsiteY1576" fmla="*/ 6437839 h 9023354"/>
              <a:gd name="connsiteX1577" fmla="*/ 4564493 w 11737975"/>
              <a:gd name="connsiteY1577" fmla="*/ 6415998 h 9023354"/>
              <a:gd name="connsiteX1578" fmla="*/ 7129790 w 11737975"/>
              <a:gd name="connsiteY1578" fmla="*/ 6402562 h 9023354"/>
              <a:gd name="connsiteX1579" fmla="*/ 7126770 w 11737975"/>
              <a:gd name="connsiteY1579" fmla="*/ 6416186 h 9023354"/>
              <a:gd name="connsiteX1580" fmla="*/ 7142612 w 11737975"/>
              <a:gd name="connsiteY1580" fmla="*/ 6422068 h 9023354"/>
              <a:gd name="connsiteX1581" fmla="*/ 7140016 w 11737975"/>
              <a:gd name="connsiteY1581" fmla="*/ 6407996 h 9023354"/>
              <a:gd name="connsiteX1582" fmla="*/ 7129790 w 11737975"/>
              <a:gd name="connsiteY1582" fmla="*/ 6402562 h 9023354"/>
              <a:gd name="connsiteX1583" fmla="*/ 6748338 w 11737975"/>
              <a:gd name="connsiteY1583" fmla="*/ 6402497 h 9023354"/>
              <a:gd name="connsiteX1584" fmla="*/ 6747407 w 11737975"/>
              <a:gd name="connsiteY1584" fmla="*/ 6420838 h 9023354"/>
              <a:gd name="connsiteX1585" fmla="*/ 6784562 w 11737975"/>
              <a:gd name="connsiteY1585" fmla="*/ 6451164 h 9023354"/>
              <a:gd name="connsiteX1586" fmla="*/ 6797881 w 11737975"/>
              <a:gd name="connsiteY1586" fmla="*/ 6442930 h 9023354"/>
              <a:gd name="connsiteX1587" fmla="*/ 6802319 w 11737975"/>
              <a:gd name="connsiteY1587" fmla="*/ 6440186 h 9023354"/>
              <a:gd name="connsiteX1588" fmla="*/ 6823583 w 11737975"/>
              <a:gd name="connsiteY1588" fmla="*/ 6444804 h 9023354"/>
              <a:gd name="connsiteX1589" fmla="*/ 6835964 w 11737975"/>
              <a:gd name="connsiteY1589" fmla="*/ 6454910 h 9023354"/>
              <a:gd name="connsiteX1590" fmla="*/ 6822838 w 11737975"/>
              <a:gd name="connsiteY1590" fmla="*/ 6463025 h 9023354"/>
              <a:gd name="connsiteX1591" fmla="*/ 6832407 w 11737975"/>
              <a:gd name="connsiteY1591" fmla="*/ 6473569 h 9023354"/>
              <a:gd name="connsiteX1592" fmla="*/ 6835668 w 11737975"/>
              <a:gd name="connsiteY1592" fmla="*/ 6473904 h 9023354"/>
              <a:gd name="connsiteX1593" fmla="*/ 6840499 w 11737975"/>
              <a:gd name="connsiteY1593" fmla="*/ 6452105 h 9023354"/>
              <a:gd name="connsiteX1594" fmla="*/ 6835969 w 11737975"/>
              <a:gd name="connsiteY1594" fmla="*/ 6454907 h 9023354"/>
              <a:gd name="connsiteX1595" fmla="*/ 6841338 w 11737975"/>
              <a:gd name="connsiteY1595" fmla="*/ 6433825 h 9023354"/>
              <a:gd name="connsiteX1596" fmla="*/ 6833391 w 11737975"/>
              <a:gd name="connsiteY1596" fmla="*/ 6420974 h 9023354"/>
              <a:gd name="connsiteX1597" fmla="*/ 6845775 w 11737975"/>
              <a:gd name="connsiteY1597" fmla="*/ 6431081 h 9023354"/>
              <a:gd name="connsiteX1598" fmla="*/ 6842269 w 11737975"/>
              <a:gd name="connsiteY1598" fmla="*/ 6415484 h 9023354"/>
              <a:gd name="connsiteX1599" fmla="*/ 6837831 w 11737975"/>
              <a:gd name="connsiteY1599" fmla="*/ 6418228 h 9023354"/>
              <a:gd name="connsiteX1600" fmla="*/ 6833391 w 11737975"/>
              <a:gd name="connsiteY1600" fmla="*/ 6420974 h 9023354"/>
              <a:gd name="connsiteX1601" fmla="*/ 6802319 w 11737975"/>
              <a:gd name="connsiteY1601" fmla="*/ 6440186 h 9023354"/>
              <a:gd name="connsiteX1602" fmla="*/ 6798812 w 11737975"/>
              <a:gd name="connsiteY1602" fmla="*/ 6424587 h 9023354"/>
              <a:gd name="connsiteX1603" fmla="*/ 6777548 w 11737975"/>
              <a:gd name="connsiteY1603" fmla="*/ 6419969 h 9023354"/>
              <a:gd name="connsiteX1604" fmla="*/ 6748338 w 11737975"/>
              <a:gd name="connsiteY1604" fmla="*/ 6402497 h 9023354"/>
              <a:gd name="connsiteX1605" fmla="*/ 6473956 w 11737975"/>
              <a:gd name="connsiteY1605" fmla="*/ 6390918 h 9023354"/>
              <a:gd name="connsiteX1606" fmla="*/ 6474349 w 11737975"/>
              <a:gd name="connsiteY1606" fmla="*/ 6393264 h 9023354"/>
              <a:gd name="connsiteX1607" fmla="*/ 6472669 w 11737975"/>
              <a:gd name="connsiteY1607" fmla="*/ 6393431 h 9023354"/>
              <a:gd name="connsiteX1608" fmla="*/ 6943253 w 11737975"/>
              <a:gd name="connsiteY1608" fmla="*/ 6388574 h 9023354"/>
              <a:gd name="connsiteX1609" fmla="*/ 6946850 w 11737975"/>
              <a:gd name="connsiteY1609" fmla="*/ 6405162 h 9023354"/>
              <a:gd name="connsiteX1610" fmla="*/ 6956484 w 11737975"/>
              <a:gd name="connsiteY1610" fmla="*/ 6399206 h 9023354"/>
              <a:gd name="connsiteX1611" fmla="*/ 6943253 w 11737975"/>
              <a:gd name="connsiteY1611" fmla="*/ 6388574 h 9023354"/>
              <a:gd name="connsiteX1612" fmla="*/ 6926310 w 11737975"/>
              <a:gd name="connsiteY1612" fmla="*/ 6381742 h 9023354"/>
              <a:gd name="connsiteX1613" fmla="*/ 6915048 w 11737975"/>
              <a:gd name="connsiteY1613" fmla="*/ 6382131 h 9023354"/>
              <a:gd name="connsiteX1614" fmla="*/ 6912996 w 11737975"/>
              <a:gd name="connsiteY1614" fmla="*/ 6389974 h 9023354"/>
              <a:gd name="connsiteX1615" fmla="*/ 6919488 w 11737975"/>
              <a:gd name="connsiteY1615" fmla="*/ 6395823 h 9023354"/>
              <a:gd name="connsiteX1616" fmla="*/ 6926310 w 11737975"/>
              <a:gd name="connsiteY1616" fmla="*/ 6381742 h 9023354"/>
              <a:gd name="connsiteX1617" fmla="*/ 7204040 w 11737975"/>
              <a:gd name="connsiteY1617" fmla="*/ 6365279 h 9023354"/>
              <a:gd name="connsiteX1618" fmla="*/ 7189978 w 11737975"/>
              <a:gd name="connsiteY1618" fmla="*/ 6392786 h 9023354"/>
              <a:gd name="connsiteX1619" fmla="*/ 7198391 w 11737975"/>
              <a:gd name="connsiteY1619" fmla="*/ 6406391 h 9023354"/>
              <a:gd name="connsiteX1620" fmla="*/ 7212456 w 11737975"/>
              <a:gd name="connsiteY1620" fmla="*/ 6378888 h 9023354"/>
              <a:gd name="connsiteX1621" fmla="*/ 7204040 w 11737975"/>
              <a:gd name="connsiteY1621" fmla="*/ 6365279 h 9023354"/>
              <a:gd name="connsiteX1622" fmla="*/ 6850560 w 11737975"/>
              <a:gd name="connsiteY1622" fmla="*/ 6358442 h 9023354"/>
              <a:gd name="connsiteX1623" fmla="*/ 6853965 w 11737975"/>
              <a:gd name="connsiteY1623" fmla="*/ 6373871 h 9023354"/>
              <a:gd name="connsiteX1624" fmla="*/ 6837247 w 11737975"/>
              <a:gd name="connsiteY1624" fmla="*/ 6366675 h 9023354"/>
              <a:gd name="connsiteX1625" fmla="*/ 6850560 w 11737975"/>
              <a:gd name="connsiteY1625" fmla="*/ 6358442 h 9023354"/>
              <a:gd name="connsiteX1626" fmla="*/ 7174420 w 11737975"/>
              <a:gd name="connsiteY1626" fmla="*/ 6354508 h 9023354"/>
              <a:gd name="connsiteX1627" fmla="*/ 7170441 w 11737975"/>
              <a:gd name="connsiteY1627" fmla="*/ 6367601 h 9023354"/>
              <a:gd name="connsiteX1628" fmla="*/ 7174420 w 11737975"/>
              <a:gd name="connsiteY1628" fmla="*/ 6354508 h 9023354"/>
              <a:gd name="connsiteX1629" fmla="*/ 4675690 w 11737975"/>
              <a:gd name="connsiteY1629" fmla="*/ 6353010 h 9023354"/>
              <a:gd name="connsiteX1630" fmla="*/ 4687972 w 11737975"/>
              <a:gd name="connsiteY1630" fmla="*/ 6362953 h 9023354"/>
              <a:gd name="connsiteX1631" fmla="*/ 4674596 w 11737975"/>
              <a:gd name="connsiteY1631" fmla="*/ 6355271 h 9023354"/>
              <a:gd name="connsiteX1632" fmla="*/ 4667757 w 11737975"/>
              <a:gd name="connsiteY1632" fmla="*/ 6351339 h 9023354"/>
              <a:gd name="connsiteX1633" fmla="*/ 4674596 w 11737975"/>
              <a:gd name="connsiteY1633" fmla="*/ 6355271 h 9023354"/>
              <a:gd name="connsiteX1634" fmla="*/ 4666596 w 11737975"/>
              <a:gd name="connsiteY1634" fmla="*/ 6371786 h 9023354"/>
              <a:gd name="connsiteX1635" fmla="*/ 4649062 w 11737975"/>
              <a:gd name="connsiteY1635" fmla="*/ 6369473 h 9023354"/>
              <a:gd name="connsiteX1636" fmla="*/ 4648637 w 11737975"/>
              <a:gd name="connsiteY1636" fmla="*/ 6367545 h 9023354"/>
              <a:gd name="connsiteX1637" fmla="*/ 4645702 w 11737975"/>
              <a:gd name="connsiteY1637" fmla="*/ 6354241 h 9023354"/>
              <a:gd name="connsiteX1638" fmla="*/ 4646266 w 11737975"/>
              <a:gd name="connsiteY1638" fmla="*/ 6353901 h 9023354"/>
              <a:gd name="connsiteX1639" fmla="*/ 4650546 w 11737975"/>
              <a:gd name="connsiteY1639" fmla="*/ 6351425 h 9023354"/>
              <a:gd name="connsiteX1640" fmla="*/ 4658988 w 11737975"/>
              <a:gd name="connsiteY1640" fmla="*/ 6353746 h 9023354"/>
              <a:gd name="connsiteX1641" fmla="*/ 4667757 w 11737975"/>
              <a:gd name="connsiteY1641" fmla="*/ 6351339 h 9023354"/>
              <a:gd name="connsiteX1642" fmla="*/ 6734394 w 11737975"/>
              <a:gd name="connsiteY1642" fmla="*/ 6328663 h 9023354"/>
              <a:gd name="connsiteX1643" fmla="*/ 6731777 w 11737975"/>
              <a:gd name="connsiteY1643" fmla="*/ 6328926 h 9023354"/>
              <a:gd name="connsiteX1644" fmla="*/ 6729554 w 11737975"/>
              <a:gd name="connsiteY1644" fmla="*/ 6333114 h 9023354"/>
              <a:gd name="connsiteX1645" fmla="*/ 6730075 w 11737975"/>
              <a:gd name="connsiteY1645" fmla="*/ 6335045 h 9023354"/>
              <a:gd name="connsiteX1646" fmla="*/ 6732563 w 11737975"/>
              <a:gd name="connsiteY1646" fmla="*/ 6336781 h 9023354"/>
              <a:gd name="connsiteX1647" fmla="*/ 6735181 w 11737975"/>
              <a:gd name="connsiteY1647" fmla="*/ 6336519 h 9023354"/>
              <a:gd name="connsiteX1648" fmla="*/ 6737403 w 11737975"/>
              <a:gd name="connsiteY1648" fmla="*/ 6332329 h 9023354"/>
              <a:gd name="connsiteX1649" fmla="*/ 6734394 w 11737975"/>
              <a:gd name="connsiteY1649" fmla="*/ 6328663 h 9023354"/>
              <a:gd name="connsiteX1650" fmla="*/ 7383207 w 11737975"/>
              <a:gd name="connsiteY1650" fmla="*/ 6325665 h 9023354"/>
              <a:gd name="connsiteX1651" fmla="*/ 7379855 w 11737975"/>
              <a:gd name="connsiteY1651" fmla="*/ 6333978 h 9023354"/>
              <a:gd name="connsiteX1652" fmla="*/ 7383207 w 11737975"/>
              <a:gd name="connsiteY1652" fmla="*/ 6325665 h 9023354"/>
              <a:gd name="connsiteX1653" fmla="*/ 7514070 w 11737975"/>
              <a:gd name="connsiteY1653" fmla="*/ 6306284 h 9023354"/>
              <a:gd name="connsiteX1654" fmla="*/ 7511323 w 11737975"/>
              <a:gd name="connsiteY1654" fmla="*/ 6306560 h 9023354"/>
              <a:gd name="connsiteX1655" fmla="*/ 7506298 w 11737975"/>
              <a:gd name="connsiteY1655" fmla="*/ 6311822 h 9023354"/>
              <a:gd name="connsiteX1656" fmla="*/ 7504021 w 11737975"/>
              <a:gd name="connsiteY1656" fmla="*/ 6316810 h 9023354"/>
              <a:gd name="connsiteX1657" fmla="*/ 7507240 w 11737975"/>
              <a:gd name="connsiteY1657" fmla="*/ 6321247 h 9023354"/>
              <a:gd name="connsiteX1658" fmla="*/ 7515482 w 11737975"/>
              <a:gd name="connsiteY1658" fmla="*/ 6320425 h 9023354"/>
              <a:gd name="connsiteX1659" fmla="*/ 7517290 w 11737975"/>
              <a:gd name="connsiteY1659" fmla="*/ 6310723 h 9023354"/>
              <a:gd name="connsiteX1660" fmla="*/ 7514070 w 11737975"/>
              <a:gd name="connsiteY1660" fmla="*/ 6306284 h 9023354"/>
              <a:gd name="connsiteX1661" fmla="*/ 6698894 w 11737975"/>
              <a:gd name="connsiteY1661" fmla="*/ 6305236 h 9023354"/>
              <a:gd name="connsiteX1662" fmla="*/ 6700340 w 11737975"/>
              <a:gd name="connsiteY1662" fmla="*/ 6307620 h 9023354"/>
              <a:gd name="connsiteX1663" fmla="*/ 6699254 w 11737975"/>
              <a:gd name="connsiteY1663" fmla="*/ 6307113 h 9023354"/>
              <a:gd name="connsiteX1664" fmla="*/ 6704807 w 11737975"/>
              <a:gd name="connsiteY1664" fmla="*/ 6302805 h 9023354"/>
              <a:gd name="connsiteX1665" fmla="*/ 6707021 w 11737975"/>
              <a:gd name="connsiteY1665" fmla="*/ 6304426 h 9023354"/>
              <a:gd name="connsiteX1666" fmla="*/ 6711456 w 11737975"/>
              <a:gd name="connsiteY1666" fmla="*/ 6321436 h 9023354"/>
              <a:gd name="connsiteX1667" fmla="*/ 6712245 w 11737975"/>
              <a:gd name="connsiteY1667" fmla="*/ 6329333 h 9023354"/>
              <a:gd name="connsiteX1668" fmla="*/ 6707884 w 11737975"/>
              <a:gd name="connsiteY1668" fmla="*/ 6326109 h 9023354"/>
              <a:gd name="connsiteX1669" fmla="*/ 6702466 w 11737975"/>
              <a:gd name="connsiteY1669" fmla="*/ 6327267 h 9023354"/>
              <a:gd name="connsiteX1670" fmla="*/ 6705544 w 11737975"/>
              <a:gd name="connsiteY1670" fmla="*/ 6315501 h 9023354"/>
              <a:gd name="connsiteX1671" fmla="*/ 6704909 w 11737975"/>
              <a:gd name="connsiteY1671" fmla="*/ 6313513 h 9023354"/>
              <a:gd name="connsiteX1672" fmla="*/ 6705177 w 11737975"/>
              <a:gd name="connsiteY1672" fmla="*/ 6313335 h 9023354"/>
              <a:gd name="connsiteX1673" fmla="*/ 6704838 w 11737975"/>
              <a:gd name="connsiteY1673" fmla="*/ 6313292 h 9023354"/>
              <a:gd name="connsiteX1674" fmla="*/ 6703498 w 11737975"/>
              <a:gd name="connsiteY1674" fmla="*/ 6309093 h 9023354"/>
              <a:gd name="connsiteX1675" fmla="*/ 6701928 w 11737975"/>
              <a:gd name="connsiteY1675" fmla="*/ 6308360 h 9023354"/>
              <a:gd name="connsiteX1676" fmla="*/ 6703119 w 11737975"/>
              <a:gd name="connsiteY1676" fmla="*/ 6306451 h 9023354"/>
              <a:gd name="connsiteX1677" fmla="*/ 6704807 w 11737975"/>
              <a:gd name="connsiteY1677" fmla="*/ 6302805 h 9023354"/>
              <a:gd name="connsiteX1678" fmla="*/ 4775540 w 11737975"/>
              <a:gd name="connsiteY1678" fmla="*/ 6302704 h 9023354"/>
              <a:gd name="connsiteX1679" fmla="*/ 4792432 w 11737975"/>
              <a:gd name="connsiteY1679" fmla="*/ 6306399 h 9023354"/>
              <a:gd name="connsiteX1680" fmla="*/ 4791682 w 11737975"/>
              <a:gd name="connsiteY1680" fmla="*/ 6311019 h 9023354"/>
              <a:gd name="connsiteX1681" fmla="*/ 4791087 w 11737975"/>
              <a:gd name="connsiteY1681" fmla="*/ 6314674 h 9023354"/>
              <a:gd name="connsiteX1682" fmla="*/ 4788017 w 11737975"/>
              <a:gd name="connsiteY1682" fmla="*/ 6319977 h 9023354"/>
              <a:gd name="connsiteX1683" fmla="*/ 4789876 w 11737975"/>
              <a:gd name="connsiteY1683" fmla="*/ 6321956 h 9023354"/>
              <a:gd name="connsiteX1684" fmla="*/ 4789887 w 11737975"/>
              <a:gd name="connsiteY1684" fmla="*/ 6322003 h 9023354"/>
              <a:gd name="connsiteX1685" fmla="*/ 4786797 w 11737975"/>
              <a:gd name="connsiteY1685" fmla="*/ 6325993 h 9023354"/>
              <a:gd name="connsiteX1686" fmla="*/ 4785840 w 11737975"/>
              <a:gd name="connsiteY1686" fmla="*/ 6326407 h 9023354"/>
              <a:gd name="connsiteX1687" fmla="*/ 4783330 w 11737975"/>
              <a:gd name="connsiteY1687" fmla="*/ 6323718 h 9023354"/>
              <a:gd name="connsiteX1688" fmla="*/ 4780132 w 11737975"/>
              <a:gd name="connsiteY1688" fmla="*/ 6323504 h 9023354"/>
              <a:gd name="connsiteX1689" fmla="*/ 4776726 w 11737975"/>
              <a:gd name="connsiteY1689" fmla="*/ 6308075 h 9023354"/>
              <a:gd name="connsiteX1690" fmla="*/ 7682406 w 11737975"/>
              <a:gd name="connsiteY1690" fmla="*/ 6294223 h 9023354"/>
              <a:gd name="connsiteX1691" fmla="*/ 7677009 w 11737975"/>
              <a:gd name="connsiteY1691" fmla="*/ 6294761 h 9023354"/>
              <a:gd name="connsiteX1692" fmla="*/ 7674780 w 11737975"/>
              <a:gd name="connsiteY1692" fmla="*/ 6299746 h 9023354"/>
              <a:gd name="connsiteX1693" fmla="*/ 7675530 w 11737975"/>
              <a:gd name="connsiteY1693" fmla="*/ 6303836 h 9023354"/>
              <a:gd name="connsiteX1694" fmla="*/ 7677950 w 11737975"/>
              <a:gd name="connsiteY1694" fmla="*/ 6304190 h 9023354"/>
              <a:gd name="connsiteX1695" fmla="*/ 7680650 w 11737975"/>
              <a:gd name="connsiteY1695" fmla="*/ 6303918 h 9023354"/>
              <a:gd name="connsiteX1696" fmla="*/ 7685576 w 11737975"/>
              <a:gd name="connsiteY1696" fmla="*/ 6298666 h 9023354"/>
              <a:gd name="connsiteX1697" fmla="*/ 7682406 w 11737975"/>
              <a:gd name="connsiteY1697" fmla="*/ 6294223 h 9023354"/>
              <a:gd name="connsiteX1698" fmla="*/ 7939049 w 11737975"/>
              <a:gd name="connsiteY1698" fmla="*/ 6286029 h 9023354"/>
              <a:gd name="connsiteX1699" fmla="*/ 7939479 w 11737975"/>
              <a:gd name="connsiteY1699" fmla="*/ 6290348 h 9023354"/>
              <a:gd name="connsiteX1700" fmla="*/ 7946236 w 11737975"/>
              <a:gd name="connsiteY1700" fmla="*/ 6298947 h 9023354"/>
              <a:gd name="connsiteX1701" fmla="*/ 7954082 w 11737975"/>
              <a:gd name="connsiteY1701" fmla="*/ 6297617 h 9023354"/>
              <a:gd name="connsiteX1702" fmla="*/ 7950903 w 11737975"/>
              <a:gd name="connsiteY1702" fmla="*/ 6293572 h 9023354"/>
              <a:gd name="connsiteX1703" fmla="*/ 7939049 w 11737975"/>
              <a:gd name="connsiteY1703" fmla="*/ 6286029 h 9023354"/>
              <a:gd name="connsiteX1704" fmla="*/ 7200096 w 11737975"/>
              <a:gd name="connsiteY1704" fmla="*/ 6279933 h 9023354"/>
              <a:gd name="connsiteX1705" fmla="*/ 7192069 w 11737975"/>
              <a:gd name="connsiteY1705" fmla="*/ 6284895 h 9023354"/>
              <a:gd name="connsiteX1706" fmla="*/ 7199237 w 11737975"/>
              <a:gd name="connsiteY1706" fmla="*/ 6287516 h 9023354"/>
              <a:gd name="connsiteX1707" fmla="*/ 7200096 w 11737975"/>
              <a:gd name="connsiteY1707" fmla="*/ 6279933 h 9023354"/>
              <a:gd name="connsiteX1708" fmla="*/ 3183514 w 11737975"/>
              <a:gd name="connsiteY1708" fmla="*/ 6278687 h 9023354"/>
              <a:gd name="connsiteX1709" fmla="*/ 3181210 w 11737975"/>
              <a:gd name="connsiteY1709" fmla="*/ 6283543 h 9023354"/>
              <a:gd name="connsiteX1710" fmla="*/ 3187507 w 11737975"/>
              <a:gd name="connsiteY1710" fmla="*/ 6287553 h 9023354"/>
              <a:gd name="connsiteX1711" fmla="*/ 3194223 w 11737975"/>
              <a:gd name="connsiteY1711" fmla="*/ 6288214 h 9023354"/>
              <a:gd name="connsiteX1712" fmla="*/ 3196524 w 11737975"/>
              <a:gd name="connsiteY1712" fmla="*/ 6283357 h 9023354"/>
              <a:gd name="connsiteX1713" fmla="*/ 3190227 w 11737975"/>
              <a:gd name="connsiteY1713" fmla="*/ 6279347 h 9023354"/>
              <a:gd name="connsiteX1714" fmla="*/ 3183514 w 11737975"/>
              <a:gd name="connsiteY1714" fmla="*/ 6278687 h 9023354"/>
              <a:gd name="connsiteX1715" fmla="*/ 7666224 w 11737975"/>
              <a:gd name="connsiteY1715" fmla="*/ 6265690 h 9023354"/>
              <a:gd name="connsiteX1716" fmla="*/ 7663671 w 11737975"/>
              <a:gd name="connsiteY1716" fmla="*/ 6265945 h 9023354"/>
              <a:gd name="connsiteX1717" fmla="*/ 7661538 w 11737975"/>
              <a:gd name="connsiteY1717" fmla="*/ 6270391 h 9023354"/>
              <a:gd name="connsiteX1718" fmla="*/ 7659405 w 11737975"/>
              <a:gd name="connsiteY1718" fmla="*/ 6274834 h 9023354"/>
              <a:gd name="connsiteX1719" fmla="*/ 7664929 w 11737975"/>
              <a:gd name="connsiteY1719" fmla="*/ 6278514 h 9023354"/>
              <a:gd name="connsiteX1720" fmla="*/ 7667480 w 11737975"/>
              <a:gd name="connsiteY1720" fmla="*/ 6278260 h 9023354"/>
              <a:gd name="connsiteX1721" fmla="*/ 7670031 w 11737975"/>
              <a:gd name="connsiteY1721" fmla="*/ 6278004 h 9023354"/>
              <a:gd name="connsiteX1722" fmla="*/ 7672163 w 11737975"/>
              <a:gd name="connsiteY1722" fmla="*/ 6273560 h 9023354"/>
              <a:gd name="connsiteX1723" fmla="*/ 7669194 w 11737975"/>
              <a:gd name="connsiteY1723" fmla="*/ 6269625 h 9023354"/>
              <a:gd name="connsiteX1724" fmla="*/ 7666224 w 11737975"/>
              <a:gd name="connsiteY1724" fmla="*/ 6265690 h 9023354"/>
              <a:gd name="connsiteX1725" fmla="*/ 6758201 w 11737975"/>
              <a:gd name="connsiteY1725" fmla="*/ 6255933 h 9023354"/>
              <a:gd name="connsiteX1726" fmla="*/ 6765628 w 11737975"/>
              <a:gd name="connsiteY1726" fmla="*/ 6270679 h 9023354"/>
              <a:gd name="connsiteX1727" fmla="*/ 6762203 w 11737975"/>
              <a:gd name="connsiteY1727" fmla="*/ 6272797 h 9023354"/>
              <a:gd name="connsiteX1728" fmla="*/ 6761495 w 11737975"/>
              <a:gd name="connsiteY1728" fmla="*/ 6272255 h 9023354"/>
              <a:gd name="connsiteX1729" fmla="*/ 6761874 w 11737975"/>
              <a:gd name="connsiteY1729" fmla="*/ 6270809 h 9023354"/>
              <a:gd name="connsiteX1730" fmla="*/ 6753553 w 11737975"/>
              <a:gd name="connsiteY1730" fmla="*/ 6260981 h 9023354"/>
              <a:gd name="connsiteX1731" fmla="*/ 6737025 w 11737975"/>
              <a:gd name="connsiteY1731" fmla="*/ 6254790 h 9023354"/>
              <a:gd name="connsiteX1732" fmla="*/ 6747293 w 11737975"/>
              <a:gd name="connsiteY1732" fmla="*/ 6263330 h 9023354"/>
              <a:gd name="connsiteX1733" fmla="*/ 6741827 w 11737975"/>
              <a:gd name="connsiteY1733" fmla="*/ 6265670 h 9023354"/>
              <a:gd name="connsiteX1734" fmla="*/ 6727754 w 11737975"/>
              <a:gd name="connsiteY1734" fmla="*/ 6259030 h 9023354"/>
              <a:gd name="connsiteX1735" fmla="*/ 6718703 w 11737975"/>
              <a:gd name="connsiteY1735" fmla="*/ 6278063 h 9023354"/>
              <a:gd name="connsiteX1736" fmla="*/ 6714572 w 11737975"/>
              <a:gd name="connsiteY1736" fmla="*/ 6280760 h 9023354"/>
              <a:gd name="connsiteX1737" fmla="*/ 6702155 w 11737975"/>
              <a:gd name="connsiteY1737" fmla="*/ 6283092 h 9023354"/>
              <a:gd name="connsiteX1738" fmla="*/ 6700426 w 11737975"/>
              <a:gd name="connsiteY1738" fmla="*/ 6265811 h 9023354"/>
              <a:gd name="connsiteX1739" fmla="*/ 6724049 w 11737975"/>
              <a:gd name="connsiteY1739" fmla="*/ 6255814 h 9023354"/>
              <a:gd name="connsiteX1740" fmla="*/ 6737025 w 11737975"/>
              <a:gd name="connsiteY1740" fmla="*/ 6254790 h 9023354"/>
              <a:gd name="connsiteX1741" fmla="*/ 3222800 w 11737975"/>
              <a:gd name="connsiteY1741" fmla="*/ 6251004 h 9023354"/>
              <a:gd name="connsiteX1742" fmla="*/ 3210971 w 11737975"/>
              <a:gd name="connsiteY1742" fmla="*/ 6251683 h 9023354"/>
              <a:gd name="connsiteX1743" fmla="*/ 3199141 w 11737975"/>
              <a:gd name="connsiteY1743" fmla="*/ 6252360 h 9023354"/>
              <a:gd name="connsiteX1744" fmla="*/ 3197255 w 11737975"/>
              <a:gd name="connsiteY1744" fmla="*/ 6253869 h 9023354"/>
              <a:gd name="connsiteX1745" fmla="*/ 3198681 w 11737975"/>
              <a:gd name="connsiteY1745" fmla="*/ 6255655 h 9023354"/>
              <a:gd name="connsiteX1746" fmla="*/ 3200108 w 11737975"/>
              <a:gd name="connsiteY1746" fmla="*/ 6257440 h 9023354"/>
              <a:gd name="connsiteX1747" fmla="*/ 3211938 w 11737975"/>
              <a:gd name="connsiteY1747" fmla="*/ 6256760 h 9023354"/>
              <a:gd name="connsiteX1748" fmla="*/ 3225653 w 11737975"/>
              <a:gd name="connsiteY1748" fmla="*/ 6254574 h 9023354"/>
              <a:gd name="connsiteX1749" fmla="*/ 3226114 w 11737975"/>
              <a:gd name="connsiteY1749" fmla="*/ 6251279 h 9023354"/>
              <a:gd name="connsiteX1750" fmla="*/ 3222800 w 11737975"/>
              <a:gd name="connsiteY1750" fmla="*/ 6251004 h 9023354"/>
              <a:gd name="connsiteX1751" fmla="*/ 7517268 w 11737975"/>
              <a:gd name="connsiteY1751" fmla="*/ 6249557 h 9023354"/>
              <a:gd name="connsiteX1752" fmla="*/ 7517390 w 11737975"/>
              <a:gd name="connsiteY1752" fmla="*/ 6252423 h 9023354"/>
              <a:gd name="connsiteX1753" fmla="*/ 7516778 w 11737975"/>
              <a:gd name="connsiteY1753" fmla="*/ 6249684 h 9023354"/>
              <a:gd name="connsiteX1754" fmla="*/ 7543094 w 11737975"/>
              <a:gd name="connsiteY1754" fmla="*/ 6238326 h 9023354"/>
              <a:gd name="connsiteX1755" fmla="*/ 7538331 w 11737975"/>
              <a:gd name="connsiteY1755" fmla="*/ 6243563 h 9023354"/>
              <a:gd name="connsiteX1756" fmla="*/ 7543564 w 11737975"/>
              <a:gd name="connsiteY1756" fmla="*/ 6243040 h 9023354"/>
              <a:gd name="connsiteX1757" fmla="*/ 7544035 w 11737975"/>
              <a:gd name="connsiteY1757" fmla="*/ 6247752 h 9023354"/>
              <a:gd name="connsiteX1758" fmla="*/ 7546181 w 11737975"/>
              <a:gd name="connsiteY1758" fmla="*/ 6242779 h 9023354"/>
              <a:gd name="connsiteX1759" fmla="*/ 7543094 w 11737975"/>
              <a:gd name="connsiteY1759" fmla="*/ 6238326 h 9023354"/>
              <a:gd name="connsiteX1760" fmla="*/ 7523178 w 11737975"/>
              <a:gd name="connsiteY1760" fmla="*/ 6231589 h 9023354"/>
              <a:gd name="connsiteX1761" fmla="*/ 7523610 w 11737975"/>
              <a:gd name="connsiteY1761" fmla="*/ 6235909 h 9023354"/>
              <a:gd name="connsiteX1762" fmla="*/ 7524041 w 11737975"/>
              <a:gd name="connsiteY1762" fmla="*/ 6240229 h 9023354"/>
              <a:gd name="connsiteX1763" fmla="*/ 7523781 w 11737975"/>
              <a:gd name="connsiteY1763" fmla="*/ 6247893 h 9023354"/>
              <a:gd name="connsiteX1764" fmla="*/ 7517268 w 11737975"/>
              <a:gd name="connsiteY1764" fmla="*/ 6249557 h 9023354"/>
              <a:gd name="connsiteX1765" fmla="*/ 7516877 w 11737975"/>
              <a:gd name="connsiteY1765" fmla="*/ 6240401 h 9023354"/>
              <a:gd name="connsiteX1766" fmla="*/ 7523178 w 11737975"/>
              <a:gd name="connsiteY1766" fmla="*/ 6231589 h 9023354"/>
              <a:gd name="connsiteX1767" fmla="*/ 7972232 w 11737975"/>
              <a:gd name="connsiteY1767" fmla="*/ 6208132 h 9023354"/>
              <a:gd name="connsiteX1768" fmla="*/ 7970047 w 11737975"/>
              <a:gd name="connsiteY1768" fmla="*/ 6212716 h 9023354"/>
              <a:gd name="connsiteX1769" fmla="*/ 7967429 w 11737975"/>
              <a:gd name="connsiteY1769" fmla="*/ 6212977 h 9023354"/>
              <a:gd name="connsiteX1770" fmla="*/ 7962628 w 11737975"/>
              <a:gd name="connsiteY1770" fmla="*/ 6217822 h 9023354"/>
              <a:gd name="connsiteX1771" fmla="*/ 7960880 w 11737975"/>
              <a:gd name="connsiteY1771" fmla="*/ 6220178 h 9023354"/>
              <a:gd name="connsiteX1772" fmla="*/ 7963059 w 11737975"/>
              <a:gd name="connsiteY1772" fmla="*/ 6222141 h 9023354"/>
              <a:gd name="connsiteX1773" fmla="*/ 7968294 w 11737975"/>
              <a:gd name="connsiteY1773" fmla="*/ 6221619 h 9023354"/>
              <a:gd name="connsiteX1774" fmla="*/ 7973096 w 11737975"/>
              <a:gd name="connsiteY1774" fmla="*/ 6216775 h 9023354"/>
              <a:gd name="connsiteX1775" fmla="*/ 7972232 w 11737975"/>
              <a:gd name="connsiteY1775" fmla="*/ 6208132 h 9023354"/>
              <a:gd name="connsiteX1776" fmla="*/ 8059066 w 11737975"/>
              <a:gd name="connsiteY1776" fmla="*/ 6201771 h 9023354"/>
              <a:gd name="connsiteX1777" fmla="*/ 8056827 w 11737975"/>
              <a:gd name="connsiteY1777" fmla="*/ 6204971 h 9023354"/>
              <a:gd name="connsiteX1778" fmla="*/ 8064481 w 11737975"/>
              <a:gd name="connsiteY1778" fmla="*/ 6212138 h 9023354"/>
              <a:gd name="connsiteX1779" fmla="*/ 8070568 w 11737975"/>
              <a:gd name="connsiteY1779" fmla="*/ 6203597 h 9023354"/>
              <a:gd name="connsiteX1780" fmla="*/ 8062510 w 11737975"/>
              <a:gd name="connsiteY1780" fmla="*/ 6202816 h 9023354"/>
              <a:gd name="connsiteX1781" fmla="*/ 8059066 w 11737975"/>
              <a:gd name="connsiteY1781" fmla="*/ 6201771 h 9023354"/>
              <a:gd name="connsiteX1782" fmla="*/ 8036755 w 11737975"/>
              <a:gd name="connsiteY1782" fmla="*/ 6198511 h 9023354"/>
              <a:gd name="connsiteX1783" fmla="*/ 8031140 w 11737975"/>
              <a:gd name="connsiteY1783" fmla="*/ 6219702 h 9023354"/>
              <a:gd name="connsiteX1784" fmla="*/ 8040533 w 11737975"/>
              <a:gd name="connsiteY1784" fmla="*/ 6210512 h 9023354"/>
              <a:gd name="connsiteX1785" fmla="*/ 8036755 w 11737975"/>
              <a:gd name="connsiteY1785" fmla="*/ 6198511 h 9023354"/>
              <a:gd name="connsiteX1786" fmla="*/ 7081165 w 11737975"/>
              <a:gd name="connsiteY1786" fmla="*/ 6188489 h 9023354"/>
              <a:gd name="connsiteX1787" fmla="*/ 7085712 w 11737975"/>
              <a:gd name="connsiteY1787" fmla="*/ 6192943 h 9023354"/>
              <a:gd name="connsiteX1788" fmla="*/ 7088300 w 11737975"/>
              <a:gd name="connsiteY1788" fmla="*/ 6197031 h 9023354"/>
              <a:gd name="connsiteX1789" fmla="*/ 7084389 w 11737975"/>
              <a:gd name="connsiteY1789" fmla="*/ 6197157 h 9023354"/>
              <a:gd name="connsiteX1790" fmla="*/ 7079508 w 11737975"/>
              <a:gd name="connsiteY1790" fmla="*/ 6193915 h 9023354"/>
              <a:gd name="connsiteX1791" fmla="*/ 3088464 w 11737975"/>
              <a:gd name="connsiteY1791" fmla="*/ 6188431 h 9023354"/>
              <a:gd name="connsiteX1792" fmla="*/ 3081695 w 11737975"/>
              <a:gd name="connsiteY1792" fmla="*/ 6188774 h 9023354"/>
              <a:gd name="connsiteX1793" fmla="*/ 3077832 w 11737975"/>
              <a:gd name="connsiteY1793" fmla="*/ 6207431 h 9023354"/>
              <a:gd name="connsiteX1794" fmla="*/ 3087113 w 11737975"/>
              <a:gd name="connsiteY1794" fmla="*/ 6230786 h 9023354"/>
              <a:gd name="connsiteX1795" fmla="*/ 3094487 w 11737975"/>
              <a:gd name="connsiteY1795" fmla="*/ 6193029 h 9023354"/>
              <a:gd name="connsiteX1796" fmla="*/ 3088464 w 11737975"/>
              <a:gd name="connsiteY1796" fmla="*/ 6188431 h 9023354"/>
              <a:gd name="connsiteX1797" fmla="*/ 7909646 w 11737975"/>
              <a:gd name="connsiteY1797" fmla="*/ 6184240 h 9023354"/>
              <a:gd name="connsiteX1798" fmla="*/ 7913937 w 11737975"/>
              <a:gd name="connsiteY1798" fmla="*/ 6227183 h 9023354"/>
              <a:gd name="connsiteX1799" fmla="*/ 7929708 w 11737975"/>
              <a:gd name="connsiteY1799" fmla="*/ 6236587 h 9023354"/>
              <a:gd name="connsiteX1800" fmla="*/ 7934031 w 11737975"/>
              <a:gd name="connsiteY1800" fmla="*/ 6233851 h 9023354"/>
              <a:gd name="connsiteX1801" fmla="*/ 7943736 w 11737975"/>
              <a:gd name="connsiteY1801" fmla="*/ 6219868 h 9023354"/>
              <a:gd name="connsiteX1802" fmla="*/ 7920036 w 11737975"/>
              <a:gd name="connsiteY1802" fmla="*/ 6204889 h 9023354"/>
              <a:gd name="connsiteX1803" fmla="*/ 7921925 w 11737975"/>
              <a:gd name="connsiteY1803" fmla="*/ 6196025 h 9023354"/>
              <a:gd name="connsiteX1804" fmla="*/ 7932916 w 11737975"/>
              <a:gd name="connsiteY1804" fmla="*/ 6194927 h 9023354"/>
              <a:gd name="connsiteX1805" fmla="*/ 7943908 w 11737975"/>
              <a:gd name="connsiteY1805" fmla="*/ 6193827 h 9023354"/>
              <a:gd name="connsiteX1806" fmla="*/ 7946227 w 11737975"/>
              <a:gd name="connsiteY1806" fmla="*/ 6189260 h 9023354"/>
              <a:gd name="connsiteX1807" fmla="*/ 7940302 w 11737975"/>
              <a:gd name="connsiteY1807" fmla="*/ 6185512 h 9023354"/>
              <a:gd name="connsiteX1808" fmla="*/ 7932059 w 11737975"/>
              <a:gd name="connsiteY1808" fmla="*/ 6186336 h 9023354"/>
              <a:gd name="connsiteX1809" fmla="*/ 7921067 w 11737975"/>
              <a:gd name="connsiteY1809" fmla="*/ 6187435 h 9023354"/>
              <a:gd name="connsiteX1810" fmla="*/ 7909646 w 11737975"/>
              <a:gd name="connsiteY1810" fmla="*/ 6184240 h 9023354"/>
              <a:gd name="connsiteX1811" fmla="*/ 7263504 w 11737975"/>
              <a:gd name="connsiteY1811" fmla="*/ 6178994 h 9023354"/>
              <a:gd name="connsiteX1812" fmla="*/ 7267508 w 11737975"/>
              <a:gd name="connsiteY1812" fmla="*/ 6191685 h 9023354"/>
              <a:gd name="connsiteX1813" fmla="*/ 7270648 w 11737975"/>
              <a:gd name="connsiteY1813" fmla="*/ 6195736 h 9023354"/>
              <a:gd name="connsiteX1814" fmla="*/ 7279142 w 11737975"/>
              <a:gd name="connsiteY1814" fmla="*/ 6188341 h 9023354"/>
              <a:gd name="connsiteX1815" fmla="*/ 7283314 w 11737975"/>
              <a:gd name="connsiteY1815" fmla="*/ 6191443 h 9023354"/>
              <a:gd name="connsiteX1816" fmla="*/ 7274827 w 11737975"/>
              <a:gd name="connsiteY1816" fmla="*/ 6201327 h 9023354"/>
              <a:gd name="connsiteX1817" fmla="*/ 7244795 w 11737975"/>
              <a:gd name="connsiteY1817" fmla="*/ 6202360 h 9023354"/>
              <a:gd name="connsiteX1818" fmla="*/ 7257076 w 11737975"/>
              <a:gd name="connsiteY1818" fmla="*/ 6212303 h 9023354"/>
              <a:gd name="connsiteX1819" fmla="*/ 7255043 w 11737975"/>
              <a:gd name="connsiteY1819" fmla="*/ 6213559 h 9023354"/>
              <a:gd name="connsiteX1820" fmla="*/ 7238146 w 11737975"/>
              <a:gd name="connsiteY1820" fmla="*/ 6198984 h 9023354"/>
              <a:gd name="connsiteX1821" fmla="*/ 7263504 w 11737975"/>
              <a:gd name="connsiteY1821" fmla="*/ 6178994 h 9023354"/>
              <a:gd name="connsiteX1822" fmla="*/ 8313113 w 11737975"/>
              <a:gd name="connsiteY1822" fmla="*/ 6170893 h 9023354"/>
              <a:gd name="connsiteX1823" fmla="*/ 8310413 w 11737975"/>
              <a:gd name="connsiteY1823" fmla="*/ 6171164 h 9023354"/>
              <a:gd name="connsiteX1824" fmla="*/ 8307713 w 11737975"/>
              <a:gd name="connsiteY1824" fmla="*/ 6171434 h 9023354"/>
              <a:gd name="connsiteX1825" fmla="*/ 8305408 w 11737975"/>
              <a:gd name="connsiteY1825" fmla="*/ 6175631 h 9023354"/>
              <a:gd name="connsiteX1826" fmla="*/ 8302710 w 11737975"/>
              <a:gd name="connsiteY1826" fmla="*/ 6175901 h 9023354"/>
              <a:gd name="connsiteX1827" fmla="*/ 8305801 w 11737975"/>
              <a:gd name="connsiteY1827" fmla="*/ 6179560 h 9023354"/>
              <a:gd name="connsiteX1828" fmla="*/ 8308107 w 11737975"/>
              <a:gd name="connsiteY1828" fmla="*/ 6175360 h 9023354"/>
              <a:gd name="connsiteX1829" fmla="*/ 8310807 w 11737975"/>
              <a:gd name="connsiteY1829" fmla="*/ 6175093 h 9023354"/>
              <a:gd name="connsiteX1830" fmla="*/ 8313113 w 11737975"/>
              <a:gd name="connsiteY1830" fmla="*/ 6170893 h 9023354"/>
              <a:gd name="connsiteX1831" fmla="*/ 8269789 w 11737975"/>
              <a:gd name="connsiteY1831" fmla="*/ 6170464 h 9023354"/>
              <a:gd name="connsiteX1832" fmla="*/ 8262325 w 11737975"/>
              <a:gd name="connsiteY1832" fmla="*/ 6180096 h 9023354"/>
              <a:gd name="connsiteX1833" fmla="*/ 8260423 w 11737975"/>
              <a:gd name="connsiteY1833" fmla="*/ 6189172 h 9023354"/>
              <a:gd name="connsiteX1834" fmla="*/ 8262326 w 11737975"/>
              <a:gd name="connsiteY1834" fmla="*/ 6190648 h 9023354"/>
              <a:gd name="connsiteX1835" fmla="*/ 8265985 w 11737975"/>
              <a:gd name="connsiteY1835" fmla="*/ 6188616 h 9023354"/>
              <a:gd name="connsiteX1836" fmla="*/ 8273888 w 11737975"/>
              <a:gd name="connsiteY1836" fmla="*/ 6183382 h 9023354"/>
              <a:gd name="connsiteX1837" fmla="*/ 8273008 w 11737975"/>
              <a:gd name="connsiteY1837" fmla="*/ 6174586 h 9023354"/>
              <a:gd name="connsiteX1838" fmla="*/ 8269789 w 11737975"/>
              <a:gd name="connsiteY1838" fmla="*/ 6170464 h 9023354"/>
              <a:gd name="connsiteX1839" fmla="*/ 8229704 w 11737975"/>
              <a:gd name="connsiteY1839" fmla="*/ 6157016 h 9023354"/>
              <a:gd name="connsiteX1840" fmla="*/ 8219337 w 11737975"/>
              <a:gd name="connsiteY1840" fmla="*/ 6162380 h 9023354"/>
              <a:gd name="connsiteX1841" fmla="*/ 8219764 w 11737975"/>
              <a:gd name="connsiteY1841" fmla="*/ 6166663 h 9023354"/>
              <a:gd name="connsiteX1842" fmla="*/ 8213810 w 11737975"/>
              <a:gd name="connsiteY1842" fmla="*/ 6188897 h 9023354"/>
              <a:gd name="connsiteX1843" fmla="*/ 8205713 w 11737975"/>
              <a:gd name="connsiteY1843" fmla="*/ 6189705 h 9023354"/>
              <a:gd name="connsiteX1844" fmla="*/ 8203872 w 11737975"/>
              <a:gd name="connsiteY1844" fmla="*/ 6198545 h 9023354"/>
              <a:gd name="connsiteX1845" fmla="*/ 8209697 w 11737975"/>
              <a:gd name="connsiteY1845" fmla="*/ 6202292 h 9023354"/>
              <a:gd name="connsiteX1846" fmla="*/ 8217794 w 11737975"/>
              <a:gd name="connsiteY1846" fmla="*/ 6201482 h 9023354"/>
              <a:gd name="connsiteX1847" fmla="*/ 8223190 w 11737975"/>
              <a:gd name="connsiteY1847" fmla="*/ 6200943 h 9023354"/>
              <a:gd name="connsiteX1848" fmla="*/ 8227738 w 11737975"/>
              <a:gd name="connsiteY1848" fmla="*/ 6202110 h 9023354"/>
              <a:gd name="connsiteX1849" fmla="*/ 8233986 w 11737975"/>
              <a:gd name="connsiteY1849" fmla="*/ 6199865 h 9023354"/>
              <a:gd name="connsiteX1850" fmla="*/ 8235831 w 11737975"/>
              <a:gd name="connsiteY1850" fmla="*/ 6191024 h 9023354"/>
              <a:gd name="connsiteX1851" fmla="*/ 8230003 w 11737975"/>
              <a:gd name="connsiteY1851" fmla="*/ 6187278 h 9023354"/>
              <a:gd name="connsiteX1852" fmla="*/ 8221906 w 11737975"/>
              <a:gd name="connsiteY1852" fmla="*/ 6188087 h 9023354"/>
              <a:gd name="connsiteX1853" fmla="*/ 8216509 w 11737975"/>
              <a:gd name="connsiteY1853" fmla="*/ 6188628 h 9023354"/>
              <a:gd name="connsiteX1854" fmla="*/ 8220192 w 11737975"/>
              <a:gd name="connsiteY1854" fmla="*/ 6170950 h 9023354"/>
              <a:gd name="connsiteX1855" fmla="*/ 8233259 w 11737975"/>
              <a:gd name="connsiteY1855" fmla="*/ 6165315 h 9023354"/>
              <a:gd name="connsiteX1856" fmla="*/ 8232832 w 11737975"/>
              <a:gd name="connsiteY1856" fmla="*/ 6161031 h 9023354"/>
              <a:gd name="connsiteX1857" fmla="*/ 8229704 w 11737975"/>
              <a:gd name="connsiteY1857" fmla="*/ 6157016 h 9023354"/>
              <a:gd name="connsiteX1858" fmla="*/ 8327309 w 11737975"/>
              <a:gd name="connsiteY1858" fmla="*/ 6106864 h 9023354"/>
              <a:gd name="connsiteX1859" fmla="*/ 8328737 w 11737975"/>
              <a:gd name="connsiteY1859" fmla="*/ 6107449 h 9023354"/>
              <a:gd name="connsiteX1860" fmla="*/ 8326028 w 11737975"/>
              <a:gd name="connsiteY1860" fmla="*/ 6107719 h 9023354"/>
              <a:gd name="connsiteX1861" fmla="*/ 8731644 w 11737975"/>
              <a:gd name="connsiteY1861" fmla="*/ 6032276 h 9023354"/>
              <a:gd name="connsiteX1862" fmla="*/ 8718056 w 11737975"/>
              <a:gd name="connsiteY1862" fmla="*/ 6033633 h 9023354"/>
              <a:gd name="connsiteX1863" fmla="*/ 8702169 w 11737975"/>
              <a:gd name="connsiteY1863" fmla="*/ 6039454 h 9023354"/>
              <a:gd name="connsiteX1864" fmla="*/ 8699451 w 11737975"/>
              <a:gd name="connsiteY1864" fmla="*/ 6039724 h 9023354"/>
              <a:gd name="connsiteX1865" fmla="*/ 8703006 w 11737975"/>
              <a:gd name="connsiteY1865" fmla="*/ 6047831 h 9023354"/>
              <a:gd name="connsiteX1866" fmla="*/ 8718893 w 11737975"/>
              <a:gd name="connsiteY1866" fmla="*/ 6042014 h 9023354"/>
              <a:gd name="connsiteX1867" fmla="*/ 8732482 w 11737975"/>
              <a:gd name="connsiteY1867" fmla="*/ 6040653 h 9023354"/>
              <a:gd name="connsiteX1868" fmla="*/ 8734782 w 11737975"/>
              <a:gd name="connsiteY1868" fmla="*/ 6036195 h 9023354"/>
              <a:gd name="connsiteX1869" fmla="*/ 8731644 w 11737975"/>
              <a:gd name="connsiteY1869" fmla="*/ 6032276 h 9023354"/>
              <a:gd name="connsiteX1870" fmla="*/ 8855047 w 11737975"/>
              <a:gd name="connsiteY1870" fmla="*/ 6021183 h 9023354"/>
              <a:gd name="connsiteX1871" fmla="*/ 8854718 w 11737975"/>
              <a:gd name="connsiteY1871" fmla="*/ 6028306 h 9023354"/>
              <a:gd name="connsiteX1872" fmla="*/ 8862529 w 11737975"/>
              <a:gd name="connsiteY1872" fmla="*/ 6023162 h 9023354"/>
              <a:gd name="connsiteX1873" fmla="*/ 8855047 w 11737975"/>
              <a:gd name="connsiteY1873" fmla="*/ 6021183 h 9023354"/>
              <a:gd name="connsiteX1874" fmla="*/ 8884984 w 11737975"/>
              <a:gd name="connsiteY1874" fmla="*/ 5982042 h 9023354"/>
              <a:gd name="connsiteX1875" fmla="*/ 8880168 w 11737975"/>
              <a:gd name="connsiteY1875" fmla="*/ 5986756 h 9023354"/>
              <a:gd name="connsiteX1876" fmla="*/ 8877971 w 11737975"/>
              <a:gd name="connsiteY1876" fmla="*/ 5991206 h 9023354"/>
              <a:gd name="connsiteX1877" fmla="*/ 8881007 w 11737975"/>
              <a:gd name="connsiteY1877" fmla="*/ 5995133 h 9023354"/>
              <a:gd name="connsiteX1878" fmla="*/ 8885821 w 11737975"/>
              <a:gd name="connsiteY1878" fmla="*/ 5990423 h 9023354"/>
              <a:gd name="connsiteX1879" fmla="*/ 8885403 w 11737975"/>
              <a:gd name="connsiteY1879" fmla="*/ 5986232 h 9023354"/>
              <a:gd name="connsiteX1880" fmla="*/ 8884984 w 11737975"/>
              <a:gd name="connsiteY1880" fmla="*/ 5982042 h 9023354"/>
              <a:gd name="connsiteX1881" fmla="*/ 8761140 w 11737975"/>
              <a:gd name="connsiteY1881" fmla="*/ 5911906 h 9023354"/>
              <a:gd name="connsiteX1882" fmla="*/ 8753556 w 11737975"/>
              <a:gd name="connsiteY1882" fmla="*/ 5916235 h 9023354"/>
              <a:gd name="connsiteX1883" fmla="*/ 8755419 w 11737975"/>
              <a:gd name="connsiteY1883" fmla="*/ 5918827 h 9023354"/>
              <a:gd name="connsiteX1884" fmla="*/ 8761140 w 11737975"/>
              <a:gd name="connsiteY1884" fmla="*/ 5911906 h 9023354"/>
              <a:gd name="connsiteX1885" fmla="*/ 8954271 w 11737975"/>
              <a:gd name="connsiteY1885" fmla="*/ 5905035 h 9023354"/>
              <a:gd name="connsiteX1886" fmla="*/ 8953639 w 11737975"/>
              <a:gd name="connsiteY1886" fmla="*/ 5909496 h 9023354"/>
              <a:gd name="connsiteX1887" fmla="*/ 8952642 w 11737975"/>
              <a:gd name="connsiteY1887" fmla="*/ 5908571 h 9023354"/>
              <a:gd name="connsiteX1888" fmla="*/ 8946419 w 11737975"/>
              <a:gd name="connsiteY1888" fmla="*/ 5905820 h 9023354"/>
              <a:gd name="connsiteX1889" fmla="*/ 8945137 w 11737975"/>
              <a:gd name="connsiteY1889" fmla="*/ 5919435 h 9023354"/>
              <a:gd name="connsiteX1890" fmla="*/ 8947801 w 11737975"/>
              <a:gd name="connsiteY1890" fmla="*/ 5922121 h 9023354"/>
              <a:gd name="connsiteX1891" fmla="*/ 8952333 w 11737975"/>
              <a:gd name="connsiteY1891" fmla="*/ 5918715 h 9023354"/>
              <a:gd name="connsiteX1892" fmla="*/ 8953639 w 11737975"/>
              <a:gd name="connsiteY1892" fmla="*/ 5909496 h 9023354"/>
              <a:gd name="connsiteX1893" fmla="*/ 8954281 w 11737975"/>
              <a:gd name="connsiteY1893" fmla="*/ 5910092 h 9023354"/>
              <a:gd name="connsiteX1894" fmla="*/ 8954271 w 11737975"/>
              <a:gd name="connsiteY1894" fmla="*/ 5905035 h 9023354"/>
              <a:gd name="connsiteX1895" fmla="*/ 8817357 w 11737975"/>
              <a:gd name="connsiteY1895" fmla="*/ 5901527 h 9023354"/>
              <a:gd name="connsiteX1896" fmla="*/ 8814654 w 11737975"/>
              <a:gd name="connsiteY1896" fmla="*/ 5901799 h 9023354"/>
              <a:gd name="connsiteX1897" fmla="*/ 8809686 w 11737975"/>
              <a:gd name="connsiteY1897" fmla="*/ 5906681 h 9023354"/>
              <a:gd name="connsiteX1898" fmla="*/ 8796689 w 11737975"/>
              <a:gd name="connsiteY1898" fmla="*/ 5906334 h 9023354"/>
              <a:gd name="connsiteX1899" fmla="*/ 8789373 w 11737975"/>
              <a:gd name="connsiteY1899" fmla="*/ 5921873 h 9023354"/>
              <a:gd name="connsiteX1900" fmla="*/ 8774900 w 11737975"/>
              <a:gd name="connsiteY1900" fmla="*/ 5940866 h 9023354"/>
              <a:gd name="connsiteX1901" fmla="*/ 8716053 w 11737975"/>
              <a:gd name="connsiteY1901" fmla="*/ 5951065 h 9023354"/>
              <a:gd name="connsiteX1902" fmla="*/ 8700550 w 11737975"/>
              <a:gd name="connsiteY1902" fmla="*/ 5961458 h 9023354"/>
              <a:gd name="connsiteX1903" fmla="*/ 8714118 w 11737975"/>
              <a:gd name="connsiteY1903" fmla="*/ 5974359 h 9023354"/>
              <a:gd name="connsiteX1904" fmla="*/ 8733838 w 11737975"/>
              <a:gd name="connsiteY1904" fmla="*/ 5966905 h 9023354"/>
              <a:gd name="connsiteX1905" fmla="*/ 8803219 w 11737975"/>
              <a:gd name="connsiteY1905" fmla="*/ 5951198 h 9023354"/>
              <a:gd name="connsiteX1906" fmla="*/ 8856821 w 11737975"/>
              <a:gd name="connsiteY1906" fmla="*/ 5941453 h 9023354"/>
              <a:gd name="connsiteX1907" fmla="*/ 8915395 w 11737975"/>
              <a:gd name="connsiteY1907" fmla="*/ 5926826 h 9023354"/>
              <a:gd name="connsiteX1908" fmla="*/ 8917227 w 11737975"/>
              <a:gd name="connsiteY1908" fmla="*/ 5917869 h 9023354"/>
              <a:gd name="connsiteX1909" fmla="*/ 8914091 w 11737975"/>
              <a:gd name="connsiteY1909" fmla="*/ 5913795 h 9023354"/>
              <a:gd name="connsiteX1910" fmla="*/ 8855086 w 11737975"/>
              <a:gd name="connsiteY1910" fmla="*/ 5924079 h 9023354"/>
              <a:gd name="connsiteX1911" fmla="*/ 8804184 w 11737975"/>
              <a:gd name="connsiteY1911" fmla="*/ 5933552 h 9023354"/>
              <a:gd name="connsiteX1912" fmla="*/ 8795211 w 11737975"/>
              <a:gd name="connsiteY1912" fmla="*/ 5925676 h 9023354"/>
              <a:gd name="connsiteX1913" fmla="*/ 8810553 w 11737975"/>
              <a:gd name="connsiteY1913" fmla="*/ 5915369 h 9023354"/>
              <a:gd name="connsiteX1914" fmla="*/ 8818660 w 11737975"/>
              <a:gd name="connsiteY1914" fmla="*/ 5914558 h 9023354"/>
              <a:gd name="connsiteX1915" fmla="*/ 8817791 w 11737975"/>
              <a:gd name="connsiteY1915" fmla="*/ 5905872 h 9023354"/>
              <a:gd name="connsiteX1916" fmla="*/ 8817357 w 11737975"/>
              <a:gd name="connsiteY1916" fmla="*/ 5901527 h 9023354"/>
              <a:gd name="connsiteX1917" fmla="*/ 8950055 w 11737975"/>
              <a:gd name="connsiteY1917" fmla="*/ 5858117 h 9023354"/>
              <a:gd name="connsiteX1918" fmla="*/ 8947250 w 11737975"/>
              <a:gd name="connsiteY1918" fmla="*/ 5858398 h 9023354"/>
              <a:gd name="connsiteX1919" fmla="*/ 8944448 w 11737975"/>
              <a:gd name="connsiteY1919" fmla="*/ 5858678 h 9023354"/>
              <a:gd name="connsiteX1920" fmla="*/ 8936467 w 11737975"/>
              <a:gd name="connsiteY1920" fmla="*/ 5863839 h 9023354"/>
              <a:gd name="connsiteX1921" fmla="*/ 8937330 w 11737975"/>
              <a:gd name="connsiteY1921" fmla="*/ 5872480 h 9023354"/>
              <a:gd name="connsiteX1922" fmla="*/ 8937842 w 11737975"/>
              <a:gd name="connsiteY1922" fmla="*/ 5874065 h 9023354"/>
              <a:gd name="connsiteX1923" fmla="*/ 8940132 w 11737975"/>
              <a:gd name="connsiteY1923" fmla="*/ 5872200 h 9023354"/>
              <a:gd name="connsiteX1924" fmla="*/ 8945743 w 11737975"/>
              <a:gd name="connsiteY1924" fmla="*/ 5871640 h 9023354"/>
              <a:gd name="connsiteX1925" fmla="*/ 8951349 w 11737975"/>
              <a:gd name="connsiteY1925" fmla="*/ 5871081 h 9023354"/>
              <a:gd name="connsiteX1926" fmla="*/ 8953722 w 11737975"/>
              <a:gd name="connsiteY1926" fmla="*/ 5866479 h 9023354"/>
              <a:gd name="connsiteX1927" fmla="*/ 8950055 w 11737975"/>
              <a:gd name="connsiteY1927" fmla="*/ 5858117 h 9023354"/>
              <a:gd name="connsiteX1928" fmla="*/ 8918415 w 11737975"/>
              <a:gd name="connsiteY1928" fmla="*/ 5797281 h 9023354"/>
              <a:gd name="connsiteX1929" fmla="*/ 8913473 w 11737975"/>
              <a:gd name="connsiteY1929" fmla="*/ 5800948 h 9023354"/>
              <a:gd name="connsiteX1930" fmla="*/ 8913892 w 11737975"/>
              <a:gd name="connsiteY1930" fmla="*/ 5805137 h 9023354"/>
              <a:gd name="connsiteX1931" fmla="*/ 8917114 w 11737975"/>
              <a:gd name="connsiteY1931" fmla="*/ 5809047 h 9023354"/>
              <a:gd name="connsiteX1932" fmla="*/ 8922723 w 11737975"/>
              <a:gd name="connsiteY1932" fmla="*/ 5808486 h 9023354"/>
              <a:gd name="connsiteX1933" fmla="*/ 8930714 w 11737975"/>
              <a:gd name="connsiteY1933" fmla="*/ 5803457 h 9023354"/>
              <a:gd name="connsiteX1934" fmla="*/ 8933100 w 11737975"/>
              <a:gd name="connsiteY1934" fmla="*/ 5798988 h 9023354"/>
              <a:gd name="connsiteX1935" fmla="*/ 8930295 w 11737975"/>
              <a:gd name="connsiteY1935" fmla="*/ 5799268 h 9023354"/>
              <a:gd name="connsiteX1936" fmla="*/ 8921883 w 11737975"/>
              <a:gd name="connsiteY1936" fmla="*/ 5800108 h 9023354"/>
              <a:gd name="connsiteX1937" fmla="*/ 8918415 w 11737975"/>
              <a:gd name="connsiteY1937" fmla="*/ 5797281 h 9023354"/>
              <a:gd name="connsiteX1938" fmla="*/ 9057301 w 11737975"/>
              <a:gd name="connsiteY1938" fmla="*/ 5485617 h 9023354"/>
              <a:gd name="connsiteX1939" fmla="*/ 9040845 w 11737975"/>
              <a:gd name="connsiteY1939" fmla="*/ 5508418 h 9023354"/>
              <a:gd name="connsiteX1940" fmla="*/ 9055976 w 11737975"/>
              <a:gd name="connsiteY1940" fmla="*/ 5515899 h 9023354"/>
              <a:gd name="connsiteX1941" fmla="*/ 9066924 w 11737975"/>
              <a:gd name="connsiteY1941" fmla="*/ 5501581 h 9023354"/>
              <a:gd name="connsiteX1942" fmla="*/ 9057301 w 11737975"/>
              <a:gd name="connsiteY1942" fmla="*/ 5485617 h 9023354"/>
              <a:gd name="connsiteX1943" fmla="*/ 9158268 w 11737975"/>
              <a:gd name="connsiteY1943" fmla="*/ 5178798 h 9023354"/>
              <a:gd name="connsiteX1944" fmla="*/ 9155617 w 11737975"/>
              <a:gd name="connsiteY1944" fmla="*/ 5179064 h 9023354"/>
              <a:gd name="connsiteX1945" fmla="*/ 9156037 w 11737975"/>
              <a:gd name="connsiteY1945" fmla="*/ 5183254 h 9023354"/>
              <a:gd name="connsiteX1946" fmla="*/ 9169704 w 11737975"/>
              <a:gd name="connsiteY1946" fmla="*/ 5186119 h 9023354"/>
              <a:gd name="connsiteX1947" fmla="*/ 9180721 w 11737975"/>
              <a:gd name="connsiteY1947" fmla="*/ 5189250 h 9023354"/>
              <a:gd name="connsiteX1948" fmla="*/ 9182952 w 11737975"/>
              <a:gd name="connsiteY1948" fmla="*/ 5184795 h 9023354"/>
              <a:gd name="connsiteX1949" fmla="*/ 9179884 w 11737975"/>
              <a:gd name="connsiteY1949" fmla="*/ 5180873 h 9023354"/>
              <a:gd name="connsiteX1950" fmla="*/ 9169284 w 11737975"/>
              <a:gd name="connsiteY1950" fmla="*/ 5181930 h 9023354"/>
              <a:gd name="connsiteX1951" fmla="*/ 9158268 w 11737975"/>
              <a:gd name="connsiteY1951" fmla="*/ 5178798 h 9023354"/>
              <a:gd name="connsiteX1952" fmla="*/ 9245712 w 11737975"/>
              <a:gd name="connsiteY1952" fmla="*/ 4963779 h 9023354"/>
              <a:gd name="connsiteX1953" fmla="*/ 9243395 w 11737975"/>
              <a:gd name="connsiteY1953" fmla="*/ 4968375 h 9023354"/>
              <a:gd name="connsiteX1954" fmla="*/ 9243828 w 11737975"/>
              <a:gd name="connsiteY1954" fmla="*/ 4972694 h 9023354"/>
              <a:gd name="connsiteX1955" fmla="*/ 9241942 w 11737975"/>
              <a:gd name="connsiteY1955" fmla="*/ 4981611 h 9023354"/>
              <a:gd name="connsiteX1956" fmla="*/ 9248885 w 11737975"/>
              <a:gd name="connsiteY1956" fmla="*/ 4978188 h 9023354"/>
              <a:gd name="connsiteX1957" fmla="*/ 9249039 w 11737975"/>
              <a:gd name="connsiteY1957" fmla="*/ 4976066 h 9023354"/>
              <a:gd name="connsiteX1958" fmla="*/ 9249356 w 11737975"/>
              <a:gd name="connsiteY1958" fmla="*/ 4975959 h 9023354"/>
              <a:gd name="connsiteX1959" fmla="*/ 9249322 w 11737975"/>
              <a:gd name="connsiteY1959" fmla="*/ 4972146 h 9023354"/>
              <a:gd name="connsiteX1960" fmla="*/ 9249039 w 11737975"/>
              <a:gd name="connsiteY1960" fmla="*/ 4976066 h 9023354"/>
              <a:gd name="connsiteX1961" fmla="*/ 9247006 w 11737975"/>
              <a:gd name="connsiteY1961" fmla="*/ 4976741 h 9023354"/>
              <a:gd name="connsiteX1962" fmla="*/ 9245712 w 11737975"/>
              <a:gd name="connsiteY1962" fmla="*/ 4963779 h 9023354"/>
              <a:gd name="connsiteX1963" fmla="*/ 9210340 w 11737975"/>
              <a:gd name="connsiteY1963" fmla="*/ 4937165 h 9023354"/>
              <a:gd name="connsiteX1964" fmla="*/ 9210355 w 11737975"/>
              <a:gd name="connsiteY1964" fmla="*/ 4947717 h 9023354"/>
              <a:gd name="connsiteX1965" fmla="*/ 9211912 w 11737975"/>
              <a:gd name="connsiteY1965" fmla="*/ 4954000 h 9023354"/>
              <a:gd name="connsiteX1966" fmla="*/ 9211036 w 11737975"/>
              <a:gd name="connsiteY1966" fmla="*/ 4955027 h 9023354"/>
              <a:gd name="connsiteX1967" fmla="*/ 9208376 w 11737975"/>
              <a:gd name="connsiteY1967" fmla="*/ 4955690 h 9023354"/>
              <a:gd name="connsiteX1968" fmla="*/ 9207043 w 11737975"/>
              <a:gd name="connsiteY1968" fmla="*/ 4959710 h 9023354"/>
              <a:gd name="connsiteX1969" fmla="*/ 9211036 w 11737975"/>
              <a:gd name="connsiteY1969" fmla="*/ 4955027 h 9023354"/>
              <a:gd name="connsiteX1970" fmla="*/ 9212100 w 11737975"/>
              <a:gd name="connsiteY1970" fmla="*/ 4954763 h 9023354"/>
              <a:gd name="connsiteX1971" fmla="*/ 9211912 w 11737975"/>
              <a:gd name="connsiteY1971" fmla="*/ 4954000 h 9023354"/>
              <a:gd name="connsiteX1972" fmla="*/ 9219466 w 11737975"/>
              <a:gd name="connsiteY1972" fmla="*/ 4945140 h 9023354"/>
              <a:gd name="connsiteX1973" fmla="*/ 9210340 w 11737975"/>
              <a:gd name="connsiteY1973" fmla="*/ 4937165 h 9023354"/>
              <a:gd name="connsiteX1974" fmla="*/ 9313393 w 11737975"/>
              <a:gd name="connsiteY1974" fmla="*/ 4860151 h 9023354"/>
              <a:gd name="connsiteX1975" fmla="*/ 9312653 w 11737975"/>
              <a:gd name="connsiteY1975" fmla="*/ 4865963 h 9023354"/>
              <a:gd name="connsiteX1976" fmla="*/ 9316250 w 11737975"/>
              <a:gd name="connsiteY1976" fmla="*/ 4874672 h 9023354"/>
              <a:gd name="connsiteX1977" fmla="*/ 9323448 w 11737975"/>
              <a:gd name="connsiteY1977" fmla="*/ 4864884 h 9023354"/>
              <a:gd name="connsiteX1978" fmla="*/ 9313393 w 11737975"/>
              <a:gd name="connsiteY1978" fmla="*/ 4860151 h 9023354"/>
              <a:gd name="connsiteX1979" fmla="*/ 9294867 w 11737975"/>
              <a:gd name="connsiteY1979" fmla="*/ 4854139 h 9023354"/>
              <a:gd name="connsiteX1980" fmla="*/ 9289472 w 11737975"/>
              <a:gd name="connsiteY1980" fmla="*/ 4854679 h 9023354"/>
              <a:gd name="connsiteX1981" fmla="*/ 9287714 w 11737975"/>
              <a:gd name="connsiteY1981" fmla="*/ 4864374 h 9023354"/>
              <a:gd name="connsiteX1982" fmla="*/ 9290883 w 11737975"/>
              <a:gd name="connsiteY1982" fmla="*/ 4868818 h 9023354"/>
              <a:gd name="connsiteX1983" fmla="*/ 9296281 w 11737975"/>
              <a:gd name="connsiteY1983" fmla="*/ 4868279 h 9023354"/>
              <a:gd name="connsiteX1984" fmla="*/ 9298037 w 11737975"/>
              <a:gd name="connsiteY1984" fmla="*/ 4858583 h 9023354"/>
              <a:gd name="connsiteX1985" fmla="*/ 9294867 w 11737975"/>
              <a:gd name="connsiteY1985" fmla="*/ 4854139 h 9023354"/>
              <a:gd name="connsiteX1986" fmla="*/ 9279712 w 11737975"/>
              <a:gd name="connsiteY1986" fmla="*/ 4848357 h 9023354"/>
              <a:gd name="connsiteX1987" fmla="*/ 9278491 w 11737975"/>
              <a:gd name="connsiteY1987" fmla="*/ 4851413 h 9023354"/>
              <a:gd name="connsiteX1988" fmla="*/ 9275873 w 11737975"/>
              <a:gd name="connsiteY1988" fmla="*/ 4851674 h 9023354"/>
              <a:gd name="connsiteX1989" fmla="*/ 9273256 w 11737975"/>
              <a:gd name="connsiteY1989" fmla="*/ 4851936 h 9023354"/>
              <a:gd name="connsiteX1990" fmla="*/ 9271070 w 11737975"/>
              <a:gd name="connsiteY1990" fmla="*/ 4856517 h 9023354"/>
              <a:gd name="connsiteX1991" fmla="*/ 9276736 w 11737975"/>
              <a:gd name="connsiteY1991" fmla="*/ 4860314 h 9023354"/>
              <a:gd name="connsiteX1992" fmla="*/ 9277168 w 11737975"/>
              <a:gd name="connsiteY1992" fmla="*/ 4864636 h 9023354"/>
              <a:gd name="connsiteX1993" fmla="*/ 9281370 w 11737975"/>
              <a:gd name="connsiteY1993" fmla="*/ 4860397 h 9023354"/>
              <a:gd name="connsiteX1994" fmla="*/ 9281419 w 11737975"/>
              <a:gd name="connsiteY1994" fmla="*/ 4860312 h 9023354"/>
              <a:gd name="connsiteX1995" fmla="*/ 9281972 w 11737975"/>
              <a:gd name="connsiteY1995" fmla="*/ 4859791 h 9023354"/>
              <a:gd name="connsiteX1996" fmla="*/ 9283125 w 11737975"/>
              <a:gd name="connsiteY1996" fmla="*/ 4857289 h 9023354"/>
              <a:gd name="connsiteX1997" fmla="*/ 9281419 w 11737975"/>
              <a:gd name="connsiteY1997" fmla="*/ 4860312 h 9023354"/>
              <a:gd name="connsiteX1998" fmla="*/ 9279215 w 11737975"/>
              <a:gd name="connsiteY1998" fmla="*/ 4862385 h 9023354"/>
              <a:gd name="connsiteX1999" fmla="*/ 9279712 w 11737975"/>
              <a:gd name="connsiteY1999" fmla="*/ 4848357 h 9023354"/>
              <a:gd name="connsiteX2000" fmla="*/ 9160852 w 11737975"/>
              <a:gd name="connsiteY2000" fmla="*/ 4811295 h 9023354"/>
              <a:gd name="connsiteX2001" fmla="*/ 9134969 w 11737975"/>
              <a:gd name="connsiteY2001" fmla="*/ 4813746 h 9023354"/>
              <a:gd name="connsiteX2002" fmla="*/ 9137118 w 11737975"/>
              <a:gd name="connsiteY2002" fmla="*/ 4835246 h 9023354"/>
              <a:gd name="connsiteX2003" fmla="*/ 9188823 w 11737975"/>
              <a:gd name="connsiteY2003" fmla="*/ 4860479 h 9023354"/>
              <a:gd name="connsiteX2004" fmla="*/ 9212615 w 11737975"/>
              <a:gd name="connsiteY2004" fmla="*/ 4879813 h 9023354"/>
              <a:gd name="connsiteX2005" fmla="*/ 9237088 w 11737975"/>
              <a:gd name="connsiteY2005" fmla="*/ 4851311 h 9023354"/>
              <a:gd name="connsiteX2006" fmla="*/ 9160852 w 11737975"/>
              <a:gd name="connsiteY2006" fmla="*/ 4811295 h 9023354"/>
              <a:gd name="connsiteX2007" fmla="*/ 6558374 w 11737975"/>
              <a:gd name="connsiteY2007" fmla="*/ 4788283 h 9023354"/>
              <a:gd name="connsiteX2008" fmla="*/ 6556190 w 11737975"/>
              <a:gd name="connsiteY2008" fmla="*/ 4796721 h 9023354"/>
              <a:gd name="connsiteX2009" fmla="*/ 6563989 w 11737975"/>
              <a:gd name="connsiteY2009" fmla="*/ 4801000 h 9023354"/>
              <a:gd name="connsiteX2010" fmla="*/ 6572873 w 11737975"/>
              <a:gd name="connsiteY2010" fmla="*/ 4795053 h 9023354"/>
              <a:gd name="connsiteX2011" fmla="*/ 6558374 w 11737975"/>
              <a:gd name="connsiteY2011" fmla="*/ 4788283 h 9023354"/>
              <a:gd name="connsiteX2012" fmla="*/ 6494546 w 11737975"/>
              <a:gd name="connsiteY2012" fmla="*/ 4784898 h 9023354"/>
              <a:gd name="connsiteX2013" fmla="*/ 6489312 w 11737975"/>
              <a:gd name="connsiteY2013" fmla="*/ 4785421 h 9023354"/>
              <a:gd name="connsiteX2014" fmla="*/ 6488979 w 11737975"/>
              <a:gd name="connsiteY2014" fmla="*/ 4792001 h 9023354"/>
              <a:gd name="connsiteX2015" fmla="*/ 6490254 w 11737975"/>
              <a:gd name="connsiteY2015" fmla="*/ 4794849 h 9023354"/>
              <a:gd name="connsiteX2016" fmla="*/ 6494546 w 11737975"/>
              <a:gd name="connsiteY2016" fmla="*/ 4784898 h 9023354"/>
              <a:gd name="connsiteX2017" fmla="*/ 6571983 w 11737975"/>
              <a:gd name="connsiteY2017" fmla="*/ 4759706 h 9023354"/>
              <a:gd name="connsiteX2018" fmla="*/ 6571094 w 11737975"/>
              <a:gd name="connsiteY2018" fmla="*/ 4777248 h 9023354"/>
              <a:gd name="connsiteX2019" fmla="*/ 6571983 w 11737975"/>
              <a:gd name="connsiteY2019" fmla="*/ 4759706 h 9023354"/>
              <a:gd name="connsiteX2020" fmla="*/ 6503315 w 11737975"/>
              <a:gd name="connsiteY2020" fmla="*/ 4758420 h 9023354"/>
              <a:gd name="connsiteX2021" fmla="*/ 6506873 w 11737975"/>
              <a:gd name="connsiteY2021" fmla="*/ 4770426 h 9023354"/>
              <a:gd name="connsiteX2022" fmla="*/ 6508130 w 11737975"/>
              <a:gd name="connsiteY2022" fmla="*/ 4779573 h 9023354"/>
              <a:gd name="connsiteX2023" fmla="*/ 6520257 w 11737975"/>
              <a:gd name="connsiteY2023" fmla="*/ 4791452 h 9023354"/>
              <a:gd name="connsiteX2024" fmla="*/ 6475076 w 11737975"/>
              <a:gd name="connsiteY2024" fmla="*/ 4804694 h 9023354"/>
              <a:gd name="connsiteX2025" fmla="*/ 6471826 w 11737975"/>
              <a:gd name="connsiteY2025" fmla="*/ 4806921 h 9023354"/>
              <a:gd name="connsiteX2026" fmla="*/ 6471661 w 11737975"/>
              <a:gd name="connsiteY2026" fmla="*/ 4805995 h 9023354"/>
              <a:gd name="connsiteX2027" fmla="*/ 6473919 w 11737975"/>
              <a:gd name="connsiteY2027" fmla="*/ 4798113 h 9023354"/>
              <a:gd name="connsiteX2028" fmla="*/ 6478295 w 11737975"/>
              <a:gd name="connsiteY2028" fmla="*/ 4794214 h 9023354"/>
              <a:gd name="connsiteX2029" fmla="*/ 6480032 w 11737975"/>
              <a:gd name="connsiteY2029" fmla="*/ 4795870 h 9023354"/>
              <a:gd name="connsiteX2030" fmla="*/ 6480208 w 11737975"/>
              <a:gd name="connsiteY2030" fmla="*/ 4792511 h 9023354"/>
              <a:gd name="connsiteX2031" fmla="*/ 6485877 w 11737975"/>
              <a:gd name="connsiteY2031" fmla="*/ 4787462 h 9023354"/>
              <a:gd name="connsiteX2032" fmla="*/ 6503050 w 11737975"/>
              <a:gd name="connsiteY2032" fmla="*/ 4758435 h 9023354"/>
              <a:gd name="connsiteX2033" fmla="*/ 6506513 w 11737975"/>
              <a:gd name="connsiteY2033" fmla="*/ 4758229 h 9023354"/>
              <a:gd name="connsiteX2034" fmla="*/ 6506475 w 11737975"/>
              <a:gd name="connsiteY2034" fmla="*/ 4758329 h 9023354"/>
              <a:gd name="connsiteX2035" fmla="*/ 6505361 w 11737975"/>
              <a:gd name="connsiteY2035" fmla="*/ 4758297 h 9023354"/>
              <a:gd name="connsiteX2036" fmla="*/ 6550969 w 11737975"/>
              <a:gd name="connsiteY2036" fmla="*/ 4741177 h 9023354"/>
              <a:gd name="connsiteX2037" fmla="*/ 6549608 w 11737975"/>
              <a:gd name="connsiteY2037" fmla="*/ 4754007 h 9023354"/>
              <a:gd name="connsiteX2038" fmla="*/ 6554842 w 11737975"/>
              <a:gd name="connsiteY2038" fmla="*/ 4753485 h 9023354"/>
              <a:gd name="connsiteX2039" fmla="*/ 6550969 w 11737975"/>
              <a:gd name="connsiteY2039" fmla="*/ 4741177 h 9023354"/>
              <a:gd name="connsiteX2040" fmla="*/ 6678097 w 11737975"/>
              <a:gd name="connsiteY2040" fmla="*/ 4731356 h 9023354"/>
              <a:gd name="connsiteX2041" fmla="*/ 6676115 w 11737975"/>
              <a:gd name="connsiteY2041" fmla="*/ 4737132 h 9023354"/>
              <a:gd name="connsiteX2042" fmla="*/ 6670619 w 11737975"/>
              <a:gd name="connsiteY2042" fmla="*/ 4737683 h 9023354"/>
              <a:gd name="connsiteX2043" fmla="*/ 6667872 w 11737975"/>
              <a:gd name="connsiteY2043" fmla="*/ 4737957 h 9023354"/>
              <a:gd name="connsiteX2044" fmla="*/ 6665126 w 11737975"/>
              <a:gd name="connsiteY2044" fmla="*/ 4738232 h 9023354"/>
              <a:gd name="connsiteX2045" fmla="*/ 6662813 w 11737975"/>
              <a:gd name="connsiteY2045" fmla="*/ 4742870 h 9023354"/>
              <a:gd name="connsiteX2046" fmla="*/ 6663373 w 11737975"/>
              <a:gd name="connsiteY2046" fmla="*/ 4745017 h 9023354"/>
              <a:gd name="connsiteX2047" fmla="*/ 6665995 w 11737975"/>
              <a:gd name="connsiteY2047" fmla="*/ 4746959 h 9023354"/>
              <a:gd name="connsiteX2048" fmla="*/ 6668745 w 11737975"/>
              <a:gd name="connsiteY2048" fmla="*/ 4746685 h 9023354"/>
              <a:gd name="connsiteX2049" fmla="*/ 6674241 w 11737975"/>
              <a:gd name="connsiteY2049" fmla="*/ 4746136 h 9023354"/>
              <a:gd name="connsiteX2050" fmla="*/ 6679410 w 11737975"/>
              <a:gd name="connsiteY2050" fmla="*/ 4752300 h 9023354"/>
              <a:gd name="connsiteX2051" fmla="*/ 6689854 w 11737975"/>
              <a:gd name="connsiteY2051" fmla="*/ 4735760 h 9023354"/>
              <a:gd name="connsiteX2052" fmla="*/ 6678097 w 11737975"/>
              <a:gd name="connsiteY2052" fmla="*/ 4731356 h 9023354"/>
              <a:gd name="connsiteX2053" fmla="*/ 6613687 w 11737975"/>
              <a:gd name="connsiteY2053" fmla="*/ 4717455 h 9023354"/>
              <a:gd name="connsiteX2054" fmla="*/ 6606664 w 11737975"/>
              <a:gd name="connsiteY2054" fmla="*/ 4721330 h 9023354"/>
              <a:gd name="connsiteX2055" fmla="*/ 6602184 w 11737975"/>
              <a:gd name="connsiteY2055" fmla="*/ 4731298 h 9023354"/>
              <a:gd name="connsiteX2056" fmla="*/ 6611094 w 11737975"/>
              <a:gd name="connsiteY2056" fmla="*/ 4743101 h 9023354"/>
              <a:gd name="connsiteX2057" fmla="*/ 6613687 w 11737975"/>
              <a:gd name="connsiteY2057" fmla="*/ 4717455 h 9023354"/>
              <a:gd name="connsiteX2058" fmla="*/ 6633865 w 11737975"/>
              <a:gd name="connsiteY2058" fmla="*/ 4717288 h 9023354"/>
              <a:gd name="connsiteX2059" fmla="*/ 6627065 w 11737975"/>
              <a:gd name="connsiteY2059" fmla="*/ 4742211 h 9023354"/>
              <a:gd name="connsiteX2060" fmla="*/ 6643638 w 11737975"/>
              <a:gd name="connsiteY2060" fmla="*/ 4742759 h 9023354"/>
              <a:gd name="connsiteX2061" fmla="*/ 6649417 w 11737975"/>
              <a:gd name="connsiteY2061" fmla="*/ 4717938 h 9023354"/>
              <a:gd name="connsiteX2062" fmla="*/ 6633865 w 11737975"/>
              <a:gd name="connsiteY2062" fmla="*/ 4717288 h 9023354"/>
              <a:gd name="connsiteX2063" fmla="*/ 6708408 w 11737975"/>
              <a:gd name="connsiteY2063" fmla="*/ 4703228 h 9023354"/>
              <a:gd name="connsiteX2064" fmla="*/ 6721159 w 11737975"/>
              <a:gd name="connsiteY2064" fmla="*/ 4719726 h 9023354"/>
              <a:gd name="connsiteX2065" fmla="*/ 6708408 w 11737975"/>
              <a:gd name="connsiteY2065" fmla="*/ 4703228 h 9023354"/>
              <a:gd name="connsiteX2066" fmla="*/ 6789701 w 11737975"/>
              <a:gd name="connsiteY2066" fmla="*/ 4695104 h 9023354"/>
              <a:gd name="connsiteX2067" fmla="*/ 6788594 w 11737975"/>
              <a:gd name="connsiteY2067" fmla="*/ 4712140 h 9023354"/>
              <a:gd name="connsiteX2068" fmla="*/ 6803334 w 11737975"/>
              <a:gd name="connsiteY2068" fmla="*/ 4719131 h 9023354"/>
              <a:gd name="connsiteX2069" fmla="*/ 6804441 w 11737975"/>
              <a:gd name="connsiteY2069" fmla="*/ 4702094 h 9023354"/>
              <a:gd name="connsiteX2070" fmla="*/ 6789701 w 11737975"/>
              <a:gd name="connsiteY2070" fmla="*/ 4695104 h 9023354"/>
              <a:gd name="connsiteX2071" fmla="*/ 7074034 w 11737975"/>
              <a:gd name="connsiteY2071" fmla="*/ 4692077 h 9023354"/>
              <a:gd name="connsiteX2072" fmla="*/ 7068799 w 11737975"/>
              <a:gd name="connsiteY2072" fmla="*/ 4692600 h 9023354"/>
              <a:gd name="connsiteX2073" fmla="*/ 7067047 w 11737975"/>
              <a:gd name="connsiteY2073" fmla="*/ 4701502 h 9023354"/>
              <a:gd name="connsiteX2074" fmla="*/ 7072275 w 11737975"/>
              <a:gd name="connsiteY2074" fmla="*/ 4704252 h 9023354"/>
              <a:gd name="connsiteX2075" fmla="*/ 7074898 w 11737975"/>
              <a:gd name="connsiteY2075" fmla="*/ 4700718 h 9023354"/>
              <a:gd name="connsiteX2076" fmla="*/ 7074034 w 11737975"/>
              <a:gd name="connsiteY2076" fmla="*/ 4692077 h 9023354"/>
              <a:gd name="connsiteX2077" fmla="*/ 6758752 w 11737975"/>
              <a:gd name="connsiteY2077" fmla="*/ 4689469 h 9023354"/>
              <a:gd name="connsiteX2078" fmla="*/ 6757334 w 11737975"/>
              <a:gd name="connsiteY2078" fmla="*/ 4702703 h 9023354"/>
              <a:gd name="connsiteX2079" fmla="*/ 6752339 w 11737975"/>
              <a:gd name="connsiteY2079" fmla="*/ 4707565 h 9023354"/>
              <a:gd name="connsiteX2080" fmla="*/ 6749626 w 11737975"/>
              <a:gd name="connsiteY2080" fmla="*/ 4707836 h 9023354"/>
              <a:gd name="connsiteX2081" fmla="*/ 6736514 w 11737975"/>
              <a:gd name="connsiteY2081" fmla="*/ 4696601 h 9023354"/>
              <a:gd name="connsiteX2082" fmla="*/ 6729645 w 11737975"/>
              <a:gd name="connsiteY2082" fmla="*/ 4727288 h 9023354"/>
              <a:gd name="connsiteX2083" fmla="*/ 6749502 w 11737975"/>
              <a:gd name="connsiteY2083" fmla="*/ 4734032 h 9023354"/>
              <a:gd name="connsiteX2084" fmla="*/ 6753201 w 11737975"/>
              <a:gd name="connsiteY2084" fmla="*/ 4716207 h 9023354"/>
              <a:gd name="connsiteX2085" fmla="*/ 6755916 w 11737975"/>
              <a:gd name="connsiteY2085" fmla="*/ 4715934 h 9023354"/>
              <a:gd name="connsiteX2086" fmla="*/ 6758628 w 11737975"/>
              <a:gd name="connsiteY2086" fmla="*/ 4715664 h 9023354"/>
              <a:gd name="connsiteX2087" fmla="*/ 6773489 w 11737975"/>
              <a:gd name="connsiteY2087" fmla="*/ 4727269 h 9023354"/>
              <a:gd name="connsiteX2088" fmla="*/ 6773182 w 11737975"/>
              <a:gd name="connsiteY2088" fmla="*/ 4696754 h 9023354"/>
              <a:gd name="connsiteX2089" fmla="*/ 6758752 w 11737975"/>
              <a:gd name="connsiteY2089" fmla="*/ 4689469 h 9023354"/>
              <a:gd name="connsiteX2090" fmla="*/ 6826882 w 11737975"/>
              <a:gd name="connsiteY2090" fmla="*/ 4678694 h 9023354"/>
              <a:gd name="connsiteX2091" fmla="*/ 6822992 w 11737975"/>
              <a:gd name="connsiteY2091" fmla="*/ 4706698 h 9023354"/>
              <a:gd name="connsiteX2092" fmla="*/ 6829905 w 11737975"/>
              <a:gd name="connsiteY2092" fmla="*/ 4708937 h 9023354"/>
              <a:gd name="connsiteX2093" fmla="*/ 6826882 w 11737975"/>
              <a:gd name="connsiteY2093" fmla="*/ 4678694 h 9023354"/>
              <a:gd name="connsiteX2094" fmla="*/ 6874498 w 11737975"/>
              <a:gd name="connsiteY2094" fmla="*/ 4669175 h 9023354"/>
              <a:gd name="connsiteX2095" fmla="*/ 6869265 w 11737975"/>
              <a:gd name="connsiteY2095" fmla="*/ 4669699 h 9023354"/>
              <a:gd name="connsiteX2096" fmla="*/ 6867041 w 11737975"/>
              <a:gd name="connsiteY2096" fmla="*/ 4673887 h 9023354"/>
              <a:gd name="connsiteX2097" fmla="*/ 6872667 w 11737975"/>
              <a:gd name="connsiteY2097" fmla="*/ 4677293 h 9023354"/>
              <a:gd name="connsiteX2098" fmla="*/ 6874498 w 11737975"/>
              <a:gd name="connsiteY2098" fmla="*/ 4669175 h 9023354"/>
              <a:gd name="connsiteX2099" fmla="*/ 6970478 w 11737975"/>
              <a:gd name="connsiteY2099" fmla="*/ 4667518 h 9023354"/>
              <a:gd name="connsiteX2100" fmla="*/ 6966489 w 11737975"/>
              <a:gd name="connsiteY2100" fmla="*/ 4668512 h 9023354"/>
              <a:gd name="connsiteX2101" fmla="*/ 6965061 w 11737975"/>
              <a:gd name="connsiteY2101" fmla="*/ 4672819 h 9023354"/>
              <a:gd name="connsiteX2102" fmla="*/ 6969228 w 11737975"/>
              <a:gd name="connsiteY2102" fmla="*/ 4673593 h 9023354"/>
              <a:gd name="connsiteX2103" fmla="*/ 6970478 w 11737975"/>
              <a:gd name="connsiteY2103" fmla="*/ 4667518 h 9023354"/>
              <a:gd name="connsiteX2104" fmla="*/ 6857998 w 11737975"/>
              <a:gd name="connsiteY2104" fmla="*/ 4666063 h 9023354"/>
              <a:gd name="connsiteX2105" fmla="*/ 6855827 w 11737975"/>
              <a:gd name="connsiteY2105" fmla="*/ 4670776 h 9023354"/>
              <a:gd name="connsiteX2106" fmla="*/ 6858094 w 11737975"/>
              <a:gd name="connsiteY2106" fmla="*/ 4686847 h 9023354"/>
              <a:gd name="connsiteX2107" fmla="*/ 6863286 w 11737975"/>
              <a:gd name="connsiteY2107" fmla="*/ 4692511 h 9023354"/>
              <a:gd name="connsiteX2108" fmla="*/ 6857998 w 11737975"/>
              <a:gd name="connsiteY2108" fmla="*/ 4666063 h 9023354"/>
              <a:gd name="connsiteX2109" fmla="*/ 7349802 w 11737975"/>
              <a:gd name="connsiteY2109" fmla="*/ 4664520 h 9023354"/>
              <a:gd name="connsiteX2110" fmla="*/ 7350995 w 11737975"/>
              <a:gd name="connsiteY2110" fmla="*/ 4672731 h 9023354"/>
              <a:gd name="connsiteX2111" fmla="*/ 7353688 w 11737975"/>
              <a:gd name="connsiteY2111" fmla="*/ 4673652 h 9023354"/>
              <a:gd name="connsiteX2112" fmla="*/ 7353218 w 11737975"/>
              <a:gd name="connsiteY2112" fmla="*/ 4668937 h 9023354"/>
              <a:gd name="connsiteX2113" fmla="*/ 7349802 w 11737975"/>
              <a:gd name="connsiteY2113" fmla="*/ 4664520 h 9023354"/>
              <a:gd name="connsiteX2114" fmla="*/ 7368482 w 11737975"/>
              <a:gd name="connsiteY2114" fmla="*/ 4654720 h 9023354"/>
              <a:gd name="connsiteX2115" fmla="*/ 7371038 w 11737975"/>
              <a:gd name="connsiteY2115" fmla="*/ 4680305 h 9023354"/>
              <a:gd name="connsiteX2116" fmla="*/ 7377249 w 11737975"/>
              <a:gd name="connsiteY2116" fmla="*/ 4658150 h 9023354"/>
              <a:gd name="connsiteX2117" fmla="*/ 7368482 w 11737975"/>
              <a:gd name="connsiteY2117" fmla="*/ 4654720 h 9023354"/>
              <a:gd name="connsiteX2118" fmla="*/ 7767633 w 11737975"/>
              <a:gd name="connsiteY2118" fmla="*/ 4653705 h 9023354"/>
              <a:gd name="connsiteX2119" fmla="*/ 7767086 w 11737975"/>
              <a:gd name="connsiteY2119" fmla="*/ 4675577 h 9023354"/>
              <a:gd name="connsiteX2120" fmla="*/ 7778353 w 11737975"/>
              <a:gd name="connsiteY2120" fmla="*/ 4678815 h 9023354"/>
              <a:gd name="connsiteX2121" fmla="*/ 7783337 w 11737975"/>
              <a:gd name="connsiteY2121" fmla="*/ 4673953 h 9023354"/>
              <a:gd name="connsiteX2122" fmla="*/ 7765672 w 11737975"/>
              <a:gd name="connsiteY2122" fmla="*/ 4688811 h 9023354"/>
              <a:gd name="connsiteX2123" fmla="*/ 7757232 w 11737975"/>
              <a:gd name="connsiteY2123" fmla="*/ 4659108 h 9023354"/>
              <a:gd name="connsiteX2124" fmla="*/ 7756800 w 11737975"/>
              <a:gd name="connsiteY2124" fmla="*/ 4654788 h 9023354"/>
              <a:gd name="connsiteX2125" fmla="*/ 7767633 w 11737975"/>
              <a:gd name="connsiteY2125" fmla="*/ 4653705 h 9023354"/>
              <a:gd name="connsiteX2126" fmla="*/ 6994934 w 11737975"/>
              <a:gd name="connsiteY2126" fmla="*/ 4644445 h 9023354"/>
              <a:gd name="connsiteX2127" fmla="*/ 6995773 w 11737975"/>
              <a:gd name="connsiteY2127" fmla="*/ 4652825 h 9023354"/>
              <a:gd name="connsiteX2128" fmla="*/ 6996189 w 11737975"/>
              <a:gd name="connsiteY2128" fmla="*/ 4657013 h 9023354"/>
              <a:gd name="connsiteX2129" fmla="*/ 7004186 w 11737975"/>
              <a:gd name="connsiteY2129" fmla="*/ 4647752 h 9023354"/>
              <a:gd name="connsiteX2130" fmla="*/ 6994934 w 11737975"/>
              <a:gd name="connsiteY2130" fmla="*/ 4644445 h 9023354"/>
              <a:gd name="connsiteX2131" fmla="*/ 7491535 w 11737975"/>
              <a:gd name="connsiteY2131" fmla="*/ 4629728 h 9023354"/>
              <a:gd name="connsiteX2132" fmla="*/ 7490047 w 11737975"/>
              <a:gd name="connsiteY2132" fmla="*/ 4642967 h 9023354"/>
              <a:gd name="connsiteX2133" fmla="*/ 7498822 w 11737975"/>
              <a:gd name="connsiteY2133" fmla="*/ 4646455 h 9023354"/>
              <a:gd name="connsiteX2134" fmla="*/ 7500307 w 11737975"/>
              <a:gd name="connsiteY2134" fmla="*/ 4633215 h 9023354"/>
              <a:gd name="connsiteX2135" fmla="*/ 7491535 w 11737975"/>
              <a:gd name="connsiteY2135" fmla="*/ 4629728 h 9023354"/>
              <a:gd name="connsiteX2136" fmla="*/ 7304908 w 11737975"/>
              <a:gd name="connsiteY2136" fmla="*/ 4617699 h 9023354"/>
              <a:gd name="connsiteX2137" fmla="*/ 7304757 w 11737975"/>
              <a:gd name="connsiteY2137" fmla="*/ 4643103 h 9023354"/>
              <a:gd name="connsiteX2138" fmla="*/ 7320492 w 11737975"/>
              <a:gd name="connsiteY2138" fmla="*/ 4645762 h 9023354"/>
              <a:gd name="connsiteX2139" fmla="*/ 7338966 w 11737975"/>
              <a:gd name="connsiteY2139" fmla="*/ 4635454 h 9023354"/>
              <a:gd name="connsiteX2140" fmla="*/ 7304908 w 11737975"/>
              <a:gd name="connsiteY2140" fmla="*/ 4617699 h 9023354"/>
              <a:gd name="connsiteX2141" fmla="*/ 7265979 w 11737975"/>
              <a:gd name="connsiteY2141" fmla="*/ 4617006 h 9023354"/>
              <a:gd name="connsiteX2142" fmla="*/ 7251939 w 11737975"/>
              <a:gd name="connsiteY2142" fmla="*/ 4621163 h 9023354"/>
              <a:gd name="connsiteX2143" fmla="*/ 7251803 w 11737975"/>
              <a:gd name="connsiteY2143" fmla="*/ 4640460 h 9023354"/>
              <a:gd name="connsiteX2144" fmla="*/ 7265005 w 11737975"/>
              <a:gd name="connsiteY2144" fmla="*/ 4644720 h 9023354"/>
              <a:gd name="connsiteX2145" fmla="*/ 7271323 w 11737975"/>
              <a:gd name="connsiteY2145" fmla="*/ 4642919 h 9023354"/>
              <a:gd name="connsiteX2146" fmla="*/ 7265979 w 11737975"/>
              <a:gd name="connsiteY2146" fmla="*/ 4617006 h 9023354"/>
              <a:gd name="connsiteX2147" fmla="*/ 7495140 w 11737975"/>
              <a:gd name="connsiteY2147" fmla="*/ 4611277 h 9023354"/>
              <a:gd name="connsiteX2148" fmla="*/ 7491698 w 11737975"/>
              <a:gd name="connsiteY2148" fmla="*/ 4611701 h 9023354"/>
              <a:gd name="connsiteX2149" fmla="*/ 7493184 w 11737975"/>
              <a:gd name="connsiteY2149" fmla="*/ 4619595 h 9023354"/>
              <a:gd name="connsiteX2150" fmla="*/ 7496020 w 11737975"/>
              <a:gd name="connsiteY2150" fmla="*/ 4620075 h 9023354"/>
              <a:gd name="connsiteX2151" fmla="*/ 7495140 w 11737975"/>
              <a:gd name="connsiteY2151" fmla="*/ 4611277 h 9023354"/>
              <a:gd name="connsiteX2152" fmla="*/ 6815333 w 11737975"/>
              <a:gd name="connsiteY2152" fmla="*/ 4401294 h 9023354"/>
              <a:gd name="connsiteX2153" fmla="*/ 6808158 w 11737975"/>
              <a:gd name="connsiteY2153" fmla="*/ 4401954 h 9023354"/>
              <a:gd name="connsiteX2154" fmla="*/ 6810170 w 11737975"/>
              <a:gd name="connsiteY2154" fmla="*/ 4405847 h 9023354"/>
              <a:gd name="connsiteX2155" fmla="*/ 6815333 w 11737975"/>
              <a:gd name="connsiteY2155" fmla="*/ 4401294 h 9023354"/>
              <a:gd name="connsiteX2156" fmla="*/ 4183615 w 11737975"/>
              <a:gd name="connsiteY2156" fmla="*/ 4381080 h 9023354"/>
              <a:gd name="connsiteX2157" fmla="*/ 4170641 w 11737975"/>
              <a:gd name="connsiteY2157" fmla="*/ 4391452 h 9023354"/>
              <a:gd name="connsiteX2158" fmla="*/ 4183635 w 11737975"/>
              <a:gd name="connsiteY2158" fmla="*/ 4392976 h 9023354"/>
              <a:gd name="connsiteX2159" fmla="*/ 4183615 w 11737975"/>
              <a:gd name="connsiteY2159" fmla="*/ 4381080 h 9023354"/>
              <a:gd name="connsiteX2160" fmla="*/ 6853024 w 11737975"/>
              <a:gd name="connsiteY2160" fmla="*/ 4353096 h 9023354"/>
              <a:gd name="connsiteX2161" fmla="*/ 6851171 w 11737975"/>
              <a:gd name="connsiteY2161" fmla="*/ 4354577 h 9023354"/>
              <a:gd name="connsiteX2162" fmla="*/ 6845610 w 11737975"/>
              <a:gd name="connsiteY2162" fmla="*/ 4359022 h 9023354"/>
              <a:gd name="connsiteX2163" fmla="*/ 6841488 w 11737975"/>
              <a:gd name="connsiteY2163" fmla="*/ 4365266 h 9023354"/>
              <a:gd name="connsiteX2164" fmla="*/ 6828523 w 11737975"/>
              <a:gd name="connsiteY2164" fmla="*/ 4368999 h 9023354"/>
              <a:gd name="connsiteX2165" fmla="*/ 6829119 w 11737975"/>
              <a:gd name="connsiteY2165" fmla="*/ 4383994 h 9023354"/>
              <a:gd name="connsiteX2166" fmla="*/ 6825414 w 11737975"/>
              <a:gd name="connsiteY2166" fmla="*/ 4386957 h 9023354"/>
              <a:gd name="connsiteX2167" fmla="*/ 6824996 w 11737975"/>
              <a:gd name="connsiteY2167" fmla="*/ 4390236 h 9023354"/>
              <a:gd name="connsiteX2168" fmla="*/ 6828286 w 11737975"/>
              <a:gd name="connsiteY2168" fmla="*/ 4390553 h 9023354"/>
              <a:gd name="connsiteX2169" fmla="*/ 6832410 w 11737975"/>
              <a:gd name="connsiteY2169" fmla="*/ 4384309 h 9023354"/>
              <a:gd name="connsiteX2170" fmla="*/ 6833847 w 11737975"/>
              <a:gd name="connsiteY2170" fmla="*/ 4386108 h 9023354"/>
              <a:gd name="connsiteX2171" fmla="*/ 6849278 w 11737975"/>
              <a:gd name="connsiteY2171" fmla="*/ 4382610 h 9023354"/>
              <a:gd name="connsiteX2172" fmla="*/ 6855443 w 11737975"/>
              <a:gd name="connsiteY2172" fmla="*/ 4386521 h 9023354"/>
              <a:gd name="connsiteX2173" fmla="*/ 6853588 w 11737975"/>
              <a:gd name="connsiteY2173" fmla="*/ 4388002 h 9023354"/>
              <a:gd name="connsiteX2174" fmla="*/ 6838535 w 11737975"/>
              <a:gd name="connsiteY2174" fmla="*/ 4414771 h 9023354"/>
              <a:gd name="connsiteX2175" fmla="*/ 6836681 w 11737975"/>
              <a:gd name="connsiteY2175" fmla="*/ 4416253 h 9023354"/>
              <a:gd name="connsiteX2176" fmla="*/ 6831310 w 11737975"/>
              <a:gd name="connsiteY2176" fmla="*/ 4432333 h 9023354"/>
              <a:gd name="connsiteX2177" fmla="*/ 6834184 w 11737975"/>
              <a:gd name="connsiteY2177" fmla="*/ 4435928 h 9023354"/>
              <a:gd name="connsiteX2178" fmla="*/ 6836454 w 11737975"/>
              <a:gd name="connsiteY2178" fmla="*/ 4431169 h 9023354"/>
              <a:gd name="connsiteX2179" fmla="*/ 6840993 w 11737975"/>
              <a:gd name="connsiteY2179" fmla="*/ 4421647 h 9023354"/>
              <a:gd name="connsiteX2180" fmla="*/ 6844700 w 11737975"/>
              <a:gd name="connsiteY2180" fmla="*/ 4418683 h 9023354"/>
              <a:gd name="connsiteX2181" fmla="*/ 6844283 w 11737975"/>
              <a:gd name="connsiteY2181" fmla="*/ 4421962 h 9023354"/>
              <a:gd name="connsiteX2182" fmla="*/ 6877038 w 11737975"/>
              <a:gd name="connsiteY2182" fmla="*/ 4386935 h 9023354"/>
              <a:gd name="connsiteX2183" fmla="*/ 6875603 w 11737975"/>
              <a:gd name="connsiteY2183" fmla="*/ 4385139 h 9023354"/>
              <a:gd name="connsiteX2184" fmla="*/ 6888159 w 11737975"/>
              <a:gd name="connsiteY2184" fmla="*/ 4378045 h 9023354"/>
              <a:gd name="connsiteX2185" fmla="*/ 6897425 w 11737975"/>
              <a:gd name="connsiteY2185" fmla="*/ 4370637 h 9023354"/>
              <a:gd name="connsiteX2186" fmla="*/ 6899696 w 11737975"/>
              <a:gd name="connsiteY2186" fmla="*/ 4365877 h 9023354"/>
              <a:gd name="connsiteX2187" fmla="*/ 6893529 w 11737975"/>
              <a:gd name="connsiteY2187" fmla="*/ 4361967 h 9023354"/>
              <a:gd name="connsiteX2188" fmla="*/ 6879119 w 11737975"/>
              <a:gd name="connsiteY2188" fmla="*/ 4370541 h 9023354"/>
              <a:gd name="connsiteX2189" fmla="*/ 6871706 w 11737975"/>
              <a:gd name="connsiteY2189" fmla="*/ 4376467 h 9023354"/>
              <a:gd name="connsiteX2190" fmla="*/ 6855858 w 11737975"/>
              <a:gd name="connsiteY2190" fmla="*/ 4383242 h 9023354"/>
              <a:gd name="connsiteX2191" fmla="*/ 6849694 w 11737975"/>
              <a:gd name="connsiteY2191" fmla="*/ 4379330 h 9023354"/>
              <a:gd name="connsiteX2192" fmla="*/ 6848257 w 11737975"/>
              <a:gd name="connsiteY2192" fmla="*/ 4377534 h 9023354"/>
              <a:gd name="connsiteX2193" fmla="*/ 6844362 w 11737975"/>
              <a:gd name="connsiteY2193" fmla="*/ 4368861 h 9023354"/>
              <a:gd name="connsiteX2194" fmla="*/ 6850339 w 11737975"/>
              <a:gd name="connsiteY2194" fmla="*/ 4361136 h 9023354"/>
              <a:gd name="connsiteX2195" fmla="*/ 6854044 w 11737975"/>
              <a:gd name="connsiteY2195" fmla="*/ 4358174 h 9023354"/>
              <a:gd name="connsiteX2196" fmla="*/ 6854462 w 11737975"/>
              <a:gd name="connsiteY2196" fmla="*/ 4354895 h 9023354"/>
              <a:gd name="connsiteX2197" fmla="*/ 6853024 w 11737975"/>
              <a:gd name="connsiteY2197" fmla="*/ 4353096 h 9023354"/>
              <a:gd name="connsiteX2198" fmla="*/ 6871307 w 11737975"/>
              <a:gd name="connsiteY2198" fmla="*/ 4330172 h 9023354"/>
              <a:gd name="connsiteX2199" fmla="*/ 6864036 w 11737975"/>
              <a:gd name="connsiteY2199" fmla="*/ 4344763 h 9023354"/>
              <a:gd name="connsiteX2200" fmla="*/ 6873397 w 11737975"/>
              <a:gd name="connsiteY2200" fmla="*/ 4341668 h 9023354"/>
              <a:gd name="connsiteX2201" fmla="*/ 6871307 w 11737975"/>
              <a:gd name="connsiteY2201" fmla="*/ 4330172 h 9023354"/>
              <a:gd name="connsiteX2202" fmla="*/ 4469989 w 11737975"/>
              <a:gd name="connsiteY2202" fmla="*/ 4286207 h 9023354"/>
              <a:gd name="connsiteX2203" fmla="*/ 4464706 w 11737975"/>
              <a:gd name="connsiteY2203" fmla="*/ 4293624 h 9023354"/>
              <a:gd name="connsiteX2204" fmla="*/ 4478292 w 11737975"/>
              <a:gd name="connsiteY2204" fmla="*/ 4291276 h 9023354"/>
              <a:gd name="connsiteX2205" fmla="*/ 4469989 w 11737975"/>
              <a:gd name="connsiteY2205" fmla="*/ 4286207 h 9023354"/>
              <a:gd name="connsiteX2206" fmla="*/ 6946324 w 11737975"/>
              <a:gd name="connsiteY2206" fmla="*/ 4264670 h 9023354"/>
              <a:gd name="connsiteX2207" fmla="*/ 6949385 w 11737975"/>
              <a:gd name="connsiteY2207" fmla="*/ 4264683 h 9023354"/>
              <a:gd name="connsiteX2208" fmla="*/ 6948946 w 11737975"/>
              <a:gd name="connsiteY2208" fmla="*/ 4267947 h 9023354"/>
              <a:gd name="connsiteX2209" fmla="*/ 6947525 w 11737975"/>
              <a:gd name="connsiteY2209" fmla="*/ 4266171 h 9023354"/>
              <a:gd name="connsiteX2210" fmla="*/ 6946104 w 11737975"/>
              <a:gd name="connsiteY2210" fmla="*/ 4264393 h 9023354"/>
              <a:gd name="connsiteX2211" fmla="*/ 6946324 w 11737975"/>
              <a:gd name="connsiteY2211" fmla="*/ 4264670 h 9023354"/>
              <a:gd name="connsiteX2212" fmla="*/ 6946067 w 11737975"/>
              <a:gd name="connsiteY2212" fmla="*/ 4264669 h 9023354"/>
              <a:gd name="connsiteX2213" fmla="*/ 7065217 w 11737975"/>
              <a:gd name="connsiteY2213" fmla="*/ 4157596 h 9023354"/>
              <a:gd name="connsiteX2214" fmla="*/ 7060222 w 11737975"/>
              <a:gd name="connsiteY2214" fmla="*/ 4170103 h 9023354"/>
              <a:gd name="connsiteX2215" fmla="*/ 7068762 w 11737975"/>
              <a:gd name="connsiteY2215" fmla="*/ 4168596 h 9023354"/>
              <a:gd name="connsiteX2216" fmla="*/ 7065217 w 11737975"/>
              <a:gd name="connsiteY2216" fmla="*/ 4157596 h 9023354"/>
              <a:gd name="connsiteX2217" fmla="*/ 7248358 w 11737975"/>
              <a:gd name="connsiteY2217" fmla="*/ 4028210 h 9023354"/>
              <a:gd name="connsiteX2218" fmla="*/ 7242968 w 11737975"/>
              <a:gd name="connsiteY2218" fmla="*/ 4032519 h 9023354"/>
              <a:gd name="connsiteX2219" fmla="*/ 7247638 w 11737975"/>
              <a:gd name="connsiteY2219" fmla="*/ 4038362 h 9023354"/>
              <a:gd name="connsiteX2220" fmla="*/ 7253029 w 11737975"/>
              <a:gd name="connsiteY2220" fmla="*/ 4034053 h 9023354"/>
              <a:gd name="connsiteX2221" fmla="*/ 7248358 w 11737975"/>
              <a:gd name="connsiteY2221" fmla="*/ 4028210 h 9023354"/>
              <a:gd name="connsiteX2222" fmla="*/ 7291200 w 11737975"/>
              <a:gd name="connsiteY2222" fmla="*/ 3997508 h 9023354"/>
              <a:gd name="connsiteX2223" fmla="*/ 7284691 w 11737975"/>
              <a:gd name="connsiteY2223" fmla="*/ 3999001 h 9023354"/>
              <a:gd name="connsiteX2224" fmla="*/ 7286243 w 11737975"/>
              <a:gd name="connsiteY2224" fmla="*/ 4002319 h 9023354"/>
              <a:gd name="connsiteX2225" fmla="*/ 7291200 w 11737975"/>
              <a:gd name="connsiteY2225" fmla="*/ 3997508 h 9023354"/>
              <a:gd name="connsiteX2226" fmla="*/ 7306055 w 11737975"/>
              <a:gd name="connsiteY2226" fmla="*/ 3948037 h 9023354"/>
              <a:gd name="connsiteX2227" fmla="*/ 7302348 w 11737975"/>
              <a:gd name="connsiteY2227" fmla="*/ 3951000 h 9023354"/>
              <a:gd name="connsiteX2228" fmla="*/ 7303262 w 11737975"/>
              <a:gd name="connsiteY2228" fmla="*/ 3955944 h 9023354"/>
              <a:gd name="connsiteX2229" fmla="*/ 7306499 w 11737975"/>
              <a:gd name="connsiteY2229" fmla="*/ 3956194 h 9023354"/>
              <a:gd name="connsiteX2230" fmla="*/ 7310205 w 11737975"/>
              <a:gd name="connsiteY2230" fmla="*/ 3953231 h 9023354"/>
              <a:gd name="connsiteX2231" fmla="*/ 7310675 w 11737975"/>
              <a:gd name="connsiteY2231" fmla="*/ 3950018 h 9023354"/>
              <a:gd name="connsiteX2232" fmla="*/ 7306055 w 11737975"/>
              <a:gd name="connsiteY2232" fmla="*/ 3948037 h 9023354"/>
              <a:gd name="connsiteX2233" fmla="*/ 7343771 w 11737975"/>
              <a:gd name="connsiteY2233" fmla="*/ 3943515 h 9023354"/>
              <a:gd name="connsiteX2234" fmla="*/ 7337433 w 11737975"/>
              <a:gd name="connsiteY2234" fmla="*/ 3948944 h 9023354"/>
              <a:gd name="connsiteX2235" fmla="*/ 7344100 w 11737975"/>
              <a:gd name="connsiteY2235" fmla="*/ 3950834 h 9023354"/>
              <a:gd name="connsiteX2236" fmla="*/ 7349237 w 11737975"/>
              <a:gd name="connsiteY2236" fmla="*/ 3945284 h 9023354"/>
              <a:gd name="connsiteX2237" fmla="*/ 7343771 w 11737975"/>
              <a:gd name="connsiteY2237" fmla="*/ 3943515 h 9023354"/>
              <a:gd name="connsiteX2238" fmla="*/ 7322941 w 11737975"/>
              <a:gd name="connsiteY2238" fmla="*/ 3934013 h 9023354"/>
              <a:gd name="connsiteX2239" fmla="*/ 7317349 w 11737975"/>
              <a:gd name="connsiteY2239" fmla="*/ 3941783 h 9023354"/>
              <a:gd name="connsiteX2240" fmla="*/ 7322292 w 11737975"/>
              <a:gd name="connsiteY2240" fmla="*/ 3948888 h 9023354"/>
              <a:gd name="connsiteX2241" fmla="*/ 7332054 w 11737975"/>
              <a:gd name="connsiteY2241" fmla="*/ 3935306 h 9023354"/>
              <a:gd name="connsiteX2242" fmla="*/ 7322941 w 11737975"/>
              <a:gd name="connsiteY2242" fmla="*/ 3934013 h 9023354"/>
              <a:gd name="connsiteX2243" fmla="*/ 7325053 w 11737975"/>
              <a:gd name="connsiteY2243" fmla="*/ 3903057 h 9023354"/>
              <a:gd name="connsiteX2244" fmla="*/ 7320191 w 11737975"/>
              <a:gd name="connsiteY2244" fmla="*/ 3904323 h 9023354"/>
              <a:gd name="connsiteX2245" fmla="*/ 7323447 w 11737975"/>
              <a:gd name="connsiteY2245" fmla="*/ 3908530 h 9023354"/>
              <a:gd name="connsiteX2246" fmla="*/ 7325053 w 11737975"/>
              <a:gd name="connsiteY2246" fmla="*/ 3903057 h 9023354"/>
              <a:gd name="connsiteX2247" fmla="*/ 7387215 w 11737975"/>
              <a:gd name="connsiteY2247" fmla="*/ 3896987 h 9023354"/>
              <a:gd name="connsiteX2248" fmla="*/ 7388686 w 11737975"/>
              <a:gd name="connsiteY2248" fmla="*/ 3898826 h 9023354"/>
              <a:gd name="connsiteX2249" fmla="*/ 7386562 w 11737975"/>
              <a:gd name="connsiteY2249" fmla="*/ 3903537 h 9023354"/>
              <a:gd name="connsiteX2250" fmla="*/ 7384765 w 11737975"/>
              <a:gd name="connsiteY2250" fmla="*/ 3904974 h 9023354"/>
              <a:gd name="connsiteX2251" fmla="*/ 7384845 w 11737975"/>
              <a:gd name="connsiteY2251" fmla="*/ 3908301 h 9023354"/>
              <a:gd name="connsiteX2252" fmla="*/ 7387377 w 11737975"/>
              <a:gd name="connsiteY2252" fmla="*/ 3911929 h 9023354"/>
              <a:gd name="connsiteX2253" fmla="*/ 7392445 w 11737975"/>
              <a:gd name="connsiteY2253" fmla="*/ 3910895 h 9023354"/>
              <a:gd name="connsiteX2254" fmla="*/ 7394240 w 11737975"/>
              <a:gd name="connsiteY2254" fmla="*/ 3909459 h 9023354"/>
              <a:gd name="connsiteX2255" fmla="*/ 7396364 w 11737975"/>
              <a:gd name="connsiteY2255" fmla="*/ 3904745 h 9023354"/>
              <a:gd name="connsiteX2256" fmla="*/ 7393750 w 11737975"/>
              <a:gd name="connsiteY2256" fmla="*/ 3897791 h 9023354"/>
              <a:gd name="connsiteX2257" fmla="*/ 7387215 w 11737975"/>
              <a:gd name="connsiteY2257" fmla="*/ 3896987 h 9023354"/>
              <a:gd name="connsiteX2258" fmla="*/ 7366586 w 11737975"/>
              <a:gd name="connsiteY2258" fmla="*/ 3890068 h 9023354"/>
              <a:gd name="connsiteX2259" fmla="*/ 7364733 w 11737975"/>
              <a:gd name="connsiteY2259" fmla="*/ 3891549 h 9023354"/>
              <a:gd name="connsiteX2260" fmla="*/ 7363933 w 11737975"/>
              <a:gd name="connsiteY2260" fmla="*/ 3898149 h 9023354"/>
              <a:gd name="connsiteX2261" fmla="*/ 7364985 w 11737975"/>
              <a:gd name="connsiteY2261" fmla="*/ 3903264 h 9023354"/>
              <a:gd name="connsiteX2262" fmla="*/ 7367154 w 11737975"/>
              <a:gd name="connsiteY2262" fmla="*/ 3902651 h 9023354"/>
              <a:gd name="connsiteX2263" fmla="*/ 7366840 w 11737975"/>
              <a:gd name="connsiteY2263" fmla="*/ 3901785 h 9023354"/>
              <a:gd name="connsiteX2264" fmla="*/ 7370946 w 11737975"/>
              <a:gd name="connsiteY2264" fmla="*/ 3895521 h 9023354"/>
              <a:gd name="connsiteX2265" fmla="*/ 7368040 w 11737975"/>
              <a:gd name="connsiteY2265" fmla="*/ 3891886 h 9023354"/>
              <a:gd name="connsiteX2266" fmla="*/ 7366586 w 11737975"/>
              <a:gd name="connsiteY2266" fmla="*/ 3890068 h 9023354"/>
              <a:gd name="connsiteX2267" fmla="*/ 7412978 w 11737975"/>
              <a:gd name="connsiteY2267" fmla="*/ 3870942 h 9023354"/>
              <a:gd name="connsiteX2268" fmla="*/ 7407123 w 11737975"/>
              <a:gd name="connsiteY2268" fmla="*/ 3872926 h 9023354"/>
              <a:gd name="connsiteX2269" fmla="*/ 7401801 w 11737975"/>
              <a:gd name="connsiteY2269" fmla="*/ 3888518 h 9023354"/>
              <a:gd name="connsiteX2270" fmla="*/ 7415892 w 11737975"/>
              <a:gd name="connsiteY2270" fmla="*/ 3891151 h 9023354"/>
              <a:gd name="connsiteX2271" fmla="*/ 7423525 w 11737975"/>
              <a:gd name="connsiteY2271" fmla="*/ 3877002 h 9023354"/>
              <a:gd name="connsiteX2272" fmla="*/ 7412978 w 11737975"/>
              <a:gd name="connsiteY2272" fmla="*/ 3870942 h 9023354"/>
              <a:gd name="connsiteX2273" fmla="*/ 7398936 w 11737975"/>
              <a:gd name="connsiteY2273" fmla="*/ 3861441 h 9023354"/>
              <a:gd name="connsiteX2274" fmla="*/ 7391595 w 11737975"/>
              <a:gd name="connsiteY2274" fmla="*/ 3862107 h 9023354"/>
              <a:gd name="connsiteX2275" fmla="*/ 7384585 w 11737975"/>
              <a:gd name="connsiteY2275" fmla="*/ 3868632 h 9023354"/>
              <a:gd name="connsiteX2276" fmla="*/ 7386722 w 11737975"/>
              <a:gd name="connsiteY2276" fmla="*/ 3873972 h 9023354"/>
              <a:gd name="connsiteX2277" fmla="*/ 7398936 w 11737975"/>
              <a:gd name="connsiteY2277" fmla="*/ 3861441 h 9023354"/>
              <a:gd name="connsiteX2278" fmla="*/ 7416350 w 11737975"/>
              <a:gd name="connsiteY2278" fmla="*/ 3841772 h 9023354"/>
              <a:gd name="connsiteX2279" fmla="*/ 7410960 w 11737975"/>
              <a:gd name="connsiteY2279" fmla="*/ 3846082 h 9023354"/>
              <a:gd name="connsiteX2280" fmla="*/ 7415110 w 11737975"/>
              <a:gd name="connsiteY2280" fmla="*/ 3851278 h 9023354"/>
              <a:gd name="connsiteX2281" fmla="*/ 7420503 w 11737975"/>
              <a:gd name="connsiteY2281" fmla="*/ 3846967 h 9023354"/>
              <a:gd name="connsiteX2282" fmla="*/ 7416350 w 11737975"/>
              <a:gd name="connsiteY2282" fmla="*/ 3841772 h 9023354"/>
              <a:gd name="connsiteX2283" fmla="*/ 7474136 w 11737975"/>
              <a:gd name="connsiteY2283" fmla="*/ 3818985 h 9023354"/>
              <a:gd name="connsiteX2284" fmla="*/ 7470261 w 11737975"/>
              <a:gd name="connsiteY2284" fmla="*/ 3824921 h 9023354"/>
              <a:gd name="connsiteX2285" fmla="*/ 7476107 w 11737975"/>
              <a:gd name="connsiteY2285" fmla="*/ 3824148 h 9023354"/>
              <a:gd name="connsiteX2286" fmla="*/ 7474136 w 11737975"/>
              <a:gd name="connsiteY2286" fmla="*/ 3818985 h 9023354"/>
              <a:gd name="connsiteX2287" fmla="*/ 7459033 w 11737975"/>
              <a:gd name="connsiteY2287" fmla="*/ 3807650 h 9023354"/>
              <a:gd name="connsiteX2288" fmla="*/ 7451845 w 11737975"/>
              <a:gd name="connsiteY2288" fmla="*/ 3813397 h 9023354"/>
              <a:gd name="connsiteX2289" fmla="*/ 7452816 w 11737975"/>
              <a:gd name="connsiteY2289" fmla="*/ 3818296 h 9023354"/>
              <a:gd name="connsiteX2290" fmla="*/ 7455996 w 11737975"/>
              <a:gd name="connsiteY2290" fmla="*/ 3818591 h 9023354"/>
              <a:gd name="connsiteX2291" fmla="*/ 7463186 w 11737975"/>
              <a:gd name="connsiteY2291" fmla="*/ 3812842 h 9023354"/>
              <a:gd name="connsiteX2292" fmla="*/ 7463598 w 11737975"/>
              <a:gd name="connsiteY2292" fmla="*/ 3809676 h 9023354"/>
              <a:gd name="connsiteX2293" fmla="*/ 7459033 w 11737975"/>
              <a:gd name="connsiteY2293" fmla="*/ 3807650 h 9023354"/>
              <a:gd name="connsiteX2294" fmla="*/ 7500807 w 11737975"/>
              <a:gd name="connsiteY2294" fmla="*/ 3745677 h 9023354"/>
              <a:gd name="connsiteX2295" fmla="*/ 7491835 w 11737975"/>
              <a:gd name="connsiteY2295" fmla="*/ 3748517 h 9023354"/>
              <a:gd name="connsiteX2296" fmla="*/ 7494058 w 11737975"/>
              <a:gd name="connsiteY2296" fmla="*/ 3759738 h 9023354"/>
              <a:gd name="connsiteX2297" fmla="*/ 7500807 w 11737975"/>
              <a:gd name="connsiteY2297" fmla="*/ 3745677 h 9023354"/>
              <a:gd name="connsiteX2298" fmla="*/ 7545090 w 11737975"/>
              <a:gd name="connsiteY2298" fmla="*/ 3698421 h 9023354"/>
              <a:gd name="connsiteX2299" fmla="*/ 7543261 w 11737975"/>
              <a:gd name="connsiteY2299" fmla="*/ 3699882 h 9023354"/>
              <a:gd name="connsiteX2300" fmla="*/ 7539602 w 11737975"/>
              <a:gd name="connsiteY2300" fmla="*/ 3702807 h 9023354"/>
              <a:gd name="connsiteX2301" fmla="*/ 7535943 w 11737975"/>
              <a:gd name="connsiteY2301" fmla="*/ 3705733 h 9023354"/>
              <a:gd name="connsiteX2302" fmla="*/ 7534699 w 11737975"/>
              <a:gd name="connsiteY2302" fmla="*/ 3707458 h 9023354"/>
              <a:gd name="connsiteX2303" fmla="*/ 7536968 w 11737975"/>
              <a:gd name="connsiteY2303" fmla="*/ 3710765 h 9023354"/>
              <a:gd name="connsiteX2304" fmla="*/ 7540223 w 11737975"/>
              <a:gd name="connsiteY2304" fmla="*/ 3711089 h 9023354"/>
              <a:gd name="connsiteX2305" fmla="*/ 7543481 w 11737975"/>
              <a:gd name="connsiteY2305" fmla="*/ 3711410 h 9023354"/>
              <a:gd name="connsiteX2306" fmla="*/ 7549370 w 11737975"/>
              <a:gd name="connsiteY2306" fmla="*/ 3703776 h 9023354"/>
              <a:gd name="connsiteX2307" fmla="*/ 7548347 w 11737975"/>
              <a:gd name="connsiteY2307" fmla="*/ 3698741 h 9023354"/>
              <a:gd name="connsiteX2308" fmla="*/ 7545090 w 11737975"/>
              <a:gd name="connsiteY2308" fmla="*/ 3698421 h 9023354"/>
              <a:gd name="connsiteX2309" fmla="*/ 7653218 w 11737975"/>
              <a:gd name="connsiteY2309" fmla="*/ 3658582 h 9023354"/>
              <a:gd name="connsiteX2310" fmla="*/ 7646196 w 11737975"/>
              <a:gd name="connsiteY2310" fmla="*/ 3659485 h 9023354"/>
              <a:gd name="connsiteX2311" fmla="*/ 7651056 w 11737975"/>
              <a:gd name="connsiteY2311" fmla="*/ 3662825 h 9023354"/>
              <a:gd name="connsiteX2312" fmla="*/ 7653218 w 11737975"/>
              <a:gd name="connsiteY2312" fmla="*/ 3658582 h 9023354"/>
              <a:gd name="connsiteX2313" fmla="*/ 7509181 w 11737975"/>
              <a:gd name="connsiteY2313" fmla="*/ 3657254 h 9023354"/>
              <a:gd name="connsiteX2314" fmla="*/ 7501419 w 11737975"/>
              <a:gd name="connsiteY2314" fmla="*/ 3666298 h 9023354"/>
              <a:gd name="connsiteX2315" fmla="*/ 7509786 w 11737975"/>
              <a:gd name="connsiteY2315" fmla="*/ 3664574 h 9023354"/>
              <a:gd name="connsiteX2316" fmla="*/ 7509181 w 11737975"/>
              <a:gd name="connsiteY2316" fmla="*/ 3657254 h 9023354"/>
              <a:gd name="connsiteX2317" fmla="*/ 7520164 w 11737975"/>
              <a:gd name="connsiteY2317" fmla="*/ 3646772 h 9023354"/>
              <a:gd name="connsiteX2318" fmla="*/ 7514912 w 11737975"/>
              <a:gd name="connsiteY2318" fmla="*/ 3652774 h 9023354"/>
              <a:gd name="connsiteX2319" fmla="*/ 7519380 w 11737975"/>
              <a:gd name="connsiteY2319" fmla="*/ 3655342 h 9023354"/>
              <a:gd name="connsiteX2320" fmla="*/ 7525755 w 11737975"/>
              <a:gd name="connsiteY2320" fmla="*/ 3646994 h 9023354"/>
              <a:gd name="connsiteX2321" fmla="*/ 7520164 w 11737975"/>
              <a:gd name="connsiteY2321" fmla="*/ 3646772 h 9023354"/>
              <a:gd name="connsiteX2322" fmla="*/ 7604561 w 11737975"/>
              <a:gd name="connsiteY2322" fmla="*/ 3639171 h 9023354"/>
              <a:gd name="connsiteX2323" fmla="*/ 7598281 w 11737975"/>
              <a:gd name="connsiteY2323" fmla="*/ 3646056 h 9023354"/>
              <a:gd name="connsiteX2324" fmla="*/ 7602840 w 11737975"/>
              <a:gd name="connsiteY2324" fmla="*/ 3655443 h 9023354"/>
              <a:gd name="connsiteX2325" fmla="*/ 7604561 w 11737975"/>
              <a:gd name="connsiteY2325" fmla="*/ 3639171 h 9023354"/>
              <a:gd name="connsiteX2326" fmla="*/ 7517115 w 11737975"/>
              <a:gd name="connsiteY2326" fmla="*/ 3635608 h 9023354"/>
              <a:gd name="connsiteX2327" fmla="*/ 7512429 w 11737975"/>
              <a:gd name="connsiteY2327" fmla="*/ 3645524 h 9023354"/>
              <a:gd name="connsiteX2328" fmla="*/ 7515444 w 11737975"/>
              <a:gd name="connsiteY2328" fmla="*/ 3646818 h 9023354"/>
              <a:gd name="connsiteX2329" fmla="*/ 7521864 w 11737975"/>
              <a:gd name="connsiteY2329" fmla="*/ 3637982 h 9023354"/>
              <a:gd name="connsiteX2330" fmla="*/ 7517115 w 11737975"/>
              <a:gd name="connsiteY2330" fmla="*/ 3635608 h 9023354"/>
              <a:gd name="connsiteX2331" fmla="*/ 7488728 w 11737975"/>
              <a:gd name="connsiteY2331" fmla="*/ 3623621 h 9023354"/>
              <a:gd name="connsiteX2332" fmla="*/ 7477821 w 11737975"/>
              <a:gd name="connsiteY2332" fmla="*/ 3629409 h 9023354"/>
              <a:gd name="connsiteX2333" fmla="*/ 7478435 w 11737975"/>
              <a:gd name="connsiteY2333" fmla="*/ 3637854 h 9023354"/>
              <a:gd name="connsiteX2334" fmla="*/ 7484308 w 11737975"/>
              <a:gd name="connsiteY2334" fmla="*/ 3639863 h 9023354"/>
              <a:gd name="connsiteX2335" fmla="*/ 7493412 w 11737975"/>
              <a:gd name="connsiteY2335" fmla="*/ 3625882 h 9023354"/>
              <a:gd name="connsiteX2336" fmla="*/ 7488728 w 11737975"/>
              <a:gd name="connsiteY2336" fmla="*/ 3623621 h 9023354"/>
              <a:gd name="connsiteX2337" fmla="*/ 7593453 w 11737975"/>
              <a:gd name="connsiteY2337" fmla="*/ 3609745 h 9023354"/>
              <a:gd name="connsiteX2338" fmla="*/ 7591597 w 11737975"/>
              <a:gd name="connsiteY2338" fmla="*/ 3611231 h 9023354"/>
              <a:gd name="connsiteX2339" fmla="*/ 7587878 w 11737975"/>
              <a:gd name="connsiteY2339" fmla="*/ 3614201 h 9023354"/>
              <a:gd name="connsiteX2340" fmla="*/ 7586020 w 11737975"/>
              <a:gd name="connsiteY2340" fmla="*/ 3615687 h 9023354"/>
              <a:gd name="connsiteX2341" fmla="*/ 7575866 w 11737975"/>
              <a:gd name="connsiteY2341" fmla="*/ 3629659 h 9023354"/>
              <a:gd name="connsiteX2342" fmla="*/ 7559139 w 11737975"/>
              <a:gd name="connsiteY2342" fmla="*/ 3643030 h 9023354"/>
              <a:gd name="connsiteX2343" fmla="*/ 7545700 w 11737975"/>
              <a:gd name="connsiteY2343" fmla="*/ 3656700 h 9023354"/>
              <a:gd name="connsiteX2344" fmla="*/ 7540124 w 11737975"/>
              <a:gd name="connsiteY2344" fmla="*/ 3661158 h 9023354"/>
              <a:gd name="connsiteX2345" fmla="*/ 7539693 w 11737975"/>
              <a:gd name="connsiteY2345" fmla="*/ 3664429 h 9023354"/>
              <a:gd name="connsiteX2346" fmla="*/ 7542979 w 11737975"/>
              <a:gd name="connsiteY2346" fmla="*/ 3664727 h 9023354"/>
              <a:gd name="connsiteX2347" fmla="*/ 7546695 w 11737975"/>
              <a:gd name="connsiteY2347" fmla="*/ 3661758 h 9023354"/>
              <a:gd name="connsiteX2348" fmla="*/ 7560403 w 11737975"/>
              <a:gd name="connsiteY2348" fmla="*/ 3671283 h 9023354"/>
              <a:gd name="connsiteX2349" fmla="*/ 7564849 w 11737975"/>
              <a:gd name="connsiteY2349" fmla="*/ 3650171 h 9023354"/>
              <a:gd name="connsiteX2350" fmla="*/ 7581575 w 11737975"/>
              <a:gd name="connsiteY2350" fmla="*/ 3636799 h 9023354"/>
              <a:gd name="connsiteX2351" fmla="*/ 7591729 w 11737975"/>
              <a:gd name="connsiteY2351" fmla="*/ 3622829 h 9023354"/>
              <a:gd name="connsiteX2352" fmla="*/ 7599727 w 11737975"/>
              <a:gd name="connsiteY2352" fmla="*/ 3625212 h 9023354"/>
              <a:gd name="connsiteX2353" fmla="*/ 7598865 w 11737975"/>
              <a:gd name="connsiteY2353" fmla="*/ 3631755 h 9023354"/>
              <a:gd name="connsiteX2354" fmla="*/ 7600294 w 11737975"/>
              <a:gd name="connsiteY2354" fmla="*/ 3633540 h 9023354"/>
              <a:gd name="connsiteX2355" fmla="*/ 7602151 w 11737975"/>
              <a:gd name="connsiteY2355" fmla="*/ 3632054 h 9023354"/>
              <a:gd name="connsiteX2356" fmla="*/ 7602581 w 11737975"/>
              <a:gd name="connsiteY2356" fmla="*/ 3628784 h 9023354"/>
              <a:gd name="connsiteX2357" fmla="*/ 7603012 w 11737975"/>
              <a:gd name="connsiteY2357" fmla="*/ 3625512 h 9023354"/>
              <a:gd name="connsiteX2358" fmla="*/ 7604872 w 11737975"/>
              <a:gd name="connsiteY2358" fmla="*/ 3624027 h 9023354"/>
              <a:gd name="connsiteX2359" fmla="*/ 7603445 w 11737975"/>
              <a:gd name="connsiteY2359" fmla="*/ 3622242 h 9023354"/>
              <a:gd name="connsiteX2360" fmla="*/ 7594019 w 11737975"/>
              <a:gd name="connsiteY2360" fmla="*/ 3618073 h 9023354"/>
              <a:gd name="connsiteX2361" fmla="*/ 7595878 w 11737975"/>
              <a:gd name="connsiteY2361" fmla="*/ 3616587 h 9023354"/>
              <a:gd name="connsiteX2362" fmla="*/ 7597734 w 11737975"/>
              <a:gd name="connsiteY2362" fmla="*/ 3615101 h 9023354"/>
              <a:gd name="connsiteX2363" fmla="*/ 7596741 w 11737975"/>
              <a:gd name="connsiteY2363" fmla="*/ 3610045 h 9023354"/>
              <a:gd name="connsiteX2364" fmla="*/ 7593453 w 11737975"/>
              <a:gd name="connsiteY2364" fmla="*/ 3609745 h 9023354"/>
              <a:gd name="connsiteX2365" fmla="*/ 7564601 w 11737975"/>
              <a:gd name="connsiteY2365" fmla="*/ 3589187 h 9023354"/>
              <a:gd name="connsiteX2366" fmla="*/ 7547783 w 11737975"/>
              <a:gd name="connsiteY2366" fmla="*/ 3602632 h 9023354"/>
              <a:gd name="connsiteX2367" fmla="*/ 7553932 w 11737975"/>
              <a:gd name="connsiteY2367" fmla="*/ 3606493 h 9023354"/>
              <a:gd name="connsiteX2368" fmla="*/ 7548327 w 11737975"/>
              <a:gd name="connsiteY2368" fmla="*/ 3610976 h 9023354"/>
              <a:gd name="connsiteX2369" fmla="*/ 7546458 w 11737975"/>
              <a:gd name="connsiteY2369" fmla="*/ 3612469 h 9023354"/>
              <a:gd name="connsiteX2370" fmla="*/ 7532494 w 11737975"/>
              <a:gd name="connsiteY2370" fmla="*/ 3629484 h 9023354"/>
              <a:gd name="connsiteX2371" fmla="*/ 7548090 w 11737975"/>
              <a:gd name="connsiteY2371" fmla="*/ 3637499 h 9023354"/>
              <a:gd name="connsiteX2372" fmla="*/ 7553594 w 11737975"/>
              <a:gd name="connsiteY2372" fmla="*/ 3621395 h 9023354"/>
              <a:gd name="connsiteX2373" fmla="*/ 7561068 w 11737975"/>
              <a:gd name="connsiteY2373" fmla="*/ 3615420 h 9023354"/>
              <a:gd name="connsiteX2374" fmla="*/ 7564601 w 11737975"/>
              <a:gd name="connsiteY2374" fmla="*/ 3589187 h 9023354"/>
              <a:gd name="connsiteX2375" fmla="*/ 7726721 w 11737975"/>
              <a:gd name="connsiteY2375" fmla="*/ 3581946 h 9023354"/>
              <a:gd name="connsiteX2376" fmla="*/ 7714230 w 11737975"/>
              <a:gd name="connsiteY2376" fmla="*/ 3600869 h 9023354"/>
              <a:gd name="connsiteX2377" fmla="*/ 7717136 w 11737975"/>
              <a:gd name="connsiteY2377" fmla="*/ 3604504 h 9023354"/>
              <a:gd name="connsiteX2378" fmla="*/ 7719009 w 11737975"/>
              <a:gd name="connsiteY2378" fmla="*/ 3603007 h 9023354"/>
              <a:gd name="connsiteX2379" fmla="*/ 7729627 w 11737975"/>
              <a:gd name="connsiteY2379" fmla="*/ 3585582 h 9023354"/>
              <a:gd name="connsiteX2380" fmla="*/ 7728175 w 11737975"/>
              <a:gd name="connsiteY2380" fmla="*/ 3583764 h 9023354"/>
              <a:gd name="connsiteX2381" fmla="*/ 7726721 w 11737975"/>
              <a:gd name="connsiteY2381" fmla="*/ 3581946 h 9023354"/>
              <a:gd name="connsiteX2382" fmla="*/ 7624858 w 11737975"/>
              <a:gd name="connsiteY2382" fmla="*/ 3576128 h 9023354"/>
              <a:gd name="connsiteX2383" fmla="*/ 7622971 w 11737975"/>
              <a:gd name="connsiteY2383" fmla="*/ 3577637 h 9023354"/>
              <a:gd name="connsiteX2384" fmla="*/ 7620650 w 11737975"/>
              <a:gd name="connsiteY2384" fmla="*/ 3582471 h 9023354"/>
              <a:gd name="connsiteX2385" fmla="*/ 7618763 w 11737975"/>
              <a:gd name="connsiteY2385" fmla="*/ 3583981 h 9023354"/>
              <a:gd name="connsiteX2386" fmla="*/ 7619782 w 11737975"/>
              <a:gd name="connsiteY2386" fmla="*/ 3589123 h 9023354"/>
              <a:gd name="connsiteX2387" fmla="*/ 7624575 w 11737975"/>
              <a:gd name="connsiteY2387" fmla="*/ 3591250 h 9023354"/>
              <a:gd name="connsiteX2388" fmla="*/ 7626897 w 11737975"/>
              <a:gd name="connsiteY2388" fmla="*/ 3586416 h 9023354"/>
              <a:gd name="connsiteX2389" fmla="*/ 7627331 w 11737975"/>
              <a:gd name="connsiteY2389" fmla="*/ 3583090 h 9023354"/>
              <a:gd name="connsiteX2390" fmla="*/ 7627765 w 11737975"/>
              <a:gd name="connsiteY2390" fmla="*/ 3579764 h 9023354"/>
              <a:gd name="connsiteX2391" fmla="*/ 7624858 w 11737975"/>
              <a:gd name="connsiteY2391" fmla="*/ 3576128 h 9023354"/>
              <a:gd name="connsiteX2392" fmla="*/ 7668974 w 11737975"/>
              <a:gd name="connsiteY2392" fmla="*/ 3571129 h 9023354"/>
              <a:gd name="connsiteX2393" fmla="*/ 7663244 w 11737975"/>
              <a:gd name="connsiteY2393" fmla="*/ 3579400 h 9023354"/>
              <a:gd name="connsiteX2394" fmla="*/ 7666220 w 11737975"/>
              <a:gd name="connsiteY2394" fmla="*/ 3586687 h 9023354"/>
              <a:gd name="connsiteX2395" fmla="*/ 7672886 w 11737975"/>
              <a:gd name="connsiteY2395" fmla="*/ 3575683 h 9023354"/>
              <a:gd name="connsiteX2396" fmla="*/ 7668974 w 11737975"/>
              <a:gd name="connsiteY2396" fmla="*/ 3571129 h 9023354"/>
              <a:gd name="connsiteX2397" fmla="*/ 7591019 w 11737975"/>
              <a:gd name="connsiteY2397" fmla="*/ 3568068 h 9023354"/>
              <a:gd name="connsiteX2398" fmla="*/ 7585357 w 11737975"/>
              <a:gd name="connsiteY2398" fmla="*/ 3572593 h 9023354"/>
              <a:gd name="connsiteX2399" fmla="*/ 7583469 w 11737975"/>
              <a:gd name="connsiteY2399" fmla="*/ 3574102 h 9023354"/>
              <a:gd name="connsiteX2400" fmla="*/ 7577393 w 11737975"/>
              <a:gd name="connsiteY2400" fmla="*/ 3581975 h 9023354"/>
              <a:gd name="connsiteX2401" fmla="*/ 7581804 w 11737975"/>
              <a:gd name="connsiteY2401" fmla="*/ 3587492 h 9023354"/>
              <a:gd name="connsiteX2402" fmla="*/ 7584822 w 11737975"/>
              <a:gd name="connsiteY2402" fmla="*/ 3588850 h 9023354"/>
              <a:gd name="connsiteX2403" fmla="*/ 7587049 w 11737975"/>
              <a:gd name="connsiteY2403" fmla="*/ 3586314 h 9023354"/>
              <a:gd name="connsiteX2404" fmla="*/ 7592709 w 11737975"/>
              <a:gd name="connsiteY2404" fmla="*/ 3581790 h 9023354"/>
              <a:gd name="connsiteX2405" fmla="*/ 7598370 w 11737975"/>
              <a:gd name="connsiteY2405" fmla="*/ 3577264 h 9023354"/>
              <a:gd name="connsiteX2406" fmla="*/ 7595847 w 11737975"/>
              <a:gd name="connsiteY2406" fmla="*/ 3570237 h 9023354"/>
              <a:gd name="connsiteX2407" fmla="*/ 7591019 w 11737975"/>
              <a:gd name="connsiteY2407" fmla="*/ 3568068 h 9023354"/>
              <a:gd name="connsiteX2408" fmla="*/ 7629089 w 11737975"/>
              <a:gd name="connsiteY2408" fmla="*/ 3555720 h 9023354"/>
              <a:gd name="connsiteX2409" fmla="*/ 7639033 w 11737975"/>
              <a:gd name="connsiteY2409" fmla="*/ 3556550 h 9023354"/>
              <a:gd name="connsiteX2410" fmla="*/ 7629089 w 11737975"/>
              <a:gd name="connsiteY2410" fmla="*/ 3555720 h 9023354"/>
              <a:gd name="connsiteX2411" fmla="*/ 7522679 w 11737975"/>
              <a:gd name="connsiteY2411" fmla="*/ 3532258 h 9023354"/>
              <a:gd name="connsiteX2412" fmla="*/ 7520826 w 11737975"/>
              <a:gd name="connsiteY2412" fmla="*/ 3533740 h 9023354"/>
              <a:gd name="connsiteX2413" fmla="*/ 7518973 w 11737975"/>
              <a:gd name="connsiteY2413" fmla="*/ 3535221 h 9023354"/>
              <a:gd name="connsiteX2414" fmla="*/ 7517119 w 11737975"/>
              <a:gd name="connsiteY2414" fmla="*/ 3536702 h 9023354"/>
              <a:gd name="connsiteX2415" fmla="*/ 7522086 w 11737975"/>
              <a:gd name="connsiteY2415" fmla="*/ 3539116 h 9023354"/>
              <a:gd name="connsiteX2416" fmla="*/ 7523940 w 11737975"/>
              <a:gd name="connsiteY2416" fmla="*/ 3537635 h 9023354"/>
              <a:gd name="connsiteX2417" fmla="*/ 7525793 w 11737975"/>
              <a:gd name="connsiteY2417" fmla="*/ 3536153 h 9023354"/>
              <a:gd name="connsiteX2418" fmla="*/ 7526091 w 11737975"/>
              <a:gd name="connsiteY2418" fmla="*/ 3532724 h 9023354"/>
              <a:gd name="connsiteX2419" fmla="*/ 7522679 w 11737975"/>
              <a:gd name="connsiteY2419" fmla="*/ 3532258 h 9023354"/>
              <a:gd name="connsiteX2420" fmla="*/ 7708853 w 11737975"/>
              <a:gd name="connsiteY2420" fmla="*/ 3529196 h 9023354"/>
              <a:gd name="connsiteX2421" fmla="*/ 7708569 w 11737975"/>
              <a:gd name="connsiteY2421" fmla="*/ 3544319 h 9023354"/>
              <a:gd name="connsiteX2422" fmla="*/ 7708853 w 11737975"/>
              <a:gd name="connsiteY2422" fmla="*/ 3529196 h 9023354"/>
              <a:gd name="connsiteX2423" fmla="*/ 7765330 w 11737975"/>
              <a:gd name="connsiteY2423" fmla="*/ 3519371 h 9023354"/>
              <a:gd name="connsiteX2424" fmla="*/ 7749032 w 11737975"/>
              <a:gd name="connsiteY2424" fmla="*/ 3529493 h 9023354"/>
              <a:gd name="connsiteX2425" fmla="*/ 7731848 w 11737975"/>
              <a:gd name="connsiteY2425" fmla="*/ 3546140 h 9023354"/>
              <a:gd name="connsiteX2426" fmla="*/ 7715549 w 11737975"/>
              <a:gd name="connsiteY2426" fmla="*/ 3556262 h 9023354"/>
              <a:gd name="connsiteX2427" fmla="*/ 7726801 w 11737975"/>
              <a:gd name="connsiteY2427" fmla="*/ 3558897 h 9023354"/>
              <a:gd name="connsiteX2428" fmla="*/ 7705897 w 11737975"/>
              <a:gd name="connsiteY2428" fmla="*/ 3578518 h 9023354"/>
              <a:gd name="connsiteX2429" fmla="*/ 7696597 w 11737975"/>
              <a:gd name="connsiteY2429" fmla="*/ 3585953 h 9023354"/>
              <a:gd name="connsiteX2430" fmla="*/ 7695177 w 11737975"/>
              <a:gd name="connsiteY2430" fmla="*/ 3584179 h 9023354"/>
              <a:gd name="connsiteX2431" fmla="*/ 7677111 w 11737975"/>
              <a:gd name="connsiteY2431" fmla="*/ 3607348 h 9023354"/>
              <a:gd name="connsiteX2432" fmla="*/ 7676226 w 11737975"/>
              <a:gd name="connsiteY2432" fmla="*/ 3613870 h 9023354"/>
              <a:gd name="connsiteX2433" fmla="*/ 7672507 w 11737975"/>
              <a:gd name="connsiteY2433" fmla="*/ 3616847 h 9023354"/>
              <a:gd name="connsiteX2434" fmla="*/ 7657624 w 11737975"/>
              <a:gd name="connsiteY2434" fmla="*/ 3628742 h 9023354"/>
              <a:gd name="connsiteX2435" fmla="*/ 7656648 w 11737975"/>
              <a:gd name="connsiteY2435" fmla="*/ 3623708 h 9023354"/>
              <a:gd name="connsiteX2436" fmla="*/ 7653369 w 11737975"/>
              <a:gd name="connsiteY2436" fmla="*/ 3623419 h 9023354"/>
              <a:gd name="connsiteX2437" fmla="*/ 7655765 w 11737975"/>
              <a:gd name="connsiteY2437" fmla="*/ 3630230 h 9023354"/>
              <a:gd name="connsiteX2438" fmla="*/ 7652487 w 11737975"/>
              <a:gd name="connsiteY2438" fmla="*/ 3629943 h 9023354"/>
              <a:gd name="connsiteX2439" fmla="*/ 7622628 w 11737975"/>
              <a:gd name="connsiteY2439" fmla="*/ 3642177 h 9023354"/>
              <a:gd name="connsiteX2440" fmla="*/ 7600841 w 11737975"/>
              <a:gd name="connsiteY2440" fmla="*/ 3668322 h 9023354"/>
              <a:gd name="connsiteX2441" fmla="*/ 7606073 w 11737975"/>
              <a:gd name="connsiteY2441" fmla="*/ 3678680 h 9023354"/>
              <a:gd name="connsiteX2442" fmla="*/ 7607492 w 11737975"/>
              <a:gd name="connsiteY2442" fmla="*/ 3680453 h 9023354"/>
              <a:gd name="connsiteX2443" fmla="*/ 7599169 w 11737975"/>
              <a:gd name="connsiteY2443" fmla="*/ 3692926 h 9023354"/>
              <a:gd name="connsiteX2444" fmla="*/ 7595888 w 11737975"/>
              <a:gd name="connsiteY2444" fmla="*/ 3692640 h 9023354"/>
              <a:gd name="connsiteX2445" fmla="*/ 7593052 w 11737975"/>
              <a:gd name="connsiteY2445" fmla="*/ 3689090 h 9023354"/>
              <a:gd name="connsiteX2446" fmla="*/ 7591632 w 11737975"/>
              <a:gd name="connsiteY2446" fmla="*/ 3687315 h 9023354"/>
              <a:gd name="connsiteX2447" fmla="*/ 7588355 w 11737975"/>
              <a:gd name="connsiteY2447" fmla="*/ 3687029 h 9023354"/>
              <a:gd name="connsiteX2448" fmla="*/ 7589773 w 11737975"/>
              <a:gd name="connsiteY2448" fmla="*/ 3688803 h 9023354"/>
              <a:gd name="connsiteX2449" fmla="*/ 7591190 w 11737975"/>
              <a:gd name="connsiteY2449" fmla="*/ 3690577 h 9023354"/>
              <a:gd name="connsiteX2450" fmla="*/ 7594029 w 11737975"/>
              <a:gd name="connsiteY2450" fmla="*/ 3694126 h 9023354"/>
              <a:gd name="connsiteX2451" fmla="*/ 7565242 w 11737975"/>
              <a:gd name="connsiteY2451" fmla="*/ 3722957 h 9023354"/>
              <a:gd name="connsiteX2452" fmla="*/ 7548501 w 11737975"/>
              <a:gd name="connsiteY2452" fmla="*/ 3736341 h 9023354"/>
              <a:gd name="connsiteX2453" fmla="*/ 7497203 w 11737975"/>
              <a:gd name="connsiteY2453" fmla="*/ 3759898 h 9023354"/>
              <a:gd name="connsiteX2454" fmla="*/ 7496948 w 11737975"/>
              <a:gd name="connsiteY2454" fmla="*/ 3786278 h 9023354"/>
              <a:gd name="connsiteX2455" fmla="*/ 7487740 w 11737975"/>
              <a:gd name="connsiteY2455" fmla="*/ 3805272 h 9023354"/>
              <a:gd name="connsiteX2456" fmla="*/ 7484020 w 11737975"/>
              <a:gd name="connsiteY2456" fmla="*/ 3808248 h 9023354"/>
              <a:gd name="connsiteX2457" fmla="*/ 7481719 w 11737975"/>
              <a:gd name="connsiteY2457" fmla="*/ 3812995 h 9023354"/>
              <a:gd name="connsiteX2458" fmla="*/ 7487834 w 11737975"/>
              <a:gd name="connsiteY2458" fmla="*/ 3816831 h 9023354"/>
              <a:gd name="connsiteX2459" fmla="*/ 7492839 w 11737975"/>
              <a:gd name="connsiteY2459" fmla="*/ 3813558 h 9023354"/>
              <a:gd name="connsiteX2460" fmla="*/ 7495716 w 11737975"/>
              <a:gd name="connsiteY2460" fmla="*/ 3807620 h 9023354"/>
              <a:gd name="connsiteX2461" fmla="*/ 7497133 w 11737975"/>
              <a:gd name="connsiteY2461" fmla="*/ 3809395 h 9023354"/>
              <a:gd name="connsiteX2462" fmla="*/ 7527247 w 11737975"/>
              <a:gd name="connsiteY2462" fmla="*/ 3770780 h 9023354"/>
              <a:gd name="connsiteX2463" fmla="*/ 7526364 w 11737975"/>
              <a:gd name="connsiteY2463" fmla="*/ 3777302 h 9023354"/>
              <a:gd name="connsiteX2464" fmla="*/ 7555593 w 11737975"/>
              <a:gd name="connsiteY2464" fmla="*/ 3745213 h 9023354"/>
              <a:gd name="connsiteX2465" fmla="*/ 7554173 w 11737975"/>
              <a:gd name="connsiteY2465" fmla="*/ 3743437 h 9023354"/>
              <a:gd name="connsiteX2466" fmla="*/ 7570915 w 11737975"/>
              <a:gd name="connsiteY2466" fmla="*/ 3730054 h 9023354"/>
              <a:gd name="connsiteX2467" fmla="*/ 7601562 w 11737975"/>
              <a:gd name="connsiteY2467" fmla="*/ 3699737 h 9023354"/>
              <a:gd name="connsiteX2468" fmla="*/ 7603423 w 11737975"/>
              <a:gd name="connsiteY2468" fmla="*/ 3698250 h 9023354"/>
              <a:gd name="connsiteX2469" fmla="*/ 7611747 w 11737975"/>
              <a:gd name="connsiteY2469" fmla="*/ 3685778 h 9023354"/>
              <a:gd name="connsiteX2470" fmla="*/ 7656299 w 11737975"/>
              <a:gd name="connsiteY2470" fmla="*/ 3638528 h 9023354"/>
              <a:gd name="connsiteX2471" fmla="*/ 7654882 w 11737975"/>
              <a:gd name="connsiteY2471" fmla="*/ 3636752 h 9023354"/>
              <a:gd name="connsiteX2472" fmla="*/ 7660021 w 11737975"/>
              <a:gd name="connsiteY2472" fmla="*/ 3635553 h 9023354"/>
              <a:gd name="connsiteX2473" fmla="*/ 7661881 w 11737975"/>
              <a:gd name="connsiteY2473" fmla="*/ 3634066 h 9023354"/>
              <a:gd name="connsiteX2474" fmla="*/ 7676762 w 11737975"/>
              <a:gd name="connsiteY2474" fmla="*/ 3622169 h 9023354"/>
              <a:gd name="connsiteX2475" fmla="*/ 7680482 w 11737975"/>
              <a:gd name="connsiteY2475" fmla="*/ 3619195 h 9023354"/>
              <a:gd name="connsiteX2476" fmla="*/ 7683319 w 11737975"/>
              <a:gd name="connsiteY2476" fmla="*/ 3622742 h 9023354"/>
              <a:gd name="connsiteX2477" fmla="*/ 7684738 w 11737975"/>
              <a:gd name="connsiteY2477" fmla="*/ 3624517 h 9023354"/>
              <a:gd name="connsiteX2478" fmla="*/ 7699177 w 11737975"/>
              <a:gd name="connsiteY2478" fmla="*/ 3615882 h 9023354"/>
              <a:gd name="connsiteX2479" fmla="*/ 7701481 w 11737975"/>
              <a:gd name="connsiteY2479" fmla="*/ 3611133 h 9023354"/>
              <a:gd name="connsiteX2480" fmla="*/ 7700062 w 11737975"/>
              <a:gd name="connsiteY2480" fmla="*/ 3609358 h 9023354"/>
              <a:gd name="connsiteX2481" fmla="*/ 7696782 w 11737975"/>
              <a:gd name="connsiteY2481" fmla="*/ 3609073 h 9023354"/>
              <a:gd name="connsiteX2482" fmla="*/ 7696341 w 11737975"/>
              <a:gd name="connsiteY2482" fmla="*/ 3612334 h 9023354"/>
              <a:gd name="connsiteX2483" fmla="*/ 7683761 w 11737975"/>
              <a:gd name="connsiteY2483" fmla="*/ 3619481 h 9023354"/>
              <a:gd name="connsiteX2484" fmla="*/ 7682342 w 11737975"/>
              <a:gd name="connsiteY2484" fmla="*/ 3617708 h 9023354"/>
              <a:gd name="connsiteX2485" fmla="*/ 7691644 w 11737975"/>
              <a:gd name="connsiteY2485" fmla="*/ 3610272 h 9023354"/>
              <a:gd name="connsiteX2486" fmla="*/ 7687388 w 11737975"/>
              <a:gd name="connsiteY2486" fmla="*/ 3604949 h 9023354"/>
              <a:gd name="connsiteX2487" fmla="*/ 7700410 w 11737975"/>
              <a:gd name="connsiteY2487" fmla="*/ 3594539 h 9023354"/>
              <a:gd name="connsiteX2488" fmla="*/ 7698992 w 11737975"/>
              <a:gd name="connsiteY2488" fmla="*/ 3592764 h 9023354"/>
              <a:gd name="connsiteX2489" fmla="*/ 7700851 w 11737975"/>
              <a:gd name="connsiteY2489" fmla="*/ 3591277 h 9023354"/>
              <a:gd name="connsiteX2490" fmla="*/ 7711572 w 11737975"/>
              <a:gd name="connsiteY2490" fmla="*/ 3585616 h 9023354"/>
              <a:gd name="connsiteX2491" fmla="*/ 7732917 w 11737975"/>
              <a:gd name="connsiteY2491" fmla="*/ 3562733 h 9023354"/>
              <a:gd name="connsiteX2492" fmla="*/ 7734778 w 11737975"/>
              <a:gd name="connsiteY2492" fmla="*/ 3561248 h 9023354"/>
              <a:gd name="connsiteX2493" fmla="*/ 7737080 w 11737975"/>
              <a:gd name="connsiteY2493" fmla="*/ 3556498 h 9023354"/>
              <a:gd name="connsiteX2494" fmla="*/ 7738940 w 11737975"/>
              <a:gd name="connsiteY2494" fmla="*/ 3555011 h 9023354"/>
              <a:gd name="connsiteX2495" fmla="*/ 7770564 w 11737975"/>
              <a:gd name="connsiteY2495" fmla="*/ 3529729 h 9023354"/>
              <a:gd name="connsiteX2496" fmla="*/ 7771446 w 11737975"/>
              <a:gd name="connsiteY2496" fmla="*/ 3523206 h 9023354"/>
              <a:gd name="connsiteX2497" fmla="*/ 7765330 w 11737975"/>
              <a:gd name="connsiteY2497" fmla="*/ 3519371 h 9023354"/>
              <a:gd name="connsiteX2498" fmla="*/ 7649348 w 11737975"/>
              <a:gd name="connsiteY2498" fmla="*/ 3512431 h 9023354"/>
              <a:gd name="connsiteX2499" fmla="*/ 7641285 w 11737975"/>
              <a:gd name="connsiteY2499" fmla="*/ 3515563 h 9023354"/>
              <a:gd name="connsiteX2500" fmla="*/ 7636453 w 11737975"/>
              <a:gd name="connsiteY2500" fmla="*/ 3522741 h 9023354"/>
              <a:gd name="connsiteX2501" fmla="*/ 7632769 w 11737975"/>
              <a:gd name="connsiteY2501" fmla="*/ 3525686 h 9023354"/>
              <a:gd name="connsiteX2502" fmla="*/ 7627650 w 11737975"/>
              <a:gd name="connsiteY2502" fmla="*/ 3526834 h 9023354"/>
              <a:gd name="connsiteX2503" fmla="*/ 7625401 w 11737975"/>
              <a:gd name="connsiteY2503" fmla="*/ 3531578 h 9023354"/>
              <a:gd name="connsiteX2504" fmla="*/ 7626432 w 11737975"/>
              <a:gd name="connsiteY2504" fmla="*/ 3536644 h 9023354"/>
              <a:gd name="connsiteX2505" fmla="*/ 7631554 w 11737975"/>
              <a:gd name="connsiteY2505" fmla="*/ 3535496 h 9023354"/>
              <a:gd name="connsiteX2506" fmla="*/ 7637081 w 11737975"/>
              <a:gd name="connsiteY2506" fmla="*/ 3531079 h 9023354"/>
              <a:gd name="connsiteX2507" fmla="*/ 7642202 w 11737975"/>
              <a:gd name="connsiteY2507" fmla="*/ 3529931 h 9023354"/>
              <a:gd name="connsiteX2508" fmla="*/ 7649035 w 11737975"/>
              <a:gd name="connsiteY2508" fmla="*/ 3533817 h 9023354"/>
              <a:gd name="connsiteX2509" fmla="*/ 7652668 w 11737975"/>
              <a:gd name="connsiteY2509" fmla="*/ 3531048 h 9023354"/>
              <a:gd name="connsiteX2510" fmla="*/ 7649348 w 11737975"/>
              <a:gd name="connsiteY2510" fmla="*/ 3512431 h 9023354"/>
              <a:gd name="connsiteX2511" fmla="*/ 7608903 w 11737975"/>
              <a:gd name="connsiteY2511" fmla="*/ 3510571 h 9023354"/>
              <a:gd name="connsiteX2512" fmla="*/ 7603784 w 11737975"/>
              <a:gd name="connsiteY2512" fmla="*/ 3510938 h 9023354"/>
              <a:gd name="connsiteX2513" fmla="*/ 7598014 w 11737975"/>
              <a:gd name="connsiteY2513" fmla="*/ 3516296 h 9023354"/>
              <a:gd name="connsiteX2514" fmla="*/ 7601086 w 11737975"/>
              <a:gd name="connsiteY2514" fmla="*/ 3517659 h 9023354"/>
              <a:gd name="connsiteX2515" fmla="*/ 7608903 w 11737975"/>
              <a:gd name="connsiteY2515" fmla="*/ 3510571 h 9023354"/>
              <a:gd name="connsiteX2516" fmla="*/ 7577545 w 11737975"/>
              <a:gd name="connsiteY2516" fmla="*/ 3497971 h 9023354"/>
              <a:gd name="connsiteX2517" fmla="*/ 7562686 w 11737975"/>
              <a:gd name="connsiteY2517" fmla="*/ 3509849 h 9023354"/>
              <a:gd name="connsiteX2518" fmla="*/ 7568761 w 11737975"/>
              <a:gd name="connsiteY2518" fmla="*/ 3513640 h 9023354"/>
              <a:gd name="connsiteX2519" fmla="*/ 7516803 w 11737975"/>
              <a:gd name="connsiteY2519" fmla="*/ 3566705 h 9023354"/>
              <a:gd name="connsiteX2520" fmla="*/ 7527093 w 11737975"/>
              <a:gd name="connsiteY2520" fmla="*/ 3575769 h 9023354"/>
              <a:gd name="connsiteX2521" fmla="*/ 7539191 w 11737975"/>
              <a:gd name="connsiteY2521" fmla="*/ 3571860 h 9023354"/>
              <a:gd name="connsiteX2522" fmla="*/ 7552192 w 11737975"/>
              <a:gd name="connsiteY2522" fmla="*/ 3561466 h 9023354"/>
              <a:gd name="connsiteX2523" fmla="*/ 7555957 w 11737975"/>
              <a:gd name="connsiteY2523" fmla="*/ 3569984 h 9023354"/>
              <a:gd name="connsiteX2524" fmla="*/ 7550384 w 11737975"/>
              <a:gd name="connsiteY2524" fmla="*/ 3574440 h 9023354"/>
              <a:gd name="connsiteX2525" fmla="*/ 7546669 w 11737975"/>
              <a:gd name="connsiteY2525" fmla="*/ 3577409 h 9023354"/>
              <a:gd name="connsiteX2526" fmla="*/ 7547625 w 11737975"/>
              <a:gd name="connsiteY2526" fmla="*/ 3582409 h 9023354"/>
              <a:gd name="connsiteX2527" fmla="*/ 7550886 w 11737975"/>
              <a:gd name="connsiteY2527" fmla="*/ 3582683 h 9023354"/>
              <a:gd name="connsiteX2528" fmla="*/ 7554601 w 11737975"/>
              <a:gd name="connsiteY2528" fmla="*/ 3579713 h 9023354"/>
              <a:gd name="connsiteX2529" fmla="*/ 7562031 w 11737975"/>
              <a:gd name="connsiteY2529" fmla="*/ 3573773 h 9023354"/>
              <a:gd name="connsiteX2530" fmla="*/ 7565155 w 11737975"/>
              <a:gd name="connsiteY2530" fmla="*/ 3572086 h 9023354"/>
              <a:gd name="connsiteX2531" fmla="*/ 7569462 w 11737975"/>
              <a:gd name="connsiteY2531" fmla="*/ 3567834 h 9023354"/>
              <a:gd name="connsiteX2532" fmla="*/ 7562384 w 11737975"/>
              <a:gd name="connsiteY2532" fmla="*/ 3547557 h 9023354"/>
              <a:gd name="connsiteX2533" fmla="*/ 7577744 w 11737975"/>
              <a:gd name="connsiteY2533" fmla="*/ 3543922 h 9023354"/>
              <a:gd name="connsiteX2534" fmla="*/ 7587886 w 11737975"/>
              <a:gd name="connsiteY2534" fmla="*/ 3518523 h 9023354"/>
              <a:gd name="connsiteX2535" fmla="*/ 7591601 w 11737975"/>
              <a:gd name="connsiteY2535" fmla="*/ 3515552 h 9023354"/>
              <a:gd name="connsiteX2536" fmla="*/ 7587335 w 11737975"/>
              <a:gd name="connsiteY2536" fmla="*/ 3498790 h 9023354"/>
              <a:gd name="connsiteX2537" fmla="*/ 7577545 w 11737975"/>
              <a:gd name="connsiteY2537" fmla="*/ 3497971 h 9023354"/>
              <a:gd name="connsiteX2538" fmla="*/ 7695140 w 11737975"/>
              <a:gd name="connsiteY2538" fmla="*/ 3496534 h 9023354"/>
              <a:gd name="connsiteX2539" fmla="*/ 7693269 w 11737975"/>
              <a:gd name="connsiteY2539" fmla="*/ 3498030 h 9023354"/>
              <a:gd name="connsiteX2540" fmla="*/ 7634243 w 11737975"/>
              <a:gd name="connsiteY2540" fmla="*/ 3566069 h 9023354"/>
              <a:gd name="connsiteX2541" fmla="*/ 7633827 w 11737975"/>
              <a:gd name="connsiteY2541" fmla="*/ 3569384 h 9023354"/>
              <a:gd name="connsiteX2542" fmla="*/ 7638604 w 11737975"/>
              <a:gd name="connsiteY2542" fmla="*/ 3571523 h 9023354"/>
              <a:gd name="connsiteX2543" fmla="*/ 7700952 w 11737975"/>
              <a:gd name="connsiteY2543" fmla="*/ 3503804 h 9023354"/>
              <a:gd name="connsiteX2544" fmla="*/ 7699916 w 11737975"/>
              <a:gd name="connsiteY2544" fmla="*/ 3498673 h 9023354"/>
              <a:gd name="connsiteX2545" fmla="*/ 7695140 w 11737975"/>
              <a:gd name="connsiteY2545" fmla="*/ 3496534 h 9023354"/>
              <a:gd name="connsiteX2546" fmla="*/ 7662331 w 11737975"/>
              <a:gd name="connsiteY2546" fmla="*/ 3494033 h 9023354"/>
              <a:gd name="connsiteX2547" fmla="*/ 7661916 w 11737975"/>
              <a:gd name="connsiteY2547" fmla="*/ 3497201 h 9023354"/>
              <a:gd name="connsiteX2548" fmla="*/ 7659707 w 11737975"/>
              <a:gd name="connsiteY2548" fmla="*/ 3501806 h 9023354"/>
              <a:gd name="connsiteX2549" fmla="*/ 7659293 w 11737975"/>
              <a:gd name="connsiteY2549" fmla="*/ 3504974 h 9023354"/>
              <a:gd name="connsiteX2550" fmla="*/ 7658879 w 11737975"/>
              <a:gd name="connsiteY2550" fmla="*/ 3508141 h 9023354"/>
              <a:gd name="connsiteX2551" fmla="*/ 7661509 w 11737975"/>
              <a:gd name="connsiteY2551" fmla="*/ 3509587 h 9023354"/>
              <a:gd name="connsiteX2552" fmla="*/ 7662062 w 11737975"/>
              <a:gd name="connsiteY2552" fmla="*/ 3508436 h 9023354"/>
              <a:gd name="connsiteX2553" fmla="*/ 7665655 w 11737975"/>
              <a:gd name="connsiteY2553" fmla="*/ 3505562 h 9023354"/>
              <a:gd name="connsiteX2554" fmla="*/ 7666896 w 11737975"/>
              <a:gd name="connsiteY2554" fmla="*/ 3496059 h 9023354"/>
              <a:gd name="connsiteX2555" fmla="*/ 7665511 w 11737975"/>
              <a:gd name="connsiteY2555" fmla="*/ 3494326 h 9023354"/>
              <a:gd name="connsiteX2556" fmla="*/ 7662331 w 11737975"/>
              <a:gd name="connsiteY2556" fmla="*/ 3494033 h 9023354"/>
              <a:gd name="connsiteX2557" fmla="*/ 7690747 w 11737975"/>
              <a:gd name="connsiteY2557" fmla="*/ 3467858 h 9023354"/>
              <a:gd name="connsiteX2558" fmla="*/ 7678694 w 11737975"/>
              <a:gd name="connsiteY2558" fmla="*/ 3480420 h 9023354"/>
              <a:gd name="connsiteX2559" fmla="*/ 7691865 w 11737975"/>
              <a:gd name="connsiteY2559" fmla="*/ 3481595 h 9023354"/>
              <a:gd name="connsiteX2560" fmla="*/ 7690747 w 11737975"/>
              <a:gd name="connsiteY2560" fmla="*/ 3467858 h 9023354"/>
              <a:gd name="connsiteX2561" fmla="*/ 7722243 w 11737975"/>
              <a:gd name="connsiteY2561" fmla="*/ 3466355 h 9023354"/>
              <a:gd name="connsiteX2562" fmla="*/ 7718603 w 11737975"/>
              <a:gd name="connsiteY2562" fmla="*/ 3469263 h 9023354"/>
              <a:gd name="connsiteX2563" fmla="*/ 7710591 w 11737975"/>
              <a:gd name="connsiteY2563" fmla="*/ 3481628 h 9023354"/>
              <a:gd name="connsiteX2564" fmla="*/ 7713498 w 11737975"/>
              <a:gd name="connsiteY2564" fmla="*/ 3485263 h 9023354"/>
              <a:gd name="connsiteX2565" fmla="*/ 7716769 w 11737975"/>
              <a:gd name="connsiteY2565" fmla="*/ 3485627 h 9023354"/>
              <a:gd name="connsiteX2566" fmla="*/ 7728054 w 11737975"/>
              <a:gd name="connsiteY2566" fmla="*/ 3473625 h 9023354"/>
              <a:gd name="connsiteX2567" fmla="*/ 7729874 w 11737975"/>
              <a:gd name="connsiteY2567" fmla="*/ 3472171 h 9023354"/>
              <a:gd name="connsiteX2568" fmla="*/ 7728787 w 11737975"/>
              <a:gd name="connsiteY2568" fmla="*/ 3467082 h 9023354"/>
              <a:gd name="connsiteX2569" fmla="*/ 7725515 w 11737975"/>
              <a:gd name="connsiteY2569" fmla="*/ 3466717 h 9023354"/>
              <a:gd name="connsiteX2570" fmla="*/ 7722243 w 11737975"/>
              <a:gd name="connsiteY2570" fmla="*/ 3466355 h 9023354"/>
              <a:gd name="connsiteX2571" fmla="*/ 4298419 w 11737975"/>
              <a:gd name="connsiteY2571" fmla="*/ 3455363 h 9023354"/>
              <a:gd name="connsiteX2572" fmla="*/ 4293153 w 11737975"/>
              <a:gd name="connsiteY2572" fmla="*/ 3456268 h 9023354"/>
              <a:gd name="connsiteX2573" fmla="*/ 4288337 w 11737975"/>
              <a:gd name="connsiteY2573" fmla="*/ 3459247 h 9023354"/>
              <a:gd name="connsiteX2574" fmla="*/ 4300518 w 11737975"/>
              <a:gd name="connsiteY2574" fmla="*/ 3468176 h 9023354"/>
              <a:gd name="connsiteX2575" fmla="*/ 4306384 w 11737975"/>
              <a:gd name="connsiteY2575" fmla="*/ 3466900 h 9023354"/>
              <a:gd name="connsiteX2576" fmla="*/ 4298419 w 11737975"/>
              <a:gd name="connsiteY2576" fmla="*/ 3455363 h 9023354"/>
              <a:gd name="connsiteX2577" fmla="*/ 7634386 w 11737975"/>
              <a:gd name="connsiteY2577" fmla="*/ 3443724 h 9023354"/>
              <a:gd name="connsiteX2578" fmla="*/ 7596943 w 11737975"/>
              <a:gd name="connsiteY2578" fmla="*/ 3473655 h 9023354"/>
              <a:gd name="connsiteX2579" fmla="*/ 7597473 w 11737975"/>
              <a:gd name="connsiteY2579" fmla="*/ 3493508 h 9023354"/>
              <a:gd name="connsiteX2580" fmla="*/ 7604536 w 11737975"/>
              <a:gd name="connsiteY2580" fmla="*/ 3502344 h 9023354"/>
              <a:gd name="connsiteX2581" fmla="*/ 7638693 w 11737975"/>
              <a:gd name="connsiteY2581" fmla="*/ 3472142 h 9023354"/>
              <a:gd name="connsiteX2582" fmla="*/ 7641518 w 11737975"/>
              <a:gd name="connsiteY2582" fmla="*/ 3475676 h 9023354"/>
              <a:gd name="connsiteX2583" fmla="*/ 7642930 w 11737975"/>
              <a:gd name="connsiteY2583" fmla="*/ 3477444 h 9023354"/>
              <a:gd name="connsiteX2584" fmla="*/ 7644343 w 11737975"/>
              <a:gd name="connsiteY2584" fmla="*/ 3479211 h 9023354"/>
              <a:gd name="connsiteX2585" fmla="*/ 7644803 w 11737975"/>
              <a:gd name="connsiteY2585" fmla="*/ 3475947 h 9023354"/>
              <a:gd name="connsiteX2586" fmla="*/ 7639151 w 11737975"/>
              <a:gd name="connsiteY2586" fmla="*/ 3468878 h 9023354"/>
              <a:gd name="connsiteX2587" fmla="*/ 7641024 w 11737975"/>
              <a:gd name="connsiteY2587" fmla="*/ 3467381 h 9023354"/>
              <a:gd name="connsiteX2588" fmla="*/ 7646605 w 11737975"/>
              <a:gd name="connsiteY2588" fmla="*/ 3451334 h 9023354"/>
              <a:gd name="connsiteX2589" fmla="*/ 7634386 w 11737975"/>
              <a:gd name="connsiteY2589" fmla="*/ 3443724 h 9023354"/>
              <a:gd name="connsiteX2590" fmla="*/ 4064557 w 11737975"/>
              <a:gd name="connsiteY2590" fmla="*/ 3441522 h 9023354"/>
              <a:gd name="connsiteX2591" fmla="*/ 4080634 w 11737975"/>
              <a:gd name="connsiteY2591" fmla="*/ 3449389 h 9023354"/>
              <a:gd name="connsiteX2592" fmla="*/ 4046166 w 11737975"/>
              <a:gd name="connsiteY2592" fmla="*/ 3453167 h 9023354"/>
              <a:gd name="connsiteX2593" fmla="*/ 4060821 w 11737975"/>
              <a:gd name="connsiteY2593" fmla="*/ 3496712 h 9023354"/>
              <a:gd name="connsiteX2594" fmla="*/ 4022943 w 11737975"/>
              <a:gd name="connsiteY2594" fmla="*/ 3485059 h 9023354"/>
              <a:gd name="connsiteX2595" fmla="*/ 4023976 w 11737975"/>
              <a:gd name="connsiteY2595" fmla="*/ 3466887 h 9023354"/>
              <a:gd name="connsiteX2596" fmla="*/ 4028414 w 11737975"/>
              <a:gd name="connsiteY2596" fmla="*/ 3464142 h 9023354"/>
              <a:gd name="connsiteX2597" fmla="*/ 4025010 w 11737975"/>
              <a:gd name="connsiteY2597" fmla="*/ 3448715 h 9023354"/>
              <a:gd name="connsiteX2598" fmla="*/ 4064557 w 11737975"/>
              <a:gd name="connsiteY2598" fmla="*/ 3441522 h 9023354"/>
              <a:gd name="connsiteX2599" fmla="*/ 7722342 w 11737975"/>
              <a:gd name="connsiteY2599" fmla="*/ 3439674 h 9023354"/>
              <a:gd name="connsiteX2600" fmla="*/ 7720475 w 11737975"/>
              <a:gd name="connsiteY2600" fmla="*/ 3441165 h 9023354"/>
              <a:gd name="connsiteX2601" fmla="*/ 7702800 w 11737975"/>
              <a:gd name="connsiteY2601" fmla="*/ 3461148 h 9023354"/>
              <a:gd name="connsiteX2602" fmla="*/ 7702362 w 11737975"/>
              <a:gd name="connsiteY2602" fmla="*/ 3464425 h 9023354"/>
              <a:gd name="connsiteX2603" fmla="*/ 7705655 w 11737975"/>
              <a:gd name="connsiteY2603" fmla="*/ 3464718 h 9023354"/>
              <a:gd name="connsiteX2604" fmla="*/ 7726624 w 11737975"/>
              <a:gd name="connsiteY2604" fmla="*/ 3445029 h 9023354"/>
              <a:gd name="connsiteX2605" fmla="*/ 7723768 w 11737975"/>
              <a:gd name="connsiteY2605" fmla="*/ 3441458 h 9023354"/>
              <a:gd name="connsiteX2606" fmla="*/ 7722342 w 11737975"/>
              <a:gd name="connsiteY2606" fmla="*/ 3439674 h 9023354"/>
              <a:gd name="connsiteX2607" fmla="*/ 7773782 w 11737975"/>
              <a:gd name="connsiteY2607" fmla="*/ 3416637 h 9023354"/>
              <a:gd name="connsiteX2608" fmla="*/ 7740603 w 11737975"/>
              <a:gd name="connsiteY2608" fmla="*/ 3451462 h 9023354"/>
              <a:gd name="connsiteX2609" fmla="*/ 7741954 w 11737975"/>
              <a:gd name="connsiteY2609" fmla="*/ 3453151 h 9023354"/>
              <a:gd name="connsiteX2610" fmla="*/ 7745164 w 11737975"/>
              <a:gd name="connsiteY2610" fmla="*/ 3453350 h 9023354"/>
              <a:gd name="connsiteX2611" fmla="*/ 7776481 w 11737975"/>
              <a:gd name="connsiteY2611" fmla="*/ 3420014 h 9023354"/>
              <a:gd name="connsiteX2612" fmla="*/ 7776994 w 11737975"/>
              <a:gd name="connsiteY2612" fmla="*/ 3416838 h 9023354"/>
              <a:gd name="connsiteX2613" fmla="*/ 7773782 w 11737975"/>
              <a:gd name="connsiteY2613" fmla="*/ 3416637 h 9023354"/>
              <a:gd name="connsiteX2614" fmla="*/ 7749206 w 11737975"/>
              <a:gd name="connsiteY2614" fmla="*/ 3416071 h 9023354"/>
              <a:gd name="connsiteX2615" fmla="*/ 7745332 w 11737975"/>
              <a:gd name="connsiteY2615" fmla="*/ 3422003 h 9023354"/>
              <a:gd name="connsiteX2616" fmla="*/ 7744965 w 11737975"/>
              <a:gd name="connsiteY2616" fmla="*/ 3425134 h 9023354"/>
              <a:gd name="connsiteX2617" fmla="*/ 7748099 w 11737975"/>
              <a:gd name="connsiteY2617" fmla="*/ 3425464 h 9023354"/>
              <a:gd name="connsiteX2618" fmla="*/ 7751973 w 11737975"/>
              <a:gd name="connsiteY2618" fmla="*/ 3419533 h 9023354"/>
              <a:gd name="connsiteX2619" fmla="*/ 7752340 w 11737975"/>
              <a:gd name="connsiteY2619" fmla="*/ 3416400 h 9023354"/>
              <a:gd name="connsiteX2620" fmla="*/ 7749206 w 11737975"/>
              <a:gd name="connsiteY2620" fmla="*/ 3416071 h 9023354"/>
              <a:gd name="connsiteX2621" fmla="*/ 4224435 w 11737975"/>
              <a:gd name="connsiteY2621" fmla="*/ 3413326 h 9023354"/>
              <a:gd name="connsiteX2622" fmla="*/ 4218567 w 11737975"/>
              <a:gd name="connsiteY2622" fmla="*/ 3414601 h 9023354"/>
              <a:gd name="connsiteX2623" fmla="*/ 4226982 w 11737975"/>
              <a:gd name="connsiteY2623" fmla="*/ 3428212 h 9023354"/>
              <a:gd name="connsiteX2624" fmla="*/ 4236615 w 11737975"/>
              <a:gd name="connsiteY2624" fmla="*/ 3422257 h 9023354"/>
              <a:gd name="connsiteX2625" fmla="*/ 4224435 w 11737975"/>
              <a:gd name="connsiteY2625" fmla="*/ 3413326 h 9023354"/>
              <a:gd name="connsiteX2626" fmla="*/ 7708017 w 11737975"/>
              <a:gd name="connsiteY2626" fmla="*/ 3402180 h 9023354"/>
              <a:gd name="connsiteX2627" fmla="*/ 7702289 w 11737975"/>
              <a:gd name="connsiteY2627" fmla="*/ 3406759 h 9023354"/>
              <a:gd name="connsiteX2628" fmla="*/ 7702622 w 11737975"/>
              <a:gd name="connsiteY2628" fmla="*/ 3415006 h 9023354"/>
              <a:gd name="connsiteX2629" fmla="*/ 7707068 w 11737975"/>
              <a:gd name="connsiteY2629" fmla="*/ 3415308 h 9023354"/>
              <a:gd name="connsiteX2630" fmla="*/ 7708017 w 11737975"/>
              <a:gd name="connsiteY2630" fmla="*/ 3402180 h 9023354"/>
              <a:gd name="connsiteX2631" fmla="*/ 7767972 w 11737975"/>
              <a:gd name="connsiteY2631" fmla="*/ 3399221 h 9023354"/>
              <a:gd name="connsiteX2632" fmla="*/ 7765631 w 11737975"/>
              <a:gd name="connsiteY2632" fmla="*/ 3402229 h 9023354"/>
              <a:gd name="connsiteX2633" fmla="*/ 7762826 w 11737975"/>
              <a:gd name="connsiteY2633" fmla="*/ 3408464 h 9023354"/>
              <a:gd name="connsiteX2634" fmla="*/ 7766864 w 11737975"/>
              <a:gd name="connsiteY2634" fmla="*/ 3401742 h 9023354"/>
              <a:gd name="connsiteX2635" fmla="*/ 7767972 w 11737975"/>
              <a:gd name="connsiteY2635" fmla="*/ 3399221 h 9023354"/>
              <a:gd name="connsiteX2636" fmla="*/ 3966882 w 11737975"/>
              <a:gd name="connsiteY2636" fmla="*/ 3398179 h 9023354"/>
              <a:gd name="connsiteX2637" fmla="*/ 3953797 w 11737975"/>
              <a:gd name="connsiteY2637" fmla="*/ 3402744 h 9023354"/>
              <a:gd name="connsiteX2638" fmla="*/ 3970625 w 11737975"/>
              <a:gd name="connsiteY2638" fmla="*/ 3429960 h 9023354"/>
              <a:gd name="connsiteX2639" fmla="*/ 3979341 w 11737975"/>
              <a:gd name="connsiteY2639" fmla="*/ 3424571 h 9023354"/>
              <a:gd name="connsiteX2640" fmla="*/ 4009545 w 11737975"/>
              <a:gd name="connsiteY2640" fmla="*/ 3424709 h 9023354"/>
              <a:gd name="connsiteX2641" fmla="*/ 3966882 w 11737975"/>
              <a:gd name="connsiteY2641" fmla="*/ 3398179 h 9023354"/>
              <a:gd name="connsiteX2642" fmla="*/ 7631722 w 11737975"/>
              <a:gd name="connsiteY2642" fmla="*/ 3390083 h 9023354"/>
              <a:gd name="connsiteX2643" fmla="*/ 7619534 w 11737975"/>
              <a:gd name="connsiteY2643" fmla="*/ 3390987 h 9023354"/>
              <a:gd name="connsiteX2644" fmla="*/ 7620971 w 11737975"/>
              <a:gd name="connsiteY2644" fmla="*/ 3392785 h 9023354"/>
              <a:gd name="connsiteX2645" fmla="*/ 7618609 w 11737975"/>
              <a:gd name="connsiteY2645" fmla="*/ 3409406 h 9023354"/>
              <a:gd name="connsiteX2646" fmla="*/ 7622921 w 11737975"/>
              <a:gd name="connsiteY2646" fmla="*/ 3414799 h 9023354"/>
              <a:gd name="connsiteX2647" fmla="*/ 7630239 w 11737975"/>
              <a:gd name="connsiteY2647" fmla="*/ 3413921 h 9023354"/>
              <a:gd name="connsiteX2648" fmla="*/ 7643926 w 11737975"/>
              <a:gd name="connsiteY2648" fmla="*/ 3398006 h 9023354"/>
              <a:gd name="connsiteX2649" fmla="*/ 7631722 w 11737975"/>
              <a:gd name="connsiteY2649" fmla="*/ 3390083 h 9023354"/>
              <a:gd name="connsiteX2650" fmla="*/ 4258706 w 11737975"/>
              <a:gd name="connsiteY2650" fmla="*/ 3389787 h 9023354"/>
              <a:gd name="connsiteX2651" fmla="*/ 4241044 w 11737975"/>
              <a:gd name="connsiteY2651" fmla="*/ 3400705 h 9023354"/>
              <a:gd name="connsiteX2652" fmla="*/ 4248048 w 11737975"/>
              <a:gd name="connsiteY2652" fmla="*/ 3407252 h 9023354"/>
              <a:gd name="connsiteX2653" fmla="*/ 4267119 w 11737975"/>
              <a:gd name="connsiteY2653" fmla="*/ 3403395 h 9023354"/>
              <a:gd name="connsiteX2654" fmla="*/ 4258706 w 11737975"/>
              <a:gd name="connsiteY2654" fmla="*/ 3389787 h 9023354"/>
              <a:gd name="connsiteX2655" fmla="*/ 7802858 w 11737975"/>
              <a:gd name="connsiteY2655" fmla="*/ 3387011 h 9023354"/>
              <a:gd name="connsiteX2656" fmla="*/ 7800933 w 11737975"/>
              <a:gd name="connsiteY2656" fmla="*/ 3388549 h 9023354"/>
              <a:gd name="connsiteX2657" fmla="*/ 7796609 w 11737975"/>
              <a:gd name="connsiteY2657" fmla="*/ 3394985 h 9023354"/>
              <a:gd name="connsiteX2658" fmla="*/ 7792286 w 11737975"/>
              <a:gd name="connsiteY2658" fmla="*/ 3401421 h 9023354"/>
              <a:gd name="connsiteX2659" fmla="*/ 7795192 w 11737975"/>
              <a:gd name="connsiteY2659" fmla="*/ 3405055 h 9023354"/>
              <a:gd name="connsiteX2660" fmla="*/ 7798571 w 11737975"/>
              <a:gd name="connsiteY2660" fmla="*/ 3405335 h 9023354"/>
              <a:gd name="connsiteX2661" fmla="*/ 7802892 w 11737975"/>
              <a:gd name="connsiteY2661" fmla="*/ 3398899 h 9023354"/>
              <a:gd name="connsiteX2662" fmla="*/ 7805765 w 11737975"/>
              <a:gd name="connsiteY2662" fmla="*/ 3390646 h 9023354"/>
              <a:gd name="connsiteX2663" fmla="*/ 7802858 w 11737975"/>
              <a:gd name="connsiteY2663" fmla="*/ 3387011 h 9023354"/>
              <a:gd name="connsiteX2664" fmla="*/ 7782162 w 11737975"/>
              <a:gd name="connsiteY2664" fmla="*/ 3384930 h 9023354"/>
              <a:gd name="connsiteX2665" fmla="*/ 7777533 w 11737975"/>
              <a:gd name="connsiteY2665" fmla="*/ 3389876 h 9023354"/>
              <a:gd name="connsiteX2666" fmla="*/ 7783123 w 11737975"/>
              <a:gd name="connsiteY2666" fmla="*/ 3389796 h 9023354"/>
              <a:gd name="connsiteX2667" fmla="*/ 7782162 w 11737975"/>
              <a:gd name="connsiteY2667" fmla="*/ 3384930 h 9023354"/>
              <a:gd name="connsiteX2668" fmla="*/ 7513520 w 11737975"/>
              <a:gd name="connsiteY2668" fmla="*/ 3373862 h 9023354"/>
              <a:gd name="connsiteX2669" fmla="*/ 7516659 w 11737975"/>
              <a:gd name="connsiteY2669" fmla="*/ 3379986 h 9023354"/>
              <a:gd name="connsiteX2670" fmla="*/ 7522606 w 11737975"/>
              <a:gd name="connsiteY2670" fmla="*/ 3383968 h 9023354"/>
              <a:gd name="connsiteX2671" fmla="*/ 7524768 w 11737975"/>
              <a:gd name="connsiteY2671" fmla="*/ 3385686 h 9023354"/>
              <a:gd name="connsiteX2672" fmla="*/ 7513520 w 11737975"/>
              <a:gd name="connsiteY2672" fmla="*/ 3373862 h 9023354"/>
              <a:gd name="connsiteX2673" fmla="*/ 7824529 w 11737975"/>
              <a:gd name="connsiteY2673" fmla="*/ 3372665 h 9023354"/>
              <a:gd name="connsiteX2674" fmla="*/ 7818546 w 11737975"/>
              <a:gd name="connsiteY2674" fmla="*/ 3373989 h 9023354"/>
              <a:gd name="connsiteX2675" fmla="*/ 7811723 w 11737975"/>
              <a:gd name="connsiteY2675" fmla="*/ 3380137 h 9023354"/>
              <a:gd name="connsiteX2676" fmla="*/ 7814704 w 11737975"/>
              <a:gd name="connsiteY2676" fmla="*/ 3381297 h 9023354"/>
              <a:gd name="connsiteX2677" fmla="*/ 7824529 w 11737975"/>
              <a:gd name="connsiteY2677" fmla="*/ 3372665 h 9023354"/>
              <a:gd name="connsiteX2678" fmla="*/ 7540136 w 11737975"/>
              <a:gd name="connsiteY2678" fmla="*/ 3367207 h 9023354"/>
              <a:gd name="connsiteX2679" fmla="*/ 7538284 w 11737975"/>
              <a:gd name="connsiteY2679" fmla="*/ 3368690 h 9023354"/>
              <a:gd name="connsiteX2680" fmla="*/ 7539709 w 11737975"/>
              <a:gd name="connsiteY2680" fmla="*/ 3370475 h 9023354"/>
              <a:gd name="connsiteX2681" fmla="*/ 7540711 w 11737975"/>
              <a:gd name="connsiteY2681" fmla="*/ 3375528 h 9023354"/>
              <a:gd name="connsiteX2682" fmla="*/ 7542138 w 11737975"/>
              <a:gd name="connsiteY2682" fmla="*/ 3377313 h 9023354"/>
              <a:gd name="connsiteX2683" fmla="*/ 7542564 w 11737975"/>
              <a:gd name="connsiteY2683" fmla="*/ 3374045 h 9023354"/>
              <a:gd name="connsiteX2684" fmla="*/ 7542992 w 11737975"/>
              <a:gd name="connsiteY2684" fmla="*/ 3370779 h 9023354"/>
              <a:gd name="connsiteX2685" fmla="*/ 7547701 w 11737975"/>
              <a:gd name="connsiteY2685" fmla="*/ 3372867 h 9023354"/>
              <a:gd name="connsiteX2686" fmla="*/ 7548126 w 11737975"/>
              <a:gd name="connsiteY2686" fmla="*/ 3369600 h 9023354"/>
              <a:gd name="connsiteX2687" fmla="*/ 7540136 w 11737975"/>
              <a:gd name="connsiteY2687" fmla="*/ 3367207 h 9023354"/>
              <a:gd name="connsiteX2688" fmla="*/ 7665210 w 11737975"/>
              <a:gd name="connsiteY2688" fmla="*/ 3363744 h 9023354"/>
              <a:gd name="connsiteX2689" fmla="*/ 7660068 w 11737975"/>
              <a:gd name="connsiteY2689" fmla="*/ 3364965 h 9023354"/>
              <a:gd name="connsiteX2690" fmla="*/ 7653554 w 11737975"/>
              <a:gd name="connsiteY2690" fmla="*/ 3375949 h 9023354"/>
              <a:gd name="connsiteX2691" fmla="*/ 7647497 w 11737975"/>
              <a:gd name="connsiteY2691" fmla="*/ 3383679 h 9023354"/>
              <a:gd name="connsiteX2692" fmla="*/ 7648449 w 11737975"/>
              <a:gd name="connsiteY2692" fmla="*/ 3388695 h 9023354"/>
              <a:gd name="connsiteX2693" fmla="*/ 7653132 w 11737975"/>
              <a:gd name="connsiteY2693" fmla="*/ 3390726 h 9023354"/>
              <a:gd name="connsiteX2694" fmla="*/ 7659645 w 11737975"/>
              <a:gd name="connsiteY2694" fmla="*/ 3379743 h 9023354"/>
              <a:gd name="connsiteX2695" fmla="*/ 7667569 w 11737975"/>
              <a:gd name="connsiteY2695" fmla="*/ 3370521 h 9023354"/>
              <a:gd name="connsiteX2696" fmla="*/ 7668484 w 11737975"/>
              <a:gd name="connsiteY2696" fmla="*/ 3364012 h 9023354"/>
              <a:gd name="connsiteX2697" fmla="*/ 7665210 w 11737975"/>
              <a:gd name="connsiteY2697" fmla="*/ 3363744 h 9023354"/>
              <a:gd name="connsiteX2698" fmla="*/ 7679792 w 11737975"/>
              <a:gd name="connsiteY2698" fmla="*/ 3360194 h 9023354"/>
              <a:gd name="connsiteX2699" fmla="*/ 7674360 w 11737975"/>
              <a:gd name="connsiteY2699" fmla="*/ 3361294 h 9023354"/>
              <a:gd name="connsiteX2700" fmla="*/ 7676964 w 11737975"/>
              <a:gd name="connsiteY2700" fmla="*/ 3365246 h 9023354"/>
              <a:gd name="connsiteX2701" fmla="*/ 7679792 w 11737975"/>
              <a:gd name="connsiteY2701" fmla="*/ 3360194 h 9023354"/>
              <a:gd name="connsiteX2702" fmla="*/ 7567297 w 11737975"/>
              <a:gd name="connsiteY2702" fmla="*/ 3338945 h 9023354"/>
              <a:gd name="connsiteX2703" fmla="*/ 7563932 w 11737975"/>
              <a:gd name="connsiteY2703" fmla="*/ 3347921 h 9023354"/>
              <a:gd name="connsiteX2704" fmla="*/ 7567297 w 11737975"/>
              <a:gd name="connsiteY2704" fmla="*/ 3338945 h 9023354"/>
              <a:gd name="connsiteX2705" fmla="*/ 7751197 w 11737975"/>
              <a:gd name="connsiteY2705" fmla="*/ 3338636 h 9023354"/>
              <a:gd name="connsiteX2706" fmla="*/ 7752608 w 11737975"/>
              <a:gd name="connsiteY2706" fmla="*/ 3340404 h 9023354"/>
              <a:gd name="connsiteX2707" fmla="*/ 7723821 w 11737975"/>
              <a:gd name="connsiteY2707" fmla="*/ 3369210 h 9023354"/>
              <a:gd name="connsiteX2708" fmla="*/ 7699200 w 11737975"/>
              <a:gd name="connsiteY2708" fmla="*/ 3391791 h 9023354"/>
              <a:gd name="connsiteX2709" fmla="*/ 7688042 w 11737975"/>
              <a:gd name="connsiteY2709" fmla="*/ 3400710 h 9023354"/>
              <a:gd name="connsiteX2710" fmla="*/ 7665281 w 11737975"/>
              <a:gd name="connsiteY2710" fmla="*/ 3421803 h 9023354"/>
              <a:gd name="connsiteX2711" fmla="*/ 7663421 w 11737975"/>
              <a:gd name="connsiteY2711" fmla="*/ 3423289 h 9023354"/>
              <a:gd name="connsiteX2712" fmla="*/ 7662453 w 11737975"/>
              <a:gd name="connsiteY2712" fmla="*/ 3427323 h 9023354"/>
              <a:gd name="connsiteX2713" fmla="*/ 7663940 w 11737975"/>
              <a:gd name="connsiteY2713" fmla="*/ 3431565 h 9023354"/>
              <a:gd name="connsiteX2714" fmla="*/ 7670485 w 11737975"/>
              <a:gd name="connsiteY2714" fmla="*/ 3432126 h 9023354"/>
              <a:gd name="connsiteX2715" fmla="*/ 7672343 w 11737975"/>
              <a:gd name="connsiteY2715" fmla="*/ 3430638 h 9023354"/>
              <a:gd name="connsiteX2716" fmla="*/ 7677923 w 11737975"/>
              <a:gd name="connsiteY2716" fmla="*/ 3426179 h 9023354"/>
              <a:gd name="connsiteX2717" fmla="*/ 7680302 w 11737975"/>
              <a:gd name="connsiteY2717" fmla="*/ 3432966 h 9023354"/>
              <a:gd name="connsiteX2718" fmla="*/ 7683484 w 11737975"/>
              <a:gd name="connsiteY2718" fmla="*/ 3431644 h 9023354"/>
              <a:gd name="connsiteX2719" fmla="*/ 7695178 w 11737975"/>
              <a:gd name="connsiteY2719" fmla="*/ 3421075 h 9023354"/>
              <a:gd name="connsiteX2720" fmla="*/ 7704851 w 11737975"/>
              <a:gd name="connsiteY2720" fmla="*/ 3398858 h 9023354"/>
              <a:gd name="connsiteX2721" fmla="*/ 7729472 w 11737975"/>
              <a:gd name="connsiteY2721" fmla="*/ 3376279 h 9023354"/>
              <a:gd name="connsiteX2722" fmla="*/ 7756848 w 11737975"/>
              <a:gd name="connsiteY2722" fmla="*/ 3345704 h 9023354"/>
              <a:gd name="connsiteX2723" fmla="*/ 7755880 w 11737975"/>
              <a:gd name="connsiteY2723" fmla="*/ 3340685 h 9023354"/>
              <a:gd name="connsiteX2724" fmla="*/ 7751197 w 11737975"/>
              <a:gd name="connsiteY2724" fmla="*/ 3338636 h 9023354"/>
              <a:gd name="connsiteX2725" fmla="*/ 7868372 w 11737975"/>
              <a:gd name="connsiteY2725" fmla="*/ 3319269 h 9023354"/>
              <a:gd name="connsiteX2726" fmla="*/ 7862813 w 11737975"/>
              <a:gd name="connsiteY2726" fmla="*/ 3325543 h 9023354"/>
              <a:gd name="connsiteX2727" fmla="*/ 7866425 w 11737975"/>
              <a:gd name="connsiteY2727" fmla="*/ 3330416 h 9023354"/>
              <a:gd name="connsiteX2728" fmla="*/ 7874504 w 11737975"/>
              <a:gd name="connsiteY2728" fmla="*/ 3323958 h 9023354"/>
              <a:gd name="connsiteX2729" fmla="*/ 7876136 w 11737975"/>
              <a:gd name="connsiteY2729" fmla="*/ 3319765 h 9023354"/>
              <a:gd name="connsiteX2730" fmla="*/ 7868372 w 11737975"/>
              <a:gd name="connsiteY2730" fmla="*/ 3319269 h 9023354"/>
              <a:gd name="connsiteX2731" fmla="*/ 7782691 w 11737975"/>
              <a:gd name="connsiteY2731" fmla="*/ 3316186 h 9023354"/>
              <a:gd name="connsiteX2732" fmla="*/ 7774124 w 11737975"/>
              <a:gd name="connsiteY2732" fmla="*/ 3317959 h 9023354"/>
              <a:gd name="connsiteX2733" fmla="*/ 7776402 w 11737975"/>
              <a:gd name="connsiteY2733" fmla="*/ 3321640 h 9023354"/>
              <a:gd name="connsiteX2734" fmla="*/ 7782691 w 11737975"/>
              <a:gd name="connsiteY2734" fmla="*/ 3316186 h 9023354"/>
              <a:gd name="connsiteX2735" fmla="*/ 7720650 w 11737975"/>
              <a:gd name="connsiteY2735" fmla="*/ 3307668 h 9023354"/>
              <a:gd name="connsiteX2736" fmla="*/ 7715545 w 11737975"/>
              <a:gd name="connsiteY2736" fmla="*/ 3308912 h 9023354"/>
              <a:gd name="connsiteX2737" fmla="*/ 7697376 w 11737975"/>
              <a:gd name="connsiteY2737" fmla="*/ 3331946 h 9023354"/>
              <a:gd name="connsiteX2738" fmla="*/ 7681543 w 11737975"/>
              <a:gd name="connsiteY2738" fmla="*/ 3350280 h 9023354"/>
              <a:gd name="connsiteX2739" fmla="*/ 7682450 w 11737975"/>
              <a:gd name="connsiteY2739" fmla="*/ 3355231 h 9023354"/>
              <a:gd name="connsiteX2740" fmla="*/ 7688938 w 11737975"/>
              <a:gd name="connsiteY2740" fmla="*/ 3355719 h 9023354"/>
              <a:gd name="connsiteX2741" fmla="*/ 7702911 w 11737975"/>
              <a:gd name="connsiteY2741" fmla="*/ 3338872 h 9023354"/>
              <a:gd name="connsiteX2742" fmla="*/ 7721556 w 11737975"/>
              <a:gd name="connsiteY2742" fmla="*/ 3312616 h 9023354"/>
              <a:gd name="connsiteX2743" fmla="*/ 7720650 w 11737975"/>
              <a:gd name="connsiteY2743" fmla="*/ 3307668 h 9023354"/>
              <a:gd name="connsiteX2744" fmla="*/ 7886705 w 11737975"/>
              <a:gd name="connsiteY2744" fmla="*/ 3305350 h 9023354"/>
              <a:gd name="connsiteX2745" fmla="*/ 7878723 w 11737975"/>
              <a:gd name="connsiteY2745" fmla="*/ 3311731 h 9023354"/>
              <a:gd name="connsiteX2746" fmla="*/ 7881554 w 11737975"/>
              <a:gd name="connsiteY2746" fmla="*/ 3314404 h 9023354"/>
              <a:gd name="connsiteX2747" fmla="*/ 7886705 w 11737975"/>
              <a:gd name="connsiteY2747" fmla="*/ 3305350 h 9023354"/>
              <a:gd name="connsiteX2748" fmla="*/ 4205419 w 11737975"/>
              <a:gd name="connsiteY2748" fmla="*/ 3303603 h 9023354"/>
              <a:gd name="connsiteX2749" fmla="*/ 4195787 w 11737975"/>
              <a:gd name="connsiteY2749" fmla="*/ 3309558 h 9023354"/>
              <a:gd name="connsiteX2750" fmla="*/ 4201397 w 11737975"/>
              <a:gd name="connsiteY2750" fmla="*/ 3318631 h 9023354"/>
              <a:gd name="connsiteX2751" fmla="*/ 4205419 w 11737975"/>
              <a:gd name="connsiteY2751" fmla="*/ 3303603 h 9023354"/>
              <a:gd name="connsiteX2752" fmla="*/ 7742199 w 11737975"/>
              <a:gd name="connsiteY2752" fmla="*/ 3292710 h 9023354"/>
              <a:gd name="connsiteX2753" fmla="*/ 7736015 w 11737975"/>
              <a:gd name="connsiteY2753" fmla="*/ 3300633 h 9023354"/>
              <a:gd name="connsiteX2754" fmla="*/ 7744352 w 11737975"/>
              <a:gd name="connsiteY2754" fmla="*/ 3300297 h 9023354"/>
              <a:gd name="connsiteX2755" fmla="*/ 7742199 w 11737975"/>
              <a:gd name="connsiteY2755" fmla="*/ 3292710 h 9023354"/>
              <a:gd name="connsiteX2756" fmla="*/ 7561661 w 11737975"/>
              <a:gd name="connsiteY2756" fmla="*/ 3291917 h 9023354"/>
              <a:gd name="connsiteX2757" fmla="*/ 7557478 w 11737975"/>
              <a:gd name="connsiteY2757" fmla="*/ 3298140 h 9023354"/>
              <a:gd name="connsiteX2758" fmla="*/ 7555618 w 11737975"/>
              <a:gd name="connsiteY2758" fmla="*/ 3299629 h 9023354"/>
              <a:gd name="connsiteX2759" fmla="*/ 7553755 w 11737975"/>
              <a:gd name="connsiteY2759" fmla="*/ 3301117 h 9023354"/>
              <a:gd name="connsiteX2760" fmla="*/ 7548168 w 11737975"/>
              <a:gd name="connsiteY2760" fmla="*/ 3305583 h 9023354"/>
              <a:gd name="connsiteX2761" fmla="*/ 7546763 w 11737975"/>
              <a:gd name="connsiteY2761" fmla="*/ 3303827 h 9023354"/>
              <a:gd name="connsiteX2762" fmla="*/ 7544901 w 11737975"/>
              <a:gd name="connsiteY2762" fmla="*/ 3305316 h 9023354"/>
              <a:gd name="connsiteX2763" fmla="*/ 7545848 w 11737975"/>
              <a:gd name="connsiteY2763" fmla="*/ 3310318 h 9023354"/>
              <a:gd name="connsiteX2764" fmla="*/ 7550518 w 11737975"/>
              <a:gd name="connsiteY2764" fmla="*/ 3312343 h 9023354"/>
              <a:gd name="connsiteX2765" fmla="*/ 7552382 w 11737975"/>
              <a:gd name="connsiteY2765" fmla="*/ 3310853 h 9023354"/>
              <a:gd name="connsiteX2766" fmla="*/ 7556105 w 11737975"/>
              <a:gd name="connsiteY2766" fmla="*/ 3307876 h 9023354"/>
              <a:gd name="connsiteX2767" fmla="*/ 7557510 w 11737975"/>
              <a:gd name="connsiteY2767" fmla="*/ 3309632 h 9023354"/>
              <a:gd name="connsiteX2768" fmla="*/ 7547741 w 11737975"/>
              <a:gd name="connsiteY2768" fmla="*/ 3320322 h 9023354"/>
              <a:gd name="connsiteX2769" fmla="*/ 7538430 w 11737975"/>
              <a:gd name="connsiteY2769" fmla="*/ 3327765 h 9023354"/>
              <a:gd name="connsiteX2770" fmla="*/ 7537025 w 11737975"/>
              <a:gd name="connsiteY2770" fmla="*/ 3326008 h 9023354"/>
              <a:gd name="connsiteX2771" fmla="*/ 7527715 w 11737975"/>
              <a:gd name="connsiteY2771" fmla="*/ 3333451 h 9023354"/>
              <a:gd name="connsiteX2772" fmla="*/ 7501613 w 11737975"/>
              <a:gd name="connsiteY2772" fmla="*/ 3342802 h 9023354"/>
              <a:gd name="connsiteX2773" fmla="*/ 7497890 w 11737975"/>
              <a:gd name="connsiteY2773" fmla="*/ 3345778 h 9023354"/>
              <a:gd name="connsiteX2774" fmla="*/ 7498834 w 11737975"/>
              <a:gd name="connsiteY2774" fmla="*/ 3350782 h 9023354"/>
              <a:gd name="connsiteX2775" fmla="*/ 7503507 w 11737975"/>
              <a:gd name="connsiteY2775" fmla="*/ 3352805 h 9023354"/>
              <a:gd name="connsiteX2776" fmla="*/ 7505366 w 11737975"/>
              <a:gd name="connsiteY2776" fmla="*/ 3351316 h 9023354"/>
              <a:gd name="connsiteX2777" fmla="*/ 7506773 w 11737975"/>
              <a:gd name="connsiteY2777" fmla="*/ 3353072 h 9023354"/>
              <a:gd name="connsiteX2778" fmla="*/ 7504910 w 11737975"/>
              <a:gd name="connsiteY2778" fmla="*/ 3354562 h 9023354"/>
              <a:gd name="connsiteX2779" fmla="*/ 7505855 w 11737975"/>
              <a:gd name="connsiteY2779" fmla="*/ 3359564 h 9023354"/>
              <a:gd name="connsiteX2780" fmla="*/ 7510528 w 11737975"/>
              <a:gd name="connsiteY2780" fmla="*/ 3361588 h 9023354"/>
              <a:gd name="connsiteX2781" fmla="*/ 7512847 w 11737975"/>
              <a:gd name="connsiteY2781" fmla="*/ 3356855 h 9023354"/>
              <a:gd name="connsiteX2782" fmla="*/ 7514252 w 11737975"/>
              <a:gd name="connsiteY2782" fmla="*/ 3358610 h 9023354"/>
              <a:gd name="connsiteX2783" fmla="*/ 7538941 w 11737975"/>
              <a:gd name="connsiteY2783" fmla="*/ 3341707 h 9023354"/>
              <a:gd name="connsiteX2784" fmla="*/ 7541239 w 11737975"/>
              <a:gd name="connsiteY2784" fmla="*/ 3331277 h 9023354"/>
              <a:gd name="connsiteX2785" fmla="*/ 7550549 w 11737975"/>
              <a:gd name="connsiteY2785" fmla="*/ 3323833 h 9023354"/>
              <a:gd name="connsiteX2786" fmla="*/ 7561723 w 11737975"/>
              <a:gd name="connsiteY2786" fmla="*/ 3314901 h 9023354"/>
              <a:gd name="connsiteX2787" fmla="*/ 7560318 w 11737975"/>
              <a:gd name="connsiteY2787" fmla="*/ 3313146 h 9023354"/>
              <a:gd name="connsiteX2788" fmla="*/ 7560776 w 11737975"/>
              <a:gd name="connsiteY2788" fmla="*/ 3309901 h 9023354"/>
              <a:gd name="connsiteX2789" fmla="*/ 7566821 w 11737975"/>
              <a:gd name="connsiteY2789" fmla="*/ 3302189 h 9023354"/>
              <a:gd name="connsiteX2790" fmla="*/ 7567280 w 11737975"/>
              <a:gd name="connsiteY2790" fmla="*/ 3298943 h 9023354"/>
              <a:gd name="connsiteX2791" fmla="*/ 7568195 w 11737975"/>
              <a:gd name="connsiteY2791" fmla="*/ 3292453 h 9023354"/>
              <a:gd name="connsiteX2792" fmla="*/ 7561661 w 11737975"/>
              <a:gd name="connsiteY2792" fmla="*/ 3291917 h 9023354"/>
              <a:gd name="connsiteX2793" fmla="*/ 7692605 w 11737975"/>
              <a:gd name="connsiteY2793" fmla="*/ 3291604 h 9023354"/>
              <a:gd name="connsiteX2794" fmla="*/ 7679141 w 11737975"/>
              <a:gd name="connsiteY2794" fmla="*/ 3305295 h 9023354"/>
              <a:gd name="connsiteX2795" fmla="*/ 7679575 w 11737975"/>
              <a:gd name="connsiteY2795" fmla="*/ 3302022 h 9023354"/>
              <a:gd name="connsiteX2796" fmla="*/ 7662514 w 11737975"/>
              <a:gd name="connsiteY2796" fmla="*/ 3330291 h 9023354"/>
              <a:gd name="connsiteX2797" fmla="*/ 7674932 w 11737975"/>
              <a:gd name="connsiteY2797" fmla="*/ 3333898 h 9023354"/>
              <a:gd name="connsiteX2798" fmla="*/ 7681251 w 11737975"/>
              <a:gd name="connsiteY2798" fmla="*/ 3327016 h 9023354"/>
              <a:gd name="connsiteX2799" fmla="*/ 7685285 w 11737975"/>
              <a:gd name="connsiteY2799" fmla="*/ 3309162 h 9023354"/>
              <a:gd name="connsiteX2800" fmla="*/ 7696886 w 11737975"/>
              <a:gd name="connsiteY2800" fmla="*/ 3296961 h 9023354"/>
              <a:gd name="connsiteX2801" fmla="*/ 7697320 w 11737975"/>
              <a:gd name="connsiteY2801" fmla="*/ 3293688 h 9023354"/>
              <a:gd name="connsiteX2802" fmla="*/ 7692605 w 11737975"/>
              <a:gd name="connsiteY2802" fmla="*/ 3291604 h 9023354"/>
              <a:gd name="connsiteX2803" fmla="*/ 7477117 w 11737975"/>
              <a:gd name="connsiteY2803" fmla="*/ 3288840 h 9023354"/>
              <a:gd name="connsiteX2804" fmla="*/ 7475209 w 11737975"/>
              <a:gd name="connsiteY2804" fmla="*/ 3290367 h 9023354"/>
              <a:gd name="connsiteX2805" fmla="*/ 7472946 w 11737975"/>
              <a:gd name="connsiteY2805" fmla="*/ 3295367 h 9023354"/>
              <a:gd name="connsiteX2806" fmla="*/ 7469128 w 11737975"/>
              <a:gd name="connsiteY2806" fmla="*/ 3298420 h 9023354"/>
              <a:gd name="connsiteX2807" fmla="*/ 7470683 w 11737975"/>
              <a:gd name="connsiteY2807" fmla="*/ 3300369 h 9023354"/>
              <a:gd name="connsiteX2808" fmla="*/ 7472241 w 11737975"/>
              <a:gd name="connsiteY2808" fmla="*/ 3302316 h 9023354"/>
              <a:gd name="connsiteX2809" fmla="*/ 7474151 w 11737975"/>
              <a:gd name="connsiteY2809" fmla="*/ 3300790 h 9023354"/>
              <a:gd name="connsiteX2810" fmla="*/ 7480233 w 11737975"/>
              <a:gd name="connsiteY2810" fmla="*/ 3292735 h 9023354"/>
              <a:gd name="connsiteX2811" fmla="*/ 7477117 w 11737975"/>
              <a:gd name="connsiteY2811" fmla="*/ 3288840 h 9023354"/>
              <a:gd name="connsiteX2812" fmla="*/ 7490035 w 11737975"/>
              <a:gd name="connsiteY2812" fmla="*/ 3280876 h 9023354"/>
              <a:gd name="connsiteX2813" fmla="*/ 7487018 w 11737975"/>
              <a:gd name="connsiteY2813" fmla="*/ 3293162 h 9023354"/>
              <a:gd name="connsiteX2814" fmla="*/ 7489156 w 11737975"/>
              <a:gd name="connsiteY2814" fmla="*/ 3293420 h 9023354"/>
              <a:gd name="connsiteX2815" fmla="*/ 7494945 w 11737975"/>
              <a:gd name="connsiteY2815" fmla="*/ 3280972 h 9023354"/>
              <a:gd name="connsiteX2816" fmla="*/ 7490035 w 11737975"/>
              <a:gd name="connsiteY2816" fmla="*/ 3280876 h 9023354"/>
              <a:gd name="connsiteX2817" fmla="*/ 7584501 w 11737975"/>
              <a:gd name="connsiteY2817" fmla="*/ 3274715 h 9023354"/>
              <a:gd name="connsiteX2818" fmla="*/ 7581629 w 11737975"/>
              <a:gd name="connsiteY2818" fmla="*/ 3278859 h 9023354"/>
              <a:gd name="connsiteX2819" fmla="*/ 7591038 w 11737975"/>
              <a:gd name="connsiteY2819" fmla="*/ 3282892 h 9023354"/>
              <a:gd name="connsiteX2820" fmla="*/ 7584501 w 11737975"/>
              <a:gd name="connsiteY2820" fmla="*/ 3274715 h 9023354"/>
              <a:gd name="connsiteX2821" fmla="*/ 7816409 w 11737975"/>
              <a:gd name="connsiteY2821" fmla="*/ 3274667 h 9023354"/>
              <a:gd name="connsiteX2822" fmla="*/ 7814581 w 11737975"/>
              <a:gd name="connsiteY2822" fmla="*/ 3276128 h 9023354"/>
              <a:gd name="connsiteX2823" fmla="*/ 7807744 w 11737975"/>
              <a:gd name="connsiteY2823" fmla="*/ 3278827 h 9023354"/>
              <a:gd name="connsiteX2824" fmla="*/ 7808613 w 11737975"/>
              <a:gd name="connsiteY2824" fmla="*/ 3283665 h 9023354"/>
              <a:gd name="connsiteX2825" fmla="*/ 7813142 w 11737975"/>
              <a:gd name="connsiteY2825" fmla="*/ 3285579 h 9023354"/>
              <a:gd name="connsiteX2826" fmla="*/ 7818149 w 11737975"/>
              <a:gd name="connsiteY2826" fmla="*/ 3284343 h 9023354"/>
              <a:gd name="connsiteX2827" fmla="*/ 7821808 w 11737975"/>
              <a:gd name="connsiteY2827" fmla="*/ 3281416 h 9023354"/>
              <a:gd name="connsiteX2828" fmla="*/ 7822767 w 11737975"/>
              <a:gd name="connsiteY2828" fmla="*/ 3275117 h 9023354"/>
              <a:gd name="connsiteX2829" fmla="*/ 7816409 w 11737975"/>
              <a:gd name="connsiteY2829" fmla="*/ 3274667 h 9023354"/>
              <a:gd name="connsiteX2830" fmla="*/ 7715522 w 11737975"/>
              <a:gd name="connsiteY2830" fmla="*/ 3270624 h 9023354"/>
              <a:gd name="connsiteX2831" fmla="*/ 7713611 w 11737975"/>
              <a:gd name="connsiteY2831" fmla="*/ 3272151 h 9023354"/>
              <a:gd name="connsiteX2832" fmla="*/ 7709336 w 11737975"/>
              <a:gd name="connsiteY2832" fmla="*/ 3278548 h 9023354"/>
              <a:gd name="connsiteX2833" fmla="*/ 7710334 w 11737975"/>
              <a:gd name="connsiteY2833" fmla="*/ 3283710 h 9023354"/>
              <a:gd name="connsiteX2834" fmla="*/ 7715149 w 11737975"/>
              <a:gd name="connsiteY2834" fmla="*/ 3285819 h 9023354"/>
              <a:gd name="connsiteX2835" fmla="*/ 7721335 w 11737975"/>
              <a:gd name="connsiteY2835" fmla="*/ 3277894 h 9023354"/>
              <a:gd name="connsiteX2836" fmla="*/ 7720337 w 11737975"/>
              <a:gd name="connsiteY2836" fmla="*/ 3272732 h 9023354"/>
              <a:gd name="connsiteX2837" fmla="*/ 7715522 w 11737975"/>
              <a:gd name="connsiteY2837" fmla="*/ 3270624 h 9023354"/>
              <a:gd name="connsiteX2838" fmla="*/ 7774218 w 11737975"/>
              <a:gd name="connsiteY2838" fmla="*/ 3264133 h 9023354"/>
              <a:gd name="connsiteX2839" fmla="*/ 7772380 w 11737975"/>
              <a:gd name="connsiteY2839" fmla="*/ 3265603 h 9023354"/>
              <a:gd name="connsiteX2840" fmla="*/ 7757675 w 11737975"/>
              <a:gd name="connsiteY2840" fmla="*/ 3277358 h 9023354"/>
              <a:gd name="connsiteX2841" fmla="*/ 7755838 w 11737975"/>
              <a:gd name="connsiteY2841" fmla="*/ 3278827 h 9023354"/>
              <a:gd name="connsiteX2842" fmla="*/ 7755558 w 11737975"/>
              <a:gd name="connsiteY2842" fmla="*/ 3282243 h 9023354"/>
              <a:gd name="connsiteX2843" fmla="*/ 7758953 w 11737975"/>
              <a:gd name="connsiteY2843" fmla="*/ 3282724 h 9023354"/>
              <a:gd name="connsiteX2844" fmla="*/ 7760791 w 11737975"/>
              <a:gd name="connsiteY2844" fmla="*/ 3281253 h 9023354"/>
              <a:gd name="connsiteX2845" fmla="*/ 7775495 w 11737975"/>
              <a:gd name="connsiteY2845" fmla="*/ 3269498 h 9023354"/>
              <a:gd name="connsiteX2846" fmla="*/ 7774218 w 11737975"/>
              <a:gd name="connsiteY2846" fmla="*/ 3264133 h 9023354"/>
              <a:gd name="connsiteX2847" fmla="*/ 4623842 w 11737975"/>
              <a:gd name="connsiteY2847" fmla="*/ 3262978 h 9023354"/>
              <a:gd name="connsiteX2848" fmla="*/ 4629803 w 11737975"/>
              <a:gd name="connsiteY2848" fmla="*/ 3285743 h 9023354"/>
              <a:gd name="connsiteX2849" fmla="*/ 4633913 w 11737975"/>
              <a:gd name="connsiteY2849" fmla="*/ 3264392 h 9023354"/>
              <a:gd name="connsiteX2850" fmla="*/ 4623842 w 11737975"/>
              <a:gd name="connsiteY2850" fmla="*/ 3262978 h 9023354"/>
              <a:gd name="connsiteX2851" fmla="*/ 7731325 w 11737975"/>
              <a:gd name="connsiteY2851" fmla="*/ 3258150 h 9023354"/>
              <a:gd name="connsiteX2852" fmla="*/ 7730554 w 11737975"/>
              <a:gd name="connsiteY2852" fmla="*/ 3270312 h 9023354"/>
              <a:gd name="connsiteX2853" fmla="*/ 7741905 w 11737975"/>
              <a:gd name="connsiteY2853" fmla="*/ 3258257 h 9023354"/>
              <a:gd name="connsiteX2854" fmla="*/ 7731325 w 11737975"/>
              <a:gd name="connsiteY2854" fmla="*/ 3258150 h 9023354"/>
              <a:gd name="connsiteX2855" fmla="*/ 7504038 w 11737975"/>
              <a:gd name="connsiteY2855" fmla="*/ 3256938 h 9023354"/>
              <a:gd name="connsiteX2856" fmla="*/ 7502079 w 11737975"/>
              <a:gd name="connsiteY2856" fmla="*/ 3266403 h 9023354"/>
              <a:gd name="connsiteX2857" fmla="*/ 7511794 w 11737975"/>
              <a:gd name="connsiteY2857" fmla="*/ 3267503 h 9023354"/>
              <a:gd name="connsiteX2858" fmla="*/ 7507825 w 11737975"/>
              <a:gd name="connsiteY2858" fmla="*/ 3258854 h 9023354"/>
              <a:gd name="connsiteX2859" fmla="*/ 7504038 w 11737975"/>
              <a:gd name="connsiteY2859" fmla="*/ 3256938 h 9023354"/>
              <a:gd name="connsiteX2860" fmla="*/ 7833786 w 11737975"/>
              <a:gd name="connsiteY2860" fmla="*/ 3254816 h 9023354"/>
              <a:gd name="connsiteX2861" fmla="*/ 7832307 w 11737975"/>
              <a:gd name="connsiteY2861" fmla="*/ 3267705 h 9023354"/>
              <a:gd name="connsiteX2862" fmla="*/ 7836653 w 11737975"/>
              <a:gd name="connsiteY2862" fmla="*/ 3269168 h 9023354"/>
              <a:gd name="connsiteX2863" fmla="*/ 7843090 w 11737975"/>
              <a:gd name="connsiteY2863" fmla="*/ 3259085 h 9023354"/>
              <a:gd name="connsiteX2864" fmla="*/ 7833786 w 11737975"/>
              <a:gd name="connsiteY2864" fmla="*/ 3254816 h 9023354"/>
              <a:gd name="connsiteX2865" fmla="*/ 4540981 w 11737975"/>
              <a:gd name="connsiteY2865" fmla="*/ 3252878 h 9023354"/>
              <a:gd name="connsiteX2866" fmla="*/ 4540833 w 11737975"/>
              <a:gd name="connsiteY2866" fmla="*/ 3271783 h 9023354"/>
              <a:gd name="connsiteX2867" fmla="*/ 4553677 w 11737975"/>
              <a:gd name="connsiteY2867" fmla="*/ 3263842 h 9023354"/>
              <a:gd name="connsiteX2868" fmla="*/ 4540981 w 11737975"/>
              <a:gd name="connsiteY2868" fmla="*/ 3252878 h 9023354"/>
              <a:gd name="connsiteX2869" fmla="*/ 7849657 w 11737975"/>
              <a:gd name="connsiteY2869" fmla="*/ 3236503 h 9023354"/>
              <a:gd name="connsiteX2870" fmla="*/ 7842906 w 11737975"/>
              <a:gd name="connsiteY2870" fmla="*/ 3250565 h 9023354"/>
              <a:gd name="connsiteX2871" fmla="*/ 7851880 w 11737975"/>
              <a:gd name="connsiteY2871" fmla="*/ 3247725 h 9023354"/>
              <a:gd name="connsiteX2872" fmla="*/ 7849657 w 11737975"/>
              <a:gd name="connsiteY2872" fmla="*/ 3236503 h 9023354"/>
              <a:gd name="connsiteX2873" fmla="*/ 7483364 w 11737975"/>
              <a:gd name="connsiteY2873" fmla="*/ 3231709 h 9023354"/>
              <a:gd name="connsiteX2874" fmla="*/ 7478175 w 11737975"/>
              <a:gd name="connsiteY2874" fmla="*/ 3244795 h 9023354"/>
              <a:gd name="connsiteX2875" fmla="*/ 7484210 w 11737975"/>
              <a:gd name="connsiteY2875" fmla="*/ 3241087 h 9023354"/>
              <a:gd name="connsiteX2876" fmla="*/ 7483364 w 11737975"/>
              <a:gd name="connsiteY2876" fmla="*/ 3231709 h 9023354"/>
              <a:gd name="connsiteX2877" fmla="*/ 7805261 w 11737975"/>
              <a:gd name="connsiteY2877" fmla="*/ 3230803 h 9023354"/>
              <a:gd name="connsiteX2878" fmla="*/ 7801072 w 11737975"/>
              <a:gd name="connsiteY2878" fmla="*/ 3237079 h 9023354"/>
              <a:gd name="connsiteX2879" fmla="*/ 7795012 w 11737975"/>
              <a:gd name="connsiteY2879" fmla="*/ 3244850 h 9023354"/>
              <a:gd name="connsiteX2880" fmla="*/ 7797867 w 11737975"/>
              <a:gd name="connsiteY2880" fmla="*/ 3248420 h 9023354"/>
              <a:gd name="connsiteX2881" fmla="*/ 7799738 w 11737975"/>
              <a:gd name="connsiteY2881" fmla="*/ 3246923 h 9023354"/>
              <a:gd name="connsiteX2882" fmla="*/ 7803927 w 11737975"/>
              <a:gd name="connsiteY2882" fmla="*/ 3240649 h 9023354"/>
              <a:gd name="connsiteX2883" fmla="*/ 7809988 w 11737975"/>
              <a:gd name="connsiteY2883" fmla="*/ 3232878 h 9023354"/>
              <a:gd name="connsiteX2884" fmla="*/ 7808561 w 11737975"/>
              <a:gd name="connsiteY2884" fmla="*/ 3231093 h 9023354"/>
              <a:gd name="connsiteX2885" fmla="*/ 7805261 w 11737975"/>
              <a:gd name="connsiteY2885" fmla="*/ 3230803 h 9023354"/>
              <a:gd name="connsiteX2886" fmla="*/ 7740728 w 11737975"/>
              <a:gd name="connsiteY2886" fmla="*/ 3218820 h 9023354"/>
              <a:gd name="connsiteX2887" fmla="*/ 7730979 w 11737975"/>
              <a:gd name="connsiteY2887" fmla="*/ 3229536 h 9023354"/>
              <a:gd name="connsiteX2888" fmla="*/ 7715646 w 11737975"/>
              <a:gd name="connsiteY2888" fmla="*/ 3244721 h 9023354"/>
              <a:gd name="connsiteX2889" fmla="*/ 7682440 w 11737975"/>
              <a:gd name="connsiteY2889" fmla="*/ 3256636 h 9023354"/>
              <a:gd name="connsiteX2890" fmla="*/ 7689576 w 11737975"/>
              <a:gd name="connsiteY2890" fmla="*/ 3265562 h 9023354"/>
              <a:gd name="connsiteX2891" fmla="*/ 7683120 w 11737975"/>
              <a:gd name="connsiteY2891" fmla="*/ 3276577 h 9023354"/>
              <a:gd name="connsiteX2892" fmla="*/ 7681256 w 11737975"/>
              <a:gd name="connsiteY2892" fmla="*/ 3278066 h 9023354"/>
              <a:gd name="connsiteX2893" fmla="*/ 7682250 w 11737975"/>
              <a:gd name="connsiteY2893" fmla="*/ 3283124 h 9023354"/>
              <a:gd name="connsiteX2894" fmla="*/ 7685539 w 11737975"/>
              <a:gd name="connsiteY2894" fmla="*/ 3283423 h 9023354"/>
              <a:gd name="connsiteX2895" fmla="*/ 7687836 w 11737975"/>
              <a:gd name="connsiteY2895" fmla="*/ 3278660 h 9023354"/>
              <a:gd name="connsiteX2896" fmla="*/ 7693858 w 11737975"/>
              <a:gd name="connsiteY2896" fmla="*/ 3270919 h 9023354"/>
              <a:gd name="connsiteX2897" fmla="*/ 7701864 w 11737975"/>
              <a:gd name="connsiteY2897" fmla="*/ 3273298 h 9023354"/>
              <a:gd name="connsiteX2898" fmla="*/ 7721357 w 11737975"/>
              <a:gd name="connsiteY2898" fmla="*/ 3251863 h 9023354"/>
              <a:gd name="connsiteX2899" fmla="*/ 7737122 w 11737975"/>
              <a:gd name="connsiteY2899" fmla="*/ 3233405 h 9023354"/>
              <a:gd name="connsiteX2900" fmla="*/ 7746869 w 11737975"/>
              <a:gd name="connsiteY2900" fmla="*/ 3222686 h 9023354"/>
              <a:gd name="connsiteX2901" fmla="*/ 7744014 w 11737975"/>
              <a:gd name="connsiteY2901" fmla="*/ 3219116 h 9023354"/>
              <a:gd name="connsiteX2902" fmla="*/ 7740728 w 11737975"/>
              <a:gd name="connsiteY2902" fmla="*/ 3218820 h 9023354"/>
              <a:gd name="connsiteX2903" fmla="*/ 4379608 w 11737975"/>
              <a:gd name="connsiteY2903" fmla="*/ 3208443 h 9023354"/>
              <a:gd name="connsiteX2904" fmla="*/ 4348701 w 11737975"/>
              <a:gd name="connsiteY2904" fmla="*/ 3227553 h 9023354"/>
              <a:gd name="connsiteX2905" fmla="*/ 4362083 w 11737975"/>
              <a:gd name="connsiteY2905" fmla="*/ 3238088 h 9023354"/>
              <a:gd name="connsiteX2906" fmla="*/ 4378775 w 11737975"/>
              <a:gd name="connsiteY2906" fmla="*/ 3246578 h 9023354"/>
              <a:gd name="connsiteX2907" fmla="*/ 4379608 w 11737975"/>
              <a:gd name="connsiteY2907" fmla="*/ 3208443 h 9023354"/>
              <a:gd name="connsiteX2908" fmla="*/ 7757294 w 11737975"/>
              <a:gd name="connsiteY2908" fmla="*/ 3205309 h 9023354"/>
              <a:gd name="connsiteX2909" fmla="*/ 7754971 w 11737975"/>
              <a:gd name="connsiteY2909" fmla="*/ 3210003 h 9023354"/>
              <a:gd name="connsiteX2910" fmla="*/ 7754501 w 11737975"/>
              <a:gd name="connsiteY2910" fmla="*/ 3213216 h 9023354"/>
              <a:gd name="connsiteX2911" fmla="*/ 7757740 w 11737975"/>
              <a:gd name="connsiteY2911" fmla="*/ 3213465 h 9023354"/>
              <a:gd name="connsiteX2912" fmla="*/ 7760062 w 11737975"/>
              <a:gd name="connsiteY2912" fmla="*/ 3208771 h 9023354"/>
              <a:gd name="connsiteX2913" fmla="*/ 7760530 w 11737975"/>
              <a:gd name="connsiteY2913" fmla="*/ 3205558 h 9023354"/>
              <a:gd name="connsiteX2914" fmla="*/ 7757294 w 11737975"/>
              <a:gd name="connsiteY2914" fmla="*/ 3205309 h 9023354"/>
              <a:gd name="connsiteX2915" fmla="*/ 7500477 w 11737975"/>
              <a:gd name="connsiteY2915" fmla="*/ 3204196 h 9023354"/>
              <a:gd name="connsiteX2916" fmla="*/ 7496819 w 11737975"/>
              <a:gd name="connsiteY2916" fmla="*/ 3207119 h 9023354"/>
              <a:gd name="connsiteX2917" fmla="*/ 7494991 w 11737975"/>
              <a:gd name="connsiteY2917" fmla="*/ 3208582 h 9023354"/>
              <a:gd name="connsiteX2918" fmla="*/ 7495223 w 11737975"/>
              <a:gd name="connsiteY2918" fmla="*/ 3216376 h 9023354"/>
              <a:gd name="connsiteX2919" fmla="*/ 7500179 w 11737975"/>
              <a:gd name="connsiteY2919" fmla="*/ 3215073 h 9023354"/>
              <a:gd name="connsiteX2920" fmla="*/ 7503838 w 11737975"/>
              <a:gd name="connsiteY2920" fmla="*/ 3212148 h 9023354"/>
              <a:gd name="connsiteX2921" fmla="*/ 7505667 w 11737975"/>
              <a:gd name="connsiteY2921" fmla="*/ 3210686 h 9023354"/>
              <a:gd name="connsiteX2922" fmla="*/ 7506730 w 11737975"/>
              <a:gd name="connsiteY2922" fmla="*/ 3204516 h 9023354"/>
              <a:gd name="connsiteX2923" fmla="*/ 7500477 w 11737975"/>
              <a:gd name="connsiteY2923" fmla="*/ 3204196 h 9023354"/>
              <a:gd name="connsiteX2924" fmla="*/ 7533104 w 11737975"/>
              <a:gd name="connsiteY2924" fmla="*/ 3203914 h 9023354"/>
              <a:gd name="connsiteX2925" fmla="*/ 7524615 w 11737975"/>
              <a:gd name="connsiteY2925" fmla="*/ 3210703 h 9023354"/>
              <a:gd name="connsiteX2926" fmla="*/ 7531752 w 11737975"/>
              <a:gd name="connsiteY2926" fmla="*/ 3219626 h 9023354"/>
              <a:gd name="connsiteX2927" fmla="*/ 7538445 w 11737975"/>
              <a:gd name="connsiteY2927" fmla="*/ 3205497 h 9023354"/>
              <a:gd name="connsiteX2928" fmla="*/ 7533104 w 11737975"/>
              <a:gd name="connsiteY2928" fmla="*/ 3203914 h 9023354"/>
              <a:gd name="connsiteX2929" fmla="*/ 4467080 w 11737975"/>
              <a:gd name="connsiteY2929" fmla="*/ 3191980 h 9023354"/>
              <a:gd name="connsiteX2930" fmla="*/ 4462265 w 11737975"/>
              <a:gd name="connsiteY2930" fmla="*/ 3194960 h 9023354"/>
              <a:gd name="connsiteX2931" fmla="*/ 4470676 w 11737975"/>
              <a:gd name="connsiteY2931" fmla="*/ 3208566 h 9023354"/>
              <a:gd name="connsiteX2932" fmla="*/ 4475492 w 11737975"/>
              <a:gd name="connsiteY2932" fmla="*/ 3205588 h 9023354"/>
              <a:gd name="connsiteX2933" fmla="*/ 4467080 w 11737975"/>
              <a:gd name="connsiteY2933" fmla="*/ 3191980 h 9023354"/>
              <a:gd name="connsiteX2934" fmla="*/ 4622350 w 11737975"/>
              <a:gd name="connsiteY2934" fmla="*/ 3184591 h 9023354"/>
              <a:gd name="connsiteX2935" fmla="*/ 4630193 w 11737975"/>
              <a:gd name="connsiteY2935" fmla="*/ 3197277 h 9023354"/>
              <a:gd name="connsiteX2936" fmla="*/ 4613475 w 11737975"/>
              <a:gd name="connsiteY2936" fmla="*/ 3190079 h 9023354"/>
              <a:gd name="connsiteX2937" fmla="*/ 4622350 w 11737975"/>
              <a:gd name="connsiteY2937" fmla="*/ 3184591 h 9023354"/>
              <a:gd name="connsiteX2938" fmla="*/ 4429877 w 11737975"/>
              <a:gd name="connsiteY2938" fmla="*/ 3180854 h 9023354"/>
              <a:gd name="connsiteX2939" fmla="*/ 4407689 w 11737975"/>
              <a:gd name="connsiteY2939" fmla="*/ 3194574 h 9023354"/>
              <a:gd name="connsiteX2940" fmla="*/ 4417904 w 11737975"/>
              <a:gd name="connsiteY2940" fmla="*/ 3240859 h 9023354"/>
              <a:gd name="connsiteX2941" fmla="*/ 4423104 w 11737975"/>
              <a:gd name="connsiteY2941" fmla="*/ 3252988 h 9023354"/>
              <a:gd name="connsiteX2942" fmla="*/ 4425748 w 11737975"/>
              <a:gd name="connsiteY2942" fmla="*/ 3253545 h 9023354"/>
              <a:gd name="connsiteX2943" fmla="*/ 4443498 w 11737975"/>
              <a:gd name="connsiteY2943" fmla="*/ 3242570 h 9023354"/>
              <a:gd name="connsiteX2944" fmla="*/ 4424409 w 11737975"/>
              <a:gd name="connsiteY2944" fmla="*/ 3201772 h 9023354"/>
              <a:gd name="connsiteX2945" fmla="*/ 4429877 w 11737975"/>
              <a:gd name="connsiteY2945" fmla="*/ 3180854 h 9023354"/>
              <a:gd name="connsiteX2946" fmla="*/ 4343257 w 11737975"/>
              <a:gd name="connsiteY2946" fmla="*/ 3180758 h 9023354"/>
              <a:gd name="connsiteX2947" fmla="*/ 4334695 w 11737975"/>
              <a:gd name="connsiteY2947" fmla="*/ 3186052 h 9023354"/>
              <a:gd name="connsiteX2948" fmla="*/ 4342173 w 11737975"/>
              <a:gd name="connsiteY2948" fmla="*/ 3198147 h 9023354"/>
              <a:gd name="connsiteX2949" fmla="*/ 4347920 w 11737975"/>
              <a:gd name="connsiteY2949" fmla="*/ 3203478 h 9023354"/>
              <a:gd name="connsiteX2950" fmla="*/ 4351062 w 11737975"/>
              <a:gd name="connsiteY2950" fmla="*/ 3204149 h 9023354"/>
              <a:gd name="connsiteX2951" fmla="*/ 4343257 w 11737975"/>
              <a:gd name="connsiteY2951" fmla="*/ 3180758 h 9023354"/>
              <a:gd name="connsiteX2952" fmla="*/ 4288595 w 11737975"/>
              <a:gd name="connsiteY2952" fmla="*/ 3180537 h 9023354"/>
              <a:gd name="connsiteX2953" fmla="*/ 4290858 w 11737975"/>
              <a:gd name="connsiteY2953" fmla="*/ 3185819 h 9023354"/>
              <a:gd name="connsiteX2954" fmla="*/ 4290032 w 11737975"/>
              <a:gd name="connsiteY2954" fmla="*/ 3187047 h 9023354"/>
              <a:gd name="connsiteX2955" fmla="*/ 4284158 w 11737975"/>
              <a:gd name="connsiteY2955" fmla="*/ 3183281 h 9023354"/>
              <a:gd name="connsiteX2956" fmla="*/ 4378430 w 11737975"/>
              <a:gd name="connsiteY2956" fmla="*/ 3177819 h 9023354"/>
              <a:gd name="connsiteX2957" fmla="*/ 4382028 w 11737975"/>
              <a:gd name="connsiteY2957" fmla="*/ 3194407 h 9023354"/>
              <a:gd name="connsiteX2958" fmla="*/ 4386844 w 11737975"/>
              <a:gd name="connsiteY2958" fmla="*/ 3191429 h 9023354"/>
              <a:gd name="connsiteX2959" fmla="*/ 4378430 w 11737975"/>
              <a:gd name="connsiteY2959" fmla="*/ 3177819 h 9023354"/>
              <a:gd name="connsiteX2960" fmla="*/ 7613045 w 11737975"/>
              <a:gd name="connsiteY2960" fmla="*/ 3175573 h 9023354"/>
              <a:gd name="connsiteX2961" fmla="*/ 7612276 w 11737975"/>
              <a:gd name="connsiteY2961" fmla="*/ 3177458 h 9023354"/>
              <a:gd name="connsiteX2962" fmla="*/ 7609909 w 11737975"/>
              <a:gd name="connsiteY2962" fmla="*/ 3180199 h 9023354"/>
              <a:gd name="connsiteX2963" fmla="*/ 7608780 w 11737975"/>
              <a:gd name="connsiteY2963" fmla="*/ 3184070 h 9023354"/>
              <a:gd name="connsiteX2964" fmla="*/ 7611508 w 11737975"/>
              <a:gd name="connsiteY2964" fmla="*/ 3184574 h 9023354"/>
              <a:gd name="connsiteX2965" fmla="*/ 7611762 w 11737975"/>
              <a:gd name="connsiteY2965" fmla="*/ 3178717 h 9023354"/>
              <a:gd name="connsiteX2966" fmla="*/ 7612276 w 11737975"/>
              <a:gd name="connsiteY2966" fmla="*/ 3177458 h 9023354"/>
              <a:gd name="connsiteX2967" fmla="*/ 7613063 w 11737975"/>
              <a:gd name="connsiteY2967" fmla="*/ 3176546 h 9023354"/>
              <a:gd name="connsiteX2968" fmla="*/ 7613045 w 11737975"/>
              <a:gd name="connsiteY2968" fmla="*/ 3175573 h 9023354"/>
              <a:gd name="connsiteX2969" fmla="*/ 4674622 w 11737975"/>
              <a:gd name="connsiteY2969" fmla="*/ 3170251 h 9023354"/>
              <a:gd name="connsiteX2970" fmla="*/ 4668260 w 11737975"/>
              <a:gd name="connsiteY2970" fmla="*/ 3208673 h 9023354"/>
              <a:gd name="connsiteX2971" fmla="*/ 4705474 w 11737975"/>
              <a:gd name="connsiteY2971" fmla="*/ 3220148 h 9023354"/>
              <a:gd name="connsiteX2972" fmla="*/ 4691050 w 11737975"/>
              <a:gd name="connsiteY2972" fmla="*/ 3177337 h 9023354"/>
              <a:gd name="connsiteX2973" fmla="*/ 4674622 w 11737975"/>
              <a:gd name="connsiteY2973" fmla="*/ 3170251 h 9023354"/>
              <a:gd name="connsiteX2974" fmla="*/ 7569743 w 11737975"/>
              <a:gd name="connsiteY2974" fmla="*/ 3168302 h 9023354"/>
              <a:gd name="connsiteX2975" fmla="*/ 7569327 w 11737975"/>
              <a:gd name="connsiteY2975" fmla="*/ 3171582 h 9023354"/>
              <a:gd name="connsiteX2976" fmla="*/ 7555927 w 11737975"/>
              <a:gd name="connsiteY2976" fmla="*/ 3173820 h 9023354"/>
              <a:gd name="connsiteX2977" fmla="*/ 7552231 w 11737975"/>
              <a:gd name="connsiteY2977" fmla="*/ 3188195 h 9023354"/>
              <a:gd name="connsiteX2978" fmla="*/ 7569790 w 11737975"/>
              <a:gd name="connsiteY2978" fmla="*/ 3189259 h 9023354"/>
              <a:gd name="connsiteX2979" fmla="*/ 7579802 w 11737975"/>
              <a:gd name="connsiteY2979" fmla="*/ 3180885 h 9023354"/>
              <a:gd name="connsiteX2980" fmla="*/ 7575491 w 11737975"/>
              <a:gd name="connsiteY2980" fmla="*/ 3175493 h 9023354"/>
              <a:gd name="connsiteX2981" fmla="*/ 7574471 w 11737975"/>
              <a:gd name="connsiteY2981" fmla="*/ 3170415 h 9023354"/>
              <a:gd name="connsiteX2982" fmla="*/ 7569743 w 11737975"/>
              <a:gd name="connsiteY2982" fmla="*/ 3168302 h 9023354"/>
              <a:gd name="connsiteX2983" fmla="*/ 4572212 w 11737975"/>
              <a:gd name="connsiteY2983" fmla="*/ 3164600 h 9023354"/>
              <a:gd name="connsiteX2984" fmla="*/ 4563650 w 11737975"/>
              <a:gd name="connsiteY2984" fmla="*/ 3169894 h 9023354"/>
              <a:gd name="connsiteX2985" fmla="*/ 4566952 w 11737975"/>
              <a:gd name="connsiteY2985" fmla="*/ 3178826 h 9023354"/>
              <a:gd name="connsiteX2986" fmla="*/ 4569259 w 11737975"/>
              <a:gd name="connsiteY2986" fmla="*/ 3178966 h 9023354"/>
              <a:gd name="connsiteX2987" fmla="*/ 4572212 w 11737975"/>
              <a:gd name="connsiteY2987" fmla="*/ 3164600 h 9023354"/>
              <a:gd name="connsiteX2988" fmla="*/ 7480933 w 11737975"/>
              <a:gd name="connsiteY2988" fmla="*/ 3163956 h 9023354"/>
              <a:gd name="connsiteX2989" fmla="*/ 7476356 w 11737975"/>
              <a:gd name="connsiteY2989" fmla="*/ 3165355 h 9023354"/>
              <a:gd name="connsiteX2990" fmla="*/ 7479785 w 11737975"/>
              <a:gd name="connsiteY2990" fmla="*/ 3173920 h 9023354"/>
              <a:gd name="connsiteX2991" fmla="*/ 7485346 w 11737975"/>
              <a:gd name="connsiteY2991" fmla="*/ 3169475 h 9023354"/>
              <a:gd name="connsiteX2992" fmla="*/ 7480933 w 11737975"/>
              <a:gd name="connsiteY2992" fmla="*/ 3163956 h 9023354"/>
              <a:gd name="connsiteX2993" fmla="*/ 7654561 w 11737975"/>
              <a:gd name="connsiteY2993" fmla="*/ 3144857 h 9023354"/>
              <a:gd name="connsiteX2994" fmla="*/ 7647474 w 11737975"/>
              <a:gd name="connsiteY2994" fmla="*/ 3146267 h 9023354"/>
              <a:gd name="connsiteX2995" fmla="*/ 7643104 w 11737975"/>
              <a:gd name="connsiteY2995" fmla="*/ 3154015 h 9023354"/>
              <a:gd name="connsiteX2996" fmla="*/ 7647183 w 11737975"/>
              <a:gd name="connsiteY2996" fmla="*/ 3154347 h 9023354"/>
              <a:gd name="connsiteX2997" fmla="*/ 7654561 w 11737975"/>
              <a:gd name="connsiteY2997" fmla="*/ 3144857 h 9023354"/>
              <a:gd name="connsiteX2998" fmla="*/ 4242812 w 11737975"/>
              <a:gd name="connsiteY2998" fmla="*/ 3138620 h 9023354"/>
              <a:gd name="connsiteX2999" fmla="*/ 4234034 w 11737975"/>
              <a:gd name="connsiteY2999" fmla="*/ 3141696 h 9023354"/>
              <a:gd name="connsiteX3000" fmla="*/ 4229753 w 11737975"/>
              <a:gd name="connsiteY3000" fmla="*/ 3144343 h 9023354"/>
              <a:gd name="connsiteX3001" fmla="*/ 4225471 w 11737975"/>
              <a:gd name="connsiteY3001" fmla="*/ 3146990 h 9023354"/>
              <a:gd name="connsiteX3002" fmla="*/ 4219645 w 11737975"/>
              <a:gd name="connsiteY3002" fmla="*/ 3142953 h 9023354"/>
              <a:gd name="connsiteX3003" fmla="*/ 4233885 w 11737975"/>
              <a:gd name="connsiteY3003" fmla="*/ 3160600 h 9023354"/>
              <a:gd name="connsiteX3004" fmla="*/ 4234034 w 11737975"/>
              <a:gd name="connsiteY3004" fmla="*/ 3141696 h 9023354"/>
              <a:gd name="connsiteX3005" fmla="*/ 4251278 w 11737975"/>
              <a:gd name="connsiteY3005" fmla="*/ 3149846 h 9023354"/>
              <a:gd name="connsiteX3006" fmla="*/ 4242812 w 11737975"/>
              <a:gd name="connsiteY3006" fmla="*/ 3138620 h 9023354"/>
              <a:gd name="connsiteX3007" fmla="*/ 7545213 w 11737975"/>
              <a:gd name="connsiteY3007" fmla="*/ 3128947 h 9023354"/>
              <a:gd name="connsiteX3008" fmla="*/ 7541448 w 11737975"/>
              <a:gd name="connsiteY3008" fmla="*/ 3133253 h 9023354"/>
              <a:gd name="connsiteX3009" fmla="*/ 7547587 w 11737975"/>
              <a:gd name="connsiteY3009" fmla="*/ 3132919 h 9023354"/>
              <a:gd name="connsiteX3010" fmla="*/ 7545213 w 11737975"/>
              <a:gd name="connsiteY3010" fmla="*/ 3128947 h 9023354"/>
              <a:gd name="connsiteX3011" fmla="*/ 7484420 w 11737975"/>
              <a:gd name="connsiteY3011" fmla="*/ 3126588 h 9023354"/>
              <a:gd name="connsiteX3012" fmla="*/ 7480648 w 11737975"/>
              <a:gd name="connsiteY3012" fmla="*/ 3129604 h 9023354"/>
              <a:gd name="connsiteX3013" fmla="*/ 7478301 w 11737975"/>
              <a:gd name="connsiteY3013" fmla="*/ 3134407 h 9023354"/>
              <a:gd name="connsiteX3014" fmla="*/ 7481155 w 11737975"/>
              <a:gd name="connsiteY3014" fmla="*/ 3137978 h 9023354"/>
              <a:gd name="connsiteX3015" fmla="*/ 7484468 w 11737975"/>
              <a:gd name="connsiteY3015" fmla="*/ 3138254 h 9023354"/>
              <a:gd name="connsiteX3016" fmla="*/ 7486815 w 11737975"/>
              <a:gd name="connsiteY3016" fmla="*/ 3133453 h 9023354"/>
              <a:gd name="connsiteX3017" fmla="*/ 7487275 w 11737975"/>
              <a:gd name="connsiteY3017" fmla="*/ 3130160 h 9023354"/>
              <a:gd name="connsiteX3018" fmla="*/ 7487736 w 11737975"/>
              <a:gd name="connsiteY3018" fmla="*/ 3126866 h 9023354"/>
              <a:gd name="connsiteX3019" fmla="*/ 7484420 w 11737975"/>
              <a:gd name="connsiteY3019" fmla="*/ 3126588 h 9023354"/>
              <a:gd name="connsiteX3020" fmla="*/ 4671743 w 11737975"/>
              <a:gd name="connsiteY3020" fmla="*/ 3115599 h 9023354"/>
              <a:gd name="connsiteX3021" fmla="*/ 4670816 w 11737975"/>
              <a:gd name="connsiteY3021" fmla="*/ 3133842 h 9023354"/>
              <a:gd name="connsiteX3022" fmla="*/ 4683135 w 11737975"/>
              <a:gd name="connsiteY3022" fmla="*/ 3143895 h 9023354"/>
              <a:gd name="connsiteX3023" fmla="*/ 4687550 w 11737975"/>
              <a:gd name="connsiteY3023" fmla="*/ 3141166 h 9023354"/>
              <a:gd name="connsiteX3024" fmla="*/ 4704286 w 11737975"/>
              <a:gd name="connsiteY3024" fmla="*/ 3148489 h 9023354"/>
              <a:gd name="connsiteX3025" fmla="*/ 4736826 w 11737975"/>
              <a:gd name="connsiteY3025" fmla="*/ 3181382 h 9023354"/>
              <a:gd name="connsiteX3026" fmla="*/ 4764027 w 11737975"/>
              <a:gd name="connsiteY3026" fmla="*/ 3235245 h 9023354"/>
              <a:gd name="connsiteX3027" fmla="*/ 4772559 w 11737975"/>
              <a:gd name="connsiteY3027" fmla="*/ 3244879 h 9023354"/>
              <a:gd name="connsiteX3028" fmla="*/ 4776348 w 11737975"/>
              <a:gd name="connsiteY3028" fmla="*/ 3245297 h 9023354"/>
              <a:gd name="connsiteX3029" fmla="*/ 4780763 w 11737975"/>
              <a:gd name="connsiteY3029" fmla="*/ 3242567 h 9023354"/>
              <a:gd name="connsiteX3030" fmla="*/ 4768443 w 11737975"/>
              <a:gd name="connsiteY3030" fmla="*/ 3232513 h 9023354"/>
              <a:gd name="connsiteX3031" fmla="*/ 4769368 w 11737975"/>
              <a:gd name="connsiteY3031" fmla="*/ 3214270 h 9023354"/>
              <a:gd name="connsiteX3032" fmla="*/ 4783542 w 11737975"/>
              <a:gd name="connsiteY3032" fmla="*/ 3187841 h 9023354"/>
              <a:gd name="connsiteX3033" fmla="*/ 4766808 w 11737975"/>
              <a:gd name="connsiteY3033" fmla="*/ 3180517 h 9023354"/>
              <a:gd name="connsiteX3034" fmla="*/ 4765170 w 11737975"/>
              <a:gd name="connsiteY3034" fmla="*/ 3128515 h 9023354"/>
              <a:gd name="connsiteX3035" fmla="*/ 4735191 w 11737975"/>
              <a:gd name="connsiteY3035" fmla="*/ 3129381 h 9023354"/>
              <a:gd name="connsiteX3036" fmla="*/ 4714042 w 11737975"/>
              <a:gd name="connsiteY3036" fmla="*/ 3124787 h 9023354"/>
              <a:gd name="connsiteX3037" fmla="*/ 4687550 w 11737975"/>
              <a:gd name="connsiteY3037" fmla="*/ 3141166 h 9023354"/>
              <a:gd name="connsiteX3038" fmla="*/ 4679646 w 11737975"/>
              <a:gd name="connsiteY3038" fmla="*/ 3128383 h 9023354"/>
              <a:gd name="connsiteX3039" fmla="*/ 4684061 w 11737975"/>
              <a:gd name="connsiteY3039" fmla="*/ 3125652 h 9023354"/>
              <a:gd name="connsiteX3040" fmla="*/ 4671743 w 11737975"/>
              <a:gd name="connsiteY3040" fmla="*/ 3115599 h 9023354"/>
              <a:gd name="connsiteX3041" fmla="*/ 7487164 w 11737975"/>
              <a:gd name="connsiteY3041" fmla="*/ 3114819 h 9023354"/>
              <a:gd name="connsiteX3042" fmla="*/ 7487641 w 11737975"/>
              <a:gd name="connsiteY3042" fmla="*/ 3121220 h 9023354"/>
              <a:gd name="connsiteX3043" fmla="*/ 7495986 w 11737975"/>
              <a:gd name="connsiteY3043" fmla="*/ 3125854 h 9023354"/>
              <a:gd name="connsiteX3044" fmla="*/ 7493462 w 11737975"/>
              <a:gd name="connsiteY3044" fmla="*/ 3118828 h 9023354"/>
              <a:gd name="connsiteX3045" fmla="*/ 7487164 w 11737975"/>
              <a:gd name="connsiteY3045" fmla="*/ 3114819 h 9023354"/>
              <a:gd name="connsiteX3046" fmla="*/ 4251309 w 11737975"/>
              <a:gd name="connsiteY3046" fmla="*/ 3112207 h 9023354"/>
              <a:gd name="connsiteX3047" fmla="*/ 4272786 w 11737975"/>
              <a:gd name="connsiteY3047" fmla="*/ 3133314 h 9023354"/>
              <a:gd name="connsiteX3048" fmla="*/ 4277770 w 11737975"/>
              <a:gd name="connsiteY3048" fmla="*/ 3133466 h 9023354"/>
              <a:gd name="connsiteX3049" fmla="*/ 4282587 w 11737975"/>
              <a:gd name="connsiteY3049" fmla="*/ 3130489 h 9023354"/>
              <a:gd name="connsiteX3050" fmla="*/ 4251309 w 11737975"/>
              <a:gd name="connsiteY3050" fmla="*/ 3112207 h 9023354"/>
              <a:gd name="connsiteX3051" fmla="*/ 4657306 w 11737975"/>
              <a:gd name="connsiteY3051" fmla="*/ 3111988 h 9023354"/>
              <a:gd name="connsiteX3052" fmla="*/ 4658097 w 11737975"/>
              <a:gd name="connsiteY3052" fmla="*/ 3124038 h 9023354"/>
              <a:gd name="connsiteX3053" fmla="*/ 4667732 w 11737975"/>
              <a:gd name="connsiteY3053" fmla="*/ 3118082 h 9023354"/>
              <a:gd name="connsiteX3054" fmla="*/ 4657306 w 11737975"/>
              <a:gd name="connsiteY3054" fmla="*/ 3111988 h 9023354"/>
              <a:gd name="connsiteX3055" fmla="*/ 4631229 w 11737975"/>
              <a:gd name="connsiteY3055" fmla="*/ 3109298 h 9023354"/>
              <a:gd name="connsiteX3056" fmla="*/ 4621596 w 11737975"/>
              <a:gd name="connsiteY3056" fmla="*/ 3115254 h 9023354"/>
              <a:gd name="connsiteX3057" fmla="*/ 4627967 w 11737975"/>
              <a:gd name="connsiteY3057" fmla="*/ 3122192 h 9023354"/>
              <a:gd name="connsiteX3058" fmla="*/ 4639644 w 11737975"/>
              <a:gd name="connsiteY3058" fmla="*/ 3122907 h 9023354"/>
              <a:gd name="connsiteX3059" fmla="*/ 4631229 w 11737975"/>
              <a:gd name="connsiteY3059" fmla="*/ 3109298 h 9023354"/>
              <a:gd name="connsiteX3060" fmla="*/ 7631461 w 11737975"/>
              <a:gd name="connsiteY3060" fmla="*/ 3106440 h 9023354"/>
              <a:gd name="connsiteX3061" fmla="*/ 7630680 w 11737975"/>
              <a:gd name="connsiteY3061" fmla="*/ 3106723 h 9023354"/>
              <a:gd name="connsiteX3062" fmla="*/ 7630681 w 11737975"/>
              <a:gd name="connsiteY3062" fmla="*/ 3106685 h 9023354"/>
              <a:gd name="connsiteX3063" fmla="*/ 7507625 w 11737975"/>
              <a:gd name="connsiteY3063" fmla="*/ 3101655 h 9023354"/>
              <a:gd name="connsiteX3064" fmla="*/ 7510531 w 11737975"/>
              <a:gd name="connsiteY3064" fmla="*/ 3105289 h 9023354"/>
              <a:gd name="connsiteX3065" fmla="*/ 7511985 w 11737975"/>
              <a:gd name="connsiteY3065" fmla="*/ 3107106 h 9023354"/>
              <a:gd name="connsiteX3066" fmla="*/ 7508277 w 11737975"/>
              <a:gd name="connsiteY3066" fmla="*/ 3110070 h 9023354"/>
              <a:gd name="connsiteX3067" fmla="*/ 7506424 w 11737975"/>
              <a:gd name="connsiteY3067" fmla="*/ 3111553 h 9023354"/>
              <a:gd name="connsiteX3068" fmla="*/ 7507876 w 11737975"/>
              <a:gd name="connsiteY3068" fmla="*/ 3113371 h 9023354"/>
              <a:gd name="connsiteX3069" fmla="*/ 7509330 w 11737975"/>
              <a:gd name="connsiteY3069" fmla="*/ 3115188 h 9023354"/>
              <a:gd name="connsiteX3070" fmla="*/ 7511184 w 11737975"/>
              <a:gd name="connsiteY3070" fmla="*/ 3113706 h 9023354"/>
              <a:gd name="connsiteX3071" fmla="*/ 7515290 w 11737975"/>
              <a:gd name="connsiteY3071" fmla="*/ 3107443 h 9023354"/>
              <a:gd name="connsiteX3072" fmla="*/ 7510932 w 11737975"/>
              <a:gd name="connsiteY3072" fmla="*/ 3101991 h 9023354"/>
              <a:gd name="connsiteX3073" fmla="*/ 7507625 w 11737975"/>
              <a:gd name="connsiteY3073" fmla="*/ 3101655 h 9023354"/>
              <a:gd name="connsiteX3074" fmla="*/ 4410990 w 11737975"/>
              <a:gd name="connsiteY3074" fmla="*/ 3101259 h 9023354"/>
              <a:gd name="connsiteX3075" fmla="*/ 4423803 w 11737975"/>
              <a:gd name="connsiteY3075" fmla="*/ 3130957 h 9023354"/>
              <a:gd name="connsiteX3076" fmla="*/ 4419402 w 11737975"/>
              <a:gd name="connsiteY3076" fmla="*/ 3114867 h 9023354"/>
              <a:gd name="connsiteX3077" fmla="*/ 4410990 w 11737975"/>
              <a:gd name="connsiteY3077" fmla="*/ 3101259 h 9023354"/>
              <a:gd name="connsiteX3078" fmla="*/ 7641715 w 11737975"/>
              <a:gd name="connsiteY3078" fmla="*/ 3099520 h 9023354"/>
              <a:gd name="connsiteX3079" fmla="*/ 7630911 w 11737975"/>
              <a:gd name="connsiteY3079" fmla="*/ 3099921 h 9023354"/>
              <a:gd name="connsiteX3080" fmla="*/ 7630681 w 11737975"/>
              <a:gd name="connsiteY3080" fmla="*/ 3106685 h 9023354"/>
              <a:gd name="connsiteX3081" fmla="*/ 7627361 w 11737975"/>
              <a:gd name="connsiteY3081" fmla="*/ 3107724 h 9023354"/>
              <a:gd name="connsiteX3082" fmla="*/ 7627483 w 11737975"/>
              <a:gd name="connsiteY3082" fmla="*/ 3107877 h 9023354"/>
              <a:gd name="connsiteX3083" fmla="*/ 7630680 w 11737975"/>
              <a:gd name="connsiteY3083" fmla="*/ 3106723 h 9023354"/>
              <a:gd name="connsiteX3084" fmla="*/ 7630410 w 11737975"/>
              <a:gd name="connsiteY3084" fmla="*/ 3114645 h 9023354"/>
              <a:gd name="connsiteX3085" fmla="*/ 7636682 w 11737975"/>
              <a:gd name="connsiteY3085" fmla="*/ 3119433 h 9023354"/>
              <a:gd name="connsiteX3086" fmla="*/ 7639366 w 11737975"/>
              <a:gd name="connsiteY3086" fmla="*/ 3117723 h 9023354"/>
              <a:gd name="connsiteX3087" fmla="*/ 7645835 w 11737975"/>
              <a:gd name="connsiteY3087" fmla="*/ 3110909 h 9023354"/>
              <a:gd name="connsiteX3088" fmla="*/ 7641715 w 11737975"/>
              <a:gd name="connsiteY3088" fmla="*/ 3099520 h 9023354"/>
              <a:gd name="connsiteX3089" fmla="*/ 4142204 w 11737975"/>
              <a:gd name="connsiteY3089" fmla="*/ 3091882 h 9023354"/>
              <a:gd name="connsiteX3090" fmla="*/ 4137789 w 11737975"/>
              <a:gd name="connsiteY3090" fmla="*/ 3094613 h 9023354"/>
              <a:gd name="connsiteX3091" fmla="*/ 4154617 w 11737975"/>
              <a:gd name="connsiteY3091" fmla="*/ 3121830 h 9023354"/>
              <a:gd name="connsiteX3092" fmla="*/ 4163447 w 11737975"/>
              <a:gd name="connsiteY3092" fmla="*/ 3116370 h 9023354"/>
              <a:gd name="connsiteX3093" fmla="*/ 4142204 w 11737975"/>
              <a:gd name="connsiteY3093" fmla="*/ 3091882 h 9023354"/>
              <a:gd name="connsiteX3094" fmla="*/ 7516952 w 11737975"/>
              <a:gd name="connsiteY3094" fmla="*/ 3091005 h 9023354"/>
              <a:gd name="connsiteX3095" fmla="*/ 7523813 w 11737975"/>
              <a:gd name="connsiteY3095" fmla="*/ 3101037 h 9023354"/>
              <a:gd name="connsiteX3096" fmla="*/ 7516952 w 11737975"/>
              <a:gd name="connsiteY3096" fmla="*/ 3091005 h 9023354"/>
              <a:gd name="connsiteX3097" fmla="*/ 7493681 w 11737975"/>
              <a:gd name="connsiteY3097" fmla="*/ 3081336 h 9023354"/>
              <a:gd name="connsiteX3098" fmla="*/ 7486881 w 11737975"/>
              <a:gd name="connsiteY3098" fmla="*/ 3083884 h 9023354"/>
              <a:gd name="connsiteX3099" fmla="*/ 7486493 w 11737975"/>
              <a:gd name="connsiteY3099" fmla="*/ 3087083 h 9023354"/>
              <a:gd name="connsiteX3100" fmla="*/ 7485085 w 11737975"/>
              <a:gd name="connsiteY3100" fmla="*/ 3085321 h 9023354"/>
              <a:gd name="connsiteX3101" fmla="*/ 7481877 w 11737975"/>
              <a:gd name="connsiteY3101" fmla="*/ 3084994 h 9023354"/>
              <a:gd name="connsiteX3102" fmla="*/ 7483287 w 11737975"/>
              <a:gd name="connsiteY3102" fmla="*/ 3086757 h 9023354"/>
              <a:gd name="connsiteX3103" fmla="*/ 7484697 w 11737975"/>
              <a:gd name="connsiteY3103" fmla="*/ 3088518 h 9023354"/>
              <a:gd name="connsiteX3104" fmla="*/ 7482510 w 11737975"/>
              <a:gd name="connsiteY3104" fmla="*/ 3093154 h 9023354"/>
              <a:gd name="connsiteX3105" fmla="*/ 7483530 w 11737975"/>
              <a:gd name="connsiteY3105" fmla="*/ 3098115 h 9023354"/>
              <a:gd name="connsiteX3106" fmla="*/ 7489943 w 11737975"/>
              <a:gd name="connsiteY3106" fmla="*/ 3098766 h 9023354"/>
              <a:gd name="connsiteX3107" fmla="*/ 7492127 w 11737975"/>
              <a:gd name="connsiteY3107" fmla="*/ 3094131 h 9023354"/>
              <a:gd name="connsiteX3108" fmla="*/ 7492516 w 11737975"/>
              <a:gd name="connsiteY3108" fmla="*/ 3090932 h 9023354"/>
              <a:gd name="connsiteX3109" fmla="*/ 7496112 w 11737975"/>
              <a:gd name="connsiteY3109" fmla="*/ 3088059 h 9023354"/>
              <a:gd name="connsiteX3110" fmla="*/ 7497908 w 11737975"/>
              <a:gd name="connsiteY3110" fmla="*/ 3086622 h 9023354"/>
              <a:gd name="connsiteX3111" fmla="*/ 7498295 w 11737975"/>
              <a:gd name="connsiteY3111" fmla="*/ 3083424 h 9023354"/>
              <a:gd name="connsiteX3112" fmla="*/ 7493681 w 11737975"/>
              <a:gd name="connsiteY3112" fmla="*/ 3081336 h 9023354"/>
              <a:gd name="connsiteX3113" fmla="*/ 7664533 w 11737975"/>
              <a:gd name="connsiteY3113" fmla="*/ 3073041 h 9023354"/>
              <a:gd name="connsiteX3114" fmla="*/ 7655207 w 11737975"/>
              <a:gd name="connsiteY3114" fmla="*/ 3089011 h 9023354"/>
              <a:gd name="connsiteX3115" fmla="*/ 7661759 w 11737975"/>
              <a:gd name="connsiteY3115" fmla="*/ 3091221 h 9023354"/>
              <a:gd name="connsiteX3116" fmla="*/ 7664533 w 11737975"/>
              <a:gd name="connsiteY3116" fmla="*/ 3073041 h 9023354"/>
              <a:gd name="connsiteX3117" fmla="*/ 7556388 w 11737975"/>
              <a:gd name="connsiteY3117" fmla="*/ 3065665 h 9023354"/>
              <a:gd name="connsiteX3118" fmla="*/ 7551913 w 11737975"/>
              <a:gd name="connsiteY3118" fmla="*/ 3066399 h 9023354"/>
              <a:gd name="connsiteX3119" fmla="*/ 7549452 w 11737975"/>
              <a:gd name="connsiteY3119" fmla="*/ 3068007 h 9023354"/>
              <a:gd name="connsiteX3120" fmla="*/ 7547415 w 11737975"/>
              <a:gd name="connsiteY3120" fmla="*/ 3075772 h 9023354"/>
              <a:gd name="connsiteX3121" fmla="*/ 7554487 w 11737975"/>
              <a:gd name="connsiteY3121" fmla="*/ 3073368 h 9023354"/>
              <a:gd name="connsiteX3122" fmla="*/ 7558390 w 11737975"/>
              <a:gd name="connsiteY3122" fmla="*/ 3066998 h 9023354"/>
              <a:gd name="connsiteX3123" fmla="*/ 7556388 w 11737975"/>
              <a:gd name="connsiteY3123" fmla="*/ 3065665 h 9023354"/>
              <a:gd name="connsiteX3124" fmla="*/ 7546184 w 11737975"/>
              <a:gd name="connsiteY3124" fmla="*/ 3054792 h 9023354"/>
              <a:gd name="connsiteX3125" fmla="*/ 7545053 w 11737975"/>
              <a:gd name="connsiteY3125" fmla="*/ 3056339 h 9023354"/>
              <a:gd name="connsiteX3126" fmla="*/ 7540352 w 11737975"/>
              <a:gd name="connsiteY3126" fmla="*/ 3062772 h 9023354"/>
              <a:gd name="connsiteX3127" fmla="*/ 7543246 w 11737975"/>
              <a:gd name="connsiteY3127" fmla="*/ 3058813 h 9023354"/>
              <a:gd name="connsiteX3128" fmla="*/ 7546184 w 11737975"/>
              <a:gd name="connsiteY3128" fmla="*/ 3054792 h 9023354"/>
              <a:gd name="connsiteX3129" fmla="*/ 7458532 w 11737975"/>
              <a:gd name="connsiteY3129" fmla="*/ 3048329 h 9023354"/>
              <a:gd name="connsiteX3130" fmla="*/ 7456108 w 11737975"/>
              <a:gd name="connsiteY3130" fmla="*/ 3053035 h 9023354"/>
              <a:gd name="connsiteX3131" fmla="*/ 7456919 w 11737975"/>
              <a:gd name="connsiteY3131" fmla="*/ 3057919 h 9023354"/>
              <a:gd name="connsiteX3132" fmla="*/ 7461506 w 11737975"/>
              <a:gd name="connsiteY3132" fmla="*/ 3059786 h 9023354"/>
              <a:gd name="connsiteX3133" fmla="*/ 7465819 w 11737975"/>
              <a:gd name="connsiteY3133" fmla="*/ 3053572 h 9023354"/>
              <a:gd name="connsiteX3134" fmla="*/ 7461769 w 11737975"/>
              <a:gd name="connsiteY3134" fmla="*/ 3048508 h 9023354"/>
              <a:gd name="connsiteX3135" fmla="*/ 7458532 w 11737975"/>
              <a:gd name="connsiteY3135" fmla="*/ 3048329 h 9023354"/>
              <a:gd name="connsiteX3136" fmla="*/ 7535795 w 11737975"/>
              <a:gd name="connsiteY3136" fmla="*/ 3041893 h 9023354"/>
              <a:gd name="connsiteX3137" fmla="*/ 7533940 w 11737975"/>
              <a:gd name="connsiteY3137" fmla="*/ 3043375 h 9023354"/>
              <a:gd name="connsiteX3138" fmla="*/ 7532088 w 11737975"/>
              <a:gd name="connsiteY3138" fmla="*/ 3044857 h 9023354"/>
              <a:gd name="connsiteX3139" fmla="*/ 7528410 w 11737975"/>
              <a:gd name="connsiteY3139" fmla="*/ 3059255 h 9023354"/>
              <a:gd name="connsiteX3140" fmla="*/ 7527012 w 11737975"/>
              <a:gd name="connsiteY3140" fmla="*/ 3057508 h 9023354"/>
              <a:gd name="connsiteX3141" fmla="*/ 7523762 w 11737975"/>
              <a:gd name="connsiteY3141" fmla="*/ 3057241 h 9023354"/>
              <a:gd name="connsiteX3142" fmla="*/ 7508936 w 11737975"/>
              <a:gd name="connsiteY3142" fmla="*/ 3069094 h 9023354"/>
              <a:gd name="connsiteX3143" fmla="*/ 7512700 w 11737975"/>
              <a:gd name="connsiteY3143" fmla="*/ 3089003 h 9023354"/>
              <a:gd name="connsiteX3144" fmla="*/ 7533571 w 11737975"/>
              <a:gd name="connsiteY3144" fmla="*/ 3080911 h 9023354"/>
              <a:gd name="connsiteX3145" fmla="*/ 7533058 w 11737975"/>
              <a:gd name="connsiteY3145" fmla="*/ 3061269 h 9023354"/>
              <a:gd name="connsiteX3146" fmla="*/ 7536736 w 11737975"/>
              <a:gd name="connsiteY3146" fmla="*/ 3046869 h 9023354"/>
              <a:gd name="connsiteX3147" fmla="*/ 7535795 w 11737975"/>
              <a:gd name="connsiteY3147" fmla="*/ 3041893 h 9023354"/>
              <a:gd name="connsiteX3148" fmla="*/ 4612760 w 11737975"/>
              <a:gd name="connsiteY3148" fmla="*/ 3035157 h 9023354"/>
              <a:gd name="connsiteX3149" fmla="*/ 4605344 w 11737975"/>
              <a:gd name="connsiteY3149" fmla="*/ 3037521 h 9023354"/>
              <a:gd name="connsiteX3150" fmla="*/ 4613292 w 11737975"/>
              <a:gd name="connsiteY3150" fmla="*/ 3050374 h 9023354"/>
              <a:gd name="connsiteX3151" fmla="*/ 4624903 w 11737975"/>
              <a:gd name="connsiteY3151" fmla="*/ 3078725 h 9023354"/>
              <a:gd name="connsiteX3152" fmla="*/ 4645077 w 11737975"/>
              <a:gd name="connsiteY3152" fmla="*/ 3101783 h 9023354"/>
              <a:gd name="connsiteX3153" fmla="*/ 4649974 w 11737975"/>
              <a:gd name="connsiteY3153" fmla="*/ 3080989 h 9023354"/>
              <a:gd name="connsiteX3154" fmla="*/ 4626136 w 11737975"/>
              <a:gd name="connsiteY3154" fmla="*/ 3042432 h 9023354"/>
              <a:gd name="connsiteX3155" fmla="*/ 4612760 w 11737975"/>
              <a:gd name="connsiteY3155" fmla="*/ 3035157 h 9023354"/>
              <a:gd name="connsiteX3156" fmla="*/ 7477260 w 11737975"/>
              <a:gd name="connsiteY3156" fmla="*/ 3026709 h 9023354"/>
              <a:gd name="connsiteX3157" fmla="*/ 7473106 w 11737975"/>
              <a:gd name="connsiteY3157" fmla="*/ 3034144 h 9023354"/>
              <a:gd name="connsiteX3158" fmla="*/ 7477483 w 11737975"/>
              <a:gd name="connsiteY3158" fmla="*/ 3034759 h 9023354"/>
              <a:gd name="connsiteX3159" fmla="*/ 7477260 w 11737975"/>
              <a:gd name="connsiteY3159" fmla="*/ 3026709 h 9023354"/>
              <a:gd name="connsiteX3160" fmla="*/ 7404915 w 11737975"/>
              <a:gd name="connsiteY3160" fmla="*/ 3022316 h 9023354"/>
              <a:gd name="connsiteX3161" fmla="*/ 7400088 w 11737975"/>
              <a:gd name="connsiteY3161" fmla="*/ 3024827 h 9023354"/>
              <a:gd name="connsiteX3162" fmla="*/ 7404915 w 11737975"/>
              <a:gd name="connsiteY3162" fmla="*/ 3022316 h 9023354"/>
              <a:gd name="connsiteX3163" fmla="*/ 4579152 w 11737975"/>
              <a:gd name="connsiteY3163" fmla="*/ 3016095 h 9023354"/>
              <a:gd name="connsiteX3164" fmla="*/ 4583551 w 11737975"/>
              <a:gd name="connsiteY3164" fmla="*/ 3032187 h 9023354"/>
              <a:gd name="connsiteX3165" fmla="*/ 4591580 w 11737975"/>
              <a:gd name="connsiteY3165" fmla="*/ 3027222 h 9023354"/>
              <a:gd name="connsiteX3166" fmla="*/ 4579152 w 11737975"/>
              <a:gd name="connsiteY3166" fmla="*/ 3016095 h 9023354"/>
              <a:gd name="connsiteX3167" fmla="*/ 7484829 w 11737975"/>
              <a:gd name="connsiteY3167" fmla="*/ 3012411 h 9023354"/>
              <a:gd name="connsiteX3168" fmla="*/ 7482942 w 11737975"/>
              <a:gd name="connsiteY3168" fmla="*/ 3013920 h 9023354"/>
              <a:gd name="connsiteX3169" fmla="*/ 7478709 w 11737975"/>
              <a:gd name="connsiteY3169" fmla="*/ 3020230 h 9023354"/>
              <a:gd name="connsiteX3170" fmla="*/ 7481564 w 11737975"/>
              <a:gd name="connsiteY3170" fmla="*/ 3023801 h 9023354"/>
              <a:gd name="connsiteX3171" fmla="*/ 7486763 w 11737975"/>
              <a:gd name="connsiteY3171" fmla="*/ 3022568 h 9023354"/>
              <a:gd name="connsiteX3172" fmla="*/ 7487225 w 11737975"/>
              <a:gd name="connsiteY3172" fmla="*/ 3019276 h 9023354"/>
              <a:gd name="connsiteX3173" fmla="*/ 7489110 w 11737975"/>
              <a:gd name="connsiteY3173" fmla="*/ 3017765 h 9023354"/>
              <a:gd name="connsiteX3174" fmla="*/ 7489570 w 11737975"/>
              <a:gd name="connsiteY3174" fmla="*/ 3014472 h 9023354"/>
              <a:gd name="connsiteX3175" fmla="*/ 7484829 w 11737975"/>
              <a:gd name="connsiteY3175" fmla="*/ 3012411 h 9023354"/>
              <a:gd name="connsiteX3176" fmla="*/ 7549120 w 11737975"/>
              <a:gd name="connsiteY3176" fmla="*/ 3001564 h 9023354"/>
              <a:gd name="connsiteX3177" fmla="*/ 7547267 w 11737975"/>
              <a:gd name="connsiteY3177" fmla="*/ 3003046 h 9023354"/>
              <a:gd name="connsiteX3178" fmla="*/ 7539442 w 11737975"/>
              <a:gd name="connsiteY3178" fmla="*/ 3012258 h 9023354"/>
              <a:gd name="connsiteX3179" fmla="*/ 7539032 w 11737975"/>
              <a:gd name="connsiteY3179" fmla="*/ 3015542 h 9023354"/>
              <a:gd name="connsiteX3180" fmla="*/ 7534294 w 11737975"/>
              <a:gd name="connsiteY3180" fmla="*/ 3013418 h 9023354"/>
              <a:gd name="connsiteX3181" fmla="*/ 7534705 w 11737975"/>
              <a:gd name="connsiteY3181" fmla="*/ 3010133 h 9023354"/>
              <a:gd name="connsiteX3182" fmla="*/ 7528529 w 11737975"/>
              <a:gd name="connsiteY3182" fmla="*/ 3006205 h 9023354"/>
              <a:gd name="connsiteX3183" fmla="*/ 7526675 w 11737975"/>
              <a:gd name="connsiteY3183" fmla="*/ 3007686 h 9023354"/>
              <a:gd name="connsiteX3184" fmla="*/ 7530586 w 11737975"/>
              <a:gd name="connsiteY3184" fmla="*/ 3016381 h 9023354"/>
              <a:gd name="connsiteX3185" fmla="*/ 7528734 w 11737975"/>
              <a:gd name="connsiteY3185" fmla="*/ 3017863 h 9023354"/>
              <a:gd name="connsiteX3186" fmla="*/ 7525028 w 11737975"/>
              <a:gd name="connsiteY3186" fmla="*/ 3020825 h 9023354"/>
              <a:gd name="connsiteX3187" fmla="*/ 7524617 w 11737975"/>
              <a:gd name="connsiteY3187" fmla="*/ 3024110 h 9023354"/>
              <a:gd name="connsiteX3188" fmla="*/ 7524206 w 11737975"/>
              <a:gd name="connsiteY3188" fmla="*/ 3027396 h 9023354"/>
              <a:gd name="connsiteX3189" fmla="*/ 7527499 w 11737975"/>
              <a:gd name="connsiteY3189" fmla="*/ 3027718 h 9023354"/>
              <a:gd name="connsiteX3190" fmla="*/ 7531207 w 11737975"/>
              <a:gd name="connsiteY3190" fmla="*/ 3024754 h 9023354"/>
              <a:gd name="connsiteX3191" fmla="*/ 7531617 w 11737975"/>
              <a:gd name="connsiteY3191" fmla="*/ 3021469 h 9023354"/>
              <a:gd name="connsiteX3192" fmla="*/ 7536355 w 11737975"/>
              <a:gd name="connsiteY3192" fmla="*/ 3023595 h 9023354"/>
              <a:gd name="connsiteX3193" fmla="*/ 7537795 w 11737975"/>
              <a:gd name="connsiteY3193" fmla="*/ 3025397 h 9023354"/>
              <a:gd name="connsiteX3194" fmla="*/ 7535943 w 11737975"/>
              <a:gd name="connsiteY3194" fmla="*/ 3026879 h 9023354"/>
              <a:gd name="connsiteX3195" fmla="*/ 7538823 w 11737975"/>
              <a:gd name="connsiteY3195" fmla="*/ 3030485 h 9023354"/>
              <a:gd name="connsiteX3196" fmla="*/ 7542120 w 11737975"/>
              <a:gd name="connsiteY3196" fmla="*/ 3030806 h 9023354"/>
              <a:gd name="connsiteX3197" fmla="*/ 7542531 w 11737975"/>
              <a:gd name="connsiteY3197" fmla="*/ 3027522 h 9023354"/>
              <a:gd name="connsiteX3198" fmla="*/ 7544385 w 11737975"/>
              <a:gd name="connsiteY3198" fmla="*/ 3026041 h 9023354"/>
              <a:gd name="connsiteX3199" fmla="*/ 7547680 w 11737975"/>
              <a:gd name="connsiteY3199" fmla="*/ 3026361 h 9023354"/>
              <a:gd name="connsiteX3200" fmla="*/ 7547270 w 11737975"/>
              <a:gd name="connsiteY3200" fmla="*/ 3029646 h 9023354"/>
              <a:gd name="connsiteX3201" fmla="*/ 7549739 w 11737975"/>
              <a:gd name="connsiteY3201" fmla="*/ 3036538 h 9023354"/>
              <a:gd name="connsiteX3202" fmla="*/ 7552622 w 11737975"/>
              <a:gd name="connsiteY3202" fmla="*/ 3040144 h 9023354"/>
              <a:gd name="connsiteX3203" fmla="*/ 7554888 w 11737975"/>
              <a:gd name="connsiteY3203" fmla="*/ 3035378 h 9023354"/>
              <a:gd name="connsiteX3204" fmla="*/ 7553860 w 11737975"/>
              <a:gd name="connsiteY3204" fmla="*/ 3030289 h 9023354"/>
              <a:gd name="connsiteX3205" fmla="*/ 7552829 w 11737975"/>
              <a:gd name="connsiteY3205" fmla="*/ 3025201 h 9023354"/>
              <a:gd name="connsiteX3206" fmla="*/ 7551387 w 11737975"/>
              <a:gd name="connsiteY3206" fmla="*/ 3023400 h 9023354"/>
              <a:gd name="connsiteX3207" fmla="*/ 7549945 w 11737975"/>
              <a:gd name="connsiteY3207" fmla="*/ 3021595 h 9023354"/>
              <a:gd name="connsiteX3208" fmla="*/ 7543356 w 11737975"/>
              <a:gd name="connsiteY3208" fmla="*/ 3020952 h 9023354"/>
              <a:gd name="connsiteX3209" fmla="*/ 7543767 w 11737975"/>
              <a:gd name="connsiteY3209" fmla="*/ 3017669 h 9023354"/>
              <a:gd name="connsiteX3210" fmla="*/ 7553445 w 11737975"/>
              <a:gd name="connsiteY3210" fmla="*/ 3006974 h 9023354"/>
              <a:gd name="connsiteX3211" fmla="*/ 7552416 w 11737975"/>
              <a:gd name="connsiteY3211" fmla="*/ 3001885 h 9023354"/>
              <a:gd name="connsiteX3212" fmla="*/ 7549120 w 11737975"/>
              <a:gd name="connsiteY3212" fmla="*/ 3001564 h 9023354"/>
              <a:gd name="connsiteX3213" fmla="*/ 4606178 w 11737975"/>
              <a:gd name="connsiteY3213" fmla="*/ 2999386 h 9023354"/>
              <a:gd name="connsiteX3214" fmla="*/ 4605052 w 11737975"/>
              <a:gd name="connsiteY3214" fmla="*/ 3007135 h 9023354"/>
              <a:gd name="connsiteX3215" fmla="*/ 4597615 w 11737975"/>
              <a:gd name="connsiteY3215" fmla="*/ 3004681 h 9023354"/>
              <a:gd name="connsiteX3216" fmla="*/ 4604288 w 11737975"/>
              <a:gd name="connsiteY3216" fmla="*/ 3011137 h 9023354"/>
              <a:gd name="connsiteX3217" fmla="*/ 4606178 w 11737975"/>
              <a:gd name="connsiteY3217" fmla="*/ 2999386 h 9023354"/>
              <a:gd name="connsiteX3218" fmla="*/ 7520521 w 11737975"/>
              <a:gd name="connsiteY3218" fmla="*/ 2992388 h 9023354"/>
              <a:gd name="connsiteX3219" fmla="*/ 7515370 w 11737975"/>
              <a:gd name="connsiteY3219" fmla="*/ 2993314 h 9023354"/>
              <a:gd name="connsiteX3220" fmla="*/ 7513574 w 11737975"/>
              <a:gd name="connsiteY3220" fmla="*/ 2994752 h 9023354"/>
              <a:gd name="connsiteX3221" fmla="*/ 7516926 w 11737975"/>
              <a:gd name="connsiteY3221" fmla="*/ 2995262 h 9023354"/>
              <a:gd name="connsiteX3222" fmla="*/ 7521837 w 11737975"/>
              <a:gd name="connsiteY3222" fmla="*/ 2997721 h 9023354"/>
              <a:gd name="connsiteX3223" fmla="*/ 7523635 w 11737975"/>
              <a:gd name="connsiteY3223" fmla="*/ 2996283 h 9023354"/>
              <a:gd name="connsiteX3224" fmla="*/ 7520521 w 11737975"/>
              <a:gd name="connsiteY3224" fmla="*/ 2992388 h 9023354"/>
              <a:gd name="connsiteX3225" fmla="*/ 7592074 w 11737975"/>
              <a:gd name="connsiteY3225" fmla="*/ 2978812 h 9023354"/>
              <a:gd name="connsiteX3226" fmla="*/ 7583113 w 11737975"/>
              <a:gd name="connsiteY3226" fmla="*/ 2994684 h 9023354"/>
              <a:gd name="connsiteX3227" fmla="*/ 7584528 w 11737975"/>
              <a:gd name="connsiteY3227" fmla="*/ 2996454 h 9023354"/>
              <a:gd name="connsiteX3228" fmla="*/ 7577450 w 11737975"/>
              <a:gd name="connsiteY3228" fmla="*/ 2999210 h 9023354"/>
              <a:gd name="connsiteX3229" fmla="*/ 7571317 w 11737975"/>
              <a:gd name="connsiteY3229" fmla="*/ 3007012 h 9023354"/>
              <a:gd name="connsiteX3230" fmla="*/ 7567543 w 11737975"/>
              <a:gd name="connsiteY3230" fmla="*/ 3010032 h 9023354"/>
              <a:gd name="connsiteX3231" fmla="*/ 7567544 w 11737975"/>
              <a:gd name="connsiteY3231" fmla="*/ 3011482 h 9023354"/>
              <a:gd name="connsiteX3232" fmla="*/ 7568960 w 11737975"/>
              <a:gd name="connsiteY3232" fmla="*/ 3011801 h 9023354"/>
              <a:gd name="connsiteX3233" fmla="*/ 7573677 w 11737975"/>
              <a:gd name="connsiteY3233" fmla="*/ 3013832 h 9023354"/>
              <a:gd name="connsiteX3234" fmla="*/ 7574148 w 11737975"/>
              <a:gd name="connsiteY3234" fmla="*/ 3010555 h 9023354"/>
              <a:gd name="connsiteX3235" fmla="*/ 7585470 w 11737975"/>
              <a:gd name="connsiteY3235" fmla="*/ 3001503 h 9023354"/>
              <a:gd name="connsiteX3236" fmla="*/ 7589716 w 11737975"/>
              <a:gd name="connsiteY3236" fmla="*/ 3006815 h 9023354"/>
              <a:gd name="connsiteX3237" fmla="*/ 7606228 w 11737975"/>
              <a:gd name="connsiteY3237" fmla="*/ 2984908 h 9023354"/>
              <a:gd name="connsiteX3238" fmla="*/ 7592074 w 11737975"/>
              <a:gd name="connsiteY3238" fmla="*/ 2978812 h 9023354"/>
              <a:gd name="connsiteX3239" fmla="*/ 7536489 w 11737975"/>
              <a:gd name="connsiteY3239" fmla="*/ 2977933 h 9023354"/>
              <a:gd name="connsiteX3240" fmla="*/ 7528305 w 11737975"/>
              <a:gd name="connsiteY3240" fmla="*/ 2983241 h 9023354"/>
              <a:gd name="connsiteX3241" fmla="*/ 7534012 w 11737975"/>
              <a:gd name="connsiteY3241" fmla="*/ 2990383 h 9023354"/>
              <a:gd name="connsiteX3242" fmla="*/ 7541572 w 11737975"/>
              <a:gd name="connsiteY3242" fmla="*/ 2981413 h 9023354"/>
              <a:gd name="connsiteX3243" fmla="*/ 7536489 w 11737975"/>
              <a:gd name="connsiteY3243" fmla="*/ 2977933 h 9023354"/>
              <a:gd name="connsiteX3244" fmla="*/ 7419530 w 11737975"/>
              <a:gd name="connsiteY3244" fmla="*/ 2976777 h 9023354"/>
              <a:gd name="connsiteX3245" fmla="*/ 7415962 w 11737975"/>
              <a:gd name="connsiteY3245" fmla="*/ 2978851 h 9023354"/>
              <a:gd name="connsiteX3246" fmla="*/ 7411167 w 11737975"/>
              <a:gd name="connsiteY3246" fmla="*/ 2989633 h 9023354"/>
              <a:gd name="connsiteX3247" fmla="*/ 7425077 w 11737975"/>
              <a:gd name="connsiteY3247" fmla="*/ 2987293 h 9023354"/>
              <a:gd name="connsiteX3248" fmla="*/ 7427501 w 11737975"/>
              <a:gd name="connsiteY3248" fmla="*/ 2982429 h 9023354"/>
              <a:gd name="connsiteX3249" fmla="*/ 7419530 w 11737975"/>
              <a:gd name="connsiteY3249" fmla="*/ 2976777 h 9023354"/>
              <a:gd name="connsiteX3250" fmla="*/ 7423786 w 11737975"/>
              <a:gd name="connsiteY3250" fmla="*/ 2970414 h 9023354"/>
              <a:gd name="connsiteX3251" fmla="*/ 7418809 w 11737975"/>
              <a:gd name="connsiteY3251" fmla="*/ 2971555 h 9023354"/>
              <a:gd name="connsiteX3252" fmla="*/ 7420192 w 11737975"/>
              <a:gd name="connsiteY3252" fmla="*/ 2973287 h 9023354"/>
              <a:gd name="connsiteX3253" fmla="*/ 7426554 w 11737975"/>
              <a:gd name="connsiteY3253" fmla="*/ 2973875 h 9023354"/>
              <a:gd name="connsiteX3254" fmla="*/ 7426968 w 11737975"/>
              <a:gd name="connsiteY3254" fmla="*/ 2970709 h 9023354"/>
              <a:gd name="connsiteX3255" fmla="*/ 7423786 w 11737975"/>
              <a:gd name="connsiteY3255" fmla="*/ 2970414 h 9023354"/>
              <a:gd name="connsiteX3256" fmla="*/ 7380790 w 11737975"/>
              <a:gd name="connsiteY3256" fmla="*/ 2966835 h 9023354"/>
              <a:gd name="connsiteX3257" fmla="*/ 7373242 w 11737975"/>
              <a:gd name="connsiteY3257" fmla="*/ 2972870 h 9023354"/>
              <a:gd name="connsiteX3258" fmla="*/ 7375714 w 11737975"/>
              <a:gd name="connsiteY3258" fmla="*/ 2979832 h 9023354"/>
              <a:gd name="connsiteX3259" fmla="*/ 7382230 w 11737975"/>
              <a:gd name="connsiteY3259" fmla="*/ 2976858 h 9023354"/>
              <a:gd name="connsiteX3260" fmla="*/ 7380790 w 11737975"/>
              <a:gd name="connsiteY3260" fmla="*/ 2966835 h 9023354"/>
              <a:gd name="connsiteX3261" fmla="*/ 7436539 w 11737975"/>
              <a:gd name="connsiteY3261" fmla="*/ 2960572 h 9023354"/>
              <a:gd name="connsiteX3262" fmla="*/ 7435044 w 11737975"/>
              <a:gd name="connsiteY3262" fmla="*/ 2976664 h 9023354"/>
              <a:gd name="connsiteX3263" fmla="*/ 7436539 w 11737975"/>
              <a:gd name="connsiteY3263" fmla="*/ 2960572 h 9023354"/>
              <a:gd name="connsiteX3264" fmla="*/ 7488285 w 11737975"/>
              <a:gd name="connsiteY3264" fmla="*/ 2959902 h 9023354"/>
              <a:gd name="connsiteX3265" fmla="*/ 7489805 w 11737975"/>
              <a:gd name="connsiteY3265" fmla="*/ 2970084 h 9023354"/>
              <a:gd name="connsiteX3266" fmla="*/ 7489688 w 11737975"/>
              <a:gd name="connsiteY3266" fmla="*/ 2973737 h 9023354"/>
              <a:gd name="connsiteX3267" fmla="*/ 7486647 w 11737975"/>
              <a:gd name="connsiteY3267" fmla="*/ 2972815 h 9023354"/>
              <a:gd name="connsiteX3268" fmla="*/ 7489686 w 11737975"/>
              <a:gd name="connsiteY3268" fmla="*/ 2973779 h 9023354"/>
              <a:gd name="connsiteX3269" fmla="*/ 7489688 w 11737975"/>
              <a:gd name="connsiteY3269" fmla="*/ 2973737 h 9023354"/>
              <a:gd name="connsiteX3270" fmla="*/ 7492660 w 11737975"/>
              <a:gd name="connsiteY3270" fmla="*/ 2974638 h 9023354"/>
              <a:gd name="connsiteX3271" fmla="*/ 7497767 w 11737975"/>
              <a:gd name="connsiteY3271" fmla="*/ 2963925 h 9023354"/>
              <a:gd name="connsiteX3272" fmla="*/ 7491602 w 11737975"/>
              <a:gd name="connsiteY3272" fmla="*/ 2960014 h 9023354"/>
              <a:gd name="connsiteX3273" fmla="*/ 7488285 w 11737975"/>
              <a:gd name="connsiteY3273" fmla="*/ 2959902 h 9023354"/>
              <a:gd name="connsiteX3274" fmla="*/ 7596510 w 11737975"/>
              <a:gd name="connsiteY3274" fmla="*/ 2958242 h 9023354"/>
              <a:gd name="connsiteX3275" fmla="*/ 7595850 w 11737975"/>
              <a:gd name="connsiteY3275" fmla="*/ 2961695 h 9023354"/>
              <a:gd name="connsiteX3276" fmla="*/ 7599362 w 11737975"/>
              <a:gd name="connsiteY3276" fmla="*/ 2961813 h 9023354"/>
              <a:gd name="connsiteX3277" fmla="*/ 7598936 w 11737975"/>
              <a:gd name="connsiteY3277" fmla="*/ 2965079 h 9023354"/>
              <a:gd name="connsiteX3278" fmla="*/ 7603273 w 11737975"/>
              <a:gd name="connsiteY3278" fmla="*/ 2967237 h 9023354"/>
              <a:gd name="connsiteX3279" fmla="*/ 7596510 w 11737975"/>
              <a:gd name="connsiteY3279" fmla="*/ 2958242 h 9023354"/>
              <a:gd name="connsiteX3280" fmla="*/ 7556974 w 11737975"/>
              <a:gd name="connsiteY3280" fmla="*/ 2954736 h 9023354"/>
              <a:gd name="connsiteX3281" fmla="*/ 7548282 w 11737975"/>
              <a:gd name="connsiteY3281" fmla="*/ 2970462 h 9023354"/>
              <a:gd name="connsiteX3282" fmla="*/ 7558409 w 11737975"/>
              <a:gd name="connsiteY3282" fmla="*/ 2970778 h 9023354"/>
              <a:gd name="connsiteX3283" fmla="*/ 7565963 w 11737975"/>
              <a:gd name="connsiteY3283" fmla="*/ 2962179 h 9023354"/>
              <a:gd name="connsiteX3284" fmla="*/ 7561254 w 11737975"/>
              <a:gd name="connsiteY3284" fmla="*/ 2960090 h 9023354"/>
              <a:gd name="connsiteX3285" fmla="*/ 7556974 w 11737975"/>
              <a:gd name="connsiteY3285" fmla="*/ 2954736 h 9023354"/>
              <a:gd name="connsiteX3286" fmla="*/ 4726526 w 11737975"/>
              <a:gd name="connsiteY3286" fmla="*/ 2954237 h 9023354"/>
              <a:gd name="connsiteX3287" fmla="*/ 4707357 w 11737975"/>
              <a:gd name="connsiteY3287" fmla="*/ 2955640 h 9023354"/>
              <a:gd name="connsiteX3288" fmla="*/ 4710376 w 11737975"/>
              <a:gd name="connsiteY3288" fmla="*/ 2970492 h 9023354"/>
              <a:gd name="connsiteX3289" fmla="*/ 4705915 w 11737975"/>
              <a:gd name="connsiteY3289" fmla="*/ 2973249 h 9023354"/>
              <a:gd name="connsiteX3290" fmla="*/ 4701457 w 11737975"/>
              <a:gd name="connsiteY3290" fmla="*/ 2976006 h 9023354"/>
              <a:gd name="connsiteX3291" fmla="*/ 4704473 w 11737975"/>
              <a:gd name="connsiteY3291" fmla="*/ 2990860 h 9023354"/>
              <a:gd name="connsiteX3292" fmla="*/ 4708934 w 11737975"/>
              <a:gd name="connsiteY3292" fmla="*/ 2988104 h 9023354"/>
              <a:gd name="connsiteX3293" fmla="*/ 4729793 w 11737975"/>
              <a:gd name="connsiteY3293" fmla="*/ 2991928 h 9023354"/>
              <a:gd name="connsiteX3294" fmla="*/ 4743174 w 11737975"/>
              <a:gd name="connsiteY3294" fmla="*/ 2983656 h 9023354"/>
              <a:gd name="connsiteX3295" fmla="*/ 4752092 w 11737975"/>
              <a:gd name="connsiteY3295" fmla="*/ 2978141 h 9023354"/>
              <a:gd name="connsiteX3296" fmla="*/ 4761724 w 11737975"/>
              <a:gd name="connsiteY3296" fmla="*/ 2972186 h 9023354"/>
              <a:gd name="connsiteX3297" fmla="*/ 4746482 w 11737975"/>
              <a:gd name="connsiteY3297" fmla="*/ 2969071 h 9023354"/>
              <a:gd name="connsiteX3298" fmla="*/ 4752090 w 11737975"/>
              <a:gd name="connsiteY3298" fmla="*/ 2978139 h 9023354"/>
              <a:gd name="connsiteX3299" fmla="*/ 4746681 w 11737975"/>
              <a:gd name="connsiteY3299" fmla="*/ 2973124 h 9023354"/>
              <a:gd name="connsiteX3300" fmla="*/ 4744614 w 11737975"/>
              <a:gd name="connsiteY3300" fmla="*/ 2966043 h 9023354"/>
              <a:gd name="connsiteX3301" fmla="*/ 4726526 w 11737975"/>
              <a:gd name="connsiteY3301" fmla="*/ 2954237 h 9023354"/>
              <a:gd name="connsiteX3302" fmla="*/ 7383764 w 11737975"/>
              <a:gd name="connsiteY3302" fmla="*/ 2951824 h 9023354"/>
              <a:gd name="connsiteX3303" fmla="*/ 7382131 w 11737975"/>
              <a:gd name="connsiteY3303" fmla="*/ 2956961 h 9023354"/>
              <a:gd name="connsiteX3304" fmla="*/ 7388840 w 11737975"/>
              <a:gd name="connsiteY3304" fmla="*/ 2954733 h 9023354"/>
              <a:gd name="connsiteX3305" fmla="*/ 7383764 w 11737975"/>
              <a:gd name="connsiteY3305" fmla="*/ 2951824 h 9023354"/>
              <a:gd name="connsiteX3306" fmla="*/ 7371741 w 11737975"/>
              <a:gd name="connsiteY3306" fmla="*/ 2951371 h 9023354"/>
              <a:gd name="connsiteX3307" fmla="*/ 7363949 w 11737975"/>
              <a:gd name="connsiteY3307" fmla="*/ 2953344 h 9023354"/>
              <a:gd name="connsiteX3308" fmla="*/ 7358937 w 11737975"/>
              <a:gd name="connsiteY3308" fmla="*/ 2961608 h 9023354"/>
              <a:gd name="connsiteX3309" fmla="*/ 7364629 w 11737975"/>
              <a:gd name="connsiteY3309" fmla="*/ 2963041 h 9023354"/>
              <a:gd name="connsiteX3310" fmla="*/ 7371741 w 11737975"/>
              <a:gd name="connsiteY3310" fmla="*/ 2951371 h 9023354"/>
              <a:gd name="connsiteX3311" fmla="*/ 7410188 w 11737975"/>
              <a:gd name="connsiteY3311" fmla="*/ 2949718 h 9023354"/>
              <a:gd name="connsiteX3312" fmla="*/ 7408278 w 11737975"/>
              <a:gd name="connsiteY3312" fmla="*/ 2951245 h 9023354"/>
              <a:gd name="connsiteX3313" fmla="*/ 7407366 w 11737975"/>
              <a:gd name="connsiteY3313" fmla="*/ 2957933 h 9023354"/>
              <a:gd name="connsiteX3314" fmla="*/ 7404542 w 11737975"/>
              <a:gd name="connsiteY3314" fmla="*/ 2966148 h 9023354"/>
              <a:gd name="connsiteX3315" fmla="*/ 7405996 w 11737975"/>
              <a:gd name="connsiteY3315" fmla="*/ 2967966 h 9023354"/>
              <a:gd name="connsiteX3316" fmla="*/ 7408818 w 11737975"/>
              <a:gd name="connsiteY3316" fmla="*/ 2959751 h 9023354"/>
              <a:gd name="connsiteX3317" fmla="*/ 7413094 w 11737975"/>
              <a:gd name="connsiteY3317" fmla="*/ 2953354 h 9023354"/>
              <a:gd name="connsiteX3318" fmla="*/ 7411641 w 11737975"/>
              <a:gd name="connsiteY3318" fmla="*/ 2951535 h 9023354"/>
              <a:gd name="connsiteX3319" fmla="*/ 7410188 w 11737975"/>
              <a:gd name="connsiteY3319" fmla="*/ 2949718 h 9023354"/>
              <a:gd name="connsiteX3320" fmla="*/ 7586175 w 11737975"/>
              <a:gd name="connsiteY3320" fmla="*/ 2948770 h 9023354"/>
              <a:gd name="connsiteX3321" fmla="*/ 7575822 w 11737975"/>
              <a:gd name="connsiteY3321" fmla="*/ 2949885 h 9023354"/>
              <a:gd name="connsiteX3322" fmla="*/ 7578140 w 11737975"/>
              <a:gd name="connsiteY3322" fmla="*/ 2961223 h 9023354"/>
              <a:gd name="connsiteX3323" fmla="*/ 7586175 w 11737975"/>
              <a:gd name="connsiteY3323" fmla="*/ 2948770 h 9023354"/>
              <a:gd name="connsiteX3324" fmla="*/ 7415986 w 11737975"/>
              <a:gd name="connsiteY3324" fmla="*/ 2911149 h 9023354"/>
              <a:gd name="connsiteX3325" fmla="*/ 7402499 w 11737975"/>
              <a:gd name="connsiteY3325" fmla="*/ 2919489 h 9023354"/>
              <a:gd name="connsiteX3326" fmla="*/ 7407091 w 11737975"/>
              <a:gd name="connsiteY3326" fmla="*/ 2933598 h 9023354"/>
              <a:gd name="connsiteX3327" fmla="*/ 7406363 w 11737975"/>
              <a:gd name="connsiteY3327" fmla="*/ 2934426 h 9023354"/>
              <a:gd name="connsiteX3328" fmla="*/ 7407810 w 11737975"/>
              <a:gd name="connsiteY3328" fmla="*/ 2937887 h 9023354"/>
              <a:gd name="connsiteX3329" fmla="*/ 7408880 w 11737975"/>
              <a:gd name="connsiteY3329" fmla="*/ 2937283 h 9023354"/>
              <a:gd name="connsiteX3330" fmla="*/ 7415111 w 11737975"/>
              <a:gd name="connsiteY3330" fmla="*/ 2947900 h 9023354"/>
              <a:gd name="connsiteX3331" fmla="*/ 7420800 w 11737975"/>
              <a:gd name="connsiteY3331" fmla="*/ 2950501 h 9023354"/>
              <a:gd name="connsiteX3332" fmla="*/ 7426107 w 11737975"/>
              <a:gd name="connsiteY3332" fmla="*/ 2943904 h 9023354"/>
              <a:gd name="connsiteX3333" fmla="*/ 7426888 w 11737975"/>
              <a:gd name="connsiteY3333" fmla="*/ 2947321 h 9023354"/>
              <a:gd name="connsiteX3334" fmla="*/ 7427010 w 11737975"/>
              <a:gd name="connsiteY3334" fmla="*/ 2947632 h 9023354"/>
              <a:gd name="connsiteX3335" fmla="*/ 7426827 w 11737975"/>
              <a:gd name="connsiteY3335" fmla="*/ 2947733 h 9023354"/>
              <a:gd name="connsiteX3336" fmla="*/ 7427264 w 11737975"/>
              <a:gd name="connsiteY3336" fmla="*/ 2948280 h 9023354"/>
              <a:gd name="connsiteX3337" fmla="*/ 7429281 w 11737975"/>
              <a:gd name="connsiteY3337" fmla="*/ 2953435 h 9023354"/>
              <a:gd name="connsiteX3338" fmla="*/ 7430581 w 11737975"/>
              <a:gd name="connsiteY3338" fmla="*/ 2956341 h 9023354"/>
              <a:gd name="connsiteX3339" fmla="*/ 7430615 w 11737975"/>
              <a:gd name="connsiteY3339" fmla="*/ 2960302 h 9023354"/>
              <a:gd name="connsiteX3340" fmla="*/ 7435319 w 11737975"/>
              <a:gd name="connsiteY3340" fmla="*/ 2958355 h 9023354"/>
              <a:gd name="connsiteX3341" fmla="*/ 7427264 w 11737975"/>
              <a:gd name="connsiteY3341" fmla="*/ 2948280 h 9023354"/>
              <a:gd name="connsiteX3342" fmla="*/ 7427010 w 11737975"/>
              <a:gd name="connsiteY3342" fmla="*/ 2947632 h 9023354"/>
              <a:gd name="connsiteX3343" fmla="*/ 7431177 w 11737975"/>
              <a:gd name="connsiteY3343" fmla="*/ 2945344 h 9023354"/>
              <a:gd name="connsiteX3344" fmla="*/ 7428737 w 11737975"/>
              <a:gd name="connsiteY3344" fmla="*/ 2946207 h 9023354"/>
              <a:gd name="connsiteX3345" fmla="*/ 7427910 w 11737975"/>
              <a:gd name="connsiteY3345" fmla="*/ 2941660 h 9023354"/>
              <a:gd name="connsiteX3346" fmla="*/ 7428321 w 11737975"/>
              <a:gd name="connsiteY3346" fmla="*/ 2941150 h 9023354"/>
              <a:gd name="connsiteX3347" fmla="*/ 7415986 w 11737975"/>
              <a:gd name="connsiteY3347" fmla="*/ 2911149 h 9023354"/>
              <a:gd name="connsiteX3348" fmla="*/ 7559925 w 11737975"/>
              <a:gd name="connsiteY3348" fmla="*/ 2908750 h 9023354"/>
              <a:gd name="connsiteX3349" fmla="*/ 7556151 w 11737975"/>
              <a:gd name="connsiteY3349" fmla="*/ 2911767 h 9023354"/>
              <a:gd name="connsiteX3350" fmla="*/ 7556962 w 11737975"/>
              <a:gd name="connsiteY3350" fmla="*/ 2916651 h 9023354"/>
              <a:gd name="connsiteX3351" fmla="*/ 7561987 w 11737975"/>
              <a:gd name="connsiteY3351" fmla="*/ 2917131 h 9023354"/>
              <a:gd name="connsiteX3352" fmla="*/ 7559925 w 11737975"/>
              <a:gd name="connsiteY3352" fmla="*/ 2908750 h 9023354"/>
              <a:gd name="connsiteX3353" fmla="*/ 7491149 w 11737975"/>
              <a:gd name="connsiteY3353" fmla="*/ 2902298 h 9023354"/>
              <a:gd name="connsiteX3354" fmla="*/ 7477501 w 11737975"/>
              <a:gd name="connsiteY3354" fmla="*/ 2910737 h 9023354"/>
              <a:gd name="connsiteX3355" fmla="*/ 7479488 w 11737975"/>
              <a:gd name="connsiteY3355" fmla="*/ 2916976 h 9023354"/>
              <a:gd name="connsiteX3356" fmla="*/ 7477909 w 11737975"/>
              <a:gd name="connsiteY3356" fmla="*/ 2917391 h 9023354"/>
              <a:gd name="connsiteX3357" fmla="*/ 7471910 w 11737975"/>
              <a:gd name="connsiteY3357" fmla="*/ 2932134 h 9023354"/>
              <a:gd name="connsiteX3358" fmla="*/ 7473797 w 11737975"/>
              <a:gd name="connsiteY3358" fmla="*/ 2930625 h 9023354"/>
              <a:gd name="connsiteX3359" fmla="*/ 7473345 w 11737975"/>
              <a:gd name="connsiteY3359" fmla="*/ 2933930 h 9023354"/>
              <a:gd name="connsiteX3360" fmla="*/ 7472895 w 11737975"/>
              <a:gd name="connsiteY3360" fmla="*/ 2937237 h 9023354"/>
              <a:gd name="connsiteX3361" fmla="*/ 7471008 w 11737975"/>
              <a:gd name="connsiteY3361" fmla="*/ 2938746 h 9023354"/>
              <a:gd name="connsiteX3362" fmla="*/ 7480081 w 11737975"/>
              <a:gd name="connsiteY3362" fmla="*/ 2946226 h 9023354"/>
              <a:gd name="connsiteX3363" fmla="*/ 7483405 w 11737975"/>
              <a:gd name="connsiteY3363" fmla="*/ 2946515 h 9023354"/>
              <a:gd name="connsiteX3364" fmla="*/ 7480532 w 11737975"/>
              <a:gd name="connsiteY3364" fmla="*/ 2942918 h 9023354"/>
              <a:gd name="connsiteX3365" fmla="*/ 7476220 w 11737975"/>
              <a:gd name="connsiteY3365" fmla="*/ 2937526 h 9023354"/>
              <a:gd name="connsiteX3366" fmla="*/ 7476669 w 11737975"/>
              <a:gd name="connsiteY3366" fmla="*/ 2934220 h 9023354"/>
              <a:gd name="connsiteX3367" fmla="*/ 7478108 w 11737975"/>
              <a:gd name="connsiteY3367" fmla="*/ 2936017 h 9023354"/>
              <a:gd name="connsiteX3368" fmla="*/ 7493741 w 11737975"/>
              <a:gd name="connsiteY3368" fmla="*/ 2932359 h 9023354"/>
              <a:gd name="connsiteX3369" fmla="*/ 7495090 w 11737975"/>
              <a:gd name="connsiteY3369" fmla="*/ 2922440 h 9023354"/>
              <a:gd name="connsiteX3370" fmla="*/ 7495649 w 11737975"/>
              <a:gd name="connsiteY3370" fmla="*/ 2918329 h 9023354"/>
              <a:gd name="connsiteX3371" fmla="*/ 7499564 w 11737975"/>
              <a:gd name="connsiteY3371" fmla="*/ 2915909 h 9023354"/>
              <a:gd name="connsiteX3372" fmla="*/ 7504113 w 11737975"/>
              <a:gd name="connsiteY3372" fmla="*/ 2913095 h 9023354"/>
              <a:gd name="connsiteX3373" fmla="*/ 7491149 w 11737975"/>
              <a:gd name="connsiteY3373" fmla="*/ 2902298 h 9023354"/>
              <a:gd name="connsiteX3374" fmla="*/ 7698126 w 11737975"/>
              <a:gd name="connsiteY3374" fmla="*/ 2890837 h 9023354"/>
              <a:gd name="connsiteX3375" fmla="*/ 7699598 w 11737975"/>
              <a:gd name="connsiteY3375" fmla="*/ 2892676 h 9023354"/>
              <a:gd name="connsiteX3376" fmla="*/ 7697760 w 11737975"/>
              <a:gd name="connsiteY3376" fmla="*/ 2894146 h 9023354"/>
              <a:gd name="connsiteX3377" fmla="*/ 7686364 w 11737975"/>
              <a:gd name="connsiteY3377" fmla="*/ 2906270 h 9023354"/>
              <a:gd name="connsiteX3378" fmla="*/ 7684159 w 11737975"/>
              <a:gd name="connsiteY3378" fmla="*/ 2911048 h 9023354"/>
              <a:gd name="connsiteX3379" fmla="*/ 7688938 w 11737975"/>
              <a:gd name="connsiteY3379" fmla="*/ 2913255 h 9023354"/>
              <a:gd name="connsiteX3380" fmla="*/ 7697577 w 11737975"/>
              <a:gd name="connsiteY3380" fmla="*/ 2907107 h 9023354"/>
              <a:gd name="connsiteX3381" fmla="*/ 7704008 w 11737975"/>
              <a:gd name="connsiteY3381" fmla="*/ 2898193 h 9023354"/>
              <a:gd name="connsiteX3382" fmla="*/ 7702537 w 11737975"/>
              <a:gd name="connsiteY3382" fmla="*/ 2896353 h 9023354"/>
              <a:gd name="connsiteX3383" fmla="*/ 7702906 w 11737975"/>
              <a:gd name="connsiteY3383" fmla="*/ 2893046 h 9023354"/>
              <a:gd name="connsiteX3384" fmla="*/ 7698126 w 11737975"/>
              <a:gd name="connsiteY3384" fmla="*/ 2890837 h 9023354"/>
              <a:gd name="connsiteX3385" fmla="*/ 7439204 w 11737975"/>
              <a:gd name="connsiteY3385" fmla="*/ 2880076 h 9023354"/>
              <a:gd name="connsiteX3386" fmla="*/ 7446160 w 11737975"/>
              <a:gd name="connsiteY3386" fmla="*/ 2884828 h 9023354"/>
              <a:gd name="connsiteX3387" fmla="*/ 7433371 w 11737975"/>
              <a:gd name="connsiteY3387" fmla="*/ 2883683 h 9023354"/>
              <a:gd name="connsiteX3388" fmla="*/ 7434763 w 11737975"/>
              <a:gd name="connsiteY3388" fmla="*/ 2882821 h 9023354"/>
              <a:gd name="connsiteX3389" fmla="*/ 7439204 w 11737975"/>
              <a:gd name="connsiteY3389" fmla="*/ 2880076 h 9023354"/>
              <a:gd name="connsiteX3390" fmla="*/ 7087451 w 11737975"/>
              <a:gd name="connsiteY3390" fmla="*/ 2879897 h 9023354"/>
              <a:gd name="connsiteX3391" fmla="*/ 7088777 w 11737975"/>
              <a:gd name="connsiteY3391" fmla="*/ 2882257 h 9023354"/>
              <a:gd name="connsiteX3392" fmla="*/ 7074483 w 11737975"/>
              <a:gd name="connsiteY3392" fmla="*/ 2885992 h 9023354"/>
              <a:gd name="connsiteX3393" fmla="*/ 7073421 w 11737975"/>
              <a:gd name="connsiteY3393" fmla="*/ 2884866 h 9023354"/>
              <a:gd name="connsiteX3394" fmla="*/ 7079631 w 11737975"/>
              <a:gd name="connsiteY3394" fmla="*/ 2879917 h 9023354"/>
              <a:gd name="connsiteX3395" fmla="*/ 7087451 w 11737975"/>
              <a:gd name="connsiteY3395" fmla="*/ 2879897 h 9023354"/>
              <a:gd name="connsiteX3396" fmla="*/ 7725589 w 11737975"/>
              <a:gd name="connsiteY3396" fmla="*/ 2875266 h 9023354"/>
              <a:gd name="connsiteX3397" fmla="*/ 7721815 w 11737975"/>
              <a:gd name="connsiteY3397" fmla="*/ 2878285 h 9023354"/>
              <a:gd name="connsiteX3398" fmla="*/ 7718039 w 11737975"/>
              <a:gd name="connsiteY3398" fmla="*/ 2881301 h 9023354"/>
              <a:gd name="connsiteX3399" fmla="*/ 7713832 w 11737975"/>
              <a:gd name="connsiteY3399" fmla="*/ 2887645 h 9023354"/>
              <a:gd name="connsiteX3400" fmla="*/ 7716304 w 11737975"/>
              <a:gd name="connsiteY3400" fmla="*/ 2894606 h 9023354"/>
              <a:gd name="connsiteX3401" fmla="*/ 7720078 w 11737975"/>
              <a:gd name="connsiteY3401" fmla="*/ 2891589 h 9023354"/>
              <a:gd name="connsiteX3402" fmla="*/ 7727626 w 11737975"/>
              <a:gd name="connsiteY3402" fmla="*/ 2885555 h 9023354"/>
              <a:gd name="connsiteX3403" fmla="*/ 7733288 w 11737975"/>
              <a:gd name="connsiteY3403" fmla="*/ 2881029 h 9023354"/>
              <a:gd name="connsiteX3404" fmla="*/ 7732269 w 11737975"/>
              <a:gd name="connsiteY3404" fmla="*/ 2875884 h 9023354"/>
              <a:gd name="connsiteX3405" fmla="*/ 7725589 w 11737975"/>
              <a:gd name="connsiteY3405" fmla="*/ 2875266 h 9023354"/>
              <a:gd name="connsiteX3406" fmla="*/ 7393962 w 11737975"/>
              <a:gd name="connsiteY3406" fmla="*/ 2872419 h 9023354"/>
              <a:gd name="connsiteX3407" fmla="*/ 7401206 w 11737975"/>
              <a:gd name="connsiteY3407" fmla="*/ 2876923 h 9023354"/>
              <a:gd name="connsiteX3408" fmla="*/ 7401601 w 11737975"/>
              <a:gd name="connsiteY3408" fmla="*/ 2877198 h 9023354"/>
              <a:gd name="connsiteX3409" fmla="*/ 7401596 w 11737975"/>
              <a:gd name="connsiteY3409" fmla="*/ 2877266 h 9023354"/>
              <a:gd name="connsiteX3410" fmla="*/ 7402078 w 11737975"/>
              <a:gd name="connsiteY3410" fmla="*/ 2880892 h 9023354"/>
              <a:gd name="connsiteX3411" fmla="*/ 7388773 w 11737975"/>
              <a:gd name="connsiteY3411" fmla="*/ 2879855 h 9023354"/>
              <a:gd name="connsiteX3412" fmla="*/ 7393943 w 11737975"/>
              <a:gd name="connsiteY3412" fmla="*/ 2878652 h 9023354"/>
              <a:gd name="connsiteX3413" fmla="*/ 7713693 w 11737975"/>
              <a:gd name="connsiteY3413" fmla="*/ 2870613 h 9023354"/>
              <a:gd name="connsiteX3414" fmla="*/ 7712979 w 11737975"/>
              <a:gd name="connsiteY3414" fmla="*/ 2882156 h 9023354"/>
              <a:gd name="connsiteX3415" fmla="*/ 7713693 w 11737975"/>
              <a:gd name="connsiteY3415" fmla="*/ 2870613 h 9023354"/>
              <a:gd name="connsiteX3416" fmla="*/ 7618601 w 11737975"/>
              <a:gd name="connsiteY3416" fmla="*/ 2869876 h 9023354"/>
              <a:gd name="connsiteX3417" fmla="*/ 7616937 w 11737975"/>
              <a:gd name="connsiteY3417" fmla="*/ 2872149 h 9023354"/>
              <a:gd name="connsiteX3418" fmla="*/ 7617042 w 11737975"/>
              <a:gd name="connsiteY3418" fmla="*/ 2872625 h 9023354"/>
              <a:gd name="connsiteX3419" fmla="*/ 7616292 w 11737975"/>
              <a:gd name="connsiteY3419" fmla="*/ 2872307 h 9023354"/>
              <a:gd name="connsiteX3420" fmla="*/ 7617120 w 11737975"/>
              <a:gd name="connsiteY3420" fmla="*/ 2872982 h 9023354"/>
              <a:gd name="connsiteX3421" fmla="*/ 7619525 w 11737975"/>
              <a:gd name="connsiteY3421" fmla="*/ 2884087 h 9023354"/>
              <a:gd name="connsiteX3422" fmla="*/ 7621658 w 11737975"/>
              <a:gd name="connsiteY3422" fmla="*/ 2884401 h 9023354"/>
              <a:gd name="connsiteX3423" fmla="*/ 7625186 w 11737975"/>
              <a:gd name="connsiteY3423" fmla="*/ 2879562 h 9023354"/>
              <a:gd name="connsiteX3424" fmla="*/ 7617120 w 11737975"/>
              <a:gd name="connsiteY3424" fmla="*/ 2872982 h 9023354"/>
              <a:gd name="connsiteX3425" fmla="*/ 7617042 w 11737975"/>
              <a:gd name="connsiteY3425" fmla="*/ 2872625 h 9023354"/>
              <a:gd name="connsiteX3426" fmla="*/ 7620981 w 11737975"/>
              <a:gd name="connsiteY3426" fmla="*/ 2874304 h 9023354"/>
              <a:gd name="connsiteX3427" fmla="*/ 7618601 w 11737975"/>
              <a:gd name="connsiteY3427" fmla="*/ 2869876 h 9023354"/>
              <a:gd name="connsiteX3428" fmla="*/ 7373228 w 11737975"/>
              <a:gd name="connsiteY3428" fmla="*/ 2866080 h 9023354"/>
              <a:gd name="connsiteX3429" fmla="*/ 7374554 w 11737975"/>
              <a:gd name="connsiteY3429" fmla="*/ 2866297 h 9023354"/>
              <a:gd name="connsiteX3430" fmla="*/ 7374291 w 11737975"/>
              <a:gd name="connsiteY3430" fmla="*/ 2867412 h 9023354"/>
              <a:gd name="connsiteX3431" fmla="*/ 7750625 w 11737975"/>
              <a:gd name="connsiteY3431" fmla="*/ 2863828 h 9023354"/>
              <a:gd name="connsiteX3432" fmla="*/ 7739997 w 11737975"/>
              <a:gd name="connsiteY3432" fmla="*/ 2864338 h 9023354"/>
              <a:gd name="connsiteX3433" fmla="*/ 7736361 w 11737975"/>
              <a:gd name="connsiteY3433" fmla="*/ 2872955 h 9023354"/>
              <a:gd name="connsiteX3434" fmla="*/ 7761034 w 11737975"/>
              <a:gd name="connsiteY3434" fmla="*/ 2873375 h 9023354"/>
              <a:gd name="connsiteX3435" fmla="*/ 7750625 w 11737975"/>
              <a:gd name="connsiteY3435" fmla="*/ 2863828 h 9023354"/>
              <a:gd name="connsiteX3436" fmla="*/ 7455778 w 11737975"/>
              <a:gd name="connsiteY3436" fmla="*/ 2854749 h 9023354"/>
              <a:gd name="connsiteX3437" fmla="*/ 7454745 w 11737975"/>
              <a:gd name="connsiteY3437" fmla="*/ 2864511 h 9023354"/>
              <a:gd name="connsiteX3438" fmla="*/ 7456199 w 11737975"/>
              <a:gd name="connsiteY3438" fmla="*/ 2866329 h 9023354"/>
              <a:gd name="connsiteX3439" fmla="*/ 7458315 w 11737975"/>
              <a:gd name="connsiteY3439" fmla="*/ 2865754 h 9023354"/>
              <a:gd name="connsiteX3440" fmla="*/ 7457996 w 11737975"/>
              <a:gd name="connsiteY3440" fmla="*/ 2864893 h 9023354"/>
              <a:gd name="connsiteX3441" fmla="*/ 7458684 w 11737975"/>
              <a:gd name="connsiteY3441" fmla="*/ 2858383 h 9023354"/>
              <a:gd name="connsiteX3442" fmla="*/ 7457230 w 11737975"/>
              <a:gd name="connsiteY3442" fmla="*/ 2856566 h 9023354"/>
              <a:gd name="connsiteX3443" fmla="*/ 7455778 w 11737975"/>
              <a:gd name="connsiteY3443" fmla="*/ 2854749 h 9023354"/>
              <a:gd name="connsiteX3444" fmla="*/ 4783174 w 11737975"/>
              <a:gd name="connsiteY3444" fmla="*/ 2848852 h 9023354"/>
              <a:gd name="connsiteX3445" fmla="*/ 4768431 w 11737975"/>
              <a:gd name="connsiteY3445" fmla="*/ 2864582 h 9023354"/>
              <a:gd name="connsiteX3446" fmla="*/ 4776815 w 11737975"/>
              <a:gd name="connsiteY3446" fmla="*/ 2873115 h 9023354"/>
              <a:gd name="connsiteX3447" fmla="*/ 4779939 w 11737975"/>
              <a:gd name="connsiteY3447" fmla="*/ 2873142 h 9023354"/>
              <a:gd name="connsiteX3448" fmla="*/ 4790909 w 11737975"/>
              <a:gd name="connsiteY3448" fmla="*/ 2850685 h 9023354"/>
              <a:gd name="connsiteX3449" fmla="*/ 4783174 w 11737975"/>
              <a:gd name="connsiteY3449" fmla="*/ 2848852 h 9023354"/>
              <a:gd name="connsiteX3450" fmla="*/ 7557053 w 11737975"/>
              <a:gd name="connsiteY3450" fmla="*/ 2847202 h 9023354"/>
              <a:gd name="connsiteX3451" fmla="*/ 7554080 w 11737975"/>
              <a:gd name="connsiteY3451" fmla="*/ 2855326 h 9023354"/>
              <a:gd name="connsiteX3452" fmla="*/ 7552154 w 11737975"/>
              <a:gd name="connsiteY3452" fmla="*/ 2856865 h 9023354"/>
              <a:gd name="connsiteX3453" fmla="*/ 7551629 w 11737975"/>
              <a:gd name="connsiteY3453" fmla="*/ 2860156 h 9023354"/>
              <a:gd name="connsiteX3454" fmla="*/ 7551253 w 11737975"/>
              <a:gd name="connsiteY3454" fmla="*/ 2862516 h 9023354"/>
              <a:gd name="connsiteX3455" fmla="*/ 7534353 w 11737975"/>
              <a:gd name="connsiteY3455" fmla="*/ 2860958 h 9023354"/>
              <a:gd name="connsiteX3456" fmla="*/ 7521354 w 11737975"/>
              <a:gd name="connsiteY3456" fmla="*/ 2881538 h 9023354"/>
              <a:gd name="connsiteX3457" fmla="*/ 7520647 w 11737975"/>
              <a:gd name="connsiteY3457" fmla="*/ 2884064 h 9023354"/>
              <a:gd name="connsiteX3458" fmla="*/ 7521766 w 11737975"/>
              <a:gd name="connsiteY3458" fmla="*/ 2885371 h 9023354"/>
              <a:gd name="connsiteX3459" fmla="*/ 7516192 w 11737975"/>
              <a:gd name="connsiteY3459" fmla="*/ 2888382 h 9023354"/>
              <a:gd name="connsiteX3460" fmla="*/ 7507714 w 11737975"/>
              <a:gd name="connsiteY3460" fmla="*/ 2900694 h 9023354"/>
              <a:gd name="connsiteX3461" fmla="*/ 7510411 w 11737975"/>
              <a:gd name="connsiteY3461" fmla="*/ 2904070 h 9023354"/>
              <a:gd name="connsiteX3462" fmla="*/ 7511149 w 11737975"/>
              <a:gd name="connsiteY3462" fmla="*/ 2904516 h 9023354"/>
              <a:gd name="connsiteX3463" fmla="*/ 7512274 w 11737975"/>
              <a:gd name="connsiteY3463" fmla="*/ 2902579 h 9023354"/>
              <a:gd name="connsiteX3464" fmla="*/ 7525572 w 11737975"/>
              <a:gd name="connsiteY3464" fmla="*/ 2889820 h 9023354"/>
              <a:gd name="connsiteX3465" fmla="*/ 7528833 w 11737975"/>
              <a:gd name="connsiteY3465" fmla="*/ 2893634 h 9023354"/>
              <a:gd name="connsiteX3466" fmla="*/ 7550726 w 11737975"/>
              <a:gd name="connsiteY3466" fmla="*/ 2880097 h 9023354"/>
              <a:gd name="connsiteX3467" fmla="*/ 7575718 w 11737975"/>
              <a:gd name="connsiteY3467" fmla="*/ 2881364 h 9023354"/>
              <a:gd name="connsiteX3468" fmla="*/ 7565141 w 11737975"/>
              <a:gd name="connsiteY3468" fmla="*/ 2854466 h 9023354"/>
              <a:gd name="connsiteX3469" fmla="*/ 7563828 w 11737975"/>
              <a:gd name="connsiteY3469" fmla="*/ 2855278 h 9023354"/>
              <a:gd name="connsiteX3470" fmla="*/ 7561783 w 11737975"/>
              <a:gd name="connsiteY3470" fmla="*/ 2849170 h 9023354"/>
              <a:gd name="connsiteX3471" fmla="*/ 7557053 w 11737975"/>
              <a:gd name="connsiteY3471" fmla="*/ 2847202 h 9023354"/>
              <a:gd name="connsiteX3472" fmla="*/ 4854901 w 11737975"/>
              <a:gd name="connsiteY3472" fmla="*/ 2845601 h 9023354"/>
              <a:gd name="connsiteX3473" fmla="*/ 4850068 w 11737975"/>
              <a:gd name="connsiteY3473" fmla="*/ 2867399 h 9023354"/>
              <a:gd name="connsiteX3474" fmla="*/ 4858483 w 11737975"/>
              <a:gd name="connsiteY3474" fmla="*/ 2881008 h 9023354"/>
              <a:gd name="connsiteX3475" fmla="*/ 4854901 w 11737975"/>
              <a:gd name="connsiteY3475" fmla="*/ 2845601 h 9023354"/>
              <a:gd name="connsiteX3476" fmla="*/ 5061379 w 11737975"/>
              <a:gd name="connsiteY3476" fmla="*/ 2843005 h 9023354"/>
              <a:gd name="connsiteX3477" fmla="*/ 5086973 w 11737975"/>
              <a:gd name="connsiteY3477" fmla="*/ 2844718 h 9023354"/>
              <a:gd name="connsiteX3478" fmla="*/ 5093783 w 11737975"/>
              <a:gd name="connsiteY3478" fmla="*/ 2875576 h 9023354"/>
              <a:gd name="connsiteX3479" fmla="*/ 5068192 w 11737975"/>
              <a:gd name="connsiteY3479" fmla="*/ 2873867 h 9023354"/>
              <a:gd name="connsiteX3480" fmla="*/ 5061379 w 11737975"/>
              <a:gd name="connsiteY3480" fmla="*/ 2843005 h 9023354"/>
              <a:gd name="connsiteX3481" fmla="*/ 7766675 w 11737975"/>
              <a:gd name="connsiteY3481" fmla="*/ 2842454 h 9023354"/>
              <a:gd name="connsiteX3482" fmla="*/ 7763655 w 11737975"/>
              <a:gd name="connsiteY3482" fmla="*/ 2856079 h 9023354"/>
              <a:gd name="connsiteX3483" fmla="*/ 7779498 w 11737975"/>
              <a:gd name="connsiteY3483" fmla="*/ 2861960 h 9023354"/>
              <a:gd name="connsiteX3484" fmla="*/ 7776901 w 11737975"/>
              <a:gd name="connsiteY3484" fmla="*/ 2847889 h 9023354"/>
              <a:gd name="connsiteX3485" fmla="*/ 7766675 w 11737975"/>
              <a:gd name="connsiteY3485" fmla="*/ 2842454 h 9023354"/>
              <a:gd name="connsiteX3486" fmla="*/ 7371658 w 11737975"/>
              <a:gd name="connsiteY3486" fmla="*/ 2839692 h 9023354"/>
              <a:gd name="connsiteX3487" fmla="*/ 7371822 w 11737975"/>
              <a:gd name="connsiteY3487" fmla="*/ 2840468 h 9023354"/>
              <a:gd name="connsiteX3488" fmla="*/ 7371427 w 11737975"/>
              <a:gd name="connsiteY3488" fmla="*/ 2840286 h 9023354"/>
              <a:gd name="connsiteX3489" fmla="*/ 7380566 w 11737975"/>
              <a:gd name="connsiteY3489" fmla="*/ 2836668 h 9023354"/>
              <a:gd name="connsiteX3490" fmla="*/ 7375752 w 11737975"/>
              <a:gd name="connsiteY3490" fmla="*/ 2837993 h 9023354"/>
              <a:gd name="connsiteX3491" fmla="*/ 7378888 w 11737975"/>
              <a:gd name="connsiteY3491" fmla="*/ 2842051 h 9023354"/>
              <a:gd name="connsiteX3492" fmla="*/ 7380566 w 11737975"/>
              <a:gd name="connsiteY3492" fmla="*/ 2836668 h 9023354"/>
              <a:gd name="connsiteX3493" fmla="*/ 7494648 w 11737975"/>
              <a:gd name="connsiteY3493" fmla="*/ 2834015 h 9023354"/>
              <a:gd name="connsiteX3494" fmla="*/ 7499201 w 11737975"/>
              <a:gd name="connsiteY3494" fmla="*/ 2840252 h 9023354"/>
              <a:gd name="connsiteX3495" fmla="*/ 7494648 w 11737975"/>
              <a:gd name="connsiteY3495" fmla="*/ 2834015 h 9023354"/>
              <a:gd name="connsiteX3496" fmla="*/ 7482235 w 11737975"/>
              <a:gd name="connsiteY3496" fmla="*/ 2833955 h 9023354"/>
              <a:gd name="connsiteX3497" fmla="*/ 7477210 w 11737975"/>
              <a:gd name="connsiteY3497" fmla="*/ 2841562 h 9023354"/>
              <a:gd name="connsiteX3498" fmla="*/ 7480358 w 11737975"/>
              <a:gd name="connsiteY3498" fmla="*/ 2846805 h 9023354"/>
              <a:gd name="connsiteX3499" fmla="*/ 7482235 w 11737975"/>
              <a:gd name="connsiteY3499" fmla="*/ 2833955 h 9023354"/>
              <a:gd name="connsiteX3500" fmla="*/ 7580136 w 11737975"/>
              <a:gd name="connsiteY3500" fmla="*/ 2828468 h 9023354"/>
              <a:gd name="connsiteX3501" fmla="*/ 7583734 w 11737975"/>
              <a:gd name="connsiteY3501" fmla="*/ 2845056 h 9023354"/>
              <a:gd name="connsiteX3502" fmla="*/ 7593367 w 11737975"/>
              <a:gd name="connsiteY3502" fmla="*/ 2839098 h 9023354"/>
              <a:gd name="connsiteX3503" fmla="*/ 7580136 w 11737975"/>
              <a:gd name="connsiteY3503" fmla="*/ 2828468 h 9023354"/>
              <a:gd name="connsiteX3504" fmla="*/ 7443305 w 11737975"/>
              <a:gd name="connsiteY3504" fmla="*/ 2827479 h 9023354"/>
              <a:gd name="connsiteX3505" fmla="*/ 7439072 w 11737975"/>
              <a:gd name="connsiteY3505" fmla="*/ 2833700 h 9023354"/>
              <a:gd name="connsiteX3506" fmla="*/ 7438881 w 11737975"/>
              <a:gd name="connsiteY3506" fmla="*/ 2837178 h 9023354"/>
              <a:gd name="connsiteX3507" fmla="*/ 7445098 w 11737975"/>
              <a:gd name="connsiteY3507" fmla="*/ 2837397 h 9023354"/>
              <a:gd name="connsiteX3508" fmla="*/ 7449302 w 11737975"/>
              <a:gd name="connsiteY3508" fmla="*/ 2839179 h 9023354"/>
              <a:gd name="connsiteX3509" fmla="*/ 7451201 w 11737975"/>
              <a:gd name="connsiteY3509" fmla="*/ 2829680 h 9023354"/>
              <a:gd name="connsiteX3510" fmla="*/ 7449330 w 11737975"/>
              <a:gd name="connsiteY3510" fmla="*/ 2831177 h 9023354"/>
              <a:gd name="connsiteX3511" fmla="*/ 7443305 w 11737975"/>
              <a:gd name="connsiteY3511" fmla="*/ 2827479 h 9023354"/>
              <a:gd name="connsiteX3512" fmla="*/ 7505704 w 11737975"/>
              <a:gd name="connsiteY3512" fmla="*/ 2826813 h 9023354"/>
              <a:gd name="connsiteX3513" fmla="*/ 7504456 w 11737975"/>
              <a:gd name="connsiteY3513" fmla="*/ 2830736 h 9023354"/>
              <a:gd name="connsiteX3514" fmla="*/ 7503336 w 11737975"/>
              <a:gd name="connsiteY3514" fmla="*/ 2830277 h 9023354"/>
              <a:gd name="connsiteX3515" fmla="*/ 7405202 w 11737975"/>
              <a:gd name="connsiteY3515" fmla="*/ 2825754 h 9023354"/>
              <a:gd name="connsiteX3516" fmla="*/ 7400000 w 11737975"/>
              <a:gd name="connsiteY3516" fmla="*/ 2826985 h 9023354"/>
              <a:gd name="connsiteX3517" fmla="*/ 7398114 w 11737975"/>
              <a:gd name="connsiteY3517" fmla="*/ 2828494 h 9023354"/>
              <a:gd name="connsiteX3518" fmla="*/ 7397654 w 11737975"/>
              <a:gd name="connsiteY3518" fmla="*/ 2831789 h 9023354"/>
              <a:gd name="connsiteX3519" fmla="*/ 7402395 w 11737975"/>
              <a:gd name="connsiteY3519" fmla="*/ 2833850 h 9023354"/>
              <a:gd name="connsiteX3520" fmla="*/ 7406170 w 11737975"/>
              <a:gd name="connsiteY3520" fmla="*/ 2830832 h 9023354"/>
              <a:gd name="connsiteX3521" fmla="*/ 7408356 w 11737975"/>
              <a:gd name="connsiteY3521" fmla="*/ 2830181 h 9023354"/>
              <a:gd name="connsiteX3522" fmla="*/ 7408056 w 11737975"/>
              <a:gd name="connsiteY3522" fmla="*/ 2829323 h 9023354"/>
              <a:gd name="connsiteX3523" fmla="*/ 7405202 w 11737975"/>
              <a:gd name="connsiteY3523" fmla="*/ 2825754 h 9023354"/>
              <a:gd name="connsiteX3524" fmla="*/ 7563193 w 11737975"/>
              <a:gd name="connsiteY3524" fmla="*/ 2821635 h 9023354"/>
              <a:gd name="connsiteX3525" fmla="*/ 7551933 w 11737975"/>
              <a:gd name="connsiteY3525" fmla="*/ 2822024 h 9023354"/>
              <a:gd name="connsiteX3526" fmla="*/ 7549880 w 11737975"/>
              <a:gd name="connsiteY3526" fmla="*/ 2829868 h 9023354"/>
              <a:gd name="connsiteX3527" fmla="*/ 7556372 w 11737975"/>
              <a:gd name="connsiteY3527" fmla="*/ 2835715 h 9023354"/>
              <a:gd name="connsiteX3528" fmla="*/ 7563193 w 11737975"/>
              <a:gd name="connsiteY3528" fmla="*/ 2821635 h 9023354"/>
              <a:gd name="connsiteX3529" fmla="*/ 4933825 w 11737975"/>
              <a:gd name="connsiteY3529" fmla="*/ 2815618 h 9023354"/>
              <a:gd name="connsiteX3530" fmla="*/ 4911080 w 11737975"/>
              <a:gd name="connsiteY3530" fmla="*/ 2829679 h 9023354"/>
              <a:gd name="connsiteX3531" fmla="*/ 4935332 w 11737975"/>
              <a:gd name="connsiteY3531" fmla="*/ 2835848 h 9023354"/>
              <a:gd name="connsiteX3532" fmla="*/ 4933825 w 11737975"/>
              <a:gd name="connsiteY3532" fmla="*/ 2815618 h 9023354"/>
              <a:gd name="connsiteX3533" fmla="*/ 7430503 w 11737975"/>
              <a:gd name="connsiteY3533" fmla="*/ 2807878 h 9023354"/>
              <a:gd name="connsiteX3534" fmla="*/ 7431854 w 11737975"/>
              <a:gd name="connsiteY3534" fmla="*/ 2812733 h 9023354"/>
              <a:gd name="connsiteX3535" fmla="*/ 7430177 w 11737975"/>
              <a:gd name="connsiteY3535" fmla="*/ 2814073 h 9023354"/>
              <a:gd name="connsiteX3536" fmla="*/ 7423877 w 11737975"/>
              <a:gd name="connsiteY3536" fmla="*/ 2814463 h 9023354"/>
              <a:gd name="connsiteX3537" fmla="*/ 7424554 w 11737975"/>
              <a:gd name="connsiteY3537" fmla="*/ 2808876 h 9023354"/>
              <a:gd name="connsiteX3538" fmla="*/ 7433948 w 11737975"/>
              <a:gd name="connsiteY3538" fmla="*/ 2807300 h 9023354"/>
              <a:gd name="connsiteX3539" fmla="*/ 7460819 w 11737975"/>
              <a:gd name="connsiteY3539" fmla="*/ 2814797 h 9023354"/>
              <a:gd name="connsiteX3540" fmla="*/ 7465946 w 11737975"/>
              <a:gd name="connsiteY3540" fmla="*/ 2820289 h 9023354"/>
              <a:gd name="connsiteX3541" fmla="*/ 7438619 w 11737975"/>
              <a:gd name="connsiteY3541" fmla="*/ 2813551 h 9023354"/>
              <a:gd name="connsiteX3542" fmla="*/ 7432216 w 11737975"/>
              <a:gd name="connsiteY3542" fmla="*/ 2813948 h 9023354"/>
              <a:gd name="connsiteX3543" fmla="*/ 7431231 w 11737975"/>
              <a:gd name="connsiteY3543" fmla="*/ 2809151 h 9023354"/>
              <a:gd name="connsiteX3544" fmla="*/ 7430664 w 11737975"/>
              <a:gd name="connsiteY3544" fmla="*/ 2807851 h 9023354"/>
              <a:gd name="connsiteX3545" fmla="*/ 7840925 w 11737975"/>
              <a:gd name="connsiteY3545" fmla="*/ 2805172 h 9023354"/>
              <a:gd name="connsiteX3546" fmla="*/ 7826863 w 11737975"/>
              <a:gd name="connsiteY3546" fmla="*/ 2832678 h 9023354"/>
              <a:gd name="connsiteX3547" fmla="*/ 7835276 w 11737975"/>
              <a:gd name="connsiteY3547" fmla="*/ 2846285 h 9023354"/>
              <a:gd name="connsiteX3548" fmla="*/ 7849340 w 11737975"/>
              <a:gd name="connsiteY3548" fmla="*/ 2818781 h 9023354"/>
              <a:gd name="connsiteX3549" fmla="*/ 7840925 w 11737975"/>
              <a:gd name="connsiteY3549" fmla="*/ 2805172 h 9023354"/>
              <a:gd name="connsiteX3550" fmla="*/ 7609275 w 11737975"/>
              <a:gd name="connsiteY3550" fmla="*/ 2799070 h 9023354"/>
              <a:gd name="connsiteX3551" fmla="*/ 7608876 w 11737975"/>
              <a:gd name="connsiteY3551" fmla="*/ 2802371 h 9023354"/>
              <a:gd name="connsiteX3552" fmla="*/ 7608477 w 11737975"/>
              <a:gd name="connsiteY3552" fmla="*/ 2805669 h 9023354"/>
              <a:gd name="connsiteX3553" fmla="*/ 7611381 w 11737975"/>
              <a:gd name="connsiteY3553" fmla="*/ 2809306 h 9023354"/>
              <a:gd name="connsiteX3554" fmla="*/ 7612159 w 11737975"/>
              <a:gd name="connsiteY3554" fmla="*/ 2809801 h 9023354"/>
              <a:gd name="connsiteX3555" fmla="*/ 7613236 w 11737975"/>
              <a:gd name="connsiteY3555" fmla="*/ 2807824 h 9023354"/>
              <a:gd name="connsiteX3556" fmla="*/ 7615489 w 11737975"/>
              <a:gd name="connsiteY3556" fmla="*/ 2803042 h 9023354"/>
              <a:gd name="connsiteX3557" fmla="*/ 7612583 w 11737975"/>
              <a:gd name="connsiteY3557" fmla="*/ 2799405 h 9023354"/>
              <a:gd name="connsiteX3558" fmla="*/ 7609275 w 11737975"/>
              <a:gd name="connsiteY3558" fmla="*/ 2799070 h 9023354"/>
              <a:gd name="connsiteX3559" fmla="*/ 7487445 w 11737975"/>
              <a:gd name="connsiteY3559" fmla="*/ 2798334 h 9023354"/>
              <a:gd name="connsiteX3560" fmla="*/ 7490850 w 11737975"/>
              <a:gd name="connsiteY3560" fmla="*/ 2813762 h 9023354"/>
              <a:gd name="connsiteX3561" fmla="*/ 7478950 w 11737975"/>
              <a:gd name="connsiteY3561" fmla="*/ 2811259 h 9023354"/>
              <a:gd name="connsiteX3562" fmla="*/ 7476801 w 11737975"/>
              <a:gd name="connsiteY3562" fmla="*/ 2809165 h 9023354"/>
              <a:gd name="connsiteX3563" fmla="*/ 7481589 w 11737975"/>
              <a:gd name="connsiteY3563" fmla="*/ 2807686 h 9023354"/>
              <a:gd name="connsiteX3564" fmla="*/ 7484207 w 11737975"/>
              <a:gd name="connsiteY3564" fmla="*/ 2804889 h 9023354"/>
              <a:gd name="connsiteX3565" fmla="*/ 7482104 w 11737975"/>
              <a:gd name="connsiteY3565" fmla="*/ 2804545 h 9023354"/>
              <a:gd name="connsiteX3566" fmla="*/ 7475799 w 11737975"/>
              <a:gd name="connsiteY3566" fmla="*/ 2803512 h 9023354"/>
              <a:gd name="connsiteX3567" fmla="*/ 7474965 w 11737975"/>
              <a:gd name="connsiteY3567" fmla="*/ 2803377 h 9023354"/>
              <a:gd name="connsiteX3568" fmla="*/ 7476183 w 11737975"/>
              <a:gd name="connsiteY3568" fmla="*/ 2798721 h 9023354"/>
              <a:gd name="connsiteX3569" fmla="*/ 7487445 w 11737975"/>
              <a:gd name="connsiteY3569" fmla="*/ 2798334 h 9023354"/>
              <a:gd name="connsiteX3570" fmla="*/ 5312575 w 11737975"/>
              <a:gd name="connsiteY3570" fmla="*/ 2792902 h 9023354"/>
              <a:gd name="connsiteX3571" fmla="*/ 5324856 w 11737975"/>
              <a:gd name="connsiteY3571" fmla="*/ 2802846 h 9023354"/>
              <a:gd name="connsiteX3572" fmla="*/ 5311480 w 11737975"/>
              <a:gd name="connsiteY3572" fmla="*/ 2795162 h 9023354"/>
              <a:gd name="connsiteX3573" fmla="*/ 5159449 w 11737975"/>
              <a:gd name="connsiteY3573" fmla="*/ 2782707 h 9023354"/>
              <a:gd name="connsiteX3574" fmla="*/ 5154633 w 11737975"/>
              <a:gd name="connsiteY3574" fmla="*/ 2785685 h 9023354"/>
              <a:gd name="connsiteX3575" fmla="*/ 5163047 w 11737975"/>
              <a:gd name="connsiteY3575" fmla="*/ 2799294 h 9023354"/>
              <a:gd name="connsiteX3576" fmla="*/ 5159449 w 11737975"/>
              <a:gd name="connsiteY3576" fmla="*/ 2782707 h 9023354"/>
              <a:gd name="connsiteX3577" fmla="*/ 5283935 w 11737975"/>
              <a:gd name="connsiteY3577" fmla="*/ 2757547 h 9023354"/>
              <a:gd name="connsiteX3578" fmla="*/ 5284608 w 11737975"/>
              <a:gd name="connsiteY3578" fmla="*/ 2757590 h 9023354"/>
              <a:gd name="connsiteX3579" fmla="*/ 5280170 w 11737975"/>
              <a:gd name="connsiteY3579" fmla="*/ 2760337 h 9023354"/>
              <a:gd name="connsiteX3580" fmla="*/ 7601906 w 11737975"/>
              <a:gd name="connsiteY3580" fmla="*/ 2755956 h 9023354"/>
              <a:gd name="connsiteX3581" fmla="*/ 7611274 w 11737975"/>
              <a:gd name="connsiteY3581" fmla="*/ 2763246 h 9023354"/>
              <a:gd name="connsiteX3582" fmla="*/ 7624355 w 11737975"/>
              <a:gd name="connsiteY3582" fmla="*/ 2764730 h 9023354"/>
              <a:gd name="connsiteX3583" fmla="*/ 7604167 w 11737975"/>
              <a:gd name="connsiteY3583" fmla="*/ 2778769 h 9023354"/>
              <a:gd name="connsiteX3584" fmla="*/ 7591886 w 11737975"/>
              <a:gd name="connsiteY3584" fmla="*/ 2768827 h 9023354"/>
              <a:gd name="connsiteX3585" fmla="*/ 7595302 w 11737975"/>
              <a:gd name="connsiteY3585" fmla="*/ 2759317 h 9023354"/>
              <a:gd name="connsiteX3586" fmla="*/ 7366858 w 11737975"/>
              <a:gd name="connsiteY3586" fmla="*/ 2755257 h 9023354"/>
              <a:gd name="connsiteX3587" fmla="*/ 7366328 w 11737975"/>
              <a:gd name="connsiteY3587" fmla="*/ 2758494 h 9023354"/>
              <a:gd name="connsiteX3588" fmla="*/ 7369971 w 11737975"/>
              <a:gd name="connsiteY3588" fmla="*/ 2758138 h 9023354"/>
              <a:gd name="connsiteX3589" fmla="*/ 7372270 w 11737975"/>
              <a:gd name="connsiteY3589" fmla="*/ 2762422 h 9023354"/>
              <a:gd name="connsiteX3590" fmla="*/ 7377854 w 11737975"/>
              <a:gd name="connsiteY3590" fmla="*/ 2769092 h 9023354"/>
              <a:gd name="connsiteX3591" fmla="*/ 7362179 w 11737975"/>
              <a:gd name="connsiteY3591" fmla="*/ 2771117 h 9023354"/>
              <a:gd name="connsiteX3592" fmla="*/ 7359708 w 11737975"/>
              <a:gd name="connsiteY3592" fmla="*/ 2760737 h 9023354"/>
              <a:gd name="connsiteX3593" fmla="*/ 7361738 w 11737975"/>
              <a:gd name="connsiteY3593" fmla="*/ 2761069 h 9023354"/>
              <a:gd name="connsiteX3594" fmla="*/ 7362268 w 11737975"/>
              <a:gd name="connsiteY3594" fmla="*/ 2757829 h 9023354"/>
              <a:gd name="connsiteX3595" fmla="*/ 7366858 w 11737975"/>
              <a:gd name="connsiteY3595" fmla="*/ 2755257 h 9023354"/>
              <a:gd name="connsiteX3596" fmla="*/ 5066709 w 11737975"/>
              <a:gd name="connsiteY3596" fmla="*/ 2725812 h 9023354"/>
              <a:gd name="connsiteX3597" fmla="*/ 5070413 w 11737975"/>
              <a:gd name="connsiteY3597" fmla="*/ 2749976 h 9023354"/>
              <a:gd name="connsiteX3598" fmla="*/ 5084863 w 11737975"/>
              <a:gd name="connsiteY3598" fmla="*/ 2741040 h 9023354"/>
              <a:gd name="connsiteX3599" fmla="*/ 5076449 w 11737975"/>
              <a:gd name="connsiteY3599" fmla="*/ 2727431 h 9023354"/>
              <a:gd name="connsiteX3600" fmla="*/ 5066709 w 11737975"/>
              <a:gd name="connsiteY3600" fmla="*/ 2725812 h 9023354"/>
              <a:gd name="connsiteX3601" fmla="*/ 5141441 w 11737975"/>
              <a:gd name="connsiteY3601" fmla="*/ 2724867 h 9023354"/>
              <a:gd name="connsiteX3602" fmla="*/ 5144401 w 11737975"/>
              <a:gd name="connsiteY3602" fmla="*/ 2732345 h 9023354"/>
              <a:gd name="connsiteX3603" fmla="*/ 5165099 w 11737975"/>
              <a:gd name="connsiteY3603" fmla="*/ 2741594 h 9023354"/>
              <a:gd name="connsiteX3604" fmla="*/ 5158087 w 11737975"/>
              <a:gd name="connsiteY3604" fmla="*/ 2730251 h 9023354"/>
              <a:gd name="connsiteX3605" fmla="*/ 5141441 w 11737975"/>
              <a:gd name="connsiteY3605" fmla="*/ 2724867 h 9023354"/>
              <a:gd name="connsiteX3606" fmla="*/ 7836981 w 11737975"/>
              <a:gd name="connsiteY3606" fmla="*/ 2719824 h 9023354"/>
              <a:gd name="connsiteX3607" fmla="*/ 7828953 w 11737975"/>
              <a:gd name="connsiteY3607" fmla="*/ 2724787 h 9023354"/>
              <a:gd name="connsiteX3608" fmla="*/ 7836122 w 11737975"/>
              <a:gd name="connsiteY3608" fmla="*/ 2727410 h 9023354"/>
              <a:gd name="connsiteX3609" fmla="*/ 7836981 w 11737975"/>
              <a:gd name="connsiteY3609" fmla="*/ 2719824 h 9023354"/>
              <a:gd name="connsiteX3610" fmla="*/ 5374568 w 11737975"/>
              <a:gd name="connsiteY3610" fmla="*/ 2698755 h 9023354"/>
              <a:gd name="connsiteX3611" fmla="*/ 5373363 w 11737975"/>
              <a:gd name="connsiteY3611" fmla="*/ 2702716 h 9023354"/>
              <a:gd name="connsiteX3612" fmla="*/ 5369335 w 11737975"/>
              <a:gd name="connsiteY3612" fmla="*/ 2700983 h 9023354"/>
              <a:gd name="connsiteX3613" fmla="*/ 5370764 w 11737975"/>
              <a:gd name="connsiteY3613" fmla="*/ 2700044 h 9023354"/>
              <a:gd name="connsiteX3614" fmla="*/ 5065215 w 11737975"/>
              <a:gd name="connsiteY3614" fmla="*/ 2657471 h 9023354"/>
              <a:gd name="connsiteX3615" fmla="*/ 5068076 w 11737975"/>
              <a:gd name="connsiteY3615" fmla="*/ 2663639 h 9023354"/>
              <a:gd name="connsiteX3616" fmla="*/ 5076103 w 11737975"/>
              <a:gd name="connsiteY3616" fmla="*/ 2658675 h 9023354"/>
              <a:gd name="connsiteX3617" fmla="*/ 5065215 w 11737975"/>
              <a:gd name="connsiteY3617" fmla="*/ 2657471 h 9023354"/>
              <a:gd name="connsiteX3618" fmla="*/ 5135080 w 11737975"/>
              <a:gd name="connsiteY3618" fmla="*/ 2653558 h 9023354"/>
              <a:gd name="connsiteX3619" fmla="*/ 5130264 w 11737975"/>
              <a:gd name="connsiteY3619" fmla="*/ 2656537 h 9023354"/>
              <a:gd name="connsiteX3620" fmla="*/ 5138680 w 11737975"/>
              <a:gd name="connsiteY3620" fmla="*/ 2670146 h 9023354"/>
              <a:gd name="connsiteX3621" fmla="*/ 5143495 w 11737975"/>
              <a:gd name="connsiteY3621" fmla="*/ 2667167 h 9023354"/>
              <a:gd name="connsiteX3622" fmla="*/ 5135080 w 11737975"/>
              <a:gd name="connsiteY3622" fmla="*/ 2653558 h 9023354"/>
              <a:gd name="connsiteX3623" fmla="*/ 5361091 w 11737975"/>
              <a:gd name="connsiteY3623" fmla="*/ 2646505 h 9023354"/>
              <a:gd name="connsiteX3624" fmla="*/ 5364580 w 11737975"/>
              <a:gd name="connsiteY3624" fmla="*/ 2647077 h 9023354"/>
              <a:gd name="connsiteX3625" fmla="*/ 5370671 w 11737975"/>
              <a:gd name="connsiteY3625" fmla="*/ 2648073 h 9023354"/>
              <a:gd name="connsiteX3626" fmla="*/ 5378261 w 11737975"/>
              <a:gd name="connsiteY3626" fmla="*/ 2652640 h 9023354"/>
              <a:gd name="connsiteX3627" fmla="*/ 5385852 w 11737975"/>
              <a:gd name="connsiteY3627" fmla="*/ 2657206 h 9023354"/>
              <a:gd name="connsiteX3628" fmla="*/ 5382763 w 11737975"/>
              <a:gd name="connsiteY3628" fmla="*/ 2663352 h 9023354"/>
              <a:gd name="connsiteX3629" fmla="*/ 5381702 w 11737975"/>
              <a:gd name="connsiteY3629" fmla="*/ 2669829 h 9023354"/>
              <a:gd name="connsiteX3630" fmla="*/ 5382672 w 11737975"/>
              <a:gd name="connsiteY3630" fmla="*/ 2676638 h 9023354"/>
              <a:gd name="connsiteX3631" fmla="*/ 5385233 w 11737975"/>
              <a:gd name="connsiteY3631" fmla="*/ 2673733 h 9023354"/>
              <a:gd name="connsiteX3632" fmla="*/ 5386822 w 11737975"/>
              <a:gd name="connsiteY3632" fmla="*/ 2664017 h 9023354"/>
              <a:gd name="connsiteX3633" fmla="*/ 5387883 w 11737975"/>
              <a:gd name="connsiteY3633" fmla="*/ 2657540 h 9023354"/>
              <a:gd name="connsiteX3634" fmla="*/ 5393995 w 11737975"/>
              <a:gd name="connsiteY3634" fmla="*/ 2659685 h 9023354"/>
              <a:gd name="connsiteX3635" fmla="*/ 5390999 w 11737975"/>
              <a:gd name="connsiteY3635" fmla="*/ 2665511 h 9023354"/>
              <a:gd name="connsiteX3636" fmla="*/ 5387709 w 11737975"/>
              <a:gd name="connsiteY3636" fmla="*/ 2676313 h 9023354"/>
              <a:gd name="connsiteX3637" fmla="*/ 5416707 w 11737975"/>
              <a:gd name="connsiteY3637" fmla="*/ 2693449 h 9023354"/>
              <a:gd name="connsiteX3638" fmla="*/ 5420114 w 11737975"/>
              <a:gd name="connsiteY3638" fmla="*/ 2708880 h 9023354"/>
              <a:gd name="connsiteX3639" fmla="*/ 5421333 w 11737975"/>
              <a:gd name="connsiteY3639" fmla="*/ 2713331 h 9023354"/>
              <a:gd name="connsiteX3640" fmla="*/ 5423469 w 11737975"/>
              <a:gd name="connsiteY3640" fmla="*/ 2715218 h 9023354"/>
              <a:gd name="connsiteX3641" fmla="*/ 5418006 w 11737975"/>
              <a:gd name="connsiteY3641" fmla="*/ 2719188 h 9023354"/>
              <a:gd name="connsiteX3642" fmla="*/ 5429753 w 11737975"/>
              <a:gd name="connsiteY3642" fmla="*/ 2743601 h 9023354"/>
              <a:gd name="connsiteX3643" fmla="*/ 5428566 w 11737975"/>
              <a:gd name="connsiteY3643" fmla="*/ 2750912 h 9023354"/>
              <a:gd name="connsiteX3644" fmla="*/ 5427972 w 11737975"/>
              <a:gd name="connsiteY3644" fmla="*/ 2754567 h 9023354"/>
              <a:gd name="connsiteX3645" fmla="*/ 5424901 w 11737975"/>
              <a:gd name="connsiteY3645" fmla="*/ 2759870 h 9023354"/>
              <a:gd name="connsiteX3646" fmla="*/ 5426760 w 11737975"/>
              <a:gd name="connsiteY3646" fmla="*/ 2761847 h 9023354"/>
              <a:gd name="connsiteX3647" fmla="*/ 5426771 w 11737975"/>
              <a:gd name="connsiteY3647" fmla="*/ 2761895 h 9023354"/>
              <a:gd name="connsiteX3648" fmla="*/ 5423680 w 11737975"/>
              <a:gd name="connsiteY3648" fmla="*/ 2765884 h 9023354"/>
              <a:gd name="connsiteX3649" fmla="*/ 5422724 w 11737975"/>
              <a:gd name="connsiteY3649" fmla="*/ 2766299 h 9023354"/>
              <a:gd name="connsiteX3650" fmla="*/ 5420214 w 11737975"/>
              <a:gd name="connsiteY3650" fmla="*/ 2763610 h 9023354"/>
              <a:gd name="connsiteX3651" fmla="*/ 5417016 w 11737975"/>
              <a:gd name="connsiteY3651" fmla="*/ 2763398 h 9023354"/>
              <a:gd name="connsiteX3652" fmla="*/ 5410205 w 11737975"/>
              <a:gd name="connsiteY3652" fmla="*/ 2732538 h 9023354"/>
              <a:gd name="connsiteX3653" fmla="*/ 5389049 w 11737975"/>
              <a:gd name="connsiteY3653" fmla="*/ 2728087 h 9023354"/>
              <a:gd name="connsiteX3654" fmla="*/ 5393486 w 11737975"/>
              <a:gd name="connsiteY3654" fmla="*/ 2725343 h 9023354"/>
              <a:gd name="connsiteX3655" fmla="*/ 5411237 w 11737975"/>
              <a:gd name="connsiteY3655" fmla="*/ 2714368 h 9023354"/>
              <a:gd name="connsiteX3656" fmla="*/ 5410541 w 11737975"/>
              <a:gd name="connsiteY3656" fmla="*/ 2711775 h 9023354"/>
              <a:gd name="connsiteX3657" fmla="*/ 5413471 w 11737975"/>
              <a:gd name="connsiteY3657" fmla="*/ 2713455 h 9023354"/>
              <a:gd name="connsiteX3658" fmla="*/ 5418412 w 11737975"/>
              <a:gd name="connsiteY3658" fmla="*/ 2713018 h 9023354"/>
              <a:gd name="connsiteX3659" fmla="*/ 5416946 w 11737975"/>
              <a:gd name="connsiteY3659" fmla="*/ 2709452 h 9023354"/>
              <a:gd name="connsiteX3660" fmla="*/ 5410956 w 11737975"/>
              <a:gd name="connsiteY3660" fmla="*/ 2708471 h 9023354"/>
              <a:gd name="connsiteX3661" fmla="*/ 5408021 w 11737975"/>
              <a:gd name="connsiteY3661" fmla="*/ 2701341 h 9023354"/>
              <a:gd name="connsiteX3662" fmla="*/ 5407726 w 11737975"/>
              <a:gd name="connsiteY3662" fmla="*/ 2701292 h 9023354"/>
              <a:gd name="connsiteX3663" fmla="*/ 5407703 w 11737975"/>
              <a:gd name="connsiteY3663" fmla="*/ 2701209 h 9023354"/>
              <a:gd name="connsiteX3664" fmla="*/ 5407412 w 11737975"/>
              <a:gd name="connsiteY3664" fmla="*/ 2701241 h 9023354"/>
              <a:gd name="connsiteX3665" fmla="*/ 5406027 w 11737975"/>
              <a:gd name="connsiteY3665" fmla="*/ 2701013 h 9023354"/>
              <a:gd name="connsiteX3666" fmla="*/ 5405963 w 11737975"/>
              <a:gd name="connsiteY3666" fmla="*/ 2701399 h 9023354"/>
              <a:gd name="connsiteX3667" fmla="*/ 5403394 w 11737975"/>
              <a:gd name="connsiteY3667" fmla="*/ 2701681 h 9023354"/>
              <a:gd name="connsiteX3668" fmla="*/ 5398956 w 11737975"/>
              <a:gd name="connsiteY3668" fmla="*/ 2704425 h 9023354"/>
              <a:gd name="connsiteX3669" fmla="*/ 5383271 w 11737975"/>
              <a:gd name="connsiteY3669" fmla="*/ 2679057 h 9023354"/>
              <a:gd name="connsiteX3670" fmla="*/ 5379867 w 11737975"/>
              <a:gd name="connsiteY3670" fmla="*/ 2685670 h 9023354"/>
              <a:gd name="connsiteX3671" fmla="*/ 5376361 w 11737975"/>
              <a:gd name="connsiteY3671" fmla="*/ 2680177 h 9023354"/>
              <a:gd name="connsiteX3672" fmla="*/ 5373582 w 11737975"/>
              <a:gd name="connsiteY3672" fmla="*/ 2668500 h 9023354"/>
              <a:gd name="connsiteX3673" fmla="*/ 5359457 w 11737975"/>
              <a:gd name="connsiteY3673" fmla="*/ 2652888 h 9023354"/>
              <a:gd name="connsiteX3674" fmla="*/ 5359517 w 11737975"/>
              <a:gd name="connsiteY3674" fmla="*/ 2652525 h 9023354"/>
              <a:gd name="connsiteX3675" fmla="*/ 5137428 w 11737975"/>
              <a:gd name="connsiteY3675" fmla="*/ 2646180 h 9023354"/>
              <a:gd name="connsiteX3676" fmla="*/ 5135010 w 11737975"/>
              <a:gd name="connsiteY3676" fmla="*/ 2649414 h 9023354"/>
              <a:gd name="connsiteX3677" fmla="*/ 5134434 w 11737975"/>
              <a:gd name="connsiteY3677" fmla="*/ 2652946 h 9023354"/>
              <a:gd name="connsiteX3678" fmla="*/ 5136273 w 11737975"/>
              <a:gd name="connsiteY3678" fmla="*/ 2653247 h 9023354"/>
              <a:gd name="connsiteX3679" fmla="*/ 5136850 w 11737975"/>
              <a:gd name="connsiteY3679" fmla="*/ 2649715 h 9023354"/>
              <a:gd name="connsiteX3680" fmla="*/ 5137428 w 11737975"/>
              <a:gd name="connsiteY3680" fmla="*/ 2646180 h 9023354"/>
              <a:gd name="connsiteX3681" fmla="*/ 5374060 w 11737975"/>
              <a:gd name="connsiteY3681" fmla="*/ 2632147 h 9023354"/>
              <a:gd name="connsiteX3682" fmla="*/ 5395200 w 11737975"/>
              <a:gd name="connsiteY3682" fmla="*/ 2636708 h 9023354"/>
              <a:gd name="connsiteX3683" fmla="*/ 5410305 w 11737975"/>
              <a:gd name="connsiteY3683" fmla="*/ 2647907 h 9023354"/>
              <a:gd name="connsiteX3684" fmla="*/ 5407304 w 11737975"/>
              <a:gd name="connsiteY3684" fmla="*/ 2640767 h 9023354"/>
              <a:gd name="connsiteX3685" fmla="*/ 5439976 w 11737975"/>
              <a:gd name="connsiteY3685" fmla="*/ 2648918 h 9023354"/>
              <a:gd name="connsiteX3686" fmla="*/ 5441709 w 11737975"/>
              <a:gd name="connsiteY3686" fmla="*/ 2655455 h 9023354"/>
              <a:gd name="connsiteX3687" fmla="*/ 5436266 w 11737975"/>
              <a:gd name="connsiteY3687" fmla="*/ 2668781 h 9023354"/>
              <a:gd name="connsiteX3688" fmla="*/ 5436079 w 11737975"/>
              <a:gd name="connsiteY3688" fmla="*/ 2668751 h 9023354"/>
              <a:gd name="connsiteX3689" fmla="*/ 5430518 w 11737975"/>
              <a:gd name="connsiteY3689" fmla="*/ 2664515 h 9023354"/>
              <a:gd name="connsiteX3690" fmla="*/ 5429018 w 11737975"/>
              <a:gd name="connsiteY3690" fmla="*/ 2660945 h 9023354"/>
              <a:gd name="connsiteX3691" fmla="*/ 5428487 w 11737975"/>
              <a:gd name="connsiteY3691" fmla="*/ 2664183 h 9023354"/>
              <a:gd name="connsiteX3692" fmla="*/ 5425927 w 11737975"/>
              <a:gd name="connsiteY3692" fmla="*/ 2667089 h 9023354"/>
              <a:gd name="connsiteX3693" fmla="*/ 5434091 w 11737975"/>
              <a:gd name="connsiteY3693" fmla="*/ 2673307 h 9023354"/>
              <a:gd name="connsiteX3694" fmla="*/ 5428960 w 11737975"/>
              <a:gd name="connsiteY3694" fmla="*/ 2678023 h 9023354"/>
              <a:gd name="connsiteX3695" fmla="*/ 5421522 w 11737975"/>
              <a:gd name="connsiteY3695" fmla="*/ 2672004 h 9023354"/>
              <a:gd name="connsiteX3696" fmla="*/ 5423296 w 11737975"/>
              <a:gd name="connsiteY3696" fmla="*/ 2669983 h 9023354"/>
              <a:gd name="connsiteX3697" fmla="*/ 5420290 w 11737975"/>
              <a:gd name="connsiteY3697" fmla="*/ 2671006 h 9023354"/>
              <a:gd name="connsiteX3698" fmla="*/ 5410078 w 11737975"/>
              <a:gd name="connsiteY3698" fmla="*/ 2662741 h 9023354"/>
              <a:gd name="connsiteX3699" fmla="*/ 5412245 w 11737975"/>
              <a:gd name="connsiteY3699" fmla="*/ 2661525 h 9023354"/>
              <a:gd name="connsiteX3700" fmla="*/ 5413306 w 11737975"/>
              <a:gd name="connsiteY3700" fmla="*/ 2655049 h 9023354"/>
              <a:gd name="connsiteX3701" fmla="*/ 5411805 w 11737975"/>
              <a:gd name="connsiteY3701" fmla="*/ 2651477 h 9023354"/>
              <a:gd name="connsiteX3702" fmla="*/ 5409245 w 11737975"/>
              <a:gd name="connsiteY3702" fmla="*/ 2654385 h 9023354"/>
              <a:gd name="connsiteX3703" fmla="*/ 5406685 w 11737975"/>
              <a:gd name="connsiteY3703" fmla="*/ 2657292 h 9023354"/>
              <a:gd name="connsiteX3704" fmla="*/ 5400789 w 11737975"/>
              <a:gd name="connsiteY3704" fmla="*/ 2655221 h 9023354"/>
              <a:gd name="connsiteX3705" fmla="*/ 5397615 w 11737975"/>
              <a:gd name="connsiteY3705" fmla="*/ 2652651 h 9023354"/>
              <a:gd name="connsiteX3706" fmla="*/ 5396981 w 11737975"/>
              <a:gd name="connsiteY3706" fmla="*/ 2653884 h 9023354"/>
              <a:gd name="connsiteX3707" fmla="*/ 5388942 w 11737975"/>
              <a:gd name="connsiteY3707" fmla="*/ 2651062 h 9023354"/>
              <a:gd name="connsiteX3708" fmla="*/ 5381352 w 11737975"/>
              <a:gd name="connsiteY3708" fmla="*/ 2646496 h 9023354"/>
              <a:gd name="connsiteX3709" fmla="*/ 5375791 w 11737975"/>
              <a:gd name="connsiteY3709" fmla="*/ 2642260 h 9023354"/>
              <a:gd name="connsiteX3710" fmla="*/ 5376321 w 11737975"/>
              <a:gd name="connsiteY3710" fmla="*/ 2639022 h 9023354"/>
              <a:gd name="connsiteX3711" fmla="*/ 5373761 w 11737975"/>
              <a:gd name="connsiteY3711" fmla="*/ 2641929 h 9023354"/>
              <a:gd name="connsiteX3712" fmla="*/ 5371730 w 11737975"/>
              <a:gd name="connsiteY3712" fmla="*/ 2641596 h 9023354"/>
              <a:gd name="connsiteX3713" fmla="*/ 5365934 w 11737975"/>
              <a:gd name="connsiteY3713" fmla="*/ 2640647 h 9023354"/>
              <a:gd name="connsiteX3714" fmla="*/ 5369354 w 11737975"/>
              <a:gd name="connsiteY3714" fmla="*/ 2636864 h 9023354"/>
              <a:gd name="connsiteX3715" fmla="*/ 5370229 w 11737975"/>
              <a:gd name="connsiteY3715" fmla="*/ 2638026 h 9023354"/>
              <a:gd name="connsiteX3716" fmla="*/ 5370655 w 11737975"/>
              <a:gd name="connsiteY3716" fmla="*/ 2635424 h 9023354"/>
              <a:gd name="connsiteX3717" fmla="*/ 5373054 w 11737975"/>
              <a:gd name="connsiteY3717" fmla="*/ 2632768 h 9023354"/>
              <a:gd name="connsiteX3718" fmla="*/ 7873176 w 11737975"/>
              <a:gd name="connsiteY3718" fmla="*/ 2609663 h 9023354"/>
              <a:gd name="connsiteX3719" fmla="*/ 7873563 w 11737975"/>
              <a:gd name="connsiteY3719" fmla="*/ 2628236 h 9023354"/>
              <a:gd name="connsiteX3720" fmla="*/ 7881592 w 11737975"/>
              <a:gd name="connsiteY3720" fmla="*/ 2623272 h 9023354"/>
              <a:gd name="connsiteX3721" fmla="*/ 7873176 w 11737975"/>
              <a:gd name="connsiteY3721" fmla="*/ 2609663 h 9023354"/>
              <a:gd name="connsiteX3722" fmla="*/ 4894661 w 11737975"/>
              <a:gd name="connsiteY3722" fmla="*/ 2590434 h 9023354"/>
              <a:gd name="connsiteX3723" fmla="*/ 4887532 w 11737975"/>
              <a:gd name="connsiteY3723" fmla="*/ 2595919 h 9023354"/>
              <a:gd name="connsiteX3724" fmla="*/ 4887013 w 11737975"/>
              <a:gd name="connsiteY3724" fmla="*/ 2592146 h 9023354"/>
              <a:gd name="connsiteX3725" fmla="*/ 4886598 w 11737975"/>
              <a:gd name="connsiteY3725" fmla="*/ 2593688 h 9023354"/>
              <a:gd name="connsiteX3726" fmla="*/ 4889024 w 11737975"/>
              <a:gd name="connsiteY3726" fmla="*/ 2599489 h 9023354"/>
              <a:gd name="connsiteX3727" fmla="*/ 4894661 w 11737975"/>
              <a:gd name="connsiteY3727" fmla="*/ 2590434 h 9023354"/>
              <a:gd name="connsiteX3728" fmla="*/ 7772432 w 11737975"/>
              <a:gd name="connsiteY3728" fmla="*/ 2573786 h 9023354"/>
              <a:gd name="connsiteX3729" fmla="*/ 7762476 w 11737975"/>
              <a:gd name="connsiteY3729" fmla="*/ 2577786 h 9023354"/>
              <a:gd name="connsiteX3730" fmla="*/ 7757980 w 11737975"/>
              <a:gd name="connsiteY3730" fmla="*/ 2580566 h 9023354"/>
              <a:gd name="connsiteX3731" fmla="*/ 7748990 w 11737975"/>
              <a:gd name="connsiteY3731" fmla="*/ 2586126 h 9023354"/>
              <a:gd name="connsiteX3732" fmla="*/ 7765693 w 11737975"/>
              <a:gd name="connsiteY3732" fmla="*/ 2593041 h 9023354"/>
              <a:gd name="connsiteX3733" fmla="*/ 7770190 w 11737975"/>
              <a:gd name="connsiteY3733" fmla="*/ 2590262 h 9023354"/>
              <a:gd name="connsiteX3734" fmla="*/ 7782397 w 11737975"/>
              <a:gd name="connsiteY3734" fmla="*/ 2599958 h 9023354"/>
              <a:gd name="connsiteX3735" fmla="*/ 7755426 w 11737975"/>
              <a:gd name="connsiteY3735" fmla="*/ 2616634 h 9023354"/>
              <a:gd name="connsiteX3736" fmla="*/ 7782645 w 11737975"/>
              <a:gd name="connsiteY3736" fmla="*/ 2619203 h 9023354"/>
              <a:gd name="connsiteX3737" fmla="*/ 7795885 w 11737975"/>
              <a:gd name="connsiteY3737" fmla="*/ 2591618 h 9023354"/>
              <a:gd name="connsiteX3738" fmla="*/ 7788172 w 11737975"/>
              <a:gd name="connsiteY3738" fmla="*/ 2579144 h 9023354"/>
              <a:gd name="connsiteX3739" fmla="*/ 7772432 w 11737975"/>
              <a:gd name="connsiteY3739" fmla="*/ 2573786 h 9023354"/>
              <a:gd name="connsiteX3740" fmla="*/ 4633041 w 11737975"/>
              <a:gd name="connsiteY3740" fmla="*/ 2520526 h 9023354"/>
              <a:gd name="connsiteX3741" fmla="*/ 4632104 w 11737975"/>
              <a:gd name="connsiteY3741" fmla="*/ 2524076 h 9023354"/>
              <a:gd name="connsiteX3742" fmla="*/ 4633232 w 11737975"/>
              <a:gd name="connsiteY3742" fmla="*/ 2531031 h 9023354"/>
              <a:gd name="connsiteX3743" fmla="*/ 4633041 w 11737975"/>
              <a:gd name="connsiteY3743" fmla="*/ 2520526 h 9023354"/>
              <a:gd name="connsiteX3744" fmla="*/ 8006893 w 11737975"/>
              <a:gd name="connsiteY3744" fmla="*/ 2458018 h 9023354"/>
              <a:gd name="connsiteX3745" fmla="*/ 8014891 w 11737975"/>
              <a:gd name="connsiteY3745" fmla="*/ 2490698 h 9023354"/>
              <a:gd name="connsiteX3746" fmla="*/ 8006893 w 11737975"/>
              <a:gd name="connsiteY3746" fmla="*/ 2458018 h 9023354"/>
              <a:gd name="connsiteX3747" fmla="*/ 4032331 w 11737975"/>
              <a:gd name="connsiteY3747" fmla="*/ 2457310 h 9023354"/>
              <a:gd name="connsiteX3748" fmla="*/ 4026054 w 11737975"/>
              <a:gd name="connsiteY3748" fmla="*/ 2457668 h 9023354"/>
              <a:gd name="connsiteX3749" fmla="*/ 4026772 w 11737975"/>
              <a:gd name="connsiteY3749" fmla="*/ 2460290 h 9023354"/>
              <a:gd name="connsiteX3750" fmla="*/ 4032331 w 11737975"/>
              <a:gd name="connsiteY3750" fmla="*/ 2457310 h 9023354"/>
              <a:gd name="connsiteX3751" fmla="*/ 7670196 w 11737975"/>
              <a:gd name="connsiteY3751" fmla="*/ 2452104 h 9023354"/>
              <a:gd name="connsiteX3752" fmla="*/ 7677910 w 11737975"/>
              <a:gd name="connsiteY3752" fmla="*/ 2452354 h 9023354"/>
              <a:gd name="connsiteX3753" fmla="*/ 7681979 w 11737975"/>
              <a:gd name="connsiteY3753" fmla="*/ 2455522 h 9023354"/>
              <a:gd name="connsiteX3754" fmla="*/ 7672681 w 11737975"/>
              <a:gd name="connsiteY3754" fmla="*/ 2453250 h 9023354"/>
              <a:gd name="connsiteX3755" fmla="*/ 4060993 w 11737975"/>
              <a:gd name="connsiteY3755" fmla="*/ 2450424 h 9023354"/>
              <a:gd name="connsiteX3756" fmla="*/ 4059237 w 11737975"/>
              <a:gd name="connsiteY3756" fmla="*/ 2452103 h 9023354"/>
              <a:gd name="connsiteX3757" fmla="*/ 4065086 w 11737975"/>
              <a:gd name="connsiteY3757" fmla="*/ 2452457 h 9023354"/>
              <a:gd name="connsiteX3758" fmla="*/ 4060993 w 11737975"/>
              <a:gd name="connsiteY3758" fmla="*/ 2450424 h 9023354"/>
              <a:gd name="connsiteX3759" fmla="*/ 4409035 w 11737975"/>
              <a:gd name="connsiteY3759" fmla="*/ 2447189 h 9023354"/>
              <a:gd name="connsiteX3760" fmla="*/ 4408496 w 11737975"/>
              <a:gd name="connsiteY3760" fmla="*/ 2450487 h 9023354"/>
              <a:gd name="connsiteX3761" fmla="*/ 4408642 w 11737975"/>
              <a:gd name="connsiteY3761" fmla="*/ 2457280 h 9023354"/>
              <a:gd name="connsiteX3762" fmla="*/ 4410260 w 11737975"/>
              <a:gd name="connsiteY3762" fmla="*/ 2464317 h 9023354"/>
              <a:gd name="connsiteX3763" fmla="*/ 4412761 w 11737975"/>
              <a:gd name="connsiteY3763" fmla="*/ 2461342 h 9023354"/>
              <a:gd name="connsiteX3764" fmla="*/ 4413300 w 11737975"/>
              <a:gd name="connsiteY3764" fmla="*/ 2458043 h 9023354"/>
              <a:gd name="connsiteX3765" fmla="*/ 4410456 w 11737975"/>
              <a:gd name="connsiteY3765" fmla="*/ 2450807 h 9023354"/>
              <a:gd name="connsiteX3766" fmla="*/ 4410996 w 11737975"/>
              <a:gd name="connsiteY3766" fmla="*/ 2447510 h 9023354"/>
              <a:gd name="connsiteX3767" fmla="*/ 4409035 w 11737975"/>
              <a:gd name="connsiteY3767" fmla="*/ 2447189 h 9023354"/>
              <a:gd name="connsiteX3768" fmla="*/ 4368368 w 11737975"/>
              <a:gd name="connsiteY3768" fmla="*/ 2416028 h 9023354"/>
              <a:gd name="connsiteX3769" fmla="*/ 4362224 w 11737975"/>
              <a:gd name="connsiteY3769" fmla="*/ 2417073 h 9023354"/>
              <a:gd name="connsiteX3770" fmla="*/ 4360202 w 11737975"/>
              <a:gd name="connsiteY3770" fmla="*/ 2416744 h 9023354"/>
              <a:gd name="connsiteX3771" fmla="*/ 4357656 w 11737975"/>
              <a:gd name="connsiteY3771" fmla="*/ 2419609 h 9023354"/>
              <a:gd name="connsiteX3772" fmla="*/ 4357190 w 11737975"/>
              <a:gd name="connsiteY3772" fmla="*/ 2424045 h 9023354"/>
              <a:gd name="connsiteX3773" fmla="*/ 4358633 w 11737975"/>
              <a:gd name="connsiteY3773" fmla="*/ 2426332 h 9023354"/>
              <a:gd name="connsiteX3774" fmla="*/ 4360655 w 11737975"/>
              <a:gd name="connsiteY3774" fmla="*/ 2426664 h 9023354"/>
              <a:gd name="connsiteX3775" fmla="*/ 4367700 w 11737975"/>
              <a:gd name="connsiteY3775" fmla="*/ 2434380 h 9023354"/>
              <a:gd name="connsiteX3776" fmla="*/ 4371816 w 11737975"/>
              <a:gd name="connsiteY3776" fmla="*/ 2421926 h 9023354"/>
              <a:gd name="connsiteX3777" fmla="*/ 4368368 w 11737975"/>
              <a:gd name="connsiteY3777" fmla="*/ 2416028 h 9023354"/>
              <a:gd name="connsiteX3778" fmla="*/ 4331732 w 11737975"/>
              <a:gd name="connsiteY3778" fmla="*/ 2398025 h 9023354"/>
              <a:gd name="connsiteX3779" fmla="*/ 4331193 w 11737975"/>
              <a:gd name="connsiteY3779" fmla="*/ 2401321 h 9023354"/>
              <a:gd name="connsiteX3780" fmla="*/ 4334233 w 11737975"/>
              <a:gd name="connsiteY3780" fmla="*/ 2408590 h 9023354"/>
              <a:gd name="connsiteX3781" fmla="*/ 4332173 w 11737975"/>
              <a:gd name="connsiteY3781" fmla="*/ 2408254 h 9023354"/>
              <a:gd name="connsiteX3782" fmla="*/ 4336193 w 11737975"/>
              <a:gd name="connsiteY3782" fmla="*/ 2422452 h 9023354"/>
              <a:gd name="connsiteX3783" fmla="*/ 4341392 w 11737975"/>
              <a:gd name="connsiteY3783" fmla="*/ 2416533 h 9023354"/>
              <a:gd name="connsiteX3784" fmla="*/ 4342912 w 11737975"/>
              <a:gd name="connsiteY3784" fmla="*/ 2420167 h 9023354"/>
              <a:gd name="connsiteX3785" fmla="*/ 4345414 w 11737975"/>
              <a:gd name="connsiteY3785" fmla="*/ 2430732 h 9023354"/>
              <a:gd name="connsiteX3786" fmla="*/ 4347472 w 11737975"/>
              <a:gd name="connsiteY3786" fmla="*/ 2431070 h 9023354"/>
              <a:gd name="connsiteX3787" fmla="*/ 4348013 w 11737975"/>
              <a:gd name="connsiteY3787" fmla="*/ 2427774 h 9023354"/>
              <a:gd name="connsiteX3788" fmla="*/ 4347032 w 11737975"/>
              <a:gd name="connsiteY3788" fmla="*/ 2420840 h 9023354"/>
              <a:gd name="connsiteX3789" fmla="*/ 4342030 w 11737975"/>
              <a:gd name="connsiteY3789" fmla="*/ 2399708 h 9023354"/>
              <a:gd name="connsiteX3790" fmla="*/ 4335312 w 11737975"/>
              <a:gd name="connsiteY3790" fmla="*/ 2401996 h 9023354"/>
              <a:gd name="connsiteX3791" fmla="*/ 4333791 w 11737975"/>
              <a:gd name="connsiteY3791" fmla="*/ 2398362 h 9023354"/>
              <a:gd name="connsiteX3792" fmla="*/ 4331732 w 11737975"/>
              <a:gd name="connsiteY3792" fmla="*/ 2398025 h 9023354"/>
              <a:gd name="connsiteX3793" fmla="*/ 4340162 w 11737975"/>
              <a:gd name="connsiteY3793" fmla="*/ 2373044 h 9023354"/>
              <a:gd name="connsiteX3794" fmla="*/ 4337626 w 11737975"/>
              <a:gd name="connsiteY3794" fmla="*/ 2375853 h 9023354"/>
              <a:gd name="connsiteX3795" fmla="*/ 4337621 w 11737975"/>
              <a:gd name="connsiteY3795" fmla="*/ 2377465 h 9023354"/>
              <a:gd name="connsiteX3796" fmla="*/ 4339135 w 11737975"/>
              <a:gd name="connsiteY3796" fmla="*/ 2379324 h 9023354"/>
              <a:gd name="connsiteX3797" fmla="*/ 4340644 w 11737975"/>
              <a:gd name="connsiteY3797" fmla="*/ 2382797 h 9023354"/>
              <a:gd name="connsiteX3798" fmla="*/ 4345203 w 11737975"/>
              <a:gd name="connsiteY3798" fmla="*/ 2380318 h 9023354"/>
              <a:gd name="connsiteX3799" fmla="*/ 4343695 w 11737975"/>
              <a:gd name="connsiteY3799" fmla="*/ 2376846 h 9023354"/>
              <a:gd name="connsiteX3800" fmla="*/ 4340162 w 11737975"/>
              <a:gd name="connsiteY3800" fmla="*/ 2373044 h 9023354"/>
              <a:gd name="connsiteX3801" fmla="*/ 8030662 w 11737975"/>
              <a:gd name="connsiteY3801" fmla="*/ 2336732 h 9023354"/>
              <a:gd name="connsiteX3802" fmla="*/ 8021830 w 11737975"/>
              <a:gd name="connsiteY3802" fmla="*/ 2342193 h 9023354"/>
              <a:gd name="connsiteX3803" fmla="*/ 8017416 w 11737975"/>
              <a:gd name="connsiteY3803" fmla="*/ 2344923 h 9023354"/>
              <a:gd name="connsiteX3804" fmla="*/ 8013002 w 11737975"/>
              <a:gd name="connsiteY3804" fmla="*/ 2347653 h 9023354"/>
              <a:gd name="connsiteX3805" fmla="*/ 8025831 w 11737975"/>
              <a:gd name="connsiteY3805" fmla="*/ 2358533 h 9023354"/>
              <a:gd name="connsiteX3806" fmla="*/ 8030662 w 11737975"/>
              <a:gd name="connsiteY3806" fmla="*/ 2336732 h 9023354"/>
              <a:gd name="connsiteX3807" fmla="*/ 8109719 w 11737975"/>
              <a:gd name="connsiteY3807" fmla="*/ 2306661 h 9023354"/>
              <a:gd name="connsiteX3808" fmla="*/ 8096873 w 11737975"/>
              <a:gd name="connsiteY3808" fmla="*/ 2314603 h 9023354"/>
              <a:gd name="connsiteX3809" fmla="*/ 8108055 w 11737975"/>
              <a:gd name="connsiteY3809" fmla="*/ 2314743 h 9023354"/>
              <a:gd name="connsiteX3810" fmla="*/ 8109719 w 11737975"/>
              <a:gd name="connsiteY3810" fmla="*/ 2306661 h 9023354"/>
              <a:gd name="connsiteX3811" fmla="*/ 8137012 w 11737975"/>
              <a:gd name="connsiteY3811" fmla="*/ 2289787 h 9023354"/>
              <a:gd name="connsiteX3812" fmla="*/ 8132195 w 11737975"/>
              <a:gd name="connsiteY3812" fmla="*/ 2292766 h 9023354"/>
              <a:gd name="connsiteX3813" fmla="*/ 8145426 w 11737975"/>
              <a:gd name="connsiteY3813" fmla="*/ 2303397 h 9023354"/>
              <a:gd name="connsiteX3814" fmla="*/ 8137012 w 11737975"/>
              <a:gd name="connsiteY3814" fmla="*/ 2289787 h 9023354"/>
              <a:gd name="connsiteX3815" fmla="*/ 8056778 w 11737975"/>
              <a:gd name="connsiteY3815" fmla="*/ 2289234 h 9023354"/>
              <a:gd name="connsiteX3816" fmla="*/ 8051960 w 11737975"/>
              <a:gd name="connsiteY3816" fmla="*/ 2292211 h 9023354"/>
              <a:gd name="connsiteX3817" fmla="*/ 8057618 w 11737975"/>
              <a:gd name="connsiteY3817" fmla="*/ 2296652 h 9023354"/>
              <a:gd name="connsiteX3818" fmla="*/ 8057524 w 11737975"/>
              <a:gd name="connsiteY3818" fmla="*/ 2295826 h 9023354"/>
              <a:gd name="connsiteX3819" fmla="*/ 8056778 w 11737975"/>
              <a:gd name="connsiteY3819" fmla="*/ 2289234 h 9023354"/>
              <a:gd name="connsiteX3820" fmla="*/ 7875782 w 11737975"/>
              <a:gd name="connsiteY3820" fmla="*/ 2256333 h 9023354"/>
              <a:gd name="connsiteX3821" fmla="*/ 7873192 w 11737975"/>
              <a:gd name="connsiteY3821" fmla="*/ 2259234 h 9023354"/>
              <a:gd name="connsiteX3822" fmla="*/ 7872662 w 11737975"/>
              <a:gd name="connsiteY3822" fmla="*/ 2262474 h 9023354"/>
              <a:gd name="connsiteX3823" fmla="*/ 7869542 w 11737975"/>
              <a:gd name="connsiteY3823" fmla="*/ 2268613 h 9023354"/>
              <a:gd name="connsiteX3824" fmla="*/ 7875281 w 11737975"/>
              <a:gd name="connsiteY3824" fmla="*/ 2267473 h 9023354"/>
              <a:gd name="connsiteX3825" fmla="*/ 7875807 w 11737975"/>
              <a:gd name="connsiteY3825" fmla="*/ 2265952 h 9023354"/>
              <a:gd name="connsiteX3826" fmla="*/ 7876060 w 11737975"/>
              <a:gd name="connsiteY3826" fmla="*/ 2265939 h 9023354"/>
              <a:gd name="connsiteX3827" fmla="*/ 7876780 w 11737975"/>
              <a:gd name="connsiteY3827" fmla="*/ 2263148 h 9023354"/>
              <a:gd name="connsiteX3828" fmla="*/ 7875807 w 11737975"/>
              <a:gd name="connsiteY3828" fmla="*/ 2265952 h 9023354"/>
              <a:gd name="connsiteX3829" fmla="*/ 7874192 w 11737975"/>
              <a:gd name="connsiteY3829" fmla="*/ 2266047 h 9023354"/>
              <a:gd name="connsiteX3830" fmla="*/ 7875782 w 11737975"/>
              <a:gd name="connsiteY3830" fmla="*/ 2256333 h 9023354"/>
              <a:gd name="connsiteX3831" fmla="*/ 7894333 w 11737975"/>
              <a:gd name="connsiteY3831" fmla="*/ 2245457 h 9023354"/>
              <a:gd name="connsiteX3832" fmla="*/ 7897930 w 11737975"/>
              <a:gd name="connsiteY3832" fmla="*/ 2262044 h 9023354"/>
              <a:gd name="connsiteX3833" fmla="*/ 7907563 w 11737975"/>
              <a:gd name="connsiteY3833" fmla="*/ 2256089 h 9023354"/>
              <a:gd name="connsiteX3834" fmla="*/ 7894333 w 11737975"/>
              <a:gd name="connsiteY3834" fmla="*/ 2245457 h 9023354"/>
              <a:gd name="connsiteX3835" fmla="*/ 8121949 w 11737975"/>
              <a:gd name="connsiteY3835" fmla="*/ 2232221 h 9023354"/>
              <a:gd name="connsiteX3836" fmla="*/ 8114832 w 11737975"/>
              <a:gd name="connsiteY3836" fmla="*/ 2234531 h 9023354"/>
              <a:gd name="connsiteX3837" fmla="*/ 8116305 w 11737975"/>
              <a:gd name="connsiteY3837" fmla="*/ 2267063 h 9023354"/>
              <a:gd name="connsiteX3838" fmla="*/ 8128660 w 11737975"/>
              <a:gd name="connsiteY3838" fmla="*/ 2265690 h 9023354"/>
              <a:gd name="connsiteX3839" fmla="*/ 8138782 w 11737975"/>
              <a:gd name="connsiteY3839" fmla="*/ 2253164 h 9023354"/>
              <a:gd name="connsiteX3840" fmla="*/ 8131303 w 11737975"/>
              <a:gd name="connsiteY3840" fmla="*/ 2241069 h 9023354"/>
              <a:gd name="connsiteX3841" fmla="*/ 8121949 w 11737975"/>
              <a:gd name="connsiteY3841" fmla="*/ 2232221 h 9023354"/>
              <a:gd name="connsiteX3842" fmla="*/ 7855168 w 11737975"/>
              <a:gd name="connsiteY3842" fmla="*/ 2229987 h 9023354"/>
              <a:gd name="connsiteX3843" fmla="*/ 7853113 w 11737975"/>
              <a:gd name="connsiteY3843" fmla="*/ 2237691 h 9023354"/>
              <a:gd name="connsiteX3844" fmla="*/ 7853021 w 11737975"/>
              <a:gd name="connsiteY3844" fmla="*/ 2242583 h 9023354"/>
              <a:gd name="connsiteX3845" fmla="*/ 7852181 w 11737975"/>
              <a:gd name="connsiteY3845" fmla="*/ 2243161 h 9023354"/>
              <a:gd name="connsiteX3846" fmla="*/ 7850110 w 11737975"/>
              <a:gd name="connsiteY3846" fmla="*/ 2243123 h 9023354"/>
              <a:gd name="connsiteX3847" fmla="*/ 7848350 w 11737975"/>
              <a:gd name="connsiteY3847" fmla="*/ 2245799 h 9023354"/>
              <a:gd name="connsiteX3848" fmla="*/ 7852181 w 11737975"/>
              <a:gd name="connsiteY3848" fmla="*/ 2243161 h 9023354"/>
              <a:gd name="connsiteX3849" fmla="*/ 7853009 w 11737975"/>
              <a:gd name="connsiteY3849" fmla="*/ 2243175 h 9023354"/>
              <a:gd name="connsiteX3850" fmla="*/ 7853021 w 11737975"/>
              <a:gd name="connsiteY3850" fmla="*/ 2242583 h 9023354"/>
              <a:gd name="connsiteX3851" fmla="*/ 7860267 w 11737975"/>
              <a:gd name="connsiteY3851" fmla="*/ 2237591 h 9023354"/>
              <a:gd name="connsiteX3852" fmla="*/ 7855168 w 11737975"/>
              <a:gd name="connsiteY3852" fmla="*/ 2229987 h 9023354"/>
              <a:gd name="connsiteX3853" fmla="*/ 7965361 w 11737975"/>
              <a:gd name="connsiteY3853" fmla="*/ 2220353 h 9023354"/>
              <a:gd name="connsiteX3854" fmla="*/ 7956532 w 11737975"/>
              <a:gd name="connsiteY3854" fmla="*/ 2225812 h 9023354"/>
              <a:gd name="connsiteX3855" fmla="*/ 7947702 w 11737975"/>
              <a:gd name="connsiteY3855" fmla="*/ 2231271 h 9023354"/>
              <a:gd name="connsiteX3856" fmla="*/ 7943286 w 11737975"/>
              <a:gd name="connsiteY3856" fmla="*/ 2234002 h 9023354"/>
              <a:gd name="connsiteX3857" fmla="*/ 7930041 w 11737975"/>
              <a:gd name="connsiteY3857" fmla="*/ 2242191 h 9023354"/>
              <a:gd name="connsiteX3858" fmla="*/ 7950999 w 11737975"/>
              <a:gd name="connsiteY3858" fmla="*/ 2246476 h 9023354"/>
              <a:gd name="connsiteX3859" fmla="*/ 7959831 w 11737975"/>
              <a:gd name="connsiteY3859" fmla="*/ 2241018 h 9023354"/>
              <a:gd name="connsiteX3860" fmla="*/ 7964246 w 11737975"/>
              <a:gd name="connsiteY3860" fmla="*/ 2238288 h 9023354"/>
              <a:gd name="connsiteX3861" fmla="*/ 7957595 w 11737975"/>
              <a:gd name="connsiteY3861" fmla="*/ 2276884 h 9023354"/>
              <a:gd name="connsiteX3862" fmla="*/ 7972076 w 11737975"/>
              <a:gd name="connsiteY3862" fmla="*/ 2274396 h 9023354"/>
              <a:gd name="connsiteX3863" fmla="*/ 7984085 w 11737975"/>
              <a:gd name="connsiteY3863" fmla="*/ 2260506 h 9023354"/>
              <a:gd name="connsiteX3864" fmla="*/ 7965361 w 11737975"/>
              <a:gd name="connsiteY3864" fmla="*/ 2220353 h 9023354"/>
              <a:gd name="connsiteX3865" fmla="*/ 7999643 w 11737975"/>
              <a:gd name="connsiteY3865" fmla="*/ 2217966 h 9023354"/>
              <a:gd name="connsiteX3866" fmla="*/ 7986263 w 11737975"/>
              <a:gd name="connsiteY3866" fmla="*/ 2226237 h 9023354"/>
              <a:gd name="connsiteX3867" fmla="*/ 7989517 w 11737975"/>
              <a:gd name="connsiteY3867" fmla="*/ 2241471 h 9023354"/>
              <a:gd name="connsiteX3868" fmla="*/ 8012596 w 11737975"/>
              <a:gd name="connsiteY3868" fmla="*/ 2263841 h 9023354"/>
              <a:gd name="connsiteX3869" fmla="*/ 8031702 w 11737975"/>
              <a:gd name="connsiteY3869" fmla="*/ 2249874 h 9023354"/>
              <a:gd name="connsiteX3870" fmla="*/ 8045081 w 11737975"/>
              <a:gd name="connsiteY3870" fmla="*/ 2241601 h 9023354"/>
              <a:gd name="connsiteX3871" fmla="*/ 8023990 w 11737975"/>
              <a:gd name="connsiteY3871" fmla="*/ 2237402 h 9023354"/>
              <a:gd name="connsiteX3872" fmla="*/ 8037370 w 11737975"/>
              <a:gd name="connsiteY3872" fmla="*/ 2229129 h 9023354"/>
              <a:gd name="connsiteX3873" fmla="*/ 7999643 w 11737975"/>
              <a:gd name="connsiteY3873" fmla="*/ 2217966 h 9023354"/>
              <a:gd name="connsiteX3874" fmla="*/ 8136979 w 11737975"/>
              <a:gd name="connsiteY3874" fmla="*/ 2206728 h 9023354"/>
              <a:gd name="connsiteX3875" fmla="*/ 8136668 w 11737975"/>
              <a:gd name="connsiteY3875" fmla="*/ 2221029 h 9023354"/>
              <a:gd name="connsiteX3876" fmla="*/ 8149896 w 11737975"/>
              <a:gd name="connsiteY3876" fmla="*/ 2231659 h 9023354"/>
              <a:gd name="connsiteX3877" fmla="*/ 8146301 w 11737975"/>
              <a:gd name="connsiteY3877" fmla="*/ 2215075 h 9023354"/>
              <a:gd name="connsiteX3878" fmla="*/ 8136979 w 11737975"/>
              <a:gd name="connsiteY3878" fmla="*/ 2206728 h 9023354"/>
              <a:gd name="connsiteX3879" fmla="*/ 7794574 w 11737975"/>
              <a:gd name="connsiteY3879" fmla="*/ 2199797 h 9023354"/>
              <a:gd name="connsiteX3880" fmla="*/ 7796449 w 11737975"/>
              <a:gd name="connsiteY3880" fmla="*/ 2201805 h 9023354"/>
              <a:gd name="connsiteX3881" fmla="*/ 7799648 w 11737975"/>
              <a:gd name="connsiteY3881" fmla="*/ 2202019 h 9023354"/>
              <a:gd name="connsiteX3882" fmla="*/ 7792518 w 11737975"/>
              <a:gd name="connsiteY3882" fmla="*/ 2206426 h 9023354"/>
              <a:gd name="connsiteX3883" fmla="*/ 7889558 w 11737975"/>
              <a:gd name="connsiteY3883" fmla="*/ 2198253 h 9023354"/>
              <a:gd name="connsiteX3884" fmla="*/ 7880567 w 11737975"/>
              <a:gd name="connsiteY3884" fmla="*/ 2203811 h 9023354"/>
              <a:gd name="connsiteX3885" fmla="*/ 7867081 w 11737975"/>
              <a:gd name="connsiteY3885" fmla="*/ 2212149 h 9023354"/>
              <a:gd name="connsiteX3886" fmla="*/ 7883908 w 11737975"/>
              <a:gd name="connsiteY3886" fmla="*/ 2239367 h 9023354"/>
              <a:gd name="connsiteX3887" fmla="*/ 7888403 w 11737975"/>
              <a:gd name="connsiteY3887" fmla="*/ 2236587 h 9023354"/>
              <a:gd name="connsiteX3888" fmla="*/ 7884487 w 11737975"/>
              <a:gd name="connsiteY3888" fmla="*/ 2220200 h 9023354"/>
              <a:gd name="connsiteX3889" fmla="*/ 7888981 w 11737975"/>
              <a:gd name="connsiteY3889" fmla="*/ 2217420 h 9023354"/>
              <a:gd name="connsiteX3890" fmla="*/ 7897973 w 11737975"/>
              <a:gd name="connsiteY3890" fmla="*/ 2211862 h 9023354"/>
              <a:gd name="connsiteX3891" fmla="*/ 7889558 w 11737975"/>
              <a:gd name="connsiteY3891" fmla="*/ 2198253 h 9023354"/>
              <a:gd name="connsiteX3892" fmla="*/ 7787788 w 11737975"/>
              <a:gd name="connsiteY3892" fmla="*/ 2195685 h 9023354"/>
              <a:gd name="connsiteX3893" fmla="*/ 7781168 w 11737975"/>
              <a:gd name="connsiteY3893" fmla="*/ 2197926 h 9023354"/>
              <a:gd name="connsiteX3894" fmla="*/ 7783110 w 11737975"/>
              <a:gd name="connsiteY3894" fmla="*/ 2211544 h 9023354"/>
              <a:gd name="connsiteX3895" fmla="*/ 7786346 w 11737975"/>
              <a:gd name="connsiteY3895" fmla="*/ 2210263 h 9023354"/>
              <a:gd name="connsiteX3896" fmla="*/ 7796396 w 11737975"/>
              <a:gd name="connsiteY3896" fmla="*/ 2221562 h 9023354"/>
              <a:gd name="connsiteX3897" fmla="*/ 7806459 w 11737975"/>
              <a:gd name="connsiteY3897" fmla="*/ 2232876 h 9023354"/>
              <a:gd name="connsiteX3898" fmla="*/ 7788708 w 11737975"/>
              <a:gd name="connsiteY3898" fmla="*/ 2243852 h 9023354"/>
              <a:gd name="connsiteX3899" fmla="*/ 7780232 w 11737975"/>
              <a:gd name="connsiteY3899" fmla="*/ 2202241 h 9023354"/>
              <a:gd name="connsiteX3900" fmla="*/ 7776899 w 11737975"/>
              <a:gd name="connsiteY3900" fmla="*/ 2196200 h 9023354"/>
              <a:gd name="connsiteX3901" fmla="*/ 7945458 w 11737975"/>
              <a:gd name="connsiteY3901" fmla="*/ 2193922 h 9023354"/>
              <a:gd name="connsiteX3902" fmla="*/ 7943782 w 11737975"/>
              <a:gd name="connsiteY3902" fmla="*/ 2198021 h 9023354"/>
              <a:gd name="connsiteX3903" fmla="*/ 7944704 w 11737975"/>
              <a:gd name="connsiteY3903" fmla="*/ 2205082 h 9023354"/>
              <a:gd name="connsiteX3904" fmla="*/ 7951875 w 11737975"/>
              <a:gd name="connsiteY3904" fmla="*/ 2199346 h 9023354"/>
              <a:gd name="connsiteX3905" fmla="*/ 7945458 w 11737975"/>
              <a:gd name="connsiteY3905" fmla="*/ 2193922 h 9023354"/>
              <a:gd name="connsiteX3906" fmla="*/ 8138453 w 11737975"/>
              <a:gd name="connsiteY3906" fmla="*/ 2192455 h 9023354"/>
              <a:gd name="connsiteX3907" fmla="*/ 8132509 w 11737975"/>
              <a:gd name="connsiteY3907" fmla="*/ 2203537 h 9023354"/>
              <a:gd name="connsiteX3908" fmla="*/ 8145675 w 11737975"/>
              <a:gd name="connsiteY3908" fmla="*/ 2195398 h 9023354"/>
              <a:gd name="connsiteX3909" fmla="*/ 8138453 w 11737975"/>
              <a:gd name="connsiteY3909" fmla="*/ 2192455 h 9023354"/>
              <a:gd name="connsiteX3910" fmla="*/ 7929067 w 11737975"/>
              <a:gd name="connsiteY3910" fmla="*/ 2185248 h 9023354"/>
              <a:gd name="connsiteX3911" fmla="*/ 7925889 w 11737975"/>
              <a:gd name="connsiteY3911" fmla="*/ 2191984 h 9023354"/>
              <a:gd name="connsiteX3912" fmla="*/ 7927332 w 11737975"/>
              <a:gd name="connsiteY3912" fmla="*/ 2195847 h 9023354"/>
              <a:gd name="connsiteX3913" fmla="*/ 7931379 w 11737975"/>
              <a:gd name="connsiteY3913" fmla="*/ 2196509 h 9023354"/>
              <a:gd name="connsiteX3914" fmla="*/ 7934557 w 11737975"/>
              <a:gd name="connsiteY3914" fmla="*/ 2189774 h 9023354"/>
              <a:gd name="connsiteX3915" fmla="*/ 7933113 w 11737975"/>
              <a:gd name="connsiteY3915" fmla="*/ 2185912 h 9023354"/>
              <a:gd name="connsiteX3916" fmla="*/ 7929067 w 11737975"/>
              <a:gd name="connsiteY3916" fmla="*/ 2185248 h 9023354"/>
              <a:gd name="connsiteX3917" fmla="*/ 8370585 w 11737975"/>
              <a:gd name="connsiteY3917" fmla="*/ 2182991 h 9023354"/>
              <a:gd name="connsiteX3918" fmla="*/ 8362022 w 11737975"/>
              <a:gd name="connsiteY3918" fmla="*/ 2188286 h 9023354"/>
              <a:gd name="connsiteX3919" fmla="*/ 8366910 w 11737975"/>
              <a:gd name="connsiteY3919" fmla="*/ 2193202 h 9023354"/>
              <a:gd name="connsiteX3920" fmla="*/ 8369459 w 11737975"/>
              <a:gd name="connsiteY3920" fmla="*/ 2190742 h 9023354"/>
              <a:gd name="connsiteX3921" fmla="*/ 8370585 w 11737975"/>
              <a:gd name="connsiteY3921" fmla="*/ 2182991 h 9023354"/>
              <a:gd name="connsiteX3922" fmla="*/ 7917767 w 11737975"/>
              <a:gd name="connsiteY3922" fmla="*/ 2180076 h 9023354"/>
              <a:gd name="connsiteX3923" fmla="*/ 7915275 w 11737975"/>
              <a:gd name="connsiteY3923" fmla="*/ 2182992 h 9023354"/>
              <a:gd name="connsiteX3924" fmla="*/ 7918669 w 11737975"/>
              <a:gd name="connsiteY3924" fmla="*/ 2186872 h 9023354"/>
              <a:gd name="connsiteX3925" fmla="*/ 7918138 w 11737975"/>
              <a:gd name="connsiteY3925" fmla="*/ 2190112 h 9023354"/>
              <a:gd name="connsiteX3926" fmla="*/ 7922035 w 11737975"/>
              <a:gd name="connsiteY3926" fmla="*/ 2187838 h 9023354"/>
              <a:gd name="connsiteX3927" fmla="*/ 7922087 w 11737975"/>
              <a:gd name="connsiteY3927" fmla="*/ 2187786 h 9023354"/>
              <a:gd name="connsiteX3928" fmla="*/ 7922593 w 11737975"/>
              <a:gd name="connsiteY3928" fmla="*/ 2187514 h 9023354"/>
              <a:gd name="connsiteX3929" fmla="*/ 7923924 w 11737975"/>
              <a:gd name="connsiteY3929" fmla="*/ 2185914 h 9023354"/>
              <a:gd name="connsiteX3930" fmla="*/ 7922087 w 11737975"/>
              <a:gd name="connsiteY3930" fmla="*/ 2187786 h 9023354"/>
              <a:gd name="connsiteX3931" fmla="*/ 7920073 w 11737975"/>
              <a:gd name="connsiteY3931" fmla="*/ 2188867 h 9023354"/>
              <a:gd name="connsiteX3932" fmla="*/ 7921690 w 11737975"/>
              <a:gd name="connsiteY3932" fmla="*/ 2180718 h 9023354"/>
              <a:gd name="connsiteX3933" fmla="*/ 7919728 w 11737975"/>
              <a:gd name="connsiteY3933" fmla="*/ 2180395 h 9023354"/>
              <a:gd name="connsiteX3934" fmla="*/ 7917767 w 11737975"/>
              <a:gd name="connsiteY3934" fmla="*/ 2180076 h 9023354"/>
              <a:gd name="connsiteX3935" fmla="*/ 8092570 w 11737975"/>
              <a:gd name="connsiteY3935" fmla="*/ 2179322 h 9023354"/>
              <a:gd name="connsiteX3936" fmla="*/ 8078207 w 11737975"/>
              <a:gd name="connsiteY3936" fmla="*/ 2205447 h 9023354"/>
              <a:gd name="connsiteX3937" fmla="*/ 8095121 w 11737975"/>
              <a:gd name="connsiteY3937" fmla="*/ 2224628 h 9023354"/>
              <a:gd name="connsiteX3938" fmla="*/ 8110182 w 11737975"/>
              <a:gd name="connsiteY3938" fmla="*/ 2228783 h 9023354"/>
              <a:gd name="connsiteX3939" fmla="*/ 8128953 w 11737975"/>
              <a:gd name="connsiteY3939" fmla="*/ 2208554 h 9023354"/>
              <a:gd name="connsiteX3940" fmla="*/ 8092570 w 11737975"/>
              <a:gd name="connsiteY3940" fmla="*/ 2179322 h 9023354"/>
              <a:gd name="connsiteX3941" fmla="*/ 8185170 w 11737975"/>
              <a:gd name="connsiteY3941" fmla="*/ 2170978 h 9023354"/>
              <a:gd name="connsiteX3942" fmla="*/ 8180782 w 11737975"/>
              <a:gd name="connsiteY3942" fmla="*/ 2173691 h 9023354"/>
              <a:gd name="connsiteX3943" fmla="*/ 8162479 w 11737975"/>
              <a:gd name="connsiteY3943" fmla="*/ 2178424 h 9023354"/>
              <a:gd name="connsiteX3944" fmla="*/ 8150063 w 11737975"/>
              <a:gd name="connsiteY3944" fmla="*/ 2192683 h 9023354"/>
              <a:gd name="connsiteX3945" fmla="*/ 8175470 w 11737975"/>
              <a:gd name="connsiteY3945" fmla="*/ 2194531 h 9023354"/>
              <a:gd name="connsiteX3946" fmla="*/ 8191176 w 11737975"/>
              <a:gd name="connsiteY3946" fmla="*/ 2219934 h 9023354"/>
              <a:gd name="connsiteX3947" fmla="*/ 8197162 w 11737975"/>
              <a:gd name="connsiteY3947" fmla="*/ 2223638 h 9023354"/>
              <a:gd name="connsiteX3948" fmla="*/ 8204341 w 11737975"/>
              <a:gd name="connsiteY3948" fmla="*/ 2211794 h 9023354"/>
              <a:gd name="connsiteX3949" fmla="*/ 8220970 w 11737975"/>
              <a:gd name="connsiteY3949" fmla="*/ 2219066 h 9023354"/>
              <a:gd name="connsiteX3950" fmla="*/ 8229747 w 11737975"/>
              <a:gd name="connsiteY3950" fmla="*/ 2213640 h 9023354"/>
              <a:gd name="connsiteX3951" fmla="*/ 8221895 w 11737975"/>
              <a:gd name="connsiteY3951" fmla="*/ 2200940 h 9023354"/>
              <a:gd name="connsiteX3952" fmla="*/ 8213117 w 11737975"/>
              <a:gd name="connsiteY3952" fmla="*/ 2206367 h 9023354"/>
              <a:gd name="connsiteX3953" fmla="*/ 8208728 w 11737975"/>
              <a:gd name="connsiteY3953" fmla="*/ 2209081 h 9023354"/>
              <a:gd name="connsiteX3954" fmla="*/ 8185170 w 11737975"/>
              <a:gd name="connsiteY3954" fmla="*/ 2170978 h 9023354"/>
              <a:gd name="connsiteX3955" fmla="*/ 8057592 w 11737975"/>
              <a:gd name="connsiteY3955" fmla="*/ 2163328 h 9023354"/>
              <a:gd name="connsiteX3956" fmla="*/ 8053131 w 11737975"/>
              <a:gd name="connsiteY3956" fmla="*/ 2166085 h 9023354"/>
              <a:gd name="connsiteX3957" fmla="*/ 8034786 w 11737975"/>
              <a:gd name="connsiteY3957" fmla="*/ 2196240 h 9023354"/>
              <a:gd name="connsiteX3958" fmla="*/ 8064994 w 11737975"/>
              <a:gd name="connsiteY3958" fmla="*/ 2215185 h 9023354"/>
              <a:gd name="connsiteX3959" fmla="*/ 8061547 w 11737975"/>
              <a:gd name="connsiteY3959" fmla="*/ 2179695 h 9023354"/>
              <a:gd name="connsiteX3960" fmla="*/ 8057592 w 11737975"/>
              <a:gd name="connsiteY3960" fmla="*/ 2163328 h 9023354"/>
              <a:gd name="connsiteX3961" fmla="*/ 7947356 w 11737975"/>
              <a:gd name="connsiteY3961" fmla="*/ 2162515 h 9023354"/>
              <a:gd name="connsiteX3962" fmla="*/ 7968466 w 11737975"/>
              <a:gd name="connsiteY3962" fmla="*/ 2187084 h 9023354"/>
              <a:gd name="connsiteX3963" fmla="*/ 7968617 w 11737975"/>
              <a:gd name="connsiteY3963" fmla="*/ 2168185 h 9023354"/>
              <a:gd name="connsiteX3964" fmla="*/ 7947356 w 11737975"/>
              <a:gd name="connsiteY3964" fmla="*/ 2162515 h 9023354"/>
              <a:gd name="connsiteX3965" fmla="*/ 8287974 w 11737975"/>
              <a:gd name="connsiteY3965" fmla="*/ 2146288 h 9023354"/>
              <a:gd name="connsiteX3966" fmla="*/ 8270133 w 11737975"/>
              <a:gd name="connsiteY3966" fmla="*/ 2157318 h 9023354"/>
              <a:gd name="connsiteX3967" fmla="*/ 8263540 w 11737975"/>
              <a:gd name="connsiteY3967" fmla="*/ 2196507 h 9023354"/>
              <a:gd name="connsiteX3968" fmla="*/ 8274988 w 11737975"/>
              <a:gd name="connsiteY3968" fmla="*/ 2209729 h 9023354"/>
              <a:gd name="connsiteX3969" fmla="*/ 8310463 w 11737975"/>
              <a:gd name="connsiteY3969" fmla="*/ 2202608 h 9023354"/>
              <a:gd name="connsiteX3970" fmla="*/ 8327237 w 11737975"/>
              <a:gd name="connsiteY3970" fmla="*/ 2209794 h 9023354"/>
              <a:gd name="connsiteX3971" fmla="*/ 8319383 w 11737975"/>
              <a:gd name="connsiteY3971" fmla="*/ 2197092 h 9023354"/>
              <a:gd name="connsiteX3972" fmla="*/ 8314924 w 11737975"/>
              <a:gd name="connsiteY3972" fmla="*/ 2199849 h 9023354"/>
              <a:gd name="connsiteX3973" fmla="*/ 8286906 w 11737975"/>
              <a:gd name="connsiteY3973" fmla="*/ 2164504 h 9023354"/>
              <a:gd name="connsiteX3974" fmla="*/ 8287974 w 11737975"/>
              <a:gd name="connsiteY3974" fmla="*/ 2146288 h 9023354"/>
              <a:gd name="connsiteX3975" fmla="*/ 8228662 w 11737975"/>
              <a:gd name="connsiteY3975" fmla="*/ 2145340 h 9023354"/>
              <a:gd name="connsiteX3976" fmla="*/ 8220375 w 11737975"/>
              <a:gd name="connsiteY3976" fmla="*/ 2145763 h 9023354"/>
              <a:gd name="connsiteX3977" fmla="*/ 8203714 w 11737975"/>
              <a:gd name="connsiteY3977" fmla="*/ 2160767 h 9023354"/>
              <a:gd name="connsiteX3978" fmla="*/ 8239421 w 11737975"/>
              <a:gd name="connsiteY3978" fmla="*/ 2157499 h 9023354"/>
              <a:gd name="connsiteX3979" fmla="*/ 8228662 w 11737975"/>
              <a:gd name="connsiteY3979" fmla="*/ 2145340 h 9023354"/>
              <a:gd name="connsiteX3980" fmla="*/ 7761216 w 11737975"/>
              <a:gd name="connsiteY3980" fmla="*/ 2130712 h 9023354"/>
              <a:gd name="connsiteX3981" fmla="*/ 7769308 w 11737975"/>
              <a:gd name="connsiteY3981" fmla="*/ 2133107 h 9023354"/>
              <a:gd name="connsiteX3982" fmla="*/ 7774933 w 11737975"/>
              <a:gd name="connsiteY3982" fmla="*/ 2147162 h 9023354"/>
              <a:gd name="connsiteX3983" fmla="*/ 7775405 w 11737975"/>
              <a:gd name="connsiteY3983" fmla="*/ 2148343 h 9023354"/>
              <a:gd name="connsiteX3984" fmla="*/ 7767370 w 11737975"/>
              <a:gd name="connsiteY3984" fmla="*/ 2143712 h 9023354"/>
              <a:gd name="connsiteX3985" fmla="*/ 7761027 w 11737975"/>
              <a:gd name="connsiteY3985" fmla="*/ 2130851 h 9023354"/>
              <a:gd name="connsiteX3986" fmla="*/ 8111465 w 11737975"/>
              <a:gd name="connsiteY3986" fmla="*/ 2130018 h 9023354"/>
              <a:gd name="connsiteX3987" fmla="*/ 8106649 w 11737975"/>
              <a:gd name="connsiteY3987" fmla="*/ 2132995 h 9023354"/>
              <a:gd name="connsiteX3988" fmla="*/ 8110248 w 11737975"/>
              <a:gd name="connsiteY3988" fmla="*/ 2149584 h 9023354"/>
              <a:gd name="connsiteX3989" fmla="*/ 8115064 w 11737975"/>
              <a:gd name="connsiteY3989" fmla="*/ 2146607 h 9023354"/>
              <a:gd name="connsiteX3990" fmla="*/ 8111465 w 11737975"/>
              <a:gd name="connsiteY3990" fmla="*/ 2130018 h 9023354"/>
              <a:gd name="connsiteX3991" fmla="*/ 7765993 w 11737975"/>
              <a:gd name="connsiteY3991" fmla="*/ 2112314 h 9023354"/>
              <a:gd name="connsiteX3992" fmla="*/ 7773022 w 11737975"/>
              <a:gd name="connsiteY3992" fmla="*/ 2115371 h 9023354"/>
              <a:gd name="connsiteX3993" fmla="*/ 7761465 w 11737975"/>
              <a:gd name="connsiteY3993" fmla="*/ 2120419 h 9023354"/>
              <a:gd name="connsiteX3994" fmla="*/ 7761094 w 11737975"/>
              <a:gd name="connsiteY3994" fmla="*/ 2118737 h 9023354"/>
              <a:gd name="connsiteX3995" fmla="*/ 7762086 w 11737975"/>
              <a:gd name="connsiteY3995" fmla="*/ 2117078 h 9023354"/>
              <a:gd name="connsiteX3996" fmla="*/ 7765993 w 11737975"/>
              <a:gd name="connsiteY3996" fmla="*/ 2112314 h 9023354"/>
              <a:gd name="connsiteX3997" fmla="*/ 8164985 w 11737975"/>
              <a:gd name="connsiteY3997" fmla="*/ 2096929 h 9023354"/>
              <a:gd name="connsiteX3998" fmla="*/ 8164835 w 11737975"/>
              <a:gd name="connsiteY3998" fmla="*/ 2115832 h 9023354"/>
              <a:gd name="connsiteX3999" fmla="*/ 8166952 w 11737975"/>
              <a:gd name="connsiteY3999" fmla="*/ 2117462 h 9023354"/>
              <a:gd name="connsiteX4000" fmla="*/ 8186091 w 11737975"/>
              <a:gd name="connsiteY4000" fmla="*/ 2121498 h 9023354"/>
              <a:gd name="connsiteX4001" fmla="*/ 8164985 w 11737975"/>
              <a:gd name="connsiteY4001" fmla="*/ 2096929 h 9023354"/>
              <a:gd name="connsiteX4002" fmla="*/ 8141328 w 11737975"/>
              <a:gd name="connsiteY4002" fmla="*/ 2080206 h 9023354"/>
              <a:gd name="connsiteX4003" fmla="*/ 8132765 w 11737975"/>
              <a:gd name="connsiteY4003" fmla="*/ 2085500 h 9023354"/>
              <a:gd name="connsiteX4004" fmla="*/ 8136558 w 11737975"/>
              <a:gd name="connsiteY4004" fmla="*/ 2088643 h 9023354"/>
              <a:gd name="connsiteX4005" fmla="*/ 8146938 w 11737975"/>
              <a:gd name="connsiteY4005" fmla="*/ 2089278 h 9023354"/>
              <a:gd name="connsiteX4006" fmla="*/ 8141328 w 11737975"/>
              <a:gd name="connsiteY4006" fmla="*/ 2080206 h 9023354"/>
              <a:gd name="connsiteX4007" fmla="*/ 7960735 w 11737975"/>
              <a:gd name="connsiteY4007" fmla="*/ 2070942 h 9023354"/>
              <a:gd name="connsiteX4008" fmla="*/ 7951236 w 11737975"/>
              <a:gd name="connsiteY4008" fmla="*/ 2090252 h 9023354"/>
              <a:gd name="connsiteX4009" fmla="*/ 7902492 w 11737975"/>
              <a:gd name="connsiteY4009" fmla="*/ 2120390 h 9023354"/>
              <a:gd name="connsiteX4010" fmla="*/ 7905098 w 11737975"/>
              <a:gd name="connsiteY4010" fmla="*/ 2126618 h 9023354"/>
              <a:gd name="connsiteX4011" fmla="*/ 7932663 w 11737975"/>
              <a:gd name="connsiteY4011" fmla="*/ 2119651 h 9023354"/>
              <a:gd name="connsiteX4012" fmla="*/ 7940674 w 11737975"/>
              <a:gd name="connsiteY4012" fmla="*/ 2132609 h 9023354"/>
              <a:gd name="connsiteX4013" fmla="*/ 7967262 w 11737975"/>
              <a:gd name="connsiteY4013" fmla="*/ 2116172 h 9023354"/>
              <a:gd name="connsiteX4014" fmla="*/ 8030333 w 11737975"/>
              <a:gd name="connsiteY4014" fmla="*/ 2148833 h 9023354"/>
              <a:gd name="connsiteX4015" fmla="*/ 8048057 w 11737975"/>
              <a:gd name="connsiteY4015" fmla="*/ 2137875 h 9023354"/>
              <a:gd name="connsiteX4016" fmla="*/ 8023170 w 11737975"/>
              <a:gd name="connsiteY4016" fmla="*/ 2117434 h 9023354"/>
              <a:gd name="connsiteX4017" fmla="*/ 8028450 w 11737975"/>
              <a:gd name="connsiteY4017" fmla="*/ 2096254 h 9023354"/>
              <a:gd name="connsiteX4018" fmla="*/ 8002712 w 11737975"/>
              <a:gd name="connsiteY4018" fmla="*/ 2094253 h 9023354"/>
              <a:gd name="connsiteX4019" fmla="*/ 7982255 w 11737975"/>
              <a:gd name="connsiteY4019" fmla="*/ 2071074 h 9023354"/>
              <a:gd name="connsiteX4020" fmla="*/ 7960735 w 11737975"/>
              <a:gd name="connsiteY4020" fmla="*/ 2070942 h 9023354"/>
              <a:gd name="connsiteX4021" fmla="*/ 8103450 w 11737975"/>
              <a:gd name="connsiteY4021" fmla="*/ 2066002 h 9023354"/>
              <a:gd name="connsiteX4022" fmla="*/ 8085610 w 11737975"/>
              <a:gd name="connsiteY4022" fmla="*/ 2077033 h 9023354"/>
              <a:gd name="connsiteX4023" fmla="*/ 8088864 w 11737975"/>
              <a:gd name="connsiteY4023" fmla="*/ 2092266 h 9023354"/>
              <a:gd name="connsiteX4024" fmla="*/ 8101037 w 11737975"/>
              <a:gd name="connsiteY4024" fmla="*/ 2101983 h 9023354"/>
              <a:gd name="connsiteX4025" fmla="*/ 8083198 w 11737975"/>
              <a:gd name="connsiteY4025" fmla="*/ 2113013 h 9023354"/>
              <a:gd name="connsiteX4026" fmla="*/ 8091180 w 11737975"/>
              <a:gd name="connsiteY4026" fmla="*/ 2117977 h 9023354"/>
              <a:gd name="connsiteX4027" fmla="*/ 8105706 w 11737975"/>
              <a:gd name="connsiteY4027" fmla="*/ 2112027 h 9023354"/>
              <a:gd name="connsiteX4028" fmla="*/ 8123335 w 11737975"/>
              <a:gd name="connsiteY4028" fmla="*/ 2088194 h 9023354"/>
              <a:gd name="connsiteX4029" fmla="*/ 8103450 w 11737975"/>
              <a:gd name="connsiteY4029" fmla="*/ 2066002 h 9023354"/>
              <a:gd name="connsiteX4030" fmla="*/ 8253138 w 11737975"/>
              <a:gd name="connsiteY4030" fmla="*/ 2061232 h 9023354"/>
              <a:gd name="connsiteX4031" fmla="*/ 8248321 w 11737975"/>
              <a:gd name="connsiteY4031" fmla="*/ 2064210 h 9023354"/>
              <a:gd name="connsiteX4032" fmla="*/ 8251947 w 11737975"/>
              <a:gd name="connsiteY4032" fmla="*/ 2069908 h 9023354"/>
              <a:gd name="connsiteX4033" fmla="*/ 8252078 w 11737975"/>
              <a:gd name="connsiteY4033" fmla="*/ 2068942 h 9023354"/>
              <a:gd name="connsiteX4034" fmla="*/ 8253138 w 11737975"/>
              <a:gd name="connsiteY4034" fmla="*/ 2061232 h 9023354"/>
              <a:gd name="connsiteX4035" fmla="*/ 8274412 w 11737975"/>
              <a:gd name="connsiteY4035" fmla="*/ 2048081 h 9023354"/>
              <a:gd name="connsiteX4036" fmla="*/ 8261164 w 11737975"/>
              <a:gd name="connsiteY4036" fmla="*/ 2056269 h 9023354"/>
              <a:gd name="connsiteX4037" fmla="*/ 8273495 w 11737975"/>
              <a:gd name="connsiteY4037" fmla="*/ 2065107 h 9023354"/>
              <a:gd name="connsiteX4038" fmla="*/ 8282826 w 11737975"/>
              <a:gd name="connsiteY4038" fmla="*/ 2061689 h 9023354"/>
              <a:gd name="connsiteX4039" fmla="*/ 8274412 w 11737975"/>
              <a:gd name="connsiteY4039" fmla="*/ 2048081 h 9023354"/>
              <a:gd name="connsiteX4040" fmla="*/ 8304901 w 11737975"/>
              <a:gd name="connsiteY4040" fmla="*/ 2048040 h 9023354"/>
              <a:gd name="connsiteX4041" fmla="*/ 8300472 w 11737975"/>
              <a:gd name="connsiteY4041" fmla="*/ 2069592 h 9023354"/>
              <a:gd name="connsiteX4042" fmla="*/ 8313317 w 11737975"/>
              <a:gd name="connsiteY4042" fmla="*/ 2061650 h 9023354"/>
              <a:gd name="connsiteX4043" fmla="*/ 8304901 w 11737975"/>
              <a:gd name="connsiteY4043" fmla="*/ 2048040 h 9023354"/>
              <a:gd name="connsiteX4044" fmla="*/ 7851026 w 11737975"/>
              <a:gd name="connsiteY4044" fmla="*/ 2034754 h 9023354"/>
              <a:gd name="connsiteX4045" fmla="*/ 7846351 w 11737975"/>
              <a:gd name="connsiteY4045" fmla="*/ 2049404 h 9023354"/>
              <a:gd name="connsiteX4046" fmla="*/ 7868010 w 11737975"/>
              <a:gd name="connsiteY4046" fmla="*/ 2054820 h 9023354"/>
              <a:gd name="connsiteX4047" fmla="*/ 7851026 w 11737975"/>
              <a:gd name="connsiteY4047" fmla="*/ 2034754 h 9023354"/>
              <a:gd name="connsiteX4048" fmla="*/ 8133805 w 11737975"/>
              <a:gd name="connsiteY4048" fmla="*/ 2031168 h 9023354"/>
              <a:gd name="connsiteX4049" fmla="*/ 8124783 w 11737975"/>
              <a:gd name="connsiteY4049" fmla="*/ 2034003 h 9023354"/>
              <a:gd name="connsiteX4050" fmla="*/ 8128221 w 11737975"/>
              <a:gd name="connsiteY4050" fmla="*/ 2049434 h 9023354"/>
              <a:gd name="connsiteX4051" fmla="*/ 8177292 w 11737975"/>
              <a:gd name="connsiteY4051" fmla="*/ 2089319 h 9023354"/>
              <a:gd name="connsiteX4052" fmla="*/ 8194953 w 11737975"/>
              <a:gd name="connsiteY4052" fmla="*/ 2078399 h 9023354"/>
              <a:gd name="connsiteX4053" fmla="*/ 8173855 w 11737975"/>
              <a:gd name="connsiteY4053" fmla="*/ 2073888 h 9023354"/>
              <a:gd name="connsiteX4054" fmla="*/ 8170418 w 11737975"/>
              <a:gd name="connsiteY4054" fmla="*/ 2058457 h 9023354"/>
              <a:gd name="connsiteX4055" fmla="*/ 8153735 w 11737975"/>
              <a:gd name="connsiteY4055" fmla="*/ 2051216 h 9023354"/>
              <a:gd name="connsiteX4056" fmla="*/ 8154712 w 11737975"/>
              <a:gd name="connsiteY4056" fmla="*/ 2033055 h 9023354"/>
              <a:gd name="connsiteX4057" fmla="*/ 8133805 w 11737975"/>
              <a:gd name="connsiteY4057" fmla="*/ 2031168 h 9023354"/>
              <a:gd name="connsiteX4058" fmla="*/ 3193166 w 11737975"/>
              <a:gd name="connsiteY4058" fmla="*/ 2030431 h 9023354"/>
              <a:gd name="connsiteX4059" fmla="*/ 3190534 w 11737975"/>
              <a:gd name="connsiteY4059" fmla="*/ 2033526 h 9023354"/>
              <a:gd name="connsiteX4060" fmla="*/ 3194346 w 11737975"/>
              <a:gd name="connsiteY4060" fmla="*/ 2037685 h 9023354"/>
              <a:gd name="connsiteX4061" fmla="*/ 3199120 w 11737975"/>
              <a:gd name="connsiteY4061" fmla="*/ 2039481 h 9023354"/>
              <a:gd name="connsiteX4062" fmla="*/ 3201751 w 11737975"/>
              <a:gd name="connsiteY4062" fmla="*/ 2036385 h 9023354"/>
              <a:gd name="connsiteX4063" fmla="*/ 3197937 w 11737975"/>
              <a:gd name="connsiteY4063" fmla="*/ 2032226 h 9023354"/>
              <a:gd name="connsiteX4064" fmla="*/ 3193166 w 11737975"/>
              <a:gd name="connsiteY4064" fmla="*/ 2030431 h 9023354"/>
              <a:gd name="connsiteX4065" fmla="*/ 8306120 w 11737975"/>
              <a:gd name="connsiteY4065" fmla="*/ 2028474 h 9023354"/>
              <a:gd name="connsiteX4066" fmla="*/ 8293276 w 11737975"/>
              <a:gd name="connsiteY4066" fmla="*/ 2036416 h 9023354"/>
              <a:gd name="connsiteX4067" fmla="*/ 8302778 w 11737975"/>
              <a:gd name="connsiteY4067" fmla="*/ 2046999 h 9023354"/>
              <a:gd name="connsiteX4068" fmla="*/ 8305971 w 11737975"/>
              <a:gd name="connsiteY4068" fmla="*/ 2047378 h 9023354"/>
              <a:gd name="connsiteX4069" fmla="*/ 8306120 w 11737975"/>
              <a:gd name="connsiteY4069" fmla="*/ 2028474 h 9023354"/>
              <a:gd name="connsiteX4070" fmla="*/ 8372010 w 11737975"/>
              <a:gd name="connsiteY4070" fmla="*/ 2025355 h 9023354"/>
              <a:gd name="connsiteX4071" fmla="*/ 8363123 w 11737975"/>
              <a:gd name="connsiteY4071" fmla="*/ 2030850 h 9023354"/>
              <a:gd name="connsiteX4072" fmla="*/ 8330926 w 11737975"/>
              <a:gd name="connsiteY4072" fmla="*/ 2068176 h 9023354"/>
              <a:gd name="connsiteX4073" fmla="*/ 8307615 w 11737975"/>
              <a:gd name="connsiteY4073" fmla="*/ 2100006 h 9023354"/>
              <a:gd name="connsiteX4074" fmla="*/ 8265374 w 11737975"/>
              <a:gd name="connsiteY4074" fmla="*/ 2091288 h 9023354"/>
              <a:gd name="connsiteX4075" fmla="*/ 8259834 w 11737975"/>
              <a:gd name="connsiteY4075" fmla="*/ 2112130 h 9023354"/>
              <a:gd name="connsiteX4076" fmla="*/ 8243156 w 11737975"/>
              <a:gd name="connsiteY4076" fmla="*/ 2105025 h 9023354"/>
              <a:gd name="connsiteX4077" fmla="*/ 8242671 w 11737975"/>
              <a:gd name="connsiteY4077" fmla="*/ 2105325 h 9023354"/>
              <a:gd name="connsiteX4078" fmla="*/ 8229827 w 11737975"/>
              <a:gd name="connsiteY4078" fmla="*/ 2113266 h 9023354"/>
              <a:gd name="connsiteX4079" fmla="*/ 8253200 w 11737975"/>
              <a:gd name="connsiteY4079" fmla="*/ 2151070 h 9023354"/>
              <a:gd name="connsiteX4080" fmla="*/ 8288745 w 11737975"/>
              <a:gd name="connsiteY4080" fmla="*/ 2129092 h 9023354"/>
              <a:gd name="connsiteX4081" fmla="*/ 8300977 w 11737975"/>
              <a:gd name="connsiteY4081" fmla="*/ 2138943 h 9023354"/>
              <a:gd name="connsiteX4082" fmla="*/ 8347662 w 11737975"/>
              <a:gd name="connsiteY4082" fmla="*/ 2144913 h 9023354"/>
              <a:gd name="connsiteX4083" fmla="*/ 8372070 w 11737975"/>
              <a:gd name="connsiteY4083" fmla="*/ 2094987 h 9023354"/>
              <a:gd name="connsiteX4084" fmla="*/ 8387652 w 11737975"/>
              <a:gd name="connsiteY4084" fmla="*/ 2120189 h 9023354"/>
              <a:gd name="connsiteX4085" fmla="*/ 8426543 w 11737975"/>
              <a:gd name="connsiteY4085" fmla="*/ 2113560 h 9023354"/>
              <a:gd name="connsiteX4086" fmla="*/ 8434335 w 11737975"/>
              <a:gd name="connsiteY4086" fmla="*/ 2126158 h 9023354"/>
              <a:gd name="connsiteX4087" fmla="*/ 8447665 w 11737975"/>
              <a:gd name="connsiteY4087" fmla="*/ 2117916 h 9023354"/>
              <a:gd name="connsiteX4088" fmla="*/ 8451012 w 11737975"/>
              <a:gd name="connsiteY4088" fmla="*/ 2133265 h 9023354"/>
              <a:gd name="connsiteX4089" fmla="*/ 8483211 w 11737975"/>
              <a:gd name="connsiteY4089" fmla="*/ 2095939 h 9023354"/>
              <a:gd name="connsiteX4090" fmla="*/ 8454299 w 11737975"/>
              <a:gd name="connsiteY4090" fmla="*/ 2078981 h 9023354"/>
              <a:gd name="connsiteX4091" fmla="*/ 8416501 w 11737975"/>
              <a:gd name="connsiteY4091" fmla="*/ 2067517 h 9023354"/>
              <a:gd name="connsiteX4092" fmla="*/ 8413155 w 11737975"/>
              <a:gd name="connsiteY4092" fmla="*/ 2052171 h 9023354"/>
              <a:gd name="connsiteX4093" fmla="*/ 8399826 w 11737975"/>
              <a:gd name="connsiteY4093" fmla="*/ 2060412 h 9023354"/>
              <a:gd name="connsiteX4094" fmla="*/ 8372010 w 11737975"/>
              <a:gd name="connsiteY4094" fmla="*/ 2025355 h 9023354"/>
              <a:gd name="connsiteX4095" fmla="*/ 3209723 w 11737975"/>
              <a:gd name="connsiteY4095" fmla="*/ 2014270 h 9023354"/>
              <a:gd name="connsiteX4096" fmla="*/ 3208050 w 11737975"/>
              <a:gd name="connsiteY4096" fmla="*/ 2015002 h 9023354"/>
              <a:gd name="connsiteX4097" fmla="*/ 3208743 w 11737975"/>
              <a:gd name="connsiteY4097" fmla="*/ 2016584 h 9023354"/>
              <a:gd name="connsiteX4098" fmla="*/ 3209436 w 11737975"/>
              <a:gd name="connsiteY4098" fmla="*/ 2018166 h 9023354"/>
              <a:gd name="connsiteX4099" fmla="*/ 3218204 w 11737975"/>
              <a:gd name="connsiteY4099" fmla="*/ 2019985 h 9023354"/>
              <a:gd name="connsiteX4100" fmla="*/ 3228644 w 11737975"/>
              <a:gd name="connsiteY4100" fmla="*/ 2021071 h 9023354"/>
              <a:gd name="connsiteX4101" fmla="*/ 3229625 w 11737975"/>
              <a:gd name="connsiteY4101" fmla="*/ 2018757 h 9023354"/>
              <a:gd name="connsiteX4102" fmla="*/ 3227259 w 11737975"/>
              <a:gd name="connsiteY4102" fmla="*/ 2017907 h 9023354"/>
              <a:gd name="connsiteX4103" fmla="*/ 3218491 w 11737975"/>
              <a:gd name="connsiteY4103" fmla="*/ 2016088 h 9023354"/>
              <a:gd name="connsiteX4104" fmla="*/ 3209723 w 11737975"/>
              <a:gd name="connsiteY4104" fmla="*/ 2014270 h 9023354"/>
              <a:gd name="connsiteX4105" fmla="*/ 7912714 w 11737975"/>
              <a:gd name="connsiteY4105" fmla="*/ 2008373 h 9023354"/>
              <a:gd name="connsiteX4106" fmla="*/ 7895586 w 11737975"/>
              <a:gd name="connsiteY4106" fmla="*/ 2018963 h 9023354"/>
              <a:gd name="connsiteX4107" fmla="*/ 7907584 w 11737975"/>
              <a:gd name="connsiteY4107" fmla="*/ 2028789 h 9023354"/>
              <a:gd name="connsiteX4108" fmla="*/ 7893888 w 11737975"/>
              <a:gd name="connsiteY4108" fmla="*/ 2054499 h 9023354"/>
              <a:gd name="connsiteX4109" fmla="*/ 7909312 w 11737975"/>
              <a:gd name="connsiteY4109" fmla="*/ 2079447 h 9023354"/>
              <a:gd name="connsiteX4110" fmla="*/ 7939284 w 11737975"/>
              <a:gd name="connsiteY4110" fmla="*/ 2060919 h 9023354"/>
              <a:gd name="connsiteX4111" fmla="*/ 7915296 w 11737975"/>
              <a:gd name="connsiteY4111" fmla="*/ 2041264 h 9023354"/>
              <a:gd name="connsiteX4112" fmla="*/ 7912714 w 11737975"/>
              <a:gd name="connsiteY4112" fmla="*/ 2008373 h 9023354"/>
              <a:gd name="connsiteX4113" fmla="*/ 7842110 w 11737975"/>
              <a:gd name="connsiteY4113" fmla="*/ 2001863 h 9023354"/>
              <a:gd name="connsiteX4114" fmla="*/ 7831395 w 11737975"/>
              <a:gd name="connsiteY4114" fmla="*/ 2025213 h 9023354"/>
              <a:gd name="connsiteX4115" fmla="*/ 7850283 w 11737975"/>
              <a:gd name="connsiteY4115" fmla="*/ 2023982 h 9023354"/>
              <a:gd name="connsiteX4116" fmla="*/ 7842110 w 11737975"/>
              <a:gd name="connsiteY4116" fmla="*/ 2001863 h 9023354"/>
              <a:gd name="connsiteX4117" fmla="*/ 7987274 w 11737975"/>
              <a:gd name="connsiteY4117" fmla="*/ 1997802 h 9023354"/>
              <a:gd name="connsiteX4118" fmla="*/ 7977577 w 11737975"/>
              <a:gd name="connsiteY4118" fmla="*/ 1999619 h 9023354"/>
              <a:gd name="connsiteX4119" fmla="*/ 7964998 w 11737975"/>
              <a:gd name="connsiteY4119" fmla="*/ 2011577 h 9023354"/>
              <a:gd name="connsiteX4120" fmla="*/ 7975285 w 11737975"/>
              <a:gd name="connsiteY4120" fmla="*/ 2021933 h 9023354"/>
              <a:gd name="connsiteX4121" fmla="*/ 7983979 w 11737975"/>
              <a:gd name="connsiteY4121" fmla="*/ 2020740 h 9023354"/>
              <a:gd name="connsiteX4122" fmla="*/ 7998165 w 11737975"/>
              <a:gd name="connsiteY4122" fmla="*/ 2007789 h 9023354"/>
              <a:gd name="connsiteX4123" fmla="*/ 7987274 w 11737975"/>
              <a:gd name="connsiteY4123" fmla="*/ 1997802 h 9023354"/>
              <a:gd name="connsiteX4124" fmla="*/ 7813729 w 11737975"/>
              <a:gd name="connsiteY4124" fmla="*/ 1992666 h 9023354"/>
              <a:gd name="connsiteX4125" fmla="*/ 7807473 w 11737975"/>
              <a:gd name="connsiteY4125" fmla="*/ 2004468 h 9023354"/>
              <a:gd name="connsiteX4126" fmla="*/ 7820546 w 11737975"/>
              <a:gd name="connsiteY4126" fmla="*/ 1996384 h 9023354"/>
              <a:gd name="connsiteX4127" fmla="*/ 7813729 w 11737975"/>
              <a:gd name="connsiteY4127" fmla="*/ 1992666 h 9023354"/>
              <a:gd name="connsiteX4128" fmla="*/ 8052106 w 11737975"/>
              <a:gd name="connsiteY4128" fmla="*/ 1991453 h 9023354"/>
              <a:gd name="connsiteX4129" fmla="*/ 8043689 w 11737975"/>
              <a:gd name="connsiteY4129" fmla="*/ 1994013 h 9023354"/>
              <a:gd name="connsiteX4130" fmla="*/ 8045848 w 11737975"/>
              <a:gd name="connsiteY4130" fmla="*/ 2013838 h 9023354"/>
              <a:gd name="connsiteX4131" fmla="*/ 8063830 w 11737975"/>
              <a:gd name="connsiteY4131" fmla="*/ 2002721 h 9023354"/>
              <a:gd name="connsiteX4132" fmla="*/ 8052106 w 11737975"/>
              <a:gd name="connsiteY4132" fmla="*/ 1991453 h 9023354"/>
              <a:gd name="connsiteX4133" fmla="*/ 7873284 w 11737975"/>
              <a:gd name="connsiteY4133" fmla="*/ 1982587 h 9023354"/>
              <a:gd name="connsiteX4134" fmla="*/ 7880296 w 11737975"/>
              <a:gd name="connsiteY4134" fmla="*/ 1993927 h 9023354"/>
              <a:gd name="connsiteX4135" fmla="*/ 7889189 w 11737975"/>
              <a:gd name="connsiteY4135" fmla="*/ 2002144 h 9023354"/>
              <a:gd name="connsiteX4136" fmla="*/ 7896137 w 11737975"/>
              <a:gd name="connsiteY4136" fmla="*/ 1999810 h 9023354"/>
              <a:gd name="connsiteX4137" fmla="*/ 7873284 w 11737975"/>
              <a:gd name="connsiteY4137" fmla="*/ 1982587 h 9023354"/>
              <a:gd name="connsiteX4138" fmla="*/ 7971582 w 11737975"/>
              <a:gd name="connsiteY4138" fmla="*/ 1971975 h 9023354"/>
              <a:gd name="connsiteX4139" fmla="*/ 7953744 w 11737975"/>
              <a:gd name="connsiteY4139" fmla="*/ 1983005 h 9023354"/>
              <a:gd name="connsiteX4140" fmla="*/ 7931444 w 11737975"/>
              <a:gd name="connsiteY4140" fmla="*/ 1996791 h 9023354"/>
              <a:gd name="connsiteX4141" fmla="*/ 7939858 w 11737975"/>
              <a:gd name="connsiteY4141" fmla="*/ 2010400 h 9023354"/>
              <a:gd name="connsiteX4142" fmla="*/ 7962157 w 11737975"/>
              <a:gd name="connsiteY4142" fmla="*/ 1996616 h 9023354"/>
              <a:gd name="connsiteX4143" fmla="*/ 7979996 w 11737975"/>
              <a:gd name="connsiteY4143" fmla="*/ 1985585 h 9023354"/>
              <a:gd name="connsiteX4144" fmla="*/ 7971582 w 11737975"/>
              <a:gd name="connsiteY4144" fmla="*/ 1971975 h 9023354"/>
              <a:gd name="connsiteX4145" fmla="*/ 7902484 w 11737975"/>
              <a:gd name="connsiteY4145" fmla="*/ 1966104 h 9023354"/>
              <a:gd name="connsiteX4146" fmla="*/ 7894558 w 11737975"/>
              <a:gd name="connsiteY4146" fmla="*/ 1969437 h 9023354"/>
              <a:gd name="connsiteX4147" fmla="*/ 7901875 w 11737975"/>
              <a:gd name="connsiteY4147" fmla="*/ 1975886 h 9023354"/>
              <a:gd name="connsiteX4148" fmla="*/ 7904985 w 11737975"/>
              <a:gd name="connsiteY4148" fmla="*/ 1975531 h 9023354"/>
              <a:gd name="connsiteX4149" fmla="*/ 7909800 w 11737975"/>
              <a:gd name="connsiteY4149" fmla="*/ 1972553 h 9023354"/>
              <a:gd name="connsiteX4150" fmla="*/ 7914617 w 11737975"/>
              <a:gd name="connsiteY4150" fmla="*/ 1969574 h 9023354"/>
              <a:gd name="connsiteX4151" fmla="*/ 7902484 w 11737975"/>
              <a:gd name="connsiteY4151" fmla="*/ 1966104 h 9023354"/>
              <a:gd name="connsiteX4152" fmla="*/ 7821151 w 11737975"/>
              <a:gd name="connsiteY4152" fmla="*/ 1958392 h 9023354"/>
              <a:gd name="connsiteX4153" fmla="*/ 7812436 w 11737975"/>
              <a:gd name="connsiteY4153" fmla="*/ 1963779 h 9023354"/>
              <a:gd name="connsiteX4154" fmla="*/ 7820849 w 11737975"/>
              <a:gd name="connsiteY4154" fmla="*/ 1977389 h 9023354"/>
              <a:gd name="connsiteX4155" fmla="*/ 7824904 w 11737975"/>
              <a:gd name="connsiteY4155" fmla="*/ 1993691 h 9023354"/>
              <a:gd name="connsiteX4156" fmla="*/ 7829262 w 11737975"/>
              <a:gd name="connsiteY4156" fmla="*/ 1990996 h 9023354"/>
              <a:gd name="connsiteX4157" fmla="*/ 7833621 w 11737975"/>
              <a:gd name="connsiteY4157" fmla="*/ 1988301 h 9023354"/>
              <a:gd name="connsiteX4158" fmla="*/ 7825208 w 11737975"/>
              <a:gd name="connsiteY4158" fmla="*/ 1974695 h 9023354"/>
              <a:gd name="connsiteX4159" fmla="*/ 7821151 w 11737975"/>
              <a:gd name="connsiteY4159" fmla="*/ 1958392 h 9023354"/>
              <a:gd name="connsiteX4160" fmla="*/ 7935888 w 11737975"/>
              <a:gd name="connsiteY4160" fmla="*/ 1956419 h 9023354"/>
              <a:gd name="connsiteX4161" fmla="*/ 7922643 w 11737975"/>
              <a:gd name="connsiteY4161" fmla="*/ 1964608 h 9023354"/>
              <a:gd name="connsiteX4162" fmla="*/ 7935474 w 11737975"/>
              <a:gd name="connsiteY4162" fmla="*/ 1975487 h 9023354"/>
              <a:gd name="connsiteX4163" fmla="*/ 7935888 w 11737975"/>
              <a:gd name="connsiteY4163" fmla="*/ 1956419 h 9023354"/>
              <a:gd name="connsiteX4164" fmla="*/ 3136426 w 11737975"/>
              <a:gd name="connsiteY4164" fmla="*/ 1944878 h 9023354"/>
              <a:gd name="connsiteX4165" fmla="*/ 3129955 w 11737975"/>
              <a:gd name="connsiteY4165" fmla="*/ 1957743 h 9023354"/>
              <a:gd name="connsiteX4166" fmla="*/ 3132164 w 11737975"/>
              <a:gd name="connsiteY4166" fmla="*/ 1976607 h 9023354"/>
              <a:gd name="connsiteX4167" fmla="*/ 3144931 w 11737975"/>
              <a:gd name="connsiteY4167" fmla="*/ 1950487 h 9023354"/>
              <a:gd name="connsiteX4168" fmla="*/ 3136426 w 11737975"/>
              <a:gd name="connsiteY4168" fmla="*/ 1944878 h 9023354"/>
              <a:gd name="connsiteX4169" fmla="*/ 7891057 w 11737975"/>
              <a:gd name="connsiteY4169" fmla="*/ 1933981 h 9023354"/>
              <a:gd name="connsiteX4170" fmla="*/ 7868870 w 11737975"/>
              <a:gd name="connsiteY4170" fmla="*/ 1985319 h 9023354"/>
              <a:gd name="connsiteX4171" fmla="*/ 7903806 w 11737975"/>
              <a:gd name="connsiteY4171" fmla="*/ 1944911 h 9023354"/>
              <a:gd name="connsiteX4172" fmla="*/ 7891057 w 11737975"/>
              <a:gd name="connsiteY4172" fmla="*/ 1933981 h 9023354"/>
              <a:gd name="connsiteX4173" fmla="*/ 7984467 w 11737975"/>
              <a:gd name="connsiteY4173" fmla="*/ 1913844 h 9023354"/>
              <a:gd name="connsiteX4174" fmla="*/ 7973817 w 11737975"/>
              <a:gd name="connsiteY4174" fmla="*/ 1936104 h 9023354"/>
              <a:gd name="connsiteX4175" fmla="*/ 7984401 w 11737975"/>
              <a:gd name="connsiteY4175" fmla="*/ 1933480 h 9023354"/>
              <a:gd name="connsiteX4176" fmla="*/ 7984467 w 11737975"/>
              <a:gd name="connsiteY4176" fmla="*/ 1913844 h 9023354"/>
              <a:gd name="connsiteX4177" fmla="*/ 8038240 w 11737975"/>
              <a:gd name="connsiteY4177" fmla="*/ 1893137 h 9023354"/>
              <a:gd name="connsiteX4178" fmla="*/ 8033425 w 11737975"/>
              <a:gd name="connsiteY4178" fmla="*/ 1896115 h 9023354"/>
              <a:gd name="connsiteX4179" fmla="*/ 8043195 w 11737975"/>
              <a:gd name="connsiteY4179" fmla="*/ 1906534 h 9023354"/>
              <a:gd name="connsiteX4180" fmla="*/ 8046656 w 11737975"/>
              <a:gd name="connsiteY4180" fmla="*/ 1906745 h 9023354"/>
              <a:gd name="connsiteX4181" fmla="*/ 8038240 w 11737975"/>
              <a:gd name="connsiteY4181" fmla="*/ 1893137 h 9023354"/>
              <a:gd name="connsiteX4182" fmla="*/ 7903021 w 11737975"/>
              <a:gd name="connsiteY4182" fmla="*/ 1830866 h 9023354"/>
              <a:gd name="connsiteX4183" fmla="*/ 7888238 w 11737975"/>
              <a:gd name="connsiteY4183" fmla="*/ 1847943 h 9023354"/>
              <a:gd name="connsiteX4184" fmla="*/ 7909562 w 11737975"/>
              <a:gd name="connsiteY4184" fmla="*/ 1872379 h 9023354"/>
              <a:gd name="connsiteX4185" fmla="*/ 7910715 w 11737975"/>
              <a:gd name="connsiteY4185" fmla="*/ 1834045 h 9023354"/>
              <a:gd name="connsiteX4186" fmla="*/ 7903021 w 11737975"/>
              <a:gd name="connsiteY4186" fmla="*/ 1830866 h 9023354"/>
              <a:gd name="connsiteX4187" fmla="*/ 7272368 w 11737975"/>
              <a:gd name="connsiteY4187" fmla="*/ 1824314 h 9023354"/>
              <a:gd name="connsiteX4188" fmla="*/ 7285060 w 11737975"/>
              <a:gd name="connsiteY4188" fmla="*/ 1836678 h 9023354"/>
              <a:gd name="connsiteX4189" fmla="*/ 7283608 w 11737975"/>
              <a:gd name="connsiteY4189" fmla="*/ 1837199 h 9023354"/>
              <a:gd name="connsiteX4190" fmla="*/ 7275442 w 11737975"/>
              <a:gd name="connsiteY4190" fmla="*/ 1832953 h 9023354"/>
              <a:gd name="connsiteX4191" fmla="*/ 7494721 w 11737975"/>
              <a:gd name="connsiteY4191" fmla="*/ 1796551 h 9023354"/>
              <a:gd name="connsiteX4192" fmla="*/ 7487282 w 11737975"/>
              <a:gd name="connsiteY4192" fmla="*/ 1816829 h 9023354"/>
              <a:gd name="connsiteX4193" fmla="*/ 7492389 w 11737975"/>
              <a:gd name="connsiteY4193" fmla="*/ 1820041 h 9023354"/>
              <a:gd name="connsiteX4194" fmla="*/ 7496259 w 11737975"/>
              <a:gd name="connsiteY4194" fmla="*/ 1815196 h 9023354"/>
              <a:gd name="connsiteX4195" fmla="*/ 7494721 w 11737975"/>
              <a:gd name="connsiteY4195" fmla="*/ 1796551 h 9023354"/>
              <a:gd name="connsiteX4196" fmla="*/ 7510557 w 11737975"/>
              <a:gd name="connsiteY4196" fmla="*/ 1770300 h 9023354"/>
              <a:gd name="connsiteX4197" fmla="*/ 7498829 w 11737975"/>
              <a:gd name="connsiteY4197" fmla="*/ 1775201 h 9023354"/>
              <a:gd name="connsiteX4198" fmla="*/ 7505069 w 11737975"/>
              <a:gd name="connsiteY4198" fmla="*/ 1787804 h 9023354"/>
              <a:gd name="connsiteX4199" fmla="*/ 7511739 w 11737975"/>
              <a:gd name="connsiteY4199" fmla="*/ 1786031 h 9023354"/>
              <a:gd name="connsiteX4200" fmla="*/ 7525226 w 11737975"/>
              <a:gd name="connsiteY4200" fmla="*/ 1777693 h 9023354"/>
              <a:gd name="connsiteX4201" fmla="*/ 7510557 w 11737975"/>
              <a:gd name="connsiteY4201" fmla="*/ 1770300 h 9023354"/>
              <a:gd name="connsiteX4202" fmla="*/ 7199360 w 11737975"/>
              <a:gd name="connsiteY4202" fmla="*/ 1765986 h 9023354"/>
              <a:gd name="connsiteX4203" fmla="*/ 7205603 w 11737975"/>
              <a:gd name="connsiteY4203" fmla="*/ 1795570 h 9023354"/>
              <a:gd name="connsiteX4204" fmla="*/ 7230513 w 11737975"/>
              <a:gd name="connsiteY4204" fmla="*/ 1796886 h 9023354"/>
              <a:gd name="connsiteX4205" fmla="*/ 7199360 w 11737975"/>
              <a:gd name="connsiteY4205" fmla="*/ 1765986 h 9023354"/>
              <a:gd name="connsiteX4206" fmla="*/ 8030022 w 11737975"/>
              <a:gd name="connsiteY4206" fmla="*/ 1764983 h 9023354"/>
              <a:gd name="connsiteX4207" fmla="*/ 8029909 w 11737975"/>
              <a:gd name="connsiteY4207" fmla="*/ 1779160 h 9023354"/>
              <a:gd name="connsiteX4208" fmla="*/ 8034866 w 11737975"/>
              <a:gd name="connsiteY4208" fmla="*/ 1784032 h 9023354"/>
              <a:gd name="connsiteX4209" fmla="*/ 8037883 w 11737975"/>
              <a:gd name="connsiteY4209" fmla="*/ 1781285 h 9023354"/>
              <a:gd name="connsiteX4210" fmla="*/ 8042755 w 11737975"/>
              <a:gd name="connsiteY4210" fmla="*/ 1771219 h 9023354"/>
              <a:gd name="connsiteX4211" fmla="*/ 8030022 w 11737975"/>
              <a:gd name="connsiteY4211" fmla="*/ 1764983 h 9023354"/>
              <a:gd name="connsiteX4212" fmla="*/ 6860571 w 11737975"/>
              <a:gd name="connsiteY4212" fmla="*/ 1760757 h 9023354"/>
              <a:gd name="connsiteX4213" fmla="*/ 6860348 w 11737975"/>
              <a:gd name="connsiteY4213" fmla="*/ 1761288 h 9023354"/>
              <a:gd name="connsiteX4214" fmla="*/ 6860050 w 11737975"/>
              <a:gd name="connsiteY4214" fmla="*/ 1761000 h 9023354"/>
              <a:gd name="connsiteX4215" fmla="*/ 7434039 w 11737975"/>
              <a:gd name="connsiteY4215" fmla="*/ 1758831 h 9023354"/>
              <a:gd name="connsiteX4216" fmla="*/ 7419709 w 11737975"/>
              <a:gd name="connsiteY4216" fmla="*/ 1786503 h 9023354"/>
              <a:gd name="connsiteX4217" fmla="*/ 7429345 w 11737975"/>
              <a:gd name="connsiteY4217" fmla="*/ 1797003 h 9023354"/>
              <a:gd name="connsiteX4218" fmla="*/ 7432671 w 11737975"/>
              <a:gd name="connsiteY4218" fmla="*/ 1797297 h 9023354"/>
              <a:gd name="connsiteX4219" fmla="*/ 7450868 w 11737975"/>
              <a:gd name="connsiteY4219" fmla="*/ 1786045 h 9023354"/>
              <a:gd name="connsiteX4220" fmla="*/ 7434039 w 11737975"/>
              <a:gd name="connsiteY4220" fmla="*/ 1758831 h 9023354"/>
              <a:gd name="connsiteX4221" fmla="*/ 6862476 w 11737975"/>
              <a:gd name="connsiteY4221" fmla="*/ 1756234 h 9023354"/>
              <a:gd name="connsiteX4222" fmla="*/ 6864937 w 11737975"/>
              <a:gd name="connsiteY4222" fmla="*/ 1758715 h 9023354"/>
              <a:gd name="connsiteX4223" fmla="*/ 6860571 w 11737975"/>
              <a:gd name="connsiteY4223" fmla="*/ 1760757 h 9023354"/>
              <a:gd name="connsiteX4224" fmla="*/ 7932847 w 11737975"/>
              <a:gd name="connsiteY4224" fmla="*/ 1751388 h 9023354"/>
              <a:gd name="connsiteX4225" fmla="*/ 7941260 w 11737975"/>
              <a:gd name="connsiteY4225" fmla="*/ 1764999 h 9023354"/>
              <a:gd name="connsiteX4226" fmla="*/ 7949289 w 11737975"/>
              <a:gd name="connsiteY4226" fmla="*/ 1760035 h 9023354"/>
              <a:gd name="connsiteX4227" fmla="*/ 7932847 w 11737975"/>
              <a:gd name="connsiteY4227" fmla="*/ 1751388 h 9023354"/>
              <a:gd name="connsiteX4228" fmla="*/ 6849313 w 11737975"/>
              <a:gd name="connsiteY4228" fmla="*/ 1739532 h 9023354"/>
              <a:gd name="connsiteX4229" fmla="*/ 6857434 w 11737975"/>
              <a:gd name="connsiteY4229" fmla="*/ 1740862 h 9023354"/>
              <a:gd name="connsiteX4230" fmla="*/ 6852755 w 11737975"/>
              <a:gd name="connsiteY4230" fmla="*/ 1756721 h 9023354"/>
              <a:gd name="connsiteX4231" fmla="*/ 6856750 w 11737975"/>
              <a:gd name="connsiteY4231" fmla="*/ 1757791 h 9023354"/>
              <a:gd name="connsiteX4232" fmla="*/ 6860050 w 11737975"/>
              <a:gd name="connsiteY4232" fmla="*/ 1761000 h 9023354"/>
              <a:gd name="connsiteX4233" fmla="*/ 6849135 w 11737975"/>
              <a:gd name="connsiteY4233" fmla="*/ 1766104 h 9023354"/>
              <a:gd name="connsiteX4234" fmla="*/ 6848785 w 11737975"/>
              <a:gd name="connsiteY4234" fmla="*/ 1742771 h 9023354"/>
              <a:gd name="connsiteX4235" fmla="*/ 6849313 w 11737975"/>
              <a:gd name="connsiteY4235" fmla="*/ 1739532 h 9023354"/>
              <a:gd name="connsiteX4236" fmla="*/ 7756340 w 11737975"/>
              <a:gd name="connsiteY4236" fmla="*/ 1735119 h 9023354"/>
              <a:gd name="connsiteX4237" fmla="*/ 7759937 w 11737975"/>
              <a:gd name="connsiteY4237" fmla="*/ 1751706 h 9023354"/>
              <a:gd name="connsiteX4238" fmla="*/ 7764755 w 11737975"/>
              <a:gd name="connsiteY4238" fmla="*/ 1748728 h 9023354"/>
              <a:gd name="connsiteX4239" fmla="*/ 7769569 w 11737975"/>
              <a:gd name="connsiteY4239" fmla="*/ 1745751 h 9023354"/>
              <a:gd name="connsiteX4240" fmla="*/ 7756340 w 11737975"/>
              <a:gd name="connsiteY4240" fmla="*/ 1735119 h 9023354"/>
              <a:gd name="connsiteX4241" fmla="*/ 7916715 w 11737975"/>
              <a:gd name="connsiteY4241" fmla="*/ 1734912 h 9023354"/>
              <a:gd name="connsiteX4242" fmla="*/ 7915764 w 11737975"/>
              <a:gd name="connsiteY4242" fmla="*/ 1743142 h 9023354"/>
              <a:gd name="connsiteX4243" fmla="*/ 7920301 w 11737975"/>
              <a:gd name="connsiteY4243" fmla="*/ 1751211 h 9023354"/>
              <a:gd name="connsiteX4244" fmla="*/ 7940874 w 11737975"/>
              <a:gd name="connsiteY4244" fmla="*/ 1746425 h 9023354"/>
              <a:gd name="connsiteX4245" fmla="*/ 7916715 w 11737975"/>
              <a:gd name="connsiteY4245" fmla="*/ 1734912 h 9023354"/>
              <a:gd name="connsiteX4246" fmla="*/ 7826656 w 11737975"/>
              <a:gd name="connsiteY4246" fmla="*/ 1729263 h 9023354"/>
              <a:gd name="connsiteX4247" fmla="*/ 7816533 w 11737975"/>
              <a:gd name="connsiteY4247" fmla="*/ 1752940 h 9023354"/>
              <a:gd name="connsiteX4248" fmla="*/ 7836594 w 11737975"/>
              <a:gd name="connsiteY4248" fmla="*/ 1775373 h 9023354"/>
              <a:gd name="connsiteX4249" fmla="*/ 7814200 w 11737975"/>
              <a:gd name="connsiteY4249" fmla="*/ 1789218 h 9023354"/>
              <a:gd name="connsiteX4250" fmla="*/ 7842049 w 11737975"/>
              <a:gd name="connsiteY4250" fmla="*/ 1824249 h 9023354"/>
              <a:gd name="connsiteX4251" fmla="*/ 7873402 w 11737975"/>
              <a:gd name="connsiteY4251" fmla="*/ 1804866 h 9023354"/>
              <a:gd name="connsiteX4252" fmla="*/ 7885670 w 11737975"/>
              <a:gd name="connsiteY4252" fmla="*/ 1814697 h 9023354"/>
              <a:gd name="connsiteX4253" fmla="*/ 7888980 w 11737975"/>
              <a:gd name="connsiteY4253" fmla="*/ 1830065 h 9023354"/>
              <a:gd name="connsiteX4254" fmla="*/ 7918215 w 11737975"/>
              <a:gd name="connsiteY4254" fmla="*/ 1818523 h 9023354"/>
              <a:gd name="connsiteX4255" fmla="*/ 7938246 w 11737975"/>
              <a:gd name="connsiteY4255" fmla="*/ 1799605 h 9023354"/>
              <a:gd name="connsiteX4256" fmla="*/ 7911374 w 11737975"/>
              <a:gd name="connsiteY4256" fmla="*/ 1816219 h 9023354"/>
              <a:gd name="connsiteX4257" fmla="*/ 7848862 w 11737975"/>
              <a:gd name="connsiteY4257" fmla="*/ 1785203 h 9023354"/>
              <a:gd name="connsiteX4258" fmla="*/ 7855673 w 11737975"/>
              <a:gd name="connsiteY4258" fmla="*/ 1746158 h 9023354"/>
              <a:gd name="connsiteX4259" fmla="*/ 7826656 w 11737975"/>
              <a:gd name="connsiteY4259" fmla="*/ 1729263 h 9023354"/>
              <a:gd name="connsiteX4260" fmla="*/ 7525443 w 11737975"/>
              <a:gd name="connsiteY4260" fmla="*/ 1685487 h 9023354"/>
              <a:gd name="connsiteX4261" fmla="*/ 7520402 w 11737975"/>
              <a:gd name="connsiteY4261" fmla="*/ 1690844 h 9023354"/>
              <a:gd name="connsiteX4262" fmla="*/ 7509257 w 11737975"/>
              <a:gd name="connsiteY4262" fmla="*/ 1686047 h 9023354"/>
              <a:gd name="connsiteX4263" fmla="*/ 7705027 w 11737975"/>
              <a:gd name="connsiteY4263" fmla="*/ 1681896 h 9023354"/>
              <a:gd name="connsiteX4264" fmla="*/ 7696153 w 11737975"/>
              <a:gd name="connsiteY4264" fmla="*/ 1687382 h 9023354"/>
              <a:gd name="connsiteX4265" fmla="*/ 7706860 w 11737975"/>
              <a:gd name="connsiteY4265" fmla="*/ 1687337 h 9023354"/>
              <a:gd name="connsiteX4266" fmla="*/ 7705027 w 11737975"/>
              <a:gd name="connsiteY4266" fmla="*/ 1681896 h 9023354"/>
              <a:gd name="connsiteX4267" fmla="*/ 7447554 w 11737975"/>
              <a:gd name="connsiteY4267" fmla="*/ 1681502 h 9023354"/>
              <a:gd name="connsiteX4268" fmla="*/ 7451472 w 11737975"/>
              <a:gd name="connsiteY4268" fmla="*/ 1697890 h 9023354"/>
              <a:gd name="connsiteX4269" fmla="*/ 7437410 w 11737975"/>
              <a:gd name="connsiteY4269" fmla="*/ 1725397 h 9023354"/>
              <a:gd name="connsiteX4270" fmla="*/ 7468300 w 11737975"/>
              <a:gd name="connsiteY4270" fmla="*/ 1725108 h 9023354"/>
              <a:gd name="connsiteX4271" fmla="*/ 7447554 w 11737975"/>
              <a:gd name="connsiteY4271" fmla="*/ 1681502 h 9023354"/>
              <a:gd name="connsiteX4272" fmla="*/ 7354409 w 11737975"/>
              <a:gd name="connsiteY4272" fmla="*/ 1670122 h 9023354"/>
              <a:gd name="connsiteX4273" fmla="*/ 7341564 w 11737975"/>
              <a:gd name="connsiteY4273" fmla="*/ 1678065 h 9023354"/>
              <a:gd name="connsiteX4274" fmla="*/ 7346521 w 11737975"/>
              <a:gd name="connsiteY4274" fmla="*/ 1682937 h 9023354"/>
              <a:gd name="connsiteX4275" fmla="*/ 7349537 w 11737975"/>
              <a:gd name="connsiteY4275" fmla="*/ 1680188 h 9023354"/>
              <a:gd name="connsiteX4276" fmla="*/ 7354409 w 11737975"/>
              <a:gd name="connsiteY4276" fmla="*/ 1670122 h 9023354"/>
              <a:gd name="connsiteX4277" fmla="*/ 6660571 w 11737975"/>
              <a:gd name="connsiteY4277" fmla="*/ 1669350 h 9023354"/>
              <a:gd name="connsiteX4278" fmla="*/ 6656896 w 11737975"/>
              <a:gd name="connsiteY4278" fmla="*/ 1678726 h 9023354"/>
              <a:gd name="connsiteX4279" fmla="*/ 6662619 w 11737975"/>
              <a:gd name="connsiteY4279" fmla="*/ 1682987 h 9023354"/>
              <a:gd name="connsiteX4280" fmla="*/ 6666293 w 11737975"/>
              <a:gd name="connsiteY4280" fmla="*/ 1673613 h 9023354"/>
              <a:gd name="connsiteX4281" fmla="*/ 6660571 w 11737975"/>
              <a:gd name="connsiteY4281" fmla="*/ 1669350 h 9023354"/>
              <a:gd name="connsiteX4282" fmla="*/ 7544551 w 11737975"/>
              <a:gd name="connsiteY4282" fmla="*/ 1668514 h 9023354"/>
              <a:gd name="connsiteX4283" fmla="*/ 7555903 w 11737975"/>
              <a:gd name="connsiteY4283" fmla="*/ 1668893 h 9023354"/>
              <a:gd name="connsiteX4284" fmla="*/ 7531649 w 11737975"/>
              <a:gd name="connsiteY4284" fmla="*/ 1718958 h 9023354"/>
              <a:gd name="connsiteX4285" fmla="*/ 7529277 w 11737975"/>
              <a:gd name="connsiteY4285" fmla="*/ 1685357 h 9023354"/>
              <a:gd name="connsiteX4286" fmla="*/ 7525443 w 11737975"/>
              <a:gd name="connsiteY4286" fmla="*/ 1685487 h 9023354"/>
              <a:gd name="connsiteX4287" fmla="*/ 7535211 w 11737975"/>
              <a:gd name="connsiteY4287" fmla="*/ 1675111 h 9023354"/>
              <a:gd name="connsiteX4288" fmla="*/ 7544551 w 11737975"/>
              <a:gd name="connsiteY4288" fmla="*/ 1668514 h 9023354"/>
              <a:gd name="connsiteX4289" fmla="*/ 6550301 w 11737975"/>
              <a:gd name="connsiteY4289" fmla="*/ 1667027 h 9023354"/>
              <a:gd name="connsiteX4290" fmla="*/ 6549565 w 11737975"/>
              <a:gd name="connsiteY4290" fmla="*/ 1673254 h 9023354"/>
              <a:gd name="connsiteX4291" fmla="*/ 6551351 w 11737975"/>
              <a:gd name="connsiteY4291" fmla="*/ 1674453 h 9023354"/>
              <a:gd name="connsiteX4292" fmla="*/ 6551930 w 11737975"/>
              <a:gd name="connsiteY4292" fmla="*/ 1670919 h 9023354"/>
              <a:gd name="connsiteX4293" fmla="*/ 6550301 w 11737975"/>
              <a:gd name="connsiteY4293" fmla="*/ 1667027 h 9023354"/>
              <a:gd name="connsiteX4294" fmla="*/ 7301726 w 11737975"/>
              <a:gd name="connsiteY4294" fmla="*/ 1665075 h 9023354"/>
              <a:gd name="connsiteX4295" fmla="*/ 7293014 w 11737975"/>
              <a:gd name="connsiteY4295" fmla="*/ 1689274 h 9023354"/>
              <a:gd name="connsiteX4296" fmla="*/ 7314271 w 11737975"/>
              <a:gd name="connsiteY4296" fmla="*/ 1694940 h 9023354"/>
              <a:gd name="connsiteX4297" fmla="*/ 7318702 w 11737975"/>
              <a:gd name="connsiteY4297" fmla="*/ 1673392 h 9023354"/>
              <a:gd name="connsiteX4298" fmla="*/ 7301726 w 11737975"/>
              <a:gd name="connsiteY4298" fmla="*/ 1665075 h 9023354"/>
              <a:gd name="connsiteX4299" fmla="*/ 6565853 w 11737975"/>
              <a:gd name="connsiteY4299" fmla="*/ 1663525 h 9023354"/>
              <a:gd name="connsiteX4300" fmla="*/ 6562715 w 11737975"/>
              <a:gd name="connsiteY4300" fmla="*/ 1682704 h 9023354"/>
              <a:gd name="connsiteX4301" fmla="*/ 6571583 w 11737975"/>
              <a:gd name="connsiteY4301" fmla="*/ 1667745 h 9023354"/>
              <a:gd name="connsiteX4302" fmla="*/ 6565853 w 11737975"/>
              <a:gd name="connsiteY4302" fmla="*/ 1663525 h 9023354"/>
              <a:gd name="connsiteX4303" fmla="*/ 7707765 w 11737975"/>
              <a:gd name="connsiteY4303" fmla="*/ 1659870 h 9023354"/>
              <a:gd name="connsiteX4304" fmla="*/ 7702835 w 11737975"/>
              <a:gd name="connsiteY4304" fmla="*/ 1659942 h 9023354"/>
              <a:gd name="connsiteX4305" fmla="*/ 7703438 w 11737975"/>
              <a:gd name="connsiteY4305" fmla="*/ 1667505 h 9023354"/>
              <a:gd name="connsiteX4306" fmla="*/ 7711466 w 11737975"/>
              <a:gd name="connsiteY4306" fmla="*/ 1662542 h 9023354"/>
              <a:gd name="connsiteX4307" fmla="*/ 7707765 w 11737975"/>
              <a:gd name="connsiteY4307" fmla="*/ 1659870 h 9023354"/>
              <a:gd name="connsiteX4308" fmla="*/ 7229670 w 11737975"/>
              <a:gd name="connsiteY4308" fmla="*/ 1658214 h 9023354"/>
              <a:gd name="connsiteX4309" fmla="*/ 7221157 w 11737975"/>
              <a:gd name="connsiteY4309" fmla="*/ 1659087 h 9023354"/>
              <a:gd name="connsiteX4310" fmla="*/ 7227537 w 11737975"/>
              <a:gd name="connsiteY4310" fmla="*/ 1694645 h 9023354"/>
              <a:gd name="connsiteX4311" fmla="*/ 7235492 w 11737975"/>
              <a:gd name="connsiteY4311" fmla="*/ 1699876 h 9023354"/>
              <a:gd name="connsiteX4312" fmla="*/ 7253228 w 11737975"/>
              <a:gd name="connsiteY4312" fmla="*/ 1696317 h 9023354"/>
              <a:gd name="connsiteX4313" fmla="*/ 7275528 w 11737975"/>
              <a:gd name="connsiteY4313" fmla="*/ 1682530 h 9023354"/>
              <a:gd name="connsiteX4314" fmla="*/ 7250903 w 11737975"/>
              <a:gd name="connsiteY4314" fmla="*/ 1662642 h 9023354"/>
              <a:gd name="connsiteX4315" fmla="*/ 7237524 w 11737975"/>
              <a:gd name="connsiteY4315" fmla="*/ 1670914 h 9023354"/>
              <a:gd name="connsiteX4316" fmla="*/ 7229670 w 11737975"/>
              <a:gd name="connsiteY4316" fmla="*/ 1658214 h 9023354"/>
              <a:gd name="connsiteX4317" fmla="*/ 6664217 w 11737975"/>
              <a:gd name="connsiteY4317" fmla="*/ 1656224 h 9023354"/>
              <a:gd name="connsiteX4318" fmla="*/ 6663756 w 11737975"/>
              <a:gd name="connsiteY4318" fmla="*/ 1662278 h 9023354"/>
              <a:gd name="connsiteX4319" fmla="*/ 6665734 w 11737975"/>
              <a:gd name="connsiteY4319" fmla="*/ 1663183 h 9023354"/>
              <a:gd name="connsiteX4320" fmla="*/ 6666812 w 11737975"/>
              <a:gd name="connsiteY4320" fmla="*/ 1656589 h 9023354"/>
              <a:gd name="connsiteX4321" fmla="*/ 6664217 w 11737975"/>
              <a:gd name="connsiteY4321" fmla="*/ 1656224 h 9023354"/>
              <a:gd name="connsiteX4322" fmla="*/ 7394548 w 11737975"/>
              <a:gd name="connsiteY4322" fmla="*/ 1645306 h 9023354"/>
              <a:gd name="connsiteX4323" fmla="*/ 7385985 w 11737975"/>
              <a:gd name="connsiteY4323" fmla="*/ 1650600 h 9023354"/>
              <a:gd name="connsiteX4324" fmla="*/ 7381704 w 11737975"/>
              <a:gd name="connsiteY4324" fmla="*/ 1653246 h 9023354"/>
              <a:gd name="connsiteX4325" fmla="*/ 7394398 w 11737975"/>
              <a:gd name="connsiteY4325" fmla="*/ 1664210 h 9023354"/>
              <a:gd name="connsiteX4326" fmla="*/ 7398682 w 11737975"/>
              <a:gd name="connsiteY4326" fmla="*/ 1661561 h 9023354"/>
              <a:gd name="connsiteX4327" fmla="*/ 7394548 w 11737975"/>
              <a:gd name="connsiteY4327" fmla="*/ 1645306 h 9023354"/>
              <a:gd name="connsiteX4328" fmla="*/ 6339675 w 11737975"/>
              <a:gd name="connsiteY4328" fmla="*/ 1632562 h 9023354"/>
              <a:gd name="connsiteX4329" fmla="*/ 6336655 w 11737975"/>
              <a:gd name="connsiteY4329" fmla="*/ 1638716 h 9023354"/>
              <a:gd name="connsiteX4330" fmla="*/ 6339934 w 11737975"/>
              <a:gd name="connsiteY4330" fmla="*/ 1641746 h 9023354"/>
              <a:gd name="connsiteX4331" fmla="*/ 6342539 w 11737975"/>
              <a:gd name="connsiteY4331" fmla="*/ 1639679 h 9023354"/>
              <a:gd name="connsiteX4332" fmla="*/ 6343598 w 11737975"/>
              <a:gd name="connsiteY4332" fmla="*/ 1633203 h 9023354"/>
              <a:gd name="connsiteX4333" fmla="*/ 6339675 w 11737975"/>
              <a:gd name="connsiteY4333" fmla="*/ 1632562 h 9023354"/>
              <a:gd name="connsiteX4334" fmla="*/ 7879854 w 11737975"/>
              <a:gd name="connsiteY4334" fmla="*/ 1627397 h 9023354"/>
              <a:gd name="connsiteX4335" fmla="*/ 7883988 w 11737975"/>
              <a:gd name="connsiteY4335" fmla="*/ 1643655 h 9023354"/>
              <a:gd name="connsiteX4336" fmla="*/ 7892553 w 11737975"/>
              <a:gd name="connsiteY4336" fmla="*/ 1638361 h 9023354"/>
              <a:gd name="connsiteX4337" fmla="*/ 7879854 w 11737975"/>
              <a:gd name="connsiteY4337" fmla="*/ 1627397 h 9023354"/>
              <a:gd name="connsiteX4338" fmla="*/ 6526686 w 11737975"/>
              <a:gd name="connsiteY4338" fmla="*/ 1624067 h 9023354"/>
              <a:gd name="connsiteX4339" fmla="*/ 6521607 w 11737975"/>
              <a:gd name="connsiteY4339" fmla="*/ 1642582 h 9023354"/>
              <a:gd name="connsiteX4340" fmla="*/ 6532573 w 11737975"/>
              <a:gd name="connsiteY4340" fmla="*/ 1647600 h 9023354"/>
              <a:gd name="connsiteX4341" fmla="*/ 6548076 w 11737975"/>
              <a:gd name="connsiteY4341" fmla="*/ 1643689 h 9023354"/>
              <a:gd name="connsiteX4342" fmla="*/ 6526686 w 11737975"/>
              <a:gd name="connsiteY4342" fmla="*/ 1624067 h 9023354"/>
              <a:gd name="connsiteX4343" fmla="*/ 7434686 w 11737975"/>
              <a:gd name="connsiteY4343" fmla="*/ 1620488 h 9023354"/>
              <a:gd name="connsiteX4344" fmla="*/ 7443099 w 11737975"/>
              <a:gd name="connsiteY4344" fmla="*/ 1634098 h 9023354"/>
              <a:gd name="connsiteX4345" fmla="*/ 7451213 w 11737975"/>
              <a:gd name="connsiteY4345" fmla="*/ 1639661 h 9023354"/>
              <a:gd name="connsiteX4346" fmla="*/ 7460761 w 11737975"/>
              <a:gd name="connsiteY4346" fmla="*/ 1623178 h 9023354"/>
              <a:gd name="connsiteX4347" fmla="*/ 7434686 w 11737975"/>
              <a:gd name="connsiteY4347" fmla="*/ 1620488 h 9023354"/>
              <a:gd name="connsiteX4348" fmla="*/ 6498404 w 11737975"/>
              <a:gd name="connsiteY4348" fmla="*/ 1615945 h 9023354"/>
              <a:gd name="connsiteX4349" fmla="*/ 6487341 w 11737975"/>
              <a:gd name="connsiteY4349" fmla="*/ 1616235 h 9023354"/>
              <a:gd name="connsiteX4350" fmla="*/ 6483467 w 11737975"/>
              <a:gd name="connsiteY4350" fmla="*/ 1630296 h 9023354"/>
              <a:gd name="connsiteX4351" fmla="*/ 6492272 w 11737975"/>
              <a:gd name="connsiteY4351" fmla="*/ 1635988 h 9023354"/>
              <a:gd name="connsiteX4352" fmla="*/ 6497235 w 11737975"/>
              <a:gd name="connsiteY4352" fmla="*/ 1635907 h 9023354"/>
              <a:gd name="connsiteX4353" fmla="*/ 6498404 w 11737975"/>
              <a:gd name="connsiteY4353" fmla="*/ 1615945 h 9023354"/>
              <a:gd name="connsiteX4354" fmla="*/ 7854870 w 11737975"/>
              <a:gd name="connsiteY4354" fmla="*/ 1613456 h 9023354"/>
              <a:gd name="connsiteX4355" fmla="*/ 7846936 w 11737975"/>
              <a:gd name="connsiteY4355" fmla="*/ 1614833 h 9023354"/>
              <a:gd name="connsiteX4356" fmla="*/ 7840938 w 11737975"/>
              <a:gd name="connsiteY4356" fmla="*/ 1632651 h 9023354"/>
              <a:gd name="connsiteX4357" fmla="*/ 7853635 w 11737975"/>
              <a:gd name="connsiteY4357" fmla="*/ 1643614 h 9023354"/>
              <a:gd name="connsiteX4358" fmla="*/ 7870760 w 11737975"/>
              <a:gd name="connsiteY4358" fmla="*/ 1633025 h 9023354"/>
              <a:gd name="connsiteX4359" fmla="*/ 7862346 w 11737975"/>
              <a:gd name="connsiteY4359" fmla="*/ 1619416 h 9023354"/>
              <a:gd name="connsiteX4360" fmla="*/ 7854870 w 11737975"/>
              <a:gd name="connsiteY4360" fmla="*/ 1613456 h 9023354"/>
              <a:gd name="connsiteX4361" fmla="*/ 6422512 w 11737975"/>
              <a:gd name="connsiteY4361" fmla="*/ 1613024 h 9023354"/>
              <a:gd name="connsiteX4362" fmla="*/ 6418498 w 11737975"/>
              <a:gd name="connsiteY4362" fmla="*/ 1615505 h 9023354"/>
              <a:gd name="connsiteX4363" fmla="*/ 6424369 w 11737975"/>
              <a:gd name="connsiteY4363" fmla="*/ 1619812 h 9023354"/>
              <a:gd name="connsiteX4364" fmla="*/ 6425166 w 11737975"/>
              <a:gd name="connsiteY4364" fmla="*/ 1618436 h 9023354"/>
              <a:gd name="connsiteX4365" fmla="*/ 6422512 w 11737975"/>
              <a:gd name="connsiteY4365" fmla="*/ 1613024 h 9023354"/>
              <a:gd name="connsiteX4366" fmla="*/ 7821597 w 11737975"/>
              <a:gd name="connsiteY4366" fmla="*/ 1610223 h 9023354"/>
              <a:gd name="connsiteX4367" fmla="*/ 7815655 w 11737975"/>
              <a:gd name="connsiteY4367" fmla="*/ 1610663 h 9023354"/>
              <a:gd name="connsiteX4368" fmla="*/ 7797674 w 11737975"/>
              <a:gd name="connsiteY4368" fmla="*/ 1621781 h 9023354"/>
              <a:gd name="connsiteX4369" fmla="*/ 7765629 w 11737975"/>
              <a:gd name="connsiteY4369" fmla="*/ 1660406 h 9023354"/>
              <a:gd name="connsiteX4370" fmla="*/ 7831905 w 11737975"/>
              <a:gd name="connsiteY4370" fmla="*/ 1657048 h 9023354"/>
              <a:gd name="connsiteX4371" fmla="*/ 7836980 w 11737975"/>
              <a:gd name="connsiteY4371" fmla="*/ 1635104 h 9023354"/>
              <a:gd name="connsiteX4372" fmla="*/ 7821597 w 11737975"/>
              <a:gd name="connsiteY4372" fmla="*/ 1610223 h 9023354"/>
              <a:gd name="connsiteX4373" fmla="*/ 7225482 w 11737975"/>
              <a:gd name="connsiteY4373" fmla="*/ 1608764 h 9023354"/>
              <a:gd name="connsiteX4374" fmla="*/ 7212365 w 11737975"/>
              <a:gd name="connsiteY4374" fmla="*/ 1610993 h 9023354"/>
              <a:gd name="connsiteX4375" fmla="*/ 7207820 w 11737975"/>
              <a:gd name="connsiteY4375" fmla="*/ 1619683 h 9023354"/>
              <a:gd name="connsiteX4376" fmla="*/ 7225482 w 11737975"/>
              <a:gd name="connsiteY4376" fmla="*/ 1608764 h 9023354"/>
              <a:gd name="connsiteX4377" fmla="*/ 7713519 w 11737975"/>
              <a:gd name="connsiteY4377" fmla="*/ 1604841 h 9023354"/>
              <a:gd name="connsiteX4378" fmla="*/ 7708702 w 11737975"/>
              <a:gd name="connsiteY4378" fmla="*/ 1607818 h 9023354"/>
              <a:gd name="connsiteX4379" fmla="*/ 7717116 w 11737975"/>
              <a:gd name="connsiteY4379" fmla="*/ 1621429 h 9023354"/>
              <a:gd name="connsiteX4380" fmla="*/ 7720264 w 11737975"/>
              <a:gd name="connsiteY4380" fmla="*/ 1635942 h 9023354"/>
              <a:gd name="connsiteX4381" fmla="*/ 7735163 w 11737975"/>
              <a:gd name="connsiteY4381" fmla="*/ 1629081 h 9023354"/>
              <a:gd name="connsiteX4382" fmla="*/ 7721933 w 11737975"/>
              <a:gd name="connsiteY4382" fmla="*/ 1618450 h 9023354"/>
              <a:gd name="connsiteX4383" fmla="*/ 7713519 w 11737975"/>
              <a:gd name="connsiteY4383" fmla="*/ 1604841 h 9023354"/>
              <a:gd name="connsiteX4384" fmla="*/ 5948347 w 11737975"/>
              <a:gd name="connsiteY4384" fmla="*/ 1602569 h 9023354"/>
              <a:gd name="connsiteX4385" fmla="*/ 5945103 w 11737975"/>
              <a:gd name="connsiteY4385" fmla="*/ 1608301 h 9023354"/>
              <a:gd name="connsiteX4386" fmla="*/ 5949960 w 11737975"/>
              <a:gd name="connsiteY4386" fmla="*/ 1612950 h 9023354"/>
              <a:gd name="connsiteX4387" fmla="*/ 5957607 w 11737975"/>
              <a:gd name="connsiteY4387" fmla="*/ 1610348 h 9023354"/>
              <a:gd name="connsiteX4388" fmla="*/ 5948347 w 11737975"/>
              <a:gd name="connsiteY4388" fmla="*/ 1602569 h 9023354"/>
              <a:gd name="connsiteX4389" fmla="*/ 7293887 w 11737975"/>
              <a:gd name="connsiteY4389" fmla="*/ 1600952 h 9023354"/>
              <a:gd name="connsiteX4390" fmla="*/ 7279437 w 11737975"/>
              <a:gd name="connsiteY4390" fmla="*/ 1609886 h 9023354"/>
              <a:gd name="connsiteX4391" fmla="*/ 7292668 w 11737975"/>
              <a:gd name="connsiteY4391" fmla="*/ 1620519 h 9023354"/>
              <a:gd name="connsiteX4392" fmla="*/ 7293887 w 11737975"/>
              <a:gd name="connsiteY4392" fmla="*/ 1600952 h 9023354"/>
              <a:gd name="connsiteX4393" fmla="*/ 6269701 w 11737975"/>
              <a:gd name="connsiteY4393" fmla="*/ 1594964 h 9023354"/>
              <a:gd name="connsiteX4394" fmla="*/ 6267816 w 11737975"/>
              <a:gd name="connsiteY4394" fmla="*/ 1597830 h 9023354"/>
              <a:gd name="connsiteX4395" fmla="*/ 6270706 w 11737975"/>
              <a:gd name="connsiteY4395" fmla="*/ 1599209 h 9023354"/>
              <a:gd name="connsiteX4396" fmla="*/ 6272807 w 11737975"/>
              <a:gd name="connsiteY4396" fmla="*/ 1595018 h 9023354"/>
              <a:gd name="connsiteX4397" fmla="*/ 6269701 w 11737975"/>
              <a:gd name="connsiteY4397" fmla="*/ 1594964 h 9023354"/>
              <a:gd name="connsiteX4398" fmla="*/ 7120185 w 11737975"/>
              <a:gd name="connsiteY4398" fmla="*/ 1589217 h 9023354"/>
              <a:gd name="connsiteX4399" fmla="*/ 7114353 w 11737975"/>
              <a:gd name="connsiteY4399" fmla="*/ 1608499 h 9023354"/>
              <a:gd name="connsiteX4400" fmla="*/ 7121365 w 11737975"/>
              <a:gd name="connsiteY4400" fmla="*/ 1619840 h 9023354"/>
              <a:gd name="connsiteX4401" fmla="*/ 7120185 w 11737975"/>
              <a:gd name="connsiteY4401" fmla="*/ 1589217 h 9023354"/>
              <a:gd name="connsiteX4402" fmla="*/ 5898492 w 11737975"/>
              <a:gd name="connsiteY4402" fmla="*/ 1586972 h 9023354"/>
              <a:gd name="connsiteX4403" fmla="*/ 5896962 w 11737975"/>
              <a:gd name="connsiteY4403" fmla="*/ 1591708 h 9023354"/>
              <a:gd name="connsiteX4404" fmla="*/ 5897334 w 11737975"/>
              <a:gd name="connsiteY4404" fmla="*/ 1594037 h 9023354"/>
              <a:gd name="connsiteX4405" fmla="*/ 5902415 w 11737975"/>
              <a:gd name="connsiteY4405" fmla="*/ 1587612 h 9023354"/>
              <a:gd name="connsiteX4406" fmla="*/ 5898492 w 11737975"/>
              <a:gd name="connsiteY4406" fmla="*/ 1586972 h 9023354"/>
              <a:gd name="connsiteX4407" fmla="*/ 6049283 w 11737975"/>
              <a:gd name="connsiteY4407" fmla="*/ 1585296 h 9023354"/>
              <a:gd name="connsiteX4408" fmla="*/ 6044305 w 11737975"/>
              <a:gd name="connsiteY4408" fmla="*/ 1588258 h 9023354"/>
              <a:gd name="connsiteX4409" fmla="*/ 6040186 w 11737975"/>
              <a:gd name="connsiteY4409" fmla="*/ 1587586 h 9023354"/>
              <a:gd name="connsiteX4410" fmla="*/ 6038125 w 11737975"/>
              <a:gd name="connsiteY4410" fmla="*/ 1587249 h 9023354"/>
              <a:gd name="connsiteX4411" fmla="*/ 6036066 w 11737975"/>
              <a:gd name="connsiteY4411" fmla="*/ 1586912 h 9023354"/>
              <a:gd name="connsiteX4412" fmla="*/ 6033471 w 11737975"/>
              <a:gd name="connsiteY4412" fmla="*/ 1589845 h 9023354"/>
              <a:gd name="connsiteX4413" fmla="*/ 6033461 w 11737975"/>
              <a:gd name="connsiteY4413" fmla="*/ 1591523 h 9023354"/>
              <a:gd name="connsiteX4414" fmla="*/ 6034996 w 11737975"/>
              <a:gd name="connsiteY4414" fmla="*/ 1593454 h 9023354"/>
              <a:gd name="connsiteX4415" fmla="*/ 6037055 w 11737975"/>
              <a:gd name="connsiteY4415" fmla="*/ 1593791 h 9023354"/>
              <a:gd name="connsiteX4416" fmla="*/ 6041174 w 11737975"/>
              <a:gd name="connsiteY4416" fmla="*/ 1594465 h 9023354"/>
              <a:gd name="connsiteX4417" fmla="*/ 6043743 w 11737975"/>
              <a:gd name="connsiteY4417" fmla="*/ 1599975 h 9023354"/>
              <a:gd name="connsiteX4418" fmla="*/ 6054602 w 11737975"/>
              <a:gd name="connsiteY4418" fmla="*/ 1589945 h 9023354"/>
              <a:gd name="connsiteX4419" fmla="*/ 6049283 w 11737975"/>
              <a:gd name="connsiteY4419" fmla="*/ 1585296 h 9023354"/>
              <a:gd name="connsiteX4420" fmla="*/ 5963872 w 11737975"/>
              <a:gd name="connsiteY4420" fmla="*/ 1584369 h 9023354"/>
              <a:gd name="connsiteX4421" fmla="*/ 5959791 w 11737975"/>
              <a:gd name="connsiteY4421" fmla="*/ 1597001 h 9023354"/>
              <a:gd name="connsiteX4422" fmla="*/ 5963872 w 11737975"/>
              <a:gd name="connsiteY4422" fmla="*/ 1584369 h 9023354"/>
              <a:gd name="connsiteX4423" fmla="*/ 6295172 w 11737975"/>
              <a:gd name="connsiteY4423" fmla="*/ 1582959 h 9023354"/>
              <a:gd name="connsiteX4424" fmla="*/ 6294146 w 11737975"/>
              <a:gd name="connsiteY4424" fmla="*/ 1589240 h 9023354"/>
              <a:gd name="connsiteX4425" fmla="*/ 6293631 w 11737975"/>
              <a:gd name="connsiteY4425" fmla="*/ 1592380 h 9023354"/>
              <a:gd name="connsiteX4426" fmla="*/ 6301280 w 11737975"/>
              <a:gd name="connsiteY4426" fmla="*/ 1587182 h 9023354"/>
              <a:gd name="connsiteX4427" fmla="*/ 6295172 w 11737975"/>
              <a:gd name="connsiteY4427" fmla="*/ 1582959 h 9023354"/>
              <a:gd name="connsiteX4428" fmla="*/ 6135443 w 11737975"/>
              <a:gd name="connsiteY4428" fmla="*/ 1579797 h 9023354"/>
              <a:gd name="connsiteX4429" fmla="*/ 6131303 w 11737975"/>
              <a:gd name="connsiteY4429" fmla="*/ 1592015 h 9023354"/>
              <a:gd name="connsiteX4430" fmla="*/ 6140696 w 11737975"/>
              <a:gd name="connsiteY4430" fmla="*/ 1600003 h 9023354"/>
              <a:gd name="connsiteX4431" fmla="*/ 6144836 w 11737975"/>
              <a:gd name="connsiteY4431" fmla="*/ 1587781 h 9023354"/>
              <a:gd name="connsiteX4432" fmla="*/ 6135443 w 11737975"/>
              <a:gd name="connsiteY4432" fmla="*/ 1579797 h 9023354"/>
              <a:gd name="connsiteX4433" fmla="*/ 7187191 w 11737975"/>
              <a:gd name="connsiteY4433" fmla="*/ 1579140 h 9023354"/>
              <a:gd name="connsiteX4434" fmla="*/ 7156685 w 11737975"/>
              <a:gd name="connsiteY4434" fmla="*/ 1598002 h 9023354"/>
              <a:gd name="connsiteX4435" fmla="*/ 7195605 w 11737975"/>
              <a:gd name="connsiteY4435" fmla="*/ 1592749 h 9023354"/>
              <a:gd name="connsiteX4436" fmla="*/ 7187191 w 11737975"/>
              <a:gd name="connsiteY4436" fmla="*/ 1579140 h 9023354"/>
              <a:gd name="connsiteX4437" fmla="*/ 7904232 w 11737975"/>
              <a:gd name="connsiteY4437" fmla="*/ 1577846 h 9023354"/>
              <a:gd name="connsiteX4438" fmla="*/ 7890657 w 11737975"/>
              <a:gd name="connsiteY4438" fmla="*/ 1586239 h 9023354"/>
              <a:gd name="connsiteX4439" fmla="*/ 7898640 w 11737975"/>
              <a:gd name="connsiteY4439" fmla="*/ 1587769 h 9023354"/>
              <a:gd name="connsiteX4440" fmla="*/ 7904232 w 11737975"/>
              <a:gd name="connsiteY4440" fmla="*/ 1577846 h 9023354"/>
              <a:gd name="connsiteX4441" fmla="*/ 6198495 w 11737975"/>
              <a:gd name="connsiteY4441" fmla="*/ 1576814 h 9023354"/>
              <a:gd name="connsiteX4442" fmla="*/ 6196051 w 11737975"/>
              <a:gd name="connsiteY4442" fmla="*/ 1579436 h 9023354"/>
              <a:gd name="connsiteX4443" fmla="*/ 6199492 w 11737975"/>
              <a:gd name="connsiteY4443" fmla="*/ 1583023 h 9023354"/>
              <a:gd name="connsiteX4444" fmla="*/ 6202417 w 11737975"/>
              <a:gd name="connsiteY4444" fmla="*/ 1577455 h 9023354"/>
              <a:gd name="connsiteX4445" fmla="*/ 6198495 w 11737975"/>
              <a:gd name="connsiteY4445" fmla="*/ 1576814 h 9023354"/>
              <a:gd name="connsiteX4446" fmla="*/ 6165794 w 11737975"/>
              <a:gd name="connsiteY4446" fmla="*/ 1575090 h 9023354"/>
              <a:gd name="connsiteX4447" fmla="*/ 6157476 w 11737975"/>
              <a:gd name="connsiteY4447" fmla="*/ 1594771 h 9023354"/>
              <a:gd name="connsiteX4448" fmla="*/ 6162086 w 11737975"/>
              <a:gd name="connsiteY4448" fmla="*/ 1597758 h 9023354"/>
              <a:gd name="connsiteX4449" fmla="*/ 6165794 w 11737975"/>
              <a:gd name="connsiteY4449" fmla="*/ 1575090 h 9023354"/>
              <a:gd name="connsiteX4450" fmla="*/ 7651906 w 11737975"/>
              <a:gd name="connsiteY4450" fmla="*/ 1573600 h 9023354"/>
              <a:gd name="connsiteX4451" fmla="*/ 7639565 w 11737975"/>
              <a:gd name="connsiteY4451" fmla="*/ 1573956 h 9023354"/>
              <a:gd name="connsiteX4452" fmla="*/ 7637715 w 11737975"/>
              <a:gd name="connsiteY4452" fmla="*/ 1582742 h 9023354"/>
              <a:gd name="connsiteX4453" fmla="*/ 7645951 w 11737975"/>
              <a:gd name="connsiteY4453" fmla="*/ 1588524 h 9023354"/>
              <a:gd name="connsiteX4454" fmla="*/ 7659615 w 11737975"/>
              <a:gd name="connsiteY4454" fmla="*/ 1588011 h 9023354"/>
              <a:gd name="connsiteX4455" fmla="*/ 7651906 w 11737975"/>
              <a:gd name="connsiteY4455" fmla="*/ 1573600 h 9023354"/>
              <a:gd name="connsiteX4456" fmla="*/ 6190982 w 11737975"/>
              <a:gd name="connsiteY4456" fmla="*/ 1571956 h 9023354"/>
              <a:gd name="connsiteX4457" fmla="*/ 6188474 w 11737975"/>
              <a:gd name="connsiteY4457" fmla="*/ 1574972 h 9023354"/>
              <a:gd name="connsiteX4458" fmla="*/ 6186985 w 11737975"/>
              <a:gd name="connsiteY4458" fmla="*/ 1587147 h 9023354"/>
              <a:gd name="connsiteX4459" fmla="*/ 6189667 w 11737975"/>
              <a:gd name="connsiteY4459" fmla="*/ 1592296 h 9023354"/>
              <a:gd name="connsiteX4460" fmla="*/ 6190982 w 11737975"/>
              <a:gd name="connsiteY4460" fmla="*/ 1571956 h 9023354"/>
              <a:gd name="connsiteX4461" fmla="*/ 5915513 w 11737975"/>
              <a:gd name="connsiteY4461" fmla="*/ 1570310 h 9023354"/>
              <a:gd name="connsiteX4462" fmla="*/ 5916369 w 11737975"/>
              <a:gd name="connsiteY4462" fmla="*/ 1570485 h 9023354"/>
              <a:gd name="connsiteX4463" fmla="*/ 5916321 w 11737975"/>
              <a:gd name="connsiteY4463" fmla="*/ 1570550 h 9023354"/>
              <a:gd name="connsiteX4464" fmla="*/ 5913799 w 11737975"/>
              <a:gd name="connsiteY4464" fmla="*/ 1569958 h 9023354"/>
              <a:gd name="connsiteX4465" fmla="*/ 5913996 w 11737975"/>
              <a:gd name="connsiteY4465" fmla="*/ 1569998 h 9023354"/>
              <a:gd name="connsiteX4466" fmla="*/ 5914244 w 11737975"/>
              <a:gd name="connsiteY4466" fmla="*/ 1579460 h 9023354"/>
              <a:gd name="connsiteX4467" fmla="*/ 5913372 w 11737975"/>
              <a:gd name="connsiteY4467" fmla="*/ 1586382 h 9023354"/>
              <a:gd name="connsiteX4468" fmla="*/ 5919903 w 11737975"/>
              <a:gd name="connsiteY4468" fmla="*/ 1597426 h 9023354"/>
              <a:gd name="connsiteX4469" fmla="*/ 5884330 w 11737975"/>
              <a:gd name="connsiteY4469" fmla="*/ 1598256 h 9023354"/>
              <a:gd name="connsiteX4470" fmla="*/ 5881523 w 11737975"/>
              <a:gd name="connsiteY4470" fmla="*/ 1599246 h 9023354"/>
              <a:gd name="connsiteX4471" fmla="*/ 5881582 w 11737975"/>
              <a:gd name="connsiteY4471" fmla="*/ 1598537 h 9023354"/>
              <a:gd name="connsiteX4472" fmla="*/ 5884772 w 11737975"/>
              <a:gd name="connsiteY4472" fmla="*/ 1593225 h 9023354"/>
              <a:gd name="connsiteX4473" fmla="*/ 5888729 w 11737975"/>
              <a:gd name="connsiteY4473" fmla="*/ 1591234 h 9023354"/>
              <a:gd name="connsiteX4474" fmla="*/ 5889674 w 11737975"/>
              <a:gd name="connsiteY4474" fmla="*/ 1592783 h 9023354"/>
              <a:gd name="connsiteX4475" fmla="*/ 5890460 w 11737975"/>
              <a:gd name="connsiteY4475" fmla="*/ 1590365 h 9023354"/>
              <a:gd name="connsiteX4476" fmla="*/ 5895586 w 11737975"/>
              <a:gd name="connsiteY4476" fmla="*/ 1587787 h 9023354"/>
              <a:gd name="connsiteX4477" fmla="*/ 5913799 w 11737975"/>
              <a:gd name="connsiteY4477" fmla="*/ 1569958 h 9023354"/>
              <a:gd name="connsiteX4478" fmla="*/ 6074510 w 11737975"/>
              <a:gd name="connsiteY4478" fmla="*/ 1569826 h 9023354"/>
              <a:gd name="connsiteX4479" fmla="*/ 6080591 w 11737975"/>
              <a:gd name="connsiteY4479" fmla="*/ 1584363 h 9023354"/>
              <a:gd name="connsiteX4480" fmla="*/ 6074510 w 11737975"/>
              <a:gd name="connsiteY4480" fmla="*/ 1569826 h 9023354"/>
              <a:gd name="connsiteX4481" fmla="*/ 6113952 w 11737975"/>
              <a:gd name="connsiteY4481" fmla="*/ 1569629 h 9023354"/>
              <a:gd name="connsiteX4482" fmla="*/ 6110328 w 11737975"/>
              <a:gd name="connsiteY4482" fmla="*/ 1579012 h 9023354"/>
              <a:gd name="connsiteX4483" fmla="*/ 6105732 w 11737975"/>
              <a:gd name="connsiteY4483" fmla="*/ 1581585 h 9023354"/>
              <a:gd name="connsiteX4484" fmla="*/ 6103696 w 11737975"/>
              <a:gd name="connsiteY4484" fmla="*/ 1581252 h 9023354"/>
              <a:gd name="connsiteX4485" fmla="*/ 6096323 w 11737975"/>
              <a:gd name="connsiteY4485" fmla="*/ 1570486 h 9023354"/>
              <a:gd name="connsiteX4486" fmla="*/ 6085308 w 11737975"/>
              <a:gd name="connsiteY4486" fmla="*/ 1591544 h 9023354"/>
              <a:gd name="connsiteX4487" fmla="*/ 6098484 w 11737975"/>
              <a:gd name="connsiteY4487" fmla="*/ 1600351 h 9023354"/>
              <a:gd name="connsiteX4488" fmla="*/ 6104670 w 11737975"/>
              <a:gd name="connsiteY4488" fmla="*/ 1588062 h 9023354"/>
              <a:gd name="connsiteX4489" fmla="*/ 6106706 w 11737975"/>
              <a:gd name="connsiteY4489" fmla="*/ 1588393 h 9023354"/>
              <a:gd name="connsiteX4490" fmla="*/ 6108738 w 11737975"/>
              <a:gd name="connsiteY4490" fmla="*/ 1588727 h 9023354"/>
              <a:gd name="connsiteX4491" fmla="*/ 6117317 w 11737975"/>
              <a:gd name="connsiteY4491" fmla="*/ 1600106 h 9023354"/>
              <a:gd name="connsiteX4492" fmla="*/ 6123061 w 11737975"/>
              <a:gd name="connsiteY4492" fmla="*/ 1577770 h 9023354"/>
              <a:gd name="connsiteX4493" fmla="*/ 6113952 w 11737975"/>
              <a:gd name="connsiteY4493" fmla="*/ 1569629 h 9023354"/>
              <a:gd name="connsiteX4494" fmla="*/ 7827622 w 11737975"/>
              <a:gd name="connsiteY4494" fmla="*/ 1569270 h 9023354"/>
              <a:gd name="connsiteX4495" fmla="*/ 7820062 w 11737975"/>
              <a:gd name="connsiteY4495" fmla="*/ 1569536 h 9023354"/>
              <a:gd name="connsiteX4496" fmla="*/ 7818250 w 11737975"/>
              <a:gd name="connsiteY4496" fmla="*/ 1577710 h 9023354"/>
              <a:gd name="connsiteX4497" fmla="*/ 7831496 w 11737975"/>
              <a:gd name="connsiteY4497" fmla="*/ 1569519 h 9023354"/>
              <a:gd name="connsiteX4498" fmla="*/ 7827622 w 11737975"/>
              <a:gd name="connsiteY4498" fmla="*/ 1569270 h 9023354"/>
              <a:gd name="connsiteX4499" fmla="*/ 5952157 w 11737975"/>
              <a:gd name="connsiteY4499" fmla="*/ 1566732 h 9023354"/>
              <a:gd name="connsiteX4500" fmla="*/ 5948654 w 11737975"/>
              <a:gd name="connsiteY4500" fmla="*/ 1575832 h 9023354"/>
              <a:gd name="connsiteX4501" fmla="*/ 5952577 w 11737975"/>
              <a:gd name="connsiteY4501" fmla="*/ 1576475 h 9023354"/>
              <a:gd name="connsiteX4502" fmla="*/ 5952157 w 11737975"/>
              <a:gd name="connsiteY4502" fmla="*/ 1566732 h 9023354"/>
              <a:gd name="connsiteX4503" fmla="*/ 6017343 w 11737975"/>
              <a:gd name="connsiteY4503" fmla="*/ 1565509 h 9023354"/>
              <a:gd name="connsiteX4504" fmla="*/ 6007504 w 11737975"/>
              <a:gd name="connsiteY4504" fmla="*/ 1582372 h 9023354"/>
              <a:gd name="connsiteX4505" fmla="*/ 6019495 w 11737975"/>
              <a:gd name="connsiteY4505" fmla="*/ 1586013 h 9023354"/>
              <a:gd name="connsiteX4506" fmla="*/ 6028569 w 11737975"/>
              <a:gd name="connsiteY4506" fmla="*/ 1569025 h 9023354"/>
              <a:gd name="connsiteX4507" fmla="*/ 6017343 w 11737975"/>
              <a:gd name="connsiteY4507" fmla="*/ 1565509 h 9023354"/>
              <a:gd name="connsiteX4508" fmla="*/ 6002581 w 11737975"/>
              <a:gd name="connsiteY4508" fmla="*/ 1561684 h 9023354"/>
              <a:gd name="connsiteX4509" fmla="*/ 5996695 w 11737975"/>
              <a:gd name="connsiteY4509" fmla="*/ 1563138 h 9023354"/>
              <a:gd name="connsiteX4510" fmla="*/ 5991476 w 11737975"/>
              <a:gd name="connsiteY4510" fmla="*/ 1569538 h 9023354"/>
              <a:gd name="connsiteX4511" fmla="*/ 5995671 w 11737975"/>
              <a:gd name="connsiteY4511" fmla="*/ 1579898 h 9023354"/>
              <a:gd name="connsiteX4512" fmla="*/ 6002581 w 11737975"/>
              <a:gd name="connsiteY4512" fmla="*/ 1561684 h 9023354"/>
              <a:gd name="connsiteX4513" fmla="*/ 7766116 w 11737975"/>
              <a:gd name="connsiteY4513" fmla="*/ 1553512 h 9023354"/>
              <a:gd name="connsiteX4514" fmla="*/ 7753658 w 11737975"/>
              <a:gd name="connsiteY4514" fmla="*/ 1580026 h 9023354"/>
              <a:gd name="connsiteX4515" fmla="*/ 7782945 w 11737975"/>
              <a:gd name="connsiteY4515" fmla="*/ 1580727 h 9023354"/>
              <a:gd name="connsiteX4516" fmla="*/ 7766116 w 11737975"/>
              <a:gd name="connsiteY4516" fmla="*/ 1553512 h 9023354"/>
              <a:gd name="connsiteX4517" fmla="*/ 7920478 w 11737975"/>
              <a:gd name="connsiteY4517" fmla="*/ 1533312 h 9023354"/>
              <a:gd name="connsiteX4518" fmla="*/ 7923667 w 11737975"/>
              <a:gd name="connsiteY4518" fmla="*/ 1548585 h 9023354"/>
              <a:gd name="connsiteX4519" fmla="*/ 7908756 w 11737975"/>
              <a:gd name="connsiteY4519" fmla="*/ 1575048 h 9023354"/>
              <a:gd name="connsiteX4520" fmla="*/ 7937858 w 11737975"/>
              <a:gd name="connsiteY4520" fmla="*/ 1582917 h 9023354"/>
              <a:gd name="connsiteX4521" fmla="*/ 7940430 w 11737975"/>
              <a:gd name="connsiteY4521" fmla="*/ 1555465 h 9023354"/>
              <a:gd name="connsiteX4522" fmla="*/ 7920478 w 11737975"/>
              <a:gd name="connsiteY4522" fmla="*/ 1533312 h 9023354"/>
              <a:gd name="connsiteX4523" fmla="*/ 7841642 w 11737975"/>
              <a:gd name="connsiteY4523" fmla="*/ 1525626 h 9023354"/>
              <a:gd name="connsiteX4524" fmla="*/ 7837532 w 11737975"/>
              <a:gd name="connsiteY4524" fmla="*/ 1546980 h 9023354"/>
              <a:gd name="connsiteX4525" fmla="*/ 7845264 w 11737975"/>
              <a:gd name="connsiteY4525" fmla="*/ 1552486 h 9023354"/>
              <a:gd name="connsiteX4526" fmla="*/ 7852182 w 11737975"/>
              <a:gd name="connsiteY4526" fmla="*/ 1549676 h 9023354"/>
              <a:gd name="connsiteX4527" fmla="*/ 7841642 w 11737975"/>
              <a:gd name="connsiteY4527" fmla="*/ 1525626 h 9023354"/>
              <a:gd name="connsiteX4528" fmla="*/ 7368568 w 11737975"/>
              <a:gd name="connsiteY4528" fmla="*/ 1523425 h 9023354"/>
              <a:gd name="connsiteX4529" fmla="*/ 7359738 w 11737975"/>
              <a:gd name="connsiteY4529" fmla="*/ 1528885 h 9023354"/>
              <a:gd name="connsiteX4530" fmla="*/ 7367952 w 11737975"/>
              <a:gd name="connsiteY4530" fmla="*/ 1543406 h 9023354"/>
              <a:gd name="connsiteX4531" fmla="*/ 7375582 w 11737975"/>
              <a:gd name="connsiteY4531" fmla="*/ 1534767 h 9023354"/>
              <a:gd name="connsiteX4532" fmla="*/ 7368568 w 11737975"/>
              <a:gd name="connsiteY4532" fmla="*/ 1523425 h 9023354"/>
              <a:gd name="connsiteX4533" fmla="*/ 7774837 w 11737975"/>
              <a:gd name="connsiteY4533" fmla="*/ 1516768 h 9023354"/>
              <a:gd name="connsiteX4534" fmla="*/ 7752090 w 11737975"/>
              <a:gd name="connsiteY4534" fmla="*/ 1530830 h 9023354"/>
              <a:gd name="connsiteX4535" fmla="*/ 7764173 w 11737975"/>
              <a:gd name="connsiteY4535" fmla="*/ 1540996 h 9023354"/>
              <a:gd name="connsiteX4536" fmla="*/ 7775690 w 11737975"/>
              <a:gd name="connsiteY4536" fmla="*/ 1539755 h 9023354"/>
              <a:gd name="connsiteX4537" fmla="*/ 7774837 w 11737975"/>
              <a:gd name="connsiteY4537" fmla="*/ 1516768 h 9023354"/>
              <a:gd name="connsiteX4538" fmla="*/ 7864439 w 11737975"/>
              <a:gd name="connsiteY4538" fmla="*/ 1511532 h 9023354"/>
              <a:gd name="connsiteX4539" fmla="*/ 7874562 w 11737975"/>
              <a:gd name="connsiteY4539" fmla="*/ 1521734 h 9023354"/>
              <a:gd name="connsiteX4540" fmla="*/ 7881685 w 11737975"/>
              <a:gd name="connsiteY4540" fmla="*/ 1519681 h 9023354"/>
              <a:gd name="connsiteX4541" fmla="*/ 7894512 w 11737975"/>
              <a:gd name="connsiteY4541" fmla="*/ 1530557 h 9023354"/>
              <a:gd name="connsiteX4542" fmla="*/ 7898929 w 11737975"/>
              <a:gd name="connsiteY4542" fmla="*/ 1527829 h 9023354"/>
              <a:gd name="connsiteX4543" fmla="*/ 7881685 w 11737975"/>
              <a:gd name="connsiteY4543" fmla="*/ 1519681 h 9023354"/>
              <a:gd name="connsiteX4544" fmla="*/ 7608231 w 11737975"/>
              <a:gd name="connsiteY4544" fmla="*/ 1494375 h 9023354"/>
              <a:gd name="connsiteX4545" fmla="*/ 7612364 w 11737975"/>
              <a:gd name="connsiteY4545" fmla="*/ 1510633 h 9023354"/>
              <a:gd name="connsiteX4546" fmla="*/ 7616645 w 11737975"/>
              <a:gd name="connsiteY4546" fmla="*/ 1507985 h 9023354"/>
              <a:gd name="connsiteX4547" fmla="*/ 7608231 w 11737975"/>
              <a:gd name="connsiteY4547" fmla="*/ 1494375 h 9023354"/>
              <a:gd name="connsiteX4548" fmla="*/ 7325267 w 11737975"/>
              <a:gd name="connsiteY4548" fmla="*/ 1493769 h 9023354"/>
              <a:gd name="connsiteX4549" fmla="*/ 7303175 w 11737975"/>
              <a:gd name="connsiteY4549" fmla="*/ 1526240 h 9023354"/>
              <a:gd name="connsiteX4550" fmla="*/ 7311588 w 11737975"/>
              <a:gd name="connsiteY4550" fmla="*/ 1539848 h 9023354"/>
              <a:gd name="connsiteX4551" fmla="*/ 7329021 w 11737975"/>
              <a:gd name="connsiteY4551" fmla="*/ 1529068 h 9023354"/>
              <a:gd name="connsiteX4552" fmla="*/ 7325267 w 11737975"/>
              <a:gd name="connsiteY4552" fmla="*/ 1493769 h 9023354"/>
              <a:gd name="connsiteX4553" fmla="*/ 7444420 w 11737975"/>
              <a:gd name="connsiteY4553" fmla="*/ 1489067 h 9023354"/>
              <a:gd name="connsiteX4554" fmla="*/ 7431575 w 11737975"/>
              <a:gd name="connsiteY4554" fmla="*/ 1497009 h 9023354"/>
              <a:gd name="connsiteX4555" fmla="*/ 7439989 w 11737975"/>
              <a:gd name="connsiteY4555" fmla="*/ 1510618 h 9023354"/>
              <a:gd name="connsiteX4556" fmla="*/ 7444420 w 11737975"/>
              <a:gd name="connsiteY4556" fmla="*/ 1489067 h 9023354"/>
              <a:gd name="connsiteX4557" fmla="*/ 7850566 w 11737975"/>
              <a:gd name="connsiteY4557" fmla="*/ 1469947 h 9023354"/>
              <a:gd name="connsiteX4558" fmla="*/ 7849015 w 11737975"/>
              <a:gd name="connsiteY4558" fmla="*/ 1486582 h 9023354"/>
              <a:gd name="connsiteX4559" fmla="*/ 7877435 w 11737975"/>
              <a:gd name="connsiteY4559" fmla="*/ 1484689 h 9023354"/>
              <a:gd name="connsiteX4560" fmla="*/ 7881715 w 11737975"/>
              <a:gd name="connsiteY4560" fmla="*/ 1482042 h 9023354"/>
              <a:gd name="connsiteX4561" fmla="*/ 7874704 w 11737975"/>
              <a:gd name="connsiteY4561" fmla="*/ 1470700 h 9023354"/>
              <a:gd name="connsiteX4562" fmla="*/ 7870422 w 11737975"/>
              <a:gd name="connsiteY4562" fmla="*/ 1473348 h 9023354"/>
              <a:gd name="connsiteX4563" fmla="*/ 7850566 w 11737975"/>
              <a:gd name="connsiteY4563" fmla="*/ 1469947 h 9023354"/>
              <a:gd name="connsiteX4564" fmla="*/ 7365405 w 11737975"/>
              <a:gd name="connsiteY4564" fmla="*/ 1468952 h 9023354"/>
              <a:gd name="connsiteX4565" fmla="*/ 7347744 w 11737975"/>
              <a:gd name="connsiteY4565" fmla="*/ 1479873 h 9023354"/>
              <a:gd name="connsiteX4566" fmla="*/ 7356158 w 11737975"/>
              <a:gd name="connsiteY4566" fmla="*/ 1493482 h 9023354"/>
              <a:gd name="connsiteX4567" fmla="*/ 7365405 w 11737975"/>
              <a:gd name="connsiteY4567" fmla="*/ 1468952 h 9023354"/>
              <a:gd name="connsiteX4568" fmla="*/ 7445731 w 11737975"/>
              <a:gd name="connsiteY4568" fmla="*/ 1459262 h 9023354"/>
              <a:gd name="connsiteX4569" fmla="*/ 7400002 w 11737975"/>
              <a:gd name="connsiteY4569" fmla="*/ 1466374 h 9023354"/>
              <a:gd name="connsiteX4570" fmla="*/ 7399523 w 11737975"/>
              <a:gd name="connsiteY4570" fmla="*/ 1485482 h 9023354"/>
              <a:gd name="connsiteX4571" fmla="*/ 7426200 w 11737975"/>
              <a:gd name="connsiteY4571" fmla="*/ 1468988 h 9023354"/>
              <a:gd name="connsiteX4572" fmla="*/ 7461290 w 11737975"/>
              <a:gd name="connsiteY4572" fmla="*/ 1466101 h 9023354"/>
              <a:gd name="connsiteX4573" fmla="*/ 7445731 w 11737975"/>
              <a:gd name="connsiteY4573" fmla="*/ 1459262 h 9023354"/>
              <a:gd name="connsiteX4574" fmla="*/ 7984470 w 11737975"/>
              <a:gd name="connsiteY4574" fmla="*/ 1424708 h 9023354"/>
              <a:gd name="connsiteX4575" fmla="*/ 7977385 w 11737975"/>
              <a:gd name="connsiteY4575" fmla="*/ 1426880 h 9023354"/>
              <a:gd name="connsiteX4576" fmla="*/ 7964082 w 11737975"/>
              <a:gd name="connsiteY4576" fmla="*/ 1435106 h 9023354"/>
              <a:gd name="connsiteX4577" fmla="*/ 7935235 w 11737975"/>
              <a:gd name="connsiteY4577" fmla="*/ 1433060 h 9023354"/>
              <a:gd name="connsiteX4578" fmla="*/ 7924174 w 11737975"/>
              <a:gd name="connsiteY4578" fmla="*/ 1459780 h 9023354"/>
              <a:gd name="connsiteX4579" fmla="*/ 7949814 w 11737975"/>
              <a:gd name="connsiteY4579" fmla="*/ 1461597 h 9023354"/>
              <a:gd name="connsiteX4580" fmla="*/ 7908940 w 11737975"/>
              <a:gd name="connsiteY4580" fmla="*/ 1504539 h 9023354"/>
              <a:gd name="connsiteX4581" fmla="*/ 7917810 w 11737975"/>
              <a:gd name="connsiteY4581" fmla="*/ 1499054 h 9023354"/>
              <a:gd name="connsiteX4582" fmla="*/ 7933618 w 11737975"/>
              <a:gd name="connsiteY4582" fmla="*/ 1524624 h 9023354"/>
              <a:gd name="connsiteX4583" fmla="*/ 7955789 w 11737975"/>
              <a:gd name="connsiteY4583" fmla="*/ 1510914 h 9023354"/>
              <a:gd name="connsiteX4584" fmla="*/ 7963695 w 11737975"/>
              <a:gd name="connsiteY4584" fmla="*/ 1523698 h 9023354"/>
              <a:gd name="connsiteX4585" fmla="*/ 7950391 w 11737975"/>
              <a:gd name="connsiteY4585" fmla="*/ 1531924 h 9023354"/>
              <a:gd name="connsiteX4586" fmla="*/ 7961763 w 11737975"/>
              <a:gd name="connsiteY4586" fmla="*/ 1560231 h 9023354"/>
              <a:gd name="connsiteX4587" fmla="*/ 7979956 w 11737975"/>
              <a:gd name="connsiteY4587" fmla="*/ 1571071 h 9023354"/>
              <a:gd name="connsiteX4588" fmla="*/ 7995946 w 11737975"/>
              <a:gd name="connsiteY4588" fmla="*/ 1556856 h 9023354"/>
              <a:gd name="connsiteX4589" fmla="*/ 8003234 w 11737975"/>
              <a:gd name="connsiteY4589" fmla="*/ 1568644 h 9023354"/>
              <a:gd name="connsiteX4590" fmla="*/ 7946686 w 11737975"/>
              <a:gd name="connsiteY4590" fmla="*/ 1586081 h 9023354"/>
              <a:gd name="connsiteX4591" fmla="*/ 7920115 w 11737975"/>
              <a:gd name="connsiteY4591" fmla="*/ 1602508 h 9023354"/>
              <a:gd name="connsiteX4592" fmla="*/ 7940222 w 11737975"/>
              <a:gd name="connsiteY4592" fmla="*/ 1625128 h 9023354"/>
              <a:gd name="connsiteX4593" fmla="*/ 7979058 w 11737975"/>
              <a:gd name="connsiteY4593" fmla="*/ 1618640 h 9023354"/>
              <a:gd name="connsiteX4594" fmla="*/ 7961346 w 11737975"/>
              <a:gd name="connsiteY4594" fmla="*/ 1629592 h 9023354"/>
              <a:gd name="connsiteX4595" fmla="*/ 7977024 w 11737975"/>
              <a:gd name="connsiteY4595" fmla="*/ 1654948 h 9023354"/>
              <a:gd name="connsiteX4596" fmla="*/ 7976004 w 11737975"/>
              <a:gd name="connsiteY4596" fmla="*/ 1673099 h 9023354"/>
              <a:gd name="connsiteX4597" fmla="*/ 8001555 w 11737975"/>
              <a:gd name="connsiteY4597" fmla="*/ 1674824 h 9023354"/>
              <a:gd name="connsiteX4598" fmla="*/ 8004964 w 11737975"/>
              <a:gd name="connsiteY4598" fmla="*/ 1690243 h 9023354"/>
              <a:gd name="connsiteX4599" fmla="*/ 8017232 w 11737975"/>
              <a:gd name="connsiteY4599" fmla="*/ 1700182 h 9023354"/>
              <a:gd name="connsiteX4600" fmla="*/ 7991681 w 11737975"/>
              <a:gd name="connsiteY4600" fmla="*/ 1698454 h 9023354"/>
              <a:gd name="connsiteX4601" fmla="*/ 7957273 w 11737975"/>
              <a:gd name="connsiteY4601" fmla="*/ 1702206 h 9023354"/>
              <a:gd name="connsiteX4602" fmla="*/ 7958290 w 11737975"/>
              <a:gd name="connsiteY4602" fmla="*/ 1684051 h 9023354"/>
              <a:gd name="connsiteX4603" fmla="*/ 7938186 w 11737975"/>
              <a:gd name="connsiteY4603" fmla="*/ 1661435 h 9023354"/>
              <a:gd name="connsiteX4604" fmla="*/ 7912635 w 11737975"/>
              <a:gd name="connsiteY4604" fmla="*/ 1659708 h 9023354"/>
              <a:gd name="connsiteX4605" fmla="*/ 7924902 w 11737975"/>
              <a:gd name="connsiteY4605" fmla="*/ 1669649 h 9023354"/>
              <a:gd name="connsiteX4606" fmla="*/ 7893905 w 11737975"/>
              <a:gd name="connsiteY4606" fmla="*/ 1688814 h 9023354"/>
              <a:gd name="connsiteX4607" fmla="*/ 7888459 w 11737975"/>
              <a:gd name="connsiteY4607" fmla="*/ 1709705 h 9023354"/>
              <a:gd name="connsiteX4608" fmla="*/ 7942970 w 11737975"/>
              <a:gd name="connsiteY4608" fmla="*/ 1728572 h 9023354"/>
              <a:gd name="connsiteX4609" fmla="*/ 7964094 w 11737975"/>
              <a:gd name="connsiteY4609" fmla="*/ 1733036 h 9023354"/>
              <a:gd name="connsiteX4610" fmla="*/ 7963076 w 11737975"/>
              <a:gd name="connsiteY4610" fmla="*/ 1751190 h 9023354"/>
              <a:gd name="connsiteX4611" fmla="*/ 7978754 w 11737975"/>
              <a:gd name="connsiteY4611" fmla="*/ 1776546 h 9023354"/>
              <a:gd name="connsiteX4612" fmla="*/ 7995448 w 11737975"/>
              <a:gd name="connsiteY4612" fmla="*/ 1783748 h 9023354"/>
              <a:gd name="connsiteX4613" fmla="*/ 7998857 w 11737975"/>
              <a:gd name="connsiteY4613" fmla="*/ 1799162 h 9023354"/>
              <a:gd name="connsiteX4614" fmla="*/ 8008734 w 11737975"/>
              <a:gd name="connsiteY4614" fmla="*/ 1775536 h 9023354"/>
              <a:gd name="connsiteX4615" fmla="*/ 7996467 w 11737975"/>
              <a:gd name="connsiteY4615" fmla="*/ 1765596 h 9023354"/>
              <a:gd name="connsiteX4616" fmla="*/ 8030874 w 11737975"/>
              <a:gd name="connsiteY4616" fmla="*/ 1761846 h 9023354"/>
              <a:gd name="connsiteX4617" fmla="*/ 8053015 w 11737975"/>
              <a:gd name="connsiteY4617" fmla="*/ 1748156 h 9023354"/>
              <a:gd name="connsiteX4618" fmla="*/ 8051996 w 11737975"/>
              <a:gd name="connsiteY4618" fmla="*/ 1766308 h 9023354"/>
              <a:gd name="connsiteX4619" fmla="*/ 8094243 w 11737975"/>
              <a:gd name="connsiteY4619" fmla="*/ 1775235 h 9023354"/>
              <a:gd name="connsiteX4620" fmla="*/ 8072101 w 11737975"/>
              <a:gd name="connsiteY4620" fmla="*/ 1788926 h 9023354"/>
              <a:gd name="connsiteX4621" fmla="*/ 8067674 w 11737975"/>
              <a:gd name="connsiteY4621" fmla="*/ 1791664 h 9023354"/>
              <a:gd name="connsiteX4622" fmla="*/ 8014534 w 11737975"/>
              <a:gd name="connsiteY4622" fmla="*/ 1824519 h 9023354"/>
              <a:gd name="connsiteX4623" fmla="*/ 8004661 w 11737975"/>
              <a:gd name="connsiteY4623" fmla="*/ 1848148 h 9023354"/>
              <a:gd name="connsiteX4624" fmla="*/ 7980127 w 11737975"/>
              <a:gd name="connsiteY4624" fmla="*/ 1828267 h 9023354"/>
              <a:gd name="connsiteX4625" fmla="*/ 7981145 w 11737975"/>
              <a:gd name="connsiteY4625" fmla="*/ 1810115 h 9023354"/>
              <a:gd name="connsiteX4626" fmla="*/ 7959004 w 11737975"/>
              <a:gd name="connsiteY4626" fmla="*/ 1823803 h 9023354"/>
              <a:gd name="connsiteX4627" fmla="*/ 7975700 w 11737975"/>
              <a:gd name="connsiteY4627" fmla="*/ 1831005 h 9023354"/>
              <a:gd name="connsiteX4628" fmla="*/ 7983538 w 11737975"/>
              <a:gd name="connsiteY4628" fmla="*/ 1843682 h 9023354"/>
              <a:gd name="connsiteX4629" fmla="*/ 7934828 w 11737975"/>
              <a:gd name="connsiteY4629" fmla="*/ 1873799 h 9023354"/>
              <a:gd name="connsiteX4630" fmla="*/ 7920526 w 11737975"/>
              <a:gd name="connsiteY4630" fmla="*/ 1900167 h 9023354"/>
              <a:gd name="connsiteX4631" fmla="*/ 7937221 w 11737975"/>
              <a:gd name="connsiteY4631" fmla="*/ 1907368 h 9023354"/>
              <a:gd name="connsiteX4632" fmla="*/ 7957327 w 11737975"/>
              <a:gd name="connsiteY4632" fmla="*/ 1929989 h 9023354"/>
              <a:gd name="connsiteX4633" fmla="*/ 7958346 w 11737975"/>
              <a:gd name="connsiteY4633" fmla="*/ 1911834 h 9023354"/>
              <a:gd name="connsiteX4634" fmla="*/ 7980485 w 11737975"/>
              <a:gd name="connsiteY4634" fmla="*/ 1898145 h 9023354"/>
              <a:gd name="connsiteX4635" fmla="*/ 8001608 w 11737975"/>
              <a:gd name="connsiteY4635" fmla="*/ 1902609 h 9023354"/>
              <a:gd name="connsiteX4636" fmla="*/ 8019320 w 11737975"/>
              <a:gd name="connsiteY4636" fmla="*/ 1891658 h 9023354"/>
              <a:gd name="connsiteX4637" fmla="*/ 8023750 w 11737975"/>
              <a:gd name="connsiteY4637" fmla="*/ 1888919 h 9023354"/>
              <a:gd name="connsiteX4638" fmla="*/ 8027159 w 11737975"/>
              <a:gd name="connsiteY4638" fmla="*/ 1904336 h 9023354"/>
              <a:gd name="connsiteX4639" fmla="*/ 8031587 w 11737975"/>
              <a:gd name="connsiteY4639" fmla="*/ 1901598 h 9023354"/>
              <a:gd name="connsiteX4640" fmla="*/ 8023750 w 11737975"/>
              <a:gd name="connsiteY4640" fmla="*/ 1888919 h 9023354"/>
              <a:gd name="connsiteX4641" fmla="*/ 8038052 w 11737975"/>
              <a:gd name="connsiteY4641" fmla="*/ 1862551 h 9023354"/>
              <a:gd name="connsiteX4642" fmla="*/ 8074495 w 11737975"/>
              <a:gd name="connsiteY4642" fmla="*/ 1822496 h 9023354"/>
              <a:gd name="connsiteX4643" fmla="*/ 8064620 w 11737975"/>
              <a:gd name="connsiteY4643" fmla="*/ 1846124 h 9023354"/>
              <a:gd name="connsiteX4644" fmla="*/ 8060192 w 11737975"/>
              <a:gd name="connsiteY4644" fmla="*/ 1848863 h 9023354"/>
              <a:gd name="connsiteX4645" fmla="*/ 8063603 w 11737975"/>
              <a:gd name="connsiteY4645" fmla="*/ 1864278 h 9023354"/>
              <a:gd name="connsiteX4646" fmla="*/ 8068030 w 11737975"/>
              <a:gd name="connsiteY4646" fmla="*/ 1861540 h 9023354"/>
              <a:gd name="connsiteX4647" fmla="*/ 8072460 w 11737975"/>
              <a:gd name="connsiteY4647" fmla="*/ 1858804 h 9023354"/>
              <a:gd name="connsiteX4648" fmla="*/ 8061564 w 11737975"/>
              <a:gd name="connsiteY4648" fmla="*/ 1900584 h 9023354"/>
              <a:gd name="connsiteX4649" fmla="*/ 8038408 w 11737975"/>
              <a:gd name="connsiteY4649" fmla="*/ 1932427 h 9023354"/>
              <a:gd name="connsiteX4650" fmla="*/ 8016267 w 11737975"/>
              <a:gd name="connsiteY4650" fmla="*/ 1946115 h 9023354"/>
              <a:gd name="connsiteX4651" fmla="*/ 7998553 w 11737975"/>
              <a:gd name="connsiteY4651" fmla="*/ 1957068 h 9023354"/>
              <a:gd name="connsiteX4652" fmla="*/ 7989697 w 11737975"/>
              <a:gd name="connsiteY4652" fmla="*/ 1962544 h 9023354"/>
              <a:gd name="connsiteX4653" fmla="*/ 7997537 w 11737975"/>
              <a:gd name="connsiteY4653" fmla="*/ 1975221 h 9023354"/>
              <a:gd name="connsiteX4654" fmla="*/ 8006392 w 11737975"/>
              <a:gd name="connsiteY4654" fmla="*/ 1969747 h 9023354"/>
              <a:gd name="connsiteX4655" fmla="*/ 8046246 w 11737975"/>
              <a:gd name="connsiteY4655" fmla="*/ 1945106 h 9023354"/>
              <a:gd name="connsiteX4656" fmla="*/ 8058513 w 11737975"/>
              <a:gd name="connsiteY4656" fmla="*/ 1955046 h 9023354"/>
              <a:gd name="connsiteX4657" fmla="*/ 8053067 w 11737975"/>
              <a:gd name="connsiteY4657" fmla="*/ 1975939 h 9023354"/>
              <a:gd name="connsiteX4658" fmla="*/ 8069762 w 11737975"/>
              <a:gd name="connsiteY4658" fmla="*/ 1983139 h 9023354"/>
              <a:gd name="connsiteX4659" fmla="*/ 8110989 w 11737975"/>
              <a:gd name="connsiteY4659" fmla="*/ 2010218 h 9023354"/>
              <a:gd name="connsiteX4660" fmla="*/ 8085440 w 11737975"/>
              <a:gd name="connsiteY4660" fmla="*/ 2008497 h 9023354"/>
              <a:gd name="connsiteX4661" fmla="*/ 8066708 w 11737975"/>
              <a:gd name="connsiteY4661" fmla="*/ 2037599 h 9023354"/>
              <a:gd name="connsiteX4662" fmla="*/ 8054443 w 11737975"/>
              <a:gd name="connsiteY4662" fmla="*/ 2027662 h 9023354"/>
              <a:gd name="connsiteX4663" fmla="*/ 8040985 w 11737975"/>
              <a:gd name="connsiteY4663" fmla="*/ 2053228 h 9023354"/>
              <a:gd name="connsiteX4664" fmla="*/ 8056834 w 11737975"/>
              <a:gd name="connsiteY4664" fmla="*/ 2061227 h 9023354"/>
              <a:gd name="connsiteX4665" fmla="*/ 8096688 w 11737975"/>
              <a:gd name="connsiteY4665" fmla="*/ 2036586 h 9023354"/>
              <a:gd name="connsiteX4666" fmla="*/ 8119847 w 11737975"/>
              <a:gd name="connsiteY4666" fmla="*/ 2004744 h 9023354"/>
              <a:gd name="connsiteX4667" fmla="*/ 8120864 w 11737975"/>
              <a:gd name="connsiteY4667" fmla="*/ 1986594 h 9023354"/>
              <a:gd name="connsiteX4668" fmla="*/ 8113024 w 11737975"/>
              <a:gd name="connsiteY4668" fmla="*/ 1973915 h 9023354"/>
              <a:gd name="connsiteX4669" fmla="*/ 8131757 w 11737975"/>
              <a:gd name="connsiteY4669" fmla="*/ 1944809 h 9023354"/>
              <a:gd name="connsiteX4670" fmla="*/ 8144022 w 11737975"/>
              <a:gd name="connsiteY4670" fmla="*/ 1954751 h 9023354"/>
              <a:gd name="connsiteX4671" fmla="*/ 8176037 w 11737975"/>
              <a:gd name="connsiteY4671" fmla="*/ 1917431 h 9023354"/>
              <a:gd name="connsiteX4672" fmla="*/ 8170591 w 11737975"/>
              <a:gd name="connsiteY4672" fmla="*/ 1938322 h 9023354"/>
              <a:gd name="connsiteX4673" fmla="*/ 8182860 w 11737975"/>
              <a:gd name="connsiteY4673" fmla="*/ 1948262 h 9023354"/>
              <a:gd name="connsiteX4674" fmla="*/ 8191715 w 11737975"/>
              <a:gd name="connsiteY4674" fmla="*/ 1942787 h 9023354"/>
              <a:gd name="connsiteX4675" fmla="*/ 8172983 w 11737975"/>
              <a:gd name="connsiteY4675" fmla="*/ 1971889 h 9023354"/>
              <a:gd name="connsiteX4676" fmla="*/ 8148453 w 11737975"/>
              <a:gd name="connsiteY4676" fmla="*/ 1952011 h 9023354"/>
              <a:gd name="connsiteX4677" fmla="*/ 8137558 w 11737975"/>
              <a:gd name="connsiteY4677" fmla="*/ 1993793 h 9023354"/>
              <a:gd name="connsiteX4678" fmla="*/ 8146414 w 11737975"/>
              <a:gd name="connsiteY4678" fmla="*/ 1988317 h 9023354"/>
              <a:gd name="connsiteX4679" fmla="*/ 8154253 w 11737975"/>
              <a:gd name="connsiteY4679" fmla="*/ 2000994 h 9023354"/>
              <a:gd name="connsiteX4680" fmla="*/ 8171966 w 11737975"/>
              <a:gd name="connsiteY4680" fmla="*/ 1990042 h 9023354"/>
              <a:gd name="connsiteX4681" fmla="*/ 8198536 w 11737975"/>
              <a:gd name="connsiteY4681" fmla="*/ 1973615 h 9023354"/>
              <a:gd name="connsiteX4682" fmla="*/ 8225103 w 11737975"/>
              <a:gd name="connsiteY4682" fmla="*/ 1957188 h 9023354"/>
              <a:gd name="connsiteX4683" fmla="*/ 8255084 w 11737975"/>
              <a:gd name="connsiteY4683" fmla="*/ 1956178 h 9023354"/>
              <a:gd name="connsiteX4684" fmla="*/ 8236354 w 11737975"/>
              <a:gd name="connsiteY4684" fmla="*/ 1985282 h 9023354"/>
              <a:gd name="connsiteX4685" fmla="*/ 8178787 w 11737975"/>
              <a:gd name="connsiteY4685" fmla="*/ 2020874 h 9023354"/>
              <a:gd name="connsiteX4686" fmla="*/ 8229889 w 11737975"/>
              <a:gd name="connsiteY4686" fmla="*/ 2024328 h 9023354"/>
              <a:gd name="connsiteX4687" fmla="*/ 8202304 w 11737975"/>
              <a:gd name="connsiteY4687" fmla="*/ 2058908 h 9023354"/>
              <a:gd name="connsiteX4688" fmla="*/ 8259870 w 11737975"/>
              <a:gd name="connsiteY4688" fmla="*/ 2023318 h 9023354"/>
              <a:gd name="connsiteX4689" fmla="*/ 8260888 w 11737975"/>
              <a:gd name="connsiteY4689" fmla="*/ 2005162 h 9023354"/>
              <a:gd name="connsiteX4690" fmla="*/ 8280992 w 11737975"/>
              <a:gd name="connsiteY4690" fmla="*/ 2027782 h 9023354"/>
              <a:gd name="connsiteX4691" fmla="*/ 8311989 w 11737975"/>
              <a:gd name="connsiteY4691" fmla="*/ 2008617 h 9023354"/>
              <a:gd name="connsiteX4692" fmla="*/ 8315399 w 11737975"/>
              <a:gd name="connsiteY4692" fmla="*/ 2024030 h 9023354"/>
              <a:gd name="connsiteX4693" fmla="*/ 8327748 w 11737975"/>
              <a:gd name="connsiteY4693" fmla="*/ 2022966 h 9023354"/>
              <a:gd name="connsiteX4694" fmla="*/ 8337539 w 11737975"/>
              <a:gd name="connsiteY4694" fmla="*/ 2010340 h 9023354"/>
              <a:gd name="connsiteX4695" fmla="*/ 8359679 w 11737975"/>
              <a:gd name="connsiteY4695" fmla="*/ 1996652 h 9023354"/>
              <a:gd name="connsiteX4696" fmla="*/ 8331738 w 11737975"/>
              <a:gd name="connsiteY4696" fmla="*/ 1961356 h 9023354"/>
              <a:gd name="connsiteX4697" fmla="*/ 8323899 w 11737975"/>
              <a:gd name="connsiteY4697" fmla="*/ 1948678 h 9023354"/>
              <a:gd name="connsiteX4698" fmla="*/ 8294935 w 11737975"/>
              <a:gd name="connsiteY4698" fmla="*/ 1931536 h 9023354"/>
              <a:gd name="connsiteX4699" fmla="*/ 8266994 w 11737975"/>
              <a:gd name="connsiteY4699" fmla="*/ 1896243 h 9023354"/>
              <a:gd name="connsiteX4700" fmla="*/ 8262565 w 11737975"/>
              <a:gd name="connsiteY4700" fmla="*/ 1898981 h 9023354"/>
              <a:gd name="connsiteX4701" fmla="*/ 8205000 w 11737975"/>
              <a:gd name="connsiteY4701" fmla="*/ 1934572 h 9023354"/>
              <a:gd name="connsiteX4702" fmla="*/ 8193751 w 11737975"/>
              <a:gd name="connsiteY4702" fmla="*/ 1906480 h 9023354"/>
              <a:gd name="connsiteX4703" fmla="*/ 8210446 w 11737975"/>
              <a:gd name="connsiteY4703" fmla="*/ 1913682 h 9023354"/>
              <a:gd name="connsiteX4704" fmla="*/ 8263583 w 11737975"/>
              <a:gd name="connsiteY4704" fmla="*/ 1880827 h 9023354"/>
              <a:gd name="connsiteX4705" fmla="*/ 8244495 w 11737975"/>
              <a:gd name="connsiteY4705" fmla="*/ 1840054 h 9023354"/>
              <a:gd name="connsiteX4706" fmla="*/ 8245513 w 11737975"/>
              <a:gd name="connsiteY4706" fmla="*/ 1821901 h 9023354"/>
              <a:gd name="connsiteX4707" fmla="*/ 8237674 w 11737975"/>
              <a:gd name="connsiteY4707" fmla="*/ 1809222 h 9023354"/>
              <a:gd name="connsiteX4708" fmla="*/ 8233246 w 11737975"/>
              <a:gd name="connsiteY4708" fmla="*/ 1811961 h 9023354"/>
              <a:gd name="connsiteX4709" fmla="*/ 8240067 w 11737975"/>
              <a:gd name="connsiteY4709" fmla="*/ 1842792 h 9023354"/>
              <a:gd name="connsiteX4710" fmla="*/ 8214517 w 11737975"/>
              <a:gd name="connsiteY4710" fmla="*/ 1841065 h 9023354"/>
              <a:gd name="connsiteX4711" fmla="*/ 8211105 w 11737975"/>
              <a:gd name="connsiteY4711" fmla="*/ 1825650 h 9023354"/>
              <a:gd name="connsiteX4712" fmla="*/ 8198839 w 11737975"/>
              <a:gd name="connsiteY4712" fmla="*/ 1815709 h 9023354"/>
              <a:gd name="connsiteX4713" fmla="*/ 8185553 w 11737975"/>
              <a:gd name="connsiteY4713" fmla="*/ 1823922 h 9023354"/>
              <a:gd name="connsiteX4714" fmla="*/ 8168860 w 11737975"/>
              <a:gd name="connsiteY4714" fmla="*/ 1816724 h 9023354"/>
              <a:gd name="connsiteX4715" fmla="*/ 8169878 w 11737975"/>
              <a:gd name="connsiteY4715" fmla="*/ 1798569 h 9023354"/>
              <a:gd name="connsiteX4716" fmla="*/ 8153183 w 11737975"/>
              <a:gd name="connsiteY4716" fmla="*/ 1791368 h 9023354"/>
              <a:gd name="connsiteX4717" fmla="*/ 8163056 w 11737975"/>
              <a:gd name="connsiteY4717" fmla="*/ 1767737 h 9023354"/>
              <a:gd name="connsiteX4718" fmla="*/ 8155219 w 11737975"/>
              <a:gd name="connsiteY4718" fmla="*/ 1755059 h 9023354"/>
              <a:gd name="connsiteX4719" fmla="*/ 8141935 w 11737975"/>
              <a:gd name="connsiteY4719" fmla="*/ 1763273 h 9023354"/>
              <a:gd name="connsiteX4720" fmla="*/ 8139541 w 11737975"/>
              <a:gd name="connsiteY4720" fmla="*/ 1729704 h 9023354"/>
              <a:gd name="connsiteX4721" fmla="*/ 8137150 w 11737975"/>
              <a:gd name="connsiteY4721" fmla="*/ 1696136 h 9023354"/>
              <a:gd name="connsiteX4722" fmla="*/ 8116027 w 11737975"/>
              <a:gd name="connsiteY4722" fmla="*/ 1691671 h 9023354"/>
              <a:gd name="connsiteX4723" fmla="*/ 8117045 w 11737975"/>
              <a:gd name="connsiteY4723" fmla="*/ 1673518 h 9023354"/>
              <a:gd name="connsiteX4724" fmla="*/ 8104779 w 11737975"/>
              <a:gd name="connsiteY4724" fmla="*/ 1663578 h 9023354"/>
              <a:gd name="connsiteX4725" fmla="*/ 8101366 w 11737975"/>
              <a:gd name="connsiteY4725" fmla="*/ 1648162 h 9023354"/>
              <a:gd name="connsiteX4726" fmla="*/ 8088082 w 11737975"/>
              <a:gd name="connsiteY4726" fmla="*/ 1656376 h 9023354"/>
              <a:gd name="connsiteX4727" fmla="*/ 8090474 w 11737975"/>
              <a:gd name="connsiteY4727" fmla="*/ 1689946 h 9023354"/>
              <a:gd name="connsiteX4728" fmla="*/ 8078208 w 11737975"/>
              <a:gd name="connsiteY4728" fmla="*/ 1680004 h 9023354"/>
              <a:gd name="connsiteX4729" fmla="*/ 8083654 w 11737975"/>
              <a:gd name="connsiteY4729" fmla="*/ 1659113 h 9023354"/>
              <a:gd name="connsiteX4730" fmla="*/ 8062530 w 11737975"/>
              <a:gd name="connsiteY4730" fmla="*/ 1654649 h 9023354"/>
              <a:gd name="connsiteX4731" fmla="*/ 8055710 w 11737975"/>
              <a:gd name="connsiteY4731" fmla="*/ 1623817 h 9023354"/>
              <a:gd name="connsiteX4732" fmla="*/ 8051282 w 11737975"/>
              <a:gd name="connsiteY4732" fmla="*/ 1626556 h 9023354"/>
              <a:gd name="connsiteX4733" fmla="*/ 8017894 w 11737975"/>
              <a:gd name="connsiteY4733" fmla="*/ 1612153 h 9023354"/>
              <a:gd name="connsiteX4734" fmla="*/ 7983486 w 11737975"/>
              <a:gd name="connsiteY4734" fmla="*/ 1615903 h 9023354"/>
              <a:gd name="connsiteX4735" fmla="*/ 8010055 w 11737975"/>
              <a:gd name="connsiteY4735" fmla="*/ 1599474 h 9023354"/>
              <a:gd name="connsiteX4736" fmla="*/ 8029801 w 11737975"/>
              <a:gd name="connsiteY4736" fmla="*/ 1552216 h 9023354"/>
              <a:gd name="connsiteX4737" fmla="*/ 8043086 w 11737975"/>
              <a:gd name="connsiteY4737" fmla="*/ 1544003 h 9023354"/>
              <a:gd name="connsiteX4738" fmla="*/ 7996499 w 11737975"/>
              <a:gd name="connsiteY4738" fmla="*/ 1555690 h 9023354"/>
              <a:gd name="connsiteX4739" fmla="*/ 8001671 w 11737975"/>
              <a:gd name="connsiteY4739" fmla="*/ 1535555 h 9023354"/>
              <a:gd name="connsiteX4740" fmla="*/ 8015940 w 11737975"/>
              <a:gd name="connsiteY4740" fmla="*/ 1509067 h 9023354"/>
              <a:gd name="connsiteX4741" fmla="*/ 8001097 w 11737975"/>
              <a:gd name="connsiteY4741" fmla="*/ 1465231 h 9023354"/>
              <a:gd name="connsiteX4742" fmla="*/ 7984324 w 11737975"/>
              <a:gd name="connsiteY4742" fmla="*/ 1457930 h 9023354"/>
              <a:gd name="connsiteX4743" fmla="*/ 7994157 w 11737975"/>
              <a:gd name="connsiteY4743" fmla="*/ 1434180 h 9023354"/>
              <a:gd name="connsiteX4744" fmla="*/ 7984470 w 11737975"/>
              <a:gd name="connsiteY4744" fmla="*/ 1424708 h 9023354"/>
              <a:gd name="connsiteX4745" fmla="*/ 7497189 w 11737975"/>
              <a:gd name="connsiteY4745" fmla="*/ 1423007 h 9023354"/>
              <a:gd name="connsiteX4746" fmla="*/ 7482045 w 11737975"/>
              <a:gd name="connsiteY4746" fmla="*/ 1449089 h 9023354"/>
              <a:gd name="connsiteX4747" fmla="*/ 7474566 w 11737975"/>
              <a:gd name="connsiteY4747" fmla="*/ 1436994 h 9023354"/>
              <a:gd name="connsiteX4748" fmla="*/ 7479090 w 11737975"/>
              <a:gd name="connsiteY4748" fmla="*/ 1434198 h 9023354"/>
              <a:gd name="connsiteX4749" fmla="*/ 7470042 w 11737975"/>
              <a:gd name="connsiteY4749" fmla="*/ 1439792 h 9023354"/>
              <a:gd name="connsiteX4750" fmla="*/ 7474093 w 11737975"/>
              <a:gd name="connsiteY4750" fmla="*/ 1456619 h 9023354"/>
              <a:gd name="connsiteX4751" fmla="*/ 7516671 w 11737975"/>
              <a:gd name="connsiteY4751" fmla="*/ 1444400 h 9023354"/>
              <a:gd name="connsiteX4752" fmla="*/ 7497189 w 11737975"/>
              <a:gd name="connsiteY4752" fmla="*/ 1423007 h 9023354"/>
              <a:gd name="connsiteX4753" fmla="*/ 7536749 w 11737975"/>
              <a:gd name="connsiteY4753" fmla="*/ 1419444 h 9023354"/>
              <a:gd name="connsiteX4754" fmla="*/ 7528722 w 11737975"/>
              <a:gd name="connsiteY4754" fmla="*/ 1424407 h 9023354"/>
              <a:gd name="connsiteX4755" fmla="*/ 7536138 w 11737975"/>
              <a:gd name="connsiteY4755" fmla="*/ 1430796 h 9023354"/>
              <a:gd name="connsiteX4756" fmla="*/ 7542359 w 11737975"/>
              <a:gd name="connsiteY4756" fmla="*/ 1428517 h 9023354"/>
              <a:gd name="connsiteX4757" fmla="*/ 7536749 w 11737975"/>
              <a:gd name="connsiteY4757" fmla="*/ 1419444 h 9023354"/>
              <a:gd name="connsiteX4758" fmla="*/ 6206257 w 11737975"/>
              <a:gd name="connsiteY4758" fmla="*/ 1369406 h 9023354"/>
              <a:gd name="connsiteX4759" fmla="*/ 6206965 w 11737975"/>
              <a:gd name="connsiteY4759" fmla="*/ 1372642 h 9023354"/>
              <a:gd name="connsiteX4760" fmla="*/ 6211625 w 11737975"/>
              <a:gd name="connsiteY4760" fmla="*/ 1370327 h 9023354"/>
              <a:gd name="connsiteX4761" fmla="*/ 6206257 w 11737975"/>
              <a:gd name="connsiteY4761" fmla="*/ 1369406 h 9023354"/>
              <a:gd name="connsiteX4762" fmla="*/ 6248566 w 11737975"/>
              <a:gd name="connsiteY4762" fmla="*/ 1342516 h 9023354"/>
              <a:gd name="connsiteX4763" fmla="*/ 6246924 w 11737975"/>
              <a:gd name="connsiteY4763" fmla="*/ 1343234 h 9023354"/>
              <a:gd name="connsiteX4764" fmla="*/ 6241995 w 11737975"/>
              <a:gd name="connsiteY4764" fmla="*/ 1345392 h 9023354"/>
              <a:gd name="connsiteX4765" fmla="*/ 6237765 w 11737975"/>
              <a:gd name="connsiteY4765" fmla="*/ 1349143 h 9023354"/>
              <a:gd name="connsiteX4766" fmla="*/ 6227571 w 11737975"/>
              <a:gd name="connsiteY4766" fmla="*/ 1349333 h 9023354"/>
              <a:gd name="connsiteX4767" fmla="*/ 6225072 w 11737975"/>
              <a:gd name="connsiteY4767" fmla="*/ 1360395 h 9023354"/>
              <a:gd name="connsiteX4768" fmla="*/ 6221788 w 11737975"/>
              <a:gd name="connsiteY4768" fmla="*/ 1361834 h 9023354"/>
              <a:gd name="connsiteX4769" fmla="*/ 6220842 w 11737975"/>
              <a:gd name="connsiteY4769" fmla="*/ 1364146 h 9023354"/>
              <a:gd name="connsiteX4770" fmla="*/ 6223182 w 11737975"/>
              <a:gd name="connsiteY4770" fmla="*/ 1365021 h 9023354"/>
              <a:gd name="connsiteX4771" fmla="*/ 6227412 w 11737975"/>
              <a:gd name="connsiteY4771" fmla="*/ 1361268 h 9023354"/>
              <a:gd name="connsiteX4772" fmla="*/ 6228110 w 11737975"/>
              <a:gd name="connsiteY4772" fmla="*/ 1362863 h 9023354"/>
              <a:gd name="connsiteX4773" fmla="*/ 6240060 w 11737975"/>
              <a:gd name="connsiteY4773" fmla="*/ 1363329 h 9023354"/>
              <a:gd name="connsiteX4774" fmla="*/ 6243795 w 11737975"/>
              <a:gd name="connsiteY4774" fmla="*/ 1367390 h 9023354"/>
              <a:gd name="connsiteX4775" fmla="*/ 6242150 w 11737975"/>
              <a:gd name="connsiteY4775" fmla="*/ 1368108 h 9023354"/>
              <a:gd name="connsiteX4776" fmla="*/ 6225926 w 11737975"/>
              <a:gd name="connsiteY4776" fmla="*/ 1384704 h 9023354"/>
              <a:gd name="connsiteX4777" fmla="*/ 6224283 w 11737975"/>
              <a:gd name="connsiteY4777" fmla="*/ 1385424 h 9023354"/>
              <a:gd name="connsiteX4778" fmla="*/ 6217217 w 11737975"/>
              <a:gd name="connsiteY4778" fmla="*/ 1396112 h 9023354"/>
              <a:gd name="connsiteX4779" fmla="*/ 6218612 w 11737975"/>
              <a:gd name="connsiteY4779" fmla="*/ 1399298 h 9023354"/>
              <a:gd name="connsiteX4780" fmla="*/ 6221201 w 11737975"/>
              <a:gd name="connsiteY4780" fmla="*/ 1396267 h 9023354"/>
              <a:gd name="connsiteX4781" fmla="*/ 6226376 w 11737975"/>
              <a:gd name="connsiteY4781" fmla="*/ 1390204 h 9023354"/>
              <a:gd name="connsiteX4782" fmla="*/ 6229660 w 11737975"/>
              <a:gd name="connsiteY4782" fmla="*/ 1388765 h 9023354"/>
              <a:gd name="connsiteX4783" fmla="*/ 6228716 w 11737975"/>
              <a:gd name="connsiteY4783" fmla="*/ 1391078 h 9023354"/>
              <a:gd name="connsiteX4784" fmla="*/ 6259478 w 11737975"/>
              <a:gd name="connsiteY4784" fmla="*/ 1371916 h 9023354"/>
              <a:gd name="connsiteX4785" fmla="*/ 6258782 w 11737975"/>
              <a:gd name="connsiteY4785" fmla="*/ 1370322 h 9023354"/>
              <a:gd name="connsiteX4786" fmla="*/ 6269335 w 11737975"/>
              <a:gd name="connsiteY4786" fmla="*/ 1367601 h 9023354"/>
              <a:gd name="connsiteX4787" fmla="*/ 6277549 w 11737975"/>
              <a:gd name="connsiteY4787" fmla="*/ 1364007 h 9023354"/>
              <a:gd name="connsiteX4788" fmla="*/ 6280138 w 11737975"/>
              <a:gd name="connsiteY4788" fmla="*/ 1360975 h 9023354"/>
              <a:gd name="connsiteX4789" fmla="*/ 6276402 w 11737975"/>
              <a:gd name="connsiteY4789" fmla="*/ 1356914 h 9023354"/>
              <a:gd name="connsiteX4790" fmla="*/ 6264204 w 11737975"/>
              <a:gd name="connsiteY4790" fmla="*/ 1360354 h 9023354"/>
              <a:gd name="connsiteX4791" fmla="*/ 6257634 w 11737975"/>
              <a:gd name="connsiteY4791" fmla="*/ 1363231 h 9023354"/>
              <a:gd name="connsiteX4792" fmla="*/ 6244739 w 11737975"/>
              <a:gd name="connsiteY4792" fmla="*/ 1365076 h 9023354"/>
              <a:gd name="connsiteX4793" fmla="*/ 6241005 w 11737975"/>
              <a:gd name="connsiteY4793" fmla="*/ 1361014 h 9023354"/>
              <a:gd name="connsiteX4794" fmla="*/ 6240307 w 11737975"/>
              <a:gd name="connsiteY4794" fmla="*/ 1359422 h 9023354"/>
              <a:gd name="connsiteX4795" fmla="*/ 6239159 w 11737975"/>
              <a:gd name="connsiteY4795" fmla="*/ 1352330 h 9023354"/>
              <a:gd name="connsiteX4796" fmla="*/ 6245033 w 11737975"/>
              <a:gd name="connsiteY4796" fmla="*/ 1347860 h 9023354"/>
              <a:gd name="connsiteX4797" fmla="*/ 6248318 w 11737975"/>
              <a:gd name="connsiteY4797" fmla="*/ 1346423 h 9023354"/>
              <a:gd name="connsiteX4798" fmla="*/ 6249265 w 11737975"/>
              <a:gd name="connsiteY4798" fmla="*/ 1344109 h 9023354"/>
              <a:gd name="connsiteX4799" fmla="*/ 6248566 w 11737975"/>
              <a:gd name="connsiteY4799" fmla="*/ 1342516 h 9023354"/>
              <a:gd name="connsiteX4800" fmla="*/ 6266398 w 11737975"/>
              <a:gd name="connsiteY4800" fmla="*/ 1329357 h 9023354"/>
              <a:gd name="connsiteX4801" fmla="*/ 6258237 w 11737975"/>
              <a:gd name="connsiteY4801" fmla="*/ 1338586 h 9023354"/>
              <a:gd name="connsiteX4802" fmla="*/ 6265676 w 11737975"/>
              <a:gd name="connsiteY4802" fmla="*/ 1338158 h 9023354"/>
              <a:gd name="connsiteX4803" fmla="*/ 6266398 w 11737975"/>
              <a:gd name="connsiteY4803" fmla="*/ 1329357 h 9023354"/>
              <a:gd name="connsiteX4804" fmla="*/ 7304150 w 11737975"/>
              <a:gd name="connsiteY4804" fmla="*/ 1312451 h 9023354"/>
              <a:gd name="connsiteX4805" fmla="*/ 7300938 w 11737975"/>
              <a:gd name="connsiteY4805" fmla="*/ 1314435 h 9023354"/>
              <a:gd name="connsiteX4806" fmla="*/ 7309352 w 11737975"/>
              <a:gd name="connsiteY4806" fmla="*/ 1328045 h 9023354"/>
              <a:gd name="connsiteX4807" fmla="*/ 7312563 w 11737975"/>
              <a:gd name="connsiteY4807" fmla="*/ 1326061 h 9023354"/>
              <a:gd name="connsiteX4808" fmla="*/ 7304150 w 11737975"/>
              <a:gd name="connsiteY4808" fmla="*/ 1312451 h 9023354"/>
              <a:gd name="connsiteX4809" fmla="*/ 6333973 w 11737975"/>
              <a:gd name="connsiteY4809" fmla="*/ 1296214 h 9023354"/>
              <a:gd name="connsiteX4810" fmla="*/ 6336204 w 11737975"/>
              <a:gd name="connsiteY4810" fmla="*/ 1296822 h 9023354"/>
              <a:gd name="connsiteX4811" fmla="*/ 6335246 w 11737975"/>
              <a:gd name="connsiteY4811" fmla="*/ 1299121 h 9023354"/>
              <a:gd name="connsiteX4812" fmla="*/ 6334554 w 11737975"/>
              <a:gd name="connsiteY4812" fmla="*/ 1297544 h 9023354"/>
              <a:gd name="connsiteX4813" fmla="*/ 6333867 w 11737975"/>
              <a:gd name="connsiteY4813" fmla="*/ 1295969 h 9023354"/>
              <a:gd name="connsiteX4814" fmla="*/ 6333973 w 11737975"/>
              <a:gd name="connsiteY4814" fmla="*/ 1296214 h 9023354"/>
              <a:gd name="connsiteX4815" fmla="*/ 6333786 w 11737975"/>
              <a:gd name="connsiteY4815" fmla="*/ 1296163 h 9023354"/>
              <a:gd name="connsiteX4816" fmla="*/ 6441708 w 11737975"/>
              <a:gd name="connsiteY4816" fmla="*/ 1241306 h 9023354"/>
              <a:gd name="connsiteX4817" fmla="*/ 6435616 w 11737975"/>
              <a:gd name="connsiteY4817" fmla="*/ 1249459 h 9023354"/>
              <a:gd name="connsiteX4818" fmla="*/ 6442145 w 11737975"/>
              <a:gd name="connsiteY4818" fmla="*/ 1250029 h 9023354"/>
              <a:gd name="connsiteX4819" fmla="*/ 6441708 w 11737975"/>
              <a:gd name="connsiteY4819" fmla="*/ 1241306 h 9023354"/>
              <a:gd name="connsiteX4820" fmla="*/ 6600711 w 11737975"/>
              <a:gd name="connsiteY4820" fmla="*/ 1182677 h 9023354"/>
              <a:gd name="connsiteX4821" fmla="*/ 6595932 w 11737975"/>
              <a:gd name="connsiteY4821" fmla="*/ 1184768 h 9023354"/>
              <a:gd name="connsiteX4822" fmla="*/ 6598199 w 11737975"/>
              <a:gd name="connsiteY4822" fmla="*/ 1189947 h 9023354"/>
              <a:gd name="connsiteX4823" fmla="*/ 6602979 w 11737975"/>
              <a:gd name="connsiteY4823" fmla="*/ 1187856 h 9023354"/>
              <a:gd name="connsiteX4824" fmla="*/ 6600711 w 11737975"/>
              <a:gd name="connsiteY4824" fmla="*/ 1182677 h 9023354"/>
              <a:gd name="connsiteX4825" fmla="*/ 6632946 w 11737975"/>
              <a:gd name="connsiteY4825" fmla="*/ 1168461 h 9023354"/>
              <a:gd name="connsiteX4826" fmla="*/ 6633430 w 11737975"/>
              <a:gd name="connsiteY4826" fmla="*/ 1171187 h 9023354"/>
              <a:gd name="connsiteX4827" fmla="*/ 6637991 w 11737975"/>
              <a:gd name="connsiteY4827" fmla="*/ 1168645 h 9023354"/>
              <a:gd name="connsiteX4828" fmla="*/ 6632946 w 11737975"/>
              <a:gd name="connsiteY4828" fmla="*/ 1168461 h 9023354"/>
              <a:gd name="connsiteX4829" fmla="*/ 6686930 w 11737975"/>
              <a:gd name="connsiteY4829" fmla="*/ 1139513 h 9023354"/>
              <a:gd name="connsiteX4830" fmla="*/ 6681241 w 11737975"/>
              <a:gd name="connsiteY4830" fmla="*/ 1142235 h 9023354"/>
              <a:gd name="connsiteX4831" fmla="*/ 6685737 w 11737975"/>
              <a:gd name="connsiteY4831" fmla="*/ 1144920 h 9023354"/>
              <a:gd name="connsiteX4832" fmla="*/ 6690574 w 11737975"/>
              <a:gd name="connsiteY4832" fmla="*/ 1141873 h 9023354"/>
              <a:gd name="connsiteX4833" fmla="*/ 6686930 w 11737975"/>
              <a:gd name="connsiteY4833" fmla="*/ 1139513 h 9023354"/>
              <a:gd name="connsiteX4834" fmla="*/ 6658510 w 11737975"/>
              <a:gd name="connsiteY4834" fmla="*/ 1135435 h 9023354"/>
              <a:gd name="connsiteX4835" fmla="*/ 6655226 w 11737975"/>
              <a:gd name="connsiteY4835" fmla="*/ 1136873 h 9023354"/>
              <a:gd name="connsiteX4836" fmla="*/ 6654926 w 11737975"/>
              <a:gd name="connsiteY4836" fmla="*/ 1140661 h 9023354"/>
              <a:gd name="connsiteX4837" fmla="*/ 6657241 w 11737975"/>
              <a:gd name="connsiteY4837" fmla="*/ 1141477 h 9023354"/>
              <a:gd name="connsiteX4838" fmla="*/ 6660526 w 11737975"/>
              <a:gd name="connsiteY4838" fmla="*/ 1140039 h 9023354"/>
              <a:gd name="connsiteX4839" fmla="*/ 6661498 w 11737975"/>
              <a:gd name="connsiteY4839" fmla="*/ 1137785 h 9023354"/>
              <a:gd name="connsiteX4840" fmla="*/ 6658510 w 11737975"/>
              <a:gd name="connsiteY4840" fmla="*/ 1135435 h 9023354"/>
              <a:gd name="connsiteX4841" fmla="*/ 6673582 w 11737975"/>
              <a:gd name="connsiteY4841" fmla="*/ 1128501 h 9023354"/>
              <a:gd name="connsiteX4842" fmla="*/ 6667979 w 11737975"/>
              <a:gd name="connsiteY4842" fmla="*/ 1133080 h 9023354"/>
              <a:gd name="connsiteX4843" fmla="*/ 6670197 w 11737975"/>
              <a:gd name="connsiteY4843" fmla="*/ 1139233 h 9023354"/>
              <a:gd name="connsiteX4844" fmla="*/ 6679982 w 11737975"/>
              <a:gd name="connsiteY4844" fmla="*/ 1131228 h 9023354"/>
              <a:gd name="connsiteX4845" fmla="*/ 6673582 w 11737975"/>
              <a:gd name="connsiteY4845" fmla="*/ 1128501 h 9023354"/>
              <a:gd name="connsiteX4846" fmla="*/ 6727744 w 11737975"/>
              <a:gd name="connsiteY4846" fmla="*/ 1114043 h 9023354"/>
              <a:gd name="connsiteX4847" fmla="*/ 6728457 w 11737975"/>
              <a:gd name="connsiteY4847" fmla="*/ 1115674 h 9023354"/>
              <a:gd name="connsiteX4848" fmla="*/ 6725987 w 11737975"/>
              <a:gd name="connsiteY4848" fmla="*/ 1118698 h 9023354"/>
              <a:gd name="connsiteX4849" fmla="*/ 6724394 w 11737975"/>
              <a:gd name="connsiteY4849" fmla="*/ 1119396 h 9023354"/>
              <a:gd name="connsiteX4850" fmla="*/ 6723801 w 11737975"/>
              <a:gd name="connsiteY4850" fmla="*/ 1121841 h 9023354"/>
              <a:gd name="connsiteX4851" fmla="*/ 6724941 w 11737975"/>
              <a:gd name="connsiteY4851" fmla="*/ 1124985 h 9023354"/>
              <a:gd name="connsiteX4852" fmla="*/ 6728840 w 11737975"/>
              <a:gd name="connsiteY4852" fmla="*/ 1125221 h 9023354"/>
              <a:gd name="connsiteX4853" fmla="*/ 6730432 w 11737975"/>
              <a:gd name="connsiteY4853" fmla="*/ 1124523 h 9023354"/>
              <a:gd name="connsiteX4854" fmla="*/ 6732905 w 11737975"/>
              <a:gd name="connsiteY4854" fmla="*/ 1121497 h 9023354"/>
              <a:gd name="connsiteX4855" fmla="*/ 6732357 w 11737975"/>
              <a:gd name="connsiteY4855" fmla="*/ 1115910 h 9023354"/>
              <a:gd name="connsiteX4856" fmla="*/ 6727744 w 11737975"/>
              <a:gd name="connsiteY4856" fmla="*/ 1114043 h 9023354"/>
              <a:gd name="connsiteX4857" fmla="*/ 6677381 w 11737975"/>
              <a:gd name="connsiteY4857" fmla="*/ 1106290 h 9023354"/>
              <a:gd name="connsiteX4858" fmla="*/ 6678936 w 11737975"/>
              <a:gd name="connsiteY4858" fmla="*/ 1109997 h 9023354"/>
              <a:gd name="connsiteX4859" fmla="*/ 6681177 w 11737975"/>
              <a:gd name="connsiteY4859" fmla="*/ 1106316 h 9023354"/>
              <a:gd name="connsiteX4860" fmla="*/ 6677381 w 11737975"/>
              <a:gd name="connsiteY4860" fmla="*/ 1106290 h 9023354"/>
              <a:gd name="connsiteX4861" fmla="*/ 6714038 w 11737975"/>
              <a:gd name="connsiteY4861" fmla="*/ 1104958 h 9023354"/>
              <a:gd name="connsiteX4862" fmla="*/ 6712395 w 11737975"/>
              <a:gd name="connsiteY4862" fmla="*/ 1105678 h 9023354"/>
              <a:gd name="connsiteX4863" fmla="*/ 6710520 w 11737975"/>
              <a:gd name="connsiteY4863" fmla="*/ 1110339 h 9023354"/>
              <a:gd name="connsiteX4864" fmla="*/ 6710288 w 11737975"/>
              <a:gd name="connsiteY4864" fmla="*/ 1114279 h 9023354"/>
              <a:gd name="connsiteX4865" fmla="*/ 6711991 w 11737975"/>
              <a:gd name="connsiteY4865" fmla="*/ 1114254 h 9023354"/>
              <a:gd name="connsiteX4866" fmla="*/ 6711930 w 11737975"/>
              <a:gd name="connsiteY4866" fmla="*/ 1113561 h 9023354"/>
              <a:gd name="connsiteX4867" fmla="*/ 6716155 w 11737975"/>
              <a:gd name="connsiteY4867" fmla="*/ 1109792 h 9023354"/>
              <a:gd name="connsiteX4868" fmla="*/ 6714745 w 11737975"/>
              <a:gd name="connsiteY4868" fmla="*/ 1106570 h 9023354"/>
              <a:gd name="connsiteX4869" fmla="*/ 6714038 w 11737975"/>
              <a:gd name="connsiteY4869" fmla="*/ 1104958 h 9023354"/>
              <a:gd name="connsiteX4870" fmla="*/ 6751645 w 11737975"/>
              <a:gd name="connsiteY4870" fmla="*/ 1100070 h 9023354"/>
              <a:gd name="connsiteX4871" fmla="*/ 6746981 w 11737975"/>
              <a:gd name="connsiteY4871" fmla="*/ 1100374 h 9023354"/>
              <a:gd name="connsiteX4872" fmla="*/ 6740049 w 11737975"/>
              <a:gd name="connsiteY4872" fmla="*/ 1110715 h 9023354"/>
              <a:gd name="connsiteX4873" fmla="*/ 6749820 w 11737975"/>
              <a:gd name="connsiteY4873" fmla="*/ 1115393 h 9023354"/>
              <a:gd name="connsiteX4874" fmla="*/ 6758160 w 11737975"/>
              <a:gd name="connsiteY4874" fmla="*/ 1106558 h 9023354"/>
              <a:gd name="connsiteX4875" fmla="*/ 6751645 w 11737975"/>
              <a:gd name="connsiteY4875" fmla="*/ 1100070 h 9023354"/>
              <a:gd name="connsiteX4876" fmla="*/ 6737764 w 11737975"/>
              <a:gd name="connsiteY4876" fmla="*/ 1089438 h 9023354"/>
              <a:gd name="connsiteX4877" fmla="*/ 6731371 w 11737975"/>
              <a:gd name="connsiteY4877" fmla="*/ 1092831 h 9023354"/>
              <a:gd name="connsiteX4878" fmla="*/ 6731885 w 11737975"/>
              <a:gd name="connsiteY4878" fmla="*/ 1097147 h 9023354"/>
              <a:gd name="connsiteX4879" fmla="*/ 6743253 w 11737975"/>
              <a:gd name="connsiteY4879" fmla="*/ 1090388 h 9023354"/>
              <a:gd name="connsiteX4880" fmla="*/ 6737764 w 11737975"/>
              <a:gd name="connsiteY4880" fmla="*/ 1089438 h 9023354"/>
              <a:gd name="connsiteX4881" fmla="*/ 6759813 w 11737975"/>
              <a:gd name="connsiteY4881" fmla="*/ 1079438 h 9023354"/>
              <a:gd name="connsiteX4882" fmla="*/ 6755034 w 11737975"/>
              <a:gd name="connsiteY4882" fmla="*/ 1081528 h 9023354"/>
              <a:gd name="connsiteX4883" fmla="*/ 6757049 w 11737975"/>
              <a:gd name="connsiteY4883" fmla="*/ 1086133 h 9023354"/>
              <a:gd name="connsiteX4884" fmla="*/ 6761828 w 11737975"/>
              <a:gd name="connsiteY4884" fmla="*/ 1084040 h 9023354"/>
              <a:gd name="connsiteX4885" fmla="*/ 6759813 w 11737975"/>
              <a:gd name="connsiteY4885" fmla="*/ 1079438 h 9023354"/>
              <a:gd name="connsiteX4886" fmla="*/ 6806452 w 11737975"/>
              <a:gd name="connsiteY4886" fmla="*/ 1074105 h 9023354"/>
              <a:gd name="connsiteX4887" fmla="*/ 6802464 w 11737975"/>
              <a:gd name="connsiteY4887" fmla="*/ 1077680 h 9023354"/>
              <a:gd name="connsiteX4888" fmla="*/ 6806883 w 11737975"/>
              <a:gd name="connsiteY4888" fmla="*/ 1078260 h 9023354"/>
              <a:gd name="connsiteX4889" fmla="*/ 6806452 w 11737975"/>
              <a:gd name="connsiteY4889" fmla="*/ 1074105 h 9023354"/>
              <a:gd name="connsiteX4890" fmla="*/ 6797647 w 11737975"/>
              <a:gd name="connsiteY4890" fmla="*/ 1062877 h 9023354"/>
              <a:gd name="connsiteX4891" fmla="*/ 6791276 w 11737975"/>
              <a:gd name="connsiteY4891" fmla="*/ 1065666 h 9023354"/>
              <a:gd name="connsiteX4892" fmla="*/ 6791024 w 11737975"/>
              <a:gd name="connsiteY4892" fmla="*/ 1069432 h 9023354"/>
              <a:gd name="connsiteX4893" fmla="*/ 6793289 w 11737975"/>
              <a:gd name="connsiteY4893" fmla="*/ 1070269 h 9023354"/>
              <a:gd name="connsiteX4894" fmla="*/ 6799662 w 11737975"/>
              <a:gd name="connsiteY4894" fmla="*/ 1067479 h 9023354"/>
              <a:gd name="connsiteX4895" fmla="*/ 6800582 w 11737975"/>
              <a:gd name="connsiteY4895" fmla="*/ 1065249 h 9023354"/>
              <a:gd name="connsiteX4896" fmla="*/ 6797647 w 11737975"/>
              <a:gd name="connsiteY4896" fmla="*/ 1062877 h 9023354"/>
              <a:gd name="connsiteX4897" fmla="*/ 6840265 w 11737975"/>
              <a:gd name="connsiteY4897" fmla="*/ 1025808 h 9023354"/>
              <a:gd name="connsiteX4898" fmla="*/ 6833157 w 11737975"/>
              <a:gd name="connsiteY4898" fmla="*/ 1026125 h 9023354"/>
              <a:gd name="connsiteX4899" fmla="*/ 6832587 w 11737975"/>
              <a:gd name="connsiteY4899" fmla="*/ 1034752 h 9023354"/>
              <a:gd name="connsiteX4900" fmla="*/ 6840265 w 11737975"/>
              <a:gd name="connsiteY4900" fmla="*/ 1025808 h 9023354"/>
              <a:gd name="connsiteX4901" fmla="*/ 6881833 w 11737975"/>
              <a:gd name="connsiteY4901" fmla="*/ 999972 h 9023354"/>
              <a:gd name="connsiteX4902" fmla="*/ 6880213 w 11737975"/>
              <a:gd name="connsiteY4902" fmla="*/ 1000680 h 9023354"/>
              <a:gd name="connsiteX4903" fmla="*/ 6876968 w 11737975"/>
              <a:gd name="connsiteY4903" fmla="*/ 1002100 h 9023354"/>
              <a:gd name="connsiteX4904" fmla="*/ 6873725 w 11737975"/>
              <a:gd name="connsiteY4904" fmla="*/ 1003519 h 9023354"/>
              <a:gd name="connsiteX4905" fmla="*/ 6872480 w 11737975"/>
              <a:gd name="connsiteY4905" fmla="*/ 1004537 h 9023354"/>
              <a:gd name="connsiteX4906" fmla="*/ 6873490 w 11737975"/>
              <a:gd name="connsiteY4906" fmla="*/ 1007395 h 9023354"/>
              <a:gd name="connsiteX4907" fmla="*/ 6875804 w 11737975"/>
              <a:gd name="connsiteY4907" fmla="*/ 1008267 h 9023354"/>
              <a:gd name="connsiteX4908" fmla="*/ 6878118 w 11737975"/>
              <a:gd name="connsiteY4908" fmla="*/ 1009140 h 9023354"/>
              <a:gd name="connsiteX4909" fmla="*/ 6883909 w 11737975"/>
              <a:gd name="connsiteY4909" fmla="*/ 1004718 h 9023354"/>
              <a:gd name="connsiteX4910" fmla="*/ 6884147 w 11737975"/>
              <a:gd name="connsiteY4910" fmla="*/ 1000844 h 9023354"/>
              <a:gd name="connsiteX4911" fmla="*/ 6881833 w 11737975"/>
              <a:gd name="connsiteY4911" fmla="*/ 999972 h 9023354"/>
              <a:gd name="connsiteX4912" fmla="*/ 6963256 w 11737975"/>
              <a:gd name="connsiteY4912" fmla="*/ 991324 h 9023354"/>
              <a:gd name="connsiteX4913" fmla="*/ 6966151 w 11737975"/>
              <a:gd name="connsiteY4913" fmla="*/ 994714 h 9023354"/>
              <a:gd name="connsiteX4914" fmla="*/ 6968560 w 11737975"/>
              <a:gd name="connsiteY4914" fmla="*/ 992040 h 9023354"/>
              <a:gd name="connsiteX4915" fmla="*/ 6963256 w 11737975"/>
              <a:gd name="connsiteY4915" fmla="*/ 991324 h 9023354"/>
              <a:gd name="connsiteX4916" fmla="*/ 6936837 w 11737975"/>
              <a:gd name="connsiteY4916" fmla="*/ 968352 h 9023354"/>
              <a:gd name="connsiteX4917" fmla="*/ 6930905 w 11737975"/>
              <a:gd name="connsiteY4917" fmla="*/ 972149 h 9023354"/>
              <a:gd name="connsiteX4918" fmla="*/ 6932396 w 11737975"/>
              <a:gd name="connsiteY4918" fmla="*/ 979894 h 9023354"/>
              <a:gd name="connsiteX4919" fmla="*/ 6936837 w 11737975"/>
              <a:gd name="connsiteY4919" fmla="*/ 968352 h 9023354"/>
              <a:gd name="connsiteX4920" fmla="*/ 6863672 w 11737975"/>
              <a:gd name="connsiteY4920" fmla="*/ 962896 h 9023354"/>
              <a:gd name="connsiteX4921" fmla="*/ 6856236 w 11737975"/>
              <a:gd name="connsiteY4921" fmla="*/ 967980 h 9023354"/>
              <a:gd name="connsiteX4922" fmla="*/ 6862682 w 11737975"/>
              <a:gd name="connsiteY4922" fmla="*/ 968358 h 9023354"/>
              <a:gd name="connsiteX4923" fmla="*/ 6863672 w 11737975"/>
              <a:gd name="connsiteY4923" fmla="*/ 962896 h 9023354"/>
              <a:gd name="connsiteX4924" fmla="*/ 6873740 w 11737975"/>
              <a:gd name="connsiteY4924" fmla="*/ 957392 h 9023354"/>
              <a:gd name="connsiteX4925" fmla="*/ 6868732 w 11737975"/>
              <a:gd name="connsiteY4925" fmla="*/ 960747 h 9023354"/>
              <a:gd name="connsiteX4926" fmla="*/ 6871492 w 11737975"/>
              <a:gd name="connsiteY4926" fmla="*/ 963494 h 9023354"/>
              <a:gd name="connsiteX4927" fmla="*/ 6877777 w 11737975"/>
              <a:gd name="connsiteY4927" fmla="*/ 958648 h 9023354"/>
              <a:gd name="connsiteX4928" fmla="*/ 6873740 w 11737975"/>
              <a:gd name="connsiteY4928" fmla="*/ 957392 h 9023354"/>
              <a:gd name="connsiteX4929" fmla="*/ 7037207 w 11737975"/>
              <a:gd name="connsiteY4929" fmla="*/ 950471 h 9023354"/>
              <a:gd name="connsiteX4930" fmla="*/ 7024388 w 11737975"/>
              <a:gd name="connsiteY4930" fmla="*/ 961844 h 9023354"/>
              <a:gd name="connsiteX4931" fmla="*/ 7025798 w 11737975"/>
              <a:gd name="connsiteY4931" fmla="*/ 965066 h 9023354"/>
              <a:gd name="connsiteX4932" fmla="*/ 7027457 w 11737975"/>
              <a:gd name="connsiteY4932" fmla="*/ 964338 h 9023354"/>
              <a:gd name="connsiteX4933" fmla="*/ 7038617 w 11737975"/>
              <a:gd name="connsiteY4933" fmla="*/ 953694 h 9023354"/>
              <a:gd name="connsiteX4934" fmla="*/ 7037912 w 11737975"/>
              <a:gd name="connsiteY4934" fmla="*/ 952084 h 9023354"/>
              <a:gd name="connsiteX4935" fmla="*/ 7037207 w 11737975"/>
              <a:gd name="connsiteY4935" fmla="*/ 950471 h 9023354"/>
              <a:gd name="connsiteX4936" fmla="*/ 6873698 w 11737975"/>
              <a:gd name="connsiteY4936" fmla="*/ 948647 h 9023354"/>
              <a:gd name="connsiteX4937" fmla="*/ 6868337 w 11737975"/>
              <a:gd name="connsiteY4937" fmla="*/ 954970 h 9023354"/>
              <a:gd name="connsiteX4938" fmla="*/ 6870285 w 11737975"/>
              <a:gd name="connsiteY4938" fmla="*/ 956503 h 9023354"/>
              <a:gd name="connsiteX4939" fmla="*/ 6876701 w 11737975"/>
              <a:gd name="connsiteY4939" fmla="*/ 951309 h 9023354"/>
              <a:gd name="connsiteX4940" fmla="*/ 6873698 w 11737975"/>
              <a:gd name="connsiteY4940" fmla="*/ 948647 h 9023354"/>
              <a:gd name="connsiteX4941" fmla="*/ 6934485 w 11737975"/>
              <a:gd name="connsiteY4941" fmla="*/ 944699 h 9023354"/>
              <a:gd name="connsiteX4942" fmla="*/ 6932838 w 11737975"/>
              <a:gd name="connsiteY4942" fmla="*/ 945420 h 9023354"/>
              <a:gd name="connsiteX4943" fmla="*/ 6929543 w 11737975"/>
              <a:gd name="connsiteY4943" fmla="*/ 946861 h 9023354"/>
              <a:gd name="connsiteX4944" fmla="*/ 6927895 w 11737975"/>
              <a:gd name="connsiteY4944" fmla="*/ 947583 h 9023354"/>
              <a:gd name="connsiteX4945" fmla="*/ 6917751 w 11737975"/>
              <a:gd name="connsiteY4945" fmla="*/ 955794 h 9023354"/>
              <a:gd name="connsiteX4946" fmla="*/ 6902923 w 11737975"/>
              <a:gd name="connsiteY4946" fmla="*/ 962285 h 9023354"/>
              <a:gd name="connsiteX4947" fmla="*/ 6890438 w 11737975"/>
              <a:gd name="connsiteY4947" fmla="*/ 969636 h 9023354"/>
              <a:gd name="connsiteX4948" fmla="*/ 6885497 w 11737975"/>
              <a:gd name="connsiteY4948" fmla="*/ 971798 h 9023354"/>
              <a:gd name="connsiteX4949" fmla="*/ 6884542 w 11737975"/>
              <a:gd name="connsiteY4949" fmla="*/ 974103 h 9023354"/>
              <a:gd name="connsiteX4950" fmla="*/ 6886882 w 11737975"/>
              <a:gd name="connsiteY4950" fmla="*/ 974963 h 9023354"/>
              <a:gd name="connsiteX4951" fmla="*/ 6890176 w 11737975"/>
              <a:gd name="connsiteY4951" fmla="*/ 973521 h 9023354"/>
              <a:gd name="connsiteX4952" fmla="*/ 6898320 w 11737975"/>
              <a:gd name="connsiteY4952" fmla="*/ 983156 h 9023354"/>
              <a:gd name="connsiteX4953" fmla="*/ 6905694 w 11737975"/>
              <a:gd name="connsiteY4953" fmla="*/ 968614 h 9023354"/>
              <a:gd name="connsiteX4954" fmla="*/ 6920520 w 11737975"/>
              <a:gd name="connsiteY4954" fmla="*/ 962124 h 9023354"/>
              <a:gd name="connsiteX4955" fmla="*/ 6930666 w 11737975"/>
              <a:gd name="connsiteY4955" fmla="*/ 953912 h 9023354"/>
              <a:gd name="connsiteX4956" fmla="*/ 6936038 w 11737975"/>
              <a:gd name="connsiteY4956" fmla="*/ 957216 h 9023354"/>
              <a:gd name="connsiteX4957" fmla="*/ 6934130 w 11737975"/>
              <a:gd name="connsiteY4957" fmla="*/ 961825 h 9023354"/>
              <a:gd name="connsiteX4958" fmla="*/ 6934822 w 11737975"/>
              <a:gd name="connsiteY4958" fmla="*/ 963406 h 9023354"/>
              <a:gd name="connsiteX4959" fmla="*/ 6936469 w 11737975"/>
              <a:gd name="connsiteY4959" fmla="*/ 962685 h 9023354"/>
              <a:gd name="connsiteX4960" fmla="*/ 6937424 w 11737975"/>
              <a:gd name="connsiteY4960" fmla="*/ 960382 h 9023354"/>
              <a:gd name="connsiteX4961" fmla="*/ 6938378 w 11737975"/>
              <a:gd name="connsiteY4961" fmla="*/ 958078 h 9023354"/>
              <a:gd name="connsiteX4962" fmla="*/ 6940027 w 11737975"/>
              <a:gd name="connsiteY4962" fmla="*/ 957358 h 9023354"/>
              <a:gd name="connsiteX4963" fmla="*/ 6939334 w 11737975"/>
              <a:gd name="connsiteY4963" fmla="*/ 955775 h 9023354"/>
              <a:gd name="connsiteX4964" fmla="*/ 6933268 w 11737975"/>
              <a:gd name="connsiteY4964" fmla="*/ 950888 h 9023354"/>
              <a:gd name="connsiteX4965" fmla="*/ 6934915 w 11737975"/>
              <a:gd name="connsiteY4965" fmla="*/ 950167 h 9023354"/>
              <a:gd name="connsiteX4966" fmla="*/ 6936562 w 11737975"/>
              <a:gd name="connsiteY4966" fmla="*/ 949446 h 9023354"/>
              <a:gd name="connsiteX4967" fmla="*/ 6936824 w 11737975"/>
              <a:gd name="connsiteY4967" fmla="*/ 945559 h 9023354"/>
              <a:gd name="connsiteX4968" fmla="*/ 6934485 w 11737975"/>
              <a:gd name="connsiteY4968" fmla="*/ 944699 h 9023354"/>
              <a:gd name="connsiteX4969" fmla="*/ 6855320 w 11737975"/>
              <a:gd name="connsiteY4969" fmla="*/ 934343 h 9023354"/>
              <a:gd name="connsiteX4970" fmla="*/ 6846226 w 11737975"/>
              <a:gd name="connsiteY4970" fmla="*/ 936434 h 9023354"/>
              <a:gd name="connsiteX4971" fmla="*/ 6845023 w 11737975"/>
              <a:gd name="connsiteY4971" fmla="*/ 942720 h 9023354"/>
              <a:gd name="connsiteX4972" fmla="*/ 6848917 w 11737975"/>
              <a:gd name="connsiteY4972" fmla="*/ 945335 h 9023354"/>
              <a:gd name="connsiteX4973" fmla="*/ 6858297 w 11737975"/>
              <a:gd name="connsiteY4973" fmla="*/ 936910 h 9023354"/>
              <a:gd name="connsiteX4974" fmla="*/ 6855320 w 11737975"/>
              <a:gd name="connsiteY4974" fmla="*/ 934343 h 9023354"/>
              <a:gd name="connsiteX4975" fmla="*/ 6997168 w 11737975"/>
              <a:gd name="connsiteY4975" fmla="*/ 931280 h 9023354"/>
              <a:gd name="connsiteX4976" fmla="*/ 6991367 w 11737975"/>
              <a:gd name="connsiteY4976" fmla="*/ 936197 h 9023354"/>
              <a:gd name="connsiteX4977" fmla="*/ 6992113 w 11737975"/>
              <a:gd name="connsiteY4977" fmla="*/ 942099 h 9023354"/>
              <a:gd name="connsiteX4978" fmla="*/ 6999132 w 11737975"/>
              <a:gd name="connsiteY4978" fmla="*/ 935369 h 9023354"/>
              <a:gd name="connsiteX4979" fmla="*/ 6997168 w 11737975"/>
              <a:gd name="connsiteY4979" fmla="*/ 931280 h 9023354"/>
              <a:gd name="connsiteX4980" fmla="*/ 6963985 w 11737975"/>
              <a:gd name="connsiteY4980" fmla="*/ 926300 h 9023354"/>
              <a:gd name="connsiteX4981" fmla="*/ 6962312 w 11737975"/>
              <a:gd name="connsiteY4981" fmla="*/ 927033 h 9023354"/>
              <a:gd name="connsiteX4982" fmla="*/ 6959672 w 11737975"/>
              <a:gd name="connsiteY4982" fmla="*/ 930109 h 9023354"/>
              <a:gd name="connsiteX4983" fmla="*/ 6957999 w 11737975"/>
              <a:gd name="connsiteY4983" fmla="*/ 930840 h 9023354"/>
              <a:gd name="connsiteX4984" fmla="*/ 6957738 w 11737975"/>
              <a:gd name="connsiteY4984" fmla="*/ 934795 h 9023354"/>
              <a:gd name="connsiteX4985" fmla="*/ 6960821 w 11737975"/>
              <a:gd name="connsiteY4985" fmla="*/ 937285 h 9023354"/>
              <a:gd name="connsiteX4986" fmla="*/ 6963460 w 11737975"/>
              <a:gd name="connsiteY4986" fmla="*/ 934209 h 9023354"/>
              <a:gd name="connsiteX4987" fmla="*/ 6964429 w 11737975"/>
              <a:gd name="connsiteY4987" fmla="*/ 931866 h 9023354"/>
              <a:gd name="connsiteX4988" fmla="*/ 6965395 w 11737975"/>
              <a:gd name="connsiteY4988" fmla="*/ 929524 h 9023354"/>
              <a:gd name="connsiteX4989" fmla="*/ 6963985 w 11737975"/>
              <a:gd name="connsiteY4989" fmla="*/ 926300 h 9023354"/>
              <a:gd name="connsiteX4990" fmla="*/ 6917443 w 11737975"/>
              <a:gd name="connsiteY4990" fmla="*/ 924047 h 9023354"/>
              <a:gd name="connsiteX4991" fmla="*/ 6902535 w 11737975"/>
              <a:gd name="connsiteY4991" fmla="*/ 930571 h 9023354"/>
              <a:gd name="connsiteX4992" fmla="*/ 6906268 w 11737975"/>
              <a:gd name="connsiteY4992" fmla="*/ 934594 h 9023354"/>
              <a:gd name="connsiteX4993" fmla="*/ 6901300 w 11737975"/>
              <a:gd name="connsiteY4993" fmla="*/ 936769 h 9023354"/>
              <a:gd name="connsiteX4994" fmla="*/ 6899644 w 11737975"/>
              <a:gd name="connsiteY4994" fmla="*/ 937495 h 9023354"/>
              <a:gd name="connsiteX4995" fmla="*/ 6886122 w 11737975"/>
              <a:gd name="connsiteY4995" fmla="*/ 947185 h 9023354"/>
              <a:gd name="connsiteX4996" fmla="*/ 6895940 w 11737975"/>
              <a:gd name="connsiteY4996" fmla="*/ 956086 h 9023354"/>
              <a:gd name="connsiteX4997" fmla="*/ 6903108 w 11737975"/>
              <a:gd name="connsiteY4997" fmla="*/ 945406 h 9023354"/>
              <a:gd name="connsiteX4998" fmla="*/ 6909732 w 11737975"/>
              <a:gd name="connsiteY4998" fmla="*/ 942505 h 9023354"/>
              <a:gd name="connsiteX4999" fmla="*/ 6917443 w 11737975"/>
              <a:gd name="connsiteY4999" fmla="*/ 924047 h 9023354"/>
              <a:gd name="connsiteX5000" fmla="*/ 6940859 w 11737975"/>
              <a:gd name="connsiteY5000" fmla="*/ 913797 h 9023354"/>
              <a:gd name="connsiteX5001" fmla="*/ 6935841 w 11737975"/>
              <a:gd name="connsiteY5001" fmla="*/ 915993 h 9023354"/>
              <a:gd name="connsiteX5002" fmla="*/ 6934168 w 11737975"/>
              <a:gd name="connsiteY5002" fmla="*/ 916725 h 9023354"/>
              <a:gd name="connsiteX5003" fmla="*/ 6928191 w 11737975"/>
              <a:gd name="connsiteY5003" fmla="*/ 921284 h 9023354"/>
              <a:gd name="connsiteX5004" fmla="*/ 6930331 w 11737975"/>
              <a:gd name="connsiteY5004" fmla="*/ 926175 h 9023354"/>
              <a:gd name="connsiteX5005" fmla="*/ 6932271 w 11737975"/>
              <a:gd name="connsiteY5005" fmla="*/ 927756 h 9023354"/>
              <a:gd name="connsiteX5006" fmla="*/ 6934391 w 11737975"/>
              <a:gd name="connsiteY5006" fmla="*/ 926342 h 9023354"/>
              <a:gd name="connsiteX5007" fmla="*/ 6939410 w 11737975"/>
              <a:gd name="connsiteY5007" fmla="*/ 924146 h 9023354"/>
              <a:gd name="connsiteX5008" fmla="*/ 6944427 w 11737975"/>
              <a:gd name="connsiteY5008" fmla="*/ 921949 h 9023354"/>
              <a:gd name="connsiteX5009" fmla="*/ 6943959 w 11737975"/>
              <a:gd name="connsiteY5009" fmla="*/ 916325 h 9023354"/>
              <a:gd name="connsiteX5010" fmla="*/ 6940859 w 11737975"/>
              <a:gd name="connsiteY5010" fmla="*/ 913797 h 9023354"/>
              <a:gd name="connsiteX5011" fmla="*/ 7077631 w 11737975"/>
              <a:gd name="connsiteY5011" fmla="*/ 912345 h 9023354"/>
              <a:gd name="connsiteX5012" fmla="*/ 7063754 w 11737975"/>
              <a:gd name="connsiteY5012" fmla="*/ 916544 h 9023354"/>
              <a:gd name="connsiteX5013" fmla="*/ 7047955 w 11737975"/>
              <a:gd name="connsiteY5013" fmla="*/ 925336 h 9023354"/>
              <a:gd name="connsiteX5014" fmla="*/ 7034074 w 11737975"/>
              <a:gd name="connsiteY5014" fmla="*/ 929537 h 9023354"/>
              <a:gd name="connsiteX5015" fmla="*/ 7041774 w 11737975"/>
              <a:gd name="connsiteY5015" fmla="*/ 933663 h 9023354"/>
              <a:gd name="connsiteX5016" fmla="*/ 7022676 w 11737975"/>
              <a:gd name="connsiteY5016" fmla="*/ 943896 h 9023354"/>
              <a:gd name="connsiteX5017" fmla="*/ 7014431 w 11737975"/>
              <a:gd name="connsiteY5017" fmla="*/ 947505 h 9023354"/>
              <a:gd name="connsiteX5018" fmla="*/ 7013743 w 11737975"/>
              <a:gd name="connsiteY5018" fmla="*/ 945933 h 9023354"/>
              <a:gd name="connsiteX5019" fmla="*/ 6996023 w 11737975"/>
              <a:gd name="connsiteY5019" fmla="*/ 959313 h 9023354"/>
              <a:gd name="connsiteX5020" fmla="*/ 6994101 w 11737975"/>
              <a:gd name="connsiteY5020" fmla="*/ 963901 h 9023354"/>
              <a:gd name="connsiteX5021" fmla="*/ 6990804 w 11737975"/>
              <a:gd name="connsiteY5021" fmla="*/ 965345 h 9023354"/>
              <a:gd name="connsiteX5022" fmla="*/ 6977613 w 11737975"/>
              <a:gd name="connsiteY5022" fmla="*/ 971118 h 9023354"/>
              <a:gd name="connsiteX5023" fmla="*/ 6977885 w 11737975"/>
              <a:gd name="connsiteY5023" fmla="*/ 967251 h 9023354"/>
              <a:gd name="connsiteX5024" fmla="*/ 6975547 w 11737975"/>
              <a:gd name="connsiteY5024" fmla="*/ 966400 h 9023354"/>
              <a:gd name="connsiteX5025" fmla="*/ 6975964 w 11737975"/>
              <a:gd name="connsiteY5025" fmla="*/ 971839 h 9023354"/>
              <a:gd name="connsiteX5026" fmla="*/ 6973627 w 11737975"/>
              <a:gd name="connsiteY5026" fmla="*/ 970990 h 9023354"/>
              <a:gd name="connsiteX5027" fmla="*/ 6949437 w 11737975"/>
              <a:gd name="connsiteY5027" fmla="*/ 974081 h 9023354"/>
              <a:gd name="connsiteX5028" fmla="*/ 6928420 w 11737975"/>
              <a:gd name="connsiteY5028" fmla="*/ 988905 h 9023354"/>
              <a:gd name="connsiteX5029" fmla="*/ 6930213 w 11737975"/>
              <a:gd name="connsiteY5029" fmla="*/ 997488 h 9023354"/>
              <a:gd name="connsiteX5030" fmla="*/ 6930901 w 11737975"/>
              <a:gd name="connsiteY5030" fmla="*/ 999062 h 9023354"/>
              <a:gd name="connsiteX5031" fmla="*/ 6922385 w 11737975"/>
              <a:gd name="connsiteY5031" fmla="*/ 1006539 h 9023354"/>
              <a:gd name="connsiteX5032" fmla="*/ 6920046 w 11737975"/>
              <a:gd name="connsiteY5032" fmla="*/ 1005687 h 9023354"/>
              <a:gd name="connsiteX5033" fmla="*/ 6918671 w 11737975"/>
              <a:gd name="connsiteY5033" fmla="*/ 1002542 h 9023354"/>
              <a:gd name="connsiteX5034" fmla="*/ 6917982 w 11737975"/>
              <a:gd name="connsiteY5034" fmla="*/ 1000968 h 9023354"/>
              <a:gd name="connsiteX5035" fmla="*/ 6915645 w 11737975"/>
              <a:gd name="connsiteY5035" fmla="*/ 1000119 h 9023354"/>
              <a:gd name="connsiteX5036" fmla="*/ 6916333 w 11737975"/>
              <a:gd name="connsiteY5036" fmla="*/ 1001690 h 9023354"/>
              <a:gd name="connsiteX5037" fmla="*/ 6917021 w 11737975"/>
              <a:gd name="connsiteY5037" fmla="*/ 1003263 h 9023354"/>
              <a:gd name="connsiteX5038" fmla="*/ 6918399 w 11737975"/>
              <a:gd name="connsiteY5038" fmla="*/ 1006408 h 9023354"/>
              <a:gd name="connsiteX5039" fmla="*/ 6891744 w 11737975"/>
              <a:gd name="connsiteY5039" fmla="*/ 1021824 h 9023354"/>
              <a:gd name="connsiteX5040" fmla="*/ 6876906 w 11737975"/>
              <a:gd name="connsiteY5040" fmla="*/ 1028321 h 9023354"/>
              <a:gd name="connsiteX5041" fmla="*/ 6834851 w 11737975"/>
              <a:gd name="connsiteY5041" fmla="*/ 1035483 h 9023354"/>
              <a:gd name="connsiteX5042" fmla="*/ 6829504 w 11737975"/>
              <a:gd name="connsiteY5042" fmla="*/ 1054690 h 9023354"/>
              <a:gd name="connsiteX5043" fmla="*/ 6819067 w 11737975"/>
              <a:gd name="connsiteY5043" fmla="*/ 1066755 h 9023354"/>
              <a:gd name="connsiteX5044" fmla="*/ 6815770 w 11737975"/>
              <a:gd name="connsiteY5044" fmla="*/ 1068200 h 9023354"/>
              <a:gd name="connsiteX5045" fmla="*/ 6813160 w 11737975"/>
              <a:gd name="connsiteY5045" fmla="*/ 1071215 h 9023354"/>
              <a:gd name="connsiteX5046" fmla="*/ 6816874 w 11737975"/>
              <a:gd name="connsiteY5046" fmla="*/ 1075212 h 9023354"/>
              <a:gd name="connsiteX5047" fmla="*/ 6821170 w 11737975"/>
              <a:gd name="connsiteY5047" fmla="*/ 1073801 h 9023354"/>
              <a:gd name="connsiteX5048" fmla="*/ 6824431 w 11737975"/>
              <a:gd name="connsiteY5048" fmla="*/ 1070030 h 9023354"/>
              <a:gd name="connsiteX5049" fmla="*/ 6825117 w 11737975"/>
              <a:gd name="connsiteY5049" fmla="*/ 1071602 h 9023354"/>
              <a:gd name="connsiteX5050" fmla="*/ 6854655 w 11737975"/>
              <a:gd name="connsiteY5050" fmla="*/ 1049304 h 9023354"/>
              <a:gd name="connsiteX5051" fmla="*/ 6852733 w 11737975"/>
              <a:gd name="connsiteY5051" fmla="*/ 1053894 h 9023354"/>
              <a:gd name="connsiteX5052" fmla="*/ 6880348 w 11737975"/>
              <a:gd name="connsiteY5052" fmla="*/ 1036184 h 9023354"/>
              <a:gd name="connsiteX5053" fmla="*/ 6879658 w 11737975"/>
              <a:gd name="connsiteY5053" fmla="*/ 1034611 h 9023354"/>
              <a:gd name="connsiteX5054" fmla="*/ 6894498 w 11737975"/>
              <a:gd name="connsiteY5054" fmla="*/ 1028116 h 9023354"/>
              <a:gd name="connsiteX5055" fmla="*/ 6922802 w 11737975"/>
              <a:gd name="connsiteY5055" fmla="*/ 1011976 h 9023354"/>
              <a:gd name="connsiteX5056" fmla="*/ 6924449 w 11737975"/>
              <a:gd name="connsiteY5056" fmla="*/ 1011256 h 9023354"/>
              <a:gd name="connsiteX5057" fmla="*/ 6932966 w 11737975"/>
              <a:gd name="connsiteY5057" fmla="*/ 1003781 h 9023354"/>
              <a:gd name="connsiteX5058" fmla="*/ 6974732 w 11737975"/>
              <a:gd name="connsiteY5058" fmla="*/ 978003 h 9023354"/>
              <a:gd name="connsiteX5059" fmla="*/ 6974043 w 11737975"/>
              <a:gd name="connsiteY5059" fmla="*/ 976429 h 9023354"/>
              <a:gd name="connsiteX5060" fmla="*/ 6978029 w 11737975"/>
              <a:gd name="connsiteY5060" fmla="*/ 976559 h 9023354"/>
              <a:gd name="connsiteX5061" fmla="*/ 6979678 w 11737975"/>
              <a:gd name="connsiteY5061" fmla="*/ 975836 h 9023354"/>
              <a:gd name="connsiteX5062" fmla="*/ 6992868 w 11737975"/>
              <a:gd name="connsiteY5062" fmla="*/ 970062 h 9023354"/>
              <a:gd name="connsiteX5063" fmla="*/ 6996166 w 11737975"/>
              <a:gd name="connsiteY5063" fmla="*/ 968619 h 9023354"/>
              <a:gd name="connsiteX5064" fmla="*/ 6997543 w 11737975"/>
              <a:gd name="connsiteY5064" fmla="*/ 971765 h 9023354"/>
              <a:gd name="connsiteX5065" fmla="*/ 6998233 w 11737975"/>
              <a:gd name="connsiteY5065" fmla="*/ 973337 h 9023354"/>
              <a:gd name="connsiteX5066" fmla="*/ 7010462 w 11737975"/>
              <a:gd name="connsiteY5066" fmla="*/ 969857 h 9023354"/>
              <a:gd name="connsiteX5067" fmla="*/ 7013073 w 11737975"/>
              <a:gd name="connsiteY5067" fmla="*/ 966841 h 9023354"/>
              <a:gd name="connsiteX5068" fmla="*/ 7012384 w 11737975"/>
              <a:gd name="connsiteY5068" fmla="*/ 965269 h 9023354"/>
              <a:gd name="connsiteX5069" fmla="*/ 7010046 w 11737975"/>
              <a:gd name="connsiteY5069" fmla="*/ 964418 h 9023354"/>
              <a:gd name="connsiteX5070" fmla="*/ 7009086 w 11737975"/>
              <a:gd name="connsiteY5070" fmla="*/ 966712 h 9023354"/>
              <a:gd name="connsiteX5071" fmla="*/ 6998505 w 11737975"/>
              <a:gd name="connsiteY5071" fmla="*/ 969470 h 9023354"/>
              <a:gd name="connsiteX5072" fmla="*/ 6997815 w 11737975"/>
              <a:gd name="connsiteY5072" fmla="*/ 967897 h 9023354"/>
              <a:gd name="connsiteX5073" fmla="*/ 7006060 w 11737975"/>
              <a:gd name="connsiteY5073" fmla="*/ 964289 h 9023354"/>
              <a:gd name="connsiteX5074" fmla="*/ 7003994 w 11737975"/>
              <a:gd name="connsiteY5074" fmla="*/ 959571 h 9023354"/>
              <a:gd name="connsiteX5075" fmla="*/ 7015537 w 11737975"/>
              <a:gd name="connsiteY5075" fmla="*/ 954518 h 9023354"/>
              <a:gd name="connsiteX5076" fmla="*/ 7014849 w 11737975"/>
              <a:gd name="connsiteY5076" fmla="*/ 952945 h 9023354"/>
              <a:gd name="connsiteX5077" fmla="*/ 7016497 w 11737975"/>
              <a:gd name="connsiteY5077" fmla="*/ 952224 h 9023354"/>
              <a:gd name="connsiteX5078" fmla="*/ 7025430 w 11737975"/>
              <a:gd name="connsiteY5078" fmla="*/ 950189 h 9023354"/>
              <a:gd name="connsiteX5079" fmla="*/ 7045488 w 11737975"/>
              <a:gd name="connsiteY5079" fmla="*/ 937660 h 9023354"/>
              <a:gd name="connsiteX5080" fmla="*/ 7047138 w 11737975"/>
              <a:gd name="connsiteY5080" fmla="*/ 936938 h 9023354"/>
              <a:gd name="connsiteX5081" fmla="*/ 7049747 w 11737975"/>
              <a:gd name="connsiteY5081" fmla="*/ 933922 h 9023354"/>
              <a:gd name="connsiteX5082" fmla="*/ 7051395 w 11737975"/>
              <a:gd name="connsiteY5082" fmla="*/ 933200 h 9023354"/>
              <a:gd name="connsiteX5083" fmla="*/ 7079426 w 11737975"/>
              <a:gd name="connsiteY5083" fmla="*/ 920930 h 9023354"/>
              <a:gd name="connsiteX5084" fmla="*/ 7081347 w 11737975"/>
              <a:gd name="connsiteY5084" fmla="*/ 916342 h 9023354"/>
              <a:gd name="connsiteX5085" fmla="*/ 7077631 w 11737975"/>
              <a:gd name="connsiteY5085" fmla="*/ 912345 h 9023354"/>
              <a:gd name="connsiteX5086" fmla="*/ 6971066 w 11737975"/>
              <a:gd name="connsiteY5086" fmla="*/ 912230 h 9023354"/>
              <a:gd name="connsiteX5087" fmla="*/ 6978162 w 11737975"/>
              <a:gd name="connsiteY5087" fmla="*/ 914781 h 9023354"/>
              <a:gd name="connsiteX5088" fmla="*/ 6971066 w 11737975"/>
              <a:gd name="connsiteY5088" fmla="*/ 912230 h 9023354"/>
              <a:gd name="connsiteX5089" fmla="*/ 7034481 w 11737975"/>
              <a:gd name="connsiteY5089" fmla="*/ 908470 h 9023354"/>
              <a:gd name="connsiteX5090" fmla="*/ 7031316 w 11737975"/>
              <a:gd name="connsiteY5090" fmla="*/ 919453 h 9023354"/>
              <a:gd name="connsiteX5091" fmla="*/ 7034481 w 11737975"/>
              <a:gd name="connsiteY5091" fmla="*/ 908470 h 9023354"/>
              <a:gd name="connsiteX5092" fmla="*/ 6994323 w 11737975"/>
              <a:gd name="connsiteY5092" fmla="*/ 884593 h 9023354"/>
              <a:gd name="connsiteX5093" fmla="*/ 6987822 w 11737975"/>
              <a:gd name="connsiteY5093" fmla="*/ 885302 h 9023354"/>
              <a:gd name="connsiteX5094" fmla="*/ 6982892 w 11737975"/>
              <a:gd name="connsiteY5094" fmla="*/ 889596 h 9023354"/>
              <a:gd name="connsiteX5095" fmla="*/ 6979628 w 11737975"/>
              <a:gd name="connsiteY5095" fmla="*/ 891025 h 9023354"/>
              <a:gd name="connsiteX5096" fmla="*/ 6975664 w 11737975"/>
              <a:gd name="connsiteY5096" fmla="*/ 890861 h 9023354"/>
              <a:gd name="connsiteX5097" fmla="*/ 6973096 w 11737975"/>
              <a:gd name="connsiteY5097" fmla="*/ 893885 h 9023354"/>
              <a:gd name="connsiteX5098" fmla="*/ 6972858 w 11737975"/>
              <a:gd name="connsiteY5098" fmla="*/ 897785 h 9023354"/>
              <a:gd name="connsiteX5099" fmla="*/ 6976822 w 11737975"/>
              <a:gd name="connsiteY5099" fmla="*/ 897948 h 9023354"/>
              <a:gd name="connsiteX5100" fmla="*/ 6981719 w 11737975"/>
              <a:gd name="connsiteY5100" fmla="*/ 895806 h 9023354"/>
              <a:gd name="connsiteX5101" fmla="*/ 6985683 w 11737975"/>
              <a:gd name="connsiteY5101" fmla="*/ 895970 h 9023354"/>
              <a:gd name="connsiteX5102" fmla="*/ 6989910 w 11737975"/>
              <a:gd name="connsiteY5102" fmla="*/ 900142 h 9023354"/>
              <a:gd name="connsiteX5103" fmla="*/ 6993104 w 11737975"/>
              <a:gd name="connsiteY5103" fmla="*/ 898832 h 9023354"/>
              <a:gd name="connsiteX5104" fmla="*/ 6994323 w 11737975"/>
              <a:gd name="connsiteY5104" fmla="*/ 884593 h 9023354"/>
              <a:gd name="connsiteX5105" fmla="*/ 7030859 w 11737975"/>
              <a:gd name="connsiteY5105" fmla="*/ 881944 h 9023354"/>
              <a:gd name="connsiteX5106" fmla="*/ 7029202 w 11737975"/>
              <a:gd name="connsiteY5106" fmla="*/ 882670 h 9023354"/>
              <a:gd name="connsiteX5107" fmla="*/ 6972804 w 11737975"/>
              <a:gd name="connsiteY5107" fmla="*/ 920794 h 9023354"/>
              <a:gd name="connsiteX5108" fmla="*/ 6971852 w 11737975"/>
              <a:gd name="connsiteY5108" fmla="*/ 923131 h 9023354"/>
              <a:gd name="connsiteX5109" fmla="*/ 6974920 w 11737975"/>
              <a:gd name="connsiteY5109" fmla="*/ 925628 h 9023354"/>
              <a:gd name="connsiteX5110" fmla="*/ 7033680 w 11737975"/>
              <a:gd name="connsiteY5110" fmla="*/ 888388 h 9023354"/>
              <a:gd name="connsiteX5111" fmla="*/ 7033927 w 11737975"/>
              <a:gd name="connsiteY5111" fmla="*/ 884440 h 9023354"/>
              <a:gd name="connsiteX5112" fmla="*/ 7030859 w 11737975"/>
              <a:gd name="connsiteY5112" fmla="*/ 881944 h 9023354"/>
              <a:gd name="connsiteX5113" fmla="*/ 6961353 w 11737975"/>
              <a:gd name="connsiteY5113" fmla="*/ 874590 h 9023354"/>
              <a:gd name="connsiteX5114" fmla="*/ 6956092 w 11737975"/>
              <a:gd name="connsiteY5114" fmla="*/ 877371 h 9023354"/>
              <a:gd name="connsiteX5115" fmla="*/ 6958067 w 11737975"/>
              <a:gd name="connsiteY5115" fmla="*/ 878967 h 9023354"/>
              <a:gd name="connsiteX5116" fmla="*/ 6965160 w 11737975"/>
              <a:gd name="connsiteY5116" fmla="*/ 875323 h 9023354"/>
              <a:gd name="connsiteX5117" fmla="*/ 6961353 w 11737975"/>
              <a:gd name="connsiteY5117" fmla="*/ 874590 h 9023354"/>
              <a:gd name="connsiteX5118" fmla="*/ 6897976 w 11737975"/>
              <a:gd name="connsiteY5118" fmla="*/ 874288 h 9023354"/>
              <a:gd name="connsiteX5119" fmla="*/ 6896332 w 11737975"/>
              <a:gd name="connsiteY5119" fmla="*/ 875007 h 9023354"/>
              <a:gd name="connsiteX5120" fmla="*/ 6894689 w 11737975"/>
              <a:gd name="connsiteY5120" fmla="*/ 875727 h 9023354"/>
              <a:gd name="connsiteX5121" fmla="*/ 6893046 w 11737975"/>
              <a:gd name="connsiteY5121" fmla="*/ 876446 h 9023354"/>
              <a:gd name="connsiteX5122" fmla="*/ 6896201 w 11737975"/>
              <a:gd name="connsiteY5122" fmla="*/ 879179 h 9023354"/>
              <a:gd name="connsiteX5123" fmla="*/ 6897844 w 11737975"/>
              <a:gd name="connsiteY5123" fmla="*/ 878461 h 9023354"/>
              <a:gd name="connsiteX5124" fmla="*/ 6899486 w 11737975"/>
              <a:gd name="connsiteY5124" fmla="*/ 877741 h 9023354"/>
              <a:gd name="connsiteX5125" fmla="*/ 6900374 w 11737975"/>
              <a:gd name="connsiteY5125" fmla="*/ 875296 h 9023354"/>
              <a:gd name="connsiteX5126" fmla="*/ 6897976 w 11737975"/>
              <a:gd name="connsiteY5126" fmla="*/ 874288 h 9023354"/>
              <a:gd name="connsiteX5127" fmla="*/ 7007398 w 11737975"/>
              <a:gd name="connsiteY5127" fmla="*/ 873700 h 9023354"/>
              <a:gd name="connsiteX5128" fmla="*/ 7006475 w 11737975"/>
              <a:gd name="connsiteY5128" fmla="*/ 875932 h 9023354"/>
              <a:gd name="connsiteX5129" fmla="*/ 7003963 w 11737975"/>
              <a:gd name="connsiteY5129" fmla="*/ 878862 h 9023354"/>
              <a:gd name="connsiteX5130" fmla="*/ 7003040 w 11737975"/>
              <a:gd name="connsiteY5130" fmla="*/ 881094 h 9023354"/>
              <a:gd name="connsiteX5131" fmla="*/ 7002119 w 11737975"/>
              <a:gd name="connsiteY5131" fmla="*/ 883324 h 9023354"/>
              <a:gd name="connsiteX5132" fmla="*/ 7003756 w 11737975"/>
              <a:gd name="connsiteY5132" fmla="*/ 884895 h 9023354"/>
              <a:gd name="connsiteX5133" fmla="*/ 7004384 w 11737975"/>
              <a:gd name="connsiteY5133" fmla="*/ 884162 h 9023354"/>
              <a:gd name="connsiteX5134" fmla="*/ 7007570 w 11737975"/>
              <a:gd name="connsiteY5134" fmla="*/ 882768 h 9023354"/>
              <a:gd name="connsiteX5135" fmla="*/ 7010334 w 11737975"/>
              <a:gd name="connsiteY5135" fmla="*/ 876073 h 9023354"/>
              <a:gd name="connsiteX5136" fmla="*/ 7009661 w 11737975"/>
              <a:gd name="connsiteY5136" fmla="*/ 874538 h 9023354"/>
              <a:gd name="connsiteX5137" fmla="*/ 7007398 w 11737975"/>
              <a:gd name="connsiteY5137" fmla="*/ 873700 h 9023354"/>
              <a:gd name="connsiteX5138" fmla="*/ 7056548 w 11737975"/>
              <a:gd name="connsiteY5138" fmla="*/ 865214 h 9023354"/>
              <a:gd name="connsiteX5139" fmla="*/ 7053321 w 11737975"/>
              <a:gd name="connsiteY5139" fmla="*/ 866626 h 9023354"/>
              <a:gd name="connsiteX5140" fmla="*/ 7045054 w 11737975"/>
              <a:gd name="connsiteY5140" fmla="*/ 874085 h 9023354"/>
              <a:gd name="connsiteX5141" fmla="*/ 7046466 w 11737975"/>
              <a:gd name="connsiteY5141" fmla="*/ 877307 h 9023354"/>
              <a:gd name="connsiteX5142" fmla="*/ 7048783 w 11737975"/>
              <a:gd name="connsiteY5142" fmla="*/ 878212 h 9023354"/>
              <a:gd name="connsiteX5143" fmla="*/ 7059369 w 11737975"/>
              <a:gd name="connsiteY5143" fmla="*/ 871659 h 9023354"/>
              <a:gd name="connsiteX5144" fmla="*/ 7060982 w 11737975"/>
              <a:gd name="connsiteY5144" fmla="*/ 870952 h 9023354"/>
              <a:gd name="connsiteX5145" fmla="*/ 7061182 w 11737975"/>
              <a:gd name="connsiteY5145" fmla="*/ 867024 h 9023354"/>
              <a:gd name="connsiteX5146" fmla="*/ 7058865 w 11737975"/>
              <a:gd name="connsiteY5146" fmla="*/ 866120 h 9023354"/>
              <a:gd name="connsiteX5147" fmla="*/ 7056548 w 11737975"/>
              <a:gd name="connsiteY5147" fmla="*/ 865214 h 9023354"/>
              <a:gd name="connsiteX5148" fmla="*/ 7033261 w 11737975"/>
              <a:gd name="connsiteY5148" fmla="*/ 860152 h 9023354"/>
              <a:gd name="connsiteX5149" fmla="*/ 7022007 w 11737975"/>
              <a:gd name="connsiteY5149" fmla="*/ 866963 h 9023354"/>
              <a:gd name="connsiteX5150" fmla="*/ 7031391 w 11737975"/>
              <a:gd name="connsiteY5150" fmla="*/ 870398 h 9023354"/>
              <a:gd name="connsiteX5151" fmla="*/ 7033261 w 11737975"/>
              <a:gd name="connsiteY5151" fmla="*/ 860152 h 9023354"/>
              <a:gd name="connsiteX5152" fmla="*/ 6944734 w 11737975"/>
              <a:gd name="connsiteY5152" fmla="*/ 859991 h 9023354"/>
              <a:gd name="connsiteX5153" fmla="*/ 6931564 w 11737975"/>
              <a:gd name="connsiteY5153" fmla="*/ 865756 h 9023354"/>
              <a:gd name="connsiteX5154" fmla="*/ 6935256 w 11737975"/>
              <a:gd name="connsiteY5154" fmla="*/ 869711 h 9023354"/>
              <a:gd name="connsiteX5155" fmla="*/ 6886947 w 11737975"/>
              <a:gd name="connsiteY5155" fmla="*/ 898286 h 9023354"/>
              <a:gd name="connsiteX5156" fmla="*/ 6892686 w 11737975"/>
              <a:gd name="connsiteY5156" fmla="*/ 906916 h 9023354"/>
              <a:gd name="connsiteX5157" fmla="*/ 6902282 w 11737975"/>
              <a:gd name="connsiteY5157" fmla="*/ 906429 h 9023354"/>
              <a:gd name="connsiteX5158" fmla="*/ 6913807 w 11737975"/>
              <a:gd name="connsiteY5158" fmla="*/ 901383 h 9023354"/>
              <a:gd name="connsiteX5159" fmla="*/ 6914889 w 11737975"/>
              <a:gd name="connsiteY5159" fmla="*/ 908338 h 9023354"/>
              <a:gd name="connsiteX5160" fmla="*/ 6909950 w 11737975"/>
              <a:gd name="connsiteY5160" fmla="*/ 910500 h 9023354"/>
              <a:gd name="connsiteX5161" fmla="*/ 6906657 w 11737975"/>
              <a:gd name="connsiteY5161" fmla="*/ 911942 h 9023354"/>
              <a:gd name="connsiteX5162" fmla="*/ 6906376 w 11737975"/>
              <a:gd name="connsiteY5162" fmla="*/ 915778 h 9023354"/>
              <a:gd name="connsiteX5163" fmla="*/ 6908703 w 11737975"/>
              <a:gd name="connsiteY5163" fmla="*/ 916618 h 9023354"/>
              <a:gd name="connsiteX5164" fmla="*/ 6911997 w 11737975"/>
              <a:gd name="connsiteY5164" fmla="*/ 915175 h 9023354"/>
              <a:gd name="connsiteX5165" fmla="*/ 6918582 w 11737975"/>
              <a:gd name="connsiteY5165" fmla="*/ 912293 h 9023354"/>
              <a:gd name="connsiteX5166" fmla="*/ 6921192 w 11737975"/>
              <a:gd name="connsiteY5166" fmla="*/ 911672 h 9023354"/>
              <a:gd name="connsiteX5167" fmla="*/ 6925167 w 11737975"/>
              <a:gd name="connsiteY5167" fmla="*/ 909411 h 9023354"/>
              <a:gd name="connsiteX5168" fmla="*/ 6923967 w 11737975"/>
              <a:gd name="connsiteY5168" fmla="*/ 893223 h 9023354"/>
              <a:gd name="connsiteX5169" fmla="*/ 6935892 w 11737975"/>
              <a:gd name="connsiteY5169" fmla="*/ 893574 h 9023354"/>
              <a:gd name="connsiteX5170" fmla="*/ 6948264 w 11737975"/>
              <a:gd name="connsiteY5170" fmla="*/ 877017 h 9023354"/>
              <a:gd name="connsiteX5171" fmla="*/ 6951557 w 11737975"/>
              <a:gd name="connsiteY5171" fmla="*/ 875575 h 9023354"/>
              <a:gd name="connsiteX5172" fmla="*/ 6951720 w 11737975"/>
              <a:gd name="connsiteY5172" fmla="*/ 862504 h 9023354"/>
              <a:gd name="connsiteX5173" fmla="*/ 6944734 w 11737975"/>
              <a:gd name="connsiteY5173" fmla="*/ 859991 h 9023354"/>
              <a:gd name="connsiteX5174" fmla="*/ 7061840 w 11737975"/>
              <a:gd name="connsiteY5174" fmla="*/ 845757 h 9023354"/>
              <a:gd name="connsiteX5175" fmla="*/ 7060185 w 11737975"/>
              <a:gd name="connsiteY5175" fmla="*/ 846482 h 9023354"/>
              <a:gd name="connsiteX5176" fmla="*/ 7043373 w 11737975"/>
              <a:gd name="connsiteY5176" fmla="*/ 857611 h 9023354"/>
              <a:gd name="connsiteX5177" fmla="*/ 7042412 w 11737975"/>
              <a:gd name="connsiteY5177" fmla="*/ 859917 h 9023354"/>
              <a:gd name="connsiteX5178" fmla="*/ 7044759 w 11737975"/>
              <a:gd name="connsiteY5178" fmla="*/ 860776 h 9023354"/>
              <a:gd name="connsiteX5179" fmla="*/ 7063917 w 11737975"/>
              <a:gd name="connsiteY5179" fmla="*/ 850503 h 9023354"/>
              <a:gd name="connsiteX5180" fmla="*/ 7062532 w 11737975"/>
              <a:gd name="connsiteY5180" fmla="*/ 847338 h 9023354"/>
              <a:gd name="connsiteX5181" fmla="*/ 7061840 w 11737975"/>
              <a:gd name="connsiteY5181" fmla="*/ 845757 h 9023354"/>
              <a:gd name="connsiteX5182" fmla="*/ 4294419 w 11737975"/>
              <a:gd name="connsiteY5182" fmla="*/ 840797 h 9023354"/>
              <a:gd name="connsiteX5183" fmla="*/ 4282920 w 11737975"/>
              <a:gd name="connsiteY5183" fmla="*/ 845831 h 9023354"/>
              <a:gd name="connsiteX5184" fmla="*/ 4292106 w 11737975"/>
              <a:gd name="connsiteY5184" fmla="*/ 849487 h 9023354"/>
              <a:gd name="connsiteX5185" fmla="*/ 4294419 w 11737975"/>
              <a:gd name="connsiteY5185" fmla="*/ 840797 h 9023354"/>
              <a:gd name="connsiteX5186" fmla="*/ 7103897 w 11737975"/>
              <a:gd name="connsiteY5186" fmla="*/ 839002 h 9023354"/>
              <a:gd name="connsiteX5187" fmla="*/ 7072865 w 11737975"/>
              <a:gd name="connsiteY5187" fmla="*/ 857934 h 9023354"/>
              <a:gd name="connsiteX5188" fmla="*/ 7073520 w 11737975"/>
              <a:gd name="connsiteY5188" fmla="*/ 859431 h 9023354"/>
              <a:gd name="connsiteX5189" fmla="*/ 7075824 w 11737975"/>
              <a:gd name="connsiteY5189" fmla="*/ 860206 h 9023354"/>
              <a:gd name="connsiteX5190" fmla="*/ 7105207 w 11737975"/>
              <a:gd name="connsiteY5190" fmla="*/ 841994 h 9023354"/>
              <a:gd name="connsiteX5191" fmla="*/ 7106202 w 11737975"/>
              <a:gd name="connsiteY5191" fmla="*/ 839776 h 9023354"/>
              <a:gd name="connsiteX5192" fmla="*/ 7103897 w 11737975"/>
              <a:gd name="connsiteY5192" fmla="*/ 839002 h 9023354"/>
              <a:gd name="connsiteX5193" fmla="*/ 7086066 w 11737975"/>
              <a:gd name="connsiteY5193" fmla="*/ 833780 h 9023354"/>
              <a:gd name="connsiteX5194" fmla="*/ 7082078 w 11737975"/>
              <a:gd name="connsiteY5194" fmla="*/ 837354 h 9023354"/>
              <a:gd name="connsiteX5195" fmla="*/ 7081198 w 11737975"/>
              <a:gd name="connsiteY5195" fmla="*/ 839568 h 9023354"/>
              <a:gd name="connsiteX5196" fmla="*/ 7083422 w 11737975"/>
              <a:gd name="connsiteY5196" fmla="*/ 840423 h 9023354"/>
              <a:gd name="connsiteX5197" fmla="*/ 7087409 w 11737975"/>
              <a:gd name="connsiteY5197" fmla="*/ 836850 h 9023354"/>
              <a:gd name="connsiteX5198" fmla="*/ 7088290 w 11737975"/>
              <a:gd name="connsiteY5198" fmla="*/ 834635 h 9023354"/>
              <a:gd name="connsiteX5199" fmla="*/ 7086066 w 11737975"/>
              <a:gd name="connsiteY5199" fmla="*/ 833780 h 9023354"/>
              <a:gd name="connsiteX5200" fmla="*/ 6996838 w 11737975"/>
              <a:gd name="connsiteY5200" fmla="*/ 831509 h 9023354"/>
              <a:gd name="connsiteX5201" fmla="*/ 6963651 w 11737975"/>
              <a:gd name="connsiteY5201" fmla="*/ 846034 h 9023354"/>
              <a:gd name="connsiteX5202" fmla="*/ 6960153 w 11737975"/>
              <a:gd name="connsiteY5202" fmla="*/ 860632 h 9023354"/>
              <a:gd name="connsiteX5203" fmla="*/ 6963582 w 11737975"/>
              <a:gd name="connsiteY5203" fmla="*/ 868462 h 9023354"/>
              <a:gd name="connsiteX5204" fmla="*/ 6994424 w 11737975"/>
              <a:gd name="connsiteY5204" fmla="*/ 853096 h 9023354"/>
              <a:gd name="connsiteX5205" fmla="*/ 6995795 w 11737975"/>
              <a:gd name="connsiteY5205" fmla="*/ 856230 h 9023354"/>
              <a:gd name="connsiteX5206" fmla="*/ 6996479 w 11737975"/>
              <a:gd name="connsiteY5206" fmla="*/ 857796 h 9023354"/>
              <a:gd name="connsiteX5207" fmla="*/ 6997167 w 11737975"/>
              <a:gd name="connsiteY5207" fmla="*/ 859362 h 9023354"/>
              <a:gd name="connsiteX5208" fmla="*/ 6998142 w 11737975"/>
              <a:gd name="connsiteY5208" fmla="*/ 857069 h 9023354"/>
              <a:gd name="connsiteX5209" fmla="*/ 6995398 w 11737975"/>
              <a:gd name="connsiteY5209" fmla="*/ 850803 h 9023354"/>
              <a:gd name="connsiteX5210" fmla="*/ 6997057 w 11737975"/>
              <a:gd name="connsiteY5210" fmla="*/ 850078 h 9023354"/>
              <a:gd name="connsiteX5211" fmla="*/ 7004270 w 11737975"/>
              <a:gd name="connsiteY5211" fmla="*/ 839454 h 9023354"/>
              <a:gd name="connsiteX5212" fmla="*/ 6996838 w 11737975"/>
              <a:gd name="connsiteY5212" fmla="*/ 831509 h 9023354"/>
              <a:gd name="connsiteX5213" fmla="*/ 4522030 w 11737975"/>
              <a:gd name="connsiteY5213" fmla="*/ 827557 h 9023354"/>
              <a:gd name="connsiteX5214" fmla="*/ 4516723 w 11737975"/>
              <a:gd name="connsiteY5214" fmla="*/ 831937 h 9023354"/>
              <a:gd name="connsiteX5215" fmla="*/ 4527101 w 11737975"/>
              <a:gd name="connsiteY5215" fmla="*/ 832880 h 9023354"/>
              <a:gd name="connsiteX5216" fmla="*/ 4522030 w 11737975"/>
              <a:gd name="connsiteY5216" fmla="*/ 827557 h 9023354"/>
              <a:gd name="connsiteX5217" fmla="*/ 7101760 w 11737975"/>
              <a:gd name="connsiteY5217" fmla="*/ 826775 h 9023354"/>
              <a:gd name="connsiteX5218" fmla="*/ 7100765 w 11737975"/>
              <a:gd name="connsiteY5218" fmla="*/ 826891 h 9023354"/>
              <a:gd name="connsiteX5219" fmla="*/ 7097497 w 11737975"/>
              <a:gd name="connsiteY5219" fmla="*/ 830892 h 9023354"/>
              <a:gd name="connsiteX5220" fmla="*/ 7101760 w 11737975"/>
              <a:gd name="connsiteY5220" fmla="*/ 826775 h 9023354"/>
              <a:gd name="connsiteX5221" fmla="*/ 7130917 w 11737975"/>
              <a:gd name="connsiteY5221" fmla="*/ 823062 h 9023354"/>
              <a:gd name="connsiteX5222" fmla="*/ 7129211 w 11737975"/>
              <a:gd name="connsiteY5222" fmla="*/ 823808 h 9023354"/>
              <a:gd name="connsiteX5223" fmla="*/ 7124795 w 11737975"/>
              <a:gd name="connsiteY5223" fmla="*/ 827661 h 9023354"/>
              <a:gd name="connsiteX5224" fmla="*/ 7120381 w 11737975"/>
              <a:gd name="connsiteY5224" fmla="*/ 831513 h 9023354"/>
              <a:gd name="connsiteX5225" fmla="*/ 7121791 w 11737975"/>
              <a:gd name="connsiteY5225" fmla="*/ 834736 h 9023354"/>
              <a:gd name="connsiteX5226" fmla="*/ 7124203 w 11737975"/>
              <a:gd name="connsiteY5226" fmla="*/ 835599 h 9023354"/>
              <a:gd name="connsiteX5227" fmla="*/ 7128617 w 11737975"/>
              <a:gd name="connsiteY5227" fmla="*/ 831747 h 9023354"/>
              <a:gd name="connsiteX5228" fmla="*/ 7132328 w 11737975"/>
              <a:gd name="connsiteY5228" fmla="*/ 826284 h 9023354"/>
              <a:gd name="connsiteX5229" fmla="*/ 7130917 w 11737975"/>
              <a:gd name="connsiteY5229" fmla="*/ 823062 h 9023354"/>
              <a:gd name="connsiteX5230" fmla="*/ 7116215 w 11737975"/>
              <a:gd name="connsiteY5230" fmla="*/ 817493 h 9023354"/>
              <a:gd name="connsiteX5231" fmla="*/ 7111870 w 11737975"/>
              <a:gd name="connsiteY5231" fmla="*/ 820200 h 9023354"/>
              <a:gd name="connsiteX5232" fmla="*/ 7115967 w 11737975"/>
              <a:gd name="connsiteY5232" fmla="*/ 821236 h 9023354"/>
              <a:gd name="connsiteX5233" fmla="*/ 7116215 w 11737975"/>
              <a:gd name="connsiteY5233" fmla="*/ 817493 h 9023354"/>
              <a:gd name="connsiteX5234" fmla="*/ 7144917 w 11737975"/>
              <a:gd name="connsiteY5234" fmla="*/ 816625 h 9023354"/>
              <a:gd name="connsiteX5235" fmla="*/ 7138734 w 11737975"/>
              <a:gd name="connsiteY5235" fmla="*/ 819777 h 9023354"/>
              <a:gd name="connsiteX5236" fmla="*/ 7140683 w 11737975"/>
              <a:gd name="connsiteY5236" fmla="*/ 821208 h 9023354"/>
              <a:gd name="connsiteX5237" fmla="*/ 7149544 w 11737975"/>
              <a:gd name="connsiteY5237" fmla="*/ 816828 h 9023354"/>
              <a:gd name="connsiteX5238" fmla="*/ 7144917 w 11737975"/>
              <a:gd name="connsiteY5238" fmla="*/ 816625 h 9023354"/>
              <a:gd name="connsiteX5239" fmla="*/ 7058716 w 11737975"/>
              <a:gd name="connsiteY5239" fmla="*/ 815584 h 9023354"/>
              <a:gd name="connsiteX5240" fmla="*/ 7053638 w 11737975"/>
              <a:gd name="connsiteY5240" fmla="*/ 817807 h 9023354"/>
              <a:gd name="connsiteX5241" fmla="*/ 7052269 w 11737975"/>
              <a:gd name="connsiteY5241" fmla="*/ 823891 h 9023354"/>
              <a:gd name="connsiteX5242" fmla="*/ 7055456 w 11737975"/>
              <a:gd name="connsiteY5242" fmla="*/ 824983 h 9023354"/>
              <a:gd name="connsiteX5243" fmla="*/ 7058716 w 11737975"/>
              <a:gd name="connsiteY5243" fmla="*/ 815584 h 9023354"/>
              <a:gd name="connsiteX5244" fmla="*/ 6996313 w 11737975"/>
              <a:gd name="connsiteY5244" fmla="*/ 790105 h 9023354"/>
              <a:gd name="connsiteX5245" fmla="*/ 6997011 w 11737975"/>
              <a:gd name="connsiteY5245" fmla="*/ 791699 h 9023354"/>
              <a:gd name="connsiteX5246" fmla="*/ 6992034 w 11737975"/>
              <a:gd name="connsiteY5246" fmla="*/ 803370 h 9023354"/>
              <a:gd name="connsiteX5247" fmla="*/ 6994127 w 11737975"/>
              <a:gd name="connsiteY5247" fmla="*/ 808150 h 9023354"/>
              <a:gd name="connsiteX5248" fmla="*/ 6999641 w 11737975"/>
              <a:gd name="connsiteY5248" fmla="*/ 808941 h 9023354"/>
              <a:gd name="connsiteX5249" fmla="*/ 7012746 w 11737975"/>
              <a:gd name="connsiteY5249" fmla="*/ 800001 h 9023354"/>
              <a:gd name="connsiteX5250" fmla="*/ 6996313 w 11737975"/>
              <a:gd name="connsiteY5250" fmla="*/ 790105 h 9023354"/>
              <a:gd name="connsiteX5251" fmla="*/ 7191993 w 11737975"/>
              <a:gd name="connsiteY5251" fmla="*/ 786426 h 9023354"/>
              <a:gd name="connsiteX5252" fmla="*/ 7186707 w 11737975"/>
              <a:gd name="connsiteY5252" fmla="*/ 789917 h 9023354"/>
              <a:gd name="connsiteX5253" fmla="*/ 7188391 w 11737975"/>
              <a:gd name="connsiteY5253" fmla="*/ 794182 h 9023354"/>
              <a:gd name="connsiteX5254" fmla="*/ 7195552 w 11737975"/>
              <a:gd name="connsiteY5254" fmla="*/ 791047 h 9023354"/>
              <a:gd name="connsiteX5255" fmla="*/ 7197563 w 11737975"/>
              <a:gd name="connsiteY5255" fmla="*/ 788304 h 9023354"/>
              <a:gd name="connsiteX5256" fmla="*/ 7191993 w 11737975"/>
              <a:gd name="connsiteY5256" fmla="*/ 786426 h 9023354"/>
              <a:gd name="connsiteX5257" fmla="*/ 7208099 w 11737975"/>
              <a:gd name="connsiteY5257" fmla="*/ 779850 h 9023354"/>
              <a:gd name="connsiteX5258" fmla="*/ 7201023 w 11737975"/>
              <a:gd name="connsiteY5258" fmla="*/ 782948 h 9023354"/>
              <a:gd name="connsiteX5259" fmla="*/ 7202567 w 11737975"/>
              <a:gd name="connsiteY5259" fmla="*/ 785453 h 9023354"/>
              <a:gd name="connsiteX5260" fmla="*/ 7208099 w 11737975"/>
              <a:gd name="connsiteY5260" fmla="*/ 779850 h 9023354"/>
              <a:gd name="connsiteX5261" fmla="*/ 7042144 w 11737975"/>
              <a:gd name="connsiteY5261" fmla="*/ 779152 h 9023354"/>
              <a:gd name="connsiteX5262" fmla="*/ 7043271 w 11737975"/>
              <a:gd name="connsiteY5262" fmla="*/ 782548 h 9023354"/>
              <a:gd name="connsiteX5263" fmla="*/ 7046323 w 11737975"/>
              <a:gd name="connsiteY5263" fmla="*/ 779413 h 9023354"/>
              <a:gd name="connsiteX5264" fmla="*/ 7042144 w 11737975"/>
              <a:gd name="connsiteY5264" fmla="*/ 779152 h 9023354"/>
              <a:gd name="connsiteX5265" fmla="*/ 7030991 w 11737975"/>
              <a:gd name="connsiteY5265" fmla="*/ 779039 h 9023354"/>
              <a:gd name="connsiteX5266" fmla="*/ 7024090 w 11737975"/>
              <a:gd name="connsiteY5266" fmla="*/ 785783 h 9023354"/>
              <a:gd name="connsiteX5267" fmla="*/ 7018155 w 11737975"/>
              <a:gd name="connsiteY5267" fmla="*/ 790241 h 9023354"/>
              <a:gd name="connsiteX5268" fmla="*/ 7017869 w 11737975"/>
              <a:gd name="connsiteY5268" fmla="*/ 794088 h 9023354"/>
              <a:gd name="connsiteX5269" fmla="*/ 7020889 w 11737975"/>
              <a:gd name="connsiteY5269" fmla="*/ 796488 h 9023354"/>
              <a:gd name="connsiteX5270" fmla="*/ 7027793 w 11737975"/>
              <a:gd name="connsiteY5270" fmla="*/ 789743 h 9023354"/>
              <a:gd name="connsiteX5271" fmla="*/ 7035382 w 11737975"/>
              <a:gd name="connsiteY5271" fmla="*/ 784561 h 9023354"/>
              <a:gd name="connsiteX5272" fmla="*/ 7037322 w 11737975"/>
              <a:gd name="connsiteY5272" fmla="*/ 779990 h 9023354"/>
              <a:gd name="connsiteX5273" fmla="*/ 7034985 w 11737975"/>
              <a:gd name="connsiteY5273" fmla="*/ 779152 h 9023354"/>
              <a:gd name="connsiteX5274" fmla="*/ 7030991 w 11737975"/>
              <a:gd name="connsiteY5274" fmla="*/ 779039 h 9023354"/>
              <a:gd name="connsiteX5275" fmla="*/ 7102666 w 11737975"/>
              <a:gd name="connsiteY5275" fmla="*/ 777643 h 9023354"/>
              <a:gd name="connsiteX5276" fmla="*/ 7103351 w 11737975"/>
              <a:gd name="connsiteY5276" fmla="*/ 779210 h 9023354"/>
              <a:gd name="connsiteX5277" fmla="*/ 7076701 w 11737975"/>
              <a:gd name="connsiteY5277" fmla="*/ 794607 h 9023354"/>
              <a:gd name="connsiteX5278" fmla="*/ 7054313 w 11737975"/>
              <a:gd name="connsiteY5278" fmla="*/ 806276 h 9023354"/>
              <a:gd name="connsiteX5279" fmla="*/ 7044422 w 11737975"/>
              <a:gd name="connsiteY5279" fmla="*/ 810604 h 9023354"/>
              <a:gd name="connsiteX5280" fmla="*/ 7023681 w 11737975"/>
              <a:gd name="connsiteY5280" fmla="*/ 821550 h 9023354"/>
              <a:gd name="connsiteX5281" fmla="*/ 7022032 w 11737975"/>
              <a:gd name="connsiteY5281" fmla="*/ 822270 h 9023354"/>
              <a:gd name="connsiteX5282" fmla="*/ 7020536 w 11737975"/>
              <a:gd name="connsiteY5282" fmla="*/ 825025 h 9023354"/>
              <a:gd name="connsiteX5283" fmla="*/ 7020791 w 11737975"/>
              <a:gd name="connsiteY5283" fmla="*/ 828414 h 9023354"/>
              <a:gd name="connsiteX5284" fmla="*/ 7025459 w 11737975"/>
              <a:gd name="connsiteY5284" fmla="*/ 830104 h 9023354"/>
              <a:gd name="connsiteX5285" fmla="*/ 7027107 w 11737975"/>
              <a:gd name="connsiteY5285" fmla="*/ 829382 h 9023354"/>
              <a:gd name="connsiteX5286" fmla="*/ 7032053 w 11737975"/>
              <a:gd name="connsiteY5286" fmla="*/ 827218 h 9023354"/>
              <a:gd name="connsiteX5287" fmla="*/ 7032463 w 11737975"/>
              <a:gd name="connsiteY5287" fmla="*/ 832638 h 9023354"/>
              <a:gd name="connsiteX5288" fmla="*/ 7035043 w 11737975"/>
              <a:gd name="connsiteY5288" fmla="*/ 832294 h 9023354"/>
              <a:gd name="connsiteX5289" fmla="*/ 7045648 w 11737975"/>
              <a:gd name="connsiteY5289" fmla="*/ 826865 h 9023354"/>
              <a:gd name="connsiteX5290" fmla="*/ 7057056 w 11737975"/>
              <a:gd name="connsiteY5290" fmla="*/ 812540 h 9023354"/>
              <a:gd name="connsiteX5291" fmla="*/ 7079444 w 11737975"/>
              <a:gd name="connsiteY5291" fmla="*/ 800873 h 9023354"/>
              <a:gd name="connsiteX5292" fmla="*/ 7105409 w 11737975"/>
              <a:gd name="connsiteY5292" fmla="*/ 783908 h 9023354"/>
              <a:gd name="connsiteX5293" fmla="*/ 7105685 w 11737975"/>
              <a:gd name="connsiteY5293" fmla="*/ 780054 h 9023354"/>
              <a:gd name="connsiteX5294" fmla="*/ 7102666 w 11737975"/>
              <a:gd name="connsiteY5294" fmla="*/ 777643 h 9023354"/>
              <a:gd name="connsiteX5295" fmla="*/ 7123447 w 11737975"/>
              <a:gd name="connsiteY5295" fmla="*/ 767033 h 9023354"/>
              <a:gd name="connsiteX5296" fmla="*/ 7124390 w 11737975"/>
              <a:gd name="connsiteY5296" fmla="*/ 770167 h 9023354"/>
              <a:gd name="connsiteX5297" fmla="*/ 7130050 w 11737975"/>
              <a:gd name="connsiteY5297" fmla="*/ 767415 h 9023354"/>
              <a:gd name="connsiteX5298" fmla="*/ 7123447 w 11737975"/>
              <a:gd name="connsiteY5298" fmla="*/ 767033 h 9023354"/>
              <a:gd name="connsiteX5299" fmla="*/ 6943004 w 11737975"/>
              <a:gd name="connsiteY5299" fmla="*/ 757216 h 9023354"/>
              <a:gd name="connsiteX5300" fmla="*/ 6941360 w 11737975"/>
              <a:gd name="connsiteY5300" fmla="*/ 757936 h 9023354"/>
              <a:gd name="connsiteX5301" fmla="*/ 6942054 w 11737975"/>
              <a:gd name="connsiteY5301" fmla="*/ 759518 h 9023354"/>
              <a:gd name="connsiteX5302" fmla="*/ 6941795 w 11737975"/>
              <a:gd name="connsiteY5302" fmla="*/ 763403 h 9023354"/>
              <a:gd name="connsiteX5303" fmla="*/ 6942487 w 11737975"/>
              <a:gd name="connsiteY5303" fmla="*/ 764984 h 9023354"/>
              <a:gd name="connsiteX5304" fmla="*/ 6943438 w 11737975"/>
              <a:gd name="connsiteY5304" fmla="*/ 762683 h 9023354"/>
              <a:gd name="connsiteX5305" fmla="*/ 6944388 w 11737975"/>
              <a:gd name="connsiteY5305" fmla="*/ 760383 h 9023354"/>
              <a:gd name="connsiteX5306" fmla="*/ 6947418 w 11737975"/>
              <a:gd name="connsiteY5306" fmla="*/ 762827 h 9023354"/>
              <a:gd name="connsiteX5307" fmla="*/ 6948368 w 11737975"/>
              <a:gd name="connsiteY5307" fmla="*/ 760526 h 9023354"/>
              <a:gd name="connsiteX5308" fmla="*/ 6943004 w 11737975"/>
              <a:gd name="connsiteY5308" fmla="*/ 757216 h 9023354"/>
              <a:gd name="connsiteX5309" fmla="*/ 6922270 w 11737975"/>
              <a:gd name="connsiteY5309" fmla="*/ 756867 h 9023354"/>
              <a:gd name="connsiteX5310" fmla="*/ 6923365 w 11737975"/>
              <a:gd name="connsiteY5310" fmla="*/ 761951 h 9023354"/>
              <a:gd name="connsiteX5311" fmla="*/ 6926928 w 11737975"/>
              <a:gd name="connsiteY5311" fmla="*/ 766022 h 9023354"/>
              <a:gd name="connsiteX5312" fmla="*/ 6928169 w 11737975"/>
              <a:gd name="connsiteY5312" fmla="*/ 767700 h 9023354"/>
              <a:gd name="connsiteX5313" fmla="*/ 6922270 w 11737975"/>
              <a:gd name="connsiteY5313" fmla="*/ 756867 h 9023354"/>
              <a:gd name="connsiteX5314" fmla="*/ 7082456 w 11737975"/>
              <a:gd name="connsiteY5314" fmla="*/ 748970 h 9023354"/>
              <a:gd name="connsiteX5315" fmla="*/ 7064685 w 11737975"/>
              <a:gd name="connsiteY5315" fmla="*/ 762233 h 9023354"/>
              <a:gd name="connsiteX5316" fmla="*/ 7049541 w 11737975"/>
              <a:gd name="connsiteY5316" fmla="*/ 772520 h 9023354"/>
              <a:gd name="connsiteX5317" fmla="*/ 7049236 w 11737975"/>
              <a:gd name="connsiteY5317" fmla="*/ 776311 h 9023354"/>
              <a:gd name="connsiteX5318" fmla="*/ 7053877 w 11737975"/>
              <a:gd name="connsiteY5318" fmla="*/ 777935 h 9023354"/>
              <a:gd name="connsiteX5319" fmla="*/ 7067372 w 11737975"/>
              <a:gd name="connsiteY5319" fmla="*/ 768370 h 9023354"/>
              <a:gd name="connsiteX5320" fmla="*/ 7086119 w 11737975"/>
              <a:gd name="connsiteY5320" fmla="*/ 752851 h 9023354"/>
              <a:gd name="connsiteX5321" fmla="*/ 7086424 w 11737975"/>
              <a:gd name="connsiteY5321" fmla="*/ 749061 h 9023354"/>
              <a:gd name="connsiteX5322" fmla="*/ 7082456 w 11737975"/>
              <a:gd name="connsiteY5322" fmla="*/ 748970 h 9023354"/>
              <a:gd name="connsiteX5323" fmla="*/ 4526578 w 11737975"/>
              <a:gd name="connsiteY5323" fmla="*/ 746718 h 9023354"/>
              <a:gd name="connsiteX5324" fmla="*/ 4523293 w 11737975"/>
              <a:gd name="connsiteY5324" fmla="*/ 748155 h 9023354"/>
              <a:gd name="connsiteX5325" fmla="*/ 4528461 w 11737975"/>
              <a:gd name="connsiteY5325" fmla="*/ 755493 h 9023354"/>
              <a:gd name="connsiteX5326" fmla="*/ 4526578 w 11737975"/>
              <a:gd name="connsiteY5326" fmla="*/ 746718 h 9023354"/>
              <a:gd name="connsiteX5327" fmla="*/ 7162786 w 11737975"/>
              <a:gd name="connsiteY5327" fmla="*/ 743700 h 9023354"/>
              <a:gd name="connsiteX5328" fmla="*/ 7161164 w 11737975"/>
              <a:gd name="connsiteY5328" fmla="*/ 744412 h 9023354"/>
              <a:gd name="connsiteX5329" fmla="*/ 7155644 w 11737975"/>
              <a:gd name="connsiteY5329" fmla="*/ 745043 h 9023354"/>
              <a:gd name="connsiteX5330" fmla="*/ 7155332 w 11737975"/>
              <a:gd name="connsiteY5330" fmla="*/ 748746 h 9023354"/>
              <a:gd name="connsiteX5331" fmla="*/ 7158265 w 11737975"/>
              <a:gd name="connsiteY5331" fmla="*/ 751029 h 9023354"/>
              <a:gd name="connsiteX5332" fmla="*/ 7162161 w 11737975"/>
              <a:gd name="connsiteY5332" fmla="*/ 751104 h 9023354"/>
              <a:gd name="connsiteX5333" fmla="*/ 7165405 w 11737975"/>
              <a:gd name="connsiteY5333" fmla="*/ 749685 h 9023354"/>
              <a:gd name="connsiteX5334" fmla="*/ 7167337 w 11737975"/>
              <a:gd name="connsiteY5334" fmla="*/ 745273 h 9023354"/>
              <a:gd name="connsiteX5335" fmla="*/ 7162786 w 11737975"/>
              <a:gd name="connsiteY5335" fmla="*/ 743700 h 9023354"/>
              <a:gd name="connsiteX5336" fmla="*/ 7105083 w 11737975"/>
              <a:gd name="connsiteY5336" fmla="*/ 742357 h 9023354"/>
              <a:gd name="connsiteX5337" fmla="*/ 7099017 w 11737975"/>
              <a:gd name="connsiteY5337" fmla="*/ 746931 h 9023354"/>
              <a:gd name="connsiteX5338" fmla="*/ 7105170 w 11737975"/>
              <a:gd name="connsiteY5338" fmla="*/ 748318 h 9023354"/>
              <a:gd name="connsiteX5339" fmla="*/ 7105083 w 11737975"/>
              <a:gd name="connsiteY5339" fmla="*/ 742357 h 9023354"/>
              <a:gd name="connsiteX5340" fmla="*/ 6968359 w 11737975"/>
              <a:gd name="connsiteY5340" fmla="*/ 741897 h 9023354"/>
              <a:gd name="connsiteX5341" fmla="*/ 6964147 w 11737975"/>
              <a:gd name="connsiteY5341" fmla="*/ 747791 h 9023354"/>
              <a:gd name="connsiteX5342" fmla="*/ 6968359 w 11737975"/>
              <a:gd name="connsiteY5342" fmla="*/ 741897 h 9023354"/>
              <a:gd name="connsiteX5343" fmla="*/ 7179353 w 11737975"/>
              <a:gd name="connsiteY5343" fmla="*/ 732609 h 9023354"/>
              <a:gd name="connsiteX5344" fmla="*/ 7175752 w 11737975"/>
              <a:gd name="connsiteY5344" fmla="*/ 741729 h 9023354"/>
              <a:gd name="connsiteX5345" fmla="*/ 7178639 w 11737975"/>
              <a:gd name="connsiteY5345" fmla="*/ 743646 h 9023354"/>
              <a:gd name="connsiteX5346" fmla="*/ 7185308 w 11737975"/>
              <a:gd name="connsiteY5346" fmla="*/ 737545 h 9023354"/>
              <a:gd name="connsiteX5347" fmla="*/ 7179353 w 11737975"/>
              <a:gd name="connsiteY5347" fmla="*/ 732609 h 9023354"/>
              <a:gd name="connsiteX5348" fmla="*/ 7069094 w 11737975"/>
              <a:gd name="connsiteY5348" fmla="*/ 731848 h 9023354"/>
              <a:gd name="connsiteX5349" fmla="*/ 7056589 w 11737975"/>
              <a:gd name="connsiteY5349" fmla="*/ 739209 h 9023354"/>
              <a:gd name="connsiteX5350" fmla="*/ 7057545 w 11737975"/>
              <a:gd name="connsiteY5350" fmla="*/ 736905 h 9023354"/>
              <a:gd name="connsiteX5351" fmla="*/ 7039560 w 11737975"/>
              <a:gd name="connsiteY5351" fmla="*/ 754205 h 9023354"/>
              <a:gd name="connsiteX5352" fmla="*/ 7047920 w 11737975"/>
              <a:gd name="connsiteY5352" fmla="*/ 759267 h 9023354"/>
              <a:gd name="connsiteX5353" fmla="*/ 7053878 w 11737975"/>
              <a:gd name="connsiteY5353" fmla="*/ 755480 h 9023354"/>
              <a:gd name="connsiteX5354" fmla="*/ 7060316 w 11737975"/>
              <a:gd name="connsiteY5354" fmla="*/ 743234 h 9023354"/>
              <a:gd name="connsiteX5355" fmla="*/ 7071170 w 11737975"/>
              <a:gd name="connsiteY5355" fmla="*/ 736597 h 9023354"/>
              <a:gd name="connsiteX5356" fmla="*/ 7072129 w 11737975"/>
              <a:gd name="connsiteY5356" fmla="*/ 734293 h 9023354"/>
              <a:gd name="connsiteX5357" fmla="*/ 7069094 w 11737975"/>
              <a:gd name="connsiteY5357" fmla="*/ 731848 h 9023354"/>
              <a:gd name="connsiteX5358" fmla="*/ 7134045 w 11737975"/>
              <a:gd name="connsiteY5358" fmla="*/ 727758 h 9023354"/>
              <a:gd name="connsiteX5359" fmla="*/ 7132417 w 11737975"/>
              <a:gd name="connsiteY5359" fmla="*/ 728472 h 9023354"/>
              <a:gd name="connsiteX5360" fmla="*/ 7119383 w 11737975"/>
              <a:gd name="connsiteY5360" fmla="*/ 734177 h 9023354"/>
              <a:gd name="connsiteX5361" fmla="*/ 7117753 w 11737975"/>
              <a:gd name="connsiteY5361" fmla="*/ 734890 h 9023354"/>
              <a:gd name="connsiteX5362" fmla="*/ 7116880 w 11737975"/>
              <a:gd name="connsiteY5362" fmla="*/ 737330 h 9023354"/>
              <a:gd name="connsiteX5363" fmla="*/ 7119265 w 11737975"/>
              <a:gd name="connsiteY5363" fmla="*/ 738342 h 9023354"/>
              <a:gd name="connsiteX5364" fmla="*/ 7120895 w 11737975"/>
              <a:gd name="connsiteY5364" fmla="*/ 737630 h 9023354"/>
              <a:gd name="connsiteX5365" fmla="*/ 7133927 w 11737975"/>
              <a:gd name="connsiteY5365" fmla="*/ 731924 h 9023354"/>
              <a:gd name="connsiteX5366" fmla="*/ 7134045 w 11737975"/>
              <a:gd name="connsiteY5366" fmla="*/ 727758 h 9023354"/>
              <a:gd name="connsiteX5367" fmla="*/ 4575882 w 11737975"/>
              <a:gd name="connsiteY5367" fmla="*/ 726623 h 9023354"/>
              <a:gd name="connsiteX5368" fmla="*/ 4573900 w 11737975"/>
              <a:gd name="connsiteY5368" fmla="*/ 730019 h 9023354"/>
              <a:gd name="connsiteX5369" fmla="*/ 4579337 w 11737975"/>
              <a:gd name="connsiteY5369" fmla="*/ 733222 h 9023354"/>
              <a:gd name="connsiteX5370" fmla="*/ 4575882 w 11737975"/>
              <a:gd name="connsiteY5370" fmla="*/ 726623 h 9023354"/>
              <a:gd name="connsiteX5371" fmla="*/ 7194520 w 11737975"/>
              <a:gd name="connsiteY5371" fmla="*/ 722347 h 9023354"/>
              <a:gd name="connsiteX5372" fmla="*/ 7186842 w 11737975"/>
              <a:gd name="connsiteY5372" fmla="*/ 731290 h 9023354"/>
              <a:gd name="connsiteX5373" fmla="*/ 7193948 w 11737975"/>
              <a:gd name="connsiteY5373" fmla="*/ 730972 h 9023354"/>
              <a:gd name="connsiteX5374" fmla="*/ 7194520 w 11737975"/>
              <a:gd name="connsiteY5374" fmla="*/ 722347 h 9023354"/>
              <a:gd name="connsiteX5375" fmla="*/ 7089926 w 11737975"/>
              <a:gd name="connsiteY5375" fmla="*/ 721017 h 9023354"/>
              <a:gd name="connsiteX5376" fmla="*/ 7088234 w 11737975"/>
              <a:gd name="connsiteY5376" fmla="*/ 721757 h 9023354"/>
              <a:gd name="connsiteX5377" fmla="*/ 7083862 w 11737975"/>
              <a:gd name="connsiteY5377" fmla="*/ 725591 h 9023354"/>
              <a:gd name="connsiteX5378" fmla="*/ 7083580 w 11737975"/>
              <a:gd name="connsiteY5378" fmla="*/ 729553 h 9023354"/>
              <a:gd name="connsiteX5379" fmla="*/ 7086682 w 11737975"/>
              <a:gd name="connsiteY5379" fmla="*/ 732035 h 9023354"/>
              <a:gd name="connsiteX5380" fmla="*/ 7092748 w 11737975"/>
              <a:gd name="connsiteY5380" fmla="*/ 727460 h 9023354"/>
              <a:gd name="connsiteX5381" fmla="*/ 7093030 w 11737975"/>
              <a:gd name="connsiteY5381" fmla="*/ 723498 h 9023354"/>
              <a:gd name="connsiteX5382" fmla="*/ 7089926 w 11737975"/>
              <a:gd name="connsiteY5382" fmla="*/ 721017 h 9023354"/>
              <a:gd name="connsiteX5383" fmla="*/ 4781420 w 11737975"/>
              <a:gd name="connsiteY5383" fmla="*/ 719500 h 9023354"/>
              <a:gd name="connsiteX5384" fmla="*/ 4778432 w 11737975"/>
              <a:gd name="connsiteY5384" fmla="*/ 720808 h 9023354"/>
              <a:gd name="connsiteX5385" fmla="*/ 4780700 w 11737975"/>
              <a:gd name="connsiteY5385" fmla="*/ 725986 h 9023354"/>
              <a:gd name="connsiteX5386" fmla="*/ 4783686 w 11737975"/>
              <a:gd name="connsiteY5386" fmla="*/ 724680 h 9023354"/>
              <a:gd name="connsiteX5387" fmla="*/ 4781420 w 11737975"/>
              <a:gd name="connsiteY5387" fmla="*/ 719500 h 9023354"/>
              <a:gd name="connsiteX5388" fmla="*/ 4770021 w 11737975"/>
              <a:gd name="connsiteY5388" fmla="*/ 715577 h 9023354"/>
              <a:gd name="connsiteX5389" fmla="*/ 4766676 w 11737975"/>
              <a:gd name="connsiteY5389" fmla="*/ 717040 h 9023354"/>
              <a:gd name="connsiteX5390" fmla="*/ 4767985 w 11737975"/>
              <a:gd name="connsiteY5390" fmla="*/ 720033 h 9023354"/>
              <a:gd name="connsiteX5391" fmla="*/ 4771351 w 11737975"/>
              <a:gd name="connsiteY5391" fmla="*/ 721457 h 9023354"/>
              <a:gd name="connsiteX5392" fmla="*/ 4770021 w 11737975"/>
              <a:gd name="connsiteY5392" fmla="*/ 715577 h 9023354"/>
              <a:gd name="connsiteX5393" fmla="*/ 7103904 w 11737975"/>
              <a:gd name="connsiteY5393" fmla="*/ 715001 h 9023354"/>
              <a:gd name="connsiteX5394" fmla="*/ 7100961 w 11737975"/>
              <a:gd name="connsiteY5394" fmla="*/ 723730 h 9023354"/>
              <a:gd name="connsiteX5395" fmla="*/ 7111606 w 11737975"/>
              <a:gd name="connsiteY5395" fmla="*/ 717149 h 9023354"/>
              <a:gd name="connsiteX5396" fmla="*/ 7103904 w 11737975"/>
              <a:gd name="connsiteY5396" fmla="*/ 715001 h 9023354"/>
              <a:gd name="connsiteX5397" fmla="*/ 7163225 w 11737975"/>
              <a:gd name="connsiteY5397" fmla="*/ 709500 h 9023354"/>
              <a:gd name="connsiteX5398" fmla="*/ 7158941 w 11737975"/>
              <a:gd name="connsiteY5398" fmla="*/ 713262 h 9023354"/>
              <a:gd name="connsiteX5399" fmla="*/ 7152996 w 11737975"/>
              <a:gd name="connsiteY5399" fmla="*/ 717749 h 9023354"/>
              <a:gd name="connsiteX5400" fmla="*/ 7154381 w 11737975"/>
              <a:gd name="connsiteY5400" fmla="*/ 720914 h 9023354"/>
              <a:gd name="connsiteX5401" fmla="*/ 7156042 w 11737975"/>
              <a:gd name="connsiteY5401" fmla="*/ 720188 h 9023354"/>
              <a:gd name="connsiteX5402" fmla="*/ 7160325 w 11737975"/>
              <a:gd name="connsiteY5402" fmla="*/ 716426 h 9023354"/>
              <a:gd name="connsiteX5403" fmla="*/ 7166271 w 11737975"/>
              <a:gd name="connsiteY5403" fmla="*/ 711939 h 9023354"/>
              <a:gd name="connsiteX5404" fmla="*/ 7165579 w 11737975"/>
              <a:gd name="connsiteY5404" fmla="*/ 710357 h 9023354"/>
              <a:gd name="connsiteX5405" fmla="*/ 7163225 w 11737975"/>
              <a:gd name="connsiteY5405" fmla="*/ 709500 h 9023354"/>
              <a:gd name="connsiteX5406" fmla="*/ 6973443 w 11737975"/>
              <a:gd name="connsiteY5406" fmla="*/ 706464 h 9023354"/>
              <a:gd name="connsiteX5407" fmla="*/ 6969173 w 11737975"/>
              <a:gd name="connsiteY5407" fmla="*/ 710189 h 9023354"/>
              <a:gd name="connsiteX5408" fmla="*/ 6967523 w 11737975"/>
              <a:gd name="connsiteY5408" fmla="*/ 710912 h 9023354"/>
              <a:gd name="connsiteX5409" fmla="*/ 6965872 w 11737975"/>
              <a:gd name="connsiteY5409" fmla="*/ 711634 h 9023354"/>
              <a:gd name="connsiteX5410" fmla="*/ 6960920 w 11737975"/>
              <a:gd name="connsiteY5410" fmla="*/ 713802 h 9023354"/>
              <a:gd name="connsiteX5411" fmla="*/ 6960240 w 11737975"/>
              <a:gd name="connsiteY5411" fmla="*/ 712244 h 9023354"/>
              <a:gd name="connsiteX5412" fmla="*/ 6958588 w 11737975"/>
              <a:gd name="connsiteY5412" fmla="*/ 712967 h 9023354"/>
              <a:gd name="connsiteX5413" fmla="*/ 6958300 w 11737975"/>
              <a:gd name="connsiteY5413" fmla="*/ 716804 h 9023354"/>
              <a:gd name="connsiteX5414" fmla="*/ 6961314 w 11737975"/>
              <a:gd name="connsiteY5414" fmla="*/ 719195 h 9023354"/>
              <a:gd name="connsiteX5415" fmla="*/ 6962966 w 11737975"/>
              <a:gd name="connsiteY5415" fmla="*/ 718472 h 9023354"/>
              <a:gd name="connsiteX5416" fmla="*/ 6966267 w 11737975"/>
              <a:gd name="connsiteY5416" fmla="*/ 717026 h 9023354"/>
              <a:gd name="connsiteX5417" fmla="*/ 6966948 w 11737975"/>
              <a:gd name="connsiteY5417" fmla="*/ 718584 h 9023354"/>
              <a:gd name="connsiteX5418" fmla="*/ 6957725 w 11737975"/>
              <a:gd name="connsiteY5418" fmla="*/ 724477 h 9023354"/>
              <a:gd name="connsiteX5419" fmla="*/ 6949472 w 11737975"/>
              <a:gd name="connsiteY5419" fmla="*/ 728090 h 9023354"/>
              <a:gd name="connsiteX5420" fmla="*/ 6948790 w 11737975"/>
              <a:gd name="connsiteY5420" fmla="*/ 726531 h 9023354"/>
              <a:gd name="connsiteX5421" fmla="*/ 6940538 w 11737975"/>
              <a:gd name="connsiteY5421" fmla="*/ 730144 h 9023354"/>
              <a:gd name="connsiteX5422" fmla="*/ 6919656 w 11737975"/>
              <a:gd name="connsiteY5422" fmla="*/ 731864 h 9023354"/>
              <a:gd name="connsiteX5423" fmla="*/ 6916354 w 11737975"/>
              <a:gd name="connsiteY5423" fmla="*/ 733309 h 9023354"/>
              <a:gd name="connsiteX5424" fmla="*/ 6916065 w 11737975"/>
              <a:gd name="connsiteY5424" fmla="*/ 737147 h 9023354"/>
              <a:gd name="connsiteX5425" fmla="*/ 6919080 w 11737975"/>
              <a:gd name="connsiteY5425" fmla="*/ 739538 h 9023354"/>
              <a:gd name="connsiteX5426" fmla="*/ 6920730 w 11737975"/>
              <a:gd name="connsiteY5426" fmla="*/ 738814 h 9023354"/>
              <a:gd name="connsiteX5427" fmla="*/ 6921412 w 11737975"/>
              <a:gd name="connsiteY5427" fmla="*/ 740371 h 9023354"/>
              <a:gd name="connsiteX5428" fmla="*/ 6919761 w 11737975"/>
              <a:gd name="connsiteY5428" fmla="*/ 741095 h 9023354"/>
              <a:gd name="connsiteX5429" fmla="*/ 6919474 w 11737975"/>
              <a:gd name="connsiteY5429" fmla="*/ 744931 h 9023354"/>
              <a:gd name="connsiteX5430" fmla="*/ 6922489 w 11737975"/>
              <a:gd name="connsiteY5430" fmla="*/ 747323 h 9023354"/>
              <a:gd name="connsiteX5431" fmla="*/ 6925107 w 11737975"/>
              <a:gd name="connsiteY5431" fmla="*/ 744320 h 9023354"/>
              <a:gd name="connsiteX5432" fmla="*/ 6925789 w 11737975"/>
              <a:gd name="connsiteY5432" fmla="*/ 745877 h 9023354"/>
              <a:gd name="connsiteX5433" fmla="*/ 6947119 w 11737975"/>
              <a:gd name="connsiteY5433" fmla="*/ 738367 h 9023354"/>
              <a:gd name="connsiteX5434" fmla="*/ 6950837 w 11737975"/>
              <a:gd name="connsiteY5434" fmla="*/ 731203 h 9023354"/>
              <a:gd name="connsiteX5435" fmla="*/ 6959088 w 11737975"/>
              <a:gd name="connsiteY5435" fmla="*/ 727590 h 9023354"/>
              <a:gd name="connsiteX5436" fmla="*/ 6968993 w 11737975"/>
              <a:gd name="connsiteY5436" fmla="*/ 723254 h 9023354"/>
              <a:gd name="connsiteX5437" fmla="*/ 6968310 w 11737975"/>
              <a:gd name="connsiteY5437" fmla="*/ 721699 h 9023354"/>
              <a:gd name="connsiteX5438" fmla="*/ 6969281 w 11737975"/>
              <a:gd name="connsiteY5438" fmla="*/ 719419 h 9023354"/>
              <a:gd name="connsiteX5439" fmla="*/ 6975202 w 11737975"/>
              <a:gd name="connsiteY5439" fmla="*/ 714973 h 9023354"/>
              <a:gd name="connsiteX5440" fmla="*/ 6976171 w 11737975"/>
              <a:gd name="connsiteY5440" fmla="*/ 712693 h 9023354"/>
              <a:gd name="connsiteX5441" fmla="*/ 6978109 w 11737975"/>
              <a:gd name="connsiteY5441" fmla="*/ 708134 h 9023354"/>
              <a:gd name="connsiteX5442" fmla="*/ 6973443 w 11737975"/>
              <a:gd name="connsiteY5442" fmla="*/ 706464 h 9023354"/>
              <a:gd name="connsiteX5443" fmla="*/ 4732094 w 11737975"/>
              <a:gd name="connsiteY5443" fmla="*/ 702923 h 9023354"/>
              <a:gd name="connsiteX5444" fmla="*/ 4687779 w 11737975"/>
              <a:gd name="connsiteY5444" fmla="*/ 711980 h 9023354"/>
              <a:gd name="connsiteX5445" fmla="*/ 4673824 w 11737975"/>
              <a:gd name="connsiteY5445" fmla="*/ 729402 h 9023354"/>
              <a:gd name="connsiteX5446" fmla="*/ 4694615 w 11737975"/>
              <a:gd name="connsiteY5446" fmla="*/ 741042 h 9023354"/>
              <a:gd name="connsiteX5447" fmla="*/ 4744267 w 11737975"/>
              <a:gd name="connsiteY5447" fmla="*/ 715536 h 9023354"/>
              <a:gd name="connsiteX5448" fmla="*/ 4732094 w 11737975"/>
              <a:gd name="connsiteY5448" fmla="*/ 702923 h 9023354"/>
              <a:gd name="connsiteX5449" fmla="*/ 6993482 w 11737975"/>
              <a:gd name="connsiteY5449" fmla="*/ 698373 h 9023354"/>
              <a:gd name="connsiteX5450" fmla="*/ 6990574 w 11737975"/>
              <a:gd name="connsiteY5450" fmla="*/ 700838 h 9023354"/>
              <a:gd name="connsiteX5451" fmla="*/ 6996655 w 11737975"/>
              <a:gd name="connsiteY5451" fmla="*/ 705621 h 9023354"/>
              <a:gd name="connsiteX5452" fmla="*/ 6993482 w 11737975"/>
              <a:gd name="connsiteY5452" fmla="*/ 698373 h 9023354"/>
              <a:gd name="connsiteX5453" fmla="*/ 7118460 w 11737975"/>
              <a:gd name="connsiteY5453" fmla="*/ 688129 h 9023354"/>
              <a:gd name="connsiteX5454" fmla="*/ 7109248 w 11737975"/>
              <a:gd name="connsiteY5454" fmla="*/ 694046 h 9023354"/>
              <a:gd name="connsiteX5455" fmla="*/ 7095086 w 11737975"/>
              <a:gd name="connsiteY5455" fmla="*/ 702132 h 9023354"/>
              <a:gd name="connsiteX5456" fmla="*/ 7068514 w 11737975"/>
              <a:gd name="connsiteY5456" fmla="*/ 704335 h 9023354"/>
              <a:gd name="connsiteX5457" fmla="*/ 7071977 w 11737975"/>
              <a:gd name="connsiteY5457" fmla="*/ 712246 h 9023354"/>
              <a:gd name="connsiteX5458" fmla="*/ 7065110 w 11737975"/>
              <a:gd name="connsiteY5458" fmla="*/ 719024 h 9023354"/>
              <a:gd name="connsiteX5459" fmla="*/ 7063458 w 11737975"/>
              <a:gd name="connsiteY5459" fmla="*/ 719747 h 9023354"/>
              <a:gd name="connsiteX5460" fmla="*/ 7063194 w 11737975"/>
              <a:gd name="connsiteY5460" fmla="*/ 723633 h 9023354"/>
              <a:gd name="connsiteX5461" fmla="*/ 7065537 w 11737975"/>
              <a:gd name="connsiteY5461" fmla="*/ 724493 h 9023354"/>
              <a:gd name="connsiteX5462" fmla="*/ 7068144 w 11737975"/>
              <a:gd name="connsiteY5462" fmla="*/ 721466 h 9023354"/>
              <a:gd name="connsiteX5463" fmla="*/ 7074055 w 11737975"/>
              <a:gd name="connsiteY5463" fmla="*/ 716993 h 9023354"/>
              <a:gd name="connsiteX5464" fmla="*/ 7079434 w 11737975"/>
              <a:gd name="connsiteY5464" fmla="*/ 720296 h 9023354"/>
              <a:gd name="connsiteX5465" fmla="*/ 7097857 w 11737975"/>
              <a:gd name="connsiteY5465" fmla="*/ 708461 h 9023354"/>
              <a:gd name="connsiteX5466" fmla="*/ 7112977 w 11737975"/>
              <a:gd name="connsiteY5466" fmla="*/ 698070 h 9023354"/>
              <a:gd name="connsiteX5467" fmla="*/ 7122188 w 11737975"/>
              <a:gd name="connsiteY5467" fmla="*/ 692153 h 9023354"/>
              <a:gd name="connsiteX5468" fmla="*/ 7120801 w 11737975"/>
              <a:gd name="connsiteY5468" fmla="*/ 688990 h 9023354"/>
              <a:gd name="connsiteX5469" fmla="*/ 7118460 w 11737975"/>
              <a:gd name="connsiteY5469" fmla="*/ 688129 h 9023354"/>
              <a:gd name="connsiteX5470" fmla="*/ 6912329 w 11737975"/>
              <a:gd name="connsiteY5470" fmla="*/ 687681 h 9023354"/>
              <a:gd name="connsiteX5471" fmla="*/ 6910637 w 11737975"/>
              <a:gd name="connsiteY5471" fmla="*/ 688423 h 9023354"/>
              <a:gd name="connsiteX5472" fmla="*/ 6908006 w 11737975"/>
              <a:gd name="connsiteY5472" fmla="*/ 691630 h 9023354"/>
              <a:gd name="connsiteX5473" fmla="*/ 6904621 w 11737975"/>
              <a:gd name="connsiteY5473" fmla="*/ 693113 h 9023354"/>
              <a:gd name="connsiteX5474" fmla="*/ 6905377 w 11737975"/>
              <a:gd name="connsiteY5474" fmla="*/ 694838 h 9023354"/>
              <a:gd name="connsiteX5475" fmla="*/ 6906133 w 11737975"/>
              <a:gd name="connsiteY5475" fmla="*/ 696565 h 9023354"/>
              <a:gd name="connsiteX5476" fmla="*/ 6907825 w 11737975"/>
              <a:gd name="connsiteY5476" fmla="*/ 695824 h 9023354"/>
              <a:gd name="connsiteX5477" fmla="*/ 6913840 w 11737975"/>
              <a:gd name="connsiteY5477" fmla="*/ 691134 h 9023354"/>
              <a:gd name="connsiteX5478" fmla="*/ 6912329 w 11737975"/>
              <a:gd name="connsiteY5478" fmla="*/ 687681 h 9023354"/>
              <a:gd name="connsiteX5479" fmla="*/ 6923317 w 11737975"/>
              <a:gd name="connsiteY5479" fmla="*/ 684393 h 9023354"/>
              <a:gd name="connsiteX5480" fmla="*/ 6918711 w 11737975"/>
              <a:gd name="connsiteY5480" fmla="*/ 692773 h 9023354"/>
              <a:gd name="connsiteX5481" fmla="*/ 6920221 w 11737975"/>
              <a:gd name="connsiteY5481" fmla="*/ 693378 h 9023354"/>
              <a:gd name="connsiteX5482" fmla="*/ 6926882 w 11737975"/>
              <a:gd name="connsiteY5482" fmla="*/ 685426 h 9023354"/>
              <a:gd name="connsiteX5483" fmla="*/ 6923317 w 11737975"/>
              <a:gd name="connsiteY5483" fmla="*/ 684393 h 9023354"/>
              <a:gd name="connsiteX5484" fmla="*/ 7133198 w 11737975"/>
              <a:gd name="connsiteY5484" fmla="*/ 681507 h 9023354"/>
              <a:gd name="connsiteX5485" fmla="*/ 7130583 w 11737975"/>
              <a:gd name="connsiteY5485" fmla="*/ 684479 h 9023354"/>
              <a:gd name="connsiteX5486" fmla="*/ 7129612 w 11737975"/>
              <a:gd name="connsiteY5486" fmla="*/ 686733 h 9023354"/>
              <a:gd name="connsiteX5487" fmla="*/ 7131927 w 11737975"/>
              <a:gd name="connsiteY5487" fmla="*/ 687548 h 9023354"/>
              <a:gd name="connsiteX5488" fmla="*/ 7134539 w 11737975"/>
              <a:gd name="connsiteY5488" fmla="*/ 684575 h 9023354"/>
              <a:gd name="connsiteX5489" fmla="*/ 7135511 w 11737975"/>
              <a:gd name="connsiteY5489" fmla="*/ 682321 h 9023354"/>
              <a:gd name="connsiteX5490" fmla="*/ 7133198 w 11737975"/>
              <a:gd name="connsiteY5490" fmla="*/ 681507 h 9023354"/>
              <a:gd name="connsiteX5491" fmla="*/ 6938222 w 11737975"/>
              <a:gd name="connsiteY5491" fmla="*/ 669657 h 9023354"/>
              <a:gd name="connsiteX5492" fmla="*/ 6934938 w 11737975"/>
              <a:gd name="connsiteY5492" fmla="*/ 676185 h 9023354"/>
              <a:gd name="connsiteX5493" fmla="*/ 6941816 w 11737975"/>
              <a:gd name="connsiteY5493" fmla="*/ 678888 h 9023354"/>
              <a:gd name="connsiteX5494" fmla="*/ 6940611 w 11737975"/>
              <a:gd name="connsiteY5494" fmla="*/ 671797 h 9023354"/>
              <a:gd name="connsiteX5495" fmla="*/ 6938222 w 11737975"/>
              <a:gd name="connsiteY5495" fmla="*/ 669657 h 9023354"/>
              <a:gd name="connsiteX5496" fmla="*/ 6928063 w 11737975"/>
              <a:gd name="connsiteY5496" fmla="*/ 647198 h 9023354"/>
              <a:gd name="connsiteX5497" fmla="*/ 6921717 w 11737975"/>
              <a:gd name="connsiteY5497" fmla="*/ 655735 h 9023354"/>
              <a:gd name="connsiteX5498" fmla="*/ 6926847 w 11737975"/>
              <a:gd name="connsiteY5498" fmla="*/ 654209 h 9023354"/>
              <a:gd name="connsiteX5499" fmla="*/ 6928063 w 11737975"/>
              <a:gd name="connsiteY5499" fmla="*/ 647198 h 9023354"/>
              <a:gd name="connsiteX5500" fmla="*/ 4890619 w 11737975"/>
              <a:gd name="connsiteY5500" fmla="*/ 637021 h 9023354"/>
              <a:gd name="connsiteX5501" fmla="*/ 4880272 w 11737975"/>
              <a:gd name="connsiteY5501" fmla="*/ 640295 h 9023354"/>
              <a:gd name="connsiteX5502" fmla="*/ 4861754 w 11737975"/>
              <a:gd name="connsiteY5502" fmla="*/ 650967 h 9023354"/>
              <a:gd name="connsiteX5503" fmla="*/ 4884087 w 11737975"/>
              <a:gd name="connsiteY5503" fmla="*/ 652391 h 9023354"/>
              <a:gd name="connsiteX5504" fmla="*/ 4896688 w 11737975"/>
              <a:gd name="connsiteY5504" fmla="*/ 651308 h 9023354"/>
              <a:gd name="connsiteX5505" fmla="*/ 4900936 w 11737975"/>
              <a:gd name="connsiteY5505" fmla="*/ 641283 h 9023354"/>
              <a:gd name="connsiteX5506" fmla="*/ 4890619 w 11737975"/>
              <a:gd name="connsiteY5506" fmla="*/ 637021 h 9023354"/>
              <a:gd name="connsiteX5507" fmla="*/ 6969811 w 11737975"/>
              <a:gd name="connsiteY5507" fmla="*/ 636636 h 9023354"/>
              <a:gd name="connsiteX5508" fmla="*/ 6962285 w 11737975"/>
              <a:gd name="connsiteY5508" fmla="*/ 639931 h 9023354"/>
              <a:gd name="connsiteX5509" fmla="*/ 6965749 w 11737975"/>
              <a:gd name="connsiteY5509" fmla="*/ 647843 h 9023354"/>
              <a:gd name="connsiteX5510" fmla="*/ 6973399 w 11737975"/>
              <a:gd name="connsiteY5510" fmla="*/ 638837 h 9023354"/>
              <a:gd name="connsiteX5511" fmla="*/ 6969811 w 11737975"/>
              <a:gd name="connsiteY5511" fmla="*/ 636636 h 9023354"/>
              <a:gd name="connsiteX5512" fmla="*/ 7033711 w 11737975"/>
              <a:gd name="connsiteY5512" fmla="*/ 631584 h 9023354"/>
              <a:gd name="connsiteX5513" fmla="*/ 7032781 w 11737975"/>
              <a:gd name="connsiteY5513" fmla="*/ 632810 h 9023354"/>
              <a:gd name="connsiteX5514" fmla="*/ 7030517 w 11737975"/>
              <a:gd name="connsiteY5514" fmla="*/ 634347 h 9023354"/>
              <a:gd name="connsiteX5515" fmla="*/ 7028936 w 11737975"/>
              <a:gd name="connsiteY5515" fmla="*/ 636952 h 9023354"/>
              <a:gd name="connsiteX5516" fmla="*/ 7030828 w 11737975"/>
              <a:gd name="connsiteY5516" fmla="*/ 637853 h 9023354"/>
              <a:gd name="connsiteX5517" fmla="*/ 7032159 w 11737975"/>
              <a:gd name="connsiteY5517" fmla="*/ 633628 h 9023354"/>
              <a:gd name="connsiteX5518" fmla="*/ 7032781 w 11737975"/>
              <a:gd name="connsiteY5518" fmla="*/ 632810 h 9023354"/>
              <a:gd name="connsiteX5519" fmla="*/ 7033534 w 11737975"/>
              <a:gd name="connsiteY5519" fmla="*/ 632297 h 9023354"/>
              <a:gd name="connsiteX5520" fmla="*/ 7033711 w 11737975"/>
              <a:gd name="connsiteY5520" fmla="*/ 631584 h 9023354"/>
              <a:gd name="connsiteX5521" fmla="*/ 6945938 w 11737975"/>
              <a:gd name="connsiteY5521" fmla="*/ 630459 h 9023354"/>
              <a:gd name="connsiteX5522" fmla="*/ 6942696 w 11737975"/>
              <a:gd name="connsiteY5522" fmla="*/ 631878 h 9023354"/>
              <a:gd name="connsiteX5523" fmla="*/ 6941075 w 11737975"/>
              <a:gd name="connsiteY5523" fmla="*/ 632588 h 9023354"/>
              <a:gd name="connsiteX5524" fmla="*/ 6939719 w 11737975"/>
              <a:gd name="connsiteY5524" fmla="*/ 638324 h 9023354"/>
              <a:gd name="connsiteX5525" fmla="*/ 6943593 w 11737975"/>
              <a:gd name="connsiteY5525" fmla="*/ 638342 h 9023354"/>
              <a:gd name="connsiteX5526" fmla="*/ 6946836 w 11737975"/>
              <a:gd name="connsiteY5526" fmla="*/ 636923 h 9023354"/>
              <a:gd name="connsiteX5527" fmla="*/ 6948456 w 11737975"/>
              <a:gd name="connsiteY5527" fmla="*/ 636213 h 9023354"/>
              <a:gd name="connsiteX5528" fmla="*/ 6950440 w 11737975"/>
              <a:gd name="connsiteY5528" fmla="*/ 631917 h 9023354"/>
              <a:gd name="connsiteX5529" fmla="*/ 6945938 w 11737975"/>
              <a:gd name="connsiteY5529" fmla="*/ 630459 h 9023354"/>
              <a:gd name="connsiteX5530" fmla="*/ 7003524 w 11737975"/>
              <a:gd name="connsiteY5530" fmla="*/ 617805 h 9023354"/>
              <a:gd name="connsiteX5531" fmla="*/ 7002578 w 11737975"/>
              <a:gd name="connsiteY5531" fmla="*/ 620119 h 9023354"/>
              <a:gd name="connsiteX5532" fmla="*/ 6992358 w 11737975"/>
              <a:gd name="connsiteY5532" fmla="*/ 619132 h 9023354"/>
              <a:gd name="connsiteX5533" fmla="*/ 6986847 w 11737975"/>
              <a:gd name="connsiteY5533" fmla="*/ 628901 h 9023354"/>
              <a:gd name="connsiteX5534" fmla="*/ 6999458 w 11737975"/>
              <a:gd name="connsiteY5534" fmla="*/ 633114 h 9023354"/>
              <a:gd name="connsiteX5535" fmla="*/ 7008404 w 11737975"/>
              <a:gd name="connsiteY5535" fmla="*/ 628960 h 9023354"/>
              <a:gd name="connsiteX5536" fmla="*/ 7006312 w 11737975"/>
              <a:gd name="connsiteY5536" fmla="*/ 624180 h 9023354"/>
              <a:gd name="connsiteX5537" fmla="*/ 7006562 w 11737975"/>
              <a:gd name="connsiteY5537" fmla="*/ 620274 h 9023354"/>
              <a:gd name="connsiteX5538" fmla="*/ 7003524 w 11737975"/>
              <a:gd name="connsiteY5538" fmla="*/ 617805 h 9023354"/>
              <a:gd name="connsiteX5539" fmla="*/ 7064576 w 11737975"/>
              <a:gd name="connsiteY5539" fmla="*/ 616924 h 9023354"/>
              <a:gd name="connsiteX5540" fmla="*/ 7059872 w 11737975"/>
              <a:gd name="connsiteY5540" fmla="*/ 621726 h 9023354"/>
              <a:gd name="connsiteX5541" fmla="*/ 7062784 w 11737975"/>
              <a:gd name="connsiteY5541" fmla="*/ 622766 h 9023354"/>
              <a:gd name="connsiteX5542" fmla="*/ 7070027 w 11737975"/>
              <a:gd name="connsiteY5542" fmla="*/ 617281 h 9023354"/>
              <a:gd name="connsiteX5543" fmla="*/ 7064576 w 11737975"/>
              <a:gd name="connsiteY5543" fmla="*/ 616924 h 9023354"/>
              <a:gd name="connsiteX5544" fmla="*/ 5068458 w 11737975"/>
              <a:gd name="connsiteY5544" fmla="*/ 603627 h 9023354"/>
              <a:gd name="connsiteX5545" fmla="*/ 5065243 w 11737975"/>
              <a:gd name="connsiteY5545" fmla="*/ 608805 h 9023354"/>
              <a:gd name="connsiteX5546" fmla="*/ 5073319 w 11737975"/>
              <a:gd name="connsiteY5546" fmla="*/ 609040 h 9023354"/>
              <a:gd name="connsiteX5547" fmla="*/ 5068458 w 11737975"/>
              <a:gd name="connsiteY5547" fmla="*/ 603627 h 9023354"/>
              <a:gd name="connsiteX5548" fmla="*/ 6869513 w 11737975"/>
              <a:gd name="connsiteY5548" fmla="*/ 599668 h 9023354"/>
              <a:gd name="connsiteX5549" fmla="*/ 6871323 w 11737975"/>
              <a:gd name="connsiteY5549" fmla="*/ 600367 h 9023354"/>
              <a:gd name="connsiteX5550" fmla="*/ 6869557 w 11737975"/>
              <a:gd name="connsiteY5550" fmla="*/ 600826 h 9023354"/>
              <a:gd name="connsiteX5551" fmla="*/ 6939542 w 11737975"/>
              <a:gd name="connsiteY5551" fmla="*/ 597263 h 9023354"/>
              <a:gd name="connsiteX5552" fmla="*/ 6935928 w 11737975"/>
              <a:gd name="connsiteY5552" fmla="*/ 597387 h 9023354"/>
              <a:gd name="connsiteX5553" fmla="*/ 6936755 w 11737975"/>
              <a:gd name="connsiteY5553" fmla="*/ 604311 h 9023354"/>
              <a:gd name="connsiteX5554" fmla="*/ 6941683 w 11737975"/>
              <a:gd name="connsiteY5554" fmla="*/ 602154 h 9023354"/>
              <a:gd name="connsiteX5555" fmla="*/ 6939542 w 11737975"/>
              <a:gd name="connsiteY5555" fmla="*/ 597263 h 9023354"/>
              <a:gd name="connsiteX5556" fmla="*/ 6858515 w 11737975"/>
              <a:gd name="connsiteY5556" fmla="*/ 596972 h 9023354"/>
              <a:gd name="connsiteX5557" fmla="*/ 6862921 w 11737975"/>
              <a:gd name="connsiteY5557" fmla="*/ 602554 h 9023354"/>
              <a:gd name="connsiteX5558" fmla="*/ 6869557 w 11737975"/>
              <a:gd name="connsiteY5558" fmla="*/ 600826 h 9023354"/>
              <a:gd name="connsiteX5559" fmla="*/ 6869656 w 11737975"/>
              <a:gd name="connsiteY5559" fmla="*/ 603359 h 9023354"/>
              <a:gd name="connsiteX5560" fmla="*/ 6872270 w 11737975"/>
              <a:gd name="connsiteY5560" fmla="*/ 605969 h 9023354"/>
              <a:gd name="connsiteX5561" fmla="*/ 6865258 w 11737975"/>
              <a:gd name="connsiteY5561" fmla="*/ 603407 h 9023354"/>
              <a:gd name="connsiteX5562" fmla="*/ 6858398 w 11737975"/>
              <a:gd name="connsiteY5562" fmla="*/ 610164 h 9023354"/>
              <a:gd name="connsiteX5563" fmla="*/ 6861694 w 11737975"/>
              <a:gd name="connsiteY5563" fmla="*/ 608721 h 9023354"/>
              <a:gd name="connsiteX5564" fmla="*/ 6863341 w 11737975"/>
              <a:gd name="connsiteY5564" fmla="*/ 608001 h 9023354"/>
              <a:gd name="connsiteX5565" fmla="*/ 6862652 w 11737975"/>
              <a:gd name="connsiteY5565" fmla="*/ 606426 h 9023354"/>
              <a:gd name="connsiteX5566" fmla="*/ 6855909 w 11737975"/>
              <a:gd name="connsiteY5566" fmla="*/ 599990 h 9023354"/>
              <a:gd name="connsiteX5567" fmla="*/ 6858515 w 11737975"/>
              <a:gd name="connsiteY5567" fmla="*/ 596972 h 9023354"/>
              <a:gd name="connsiteX5568" fmla="*/ 7060679 w 11737975"/>
              <a:gd name="connsiteY5568" fmla="*/ 584720 h 9023354"/>
              <a:gd name="connsiteX5569" fmla="*/ 7060052 w 11737975"/>
              <a:gd name="connsiteY5569" fmla="*/ 584773 h 9023354"/>
              <a:gd name="connsiteX5570" fmla="*/ 7060060 w 11737975"/>
              <a:gd name="connsiteY5570" fmla="*/ 584746 h 9023354"/>
              <a:gd name="connsiteX5571" fmla="*/ 6993315 w 11737975"/>
              <a:gd name="connsiteY5571" fmla="*/ 584279 h 9023354"/>
              <a:gd name="connsiteX5572" fmla="*/ 6989724 w 11737975"/>
              <a:gd name="connsiteY5572" fmla="*/ 586686 h 9023354"/>
              <a:gd name="connsiteX5573" fmla="*/ 6994272 w 11737975"/>
              <a:gd name="connsiteY5573" fmla="*/ 587643 h 9023354"/>
              <a:gd name="connsiteX5574" fmla="*/ 6993315 w 11737975"/>
              <a:gd name="connsiteY5574" fmla="*/ 584279 h 9023354"/>
              <a:gd name="connsiteX5575" fmla="*/ 7061552 w 11737975"/>
              <a:gd name="connsiteY5575" fmla="*/ 579852 h 9023354"/>
              <a:gd name="connsiteX5576" fmla="*/ 7060060 w 11737975"/>
              <a:gd name="connsiteY5576" fmla="*/ 584746 h 9023354"/>
              <a:gd name="connsiteX5577" fmla="*/ 7057433 w 11737975"/>
              <a:gd name="connsiteY5577" fmla="*/ 584855 h 9023354"/>
              <a:gd name="connsiteX5578" fmla="*/ 7057493 w 11737975"/>
              <a:gd name="connsiteY5578" fmla="*/ 584990 h 9023354"/>
              <a:gd name="connsiteX5579" fmla="*/ 7060052 w 11737975"/>
              <a:gd name="connsiteY5579" fmla="*/ 584773 h 9023354"/>
              <a:gd name="connsiteX5580" fmla="*/ 7058306 w 11737975"/>
              <a:gd name="connsiteY5580" fmla="*/ 590503 h 9023354"/>
              <a:gd name="connsiteX5581" fmla="*/ 7061948 w 11737975"/>
              <a:gd name="connsiteY5581" fmla="*/ 595225 h 9023354"/>
              <a:gd name="connsiteX5582" fmla="*/ 7064242 w 11737975"/>
              <a:gd name="connsiteY5582" fmla="*/ 594500 h 9023354"/>
              <a:gd name="connsiteX5583" fmla="*/ 7070296 w 11737975"/>
              <a:gd name="connsiteY5583" fmla="*/ 590794 h 9023354"/>
              <a:gd name="connsiteX5584" fmla="*/ 7061552 w 11737975"/>
              <a:gd name="connsiteY5584" fmla="*/ 579852 h 9023354"/>
              <a:gd name="connsiteX5585" fmla="*/ 5048114 w 11737975"/>
              <a:gd name="connsiteY5585" fmla="*/ 579021 h 9023354"/>
              <a:gd name="connsiteX5586" fmla="*/ 5043841 w 11737975"/>
              <a:gd name="connsiteY5586" fmla="*/ 582349 h 9023354"/>
              <a:gd name="connsiteX5587" fmla="*/ 5054343 w 11737975"/>
              <a:gd name="connsiteY5587" fmla="*/ 583579 h 9023354"/>
              <a:gd name="connsiteX5588" fmla="*/ 5048114 w 11737975"/>
              <a:gd name="connsiteY5588" fmla="*/ 579021 h 9023354"/>
              <a:gd name="connsiteX5589" fmla="*/ 5028102 w 11737975"/>
              <a:gd name="connsiteY5589" fmla="*/ 578174 h 9023354"/>
              <a:gd name="connsiteX5590" fmla="*/ 5002459 w 11737975"/>
              <a:gd name="connsiteY5590" fmla="*/ 578180 h 9023354"/>
              <a:gd name="connsiteX5591" fmla="*/ 4977588 w 11737975"/>
              <a:gd name="connsiteY5591" fmla="*/ 611503 h 9023354"/>
              <a:gd name="connsiteX5592" fmla="*/ 4993178 w 11737975"/>
              <a:gd name="connsiteY5592" fmla="*/ 606553 h 9023354"/>
              <a:gd name="connsiteX5593" fmla="*/ 5020668 w 11737975"/>
              <a:gd name="connsiteY5593" fmla="*/ 606614 h 9023354"/>
              <a:gd name="connsiteX5594" fmla="*/ 5028753 w 11737975"/>
              <a:gd name="connsiteY5594" fmla="*/ 602199 h 9023354"/>
              <a:gd name="connsiteX5595" fmla="*/ 5028102 w 11737975"/>
              <a:gd name="connsiteY5595" fmla="*/ 578174 h 9023354"/>
              <a:gd name="connsiteX5596" fmla="*/ 6949397 w 11737975"/>
              <a:gd name="connsiteY5596" fmla="*/ 570667 h 9023354"/>
              <a:gd name="connsiteX5597" fmla="*/ 6946053 w 11737975"/>
              <a:gd name="connsiteY5597" fmla="*/ 572130 h 9023354"/>
              <a:gd name="connsiteX5598" fmla="*/ 6943400 w 11737975"/>
              <a:gd name="connsiteY5598" fmla="*/ 575175 h 9023354"/>
              <a:gd name="connsiteX5599" fmla="*/ 6944785 w 11737975"/>
              <a:gd name="connsiteY5599" fmla="*/ 578341 h 9023354"/>
              <a:gd name="connsiteX5600" fmla="*/ 6947149 w 11737975"/>
              <a:gd name="connsiteY5600" fmla="*/ 579191 h 9023354"/>
              <a:gd name="connsiteX5601" fmla="*/ 6949803 w 11737975"/>
              <a:gd name="connsiteY5601" fmla="*/ 576146 h 9023354"/>
              <a:gd name="connsiteX5602" fmla="*/ 6950781 w 11737975"/>
              <a:gd name="connsiteY5602" fmla="*/ 573831 h 9023354"/>
              <a:gd name="connsiteX5603" fmla="*/ 6951761 w 11737975"/>
              <a:gd name="connsiteY5603" fmla="*/ 571516 h 9023354"/>
              <a:gd name="connsiteX5604" fmla="*/ 6949397 w 11737975"/>
              <a:gd name="connsiteY5604" fmla="*/ 570667 h 9023354"/>
              <a:gd name="connsiteX5605" fmla="*/ 7091353 w 11737975"/>
              <a:gd name="connsiteY5605" fmla="*/ 566807 h 9023354"/>
              <a:gd name="connsiteX5606" fmla="*/ 7081422 w 11737975"/>
              <a:gd name="connsiteY5606" fmla="*/ 576641 h 9023354"/>
              <a:gd name="connsiteX5607" fmla="*/ 7085772 w 11737975"/>
              <a:gd name="connsiteY5607" fmla="*/ 579536 h 9023354"/>
              <a:gd name="connsiteX5608" fmla="*/ 7091353 w 11737975"/>
              <a:gd name="connsiteY5608" fmla="*/ 566807 h 9023354"/>
              <a:gd name="connsiteX5609" fmla="*/ 6953702 w 11737975"/>
              <a:gd name="connsiteY5609" fmla="*/ 562610 h 9023354"/>
              <a:gd name="connsiteX5610" fmla="*/ 6952798 w 11737975"/>
              <a:gd name="connsiteY5610" fmla="*/ 567378 h 9023354"/>
              <a:gd name="connsiteX5611" fmla="*/ 6957983 w 11737975"/>
              <a:gd name="connsiteY5611" fmla="*/ 572393 h 9023354"/>
              <a:gd name="connsiteX5612" fmla="*/ 6957515 w 11737975"/>
              <a:gd name="connsiteY5612" fmla="*/ 566769 h 9023354"/>
              <a:gd name="connsiteX5613" fmla="*/ 6953702 w 11737975"/>
              <a:gd name="connsiteY5613" fmla="*/ 562610 h 9023354"/>
              <a:gd name="connsiteX5614" fmla="*/ 4993390 w 11737975"/>
              <a:gd name="connsiteY5614" fmla="*/ 562265 h 9023354"/>
              <a:gd name="connsiteX5615" fmla="*/ 4989931 w 11737975"/>
              <a:gd name="connsiteY5615" fmla="*/ 566521 h 9023354"/>
              <a:gd name="connsiteX5616" fmla="*/ 4995053 w 11737975"/>
              <a:gd name="connsiteY5616" fmla="*/ 569765 h 9023354"/>
              <a:gd name="connsiteX5617" fmla="*/ 4997697 w 11737975"/>
              <a:gd name="connsiteY5617" fmla="*/ 563122 h 9023354"/>
              <a:gd name="connsiteX5618" fmla="*/ 4993390 w 11737975"/>
              <a:gd name="connsiteY5618" fmla="*/ 562265 h 9023354"/>
              <a:gd name="connsiteX5619" fmla="*/ 6971213 w 11737975"/>
              <a:gd name="connsiteY5619" fmla="*/ 557003 h 9023354"/>
              <a:gd name="connsiteX5620" fmla="*/ 6972623 w 11737975"/>
              <a:gd name="connsiteY5620" fmla="*/ 560225 h 9023354"/>
              <a:gd name="connsiteX5621" fmla="*/ 6973329 w 11737975"/>
              <a:gd name="connsiteY5621" fmla="*/ 561835 h 9023354"/>
              <a:gd name="connsiteX5622" fmla="*/ 6970043 w 11737975"/>
              <a:gd name="connsiteY5622" fmla="*/ 563274 h 9023354"/>
              <a:gd name="connsiteX5623" fmla="*/ 6968400 w 11737975"/>
              <a:gd name="connsiteY5623" fmla="*/ 563993 h 9023354"/>
              <a:gd name="connsiteX5624" fmla="*/ 6969105 w 11737975"/>
              <a:gd name="connsiteY5624" fmla="*/ 565605 h 9023354"/>
              <a:gd name="connsiteX5625" fmla="*/ 6969811 w 11737975"/>
              <a:gd name="connsiteY5625" fmla="*/ 567216 h 9023354"/>
              <a:gd name="connsiteX5626" fmla="*/ 6971455 w 11737975"/>
              <a:gd name="connsiteY5626" fmla="*/ 566496 h 9023354"/>
              <a:gd name="connsiteX5627" fmla="*/ 6975677 w 11737975"/>
              <a:gd name="connsiteY5627" fmla="*/ 562728 h 9023354"/>
              <a:gd name="connsiteX5628" fmla="*/ 6973560 w 11737975"/>
              <a:gd name="connsiteY5628" fmla="*/ 557895 h 9023354"/>
              <a:gd name="connsiteX5629" fmla="*/ 6971213 w 11737975"/>
              <a:gd name="connsiteY5629" fmla="*/ 557003 h 9023354"/>
              <a:gd name="connsiteX5630" fmla="*/ 5020239 w 11737975"/>
              <a:gd name="connsiteY5630" fmla="*/ 551199 h 9023354"/>
              <a:gd name="connsiteX5631" fmla="*/ 5017251 w 11737975"/>
              <a:gd name="connsiteY5631" fmla="*/ 552507 h 9023354"/>
              <a:gd name="connsiteX5632" fmla="*/ 5019267 w 11737975"/>
              <a:gd name="connsiteY5632" fmla="*/ 557108 h 9023354"/>
              <a:gd name="connsiteX5633" fmla="*/ 5022254 w 11737975"/>
              <a:gd name="connsiteY5633" fmla="*/ 555802 h 9023354"/>
              <a:gd name="connsiteX5634" fmla="*/ 5020239 w 11737975"/>
              <a:gd name="connsiteY5634" fmla="*/ 551199 h 9023354"/>
              <a:gd name="connsiteX5635" fmla="*/ 7010440 w 11737975"/>
              <a:gd name="connsiteY5635" fmla="*/ 539930 h 9023354"/>
              <a:gd name="connsiteX5636" fmla="*/ 7008328 w 11737975"/>
              <a:gd name="connsiteY5636" fmla="*/ 540621 h 9023354"/>
              <a:gd name="connsiteX5637" fmla="*/ 7005323 w 11737975"/>
              <a:gd name="connsiteY5637" fmla="*/ 545893 h 9023354"/>
              <a:gd name="connsiteX5638" fmla="*/ 7010956 w 11737975"/>
              <a:gd name="connsiteY5638" fmla="*/ 545520 h 9023354"/>
              <a:gd name="connsiteX5639" fmla="*/ 7015051 w 11737975"/>
              <a:gd name="connsiteY5639" fmla="*/ 541632 h 9023354"/>
              <a:gd name="connsiteX5640" fmla="*/ 7010440 w 11737975"/>
              <a:gd name="connsiteY5640" fmla="*/ 539930 h 9023354"/>
              <a:gd name="connsiteX5641" fmla="*/ 6965009 w 11737975"/>
              <a:gd name="connsiteY5641" fmla="*/ 539442 h 9023354"/>
              <a:gd name="connsiteX5642" fmla="*/ 6959547 w 11737975"/>
              <a:gd name="connsiteY5642" fmla="*/ 539973 h 9023354"/>
              <a:gd name="connsiteX5643" fmla="*/ 6958637 w 11737975"/>
              <a:gd name="connsiteY5643" fmla="*/ 542232 h 9023354"/>
              <a:gd name="connsiteX5644" fmla="*/ 6957954 w 11737975"/>
              <a:gd name="connsiteY5644" fmla="*/ 540671 h 9023354"/>
              <a:gd name="connsiteX5645" fmla="*/ 6955676 w 11737975"/>
              <a:gd name="connsiteY5645" fmla="*/ 539806 h 9023354"/>
              <a:gd name="connsiteX5646" fmla="*/ 6956360 w 11737975"/>
              <a:gd name="connsiteY5646" fmla="*/ 541367 h 9023354"/>
              <a:gd name="connsiteX5647" fmla="*/ 6957045 w 11737975"/>
              <a:gd name="connsiteY5647" fmla="*/ 542929 h 9023354"/>
              <a:gd name="connsiteX5648" fmla="*/ 6954543 w 11737975"/>
              <a:gd name="connsiteY5648" fmla="*/ 545885 h 9023354"/>
              <a:gd name="connsiteX5649" fmla="*/ 6954316 w 11737975"/>
              <a:gd name="connsiteY5649" fmla="*/ 549706 h 9023354"/>
              <a:gd name="connsiteX5650" fmla="*/ 6958869 w 11737975"/>
              <a:gd name="connsiteY5650" fmla="*/ 551436 h 9023354"/>
              <a:gd name="connsiteX5651" fmla="*/ 6961372 w 11737975"/>
              <a:gd name="connsiteY5651" fmla="*/ 548480 h 9023354"/>
              <a:gd name="connsiteX5652" fmla="*/ 6962281 w 11737975"/>
              <a:gd name="connsiteY5652" fmla="*/ 546220 h 9023354"/>
              <a:gd name="connsiteX5653" fmla="*/ 6965467 w 11737975"/>
              <a:gd name="connsiteY5653" fmla="*/ 544826 h 9023354"/>
              <a:gd name="connsiteX5654" fmla="*/ 6967060 w 11737975"/>
              <a:gd name="connsiteY5654" fmla="*/ 544127 h 9023354"/>
              <a:gd name="connsiteX5655" fmla="*/ 6967969 w 11737975"/>
              <a:gd name="connsiteY5655" fmla="*/ 541869 h 9023354"/>
              <a:gd name="connsiteX5656" fmla="*/ 6965009 w 11737975"/>
              <a:gd name="connsiteY5656" fmla="*/ 539442 h 9023354"/>
              <a:gd name="connsiteX5657" fmla="*/ 7007399 w 11737975"/>
              <a:gd name="connsiteY5657" fmla="*/ 531244 h 9023354"/>
              <a:gd name="connsiteX5658" fmla="*/ 7002709 w 11737975"/>
              <a:gd name="connsiteY5658" fmla="*/ 535020 h 9023354"/>
              <a:gd name="connsiteX5659" fmla="*/ 7005597 w 11737975"/>
              <a:gd name="connsiteY5659" fmla="*/ 532696 h 9023354"/>
              <a:gd name="connsiteX5660" fmla="*/ 7007399 w 11737975"/>
              <a:gd name="connsiteY5660" fmla="*/ 531244 h 9023354"/>
              <a:gd name="connsiteX5661" fmla="*/ 6946549 w 11737975"/>
              <a:gd name="connsiteY5661" fmla="*/ 530687 h 9023354"/>
              <a:gd name="connsiteX5662" fmla="*/ 6983903 w 11737975"/>
              <a:gd name="connsiteY5662" fmla="*/ 530687 h 9023354"/>
              <a:gd name="connsiteX5663" fmla="*/ 6978539 w 11737975"/>
              <a:gd name="connsiteY5663" fmla="*/ 533490 h 9023354"/>
              <a:gd name="connsiteX5664" fmla="*/ 6977392 w 11737975"/>
              <a:gd name="connsiteY5664" fmla="*/ 548760 h 9023354"/>
              <a:gd name="connsiteX5665" fmla="*/ 6994210 w 11737975"/>
              <a:gd name="connsiteY5665" fmla="*/ 546936 h 9023354"/>
              <a:gd name="connsiteX5666" fmla="*/ 6997679 w 11737975"/>
              <a:gd name="connsiteY5666" fmla="*/ 532495 h 9023354"/>
              <a:gd name="connsiteX5667" fmla="*/ 6998695 w 11737975"/>
              <a:gd name="connsiteY5667" fmla="*/ 530687 h 9023354"/>
              <a:gd name="connsiteX5668" fmla="*/ 11737975 w 11737975"/>
              <a:gd name="connsiteY5668" fmla="*/ 530687 h 9023354"/>
              <a:gd name="connsiteX5669" fmla="*/ 11737975 w 11737975"/>
              <a:gd name="connsiteY5669" fmla="*/ 6937837 h 9023354"/>
              <a:gd name="connsiteX5670" fmla="*/ 6197230 w 11737975"/>
              <a:gd name="connsiteY5670" fmla="*/ 6937837 h 9023354"/>
              <a:gd name="connsiteX5671" fmla="*/ 6197094 w 11737975"/>
              <a:gd name="connsiteY5671" fmla="*/ 6937700 h 9023354"/>
              <a:gd name="connsiteX5672" fmla="*/ 6197091 w 11737975"/>
              <a:gd name="connsiteY5672" fmla="*/ 6937837 h 9023354"/>
              <a:gd name="connsiteX5673" fmla="*/ 6050463 w 11737975"/>
              <a:gd name="connsiteY5673" fmla="*/ 6937837 h 9023354"/>
              <a:gd name="connsiteX5674" fmla="*/ 6049336 w 11737975"/>
              <a:gd name="connsiteY5674" fmla="*/ 6932731 h 9023354"/>
              <a:gd name="connsiteX5675" fmla="*/ 6047633 w 11737975"/>
              <a:gd name="connsiteY5675" fmla="*/ 6925017 h 9023354"/>
              <a:gd name="connsiteX5676" fmla="*/ 6069822 w 11737975"/>
              <a:gd name="connsiteY5676" fmla="*/ 6911298 h 9023354"/>
              <a:gd name="connsiteX5677" fmla="*/ 6109762 w 11737975"/>
              <a:gd name="connsiteY5677" fmla="*/ 6886604 h 9023354"/>
              <a:gd name="connsiteX5678" fmla="*/ 6106357 w 11737975"/>
              <a:gd name="connsiteY5678" fmla="*/ 6871176 h 9023354"/>
              <a:gd name="connsiteX5679" fmla="*/ 6085201 w 11737975"/>
              <a:gd name="connsiteY5679" fmla="*/ 6866720 h 9023354"/>
              <a:gd name="connsiteX5680" fmla="*/ 6120703 w 11737975"/>
              <a:gd name="connsiteY5680" fmla="*/ 6844770 h 9023354"/>
              <a:gd name="connsiteX5681" fmla="*/ 6128547 w 11737975"/>
              <a:gd name="connsiteY5681" fmla="*/ 6857456 h 9023354"/>
              <a:gd name="connsiteX5682" fmla="*/ 6137424 w 11737975"/>
              <a:gd name="connsiteY5682" fmla="*/ 6851970 h 9023354"/>
              <a:gd name="connsiteX5683" fmla="*/ 6166421 w 11737975"/>
              <a:gd name="connsiteY5683" fmla="*/ 6869105 h 9023354"/>
              <a:gd name="connsiteX5684" fmla="*/ 6184172 w 11737975"/>
              <a:gd name="connsiteY5684" fmla="*/ 6858129 h 9023354"/>
              <a:gd name="connsiteX5685" fmla="*/ 6180766 w 11737975"/>
              <a:gd name="connsiteY5685" fmla="*/ 6842703 h 9023354"/>
              <a:gd name="connsiteX5686" fmla="*/ 6186238 w 11737975"/>
              <a:gd name="connsiteY5686" fmla="*/ 6821788 h 9023354"/>
              <a:gd name="connsiteX5687" fmla="*/ 6160643 w 11737975"/>
              <a:gd name="connsiteY5687" fmla="*/ 6820076 h 9023354"/>
              <a:gd name="connsiteX5688" fmla="*/ 6169518 w 11737975"/>
              <a:gd name="connsiteY5688" fmla="*/ 6814589 h 9023354"/>
              <a:gd name="connsiteX5689" fmla="*/ 6123801 w 11737975"/>
              <a:gd name="connsiteY5689" fmla="*/ 6790252 h 9023354"/>
              <a:gd name="connsiteX5690" fmla="*/ 6110488 w 11737975"/>
              <a:gd name="connsiteY5690" fmla="*/ 6798484 h 9023354"/>
              <a:gd name="connsiteX5691" fmla="*/ 6106051 w 11737975"/>
              <a:gd name="connsiteY5691" fmla="*/ 6801227 h 9023354"/>
              <a:gd name="connsiteX5692" fmla="*/ 6103678 w 11737975"/>
              <a:gd name="connsiteY5692" fmla="*/ 6767626 h 9023354"/>
              <a:gd name="connsiteX5693" fmla="*/ 6101305 w 11737975"/>
              <a:gd name="connsiteY5693" fmla="*/ 6734026 h 9023354"/>
              <a:gd name="connsiteX5694" fmla="*/ 6140213 w 11737975"/>
              <a:gd name="connsiteY5694" fmla="*/ 6727504 h 9023354"/>
              <a:gd name="connsiteX5695" fmla="*/ 6127932 w 11737975"/>
              <a:gd name="connsiteY5695" fmla="*/ 6717565 h 9023354"/>
              <a:gd name="connsiteX5696" fmla="*/ 6137839 w 11737975"/>
              <a:gd name="connsiteY5696" fmla="*/ 6693901 h 9023354"/>
              <a:gd name="connsiteX5697" fmla="*/ 6138872 w 11737975"/>
              <a:gd name="connsiteY5697" fmla="*/ 6675730 h 9023354"/>
              <a:gd name="connsiteX5698" fmla="*/ 6095526 w 11737975"/>
              <a:gd name="connsiteY5698" fmla="*/ 6684995 h 9023354"/>
              <a:gd name="connsiteX5699" fmla="*/ 6096561 w 11737975"/>
              <a:gd name="connsiteY5699" fmla="*/ 6666822 h 9023354"/>
              <a:gd name="connsiteX5700" fmla="*/ 6075402 w 11737975"/>
              <a:gd name="connsiteY5700" fmla="*/ 6662371 h 9023354"/>
              <a:gd name="connsiteX5701" fmla="*/ 6068594 w 11737975"/>
              <a:gd name="connsiteY5701" fmla="*/ 6631513 h 9023354"/>
              <a:gd name="connsiteX5702" fmla="*/ 6057345 w 11737975"/>
              <a:gd name="connsiteY5702" fmla="*/ 6603399 h 9023354"/>
              <a:gd name="connsiteX5703" fmla="*/ 6075096 w 11737975"/>
              <a:gd name="connsiteY5703" fmla="*/ 6592422 h 9023354"/>
              <a:gd name="connsiteX5704" fmla="*/ 6103062 w 11737975"/>
              <a:gd name="connsiteY5704" fmla="*/ 6627733 h 9023354"/>
              <a:gd name="connsiteX5705" fmla="*/ 6138565 w 11737975"/>
              <a:gd name="connsiteY5705" fmla="*/ 6605783 h 9023354"/>
              <a:gd name="connsiteX5706" fmla="*/ 6145376 w 11737975"/>
              <a:gd name="connsiteY5706" fmla="*/ 6636641 h 9023354"/>
              <a:gd name="connsiteX5707" fmla="*/ 6179844 w 11737975"/>
              <a:gd name="connsiteY5707" fmla="*/ 6632862 h 9023354"/>
              <a:gd name="connsiteX5708" fmla="*/ 6162092 w 11737975"/>
              <a:gd name="connsiteY5708" fmla="*/ 6643837 h 9023354"/>
              <a:gd name="connsiteX5709" fmla="*/ 6177779 w 11737975"/>
              <a:gd name="connsiteY5709" fmla="*/ 6669207 h 9023354"/>
              <a:gd name="connsiteX5710" fmla="*/ 6191092 w 11737975"/>
              <a:gd name="connsiteY5710" fmla="*/ 6660977 h 9023354"/>
              <a:gd name="connsiteX5711" fmla="*/ 6220092 w 11737975"/>
              <a:gd name="connsiteY5711" fmla="*/ 6678116 h 9023354"/>
              <a:gd name="connsiteX5712" fmla="*/ 6231342 w 11737975"/>
              <a:gd name="connsiteY5712" fmla="*/ 6706230 h 9023354"/>
              <a:gd name="connsiteX5713" fmla="*/ 6282529 w 11737975"/>
              <a:gd name="connsiteY5713" fmla="*/ 6709650 h 9023354"/>
              <a:gd name="connsiteX5714" fmla="*/ 6295842 w 11737975"/>
              <a:gd name="connsiteY5714" fmla="*/ 6701418 h 9023354"/>
              <a:gd name="connsiteX5715" fmla="*/ 6294809 w 11737975"/>
              <a:gd name="connsiteY5715" fmla="*/ 6719589 h 9023354"/>
              <a:gd name="connsiteX5716" fmla="*/ 6285934 w 11737975"/>
              <a:gd name="connsiteY5716" fmla="*/ 6725077 h 9023354"/>
              <a:gd name="connsiteX5717" fmla="*/ 6310495 w 11737975"/>
              <a:gd name="connsiteY5717" fmla="*/ 6744961 h 9023354"/>
              <a:gd name="connsiteX5718" fmla="*/ 6349400 w 11737975"/>
              <a:gd name="connsiteY5718" fmla="*/ 6738439 h 9023354"/>
              <a:gd name="connsiteX5719" fmla="*/ 6386244 w 11737975"/>
              <a:gd name="connsiteY5719" fmla="*/ 6768261 h 9023354"/>
              <a:gd name="connsiteX5720" fmla="*/ 6403995 w 11737975"/>
              <a:gd name="connsiteY5720" fmla="*/ 6757286 h 9023354"/>
              <a:gd name="connsiteX5721" fmla="*/ 6383871 w 11737975"/>
              <a:gd name="connsiteY5721" fmla="*/ 6734658 h 9023354"/>
              <a:gd name="connsiteX5722" fmla="*/ 6358277 w 11737975"/>
              <a:gd name="connsiteY5722" fmla="*/ 6732951 h 9023354"/>
              <a:gd name="connsiteX5723" fmla="*/ 6354872 w 11737975"/>
              <a:gd name="connsiteY5723" fmla="*/ 6717522 h 9023354"/>
              <a:gd name="connsiteX5724" fmla="*/ 6340219 w 11737975"/>
              <a:gd name="connsiteY5724" fmla="*/ 6673980 h 9023354"/>
              <a:gd name="connsiteX5725" fmla="*/ 6323500 w 11737975"/>
              <a:gd name="connsiteY5725" fmla="*/ 6666781 h 9023354"/>
              <a:gd name="connsiteX5726" fmla="*/ 6307814 w 11737975"/>
              <a:gd name="connsiteY5726" fmla="*/ 6641412 h 9023354"/>
              <a:gd name="connsiteX5727" fmla="*/ 6316690 w 11737975"/>
              <a:gd name="connsiteY5727" fmla="*/ 6635923 h 9023354"/>
              <a:gd name="connsiteX5728" fmla="*/ 6324534 w 11737975"/>
              <a:gd name="connsiteY5728" fmla="*/ 6648610 h 9023354"/>
              <a:gd name="connsiteX5729" fmla="*/ 6345689 w 11737975"/>
              <a:gd name="connsiteY5729" fmla="*/ 6653062 h 9023354"/>
              <a:gd name="connsiteX5730" fmla="*/ 6354565 w 11737975"/>
              <a:gd name="connsiteY5730" fmla="*/ 6647575 h 9023354"/>
              <a:gd name="connsiteX5731" fmla="*/ 6380159 w 11737975"/>
              <a:gd name="connsiteY5731" fmla="*/ 6649286 h 9023354"/>
              <a:gd name="connsiteX5732" fmla="*/ 6381191 w 11737975"/>
              <a:gd name="connsiteY5732" fmla="*/ 6631112 h 9023354"/>
              <a:gd name="connsiteX5733" fmla="*/ 6397910 w 11737975"/>
              <a:gd name="connsiteY5733" fmla="*/ 6638311 h 9023354"/>
              <a:gd name="connsiteX5734" fmla="*/ 6432379 w 11737975"/>
              <a:gd name="connsiteY5734" fmla="*/ 6634532 h 9023354"/>
              <a:gd name="connsiteX5735" fmla="*/ 6413289 w 11737975"/>
              <a:gd name="connsiteY5735" fmla="*/ 6593733 h 9023354"/>
              <a:gd name="connsiteX5736" fmla="*/ 6353225 w 11737975"/>
              <a:gd name="connsiteY5736" fmla="*/ 6595801 h 9023354"/>
              <a:gd name="connsiteX5737" fmla="*/ 6354257 w 11737975"/>
              <a:gd name="connsiteY5737" fmla="*/ 6577629 h 9023354"/>
              <a:gd name="connsiteX5738" fmla="*/ 6328662 w 11737975"/>
              <a:gd name="connsiteY5738" fmla="*/ 6575918 h 9023354"/>
              <a:gd name="connsiteX5739" fmla="*/ 6308539 w 11737975"/>
              <a:gd name="connsiteY5739" fmla="*/ 6553292 h 9023354"/>
              <a:gd name="connsiteX5740" fmla="*/ 6339604 w 11737975"/>
              <a:gd name="connsiteY5740" fmla="*/ 6534085 h 9023354"/>
              <a:gd name="connsiteX5741" fmla="*/ 6380884 w 11737975"/>
              <a:gd name="connsiteY5741" fmla="*/ 6561167 h 9023354"/>
              <a:gd name="connsiteX5742" fmla="*/ 6379851 w 11737975"/>
              <a:gd name="connsiteY5742" fmla="*/ 6579337 h 9023354"/>
              <a:gd name="connsiteX5743" fmla="*/ 6427632 w 11737975"/>
              <a:gd name="connsiteY5743" fmla="*/ 6567327 h 9023354"/>
              <a:gd name="connsiteX5744" fmla="*/ 6417726 w 11737975"/>
              <a:gd name="connsiteY5744" fmla="*/ 6590989 h 9023354"/>
              <a:gd name="connsiteX5745" fmla="*/ 6463443 w 11737975"/>
              <a:gd name="connsiteY5745" fmla="*/ 6615325 h 9023354"/>
              <a:gd name="connsiteX5746" fmla="*/ 6456942 w 11737975"/>
              <a:gd name="connsiteY5746" fmla="*/ 6654415 h 9023354"/>
              <a:gd name="connsiteX5747" fmla="*/ 6482534 w 11737975"/>
              <a:gd name="connsiteY5747" fmla="*/ 6656124 h 9023354"/>
              <a:gd name="connsiteX5748" fmla="*/ 6469221 w 11737975"/>
              <a:gd name="connsiteY5748" fmla="*/ 6664354 h 9023354"/>
              <a:gd name="connsiteX5749" fmla="*/ 6484908 w 11737975"/>
              <a:gd name="connsiteY5749" fmla="*/ 6689725 h 9023354"/>
              <a:gd name="connsiteX5750" fmla="*/ 6508127 w 11737975"/>
              <a:gd name="connsiteY5750" fmla="*/ 6657832 h 9023354"/>
              <a:gd name="connsiteX5751" fmla="*/ 6491410 w 11737975"/>
              <a:gd name="connsiteY5751" fmla="*/ 6650635 h 9023354"/>
              <a:gd name="connsiteX5752" fmla="*/ 6513598 w 11737975"/>
              <a:gd name="connsiteY5752" fmla="*/ 6636917 h 9023354"/>
              <a:gd name="connsiteX5753" fmla="*/ 6519068 w 11737975"/>
              <a:gd name="connsiteY5753" fmla="*/ 6616001 h 9023354"/>
              <a:gd name="connsiteX5754" fmla="*/ 6544664 w 11737975"/>
              <a:gd name="connsiteY5754" fmla="*/ 6617709 h 9023354"/>
              <a:gd name="connsiteX5755" fmla="*/ 6573662 w 11737975"/>
              <a:gd name="connsiteY5755" fmla="*/ 6634850 h 9023354"/>
              <a:gd name="connsiteX5756" fmla="*/ 6549101 w 11737975"/>
              <a:gd name="connsiteY5756" fmla="*/ 6614966 h 9023354"/>
              <a:gd name="connsiteX5757" fmla="*/ 6550133 w 11737975"/>
              <a:gd name="connsiteY5757" fmla="*/ 6596795 h 9023354"/>
              <a:gd name="connsiteX5758" fmla="*/ 6503383 w 11737975"/>
              <a:gd name="connsiteY5758" fmla="*/ 6590631 h 9023354"/>
              <a:gd name="connsiteX5759" fmla="*/ 6531042 w 11737975"/>
              <a:gd name="connsiteY5759" fmla="*/ 6555997 h 9023354"/>
              <a:gd name="connsiteX5760" fmla="*/ 6535480 w 11737975"/>
              <a:gd name="connsiteY5760" fmla="*/ 6553252 h 9023354"/>
              <a:gd name="connsiteX5761" fmla="*/ 6523198 w 11737975"/>
              <a:gd name="connsiteY5761" fmla="*/ 6543309 h 9023354"/>
              <a:gd name="connsiteX5762" fmla="*/ 6506481 w 11737975"/>
              <a:gd name="connsiteY5762" fmla="*/ 6536113 h 9023354"/>
              <a:gd name="connsiteX5763" fmla="*/ 6467571 w 11737975"/>
              <a:gd name="connsiteY5763" fmla="*/ 6542635 h 9023354"/>
              <a:gd name="connsiteX5764" fmla="*/ 6466541 w 11737975"/>
              <a:gd name="connsiteY5764" fmla="*/ 6560808 h 9023354"/>
              <a:gd name="connsiteX5765" fmla="*/ 6443014 w 11737975"/>
              <a:gd name="connsiteY5765" fmla="*/ 6522754 h 9023354"/>
              <a:gd name="connsiteX5766" fmla="*/ 6416386 w 11737975"/>
              <a:gd name="connsiteY5766" fmla="*/ 6539215 h 9023354"/>
              <a:gd name="connsiteX5767" fmla="*/ 6411948 w 11737975"/>
              <a:gd name="connsiteY5767" fmla="*/ 6541960 h 9023354"/>
              <a:gd name="connsiteX5768" fmla="*/ 6398636 w 11737975"/>
              <a:gd name="connsiteY5768" fmla="*/ 6550193 h 9023354"/>
              <a:gd name="connsiteX5769" fmla="*/ 6408542 w 11737975"/>
              <a:gd name="connsiteY5769" fmla="*/ 6526530 h 9023354"/>
              <a:gd name="connsiteX5770" fmla="*/ 6447450 w 11737975"/>
              <a:gd name="connsiteY5770" fmla="*/ 6520010 h 9023354"/>
              <a:gd name="connsiteX5771" fmla="*/ 6474078 w 11737975"/>
              <a:gd name="connsiteY5771" fmla="*/ 6503546 h 9023354"/>
              <a:gd name="connsiteX5772" fmla="*/ 6467267 w 11737975"/>
              <a:gd name="connsiteY5772" fmla="*/ 6472689 h 9023354"/>
              <a:gd name="connsiteX5773" fmla="*/ 6458391 w 11737975"/>
              <a:gd name="connsiteY5773" fmla="*/ 6478177 h 9023354"/>
              <a:gd name="connsiteX5774" fmla="*/ 6463859 w 11737975"/>
              <a:gd name="connsiteY5774" fmla="*/ 6457258 h 9023354"/>
              <a:gd name="connsiteX5775" fmla="*/ 6472735 w 11737975"/>
              <a:gd name="connsiteY5775" fmla="*/ 6451769 h 9023354"/>
              <a:gd name="connsiteX5776" fmla="*/ 6478206 w 11737975"/>
              <a:gd name="connsiteY5776" fmla="*/ 6430855 h 9023354"/>
              <a:gd name="connsiteX5777" fmla="*/ 6422581 w 11737975"/>
              <a:gd name="connsiteY5777" fmla="*/ 6430180 h 9023354"/>
              <a:gd name="connsiteX5778" fmla="*/ 6422154 w 11737975"/>
              <a:gd name="connsiteY5778" fmla="*/ 6428252 h 9023354"/>
              <a:gd name="connsiteX5779" fmla="*/ 6420688 w 11737975"/>
              <a:gd name="connsiteY5779" fmla="*/ 6421603 h 9023354"/>
              <a:gd name="connsiteX5780" fmla="*/ 6431253 w 11737975"/>
              <a:gd name="connsiteY5780" fmla="*/ 6419257 h 9023354"/>
              <a:gd name="connsiteX5781" fmla="*/ 6432179 w 11737975"/>
              <a:gd name="connsiteY5781" fmla="*/ 6413546 h 9023354"/>
              <a:gd name="connsiteX5782" fmla="*/ 6435856 w 11737975"/>
              <a:gd name="connsiteY5782" fmla="*/ 6413205 h 9023354"/>
              <a:gd name="connsiteX5783" fmla="*/ 6446987 w 11737975"/>
              <a:gd name="connsiteY5783" fmla="*/ 6413631 h 9023354"/>
              <a:gd name="connsiteX5784" fmla="*/ 6446944 w 11737975"/>
              <a:gd name="connsiteY5784" fmla="*/ 6413720 h 9023354"/>
              <a:gd name="connsiteX5785" fmla="*/ 6445297 w 11737975"/>
              <a:gd name="connsiteY5785" fmla="*/ 6417703 h 9023354"/>
              <a:gd name="connsiteX5786" fmla="*/ 6447375 w 11737975"/>
              <a:gd name="connsiteY5786" fmla="*/ 6418041 h 9023354"/>
              <a:gd name="connsiteX5787" fmla="*/ 6449644 w 11737975"/>
              <a:gd name="connsiteY5787" fmla="*/ 6413446 h 9023354"/>
              <a:gd name="connsiteX5788" fmla="*/ 6453644 w 11737975"/>
              <a:gd name="connsiteY5788" fmla="*/ 6410973 h 9023354"/>
              <a:gd name="connsiteX5789" fmla="*/ 6451826 w 11737975"/>
              <a:gd name="connsiteY5789" fmla="*/ 6408033 h 9023354"/>
              <a:gd name="connsiteX5790" fmla="*/ 6451477 w 11737975"/>
              <a:gd name="connsiteY5790" fmla="*/ 6404541 h 9023354"/>
              <a:gd name="connsiteX5791" fmla="*/ 6450673 w 11737975"/>
              <a:gd name="connsiteY5791" fmla="*/ 6406169 h 9023354"/>
              <a:gd name="connsiteX5792" fmla="*/ 6448743 w 11737975"/>
              <a:gd name="connsiteY5792" fmla="*/ 6403046 h 9023354"/>
              <a:gd name="connsiteX5793" fmla="*/ 6442126 w 11737975"/>
              <a:gd name="connsiteY5793" fmla="*/ 6392342 h 9023354"/>
              <a:gd name="connsiteX5794" fmla="*/ 6446618 w 11737975"/>
              <a:gd name="connsiteY5794" fmla="*/ 6386334 h 9023354"/>
              <a:gd name="connsiteX5795" fmla="*/ 6459800 w 11737975"/>
              <a:gd name="connsiteY5795" fmla="*/ 6387443 h 9023354"/>
              <a:gd name="connsiteX5796" fmla="*/ 6472430 w 11737975"/>
              <a:gd name="connsiteY5796" fmla="*/ 6381825 h 9023354"/>
              <a:gd name="connsiteX5797" fmla="*/ 6473663 w 11737975"/>
              <a:gd name="connsiteY5797" fmla="*/ 6389176 h 9023354"/>
              <a:gd name="connsiteX5798" fmla="*/ 6465893 w 11737975"/>
              <a:gd name="connsiteY5798" fmla="*/ 6390406 h 9023354"/>
              <a:gd name="connsiteX5799" fmla="*/ 6459175 w 11737975"/>
              <a:gd name="connsiteY5799" fmla="*/ 6394780 h 9023354"/>
              <a:gd name="connsiteX5800" fmla="*/ 6477044 w 11737975"/>
              <a:gd name="connsiteY5800" fmla="*/ 6409919 h 9023354"/>
              <a:gd name="connsiteX5801" fmla="*/ 6476795 w 11737975"/>
              <a:gd name="connsiteY5801" fmla="*/ 6407431 h 9023354"/>
              <a:gd name="connsiteX5802" fmla="*/ 6478842 w 11737975"/>
              <a:gd name="connsiteY5802" fmla="*/ 6417312 h 9023354"/>
              <a:gd name="connsiteX5803" fmla="*/ 6487082 w 11737975"/>
              <a:gd name="connsiteY5803" fmla="*/ 6425368 h 9023354"/>
              <a:gd name="connsiteX5804" fmla="*/ 6486048 w 11737975"/>
              <a:gd name="connsiteY5804" fmla="*/ 6443540 h 9023354"/>
              <a:gd name="connsiteX5805" fmla="*/ 6502768 w 11737975"/>
              <a:gd name="connsiteY5805" fmla="*/ 6450738 h 9023354"/>
              <a:gd name="connsiteX5806" fmla="*/ 6505141 w 11737975"/>
              <a:gd name="connsiteY5806" fmla="*/ 6484341 h 9023354"/>
              <a:gd name="connsiteX5807" fmla="*/ 6528669 w 11737975"/>
              <a:gd name="connsiteY5807" fmla="*/ 6522394 h 9023354"/>
              <a:gd name="connsiteX5808" fmla="*/ 6545388 w 11737975"/>
              <a:gd name="connsiteY5808" fmla="*/ 6529591 h 9023354"/>
              <a:gd name="connsiteX5809" fmla="*/ 6561073 w 11737975"/>
              <a:gd name="connsiteY5809" fmla="*/ 6554961 h 9023354"/>
              <a:gd name="connsiteX5810" fmla="*/ 6596577 w 11737975"/>
              <a:gd name="connsiteY5810" fmla="*/ 6533011 h 9023354"/>
              <a:gd name="connsiteX5811" fmla="*/ 6606485 w 11737975"/>
              <a:gd name="connsiteY5811" fmla="*/ 6509351 h 9023354"/>
              <a:gd name="connsiteX5812" fmla="*/ 6614327 w 11737975"/>
              <a:gd name="connsiteY5812" fmla="*/ 6522035 h 9023354"/>
              <a:gd name="connsiteX5813" fmla="*/ 6639921 w 11737975"/>
              <a:gd name="connsiteY5813" fmla="*/ 6523745 h 9023354"/>
              <a:gd name="connsiteX5814" fmla="*/ 6622169 w 11737975"/>
              <a:gd name="connsiteY5814" fmla="*/ 6534720 h 9023354"/>
              <a:gd name="connsiteX5815" fmla="*/ 6605452 w 11737975"/>
              <a:gd name="connsiteY5815" fmla="*/ 6527523 h 9023354"/>
              <a:gd name="connsiteX5816" fmla="*/ 6598949 w 11737975"/>
              <a:gd name="connsiteY5816" fmla="*/ 6566613 h 9023354"/>
              <a:gd name="connsiteX5817" fmla="*/ 6602354 w 11737975"/>
              <a:gd name="connsiteY5817" fmla="*/ 6582040 h 9023354"/>
              <a:gd name="connsiteX5818" fmla="*/ 6623510 w 11737975"/>
              <a:gd name="connsiteY5818" fmla="*/ 6586493 h 9023354"/>
              <a:gd name="connsiteX5819" fmla="*/ 6624543 w 11737975"/>
              <a:gd name="connsiteY5819" fmla="*/ 6568322 h 9023354"/>
              <a:gd name="connsiteX5820" fmla="*/ 6660044 w 11737975"/>
              <a:gd name="connsiteY5820" fmla="*/ 6546371 h 9023354"/>
              <a:gd name="connsiteX5821" fmla="*/ 6649828 w 11737975"/>
              <a:gd name="connsiteY5821" fmla="*/ 6500085 h 9023354"/>
              <a:gd name="connsiteX5822" fmla="*/ 6628673 w 11737975"/>
              <a:gd name="connsiteY5822" fmla="*/ 6495633 h 9023354"/>
              <a:gd name="connsiteX5823" fmla="*/ 6625268 w 11737975"/>
              <a:gd name="connsiteY5823" fmla="*/ 6480201 h 9023354"/>
              <a:gd name="connsiteX5824" fmla="*/ 6629705 w 11737975"/>
              <a:gd name="connsiteY5824" fmla="*/ 6477458 h 9023354"/>
              <a:gd name="connsiteX5825" fmla="*/ 6626300 w 11737975"/>
              <a:gd name="connsiteY5825" fmla="*/ 6462031 h 9023354"/>
              <a:gd name="connsiteX5826" fmla="*/ 6635175 w 11737975"/>
              <a:gd name="connsiteY5826" fmla="*/ 6456543 h 9023354"/>
              <a:gd name="connsiteX5827" fmla="*/ 6651895 w 11737975"/>
              <a:gd name="connsiteY5827" fmla="*/ 6463741 h 9023354"/>
              <a:gd name="connsiteX5828" fmla="*/ 6677488 w 11737975"/>
              <a:gd name="connsiteY5828" fmla="*/ 6465452 h 9023354"/>
              <a:gd name="connsiteX5829" fmla="*/ 6700709 w 11737975"/>
              <a:gd name="connsiteY5829" fmla="*/ 6433558 h 9023354"/>
              <a:gd name="connsiteX5830" fmla="*/ 6714022 w 11737975"/>
              <a:gd name="connsiteY5830" fmla="*/ 6425326 h 9023354"/>
              <a:gd name="connsiteX5831" fmla="*/ 6737244 w 11737975"/>
              <a:gd name="connsiteY5831" fmla="*/ 6393436 h 9023354"/>
              <a:gd name="connsiteX5832" fmla="*/ 6736780 w 11737975"/>
              <a:gd name="connsiteY5832" fmla="*/ 6382762 h 9023354"/>
              <a:gd name="connsiteX5833" fmla="*/ 6731226 w 11737975"/>
              <a:gd name="connsiteY5833" fmla="*/ 6365101 h 9023354"/>
              <a:gd name="connsiteX5834" fmla="*/ 6738464 w 11737975"/>
              <a:gd name="connsiteY5834" fmla="*/ 6371552 h 9023354"/>
              <a:gd name="connsiteX5835" fmla="*/ 6738198 w 11737975"/>
              <a:gd name="connsiteY5835" fmla="*/ 6367556 h 9023354"/>
              <a:gd name="connsiteX5836" fmla="*/ 6737335 w 11737975"/>
              <a:gd name="connsiteY5836" fmla="*/ 6358915 h 9023354"/>
              <a:gd name="connsiteX5837" fmla="*/ 6728006 w 11737975"/>
              <a:gd name="connsiteY5837" fmla="*/ 6351120 h 9023354"/>
              <a:gd name="connsiteX5838" fmla="*/ 6729543 w 11737975"/>
              <a:gd name="connsiteY5838" fmla="*/ 6362452 h 9023354"/>
              <a:gd name="connsiteX5839" fmla="*/ 6720346 w 11737975"/>
              <a:gd name="connsiteY5839" fmla="*/ 6361144 h 9023354"/>
              <a:gd name="connsiteX5840" fmla="*/ 6695965 w 11737975"/>
              <a:gd name="connsiteY5840" fmla="*/ 6366356 h 9023354"/>
              <a:gd name="connsiteX5841" fmla="*/ 6700404 w 11737975"/>
              <a:gd name="connsiteY5841" fmla="*/ 6363613 h 9023354"/>
              <a:gd name="connsiteX5842" fmla="*/ 6713716 w 11737975"/>
              <a:gd name="connsiteY5842" fmla="*/ 6355381 h 9023354"/>
              <a:gd name="connsiteX5843" fmla="*/ 6718040 w 11737975"/>
              <a:gd name="connsiteY5843" fmla="*/ 6342843 h 9023354"/>
              <a:gd name="connsiteX5844" fmla="*/ 6718740 w 11737975"/>
              <a:gd name="connsiteY5844" fmla="*/ 6337716 h 9023354"/>
              <a:gd name="connsiteX5845" fmla="*/ 6719887 w 11737975"/>
              <a:gd name="connsiteY5845" fmla="*/ 6337366 h 9023354"/>
              <a:gd name="connsiteX5846" fmla="*/ 6720445 w 11737975"/>
              <a:gd name="connsiteY5846" fmla="*/ 6329264 h 9023354"/>
              <a:gd name="connsiteX5847" fmla="*/ 6714597 w 11737975"/>
              <a:gd name="connsiteY5847" fmla="*/ 6325485 h 9023354"/>
              <a:gd name="connsiteX5848" fmla="*/ 6714164 w 11737975"/>
              <a:gd name="connsiteY5848" fmla="*/ 6321165 h 9023354"/>
              <a:gd name="connsiteX5849" fmla="*/ 6725525 w 11737975"/>
              <a:gd name="connsiteY5849" fmla="*/ 6320643 h 9023354"/>
              <a:gd name="connsiteX5850" fmla="*/ 6732550 w 11737975"/>
              <a:gd name="connsiteY5850" fmla="*/ 6315852 h 9023354"/>
              <a:gd name="connsiteX5851" fmla="*/ 6744909 w 11737975"/>
              <a:gd name="connsiteY5851" fmla="*/ 6333902 h 9023354"/>
              <a:gd name="connsiteX5852" fmla="*/ 6748184 w 11737975"/>
              <a:gd name="connsiteY5852" fmla="*/ 6351603 h 9023354"/>
              <a:gd name="connsiteX5853" fmla="*/ 6772746 w 11737975"/>
              <a:gd name="connsiteY5853" fmla="*/ 6371485 h 9023354"/>
              <a:gd name="connsiteX5854" fmla="*/ 6823934 w 11737975"/>
              <a:gd name="connsiteY5854" fmla="*/ 6374905 h 9023354"/>
              <a:gd name="connsiteX5855" fmla="*/ 6836215 w 11737975"/>
              <a:gd name="connsiteY5855" fmla="*/ 6384846 h 9023354"/>
              <a:gd name="connsiteX5856" fmla="*/ 6853965 w 11737975"/>
              <a:gd name="connsiteY5856" fmla="*/ 6373871 h 9023354"/>
              <a:gd name="connsiteX5857" fmla="*/ 6863989 w 11737975"/>
              <a:gd name="connsiteY5857" fmla="*/ 6376439 h 9023354"/>
              <a:gd name="connsiteX5858" fmla="*/ 6865819 w 11737975"/>
              <a:gd name="connsiteY5858" fmla="*/ 6377704 h 9023354"/>
              <a:gd name="connsiteX5859" fmla="*/ 6867827 w 11737975"/>
              <a:gd name="connsiteY5859" fmla="*/ 6380386 h 9023354"/>
              <a:gd name="connsiteX5860" fmla="*/ 6868289 w 11737975"/>
              <a:gd name="connsiteY5860" fmla="*/ 6379411 h 9023354"/>
              <a:gd name="connsiteX5861" fmla="*/ 6870683 w 11737975"/>
              <a:gd name="connsiteY5861" fmla="*/ 6381066 h 9023354"/>
              <a:gd name="connsiteX5862" fmla="*/ 6867585 w 11737975"/>
              <a:gd name="connsiteY5862" fmla="*/ 6435584 h 9023354"/>
              <a:gd name="connsiteX5863" fmla="*/ 6899683 w 11737975"/>
              <a:gd name="connsiteY5863" fmla="*/ 6398206 h 9023354"/>
              <a:gd name="connsiteX5864" fmla="*/ 6879559 w 11737975"/>
              <a:gd name="connsiteY5864" fmla="*/ 6375579 h 9023354"/>
              <a:gd name="connsiteX5865" fmla="*/ 6897310 w 11737975"/>
              <a:gd name="connsiteY5865" fmla="*/ 6364604 h 9023354"/>
              <a:gd name="connsiteX5866" fmla="*/ 6898982 w 11737975"/>
              <a:gd name="connsiteY5866" fmla="*/ 6362007 h 9023354"/>
              <a:gd name="connsiteX5867" fmla="*/ 6911708 w 11737975"/>
              <a:gd name="connsiteY5867" fmla="*/ 6358019 h 9023354"/>
              <a:gd name="connsiteX5868" fmla="*/ 6913949 w 11737975"/>
              <a:gd name="connsiteY5868" fmla="*/ 6353298 h 9023354"/>
              <a:gd name="connsiteX5869" fmla="*/ 6910817 w 11737975"/>
              <a:gd name="connsiteY5869" fmla="*/ 6349116 h 9023354"/>
              <a:gd name="connsiteX5870" fmla="*/ 6907049 w 11737975"/>
              <a:gd name="connsiteY5870" fmla="*/ 6349491 h 9023354"/>
              <a:gd name="connsiteX5871" fmla="*/ 6916094 w 11737975"/>
              <a:gd name="connsiteY5871" fmla="*/ 6335456 h 9023354"/>
              <a:gd name="connsiteX5872" fmla="*/ 6927343 w 11737975"/>
              <a:gd name="connsiteY5872" fmla="*/ 6363571 h 9023354"/>
              <a:gd name="connsiteX5873" fmla="*/ 6935185 w 11737975"/>
              <a:gd name="connsiteY5873" fmla="*/ 6376255 h 9023354"/>
              <a:gd name="connsiteX5874" fmla="*/ 6952937 w 11737975"/>
              <a:gd name="connsiteY5874" fmla="*/ 6365279 h 9023354"/>
              <a:gd name="connsiteX5875" fmla="*/ 6968125 w 11737975"/>
              <a:gd name="connsiteY5875" fmla="*/ 6357566 h 9023354"/>
              <a:gd name="connsiteX5876" fmla="*/ 6971999 w 11737975"/>
              <a:gd name="connsiteY5876" fmla="*/ 6356092 h 9023354"/>
              <a:gd name="connsiteX5877" fmla="*/ 6972110 w 11737975"/>
              <a:gd name="connsiteY5877" fmla="*/ 6355542 h 9023354"/>
              <a:gd name="connsiteX5878" fmla="*/ 6972778 w 11737975"/>
              <a:gd name="connsiteY5878" fmla="*/ 6355204 h 9023354"/>
              <a:gd name="connsiteX5879" fmla="*/ 6991843 w 11737975"/>
              <a:gd name="connsiteY5879" fmla="*/ 6358758 h 9023354"/>
              <a:gd name="connsiteX5880" fmla="*/ 6986373 w 11737975"/>
              <a:gd name="connsiteY5880" fmla="*/ 6379675 h 9023354"/>
              <a:gd name="connsiteX5881" fmla="*/ 6994216 w 11737975"/>
              <a:gd name="connsiteY5881" fmla="*/ 6392359 h 9023354"/>
              <a:gd name="connsiteX5882" fmla="*/ 7011967 w 11737975"/>
              <a:gd name="connsiteY5882" fmla="*/ 6381383 h 9023354"/>
              <a:gd name="connsiteX5883" fmla="*/ 7045405 w 11737975"/>
              <a:gd name="connsiteY5883" fmla="*/ 6395778 h 9023354"/>
              <a:gd name="connsiteX5884" fmla="*/ 7009594 w 11737975"/>
              <a:gd name="connsiteY5884" fmla="*/ 6347780 h 9023354"/>
              <a:gd name="connsiteX5885" fmla="*/ 6996282 w 11737975"/>
              <a:gd name="connsiteY5885" fmla="*/ 6356012 h 9023354"/>
              <a:gd name="connsiteX5886" fmla="*/ 7020536 w 11737975"/>
              <a:gd name="connsiteY5886" fmla="*/ 6305951 h 9023354"/>
              <a:gd name="connsiteX5887" fmla="*/ 7008254 w 11737975"/>
              <a:gd name="connsiteY5887" fmla="*/ 6296009 h 9023354"/>
              <a:gd name="connsiteX5888" fmla="*/ 6967282 w 11737975"/>
              <a:gd name="connsiteY5888" fmla="*/ 6338876 h 9023354"/>
              <a:gd name="connsiteX5889" fmla="*/ 6955001 w 11737975"/>
              <a:gd name="connsiteY5889" fmla="*/ 6328935 h 9023354"/>
              <a:gd name="connsiteX5890" fmla="*/ 6986065 w 11737975"/>
              <a:gd name="connsiteY5890" fmla="*/ 6309727 h 9023354"/>
              <a:gd name="connsiteX5891" fmla="*/ 7009288 w 11737975"/>
              <a:gd name="connsiteY5891" fmla="*/ 6277837 h 9023354"/>
              <a:gd name="connsiteX5892" fmla="*/ 7012691 w 11737975"/>
              <a:gd name="connsiteY5892" fmla="*/ 6293264 h 9023354"/>
              <a:gd name="connsiteX5893" fmla="*/ 7038287 w 11737975"/>
              <a:gd name="connsiteY5893" fmla="*/ 6294976 h 9023354"/>
              <a:gd name="connsiteX5894" fmla="*/ 7055005 w 11737975"/>
              <a:gd name="connsiteY5894" fmla="*/ 6302171 h 9023354"/>
              <a:gd name="connsiteX5895" fmla="*/ 7061815 w 11737975"/>
              <a:gd name="connsiteY5895" fmla="*/ 6333029 h 9023354"/>
              <a:gd name="connsiteX5896" fmla="*/ 7073330 w 11737975"/>
              <a:gd name="connsiteY5896" fmla="*/ 6325912 h 9023354"/>
              <a:gd name="connsiteX5897" fmla="*/ 7075854 w 11737975"/>
              <a:gd name="connsiteY5897" fmla="*/ 6329449 h 9023354"/>
              <a:gd name="connsiteX5898" fmla="*/ 7078273 w 11737975"/>
              <a:gd name="connsiteY5898" fmla="*/ 6328906 h 9023354"/>
              <a:gd name="connsiteX5899" fmla="*/ 7083101 w 11737975"/>
              <a:gd name="connsiteY5899" fmla="*/ 6335211 h 9023354"/>
              <a:gd name="connsiteX5900" fmla="*/ 7078533 w 11737975"/>
              <a:gd name="connsiteY5900" fmla="*/ 6340227 h 9023354"/>
              <a:gd name="connsiteX5901" fmla="*/ 7065219 w 11737975"/>
              <a:gd name="connsiteY5901" fmla="*/ 6348458 h 9023354"/>
              <a:gd name="connsiteX5902" fmla="*/ 7073063 w 11737975"/>
              <a:gd name="connsiteY5902" fmla="*/ 6361146 h 9023354"/>
              <a:gd name="connsiteX5903" fmla="*/ 7090816 w 11737975"/>
              <a:gd name="connsiteY5903" fmla="*/ 6350169 h 9023354"/>
              <a:gd name="connsiteX5904" fmla="*/ 7121878 w 11737975"/>
              <a:gd name="connsiteY5904" fmla="*/ 6330963 h 9023354"/>
              <a:gd name="connsiteX5905" fmla="*/ 7156347 w 11737975"/>
              <a:gd name="connsiteY5905" fmla="*/ 6327183 h 9023354"/>
              <a:gd name="connsiteX5906" fmla="*/ 7159752 w 11737975"/>
              <a:gd name="connsiteY5906" fmla="*/ 6342611 h 9023354"/>
              <a:gd name="connsiteX5907" fmla="*/ 7167597 w 11737975"/>
              <a:gd name="connsiteY5907" fmla="*/ 6355296 h 9023354"/>
              <a:gd name="connsiteX5908" fmla="*/ 7174098 w 11737975"/>
              <a:gd name="connsiteY5908" fmla="*/ 6316208 h 9023354"/>
              <a:gd name="connsiteX5909" fmla="*/ 7190816 w 11737975"/>
              <a:gd name="connsiteY5909" fmla="*/ 6323404 h 9023354"/>
              <a:gd name="connsiteX5910" fmla="*/ 7188750 w 11737975"/>
              <a:gd name="connsiteY5910" fmla="*/ 6359750 h 9023354"/>
              <a:gd name="connsiteX5911" fmla="*/ 7227658 w 11737975"/>
              <a:gd name="connsiteY5911" fmla="*/ 6353227 h 9023354"/>
              <a:gd name="connsiteX5912" fmla="*/ 7235503 w 11737975"/>
              <a:gd name="connsiteY5912" fmla="*/ 6365914 h 9023354"/>
              <a:gd name="connsiteX5913" fmla="*/ 7249847 w 11737975"/>
              <a:gd name="connsiteY5913" fmla="*/ 6339507 h 9023354"/>
              <a:gd name="connsiteX5914" fmla="*/ 7237567 w 11737975"/>
              <a:gd name="connsiteY5914" fmla="*/ 6329568 h 9023354"/>
              <a:gd name="connsiteX5915" fmla="*/ 7228691 w 11737975"/>
              <a:gd name="connsiteY5915" fmla="*/ 6335056 h 9023354"/>
              <a:gd name="connsiteX5916" fmla="*/ 7192883 w 11737975"/>
              <a:gd name="connsiteY5916" fmla="*/ 6287061 h 9023354"/>
              <a:gd name="connsiteX5917" fmla="*/ 7188779 w 11737975"/>
              <a:gd name="connsiteY5917" fmla="*/ 6302748 h 9023354"/>
              <a:gd name="connsiteX5918" fmla="*/ 7181762 w 11737975"/>
              <a:gd name="connsiteY5918" fmla="*/ 6297068 h 9023354"/>
              <a:gd name="connsiteX5919" fmla="*/ 7181851 w 11737975"/>
              <a:gd name="connsiteY5919" fmla="*/ 6296642 h 9023354"/>
              <a:gd name="connsiteX5920" fmla="*/ 7176070 w 11737975"/>
              <a:gd name="connsiteY5920" fmla="*/ 6292989 h 9023354"/>
              <a:gd name="connsiteX5921" fmla="*/ 7169834 w 11737975"/>
              <a:gd name="connsiteY5921" fmla="*/ 6295875 h 9023354"/>
              <a:gd name="connsiteX5922" fmla="*/ 7168268 w 11737975"/>
              <a:gd name="connsiteY5922" fmla="*/ 6286937 h 9023354"/>
              <a:gd name="connsiteX5923" fmla="*/ 7171724 w 11737975"/>
              <a:gd name="connsiteY5923" fmla="*/ 6282606 h 9023354"/>
              <a:gd name="connsiteX5924" fmla="*/ 7152711 w 11737975"/>
              <a:gd name="connsiteY5924" fmla="*/ 6259296 h 9023354"/>
              <a:gd name="connsiteX5925" fmla="*/ 7147124 w 11737975"/>
              <a:gd name="connsiteY5925" fmla="*/ 6255117 h 9023354"/>
              <a:gd name="connsiteX5926" fmla="*/ 7150802 w 11737975"/>
              <a:gd name="connsiteY5926" fmla="*/ 6255712 h 9023354"/>
              <a:gd name="connsiteX5927" fmla="*/ 7156218 w 11737975"/>
              <a:gd name="connsiteY5927" fmla="*/ 6255168 h 9023354"/>
              <a:gd name="connsiteX5928" fmla="*/ 7154924 w 11737975"/>
              <a:gd name="connsiteY5928" fmla="*/ 6242208 h 9023354"/>
              <a:gd name="connsiteX5929" fmla="*/ 7149507 w 11737975"/>
              <a:gd name="connsiteY5929" fmla="*/ 6242749 h 9023354"/>
              <a:gd name="connsiteX5930" fmla="*/ 7137520 w 11737975"/>
              <a:gd name="connsiteY5930" fmla="*/ 6247936 h 9023354"/>
              <a:gd name="connsiteX5931" fmla="*/ 7127041 w 11737975"/>
              <a:gd name="connsiteY5931" fmla="*/ 6240100 h 9023354"/>
              <a:gd name="connsiteX5932" fmla="*/ 7132512 w 11737975"/>
              <a:gd name="connsiteY5932" fmla="*/ 6219182 h 9023354"/>
              <a:gd name="connsiteX5933" fmla="*/ 7118780 w 11737975"/>
              <a:gd name="connsiteY5933" fmla="*/ 6199453 h 9023354"/>
              <a:gd name="connsiteX5934" fmla="*/ 7111638 w 11737975"/>
              <a:gd name="connsiteY5934" fmla="*/ 6198262 h 9023354"/>
              <a:gd name="connsiteX5935" fmla="*/ 7113759 w 11737975"/>
              <a:gd name="connsiteY5935" fmla="*/ 6197709 h 9023354"/>
              <a:gd name="connsiteX5936" fmla="*/ 7119517 w 11737975"/>
              <a:gd name="connsiteY5936" fmla="*/ 6189021 h 9023354"/>
              <a:gd name="connsiteX5937" fmla="*/ 7130233 w 11737975"/>
              <a:gd name="connsiteY5937" fmla="*/ 6214130 h 9023354"/>
              <a:gd name="connsiteX5938" fmla="*/ 7185387 w 11737975"/>
              <a:gd name="connsiteY5938" fmla="*/ 6191164 h 9023354"/>
              <a:gd name="connsiteX5939" fmla="*/ 7182678 w 11737975"/>
              <a:gd name="connsiteY5939" fmla="*/ 6191435 h 9023354"/>
              <a:gd name="connsiteX5940" fmla="*/ 7189823 w 11737975"/>
              <a:gd name="connsiteY5940" fmla="*/ 6208176 h 9023354"/>
              <a:gd name="connsiteX5941" fmla="*/ 7185151 w 11737975"/>
              <a:gd name="connsiteY5941" fmla="*/ 6243551 h 9023354"/>
              <a:gd name="connsiteX5942" fmla="*/ 7191432 w 11737975"/>
              <a:gd name="connsiteY5942" fmla="*/ 6251652 h 9023354"/>
              <a:gd name="connsiteX5943" fmla="*/ 7213533 w 11737975"/>
              <a:gd name="connsiteY5943" fmla="*/ 6253805 h 9023354"/>
              <a:gd name="connsiteX5944" fmla="*/ 7213964 w 11737975"/>
              <a:gd name="connsiteY5944" fmla="*/ 6258128 h 9023354"/>
              <a:gd name="connsiteX5945" fmla="*/ 7216673 w 11737975"/>
              <a:gd name="connsiteY5945" fmla="*/ 6257856 h 9023354"/>
              <a:gd name="connsiteX5946" fmla="*/ 7216241 w 11737975"/>
              <a:gd name="connsiteY5946" fmla="*/ 6253535 h 9023354"/>
              <a:gd name="connsiteX5947" fmla="*/ 7250472 w 11737975"/>
              <a:gd name="connsiteY5947" fmla="*/ 6267570 h 9023354"/>
              <a:gd name="connsiteX5948" fmla="*/ 7256633 w 11737975"/>
              <a:gd name="connsiteY5948" fmla="*/ 6301863 h 9023354"/>
              <a:gd name="connsiteX5949" fmla="*/ 7269627 w 11737975"/>
              <a:gd name="connsiteY5949" fmla="*/ 6322383 h 9023354"/>
              <a:gd name="connsiteX5950" fmla="*/ 7302248 w 11737975"/>
              <a:gd name="connsiteY5950" fmla="*/ 6292939 h 9023354"/>
              <a:gd name="connsiteX5951" fmla="*/ 7308961 w 11737975"/>
              <a:gd name="connsiteY5951" fmla="*/ 6305360 h 9023354"/>
              <a:gd name="connsiteX5952" fmla="*/ 7320777 w 11737975"/>
              <a:gd name="connsiteY5952" fmla="*/ 6286724 h 9023354"/>
              <a:gd name="connsiteX5953" fmla="*/ 7323054 w 11737975"/>
              <a:gd name="connsiteY5953" fmla="*/ 6282133 h 9023354"/>
              <a:gd name="connsiteX5954" fmla="*/ 7320346 w 11737975"/>
              <a:gd name="connsiteY5954" fmla="*/ 6282404 h 9023354"/>
              <a:gd name="connsiteX5955" fmla="*/ 7319482 w 11737975"/>
              <a:gd name="connsiteY5955" fmla="*/ 6273765 h 9023354"/>
              <a:gd name="connsiteX5956" fmla="*/ 7338011 w 11737975"/>
              <a:gd name="connsiteY5956" fmla="*/ 6267547 h 9023354"/>
              <a:gd name="connsiteX5957" fmla="*/ 7346016 w 11737975"/>
              <a:gd name="connsiteY5957" fmla="*/ 6292931 h 9023354"/>
              <a:gd name="connsiteX5958" fmla="*/ 7353280 w 11737975"/>
              <a:gd name="connsiteY5958" fmla="*/ 6283476 h 9023354"/>
              <a:gd name="connsiteX5959" fmla="*/ 7358148 w 11737975"/>
              <a:gd name="connsiteY5959" fmla="*/ 6304809 h 9023354"/>
              <a:gd name="connsiteX5960" fmla="*/ 7370827 w 11737975"/>
              <a:gd name="connsiteY5960" fmla="*/ 6294813 h 9023354"/>
              <a:gd name="connsiteX5961" fmla="*/ 7364115 w 11737975"/>
              <a:gd name="connsiteY5961" fmla="*/ 6282394 h 9023354"/>
              <a:gd name="connsiteX5962" fmla="*/ 7374518 w 11737975"/>
              <a:gd name="connsiteY5962" fmla="*/ 6276991 h 9023354"/>
              <a:gd name="connsiteX5963" fmla="*/ 7368237 w 11737975"/>
              <a:gd name="connsiteY5963" fmla="*/ 6268892 h 9023354"/>
              <a:gd name="connsiteX5964" fmla="*/ 7378640 w 11737975"/>
              <a:gd name="connsiteY5964" fmla="*/ 6263487 h 9023354"/>
              <a:gd name="connsiteX5965" fmla="*/ 7381466 w 11737975"/>
              <a:gd name="connsiteY5965" fmla="*/ 6237025 h 9023354"/>
              <a:gd name="connsiteX5966" fmla="*/ 7365647 w 11737975"/>
              <a:gd name="connsiteY5966" fmla="*/ 6242969 h 9023354"/>
              <a:gd name="connsiteX5967" fmla="*/ 7353948 w 11737975"/>
              <a:gd name="connsiteY5967" fmla="*/ 6235410 h 9023354"/>
              <a:gd name="connsiteX5968" fmla="*/ 7353517 w 11737975"/>
              <a:gd name="connsiteY5968" fmla="*/ 6231090 h 9023354"/>
              <a:gd name="connsiteX5969" fmla="*/ 7357638 w 11737975"/>
              <a:gd name="connsiteY5969" fmla="*/ 6217587 h 9023354"/>
              <a:gd name="connsiteX5970" fmla="*/ 7352222 w 11737975"/>
              <a:gd name="connsiteY5970" fmla="*/ 6218128 h 9023354"/>
              <a:gd name="connsiteX5971" fmla="*/ 7352654 w 11737975"/>
              <a:gd name="connsiteY5971" fmla="*/ 6222448 h 9023354"/>
              <a:gd name="connsiteX5972" fmla="*/ 7349511 w 11737975"/>
              <a:gd name="connsiteY5972" fmla="*/ 6218399 h 9023354"/>
              <a:gd name="connsiteX5973" fmla="*/ 7344527 w 11737975"/>
              <a:gd name="connsiteY5973" fmla="*/ 6223261 h 9023354"/>
              <a:gd name="connsiteX5974" fmla="*/ 7339111 w 11737975"/>
              <a:gd name="connsiteY5974" fmla="*/ 6223802 h 9023354"/>
              <a:gd name="connsiteX5975" fmla="*/ 7320150 w 11737975"/>
              <a:gd name="connsiteY5975" fmla="*/ 6225697 h 9023354"/>
              <a:gd name="connsiteX5976" fmla="*/ 7314302 w 11737975"/>
              <a:gd name="connsiteY5976" fmla="*/ 6221918 h 9023354"/>
              <a:gd name="connsiteX5977" fmla="*/ 7306174 w 11737975"/>
              <a:gd name="connsiteY5977" fmla="*/ 6222730 h 9023354"/>
              <a:gd name="connsiteX5978" fmla="*/ 7303897 w 11737975"/>
              <a:gd name="connsiteY5978" fmla="*/ 6227320 h 9023354"/>
              <a:gd name="connsiteX5979" fmla="*/ 7300757 w 11737975"/>
              <a:gd name="connsiteY5979" fmla="*/ 6223271 h 9023354"/>
              <a:gd name="connsiteX5980" fmla="*/ 7289492 w 11737975"/>
              <a:gd name="connsiteY5980" fmla="*/ 6220032 h 9023354"/>
              <a:gd name="connsiteX5981" fmla="*/ 7286784 w 11737975"/>
              <a:gd name="connsiteY5981" fmla="*/ 6220304 h 9023354"/>
              <a:gd name="connsiteX5982" fmla="*/ 7286350 w 11737975"/>
              <a:gd name="connsiteY5982" fmla="*/ 6215984 h 9023354"/>
              <a:gd name="connsiteX5983" fmla="*/ 7288628 w 11737975"/>
              <a:gd name="connsiteY5983" fmla="*/ 6211393 h 9023354"/>
              <a:gd name="connsiteX5984" fmla="*/ 7286946 w 11737975"/>
              <a:gd name="connsiteY5984" fmla="*/ 6207454 h 9023354"/>
              <a:gd name="connsiteX5985" fmla="*/ 7301917 w 11737975"/>
              <a:gd name="connsiteY5985" fmla="*/ 6195535 h 9023354"/>
              <a:gd name="connsiteX5986" fmla="*/ 7311757 w 11737975"/>
              <a:gd name="connsiteY5986" fmla="*/ 6189039 h 9023354"/>
              <a:gd name="connsiteX5987" fmla="*/ 7314419 w 11737975"/>
              <a:gd name="connsiteY5987" fmla="*/ 6195725 h 9023354"/>
              <a:gd name="connsiteX5988" fmla="*/ 7317127 w 11737975"/>
              <a:gd name="connsiteY5988" fmla="*/ 6195453 h 9023354"/>
              <a:gd name="connsiteX5989" fmla="*/ 7307156 w 11737975"/>
              <a:gd name="connsiteY5989" fmla="*/ 6205177 h 9023354"/>
              <a:gd name="connsiteX5990" fmla="*/ 7301739 w 11737975"/>
              <a:gd name="connsiteY5990" fmla="*/ 6205720 h 9023354"/>
              <a:gd name="connsiteX5991" fmla="*/ 7302171 w 11737975"/>
              <a:gd name="connsiteY5991" fmla="*/ 6210038 h 9023354"/>
              <a:gd name="connsiteX5992" fmla="*/ 7305310 w 11737975"/>
              <a:gd name="connsiteY5992" fmla="*/ 6214090 h 9023354"/>
              <a:gd name="connsiteX5993" fmla="*/ 7308020 w 11737975"/>
              <a:gd name="connsiteY5993" fmla="*/ 6213819 h 9023354"/>
              <a:gd name="connsiteX5994" fmla="*/ 7320699 w 11737975"/>
              <a:gd name="connsiteY5994" fmla="*/ 6203823 h 9023354"/>
              <a:gd name="connsiteX5995" fmla="*/ 7326117 w 11737975"/>
              <a:gd name="connsiteY5995" fmla="*/ 6203283 h 9023354"/>
              <a:gd name="connsiteX5996" fmla="*/ 7328826 w 11737975"/>
              <a:gd name="connsiteY5996" fmla="*/ 6203012 h 9023354"/>
              <a:gd name="connsiteX5997" fmla="*/ 7325253 w 11737975"/>
              <a:gd name="connsiteY5997" fmla="*/ 6194643 h 9023354"/>
              <a:gd name="connsiteX5998" fmla="*/ 7322544 w 11737975"/>
              <a:gd name="connsiteY5998" fmla="*/ 6194912 h 9023354"/>
              <a:gd name="connsiteX5999" fmla="*/ 7325332 w 11737975"/>
              <a:gd name="connsiteY5999" fmla="*/ 6181448 h 9023354"/>
              <a:gd name="connsiteX6000" fmla="*/ 7330011 w 11737975"/>
              <a:gd name="connsiteY6000" fmla="*/ 6180043 h 9023354"/>
              <a:gd name="connsiteX6001" fmla="*/ 7335508 w 11737975"/>
              <a:gd name="connsiteY6001" fmla="*/ 6184344 h 9023354"/>
              <a:gd name="connsiteX6002" fmla="*/ 7344752 w 11737975"/>
              <a:gd name="connsiteY6002" fmla="*/ 6175612 h 9023354"/>
              <a:gd name="connsiteX6003" fmla="*/ 7344799 w 11737975"/>
              <a:gd name="connsiteY6003" fmla="*/ 6175599 h 9023354"/>
              <a:gd name="connsiteX6004" fmla="*/ 7344793 w 11737975"/>
              <a:gd name="connsiteY6004" fmla="*/ 6175575 h 9023354"/>
              <a:gd name="connsiteX6005" fmla="*/ 7345195 w 11737975"/>
              <a:gd name="connsiteY6005" fmla="*/ 6175195 h 9023354"/>
              <a:gd name="connsiteX6006" fmla="*/ 7354617 w 11737975"/>
              <a:gd name="connsiteY6006" fmla="*/ 6187344 h 9023354"/>
              <a:gd name="connsiteX6007" fmla="*/ 7368710 w 11737975"/>
              <a:gd name="connsiteY6007" fmla="*/ 6164117 h 9023354"/>
              <a:gd name="connsiteX6008" fmla="*/ 7388965 w 11737975"/>
              <a:gd name="connsiteY6008" fmla="*/ 6175182 h 9023354"/>
              <a:gd name="connsiteX6009" fmla="*/ 7389395 w 11737975"/>
              <a:gd name="connsiteY6009" fmla="*/ 6179504 h 9023354"/>
              <a:gd name="connsiteX6010" fmla="*/ 7392105 w 11737975"/>
              <a:gd name="connsiteY6010" fmla="*/ 6179233 h 9023354"/>
              <a:gd name="connsiteX6011" fmla="*/ 7394382 w 11737975"/>
              <a:gd name="connsiteY6011" fmla="*/ 6174642 h 9023354"/>
              <a:gd name="connsiteX6012" fmla="*/ 7391240 w 11737975"/>
              <a:gd name="connsiteY6012" fmla="*/ 6170593 h 9023354"/>
              <a:gd name="connsiteX6013" fmla="*/ 7393950 w 11737975"/>
              <a:gd name="connsiteY6013" fmla="*/ 6170322 h 9023354"/>
              <a:gd name="connsiteX6014" fmla="*/ 7393085 w 11737975"/>
              <a:gd name="connsiteY6014" fmla="*/ 6161681 h 9023354"/>
              <a:gd name="connsiteX6015" fmla="*/ 7410634 w 11737975"/>
              <a:gd name="connsiteY6015" fmla="*/ 6173018 h 9023354"/>
              <a:gd name="connsiteX6016" fmla="*/ 7411065 w 11737975"/>
              <a:gd name="connsiteY6016" fmla="*/ 6177339 h 9023354"/>
              <a:gd name="connsiteX6017" fmla="*/ 7411496 w 11737975"/>
              <a:gd name="connsiteY6017" fmla="*/ 6181659 h 9023354"/>
              <a:gd name="connsiteX6018" fmla="*/ 7411929 w 11737975"/>
              <a:gd name="connsiteY6018" fmla="*/ 6185980 h 9023354"/>
              <a:gd name="connsiteX6019" fmla="*/ 7414206 w 11737975"/>
              <a:gd name="connsiteY6019" fmla="*/ 6181388 h 9023354"/>
              <a:gd name="connsiteX6020" fmla="*/ 7413774 w 11737975"/>
              <a:gd name="connsiteY6020" fmla="*/ 6177068 h 9023354"/>
              <a:gd name="connsiteX6021" fmla="*/ 7439997 w 11737975"/>
              <a:gd name="connsiteY6021" fmla="*/ 6165719 h 9023354"/>
              <a:gd name="connsiteX6022" fmla="*/ 7446711 w 11737975"/>
              <a:gd name="connsiteY6022" fmla="*/ 6178141 h 9023354"/>
              <a:gd name="connsiteX6023" fmla="*/ 7414520 w 11737975"/>
              <a:gd name="connsiteY6023" fmla="*/ 6211901 h 9023354"/>
              <a:gd name="connsiteX6024" fmla="*/ 7408120 w 11737975"/>
              <a:gd name="connsiteY6024" fmla="*/ 6229997 h 9023354"/>
              <a:gd name="connsiteX6025" fmla="*/ 7406394 w 11737975"/>
              <a:gd name="connsiteY6025" fmla="*/ 6212714 h 9023354"/>
              <a:gd name="connsiteX6026" fmla="*/ 7392419 w 11737975"/>
              <a:gd name="connsiteY6026" fmla="*/ 6209747 h 9023354"/>
              <a:gd name="connsiteX6027" fmla="*/ 7400741 w 11737975"/>
              <a:gd name="connsiteY6027" fmla="*/ 6265645 h 9023354"/>
              <a:gd name="connsiteX6028" fmla="*/ 7409299 w 11737975"/>
              <a:gd name="connsiteY6028" fmla="*/ 6269151 h 9023354"/>
              <a:gd name="connsiteX6029" fmla="*/ 7418287 w 11737975"/>
              <a:gd name="connsiteY6029" fmla="*/ 6276980 h 9023354"/>
              <a:gd name="connsiteX6030" fmla="*/ 7417856 w 11737975"/>
              <a:gd name="connsiteY6030" fmla="*/ 6272660 h 9023354"/>
              <a:gd name="connsiteX6031" fmla="*/ 7412006 w 11737975"/>
              <a:gd name="connsiteY6031" fmla="*/ 6268882 h 9023354"/>
              <a:gd name="connsiteX6032" fmla="*/ 7467593 w 11737975"/>
              <a:gd name="connsiteY6032" fmla="*/ 6250235 h 9023354"/>
              <a:gd name="connsiteX6033" fmla="*/ 7471164 w 11737975"/>
              <a:gd name="connsiteY6033" fmla="*/ 6258605 h 9023354"/>
              <a:gd name="connsiteX6034" fmla="*/ 7473441 w 11737975"/>
              <a:gd name="connsiteY6034" fmla="*/ 6254013 h 9023354"/>
              <a:gd name="connsiteX6035" fmla="*/ 7469868 w 11737975"/>
              <a:gd name="connsiteY6035" fmla="*/ 6245645 h 9023354"/>
              <a:gd name="connsiteX6036" fmla="*/ 7472264 w 11737975"/>
              <a:gd name="connsiteY6036" fmla="*/ 6214858 h 9023354"/>
              <a:gd name="connsiteX6037" fmla="*/ 7491657 w 11737975"/>
              <a:gd name="connsiteY6037" fmla="*/ 6217284 h 9023354"/>
              <a:gd name="connsiteX6038" fmla="*/ 7485691 w 11737975"/>
              <a:gd name="connsiteY6038" fmla="*/ 6239699 h 9023354"/>
              <a:gd name="connsiteX6039" fmla="*/ 7486121 w 11737975"/>
              <a:gd name="connsiteY6039" fmla="*/ 6244020 h 9023354"/>
              <a:gd name="connsiteX6040" fmla="*/ 7480271 w 11737975"/>
              <a:gd name="connsiteY6040" fmla="*/ 6240240 h 9023354"/>
              <a:gd name="connsiteX6041" fmla="*/ 7480703 w 11737975"/>
              <a:gd name="connsiteY6041" fmla="*/ 6244560 h 9023354"/>
              <a:gd name="connsiteX6042" fmla="*/ 7486552 w 11737975"/>
              <a:gd name="connsiteY6042" fmla="*/ 6248339 h 9023354"/>
              <a:gd name="connsiteX6043" fmla="*/ 7498250 w 11737975"/>
              <a:gd name="connsiteY6043" fmla="*/ 6255899 h 9023354"/>
              <a:gd name="connsiteX6044" fmla="*/ 7500096 w 11737975"/>
              <a:gd name="connsiteY6044" fmla="*/ 6246986 h 9023354"/>
              <a:gd name="connsiteX6045" fmla="*/ 7517642 w 11737975"/>
              <a:gd name="connsiteY6045" fmla="*/ 6258324 h 9023354"/>
              <a:gd name="connsiteX6046" fmla="*/ 7517390 w 11737975"/>
              <a:gd name="connsiteY6046" fmla="*/ 6252423 h 9023354"/>
              <a:gd name="connsiteX6047" fmla="*/ 7519874 w 11737975"/>
              <a:gd name="connsiteY6047" fmla="*/ 6263555 h 9023354"/>
              <a:gd name="connsiteX6048" fmla="*/ 7524355 w 11737975"/>
              <a:gd name="connsiteY6048" fmla="*/ 6270744 h 9023354"/>
              <a:gd name="connsiteX6049" fmla="*/ 7539743 w 11737975"/>
              <a:gd name="connsiteY6049" fmla="*/ 6260480 h 9023354"/>
              <a:gd name="connsiteX6050" fmla="*/ 7530753 w 11737975"/>
              <a:gd name="connsiteY6050" fmla="*/ 6252650 h 9023354"/>
              <a:gd name="connsiteX6051" fmla="*/ 7529027 w 11737975"/>
              <a:gd name="connsiteY6051" fmla="*/ 6235368 h 9023354"/>
              <a:gd name="connsiteX6052" fmla="*/ 7528595 w 11737975"/>
              <a:gd name="connsiteY6052" fmla="*/ 6231047 h 9023354"/>
              <a:gd name="connsiteX6053" fmla="*/ 7530871 w 11737975"/>
              <a:gd name="connsiteY6053" fmla="*/ 6226457 h 9023354"/>
              <a:gd name="connsiteX6054" fmla="*/ 7535426 w 11737975"/>
              <a:gd name="connsiteY6054" fmla="*/ 6217275 h 9023354"/>
              <a:gd name="connsiteX6055" fmla="*/ 7569106 w 11737975"/>
              <a:gd name="connsiteY6055" fmla="*/ 6253180 h 9023354"/>
              <a:gd name="connsiteX6056" fmla="*/ 7583631 w 11737975"/>
              <a:gd name="connsiteY6056" fmla="*/ 6234274 h 9023354"/>
              <a:gd name="connsiteX6057" fmla="*/ 7603142 w 11737975"/>
              <a:gd name="connsiteY6057" fmla="*/ 6210508 h 9023354"/>
              <a:gd name="connsiteX6058" fmla="*/ 7600746 w 11737975"/>
              <a:gd name="connsiteY6058" fmla="*/ 6241293 h 9023354"/>
              <a:gd name="connsiteX6059" fmla="*/ 7625123 w 11737975"/>
              <a:gd name="connsiteY6059" fmla="*/ 6238856 h 9023354"/>
              <a:gd name="connsiteX6060" fmla="*/ 7640081 w 11737975"/>
              <a:gd name="connsiteY6060" fmla="*/ 6224270 h 9023354"/>
              <a:gd name="connsiteX6061" fmla="*/ 7641493 w 11737975"/>
              <a:gd name="connsiteY6061" fmla="*/ 6211038 h 9023354"/>
              <a:gd name="connsiteX6062" fmla="*/ 7644202 w 11737975"/>
              <a:gd name="connsiteY6062" fmla="*/ 6210767 h 9023354"/>
              <a:gd name="connsiteX6063" fmla="*/ 7656763 w 11737975"/>
              <a:gd name="connsiteY6063" fmla="*/ 6226967 h 9023354"/>
              <a:gd name="connsiteX6064" fmla="*/ 7656450 w 11737975"/>
              <a:gd name="connsiteY6064" fmla="*/ 6196451 h 9023354"/>
              <a:gd name="connsiteX6065" fmla="*/ 7662297 w 11737975"/>
              <a:gd name="connsiteY6065" fmla="*/ 6200232 h 9023354"/>
              <a:gd name="connsiteX6066" fmla="*/ 7678550 w 11737975"/>
              <a:gd name="connsiteY6066" fmla="*/ 6198607 h 9023354"/>
              <a:gd name="connsiteX6067" fmla="*/ 7678982 w 11737975"/>
              <a:gd name="connsiteY6067" fmla="*/ 6202929 h 9023354"/>
              <a:gd name="connsiteX6068" fmla="*/ 7677136 w 11737975"/>
              <a:gd name="connsiteY6068" fmla="*/ 6211841 h 9023354"/>
              <a:gd name="connsiteX6069" fmla="*/ 7679845 w 11737975"/>
              <a:gd name="connsiteY6069" fmla="*/ 6211570 h 9023354"/>
              <a:gd name="connsiteX6070" fmla="*/ 7679414 w 11737975"/>
              <a:gd name="connsiteY6070" fmla="*/ 6207249 h 9023354"/>
              <a:gd name="connsiteX6071" fmla="*/ 7682554 w 11737975"/>
              <a:gd name="connsiteY6071" fmla="*/ 6211298 h 9023354"/>
              <a:gd name="connsiteX6072" fmla="*/ 7682987 w 11737975"/>
              <a:gd name="connsiteY6072" fmla="*/ 6215618 h 9023354"/>
              <a:gd name="connsiteX6073" fmla="*/ 7676587 w 11737975"/>
              <a:gd name="connsiteY6073" fmla="*/ 6233714 h 9023354"/>
              <a:gd name="connsiteX6074" fmla="*/ 7693271 w 11737975"/>
              <a:gd name="connsiteY6074" fmla="*/ 6236409 h 9023354"/>
              <a:gd name="connsiteX6075" fmla="*/ 7701397 w 11737975"/>
              <a:gd name="connsiteY6075" fmla="*/ 6235598 h 9023354"/>
              <a:gd name="connsiteX6076" fmla="*/ 7739316 w 11737975"/>
              <a:gd name="connsiteY6076" fmla="*/ 6231807 h 9023354"/>
              <a:gd name="connsiteX6077" fmla="*/ 7742026 w 11737975"/>
              <a:gd name="connsiteY6077" fmla="*/ 6231538 h 9023354"/>
              <a:gd name="connsiteX6078" fmla="*/ 7753293 w 11737975"/>
              <a:gd name="connsiteY6078" fmla="*/ 6234774 h 9023354"/>
              <a:gd name="connsiteX6079" fmla="*/ 7766835 w 11737975"/>
              <a:gd name="connsiteY6079" fmla="*/ 6233421 h 9023354"/>
              <a:gd name="connsiteX6080" fmla="*/ 7780812 w 11737975"/>
              <a:gd name="connsiteY6080" fmla="*/ 6236387 h 9023354"/>
              <a:gd name="connsiteX6081" fmla="*/ 7783087 w 11737975"/>
              <a:gd name="connsiteY6081" fmla="*/ 6231797 h 9023354"/>
              <a:gd name="connsiteX6082" fmla="*/ 7782656 w 11737975"/>
              <a:gd name="connsiteY6082" fmla="*/ 6227477 h 9023354"/>
              <a:gd name="connsiteX6083" fmla="*/ 7774098 w 11737975"/>
              <a:gd name="connsiteY6083" fmla="*/ 6223967 h 9023354"/>
              <a:gd name="connsiteX6084" fmla="*/ 7765972 w 11737975"/>
              <a:gd name="connsiteY6084" fmla="*/ 6224780 h 9023354"/>
              <a:gd name="connsiteX6085" fmla="*/ 7755138 w 11737975"/>
              <a:gd name="connsiteY6085" fmla="*/ 6225862 h 9023354"/>
              <a:gd name="connsiteX6086" fmla="*/ 7754705 w 11737975"/>
              <a:gd name="connsiteY6086" fmla="*/ 6221542 h 9023354"/>
              <a:gd name="connsiteX6087" fmla="*/ 7773234 w 11737975"/>
              <a:gd name="connsiteY6087" fmla="*/ 6215327 h 9023354"/>
              <a:gd name="connsiteX6088" fmla="*/ 7789485 w 11737975"/>
              <a:gd name="connsiteY6088" fmla="*/ 6213705 h 9023354"/>
              <a:gd name="connsiteX6089" fmla="*/ 7789055 w 11737975"/>
              <a:gd name="connsiteY6089" fmla="*/ 6209383 h 9023354"/>
              <a:gd name="connsiteX6090" fmla="*/ 7785913 w 11737975"/>
              <a:gd name="connsiteY6090" fmla="*/ 6205332 h 9023354"/>
              <a:gd name="connsiteX6091" fmla="*/ 7775511 w 11737975"/>
              <a:gd name="connsiteY6091" fmla="*/ 6210736 h 9023354"/>
              <a:gd name="connsiteX6092" fmla="*/ 7777355 w 11737975"/>
              <a:gd name="connsiteY6092" fmla="*/ 6201824 h 9023354"/>
              <a:gd name="connsiteX6093" fmla="*/ 7780065 w 11737975"/>
              <a:gd name="connsiteY6093" fmla="*/ 6201553 h 9023354"/>
              <a:gd name="connsiteX6094" fmla="*/ 7807583 w 11737975"/>
              <a:gd name="connsiteY6094" fmla="*/ 6203166 h 9023354"/>
              <a:gd name="connsiteX6095" fmla="*/ 7808014 w 11737975"/>
              <a:gd name="connsiteY6095" fmla="*/ 6207488 h 9023354"/>
              <a:gd name="connsiteX6096" fmla="*/ 7809310 w 11737975"/>
              <a:gd name="connsiteY6096" fmla="*/ 6220449 h 9023354"/>
              <a:gd name="connsiteX6097" fmla="*/ 7807465 w 11737975"/>
              <a:gd name="connsiteY6097" fmla="*/ 6229360 h 9023354"/>
              <a:gd name="connsiteX6098" fmla="*/ 7864778 w 11737975"/>
              <a:gd name="connsiteY6098" fmla="*/ 6227997 h 9023354"/>
              <a:gd name="connsiteX6099" fmla="*/ 7872471 w 11737975"/>
              <a:gd name="connsiteY6099" fmla="*/ 6222864 h 9023354"/>
              <a:gd name="connsiteX6100" fmla="*/ 7877888 w 11737975"/>
              <a:gd name="connsiteY6100" fmla="*/ 6222323 h 9023354"/>
              <a:gd name="connsiteX6101" fmla="*/ 7880165 w 11737975"/>
              <a:gd name="connsiteY6101" fmla="*/ 6217733 h 9023354"/>
              <a:gd name="connsiteX6102" fmla="*/ 7877457 w 11737975"/>
              <a:gd name="connsiteY6102" fmla="*/ 6218003 h 9023354"/>
              <a:gd name="connsiteX6103" fmla="*/ 7872040 w 11737975"/>
              <a:gd name="connsiteY6103" fmla="*/ 6218544 h 9023354"/>
              <a:gd name="connsiteX6104" fmla="*/ 7863914 w 11737975"/>
              <a:gd name="connsiteY6104" fmla="*/ 6219357 h 9023354"/>
              <a:gd name="connsiteX6105" fmla="*/ 7833686 w 11737975"/>
              <a:gd name="connsiteY6105" fmla="*/ 6218011 h 9023354"/>
              <a:gd name="connsiteX6106" fmla="*/ 7835963 w 11737975"/>
              <a:gd name="connsiteY6106" fmla="*/ 6213421 h 9023354"/>
              <a:gd name="connsiteX6107" fmla="*/ 7835532 w 11737975"/>
              <a:gd name="connsiteY6107" fmla="*/ 6209102 h 9023354"/>
              <a:gd name="connsiteX6108" fmla="*/ 7856338 w 11737975"/>
              <a:gd name="connsiteY6108" fmla="*/ 6198294 h 9023354"/>
              <a:gd name="connsiteX6109" fmla="*/ 7859048 w 11737975"/>
              <a:gd name="connsiteY6109" fmla="*/ 6198024 h 9023354"/>
              <a:gd name="connsiteX6110" fmla="*/ 7861755 w 11737975"/>
              <a:gd name="connsiteY6110" fmla="*/ 6197752 h 9023354"/>
              <a:gd name="connsiteX6111" fmla="*/ 7883854 w 11737975"/>
              <a:gd name="connsiteY6111" fmla="*/ 6199908 h 9023354"/>
              <a:gd name="connsiteX6112" fmla="*/ 7885387 w 11737975"/>
              <a:gd name="connsiteY6112" fmla="*/ 6160484 h 9023354"/>
              <a:gd name="connsiteX6113" fmla="*/ 7879537 w 11737975"/>
              <a:gd name="connsiteY6113" fmla="*/ 6156704 h 9023354"/>
              <a:gd name="connsiteX6114" fmla="*/ 7901207 w 11737975"/>
              <a:gd name="connsiteY6114" fmla="*/ 6154538 h 9023354"/>
              <a:gd name="connsiteX6115" fmla="*/ 7894376 w 11737975"/>
              <a:gd name="connsiteY6115" fmla="*/ 6168312 h 9023354"/>
              <a:gd name="connsiteX6116" fmla="*/ 7962523 w 11737975"/>
              <a:gd name="connsiteY6116" fmla="*/ 6165866 h 9023354"/>
              <a:gd name="connsiteX6117" fmla="*/ 7978343 w 11737975"/>
              <a:gd name="connsiteY6117" fmla="*/ 6159920 h 9023354"/>
              <a:gd name="connsiteX6118" fmla="*/ 7989609 w 11737975"/>
              <a:gd name="connsiteY6118" fmla="*/ 6163157 h 9023354"/>
              <a:gd name="connsiteX6119" fmla="*/ 7957419 w 11737975"/>
              <a:gd name="connsiteY6119" fmla="*/ 6196921 h 9023354"/>
              <a:gd name="connsiteX6120" fmla="*/ 8024272 w 11737975"/>
              <a:gd name="connsiteY6120" fmla="*/ 6181511 h 9023354"/>
              <a:gd name="connsiteX6121" fmla="*/ 8022113 w 11737975"/>
              <a:gd name="connsiteY6121" fmla="*/ 6159909 h 9023354"/>
              <a:gd name="connsiteX6122" fmla="*/ 8024822 w 11737975"/>
              <a:gd name="connsiteY6122" fmla="*/ 6159637 h 9023354"/>
              <a:gd name="connsiteX6123" fmla="*/ 8030671 w 11737975"/>
              <a:gd name="connsiteY6123" fmla="*/ 6163416 h 9023354"/>
              <a:gd name="connsiteX6124" fmla="*/ 8025135 w 11737975"/>
              <a:gd name="connsiteY6124" fmla="*/ 6190153 h 9023354"/>
              <a:gd name="connsiteX6125" fmla="*/ 8049082 w 11737975"/>
              <a:gd name="connsiteY6125" fmla="*/ 6183396 h 9023354"/>
              <a:gd name="connsiteX6126" fmla="*/ 8068473 w 11737975"/>
              <a:gd name="connsiteY6126" fmla="*/ 6185822 h 9023354"/>
              <a:gd name="connsiteX6127" fmla="*/ 8070749 w 11737975"/>
              <a:gd name="connsiteY6127" fmla="*/ 6181231 h 9023354"/>
              <a:gd name="connsiteX6128" fmla="*/ 8067611 w 11737975"/>
              <a:gd name="connsiteY6128" fmla="*/ 6177180 h 9023354"/>
              <a:gd name="connsiteX6129" fmla="*/ 8050927 w 11737975"/>
              <a:gd name="connsiteY6129" fmla="*/ 6174484 h 9023354"/>
              <a:gd name="connsiteX6130" fmla="*/ 8045195 w 11737975"/>
              <a:gd name="connsiteY6130" fmla="*/ 6144512 h 9023354"/>
              <a:gd name="connsiteX6131" fmla="*/ 8061446 w 11737975"/>
              <a:gd name="connsiteY6131" fmla="*/ 6142887 h 9023354"/>
              <a:gd name="connsiteX6132" fmla="*/ 8058737 w 11737975"/>
              <a:gd name="connsiteY6132" fmla="*/ 6143158 h 9023354"/>
              <a:gd name="connsiteX6133" fmla="*/ 8056894 w 11737975"/>
              <a:gd name="connsiteY6133" fmla="*/ 6152070 h 9023354"/>
              <a:gd name="connsiteX6134" fmla="*/ 8059602 w 11737975"/>
              <a:gd name="connsiteY6134" fmla="*/ 6151800 h 9023354"/>
              <a:gd name="connsiteX6135" fmla="*/ 8059170 w 11737975"/>
              <a:gd name="connsiteY6135" fmla="*/ 6147478 h 9023354"/>
              <a:gd name="connsiteX6136" fmla="*/ 8061880 w 11737975"/>
              <a:gd name="connsiteY6136" fmla="*/ 6147209 h 9023354"/>
              <a:gd name="connsiteX6137" fmla="*/ 8064155 w 11737975"/>
              <a:gd name="connsiteY6137" fmla="*/ 6142618 h 9023354"/>
              <a:gd name="connsiteX6138" fmla="*/ 8064588 w 11737975"/>
              <a:gd name="connsiteY6138" fmla="*/ 6146939 h 9023354"/>
              <a:gd name="connsiteX6139" fmla="*/ 8071301 w 11737975"/>
              <a:gd name="connsiteY6139" fmla="*/ 6159358 h 9023354"/>
              <a:gd name="connsiteX6140" fmla="*/ 8082685 w 11737975"/>
              <a:gd name="connsiteY6140" fmla="*/ 6136402 h 9023354"/>
              <a:gd name="connsiteX6141" fmla="*/ 8110203 w 11737975"/>
              <a:gd name="connsiteY6141" fmla="*/ 6138015 h 9023354"/>
              <a:gd name="connsiteX6142" fmla="*/ 8111498 w 11737975"/>
              <a:gd name="connsiteY6142" fmla="*/ 6150978 h 9023354"/>
              <a:gd name="connsiteX6143" fmla="*/ 8111929 w 11737975"/>
              <a:gd name="connsiteY6143" fmla="*/ 6155298 h 9023354"/>
              <a:gd name="connsiteX6144" fmla="*/ 8112793 w 11737975"/>
              <a:gd name="connsiteY6144" fmla="*/ 6163937 h 9023354"/>
              <a:gd name="connsiteX6145" fmla="*/ 8106395 w 11737975"/>
              <a:gd name="connsiteY6145" fmla="*/ 6182033 h 9023354"/>
              <a:gd name="connsiteX6146" fmla="*/ 8187653 w 11737975"/>
              <a:gd name="connsiteY6146" fmla="*/ 6173912 h 9023354"/>
              <a:gd name="connsiteX6147" fmla="*/ 8188948 w 11737975"/>
              <a:gd name="connsiteY6147" fmla="*/ 6186873 h 9023354"/>
              <a:gd name="connsiteX6148" fmla="*/ 8211165 w 11737975"/>
              <a:gd name="connsiteY6148" fmla="*/ 6162834 h 9023354"/>
              <a:gd name="connsiteX6149" fmla="*/ 8218546 w 11737975"/>
              <a:gd name="connsiteY6149" fmla="*/ 6127188 h 9023354"/>
              <a:gd name="connsiteX6150" fmla="*/ 8216701 w 11737975"/>
              <a:gd name="connsiteY6150" fmla="*/ 6136100 h 9023354"/>
              <a:gd name="connsiteX6151" fmla="*/ 8235232 w 11737975"/>
              <a:gd name="connsiteY6151" fmla="*/ 6129885 h 9023354"/>
              <a:gd name="connsiteX6152" fmla="*/ 8225378 w 11737975"/>
              <a:gd name="connsiteY6152" fmla="*/ 6113415 h 9023354"/>
              <a:gd name="connsiteX6153" fmla="*/ 8235778 w 11737975"/>
              <a:gd name="connsiteY6153" fmla="*/ 6108012 h 9023354"/>
              <a:gd name="connsiteX6154" fmla="*/ 8230481 w 11737975"/>
              <a:gd name="connsiteY6154" fmla="*/ 6082359 h 9023354"/>
              <a:gd name="connsiteX6155" fmla="*/ 8241315 w 11737975"/>
              <a:gd name="connsiteY6155" fmla="*/ 6081276 h 9023354"/>
              <a:gd name="connsiteX6156" fmla="*/ 8241747 w 11737975"/>
              <a:gd name="connsiteY6156" fmla="*/ 6085598 h 9023354"/>
              <a:gd name="connsiteX6157" fmla="*/ 8250619 w 11737975"/>
              <a:gd name="connsiteY6157" fmla="*/ 6119620 h 9023354"/>
              <a:gd name="connsiteX6158" fmla="*/ 8238370 w 11737975"/>
              <a:gd name="connsiteY6158" fmla="*/ 6133935 h 9023354"/>
              <a:gd name="connsiteX6159" fmla="*/ 8270873 w 11737975"/>
              <a:gd name="connsiteY6159" fmla="*/ 6130686 h 9023354"/>
              <a:gd name="connsiteX6160" fmla="*/ 8272835 w 11737975"/>
              <a:gd name="connsiteY6160" fmla="*/ 6095581 h 9023354"/>
              <a:gd name="connsiteX6161" fmla="*/ 8263849 w 11737975"/>
              <a:gd name="connsiteY6161" fmla="*/ 6087752 h 9023354"/>
              <a:gd name="connsiteX6162" fmla="*/ 8266124 w 11737975"/>
              <a:gd name="connsiteY6162" fmla="*/ 6083162 h 9023354"/>
              <a:gd name="connsiteX6163" fmla="*/ 8316293 w 11737975"/>
              <a:gd name="connsiteY6163" fmla="*/ 6065057 h 9023354"/>
              <a:gd name="connsiteX6164" fmla="*/ 8333722 w 11737975"/>
              <a:gd name="connsiteY6164" fmla="*/ 6102587 h 9023354"/>
              <a:gd name="connsiteX6165" fmla="*/ 8327309 w 11737975"/>
              <a:gd name="connsiteY6165" fmla="*/ 6106864 h 9023354"/>
              <a:gd name="connsiteX6166" fmla="*/ 8320179 w 11737975"/>
              <a:gd name="connsiteY6166" fmla="*/ 6103939 h 9023354"/>
              <a:gd name="connsiteX6167" fmla="*/ 8317902 w 11737975"/>
              <a:gd name="connsiteY6167" fmla="*/ 6108532 h 9023354"/>
              <a:gd name="connsiteX6168" fmla="*/ 8320611 w 11737975"/>
              <a:gd name="connsiteY6168" fmla="*/ 6108261 h 9023354"/>
              <a:gd name="connsiteX6169" fmla="*/ 8326459 w 11737975"/>
              <a:gd name="connsiteY6169" fmla="*/ 6112040 h 9023354"/>
              <a:gd name="connsiteX6170" fmla="*/ 8325045 w 11737975"/>
              <a:gd name="connsiteY6170" fmla="*/ 6125274 h 9023354"/>
              <a:gd name="connsiteX6171" fmla="*/ 8328187 w 11737975"/>
              <a:gd name="connsiteY6171" fmla="*/ 6129321 h 9023354"/>
              <a:gd name="connsiteX6172" fmla="*/ 8344557 w 11737975"/>
              <a:gd name="connsiteY6172" fmla="*/ 6101503 h 9023354"/>
              <a:gd name="connsiteX6173" fmla="*/ 8338707 w 11737975"/>
              <a:gd name="connsiteY6173" fmla="*/ 6097725 h 9023354"/>
              <a:gd name="connsiteX6174" fmla="*/ 8348679 w 11737975"/>
              <a:gd name="connsiteY6174" fmla="*/ 6088002 h 9023354"/>
              <a:gd name="connsiteX6175" fmla="*/ 8349423 w 11737975"/>
              <a:gd name="connsiteY6175" fmla="*/ 6122836 h 9023354"/>
              <a:gd name="connsiteX6176" fmla="*/ 8358100 w 11737975"/>
              <a:gd name="connsiteY6176" fmla="*/ 6100151 h 9023354"/>
              <a:gd name="connsiteX6177" fmla="*/ 8375214 w 11737975"/>
              <a:gd name="connsiteY6177" fmla="*/ 6107168 h 9023354"/>
              <a:gd name="connsiteX6178" fmla="*/ 8370230 w 11737975"/>
              <a:gd name="connsiteY6178" fmla="*/ 6112030 h 9023354"/>
              <a:gd name="connsiteX6179" fmla="*/ 8397317 w 11737975"/>
              <a:gd name="connsiteY6179" fmla="*/ 6109323 h 9023354"/>
              <a:gd name="connsiteX6180" fmla="*/ 8395157 w 11737975"/>
              <a:gd name="connsiteY6180" fmla="*/ 6087720 h 9023354"/>
              <a:gd name="connsiteX6181" fmla="*/ 8381182 w 11737975"/>
              <a:gd name="connsiteY6181" fmla="*/ 6084754 h 9023354"/>
              <a:gd name="connsiteX6182" fmla="*/ 8396139 w 11737975"/>
              <a:gd name="connsiteY6182" fmla="*/ 6070168 h 9023354"/>
              <a:gd name="connsiteX6183" fmla="*/ 8406540 w 11737975"/>
              <a:gd name="connsiteY6183" fmla="*/ 6064765 h 9023354"/>
              <a:gd name="connsiteX6184" fmla="*/ 8406973 w 11737975"/>
              <a:gd name="connsiteY6184" fmla="*/ 6069085 h 9023354"/>
              <a:gd name="connsiteX6185" fmla="*/ 8410112 w 11737975"/>
              <a:gd name="connsiteY6185" fmla="*/ 6073135 h 9023354"/>
              <a:gd name="connsiteX6186" fmla="*/ 8424088 w 11737975"/>
              <a:gd name="connsiteY6186" fmla="*/ 6076102 h 9023354"/>
              <a:gd name="connsiteX6187" fmla="*/ 8425382 w 11737975"/>
              <a:gd name="connsiteY6187" fmla="*/ 6089064 h 9023354"/>
              <a:gd name="connsiteX6188" fmla="*/ 8436218 w 11737975"/>
              <a:gd name="connsiteY6188" fmla="*/ 6087980 h 9023354"/>
              <a:gd name="connsiteX6189" fmla="*/ 8434490 w 11737975"/>
              <a:gd name="connsiteY6189" fmla="*/ 6070699 h 9023354"/>
              <a:gd name="connsiteX6190" fmla="*/ 8436767 w 11737975"/>
              <a:gd name="connsiteY6190" fmla="*/ 6066108 h 9023354"/>
              <a:gd name="connsiteX6191" fmla="*/ 8441322 w 11737975"/>
              <a:gd name="connsiteY6191" fmla="*/ 6056927 h 9023354"/>
              <a:gd name="connsiteX6192" fmla="*/ 8438180 w 11737975"/>
              <a:gd name="connsiteY6192" fmla="*/ 6052875 h 9023354"/>
              <a:gd name="connsiteX6193" fmla="*/ 8438612 w 11737975"/>
              <a:gd name="connsiteY6193" fmla="*/ 6057197 h 9023354"/>
              <a:gd name="connsiteX6194" fmla="*/ 8435902 w 11737975"/>
              <a:gd name="connsiteY6194" fmla="*/ 6057466 h 9023354"/>
              <a:gd name="connsiteX6195" fmla="*/ 8458553 w 11737975"/>
              <a:gd name="connsiteY6195" fmla="*/ 6037748 h 9023354"/>
              <a:gd name="connsiteX6196" fmla="*/ 8452588 w 11737975"/>
              <a:gd name="connsiteY6196" fmla="*/ 6060162 h 9023354"/>
              <a:gd name="connsiteX6197" fmla="*/ 8506328 w 11737975"/>
              <a:gd name="connsiteY6197" fmla="*/ 6050428 h 9023354"/>
              <a:gd name="connsiteX6198" fmla="*/ 8533846 w 11737975"/>
              <a:gd name="connsiteY6198" fmla="*/ 6052042 h 9023354"/>
              <a:gd name="connsiteX6199" fmla="*/ 8529840 w 11737975"/>
              <a:gd name="connsiteY6199" fmla="*/ 6039351 h 9023354"/>
              <a:gd name="connsiteX6200" fmla="*/ 8540676 w 11737975"/>
              <a:gd name="connsiteY6200" fmla="*/ 6038269 h 9023354"/>
              <a:gd name="connsiteX6201" fmla="*/ 8542953 w 11737975"/>
              <a:gd name="connsiteY6201" fmla="*/ 6033679 h 9023354"/>
              <a:gd name="connsiteX6202" fmla="*/ 8546093 w 11737975"/>
              <a:gd name="connsiteY6202" fmla="*/ 6037729 h 9023354"/>
              <a:gd name="connsiteX6203" fmla="*/ 8555515 w 11737975"/>
              <a:gd name="connsiteY6203" fmla="*/ 6049877 h 9023354"/>
              <a:gd name="connsiteX6204" fmla="*/ 8580876 w 11737975"/>
              <a:gd name="connsiteY6204" fmla="*/ 6029888 h 9023354"/>
              <a:gd name="connsiteX6205" fmla="*/ 8582169 w 11737975"/>
              <a:gd name="connsiteY6205" fmla="*/ 6042849 h 9023354"/>
              <a:gd name="connsiteX6206" fmla="*/ 8628333 w 11737975"/>
              <a:gd name="connsiteY6206" fmla="*/ 6012055 h 9023354"/>
              <a:gd name="connsiteX6207" fmla="*/ 8612631 w 11737975"/>
              <a:gd name="connsiteY6207" fmla="*/ 5991806 h 9023354"/>
              <a:gd name="connsiteX6208" fmla="*/ 8649689 w 11737975"/>
              <a:gd name="connsiteY6208" fmla="*/ 5979373 h 9023354"/>
              <a:gd name="connsiteX6209" fmla="*/ 8652397 w 11737975"/>
              <a:gd name="connsiteY6209" fmla="*/ 5979103 h 9023354"/>
              <a:gd name="connsiteX6210" fmla="*/ 8655105 w 11737975"/>
              <a:gd name="connsiteY6210" fmla="*/ 5978834 h 9023354"/>
              <a:gd name="connsiteX6211" fmla="*/ 8664959 w 11737975"/>
              <a:gd name="connsiteY6211" fmla="*/ 5995303 h 9023354"/>
              <a:gd name="connsiteX6212" fmla="*/ 8688590 w 11737975"/>
              <a:gd name="connsiteY6212" fmla="*/ 5958033 h 9023354"/>
              <a:gd name="connsiteX6213" fmla="*/ 8653810 w 11737975"/>
              <a:gd name="connsiteY6213" fmla="*/ 5965872 h 9023354"/>
              <a:gd name="connsiteX6214" fmla="*/ 8651101 w 11737975"/>
              <a:gd name="connsiteY6214" fmla="*/ 5966143 h 9023354"/>
              <a:gd name="connsiteX6215" fmla="*/ 8648392 w 11737975"/>
              <a:gd name="connsiteY6215" fmla="*/ 5966414 h 9023354"/>
              <a:gd name="connsiteX6216" fmla="*/ 8589236 w 11737975"/>
              <a:gd name="connsiteY6216" fmla="*/ 5976690 h 9023354"/>
              <a:gd name="connsiteX6217" fmla="*/ 8577538 w 11737975"/>
              <a:gd name="connsiteY6217" fmla="*/ 5969130 h 9023354"/>
              <a:gd name="connsiteX6218" fmla="*/ 8597910 w 11737975"/>
              <a:gd name="connsiteY6218" fmla="*/ 5954004 h 9023354"/>
              <a:gd name="connsiteX6219" fmla="*/ 8622290 w 11737975"/>
              <a:gd name="connsiteY6219" fmla="*/ 5951566 h 9023354"/>
              <a:gd name="connsiteX6220" fmla="*/ 8616441 w 11737975"/>
              <a:gd name="connsiteY6220" fmla="*/ 5947787 h 9023354"/>
              <a:gd name="connsiteX6221" fmla="*/ 8650789 w 11737975"/>
              <a:gd name="connsiteY6221" fmla="*/ 5935628 h 9023354"/>
              <a:gd name="connsiteX6222" fmla="*/ 8674733 w 11737975"/>
              <a:gd name="connsiteY6222" fmla="*/ 5928872 h 9023354"/>
              <a:gd name="connsiteX6223" fmla="*/ 8667904 w 11737975"/>
              <a:gd name="connsiteY6223" fmla="*/ 5942645 h 9023354"/>
              <a:gd name="connsiteX6224" fmla="*/ 8694557 w 11737975"/>
              <a:gd name="connsiteY6224" fmla="*/ 5935619 h 9023354"/>
              <a:gd name="connsiteX6225" fmla="*/ 8702682 w 11737975"/>
              <a:gd name="connsiteY6225" fmla="*/ 5934807 h 9023354"/>
              <a:gd name="connsiteX6226" fmla="*/ 8708102 w 11737975"/>
              <a:gd name="connsiteY6226" fmla="*/ 5934264 h 9023354"/>
              <a:gd name="connsiteX6227" fmla="*/ 8710377 w 11737975"/>
              <a:gd name="connsiteY6227" fmla="*/ 5929674 h 9023354"/>
              <a:gd name="connsiteX6228" fmla="*/ 8709947 w 11737975"/>
              <a:gd name="connsiteY6228" fmla="*/ 5925353 h 9023354"/>
              <a:gd name="connsiteX6229" fmla="*/ 8707238 w 11737975"/>
              <a:gd name="connsiteY6229" fmla="*/ 5925625 h 9023354"/>
              <a:gd name="connsiteX6230" fmla="*/ 8701820 w 11737975"/>
              <a:gd name="connsiteY6230" fmla="*/ 5926166 h 9023354"/>
              <a:gd name="connsiteX6231" fmla="*/ 8696403 w 11737975"/>
              <a:gd name="connsiteY6231" fmla="*/ 5926707 h 9023354"/>
              <a:gd name="connsiteX6232" fmla="*/ 8693262 w 11737975"/>
              <a:gd name="connsiteY6232" fmla="*/ 5922658 h 9023354"/>
              <a:gd name="connsiteX6233" fmla="*/ 8710496 w 11737975"/>
              <a:gd name="connsiteY6233" fmla="*/ 5903479 h 9023354"/>
              <a:gd name="connsiteX6234" fmla="*/ 8705197 w 11737975"/>
              <a:gd name="connsiteY6234" fmla="*/ 5877828 h 9023354"/>
              <a:gd name="connsiteX6235" fmla="*/ 8879099 w 11737975"/>
              <a:gd name="connsiteY6235" fmla="*/ 5838630 h 9023354"/>
              <a:gd name="connsiteX6236" fmla="*/ 8933701 w 11737975"/>
              <a:gd name="connsiteY6236" fmla="*/ 5837538 h 9023354"/>
              <a:gd name="connsiteX6237" fmla="*/ 8938255 w 11737975"/>
              <a:gd name="connsiteY6237" fmla="*/ 5828356 h 9023354"/>
              <a:gd name="connsiteX6238" fmla="*/ 8932407 w 11737975"/>
              <a:gd name="connsiteY6238" fmla="*/ 5824576 h 9023354"/>
              <a:gd name="connsiteX6239" fmla="*/ 8877802 w 11737975"/>
              <a:gd name="connsiteY6239" fmla="*/ 5825670 h 9023354"/>
              <a:gd name="connsiteX6240" fmla="*/ 8859274 w 11737975"/>
              <a:gd name="connsiteY6240" fmla="*/ 5831884 h 9023354"/>
              <a:gd name="connsiteX6241" fmla="*/ 8855269 w 11737975"/>
              <a:gd name="connsiteY6241" fmla="*/ 5819195 h 9023354"/>
              <a:gd name="connsiteX6242" fmla="*/ 8890481 w 11737975"/>
              <a:gd name="connsiteY6242" fmla="*/ 5815675 h 9023354"/>
              <a:gd name="connsiteX6243" fmla="*/ 8929502 w 11737975"/>
              <a:gd name="connsiteY6243" fmla="*/ 5768139 h 9023354"/>
              <a:gd name="connsiteX6244" fmla="*/ 8847381 w 11737975"/>
              <a:gd name="connsiteY6244" fmla="*/ 5767618 h 9023354"/>
              <a:gd name="connsiteX6245" fmla="*/ 8835682 w 11737975"/>
              <a:gd name="connsiteY6245" fmla="*/ 5760060 h 9023354"/>
              <a:gd name="connsiteX6246" fmla="*/ 8798192 w 11737975"/>
              <a:gd name="connsiteY6246" fmla="*/ 5768171 h 9023354"/>
              <a:gd name="connsiteX6247" fmla="*/ 8765573 w 11737975"/>
              <a:gd name="connsiteY6247" fmla="*/ 5797612 h 9023354"/>
              <a:gd name="connsiteX6248" fmla="*/ 8758859 w 11737975"/>
              <a:gd name="connsiteY6248" fmla="*/ 5785191 h 9023354"/>
              <a:gd name="connsiteX6249" fmla="*/ 8761568 w 11737975"/>
              <a:gd name="connsiteY6249" fmla="*/ 5784922 h 9023354"/>
              <a:gd name="connsiteX6250" fmla="*/ 8761136 w 11737975"/>
              <a:gd name="connsiteY6250" fmla="*/ 5780601 h 9023354"/>
              <a:gd name="connsiteX6251" fmla="*/ 8766122 w 11737975"/>
              <a:gd name="connsiteY6251" fmla="*/ 5775739 h 9023354"/>
              <a:gd name="connsiteX6252" fmla="*/ 8766553 w 11737975"/>
              <a:gd name="connsiteY6252" fmla="*/ 5780058 h 9023354"/>
              <a:gd name="connsiteX6253" fmla="*/ 8782372 w 11737975"/>
              <a:gd name="connsiteY6253" fmla="*/ 5774115 h 9023354"/>
              <a:gd name="connsiteX6254" fmla="*/ 8778919 w 11737975"/>
              <a:gd name="connsiteY6254" fmla="*/ 5739552 h 9023354"/>
              <a:gd name="connsiteX6255" fmla="*/ 8789204 w 11737975"/>
              <a:gd name="connsiteY6255" fmla="*/ 5760342 h 9023354"/>
              <a:gd name="connsiteX6256" fmla="*/ 8819549 w 11737975"/>
              <a:gd name="connsiteY6256" fmla="*/ 5735491 h 9023354"/>
              <a:gd name="connsiteX6257" fmla="*/ 8858882 w 11737975"/>
              <a:gd name="connsiteY6257" fmla="*/ 5718470 h 9023354"/>
              <a:gd name="connsiteX6258" fmla="*/ 8920749 w 11737975"/>
              <a:gd name="connsiteY6258" fmla="*/ 5707922 h 9023354"/>
              <a:gd name="connsiteX6259" fmla="*/ 8944145 w 11737975"/>
              <a:gd name="connsiteY6259" fmla="*/ 5723041 h 9023354"/>
              <a:gd name="connsiteX6260" fmla="*/ 8989758 w 11737975"/>
              <a:gd name="connsiteY6260" fmla="*/ 5714117 h 9023354"/>
              <a:gd name="connsiteX6261" fmla="*/ 8995176 w 11737975"/>
              <a:gd name="connsiteY6261" fmla="*/ 5713575 h 9023354"/>
              <a:gd name="connsiteX6262" fmla="*/ 9039926 w 11737975"/>
              <a:gd name="connsiteY6262" fmla="*/ 5696013 h 9023354"/>
              <a:gd name="connsiteX6263" fmla="*/ 9044913 w 11737975"/>
              <a:gd name="connsiteY6263" fmla="*/ 5691151 h 9023354"/>
              <a:gd name="connsiteX6264" fmla="*/ 9053039 w 11737975"/>
              <a:gd name="connsiteY6264" fmla="*/ 5690340 h 9023354"/>
              <a:gd name="connsiteX6265" fmla="*/ 9113924 w 11737975"/>
              <a:gd name="connsiteY6265" fmla="*/ 5697347 h 9023354"/>
              <a:gd name="connsiteX6266" fmla="*/ 9116633 w 11737975"/>
              <a:gd name="connsiteY6266" fmla="*/ 5697076 h 9023354"/>
              <a:gd name="connsiteX6267" fmla="*/ 9138300 w 11737975"/>
              <a:gd name="connsiteY6267" fmla="*/ 5694910 h 9023354"/>
              <a:gd name="connsiteX6268" fmla="*/ 9137437 w 11737975"/>
              <a:gd name="connsiteY6268" fmla="*/ 5686268 h 9023354"/>
              <a:gd name="connsiteX6269" fmla="*/ 9134298 w 11737975"/>
              <a:gd name="connsiteY6269" fmla="*/ 5682220 h 9023354"/>
              <a:gd name="connsiteX6270" fmla="*/ 9134728 w 11737975"/>
              <a:gd name="connsiteY6270" fmla="*/ 5686539 h 9023354"/>
              <a:gd name="connsiteX6271" fmla="*/ 9118477 w 11737975"/>
              <a:gd name="connsiteY6271" fmla="*/ 5688163 h 9023354"/>
              <a:gd name="connsiteX6272" fmla="*/ 9112628 w 11737975"/>
              <a:gd name="connsiteY6272" fmla="*/ 5684385 h 9023354"/>
              <a:gd name="connsiteX6273" fmla="*/ 9054884 w 11737975"/>
              <a:gd name="connsiteY6273" fmla="*/ 5681427 h 9023354"/>
              <a:gd name="connsiteX6274" fmla="*/ 9055316 w 11737975"/>
              <a:gd name="connsiteY6274" fmla="*/ 5685748 h 9023354"/>
              <a:gd name="connsiteX6275" fmla="*/ 9052175 w 11737975"/>
              <a:gd name="connsiteY6275" fmla="*/ 5681697 h 9023354"/>
              <a:gd name="connsiteX6276" fmla="*/ 9044482 w 11737975"/>
              <a:gd name="connsiteY6276" fmla="*/ 5686830 h 9023354"/>
              <a:gd name="connsiteX6277" fmla="*/ 9036355 w 11737975"/>
              <a:gd name="connsiteY6277" fmla="*/ 5687642 h 9023354"/>
              <a:gd name="connsiteX6278" fmla="*/ 8938964 w 11737975"/>
              <a:gd name="connsiteY6278" fmla="*/ 5671193 h 9023354"/>
              <a:gd name="connsiteX6279" fmla="*/ 8917296 w 11737975"/>
              <a:gd name="connsiteY6279" fmla="*/ 5673359 h 9023354"/>
              <a:gd name="connsiteX6280" fmla="*/ 8849148 w 11737975"/>
              <a:gd name="connsiteY6280" fmla="*/ 5675806 h 9023354"/>
              <a:gd name="connsiteX6281" fmla="*/ 8834741 w 11737975"/>
              <a:gd name="connsiteY6281" fmla="*/ 5668517 h 9023354"/>
              <a:gd name="connsiteX6282" fmla="*/ 8822062 w 11737975"/>
              <a:gd name="connsiteY6282" fmla="*/ 5678513 h 9023354"/>
              <a:gd name="connsiteX6283" fmla="*/ 8790540 w 11737975"/>
              <a:gd name="connsiteY6283" fmla="*/ 5664207 h 9023354"/>
              <a:gd name="connsiteX6284" fmla="*/ 8982851 w 11737975"/>
              <a:gd name="connsiteY6284" fmla="*/ 5644990 h 9023354"/>
              <a:gd name="connsiteX6285" fmla="*/ 8985559 w 11737975"/>
              <a:gd name="connsiteY6285" fmla="*/ 5644719 h 9023354"/>
              <a:gd name="connsiteX6286" fmla="*/ 9013078 w 11737975"/>
              <a:gd name="connsiteY6286" fmla="*/ 5646332 h 9023354"/>
              <a:gd name="connsiteX6287" fmla="*/ 9014058 w 11737975"/>
              <a:gd name="connsiteY6287" fmla="*/ 5628781 h 9023354"/>
              <a:gd name="connsiteX6288" fmla="*/ 9013628 w 11737975"/>
              <a:gd name="connsiteY6288" fmla="*/ 5624460 h 9023354"/>
              <a:gd name="connsiteX6289" fmla="*/ 8984264 w 11737975"/>
              <a:gd name="connsiteY6289" fmla="*/ 5631757 h 9023354"/>
              <a:gd name="connsiteX6290" fmla="*/ 8981556 w 11737975"/>
              <a:gd name="connsiteY6290" fmla="*/ 5632029 h 9023354"/>
              <a:gd name="connsiteX6291" fmla="*/ 8882318 w 11737975"/>
              <a:gd name="connsiteY6291" fmla="*/ 5624491 h 9023354"/>
              <a:gd name="connsiteX6292" fmla="*/ 8875607 w 11737975"/>
              <a:gd name="connsiteY6292" fmla="*/ 5612071 h 9023354"/>
              <a:gd name="connsiteX6293" fmla="*/ 8851660 w 11737975"/>
              <a:gd name="connsiteY6293" fmla="*/ 5618828 h 9023354"/>
              <a:gd name="connsiteX6294" fmla="*/ 8763258 w 11737975"/>
              <a:gd name="connsiteY6294" fmla="*/ 5610208 h 9023354"/>
              <a:gd name="connsiteX6295" fmla="*/ 8649064 w 11737975"/>
              <a:gd name="connsiteY6295" fmla="*/ 5617255 h 9023354"/>
              <a:gd name="connsiteX6296" fmla="*/ 8616129 w 11737975"/>
              <a:gd name="connsiteY6296" fmla="*/ 5616184 h 9023354"/>
              <a:gd name="connsiteX6297" fmla="*/ 8648632 w 11737975"/>
              <a:gd name="connsiteY6297" fmla="*/ 5612935 h 9023354"/>
              <a:gd name="connsiteX6298" fmla="*/ 8690242 w 11737975"/>
              <a:gd name="connsiteY6298" fmla="*/ 5591322 h 9023354"/>
              <a:gd name="connsiteX6299" fmla="*/ 8797294 w 11737975"/>
              <a:gd name="connsiteY6299" fmla="*/ 5567532 h 9023354"/>
              <a:gd name="connsiteX6300" fmla="*/ 8811266 w 11737975"/>
              <a:gd name="connsiteY6300" fmla="*/ 5570500 h 9023354"/>
              <a:gd name="connsiteX6301" fmla="*/ 8820686 w 11737975"/>
              <a:gd name="connsiteY6301" fmla="*/ 5582650 h 9023354"/>
              <a:gd name="connsiteX6302" fmla="*/ 8846479 w 11737975"/>
              <a:gd name="connsiteY6302" fmla="*/ 5566982 h 9023354"/>
              <a:gd name="connsiteX6303" fmla="*/ 8849187 w 11737975"/>
              <a:gd name="connsiteY6303" fmla="*/ 5566710 h 9023354"/>
              <a:gd name="connsiteX6304" fmla="*/ 8856882 w 11737975"/>
              <a:gd name="connsiteY6304" fmla="*/ 5561577 h 9023354"/>
              <a:gd name="connsiteX6305" fmla="*/ 8861317 w 11737975"/>
              <a:gd name="connsiteY6305" fmla="*/ 5578590 h 9023354"/>
              <a:gd name="connsiteX6306" fmla="*/ 8875724 w 11737975"/>
              <a:gd name="connsiteY6306" fmla="*/ 5585878 h 9023354"/>
              <a:gd name="connsiteX6307" fmla="*/ 8894371 w 11737975"/>
              <a:gd name="connsiteY6307" fmla="*/ 5553469 h 9023354"/>
              <a:gd name="connsiteX6308" fmla="*/ 8882672 w 11737975"/>
              <a:gd name="connsiteY6308" fmla="*/ 5545910 h 9023354"/>
              <a:gd name="connsiteX6309" fmla="*/ 8902182 w 11737975"/>
              <a:gd name="connsiteY6309" fmla="*/ 5522142 h 9023354"/>
              <a:gd name="connsiteX6310" fmla="*/ 8916590 w 11737975"/>
              <a:gd name="connsiteY6310" fmla="*/ 5529430 h 9023354"/>
              <a:gd name="connsiteX6311" fmla="*/ 8934687 w 11737975"/>
              <a:gd name="connsiteY6311" fmla="*/ 5518893 h 9023354"/>
              <a:gd name="connsiteX6312" fmla="*/ 9029919 w 11737975"/>
              <a:gd name="connsiteY6312" fmla="*/ 5513742 h 9023354"/>
              <a:gd name="connsiteX6313" fmla="*/ 9032627 w 11737975"/>
              <a:gd name="connsiteY6313" fmla="*/ 5513470 h 9023354"/>
              <a:gd name="connsiteX6314" fmla="*/ 9035335 w 11737975"/>
              <a:gd name="connsiteY6314" fmla="*/ 5513198 h 9023354"/>
              <a:gd name="connsiteX6315" fmla="*/ 9037612 w 11737975"/>
              <a:gd name="connsiteY6315" fmla="*/ 5508608 h 9023354"/>
              <a:gd name="connsiteX6316" fmla="*/ 9034473 w 11737975"/>
              <a:gd name="connsiteY6316" fmla="*/ 5504558 h 9023354"/>
              <a:gd name="connsiteX6317" fmla="*/ 9031764 w 11737975"/>
              <a:gd name="connsiteY6317" fmla="*/ 5504830 h 9023354"/>
              <a:gd name="connsiteX6318" fmla="*/ 9021913 w 11737975"/>
              <a:gd name="connsiteY6318" fmla="*/ 5488359 h 9023354"/>
              <a:gd name="connsiteX6319" fmla="*/ 8951486 w 11737975"/>
              <a:gd name="connsiteY6319" fmla="*/ 5495396 h 9023354"/>
              <a:gd name="connsiteX6320" fmla="*/ 8919965 w 11737975"/>
              <a:gd name="connsiteY6320" fmla="*/ 5481092 h 9023354"/>
              <a:gd name="connsiteX6321" fmla="*/ 8892330 w 11737975"/>
              <a:gd name="connsiteY6321" fmla="*/ 5505672 h 9023354"/>
              <a:gd name="connsiteX6322" fmla="*/ 8881613 w 11737975"/>
              <a:gd name="connsiteY6322" fmla="*/ 5480562 h 9023354"/>
              <a:gd name="connsiteX6323" fmla="*/ 8903283 w 11737975"/>
              <a:gd name="connsiteY6323" fmla="*/ 5478396 h 9023354"/>
              <a:gd name="connsiteX6324" fmla="*/ 9022463 w 11737975"/>
              <a:gd name="connsiteY6324" fmla="*/ 5466486 h 9023354"/>
              <a:gd name="connsiteX6325" fmla="*/ 9025171 w 11737975"/>
              <a:gd name="connsiteY6325" fmla="*/ 5466216 h 9023354"/>
              <a:gd name="connsiteX6326" fmla="*/ 9105016 w 11737975"/>
              <a:gd name="connsiteY6326" fmla="*/ 5471327 h 9023354"/>
              <a:gd name="connsiteX6327" fmla="*/ 9107291 w 11737975"/>
              <a:gd name="connsiteY6327" fmla="*/ 5466736 h 9023354"/>
              <a:gd name="connsiteX6328" fmla="*/ 9103719 w 11737975"/>
              <a:gd name="connsiteY6328" fmla="*/ 5458365 h 9023354"/>
              <a:gd name="connsiteX6329" fmla="*/ 9040558 w 11737975"/>
              <a:gd name="connsiteY6329" fmla="*/ 5455950 h 9023354"/>
              <a:gd name="connsiteX6330" fmla="*/ 9024306 w 11737975"/>
              <a:gd name="connsiteY6330" fmla="*/ 5457573 h 9023354"/>
              <a:gd name="connsiteX6331" fmla="*/ 9023873 w 11737975"/>
              <a:gd name="connsiteY6331" fmla="*/ 5453254 h 9023354"/>
              <a:gd name="connsiteX6332" fmla="*/ 8959849 w 11737975"/>
              <a:gd name="connsiteY6332" fmla="*/ 5442197 h 9023354"/>
              <a:gd name="connsiteX6333" fmla="*/ 8888993 w 11737975"/>
              <a:gd name="connsiteY6333" fmla="*/ 5444915 h 9023354"/>
              <a:gd name="connsiteX6334" fmla="*/ 8849778 w 11737975"/>
              <a:gd name="connsiteY6334" fmla="*/ 5435743 h 9023354"/>
              <a:gd name="connsiteX6335" fmla="*/ 8829522 w 11737975"/>
              <a:gd name="connsiteY6335" fmla="*/ 5424676 h 9023354"/>
              <a:gd name="connsiteX6336" fmla="*/ 8839493 w 11737975"/>
              <a:gd name="connsiteY6336" fmla="*/ 5414951 h 9023354"/>
              <a:gd name="connsiteX6337" fmla="*/ 8897788 w 11737975"/>
              <a:gd name="connsiteY6337" fmla="*/ 5396036 h 9023354"/>
              <a:gd name="connsiteX6338" fmla="*/ 8936140 w 11737975"/>
              <a:gd name="connsiteY6338" fmla="*/ 5396567 h 9023354"/>
              <a:gd name="connsiteX6339" fmla="*/ 8935158 w 11737975"/>
              <a:gd name="connsiteY6339" fmla="*/ 5414118 h 9023354"/>
              <a:gd name="connsiteX6340" fmla="*/ 8950545 w 11737975"/>
              <a:gd name="connsiteY6340" fmla="*/ 5403854 h 9023354"/>
              <a:gd name="connsiteX6341" fmla="*/ 8955964 w 11737975"/>
              <a:gd name="connsiteY6341" fmla="*/ 5403313 h 9023354"/>
              <a:gd name="connsiteX6342" fmla="*/ 8958671 w 11737975"/>
              <a:gd name="connsiteY6342" fmla="*/ 5403042 h 9023354"/>
              <a:gd name="connsiteX6343" fmla="*/ 8970801 w 11737975"/>
              <a:gd name="connsiteY6343" fmla="*/ 5414922 h 9023354"/>
              <a:gd name="connsiteX6344" fmla="*/ 8978064 w 11737975"/>
              <a:gd name="connsiteY6344" fmla="*/ 5405469 h 9023354"/>
              <a:gd name="connsiteX6345" fmla="*/ 8983051 w 11737975"/>
              <a:gd name="connsiteY6345" fmla="*/ 5400606 h 9023354"/>
              <a:gd name="connsiteX6346" fmla="*/ 8985758 w 11737975"/>
              <a:gd name="connsiteY6346" fmla="*/ 5400337 h 9023354"/>
              <a:gd name="connsiteX6347" fmla="*/ 8986189 w 11737975"/>
              <a:gd name="connsiteY6347" fmla="*/ 5404657 h 9023354"/>
              <a:gd name="connsiteX6348" fmla="*/ 9005151 w 11737975"/>
              <a:gd name="connsiteY6348" fmla="*/ 5402761 h 9023354"/>
              <a:gd name="connsiteX6349" fmla="*/ 9005268 w 11737975"/>
              <a:gd name="connsiteY6349" fmla="*/ 5376569 h 9023354"/>
              <a:gd name="connsiteX6350" fmla="*/ 9016104 w 11737975"/>
              <a:gd name="connsiteY6350" fmla="*/ 5375484 h 9023354"/>
              <a:gd name="connsiteX6351" fmla="*/ 9017948 w 11737975"/>
              <a:gd name="connsiteY6351" fmla="*/ 5366573 h 9023354"/>
              <a:gd name="connsiteX6352" fmla="*/ 9023364 w 11737975"/>
              <a:gd name="connsiteY6352" fmla="*/ 5366033 h 9023354"/>
              <a:gd name="connsiteX6353" fmla="*/ 9025641 w 11737975"/>
              <a:gd name="connsiteY6353" fmla="*/ 5361440 h 9023354"/>
              <a:gd name="connsiteX6354" fmla="*/ 9022502 w 11737975"/>
              <a:gd name="connsiteY6354" fmla="*/ 5357390 h 9023354"/>
              <a:gd name="connsiteX6355" fmla="*/ 9017086 w 11737975"/>
              <a:gd name="connsiteY6355" fmla="*/ 5357931 h 9023354"/>
              <a:gd name="connsiteX6356" fmla="*/ 8986976 w 11737975"/>
              <a:gd name="connsiteY6356" fmla="*/ 5330396 h 9023354"/>
              <a:gd name="connsiteX6357" fmla="*/ 9101601 w 11737975"/>
              <a:gd name="connsiteY6357" fmla="*/ 5327668 h 9023354"/>
              <a:gd name="connsiteX6358" fmla="*/ 9104310 w 11737975"/>
              <a:gd name="connsiteY6358" fmla="*/ 5327397 h 9023354"/>
              <a:gd name="connsiteX6359" fmla="*/ 9106587 w 11737975"/>
              <a:gd name="connsiteY6359" fmla="*/ 5322807 h 9023354"/>
              <a:gd name="connsiteX6360" fmla="*/ 9103014 w 11737975"/>
              <a:gd name="connsiteY6360" fmla="*/ 5314436 h 9023354"/>
              <a:gd name="connsiteX6361" fmla="*/ 9097164 w 11737975"/>
              <a:gd name="connsiteY6361" fmla="*/ 5310657 h 9023354"/>
              <a:gd name="connsiteX6362" fmla="*/ 9106705 w 11737975"/>
              <a:gd name="connsiteY6362" fmla="*/ 5296613 h 9023354"/>
              <a:gd name="connsiteX6363" fmla="*/ 9115262 w 11737975"/>
              <a:gd name="connsiteY6363" fmla="*/ 5300122 h 9023354"/>
              <a:gd name="connsiteX6364" fmla="*/ 9114831 w 11737975"/>
              <a:gd name="connsiteY6364" fmla="*/ 5295802 h 9023354"/>
              <a:gd name="connsiteX6365" fmla="*/ 9106272 w 11737975"/>
              <a:gd name="connsiteY6365" fmla="*/ 5292292 h 9023354"/>
              <a:gd name="connsiteX6366" fmla="*/ 9102701 w 11737975"/>
              <a:gd name="connsiteY6366" fmla="*/ 5283922 h 9023354"/>
              <a:gd name="connsiteX6367" fmla="*/ 9003463 w 11737975"/>
              <a:gd name="connsiteY6367" fmla="*/ 5276384 h 9023354"/>
              <a:gd name="connsiteX6368" fmla="*/ 9003032 w 11737975"/>
              <a:gd name="connsiteY6368" fmla="*/ 5272064 h 9023354"/>
              <a:gd name="connsiteX6369" fmla="*/ 9005309 w 11737975"/>
              <a:gd name="connsiteY6369" fmla="*/ 5267472 h 9023354"/>
              <a:gd name="connsiteX6370" fmla="*/ 9062622 w 11737975"/>
              <a:gd name="connsiteY6370" fmla="*/ 5266109 h 9023354"/>
              <a:gd name="connsiteX6371" fmla="*/ 9083543 w 11737975"/>
              <a:gd name="connsiteY6371" fmla="*/ 5229108 h 9023354"/>
              <a:gd name="connsiteX6372" fmla="*/ 9079109 w 11737975"/>
              <a:gd name="connsiteY6372" fmla="*/ 5212097 h 9023354"/>
              <a:gd name="connsiteX6373" fmla="*/ 9031334 w 11737975"/>
              <a:gd name="connsiteY6373" fmla="*/ 5199418 h 9023354"/>
              <a:gd name="connsiteX6374" fmla="*/ 9030041 w 11737975"/>
              <a:gd name="connsiteY6374" fmla="*/ 5186455 h 9023354"/>
              <a:gd name="connsiteX6375" fmla="*/ 9093202 w 11737975"/>
              <a:gd name="connsiteY6375" fmla="*/ 5188871 h 9023354"/>
              <a:gd name="connsiteX6376" fmla="*/ 9093634 w 11737975"/>
              <a:gd name="connsiteY6376" fmla="*/ 5193193 h 9023354"/>
              <a:gd name="connsiteX6377" fmla="*/ 9127550 w 11737975"/>
              <a:gd name="connsiteY6377" fmla="*/ 5176711 h 9023354"/>
              <a:gd name="connsiteX6378" fmla="*/ 9040992 w 11737975"/>
              <a:gd name="connsiteY6378" fmla="*/ 5159179 h 9023354"/>
              <a:gd name="connsiteX6379" fmla="*/ 9011197 w 11737975"/>
              <a:gd name="connsiteY6379" fmla="*/ 5162157 h 9023354"/>
              <a:gd name="connsiteX6380" fmla="*/ 8967114 w 11737975"/>
              <a:gd name="connsiteY6380" fmla="*/ 5131653 h 9023354"/>
              <a:gd name="connsiteX6381" fmla="*/ 8966684 w 11737975"/>
              <a:gd name="connsiteY6381" fmla="*/ 5127333 h 9023354"/>
              <a:gd name="connsiteX6382" fmla="*/ 8966250 w 11737975"/>
              <a:gd name="connsiteY6382" fmla="*/ 5123013 h 9023354"/>
              <a:gd name="connsiteX6383" fmla="*/ 9005900 w 11737975"/>
              <a:gd name="connsiteY6383" fmla="*/ 5136507 h 9023354"/>
              <a:gd name="connsiteX6384" fmla="*/ 9019561 w 11737975"/>
              <a:gd name="connsiteY6384" fmla="*/ 5108957 h 9023354"/>
              <a:gd name="connsiteX6385" fmla="*/ 9025408 w 11737975"/>
              <a:gd name="connsiteY6385" fmla="*/ 5112737 h 9023354"/>
              <a:gd name="connsiteX6386" fmla="*/ 9026273 w 11737975"/>
              <a:gd name="connsiteY6386" fmla="*/ 5121378 h 9023354"/>
              <a:gd name="connsiteX6387" fmla="*/ 9050099 w 11737975"/>
              <a:gd name="connsiteY6387" fmla="*/ 5140814 h 9023354"/>
              <a:gd name="connsiteX6388" fmla="*/ 9066901 w 11737975"/>
              <a:gd name="connsiteY6388" fmla="*/ 5117318 h 9023354"/>
              <a:gd name="connsiteX6389" fmla="*/ 9070042 w 11737975"/>
              <a:gd name="connsiteY6389" fmla="*/ 5121367 h 9023354"/>
              <a:gd name="connsiteX6390" fmla="*/ 9072319 w 11737975"/>
              <a:gd name="connsiteY6390" fmla="*/ 5116777 h 9023354"/>
              <a:gd name="connsiteX6391" fmla="*/ 9071888 w 11737975"/>
              <a:gd name="connsiteY6391" fmla="*/ 5112455 h 9023354"/>
              <a:gd name="connsiteX6392" fmla="*/ 9066470 w 11737975"/>
              <a:gd name="connsiteY6392" fmla="*/ 5112998 h 9023354"/>
              <a:gd name="connsiteX6393" fmla="*/ 9024112 w 11737975"/>
              <a:gd name="connsiteY6393" fmla="*/ 5099777 h 9023354"/>
              <a:gd name="connsiteX6394" fmla="*/ 9018264 w 11737975"/>
              <a:gd name="connsiteY6394" fmla="*/ 5095996 h 9023354"/>
              <a:gd name="connsiteX6395" fmla="*/ 9020972 w 11737975"/>
              <a:gd name="connsiteY6395" fmla="*/ 5095726 h 9023354"/>
              <a:gd name="connsiteX6396" fmla="*/ 8981326 w 11737975"/>
              <a:gd name="connsiteY6396" fmla="*/ 5082234 h 9023354"/>
              <a:gd name="connsiteX6397" fmla="*/ 9013396 w 11737975"/>
              <a:gd name="connsiteY6397" fmla="*/ 5074666 h 9023354"/>
              <a:gd name="connsiteX6398" fmla="*/ 9013514 w 11737975"/>
              <a:gd name="connsiteY6398" fmla="*/ 5048471 h 9023354"/>
              <a:gd name="connsiteX6399" fmla="*/ 9027921 w 11737975"/>
              <a:gd name="connsiteY6399" fmla="*/ 5055758 h 9023354"/>
              <a:gd name="connsiteX6400" fmla="*/ 9023367 w 11737975"/>
              <a:gd name="connsiteY6400" fmla="*/ 5064941 h 9023354"/>
              <a:gd name="connsiteX6401" fmla="*/ 9059875 w 11737975"/>
              <a:gd name="connsiteY6401" fmla="*/ 5074383 h 9023354"/>
              <a:gd name="connsiteX6402" fmla="*/ 9110043 w 11737975"/>
              <a:gd name="connsiteY6402" fmla="*/ 5056279 h 9023354"/>
              <a:gd name="connsiteX6403" fmla="*/ 9132575 w 11737975"/>
              <a:gd name="connsiteY6403" fmla="*/ 5062755 h 9023354"/>
              <a:gd name="connsiteX6404" fmla="*/ 9146119 w 11737975"/>
              <a:gd name="connsiteY6404" fmla="*/ 5061402 h 9023354"/>
              <a:gd name="connsiteX6405" fmla="*/ 9174501 w 11737975"/>
              <a:gd name="connsiteY6405" fmla="*/ 5071656 h 9023354"/>
              <a:gd name="connsiteX6406" fmla="*/ 9183057 w 11737975"/>
              <a:gd name="connsiteY6406" fmla="*/ 5075164 h 9023354"/>
              <a:gd name="connsiteX6407" fmla="*/ 9185766 w 11737975"/>
              <a:gd name="connsiteY6407" fmla="*/ 5074893 h 9023354"/>
              <a:gd name="connsiteX6408" fmla="*/ 9190322 w 11737975"/>
              <a:gd name="connsiteY6408" fmla="*/ 5065710 h 9023354"/>
              <a:gd name="connsiteX6409" fmla="*/ 9187181 w 11737975"/>
              <a:gd name="connsiteY6409" fmla="*/ 5061661 h 9023354"/>
              <a:gd name="connsiteX6410" fmla="*/ 9181763 w 11737975"/>
              <a:gd name="connsiteY6410" fmla="*/ 5062203 h 9023354"/>
              <a:gd name="connsiteX6411" fmla="*/ 9175914 w 11737975"/>
              <a:gd name="connsiteY6411" fmla="*/ 5058423 h 9023354"/>
              <a:gd name="connsiteX6412" fmla="*/ 9173206 w 11737975"/>
              <a:gd name="connsiteY6412" fmla="*/ 5058694 h 9023354"/>
              <a:gd name="connsiteX6413" fmla="*/ 9144823 w 11737975"/>
              <a:gd name="connsiteY6413" fmla="*/ 5048440 h 9023354"/>
              <a:gd name="connsiteX6414" fmla="*/ 9131281 w 11737975"/>
              <a:gd name="connsiteY6414" fmla="*/ 5049794 h 9023354"/>
              <a:gd name="connsiteX6415" fmla="*/ 9111889 w 11737975"/>
              <a:gd name="connsiteY6415" fmla="*/ 5047367 h 9023354"/>
              <a:gd name="connsiteX6416" fmla="*/ 9074517 w 11737975"/>
              <a:gd name="connsiteY6416" fmla="*/ 5029285 h 9023354"/>
              <a:gd name="connsiteX6417" fmla="*/ 9117110 w 11737975"/>
              <a:gd name="connsiteY6417" fmla="*/ 4990118 h 9023354"/>
              <a:gd name="connsiteX6418" fmla="*/ 9117542 w 11737975"/>
              <a:gd name="connsiteY6418" fmla="*/ 4994438 h 9023354"/>
              <a:gd name="connsiteX6419" fmla="*/ 9120249 w 11737975"/>
              <a:gd name="connsiteY6419" fmla="*/ 4994168 h 9023354"/>
              <a:gd name="connsiteX6420" fmla="*/ 9120681 w 11737975"/>
              <a:gd name="connsiteY6420" fmla="*/ 4998489 h 9023354"/>
              <a:gd name="connsiteX6421" fmla="*/ 9133363 w 11737975"/>
              <a:gd name="connsiteY6421" fmla="*/ 4988494 h 9023354"/>
              <a:gd name="connsiteX6422" fmla="*/ 9122527 w 11737975"/>
              <a:gd name="connsiteY6422" fmla="*/ 4989576 h 9023354"/>
              <a:gd name="connsiteX6423" fmla="*/ 9116247 w 11737975"/>
              <a:gd name="connsiteY6423" fmla="*/ 4981477 h 9023354"/>
              <a:gd name="connsiteX6424" fmla="*/ 9118956 w 11737975"/>
              <a:gd name="connsiteY6424" fmla="*/ 4981208 h 9023354"/>
              <a:gd name="connsiteX6425" fmla="*/ 9082567 w 11737975"/>
              <a:gd name="connsiteY6425" fmla="*/ 4945571 h 9023354"/>
              <a:gd name="connsiteX6426" fmla="*/ 9112478 w 11737975"/>
              <a:gd name="connsiteY6426" fmla="*/ 4916400 h 9023354"/>
              <a:gd name="connsiteX6427" fmla="*/ 9104784 w 11737975"/>
              <a:gd name="connsiteY6427" fmla="*/ 4921531 h 9023354"/>
              <a:gd name="connsiteX6428" fmla="*/ 9111928 w 11737975"/>
              <a:gd name="connsiteY6428" fmla="*/ 4938272 h 9023354"/>
              <a:gd name="connsiteX6429" fmla="*/ 9122882 w 11737975"/>
              <a:gd name="connsiteY6429" fmla="*/ 4910996 h 9023354"/>
              <a:gd name="connsiteX6430" fmla="*/ 9191028 w 11737975"/>
              <a:gd name="connsiteY6430" fmla="*/ 4908549 h 9023354"/>
              <a:gd name="connsiteX6431" fmla="*/ 9152362 w 11737975"/>
              <a:gd name="connsiteY6431" fmla="*/ 4877503 h 9023354"/>
              <a:gd name="connsiteX6432" fmla="*/ 9123118 w 11737975"/>
              <a:gd name="connsiteY6432" fmla="*/ 4858608 h 9023354"/>
              <a:gd name="connsiteX6433" fmla="*/ 9087905 w 11737975"/>
              <a:gd name="connsiteY6433" fmla="*/ 4862127 h 9023354"/>
              <a:gd name="connsiteX6434" fmla="*/ 9049670 w 11737975"/>
              <a:gd name="connsiteY6434" fmla="*/ 4835404 h 9023354"/>
              <a:gd name="connsiteX6435" fmla="*/ 9056070 w 11737975"/>
              <a:gd name="connsiteY6435" fmla="*/ 4817309 h 9023354"/>
              <a:gd name="connsiteX6436" fmla="*/ 9098426 w 11737975"/>
              <a:gd name="connsiteY6436" fmla="*/ 4830531 h 9023354"/>
              <a:gd name="connsiteX6437" fmla="*/ 9124217 w 11737975"/>
              <a:gd name="connsiteY6437" fmla="*/ 4814862 h 9023354"/>
              <a:gd name="connsiteX6438" fmla="*/ 9049474 w 11737975"/>
              <a:gd name="connsiteY6438" fmla="*/ 4778695 h 9023354"/>
              <a:gd name="connsiteX6439" fmla="*/ 9040054 w 11737975"/>
              <a:gd name="connsiteY6439" fmla="*/ 4766547 h 9023354"/>
              <a:gd name="connsiteX6440" fmla="*/ 9016658 w 11737975"/>
              <a:gd name="connsiteY6440" fmla="*/ 4751429 h 9023354"/>
              <a:gd name="connsiteX6441" fmla="*/ 8953300 w 11737975"/>
              <a:gd name="connsiteY6441" fmla="*/ 4692308 h 9023354"/>
              <a:gd name="connsiteX6442" fmla="*/ 8952987 w 11737975"/>
              <a:gd name="connsiteY6442" fmla="*/ 4661790 h 9023354"/>
              <a:gd name="connsiteX6443" fmla="*/ 8936853 w 11737975"/>
              <a:gd name="connsiteY6443" fmla="*/ 4637223 h 9023354"/>
              <a:gd name="connsiteX6444" fmla="*/ 8926136 w 11737975"/>
              <a:gd name="connsiteY6444" fmla="*/ 4612113 h 9023354"/>
              <a:gd name="connsiteX6445" fmla="*/ 8900346 w 11737975"/>
              <a:gd name="connsiteY6445" fmla="*/ 4627780 h 9023354"/>
              <a:gd name="connsiteX6446" fmla="*/ 8850296 w 11737975"/>
              <a:gd name="connsiteY6446" fmla="*/ 4619692 h 9023354"/>
              <a:gd name="connsiteX6447" fmla="*/ 8791687 w 11737975"/>
              <a:gd name="connsiteY6447" fmla="*/ 4608094 h 9023354"/>
              <a:gd name="connsiteX6448" fmla="*/ 8748781 w 11737975"/>
              <a:gd name="connsiteY6448" fmla="*/ 4616744 h 9023354"/>
              <a:gd name="connsiteX6449" fmla="*/ 8733394 w 11737975"/>
              <a:gd name="connsiteY6449" fmla="*/ 4627010 h 9023354"/>
              <a:gd name="connsiteX6450" fmla="*/ 8709996 w 11737975"/>
              <a:gd name="connsiteY6450" fmla="*/ 4611894 h 9023354"/>
              <a:gd name="connsiteX6451" fmla="*/ 8695158 w 11737975"/>
              <a:gd name="connsiteY6451" fmla="*/ 4600286 h 9023354"/>
              <a:gd name="connsiteX6452" fmla="*/ 8668505 w 11737975"/>
              <a:gd name="connsiteY6452" fmla="*/ 4607313 h 9023354"/>
              <a:gd name="connsiteX6453" fmla="*/ 8650957 w 11737975"/>
              <a:gd name="connsiteY6453" fmla="*/ 4595976 h 9023354"/>
              <a:gd name="connsiteX6454" fmla="*/ 8632861 w 11737975"/>
              <a:gd name="connsiteY6454" fmla="*/ 4606512 h 9023354"/>
              <a:gd name="connsiteX6455" fmla="*/ 8626579 w 11737975"/>
              <a:gd name="connsiteY6455" fmla="*/ 4598412 h 9023354"/>
              <a:gd name="connsiteX6456" fmla="*/ 8532643 w 11737975"/>
              <a:gd name="connsiteY6456" fmla="*/ 4616527 h 9023354"/>
              <a:gd name="connsiteX6457" fmla="*/ 8456801 w 11737975"/>
              <a:gd name="connsiteY6457" fmla="*/ 4624107 h 9023354"/>
              <a:gd name="connsiteX6458" fmla="*/ 8449657 w 11737975"/>
              <a:gd name="connsiteY6458" fmla="*/ 4607366 h 9023354"/>
              <a:gd name="connsiteX6459" fmla="*/ 8345316 w 11737975"/>
              <a:gd name="connsiteY6459" fmla="*/ 4630883 h 9023354"/>
              <a:gd name="connsiteX6460" fmla="*/ 8324629 w 11737975"/>
              <a:gd name="connsiteY6460" fmla="*/ 4615496 h 9023354"/>
              <a:gd name="connsiteX6461" fmla="*/ 8270455 w 11737975"/>
              <a:gd name="connsiteY6461" fmla="*/ 4620910 h 9023354"/>
              <a:gd name="connsiteX6462" fmla="*/ 8250082 w 11737975"/>
              <a:gd name="connsiteY6462" fmla="*/ 4636037 h 9023354"/>
              <a:gd name="connsiteX6463" fmla="*/ 8242507 w 11737975"/>
              <a:gd name="connsiteY6463" fmla="*/ 4614975 h 9023354"/>
              <a:gd name="connsiteX6464" fmla="*/ 8198737 w 11737975"/>
              <a:gd name="connsiteY6464" fmla="*/ 4614988 h 9023354"/>
              <a:gd name="connsiteX6465" fmla="*/ 8192652 w 11737975"/>
              <a:gd name="connsiteY6465" fmla="*/ 4663594 h 9023354"/>
              <a:gd name="connsiteX6466" fmla="*/ 8193201 w 11737975"/>
              <a:gd name="connsiteY6466" fmla="*/ 4641721 h 9023354"/>
              <a:gd name="connsiteX6467" fmla="*/ 8144997 w 11737975"/>
              <a:gd name="connsiteY6467" fmla="*/ 4624721 h 9023354"/>
              <a:gd name="connsiteX6468" fmla="*/ 8120188 w 11737975"/>
              <a:gd name="connsiteY6468" fmla="*/ 4622838 h 9023354"/>
              <a:gd name="connsiteX6469" fmla="*/ 8101658 w 11737975"/>
              <a:gd name="connsiteY6469" fmla="*/ 4629052 h 9023354"/>
              <a:gd name="connsiteX6470" fmla="*/ 8107821 w 11737975"/>
              <a:gd name="connsiteY6470" fmla="*/ 4663344 h 9023354"/>
              <a:gd name="connsiteX6471" fmla="*/ 8122229 w 11737975"/>
              <a:gd name="connsiteY6471" fmla="*/ 4670632 h 9023354"/>
              <a:gd name="connsiteX6472" fmla="*/ 8116261 w 11737975"/>
              <a:gd name="connsiteY6472" fmla="*/ 4693048 h 9023354"/>
              <a:gd name="connsiteX6473" fmla="*/ 8108685 w 11737975"/>
              <a:gd name="connsiteY6473" fmla="*/ 4671986 h 9023354"/>
              <a:gd name="connsiteX6474" fmla="*/ 8084309 w 11737975"/>
              <a:gd name="connsiteY6474" fmla="*/ 4674422 h 9023354"/>
              <a:gd name="connsiteX6475" fmla="*/ 8076732 w 11737975"/>
              <a:gd name="connsiteY6475" fmla="*/ 4653359 h 9023354"/>
              <a:gd name="connsiteX6476" fmla="*/ 8085408 w 11737975"/>
              <a:gd name="connsiteY6476" fmla="*/ 4630675 h 9023354"/>
              <a:gd name="connsiteX6477" fmla="*/ 8023658 w 11737975"/>
              <a:gd name="connsiteY6477" fmla="*/ 4615028 h 9023354"/>
              <a:gd name="connsiteX6478" fmla="*/ 8017259 w 11737975"/>
              <a:gd name="connsiteY6478" fmla="*/ 4633122 h 9023354"/>
              <a:gd name="connsiteX6479" fmla="*/ 8023855 w 11737975"/>
              <a:gd name="connsiteY6479" fmla="*/ 4671736 h 9023354"/>
              <a:gd name="connsiteX6480" fmla="*/ 8015296 w 11737975"/>
              <a:gd name="connsiteY6480" fmla="*/ 4668229 h 9023354"/>
              <a:gd name="connsiteX6481" fmla="*/ 8001558 w 11737975"/>
              <a:gd name="connsiteY6481" fmla="*/ 4612873 h 9023354"/>
              <a:gd name="connsiteX6482" fmla="*/ 7984325 w 11737975"/>
              <a:gd name="connsiteY6482" fmla="*/ 4632049 h 9023354"/>
              <a:gd name="connsiteX6483" fmla="*/ 7943146 w 11737975"/>
              <a:gd name="connsiteY6483" fmla="*/ 4657983 h 9023354"/>
              <a:gd name="connsiteX6484" fmla="*/ 7931880 w 11737975"/>
              <a:gd name="connsiteY6484" fmla="*/ 4654746 h 9023354"/>
              <a:gd name="connsiteX6485" fmla="*/ 7937415 w 11737975"/>
              <a:gd name="connsiteY6485" fmla="*/ 4628010 h 9023354"/>
              <a:gd name="connsiteX6486" fmla="*/ 7920300 w 11737975"/>
              <a:gd name="connsiteY6486" fmla="*/ 4620994 h 9023354"/>
              <a:gd name="connsiteX6487" fmla="*/ 7885087 w 11737975"/>
              <a:gd name="connsiteY6487" fmla="*/ 4624514 h 9023354"/>
              <a:gd name="connsiteX6488" fmla="*/ 7871543 w 11737975"/>
              <a:gd name="connsiteY6488" fmla="*/ 4625867 h 9023354"/>
              <a:gd name="connsiteX6489" fmla="*/ 7854861 w 11737975"/>
              <a:gd name="connsiteY6489" fmla="*/ 4623170 h 9023354"/>
              <a:gd name="connsiteX6490" fmla="*/ 7823653 w 11737975"/>
              <a:gd name="connsiteY6490" fmla="*/ 4639381 h 9023354"/>
              <a:gd name="connsiteX6491" fmla="*/ 7812073 w 11737975"/>
              <a:gd name="connsiteY6491" fmla="*/ 4605628 h 9023354"/>
              <a:gd name="connsiteX6492" fmla="*/ 7792014 w 11737975"/>
              <a:gd name="connsiteY6492" fmla="*/ 4651268 h 9023354"/>
              <a:gd name="connsiteX6493" fmla="*/ 7775762 w 11737975"/>
              <a:gd name="connsiteY6493" fmla="*/ 4652892 h 9023354"/>
              <a:gd name="connsiteX6494" fmla="*/ 7772621 w 11737975"/>
              <a:gd name="connsiteY6494" fmla="*/ 4648842 h 9023354"/>
              <a:gd name="connsiteX6495" fmla="*/ 7772189 w 11737975"/>
              <a:gd name="connsiteY6495" fmla="*/ 4644523 h 9023354"/>
              <a:gd name="connsiteX6496" fmla="*/ 7787576 w 11737975"/>
              <a:gd name="connsiteY6496" fmla="*/ 4634258 h 9023354"/>
              <a:gd name="connsiteX6497" fmla="*/ 7753778 w 11737975"/>
              <a:gd name="connsiteY6497" fmla="*/ 4624545 h 9023354"/>
              <a:gd name="connsiteX6498" fmla="*/ 7753661 w 11737975"/>
              <a:gd name="connsiteY6498" fmla="*/ 4650738 h 9023354"/>
              <a:gd name="connsiteX6499" fmla="*/ 7756367 w 11737975"/>
              <a:gd name="connsiteY6499" fmla="*/ 4650467 h 9023354"/>
              <a:gd name="connsiteX6500" fmla="*/ 7754092 w 11737975"/>
              <a:gd name="connsiteY6500" fmla="*/ 4655058 h 9023354"/>
              <a:gd name="connsiteX6501" fmla="*/ 7757232 w 11737975"/>
              <a:gd name="connsiteY6501" fmla="*/ 4659108 h 9023354"/>
              <a:gd name="connsiteX6502" fmla="*/ 7745966 w 11737975"/>
              <a:gd name="connsiteY6502" fmla="*/ 4655869 h 9023354"/>
              <a:gd name="connsiteX6503" fmla="*/ 7741100 w 11737975"/>
              <a:gd name="connsiteY6503" fmla="*/ 4634538 h 9023354"/>
              <a:gd name="connsiteX6504" fmla="*/ 7732973 w 11737975"/>
              <a:gd name="connsiteY6504" fmla="*/ 4635352 h 9023354"/>
              <a:gd name="connsiteX6505" fmla="*/ 7733524 w 11737975"/>
              <a:gd name="connsiteY6505" fmla="*/ 4613478 h 9023354"/>
              <a:gd name="connsiteX6506" fmla="*/ 7708164 w 11737975"/>
              <a:gd name="connsiteY6506" fmla="*/ 4633466 h 9023354"/>
              <a:gd name="connsiteX6507" fmla="*/ 7729282 w 11737975"/>
              <a:gd name="connsiteY6507" fmla="*/ 4653173 h 9023354"/>
              <a:gd name="connsiteX6508" fmla="*/ 7708476 w 11737975"/>
              <a:gd name="connsiteY6508" fmla="*/ 4663981 h 9023354"/>
              <a:gd name="connsiteX6509" fmla="*/ 7675112 w 11737975"/>
              <a:gd name="connsiteY6509" fmla="*/ 4658586 h 9023354"/>
              <a:gd name="connsiteX6510" fmla="*/ 7659094 w 11737975"/>
              <a:gd name="connsiteY6510" fmla="*/ 4607824 h 9023354"/>
              <a:gd name="connsiteX6511" fmla="*/ 7654855 w 11737975"/>
              <a:gd name="connsiteY6511" fmla="*/ 4647520 h 9023354"/>
              <a:gd name="connsiteX6512" fmla="*/ 7629929 w 11737975"/>
              <a:gd name="connsiteY6512" fmla="*/ 4671830 h 9023354"/>
              <a:gd name="connsiteX6513" fmla="*/ 7619329 w 11737975"/>
              <a:gd name="connsiteY6513" fmla="*/ 4620524 h 9023354"/>
              <a:gd name="connsiteX6514" fmla="*/ 7585963 w 11737975"/>
              <a:gd name="connsiteY6514" fmla="*/ 4615133 h 9023354"/>
              <a:gd name="connsiteX6515" fmla="*/ 7561035 w 11737975"/>
              <a:gd name="connsiteY6515" fmla="*/ 4639442 h 9023354"/>
              <a:gd name="connsiteX6516" fmla="*/ 7545646 w 11737975"/>
              <a:gd name="connsiteY6516" fmla="*/ 4649707 h 9023354"/>
              <a:gd name="connsiteX6517" fmla="*/ 7551379 w 11737975"/>
              <a:gd name="connsiteY6517" fmla="*/ 4679680 h 9023354"/>
              <a:gd name="connsiteX6518" fmla="*/ 7530927 w 11737975"/>
              <a:gd name="connsiteY6518" fmla="*/ 4611905 h 9023354"/>
              <a:gd name="connsiteX6519" fmla="*/ 7507296 w 11737975"/>
              <a:gd name="connsiteY6519" fmla="*/ 4649177 h 9023354"/>
              <a:gd name="connsiteX6520" fmla="*/ 7479777 w 11737975"/>
              <a:gd name="connsiteY6520" fmla="*/ 4647563 h 9023354"/>
              <a:gd name="connsiteX6521" fmla="*/ 7480209 w 11737975"/>
              <a:gd name="connsiteY6521" fmla="*/ 4651885 h 9023354"/>
              <a:gd name="connsiteX6522" fmla="*/ 7473496 w 11737975"/>
              <a:gd name="connsiteY6522" fmla="*/ 4639463 h 9023354"/>
              <a:gd name="connsiteX6523" fmla="*/ 7476204 w 11737975"/>
              <a:gd name="connsiteY6523" fmla="*/ 4639193 h 9023354"/>
              <a:gd name="connsiteX6524" fmla="*/ 7483897 w 11737975"/>
              <a:gd name="connsiteY6524" fmla="*/ 4634059 h 9023354"/>
              <a:gd name="connsiteX6525" fmla="*/ 7453986 w 11737975"/>
              <a:gd name="connsiteY6525" fmla="*/ 4663231 h 9023354"/>
              <a:gd name="connsiteX6526" fmla="*/ 7400480 w 11737975"/>
              <a:gd name="connsiteY6526" fmla="*/ 4620578 h 9023354"/>
              <a:gd name="connsiteX6527" fmla="*/ 7397341 w 11737975"/>
              <a:gd name="connsiteY6527" fmla="*/ 4616528 h 9023354"/>
              <a:gd name="connsiteX6528" fmla="*/ 7394201 w 11737975"/>
              <a:gd name="connsiteY6528" fmla="*/ 4612477 h 9023354"/>
              <a:gd name="connsiteX6529" fmla="*/ 7394631 w 11737975"/>
              <a:gd name="connsiteY6529" fmla="*/ 4616798 h 9023354"/>
              <a:gd name="connsiteX6530" fmla="*/ 7395064 w 11737975"/>
              <a:gd name="connsiteY6530" fmla="*/ 4621120 h 9023354"/>
              <a:gd name="connsiteX6531" fmla="*/ 7395495 w 11737975"/>
              <a:gd name="connsiteY6531" fmla="*/ 4625440 h 9023354"/>
              <a:gd name="connsiteX6532" fmla="*/ 7387682 w 11737975"/>
              <a:gd name="connsiteY6532" fmla="*/ 4656765 h 9023354"/>
              <a:gd name="connsiteX6533" fmla="*/ 7380735 w 11737975"/>
              <a:gd name="connsiteY6533" fmla="*/ 4696734 h 9023354"/>
              <a:gd name="connsiteX6534" fmla="*/ 7362638 w 11737975"/>
              <a:gd name="connsiteY6534" fmla="*/ 4707269 h 9023354"/>
              <a:gd name="connsiteX6535" fmla="*/ 7344778 w 11737975"/>
              <a:gd name="connsiteY6535" fmla="*/ 4665418 h 9023354"/>
              <a:gd name="connsiteX6536" fmla="*/ 7313255 w 11737975"/>
              <a:gd name="connsiteY6536" fmla="*/ 4651114 h 9023354"/>
              <a:gd name="connsiteX6537" fmla="*/ 7289740 w 11737975"/>
              <a:gd name="connsiteY6537" fmla="*/ 4662190 h 9023354"/>
              <a:gd name="connsiteX6538" fmla="*/ 7245972 w 11737975"/>
              <a:gd name="connsiteY6538" fmla="*/ 4662200 h 9023354"/>
              <a:gd name="connsiteX6539" fmla="*/ 7221594 w 11737975"/>
              <a:gd name="connsiteY6539" fmla="*/ 4664636 h 9023354"/>
              <a:gd name="connsiteX6540" fmla="*/ 7214881 w 11737975"/>
              <a:gd name="connsiteY6540" fmla="*/ 4652217 h 9023354"/>
              <a:gd name="connsiteX6541" fmla="*/ 7210879 w 11737975"/>
              <a:gd name="connsiteY6541" fmla="*/ 4639526 h 9023354"/>
              <a:gd name="connsiteX6542" fmla="*/ 7205028 w 11737975"/>
              <a:gd name="connsiteY6542" fmla="*/ 4635746 h 9023354"/>
              <a:gd name="connsiteX6543" fmla="*/ 7173937 w 11737975"/>
              <a:gd name="connsiteY6543" fmla="*/ 4625763 h 9023354"/>
              <a:gd name="connsiteX6544" fmla="*/ 7178806 w 11737975"/>
              <a:gd name="connsiteY6544" fmla="*/ 4647095 h 9023354"/>
              <a:gd name="connsiteX6545" fmla="*/ 7144889 w 11737975"/>
              <a:gd name="connsiteY6545" fmla="*/ 4663575 h 9023354"/>
              <a:gd name="connsiteX6546" fmla="*/ 7129735 w 11737975"/>
              <a:gd name="connsiteY6546" fmla="*/ 4621452 h 9023354"/>
              <a:gd name="connsiteX6547" fmla="*/ 7114349 w 11737975"/>
              <a:gd name="connsiteY6547" fmla="*/ 4631719 h 9023354"/>
              <a:gd name="connsiteX6548" fmla="*/ 7106537 w 11737975"/>
              <a:gd name="connsiteY6548" fmla="*/ 4663042 h 9023354"/>
              <a:gd name="connsiteX6549" fmla="*/ 7105987 w 11737975"/>
              <a:gd name="connsiteY6549" fmla="*/ 4684917 h 9023354"/>
              <a:gd name="connsiteX6550" fmla="*/ 7103279 w 11737975"/>
              <a:gd name="connsiteY6550" fmla="*/ 4685188 h 9023354"/>
              <a:gd name="connsiteX6551" fmla="*/ 7097861 w 11737975"/>
              <a:gd name="connsiteY6551" fmla="*/ 4685730 h 9023354"/>
              <a:gd name="connsiteX6552" fmla="*/ 7095153 w 11737975"/>
              <a:gd name="connsiteY6552" fmla="*/ 4685999 h 9023354"/>
              <a:gd name="connsiteX6553" fmla="*/ 7091579 w 11737975"/>
              <a:gd name="connsiteY6553" fmla="*/ 4677629 h 9023354"/>
              <a:gd name="connsiteX6554" fmla="*/ 7085731 w 11737975"/>
              <a:gd name="connsiteY6554" fmla="*/ 4673851 h 9023354"/>
              <a:gd name="connsiteX6555" fmla="*/ 7080746 w 11737975"/>
              <a:gd name="connsiteY6555" fmla="*/ 4678711 h 9023354"/>
              <a:gd name="connsiteX6556" fmla="*/ 7081178 w 11737975"/>
              <a:gd name="connsiteY6556" fmla="*/ 4683033 h 9023354"/>
              <a:gd name="connsiteX6557" fmla="*/ 7083885 w 11737975"/>
              <a:gd name="connsiteY6557" fmla="*/ 4682761 h 9023354"/>
              <a:gd name="connsiteX6558" fmla="*/ 7089736 w 11737975"/>
              <a:gd name="connsiteY6558" fmla="*/ 4686541 h 9023354"/>
              <a:gd name="connsiteX6559" fmla="*/ 7087459 w 11737975"/>
              <a:gd name="connsiteY6559" fmla="*/ 4691132 h 9023354"/>
              <a:gd name="connsiteX6560" fmla="*/ 7085613 w 11737975"/>
              <a:gd name="connsiteY6560" fmla="*/ 4700044 h 9023354"/>
              <a:gd name="connsiteX6561" fmla="*/ 7088754 w 11737975"/>
              <a:gd name="connsiteY6561" fmla="*/ 4704094 h 9023354"/>
              <a:gd name="connsiteX6562" fmla="*/ 7093739 w 11737975"/>
              <a:gd name="connsiteY6562" fmla="*/ 4699234 h 9023354"/>
              <a:gd name="connsiteX6563" fmla="*/ 7096448 w 11737975"/>
              <a:gd name="connsiteY6563" fmla="*/ 4698962 h 9023354"/>
              <a:gd name="connsiteX6564" fmla="*/ 7101865 w 11737975"/>
              <a:gd name="connsiteY6564" fmla="*/ 4698419 h 9023354"/>
              <a:gd name="connsiteX6565" fmla="*/ 7104573 w 11737975"/>
              <a:gd name="connsiteY6565" fmla="*/ 4698148 h 9023354"/>
              <a:gd name="connsiteX6566" fmla="*/ 7108146 w 11737975"/>
              <a:gd name="connsiteY6566" fmla="*/ 4706519 h 9023354"/>
              <a:gd name="connsiteX6567" fmla="*/ 7078666 w 11737975"/>
              <a:gd name="connsiteY6567" fmla="*/ 4740012 h 9023354"/>
              <a:gd name="connsiteX6568" fmla="*/ 7066103 w 11737975"/>
              <a:gd name="connsiteY6568" fmla="*/ 4723812 h 9023354"/>
              <a:gd name="connsiteX6569" fmla="*/ 7057114 w 11737975"/>
              <a:gd name="connsiteY6569" fmla="*/ 4715983 h 9023354"/>
              <a:gd name="connsiteX6570" fmla="*/ 7062098 w 11737975"/>
              <a:gd name="connsiteY6570" fmla="*/ 4711122 h 9023354"/>
              <a:gd name="connsiteX6571" fmla="*/ 7058644 w 11737975"/>
              <a:gd name="connsiteY6571" fmla="*/ 4676557 h 9023354"/>
              <a:gd name="connsiteX6572" fmla="*/ 7052483 w 11737975"/>
              <a:gd name="connsiteY6572" fmla="*/ 4642263 h 9023354"/>
              <a:gd name="connsiteX6573" fmla="*/ 7030577 w 11737975"/>
              <a:gd name="connsiteY6573" fmla="*/ 4696818 h 9023354"/>
              <a:gd name="connsiteX6574" fmla="*/ 7008908 w 11737975"/>
              <a:gd name="connsiteY6574" fmla="*/ 4698983 h 9023354"/>
              <a:gd name="connsiteX6575" fmla="*/ 7005220 w 11737975"/>
              <a:gd name="connsiteY6575" fmla="*/ 4716805 h 9023354"/>
              <a:gd name="connsiteX6576" fmla="*/ 7011932 w 11737975"/>
              <a:gd name="connsiteY6576" fmla="*/ 4729226 h 9023354"/>
              <a:gd name="connsiteX6577" fmla="*/ 6989398 w 11737975"/>
              <a:gd name="connsiteY6577" fmla="*/ 4722750 h 9023354"/>
              <a:gd name="connsiteX6578" fmla="*/ 6990810 w 11737975"/>
              <a:gd name="connsiteY6578" fmla="*/ 4709518 h 9023354"/>
              <a:gd name="connsiteX6579" fmla="*/ 6984532 w 11737975"/>
              <a:gd name="connsiteY6579" fmla="*/ 4701419 h 9023354"/>
              <a:gd name="connsiteX6580" fmla="*/ 6987240 w 11737975"/>
              <a:gd name="connsiteY6580" fmla="*/ 4701149 h 9023354"/>
              <a:gd name="connsiteX6581" fmla="*/ 6989516 w 11737975"/>
              <a:gd name="connsiteY6581" fmla="*/ 4696557 h 9023354"/>
              <a:gd name="connsiteX6582" fmla="*/ 6985945 w 11737975"/>
              <a:gd name="connsiteY6582" fmla="*/ 4688187 h 9023354"/>
              <a:gd name="connsiteX6583" fmla="*/ 6983236 w 11737975"/>
              <a:gd name="connsiteY6583" fmla="*/ 4688459 h 9023354"/>
              <a:gd name="connsiteX6584" fmla="*/ 6950732 w 11737975"/>
              <a:gd name="connsiteY6584" fmla="*/ 4691707 h 9023354"/>
              <a:gd name="connsiteX6585" fmla="*/ 6944571 w 11737975"/>
              <a:gd name="connsiteY6585" fmla="*/ 4657411 h 9023354"/>
              <a:gd name="connsiteX6586" fmla="*/ 6927885 w 11737975"/>
              <a:gd name="connsiteY6586" fmla="*/ 4654716 h 9023354"/>
              <a:gd name="connsiteX6587" fmla="*/ 6893969 w 11737975"/>
              <a:gd name="connsiteY6587" fmla="*/ 4671196 h 9023354"/>
              <a:gd name="connsiteX6588" fmla="*/ 6910967 w 11737975"/>
              <a:gd name="connsiteY6588" fmla="*/ 4704406 h 9023354"/>
              <a:gd name="connsiteX6589" fmla="*/ 6895461 w 11737975"/>
              <a:gd name="connsiteY6589" fmla="*/ 4740867 h 9023354"/>
              <a:gd name="connsiteX6590" fmla="*/ 6885176 w 11737975"/>
              <a:gd name="connsiteY6590" fmla="*/ 4720075 h 9023354"/>
              <a:gd name="connsiteX6591" fmla="*/ 6872065 w 11737975"/>
              <a:gd name="connsiteY6591" fmla="*/ 4725748 h 9023354"/>
              <a:gd name="connsiteX6592" fmla="*/ 6882349 w 11737975"/>
              <a:gd name="connsiteY6592" fmla="*/ 4746539 h 9023354"/>
              <a:gd name="connsiteX6593" fmla="*/ 6866961 w 11737975"/>
              <a:gd name="connsiteY6593" fmla="*/ 4756805 h 9023354"/>
              <a:gd name="connsiteX6594" fmla="*/ 6882662 w 11737975"/>
              <a:gd name="connsiteY6594" fmla="*/ 4777053 h 9023354"/>
              <a:gd name="connsiteX6595" fmla="*/ 6883095 w 11737975"/>
              <a:gd name="connsiteY6595" fmla="*/ 4781372 h 9023354"/>
              <a:gd name="connsiteX6596" fmla="*/ 6858403 w 11737975"/>
              <a:gd name="connsiteY6596" fmla="*/ 4753295 h 9023354"/>
              <a:gd name="connsiteX6597" fmla="*/ 6864370 w 11737975"/>
              <a:gd name="connsiteY6597" fmla="*/ 4730881 h 9023354"/>
              <a:gd name="connsiteX6598" fmla="*/ 6831868 w 11737975"/>
              <a:gd name="connsiteY6598" fmla="*/ 4734129 h 9023354"/>
              <a:gd name="connsiteX6599" fmla="*/ 6772277 w 11737975"/>
              <a:gd name="connsiteY6599" fmla="*/ 4740085 h 9023354"/>
              <a:gd name="connsiteX6600" fmla="*/ 6765447 w 11737975"/>
              <a:gd name="connsiteY6600" fmla="*/ 4753857 h 9023354"/>
              <a:gd name="connsiteX6601" fmla="*/ 6718970 w 11737975"/>
              <a:gd name="connsiteY6601" fmla="*/ 4754140 h 9023354"/>
              <a:gd name="connsiteX6602" fmla="*/ 6710844 w 11737975"/>
              <a:gd name="connsiteY6602" fmla="*/ 4754950 h 9023354"/>
              <a:gd name="connsiteX6603" fmla="*/ 6712569 w 11737975"/>
              <a:gd name="connsiteY6603" fmla="*/ 4772232 h 9023354"/>
              <a:gd name="connsiteX6604" fmla="*/ 6699577 w 11737975"/>
              <a:gd name="connsiteY6604" fmla="*/ 4751713 h 9023354"/>
              <a:gd name="connsiteX6605" fmla="*/ 6683755 w 11737975"/>
              <a:gd name="connsiteY6605" fmla="*/ 4757657 h 9023354"/>
              <a:gd name="connsiteX6606" fmla="*/ 6635001 w 11737975"/>
              <a:gd name="connsiteY6606" fmla="*/ 4762530 h 9023354"/>
              <a:gd name="connsiteX6607" fmla="*/ 6602929 w 11737975"/>
              <a:gd name="connsiteY6607" fmla="*/ 4770098 h 9023354"/>
              <a:gd name="connsiteX6608" fmla="*/ 6614195 w 11737975"/>
              <a:gd name="connsiteY6608" fmla="*/ 4773336 h 9023354"/>
              <a:gd name="connsiteX6609" fmla="*/ 6611605 w 11737975"/>
              <a:gd name="connsiteY6609" fmla="*/ 4747413 h 9023354"/>
              <a:gd name="connsiteX6610" fmla="*/ 6580829 w 11737975"/>
              <a:gd name="connsiteY6610" fmla="*/ 4767943 h 9023354"/>
              <a:gd name="connsiteX6611" fmla="*/ 6596099 w 11737975"/>
              <a:gd name="connsiteY6611" fmla="*/ 4783872 h 9023354"/>
              <a:gd name="connsiteX6612" fmla="*/ 6589269 w 11737975"/>
              <a:gd name="connsiteY6612" fmla="*/ 4797647 h 9023354"/>
              <a:gd name="connsiteX6613" fmla="*/ 6571604 w 11737975"/>
              <a:gd name="connsiteY6613" fmla="*/ 4812503 h 9023354"/>
              <a:gd name="connsiteX6614" fmla="*/ 6562614 w 11737975"/>
              <a:gd name="connsiteY6614" fmla="*/ 4804673 h 9023354"/>
              <a:gd name="connsiteX6615" fmla="*/ 6561201 w 11737975"/>
              <a:gd name="connsiteY6615" fmla="*/ 4817905 h 9023354"/>
              <a:gd name="connsiteX6616" fmla="*/ 6540945 w 11737975"/>
              <a:gd name="connsiteY6616" fmla="*/ 4806839 h 9023354"/>
              <a:gd name="connsiteX6617" fmla="*/ 6533802 w 11737975"/>
              <a:gd name="connsiteY6617" fmla="*/ 4790097 h 9023354"/>
              <a:gd name="connsiteX6618" fmla="*/ 6533487 w 11737975"/>
              <a:gd name="connsiteY6618" fmla="*/ 4759585 h 9023354"/>
              <a:gd name="connsiteX6619" fmla="*/ 6541613 w 11737975"/>
              <a:gd name="connsiteY6619" fmla="*/ 4758773 h 9023354"/>
              <a:gd name="connsiteX6620" fmla="*/ 6542595 w 11737975"/>
              <a:gd name="connsiteY6620" fmla="*/ 4741220 h 9023354"/>
              <a:gd name="connsiteX6621" fmla="*/ 6536271 w 11737975"/>
              <a:gd name="connsiteY6621" fmla="*/ 4741852 h 9023354"/>
              <a:gd name="connsiteX6622" fmla="*/ 6551388 w 11737975"/>
              <a:gd name="connsiteY6622" fmla="*/ 4719794 h 9023354"/>
              <a:gd name="connsiteX6623" fmla="*/ 6570084 w 11737975"/>
              <a:gd name="connsiteY6623" fmla="*/ 4716498 h 9023354"/>
              <a:gd name="connsiteX6624" fmla="*/ 6567241 w 11737975"/>
              <a:gd name="connsiteY6624" fmla="*/ 4712944 h 9023354"/>
              <a:gd name="connsiteX6625" fmla="*/ 6615911 w 11737975"/>
              <a:gd name="connsiteY6625" fmla="*/ 4659469 h 9023354"/>
              <a:gd name="connsiteX6626" fmla="*/ 6621488 w 11737975"/>
              <a:gd name="connsiteY6626" fmla="*/ 4655009 h 9023354"/>
              <a:gd name="connsiteX6627" fmla="*/ 6636803 w 11737975"/>
              <a:gd name="connsiteY6627" fmla="*/ 4639855 h 9023354"/>
              <a:gd name="connsiteX6628" fmla="*/ 6641064 w 11737975"/>
              <a:gd name="connsiteY6628" fmla="*/ 4645188 h 9023354"/>
              <a:gd name="connsiteX6629" fmla="*/ 6643254 w 11737975"/>
              <a:gd name="connsiteY6629" fmla="*/ 4628869 h 9023354"/>
              <a:gd name="connsiteX6630" fmla="*/ 6650692 w 11737975"/>
              <a:gd name="connsiteY6630" fmla="*/ 4622924 h 9023354"/>
              <a:gd name="connsiteX6631" fmla="*/ 6687329 w 11737975"/>
              <a:gd name="connsiteY6631" fmla="*/ 4584894 h 9023354"/>
              <a:gd name="connsiteX6632" fmla="*/ 6690608 w 11737975"/>
              <a:gd name="connsiteY6632" fmla="*/ 4585186 h 9023354"/>
              <a:gd name="connsiteX6633" fmla="*/ 6691486 w 11737975"/>
              <a:gd name="connsiteY6633" fmla="*/ 4578657 h 9023354"/>
              <a:gd name="connsiteX6634" fmla="*/ 6686783 w 11737975"/>
              <a:gd name="connsiteY6634" fmla="*/ 4576590 h 9023354"/>
              <a:gd name="connsiteX6635" fmla="*/ 6683503 w 11737975"/>
              <a:gd name="connsiteY6635" fmla="*/ 4576298 h 9023354"/>
              <a:gd name="connsiteX6636" fmla="*/ 6664381 w 11737975"/>
              <a:gd name="connsiteY6636" fmla="*/ 4533318 h 9023354"/>
              <a:gd name="connsiteX6637" fmla="*/ 6694340 w 11737975"/>
              <a:gd name="connsiteY6637" fmla="*/ 4532673 h 9023354"/>
              <a:gd name="connsiteX6638" fmla="*/ 6709093 w 11737975"/>
              <a:gd name="connsiteY6638" fmla="*/ 4558754 h 9023354"/>
              <a:gd name="connsiteX6639" fmla="*/ 6707235 w 11737975"/>
              <a:gd name="connsiteY6639" fmla="*/ 4560240 h 9023354"/>
              <a:gd name="connsiteX6640" fmla="*/ 6708655 w 11737975"/>
              <a:gd name="connsiteY6640" fmla="*/ 4562018 h 9023354"/>
              <a:gd name="connsiteX6641" fmla="*/ 6704499 w 11737975"/>
              <a:gd name="connsiteY6641" fmla="*/ 4568255 h 9023354"/>
              <a:gd name="connsiteX6642" fmla="*/ 6711936 w 11737975"/>
              <a:gd name="connsiteY6642" fmla="*/ 4562308 h 9023354"/>
              <a:gd name="connsiteX6643" fmla="*/ 6721338 w 11737975"/>
              <a:gd name="connsiteY6643" fmla="*/ 4566446 h 9023354"/>
              <a:gd name="connsiteX6644" fmla="*/ 6749450 w 11737975"/>
              <a:gd name="connsiteY6644" fmla="*/ 4517751 h 9023354"/>
              <a:gd name="connsiteX6645" fmla="*/ 6776022 w 11737975"/>
              <a:gd name="connsiteY6645" fmla="*/ 4505247 h 9023354"/>
              <a:gd name="connsiteX6646" fmla="*/ 6777776 w 11737975"/>
              <a:gd name="connsiteY6646" fmla="*/ 4492193 h 9023354"/>
              <a:gd name="connsiteX6647" fmla="*/ 6796805 w 11737975"/>
              <a:gd name="connsiteY6647" fmla="*/ 4474066 h 9023354"/>
              <a:gd name="connsiteX6648" fmla="*/ 6798226 w 11737975"/>
              <a:gd name="connsiteY6648" fmla="*/ 4475845 h 9023354"/>
              <a:gd name="connsiteX6649" fmla="*/ 6814414 w 11737975"/>
              <a:gd name="connsiteY6649" fmla="*/ 4454163 h 9023354"/>
              <a:gd name="connsiteX6650" fmla="*/ 6789261 w 11737975"/>
              <a:gd name="connsiteY6650" fmla="*/ 4468443 h 9023354"/>
              <a:gd name="connsiteX6651" fmla="*/ 6772529 w 11737975"/>
              <a:gd name="connsiteY6651" fmla="*/ 4481819 h 9023354"/>
              <a:gd name="connsiteX6652" fmla="*/ 6731854 w 11737975"/>
              <a:gd name="connsiteY6652" fmla="*/ 4488117 h 9023354"/>
              <a:gd name="connsiteX6653" fmla="*/ 6743007 w 11737975"/>
              <a:gd name="connsiteY6653" fmla="*/ 4479200 h 9023354"/>
              <a:gd name="connsiteX6654" fmla="*/ 6770788 w 11737975"/>
              <a:gd name="connsiteY6654" fmla="*/ 4445336 h 9023354"/>
              <a:gd name="connsiteX6655" fmla="*/ 6779870 w 11737975"/>
              <a:gd name="connsiteY6655" fmla="*/ 4414768 h 9023354"/>
              <a:gd name="connsiteX6656" fmla="*/ 6779978 w 11737975"/>
              <a:gd name="connsiteY6656" fmla="*/ 4426336 h 9023354"/>
              <a:gd name="connsiteX6657" fmla="*/ 6779539 w 11737975"/>
              <a:gd name="connsiteY6657" fmla="*/ 4429600 h 9023354"/>
              <a:gd name="connsiteX6658" fmla="*/ 6782820 w 11737975"/>
              <a:gd name="connsiteY6658" fmla="*/ 4429891 h 9023354"/>
              <a:gd name="connsiteX6659" fmla="*/ 6785994 w 11737975"/>
              <a:gd name="connsiteY6659" fmla="*/ 4418613 h 9023354"/>
              <a:gd name="connsiteX6660" fmla="*/ 6787415 w 11737975"/>
              <a:gd name="connsiteY6660" fmla="*/ 4420392 h 9023354"/>
              <a:gd name="connsiteX6661" fmla="*/ 6793976 w 11737975"/>
              <a:gd name="connsiteY6661" fmla="*/ 4420973 h 9023354"/>
              <a:gd name="connsiteX6662" fmla="*/ 6795395 w 11737975"/>
              <a:gd name="connsiteY6662" fmla="*/ 4422752 h 9023354"/>
              <a:gd name="connsiteX6663" fmla="*/ 6796272 w 11737975"/>
              <a:gd name="connsiteY6663" fmla="*/ 4416223 h 9023354"/>
              <a:gd name="connsiteX6664" fmla="*/ 6791571 w 11737975"/>
              <a:gd name="connsiteY6664" fmla="*/ 4414154 h 9023354"/>
              <a:gd name="connsiteX6665" fmla="*/ 6790151 w 11737975"/>
              <a:gd name="connsiteY6665" fmla="*/ 4412377 h 9023354"/>
              <a:gd name="connsiteX6666" fmla="*/ 6785449 w 11737975"/>
              <a:gd name="connsiteY6666" fmla="*/ 4410308 h 9023354"/>
              <a:gd name="connsiteX6667" fmla="*/ 6787308 w 11737975"/>
              <a:gd name="connsiteY6667" fmla="*/ 4408823 h 9023354"/>
              <a:gd name="connsiteX6668" fmla="*/ 6777586 w 11737975"/>
              <a:gd name="connsiteY6668" fmla="*/ 4369980 h 9023354"/>
              <a:gd name="connsiteX6669" fmla="*/ 6772448 w 11737975"/>
              <a:gd name="connsiteY6669" fmla="*/ 4371174 h 9023354"/>
              <a:gd name="connsiteX6670" fmla="*/ 6783390 w 11737975"/>
              <a:gd name="connsiteY6670" fmla="*/ 4339119 h 9023354"/>
              <a:gd name="connsiteX6671" fmla="*/ 6780217 w 11737975"/>
              <a:gd name="connsiteY6671" fmla="*/ 4350396 h 9023354"/>
              <a:gd name="connsiteX6672" fmla="*/ 6794213 w 11737975"/>
              <a:gd name="connsiteY6672" fmla="*/ 4345033 h 9023354"/>
              <a:gd name="connsiteX6673" fmla="*/ 6812685 w 11737975"/>
              <a:gd name="connsiteY6673" fmla="*/ 4368141 h 9023354"/>
              <a:gd name="connsiteX6674" fmla="*/ 6808967 w 11737975"/>
              <a:gd name="connsiteY6674" fmla="*/ 4371113 h 9023354"/>
              <a:gd name="connsiteX6675" fmla="*/ 6808529 w 11737975"/>
              <a:gd name="connsiteY6675" fmla="*/ 4374379 h 9023354"/>
              <a:gd name="connsiteX6676" fmla="*/ 6813230 w 11737975"/>
              <a:gd name="connsiteY6676" fmla="*/ 4376447 h 9023354"/>
              <a:gd name="connsiteX6677" fmla="*/ 6818807 w 11737975"/>
              <a:gd name="connsiteY6677" fmla="*/ 4371987 h 9023354"/>
              <a:gd name="connsiteX6678" fmla="*/ 6831275 w 11737975"/>
              <a:gd name="connsiteY6678" fmla="*/ 4353279 h 9023354"/>
              <a:gd name="connsiteX6679" fmla="*/ 6861024 w 11737975"/>
              <a:gd name="connsiteY6679" fmla="*/ 4329498 h 9023354"/>
              <a:gd name="connsiteX6680" fmla="*/ 6908271 w 11737975"/>
              <a:gd name="connsiteY6680" fmla="*/ 4274245 h 9023354"/>
              <a:gd name="connsiteX6681" fmla="*/ 6914394 w 11737975"/>
              <a:gd name="connsiteY6681" fmla="*/ 4278092 h 9023354"/>
              <a:gd name="connsiteX6682" fmla="*/ 6932178 w 11737975"/>
              <a:gd name="connsiteY6682" fmla="*/ 4264602 h 9023354"/>
              <a:gd name="connsiteX6683" fmla="*/ 6946067 w 11737975"/>
              <a:gd name="connsiteY6683" fmla="*/ 4264669 h 9023354"/>
              <a:gd name="connsiteX6684" fmla="*/ 6945667 w 11737975"/>
              <a:gd name="connsiteY6684" fmla="*/ 4267656 h 9023354"/>
              <a:gd name="connsiteX6685" fmla="*/ 6947087 w 11737975"/>
              <a:gd name="connsiteY6685" fmla="*/ 4269434 h 9023354"/>
              <a:gd name="connsiteX6686" fmla="*/ 6940197 w 11737975"/>
              <a:gd name="connsiteY6686" fmla="*/ 4283685 h 9023354"/>
              <a:gd name="connsiteX6687" fmla="*/ 6947193 w 11737975"/>
              <a:gd name="connsiteY6687" fmla="*/ 4281003 h 9023354"/>
              <a:gd name="connsiteX6688" fmla="*/ 6952878 w 11737975"/>
              <a:gd name="connsiteY6688" fmla="*/ 4288113 h 9023354"/>
              <a:gd name="connsiteX6689" fmla="*/ 6948721 w 11737975"/>
              <a:gd name="connsiteY6689" fmla="*/ 4294350 h 9023354"/>
              <a:gd name="connsiteX6690" fmla="*/ 6934287 w 11737975"/>
              <a:gd name="connsiteY6690" fmla="*/ 4302976 h 9023354"/>
              <a:gd name="connsiteX6691" fmla="*/ 6931006 w 11737975"/>
              <a:gd name="connsiteY6691" fmla="*/ 4302685 h 9023354"/>
              <a:gd name="connsiteX6692" fmla="*/ 6931988 w 11737975"/>
              <a:gd name="connsiteY6692" fmla="*/ 4307726 h 9023354"/>
              <a:gd name="connsiteX6693" fmla="*/ 6928816 w 11737975"/>
              <a:gd name="connsiteY6693" fmla="*/ 4319003 h 9023354"/>
              <a:gd name="connsiteX6694" fmla="*/ 6923238 w 11737975"/>
              <a:gd name="connsiteY6694" fmla="*/ 4323461 h 9023354"/>
              <a:gd name="connsiteX6695" fmla="*/ 6907382 w 11737975"/>
              <a:gd name="connsiteY6695" fmla="*/ 4330311 h 9023354"/>
              <a:gd name="connsiteX6696" fmla="*/ 6924871 w 11737975"/>
              <a:gd name="connsiteY6696" fmla="*/ 4348376 h 9023354"/>
              <a:gd name="connsiteX6697" fmla="*/ 6930781 w 11737975"/>
              <a:gd name="connsiteY6697" fmla="*/ 4329087 h 9023354"/>
              <a:gd name="connsiteX6698" fmla="*/ 6933078 w 11737975"/>
              <a:gd name="connsiteY6698" fmla="*/ 4324335 h 9023354"/>
              <a:gd name="connsiteX6699" fmla="*/ 6938112 w 11737975"/>
              <a:gd name="connsiteY6699" fmla="*/ 4311571 h 9023354"/>
              <a:gd name="connsiteX6700" fmla="*/ 6954843 w 11737975"/>
              <a:gd name="connsiteY6700" fmla="*/ 4298195 h 9023354"/>
              <a:gd name="connsiteX6701" fmla="*/ 6959000 w 11737975"/>
              <a:gd name="connsiteY6701" fmla="*/ 4291959 h 9023354"/>
              <a:gd name="connsiteX6702" fmla="*/ 6960419 w 11737975"/>
              <a:gd name="connsiteY6702" fmla="*/ 4293737 h 9023354"/>
              <a:gd name="connsiteX6703" fmla="*/ 6980977 w 11737975"/>
              <a:gd name="connsiteY6703" fmla="*/ 4288956 h 9023354"/>
              <a:gd name="connsiteX6704" fmla="*/ 6986449 w 11737975"/>
              <a:gd name="connsiteY6704" fmla="*/ 4272929 h 9023354"/>
              <a:gd name="connsiteX6705" fmla="*/ 6988307 w 11737975"/>
              <a:gd name="connsiteY6705" fmla="*/ 4271442 h 9023354"/>
              <a:gd name="connsiteX6706" fmla="*/ 6992464 w 11737975"/>
              <a:gd name="connsiteY6706" fmla="*/ 4265207 h 9023354"/>
              <a:gd name="connsiteX6707" fmla="*/ 6995744 w 11737975"/>
              <a:gd name="connsiteY6707" fmla="*/ 4265497 h 9023354"/>
              <a:gd name="connsiteX6708" fmla="*/ 6997603 w 11737975"/>
              <a:gd name="connsiteY6708" fmla="*/ 4264011 h 9023354"/>
              <a:gd name="connsiteX6709" fmla="*/ 6999900 w 11737975"/>
              <a:gd name="connsiteY6709" fmla="*/ 4259261 h 9023354"/>
              <a:gd name="connsiteX6710" fmla="*/ 7000339 w 11737975"/>
              <a:gd name="connsiteY6710" fmla="*/ 4255997 h 9023354"/>
              <a:gd name="connsiteX6711" fmla="*/ 7026260 w 11737975"/>
              <a:gd name="connsiteY6711" fmla="*/ 4223622 h 9023354"/>
              <a:gd name="connsiteX6712" fmla="*/ 7028119 w 11737975"/>
              <a:gd name="connsiteY6712" fmla="*/ 4222134 h 9023354"/>
              <a:gd name="connsiteX6713" fmla="*/ 7031837 w 11737975"/>
              <a:gd name="connsiteY6713" fmla="*/ 4219164 h 9023354"/>
              <a:gd name="connsiteX6714" fmla="*/ 7030856 w 11737975"/>
              <a:gd name="connsiteY6714" fmla="*/ 4214121 h 9023354"/>
              <a:gd name="connsiteX6715" fmla="*/ 7024733 w 11737975"/>
              <a:gd name="connsiteY6715" fmla="*/ 4210276 h 9023354"/>
              <a:gd name="connsiteX6716" fmla="*/ 7022436 w 11737975"/>
              <a:gd name="connsiteY6716" fmla="*/ 4215026 h 9023354"/>
              <a:gd name="connsiteX6717" fmla="*/ 7021014 w 11737975"/>
              <a:gd name="connsiteY6717" fmla="*/ 4213248 h 9023354"/>
              <a:gd name="connsiteX6718" fmla="*/ 7010735 w 11737975"/>
              <a:gd name="connsiteY6718" fmla="*/ 4215638 h 9023354"/>
              <a:gd name="connsiteX6719" fmla="*/ 7055914 w 11737975"/>
              <a:gd name="connsiteY6719" fmla="*/ 4138733 h 9023354"/>
              <a:gd name="connsiteX6720" fmla="*/ 7123385 w 11737975"/>
              <a:gd name="connsiteY6720" fmla="*/ 4093532 h 9023354"/>
              <a:gd name="connsiteX6721" fmla="*/ 7243912 w 11737975"/>
              <a:gd name="connsiteY6721" fmla="*/ 3962220 h 9023354"/>
              <a:gd name="connsiteX6722" fmla="*/ 7264030 w 11737975"/>
              <a:gd name="connsiteY6722" fmla="*/ 3960703 h 9023354"/>
              <a:gd name="connsiteX6723" fmla="*/ 7262940 w 11737975"/>
              <a:gd name="connsiteY6723" fmla="*/ 3944093 h 9023354"/>
              <a:gd name="connsiteX6724" fmla="*/ 7290827 w 11737975"/>
              <a:gd name="connsiteY6724" fmla="*/ 3921798 h 9023354"/>
              <a:gd name="connsiteX6725" fmla="*/ 7312366 w 11737975"/>
              <a:gd name="connsiteY6725" fmla="*/ 3922060 h 9023354"/>
              <a:gd name="connsiteX6726" fmla="*/ 7301437 w 11737975"/>
              <a:gd name="connsiteY6726" fmla="*/ 3904577 h 9023354"/>
              <a:gd name="connsiteX6727" fmla="*/ 7339496 w 11737975"/>
              <a:gd name="connsiteY6727" fmla="*/ 3868323 h 9023354"/>
              <a:gd name="connsiteX6728" fmla="*/ 7337411 w 11737975"/>
              <a:gd name="connsiteY6728" fmla="*/ 3896210 h 9023354"/>
              <a:gd name="connsiteX6729" fmla="*/ 7412215 w 11737975"/>
              <a:gd name="connsiteY6729" fmla="*/ 3833497 h 9023354"/>
              <a:gd name="connsiteX6730" fmla="*/ 7413860 w 11737975"/>
              <a:gd name="connsiteY6730" fmla="*/ 3808873 h 9023354"/>
              <a:gd name="connsiteX6731" fmla="*/ 7418124 w 11737975"/>
              <a:gd name="connsiteY6731" fmla="*/ 3814206 h 9023354"/>
              <a:gd name="connsiteX6732" fmla="*/ 7412547 w 11737975"/>
              <a:gd name="connsiteY6732" fmla="*/ 3818664 h 9023354"/>
              <a:gd name="connsiteX6733" fmla="*/ 7412108 w 11737975"/>
              <a:gd name="connsiteY6733" fmla="*/ 3821928 h 9023354"/>
              <a:gd name="connsiteX6734" fmla="*/ 7415389 w 11737975"/>
              <a:gd name="connsiteY6734" fmla="*/ 3822219 h 9023354"/>
              <a:gd name="connsiteX6735" fmla="*/ 7419544 w 11737975"/>
              <a:gd name="connsiteY6735" fmla="*/ 3815983 h 9023354"/>
              <a:gd name="connsiteX6736" fmla="*/ 7420966 w 11737975"/>
              <a:gd name="connsiteY6736" fmla="*/ 3817761 h 9023354"/>
              <a:gd name="connsiteX6737" fmla="*/ 7427420 w 11737975"/>
              <a:gd name="connsiteY6737" fmla="*/ 3806773 h 9023354"/>
              <a:gd name="connsiteX6738" fmla="*/ 7432239 w 11737975"/>
              <a:gd name="connsiteY6738" fmla="*/ 3770872 h 9023354"/>
              <a:gd name="connsiteX6739" fmla="*/ 7439676 w 11737975"/>
              <a:gd name="connsiteY6739" fmla="*/ 3764927 h 9023354"/>
              <a:gd name="connsiteX6740" fmla="*/ 7452690 w 11737975"/>
              <a:gd name="connsiteY6740" fmla="*/ 3754522 h 9023354"/>
              <a:gd name="connsiteX6741" fmla="*/ 7439013 w 11737975"/>
              <a:gd name="connsiteY6741" fmla="*/ 3794592 h 9023354"/>
              <a:gd name="connsiteX6742" fmla="*/ 7465585 w 11737975"/>
              <a:gd name="connsiteY6742" fmla="*/ 3782090 h 9023354"/>
              <a:gd name="connsiteX6743" fmla="*/ 7475106 w 11737975"/>
              <a:gd name="connsiteY6743" fmla="*/ 3748257 h 9023354"/>
              <a:gd name="connsiteX6744" fmla="*/ 7489873 w 11737975"/>
              <a:gd name="connsiteY6744" fmla="*/ 3724799 h 9023354"/>
              <a:gd name="connsiteX6745" fmla="*/ 7511637 w 11737975"/>
              <a:gd name="connsiteY6745" fmla="*/ 3698660 h 9023354"/>
              <a:gd name="connsiteX6746" fmla="*/ 7534387 w 11737975"/>
              <a:gd name="connsiteY6746" fmla="*/ 3677559 h 9023354"/>
              <a:gd name="connsiteX6747" fmla="*/ 7533402 w 11737975"/>
              <a:gd name="connsiteY6747" fmla="*/ 3672519 h 9023354"/>
              <a:gd name="connsiteX6748" fmla="*/ 7530123 w 11737975"/>
              <a:gd name="connsiteY6748" fmla="*/ 3672226 h 9023354"/>
              <a:gd name="connsiteX6749" fmla="*/ 7528262 w 11737975"/>
              <a:gd name="connsiteY6749" fmla="*/ 3673713 h 9023354"/>
              <a:gd name="connsiteX6750" fmla="*/ 7509233 w 11737975"/>
              <a:gd name="connsiteY6750" fmla="*/ 3691839 h 9023354"/>
              <a:gd name="connsiteX6751" fmla="*/ 7483751 w 11737975"/>
              <a:gd name="connsiteY6751" fmla="*/ 3720951 h 9023354"/>
              <a:gd name="connsiteX6752" fmla="*/ 7482330 w 11737975"/>
              <a:gd name="connsiteY6752" fmla="*/ 3719175 h 9023354"/>
              <a:gd name="connsiteX6753" fmla="*/ 7467350 w 11737975"/>
              <a:gd name="connsiteY6753" fmla="*/ 3719497 h 9023354"/>
              <a:gd name="connsiteX6754" fmla="*/ 7464508 w 11737975"/>
              <a:gd name="connsiteY6754" fmla="*/ 3715942 h 9023354"/>
              <a:gd name="connsiteX6755" fmla="*/ 7461228 w 11737975"/>
              <a:gd name="connsiteY6755" fmla="*/ 3715649 h 9023354"/>
              <a:gd name="connsiteX6756" fmla="*/ 7463086 w 11737975"/>
              <a:gd name="connsiteY6756" fmla="*/ 3714164 h 9023354"/>
              <a:gd name="connsiteX6757" fmla="*/ 7497321 w 11737975"/>
              <a:gd name="connsiteY6757" fmla="*/ 3669316 h 9023354"/>
              <a:gd name="connsiteX6758" fmla="*/ 7478079 w 11737975"/>
              <a:gd name="connsiteY6758" fmla="*/ 3664304 h 9023354"/>
              <a:gd name="connsiteX6759" fmla="*/ 7466924 w 11737975"/>
              <a:gd name="connsiteY6759" fmla="*/ 3673222 h 9023354"/>
              <a:gd name="connsiteX6760" fmla="*/ 7463537 w 11737975"/>
              <a:gd name="connsiteY6760" fmla="*/ 3661362 h 9023354"/>
              <a:gd name="connsiteX6761" fmla="*/ 7476552 w 11737975"/>
              <a:gd name="connsiteY6761" fmla="*/ 3650958 h 9023354"/>
              <a:gd name="connsiteX6762" fmla="*/ 7473709 w 11737975"/>
              <a:gd name="connsiteY6762" fmla="*/ 3647402 h 9023354"/>
              <a:gd name="connsiteX6763" fmla="*/ 7471852 w 11737975"/>
              <a:gd name="connsiteY6763" fmla="*/ 3648889 h 9023354"/>
              <a:gd name="connsiteX6764" fmla="*/ 7462555 w 11737975"/>
              <a:gd name="connsiteY6764" fmla="*/ 3656321 h 9023354"/>
              <a:gd name="connsiteX6765" fmla="*/ 7460695 w 11737975"/>
              <a:gd name="connsiteY6765" fmla="*/ 3657806 h 9023354"/>
              <a:gd name="connsiteX6766" fmla="*/ 7449872 w 11737975"/>
              <a:gd name="connsiteY6766" fmla="*/ 3651892 h 9023354"/>
              <a:gd name="connsiteX6767" fmla="*/ 7451186 w 11737975"/>
              <a:gd name="connsiteY6767" fmla="*/ 3642100 h 9023354"/>
              <a:gd name="connsiteX6768" fmla="*/ 7453047 w 11737975"/>
              <a:gd name="connsiteY6768" fmla="*/ 3640615 h 9023354"/>
              <a:gd name="connsiteX6769" fmla="*/ 7459168 w 11737975"/>
              <a:gd name="connsiteY6769" fmla="*/ 3644461 h 9023354"/>
              <a:gd name="connsiteX6770" fmla="*/ 7464201 w 11737975"/>
              <a:gd name="connsiteY6770" fmla="*/ 3631698 h 9023354"/>
              <a:gd name="connsiteX6771" fmla="*/ 7481478 w 11737975"/>
              <a:gd name="connsiteY6771" fmla="*/ 3626626 h 9023354"/>
              <a:gd name="connsiteX6772" fmla="*/ 7483667 w 11737975"/>
              <a:gd name="connsiteY6772" fmla="*/ 3610307 h 9023354"/>
              <a:gd name="connsiteX6773" fmla="*/ 7487386 w 11737975"/>
              <a:gd name="connsiteY6773" fmla="*/ 3607334 h 9023354"/>
              <a:gd name="connsiteX6774" fmla="*/ 7493508 w 11737975"/>
              <a:gd name="connsiteY6774" fmla="*/ 3611182 h 9023354"/>
              <a:gd name="connsiteX6775" fmla="*/ 7499630 w 11737975"/>
              <a:gd name="connsiteY6775" fmla="*/ 3615026 h 9023354"/>
              <a:gd name="connsiteX6776" fmla="*/ 7501051 w 11737975"/>
              <a:gd name="connsiteY6776" fmla="*/ 3616805 h 9023354"/>
              <a:gd name="connsiteX6777" fmla="*/ 7502911 w 11737975"/>
              <a:gd name="connsiteY6777" fmla="*/ 3615318 h 9023354"/>
              <a:gd name="connsiteX6778" fmla="*/ 7498541 w 11737975"/>
              <a:gd name="connsiteY6778" fmla="*/ 3598417 h 9023354"/>
              <a:gd name="connsiteX6779" fmla="*/ 7497120 w 11737975"/>
              <a:gd name="connsiteY6779" fmla="*/ 3596639 h 9023354"/>
              <a:gd name="connsiteX6780" fmla="*/ 7485421 w 11737975"/>
              <a:gd name="connsiteY6780" fmla="*/ 3597253 h 9023354"/>
              <a:gd name="connsiteX6781" fmla="*/ 7483562 w 11737975"/>
              <a:gd name="connsiteY6781" fmla="*/ 3598739 h 9023354"/>
              <a:gd name="connsiteX6782" fmla="*/ 7477984 w 11737975"/>
              <a:gd name="connsiteY6782" fmla="*/ 3603196 h 9023354"/>
              <a:gd name="connsiteX6783" fmla="*/ 7473722 w 11737975"/>
              <a:gd name="connsiteY6783" fmla="*/ 3597865 h 9023354"/>
              <a:gd name="connsiteX6784" fmla="*/ 7440483 w 11737975"/>
              <a:gd name="connsiteY6784" fmla="*/ 3598216 h 9023354"/>
              <a:gd name="connsiteX6785" fmla="*/ 7437203 w 11737975"/>
              <a:gd name="connsiteY6785" fmla="*/ 3597925 h 9023354"/>
              <a:gd name="connsiteX6786" fmla="*/ 7435781 w 11737975"/>
              <a:gd name="connsiteY6786" fmla="*/ 3596147 h 9023354"/>
              <a:gd name="connsiteX6787" fmla="*/ 7451199 w 11737975"/>
              <a:gd name="connsiteY6787" fmla="*/ 3592562 h 9023354"/>
              <a:gd name="connsiteX6788" fmla="*/ 7481928 w 11737975"/>
              <a:gd name="connsiteY6788" fmla="*/ 3573824 h 9023354"/>
              <a:gd name="connsiteX6789" fmla="*/ 7531912 w 11737975"/>
              <a:gd name="connsiteY6789" fmla="*/ 3510556 h 9023354"/>
              <a:gd name="connsiteX6790" fmla="*/ 7542960 w 11737975"/>
              <a:gd name="connsiteY6790" fmla="*/ 3490070 h 9023354"/>
              <a:gd name="connsiteX6791" fmla="*/ 7569864 w 11737975"/>
              <a:gd name="connsiteY6791" fmla="*/ 3462736 h 9023354"/>
              <a:gd name="connsiteX6792" fmla="*/ 7569320 w 11737975"/>
              <a:gd name="connsiteY6792" fmla="*/ 3454431 h 9023354"/>
              <a:gd name="connsiteX6793" fmla="*/ 7562759 w 11737975"/>
              <a:gd name="connsiteY6793" fmla="*/ 3453848 h 9023354"/>
              <a:gd name="connsiteX6794" fmla="*/ 7539573 w 11737975"/>
              <a:gd name="connsiteY6794" fmla="*/ 3478211 h 9023354"/>
              <a:gd name="connsiteX6795" fmla="*/ 7551391 w 11737975"/>
              <a:gd name="connsiteY6795" fmla="*/ 3439628 h 9023354"/>
              <a:gd name="connsiteX6796" fmla="*/ 7575228 w 11737975"/>
              <a:gd name="connsiteY6796" fmla="*/ 3435137 h 9023354"/>
              <a:gd name="connsiteX6797" fmla="*/ 7573476 w 11737975"/>
              <a:gd name="connsiteY6797" fmla="*/ 3448194 h 9023354"/>
              <a:gd name="connsiteX6798" fmla="*/ 7613832 w 11737975"/>
              <a:gd name="connsiteY6798" fmla="*/ 3407191 h 9023354"/>
              <a:gd name="connsiteX6799" fmla="*/ 7600712 w 11737975"/>
              <a:gd name="connsiteY6799" fmla="*/ 3406027 h 9023354"/>
              <a:gd name="connsiteX6800" fmla="*/ 7601149 w 11737975"/>
              <a:gd name="connsiteY6800" fmla="*/ 3402763 h 9023354"/>
              <a:gd name="connsiteX6801" fmla="*/ 7600168 w 11737975"/>
              <a:gd name="connsiteY6801" fmla="*/ 3397722 h 9023354"/>
              <a:gd name="connsiteX6802" fmla="*/ 7602027 w 11737975"/>
              <a:gd name="connsiteY6802" fmla="*/ 3396235 h 9023354"/>
              <a:gd name="connsiteX6803" fmla="*/ 7632648 w 11737975"/>
              <a:gd name="connsiteY6803" fmla="*/ 3365928 h 9023354"/>
              <a:gd name="connsiteX6804" fmla="*/ 7639978 w 11737975"/>
              <a:gd name="connsiteY6804" fmla="*/ 3348414 h 9023354"/>
              <a:gd name="connsiteX6805" fmla="*/ 7641400 w 11737975"/>
              <a:gd name="connsiteY6805" fmla="*/ 3350192 h 9023354"/>
              <a:gd name="connsiteX6806" fmla="*/ 7650694 w 11737975"/>
              <a:gd name="connsiteY6806" fmla="*/ 3342759 h 9023354"/>
              <a:gd name="connsiteX6807" fmla="*/ 7648291 w 11737975"/>
              <a:gd name="connsiteY6807" fmla="*/ 3335942 h 9023354"/>
              <a:gd name="connsiteX6808" fmla="*/ 7644573 w 11737975"/>
              <a:gd name="connsiteY6808" fmla="*/ 3338914 h 9023354"/>
              <a:gd name="connsiteX6809" fmla="*/ 7637574 w 11737975"/>
              <a:gd name="connsiteY6809" fmla="*/ 3341594 h 9023354"/>
              <a:gd name="connsiteX6810" fmla="*/ 7635716 w 11737975"/>
              <a:gd name="connsiteY6810" fmla="*/ 3343082 h 9023354"/>
              <a:gd name="connsiteX6811" fmla="*/ 7632767 w 11737975"/>
              <a:gd name="connsiteY6811" fmla="*/ 3327958 h 9023354"/>
              <a:gd name="connsiteX6812" fmla="*/ 7634626 w 11737975"/>
              <a:gd name="connsiteY6812" fmla="*/ 3326471 h 9023354"/>
              <a:gd name="connsiteX6813" fmla="*/ 7638888 w 11737975"/>
              <a:gd name="connsiteY6813" fmla="*/ 3331803 h 9023354"/>
              <a:gd name="connsiteX6814" fmla="*/ 7641731 w 11737975"/>
              <a:gd name="connsiteY6814" fmla="*/ 3335358 h 9023354"/>
              <a:gd name="connsiteX6815" fmla="*/ 7644028 w 11737975"/>
              <a:gd name="connsiteY6815" fmla="*/ 3330608 h 9023354"/>
              <a:gd name="connsiteX6816" fmla="*/ 7639765 w 11737975"/>
              <a:gd name="connsiteY6816" fmla="*/ 3325277 h 9023354"/>
              <a:gd name="connsiteX6817" fmla="*/ 7661092 w 11737975"/>
              <a:gd name="connsiteY6817" fmla="*/ 3302399 h 9023354"/>
              <a:gd name="connsiteX6818" fmla="*/ 7670387 w 11737975"/>
              <a:gd name="connsiteY6818" fmla="*/ 3294968 h 9023354"/>
              <a:gd name="connsiteX6819" fmla="*/ 7670826 w 11737975"/>
              <a:gd name="connsiteY6819" fmla="*/ 3291704 h 9023354"/>
              <a:gd name="connsiteX6820" fmla="*/ 7666124 w 11737975"/>
              <a:gd name="connsiteY6820" fmla="*/ 3289636 h 9023354"/>
              <a:gd name="connsiteX6821" fmla="*/ 7656828 w 11737975"/>
              <a:gd name="connsiteY6821" fmla="*/ 3297068 h 9023354"/>
              <a:gd name="connsiteX6822" fmla="*/ 7634082 w 11737975"/>
              <a:gd name="connsiteY6822" fmla="*/ 3318165 h 9023354"/>
              <a:gd name="connsiteX6823" fmla="*/ 7628503 w 11737975"/>
              <a:gd name="connsiteY6823" fmla="*/ 3322624 h 9023354"/>
              <a:gd name="connsiteX6824" fmla="*/ 7626644 w 11737975"/>
              <a:gd name="connsiteY6824" fmla="*/ 3324111 h 9023354"/>
              <a:gd name="connsiteX6825" fmla="*/ 7573500 w 11737975"/>
              <a:gd name="connsiteY6825" fmla="*/ 3349117 h 9023354"/>
              <a:gd name="connsiteX6826" fmla="*/ 7556106 w 11737975"/>
              <a:gd name="connsiteY6826" fmla="*/ 3392159 h 9023354"/>
              <a:gd name="connsiteX6827" fmla="*/ 7557525 w 11737975"/>
              <a:gd name="connsiteY6827" fmla="*/ 3393936 h 9023354"/>
              <a:gd name="connsiteX6828" fmla="*/ 7552386 w 11737975"/>
              <a:gd name="connsiteY6828" fmla="*/ 3395130 h 9023354"/>
              <a:gd name="connsiteX6829" fmla="*/ 7550526 w 11737975"/>
              <a:gd name="connsiteY6829" fmla="*/ 3396618 h 9023354"/>
              <a:gd name="connsiteX6830" fmla="*/ 7551948 w 11737975"/>
              <a:gd name="connsiteY6830" fmla="*/ 3398396 h 9023354"/>
              <a:gd name="connsiteX6831" fmla="*/ 7553369 w 11737975"/>
              <a:gd name="connsiteY6831" fmla="*/ 3400172 h 9023354"/>
              <a:gd name="connsiteX6832" fmla="*/ 7564300 w 11737975"/>
              <a:gd name="connsiteY6832" fmla="*/ 3417656 h 9023354"/>
              <a:gd name="connsiteX6833" fmla="*/ 7544179 w 11737975"/>
              <a:gd name="connsiteY6833" fmla="*/ 3419172 h 9023354"/>
              <a:gd name="connsiteX6834" fmla="*/ 7538057 w 11737975"/>
              <a:gd name="connsiteY6834" fmla="*/ 3415326 h 9023354"/>
              <a:gd name="connsiteX6835" fmla="*/ 7545933 w 11737975"/>
              <a:gd name="connsiteY6835" fmla="*/ 3406117 h 9023354"/>
              <a:gd name="connsiteX6836" fmla="*/ 7544511 w 11737975"/>
              <a:gd name="connsiteY6836" fmla="*/ 3404339 h 9023354"/>
              <a:gd name="connsiteX6837" fmla="*/ 7547792 w 11737975"/>
              <a:gd name="connsiteY6837" fmla="*/ 3404631 h 9023354"/>
              <a:gd name="connsiteX6838" fmla="*/ 7549649 w 11737975"/>
              <a:gd name="connsiteY6838" fmla="*/ 3403145 h 9023354"/>
              <a:gd name="connsiteX6839" fmla="*/ 7546809 w 11737975"/>
              <a:gd name="connsiteY6839" fmla="*/ 3399589 h 9023354"/>
              <a:gd name="connsiteX6840" fmla="*/ 7543528 w 11737975"/>
              <a:gd name="connsiteY6840" fmla="*/ 3399298 h 9023354"/>
              <a:gd name="connsiteX6841" fmla="*/ 7534126 w 11737975"/>
              <a:gd name="connsiteY6841" fmla="*/ 3395160 h 9023354"/>
              <a:gd name="connsiteX6842" fmla="*/ 7535984 w 11737975"/>
              <a:gd name="connsiteY6842" fmla="*/ 3393674 h 9023354"/>
              <a:gd name="connsiteX6843" fmla="*/ 7533143 w 11737975"/>
              <a:gd name="connsiteY6843" fmla="*/ 3390120 h 9023354"/>
              <a:gd name="connsiteX6844" fmla="*/ 7531284 w 11737975"/>
              <a:gd name="connsiteY6844" fmla="*/ 3391605 h 9023354"/>
              <a:gd name="connsiteX6845" fmla="*/ 7530847 w 11737975"/>
              <a:gd name="connsiteY6845" fmla="*/ 3394870 h 9023354"/>
              <a:gd name="connsiteX6846" fmla="*/ 7529426 w 11737975"/>
              <a:gd name="connsiteY6846" fmla="*/ 3393092 h 9023354"/>
              <a:gd name="connsiteX6847" fmla="*/ 7514114 w 11737975"/>
              <a:gd name="connsiteY6847" fmla="*/ 3408245 h 9023354"/>
              <a:gd name="connsiteX6848" fmla="*/ 7524393 w 11737975"/>
              <a:gd name="connsiteY6848" fmla="*/ 3405856 h 9023354"/>
              <a:gd name="connsiteX6849" fmla="*/ 7497927 w 11737975"/>
              <a:gd name="connsiteY6849" fmla="*/ 3429927 h 9023354"/>
              <a:gd name="connsiteX6850" fmla="*/ 7499347 w 11737975"/>
              <a:gd name="connsiteY6850" fmla="*/ 3431706 h 9023354"/>
              <a:gd name="connsiteX6851" fmla="*/ 7496067 w 11737975"/>
              <a:gd name="connsiteY6851" fmla="*/ 3431414 h 9023354"/>
              <a:gd name="connsiteX6852" fmla="*/ 7491805 w 11737975"/>
              <a:gd name="connsiteY6852" fmla="*/ 3426082 h 9023354"/>
              <a:gd name="connsiteX6853" fmla="*/ 7490821 w 11737975"/>
              <a:gd name="connsiteY6853" fmla="*/ 3421041 h 9023354"/>
              <a:gd name="connsiteX6854" fmla="*/ 7493118 w 11737975"/>
              <a:gd name="connsiteY6854" fmla="*/ 3416290 h 9023354"/>
              <a:gd name="connsiteX6855" fmla="*/ 7496399 w 11737975"/>
              <a:gd name="connsiteY6855" fmla="*/ 3416581 h 9023354"/>
              <a:gd name="connsiteX6856" fmla="*/ 7501100 w 11737975"/>
              <a:gd name="connsiteY6856" fmla="*/ 3418650 h 9023354"/>
              <a:gd name="connsiteX6857" fmla="*/ 7503836 w 11737975"/>
              <a:gd name="connsiteY6857" fmla="*/ 3410638 h 9023354"/>
              <a:gd name="connsiteX6858" fmla="*/ 7507554 w 11737975"/>
              <a:gd name="connsiteY6858" fmla="*/ 3407664 h 9023354"/>
              <a:gd name="connsiteX6859" fmla="*/ 7506132 w 11737975"/>
              <a:gd name="connsiteY6859" fmla="*/ 3405887 h 9023354"/>
              <a:gd name="connsiteX6860" fmla="*/ 7504712 w 11737975"/>
              <a:gd name="connsiteY6860" fmla="*/ 3404110 h 9023354"/>
              <a:gd name="connsiteX6861" fmla="*/ 7500992 w 11737975"/>
              <a:gd name="connsiteY6861" fmla="*/ 3407082 h 9023354"/>
              <a:gd name="connsiteX6862" fmla="*/ 7493451 w 11737975"/>
              <a:gd name="connsiteY6862" fmla="*/ 3401457 h 9023354"/>
              <a:gd name="connsiteX6863" fmla="*/ 7502746 w 11737975"/>
              <a:gd name="connsiteY6863" fmla="*/ 3394026 h 9023354"/>
              <a:gd name="connsiteX6864" fmla="*/ 7504167 w 11737975"/>
              <a:gd name="connsiteY6864" fmla="*/ 3395806 h 9023354"/>
              <a:gd name="connsiteX6865" fmla="*/ 7507010 w 11737975"/>
              <a:gd name="connsiteY6865" fmla="*/ 3399359 h 9023354"/>
              <a:gd name="connsiteX6866" fmla="*/ 7508869 w 11737975"/>
              <a:gd name="connsiteY6866" fmla="*/ 3397872 h 9023354"/>
              <a:gd name="connsiteX6867" fmla="*/ 7505044 w 11737975"/>
              <a:gd name="connsiteY6867" fmla="*/ 3389276 h 9023354"/>
              <a:gd name="connsiteX6868" fmla="*/ 7503622 w 11737975"/>
              <a:gd name="connsiteY6868" fmla="*/ 3387499 h 9023354"/>
              <a:gd name="connsiteX6869" fmla="*/ 7493344 w 11737975"/>
              <a:gd name="connsiteY6869" fmla="*/ 3389888 h 9023354"/>
              <a:gd name="connsiteX6870" fmla="*/ 7488748 w 11737975"/>
              <a:gd name="connsiteY6870" fmla="*/ 3399390 h 9023354"/>
              <a:gd name="connsiteX6871" fmla="*/ 7488312 w 11737975"/>
              <a:gd name="connsiteY6871" fmla="*/ 3402653 h 9023354"/>
              <a:gd name="connsiteX6872" fmla="*/ 7487873 w 11737975"/>
              <a:gd name="connsiteY6872" fmla="*/ 3405916 h 9023354"/>
              <a:gd name="connsiteX6873" fmla="*/ 7486014 w 11737975"/>
              <a:gd name="connsiteY6873" fmla="*/ 3407402 h 9023354"/>
              <a:gd name="connsiteX6874" fmla="*/ 7481858 w 11737975"/>
              <a:gd name="connsiteY6874" fmla="*/ 3413640 h 9023354"/>
              <a:gd name="connsiteX6875" fmla="*/ 7474860 w 11737975"/>
              <a:gd name="connsiteY6875" fmla="*/ 3416320 h 9023354"/>
              <a:gd name="connsiteX6876" fmla="*/ 7472999 w 11737975"/>
              <a:gd name="connsiteY6876" fmla="*/ 3417807 h 9023354"/>
              <a:gd name="connsiteX6877" fmla="*/ 7471579 w 11737975"/>
              <a:gd name="connsiteY6877" fmla="*/ 3416030 h 9023354"/>
              <a:gd name="connsiteX6878" fmla="*/ 7465671 w 11737975"/>
              <a:gd name="connsiteY6878" fmla="*/ 3435321 h 9023354"/>
              <a:gd name="connsiteX6879" fmla="*/ 7463373 w 11737975"/>
              <a:gd name="connsiteY6879" fmla="*/ 3440070 h 9023354"/>
              <a:gd name="connsiteX6880" fmla="*/ 7460093 w 11737975"/>
              <a:gd name="connsiteY6880" fmla="*/ 3439779 h 9023354"/>
              <a:gd name="connsiteX6881" fmla="*/ 7459655 w 11737975"/>
              <a:gd name="connsiteY6881" fmla="*/ 3443042 h 9023354"/>
              <a:gd name="connsiteX6882" fmla="*/ 7460637 w 11737975"/>
              <a:gd name="connsiteY6882" fmla="*/ 3448085 h 9023354"/>
              <a:gd name="connsiteX6883" fmla="*/ 7467197 w 11737975"/>
              <a:gd name="connsiteY6883" fmla="*/ 3448666 h 9023354"/>
              <a:gd name="connsiteX6884" fmla="*/ 7468619 w 11737975"/>
              <a:gd name="connsiteY6884" fmla="*/ 3450445 h 9023354"/>
              <a:gd name="connsiteX6885" fmla="*/ 7452976 w 11737975"/>
              <a:gd name="connsiteY6885" fmla="*/ 3480430 h 9023354"/>
              <a:gd name="connsiteX6886" fmla="*/ 7440292 w 11737975"/>
              <a:gd name="connsiteY6886" fmla="*/ 3476003 h 9023354"/>
              <a:gd name="connsiteX6887" fmla="*/ 7444782 w 11737975"/>
              <a:gd name="connsiteY6887" fmla="*/ 3454932 h 9023354"/>
              <a:gd name="connsiteX6888" fmla="*/ 7449813 w 11737975"/>
              <a:gd name="connsiteY6888" fmla="*/ 3442170 h 9023354"/>
              <a:gd name="connsiteX6889" fmla="*/ 7441833 w 11737975"/>
              <a:gd name="connsiteY6889" fmla="*/ 3439808 h 9023354"/>
              <a:gd name="connsiteX6890" fmla="*/ 7440849 w 11737975"/>
              <a:gd name="connsiteY6890" fmla="*/ 3434767 h 9023354"/>
              <a:gd name="connsiteX6891" fmla="*/ 7465789 w 11737975"/>
              <a:gd name="connsiteY6891" fmla="*/ 3397351 h 9023354"/>
              <a:gd name="connsiteX6892" fmla="*/ 7464367 w 11737975"/>
              <a:gd name="connsiteY6892" fmla="*/ 3395573 h 9023354"/>
              <a:gd name="connsiteX6893" fmla="*/ 7467647 w 11737975"/>
              <a:gd name="connsiteY6893" fmla="*/ 3395863 h 9023354"/>
              <a:gd name="connsiteX6894" fmla="*/ 7471803 w 11737975"/>
              <a:gd name="connsiteY6894" fmla="*/ 3389629 h 9023354"/>
              <a:gd name="connsiteX6895" fmla="*/ 7473225 w 11737975"/>
              <a:gd name="connsiteY6895" fmla="*/ 3391406 h 9023354"/>
              <a:gd name="connsiteX6896" fmla="*/ 7488974 w 11737975"/>
              <a:gd name="connsiteY6896" fmla="*/ 3372989 h 9023354"/>
              <a:gd name="connsiteX6897" fmla="*/ 7490394 w 11737975"/>
              <a:gd name="connsiteY6897" fmla="*/ 3374766 h 9023354"/>
              <a:gd name="connsiteX6898" fmla="*/ 7492253 w 11737975"/>
              <a:gd name="connsiteY6898" fmla="*/ 3373279 h 9023354"/>
              <a:gd name="connsiteX6899" fmla="*/ 7495536 w 11737975"/>
              <a:gd name="connsiteY6899" fmla="*/ 3373570 h 9023354"/>
              <a:gd name="connsiteX6900" fmla="*/ 7495973 w 11737975"/>
              <a:gd name="connsiteY6900" fmla="*/ 3370307 h 9023354"/>
              <a:gd name="connsiteX6901" fmla="*/ 7494551 w 11737975"/>
              <a:gd name="connsiteY6901" fmla="*/ 3368530 h 9023354"/>
              <a:gd name="connsiteX6902" fmla="*/ 7490833 w 11737975"/>
              <a:gd name="connsiteY6902" fmla="*/ 3371501 h 9023354"/>
              <a:gd name="connsiteX6903" fmla="*/ 7489412 w 11737975"/>
              <a:gd name="connsiteY6903" fmla="*/ 3369724 h 9023354"/>
              <a:gd name="connsiteX6904" fmla="*/ 7488866 w 11737975"/>
              <a:gd name="connsiteY6904" fmla="*/ 3361419 h 9023354"/>
              <a:gd name="connsiteX6905" fmla="*/ 7460436 w 11737975"/>
              <a:gd name="connsiteY6905" fmla="*/ 3375409 h 9023354"/>
              <a:gd name="connsiteX6906" fmla="*/ 7465682 w 11737975"/>
              <a:gd name="connsiteY6906" fmla="*/ 3385782 h 9023354"/>
              <a:gd name="connsiteX6907" fmla="*/ 7461963 w 11737975"/>
              <a:gd name="connsiteY6907" fmla="*/ 3388754 h 9023354"/>
              <a:gd name="connsiteX6908" fmla="*/ 7453106 w 11737975"/>
              <a:gd name="connsiteY6908" fmla="*/ 3392923 h 9023354"/>
              <a:gd name="connsiteX6909" fmla="*/ 7456067 w 11737975"/>
              <a:gd name="connsiteY6909" fmla="*/ 3358508 h 9023354"/>
              <a:gd name="connsiteX6910" fmla="*/ 7456505 w 11737975"/>
              <a:gd name="connsiteY6910" fmla="*/ 3355243 h 9023354"/>
              <a:gd name="connsiteX6911" fmla="*/ 7455521 w 11737975"/>
              <a:gd name="connsiteY6911" fmla="*/ 3350204 h 9023354"/>
              <a:gd name="connsiteX6912" fmla="*/ 7450821 w 11737975"/>
              <a:gd name="connsiteY6912" fmla="*/ 3348134 h 9023354"/>
              <a:gd name="connsiteX6913" fmla="*/ 7448961 w 11737975"/>
              <a:gd name="connsiteY6913" fmla="*/ 3349621 h 9023354"/>
              <a:gd name="connsiteX6914" fmla="*/ 7447102 w 11737975"/>
              <a:gd name="connsiteY6914" fmla="*/ 3351106 h 9023354"/>
              <a:gd name="connsiteX6915" fmla="*/ 7427199 w 11737975"/>
              <a:gd name="connsiteY6915" fmla="*/ 3375760 h 9023354"/>
              <a:gd name="connsiteX6916" fmla="*/ 7435178 w 11737975"/>
              <a:gd name="connsiteY6916" fmla="*/ 3378121 h 9023354"/>
              <a:gd name="connsiteX6917" fmla="*/ 7427304 w 11737975"/>
              <a:gd name="connsiteY6917" fmla="*/ 3387329 h 9023354"/>
              <a:gd name="connsiteX6918" fmla="*/ 7422935 w 11737975"/>
              <a:gd name="connsiteY6918" fmla="*/ 3370428 h 9023354"/>
              <a:gd name="connsiteX6919" fmla="*/ 7416372 w 11737975"/>
              <a:gd name="connsiteY6919" fmla="*/ 3369845 h 9023354"/>
              <a:gd name="connsiteX6920" fmla="*/ 7420529 w 11737975"/>
              <a:gd name="connsiteY6920" fmla="*/ 3363609 h 9023354"/>
              <a:gd name="connsiteX6921" fmla="*/ 7428511 w 11737975"/>
              <a:gd name="connsiteY6921" fmla="*/ 3365969 h 9023354"/>
              <a:gd name="connsiteX6922" fmla="*/ 7423266 w 11737975"/>
              <a:gd name="connsiteY6922" fmla="*/ 3355595 h 9023354"/>
              <a:gd name="connsiteX6923" fmla="*/ 7426984 w 11737975"/>
              <a:gd name="connsiteY6923" fmla="*/ 3352623 h 9023354"/>
              <a:gd name="connsiteX6924" fmla="*/ 7428299 w 11737975"/>
              <a:gd name="connsiteY6924" fmla="*/ 3342831 h 9023354"/>
              <a:gd name="connsiteX6925" fmla="*/ 7428737 w 11737975"/>
              <a:gd name="connsiteY6925" fmla="*/ 3339568 h 9023354"/>
              <a:gd name="connsiteX6926" fmla="*/ 7430597 w 11737975"/>
              <a:gd name="connsiteY6926" fmla="*/ 3338081 h 9023354"/>
              <a:gd name="connsiteX6927" fmla="*/ 7449732 w 11737975"/>
              <a:gd name="connsiteY6927" fmla="*/ 3331523 h 9023354"/>
              <a:gd name="connsiteX6928" fmla="*/ 7451484 w 11737975"/>
              <a:gd name="connsiteY6928" fmla="*/ 3318469 h 9023354"/>
              <a:gd name="connsiteX6929" fmla="*/ 7458483 w 11737975"/>
              <a:gd name="connsiteY6929" fmla="*/ 3315788 h 9023354"/>
              <a:gd name="connsiteX6930" fmla="*/ 7459904 w 11737975"/>
              <a:gd name="connsiteY6930" fmla="*/ 3317565 h 9023354"/>
              <a:gd name="connsiteX6931" fmla="*/ 7458045 w 11737975"/>
              <a:gd name="connsiteY6931" fmla="*/ 3319052 h 9023354"/>
              <a:gd name="connsiteX6932" fmla="*/ 7453995 w 11737975"/>
              <a:gd name="connsiteY6932" fmla="*/ 3336856 h 9023354"/>
              <a:gd name="connsiteX6933" fmla="*/ 7456836 w 11737975"/>
              <a:gd name="connsiteY6933" fmla="*/ 3340410 h 9023354"/>
              <a:gd name="connsiteX6934" fmla="*/ 7460117 w 11737975"/>
              <a:gd name="connsiteY6934" fmla="*/ 3340703 h 9023354"/>
              <a:gd name="connsiteX6935" fmla="*/ 7464167 w 11737975"/>
              <a:gd name="connsiteY6935" fmla="*/ 3322898 h 9023354"/>
              <a:gd name="connsiteX6936" fmla="*/ 7464605 w 11737975"/>
              <a:gd name="connsiteY6936" fmla="*/ 3319634 h 9023354"/>
              <a:gd name="connsiteX6937" fmla="*/ 7459359 w 11737975"/>
              <a:gd name="connsiteY6937" fmla="*/ 3309261 h 9023354"/>
              <a:gd name="connsiteX6938" fmla="*/ 7457938 w 11737975"/>
              <a:gd name="connsiteY6938" fmla="*/ 3307483 h 9023354"/>
              <a:gd name="connsiteX6939" fmla="*/ 7456078 w 11737975"/>
              <a:gd name="connsiteY6939" fmla="*/ 3308968 h 9023354"/>
              <a:gd name="connsiteX6940" fmla="*/ 7449080 w 11737975"/>
              <a:gd name="connsiteY6940" fmla="*/ 3311651 h 9023354"/>
              <a:gd name="connsiteX6941" fmla="*/ 7447659 w 11737975"/>
              <a:gd name="connsiteY6941" fmla="*/ 3309873 h 9023354"/>
              <a:gd name="connsiteX6942" fmla="*/ 7440116 w 11737975"/>
              <a:gd name="connsiteY6942" fmla="*/ 3304248 h 9023354"/>
              <a:gd name="connsiteX6943" fmla="*/ 7449412 w 11737975"/>
              <a:gd name="connsiteY6943" fmla="*/ 3296818 h 9023354"/>
              <a:gd name="connsiteX6944" fmla="*/ 7457287 w 11737975"/>
              <a:gd name="connsiteY6944" fmla="*/ 3287609 h 9023354"/>
              <a:gd name="connsiteX6945" fmla="*/ 7456303 w 11737975"/>
              <a:gd name="connsiteY6945" fmla="*/ 3282568 h 9023354"/>
              <a:gd name="connsiteX6946" fmla="*/ 7449744 w 11737975"/>
              <a:gd name="connsiteY6946" fmla="*/ 3281985 h 9023354"/>
              <a:gd name="connsiteX6947" fmla="*/ 7442306 w 11737975"/>
              <a:gd name="connsiteY6947" fmla="*/ 3287931 h 9023354"/>
              <a:gd name="connsiteX6948" fmla="*/ 7431152 w 11737975"/>
              <a:gd name="connsiteY6948" fmla="*/ 3296848 h 9023354"/>
              <a:gd name="connsiteX6949" fmla="*/ 7415511 w 11737975"/>
              <a:gd name="connsiteY6949" fmla="*/ 3326835 h 9023354"/>
              <a:gd name="connsiteX6950" fmla="*/ 7415072 w 11737975"/>
              <a:gd name="connsiteY6950" fmla="*/ 3330099 h 9023354"/>
              <a:gd name="connsiteX6951" fmla="*/ 7418351 w 11737975"/>
              <a:gd name="connsiteY6951" fmla="*/ 3330389 h 9023354"/>
              <a:gd name="connsiteX6952" fmla="*/ 7428191 w 11737975"/>
              <a:gd name="connsiteY6952" fmla="*/ 3331264 h 9023354"/>
              <a:gd name="connsiteX6953" fmla="*/ 7426333 w 11737975"/>
              <a:gd name="connsiteY6953" fmla="*/ 3332747 h 9023354"/>
              <a:gd name="connsiteX6954" fmla="*/ 7423053 w 11737975"/>
              <a:gd name="connsiteY6954" fmla="*/ 3332459 h 9023354"/>
              <a:gd name="connsiteX6955" fmla="*/ 7421194 w 11737975"/>
              <a:gd name="connsiteY6955" fmla="*/ 3333945 h 9023354"/>
              <a:gd name="connsiteX6956" fmla="*/ 7422615 w 11737975"/>
              <a:gd name="connsiteY6956" fmla="*/ 3335722 h 9023354"/>
              <a:gd name="connsiteX6957" fmla="*/ 7423596 w 11737975"/>
              <a:gd name="connsiteY6957" fmla="*/ 3340762 h 9023354"/>
              <a:gd name="connsiteX6958" fmla="*/ 7421301 w 11737975"/>
              <a:gd name="connsiteY6958" fmla="*/ 3345511 h 9023354"/>
              <a:gd name="connsiteX6959" fmla="*/ 7405445 w 11737975"/>
              <a:gd name="connsiteY6959" fmla="*/ 3352361 h 9023354"/>
              <a:gd name="connsiteX6960" fmla="*/ 7409709 w 11737975"/>
              <a:gd name="connsiteY6960" fmla="*/ 3357695 h 9023354"/>
              <a:gd name="connsiteX6961" fmla="*/ 7408830 w 11737975"/>
              <a:gd name="connsiteY6961" fmla="*/ 3364223 h 9023354"/>
              <a:gd name="connsiteX6962" fmla="*/ 7405883 w 11737975"/>
              <a:gd name="connsiteY6962" fmla="*/ 3349097 h 9023354"/>
              <a:gd name="connsiteX6963" fmla="*/ 7402933 w 11737975"/>
              <a:gd name="connsiteY6963" fmla="*/ 3333974 h 9023354"/>
              <a:gd name="connsiteX6964" fmla="*/ 7390914 w 11737975"/>
              <a:gd name="connsiteY6964" fmla="*/ 3299882 h 9023354"/>
              <a:gd name="connsiteX6965" fmla="*/ 7372985 w 11737975"/>
              <a:gd name="connsiteY6965" fmla="*/ 3285078 h 9023354"/>
              <a:gd name="connsiteX6966" fmla="*/ 7374845 w 11737975"/>
              <a:gd name="connsiteY6966" fmla="*/ 3283594 h 9023354"/>
              <a:gd name="connsiteX6967" fmla="*/ 7388405 w 11737975"/>
              <a:gd name="connsiteY6967" fmla="*/ 3281494 h 9023354"/>
              <a:gd name="connsiteX6968" fmla="*/ 7393543 w 11737975"/>
              <a:gd name="connsiteY6968" fmla="*/ 3280298 h 9023354"/>
              <a:gd name="connsiteX6969" fmla="*/ 7396385 w 11737975"/>
              <a:gd name="connsiteY6969" fmla="*/ 3283854 h 9023354"/>
              <a:gd name="connsiteX6970" fmla="*/ 7402070 w 11737975"/>
              <a:gd name="connsiteY6970" fmla="*/ 3290964 h 9023354"/>
              <a:gd name="connsiteX6971" fmla="*/ 7403052 w 11737975"/>
              <a:gd name="connsiteY6971" fmla="*/ 3296005 h 9023354"/>
              <a:gd name="connsiteX6972" fmla="*/ 7406770 w 11737975"/>
              <a:gd name="connsiteY6972" fmla="*/ 3293032 h 9023354"/>
              <a:gd name="connsiteX6973" fmla="*/ 7398683 w 11737975"/>
              <a:gd name="connsiteY6973" fmla="*/ 3279104 h 9023354"/>
              <a:gd name="connsiteX6974" fmla="*/ 7397262 w 11737975"/>
              <a:gd name="connsiteY6974" fmla="*/ 3277327 h 9023354"/>
              <a:gd name="connsiteX6975" fmla="*/ 7396718 w 11737975"/>
              <a:gd name="connsiteY6975" fmla="*/ 3269022 h 9023354"/>
              <a:gd name="connsiteX6976" fmla="*/ 7383158 w 11737975"/>
              <a:gd name="connsiteY6976" fmla="*/ 3271120 h 9023354"/>
              <a:gd name="connsiteX6977" fmla="*/ 7384580 w 11737975"/>
              <a:gd name="connsiteY6977" fmla="*/ 3272896 h 9023354"/>
              <a:gd name="connsiteX6978" fmla="*/ 7372882 w 11737975"/>
              <a:gd name="connsiteY6978" fmla="*/ 3273510 h 9023354"/>
              <a:gd name="connsiteX6979" fmla="*/ 7371460 w 11737975"/>
              <a:gd name="connsiteY6979" fmla="*/ 3271733 h 9023354"/>
              <a:gd name="connsiteX6980" fmla="*/ 7373757 w 11737975"/>
              <a:gd name="connsiteY6980" fmla="*/ 3266983 h 9023354"/>
              <a:gd name="connsiteX6981" fmla="*/ 7390819 w 11737975"/>
              <a:gd name="connsiteY6981" fmla="*/ 3238775 h 9023354"/>
              <a:gd name="connsiteX6982" fmla="*/ 7410821 w 11737975"/>
              <a:gd name="connsiteY6982" fmla="*/ 3275227 h 9023354"/>
              <a:gd name="connsiteX6983" fmla="*/ 7411802 w 11737975"/>
              <a:gd name="connsiteY6983" fmla="*/ 3280269 h 9023354"/>
              <a:gd name="connsiteX6984" fmla="*/ 7413225 w 11737975"/>
              <a:gd name="connsiteY6984" fmla="*/ 3282046 h 9023354"/>
              <a:gd name="connsiteX6985" fmla="*/ 7415083 w 11737975"/>
              <a:gd name="connsiteY6985" fmla="*/ 3280559 h 9023354"/>
              <a:gd name="connsiteX6986" fmla="*/ 7414100 w 11737975"/>
              <a:gd name="connsiteY6986" fmla="*/ 3275519 h 9023354"/>
              <a:gd name="connsiteX6987" fmla="*/ 7415521 w 11737975"/>
              <a:gd name="connsiteY6987" fmla="*/ 3277297 h 9023354"/>
              <a:gd name="connsiteX6988" fmla="*/ 7421975 w 11737975"/>
              <a:gd name="connsiteY6988" fmla="*/ 3266309 h 9023354"/>
              <a:gd name="connsiteX6989" fmla="*/ 7422199 w 11737975"/>
              <a:gd name="connsiteY6989" fmla="*/ 3239909 h 9023354"/>
              <a:gd name="connsiteX6990" fmla="*/ 7428002 w 11737975"/>
              <a:gd name="connsiteY6990" fmla="*/ 3209049 h 9023354"/>
              <a:gd name="connsiteX6991" fmla="*/ 7412041 w 11737975"/>
              <a:gd name="connsiteY6991" fmla="*/ 3204329 h 9023354"/>
              <a:gd name="connsiteX6992" fmla="*/ 7411495 w 11737975"/>
              <a:gd name="connsiteY6992" fmla="*/ 3196025 h 9023354"/>
              <a:gd name="connsiteX6993" fmla="*/ 7416197 w 11737975"/>
              <a:gd name="connsiteY6993" fmla="*/ 3198093 h 9023354"/>
              <a:gd name="connsiteX6994" fmla="*/ 7416529 w 11737975"/>
              <a:gd name="connsiteY6994" fmla="*/ 3183260 h 9023354"/>
              <a:gd name="connsiteX6995" fmla="*/ 7418388 w 11737975"/>
              <a:gd name="connsiteY6995" fmla="*/ 3181775 h 9023354"/>
              <a:gd name="connsiteX6996" fmla="*/ 7413250 w 11737975"/>
              <a:gd name="connsiteY6996" fmla="*/ 3182969 h 9023354"/>
              <a:gd name="connsiteX6997" fmla="*/ 7416091 w 11737975"/>
              <a:gd name="connsiteY6997" fmla="*/ 3186524 h 9023354"/>
              <a:gd name="connsiteX6998" fmla="*/ 7413355 w 11737975"/>
              <a:gd name="connsiteY6998" fmla="*/ 3194538 h 9023354"/>
              <a:gd name="connsiteX6999" fmla="*/ 7411934 w 11737975"/>
              <a:gd name="connsiteY6999" fmla="*/ 3192760 h 9023354"/>
              <a:gd name="connsiteX7000" fmla="*/ 7404829 w 11737975"/>
              <a:gd name="connsiteY7000" fmla="*/ 3183874 h 9023354"/>
              <a:gd name="connsiteX7001" fmla="*/ 7392252 w 11737975"/>
              <a:gd name="connsiteY7001" fmla="*/ 3191012 h 9023354"/>
              <a:gd name="connsiteX7002" fmla="*/ 7397936 w 11737975"/>
              <a:gd name="connsiteY7002" fmla="*/ 3198123 h 9023354"/>
              <a:gd name="connsiteX7003" fmla="*/ 7388096 w 11737975"/>
              <a:gd name="connsiteY7003" fmla="*/ 3197250 h 9023354"/>
              <a:gd name="connsiteX7004" fmla="*/ 7381643 w 11737975"/>
              <a:gd name="connsiteY7004" fmla="*/ 3208234 h 9023354"/>
              <a:gd name="connsiteX7005" fmla="*/ 7385362 w 11737975"/>
              <a:gd name="connsiteY7005" fmla="*/ 3205263 h 9023354"/>
              <a:gd name="connsiteX7006" fmla="*/ 7387220 w 11737975"/>
              <a:gd name="connsiteY7006" fmla="*/ 3203778 h 9023354"/>
              <a:gd name="connsiteX7007" fmla="*/ 7385799 w 11737975"/>
              <a:gd name="connsiteY7007" fmla="*/ 3202000 h 9023354"/>
              <a:gd name="connsiteX7008" fmla="*/ 7374976 w 11737975"/>
              <a:gd name="connsiteY7008" fmla="*/ 3196085 h 9023354"/>
              <a:gd name="connsiteX7009" fmla="*/ 7377274 w 11737975"/>
              <a:gd name="connsiteY7009" fmla="*/ 3191333 h 9023354"/>
              <a:gd name="connsiteX7010" fmla="*/ 7384817 w 11737975"/>
              <a:gd name="connsiteY7010" fmla="*/ 3196959 h 9023354"/>
              <a:gd name="connsiteX7011" fmla="*/ 7397391 w 11737975"/>
              <a:gd name="connsiteY7011" fmla="*/ 3189819 h 9023354"/>
              <a:gd name="connsiteX7012" fmla="*/ 7394990 w 11737975"/>
              <a:gd name="connsiteY7012" fmla="*/ 3183000 h 9023354"/>
              <a:gd name="connsiteX7013" fmla="*/ 7402426 w 11737975"/>
              <a:gd name="connsiteY7013" fmla="*/ 3177055 h 9023354"/>
              <a:gd name="connsiteX7014" fmla="*/ 7406581 w 11737975"/>
              <a:gd name="connsiteY7014" fmla="*/ 3170818 h 9023354"/>
              <a:gd name="connsiteX7015" fmla="*/ 7408003 w 11737975"/>
              <a:gd name="connsiteY7015" fmla="*/ 3172595 h 9023354"/>
              <a:gd name="connsiteX7016" fmla="*/ 7414018 w 11737975"/>
              <a:gd name="connsiteY7016" fmla="*/ 3164873 h 9023354"/>
              <a:gd name="connsiteX7017" fmla="*/ 7415878 w 11737975"/>
              <a:gd name="connsiteY7017" fmla="*/ 3163387 h 9023354"/>
              <a:gd name="connsiteX7018" fmla="*/ 7417737 w 11737975"/>
              <a:gd name="connsiteY7018" fmla="*/ 3161901 h 9023354"/>
              <a:gd name="connsiteX7019" fmla="*/ 7418281 w 11737975"/>
              <a:gd name="connsiteY7019" fmla="*/ 3170205 h 9023354"/>
              <a:gd name="connsiteX7020" fmla="*/ 7427576 w 11737975"/>
              <a:gd name="connsiteY7020" fmla="*/ 3162774 h 9023354"/>
              <a:gd name="connsiteX7021" fmla="*/ 7427683 w 11737975"/>
              <a:gd name="connsiteY7021" fmla="*/ 3174343 h 9023354"/>
              <a:gd name="connsiteX7022" fmla="*/ 7434244 w 11737975"/>
              <a:gd name="connsiteY7022" fmla="*/ 3174926 h 9023354"/>
              <a:gd name="connsiteX7023" fmla="*/ 7436210 w 11737975"/>
              <a:gd name="connsiteY7023" fmla="*/ 3185007 h 9023354"/>
              <a:gd name="connsiteX7024" fmla="*/ 7445505 w 11737975"/>
              <a:gd name="connsiteY7024" fmla="*/ 3177576 h 9023354"/>
              <a:gd name="connsiteX7025" fmla="*/ 7457205 w 11737975"/>
              <a:gd name="connsiteY7025" fmla="*/ 3176964 h 9023354"/>
              <a:gd name="connsiteX7026" fmla="*/ 7478969 w 11737975"/>
              <a:gd name="connsiteY7026" fmla="*/ 3150824 h 9023354"/>
              <a:gd name="connsiteX7027" fmla="*/ 7463669 w 11737975"/>
              <a:gd name="connsiteY7027" fmla="*/ 3116439 h 9023354"/>
              <a:gd name="connsiteX7028" fmla="*/ 7469246 w 11737975"/>
              <a:gd name="connsiteY7028" fmla="*/ 3111980 h 9023354"/>
              <a:gd name="connsiteX7029" fmla="*/ 7479527 w 11737975"/>
              <a:gd name="connsiteY7029" fmla="*/ 3109590 h 9023354"/>
              <a:gd name="connsiteX7030" fmla="*/ 7469474 w 11737975"/>
              <a:gd name="connsiteY7030" fmla="*/ 3085579 h 9023354"/>
              <a:gd name="connsiteX7031" fmla="*/ 7468929 w 11737975"/>
              <a:gd name="connsiteY7031" fmla="*/ 3077274 h 9023354"/>
              <a:gd name="connsiteX7032" fmla="*/ 7445421 w 11737975"/>
              <a:gd name="connsiteY7032" fmla="*/ 3066931 h 9023354"/>
              <a:gd name="connsiteX7033" fmla="*/ 7443563 w 11737975"/>
              <a:gd name="connsiteY7033" fmla="*/ 3068416 h 9023354"/>
              <a:gd name="connsiteX7034" fmla="*/ 7442580 w 11737975"/>
              <a:gd name="connsiteY7034" fmla="*/ 3063376 h 9023354"/>
              <a:gd name="connsiteX7035" fmla="*/ 7441160 w 11737975"/>
              <a:gd name="connsiteY7035" fmla="*/ 3061597 h 9023354"/>
              <a:gd name="connsiteX7036" fmla="*/ 7439301 w 11737975"/>
              <a:gd name="connsiteY7036" fmla="*/ 3063085 h 9023354"/>
              <a:gd name="connsiteX7037" fmla="*/ 7440722 w 11737975"/>
              <a:gd name="connsiteY7037" fmla="*/ 3064862 h 9023354"/>
              <a:gd name="connsiteX7038" fmla="*/ 7435583 w 11737975"/>
              <a:gd name="connsiteY7038" fmla="*/ 3066057 h 9023354"/>
              <a:gd name="connsiteX7039" fmla="*/ 7435119 w 11737975"/>
              <a:gd name="connsiteY7039" fmla="*/ 3060237 h 9023354"/>
              <a:gd name="connsiteX7040" fmla="*/ 7432289 w 11737975"/>
              <a:gd name="connsiteY7040" fmla="*/ 3054392 h 9023354"/>
              <a:gd name="connsiteX7041" fmla="*/ 7432595 w 11737975"/>
              <a:gd name="connsiteY7041" fmla="*/ 3054435 h 9023354"/>
              <a:gd name="connsiteX7042" fmla="*/ 7434278 w 11737975"/>
              <a:gd name="connsiteY7042" fmla="*/ 3053089 h 9023354"/>
              <a:gd name="connsiteX7043" fmla="*/ 7432852 w 11737975"/>
              <a:gd name="connsiteY7043" fmla="*/ 3051303 h 9023354"/>
              <a:gd name="connsiteX7044" fmla="*/ 7428313 w 11737975"/>
              <a:gd name="connsiteY7044" fmla="*/ 3049079 h 9023354"/>
              <a:gd name="connsiteX7045" fmla="*/ 7426628 w 11737975"/>
              <a:gd name="connsiteY7045" fmla="*/ 3050427 h 9023354"/>
              <a:gd name="connsiteX7046" fmla="*/ 7428055 w 11737975"/>
              <a:gd name="connsiteY7046" fmla="*/ 3052213 h 9023354"/>
              <a:gd name="connsiteX7047" fmla="*/ 7429481 w 11737975"/>
              <a:gd name="connsiteY7047" fmla="*/ 3053997 h 9023354"/>
              <a:gd name="connsiteX7048" fmla="*/ 7431939 w 11737975"/>
              <a:gd name="connsiteY7048" fmla="*/ 3054343 h 9023354"/>
              <a:gd name="connsiteX7049" fmla="*/ 7424334 w 11737975"/>
              <a:gd name="connsiteY7049" fmla="*/ 3058660 h 9023354"/>
              <a:gd name="connsiteX7050" fmla="*/ 7422461 w 11737975"/>
              <a:gd name="connsiteY7050" fmla="*/ 3064892 h 9023354"/>
              <a:gd name="connsiteX7051" fmla="*/ 7417321 w 11737975"/>
              <a:gd name="connsiteY7051" fmla="*/ 3066086 h 9023354"/>
              <a:gd name="connsiteX7052" fmla="*/ 7405623 w 11737975"/>
              <a:gd name="connsiteY7052" fmla="*/ 3066699 h 9023354"/>
              <a:gd name="connsiteX7053" fmla="*/ 7404202 w 11737975"/>
              <a:gd name="connsiteY7053" fmla="*/ 3064922 h 9023354"/>
              <a:gd name="connsiteX7054" fmla="*/ 7403220 w 11737975"/>
              <a:gd name="connsiteY7054" fmla="*/ 3059881 h 9023354"/>
              <a:gd name="connsiteX7055" fmla="*/ 7405079 w 11737975"/>
              <a:gd name="connsiteY7055" fmla="*/ 3058396 h 9023354"/>
              <a:gd name="connsiteX7056" fmla="*/ 7413059 w 11737975"/>
              <a:gd name="connsiteY7056" fmla="*/ 3060756 h 9023354"/>
              <a:gd name="connsiteX7057" fmla="*/ 7407374 w 11737975"/>
              <a:gd name="connsiteY7057" fmla="*/ 3053645 h 9023354"/>
              <a:gd name="connsiteX7058" fmla="*/ 7417848 w 11737975"/>
              <a:gd name="connsiteY7058" fmla="*/ 3045871 h 9023354"/>
              <a:gd name="connsiteX7059" fmla="*/ 7420986 w 11737975"/>
              <a:gd name="connsiteY7059" fmla="*/ 3045223 h 9023354"/>
              <a:gd name="connsiteX7060" fmla="*/ 7420651 w 11737975"/>
              <a:gd name="connsiteY7060" fmla="*/ 3043790 h 9023354"/>
              <a:gd name="connsiteX7061" fmla="*/ 7426499 w 11737975"/>
              <a:gd name="connsiteY7061" fmla="*/ 3039449 h 9023354"/>
              <a:gd name="connsiteX7062" fmla="*/ 7430455 w 11737975"/>
              <a:gd name="connsiteY7062" fmla="*/ 3017713 h 9023354"/>
              <a:gd name="connsiteX7063" fmla="*/ 7437015 w 11737975"/>
              <a:gd name="connsiteY7063" fmla="*/ 3018296 h 9023354"/>
              <a:gd name="connsiteX7064" fmla="*/ 7444997 w 11737975"/>
              <a:gd name="connsiteY7064" fmla="*/ 3020656 h 9023354"/>
              <a:gd name="connsiteX7065" fmla="*/ 7447837 w 11737975"/>
              <a:gd name="connsiteY7065" fmla="*/ 3024211 h 9023354"/>
              <a:gd name="connsiteX7066" fmla="*/ 7455382 w 11737975"/>
              <a:gd name="connsiteY7066" fmla="*/ 3029835 h 9023354"/>
              <a:gd name="connsiteX7067" fmla="*/ 7456802 w 11737975"/>
              <a:gd name="connsiteY7067" fmla="*/ 3031612 h 9023354"/>
              <a:gd name="connsiteX7068" fmla="*/ 7458663 w 11737975"/>
              <a:gd name="connsiteY7068" fmla="*/ 3030126 h 9023354"/>
              <a:gd name="connsiteX7069" fmla="*/ 7451557 w 11737975"/>
              <a:gd name="connsiteY7069" fmla="*/ 3021239 h 9023354"/>
              <a:gd name="connsiteX7070" fmla="*/ 7449152 w 11737975"/>
              <a:gd name="connsiteY7070" fmla="*/ 3014419 h 9023354"/>
              <a:gd name="connsiteX7071" fmla="*/ 7449592 w 11737975"/>
              <a:gd name="connsiteY7071" fmla="*/ 3011156 h 9023354"/>
              <a:gd name="connsiteX7072" fmla="*/ 7453854 w 11737975"/>
              <a:gd name="connsiteY7072" fmla="*/ 3016489 h 9023354"/>
              <a:gd name="connsiteX7073" fmla="*/ 7470041 w 11737975"/>
              <a:gd name="connsiteY7073" fmla="*/ 2994807 h 9023354"/>
              <a:gd name="connsiteX7074" fmla="*/ 7468620 w 11737975"/>
              <a:gd name="connsiteY7074" fmla="*/ 2993029 h 9023354"/>
              <a:gd name="connsiteX7075" fmla="*/ 7476495 w 11737975"/>
              <a:gd name="connsiteY7075" fmla="*/ 2983822 h 9023354"/>
              <a:gd name="connsiteX7076" fmla="*/ 7473653 w 11737975"/>
              <a:gd name="connsiteY7076" fmla="*/ 2980266 h 9023354"/>
              <a:gd name="connsiteX7077" fmla="*/ 7471794 w 11737975"/>
              <a:gd name="connsiteY7077" fmla="*/ 2981752 h 9023354"/>
              <a:gd name="connsiteX7078" fmla="*/ 7467638 w 11737975"/>
              <a:gd name="connsiteY7078" fmla="*/ 2987987 h 9023354"/>
              <a:gd name="connsiteX7079" fmla="*/ 7462938 w 11737975"/>
              <a:gd name="connsiteY7079" fmla="*/ 2985920 h 9023354"/>
              <a:gd name="connsiteX7080" fmla="*/ 7452113 w 11737975"/>
              <a:gd name="connsiteY7080" fmla="*/ 2980005 h 9023354"/>
              <a:gd name="connsiteX7081" fmla="*/ 7449710 w 11737975"/>
              <a:gd name="connsiteY7081" fmla="*/ 2973186 h 9023354"/>
              <a:gd name="connsiteX7082" fmla="*/ 7448287 w 11737975"/>
              <a:gd name="connsiteY7082" fmla="*/ 2971409 h 9023354"/>
              <a:gd name="connsiteX7083" fmla="*/ 7457039 w 11737975"/>
              <a:gd name="connsiteY7083" fmla="*/ 2955672 h 9023354"/>
              <a:gd name="connsiteX7084" fmla="*/ 7464913 w 11737975"/>
              <a:gd name="connsiteY7084" fmla="*/ 2946463 h 9023354"/>
              <a:gd name="connsiteX7085" fmla="*/ 7462511 w 11737975"/>
              <a:gd name="connsiteY7085" fmla="*/ 2939643 h 9023354"/>
              <a:gd name="connsiteX7086" fmla="*/ 7459231 w 11737975"/>
              <a:gd name="connsiteY7086" fmla="*/ 2939353 h 9023354"/>
              <a:gd name="connsiteX7087" fmla="*/ 7457370 w 11737975"/>
              <a:gd name="connsiteY7087" fmla="*/ 2940840 h 9023354"/>
              <a:gd name="connsiteX7088" fmla="*/ 7453215 w 11737975"/>
              <a:gd name="connsiteY7088" fmla="*/ 2947076 h 9023354"/>
              <a:gd name="connsiteX7089" fmla="*/ 7450373 w 11737975"/>
              <a:gd name="connsiteY7089" fmla="*/ 2943521 h 9023354"/>
              <a:gd name="connsiteX7090" fmla="*/ 7447093 w 11737975"/>
              <a:gd name="connsiteY7090" fmla="*/ 2943229 h 9023354"/>
              <a:gd name="connsiteX7091" fmla="*/ 7446655 w 11737975"/>
              <a:gd name="connsiteY7091" fmla="*/ 2946494 h 9023354"/>
              <a:gd name="connsiteX7092" fmla="*/ 7450917 w 11737975"/>
              <a:gd name="connsiteY7092" fmla="*/ 2951826 h 9023354"/>
              <a:gd name="connsiteX7093" fmla="*/ 7442167 w 11737975"/>
              <a:gd name="connsiteY7093" fmla="*/ 2967563 h 9023354"/>
              <a:gd name="connsiteX7094" fmla="*/ 7443587 w 11737975"/>
              <a:gd name="connsiteY7094" fmla="*/ 2969340 h 9023354"/>
              <a:gd name="connsiteX7095" fmla="*/ 7441728 w 11737975"/>
              <a:gd name="connsiteY7095" fmla="*/ 2970827 h 9023354"/>
              <a:gd name="connsiteX7096" fmla="*/ 7444570 w 11737975"/>
              <a:gd name="connsiteY7096" fmla="*/ 2974382 h 9023354"/>
              <a:gd name="connsiteX7097" fmla="*/ 7445553 w 11737975"/>
              <a:gd name="connsiteY7097" fmla="*/ 2979422 h 9023354"/>
              <a:gd name="connsiteX7098" fmla="*/ 7446975 w 11737975"/>
              <a:gd name="connsiteY7098" fmla="*/ 2981199 h 9023354"/>
              <a:gd name="connsiteX7099" fmla="*/ 7438660 w 11737975"/>
              <a:gd name="connsiteY7099" fmla="*/ 2993671 h 9023354"/>
              <a:gd name="connsiteX7100" fmla="*/ 7444346 w 11737975"/>
              <a:gd name="connsiteY7100" fmla="*/ 3000783 h 9023354"/>
              <a:gd name="connsiteX7101" fmla="*/ 7445766 w 11737975"/>
              <a:gd name="connsiteY7101" fmla="*/ 3002561 h 9023354"/>
              <a:gd name="connsiteX7102" fmla="*/ 7443907 w 11737975"/>
              <a:gd name="connsiteY7102" fmla="*/ 3004047 h 9023354"/>
              <a:gd name="connsiteX7103" fmla="*/ 7442049 w 11737975"/>
              <a:gd name="connsiteY7103" fmla="*/ 3005531 h 9023354"/>
              <a:gd name="connsiteX7104" fmla="*/ 7441609 w 11737975"/>
              <a:gd name="connsiteY7104" fmla="*/ 3008795 h 9023354"/>
              <a:gd name="connsiteX7105" fmla="*/ 7434066 w 11737975"/>
              <a:gd name="connsiteY7105" fmla="*/ 3003172 h 9023354"/>
              <a:gd name="connsiteX7106" fmla="*/ 7430787 w 11737975"/>
              <a:gd name="connsiteY7106" fmla="*/ 3002881 h 9023354"/>
              <a:gd name="connsiteX7107" fmla="*/ 7433629 w 11737975"/>
              <a:gd name="connsiteY7107" fmla="*/ 3006435 h 9023354"/>
              <a:gd name="connsiteX7108" fmla="*/ 7436471 w 11737975"/>
              <a:gd name="connsiteY7108" fmla="*/ 3009990 h 9023354"/>
              <a:gd name="connsiteX7109" fmla="*/ 7426630 w 11737975"/>
              <a:gd name="connsiteY7109" fmla="*/ 3009117 h 9023354"/>
              <a:gd name="connsiteX7110" fmla="*/ 7414387 w 11737975"/>
              <a:gd name="connsiteY7110" fmla="*/ 3001427 h 9023354"/>
              <a:gd name="connsiteX7111" fmla="*/ 7409353 w 11737975"/>
              <a:gd name="connsiteY7111" fmla="*/ 3014189 h 9023354"/>
              <a:gd name="connsiteX7112" fmla="*/ 7415582 w 11737975"/>
              <a:gd name="connsiteY7112" fmla="*/ 3029603 h 9023354"/>
              <a:gd name="connsiteX7113" fmla="*/ 7408165 w 11737975"/>
              <a:gd name="connsiteY7113" fmla="*/ 3031329 h 9023354"/>
              <a:gd name="connsiteX7114" fmla="*/ 7407681 w 11737975"/>
              <a:gd name="connsiteY7114" fmla="*/ 3031242 h 9023354"/>
              <a:gd name="connsiteX7115" fmla="*/ 7403428 w 11737975"/>
              <a:gd name="connsiteY7115" fmla="*/ 3030479 h 9023354"/>
              <a:gd name="connsiteX7116" fmla="*/ 7400998 w 11737975"/>
              <a:gd name="connsiteY7116" fmla="*/ 3028516 h 9023354"/>
              <a:gd name="connsiteX7117" fmla="*/ 7397543 w 11737975"/>
              <a:gd name="connsiteY7117" fmla="*/ 3029424 h 9023354"/>
              <a:gd name="connsiteX7118" fmla="*/ 7397197 w 11737975"/>
              <a:gd name="connsiteY7118" fmla="*/ 3029361 h 9023354"/>
              <a:gd name="connsiteX7119" fmla="*/ 7397253 w 11737975"/>
              <a:gd name="connsiteY7119" fmla="*/ 3029499 h 9023354"/>
              <a:gd name="connsiteX7120" fmla="*/ 7392183 w 11737975"/>
              <a:gd name="connsiteY7120" fmla="*/ 3030830 h 9023354"/>
              <a:gd name="connsiteX7121" fmla="*/ 7386499 w 11737975"/>
              <a:gd name="connsiteY7121" fmla="*/ 3023720 h 9023354"/>
              <a:gd name="connsiteX7122" fmla="*/ 7388359 w 11737975"/>
              <a:gd name="connsiteY7122" fmla="*/ 3022233 h 9023354"/>
              <a:gd name="connsiteX7123" fmla="*/ 7388796 w 11737975"/>
              <a:gd name="connsiteY7123" fmla="*/ 3018969 h 9023354"/>
              <a:gd name="connsiteX7124" fmla="*/ 7390218 w 11737975"/>
              <a:gd name="connsiteY7124" fmla="*/ 3020747 h 9023354"/>
              <a:gd name="connsiteX7125" fmla="*/ 7397109 w 11737975"/>
              <a:gd name="connsiteY7125" fmla="*/ 3006496 h 9023354"/>
              <a:gd name="connsiteX7126" fmla="*/ 7400827 w 11737975"/>
              <a:gd name="connsiteY7126" fmla="*/ 3003524 h 9023354"/>
              <a:gd name="connsiteX7127" fmla="*/ 7402686 w 11737975"/>
              <a:gd name="connsiteY7127" fmla="*/ 3002037 h 9023354"/>
              <a:gd name="connsiteX7128" fmla="*/ 7405966 w 11737975"/>
              <a:gd name="connsiteY7128" fmla="*/ 3002330 h 9023354"/>
              <a:gd name="connsiteX7129" fmla="*/ 7406406 w 11737975"/>
              <a:gd name="connsiteY7129" fmla="*/ 2999066 h 9023354"/>
              <a:gd name="connsiteX7130" fmla="*/ 7403562 w 11737975"/>
              <a:gd name="connsiteY7130" fmla="*/ 2995510 h 9023354"/>
              <a:gd name="connsiteX7131" fmla="*/ 7400283 w 11737975"/>
              <a:gd name="connsiteY7131" fmla="*/ 2995219 h 9023354"/>
              <a:gd name="connsiteX7132" fmla="*/ 7398862 w 11737975"/>
              <a:gd name="connsiteY7132" fmla="*/ 2993443 h 9023354"/>
              <a:gd name="connsiteX7133" fmla="*/ 7397440 w 11737975"/>
              <a:gd name="connsiteY7133" fmla="*/ 2991664 h 9023354"/>
              <a:gd name="connsiteX7134" fmla="*/ 7396021 w 11737975"/>
              <a:gd name="connsiteY7134" fmla="*/ 2989888 h 9023354"/>
              <a:gd name="connsiteX7135" fmla="*/ 7392740 w 11737975"/>
              <a:gd name="connsiteY7135" fmla="*/ 2989595 h 9023354"/>
              <a:gd name="connsiteX7136" fmla="*/ 7394160 w 11737975"/>
              <a:gd name="connsiteY7136" fmla="*/ 2991374 h 9023354"/>
              <a:gd name="connsiteX7137" fmla="*/ 7395581 w 11737975"/>
              <a:gd name="connsiteY7137" fmla="*/ 2993150 h 9023354"/>
              <a:gd name="connsiteX7138" fmla="*/ 7393721 w 11737975"/>
              <a:gd name="connsiteY7138" fmla="*/ 2994636 h 9023354"/>
              <a:gd name="connsiteX7139" fmla="*/ 7388144 w 11737975"/>
              <a:gd name="connsiteY7139" fmla="*/ 2999095 h 9023354"/>
              <a:gd name="connsiteX7140" fmla="*/ 7386286 w 11737975"/>
              <a:gd name="connsiteY7140" fmla="*/ 3000582 h 9023354"/>
              <a:gd name="connsiteX7141" fmla="*/ 7383444 w 11737975"/>
              <a:gd name="connsiteY7141" fmla="*/ 2997026 h 9023354"/>
              <a:gd name="connsiteX7142" fmla="*/ 7381585 w 11737975"/>
              <a:gd name="connsiteY7142" fmla="*/ 2998513 h 9023354"/>
              <a:gd name="connsiteX7143" fmla="*/ 7383006 w 11737975"/>
              <a:gd name="connsiteY7143" fmla="*/ 3000290 h 9023354"/>
              <a:gd name="connsiteX7144" fmla="*/ 7383989 w 11737975"/>
              <a:gd name="connsiteY7144" fmla="*/ 3005331 h 9023354"/>
              <a:gd name="connsiteX7145" fmla="*/ 7382567 w 11737975"/>
              <a:gd name="connsiteY7145" fmla="*/ 3003555 h 9023354"/>
              <a:gd name="connsiteX7146" fmla="*/ 7381254 w 11737975"/>
              <a:gd name="connsiteY7146" fmla="*/ 3013346 h 9023354"/>
              <a:gd name="connsiteX7147" fmla="*/ 7376114 w 11737975"/>
              <a:gd name="connsiteY7147" fmla="*/ 3014541 h 9023354"/>
              <a:gd name="connsiteX7148" fmla="*/ 7372728 w 11737975"/>
              <a:gd name="connsiteY7148" fmla="*/ 3002681 h 9023354"/>
              <a:gd name="connsiteX7149" fmla="*/ 7352715 w 11737975"/>
              <a:gd name="connsiteY7149" fmla="*/ 3015766 h 9023354"/>
              <a:gd name="connsiteX7150" fmla="*/ 7339488 w 11737975"/>
              <a:gd name="connsiteY7150" fmla="*/ 3003032 h 9023354"/>
              <a:gd name="connsiteX7151" fmla="*/ 7338066 w 11737975"/>
              <a:gd name="connsiteY7151" fmla="*/ 3001255 h 9023354"/>
              <a:gd name="connsiteX7152" fmla="*/ 7336209 w 11737975"/>
              <a:gd name="connsiteY7152" fmla="*/ 3002741 h 9023354"/>
              <a:gd name="connsiteX7153" fmla="*/ 7334349 w 11737975"/>
              <a:gd name="connsiteY7153" fmla="*/ 3004228 h 9023354"/>
              <a:gd name="connsiteX7154" fmla="*/ 7332053 w 11737975"/>
              <a:gd name="connsiteY7154" fmla="*/ 3008978 h 9023354"/>
              <a:gd name="connsiteX7155" fmla="*/ 7330632 w 11737975"/>
              <a:gd name="connsiteY7155" fmla="*/ 3007200 h 9023354"/>
              <a:gd name="connsiteX7156" fmla="*/ 7320247 w 11737975"/>
              <a:gd name="connsiteY7156" fmla="*/ 2998021 h 9023354"/>
              <a:gd name="connsiteX7157" fmla="*/ 7320352 w 11737975"/>
              <a:gd name="connsiteY7157" fmla="*/ 3009591 h 9023354"/>
              <a:gd name="connsiteX7158" fmla="*/ 7319262 w 11737975"/>
              <a:gd name="connsiteY7158" fmla="*/ 2992980 h 9023354"/>
              <a:gd name="connsiteX7159" fmla="*/ 7315000 w 11737975"/>
              <a:gd name="connsiteY7159" fmla="*/ 2987648 h 9023354"/>
              <a:gd name="connsiteX7160" fmla="*/ 7316858 w 11737975"/>
              <a:gd name="connsiteY7160" fmla="*/ 2986162 h 9023354"/>
              <a:gd name="connsiteX7161" fmla="*/ 7320140 w 11737975"/>
              <a:gd name="connsiteY7161" fmla="*/ 2986453 h 9023354"/>
              <a:gd name="connsiteX7162" fmla="*/ 7323419 w 11737975"/>
              <a:gd name="connsiteY7162" fmla="*/ 2986743 h 9023354"/>
              <a:gd name="connsiteX7163" fmla="*/ 7323858 w 11737975"/>
              <a:gd name="connsiteY7163" fmla="*/ 2983480 h 9023354"/>
              <a:gd name="connsiteX7164" fmla="*/ 7315876 w 11737975"/>
              <a:gd name="connsiteY7164" fmla="*/ 2981121 h 9023354"/>
              <a:gd name="connsiteX7165" fmla="*/ 7314455 w 11737975"/>
              <a:gd name="connsiteY7165" fmla="*/ 2979344 h 9023354"/>
              <a:gd name="connsiteX7166" fmla="*/ 7308332 w 11737975"/>
              <a:gd name="connsiteY7166" fmla="*/ 2975497 h 9023354"/>
              <a:gd name="connsiteX7167" fmla="*/ 7314894 w 11737975"/>
              <a:gd name="connsiteY7167" fmla="*/ 2976080 h 9023354"/>
              <a:gd name="connsiteX7168" fmla="*/ 7321786 w 11737975"/>
              <a:gd name="connsiteY7168" fmla="*/ 2961829 h 9023354"/>
              <a:gd name="connsiteX7169" fmla="*/ 7323644 w 11737975"/>
              <a:gd name="connsiteY7169" fmla="*/ 2960343 h 9023354"/>
              <a:gd name="connsiteX7170" fmla="*/ 7326049 w 11737975"/>
              <a:gd name="connsiteY7170" fmla="*/ 2967161 h 9023354"/>
              <a:gd name="connsiteX7171" fmla="*/ 7328890 w 11737975"/>
              <a:gd name="connsiteY7171" fmla="*/ 2970716 h 9023354"/>
              <a:gd name="connsiteX7172" fmla="*/ 7329327 w 11737975"/>
              <a:gd name="connsiteY7172" fmla="*/ 2967453 h 9023354"/>
              <a:gd name="connsiteX7173" fmla="*/ 7327909 w 11737975"/>
              <a:gd name="connsiteY7173" fmla="*/ 2965675 h 9023354"/>
              <a:gd name="connsiteX7174" fmla="*/ 7328346 w 11737975"/>
              <a:gd name="connsiteY7174" fmla="*/ 2962411 h 9023354"/>
              <a:gd name="connsiteX7175" fmla="*/ 7329516 w 11737975"/>
              <a:gd name="connsiteY7175" fmla="*/ 2962559 h 9023354"/>
              <a:gd name="connsiteX7176" fmla="*/ 7329690 w 11737975"/>
              <a:gd name="connsiteY7176" fmla="*/ 2964507 h 9023354"/>
              <a:gd name="connsiteX7177" fmla="*/ 7330978 w 11737975"/>
              <a:gd name="connsiteY7177" fmla="*/ 2978939 h 9023354"/>
              <a:gd name="connsiteX7178" fmla="*/ 7328492 w 11737975"/>
              <a:gd name="connsiteY7178" fmla="*/ 2976725 h 9023354"/>
              <a:gd name="connsiteX7179" fmla="*/ 7329144 w 11737975"/>
              <a:gd name="connsiteY7179" fmla="*/ 2985140 h 9023354"/>
              <a:gd name="connsiteX7180" fmla="*/ 7331706 w 11737975"/>
              <a:gd name="connsiteY7180" fmla="*/ 2986445 h 9023354"/>
              <a:gd name="connsiteX7181" fmla="*/ 7330999 w 11737975"/>
              <a:gd name="connsiteY7181" fmla="*/ 2983659 h 9023354"/>
              <a:gd name="connsiteX7182" fmla="*/ 7334222 w 11737975"/>
              <a:gd name="connsiteY7182" fmla="*/ 2982837 h 9023354"/>
              <a:gd name="connsiteX7183" fmla="*/ 7341714 w 11737975"/>
              <a:gd name="connsiteY7183" fmla="*/ 2984113 h 9023354"/>
              <a:gd name="connsiteX7184" fmla="*/ 7362439 w 11737975"/>
              <a:gd name="connsiteY7184" fmla="*/ 2981878 h 9023354"/>
              <a:gd name="connsiteX7185" fmla="*/ 7358575 w 11737975"/>
              <a:gd name="connsiteY7185" fmla="*/ 2965460 h 9023354"/>
              <a:gd name="connsiteX7186" fmla="*/ 7354026 w 11737975"/>
              <a:gd name="connsiteY7186" fmla="*/ 2968272 h 9023354"/>
              <a:gd name="connsiteX7187" fmla="*/ 7347630 w 11737975"/>
              <a:gd name="connsiteY7187" fmla="*/ 2960469 h 9023354"/>
              <a:gd name="connsiteX7188" fmla="*/ 7343918 w 11737975"/>
              <a:gd name="connsiteY7188" fmla="*/ 2946448 h 9023354"/>
              <a:gd name="connsiteX7189" fmla="*/ 7344928 w 11737975"/>
              <a:gd name="connsiteY7189" fmla="*/ 2945512 h 9023354"/>
              <a:gd name="connsiteX7190" fmla="*/ 7362686 w 11737975"/>
              <a:gd name="connsiteY7190" fmla="*/ 2929132 h 9023354"/>
              <a:gd name="connsiteX7191" fmla="*/ 7369353 w 11737975"/>
              <a:gd name="connsiteY7191" fmla="*/ 2941281 h 9023354"/>
              <a:gd name="connsiteX7192" fmla="*/ 7372527 w 11737975"/>
              <a:gd name="connsiteY7192" fmla="*/ 2930004 h 9023354"/>
              <a:gd name="connsiteX7193" fmla="*/ 7365966 w 11737975"/>
              <a:gd name="connsiteY7193" fmla="*/ 2929422 h 9023354"/>
              <a:gd name="connsiteX7194" fmla="*/ 7374514 w 11737975"/>
              <a:gd name="connsiteY7194" fmla="*/ 2923039 h 9023354"/>
              <a:gd name="connsiteX7195" fmla="*/ 7380668 w 11737975"/>
              <a:gd name="connsiteY7195" fmla="*/ 2932992 h 9023354"/>
              <a:gd name="connsiteX7196" fmla="*/ 7385484 w 11737975"/>
              <a:gd name="connsiteY7196" fmla="*/ 2930013 h 9023354"/>
              <a:gd name="connsiteX7197" fmla="*/ 7390299 w 11737975"/>
              <a:gd name="connsiteY7197" fmla="*/ 2927036 h 9023354"/>
              <a:gd name="connsiteX7198" fmla="*/ 7386091 w 11737975"/>
              <a:gd name="connsiteY7198" fmla="*/ 2920231 h 9023354"/>
              <a:gd name="connsiteX7199" fmla="*/ 7383187 w 11737975"/>
              <a:gd name="connsiteY7199" fmla="*/ 2915532 h 9023354"/>
              <a:gd name="connsiteX7200" fmla="*/ 7394291 w 11737975"/>
              <a:gd name="connsiteY7200" fmla="*/ 2903865 h 9023354"/>
              <a:gd name="connsiteX7201" fmla="*/ 7389774 w 11737975"/>
              <a:gd name="connsiteY7201" fmla="*/ 2896368 h 9023354"/>
              <a:gd name="connsiteX7202" fmla="*/ 7390173 w 11737975"/>
              <a:gd name="connsiteY7202" fmla="*/ 2893107 h 9023354"/>
              <a:gd name="connsiteX7203" fmla="*/ 7400655 w 11737975"/>
              <a:gd name="connsiteY7203" fmla="*/ 2893969 h 9023354"/>
              <a:gd name="connsiteX7204" fmla="*/ 7446274 w 11737975"/>
              <a:gd name="connsiteY7204" fmla="*/ 2894747 h 9023354"/>
              <a:gd name="connsiteX7205" fmla="*/ 7449366 w 11737975"/>
              <a:gd name="connsiteY7205" fmla="*/ 2888568 h 9023354"/>
              <a:gd name="connsiteX7206" fmla="*/ 7448463 w 11737975"/>
              <a:gd name="connsiteY7206" fmla="*/ 2886400 h 9023354"/>
              <a:gd name="connsiteX7207" fmla="*/ 7451151 w 11737975"/>
              <a:gd name="connsiteY7207" fmla="*/ 2888237 h 9023354"/>
              <a:gd name="connsiteX7208" fmla="*/ 7460467 w 11737975"/>
              <a:gd name="connsiteY7208" fmla="*/ 2884696 h 9023354"/>
              <a:gd name="connsiteX7209" fmla="*/ 7470333 w 11737975"/>
              <a:gd name="connsiteY7209" fmla="*/ 2892749 h 9023354"/>
              <a:gd name="connsiteX7210" fmla="*/ 7469434 w 11737975"/>
              <a:gd name="connsiteY7210" fmla="*/ 2895171 h 9023354"/>
              <a:gd name="connsiteX7211" fmla="*/ 7470170 w 11737975"/>
              <a:gd name="connsiteY7211" fmla="*/ 2896459 h 9023354"/>
              <a:gd name="connsiteX7212" fmla="*/ 7459721 w 11737975"/>
              <a:gd name="connsiteY7212" fmla="*/ 2902917 h 9023354"/>
              <a:gd name="connsiteX7213" fmla="*/ 7469292 w 11737975"/>
              <a:gd name="connsiteY7213" fmla="*/ 2913461 h 9023354"/>
              <a:gd name="connsiteX7214" fmla="*/ 7472552 w 11737975"/>
              <a:gd name="connsiteY7214" fmla="*/ 2913798 h 9023354"/>
              <a:gd name="connsiteX7215" fmla="*/ 7477382 w 11737975"/>
              <a:gd name="connsiteY7215" fmla="*/ 2891999 h 9023354"/>
              <a:gd name="connsiteX7216" fmla="*/ 7476256 w 11737975"/>
              <a:gd name="connsiteY7216" fmla="*/ 2892694 h 9023354"/>
              <a:gd name="connsiteX7217" fmla="*/ 7477583 w 11737975"/>
              <a:gd name="connsiteY7217" fmla="*/ 2889579 h 9023354"/>
              <a:gd name="connsiteX7218" fmla="*/ 7477935 w 11737975"/>
              <a:gd name="connsiteY7218" fmla="*/ 2890139 h 9023354"/>
              <a:gd name="connsiteX7219" fmla="*/ 7478918 w 11737975"/>
              <a:gd name="connsiteY7219" fmla="*/ 2886446 h 9023354"/>
              <a:gd name="connsiteX7220" fmla="*/ 7477583 w 11737975"/>
              <a:gd name="connsiteY7220" fmla="*/ 2889579 h 9023354"/>
              <a:gd name="connsiteX7221" fmla="*/ 7477036 w 11737975"/>
              <a:gd name="connsiteY7221" fmla="*/ 2888708 h 9023354"/>
              <a:gd name="connsiteX7222" fmla="*/ 7474852 w 11737975"/>
              <a:gd name="connsiteY7222" fmla="*/ 2886948 h 9023354"/>
              <a:gd name="connsiteX7223" fmla="*/ 7478222 w 11737975"/>
              <a:gd name="connsiteY7223" fmla="*/ 2873717 h 9023354"/>
              <a:gd name="connsiteX7224" fmla="*/ 7470275 w 11737975"/>
              <a:gd name="connsiteY7224" fmla="*/ 2860866 h 9023354"/>
              <a:gd name="connsiteX7225" fmla="*/ 7482662 w 11737975"/>
              <a:gd name="connsiteY7225" fmla="*/ 2870974 h 9023354"/>
              <a:gd name="connsiteX7226" fmla="*/ 7480907 w 11737975"/>
              <a:gd name="connsiteY7226" fmla="*/ 2863175 h 9023354"/>
              <a:gd name="connsiteX7227" fmla="*/ 7480323 w 11737975"/>
              <a:gd name="connsiteY7227" fmla="*/ 2860578 h 9023354"/>
              <a:gd name="connsiteX7228" fmla="*/ 7483426 w 11737975"/>
              <a:gd name="connsiteY7228" fmla="*/ 2861087 h 9023354"/>
              <a:gd name="connsiteX7229" fmla="*/ 7486057 w 11737975"/>
              <a:gd name="connsiteY7229" fmla="*/ 2858192 h 9023354"/>
              <a:gd name="connsiteX7230" fmla="*/ 7485017 w 11737975"/>
              <a:gd name="connsiteY7230" fmla="*/ 2851370 h 9023354"/>
              <a:gd name="connsiteX7231" fmla="*/ 7482914 w 11737975"/>
              <a:gd name="connsiteY7231" fmla="*/ 2851027 h 9023354"/>
              <a:gd name="connsiteX7232" fmla="*/ 7480813 w 11737975"/>
              <a:gd name="connsiteY7232" fmla="*/ 2850683 h 9023354"/>
              <a:gd name="connsiteX7233" fmla="*/ 7473978 w 11737975"/>
              <a:gd name="connsiteY7233" fmla="*/ 2852891 h 9023354"/>
              <a:gd name="connsiteX7234" fmla="*/ 7472942 w 11737975"/>
              <a:gd name="connsiteY7234" fmla="*/ 2859217 h 9023354"/>
              <a:gd name="connsiteX7235" fmla="*/ 7470275 w 11737975"/>
              <a:gd name="connsiteY7235" fmla="*/ 2860866 h 9023354"/>
              <a:gd name="connsiteX7236" fmla="*/ 7439204 w 11737975"/>
              <a:gd name="connsiteY7236" fmla="*/ 2880076 h 9023354"/>
              <a:gd name="connsiteX7237" fmla="*/ 7438564 w 11737975"/>
              <a:gd name="connsiteY7237" fmla="*/ 2878371 h 9023354"/>
              <a:gd name="connsiteX7238" fmla="*/ 7444594 w 11737975"/>
              <a:gd name="connsiteY7238" fmla="*/ 2875304 h 9023354"/>
              <a:gd name="connsiteX7239" fmla="*/ 7441100 w 11737975"/>
              <a:gd name="connsiteY7239" fmla="*/ 2851876 h 9023354"/>
              <a:gd name="connsiteX7240" fmla="*/ 7432217 w 11737975"/>
              <a:gd name="connsiteY7240" fmla="*/ 2859342 h 9023354"/>
              <a:gd name="connsiteX7241" fmla="*/ 7429159 w 11737975"/>
              <a:gd name="connsiteY7241" fmla="*/ 2860016 h 9023354"/>
              <a:gd name="connsiteX7242" fmla="*/ 7423749 w 11737975"/>
              <a:gd name="connsiteY7242" fmla="*/ 2856322 h 9023354"/>
              <a:gd name="connsiteX7243" fmla="*/ 7420000 w 11737975"/>
              <a:gd name="connsiteY7243" fmla="*/ 2857747 h 9023354"/>
              <a:gd name="connsiteX7244" fmla="*/ 7418027 w 11737975"/>
              <a:gd name="connsiteY7244" fmla="*/ 2853718 h 9023354"/>
              <a:gd name="connsiteX7245" fmla="*/ 7413469 w 11737975"/>
              <a:gd name="connsiteY7245" fmla="*/ 2850978 h 9023354"/>
              <a:gd name="connsiteX7246" fmla="*/ 7411725 w 11737975"/>
              <a:gd name="connsiteY7246" fmla="*/ 2850155 h 9023354"/>
              <a:gd name="connsiteX7247" fmla="*/ 7415468 w 11737975"/>
              <a:gd name="connsiteY7247" fmla="*/ 2856639 h 9023354"/>
              <a:gd name="connsiteX7248" fmla="*/ 7413953 w 11737975"/>
              <a:gd name="connsiteY7248" fmla="*/ 2859337 h 9023354"/>
              <a:gd name="connsiteX7249" fmla="*/ 7400177 w 11737975"/>
              <a:gd name="connsiteY7249" fmla="*/ 2844247 h 9023354"/>
              <a:gd name="connsiteX7250" fmla="*/ 7385224 w 11737975"/>
              <a:gd name="connsiteY7250" fmla="*/ 2842388 h 9023354"/>
              <a:gd name="connsiteX7251" fmla="*/ 7383093 w 11737975"/>
              <a:gd name="connsiteY7251" fmla="*/ 2852589 h 9023354"/>
              <a:gd name="connsiteX7252" fmla="*/ 7384057 w 11737975"/>
              <a:gd name="connsiteY7252" fmla="*/ 2859141 h 9023354"/>
              <a:gd name="connsiteX7253" fmla="*/ 7382709 w 11737975"/>
              <a:gd name="connsiteY7253" fmla="*/ 2866509 h 9023354"/>
              <a:gd name="connsiteX7254" fmla="*/ 7378663 w 11737975"/>
              <a:gd name="connsiteY7254" fmla="*/ 2863166 h 9023354"/>
              <a:gd name="connsiteX7255" fmla="*/ 7379123 w 11737975"/>
              <a:gd name="connsiteY7255" fmla="*/ 2860360 h 9023354"/>
              <a:gd name="connsiteX7256" fmla="*/ 7379656 w 11737975"/>
              <a:gd name="connsiteY7256" fmla="*/ 2857103 h 9023354"/>
              <a:gd name="connsiteX7257" fmla="*/ 7377630 w 11737975"/>
              <a:gd name="connsiteY7257" fmla="*/ 2856772 h 9023354"/>
              <a:gd name="connsiteX7258" fmla="*/ 7373047 w 11737975"/>
              <a:gd name="connsiteY7258" fmla="*/ 2859365 h 9023354"/>
              <a:gd name="connsiteX7259" fmla="*/ 7365346 w 11737975"/>
              <a:gd name="connsiteY7259" fmla="*/ 2857081 h 9023354"/>
              <a:gd name="connsiteX7260" fmla="*/ 7365764 w 11737975"/>
              <a:gd name="connsiteY7260" fmla="*/ 2856745 h 9023354"/>
              <a:gd name="connsiteX7261" fmla="*/ 7374185 w 11737975"/>
              <a:gd name="connsiteY7261" fmla="*/ 2855844 h 9023354"/>
              <a:gd name="connsiteX7262" fmla="*/ 7372764 w 11737975"/>
              <a:gd name="connsiteY7262" fmla="*/ 2854066 h 9023354"/>
              <a:gd name="connsiteX7263" fmla="*/ 7371341 w 11737975"/>
              <a:gd name="connsiteY7263" fmla="*/ 2852288 h 9023354"/>
              <a:gd name="connsiteX7264" fmla="*/ 7366203 w 11737975"/>
              <a:gd name="connsiteY7264" fmla="*/ 2853481 h 9023354"/>
              <a:gd name="connsiteX7265" fmla="*/ 7364253 w 11737975"/>
              <a:gd name="connsiteY7265" fmla="*/ 2847952 h 9023354"/>
              <a:gd name="connsiteX7266" fmla="*/ 7370209 w 11737975"/>
              <a:gd name="connsiteY7266" fmla="*/ 2843422 h 9023354"/>
              <a:gd name="connsiteX7267" fmla="*/ 7370468 w 11737975"/>
              <a:gd name="connsiteY7267" fmla="*/ 2842755 h 9023354"/>
              <a:gd name="connsiteX7268" fmla="*/ 7372296 w 11737975"/>
              <a:gd name="connsiteY7268" fmla="*/ 2845208 h 9023354"/>
              <a:gd name="connsiteX7269" fmla="*/ 7379328 w 11737975"/>
              <a:gd name="connsiteY7269" fmla="*/ 2846171 h 9023354"/>
              <a:gd name="connsiteX7270" fmla="*/ 7374907 w 11737975"/>
              <a:gd name="connsiteY7270" fmla="*/ 2842024 h 9023354"/>
              <a:gd name="connsiteX7271" fmla="*/ 7372335 w 11737975"/>
              <a:gd name="connsiteY7271" fmla="*/ 2837948 h 9023354"/>
              <a:gd name="connsiteX7272" fmla="*/ 7374129 w 11737975"/>
              <a:gd name="connsiteY7272" fmla="*/ 2833329 h 9023354"/>
              <a:gd name="connsiteX7273" fmla="*/ 7373822 w 11737975"/>
              <a:gd name="connsiteY7273" fmla="*/ 2826298 h 9023354"/>
              <a:gd name="connsiteX7274" fmla="*/ 7379987 w 11737975"/>
              <a:gd name="connsiteY7274" fmla="*/ 2824984 h 9023354"/>
              <a:gd name="connsiteX7275" fmla="*/ 7378567 w 11737975"/>
              <a:gd name="connsiteY7275" fmla="*/ 2823207 h 9023354"/>
              <a:gd name="connsiteX7276" fmla="*/ 7389389 w 11737975"/>
              <a:gd name="connsiteY7276" fmla="*/ 2829120 h 9023354"/>
              <a:gd name="connsiteX7277" fmla="*/ 7391249 w 11737975"/>
              <a:gd name="connsiteY7277" fmla="*/ 2827633 h 9023354"/>
              <a:gd name="connsiteX7278" fmla="*/ 7390831 w 11737975"/>
              <a:gd name="connsiteY7278" fmla="*/ 2821287 h 9023354"/>
              <a:gd name="connsiteX7279" fmla="*/ 7437030 w 11737975"/>
              <a:gd name="connsiteY7279" fmla="*/ 2823266 h 9023354"/>
              <a:gd name="connsiteX7280" fmla="*/ 7477104 w 11737975"/>
              <a:gd name="connsiteY7280" fmla="*/ 2833148 h 9023354"/>
              <a:gd name="connsiteX7281" fmla="*/ 7482225 w 11737975"/>
              <a:gd name="connsiteY7281" fmla="*/ 2827336 h 9023354"/>
              <a:gd name="connsiteX7282" fmla="*/ 7478694 w 11737975"/>
              <a:gd name="connsiteY7282" fmla="*/ 2823432 h 9023354"/>
              <a:gd name="connsiteX7283" fmla="*/ 7476202 w 11737975"/>
              <a:gd name="connsiteY7283" fmla="*/ 2822818 h 9023354"/>
              <a:gd name="connsiteX7284" fmla="*/ 7490850 w 11737975"/>
              <a:gd name="connsiteY7284" fmla="*/ 2813762 h 9023354"/>
              <a:gd name="connsiteX7285" fmla="*/ 7507568 w 11737975"/>
              <a:gd name="connsiteY7285" fmla="*/ 2820960 h 9023354"/>
              <a:gd name="connsiteX7286" fmla="*/ 7505955 w 11737975"/>
              <a:gd name="connsiteY7286" fmla="*/ 2826024 h 9023354"/>
              <a:gd name="connsiteX7287" fmla="*/ 7499242 w 11737975"/>
              <a:gd name="connsiteY7287" fmla="*/ 2828514 h 9023354"/>
              <a:gd name="connsiteX7288" fmla="*/ 7502813 w 11737975"/>
              <a:gd name="connsiteY7288" fmla="*/ 2835898 h 9023354"/>
              <a:gd name="connsiteX7289" fmla="*/ 7499751 w 11737975"/>
              <a:gd name="connsiteY7289" fmla="*/ 2845519 h 9023354"/>
              <a:gd name="connsiteX7290" fmla="*/ 7504470 w 11737975"/>
              <a:gd name="connsiteY7290" fmla="*/ 2875477 h 9023354"/>
              <a:gd name="connsiteX7291" fmla="*/ 7536567 w 11737975"/>
              <a:gd name="connsiteY7291" fmla="*/ 2838099 h 9023354"/>
              <a:gd name="connsiteX7292" fmla="*/ 7516445 w 11737975"/>
              <a:gd name="connsiteY7292" fmla="*/ 2815472 h 9023354"/>
              <a:gd name="connsiteX7293" fmla="*/ 7534193 w 11737975"/>
              <a:gd name="connsiteY7293" fmla="*/ 2804496 h 9023354"/>
              <a:gd name="connsiteX7294" fmla="*/ 7552978 w 11737975"/>
              <a:gd name="connsiteY7294" fmla="*/ 2775350 h 9023354"/>
              <a:gd name="connsiteX7295" fmla="*/ 7564227 w 11737975"/>
              <a:gd name="connsiteY7295" fmla="*/ 2803464 h 9023354"/>
              <a:gd name="connsiteX7296" fmla="*/ 7572070 w 11737975"/>
              <a:gd name="connsiteY7296" fmla="*/ 2816147 h 9023354"/>
              <a:gd name="connsiteX7297" fmla="*/ 7589821 w 11737975"/>
              <a:gd name="connsiteY7297" fmla="*/ 2805171 h 9023354"/>
              <a:gd name="connsiteX7298" fmla="*/ 7628727 w 11737975"/>
              <a:gd name="connsiteY7298" fmla="*/ 2798649 h 9023354"/>
              <a:gd name="connsiteX7299" fmla="*/ 7623258 w 11737975"/>
              <a:gd name="connsiteY7299" fmla="*/ 2819568 h 9023354"/>
              <a:gd name="connsiteX7300" fmla="*/ 7631100 w 11737975"/>
              <a:gd name="connsiteY7300" fmla="*/ 2832251 h 9023354"/>
              <a:gd name="connsiteX7301" fmla="*/ 7648851 w 11737975"/>
              <a:gd name="connsiteY7301" fmla="*/ 2821277 h 9023354"/>
              <a:gd name="connsiteX7302" fmla="*/ 7682288 w 11737975"/>
              <a:gd name="connsiteY7302" fmla="*/ 2835671 h 9023354"/>
              <a:gd name="connsiteX7303" fmla="*/ 7646477 w 11737975"/>
              <a:gd name="connsiteY7303" fmla="*/ 2787673 h 9023354"/>
              <a:gd name="connsiteX7304" fmla="*/ 7633165 w 11737975"/>
              <a:gd name="connsiteY7304" fmla="*/ 2795905 h 9023354"/>
              <a:gd name="connsiteX7305" fmla="*/ 7637220 w 11737975"/>
              <a:gd name="connsiteY7305" fmla="*/ 2766246 h 9023354"/>
              <a:gd name="connsiteX7306" fmla="*/ 7638119 w 11737975"/>
              <a:gd name="connsiteY7306" fmla="*/ 2766393 h 9023354"/>
              <a:gd name="connsiteX7307" fmla="*/ 7654360 w 11737975"/>
              <a:gd name="connsiteY7307" fmla="*/ 2769049 h 9023354"/>
              <a:gd name="connsiteX7308" fmla="*/ 7655421 w 11737975"/>
              <a:gd name="connsiteY7308" fmla="*/ 2762573 h 9023354"/>
              <a:gd name="connsiteX7309" fmla="*/ 7653920 w 11737975"/>
              <a:gd name="connsiteY7309" fmla="*/ 2759003 h 9023354"/>
              <a:gd name="connsiteX7310" fmla="*/ 7653390 w 11737975"/>
              <a:gd name="connsiteY7310" fmla="*/ 2762241 h 9023354"/>
              <a:gd name="connsiteX7311" fmla="*/ 7641209 w 11737975"/>
              <a:gd name="connsiteY7311" fmla="*/ 2760247 h 9023354"/>
              <a:gd name="connsiteX7312" fmla="*/ 7640814 w 11737975"/>
              <a:gd name="connsiteY7312" fmla="*/ 2759810 h 9023354"/>
              <a:gd name="connsiteX7313" fmla="*/ 7657421 w 11737975"/>
              <a:gd name="connsiteY7313" fmla="*/ 2745844 h 9023354"/>
              <a:gd name="connsiteX7314" fmla="*/ 7645139 w 11737975"/>
              <a:gd name="connsiteY7314" fmla="*/ 2735900 h 9023354"/>
              <a:gd name="connsiteX7315" fmla="*/ 7634843 w 11737975"/>
              <a:gd name="connsiteY7315" fmla="*/ 2754851 h 9023354"/>
              <a:gd name="connsiteX7316" fmla="*/ 7623463 w 11737975"/>
              <a:gd name="connsiteY7316" fmla="*/ 2748848 h 9023354"/>
              <a:gd name="connsiteX7317" fmla="*/ 7632896 w 11737975"/>
              <a:gd name="connsiteY7317" fmla="*/ 2734704 h 9023354"/>
              <a:gd name="connsiteX7318" fmla="*/ 7646172 w 11737975"/>
              <a:gd name="connsiteY7318" fmla="*/ 2717729 h 9023354"/>
              <a:gd name="connsiteX7319" fmla="*/ 7649576 w 11737975"/>
              <a:gd name="connsiteY7319" fmla="*/ 2733157 h 9023354"/>
              <a:gd name="connsiteX7320" fmla="*/ 7675171 w 11737975"/>
              <a:gd name="connsiteY7320" fmla="*/ 2734868 h 9023354"/>
              <a:gd name="connsiteX7321" fmla="*/ 7691888 w 11737975"/>
              <a:gd name="connsiteY7321" fmla="*/ 2742063 h 9023354"/>
              <a:gd name="connsiteX7322" fmla="*/ 7698700 w 11737975"/>
              <a:gd name="connsiteY7322" fmla="*/ 2772923 h 9023354"/>
              <a:gd name="connsiteX7323" fmla="*/ 7712014 w 11737975"/>
              <a:gd name="connsiteY7323" fmla="*/ 2764691 h 9023354"/>
              <a:gd name="connsiteX7324" fmla="*/ 7715418 w 11737975"/>
              <a:gd name="connsiteY7324" fmla="*/ 2780119 h 9023354"/>
              <a:gd name="connsiteX7325" fmla="*/ 7702104 w 11737975"/>
              <a:gd name="connsiteY7325" fmla="*/ 2788351 h 9023354"/>
              <a:gd name="connsiteX7326" fmla="*/ 7709948 w 11737975"/>
              <a:gd name="connsiteY7326" fmla="*/ 2801038 h 9023354"/>
              <a:gd name="connsiteX7327" fmla="*/ 7727700 w 11737975"/>
              <a:gd name="connsiteY7327" fmla="*/ 2790063 h 9023354"/>
              <a:gd name="connsiteX7328" fmla="*/ 7758763 w 11737975"/>
              <a:gd name="connsiteY7328" fmla="*/ 2770855 h 9023354"/>
              <a:gd name="connsiteX7329" fmla="*/ 7793233 w 11737975"/>
              <a:gd name="connsiteY7329" fmla="*/ 2767076 h 9023354"/>
              <a:gd name="connsiteX7330" fmla="*/ 7796637 w 11737975"/>
              <a:gd name="connsiteY7330" fmla="*/ 2782504 h 9023354"/>
              <a:gd name="connsiteX7331" fmla="*/ 7804481 w 11737975"/>
              <a:gd name="connsiteY7331" fmla="*/ 2795189 h 9023354"/>
              <a:gd name="connsiteX7332" fmla="*/ 7810982 w 11737975"/>
              <a:gd name="connsiteY7332" fmla="*/ 2756100 h 9023354"/>
              <a:gd name="connsiteX7333" fmla="*/ 7827699 w 11737975"/>
              <a:gd name="connsiteY7333" fmla="*/ 2763297 h 9023354"/>
              <a:gd name="connsiteX7334" fmla="*/ 7825636 w 11737975"/>
              <a:gd name="connsiteY7334" fmla="*/ 2799643 h 9023354"/>
              <a:gd name="connsiteX7335" fmla="*/ 7864543 w 11737975"/>
              <a:gd name="connsiteY7335" fmla="*/ 2793120 h 9023354"/>
              <a:gd name="connsiteX7336" fmla="*/ 7872386 w 11737975"/>
              <a:gd name="connsiteY7336" fmla="*/ 2805806 h 9023354"/>
              <a:gd name="connsiteX7337" fmla="*/ 7886733 w 11737975"/>
              <a:gd name="connsiteY7337" fmla="*/ 2779400 h 9023354"/>
              <a:gd name="connsiteX7338" fmla="*/ 7874451 w 11737975"/>
              <a:gd name="connsiteY7338" fmla="*/ 2769462 h 9023354"/>
              <a:gd name="connsiteX7339" fmla="*/ 7865576 w 11737975"/>
              <a:gd name="connsiteY7339" fmla="*/ 2774949 h 9023354"/>
              <a:gd name="connsiteX7340" fmla="*/ 7829768 w 11737975"/>
              <a:gd name="connsiteY7340" fmla="*/ 2726954 h 9023354"/>
              <a:gd name="connsiteX7341" fmla="*/ 7816454 w 11737975"/>
              <a:gd name="connsiteY7341" fmla="*/ 2735185 h 9023354"/>
              <a:gd name="connsiteX7342" fmla="*/ 7807577 w 11737975"/>
              <a:gd name="connsiteY7342" fmla="*/ 2740673 h 9023354"/>
              <a:gd name="connsiteX7343" fmla="*/ 7808609 w 11737975"/>
              <a:gd name="connsiteY7343" fmla="*/ 2722499 h 9023354"/>
              <a:gd name="connsiteX7344" fmla="*/ 7763926 w 11737975"/>
              <a:gd name="connsiteY7344" fmla="*/ 2679993 h 9023354"/>
              <a:gd name="connsiteX7345" fmla="*/ 7769395 w 11737975"/>
              <a:gd name="connsiteY7345" fmla="*/ 2659074 h 9023354"/>
              <a:gd name="connsiteX7346" fmla="*/ 7706961 w 11737975"/>
              <a:gd name="connsiteY7346" fmla="*/ 2627541 h 9023354"/>
              <a:gd name="connsiteX7347" fmla="*/ 7712430 w 11737975"/>
              <a:gd name="connsiteY7347" fmla="*/ 2606625 h 9023354"/>
              <a:gd name="connsiteX7348" fmla="*/ 7695712 w 11737975"/>
              <a:gd name="connsiteY7348" fmla="*/ 2599429 h 9023354"/>
              <a:gd name="connsiteX7349" fmla="*/ 7643185 w 11737975"/>
              <a:gd name="connsiteY7349" fmla="*/ 2544234 h 9023354"/>
              <a:gd name="connsiteX7350" fmla="*/ 7648655 w 11737975"/>
              <a:gd name="connsiteY7350" fmla="*/ 2523319 h 9023354"/>
              <a:gd name="connsiteX7351" fmla="*/ 7640811 w 11737975"/>
              <a:gd name="connsiteY7351" fmla="*/ 2510632 h 9023354"/>
              <a:gd name="connsiteX7352" fmla="*/ 7645249 w 11737975"/>
              <a:gd name="connsiteY7352" fmla="*/ 2507888 h 9023354"/>
              <a:gd name="connsiteX7353" fmla="*/ 7637407 w 11737975"/>
              <a:gd name="connsiteY7353" fmla="*/ 2495206 h 9023354"/>
              <a:gd name="connsiteX7354" fmla="*/ 7632969 w 11737975"/>
              <a:gd name="connsiteY7354" fmla="*/ 2497948 h 9023354"/>
              <a:gd name="connsiteX7355" fmla="*/ 7631340 w 11737975"/>
              <a:gd name="connsiteY7355" fmla="*/ 2498956 h 9023354"/>
              <a:gd name="connsiteX7356" fmla="*/ 7620610 w 11737975"/>
              <a:gd name="connsiteY7356" fmla="*/ 2489619 h 9023354"/>
              <a:gd name="connsiteX7357" fmla="*/ 7615193 w 11737975"/>
              <a:gd name="connsiteY7357" fmla="*/ 2473355 h 9023354"/>
              <a:gd name="connsiteX7358" fmla="*/ 7655464 w 11737975"/>
              <a:gd name="connsiteY7358" fmla="*/ 2484040 h 9023354"/>
              <a:gd name="connsiteX7359" fmla="*/ 7650719 w 11737975"/>
              <a:gd name="connsiteY7359" fmla="*/ 2486973 h 9023354"/>
              <a:gd name="connsiteX7360" fmla="*/ 7671875 w 11737975"/>
              <a:gd name="connsiteY7360" fmla="*/ 2491426 h 9023354"/>
              <a:gd name="connsiteX7361" fmla="*/ 7665373 w 11737975"/>
              <a:gd name="connsiteY7361" fmla="*/ 2530516 h 9023354"/>
              <a:gd name="connsiteX7362" fmla="*/ 7695403 w 11737975"/>
              <a:gd name="connsiteY7362" fmla="*/ 2529481 h 9023354"/>
              <a:gd name="connsiteX7363" fmla="*/ 7697776 w 11737975"/>
              <a:gd name="connsiteY7363" fmla="*/ 2563082 h 9023354"/>
              <a:gd name="connsiteX7364" fmla="*/ 7702214 w 11737975"/>
              <a:gd name="connsiteY7364" fmla="*/ 2560338 h 9023354"/>
              <a:gd name="connsiteX7365" fmla="*/ 7741123 w 11737975"/>
              <a:gd name="connsiteY7365" fmla="*/ 2553819 h 9023354"/>
              <a:gd name="connsiteX7366" fmla="*/ 7763312 w 11737975"/>
              <a:gd name="connsiteY7366" fmla="*/ 2540098 h 9023354"/>
              <a:gd name="connsiteX7367" fmla="*/ 7788905 w 11737975"/>
              <a:gd name="connsiteY7367" fmla="*/ 2541807 h 9023354"/>
              <a:gd name="connsiteX7368" fmla="*/ 7795715 w 11737975"/>
              <a:gd name="connsiteY7368" fmla="*/ 2572667 h 9023354"/>
              <a:gd name="connsiteX7369" fmla="*/ 7821308 w 11737975"/>
              <a:gd name="connsiteY7369" fmla="*/ 2574376 h 9023354"/>
              <a:gd name="connsiteX7370" fmla="*/ 7807994 w 11737975"/>
              <a:gd name="connsiteY7370" fmla="*/ 2582607 h 9023354"/>
              <a:gd name="connsiteX7371" fmla="*/ 7820277 w 11737975"/>
              <a:gd name="connsiteY7371" fmla="*/ 2592549 h 9023354"/>
              <a:gd name="connsiteX7372" fmla="*/ 7810368 w 11737975"/>
              <a:gd name="connsiteY7372" fmla="*/ 2616209 h 9023354"/>
              <a:gd name="connsiteX7373" fmla="*/ 7815464 w 11737975"/>
              <a:gd name="connsiteY7373" fmla="*/ 2620729 h 9023354"/>
              <a:gd name="connsiteX7374" fmla="*/ 7844837 w 11737975"/>
              <a:gd name="connsiteY7374" fmla="*/ 2612429 h 9023354"/>
              <a:gd name="connsiteX7375" fmla="*/ 7852682 w 11737975"/>
              <a:gd name="connsiteY7375" fmla="*/ 2625117 h 9023354"/>
              <a:gd name="connsiteX7376" fmla="*/ 7860524 w 11737975"/>
              <a:gd name="connsiteY7376" fmla="*/ 2637799 h 9023354"/>
              <a:gd name="connsiteX7377" fmla="*/ 7857118 w 11737975"/>
              <a:gd name="connsiteY7377" fmla="*/ 2622373 h 9023354"/>
              <a:gd name="connsiteX7378" fmla="*/ 7849274 w 11737975"/>
              <a:gd name="connsiteY7378" fmla="*/ 2609686 h 9023354"/>
              <a:gd name="connsiteX7379" fmla="*/ 7867025 w 11737975"/>
              <a:gd name="connsiteY7379" fmla="*/ 2598711 h 9023354"/>
              <a:gd name="connsiteX7380" fmla="*/ 7854744 w 11737975"/>
              <a:gd name="connsiteY7380" fmla="*/ 2588770 h 9023354"/>
              <a:gd name="connsiteX7381" fmla="*/ 7820277 w 11737975"/>
              <a:gd name="connsiteY7381" fmla="*/ 2592549 h 9023354"/>
              <a:gd name="connsiteX7382" fmla="*/ 7851341 w 11737975"/>
              <a:gd name="connsiteY7382" fmla="*/ 2573342 h 9023354"/>
              <a:gd name="connsiteX7383" fmla="*/ 7810059 w 11737975"/>
              <a:gd name="connsiteY7383" fmla="*/ 2546261 h 9023354"/>
              <a:gd name="connsiteX7384" fmla="*/ 7816564 w 11737975"/>
              <a:gd name="connsiteY7384" fmla="*/ 2507174 h 9023354"/>
              <a:gd name="connsiteX7385" fmla="*/ 7833282 w 11737975"/>
              <a:gd name="connsiteY7385" fmla="*/ 2514370 h 9023354"/>
              <a:gd name="connsiteX7386" fmla="*/ 7831215 w 11737975"/>
              <a:gd name="connsiteY7386" fmla="*/ 2550716 h 9023354"/>
              <a:gd name="connsiteX7387" fmla="*/ 7862282 w 11737975"/>
              <a:gd name="connsiteY7387" fmla="*/ 2531509 h 9023354"/>
              <a:gd name="connsiteX7388" fmla="*/ 7852371 w 11737975"/>
              <a:gd name="connsiteY7388" fmla="*/ 2555169 h 9023354"/>
              <a:gd name="connsiteX7389" fmla="*/ 7902529 w 11737975"/>
              <a:gd name="connsiteY7389" fmla="*/ 2576759 h 9023354"/>
              <a:gd name="connsiteX7390" fmla="*/ 7924716 w 11737975"/>
              <a:gd name="connsiteY7390" fmla="*/ 2563041 h 9023354"/>
              <a:gd name="connsiteX7391" fmla="*/ 7931528 w 11737975"/>
              <a:gd name="connsiteY7391" fmla="*/ 2593898 h 9023354"/>
              <a:gd name="connsiteX7392" fmla="*/ 7940403 w 11737975"/>
              <a:gd name="connsiteY7392" fmla="*/ 2588411 h 9023354"/>
              <a:gd name="connsiteX7393" fmla="*/ 7943807 w 11737975"/>
              <a:gd name="connsiteY7393" fmla="*/ 2603839 h 9023354"/>
              <a:gd name="connsiteX7394" fmla="*/ 7911712 w 11737975"/>
              <a:gd name="connsiteY7394" fmla="*/ 2641220 h 9023354"/>
              <a:gd name="connsiteX7395" fmla="*/ 7881679 w 11737975"/>
              <a:gd name="connsiteY7395" fmla="*/ 2642253 h 9023354"/>
              <a:gd name="connsiteX7396" fmla="*/ 7893962 w 11737975"/>
              <a:gd name="connsiteY7396" fmla="*/ 2652196 h 9023354"/>
              <a:gd name="connsiteX7397" fmla="*/ 7889522 w 11737975"/>
              <a:gd name="connsiteY7397" fmla="*/ 2654938 h 9023354"/>
              <a:gd name="connsiteX7398" fmla="*/ 7901802 w 11737975"/>
              <a:gd name="connsiteY7398" fmla="*/ 2664879 h 9023354"/>
              <a:gd name="connsiteX7399" fmla="*/ 7981683 w 11737975"/>
              <a:gd name="connsiteY7399" fmla="*/ 2615490 h 9023354"/>
              <a:gd name="connsiteX7400" fmla="*/ 7978278 w 11737975"/>
              <a:gd name="connsiteY7400" fmla="*/ 2600064 h 9023354"/>
              <a:gd name="connsiteX7401" fmla="*/ 8019249 w 11737975"/>
              <a:gd name="connsiteY7401" fmla="*/ 2557194 h 9023354"/>
              <a:gd name="connsiteX7402" fmla="*/ 8051655 w 11737975"/>
              <a:gd name="connsiteY7402" fmla="*/ 2589764 h 9023354"/>
              <a:gd name="connsiteX7403" fmla="*/ 8070439 w 11737975"/>
              <a:gd name="connsiteY7403" fmla="*/ 2560614 h 9023354"/>
              <a:gd name="connsiteX7404" fmla="*/ 8038033 w 11737975"/>
              <a:gd name="connsiteY7404" fmla="*/ 2528048 h 9023354"/>
              <a:gd name="connsiteX7405" fmla="*/ 8024720 w 11737975"/>
              <a:gd name="connsiteY7405" fmla="*/ 2536280 h 9023354"/>
              <a:gd name="connsiteX7406" fmla="*/ 8022348 w 11737975"/>
              <a:gd name="connsiteY7406" fmla="*/ 2502677 h 9023354"/>
              <a:gd name="connsiteX7407" fmla="*/ 8002225 w 11737975"/>
              <a:gd name="connsiteY7407" fmla="*/ 2480053 h 9023354"/>
              <a:gd name="connsiteX7408" fmla="*/ 7977664 w 11737975"/>
              <a:gd name="connsiteY7408" fmla="*/ 2460169 h 9023354"/>
              <a:gd name="connsiteX7409" fmla="*/ 7993349 w 11737975"/>
              <a:gd name="connsiteY7409" fmla="*/ 2485540 h 9023354"/>
              <a:gd name="connsiteX7410" fmla="*/ 7964349 w 11737975"/>
              <a:gd name="connsiteY7410" fmla="*/ 2468403 h 9023354"/>
              <a:gd name="connsiteX7411" fmla="*/ 7947629 w 11737975"/>
              <a:gd name="connsiteY7411" fmla="*/ 2461202 h 9023354"/>
              <a:gd name="connsiteX7412" fmla="*/ 7952068 w 11737975"/>
              <a:gd name="connsiteY7412" fmla="*/ 2458459 h 9023354"/>
              <a:gd name="connsiteX7413" fmla="*/ 7944225 w 11737975"/>
              <a:gd name="connsiteY7413" fmla="*/ 2445775 h 9023354"/>
              <a:gd name="connsiteX7414" fmla="*/ 7939787 w 11737975"/>
              <a:gd name="connsiteY7414" fmla="*/ 2448518 h 9023354"/>
              <a:gd name="connsiteX7415" fmla="*/ 7947629 w 11737975"/>
              <a:gd name="connsiteY7415" fmla="*/ 2461202 h 9023354"/>
              <a:gd name="connsiteX7416" fmla="*/ 7901914 w 11737975"/>
              <a:gd name="connsiteY7416" fmla="*/ 2436866 h 9023354"/>
              <a:gd name="connsiteX7417" fmla="*/ 7903978 w 11737975"/>
              <a:gd name="connsiteY7417" fmla="*/ 2400522 h 9023354"/>
              <a:gd name="connsiteX7418" fmla="*/ 7917290 w 11737975"/>
              <a:gd name="connsiteY7418" fmla="*/ 2392290 h 9023354"/>
              <a:gd name="connsiteX7419" fmla="*/ 7900573 w 11737975"/>
              <a:gd name="connsiteY7419" fmla="*/ 2385094 h 9023354"/>
              <a:gd name="connsiteX7420" fmla="*/ 7897167 w 11737975"/>
              <a:gd name="connsiteY7420" fmla="*/ 2369667 h 9023354"/>
              <a:gd name="connsiteX7421" fmla="*/ 7861358 w 11737975"/>
              <a:gd name="connsiteY7421" fmla="*/ 2321668 h 9023354"/>
              <a:gd name="connsiteX7422" fmla="*/ 7857954 w 11737975"/>
              <a:gd name="connsiteY7422" fmla="*/ 2306241 h 9023354"/>
              <a:gd name="connsiteX7423" fmla="*/ 7884581 w 11737975"/>
              <a:gd name="connsiteY7423" fmla="*/ 2289777 h 9023354"/>
              <a:gd name="connsiteX7424" fmla="*/ 7896860 w 11737975"/>
              <a:gd name="connsiteY7424" fmla="*/ 2299718 h 9023354"/>
              <a:gd name="connsiteX7425" fmla="*/ 7893457 w 11737975"/>
              <a:gd name="connsiteY7425" fmla="*/ 2284291 h 9023354"/>
              <a:gd name="connsiteX7426" fmla="*/ 7910174 w 11737975"/>
              <a:gd name="connsiteY7426" fmla="*/ 2291487 h 9023354"/>
              <a:gd name="connsiteX7427" fmla="*/ 7913580 w 11737975"/>
              <a:gd name="connsiteY7427" fmla="*/ 2306918 h 9023354"/>
              <a:gd name="connsiteX7428" fmla="*/ 7919049 w 11737975"/>
              <a:gd name="connsiteY7428" fmla="*/ 2285999 h 9023354"/>
              <a:gd name="connsiteX7429" fmla="*/ 7860019 w 11737975"/>
              <a:gd name="connsiteY7429" fmla="*/ 2269896 h 9023354"/>
              <a:gd name="connsiteX7430" fmla="*/ 7842267 w 11737975"/>
              <a:gd name="connsiteY7430" fmla="*/ 2280871 h 9023354"/>
              <a:gd name="connsiteX7431" fmla="*/ 7847739 w 11737975"/>
              <a:gd name="connsiteY7431" fmla="*/ 2259956 h 9023354"/>
              <a:gd name="connsiteX7432" fmla="*/ 7845365 w 11737975"/>
              <a:gd name="connsiteY7432" fmla="*/ 2226354 h 9023354"/>
              <a:gd name="connsiteX7433" fmla="*/ 7828648 w 11737975"/>
              <a:gd name="connsiteY7433" fmla="*/ 2219158 h 9023354"/>
              <a:gd name="connsiteX7434" fmla="*/ 7825242 w 11737975"/>
              <a:gd name="connsiteY7434" fmla="*/ 2203728 h 9023354"/>
              <a:gd name="connsiteX7435" fmla="*/ 7841963 w 11737975"/>
              <a:gd name="connsiteY7435" fmla="*/ 2210925 h 9023354"/>
              <a:gd name="connsiteX7436" fmla="*/ 7841690 w 11737975"/>
              <a:gd name="connsiteY7436" fmla="*/ 2204672 h 9023354"/>
              <a:gd name="connsiteX7437" fmla="*/ 7846666 w 11737975"/>
              <a:gd name="connsiteY7437" fmla="*/ 2205319 h 9023354"/>
              <a:gd name="connsiteX7438" fmla="*/ 7838470 w 11737975"/>
              <a:gd name="connsiteY7438" fmla="*/ 2186936 h 9023354"/>
              <a:gd name="connsiteX7439" fmla="*/ 7836887 w 11737975"/>
              <a:gd name="connsiteY7439" fmla="*/ 2185594 h 9023354"/>
              <a:gd name="connsiteX7440" fmla="*/ 7835150 w 11737975"/>
              <a:gd name="connsiteY7440" fmla="*/ 2180068 h 9023354"/>
              <a:gd name="connsiteX7441" fmla="*/ 7856306 w 11737975"/>
              <a:gd name="connsiteY7441" fmla="*/ 2184521 h 9023354"/>
              <a:gd name="connsiteX7442" fmla="*/ 7828340 w 11737975"/>
              <a:gd name="connsiteY7442" fmla="*/ 2149211 h 9023354"/>
              <a:gd name="connsiteX7443" fmla="*/ 7827308 w 11737975"/>
              <a:gd name="connsiteY7443" fmla="*/ 2167380 h 9023354"/>
              <a:gd name="connsiteX7444" fmla="*/ 7817489 w 11737975"/>
              <a:gd name="connsiteY7444" fmla="*/ 2180028 h 9023354"/>
              <a:gd name="connsiteX7445" fmla="*/ 7815907 w 11737975"/>
              <a:gd name="connsiteY7445" fmla="*/ 2181267 h 9023354"/>
              <a:gd name="connsiteX7446" fmla="*/ 7809131 w 11737975"/>
              <a:gd name="connsiteY7446" fmla="*/ 2176732 h 9023354"/>
              <a:gd name="connsiteX7447" fmla="*/ 7806860 w 11737975"/>
              <a:gd name="connsiteY7447" fmla="*/ 2155580 h 9023354"/>
              <a:gd name="connsiteX7448" fmla="*/ 7795254 w 11737975"/>
              <a:gd name="connsiteY7448" fmla="*/ 2143704 h 9023354"/>
              <a:gd name="connsiteX7449" fmla="*/ 7783579 w 11737975"/>
              <a:gd name="connsiteY7449" fmla="*/ 2149670 h 9023354"/>
              <a:gd name="connsiteX7450" fmla="*/ 7786027 w 11737975"/>
              <a:gd name="connsiteY7450" fmla="*/ 2140302 h 9023354"/>
              <a:gd name="connsiteX7451" fmla="*/ 7789704 w 11737975"/>
              <a:gd name="connsiteY7451" fmla="*/ 2126246 h 9023354"/>
              <a:gd name="connsiteX7452" fmla="*/ 7794326 w 11737975"/>
              <a:gd name="connsiteY7452" fmla="*/ 2130252 h 9023354"/>
              <a:gd name="connsiteX7453" fmla="*/ 7797775 w 11737975"/>
              <a:gd name="connsiteY7453" fmla="*/ 2131217 h 9023354"/>
              <a:gd name="connsiteX7454" fmla="*/ 7794904 w 11737975"/>
              <a:gd name="connsiteY7454" fmla="*/ 2134815 h 9023354"/>
              <a:gd name="connsiteX7455" fmla="*/ 7799379 w 11737975"/>
              <a:gd name="connsiteY7455" fmla="*/ 2140816 h 9023354"/>
              <a:gd name="connsiteX7456" fmla="*/ 7807185 w 11737975"/>
              <a:gd name="connsiteY7456" fmla="*/ 2144756 h 9023354"/>
              <a:gd name="connsiteX7457" fmla="*/ 7814892 w 11737975"/>
              <a:gd name="connsiteY7457" fmla="*/ 2142184 h 9023354"/>
              <a:gd name="connsiteX7458" fmla="*/ 7821994 w 11737975"/>
              <a:gd name="connsiteY7458" fmla="*/ 2139152 h 9023354"/>
              <a:gd name="connsiteX7459" fmla="*/ 7821651 w 11737975"/>
              <a:gd name="connsiteY7459" fmla="*/ 2141263 h 9023354"/>
              <a:gd name="connsiteX7460" fmla="*/ 7854458 w 11737975"/>
              <a:gd name="connsiteY7460" fmla="*/ 2169795 h 9023354"/>
              <a:gd name="connsiteX7461" fmla="*/ 7868046 w 11737975"/>
              <a:gd name="connsiteY7461" fmla="*/ 2188564 h 9023354"/>
              <a:gd name="connsiteX7462" fmla="*/ 7880892 w 11737975"/>
              <a:gd name="connsiteY7462" fmla="*/ 2183220 h 9023354"/>
              <a:gd name="connsiteX7463" fmla="*/ 7885848 w 11737975"/>
              <a:gd name="connsiteY7463" fmla="*/ 2181463 h 9023354"/>
              <a:gd name="connsiteX7464" fmla="*/ 7885960 w 11737975"/>
              <a:gd name="connsiteY7464" fmla="*/ 2181665 h 9023354"/>
              <a:gd name="connsiteX7465" fmla="*/ 7886876 w 11737975"/>
              <a:gd name="connsiteY7465" fmla="*/ 2181099 h 9023354"/>
              <a:gd name="connsiteX7466" fmla="*/ 7888075 w 11737975"/>
              <a:gd name="connsiteY7466" fmla="*/ 2180673 h 9023354"/>
              <a:gd name="connsiteX7467" fmla="*/ 7888255 w 11737975"/>
              <a:gd name="connsiteY7467" fmla="*/ 2180246 h 9023354"/>
              <a:gd name="connsiteX7468" fmla="*/ 7888369 w 11737975"/>
              <a:gd name="connsiteY7468" fmla="*/ 2180175 h 9023354"/>
              <a:gd name="connsiteX7469" fmla="*/ 7890777 w 11737975"/>
              <a:gd name="connsiteY7469" fmla="*/ 2178686 h 9023354"/>
              <a:gd name="connsiteX7470" fmla="*/ 7889664 w 11737975"/>
              <a:gd name="connsiteY7470" fmla="*/ 2176886 h 9023354"/>
              <a:gd name="connsiteX7471" fmla="*/ 7891486 w 11737975"/>
              <a:gd name="connsiteY7471" fmla="*/ 2172545 h 9023354"/>
              <a:gd name="connsiteX7472" fmla="*/ 7843661 w 11737975"/>
              <a:gd name="connsiteY7472" fmla="*/ 2128420 h 9023354"/>
              <a:gd name="connsiteX7473" fmla="*/ 7833680 w 11737975"/>
              <a:gd name="connsiteY7473" fmla="*/ 2126735 h 9023354"/>
              <a:gd name="connsiteX7474" fmla="*/ 7830405 w 11737975"/>
              <a:gd name="connsiteY7474" fmla="*/ 2112864 h 9023354"/>
              <a:gd name="connsiteX7475" fmla="*/ 7813169 w 11737975"/>
              <a:gd name="connsiteY7475" fmla="*/ 2114754 h 9023354"/>
              <a:gd name="connsiteX7476" fmla="*/ 7810813 w 11737975"/>
              <a:gd name="connsiteY7476" fmla="*/ 2115013 h 9023354"/>
              <a:gd name="connsiteX7477" fmla="*/ 7797310 w 11737975"/>
              <a:gd name="connsiteY7477" fmla="*/ 2092916 h 9023354"/>
              <a:gd name="connsiteX7478" fmla="*/ 7797283 w 11737975"/>
              <a:gd name="connsiteY7478" fmla="*/ 2092907 h 9023354"/>
              <a:gd name="connsiteX7479" fmla="*/ 7797483 w 11737975"/>
              <a:gd name="connsiteY7479" fmla="*/ 2089383 h 9023354"/>
              <a:gd name="connsiteX7480" fmla="*/ 7798000 w 11737975"/>
              <a:gd name="connsiteY7480" fmla="*/ 2080297 h 9023354"/>
              <a:gd name="connsiteX7481" fmla="*/ 7820188 w 11737975"/>
              <a:gd name="connsiteY7481" fmla="*/ 2066578 h 9023354"/>
              <a:gd name="connsiteX7482" fmla="*/ 7808941 w 11737975"/>
              <a:gd name="connsiteY7482" fmla="*/ 2038464 h 9023354"/>
              <a:gd name="connsiteX7483" fmla="*/ 7817816 w 11737975"/>
              <a:gd name="connsiteY7483" fmla="*/ 2032978 h 9023354"/>
              <a:gd name="connsiteX7484" fmla="*/ 7802131 w 11737975"/>
              <a:gd name="connsiteY7484" fmla="*/ 2007610 h 9023354"/>
              <a:gd name="connsiteX7485" fmla="*/ 7787785 w 11737975"/>
              <a:gd name="connsiteY7485" fmla="*/ 2034011 h 9023354"/>
              <a:gd name="connsiteX7486" fmla="*/ 7783348 w 11737975"/>
              <a:gd name="connsiteY7486" fmla="*/ 2036755 h 9023354"/>
              <a:gd name="connsiteX7487" fmla="*/ 7788818 w 11737975"/>
              <a:gd name="connsiteY7487" fmla="*/ 2015840 h 9023354"/>
              <a:gd name="connsiteX7488" fmla="*/ 7800790 w 11737975"/>
              <a:gd name="connsiteY7488" fmla="*/ 1955834 h 9023354"/>
              <a:gd name="connsiteX7489" fmla="*/ 7788509 w 11737975"/>
              <a:gd name="connsiteY7489" fmla="*/ 1945893 h 9023354"/>
              <a:gd name="connsiteX7490" fmla="*/ 7792948 w 11737975"/>
              <a:gd name="connsiteY7490" fmla="*/ 1943150 h 9023354"/>
              <a:gd name="connsiteX7491" fmla="*/ 7862918 w 11737975"/>
              <a:gd name="connsiteY7491" fmla="*/ 1917419 h 9023354"/>
              <a:gd name="connsiteX7492" fmla="*/ 7820608 w 11737975"/>
              <a:gd name="connsiteY7492" fmla="*/ 1908515 h 9023354"/>
              <a:gd name="connsiteX7493" fmla="*/ 7815136 w 11737975"/>
              <a:gd name="connsiteY7493" fmla="*/ 1929429 h 9023354"/>
              <a:gd name="connsiteX7494" fmla="*/ 7813798 w 11737975"/>
              <a:gd name="connsiteY7494" fmla="*/ 1877657 h 9023354"/>
              <a:gd name="connsiteX7495" fmla="*/ 7829626 w 11737975"/>
              <a:gd name="connsiteY7495" fmla="*/ 1872253 h 9023354"/>
              <a:gd name="connsiteX7496" fmla="*/ 7823706 w 11737975"/>
              <a:gd name="connsiteY7496" fmla="*/ 1853997 h 9023354"/>
              <a:gd name="connsiteX7497" fmla="*/ 7813798 w 11737975"/>
              <a:gd name="connsiteY7497" fmla="*/ 1877657 h 9023354"/>
              <a:gd name="connsiteX7498" fmla="*/ 7805955 w 11737975"/>
              <a:gd name="connsiteY7498" fmla="*/ 1864973 h 9023354"/>
              <a:gd name="connsiteX7499" fmla="*/ 7806986 w 11737975"/>
              <a:gd name="connsiteY7499" fmla="*/ 1846798 h 9023354"/>
              <a:gd name="connsiteX7500" fmla="*/ 7794706 w 11737975"/>
              <a:gd name="connsiteY7500" fmla="*/ 1836858 h 9023354"/>
              <a:gd name="connsiteX7501" fmla="*/ 7768805 w 11737975"/>
              <a:gd name="connsiteY7501" fmla="*/ 1765203 h 9023354"/>
              <a:gd name="connsiteX7502" fmla="*/ 7759929 w 11737975"/>
              <a:gd name="connsiteY7502" fmla="*/ 1770690 h 9023354"/>
              <a:gd name="connsiteX7503" fmla="*/ 7748679 w 11737975"/>
              <a:gd name="connsiteY7503" fmla="*/ 1742575 h 9023354"/>
              <a:gd name="connsiteX7504" fmla="*/ 7719681 w 11737975"/>
              <a:gd name="connsiteY7504" fmla="*/ 1725435 h 9023354"/>
              <a:gd name="connsiteX7505" fmla="*/ 7723088 w 11737975"/>
              <a:gd name="connsiteY7505" fmla="*/ 1740866 h 9023354"/>
              <a:gd name="connsiteX7506" fmla="*/ 7708741 w 11737975"/>
              <a:gd name="connsiteY7506" fmla="*/ 1767269 h 9023354"/>
              <a:gd name="connsiteX7507" fmla="*/ 7707401 w 11737975"/>
              <a:gd name="connsiteY7507" fmla="*/ 1715497 h 9023354"/>
              <a:gd name="connsiteX7508" fmla="*/ 7690683 w 11737975"/>
              <a:gd name="connsiteY7508" fmla="*/ 1708299 h 9023354"/>
              <a:gd name="connsiteX7509" fmla="*/ 7691716 w 11737975"/>
              <a:gd name="connsiteY7509" fmla="*/ 1690126 h 9023354"/>
              <a:gd name="connsiteX7510" fmla="*/ 7669526 w 11737975"/>
              <a:gd name="connsiteY7510" fmla="*/ 1703844 h 9023354"/>
              <a:gd name="connsiteX7511" fmla="*/ 7681808 w 11737975"/>
              <a:gd name="connsiteY7511" fmla="*/ 1713787 h 9023354"/>
              <a:gd name="connsiteX7512" fmla="*/ 7676337 w 11737975"/>
              <a:gd name="connsiteY7512" fmla="*/ 1734704 h 9023354"/>
              <a:gd name="connsiteX7513" fmla="*/ 7651775 w 11737975"/>
              <a:gd name="connsiteY7513" fmla="*/ 1714820 h 9023354"/>
              <a:gd name="connsiteX7514" fmla="*/ 7653840 w 11737975"/>
              <a:gd name="connsiteY7514" fmla="*/ 1678473 h 9023354"/>
              <a:gd name="connsiteX7515" fmla="*/ 7626908 w 11737975"/>
              <a:gd name="connsiteY7515" fmla="*/ 1624992 h 9023354"/>
              <a:gd name="connsiteX7516" fmla="*/ 7631345 w 11737975"/>
              <a:gd name="connsiteY7516" fmla="*/ 1622248 h 9023354"/>
              <a:gd name="connsiteX7517" fmla="*/ 7651469 w 11737975"/>
              <a:gd name="connsiteY7517" fmla="*/ 1644876 h 9023354"/>
              <a:gd name="connsiteX7518" fmla="*/ 7669219 w 11737975"/>
              <a:gd name="connsiteY7518" fmla="*/ 1633901 h 9023354"/>
              <a:gd name="connsiteX7519" fmla="*/ 7665813 w 11737975"/>
              <a:gd name="connsiteY7519" fmla="*/ 1618469 h 9023354"/>
              <a:gd name="connsiteX7520" fmla="*/ 7604411 w 11737975"/>
              <a:gd name="connsiteY7520" fmla="*/ 1568763 h 9023354"/>
              <a:gd name="connsiteX7521" fmla="*/ 7591097 w 11737975"/>
              <a:gd name="connsiteY7521" fmla="*/ 1576995 h 9023354"/>
              <a:gd name="connsiteX7522" fmla="*/ 7567570 w 11737975"/>
              <a:gd name="connsiteY7522" fmla="*/ 1538940 h 9023354"/>
              <a:gd name="connsiteX7523" fmla="*/ 7554256 w 11737975"/>
              <a:gd name="connsiteY7523" fmla="*/ 1547172 h 9023354"/>
              <a:gd name="connsiteX7524" fmla="*/ 7543009 w 11737975"/>
              <a:gd name="connsiteY7524" fmla="*/ 1519061 h 9023354"/>
              <a:gd name="connsiteX7525" fmla="*/ 7509571 w 11737975"/>
              <a:gd name="connsiteY7525" fmla="*/ 1504665 h 9023354"/>
              <a:gd name="connsiteX7526" fmla="*/ 7486349 w 11737975"/>
              <a:gd name="connsiteY7526" fmla="*/ 1536556 h 9023354"/>
              <a:gd name="connsiteX7527" fmla="*/ 7469631 w 11737975"/>
              <a:gd name="connsiteY7527" fmla="*/ 1529359 h 9023354"/>
              <a:gd name="connsiteX7528" fmla="*/ 7447444 w 11737975"/>
              <a:gd name="connsiteY7528" fmla="*/ 1543078 h 9023354"/>
              <a:gd name="connsiteX7529" fmla="*/ 7433096 w 11737975"/>
              <a:gd name="connsiteY7529" fmla="*/ 1569482 h 9023354"/>
              <a:gd name="connsiteX7530" fmla="*/ 7469938 w 11737975"/>
              <a:gd name="connsiteY7530" fmla="*/ 1599304 h 9023354"/>
              <a:gd name="connsiteX7531" fmla="*/ 7487997 w 11737975"/>
              <a:gd name="connsiteY7531" fmla="*/ 1658277 h 9023354"/>
              <a:gd name="connsiteX7532" fmla="*/ 7486963 w 11737975"/>
              <a:gd name="connsiteY7532" fmla="*/ 1676449 h 9023354"/>
              <a:gd name="connsiteX7533" fmla="*/ 7509257 w 11737975"/>
              <a:gd name="connsiteY7533" fmla="*/ 1686047 h 9023354"/>
              <a:gd name="connsiteX7534" fmla="*/ 7499245 w 11737975"/>
              <a:gd name="connsiteY7534" fmla="*/ 1686391 h 9023354"/>
              <a:gd name="connsiteX7535" fmla="*/ 7476023 w 11737975"/>
              <a:gd name="connsiteY7535" fmla="*/ 1718282 h 9023354"/>
              <a:gd name="connsiteX7536" fmla="*/ 7508427 w 11737975"/>
              <a:gd name="connsiteY7536" fmla="*/ 1750849 h 9023354"/>
              <a:gd name="connsiteX7537" fmla="*/ 7542896 w 11737975"/>
              <a:gd name="connsiteY7537" fmla="*/ 1747070 h 9023354"/>
              <a:gd name="connsiteX7538" fmla="*/ 7546302 w 11737975"/>
              <a:gd name="connsiteY7538" fmla="*/ 1762500 h 9023354"/>
              <a:gd name="connsiteX7539" fmla="*/ 7563020 w 11737975"/>
              <a:gd name="connsiteY7539" fmla="*/ 1769695 h 9023354"/>
              <a:gd name="connsiteX7540" fmla="*/ 7566426 w 11737975"/>
              <a:gd name="connsiteY7540" fmla="*/ 1785127 h 9023354"/>
              <a:gd name="connsiteX7541" fmla="*/ 7557551 w 11737975"/>
              <a:gd name="connsiteY7541" fmla="*/ 1790614 h 9023354"/>
              <a:gd name="connsiteX7542" fmla="*/ 7562295 w 11737975"/>
              <a:gd name="connsiteY7542" fmla="*/ 1857815 h 9023354"/>
              <a:gd name="connsiteX7543" fmla="*/ 7530322 w 11737975"/>
              <a:gd name="connsiteY7543" fmla="*/ 1880049 h 9023354"/>
              <a:gd name="connsiteX7544" fmla="*/ 7523262 w 11737975"/>
              <a:gd name="connsiteY7544" fmla="*/ 1882230 h 9023354"/>
              <a:gd name="connsiteX7545" fmla="*/ 7521980 w 11737975"/>
              <a:gd name="connsiteY7545" fmla="*/ 1880814 h 9023354"/>
              <a:gd name="connsiteX7546" fmla="*/ 7520226 w 11737975"/>
              <a:gd name="connsiteY7546" fmla="*/ 1872868 h 9023354"/>
              <a:gd name="connsiteX7547" fmla="*/ 7515544 w 11737975"/>
              <a:gd name="connsiteY7547" fmla="*/ 1851651 h 9023354"/>
              <a:gd name="connsiteX7548" fmla="*/ 7528859 w 11737975"/>
              <a:gd name="connsiteY7548" fmla="*/ 1843421 h 9023354"/>
              <a:gd name="connsiteX7549" fmla="*/ 7525455 w 11737975"/>
              <a:gd name="connsiteY7549" fmla="*/ 1827992 h 9023354"/>
              <a:gd name="connsiteX7550" fmla="*/ 7495422 w 11737975"/>
              <a:gd name="connsiteY7550" fmla="*/ 1829027 h 9023354"/>
              <a:gd name="connsiteX7551" fmla="*/ 7498826 w 11737975"/>
              <a:gd name="connsiteY7551" fmla="*/ 1844454 h 9023354"/>
              <a:gd name="connsiteX7552" fmla="*/ 7502953 w 11737975"/>
              <a:gd name="connsiteY7552" fmla="*/ 1866013 h 9023354"/>
              <a:gd name="connsiteX7553" fmla="*/ 7501685 w 11737975"/>
              <a:gd name="connsiteY7553" fmla="*/ 1874727 h 9023354"/>
              <a:gd name="connsiteX7554" fmla="*/ 7498283 w 11737975"/>
              <a:gd name="connsiteY7554" fmla="*/ 1875652 h 9023354"/>
              <a:gd name="connsiteX7555" fmla="*/ 7495281 w 11737975"/>
              <a:gd name="connsiteY7555" fmla="*/ 1868510 h 9023354"/>
              <a:gd name="connsiteX7556" fmla="*/ 7476763 w 11737975"/>
              <a:gd name="connsiteY7556" fmla="*/ 1872598 h 9023354"/>
              <a:gd name="connsiteX7557" fmla="*/ 7463242 w 11737975"/>
              <a:gd name="connsiteY7557" fmla="*/ 1866455 h 9023354"/>
              <a:gd name="connsiteX7558" fmla="*/ 7463325 w 11737975"/>
              <a:gd name="connsiteY7558" fmla="*/ 1866405 h 9023354"/>
              <a:gd name="connsiteX7559" fmla="*/ 7489951 w 11737975"/>
              <a:gd name="connsiteY7559" fmla="*/ 1849944 h 9023354"/>
              <a:gd name="connsiteX7560" fmla="*/ 7464358 w 11737975"/>
              <a:gd name="connsiteY7560" fmla="*/ 1848234 h 9023354"/>
              <a:gd name="connsiteX7561" fmla="*/ 7451045 w 11737975"/>
              <a:gd name="connsiteY7561" fmla="*/ 1856465 h 9023354"/>
              <a:gd name="connsiteX7562" fmla="*/ 7434326 w 11737975"/>
              <a:gd name="connsiteY7562" fmla="*/ 1849267 h 9023354"/>
              <a:gd name="connsiteX7563" fmla="*/ 7440828 w 11737975"/>
              <a:gd name="connsiteY7563" fmla="*/ 1810177 h 9023354"/>
              <a:gd name="connsiteX7564" fmla="*/ 7410798 w 11737975"/>
              <a:gd name="connsiteY7564" fmla="*/ 1811211 h 9023354"/>
              <a:gd name="connsiteX7565" fmla="*/ 7405019 w 11737975"/>
              <a:gd name="connsiteY7565" fmla="*/ 1762182 h 9023354"/>
              <a:gd name="connsiteX7566" fmla="*/ 7397177 w 11737975"/>
              <a:gd name="connsiteY7566" fmla="*/ 1749499 h 9023354"/>
              <a:gd name="connsiteX7567" fmla="*/ 7393771 w 11737975"/>
              <a:gd name="connsiteY7567" fmla="*/ 1734069 h 9023354"/>
              <a:gd name="connsiteX7568" fmla="*/ 7377053 w 11737975"/>
              <a:gd name="connsiteY7568" fmla="*/ 1726872 h 9023354"/>
              <a:gd name="connsiteX7569" fmla="*/ 7373647 w 11737975"/>
              <a:gd name="connsiteY7569" fmla="*/ 1711441 h 9023354"/>
              <a:gd name="connsiteX7570" fmla="*/ 7371582 w 11737975"/>
              <a:gd name="connsiteY7570" fmla="*/ 1747788 h 9023354"/>
              <a:gd name="connsiteX7571" fmla="*/ 7353831 w 11737975"/>
              <a:gd name="connsiteY7571" fmla="*/ 1758763 h 9023354"/>
              <a:gd name="connsiteX7572" fmla="*/ 7346294 w 11737975"/>
              <a:gd name="connsiteY7572" fmla="*/ 1816023 h 9023354"/>
              <a:gd name="connsiteX7573" fmla="*/ 7385204 w 11737975"/>
              <a:gd name="connsiteY7573" fmla="*/ 1809505 h 9023354"/>
              <a:gd name="connsiteX7574" fmla="*/ 7387573 w 11737975"/>
              <a:gd name="connsiteY7574" fmla="*/ 1843104 h 9023354"/>
              <a:gd name="connsiteX7575" fmla="*/ 7392010 w 11737975"/>
              <a:gd name="connsiteY7575" fmla="*/ 1840360 h 9023354"/>
              <a:gd name="connsiteX7576" fmla="*/ 7392987 w 11737975"/>
              <a:gd name="connsiteY7576" fmla="*/ 1847753 h 9023354"/>
              <a:gd name="connsiteX7577" fmla="*/ 7366317 w 11737975"/>
              <a:gd name="connsiteY7577" fmla="*/ 1854058 h 9023354"/>
              <a:gd name="connsiteX7578" fmla="*/ 7364376 w 11737975"/>
              <a:gd name="connsiteY7578" fmla="*/ 1840439 h 9023354"/>
              <a:gd name="connsiteX7579" fmla="*/ 7303639 w 11737975"/>
              <a:gd name="connsiteY7579" fmla="*/ 1830032 h 9023354"/>
              <a:gd name="connsiteX7580" fmla="*/ 7291688 w 11737975"/>
              <a:gd name="connsiteY7580" fmla="*/ 1834307 h 9023354"/>
              <a:gd name="connsiteX7581" fmla="*/ 7297831 w 11737975"/>
              <a:gd name="connsiteY7581" fmla="*/ 1830509 h 9023354"/>
              <a:gd name="connsiteX7582" fmla="*/ 7312856 w 11737975"/>
              <a:gd name="connsiteY7582" fmla="*/ 1821219 h 9023354"/>
              <a:gd name="connsiteX7583" fmla="*/ 7301284 w 11737975"/>
              <a:gd name="connsiteY7583" fmla="*/ 1792547 h 9023354"/>
              <a:gd name="connsiteX7584" fmla="*/ 7328883 w 11737975"/>
              <a:gd name="connsiteY7584" fmla="*/ 1757567 h 9023354"/>
              <a:gd name="connsiteX7585" fmla="*/ 7342239 w 11737975"/>
              <a:gd name="connsiteY7585" fmla="*/ 1749310 h 9023354"/>
              <a:gd name="connsiteX7586" fmla="*/ 7338121 w 11737975"/>
              <a:gd name="connsiteY7586" fmla="*/ 1733942 h 9023354"/>
              <a:gd name="connsiteX7587" fmla="*/ 7330664 w 11737975"/>
              <a:gd name="connsiteY7587" fmla="*/ 1720639 h 9023354"/>
              <a:gd name="connsiteX7588" fmla="*/ 7326214 w 11737975"/>
              <a:gd name="connsiteY7588" fmla="*/ 1723390 h 9023354"/>
              <a:gd name="connsiteX7589" fmla="*/ 7313748 w 11737975"/>
              <a:gd name="connsiteY7589" fmla="*/ 1713182 h 9023354"/>
              <a:gd name="connsiteX7590" fmla="*/ 7287928 w 11737975"/>
              <a:gd name="connsiteY7590" fmla="*/ 1711231 h 9023354"/>
              <a:gd name="connsiteX7591" fmla="*/ 7307513 w 11737975"/>
              <a:gd name="connsiteY7591" fmla="*/ 1752865 h 9023354"/>
              <a:gd name="connsiteX7592" fmla="*/ 7268341 w 11737975"/>
              <a:gd name="connsiteY7592" fmla="*/ 1759173 h 9023354"/>
              <a:gd name="connsiteX7593" fmla="*/ 7262997 w 11737975"/>
              <a:gd name="connsiteY7593" fmla="*/ 1780388 h 9023354"/>
              <a:gd name="connsiteX7594" fmla="*/ 7292381 w 11737975"/>
              <a:gd name="connsiteY7594" fmla="*/ 1798054 h 9023354"/>
              <a:gd name="connsiteX7595" fmla="*/ 7287928 w 11737975"/>
              <a:gd name="connsiteY7595" fmla="*/ 1800806 h 9023354"/>
              <a:gd name="connsiteX7596" fmla="*/ 7261217 w 11737975"/>
              <a:gd name="connsiteY7596" fmla="*/ 1817321 h 9023354"/>
              <a:gd name="connsiteX7597" fmla="*/ 7269526 w 11737975"/>
              <a:gd name="connsiteY7597" fmla="*/ 1822018 h 9023354"/>
              <a:gd name="connsiteX7598" fmla="*/ 7248135 w 11737975"/>
              <a:gd name="connsiteY7598" fmla="*/ 1823082 h 9023354"/>
              <a:gd name="connsiteX7599" fmla="*/ 7230911 w 11737975"/>
              <a:gd name="connsiteY7599" fmla="*/ 1815274 h 9023354"/>
              <a:gd name="connsiteX7600" fmla="*/ 7213079 w 11737975"/>
              <a:gd name="connsiteY7600" fmla="*/ 1822332 h 9023354"/>
              <a:gd name="connsiteX7601" fmla="*/ 7211669 w 11737975"/>
              <a:gd name="connsiteY7601" fmla="*/ 1805476 h 9023354"/>
              <a:gd name="connsiteX7602" fmla="*/ 7179713 w 11737975"/>
              <a:gd name="connsiteY7602" fmla="*/ 1796922 h 9023354"/>
              <a:gd name="connsiteX7603" fmla="*/ 7165763 w 11737975"/>
              <a:gd name="connsiteY7603" fmla="*/ 1831215 h 9023354"/>
              <a:gd name="connsiteX7604" fmla="*/ 7170444 w 11737975"/>
              <a:gd name="connsiteY7604" fmla="*/ 1815356 h 9023354"/>
              <a:gd name="connsiteX7605" fmla="*/ 7138580 w 11737975"/>
              <a:gd name="connsiteY7605" fmla="*/ 1793515 h 9023354"/>
              <a:gd name="connsiteX7606" fmla="*/ 7120837 w 11737975"/>
              <a:gd name="connsiteY7606" fmla="*/ 1787288 h 9023354"/>
              <a:gd name="connsiteX7607" fmla="*/ 7106094 w 11737975"/>
              <a:gd name="connsiteY7607" fmla="*/ 1788201 h 9023354"/>
              <a:gd name="connsiteX7608" fmla="*/ 7103886 w 11737975"/>
              <a:gd name="connsiteY7608" fmla="*/ 1814439 h 9023354"/>
              <a:gd name="connsiteX7609" fmla="*/ 7112978 w 11737975"/>
              <a:gd name="connsiteY7609" fmla="*/ 1822578 h 9023354"/>
              <a:gd name="connsiteX7610" fmla="*/ 7110891 w 11737975"/>
              <a:gd name="connsiteY7610" fmla="*/ 1830550 h 9023354"/>
              <a:gd name="connsiteX7611" fmla="*/ 7107669 w 11737975"/>
              <a:gd name="connsiteY7611" fmla="*/ 1834047 h 9023354"/>
              <a:gd name="connsiteX7612" fmla="*/ 7103766 w 11737975"/>
              <a:gd name="connsiteY7612" fmla="*/ 1828807 h 9023354"/>
              <a:gd name="connsiteX7613" fmla="*/ 7103730 w 11737975"/>
              <a:gd name="connsiteY7613" fmla="*/ 1828131 h 9023354"/>
              <a:gd name="connsiteX7614" fmla="*/ 7102825 w 11737975"/>
              <a:gd name="connsiteY7614" fmla="*/ 1820917 h 9023354"/>
              <a:gd name="connsiteX7615" fmla="*/ 7084554 w 11737975"/>
              <a:gd name="connsiteY7615" fmla="*/ 1817927 h 9023354"/>
              <a:gd name="connsiteX7616" fmla="*/ 7083143 w 11737975"/>
              <a:gd name="connsiteY7616" fmla="*/ 1801069 h 9023354"/>
              <a:gd name="connsiteX7617" fmla="*/ 7093914 w 11737975"/>
              <a:gd name="connsiteY7617" fmla="*/ 1786208 h 9023354"/>
              <a:gd name="connsiteX7618" fmla="*/ 7051898 w 11737975"/>
              <a:gd name="connsiteY7618" fmla="*/ 1762706 h 9023354"/>
              <a:gd name="connsiteX7619" fmla="*/ 7043687 w 11737975"/>
              <a:gd name="connsiteY7619" fmla="*/ 1774664 h 9023354"/>
              <a:gd name="connsiteX7620" fmla="*/ 7046125 w 11737975"/>
              <a:gd name="connsiteY7620" fmla="*/ 1790025 h 9023354"/>
              <a:gd name="connsiteX7621" fmla="*/ 7042256 w 11737975"/>
              <a:gd name="connsiteY7621" fmla="*/ 1800578 h 9023354"/>
              <a:gd name="connsiteX7622" fmla="*/ 7039382 w 11737975"/>
              <a:gd name="connsiteY7622" fmla="*/ 1795931 h 9023354"/>
              <a:gd name="connsiteX7623" fmla="*/ 7042021 w 11737975"/>
              <a:gd name="connsiteY7623" fmla="*/ 1801220 h 9023354"/>
              <a:gd name="connsiteX7624" fmla="*/ 7040948 w 11737975"/>
              <a:gd name="connsiteY7624" fmla="*/ 1804141 h 9023354"/>
              <a:gd name="connsiteX7625" fmla="*/ 7035387 w 11737975"/>
              <a:gd name="connsiteY7625" fmla="*/ 1799906 h 9023354"/>
              <a:gd name="connsiteX7626" fmla="*/ 7036186 w 11737975"/>
              <a:gd name="connsiteY7626" fmla="*/ 1756811 h 9023354"/>
              <a:gd name="connsiteX7627" fmla="*/ 7019854 w 11737975"/>
              <a:gd name="connsiteY7627" fmla="*/ 1767438 h 9023354"/>
              <a:gd name="connsiteX7628" fmla="*/ 6984721 w 11737975"/>
              <a:gd name="connsiteY7628" fmla="*/ 1778315 h 9023354"/>
              <a:gd name="connsiteX7629" fmla="*/ 6977130 w 11737975"/>
              <a:gd name="connsiteY7629" fmla="*/ 1773747 h 9023354"/>
              <a:gd name="connsiteX7630" fmla="*/ 6986400 w 11737975"/>
              <a:gd name="connsiteY7630" fmla="*/ 1755315 h 9023354"/>
              <a:gd name="connsiteX7631" fmla="*/ 6975279 w 11737975"/>
              <a:gd name="connsiteY7631" fmla="*/ 1746844 h 9023354"/>
              <a:gd name="connsiteX7632" fmla="*/ 6961287 w 11737975"/>
              <a:gd name="connsiteY7632" fmla="*/ 1749542 h 9023354"/>
              <a:gd name="connsiteX7633" fmla="*/ 6956953 w 11737975"/>
              <a:gd name="connsiteY7633" fmla="*/ 1747090 h 9023354"/>
              <a:gd name="connsiteX7634" fmla="*/ 6960214 w 11737975"/>
              <a:gd name="connsiteY7634" fmla="*/ 1746318 h 9023354"/>
              <a:gd name="connsiteX7635" fmla="*/ 6974743 w 11737975"/>
              <a:gd name="connsiteY7635" fmla="*/ 1730870 h 9023354"/>
              <a:gd name="connsiteX7636" fmla="*/ 6954822 w 11737975"/>
              <a:gd name="connsiteY7636" fmla="*/ 1708702 h 9023354"/>
              <a:gd name="connsiteX7637" fmla="*/ 6948317 w 11737975"/>
              <a:gd name="connsiteY7637" fmla="*/ 1705719 h 9023354"/>
              <a:gd name="connsiteX7638" fmla="*/ 6949049 w 11737975"/>
              <a:gd name="connsiteY7638" fmla="*/ 1729515 h 9023354"/>
              <a:gd name="connsiteX7639" fmla="*/ 6929298 w 11737975"/>
              <a:gd name="connsiteY7639" fmla="*/ 1735261 h 9023354"/>
              <a:gd name="connsiteX7640" fmla="*/ 6929015 w 11737975"/>
              <a:gd name="connsiteY7640" fmla="*/ 1735691 h 9023354"/>
              <a:gd name="connsiteX7641" fmla="*/ 6927082 w 11737975"/>
              <a:gd name="connsiteY7641" fmla="*/ 1735632 h 9023354"/>
              <a:gd name="connsiteX7642" fmla="*/ 6901130 w 11737975"/>
              <a:gd name="connsiteY7642" fmla="*/ 1741361 h 9023354"/>
              <a:gd name="connsiteX7643" fmla="*/ 6899278 w 11737975"/>
              <a:gd name="connsiteY7643" fmla="*/ 1714457 h 9023354"/>
              <a:gd name="connsiteX7644" fmla="*/ 6875708 w 11737975"/>
              <a:gd name="connsiteY7644" fmla="*/ 1743852 h 9023354"/>
              <a:gd name="connsiteX7645" fmla="*/ 6863525 w 11737975"/>
              <a:gd name="connsiteY7645" fmla="*/ 1741859 h 9023354"/>
              <a:gd name="connsiteX7646" fmla="*/ 6862026 w 11737975"/>
              <a:gd name="connsiteY7646" fmla="*/ 1738288 h 9023354"/>
              <a:gd name="connsiteX7647" fmla="*/ 6862555 w 11737975"/>
              <a:gd name="connsiteY7647" fmla="*/ 1735050 h 9023354"/>
              <a:gd name="connsiteX7648" fmla="*/ 6875796 w 11737975"/>
              <a:gd name="connsiteY7648" fmla="*/ 1730566 h 9023354"/>
              <a:gd name="connsiteX7649" fmla="*/ 6853024 w 11737975"/>
              <a:gd name="connsiteY7649" fmla="*/ 1716864 h 9023354"/>
              <a:gd name="connsiteX7650" fmla="*/ 6847813 w 11737975"/>
              <a:gd name="connsiteY7650" fmla="*/ 1735962 h 9023354"/>
              <a:gd name="connsiteX7651" fmla="*/ 6849843 w 11737975"/>
              <a:gd name="connsiteY7651" fmla="*/ 1736294 h 9023354"/>
              <a:gd name="connsiteX7652" fmla="*/ 6847284 w 11737975"/>
              <a:gd name="connsiteY7652" fmla="*/ 1739201 h 9023354"/>
              <a:gd name="connsiteX7653" fmla="*/ 6848785 w 11737975"/>
              <a:gd name="connsiteY7653" fmla="*/ 1742771 h 9023354"/>
              <a:gd name="connsiteX7654" fmla="*/ 6841193 w 11737975"/>
              <a:gd name="connsiteY7654" fmla="*/ 1738203 h 9023354"/>
              <a:gd name="connsiteX7655" fmla="*/ 6841813 w 11737975"/>
              <a:gd name="connsiteY7655" fmla="*/ 1721678 h 9023354"/>
              <a:gd name="connsiteX7656" fmla="*/ 6835720 w 11737975"/>
              <a:gd name="connsiteY7656" fmla="*/ 1720684 h 9023354"/>
              <a:gd name="connsiteX7657" fmla="*/ 6840403 w 11737975"/>
              <a:gd name="connsiteY7657" fmla="*/ 1704823 h 9023354"/>
              <a:gd name="connsiteX7658" fmla="*/ 6817979 w 11737975"/>
              <a:gd name="connsiteY7658" fmla="*/ 1714455 h 9023354"/>
              <a:gd name="connsiteX7659" fmla="*/ 6829542 w 11737975"/>
              <a:gd name="connsiteY7659" fmla="*/ 1732971 h 9023354"/>
              <a:gd name="connsiteX7660" fmla="*/ 6812239 w 11737975"/>
              <a:gd name="connsiteY7660" fmla="*/ 1736792 h 9023354"/>
              <a:gd name="connsiteX7661" fmla="*/ 6788938 w 11737975"/>
              <a:gd name="connsiteY7661" fmla="*/ 1726327 h 9023354"/>
              <a:gd name="connsiteX7662" fmla="*/ 6787175 w 11737975"/>
              <a:gd name="connsiteY7662" fmla="*/ 1686138 h 9023354"/>
              <a:gd name="connsiteX7663" fmla="*/ 6776316 w 11737975"/>
              <a:gd name="connsiteY7663" fmla="*/ 1714287 h 9023354"/>
              <a:gd name="connsiteX7664" fmla="*/ 6753363 w 11737975"/>
              <a:gd name="connsiteY7664" fmla="*/ 1727157 h 9023354"/>
              <a:gd name="connsiteX7665" fmla="*/ 6755661 w 11737975"/>
              <a:gd name="connsiteY7665" fmla="*/ 1687631 h 9023354"/>
              <a:gd name="connsiteX7666" fmla="*/ 6732359 w 11737975"/>
              <a:gd name="connsiteY7666" fmla="*/ 1677169 h 9023354"/>
              <a:gd name="connsiteX7667" fmla="*/ 6709407 w 11737975"/>
              <a:gd name="connsiteY7667" fmla="*/ 1690038 h 9023354"/>
              <a:gd name="connsiteX7668" fmla="*/ 6696164 w 11737975"/>
              <a:gd name="connsiteY7668" fmla="*/ 1694521 h 9023354"/>
              <a:gd name="connsiteX7669" fmla="*/ 6694486 w 11737975"/>
              <a:gd name="connsiteY7669" fmla="*/ 1717522 h 9023354"/>
              <a:gd name="connsiteX7670" fmla="*/ 6692813 w 11737975"/>
              <a:gd name="connsiteY7670" fmla="*/ 1664047 h 9023354"/>
              <a:gd name="connsiteX7671" fmla="*/ 6668272 w 11737975"/>
              <a:gd name="connsiteY7671" fmla="*/ 1686633 h 9023354"/>
              <a:gd name="connsiteX7672" fmla="*/ 6648500 w 11737975"/>
              <a:gd name="connsiteY7672" fmla="*/ 1680072 h 9023354"/>
              <a:gd name="connsiteX7673" fmla="*/ 6647970 w 11737975"/>
              <a:gd name="connsiteY7673" fmla="*/ 1683311 h 9023354"/>
              <a:gd name="connsiteX7674" fmla="*/ 6645498 w 11737975"/>
              <a:gd name="connsiteY7674" fmla="*/ 1672930 h 9023354"/>
              <a:gd name="connsiteX7675" fmla="*/ 6647528 w 11737975"/>
              <a:gd name="connsiteY7675" fmla="*/ 1673263 h 9023354"/>
              <a:gd name="connsiteX7676" fmla="*/ 6654149 w 11737975"/>
              <a:gd name="connsiteY7676" fmla="*/ 1671019 h 9023354"/>
              <a:gd name="connsiteX7677" fmla="*/ 6626607 w 11737975"/>
              <a:gd name="connsiteY7677" fmla="*/ 1686464 h 9023354"/>
              <a:gd name="connsiteX7678" fmla="*/ 6595892 w 11737975"/>
              <a:gd name="connsiteY7678" fmla="*/ 1644863 h 9023354"/>
              <a:gd name="connsiteX7679" fmla="*/ 6594391 w 11737975"/>
              <a:gd name="connsiteY7679" fmla="*/ 1641291 h 9023354"/>
              <a:gd name="connsiteX7680" fmla="*/ 6592892 w 11737975"/>
              <a:gd name="connsiteY7680" fmla="*/ 1637721 h 9023354"/>
              <a:gd name="connsiteX7681" fmla="*/ 6592360 w 11737975"/>
              <a:gd name="connsiteY7681" fmla="*/ 1640959 h 9023354"/>
              <a:gd name="connsiteX7682" fmla="*/ 6591831 w 11737975"/>
              <a:gd name="connsiteY7682" fmla="*/ 1644197 h 9023354"/>
              <a:gd name="connsiteX7683" fmla="*/ 6591300 w 11737975"/>
              <a:gd name="connsiteY7683" fmla="*/ 1647437 h 9023354"/>
              <a:gd name="connsiteX7684" fmla="*/ 6579471 w 11737975"/>
              <a:gd name="connsiteY7684" fmla="*/ 1668777 h 9023354"/>
              <a:gd name="connsiteX7685" fmla="*/ 6566580 w 11737975"/>
              <a:gd name="connsiteY7685" fmla="*/ 1696593 h 9023354"/>
              <a:gd name="connsiteX7686" fmla="*/ 6551309 w 11737975"/>
              <a:gd name="connsiteY7686" fmla="*/ 1700744 h 9023354"/>
              <a:gd name="connsiteX7687" fmla="*/ 6546456 w 11737975"/>
              <a:gd name="connsiteY7687" fmla="*/ 1666700 h 9023354"/>
              <a:gd name="connsiteX7688" fmla="*/ 6526244 w 11737975"/>
              <a:gd name="connsiteY7688" fmla="*/ 1650091 h 9023354"/>
              <a:gd name="connsiteX7689" fmla="*/ 6506911 w 11737975"/>
              <a:gd name="connsiteY7689" fmla="*/ 1653579 h 9023354"/>
              <a:gd name="connsiteX7690" fmla="*/ 6474957 w 11737975"/>
              <a:gd name="connsiteY7690" fmla="*/ 1645025 h 9023354"/>
              <a:gd name="connsiteX7691" fmla="*/ 6456686 w 11737975"/>
              <a:gd name="connsiteY7691" fmla="*/ 1642034 h 9023354"/>
              <a:gd name="connsiteX7692" fmla="*/ 6454215 w 11737975"/>
              <a:gd name="connsiteY7692" fmla="*/ 1631657 h 9023354"/>
              <a:gd name="connsiteX7693" fmla="*/ 6453775 w 11737975"/>
              <a:gd name="connsiteY7693" fmla="*/ 1621607 h 9023354"/>
              <a:gd name="connsiteX7694" fmla="*/ 6450244 w 11737975"/>
              <a:gd name="connsiteY7694" fmla="*/ 1617704 h 9023354"/>
              <a:gd name="connsiteX7695" fmla="*/ 6429500 w 11737975"/>
              <a:gd name="connsiteY7695" fmla="*/ 1604334 h 9023354"/>
              <a:gd name="connsiteX7696" fmla="*/ 6428882 w 11737975"/>
              <a:gd name="connsiteY7696" fmla="*/ 1620859 h 9023354"/>
              <a:gd name="connsiteX7697" fmla="*/ 6400899 w 11737975"/>
              <a:gd name="connsiteY7697" fmla="*/ 1626257 h 9023354"/>
              <a:gd name="connsiteX7698" fmla="*/ 6398076 w 11737975"/>
              <a:gd name="connsiteY7698" fmla="*/ 1592543 h 9023354"/>
              <a:gd name="connsiteX7699" fmla="*/ 6384835 w 11737975"/>
              <a:gd name="connsiteY7699" fmla="*/ 1597026 h 9023354"/>
              <a:gd name="connsiteX7700" fmla="*/ 6373005 w 11737975"/>
              <a:gd name="connsiteY7700" fmla="*/ 1618366 h 9023354"/>
              <a:gd name="connsiteX7701" fmla="*/ 6368325 w 11737975"/>
              <a:gd name="connsiteY7701" fmla="*/ 1634225 h 9023354"/>
              <a:gd name="connsiteX7702" fmla="*/ 6366295 w 11737975"/>
              <a:gd name="connsiteY7702" fmla="*/ 1633895 h 9023354"/>
              <a:gd name="connsiteX7703" fmla="*/ 6362235 w 11737975"/>
              <a:gd name="connsiteY7703" fmla="*/ 1633229 h 9023354"/>
              <a:gd name="connsiteX7704" fmla="*/ 6360205 w 11737975"/>
              <a:gd name="connsiteY7704" fmla="*/ 1632897 h 9023354"/>
              <a:gd name="connsiteX7705" fmla="*/ 6359233 w 11737975"/>
              <a:gd name="connsiteY7705" fmla="*/ 1626088 h 9023354"/>
              <a:gd name="connsiteX7706" fmla="*/ 6355704 w 11737975"/>
              <a:gd name="connsiteY7706" fmla="*/ 1622185 h 9023354"/>
              <a:gd name="connsiteX7707" fmla="*/ 6351113 w 11737975"/>
              <a:gd name="connsiteY7707" fmla="*/ 1624759 h 9023354"/>
              <a:gd name="connsiteX7708" fmla="*/ 6350583 w 11737975"/>
              <a:gd name="connsiteY7708" fmla="*/ 1627998 h 9023354"/>
              <a:gd name="connsiteX7709" fmla="*/ 6352613 w 11737975"/>
              <a:gd name="connsiteY7709" fmla="*/ 1628329 h 9023354"/>
              <a:gd name="connsiteX7710" fmla="*/ 6356144 w 11737975"/>
              <a:gd name="connsiteY7710" fmla="*/ 1632233 h 9023354"/>
              <a:gd name="connsiteX7711" fmla="*/ 6353583 w 11737975"/>
              <a:gd name="connsiteY7711" fmla="*/ 1635139 h 9023354"/>
              <a:gd name="connsiteX7712" fmla="*/ 6350494 w 11737975"/>
              <a:gd name="connsiteY7712" fmla="*/ 1641284 h 9023354"/>
              <a:gd name="connsiteX7713" fmla="*/ 6351994 w 11737975"/>
              <a:gd name="connsiteY7713" fmla="*/ 1644855 h 9023354"/>
              <a:gd name="connsiteX7714" fmla="*/ 6356584 w 11737975"/>
              <a:gd name="connsiteY7714" fmla="*/ 1642280 h 9023354"/>
              <a:gd name="connsiteX7715" fmla="*/ 6358615 w 11737975"/>
              <a:gd name="connsiteY7715" fmla="*/ 1642613 h 9023354"/>
              <a:gd name="connsiteX7716" fmla="*/ 6362675 w 11737975"/>
              <a:gd name="connsiteY7716" fmla="*/ 1643277 h 9023354"/>
              <a:gd name="connsiteX7717" fmla="*/ 6364704 w 11737975"/>
              <a:gd name="connsiteY7717" fmla="*/ 1643609 h 9023354"/>
              <a:gd name="connsiteX7718" fmla="*/ 6365674 w 11737975"/>
              <a:gd name="connsiteY7718" fmla="*/ 1650417 h 9023354"/>
              <a:gd name="connsiteX7719" fmla="*/ 6337604 w 11737975"/>
              <a:gd name="connsiteY7719" fmla="*/ 1669101 h 9023354"/>
              <a:gd name="connsiteX7720" fmla="*/ 6331601 w 11737975"/>
              <a:gd name="connsiteY7720" fmla="*/ 1654818 h 9023354"/>
              <a:gd name="connsiteX7721" fmla="*/ 6326571 w 11737975"/>
              <a:gd name="connsiteY7721" fmla="*/ 1647345 h 9023354"/>
              <a:gd name="connsiteX7722" fmla="*/ 6331161 w 11737975"/>
              <a:gd name="connsiteY7722" fmla="*/ 1644771 h 9023354"/>
              <a:gd name="connsiteX7723" fmla="*/ 6335401 w 11737975"/>
              <a:gd name="connsiteY7723" fmla="*/ 1618861 h 9023354"/>
              <a:gd name="connsiteX7724" fmla="*/ 6337610 w 11737975"/>
              <a:gd name="connsiteY7724" fmla="*/ 1592623 h 9023354"/>
              <a:gd name="connsiteX7725" fmla="*/ 6310947 w 11737975"/>
              <a:gd name="connsiteY7725" fmla="*/ 1628163 h 9023354"/>
              <a:gd name="connsiteX7726" fmla="*/ 6294707 w 11737975"/>
              <a:gd name="connsiteY7726" fmla="*/ 1625506 h 9023354"/>
              <a:gd name="connsiteX7727" fmla="*/ 6288527 w 11737975"/>
              <a:gd name="connsiteY7727" fmla="*/ 1637795 h 9023354"/>
              <a:gd name="connsiteX7728" fmla="*/ 6290998 w 11737975"/>
              <a:gd name="connsiteY7728" fmla="*/ 1648174 h 9023354"/>
              <a:gd name="connsiteX7729" fmla="*/ 6275815 w 11737975"/>
              <a:gd name="connsiteY7729" fmla="*/ 1639039 h 9023354"/>
              <a:gd name="connsiteX7730" fmla="*/ 6279435 w 11737975"/>
              <a:gd name="connsiteY7730" fmla="*/ 1629657 h 9023354"/>
              <a:gd name="connsiteX7731" fmla="*/ 6276434 w 11737975"/>
              <a:gd name="connsiteY7731" fmla="*/ 1622515 h 9023354"/>
              <a:gd name="connsiteX7732" fmla="*/ 6278465 w 11737975"/>
              <a:gd name="connsiteY7732" fmla="*/ 1622849 h 9023354"/>
              <a:gd name="connsiteX7733" fmla="*/ 6281024 w 11737975"/>
              <a:gd name="connsiteY7733" fmla="*/ 1619940 h 9023354"/>
              <a:gd name="connsiteX7734" fmla="*/ 6280055 w 11737975"/>
              <a:gd name="connsiteY7734" fmla="*/ 1613132 h 9023354"/>
              <a:gd name="connsiteX7735" fmla="*/ 6278024 w 11737975"/>
              <a:gd name="connsiteY7735" fmla="*/ 1612802 h 9023354"/>
              <a:gd name="connsiteX7736" fmla="*/ 6253662 w 11737975"/>
              <a:gd name="connsiteY7736" fmla="*/ 1608813 h 9023354"/>
              <a:gd name="connsiteX7737" fmla="*/ 6255871 w 11737975"/>
              <a:gd name="connsiteY7737" fmla="*/ 1582573 h 9023354"/>
              <a:gd name="connsiteX7738" fmla="*/ 6244219 w 11737975"/>
              <a:gd name="connsiteY7738" fmla="*/ 1577341 h 9023354"/>
              <a:gd name="connsiteX7739" fmla="*/ 6216235 w 11737975"/>
              <a:gd name="connsiteY7739" fmla="*/ 1582739 h 9023354"/>
              <a:gd name="connsiteX7740" fmla="*/ 6222148 w 11737975"/>
              <a:gd name="connsiteY7740" fmla="*/ 1610306 h 9023354"/>
              <a:gd name="connsiteX7741" fmla="*/ 6203696 w 11737975"/>
              <a:gd name="connsiteY7741" fmla="*/ 1633889 h 9023354"/>
              <a:gd name="connsiteX7742" fmla="*/ 6200256 w 11737975"/>
              <a:gd name="connsiteY7742" fmla="*/ 1616700 h 9023354"/>
              <a:gd name="connsiteX7743" fmla="*/ 6189574 w 11737975"/>
              <a:gd name="connsiteY7743" fmla="*/ 1618278 h 9023354"/>
              <a:gd name="connsiteX7744" fmla="*/ 6193016 w 11737975"/>
              <a:gd name="connsiteY7744" fmla="*/ 1635466 h 9023354"/>
              <a:gd name="connsiteX7745" fmla="*/ 6179774 w 11737975"/>
              <a:gd name="connsiteY7745" fmla="*/ 1639950 h 9023354"/>
              <a:gd name="connsiteX7746" fmla="*/ 6187275 w 11737975"/>
              <a:gd name="connsiteY7746" fmla="*/ 1657803 h 9023354"/>
              <a:gd name="connsiteX7747" fmla="*/ 6186745 w 11737975"/>
              <a:gd name="connsiteY7747" fmla="*/ 1661041 h 9023354"/>
              <a:gd name="connsiteX7748" fmla="*/ 6174214 w 11737975"/>
              <a:gd name="connsiteY7748" fmla="*/ 1635714 h 9023354"/>
              <a:gd name="connsiteX7749" fmla="*/ 6182954 w 11737975"/>
              <a:gd name="connsiteY7749" fmla="*/ 1620519 h 9023354"/>
              <a:gd name="connsiteX7750" fmla="*/ 6158591 w 11737975"/>
              <a:gd name="connsiteY7750" fmla="*/ 1616532 h 9023354"/>
              <a:gd name="connsiteX7751" fmla="*/ 6113926 w 11737975"/>
              <a:gd name="connsiteY7751" fmla="*/ 1609224 h 9023354"/>
              <a:gd name="connsiteX7752" fmla="*/ 6106246 w 11737975"/>
              <a:gd name="connsiteY7752" fmla="*/ 1617942 h 9023354"/>
              <a:gd name="connsiteX7753" fmla="*/ 6072261 w 11737975"/>
              <a:gd name="connsiteY7753" fmla="*/ 1609056 h 9023354"/>
              <a:gd name="connsiteX7754" fmla="*/ 6066171 w 11737975"/>
              <a:gd name="connsiteY7754" fmla="*/ 1608060 h 9023354"/>
              <a:gd name="connsiteX7755" fmla="*/ 6064050 w 11737975"/>
              <a:gd name="connsiteY7755" fmla="*/ 1621012 h 9023354"/>
              <a:gd name="connsiteX7756" fmla="*/ 6058580 w 11737975"/>
              <a:gd name="connsiteY7756" fmla="*/ 1603493 h 9023354"/>
              <a:gd name="connsiteX7757" fmla="*/ 6045867 w 11737975"/>
              <a:gd name="connsiteY7757" fmla="*/ 1604736 h 9023354"/>
              <a:gd name="connsiteX7758" fmla="*/ 6009323 w 11737975"/>
              <a:gd name="connsiteY7758" fmla="*/ 1598757 h 9023354"/>
              <a:gd name="connsiteX7759" fmla="*/ 5984430 w 11737975"/>
              <a:gd name="connsiteY7759" fmla="*/ 1598009 h 9023354"/>
              <a:gd name="connsiteX7760" fmla="*/ 5992021 w 11737975"/>
              <a:gd name="connsiteY7760" fmla="*/ 1602577 h 9023354"/>
              <a:gd name="connsiteX7761" fmla="*/ 5995201 w 11737975"/>
              <a:gd name="connsiteY7761" fmla="*/ 1583147 h 9023354"/>
              <a:gd name="connsiteX7762" fmla="*/ 5968719 w 11737975"/>
              <a:gd name="connsiteY7762" fmla="*/ 1592113 h 9023354"/>
              <a:gd name="connsiteX7763" fmla="*/ 5976750 w 11737975"/>
              <a:gd name="connsiteY7763" fmla="*/ 1606727 h 9023354"/>
              <a:gd name="connsiteX7764" fmla="*/ 5969070 w 11737975"/>
              <a:gd name="connsiteY7764" fmla="*/ 1615446 h 9023354"/>
              <a:gd name="connsiteX7765" fmla="*/ 5953268 w 11737975"/>
              <a:gd name="connsiteY7765" fmla="*/ 1622836 h 9023354"/>
              <a:gd name="connsiteX7766" fmla="*/ 5948236 w 11737975"/>
              <a:gd name="connsiteY7766" fmla="*/ 1615363 h 9023354"/>
              <a:gd name="connsiteX7767" fmla="*/ 5944617 w 11737975"/>
              <a:gd name="connsiteY7767" fmla="*/ 1624746 h 9023354"/>
              <a:gd name="connsiteX7768" fmla="*/ 5931995 w 11737975"/>
              <a:gd name="connsiteY7768" fmla="*/ 1612704 h 9023354"/>
              <a:gd name="connsiteX7769" fmla="*/ 5930055 w 11737975"/>
              <a:gd name="connsiteY7769" fmla="*/ 1599087 h 9023354"/>
              <a:gd name="connsiteX7770" fmla="*/ 5935794 w 11737975"/>
              <a:gd name="connsiteY7770" fmla="*/ 1576750 h 9023354"/>
              <a:gd name="connsiteX7771" fmla="*/ 5941885 w 11737975"/>
              <a:gd name="connsiteY7771" fmla="*/ 1577748 h 9023354"/>
              <a:gd name="connsiteX7772" fmla="*/ 5946035 w 11737975"/>
              <a:gd name="connsiteY7772" fmla="*/ 1565125 h 9023354"/>
              <a:gd name="connsiteX7773" fmla="*/ 5941295 w 11737975"/>
              <a:gd name="connsiteY7773" fmla="*/ 1564350 h 9023354"/>
              <a:gd name="connsiteX7774" fmla="*/ 5956645 w 11737975"/>
              <a:gd name="connsiteY7774" fmla="*/ 1551203 h 9023354"/>
              <a:gd name="connsiteX7775" fmla="*/ 5970938 w 11737975"/>
              <a:gd name="connsiteY7775" fmla="*/ 1552456 h 9023354"/>
              <a:gd name="connsiteX7776" fmla="*/ 5969558 w 11737975"/>
              <a:gd name="connsiteY7776" fmla="*/ 1549306 h 9023354"/>
              <a:gd name="connsiteX7777" fmla="*/ 6015548 w 11737975"/>
              <a:gd name="connsiteY7777" fmla="*/ 1519788 h 9023354"/>
              <a:gd name="connsiteX7778" fmla="*/ 6020490 w 11737975"/>
              <a:gd name="connsiteY7778" fmla="*/ 1517623 h 9023354"/>
              <a:gd name="connsiteX7779" fmla="*/ 6034633 w 11737975"/>
              <a:gd name="connsiteY7779" fmla="*/ 1509556 h 9023354"/>
              <a:gd name="connsiteX7780" fmla="*/ 6036702 w 11737975"/>
              <a:gd name="connsiteY7780" fmla="*/ 1514283 h 9023354"/>
              <a:gd name="connsiteX7781" fmla="*/ 6041493 w 11737975"/>
              <a:gd name="connsiteY7781" fmla="*/ 1502798 h 9023354"/>
              <a:gd name="connsiteX7782" fmla="*/ 6048085 w 11737975"/>
              <a:gd name="connsiteY7782" fmla="*/ 1499914 h 9023354"/>
              <a:gd name="connsiteX7783" fmla="*/ 6082269 w 11737975"/>
              <a:gd name="connsiteY7783" fmla="*/ 1479318 h 9023354"/>
              <a:gd name="connsiteX7784" fmla="*/ 6084606 w 11737975"/>
              <a:gd name="connsiteY7784" fmla="*/ 1480173 h 9023354"/>
              <a:gd name="connsiteX7785" fmla="*/ 6086524 w 11737975"/>
              <a:gd name="connsiteY7785" fmla="*/ 1475579 h 9023354"/>
              <a:gd name="connsiteX7786" fmla="*/ 6083495 w 11737975"/>
              <a:gd name="connsiteY7786" fmla="*/ 1473149 h 9023354"/>
              <a:gd name="connsiteX7787" fmla="*/ 6081158 w 11737975"/>
              <a:gd name="connsiteY7787" fmla="*/ 1472295 h 9023354"/>
              <a:gd name="connsiteX7788" fmla="*/ 6075605 w 11737975"/>
              <a:gd name="connsiteY7788" fmla="*/ 1437179 h 9023354"/>
              <a:gd name="connsiteX7789" fmla="*/ 6097601 w 11737975"/>
              <a:gd name="connsiteY7789" fmla="*/ 1442568 h 9023354"/>
              <a:gd name="connsiteX7790" fmla="*/ 6103270 w 11737975"/>
              <a:gd name="connsiteY7790" fmla="*/ 1464494 h 9023354"/>
              <a:gd name="connsiteX7791" fmla="*/ 6101622 w 11737975"/>
              <a:gd name="connsiteY7791" fmla="*/ 1465214 h 9023354"/>
              <a:gd name="connsiteX7792" fmla="*/ 6102312 w 11737975"/>
              <a:gd name="connsiteY7792" fmla="*/ 1466790 h 9023354"/>
              <a:gd name="connsiteX7793" fmla="*/ 6098057 w 11737975"/>
              <a:gd name="connsiteY7793" fmla="*/ 1470529 h 9023354"/>
              <a:gd name="connsiteX7794" fmla="*/ 6104650 w 11737975"/>
              <a:gd name="connsiteY7794" fmla="*/ 1467644 h 9023354"/>
              <a:gd name="connsiteX7795" fmla="*/ 6110705 w 11737975"/>
              <a:gd name="connsiteY7795" fmla="*/ 1472503 h 9023354"/>
              <a:gd name="connsiteX7796" fmla="*/ 6140751 w 11737975"/>
              <a:gd name="connsiteY7796" fmla="*/ 1442455 h 9023354"/>
              <a:gd name="connsiteX7797" fmla="*/ 6162594 w 11737975"/>
              <a:gd name="connsiteY7797" fmla="*/ 1438524 h 9023354"/>
              <a:gd name="connsiteX7798" fmla="*/ 6166429 w 11737975"/>
              <a:gd name="connsiteY7798" fmla="*/ 1429338 h 9023354"/>
              <a:gd name="connsiteX7799" fmla="*/ 6183864 w 11737975"/>
              <a:gd name="connsiteY7799" fmla="*/ 1419828 h 9023354"/>
              <a:gd name="connsiteX7800" fmla="*/ 6184555 w 11737975"/>
              <a:gd name="connsiteY7800" fmla="*/ 1421403 h 9023354"/>
              <a:gd name="connsiteX7801" fmla="*/ 6200613 w 11737975"/>
              <a:gd name="connsiteY7801" fmla="*/ 1408743 h 9023354"/>
              <a:gd name="connsiteX7802" fmla="*/ 6179458 w 11737975"/>
              <a:gd name="connsiteY7802" fmla="*/ 1414248 h 9023354"/>
              <a:gd name="connsiteX7803" fmla="*/ 6164627 w 11737975"/>
              <a:gd name="connsiteY7803" fmla="*/ 1420739 h 9023354"/>
              <a:gd name="connsiteX7804" fmla="*/ 6133702 w 11737975"/>
              <a:gd name="connsiteY7804" fmla="*/ 1417379 h 9023354"/>
              <a:gd name="connsiteX7805" fmla="*/ 6143588 w 11737975"/>
              <a:gd name="connsiteY7805" fmla="*/ 1413052 h 9023354"/>
              <a:gd name="connsiteX7806" fmla="*/ 6170492 w 11737975"/>
              <a:gd name="connsiteY7806" fmla="*/ 1393765 h 9023354"/>
              <a:gd name="connsiteX7807" fmla="*/ 6183102 w 11737975"/>
              <a:gd name="connsiteY7807" fmla="*/ 1373228 h 9023354"/>
              <a:gd name="connsiteX7808" fmla="*/ 6180917 w 11737975"/>
              <a:gd name="connsiteY7808" fmla="*/ 1381692 h 9023354"/>
              <a:gd name="connsiteX7809" fmla="*/ 6179959 w 11737975"/>
              <a:gd name="connsiteY7809" fmla="*/ 1383990 h 9023354"/>
              <a:gd name="connsiteX7810" fmla="*/ 6182297 w 11737975"/>
              <a:gd name="connsiteY7810" fmla="*/ 1384844 h 9023354"/>
              <a:gd name="connsiteX7811" fmla="*/ 6186820 w 11737975"/>
              <a:gd name="connsiteY7811" fmla="*/ 1377231 h 9023354"/>
              <a:gd name="connsiteX7812" fmla="*/ 6187509 w 11737975"/>
              <a:gd name="connsiteY7812" fmla="*/ 1378808 h 9023354"/>
              <a:gd name="connsiteX7813" fmla="*/ 6192184 w 11737975"/>
              <a:gd name="connsiteY7813" fmla="*/ 1380517 h 9023354"/>
              <a:gd name="connsiteX7814" fmla="*/ 6192873 w 11737975"/>
              <a:gd name="connsiteY7814" fmla="*/ 1382092 h 9023354"/>
              <a:gd name="connsiteX7815" fmla="*/ 6194790 w 11737975"/>
              <a:gd name="connsiteY7815" fmla="*/ 1377498 h 9023354"/>
              <a:gd name="connsiteX7816" fmla="*/ 6191762 w 11737975"/>
              <a:gd name="connsiteY7816" fmla="*/ 1375068 h 9023354"/>
              <a:gd name="connsiteX7817" fmla="*/ 6191073 w 11737975"/>
              <a:gd name="connsiteY7817" fmla="*/ 1373493 h 9023354"/>
              <a:gd name="connsiteX7818" fmla="*/ 6188047 w 11737975"/>
              <a:gd name="connsiteY7818" fmla="*/ 1371062 h 9023354"/>
              <a:gd name="connsiteX7819" fmla="*/ 6189694 w 11737975"/>
              <a:gd name="connsiteY7819" fmla="*/ 1370342 h 9023354"/>
              <a:gd name="connsiteX7820" fmla="*/ 6190195 w 11737975"/>
              <a:gd name="connsiteY7820" fmla="*/ 1340084 h 9023354"/>
              <a:gd name="connsiteX7821" fmla="*/ 6186211 w 11737975"/>
              <a:gd name="connsiteY7821" fmla="*/ 1339952 h 9023354"/>
              <a:gd name="connsiteX7822" fmla="*/ 6200468 w 11737975"/>
              <a:gd name="connsiteY7822" fmla="*/ 1318691 h 9023354"/>
              <a:gd name="connsiteX7823" fmla="*/ 6195945 w 11737975"/>
              <a:gd name="connsiteY7823" fmla="*/ 1326303 h 9023354"/>
              <a:gd name="connsiteX7824" fmla="*/ 6207212 w 11737975"/>
              <a:gd name="connsiteY7824" fmla="*/ 1325126 h 9023354"/>
              <a:gd name="connsiteX7825" fmla="*/ 6216176 w 11737975"/>
              <a:gd name="connsiteY7825" fmla="*/ 1345607 h 9023354"/>
              <a:gd name="connsiteX7826" fmla="*/ 6212881 w 11737975"/>
              <a:gd name="connsiteY7826" fmla="*/ 1347050 h 9023354"/>
              <a:gd name="connsiteX7827" fmla="*/ 6211922 w 11737975"/>
              <a:gd name="connsiteY7827" fmla="*/ 1349348 h 9023354"/>
              <a:gd name="connsiteX7828" fmla="*/ 6214950 w 11737975"/>
              <a:gd name="connsiteY7828" fmla="*/ 1351778 h 9023354"/>
              <a:gd name="connsiteX7829" fmla="*/ 6219893 w 11737975"/>
              <a:gd name="connsiteY7829" fmla="*/ 1349613 h 9023354"/>
              <a:gd name="connsiteX7830" fmla="*/ 6232656 w 11737975"/>
              <a:gd name="connsiteY7830" fmla="*/ 1338395 h 9023354"/>
              <a:gd name="connsiteX7831" fmla="*/ 6259022 w 11737975"/>
              <a:gd name="connsiteY7831" fmla="*/ 1326854 h 9023354"/>
              <a:gd name="connsiteX7832" fmla="*/ 6304320 w 11737975"/>
              <a:gd name="connsiteY7832" fmla="*/ 1295761 h 9023354"/>
              <a:gd name="connsiteX7833" fmla="*/ 6308038 w 11737975"/>
              <a:gd name="connsiteY7833" fmla="*/ 1299767 h 9023354"/>
              <a:gd name="connsiteX7834" fmla="*/ 6323659 w 11737975"/>
              <a:gd name="connsiteY7834" fmla="*/ 1293397 h 9023354"/>
              <a:gd name="connsiteX7835" fmla="*/ 6333786 w 11737975"/>
              <a:gd name="connsiteY7835" fmla="*/ 1296163 h 9023354"/>
              <a:gd name="connsiteX7836" fmla="*/ 6332909 w 11737975"/>
              <a:gd name="connsiteY7836" fmla="*/ 1298266 h 9023354"/>
              <a:gd name="connsiteX7837" fmla="*/ 6333598 w 11737975"/>
              <a:gd name="connsiteY7837" fmla="*/ 1299841 h 9023354"/>
              <a:gd name="connsiteX7838" fmla="*/ 6325779 w 11737975"/>
              <a:gd name="connsiteY7838" fmla="*/ 1308897 h 9023354"/>
              <a:gd name="connsiteX7839" fmla="*/ 6331412 w 11737975"/>
              <a:gd name="connsiteY7839" fmla="*/ 1308307 h 9023354"/>
              <a:gd name="connsiteX7840" fmla="*/ 6334171 w 11737975"/>
              <a:gd name="connsiteY7840" fmla="*/ 1314610 h 9023354"/>
              <a:gd name="connsiteX7841" fmla="*/ 6329918 w 11737975"/>
              <a:gd name="connsiteY7841" fmla="*/ 1318350 h 9023354"/>
              <a:gd name="connsiteX7842" fmla="*/ 6317693 w 11737975"/>
              <a:gd name="connsiteY7842" fmla="*/ 1321823 h 9023354"/>
              <a:gd name="connsiteX7843" fmla="*/ 6315356 w 11737975"/>
              <a:gd name="connsiteY7843" fmla="*/ 1320969 h 9023354"/>
              <a:gd name="connsiteX7844" fmla="*/ 6315085 w 11737975"/>
              <a:gd name="connsiteY7844" fmla="*/ 1324841 h 9023354"/>
              <a:gd name="connsiteX7845" fmla="*/ 6310563 w 11737975"/>
              <a:gd name="connsiteY7845" fmla="*/ 1332453 h 9023354"/>
              <a:gd name="connsiteX7846" fmla="*/ 6305620 w 11737975"/>
              <a:gd name="connsiteY7846" fmla="*/ 1334617 h 9023354"/>
              <a:gd name="connsiteX7847" fmla="*/ 6292704 w 11737975"/>
              <a:gd name="connsiteY7847" fmla="*/ 1336514 h 9023354"/>
              <a:gd name="connsiteX7848" fmla="*/ 6301939 w 11737975"/>
              <a:gd name="connsiteY7848" fmla="*/ 1353124 h 9023354"/>
              <a:gd name="connsiteX7849" fmla="*/ 6310026 w 11737975"/>
              <a:gd name="connsiteY7849" fmla="*/ 1340198 h 9023354"/>
              <a:gd name="connsiteX7850" fmla="*/ 6312632 w 11737975"/>
              <a:gd name="connsiteY7850" fmla="*/ 1337179 h 9023354"/>
              <a:gd name="connsiteX7851" fmla="*/ 6318803 w 11737975"/>
              <a:gd name="connsiteY7851" fmla="*/ 1328846 h 9023354"/>
              <a:gd name="connsiteX7852" fmla="*/ 6333634 w 11737975"/>
              <a:gd name="connsiteY7852" fmla="*/ 1322354 h 9023354"/>
              <a:gd name="connsiteX7853" fmla="*/ 6337887 w 11737975"/>
              <a:gd name="connsiteY7853" fmla="*/ 1318614 h 9023354"/>
              <a:gd name="connsiteX7854" fmla="*/ 6338578 w 11737975"/>
              <a:gd name="connsiteY7854" fmla="*/ 1320191 h 9023354"/>
              <a:gd name="connsiteX7855" fmla="*/ 6354520 w 11737975"/>
              <a:gd name="connsiteY7855" fmla="*/ 1320722 h 9023354"/>
              <a:gd name="connsiteX7856" fmla="*/ 6361649 w 11737975"/>
              <a:gd name="connsiteY7856" fmla="*/ 1310091 h 9023354"/>
              <a:gd name="connsiteX7857" fmla="*/ 6363296 w 11737975"/>
              <a:gd name="connsiteY7857" fmla="*/ 1309370 h 9023354"/>
              <a:gd name="connsiteX7858" fmla="*/ 6367549 w 11737975"/>
              <a:gd name="connsiteY7858" fmla="*/ 1305631 h 9023354"/>
              <a:gd name="connsiteX7859" fmla="*/ 6369888 w 11737975"/>
              <a:gd name="connsiteY7859" fmla="*/ 1306485 h 9023354"/>
              <a:gd name="connsiteX7860" fmla="*/ 6371535 w 11737975"/>
              <a:gd name="connsiteY7860" fmla="*/ 1305763 h 9023354"/>
              <a:gd name="connsiteX7861" fmla="*/ 6374142 w 11737975"/>
              <a:gd name="connsiteY7861" fmla="*/ 1302746 h 9023354"/>
              <a:gd name="connsiteX7862" fmla="*/ 6375100 w 11737975"/>
              <a:gd name="connsiteY7862" fmla="*/ 1300450 h 9023354"/>
              <a:gd name="connsiteX7863" fmla="*/ 6400355 w 11737975"/>
              <a:gd name="connsiteY7863" fmla="*/ 1281884 h 9023354"/>
              <a:gd name="connsiteX7864" fmla="*/ 6402003 w 11737975"/>
              <a:gd name="connsiteY7864" fmla="*/ 1281162 h 9023354"/>
              <a:gd name="connsiteX7865" fmla="*/ 6405300 w 11737975"/>
              <a:gd name="connsiteY7865" fmla="*/ 1279720 h 9023354"/>
              <a:gd name="connsiteX7866" fmla="*/ 6405569 w 11737975"/>
              <a:gd name="connsiteY7866" fmla="*/ 1275848 h 9023354"/>
              <a:gd name="connsiteX7867" fmla="*/ 6401852 w 11737975"/>
              <a:gd name="connsiteY7867" fmla="*/ 1271842 h 9023354"/>
              <a:gd name="connsiteX7868" fmla="*/ 6399246 w 11737975"/>
              <a:gd name="connsiteY7868" fmla="*/ 1274860 h 9023354"/>
              <a:gd name="connsiteX7869" fmla="*/ 6398555 w 11737975"/>
              <a:gd name="connsiteY7869" fmla="*/ 1273286 h 9023354"/>
              <a:gd name="connsiteX7870" fmla="*/ 6390585 w 11737975"/>
              <a:gd name="connsiteY7870" fmla="*/ 1273019 h 9023354"/>
              <a:gd name="connsiteX7871" fmla="*/ 6438607 w 11737975"/>
              <a:gd name="connsiteY7871" fmla="*/ 1225716 h 9023354"/>
              <a:gd name="connsiteX7872" fmla="*/ 6496703 w 11737975"/>
              <a:gd name="connsiteY7872" fmla="*/ 1205917 h 9023354"/>
              <a:gd name="connsiteX7873" fmla="*/ 6610373 w 11737975"/>
              <a:gd name="connsiteY7873" fmla="*/ 1133634 h 9023354"/>
              <a:gd name="connsiteX7874" fmla="*/ 6625356 w 11737975"/>
              <a:gd name="connsiteY7874" fmla="*/ 1136461 h 9023354"/>
              <a:gd name="connsiteX7875" fmla="*/ 6627809 w 11737975"/>
              <a:gd name="connsiteY7875" fmla="*/ 1124122 h 9023354"/>
              <a:gd name="connsiteX7876" fmla="*/ 6652528 w 11737975"/>
              <a:gd name="connsiteY7876" fmla="*/ 1113303 h 9023354"/>
              <a:gd name="connsiteX7877" fmla="*/ 6668200 w 11737975"/>
              <a:gd name="connsiteY7877" fmla="*/ 1117707 h 9023354"/>
              <a:gd name="connsiteX7878" fmla="*/ 6663640 w 11737975"/>
              <a:gd name="connsiteY7878" fmla="*/ 1102806 h 9023354"/>
              <a:gd name="connsiteX7879" fmla="*/ 6698515 w 11737975"/>
              <a:gd name="connsiteY7879" fmla="*/ 1083786 h 9023354"/>
              <a:gd name="connsiteX7880" fmla="*/ 6691539 w 11737975"/>
              <a:gd name="connsiteY7880" fmla="*/ 1103736 h 9023354"/>
              <a:gd name="connsiteX7881" fmla="*/ 6758412 w 11737975"/>
              <a:gd name="connsiteY7881" fmla="*/ 1072587 h 9023354"/>
              <a:gd name="connsiteX7882" fmla="*/ 6764430 w 11737975"/>
              <a:gd name="connsiteY7882" fmla="*/ 1054934 h 9023354"/>
              <a:gd name="connsiteX7883" fmla="*/ 6766500 w 11737975"/>
              <a:gd name="connsiteY7883" fmla="*/ 1059659 h 9023354"/>
              <a:gd name="connsiteX7884" fmla="*/ 6761556 w 11737975"/>
              <a:gd name="connsiteY7884" fmla="*/ 1061822 h 9023354"/>
              <a:gd name="connsiteX7885" fmla="*/ 6760598 w 11737975"/>
              <a:gd name="connsiteY7885" fmla="*/ 1064120 h 9023354"/>
              <a:gd name="connsiteX7886" fmla="*/ 6762936 w 11737975"/>
              <a:gd name="connsiteY7886" fmla="*/ 1064974 h 9023354"/>
              <a:gd name="connsiteX7887" fmla="*/ 6767189 w 11737975"/>
              <a:gd name="connsiteY7887" fmla="*/ 1061234 h 9023354"/>
              <a:gd name="connsiteX7888" fmla="*/ 6767879 w 11737975"/>
              <a:gd name="connsiteY7888" fmla="*/ 1062811 h 9023354"/>
              <a:gd name="connsiteX7889" fmla="*/ 6774740 w 11737975"/>
              <a:gd name="connsiteY7889" fmla="*/ 1056052 h 9023354"/>
              <a:gd name="connsiteX7890" fmla="*/ 6785280 w 11737975"/>
              <a:gd name="connsiteY7890" fmla="*/ 1030788 h 9023354"/>
              <a:gd name="connsiteX7891" fmla="*/ 6791872 w 11737975"/>
              <a:gd name="connsiteY7891" fmla="*/ 1027903 h 9023354"/>
              <a:gd name="connsiteX7892" fmla="*/ 6803408 w 11737975"/>
              <a:gd name="connsiteY7892" fmla="*/ 1022852 h 9023354"/>
              <a:gd name="connsiteX7893" fmla="*/ 6785585 w 11737975"/>
              <a:gd name="connsiteY7893" fmla="*/ 1049427 h 9023354"/>
              <a:gd name="connsiteX7894" fmla="*/ 6807428 w 11737975"/>
              <a:gd name="connsiteY7894" fmla="*/ 1045498 h 9023354"/>
              <a:gd name="connsiteX7895" fmla="*/ 6820996 w 11737975"/>
              <a:gd name="connsiteY7895" fmla="*/ 1022663 h 9023354"/>
              <a:gd name="connsiteX7896" fmla="*/ 6836365 w 11737975"/>
              <a:gd name="connsiteY7896" fmla="*/ 1008426 h 9023354"/>
              <a:gd name="connsiteX7897" fmla="*/ 6857367 w 11737975"/>
              <a:gd name="connsiteY7897" fmla="*/ 993602 h 9023354"/>
              <a:gd name="connsiteX7898" fmla="*/ 6878100 w 11737975"/>
              <a:gd name="connsiteY7898" fmla="*/ 982648 h 9023354"/>
              <a:gd name="connsiteX7899" fmla="*/ 6878368 w 11737975"/>
              <a:gd name="connsiteY7899" fmla="*/ 978776 h 9023354"/>
              <a:gd name="connsiteX7900" fmla="*/ 6876030 w 11737975"/>
              <a:gd name="connsiteY7900" fmla="*/ 977922 h 9023354"/>
              <a:gd name="connsiteX7901" fmla="*/ 6874382 w 11737975"/>
              <a:gd name="connsiteY7901" fmla="*/ 978643 h 9023354"/>
              <a:gd name="connsiteX7902" fmla="*/ 6856945 w 11737975"/>
              <a:gd name="connsiteY7902" fmla="*/ 988154 h 9023354"/>
              <a:gd name="connsiteX7903" fmla="*/ 6832649 w 11737975"/>
              <a:gd name="connsiteY7903" fmla="*/ 1004421 h 9023354"/>
              <a:gd name="connsiteX7904" fmla="*/ 6831959 w 11737975"/>
              <a:gd name="connsiteY7904" fmla="*/ 1002845 h 9023354"/>
              <a:gd name="connsiteX7905" fmla="*/ 6820960 w 11737975"/>
              <a:gd name="connsiteY7905" fmla="*/ 1000150 h 9023354"/>
              <a:gd name="connsiteX7906" fmla="*/ 6819581 w 11737975"/>
              <a:gd name="connsiteY7906" fmla="*/ 996999 h 9023354"/>
              <a:gd name="connsiteX7907" fmla="*/ 6817243 w 11737975"/>
              <a:gd name="connsiteY7907" fmla="*/ 996144 h 9023354"/>
              <a:gd name="connsiteX7908" fmla="*/ 6818891 w 11737975"/>
              <a:gd name="connsiteY7908" fmla="*/ 995424 h 9023354"/>
              <a:gd name="connsiteX7909" fmla="*/ 6852655 w 11737975"/>
              <a:gd name="connsiteY7909" fmla="*/ 969381 h 9023354"/>
              <a:gd name="connsiteX7910" fmla="*/ 6839589 w 11737975"/>
              <a:gd name="connsiteY7910" fmla="*/ 961958 h 9023354"/>
              <a:gd name="connsiteX7911" fmla="*/ 6829701 w 11737975"/>
              <a:gd name="connsiteY7911" fmla="*/ 966287 h 9023354"/>
              <a:gd name="connsiteX7912" fmla="*/ 6829549 w 11737975"/>
              <a:gd name="connsiteY7912" fmla="*/ 956966 h 9023354"/>
              <a:gd name="connsiteX7913" fmla="*/ 6841083 w 11737975"/>
              <a:gd name="connsiteY7913" fmla="*/ 951917 h 9023354"/>
              <a:gd name="connsiteX7914" fmla="*/ 6839704 w 11737975"/>
              <a:gd name="connsiteY7914" fmla="*/ 948766 h 9023354"/>
              <a:gd name="connsiteX7915" fmla="*/ 6838057 w 11737975"/>
              <a:gd name="connsiteY7915" fmla="*/ 949487 h 9023354"/>
              <a:gd name="connsiteX7916" fmla="*/ 6829817 w 11737975"/>
              <a:gd name="connsiteY7916" fmla="*/ 953095 h 9023354"/>
              <a:gd name="connsiteX7917" fmla="*/ 6828168 w 11737975"/>
              <a:gd name="connsiteY7917" fmla="*/ 953816 h 9023354"/>
              <a:gd name="connsiteX7918" fmla="*/ 6821425 w 11737975"/>
              <a:gd name="connsiteY7918" fmla="*/ 947381 h 9023354"/>
              <a:gd name="connsiteX7919" fmla="*/ 6824299 w 11737975"/>
              <a:gd name="connsiteY7919" fmla="*/ 940490 h 9023354"/>
              <a:gd name="connsiteX7920" fmla="*/ 6825948 w 11737975"/>
              <a:gd name="connsiteY7920" fmla="*/ 939768 h 9023354"/>
              <a:gd name="connsiteX7921" fmla="*/ 6829665 w 11737975"/>
              <a:gd name="connsiteY7921" fmla="*/ 943774 h 9023354"/>
              <a:gd name="connsiteX7922" fmla="*/ 6835836 w 11737975"/>
              <a:gd name="connsiteY7922" fmla="*/ 935442 h 9023354"/>
              <a:gd name="connsiteX7923" fmla="*/ 6849439 w 11737975"/>
              <a:gd name="connsiteY7923" fmla="*/ 935118 h 9023354"/>
              <a:gd name="connsiteX7924" fmla="*/ 6854230 w 11737975"/>
              <a:gd name="connsiteY7924" fmla="*/ 923633 h 9023354"/>
              <a:gd name="connsiteX7925" fmla="*/ 6857527 w 11737975"/>
              <a:gd name="connsiteY7925" fmla="*/ 922191 h 9023354"/>
              <a:gd name="connsiteX7926" fmla="*/ 6861242 w 11737975"/>
              <a:gd name="connsiteY7926" fmla="*/ 926196 h 9023354"/>
              <a:gd name="connsiteX7927" fmla="*/ 6864960 w 11737975"/>
              <a:gd name="connsiteY7927" fmla="*/ 930201 h 9023354"/>
              <a:gd name="connsiteX7928" fmla="*/ 6865649 w 11737975"/>
              <a:gd name="connsiteY7928" fmla="*/ 931776 h 9023354"/>
              <a:gd name="connsiteX7929" fmla="*/ 6867298 w 11737975"/>
              <a:gd name="connsiteY7929" fmla="*/ 931055 h 9023354"/>
              <a:gd name="connsiteX7930" fmla="*/ 6867413 w 11737975"/>
              <a:gd name="connsiteY7930" fmla="*/ 917863 h 9023354"/>
              <a:gd name="connsiteX7931" fmla="*/ 6866725 w 11737975"/>
              <a:gd name="connsiteY7931" fmla="*/ 916288 h 9023354"/>
              <a:gd name="connsiteX7932" fmla="*/ 6858063 w 11737975"/>
              <a:gd name="connsiteY7932" fmla="*/ 914446 h 9023354"/>
              <a:gd name="connsiteX7933" fmla="*/ 6856416 w 11737975"/>
              <a:gd name="connsiteY7933" fmla="*/ 915167 h 9023354"/>
              <a:gd name="connsiteX7934" fmla="*/ 6851471 w 11737975"/>
              <a:gd name="connsiteY7934" fmla="*/ 917332 h 9023354"/>
              <a:gd name="connsiteX7935" fmla="*/ 6849404 w 11737975"/>
              <a:gd name="connsiteY7935" fmla="*/ 912606 h 9023354"/>
              <a:gd name="connsiteX7936" fmla="*/ 6825070 w 11737975"/>
              <a:gd name="connsiteY7936" fmla="*/ 906361 h 9023354"/>
              <a:gd name="connsiteX7937" fmla="*/ 6822732 w 11737975"/>
              <a:gd name="connsiteY7937" fmla="*/ 905505 h 9023354"/>
              <a:gd name="connsiteX7938" fmla="*/ 6822043 w 11737975"/>
              <a:gd name="connsiteY7938" fmla="*/ 903930 h 9023354"/>
              <a:gd name="connsiteX7939" fmla="*/ 6834000 w 11737975"/>
              <a:gd name="connsiteY7939" fmla="*/ 904329 h 9023354"/>
              <a:gd name="connsiteX7940" fmla="*/ 6860097 w 11737975"/>
              <a:gd name="connsiteY7940" fmla="*/ 896661 h 9023354"/>
              <a:gd name="connsiteX7941" fmla="*/ 6908960 w 11737975"/>
              <a:gd name="connsiteY7941" fmla="*/ 860252 h 9023354"/>
              <a:gd name="connsiteX7942" fmla="*/ 6921033 w 11737975"/>
              <a:gd name="connsiteY7942" fmla="*/ 847458 h 9023354"/>
              <a:gd name="connsiteX7943" fmla="*/ 6946019 w 11737975"/>
              <a:gd name="connsiteY7943" fmla="*/ 832767 h 9023354"/>
              <a:gd name="connsiteX7944" fmla="*/ 6947245 w 11737975"/>
              <a:gd name="connsiteY7944" fmla="*/ 826597 h 9023354"/>
              <a:gd name="connsiteX7945" fmla="*/ 6942571 w 11737975"/>
              <a:gd name="connsiteY7945" fmla="*/ 824890 h 9023354"/>
              <a:gd name="connsiteX7946" fmla="*/ 6920880 w 11737975"/>
              <a:gd name="connsiteY7946" fmla="*/ 838138 h 9023354"/>
              <a:gd name="connsiteX7947" fmla="*/ 6937054 w 11737975"/>
              <a:gd name="connsiteY7947" fmla="*/ 812284 h 9023354"/>
              <a:gd name="connsiteX7948" fmla="*/ 6955334 w 11737975"/>
              <a:gd name="connsiteY7948" fmla="*/ 813670 h 9023354"/>
              <a:gd name="connsiteX7949" fmla="*/ 6951500 w 11737975"/>
              <a:gd name="connsiteY7949" fmla="*/ 822858 h 9023354"/>
              <a:gd name="connsiteX7950" fmla="*/ 6988980 w 11737975"/>
              <a:gd name="connsiteY7950" fmla="*/ 800819 h 9023354"/>
              <a:gd name="connsiteX7951" fmla="*/ 6979631 w 11737975"/>
              <a:gd name="connsiteY7951" fmla="*/ 797403 h 9023354"/>
              <a:gd name="connsiteX7952" fmla="*/ 6980588 w 11737975"/>
              <a:gd name="connsiteY7952" fmla="*/ 795105 h 9023354"/>
              <a:gd name="connsiteX7953" fmla="*/ 6980857 w 11737975"/>
              <a:gd name="connsiteY7953" fmla="*/ 791233 h 9023354"/>
              <a:gd name="connsiteX7954" fmla="*/ 6982506 w 11737975"/>
              <a:gd name="connsiteY7954" fmla="*/ 790512 h 9023354"/>
              <a:gd name="connsiteX7955" fmla="*/ 7010788 w 11737975"/>
              <a:gd name="connsiteY7955" fmla="*/ 774378 h 9023354"/>
              <a:gd name="connsiteX7956" fmla="*/ 7019565 w 11737975"/>
              <a:gd name="connsiteY7956" fmla="*/ 763026 h 9023354"/>
              <a:gd name="connsiteX7957" fmla="*/ 7020255 w 11737975"/>
              <a:gd name="connsiteY7957" fmla="*/ 764602 h 9023354"/>
              <a:gd name="connsiteX7958" fmla="*/ 7028492 w 11737975"/>
              <a:gd name="connsiteY7958" fmla="*/ 760994 h 9023354"/>
              <a:gd name="connsiteX7959" fmla="*/ 7028073 w 11737975"/>
              <a:gd name="connsiteY7959" fmla="*/ 755548 h 9023354"/>
              <a:gd name="connsiteX7960" fmla="*/ 7024776 w 11737975"/>
              <a:gd name="connsiteY7960" fmla="*/ 756991 h 9023354"/>
              <a:gd name="connsiteX7961" fmla="*/ 7019143 w 11737975"/>
              <a:gd name="connsiteY7961" fmla="*/ 757578 h 9023354"/>
              <a:gd name="connsiteX7962" fmla="*/ 7017496 w 11737975"/>
              <a:gd name="connsiteY7962" fmla="*/ 758299 h 9023354"/>
              <a:gd name="connsiteX7963" fmla="*/ 7018301 w 11737975"/>
              <a:gd name="connsiteY7963" fmla="*/ 746682 h 9023354"/>
              <a:gd name="connsiteX7964" fmla="*/ 7019948 w 11737975"/>
              <a:gd name="connsiteY7964" fmla="*/ 745961 h 9023354"/>
              <a:gd name="connsiteX7965" fmla="*/ 7022018 w 11737975"/>
              <a:gd name="connsiteY7965" fmla="*/ 750688 h 9023354"/>
              <a:gd name="connsiteX7966" fmla="*/ 7023398 w 11737975"/>
              <a:gd name="connsiteY7966" fmla="*/ 753839 h 9023354"/>
              <a:gd name="connsiteX7967" fmla="*/ 7026003 w 11737975"/>
              <a:gd name="connsiteY7967" fmla="*/ 750820 h 9023354"/>
              <a:gd name="connsiteX7968" fmla="*/ 7023934 w 11737975"/>
              <a:gd name="connsiteY7968" fmla="*/ 746094 h 9023354"/>
              <a:gd name="connsiteX7969" fmla="*/ 7043977 w 11737975"/>
              <a:gd name="connsiteY7969" fmla="*/ 733566 h 9023354"/>
              <a:gd name="connsiteX7970" fmla="*/ 7052217 w 11737975"/>
              <a:gd name="connsiteY7970" fmla="*/ 729959 h 9023354"/>
              <a:gd name="connsiteX7971" fmla="*/ 7053175 w 11737975"/>
              <a:gd name="connsiteY7971" fmla="*/ 727663 h 9023354"/>
              <a:gd name="connsiteX7972" fmla="*/ 7050148 w 11737975"/>
              <a:gd name="connsiteY7972" fmla="*/ 725233 h 9023354"/>
              <a:gd name="connsiteX7973" fmla="*/ 7041909 w 11737975"/>
              <a:gd name="connsiteY7973" fmla="*/ 728839 h 9023354"/>
              <a:gd name="connsiteX7974" fmla="*/ 7021176 w 11737975"/>
              <a:gd name="connsiteY7974" fmla="*/ 739791 h 9023354"/>
              <a:gd name="connsiteX7975" fmla="*/ 7016232 w 11737975"/>
              <a:gd name="connsiteY7975" fmla="*/ 741956 h 9023354"/>
              <a:gd name="connsiteX7976" fmla="*/ 7014584 w 11737975"/>
              <a:gd name="connsiteY7976" fmla="*/ 742677 h 9023354"/>
              <a:gd name="connsiteX7977" fmla="*/ 6970898 w 11737975"/>
              <a:gd name="connsiteY7977" fmla="*/ 750535 h 9023354"/>
              <a:gd name="connsiteX7978" fmla="*/ 6949781 w 11737975"/>
              <a:gd name="connsiteY7978" fmla="*/ 778553 h 9023354"/>
              <a:gd name="connsiteX7979" fmla="*/ 6950469 w 11737975"/>
              <a:gd name="connsiteY7979" fmla="*/ 780129 h 9023354"/>
              <a:gd name="connsiteX7980" fmla="*/ 6946484 w 11737975"/>
              <a:gd name="connsiteY7980" fmla="*/ 779995 h 9023354"/>
              <a:gd name="connsiteX7981" fmla="*/ 6944835 w 11737975"/>
              <a:gd name="connsiteY7981" fmla="*/ 780719 h 9023354"/>
              <a:gd name="connsiteX7982" fmla="*/ 6945525 w 11737975"/>
              <a:gd name="connsiteY7982" fmla="*/ 782294 h 9023354"/>
              <a:gd name="connsiteX7983" fmla="*/ 6946216 w 11737975"/>
              <a:gd name="connsiteY7983" fmla="*/ 783869 h 9023354"/>
              <a:gd name="connsiteX7984" fmla="*/ 6950774 w 11737975"/>
              <a:gd name="connsiteY7984" fmla="*/ 798769 h 9023354"/>
              <a:gd name="connsiteX7985" fmla="*/ 6935792 w 11737975"/>
              <a:gd name="connsiteY7985" fmla="*/ 795942 h 9023354"/>
              <a:gd name="connsiteX7986" fmla="*/ 6932073 w 11737975"/>
              <a:gd name="connsiteY7986" fmla="*/ 791935 h 9023354"/>
              <a:gd name="connsiteX7987" fmla="*/ 6939623 w 11737975"/>
              <a:gd name="connsiteY7987" fmla="*/ 786753 h 9023354"/>
              <a:gd name="connsiteX7988" fmla="*/ 6938933 w 11737975"/>
              <a:gd name="connsiteY7988" fmla="*/ 785179 h 9023354"/>
              <a:gd name="connsiteX7989" fmla="*/ 6941272 w 11737975"/>
              <a:gd name="connsiteY7989" fmla="*/ 786032 h 9023354"/>
              <a:gd name="connsiteX7990" fmla="*/ 6942919 w 11737975"/>
              <a:gd name="connsiteY7990" fmla="*/ 785311 h 9023354"/>
              <a:gd name="connsiteX7991" fmla="*/ 6941540 w 11737975"/>
              <a:gd name="connsiteY7991" fmla="*/ 782161 h 9023354"/>
              <a:gd name="connsiteX7992" fmla="*/ 6939203 w 11737975"/>
              <a:gd name="connsiteY7992" fmla="*/ 781306 h 9023354"/>
              <a:gd name="connsiteX7993" fmla="*/ 6933149 w 11737975"/>
              <a:gd name="connsiteY7993" fmla="*/ 776447 h 9023354"/>
              <a:gd name="connsiteX7994" fmla="*/ 6934796 w 11737975"/>
              <a:gd name="connsiteY7994" fmla="*/ 775725 h 9023354"/>
              <a:gd name="connsiteX7995" fmla="*/ 6933416 w 11737975"/>
              <a:gd name="connsiteY7995" fmla="*/ 772574 h 9023354"/>
              <a:gd name="connsiteX7996" fmla="*/ 6931768 w 11737975"/>
              <a:gd name="connsiteY7996" fmla="*/ 773296 h 9023354"/>
              <a:gd name="connsiteX7997" fmla="*/ 6930812 w 11737975"/>
              <a:gd name="connsiteY7997" fmla="*/ 775593 h 9023354"/>
              <a:gd name="connsiteX7998" fmla="*/ 6930121 w 11737975"/>
              <a:gd name="connsiteY7998" fmla="*/ 774017 h 9023354"/>
              <a:gd name="connsiteX7999" fmla="*/ 6915979 w 11737975"/>
              <a:gd name="connsiteY7999" fmla="*/ 782084 h 9023354"/>
              <a:gd name="connsiteX8000" fmla="*/ 6923951 w 11737975"/>
              <a:gd name="connsiteY8000" fmla="*/ 782351 h 9023354"/>
              <a:gd name="connsiteX8001" fmla="*/ 6899922 w 11737975"/>
              <a:gd name="connsiteY8001" fmla="*/ 794745 h 9023354"/>
              <a:gd name="connsiteX8002" fmla="*/ 6900611 w 11737975"/>
              <a:gd name="connsiteY8002" fmla="*/ 796321 h 9023354"/>
              <a:gd name="connsiteX8003" fmla="*/ 6898273 w 11737975"/>
              <a:gd name="connsiteY8003" fmla="*/ 795467 h 9023354"/>
              <a:gd name="connsiteX8004" fmla="*/ 6896204 w 11737975"/>
              <a:gd name="connsiteY8004" fmla="*/ 790741 h 9023354"/>
              <a:gd name="connsiteX8005" fmla="*/ 6896474 w 11737975"/>
              <a:gd name="connsiteY8005" fmla="*/ 786868 h 9023354"/>
              <a:gd name="connsiteX8006" fmla="*/ 6899080 w 11737975"/>
              <a:gd name="connsiteY8006" fmla="*/ 783850 h 9023354"/>
              <a:gd name="connsiteX8007" fmla="*/ 6901417 w 11737975"/>
              <a:gd name="connsiteY8007" fmla="*/ 784704 h 9023354"/>
              <a:gd name="connsiteX8008" fmla="*/ 6904444 w 11737975"/>
              <a:gd name="connsiteY8008" fmla="*/ 787134 h 9023354"/>
              <a:gd name="connsiteX8009" fmla="*/ 6908008 w 11737975"/>
              <a:gd name="connsiteY8009" fmla="*/ 781820 h 9023354"/>
              <a:gd name="connsiteX8010" fmla="*/ 6911305 w 11737975"/>
              <a:gd name="connsiteY8010" fmla="*/ 780376 h 9023354"/>
              <a:gd name="connsiteX8011" fmla="*/ 6910614 w 11737975"/>
              <a:gd name="connsiteY8011" fmla="*/ 778801 h 9023354"/>
              <a:gd name="connsiteX8012" fmla="*/ 6909925 w 11737975"/>
              <a:gd name="connsiteY8012" fmla="*/ 777226 h 9023354"/>
              <a:gd name="connsiteX8013" fmla="*/ 6906629 w 11737975"/>
              <a:gd name="connsiteY8013" fmla="*/ 778668 h 9023354"/>
              <a:gd name="connsiteX8014" fmla="*/ 6902223 w 11737975"/>
              <a:gd name="connsiteY8014" fmla="*/ 773088 h 9023354"/>
              <a:gd name="connsiteX8015" fmla="*/ 6910463 w 11737975"/>
              <a:gd name="connsiteY8015" fmla="*/ 769480 h 9023354"/>
              <a:gd name="connsiteX8016" fmla="*/ 6911152 w 11737975"/>
              <a:gd name="connsiteY8016" fmla="*/ 771056 h 9023354"/>
              <a:gd name="connsiteX8017" fmla="*/ 6912531 w 11737975"/>
              <a:gd name="connsiteY8017" fmla="*/ 774207 h 9023354"/>
              <a:gd name="connsiteX8018" fmla="*/ 6914180 w 11737975"/>
              <a:gd name="connsiteY8018" fmla="*/ 773486 h 9023354"/>
              <a:gd name="connsiteX8019" fmla="*/ 6913069 w 11737975"/>
              <a:gd name="connsiteY8019" fmla="*/ 766463 h 9023354"/>
              <a:gd name="connsiteX8020" fmla="*/ 6912380 w 11737975"/>
              <a:gd name="connsiteY8020" fmla="*/ 764888 h 9023354"/>
              <a:gd name="connsiteX8021" fmla="*/ 6904407 w 11737975"/>
              <a:gd name="connsiteY8021" fmla="*/ 764621 h 9023354"/>
              <a:gd name="connsiteX8022" fmla="*/ 6899195 w 11737975"/>
              <a:gd name="connsiteY8022" fmla="*/ 770657 h 9023354"/>
              <a:gd name="connsiteX8023" fmla="*/ 6898237 w 11737975"/>
              <a:gd name="connsiteY8023" fmla="*/ 772955 h 9023354"/>
              <a:gd name="connsiteX8024" fmla="*/ 6897279 w 11737975"/>
              <a:gd name="connsiteY8024" fmla="*/ 775252 h 9023354"/>
              <a:gd name="connsiteX8025" fmla="*/ 6895631 w 11737975"/>
              <a:gd name="connsiteY8025" fmla="*/ 775974 h 9023354"/>
              <a:gd name="connsiteX8026" fmla="*/ 6891378 w 11737975"/>
              <a:gd name="connsiteY8026" fmla="*/ 779712 h 9023354"/>
              <a:gd name="connsiteX8027" fmla="*/ 6885745 w 11737975"/>
              <a:gd name="connsiteY8027" fmla="*/ 780300 h 9023354"/>
              <a:gd name="connsiteX8028" fmla="*/ 6884096 w 11737975"/>
              <a:gd name="connsiteY8028" fmla="*/ 781022 h 9023354"/>
              <a:gd name="connsiteX8029" fmla="*/ 6883406 w 11737975"/>
              <a:gd name="connsiteY8029" fmla="*/ 779446 h 9023354"/>
              <a:gd name="connsiteX8030" fmla="*/ 6875320 w 11737975"/>
              <a:gd name="connsiteY8030" fmla="*/ 792374 h 9023354"/>
              <a:gd name="connsiteX8031" fmla="*/ 6872714 w 11737975"/>
              <a:gd name="connsiteY8031" fmla="*/ 795391 h 9023354"/>
              <a:gd name="connsiteX8032" fmla="*/ 6870377 w 11737975"/>
              <a:gd name="connsiteY8032" fmla="*/ 794538 h 9023354"/>
              <a:gd name="connsiteX8033" fmla="*/ 6869418 w 11737975"/>
              <a:gd name="connsiteY8033" fmla="*/ 796834 h 9023354"/>
              <a:gd name="connsiteX8034" fmla="*/ 6869150 w 11737975"/>
              <a:gd name="connsiteY8034" fmla="*/ 800706 h 9023354"/>
              <a:gd name="connsiteX8035" fmla="*/ 6873824 w 11737975"/>
              <a:gd name="connsiteY8035" fmla="*/ 802414 h 9023354"/>
              <a:gd name="connsiteX8036" fmla="*/ 6874514 w 11737975"/>
              <a:gd name="connsiteY8036" fmla="*/ 803991 h 9023354"/>
              <a:gd name="connsiteX8037" fmla="*/ 6857229 w 11737975"/>
              <a:gd name="connsiteY8037" fmla="*/ 822819 h 9023354"/>
              <a:gd name="connsiteX8038" fmla="*/ 6848836 w 11737975"/>
              <a:gd name="connsiteY8038" fmla="*/ 817107 h 9023354"/>
              <a:gd name="connsiteX8039" fmla="*/ 6856236 w 11737975"/>
              <a:gd name="connsiteY8039" fmla="*/ 802604 h 9023354"/>
              <a:gd name="connsiteX8040" fmla="*/ 6862405 w 11737975"/>
              <a:gd name="connsiteY8040" fmla="*/ 794271 h 9023354"/>
              <a:gd name="connsiteX8041" fmla="*/ 6857041 w 11737975"/>
              <a:gd name="connsiteY8041" fmla="*/ 790988 h 9023354"/>
              <a:gd name="connsiteX8042" fmla="*/ 6857308 w 11737975"/>
              <a:gd name="connsiteY8042" fmla="*/ 787114 h 9023354"/>
              <a:gd name="connsiteX8043" fmla="*/ 6882833 w 11737975"/>
              <a:gd name="connsiteY8043" fmla="*/ 764678 h 9023354"/>
              <a:gd name="connsiteX8044" fmla="*/ 6882144 w 11737975"/>
              <a:gd name="connsiteY8044" fmla="*/ 763102 h 9023354"/>
              <a:gd name="connsiteX8045" fmla="*/ 6884481 w 11737975"/>
              <a:gd name="connsiteY8045" fmla="*/ 763957 h 9023354"/>
              <a:gd name="connsiteX8046" fmla="*/ 6888734 w 11737975"/>
              <a:gd name="connsiteY8046" fmla="*/ 760217 h 9023354"/>
              <a:gd name="connsiteX8047" fmla="*/ 6889425 w 11737975"/>
              <a:gd name="connsiteY8047" fmla="*/ 761793 h 9023354"/>
              <a:gd name="connsiteX8048" fmla="*/ 6904523 w 11737975"/>
              <a:gd name="connsiteY8048" fmla="*/ 751429 h 9023354"/>
              <a:gd name="connsiteX8049" fmla="*/ 6905212 w 11737975"/>
              <a:gd name="connsiteY8049" fmla="*/ 753004 h 9023354"/>
              <a:gd name="connsiteX8050" fmla="*/ 6906861 w 11737975"/>
              <a:gd name="connsiteY8050" fmla="*/ 752283 h 9023354"/>
              <a:gd name="connsiteX8051" fmla="*/ 6909199 w 11737975"/>
              <a:gd name="connsiteY8051" fmla="*/ 753137 h 9023354"/>
              <a:gd name="connsiteX8052" fmla="*/ 6910158 w 11737975"/>
              <a:gd name="connsiteY8052" fmla="*/ 750839 h 9023354"/>
              <a:gd name="connsiteX8053" fmla="*/ 6909468 w 11737975"/>
              <a:gd name="connsiteY8053" fmla="*/ 749264 h 9023354"/>
              <a:gd name="connsiteX8054" fmla="*/ 6906172 w 11737975"/>
              <a:gd name="connsiteY8054" fmla="*/ 750708 h 9023354"/>
              <a:gd name="connsiteX8055" fmla="*/ 6905482 w 11737975"/>
              <a:gd name="connsiteY8055" fmla="*/ 749131 h 9023354"/>
              <a:gd name="connsiteX8056" fmla="*/ 6906709 w 11737975"/>
              <a:gd name="connsiteY8056" fmla="*/ 742962 h 9023354"/>
              <a:gd name="connsiteX8057" fmla="*/ 6883218 w 11737975"/>
              <a:gd name="connsiteY8057" fmla="*/ 747612 h 9023354"/>
              <a:gd name="connsiteX8058" fmla="*/ 6885019 w 11737975"/>
              <a:gd name="connsiteY8058" fmla="*/ 756211 h 9023354"/>
              <a:gd name="connsiteX8059" fmla="*/ 6881723 w 11737975"/>
              <a:gd name="connsiteY8059" fmla="*/ 757654 h 9023354"/>
              <a:gd name="connsiteX8060" fmla="*/ 6874442 w 11737975"/>
              <a:gd name="connsiteY8060" fmla="*/ 758965 h 9023354"/>
              <a:gd name="connsiteX8061" fmla="*/ 6883333 w 11737975"/>
              <a:gd name="connsiteY8061" fmla="*/ 734421 h 9023354"/>
              <a:gd name="connsiteX8062" fmla="*/ 6884292 w 11737975"/>
              <a:gd name="connsiteY8062" fmla="*/ 732125 h 9023354"/>
              <a:gd name="connsiteX8063" fmla="*/ 6884561 w 11737975"/>
              <a:gd name="connsiteY8063" fmla="*/ 728252 h 9023354"/>
              <a:gd name="connsiteX8064" fmla="*/ 6881534 w 11737975"/>
              <a:gd name="connsiteY8064" fmla="*/ 725822 h 9023354"/>
              <a:gd name="connsiteX8065" fmla="*/ 6879886 w 11737975"/>
              <a:gd name="connsiteY8065" fmla="*/ 726543 h 9023354"/>
              <a:gd name="connsiteX8066" fmla="*/ 6878238 w 11737975"/>
              <a:gd name="connsiteY8066" fmla="*/ 727265 h 9023354"/>
              <a:gd name="connsiteX8067" fmla="*/ 6858885 w 11737975"/>
              <a:gd name="connsiteY8067" fmla="*/ 741369 h 9023354"/>
              <a:gd name="connsiteX8068" fmla="*/ 6864249 w 11737975"/>
              <a:gd name="connsiteY8068" fmla="*/ 744653 h 9023354"/>
              <a:gd name="connsiteX8069" fmla="*/ 6856700 w 11737975"/>
              <a:gd name="connsiteY8069" fmla="*/ 749835 h 9023354"/>
              <a:gd name="connsiteX8070" fmla="*/ 6856818 w 11737975"/>
              <a:gd name="connsiteY8070" fmla="*/ 736643 h 9023354"/>
              <a:gd name="connsiteX8071" fmla="*/ 6852141 w 11737975"/>
              <a:gd name="connsiteY8071" fmla="*/ 734933 h 9023354"/>
              <a:gd name="connsiteX8072" fmla="*/ 6856395 w 11737975"/>
              <a:gd name="connsiteY8072" fmla="*/ 731194 h 9023354"/>
              <a:gd name="connsiteX8073" fmla="*/ 6861759 w 11737975"/>
              <a:gd name="connsiteY8073" fmla="*/ 734478 h 9023354"/>
              <a:gd name="connsiteX8074" fmla="*/ 6859959 w 11737975"/>
              <a:gd name="connsiteY8074" fmla="*/ 725879 h 9023354"/>
              <a:gd name="connsiteX8075" fmla="*/ 6863255 w 11737975"/>
              <a:gd name="connsiteY8075" fmla="*/ 724435 h 9023354"/>
              <a:gd name="connsiteX8076" fmla="*/ 6866129 w 11737975"/>
              <a:gd name="connsiteY8076" fmla="*/ 717546 h 9023354"/>
              <a:gd name="connsiteX8077" fmla="*/ 6867087 w 11737975"/>
              <a:gd name="connsiteY8077" fmla="*/ 715250 h 9023354"/>
              <a:gd name="connsiteX8078" fmla="*/ 6868735 w 11737975"/>
              <a:gd name="connsiteY8078" fmla="*/ 714528 h 9023354"/>
              <a:gd name="connsiteX8079" fmla="*/ 6883989 w 11737975"/>
              <a:gd name="connsiteY8079" fmla="*/ 713483 h 9023354"/>
              <a:gd name="connsiteX8080" fmla="*/ 6887821 w 11737975"/>
              <a:gd name="connsiteY8080" fmla="*/ 704296 h 9023354"/>
              <a:gd name="connsiteX8081" fmla="*/ 6893455 w 11737975"/>
              <a:gd name="connsiteY8081" fmla="*/ 703708 h 9023354"/>
              <a:gd name="connsiteX8082" fmla="*/ 6894144 w 11737975"/>
              <a:gd name="connsiteY8082" fmla="*/ 705283 h 9023354"/>
              <a:gd name="connsiteX8083" fmla="*/ 6892496 w 11737975"/>
              <a:gd name="connsiteY8083" fmla="*/ 706005 h 9023354"/>
              <a:gd name="connsiteX8084" fmla="*/ 6886058 w 11737975"/>
              <a:gd name="connsiteY8084" fmla="*/ 718210 h 9023354"/>
              <a:gd name="connsiteX8085" fmla="*/ 6887435 w 11737975"/>
              <a:gd name="connsiteY8085" fmla="*/ 721360 h 9023354"/>
              <a:gd name="connsiteX8086" fmla="*/ 6889773 w 11737975"/>
              <a:gd name="connsiteY8086" fmla="*/ 722216 h 9023354"/>
              <a:gd name="connsiteX8087" fmla="*/ 6896213 w 11737975"/>
              <a:gd name="connsiteY8087" fmla="*/ 710011 h 9023354"/>
              <a:gd name="connsiteX8088" fmla="*/ 6897170 w 11737975"/>
              <a:gd name="connsiteY8088" fmla="*/ 707713 h 9023354"/>
              <a:gd name="connsiteX8089" fmla="*/ 6895371 w 11737975"/>
              <a:gd name="connsiteY8089" fmla="*/ 699114 h 9023354"/>
              <a:gd name="connsiteX8090" fmla="*/ 6894681 w 11737975"/>
              <a:gd name="connsiteY8090" fmla="*/ 697539 h 9023354"/>
              <a:gd name="connsiteX8091" fmla="*/ 6893032 w 11737975"/>
              <a:gd name="connsiteY8091" fmla="*/ 698260 h 9023354"/>
              <a:gd name="connsiteX8092" fmla="*/ 6887399 w 11737975"/>
              <a:gd name="connsiteY8092" fmla="*/ 698848 h 9023354"/>
              <a:gd name="connsiteX8093" fmla="*/ 6886710 w 11737975"/>
              <a:gd name="connsiteY8093" fmla="*/ 697272 h 9023354"/>
              <a:gd name="connsiteX8094" fmla="*/ 6882303 w 11737975"/>
              <a:gd name="connsiteY8094" fmla="*/ 691692 h 9023354"/>
              <a:gd name="connsiteX8095" fmla="*/ 6890543 w 11737975"/>
              <a:gd name="connsiteY8095" fmla="*/ 688086 h 9023354"/>
              <a:gd name="connsiteX8096" fmla="*/ 6898093 w 11737975"/>
              <a:gd name="connsiteY8096" fmla="*/ 682904 h 9023354"/>
              <a:gd name="connsiteX8097" fmla="*/ 6898360 w 11737975"/>
              <a:gd name="connsiteY8097" fmla="*/ 679031 h 9023354"/>
              <a:gd name="connsiteX8098" fmla="*/ 6893686 w 11737975"/>
              <a:gd name="connsiteY8098" fmla="*/ 677323 h 9023354"/>
              <a:gd name="connsiteX8099" fmla="*/ 6887094 w 11737975"/>
              <a:gd name="connsiteY8099" fmla="*/ 680208 h 9023354"/>
              <a:gd name="connsiteX8100" fmla="*/ 6877207 w 11737975"/>
              <a:gd name="connsiteY8100" fmla="*/ 684537 h 9023354"/>
              <a:gd name="connsiteX8101" fmla="*/ 6859922 w 11737975"/>
              <a:gd name="connsiteY8101" fmla="*/ 703367 h 9023354"/>
              <a:gd name="connsiteX8102" fmla="*/ 6858965 w 11737975"/>
              <a:gd name="connsiteY8102" fmla="*/ 705663 h 9023354"/>
              <a:gd name="connsiteX8103" fmla="*/ 6861303 w 11737975"/>
              <a:gd name="connsiteY8103" fmla="*/ 706517 h 9023354"/>
              <a:gd name="connsiteX8104" fmla="*/ 6868314 w 11737975"/>
              <a:gd name="connsiteY8104" fmla="*/ 709080 h 9023354"/>
              <a:gd name="connsiteX8105" fmla="*/ 6866667 w 11737975"/>
              <a:gd name="connsiteY8105" fmla="*/ 709801 h 9023354"/>
              <a:gd name="connsiteX8106" fmla="*/ 6864330 w 11737975"/>
              <a:gd name="connsiteY8106" fmla="*/ 708948 h 9023354"/>
              <a:gd name="connsiteX8107" fmla="*/ 6862681 w 11737975"/>
              <a:gd name="connsiteY8107" fmla="*/ 709670 h 9023354"/>
              <a:gd name="connsiteX8108" fmla="*/ 6863372 w 11737975"/>
              <a:gd name="connsiteY8108" fmla="*/ 711244 h 9023354"/>
              <a:gd name="connsiteX8109" fmla="*/ 6863102 w 11737975"/>
              <a:gd name="connsiteY8109" fmla="*/ 715115 h 9023354"/>
              <a:gd name="connsiteX8110" fmla="*/ 6860496 w 11737975"/>
              <a:gd name="connsiteY8110" fmla="*/ 718134 h 9023354"/>
              <a:gd name="connsiteX8111" fmla="*/ 6847582 w 11737975"/>
              <a:gd name="connsiteY8111" fmla="*/ 720033 h 9023354"/>
              <a:gd name="connsiteX8112" fmla="*/ 6849652 w 11737975"/>
              <a:gd name="connsiteY8112" fmla="*/ 724760 h 9023354"/>
              <a:gd name="connsiteX8113" fmla="*/ 6847733 w 11737975"/>
              <a:gd name="connsiteY8113" fmla="*/ 729354 h 9023354"/>
              <a:gd name="connsiteX8114" fmla="*/ 6848541 w 11737975"/>
              <a:gd name="connsiteY8114" fmla="*/ 717736 h 9023354"/>
              <a:gd name="connsiteX8115" fmla="*/ 6849345 w 11737975"/>
              <a:gd name="connsiteY8115" fmla="*/ 706120 h 9023354"/>
              <a:gd name="connsiteX8116" fmla="*/ 6847240 w 11737975"/>
              <a:gd name="connsiteY8116" fmla="*/ 678879 h 9023354"/>
              <a:gd name="connsiteX8117" fmla="*/ 6837049 w 11737975"/>
              <a:gd name="connsiteY8117" fmla="*/ 664566 h 9023354"/>
              <a:gd name="connsiteX8118" fmla="*/ 6838696 w 11737975"/>
              <a:gd name="connsiteY8118" fmla="*/ 663845 h 9023354"/>
              <a:gd name="connsiteX8119" fmla="*/ 6849005 w 11737975"/>
              <a:gd name="connsiteY8119" fmla="*/ 664966 h 9023354"/>
              <a:gd name="connsiteX8120" fmla="*/ 6852991 w 11737975"/>
              <a:gd name="connsiteY8120" fmla="*/ 665098 h 9023354"/>
              <a:gd name="connsiteX8121" fmla="*/ 6854370 w 11737975"/>
              <a:gd name="connsiteY8121" fmla="*/ 668250 h 9023354"/>
              <a:gd name="connsiteX8122" fmla="*/ 6857128 w 11737975"/>
              <a:gd name="connsiteY8122" fmla="*/ 674552 h 9023354"/>
              <a:gd name="connsiteX8123" fmla="*/ 6856859 w 11737975"/>
              <a:gd name="connsiteY8123" fmla="*/ 678424 h 9023354"/>
              <a:gd name="connsiteX8124" fmla="*/ 6860156 w 11737975"/>
              <a:gd name="connsiteY8124" fmla="*/ 676981 h 9023354"/>
              <a:gd name="connsiteX8125" fmla="*/ 6856977 w 11737975"/>
              <a:gd name="connsiteY8125" fmla="*/ 665232 h 9023354"/>
              <a:gd name="connsiteX8126" fmla="*/ 6856286 w 11737975"/>
              <a:gd name="connsiteY8126" fmla="*/ 663655 h 9023354"/>
              <a:gd name="connsiteX8127" fmla="*/ 6857513 w 11737975"/>
              <a:gd name="connsiteY8127" fmla="*/ 657488 h 9023354"/>
              <a:gd name="connsiteX8128" fmla="*/ 6847205 w 11737975"/>
              <a:gd name="connsiteY8128" fmla="*/ 656366 h 9023354"/>
              <a:gd name="connsiteX8129" fmla="*/ 6847894 w 11737975"/>
              <a:gd name="connsiteY8129" fmla="*/ 657942 h 9023354"/>
              <a:gd name="connsiteX8130" fmla="*/ 6839234 w 11737975"/>
              <a:gd name="connsiteY8130" fmla="*/ 656102 h 9023354"/>
              <a:gd name="connsiteX8131" fmla="*/ 6838545 w 11737975"/>
              <a:gd name="connsiteY8131" fmla="*/ 654527 h 9023354"/>
              <a:gd name="connsiteX8132" fmla="*/ 6841150 w 11737975"/>
              <a:gd name="connsiteY8132" fmla="*/ 651508 h 9023354"/>
              <a:gd name="connsiteX8133" fmla="*/ 6859123 w 11737975"/>
              <a:gd name="connsiteY8133" fmla="*/ 634254 h 9023354"/>
              <a:gd name="connsiteX8134" fmla="*/ 6866595 w 11737975"/>
              <a:gd name="connsiteY8134" fmla="*/ 664776 h 9023354"/>
              <a:gd name="connsiteX8135" fmla="*/ 6866325 w 11737975"/>
              <a:gd name="connsiteY8135" fmla="*/ 668649 h 9023354"/>
              <a:gd name="connsiteX8136" fmla="*/ 6867015 w 11737975"/>
              <a:gd name="connsiteY8136" fmla="*/ 670224 h 9023354"/>
              <a:gd name="connsiteX8137" fmla="*/ 6868662 w 11737975"/>
              <a:gd name="connsiteY8137" fmla="*/ 669503 h 9023354"/>
              <a:gd name="connsiteX8138" fmla="*/ 6868932 w 11737975"/>
              <a:gd name="connsiteY8138" fmla="*/ 665629 h 9023354"/>
              <a:gd name="connsiteX8139" fmla="*/ 6869621 w 11737975"/>
              <a:gd name="connsiteY8139" fmla="*/ 667205 h 9023354"/>
              <a:gd name="connsiteX8140" fmla="*/ 6876481 w 11737975"/>
              <a:gd name="connsiteY8140" fmla="*/ 660448 h 9023354"/>
              <a:gd name="connsiteX8141" fmla="*/ 6881809 w 11737975"/>
              <a:gd name="connsiteY8141" fmla="*/ 641220 h 9023354"/>
              <a:gd name="connsiteX8142" fmla="*/ 6892083 w 11737975"/>
              <a:gd name="connsiteY8142" fmla="*/ 619826 h 9023354"/>
              <a:gd name="connsiteX8143" fmla="*/ 6881353 w 11737975"/>
              <a:gd name="connsiteY8143" fmla="*/ 613259 h 9023354"/>
              <a:gd name="connsiteX8144" fmla="*/ 6882579 w 11737975"/>
              <a:gd name="connsiteY8144" fmla="*/ 607090 h 9023354"/>
              <a:gd name="connsiteX8145" fmla="*/ 6885607 w 11737975"/>
              <a:gd name="connsiteY8145" fmla="*/ 609520 h 9023354"/>
              <a:gd name="connsiteX8146" fmla="*/ 6888751 w 11737975"/>
              <a:gd name="connsiteY8146" fmla="*/ 598756 h 9023354"/>
              <a:gd name="connsiteX8147" fmla="*/ 6890398 w 11737975"/>
              <a:gd name="connsiteY8147" fmla="*/ 598035 h 9023354"/>
              <a:gd name="connsiteX8148" fmla="*/ 6886413 w 11737975"/>
              <a:gd name="connsiteY8148" fmla="*/ 597902 h 9023354"/>
              <a:gd name="connsiteX8149" fmla="*/ 6887793 w 11737975"/>
              <a:gd name="connsiteY8149" fmla="*/ 601054 h 9023354"/>
              <a:gd name="connsiteX8150" fmla="*/ 6884227 w 11737975"/>
              <a:gd name="connsiteY8150" fmla="*/ 606368 h 9023354"/>
              <a:gd name="connsiteX8151" fmla="*/ 6883538 w 11737975"/>
              <a:gd name="connsiteY8151" fmla="*/ 604792 h 9023354"/>
              <a:gd name="connsiteX8152" fmla="*/ 6880090 w 11737975"/>
              <a:gd name="connsiteY8152" fmla="*/ 596915 h 9023354"/>
              <a:gd name="connsiteX8153" fmla="*/ 6877488 w 11737975"/>
              <a:gd name="connsiteY8153" fmla="*/ 602748 h 9023354"/>
              <a:gd name="connsiteX8154" fmla="*/ 6871323 w 11737975"/>
              <a:gd name="connsiteY8154" fmla="*/ 600367 h 9023354"/>
              <a:gd name="connsiteX8155" fmla="*/ 6873498 w 11737975"/>
              <a:gd name="connsiteY8155" fmla="*/ 599800 h 9023354"/>
              <a:gd name="connsiteX8156" fmla="*/ 6873078 w 11737975"/>
              <a:gd name="connsiteY8156" fmla="*/ 594353 h 9023354"/>
              <a:gd name="connsiteX8157" fmla="*/ 6879669 w 11737975"/>
              <a:gd name="connsiteY8157" fmla="*/ 591468 h 9023354"/>
              <a:gd name="connsiteX8158" fmla="*/ 6883922 w 11737975"/>
              <a:gd name="connsiteY8158" fmla="*/ 587728 h 9023354"/>
              <a:gd name="connsiteX8159" fmla="*/ 6884613 w 11737975"/>
              <a:gd name="connsiteY8159" fmla="*/ 589304 h 9023354"/>
              <a:gd name="connsiteX8160" fmla="*/ 6890514 w 11737975"/>
              <a:gd name="connsiteY8160" fmla="*/ 584843 h 9023354"/>
              <a:gd name="connsiteX8161" fmla="*/ 6892163 w 11737975"/>
              <a:gd name="connsiteY8161" fmla="*/ 584122 h 9023354"/>
              <a:gd name="connsiteX8162" fmla="*/ 6893812 w 11737975"/>
              <a:gd name="connsiteY8162" fmla="*/ 583400 h 9023354"/>
              <a:gd name="connsiteX8163" fmla="*/ 6892583 w 11737975"/>
              <a:gd name="connsiteY8163" fmla="*/ 589568 h 9023354"/>
              <a:gd name="connsiteX8164" fmla="*/ 6900823 w 11737975"/>
              <a:gd name="connsiteY8164" fmla="*/ 585962 h 9023354"/>
              <a:gd name="connsiteX8165" fmla="*/ 6898638 w 11737975"/>
              <a:gd name="connsiteY8165" fmla="*/ 594428 h 9023354"/>
              <a:gd name="connsiteX8166" fmla="*/ 6903313 w 11737975"/>
              <a:gd name="connsiteY8166" fmla="*/ 596137 h 9023354"/>
              <a:gd name="connsiteX8167" fmla="*/ 6902776 w 11737975"/>
              <a:gd name="connsiteY8167" fmla="*/ 603880 h 9023354"/>
              <a:gd name="connsiteX8168" fmla="*/ 6911014 w 11737975"/>
              <a:gd name="connsiteY8168" fmla="*/ 600275 h 9023354"/>
              <a:gd name="connsiteX8169" fmla="*/ 6919675 w 11737975"/>
              <a:gd name="connsiteY8169" fmla="*/ 602116 h 9023354"/>
              <a:gd name="connsiteX8170" fmla="*/ 6940677 w 11737975"/>
              <a:gd name="connsiteY8170" fmla="*/ 587291 h 9023354"/>
              <a:gd name="connsiteX8171" fmla="*/ 6936233 w 11737975"/>
              <a:gd name="connsiteY8171" fmla="*/ 559197 h 9023354"/>
              <a:gd name="connsiteX8172" fmla="*/ 6941178 w 11737975"/>
              <a:gd name="connsiteY8172" fmla="*/ 557033 h 9023354"/>
              <a:gd name="connsiteX8173" fmla="*/ 6949149 w 11737975"/>
              <a:gd name="connsiteY8173" fmla="*/ 557300 h 9023354"/>
              <a:gd name="connsiteX8174" fmla="*/ 6946507 w 11737975"/>
              <a:gd name="connsiteY8174" fmla="*/ 537805 h 9023354"/>
              <a:gd name="connsiteX8175" fmla="*/ 6947733 w 11737975"/>
              <a:gd name="connsiteY8175" fmla="*/ 531637 h 9023354"/>
              <a:gd name="connsiteX8176" fmla="*/ 5225169 w 11737975"/>
              <a:gd name="connsiteY8176" fmla="*/ 530687 h 9023354"/>
              <a:gd name="connsiteX8177" fmla="*/ 5225680 w 11737975"/>
              <a:gd name="connsiteY8177" fmla="*/ 530687 h 9023354"/>
              <a:gd name="connsiteX8178" fmla="*/ 5225296 w 11737975"/>
              <a:gd name="connsiteY8178" fmla="*/ 530886 h 9023354"/>
              <a:gd name="connsiteX8179" fmla="*/ 0 w 11737975"/>
              <a:gd name="connsiteY8179" fmla="*/ 530687 h 9023354"/>
              <a:gd name="connsiteX8180" fmla="*/ 5143954 w 11737975"/>
              <a:gd name="connsiteY8180" fmla="*/ 530687 h 9023354"/>
              <a:gd name="connsiteX8181" fmla="*/ 5139513 w 11737975"/>
              <a:gd name="connsiteY8181" fmla="*/ 534115 h 9023354"/>
              <a:gd name="connsiteX8182" fmla="*/ 5082700 w 11737975"/>
              <a:gd name="connsiteY8182" fmla="*/ 559511 h 9023354"/>
              <a:gd name="connsiteX8183" fmla="*/ 5079556 w 11737975"/>
              <a:gd name="connsiteY8183" fmla="*/ 570274 h 9023354"/>
              <a:gd name="connsiteX8184" fmla="*/ 5080935 w 11737975"/>
              <a:gd name="connsiteY8184" fmla="*/ 573425 h 9023354"/>
              <a:gd name="connsiteX8185" fmla="*/ 5093922 w 11737975"/>
              <a:gd name="connsiteY8185" fmla="*/ 616552 h 9023354"/>
              <a:gd name="connsiteX8186" fmla="*/ 5102582 w 11737975"/>
              <a:gd name="connsiteY8186" fmla="*/ 618394 h 9023354"/>
              <a:gd name="connsiteX8187" fmla="*/ 5064528 w 11737975"/>
              <a:gd name="connsiteY8187" fmla="*/ 625664 h 9023354"/>
              <a:gd name="connsiteX8188" fmla="*/ 5062076 w 11737975"/>
              <a:gd name="connsiteY8188" fmla="*/ 638003 h 9023354"/>
              <a:gd name="connsiteX8189" fmla="*/ 5047746 w 11737975"/>
              <a:gd name="connsiteY8189" fmla="*/ 614237 h 9023354"/>
              <a:gd name="connsiteX8190" fmla="*/ 5046098 w 11737975"/>
              <a:gd name="connsiteY8190" fmla="*/ 614958 h 9023354"/>
              <a:gd name="connsiteX8191" fmla="*/ 5045676 w 11737975"/>
              <a:gd name="connsiteY8191" fmla="*/ 609510 h 9023354"/>
              <a:gd name="connsiteX8192" fmla="*/ 5044987 w 11737975"/>
              <a:gd name="connsiteY8192" fmla="*/ 607935 h 9023354"/>
              <a:gd name="connsiteX8193" fmla="*/ 5043608 w 11737975"/>
              <a:gd name="connsiteY8193" fmla="*/ 604783 h 9023354"/>
              <a:gd name="connsiteX8194" fmla="*/ 5041960 w 11737975"/>
              <a:gd name="connsiteY8194" fmla="*/ 605506 h 9023354"/>
              <a:gd name="connsiteX8195" fmla="*/ 5041002 w 11737975"/>
              <a:gd name="connsiteY8195" fmla="*/ 607802 h 9023354"/>
              <a:gd name="connsiteX8196" fmla="*/ 5042381 w 11737975"/>
              <a:gd name="connsiteY8196" fmla="*/ 610953 h 9023354"/>
              <a:gd name="connsiteX8197" fmla="*/ 5043071 w 11737975"/>
              <a:gd name="connsiteY8197" fmla="*/ 612527 h 9023354"/>
              <a:gd name="connsiteX8198" fmla="*/ 5036480 w 11737975"/>
              <a:gd name="connsiteY8198" fmla="*/ 615414 h 9023354"/>
              <a:gd name="connsiteX8199" fmla="*/ 5031534 w 11737975"/>
              <a:gd name="connsiteY8199" fmla="*/ 617577 h 9023354"/>
              <a:gd name="connsiteX8200" fmla="*/ 5031267 w 11737975"/>
              <a:gd name="connsiteY8200" fmla="*/ 621450 h 9023354"/>
              <a:gd name="connsiteX8201" fmla="*/ 5034983 w 11737975"/>
              <a:gd name="connsiteY8201" fmla="*/ 625456 h 9023354"/>
              <a:gd name="connsiteX8202" fmla="*/ 5038279 w 11737975"/>
              <a:gd name="connsiteY8202" fmla="*/ 624012 h 9023354"/>
              <a:gd name="connsiteX8203" fmla="*/ 5045291 w 11737975"/>
              <a:gd name="connsiteY8203" fmla="*/ 626575 h 9023354"/>
              <a:gd name="connsiteX8204" fmla="*/ 5044485 w 11737975"/>
              <a:gd name="connsiteY8204" fmla="*/ 638193 h 9023354"/>
              <a:gd name="connsiteX8205" fmla="*/ 5027434 w 11737975"/>
              <a:gd name="connsiteY8205" fmla="*/ 630638 h 9023354"/>
              <a:gd name="connsiteX8206" fmla="*/ 5019158 w 11737975"/>
              <a:gd name="connsiteY8206" fmla="*/ 611732 h 9023354"/>
              <a:gd name="connsiteX8207" fmla="*/ 5000342 w 11737975"/>
              <a:gd name="connsiteY8207" fmla="*/ 618090 h 9023354"/>
              <a:gd name="connsiteX8208" fmla="*/ 4973438 w 11737975"/>
              <a:gd name="connsiteY8208" fmla="*/ 637376 h 9023354"/>
              <a:gd name="connsiteX8209" fmla="*/ 4961635 w 11737975"/>
              <a:gd name="connsiteY8209" fmla="*/ 646298 h 9023354"/>
              <a:gd name="connsiteX8210" fmla="*/ 4959296 w 11737975"/>
              <a:gd name="connsiteY8210" fmla="*/ 645444 h 9023354"/>
              <a:gd name="connsiteX8211" fmla="*/ 4957650 w 11737975"/>
              <a:gd name="connsiteY8211" fmla="*/ 646165 h 9023354"/>
              <a:gd name="connsiteX8212" fmla="*/ 4952704 w 11737975"/>
              <a:gd name="connsiteY8212" fmla="*/ 648329 h 9023354"/>
              <a:gd name="connsiteX8213" fmla="*/ 4953665 w 11737975"/>
              <a:gd name="connsiteY8213" fmla="*/ 646033 h 9023354"/>
              <a:gd name="connsiteX8214" fmla="*/ 4949678 w 11737975"/>
              <a:gd name="connsiteY8214" fmla="*/ 645900 h 9023354"/>
              <a:gd name="connsiteX8215" fmla="*/ 4955428 w 11737975"/>
              <a:gd name="connsiteY8215" fmla="*/ 632119 h 9023354"/>
              <a:gd name="connsiteX8216" fmla="*/ 4953090 w 11737975"/>
              <a:gd name="connsiteY8216" fmla="*/ 631264 h 9023354"/>
              <a:gd name="connsiteX8217" fmla="*/ 4969570 w 11737975"/>
              <a:gd name="connsiteY8217" fmla="*/ 624051 h 9023354"/>
              <a:gd name="connsiteX8218" fmla="*/ 4980145 w 11737975"/>
              <a:gd name="connsiteY8218" fmla="*/ 621297 h 9023354"/>
              <a:gd name="connsiteX8219" fmla="*/ 4968459 w 11737975"/>
              <a:gd name="connsiteY8219" fmla="*/ 617027 h 9023354"/>
              <a:gd name="connsiteX8220" fmla="*/ 4966809 w 11737975"/>
              <a:gd name="connsiteY8220" fmla="*/ 617749 h 9023354"/>
              <a:gd name="connsiteX8221" fmla="*/ 4951979 w 11737975"/>
              <a:gd name="connsiteY8221" fmla="*/ 624242 h 9023354"/>
              <a:gd name="connsiteX8222" fmla="*/ 4926921 w 11737975"/>
              <a:gd name="connsiteY8222" fmla="*/ 593907 h 9023354"/>
              <a:gd name="connsiteX8223" fmla="*/ 4912545 w 11737975"/>
              <a:gd name="connsiteY8223" fmla="*/ 628360 h 9023354"/>
              <a:gd name="connsiteX8224" fmla="*/ 4938143 w 11737975"/>
              <a:gd name="connsiteY8224" fmla="*/ 650947 h 9023354"/>
              <a:gd name="connsiteX8225" fmla="*/ 4895298 w 11737975"/>
              <a:gd name="connsiteY8225" fmla="*/ 669702 h 9023354"/>
              <a:gd name="connsiteX8226" fmla="*/ 4890355 w 11737975"/>
              <a:gd name="connsiteY8226" fmla="*/ 671868 h 9023354"/>
              <a:gd name="connsiteX8227" fmla="*/ 4891734 w 11737975"/>
              <a:gd name="connsiteY8227" fmla="*/ 675019 h 9023354"/>
              <a:gd name="connsiteX8228" fmla="*/ 4893381 w 11737975"/>
              <a:gd name="connsiteY8228" fmla="*/ 674298 h 9023354"/>
              <a:gd name="connsiteX8229" fmla="*/ 4895030 w 11737975"/>
              <a:gd name="connsiteY8229" fmla="*/ 673576 h 9023354"/>
              <a:gd name="connsiteX8230" fmla="*/ 4898326 w 11737975"/>
              <a:gd name="connsiteY8230" fmla="*/ 672133 h 9023354"/>
              <a:gd name="connsiteX8231" fmla="*/ 4899015 w 11737975"/>
              <a:gd name="connsiteY8231" fmla="*/ 673709 h 9023354"/>
              <a:gd name="connsiteX8232" fmla="*/ 4909054 w 11737975"/>
              <a:gd name="connsiteY8232" fmla="*/ 678701 h 9023354"/>
              <a:gd name="connsiteX8233" fmla="*/ 4910434 w 11737975"/>
              <a:gd name="connsiteY8233" fmla="*/ 681852 h 9023354"/>
              <a:gd name="connsiteX8234" fmla="*/ 4904415 w 11737975"/>
              <a:gd name="connsiteY8234" fmla="*/ 699505 h 9023354"/>
              <a:gd name="connsiteX8235" fmla="*/ 4887363 w 11737975"/>
              <a:gd name="connsiteY8235" fmla="*/ 691951 h 9023354"/>
              <a:gd name="connsiteX8236" fmla="*/ 4858274 w 11737975"/>
              <a:gd name="connsiteY8236" fmla="*/ 719702 h 9023354"/>
              <a:gd name="connsiteX8237" fmla="*/ 4872452 w 11737975"/>
              <a:gd name="connsiteY8237" fmla="*/ 734147 h 9023354"/>
              <a:gd name="connsiteX8238" fmla="*/ 4841643 w 11737975"/>
              <a:gd name="connsiteY8238" fmla="*/ 717596 h 9023354"/>
              <a:gd name="connsiteX8239" fmla="*/ 4821868 w 11737975"/>
              <a:gd name="connsiteY8239" fmla="*/ 726252 h 9023354"/>
              <a:gd name="connsiteX8240" fmla="*/ 4857666 w 11737975"/>
              <a:gd name="connsiteY8240" fmla="*/ 682420 h 9023354"/>
              <a:gd name="connsiteX8241" fmla="*/ 4844445 w 11737975"/>
              <a:gd name="connsiteY8241" fmla="*/ 665679 h 9023354"/>
              <a:gd name="connsiteX8242" fmla="*/ 4821876 w 11737975"/>
              <a:gd name="connsiteY8242" fmla="*/ 645522 h 9023354"/>
              <a:gd name="connsiteX8243" fmla="*/ 4805514 w 11737975"/>
              <a:gd name="connsiteY8243" fmla="*/ 639540 h 9023354"/>
              <a:gd name="connsiteX8244" fmla="*/ 4786581 w 11737975"/>
              <a:gd name="connsiteY8244" fmla="*/ 659093 h 9023354"/>
              <a:gd name="connsiteX8245" fmla="*/ 4776120 w 11737975"/>
              <a:gd name="connsiteY8245" fmla="*/ 648653 h 9023354"/>
              <a:gd name="connsiteX8246" fmla="*/ 4745231 w 11737975"/>
              <a:gd name="connsiteY8246" fmla="*/ 667806 h 9023354"/>
              <a:gd name="connsiteX8247" fmla="*/ 4748410 w 11737975"/>
              <a:gd name="connsiteY8247" fmla="*/ 679556 h 9023354"/>
              <a:gd name="connsiteX8248" fmla="*/ 4763394 w 11737975"/>
              <a:gd name="connsiteY8248" fmla="*/ 682384 h 9023354"/>
              <a:gd name="connsiteX8249" fmla="*/ 4752970 w 11737975"/>
              <a:gd name="connsiteY8249" fmla="*/ 694456 h 9023354"/>
              <a:gd name="connsiteX8250" fmla="*/ 4775655 w 11737975"/>
              <a:gd name="connsiteY8250" fmla="*/ 701423 h 9023354"/>
              <a:gd name="connsiteX8251" fmla="*/ 4796730 w 11737975"/>
              <a:gd name="connsiteY8251" fmla="*/ 731623 h 9023354"/>
              <a:gd name="connsiteX8252" fmla="*/ 4758980 w 11737975"/>
              <a:gd name="connsiteY8252" fmla="*/ 757533 h 9023354"/>
              <a:gd name="connsiteX8253" fmla="*/ 4781971 w 11737975"/>
              <a:gd name="connsiteY8253" fmla="*/ 783140 h 9023354"/>
              <a:gd name="connsiteX8254" fmla="*/ 4767597 w 11737975"/>
              <a:gd name="connsiteY8254" fmla="*/ 817592 h 9023354"/>
              <a:gd name="connsiteX8255" fmla="*/ 4756329 w 11737975"/>
              <a:gd name="connsiteY8255" fmla="*/ 818771 h 9023354"/>
              <a:gd name="connsiteX8256" fmla="*/ 4755066 w 11737975"/>
              <a:gd name="connsiteY8256" fmla="*/ 802426 h 9023354"/>
              <a:gd name="connsiteX8257" fmla="*/ 4737477 w 11737975"/>
              <a:gd name="connsiteY8257" fmla="*/ 802616 h 9023354"/>
              <a:gd name="connsiteX8258" fmla="*/ 4712687 w 11737975"/>
              <a:gd name="connsiteY8258" fmla="*/ 768411 h 9023354"/>
              <a:gd name="connsiteX8259" fmla="*/ 4710232 w 11737975"/>
              <a:gd name="connsiteY8259" fmla="*/ 780750 h 9023354"/>
              <a:gd name="connsiteX8260" fmla="*/ 4678080 w 11737975"/>
              <a:gd name="connsiteY8260" fmla="*/ 783560 h 9023354"/>
              <a:gd name="connsiteX8261" fmla="*/ 4672026 w 11737975"/>
              <a:gd name="connsiteY8261" fmla="*/ 778698 h 9023354"/>
              <a:gd name="connsiteX8262" fmla="*/ 4691380 w 11737975"/>
              <a:gd name="connsiteY8262" fmla="*/ 764595 h 9023354"/>
              <a:gd name="connsiteX8263" fmla="*/ 4690690 w 11737975"/>
              <a:gd name="connsiteY8263" fmla="*/ 763021 h 9023354"/>
              <a:gd name="connsiteX8264" fmla="*/ 4693986 w 11737975"/>
              <a:gd name="connsiteY8264" fmla="*/ 761578 h 9023354"/>
              <a:gd name="connsiteX8265" fmla="*/ 4696593 w 11737975"/>
              <a:gd name="connsiteY8265" fmla="*/ 758560 h 9023354"/>
              <a:gd name="connsiteX8266" fmla="*/ 4714450 w 11737975"/>
              <a:gd name="connsiteY8266" fmla="*/ 754498 h 9023354"/>
              <a:gd name="connsiteX8267" fmla="*/ 4718705 w 11737975"/>
              <a:gd name="connsiteY8267" fmla="*/ 750757 h 9023354"/>
              <a:gd name="connsiteX8268" fmla="*/ 4721311 w 11737975"/>
              <a:gd name="connsiteY8268" fmla="*/ 747740 h 9023354"/>
              <a:gd name="connsiteX8269" fmla="*/ 4721579 w 11737975"/>
              <a:gd name="connsiteY8269" fmla="*/ 743866 h 9023354"/>
              <a:gd name="connsiteX8270" fmla="*/ 4719242 w 11737975"/>
              <a:gd name="connsiteY8270" fmla="*/ 743013 h 9023354"/>
              <a:gd name="connsiteX8271" fmla="*/ 4717594 w 11737975"/>
              <a:gd name="connsiteY8271" fmla="*/ 743734 h 9023354"/>
              <a:gd name="connsiteX8272" fmla="*/ 4716636 w 11737975"/>
              <a:gd name="connsiteY8272" fmla="*/ 746030 h 9023354"/>
              <a:gd name="connsiteX8273" fmla="*/ 4714029 w 11737975"/>
              <a:gd name="connsiteY8273" fmla="*/ 749048 h 9023354"/>
              <a:gd name="connsiteX8274" fmla="*/ 4708665 w 11737975"/>
              <a:gd name="connsiteY8274" fmla="*/ 745766 h 9023354"/>
              <a:gd name="connsiteX8275" fmla="*/ 4696709 w 11737975"/>
              <a:gd name="connsiteY8275" fmla="*/ 745367 h 9023354"/>
              <a:gd name="connsiteX8276" fmla="*/ 4693835 w 11737975"/>
              <a:gd name="connsiteY8276" fmla="*/ 752257 h 9023354"/>
              <a:gd name="connsiteX8277" fmla="*/ 4691229 w 11737975"/>
              <a:gd name="connsiteY8277" fmla="*/ 755274 h 9023354"/>
              <a:gd name="connsiteX8278" fmla="*/ 4688621 w 11737975"/>
              <a:gd name="connsiteY8278" fmla="*/ 758293 h 9023354"/>
              <a:gd name="connsiteX8279" fmla="*/ 4687932 w 11737975"/>
              <a:gd name="connsiteY8279" fmla="*/ 756718 h 9023354"/>
              <a:gd name="connsiteX8280" fmla="*/ 4683526 w 11737975"/>
              <a:gd name="connsiteY8280" fmla="*/ 751136 h 9023354"/>
              <a:gd name="connsiteX8281" fmla="*/ 4664019 w 11737975"/>
              <a:gd name="connsiteY8281" fmla="*/ 755921 h 9023354"/>
              <a:gd name="connsiteX8282" fmla="*/ 4654749 w 11737975"/>
              <a:gd name="connsiteY8282" fmla="*/ 716799 h 9023354"/>
              <a:gd name="connsiteX8283" fmla="*/ 4643867 w 11737975"/>
              <a:gd name="connsiteY8283" fmla="*/ 700911 h 9023354"/>
              <a:gd name="connsiteX8284" fmla="*/ 4638924 w 11737975"/>
              <a:gd name="connsiteY8284" fmla="*/ 703075 h 9023354"/>
              <a:gd name="connsiteX8285" fmla="*/ 4627004 w 11737975"/>
              <a:gd name="connsiteY8285" fmla="*/ 725189 h 9023354"/>
              <a:gd name="connsiteX8286" fmla="*/ 4629914 w 11737975"/>
              <a:gd name="connsiteY8286" fmla="*/ 740812 h 9023354"/>
              <a:gd name="connsiteX8287" fmla="*/ 4583353 w 11737975"/>
              <a:gd name="connsiteY8287" fmla="*/ 755562 h 9023354"/>
              <a:gd name="connsiteX8288" fmla="*/ 4580862 w 11737975"/>
              <a:gd name="connsiteY8288" fmla="*/ 745387 h 9023354"/>
              <a:gd name="connsiteX8289" fmla="*/ 4546140 w 11737975"/>
              <a:gd name="connsiteY8289" fmla="*/ 773726 h 9023354"/>
              <a:gd name="connsiteX8290" fmla="*/ 4523302 w 11737975"/>
              <a:gd name="connsiteY8290" fmla="*/ 757440 h 9023354"/>
              <a:gd name="connsiteX8291" fmla="*/ 4504334 w 11737975"/>
              <a:gd name="connsiteY8291" fmla="*/ 754479 h 9023354"/>
              <a:gd name="connsiteX8292" fmla="*/ 4477161 w 11737975"/>
              <a:gd name="connsiteY8292" fmla="*/ 777637 h 9023354"/>
              <a:gd name="connsiteX8293" fmla="*/ 4487354 w 11737975"/>
              <a:gd name="connsiteY8293" fmla="*/ 791950 h 9023354"/>
              <a:gd name="connsiteX8294" fmla="*/ 4488733 w 11737975"/>
              <a:gd name="connsiteY8294" fmla="*/ 795100 h 9023354"/>
              <a:gd name="connsiteX8295" fmla="*/ 4475013 w 11737975"/>
              <a:gd name="connsiteY8295" fmla="*/ 808616 h 9023354"/>
              <a:gd name="connsiteX8296" fmla="*/ 4481488 w 11737975"/>
              <a:gd name="connsiteY8296" fmla="*/ 818925 h 9023354"/>
              <a:gd name="connsiteX8297" fmla="*/ 4499615 w 11737975"/>
              <a:gd name="connsiteY8297" fmla="*/ 810989 h 9023354"/>
              <a:gd name="connsiteX8298" fmla="*/ 4524790 w 11737975"/>
              <a:gd name="connsiteY8298" fmla="*/ 828129 h 9023354"/>
              <a:gd name="connsiteX8299" fmla="*/ 4535904 w 11737975"/>
              <a:gd name="connsiteY8299" fmla="*/ 817632 h 9023354"/>
              <a:gd name="connsiteX8300" fmla="*/ 4530272 w 11737975"/>
              <a:gd name="connsiteY8300" fmla="*/ 818221 h 9023354"/>
              <a:gd name="connsiteX8301" fmla="*/ 4524064 w 11737975"/>
              <a:gd name="connsiteY8301" fmla="*/ 804041 h 9023354"/>
              <a:gd name="connsiteX8302" fmla="*/ 4541233 w 11737975"/>
              <a:gd name="connsiteY8302" fmla="*/ 798404 h 9023354"/>
              <a:gd name="connsiteX8303" fmla="*/ 4546213 w 11737975"/>
              <a:gd name="connsiteY8303" fmla="*/ 818753 h 9023354"/>
              <a:gd name="connsiteX8304" fmla="*/ 4566830 w 11737975"/>
              <a:gd name="connsiteY8304" fmla="*/ 820992 h 9023354"/>
              <a:gd name="connsiteX8305" fmla="*/ 4517662 w 11737975"/>
              <a:gd name="connsiteY8305" fmla="*/ 838759 h 9023354"/>
              <a:gd name="connsiteX8306" fmla="*/ 4515324 w 11737975"/>
              <a:gd name="connsiteY8306" fmla="*/ 837906 h 9023354"/>
              <a:gd name="connsiteX8307" fmla="*/ 4484821 w 11737975"/>
              <a:gd name="connsiteY8307" fmla="*/ 839994 h 9023354"/>
              <a:gd name="connsiteX8308" fmla="*/ 4467651 w 11737975"/>
              <a:gd name="connsiteY8308" fmla="*/ 845630 h 9023354"/>
              <a:gd name="connsiteX8309" fmla="*/ 4467383 w 11737975"/>
              <a:gd name="connsiteY8309" fmla="*/ 849504 h 9023354"/>
              <a:gd name="connsiteX8310" fmla="*/ 4470410 w 11737975"/>
              <a:gd name="connsiteY8310" fmla="*/ 851932 h 9023354"/>
              <a:gd name="connsiteX8311" fmla="*/ 4487578 w 11737975"/>
              <a:gd name="connsiteY8311" fmla="*/ 846295 h 9023354"/>
              <a:gd name="connsiteX8312" fmla="*/ 4513408 w 11737975"/>
              <a:gd name="connsiteY8312" fmla="*/ 842499 h 9023354"/>
              <a:gd name="connsiteX8313" fmla="*/ 4507542 w 11737975"/>
              <a:gd name="connsiteY8313" fmla="*/ 869473 h 9023354"/>
              <a:gd name="connsiteX8314" fmla="*/ 4499304 w 11737975"/>
              <a:gd name="connsiteY8314" fmla="*/ 873079 h 9023354"/>
              <a:gd name="connsiteX8315" fmla="*/ 4490222 w 11737975"/>
              <a:gd name="connsiteY8315" fmla="*/ 865790 h 9023354"/>
              <a:gd name="connsiteX8316" fmla="*/ 4483361 w 11737975"/>
              <a:gd name="connsiteY8316" fmla="*/ 872548 h 9023354"/>
              <a:gd name="connsiteX8317" fmla="*/ 4486119 w 11737975"/>
              <a:gd name="connsiteY8317" fmla="*/ 878849 h 9023354"/>
              <a:gd name="connsiteX8318" fmla="*/ 4444884 w 11737975"/>
              <a:gd name="connsiteY8318" fmla="*/ 874370 h 9023354"/>
              <a:gd name="connsiteX8319" fmla="*/ 4452014 w 11737975"/>
              <a:gd name="connsiteY8319" fmla="*/ 863741 h 9023354"/>
              <a:gd name="connsiteX8320" fmla="*/ 4448648 w 11737975"/>
              <a:gd name="connsiteY8320" fmla="*/ 820156 h 9023354"/>
              <a:gd name="connsiteX8321" fmla="*/ 4409483 w 11737975"/>
              <a:gd name="connsiteY8321" fmla="*/ 820405 h 9023354"/>
              <a:gd name="connsiteX8322" fmla="*/ 4399290 w 11737975"/>
              <a:gd name="connsiteY8322" fmla="*/ 806093 h 9023354"/>
              <a:gd name="connsiteX8323" fmla="*/ 4404501 w 11737975"/>
              <a:gd name="connsiteY8323" fmla="*/ 800056 h 9023354"/>
              <a:gd name="connsiteX8324" fmla="*/ 4375375 w 11737975"/>
              <a:gd name="connsiteY8324" fmla="*/ 805294 h 9023354"/>
              <a:gd name="connsiteX8325" fmla="*/ 4358360 w 11737975"/>
              <a:gd name="connsiteY8325" fmla="*/ 820253 h 9023354"/>
              <a:gd name="connsiteX8326" fmla="*/ 4342724 w 11737975"/>
              <a:gd name="connsiteY8326" fmla="*/ 838361 h 9023354"/>
              <a:gd name="connsiteX8327" fmla="*/ 4363762 w 11737975"/>
              <a:gd name="connsiteY8327" fmla="*/ 846050 h 9023354"/>
              <a:gd name="connsiteX8328" fmla="*/ 4364605 w 11737975"/>
              <a:gd name="connsiteY8328" fmla="*/ 856945 h 9023354"/>
              <a:gd name="connsiteX8329" fmla="*/ 4387712 w 11737975"/>
              <a:gd name="connsiteY8329" fmla="*/ 869359 h 9023354"/>
              <a:gd name="connsiteX8330" fmla="*/ 4342796 w 11737975"/>
              <a:gd name="connsiteY8330" fmla="*/ 883387 h 9023354"/>
              <a:gd name="connsiteX8331" fmla="*/ 4341534 w 11737975"/>
              <a:gd name="connsiteY8331" fmla="*/ 867044 h 9023354"/>
              <a:gd name="connsiteX8332" fmla="*/ 4290297 w 11737975"/>
              <a:gd name="connsiteY8332" fmla="*/ 880084 h 9023354"/>
              <a:gd name="connsiteX8333" fmla="*/ 4270600 w 11737975"/>
              <a:gd name="connsiteY8333" fmla="*/ 853035 h 9023354"/>
              <a:gd name="connsiteX8334" fmla="*/ 4210588 w 11737975"/>
              <a:gd name="connsiteY8334" fmla="*/ 877428 h 9023354"/>
              <a:gd name="connsiteX8335" fmla="*/ 4208940 w 11737975"/>
              <a:gd name="connsiteY8335" fmla="*/ 878149 h 9023354"/>
              <a:gd name="connsiteX8336" fmla="*/ 4205644 w 11737975"/>
              <a:gd name="connsiteY8336" fmla="*/ 879591 h 9023354"/>
              <a:gd name="connsiteX8337" fmla="*/ 4166095 w 11737975"/>
              <a:gd name="connsiteY8337" fmla="*/ 896903 h 9023354"/>
              <a:gd name="connsiteX8338" fmla="*/ 4176439 w 11737975"/>
              <a:gd name="connsiteY8338" fmla="*/ 920536 h 9023354"/>
              <a:gd name="connsiteX8339" fmla="*/ 4117689 w 11737975"/>
              <a:gd name="connsiteY8339" fmla="*/ 961271 h 9023354"/>
              <a:gd name="connsiteX8340" fmla="*/ 4094277 w 11737975"/>
              <a:gd name="connsiteY8340" fmla="*/ 930218 h 9023354"/>
              <a:gd name="connsiteX8341" fmla="*/ 4039898 w 11737975"/>
              <a:gd name="connsiteY8341" fmla="*/ 954022 h 9023354"/>
              <a:gd name="connsiteX8342" fmla="*/ 4040050 w 11737975"/>
              <a:gd name="connsiteY8342" fmla="*/ 963341 h 9023354"/>
              <a:gd name="connsiteX8343" fmla="*/ 3980304 w 11737975"/>
              <a:gd name="connsiteY8343" fmla="*/ 983862 h 9023354"/>
              <a:gd name="connsiteX8344" fmla="*/ 4019272 w 11737975"/>
              <a:gd name="connsiteY8344" fmla="*/ 1032511 h 9023354"/>
              <a:gd name="connsiteX8345" fmla="*/ 3993748 w 11737975"/>
              <a:gd name="connsiteY8345" fmla="*/ 1054949 h 9023354"/>
              <a:gd name="connsiteX8346" fmla="*/ 3957116 w 11737975"/>
              <a:gd name="connsiteY8346" fmla="*/ 1007152 h 9023354"/>
              <a:gd name="connsiteX8347" fmla="*/ 3956696 w 11737975"/>
              <a:gd name="connsiteY8347" fmla="*/ 1001704 h 9023354"/>
              <a:gd name="connsiteX8348" fmla="*/ 3958612 w 11737975"/>
              <a:gd name="connsiteY8348" fmla="*/ 997111 h 9023354"/>
              <a:gd name="connsiteX8349" fmla="*/ 3953937 w 11737975"/>
              <a:gd name="connsiteY8349" fmla="*/ 995402 h 9023354"/>
              <a:gd name="connsiteX8350" fmla="*/ 3952289 w 11737975"/>
              <a:gd name="connsiteY8350" fmla="*/ 996123 h 9023354"/>
              <a:gd name="connsiteX8351" fmla="*/ 3910708 w 11737975"/>
              <a:gd name="connsiteY8351" fmla="*/ 1031221 h 9023354"/>
              <a:gd name="connsiteX8352" fmla="*/ 3891202 w 11737975"/>
              <a:gd name="connsiteY8352" fmla="*/ 1036006 h 9023354"/>
              <a:gd name="connsiteX8353" fmla="*/ 3879245 w 11737975"/>
              <a:gd name="connsiteY8353" fmla="*/ 1035607 h 9023354"/>
              <a:gd name="connsiteX8354" fmla="*/ 3850309 w 11737975"/>
              <a:gd name="connsiteY8354" fmla="*/ 1072678 h 9023354"/>
              <a:gd name="connsiteX8355" fmla="*/ 3792786 w 11737975"/>
              <a:gd name="connsiteY8355" fmla="*/ 1107245 h 9023354"/>
              <a:gd name="connsiteX8356" fmla="*/ 3835705 w 11737975"/>
              <a:gd name="connsiteY8356" fmla="*/ 1133516 h 9023354"/>
              <a:gd name="connsiteX8357" fmla="*/ 3800525 w 11737975"/>
              <a:gd name="connsiteY8357" fmla="*/ 1133896 h 9023354"/>
              <a:gd name="connsiteX8358" fmla="*/ 3770557 w 11737975"/>
              <a:gd name="connsiteY8358" fmla="*/ 1128240 h 9023354"/>
              <a:gd name="connsiteX8359" fmla="*/ 3753352 w 11737975"/>
              <a:gd name="connsiteY8359" fmla="*/ 1111365 h 9023354"/>
              <a:gd name="connsiteX8360" fmla="*/ 3700082 w 11737975"/>
              <a:gd name="connsiteY8360" fmla="*/ 1142191 h 9023354"/>
              <a:gd name="connsiteX8361" fmla="*/ 3695597 w 11737975"/>
              <a:gd name="connsiteY8361" fmla="*/ 1172316 h 9023354"/>
              <a:gd name="connsiteX8362" fmla="*/ 3632170 w 11737975"/>
              <a:gd name="connsiteY8362" fmla="*/ 1211344 h 9023354"/>
              <a:gd name="connsiteX8363" fmla="*/ 3603583 w 11737975"/>
              <a:gd name="connsiteY8363" fmla="*/ 1208836 h 9023354"/>
              <a:gd name="connsiteX8364" fmla="*/ 3524137 w 11737975"/>
              <a:gd name="connsiteY8364" fmla="*/ 1283039 h 9023354"/>
              <a:gd name="connsiteX8365" fmla="*/ 3560730 w 11737975"/>
              <a:gd name="connsiteY8365" fmla="*/ 1308323 h 9023354"/>
              <a:gd name="connsiteX8366" fmla="*/ 3563641 w 11737975"/>
              <a:gd name="connsiteY8366" fmla="*/ 1323945 h 9023354"/>
              <a:gd name="connsiteX8367" fmla="*/ 3536433 w 11737975"/>
              <a:gd name="connsiteY8367" fmla="*/ 1324590 h 9023354"/>
              <a:gd name="connsiteX8368" fmla="*/ 3497080 w 11737975"/>
              <a:gd name="connsiteY8368" fmla="*/ 1293006 h 9023354"/>
              <a:gd name="connsiteX8369" fmla="*/ 3438213 w 11737975"/>
              <a:gd name="connsiteY8369" fmla="*/ 1346933 h 9023354"/>
              <a:gd name="connsiteX8370" fmla="*/ 3408703 w 11737975"/>
              <a:gd name="connsiteY8370" fmla="*/ 1369238 h 9023354"/>
              <a:gd name="connsiteX8371" fmla="*/ 3397167 w 11737975"/>
              <a:gd name="connsiteY8371" fmla="*/ 1374287 h 9023354"/>
              <a:gd name="connsiteX8372" fmla="*/ 3395672 w 11737975"/>
              <a:gd name="connsiteY8372" fmla="*/ 1384329 h 9023354"/>
              <a:gd name="connsiteX8373" fmla="*/ 3384137 w 11737975"/>
              <a:gd name="connsiteY8373" fmla="*/ 1389376 h 9023354"/>
              <a:gd name="connsiteX8374" fmla="*/ 3351905 w 11737975"/>
              <a:gd name="connsiteY8374" fmla="*/ 1427892 h 9023354"/>
              <a:gd name="connsiteX8375" fmla="*/ 3261227 w 11737975"/>
              <a:gd name="connsiteY8375" fmla="*/ 1525783 h 9023354"/>
              <a:gd name="connsiteX8376" fmla="*/ 3238999 w 11737975"/>
              <a:gd name="connsiteY8376" fmla="*/ 1546777 h 9023354"/>
              <a:gd name="connsiteX8377" fmla="*/ 3221866 w 11737975"/>
              <a:gd name="connsiteY8377" fmla="*/ 1574928 h 9023354"/>
              <a:gd name="connsiteX8378" fmla="*/ 3178484 w 11737975"/>
              <a:gd name="connsiteY8378" fmla="*/ 1601427 h 9023354"/>
              <a:gd name="connsiteX8379" fmla="*/ 3158711 w 11737975"/>
              <a:gd name="connsiteY8379" fmla="*/ 1610082 h 9023354"/>
              <a:gd name="connsiteX8380" fmla="*/ 3150891 w 11737975"/>
              <a:gd name="connsiteY8380" fmla="*/ 1619138 h 9023354"/>
              <a:gd name="connsiteX8381" fmla="*/ 3110536 w 11737975"/>
              <a:gd name="connsiteY8381" fmla="*/ 1648066 h 9023354"/>
              <a:gd name="connsiteX8382" fmla="*/ 3118123 w 11737975"/>
              <a:gd name="connsiteY8382" fmla="*/ 1665397 h 9023354"/>
              <a:gd name="connsiteX8383" fmla="*/ 3110036 w 11737975"/>
              <a:gd name="connsiteY8383" fmla="*/ 1678322 h 9023354"/>
              <a:gd name="connsiteX8384" fmla="*/ 3122566 w 11737975"/>
              <a:gd name="connsiteY8384" fmla="*/ 1693489 h 9023354"/>
              <a:gd name="connsiteX8385" fmla="*/ 3117084 w 11737975"/>
              <a:gd name="connsiteY8385" fmla="*/ 1703399 h 9023354"/>
              <a:gd name="connsiteX8386" fmla="*/ 3133251 w 11737975"/>
              <a:gd name="connsiteY8386" fmla="*/ 1758276 h 9023354"/>
              <a:gd name="connsiteX8387" fmla="*/ 3159342 w 11737975"/>
              <a:gd name="connsiteY8387" fmla="*/ 1831338 h 9023354"/>
              <a:gd name="connsiteX8388" fmla="*/ 3153440 w 11737975"/>
              <a:gd name="connsiteY8388" fmla="*/ 1835798 h 9023354"/>
              <a:gd name="connsiteX8389" fmla="*/ 3146769 w 11737975"/>
              <a:gd name="connsiteY8389" fmla="*/ 1874389 h 9023354"/>
              <a:gd name="connsiteX8390" fmla="*/ 3176619 w 11737975"/>
              <a:gd name="connsiteY8390" fmla="*/ 1893237 h 9023354"/>
              <a:gd name="connsiteX8391" fmla="*/ 3170296 w 11737975"/>
              <a:gd name="connsiteY8391" fmla="*/ 1892250 h 9023354"/>
              <a:gd name="connsiteX8392" fmla="*/ 3170028 w 11737975"/>
              <a:gd name="connsiteY8392" fmla="*/ 1896122 h 9023354"/>
              <a:gd name="connsiteX8393" fmla="*/ 3172365 w 11737975"/>
              <a:gd name="connsiteY8393" fmla="*/ 1896976 h 9023354"/>
              <a:gd name="connsiteX8394" fmla="*/ 3176349 w 11737975"/>
              <a:gd name="connsiteY8394" fmla="*/ 1897109 h 9023354"/>
              <a:gd name="connsiteX8395" fmla="*/ 3177039 w 11737975"/>
              <a:gd name="connsiteY8395" fmla="*/ 1898685 h 9023354"/>
              <a:gd name="connsiteX8396" fmla="*/ 3186389 w 11737975"/>
              <a:gd name="connsiteY8396" fmla="*/ 1902101 h 9023354"/>
              <a:gd name="connsiteX8397" fmla="*/ 3187080 w 11737975"/>
              <a:gd name="connsiteY8397" fmla="*/ 1903678 h 9023354"/>
              <a:gd name="connsiteX8398" fmla="*/ 3185432 w 11737975"/>
              <a:gd name="connsiteY8398" fmla="*/ 1904400 h 9023354"/>
              <a:gd name="connsiteX8399" fmla="*/ 3179530 w 11737975"/>
              <a:gd name="connsiteY8399" fmla="*/ 1908860 h 9023354"/>
              <a:gd name="connsiteX8400" fmla="*/ 3176233 w 11737975"/>
              <a:gd name="connsiteY8400" fmla="*/ 1910302 h 9023354"/>
              <a:gd name="connsiteX8401" fmla="*/ 3172938 w 11737975"/>
              <a:gd name="connsiteY8401" fmla="*/ 1911743 h 9023354"/>
              <a:gd name="connsiteX8402" fmla="*/ 3171980 w 11737975"/>
              <a:gd name="connsiteY8402" fmla="*/ 1914042 h 9023354"/>
              <a:gd name="connsiteX8403" fmla="*/ 3171291 w 11737975"/>
              <a:gd name="connsiteY8403" fmla="*/ 1912465 h 9023354"/>
              <a:gd name="connsiteX8404" fmla="*/ 3162362 w 11737975"/>
              <a:gd name="connsiteY8404" fmla="*/ 1914497 h 9023354"/>
              <a:gd name="connsiteX8405" fmla="*/ 3161135 w 11737975"/>
              <a:gd name="connsiteY8405" fmla="*/ 1920666 h 9023354"/>
              <a:gd name="connsiteX8406" fmla="*/ 3164161 w 11737975"/>
              <a:gd name="connsiteY8406" fmla="*/ 1923096 h 9023354"/>
              <a:gd name="connsiteX8407" fmla="*/ 3165809 w 11737975"/>
              <a:gd name="connsiteY8407" fmla="*/ 1922375 h 9023354"/>
              <a:gd name="connsiteX8408" fmla="*/ 3173091 w 11737975"/>
              <a:gd name="connsiteY8408" fmla="*/ 1921065 h 9023354"/>
              <a:gd name="connsiteX8409" fmla="*/ 3173781 w 11737975"/>
              <a:gd name="connsiteY8409" fmla="*/ 1922640 h 9023354"/>
              <a:gd name="connsiteX8410" fmla="*/ 3177496 w 11737975"/>
              <a:gd name="connsiteY8410" fmla="*/ 1926646 h 9023354"/>
              <a:gd name="connsiteX8411" fmla="*/ 3175617 w 11737975"/>
              <a:gd name="connsiteY8411" fmla="*/ 1953751 h 9023354"/>
              <a:gd name="connsiteX8412" fmla="*/ 3229343 w 11737975"/>
              <a:gd name="connsiteY8412" fmla="*/ 1950885 h 9023354"/>
              <a:gd name="connsiteX8413" fmla="*/ 3258084 w 11737975"/>
              <a:gd name="connsiteY8413" fmla="*/ 1962712 h 9023354"/>
              <a:gd name="connsiteX8414" fmla="*/ 3249996 w 11737975"/>
              <a:gd name="connsiteY8414" fmla="*/ 1975638 h 9023354"/>
              <a:gd name="connsiteX8415" fmla="*/ 3220568 w 11737975"/>
              <a:gd name="connsiteY8415" fmla="*/ 1962237 h 9023354"/>
              <a:gd name="connsiteX8416" fmla="*/ 3213592 w 11737975"/>
              <a:gd name="connsiteY8416" fmla="*/ 1982188 h 9023354"/>
              <a:gd name="connsiteX8417" fmla="*/ 3202172 w 11737975"/>
              <a:gd name="connsiteY8417" fmla="*/ 1974044 h 9023354"/>
              <a:gd name="connsiteX8418" fmla="*/ 3140205 w 11737975"/>
              <a:gd name="connsiteY8418" fmla="*/ 1980517 h 9023354"/>
              <a:gd name="connsiteX8419" fmla="*/ 3144074 w 11737975"/>
              <a:gd name="connsiteY8419" fmla="*/ 1993843 h 9023354"/>
              <a:gd name="connsiteX8420" fmla="*/ 3121695 w 11737975"/>
              <a:gd name="connsiteY8420" fmla="*/ 2005516 h 9023354"/>
              <a:gd name="connsiteX8421" fmla="*/ 3121004 w 11737975"/>
              <a:gd name="connsiteY8421" fmla="*/ 2003941 h 9023354"/>
              <a:gd name="connsiteX8422" fmla="*/ 3118667 w 11737975"/>
              <a:gd name="connsiteY8422" fmla="*/ 2003087 h 9023354"/>
              <a:gd name="connsiteX8423" fmla="*/ 3118398 w 11737975"/>
              <a:gd name="connsiteY8423" fmla="*/ 2006958 h 9023354"/>
              <a:gd name="connsiteX8424" fmla="*/ 3122115 w 11737975"/>
              <a:gd name="connsiteY8424" fmla="*/ 2010964 h 9023354"/>
              <a:gd name="connsiteX8425" fmla="*/ 3127631 w 11737975"/>
              <a:gd name="connsiteY8425" fmla="*/ 2023568 h 9023354"/>
              <a:gd name="connsiteX8426" fmla="*/ 3148096 w 11737975"/>
              <a:gd name="connsiteY8426" fmla="*/ 2016488 h 9023354"/>
              <a:gd name="connsiteX8427" fmla="*/ 3182855 w 11737975"/>
              <a:gd name="connsiteY8427" fmla="*/ 2010661 h 9023354"/>
              <a:gd name="connsiteX8428" fmla="*/ 3179021 w 11737975"/>
              <a:gd name="connsiteY8428" fmla="*/ 2019847 h 9023354"/>
              <a:gd name="connsiteX8429" fmla="*/ 3202934 w 11737975"/>
              <a:gd name="connsiteY8429" fmla="*/ 2020646 h 9023354"/>
              <a:gd name="connsiteX8430" fmla="*/ 3191784 w 11737975"/>
              <a:gd name="connsiteY8430" fmla="*/ 2008629 h 9023354"/>
              <a:gd name="connsiteX8431" fmla="*/ 3241103 w 11737975"/>
              <a:gd name="connsiteY8431" fmla="*/ 2000180 h 9023354"/>
              <a:gd name="connsiteX8432" fmla="*/ 3243288 w 11737975"/>
              <a:gd name="connsiteY8432" fmla="*/ 1991716 h 9023354"/>
              <a:gd name="connsiteX8433" fmla="*/ 3237923 w 11737975"/>
              <a:gd name="connsiteY8433" fmla="*/ 1988432 h 9023354"/>
              <a:gd name="connsiteX8434" fmla="*/ 3267317 w 11737975"/>
              <a:gd name="connsiteY8434" fmla="*/ 1979321 h 9023354"/>
              <a:gd name="connsiteX8435" fmla="*/ 3263179 w 11737975"/>
              <a:gd name="connsiteY8435" fmla="*/ 1969867 h 9023354"/>
              <a:gd name="connsiteX8436" fmla="*/ 3275287 w 11737975"/>
              <a:gd name="connsiteY8436" fmla="*/ 1979586 h 9023354"/>
              <a:gd name="connsiteX8437" fmla="*/ 3250571 w 11737975"/>
              <a:gd name="connsiteY8437" fmla="*/ 1990406 h 9023354"/>
              <a:gd name="connsiteX8438" fmla="*/ 3248116 w 11737975"/>
              <a:gd name="connsiteY8438" fmla="*/ 2002744 h 9023354"/>
              <a:gd name="connsiteX8439" fmla="*/ 3259303 w 11737975"/>
              <a:gd name="connsiteY8439" fmla="*/ 2037272 h 9023354"/>
              <a:gd name="connsiteX8440" fmla="*/ 3268805 w 11737975"/>
              <a:gd name="connsiteY8440" fmla="*/ 2050009 h 9023354"/>
              <a:gd name="connsiteX8441" fmla="*/ 3306816 w 11737975"/>
              <a:gd name="connsiteY8441" fmla="*/ 2100958 h 9023354"/>
              <a:gd name="connsiteX8442" fmla="*/ 3337625 w 11737975"/>
              <a:gd name="connsiteY8442" fmla="*/ 2117509 h 9023354"/>
              <a:gd name="connsiteX8443" fmla="*/ 3289792 w 11737975"/>
              <a:gd name="connsiteY8443" fmla="*/ 2196645 h 9023354"/>
              <a:gd name="connsiteX8444" fmla="*/ 3308297 w 11737975"/>
              <a:gd name="connsiteY8444" fmla="*/ 2252377 h 9023354"/>
              <a:gd name="connsiteX8445" fmla="*/ 3388310 w 11737975"/>
              <a:gd name="connsiteY8445" fmla="*/ 2273675 h 9023354"/>
              <a:gd name="connsiteX8446" fmla="*/ 3433178 w 11737975"/>
              <a:gd name="connsiteY8446" fmla="*/ 2317864 h 9023354"/>
              <a:gd name="connsiteX8447" fmla="*/ 3464677 w 11737975"/>
              <a:gd name="connsiteY8447" fmla="*/ 2335992 h 9023354"/>
              <a:gd name="connsiteX8448" fmla="*/ 3489855 w 11737975"/>
              <a:gd name="connsiteY8448" fmla="*/ 2353131 h 9023354"/>
              <a:gd name="connsiteX8449" fmla="*/ 3578295 w 11737975"/>
              <a:gd name="connsiteY8449" fmla="*/ 2402656 h 9023354"/>
              <a:gd name="connsiteX8450" fmla="*/ 3621597 w 11737975"/>
              <a:gd name="connsiteY8450" fmla="*/ 2411862 h 9023354"/>
              <a:gd name="connsiteX8451" fmla="*/ 3659536 w 11737975"/>
              <a:gd name="connsiteY8451" fmla="*/ 2417785 h 9023354"/>
              <a:gd name="connsiteX8452" fmla="*/ 3728666 w 11737975"/>
              <a:gd name="connsiteY8452" fmla="*/ 2423194 h 9023354"/>
              <a:gd name="connsiteX8453" fmla="*/ 3739512 w 11737975"/>
              <a:gd name="connsiteY8453" fmla="*/ 2416568 h 9023354"/>
              <a:gd name="connsiteX8454" fmla="*/ 3771127 w 11737975"/>
              <a:gd name="connsiteY8454" fmla="*/ 2421504 h 9023354"/>
              <a:gd name="connsiteX8455" fmla="*/ 3789290 w 11737975"/>
              <a:gd name="connsiteY8455" fmla="*/ 2436081 h 9023354"/>
              <a:gd name="connsiteX8456" fmla="*/ 3898042 w 11737975"/>
              <a:gd name="connsiteY8456" fmla="*/ 2469205 h 9023354"/>
              <a:gd name="connsiteX8457" fmla="*/ 3912069 w 11737975"/>
              <a:gd name="connsiteY8457" fmla="*/ 2474330 h 9023354"/>
              <a:gd name="connsiteX8458" fmla="*/ 3947095 w 11737975"/>
              <a:gd name="connsiteY8458" fmla="*/ 2464630 h 9023354"/>
              <a:gd name="connsiteX8459" fmla="*/ 3974303 w 11737975"/>
              <a:gd name="connsiteY8459" fmla="*/ 2463985 h 9023354"/>
              <a:gd name="connsiteX8460" fmla="*/ 4021939 w 11737975"/>
              <a:gd name="connsiteY8460" fmla="*/ 2433746 h 9023354"/>
              <a:gd name="connsiteX8461" fmla="*/ 4110273 w 11737975"/>
              <a:gd name="connsiteY8461" fmla="*/ 2415732 h 9023354"/>
              <a:gd name="connsiteX8462" fmla="*/ 4119623 w 11737975"/>
              <a:gd name="connsiteY8462" fmla="*/ 2419149 h 9023354"/>
              <a:gd name="connsiteX8463" fmla="*/ 4225089 w 11737975"/>
              <a:gd name="connsiteY8463" fmla="*/ 2372983 h 9023354"/>
              <a:gd name="connsiteX8464" fmla="*/ 4267128 w 11737975"/>
              <a:gd name="connsiteY8464" fmla="*/ 2365846 h 9023354"/>
              <a:gd name="connsiteX8465" fmla="*/ 4270961 w 11737975"/>
              <a:gd name="connsiteY8465" fmla="*/ 2356659 h 9023354"/>
              <a:gd name="connsiteX8466" fmla="*/ 4295946 w 11737975"/>
              <a:gd name="connsiteY8466" fmla="*/ 2341967 h 9023354"/>
              <a:gd name="connsiteX8467" fmla="*/ 4303246 w 11737975"/>
              <a:gd name="connsiteY8467" fmla="*/ 2344902 h 9023354"/>
              <a:gd name="connsiteX8468" fmla="*/ 4309092 w 11737975"/>
              <a:gd name="connsiteY8468" fmla="*/ 2343932 h 9023354"/>
              <a:gd name="connsiteX8469" fmla="*/ 4309538 w 11737975"/>
              <a:gd name="connsiteY8469" fmla="*/ 2344341 h 9023354"/>
              <a:gd name="connsiteX8470" fmla="*/ 4315308 w 11737975"/>
              <a:gd name="connsiteY8470" fmla="*/ 2345702 h 9023354"/>
              <a:gd name="connsiteX8471" fmla="*/ 4320959 w 11737975"/>
              <a:gd name="connsiteY8471" fmla="*/ 2336651 h 9023354"/>
              <a:gd name="connsiteX8472" fmla="*/ 4365975 w 11737975"/>
              <a:gd name="connsiteY8472" fmla="*/ 2367293 h 9023354"/>
              <a:gd name="connsiteX8473" fmla="*/ 4365445 w 11737975"/>
              <a:gd name="connsiteY8473" fmla="*/ 2370531 h 9023354"/>
              <a:gd name="connsiteX8474" fmla="*/ 4365884 w 11737975"/>
              <a:gd name="connsiteY8474" fmla="*/ 2380579 h 9023354"/>
              <a:gd name="connsiteX8475" fmla="*/ 4362265 w 11737975"/>
              <a:gd name="connsiteY8475" fmla="*/ 2389961 h 9023354"/>
              <a:gd name="connsiteX8476" fmla="*/ 4366327 w 11737975"/>
              <a:gd name="connsiteY8476" fmla="*/ 2390625 h 9023354"/>
              <a:gd name="connsiteX8477" fmla="*/ 4371888 w 11737975"/>
              <a:gd name="connsiteY8477" fmla="*/ 2394861 h 9023354"/>
              <a:gd name="connsiteX8478" fmla="*/ 4384068 w 11737975"/>
              <a:gd name="connsiteY8478" fmla="*/ 2396853 h 9023354"/>
              <a:gd name="connsiteX8479" fmla="*/ 4381597 w 11737975"/>
              <a:gd name="connsiteY8479" fmla="*/ 2386475 h 9023354"/>
              <a:gd name="connsiteX8480" fmla="*/ 4382659 w 11737975"/>
              <a:gd name="connsiteY8480" fmla="*/ 2379997 h 9023354"/>
              <a:gd name="connsiteX8481" fmla="*/ 4391129 w 11737975"/>
              <a:gd name="connsiteY8481" fmla="*/ 2404660 h 9023354"/>
              <a:gd name="connsiteX8482" fmla="*/ 4400221 w 11737975"/>
              <a:gd name="connsiteY8482" fmla="*/ 2412798 h 9023354"/>
              <a:gd name="connsiteX8483" fmla="*/ 4419993 w 11737975"/>
              <a:gd name="connsiteY8483" fmla="*/ 2419358 h 9023354"/>
              <a:gd name="connsiteX8484" fmla="*/ 4464659 w 11737975"/>
              <a:gd name="connsiteY8484" fmla="*/ 2426668 h 9023354"/>
              <a:gd name="connsiteX8485" fmla="*/ 4475250 w 11737975"/>
              <a:gd name="connsiteY8485" fmla="*/ 2438376 h 9023354"/>
              <a:gd name="connsiteX8486" fmla="*/ 4483372 w 11737975"/>
              <a:gd name="connsiteY8486" fmla="*/ 2439704 h 9023354"/>
              <a:gd name="connsiteX8487" fmla="*/ 4493433 w 11737975"/>
              <a:gd name="connsiteY8487" fmla="*/ 2454652 h 9023354"/>
              <a:gd name="connsiteX8488" fmla="*/ 4498023 w 11737975"/>
              <a:gd name="connsiteY8488" fmla="*/ 2452078 h 9023354"/>
              <a:gd name="connsiteX8489" fmla="*/ 4501023 w 11737975"/>
              <a:gd name="connsiteY8489" fmla="*/ 2459219 h 9023354"/>
              <a:gd name="connsiteX8490" fmla="*/ 4521767 w 11737975"/>
              <a:gd name="connsiteY8490" fmla="*/ 2472588 h 9023354"/>
              <a:gd name="connsiteX8491" fmla="*/ 4540038 w 11737975"/>
              <a:gd name="connsiteY8491" fmla="*/ 2475579 h 9023354"/>
              <a:gd name="connsiteX8492" fmla="*/ 4539508 w 11737975"/>
              <a:gd name="connsiteY8492" fmla="*/ 2478817 h 9023354"/>
              <a:gd name="connsiteX8493" fmla="*/ 4600947 w 11737975"/>
              <a:gd name="connsiteY8493" fmla="*/ 2485545 h 9023354"/>
              <a:gd name="connsiteX8494" fmla="*/ 4603947 w 11737975"/>
              <a:gd name="connsiteY8494" fmla="*/ 2492686 h 9023354"/>
              <a:gd name="connsiteX8495" fmla="*/ 4645170 w 11737975"/>
              <a:gd name="connsiteY8495" fmla="*/ 2482806 h 9023354"/>
              <a:gd name="connsiteX8496" fmla="*/ 4649143 w 11737975"/>
              <a:gd name="connsiteY8496" fmla="*/ 2496756 h 9023354"/>
              <a:gd name="connsiteX8497" fmla="*/ 4658412 w 11737975"/>
              <a:gd name="connsiteY8497" fmla="*/ 2478322 h 9023354"/>
              <a:gd name="connsiteX8498" fmla="*/ 4667504 w 11737975"/>
              <a:gd name="connsiteY8498" fmla="*/ 2486460 h 9023354"/>
              <a:gd name="connsiteX8499" fmla="*/ 4664414 w 11737975"/>
              <a:gd name="connsiteY8499" fmla="*/ 2492605 h 9023354"/>
              <a:gd name="connsiteX8500" fmla="*/ 4662384 w 11737975"/>
              <a:gd name="connsiteY8500" fmla="*/ 2492273 h 9023354"/>
              <a:gd name="connsiteX8501" fmla="*/ 4661324 w 11737975"/>
              <a:gd name="connsiteY8501" fmla="*/ 2498749 h 9023354"/>
              <a:gd name="connsiteX8502" fmla="*/ 4660794 w 11737975"/>
              <a:gd name="connsiteY8502" fmla="*/ 2501988 h 9023354"/>
              <a:gd name="connsiteX8503" fmla="*/ 4663355 w 11737975"/>
              <a:gd name="connsiteY8503" fmla="*/ 2499083 h 9023354"/>
              <a:gd name="connsiteX8504" fmla="*/ 4663884 w 11737975"/>
              <a:gd name="connsiteY8504" fmla="*/ 2495843 h 9023354"/>
              <a:gd name="connsiteX8505" fmla="*/ 4665914 w 11737975"/>
              <a:gd name="connsiteY8505" fmla="*/ 2496175 h 9023354"/>
              <a:gd name="connsiteX8506" fmla="*/ 4685687 w 11737975"/>
              <a:gd name="connsiteY8506" fmla="*/ 2502736 h 9023354"/>
              <a:gd name="connsiteX8507" fmla="*/ 4693808 w 11737975"/>
              <a:gd name="connsiteY8507" fmla="*/ 2504066 h 9023354"/>
              <a:gd name="connsiteX8508" fmla="*/ 4709078 w 11737975"/>
              <a:gd name="connsiteY8508" fmla="*/ 2499913 h 9023354"/>
              <a:gd name="connsiteX8509" fmla="*/ 4716670 w 11737975"/>
              <a:gd name="connsiteY8509" fmla="*/ 2504480 h 9023354"/>
              <a:gd name="connsiteX8510" fmla="*/ 4725762 w 11737975"/>
              <a:gd name="connsiteY8510" fmla="*/ 2512619 h 9023354"/>
              <a:gd name="connsiteX8511" fmla="*/ 4736443 w 11737975"/>
              <a:gd name="connsiteY8511" fmla="*/ 2511040 h 9023354"/>
              <a:gd name="connsiteX8512" fmla="*/ 4787991 w 11737975"/>
              <a:gd name="connsiteY8512" fmla="*/ 2552729 h 9023354"/>
              <a:gd name="connsiteX8513" fmla="*/ 4816945 w 11737975"/>
              <a:gd name="connsiteY8513" fmla="*/ 2554140 h 9023354"/>
              <a:gd name="connsiteX8514" fmla="*/ 4820034 w 11737975"/>
              <a:gd name="connsiteY8514" fmla="*/ 2547996 h 9023354"/>
              <a:gd name="connsiteX8515" fmla="*/ 4863198 w 11737975"/>
              <a:gd name="connsiteY8515" fmla="*/ 2551734 h 9023354"/>
              <a:gd name="connsiteX8516" fmla="*/ 4873879 w 11737975"/>
              <a:gd name="connsiteY8516" fmla="*/ 2550156 h 9023354"/>
              <a:gd name="connsiteX8517" fmla="*/ 4889241 w 11737975"/>
              <a:gd name="connsiteY8517" fmla="*/ 2532719 h 9023354"/>
              <a:gd name="connsiteX8518" fmla="*/ 4892861 w 11737975"/>
              <a:gd name="connsiteY8518" fmla="*/ 2523335 h 9023354"/>
              <a:gd name="connsiteX8519" fmla="*/ 4899923 w 11737975"/>
              <a:gd name="connsiteY8519" fmla="*/ 2531142 h 9023354"/>
              <a:gd name="connsiteX8520" fmla="*/ 4899392 w 11737975"/>
              <a:gd name="connsiteY8520" fmla="*/ 2534380 h 9023354"/>
              <a:gd name="connsiteX8521" fmla="*/ 4895332 w 11737975"/>
              <a:gd name="connsiteY8521" fmla="*/ 2533714 h 9023354"/>
              <a:gd name="connsiteX8522" fmla="*/ 4894802 w 11737975"/>
              <a:gd name="connsiteY8522" fmla="*/ 2536954 h 9023354"/>
              <a:gd name="connsiteX8523" fmla="*/ 4898862 w 11737975"/>
              <a:gd name="connsiteY8523" fmla="*/ 2537619 h 9023354"/>
              <a:gd name="connsiteX8524" fmla="*/ 4900892 w 11737975"/>
              <a:gd name="connsiteY8524" fmla="*/ 2537951 h 9023354"/>
              <a:gd name="connsiteX8525" fmla="*/ 4901421 w 11737975"/>
              <a:gd name="connsiteY8525" fmla="*/ 2534711 h 9023354"/>
              <a:gd name="connsiteX8526" fmla="*/ 4919163 w 11737975"/>
              <a:gd name="connsiteY8526" fmla="*/ 2540941 h 9023354"/>
              <a:gd name="connsiteX8527" fmla="*/ 4915014 w 11737975"/>
              <a:gd name="connsiteY8527" fmla="*/ 2553562 h 9023354"/>
              <a:gd name="connsiteX8528" fmla="*/ 4912985 w 11737975"/>
              <a:gd name="connsiteY8528" fmla="*/ 2553229 h 9023354"/>
              <a:gd name="connsiteX8529" fmla="*/ 4910954 w 11737975"/>
              <a:gd name="connsiteY8529" fmla="*/ 2552898 h 9023354"/>
              <a:gd name="connsiteX8530" fmla="*/ 4908395 w 11737975"/>
              <a:gd name="connsiteY8530" fmla="*/ 2555805 h 9023354"/>
              <a:gd name="connsiteX8531" fmla="*/ 4909894 w 11737975"/>
              <a:gd name="connsiteY8531" fmla="*/ 2559375 h 9023354"/>
              <a:gd name="connsiteX8532" fmla="*/ 4911926 w 11737975"/>
              <a:gd name="connsiteY8532" fmla="*/ 2559706 h 9023354"/>
              <a:gd name="connsiteX8533" fmla="*/ 4915985 w 11737975"/>
              <a:gd name="connsiteY8533" fmla="*/ 2560371 h 9023354"/>
              <a:gd name="connsiteX8534" fmla="*/ 4923136 w 11737975"/>
              <a:gd name="connsiteY8534" fmla="*/ 2554890 h 9023354"/>
              <a:gd name="connsiteX8535" fmla="*/ 4946260 w 11737975"/>
              <a:gd name="connsiteY8535" fmla="*/ 2591927 h 9023354"/>
              <a:gd name="connsiteX8536" fmla="*/ 4956500 w 11737975"/>
              <a:gd name="connsiteY8536" fmla="*/ 2580301 h 9023354"/>
              <a:gd name="connsiteX8537" fmla="*/ 4955442 w 11737975"/>
              <a:gd name="connsiteY8537" fmla="*/ 2586779 h 9023354"/>
              <a:gd name="connsiteX8538" fmla="*/ 4997634 w 11737975"/>
              <a:gd name="connsiteY8538" fmla="*/ 2583708 h 9023354"/>
              <a:gd name="connsiteX8539" fmla="*/ 5001256 w 11737975"/>
              <a:gd name="connsiteY8539" fmla="*/ 2574324 h 9023354"/>
              <a:gd name="connsiteX8540" fmla="*/ 5033209 w 11737975"/>
              <a:gd name="connsiteY8540" fmla="*/ 2582877 h 9023354"/>
              <a:gd name="connsiteX8541" fmla="*/ 5037270 w 11737975"/>
              <a:gd name="connsiteY8541" fmla="*/ 2583542 h 9023354"/>
              <a:gd name="connsiteX8542" fmla="*/ 5038769 w 11737975"/>
              <a:gd name="connsiteY8542" fmla="*/ 2587114 h 9023354"/>
              <a:gd name="connsiteX8543" fmla="*/ 5043360 w 11737975"/>
              <a:gd name="connsiteY8543" fmla="*/ 2584538 h 9023354"/>
              <a:gd name="connsiteX8544" fmla="*/ 5044420 w 11737975"/>
              <a:gd name="connsiteY8544" fmla="*/ 2578062 h 9023354"/>
              <a:gd name="connsiteX8545" fmla="*/ 5040360 w 11737975"/>
              <a:gd name="connsiteY8545" fmla="*/ 2577398 h 9023354"/>
              <a:gd name="connsiteX8546" fmla="*/ 5036829 w 11737975"/>
              <a:gd name="connsiteY8546" fmla="*/ 2573494 h 9023354"/>
              <a:gd name="connsiteX8547" fmla="*/ 5036388 w 11737975"/>
              <a:gd name="connsiteY8547" fmla="*/ 2563448 h 9023354"/>
              <a:gd name="connsiteX8548" fmla="*/ 5040450 w 11737975"/>
              <a:gd name="connsiteY8548" fmla="*/ 2564112 h 9023354"/>
              <a:gd name="connsiteX8549" fmla="*/ 5056161 w 11737975"/>
              <a:gd name="connsiteY8549" fmla="*/ 2570007 h 9023354"/>
              <a:gd name="connsiteX8550" fmla="*/ 5065253 w 11737975"/>
              <a:gd name="connsiteY8550" fmla="*/ 2578145 h 9023354"/>
              <a:gd name="connsiteX8551" fmla="*/ 5082995 w 11737975"/>
              <a:gd name="connsiteY8551" fmla="*/ 2584375 h 9023354"/>
              <a:gd name="connsiteX8552" fmla="*/ 5075226 w 11737975"/>
              <a:gd name="connsiteY8552" fmla="*/ 2606378 h 9023354"/>
              <a:gd name="connsiteX8553" fmla="*/ 5089258 w 11737975"/>
              <a:gd name="connsiteY8553" fmla="*/ 2635277 h 9023354"/>
              <a:gd name="connsiteX8554" fmla="*/ 5097379 w 11737975"/>
              <a:gd name="connsiteY8554" fmla="*/ 2636605 h 9023354"/>
              <a:gd name="connsiteX8555" fmla="*/ 5108151 w 11737975"/>
              <a:gd name="connsiteY8555" fmla="*/ 2621742 h 9023354"/>
              <a:gd name="connsiteX8556" fmla="*/ 5131363 w 11737975"/>
              <a:gd name="connsiteY8556" fmla="*/ 2645490 h 9023354"/>
              <a:gd name="connsiteX8557" fmla="*/ 5134454 w 11737975"/>
              <a:gd name="connsiteY8557" fmla="*/ 2639346 h 9023354"/>
              <a:gd name="connsiteX8558" fmla="*/ 5183709 w 11737975"/>
              <a:gd name="connsiteY8558" fmla="*/ 2644081 h 9023354"/>
              <a:gd name="connsiteX8559" fmla="*/ 5198451 w 11737975"/>
              <a:gd name="connsiteY8559" fmla="*/ 2643168 h 9023354"/>
              <a:gd name="connsiteX8560" fmla="*/ 5211692 w 11737975"/>
              <a:gd name="connsiteY8560" fmla="*/ 2638684 h 9023354"/>
              <a:gd name="connsiteX8561" fmla="*/ 5213193 w 11737975"/>
              <a:gd name="connsiteY8561" fmla="*/ 2642256 h 9023354"/>
              <a:gd name="connsiteX8562" fmla="*/ 5215223 w 11737975"/>
              <a:gd name="connsiteY8562" fmla="*/ 2642588 h 9023354"/>
              <a:gd name="connsiteX8563" fmla="*/ 5215752 w 11737975"/>
              <a:gd name="connsiteY8563" fmla="*/ 2639349 h 9023354"/>
              <a:gd name="connsiteX8564" fmla="*/ 5212222 w 11737975"/>
              <a:gd name="connsiteY8564" fmla="*/ 2635446 h 9023354"/>
              <a:gd name="connsiteX8565" fmla="*/ 5214252 w 11737975"/>
              <a:gd name="connsiteY8565" fmla="*/ 2635779 h 9023354"/>
              <a:gd name="connsiteX8566" fmla="*/ 5210281 w 11737975"/>
              <a:gd name="connsiteY8566" fmla="*/ 2621829 h 9023354"/>
              <a:gd name="connsiteX8567" fmla="*/ 5245325 w 11737975"/>
              <a:gd name="connsiteY8567" fmla="*/ 2624237 h 9023354"/>
              <a:gd name="connsiteX8568" fmla="*/ 5244795 w 11737975"/>
              <a:gd name="connsiteY8568" fmla="*/ 2627475 h 9023354"/>
              <a:gd name="connsiteX8569" fmla="*/ 5247355 w 11737975"/>
              <a:gd name="connsiteY8569" fmla="*/ 2624572 h 9023354"/>
              <a:gd name="connsiteX8570" fmla="*/ 5263067 w 11737975"/>
              <a:gd name="connsiteY8570" fmla="*/ 2630466 h 9023354"/>
              <a:gd name="connsiteX8571" fmla="*/ 5263597 w 11737975"/>
              <a:gd name="connsiteY8571" fmla="*/ 2627227 h 9023354"/>
              <a:gd name="connsiteX8572" fmla="*/ 5265097 w 11737975"/>
              <a:gd name="connsiteY8572" fmla="*/ 2630798 h 9023354"/>
              <a:gd name="connsiteX8573" fmla="*/ 5267129 w 11737975"/>
              <a:gd name="connsiteY8573" fmla="*/ 2631129 h 9023354"/>
              <a:gd name="connsiteX8574" fmla="*/ 5267658 w 11737975"/>
              <a:gd name="connsiteY8574" fmla="*/ 2627891 h 9023354"/>
              <a:gd name="connsiteX8575" fmla="*/ 5265628 w 11737975"/>
              <a:gd name="connsiteY8575" fmla="*/ 2627559 h 9023354"/>
              <a:gd name="connsiteX8576" fmla="*/ 5267218 w 11737975"/>
              <a:gd name="connsiteY8576" fmla="*/ 2617844 h 9023354"/>
              <a:gd name="connsiteX8577" fmla="*/ 5274100 w 11737975"/>
              <a:gd name="connsiteY8577" fmla="*/ 2652222 h 9023354"/>
              <a:gd name="connsiteX8578" fmla="*/ 5271538 w 11737975"/>
              <a:gd name="connsiteY8578" fmla="*/ 2655128 h 9023354"/>
              <a:gd name="connsiteX8579" fmla="*/ 5269509 w 11737975"/>
              <a:gd name="connsiteY8579" fmla="*/ 2654796 h 9023354"/>
              <a:gd name="connsiteX8580" fmla="*/ 5254239 w 11737975"/>
              <a:gd name="connsiteY8580" fmla="*/ 2658947 h 9023354"/>
              <a:gd name="connsiteX8581" fmla="*/ 5267920 w 11737975"/>
              <a:gd name="connsiteY8581" fmla="*/ 2664510 h 9023354"/>
              <a:gd name="connsiteX8582" fmla="*/ 5271980 w 11737975"/>
              <a:gd name="connsiteY8582" fmla="*/ 2665174 h 9023354"/>
              <a:gd name="connsiteX8583" fmla="*/ 5298813 w 11737975"/>
              <a:gd name="connsiteY8583" fmla="*/ 2679540 h 9023354"/>
              <a:gd name="connsiteX8584" fmla="*/ 5294224 w 11737975"/>
              <a:gd name="connsiteY8584" fmla="*/ 2682115 h 9023354"/>
              <a:gd name="connsiteX8585" fmla="*/ 5318675 w 11737975"/>
              <a:gd name="connsiteY8585" fmla="*/ 2672816 h 9023354"/>
              <a:gd name="connsiteX8586" fmla="*/ 5310114 w 11737975"/>
              <a:gd name="connsiteY8586" fmla="*/ 2661441 h 9023354"/>
              <a:gd name="connsiteX8587" fmla="*/ 5316825 w 11737975"/>
              <a:gd name="connsiteY8587" fmla="*/ 2645912 h 9023354"/>
              <a:gd name="connsiteX8588" fmla="*/ 5326444 w 11737975"/>
              <a:gd name="connsiteY8588" fmla="*/ 2650811 h 9023354"/>
              <a:gd name="connsiteX8589" fmla="*/ 5326975 w 11737975"/>
              <a:gd name="connsiteY8589" fmla="*/ 2647573 h 9023354"/>
              <a:gd name="connsiteX8590" fmla="*/ 5327946 w 11737975"/>
              <a:gd name="connsiteY8590" fmla="*/ 2654384 h 9023354"/>
              <a:gd name="connsiteX8591" fmla="*/ 5329447 w 11737975"/>
              <a:gd name="connsiteY8591" fmla="*/ 2657952 h 9023354"/>
              <a:gd name="connsiteX8592" fmla="*/ 5329976 w 11737975"/>
              <a:gd name="connsiteY8592" fmla="*/ 2654715 h 9023354"/>
              <a:gd name="connsiteX8593" fmla="*/ 5329005 w 11737975"/>
              <a:gd name="connsiteY8593" fmla="*/ 2647905 h 9023354"/>
              <a:gd name="connsiteX8594" fmla="*/ 5326535 w 11737975"/>
              <a:gd name="connsiteY8594" fmla="*/ 2637526 h 9023354"/>
              <a:gd name="connsiteX8595" fmla="*/ 5333156 w 11737975"/>
              <a:gd name="connsiteY8595" fmla="*/ 2635284 h 9023354"/>
              <a:gd name="connsiteX8596" fmla="*/ 5331566 w 11737975"/>
              <a:gd name="connsiteY8596" fmla="*/ 2644998 h 9023354"/>
              <a:gd name="connsiteX8597" fmla="*/ 5337722 w 11737975"/>
              <a:gd name="connsiteY8597" fmla="*/ 2645591 h 9023354"/>
              <a:gd name="connsiteX8598" fmla="*/ 5342879 w 11737975"/>
              <a:gd name="connsiteY8598" fmla="*/ 2644147 h 9023354"/>
              <a:gd name="connsiteX8599" fmla="*/ 5341990 w 11737975"/>
              <a:gd name="connsiteY8599" fmla="*/ 2651976 h 9023354"/>
              <a:gd name="connsiteX8600" fmla="*/ 5323206 w 11737975"/>
              <a:gd name="connsiteY8600" fmla="*/ 2681121 h 9023354"/>
              <a:gd name="connsiteX8601" fmla="*/ 5347770 w 11737975"/>
              <a:gd name="connsiteY8601" fmla="*/ 2701008 h 9023354"/>
              <a:gd name="connsiteX8602" fmla="*/ 5325582 w 11737975"/>
              <a:gd name="connsiteY8602" fmla="*/ 2714726 h 9023354"/>
              <a:gd name="connsiteX8603" fmla="*/ 5317736 w 11737975"/>
              <a:gd name="connsiteY8603" fmla="*/ 2702040 h 9023354"/>
              <a:gd name="connsiteX8604" fmla="*/ 5308861 w 11737975"/>
              <a:gd name="connsiteY8604" fmla="*/ 2707527 h 9023354"/>
              <a:gd name="connsiteX8605" fmla="*/ 5270986 w 11737975"/>
              <a:gd name="connsiteY8605" fmla="*/ 2695876 h 9023354"/>
              <a:gd name="connsiteX8606" fmla="*/ 5274390 w 11737975"/>
              <a:gd name="connsiteY8606" fmla="*/ 2711303 h 9023354"/>
              <a:gd name="connsiteX8607" fmla="*/ 5264484 w 11737975"/>
              <a:gd name="connsiteY8607" fmla="*/ 2734966 h 9023354"/>
              <a:gd name="connsiteX8608" fmla="*/ 5243326 w 11737975"/>
              <a:gd name="connsiteY8608" fmla="*/ 2730511 h 9023354"/>
              <a:gd name="connsiteX8609" fmla="*/ 5276767 w 11737975"/>
              <a:gd name="connsiteY8609" fmla="*/ 2744908 h 9023354"/>
              <a:gd name="connsiteX8610" fmla="*/ 5273359 w 11737975"/>
              <a:gd name="connsiteY8610" fmla="*/ 2729478 h 9023354"/>
              <a:gd name="connsiteX8611" fmla="*/ 5303391 w 11737975"/>
              <a:gd name="connsiteY8611" fmla="*/ 2728445 h 9023354"/>
              <a:gd name="connsiteX8612" fmla="*/ 5298050 w 11737975"/>
              <a:gd name="connsiteY8612" fmla="*/ 2747090 h 9023354"/>
              <a:gd name="connsiteX8613" fmla="*/ 5283935 w 11737975"/>
              <a:gd name="connsiteY8613" fmla="*/ 2757547 h 9023354"/>
              <a:gd name="connsiteX8614" fmla="*/ 5275010 w 11737975"/>
              <a:gd name="connsiteY8614" fmla="*/ 2756952 h 9023354"/>
              <a:gd name="connsiteX8615" fmla="*/ 5271294 w 11737975"/>
              <a:gd name="connsiteY8615" fmla="*/ 2765822 h 9023354"/>
              <a:gd name="connsiteX8616" fmla="*/ 5280170 w 11737975"/>
              <a:gd name="connsiteY8616" fmla="*/ 2760337 h 9023354"/>
              <a:gd name="connsiteX8617" fmla="*/ 5288012 w 11737975"/>
              <a:gd name="connsiteY8617" fmla="*/ 2773020 h 9023354"/>
              <a:gd name="connsiteX8618" fmla="*/ 5292450 w 11737975"/>
              <a:gd name="connsiteY8618" fmla="*/ 2770276 h 9023354"/>
              <a:gd name="connsiteX8619" fmla="*/ 5286981 w 11737975"/>
              <a:gd name="connsiteY8619" fmla="*/ 2791193 h 9023354"/>
              <a:gd name="connsiteX8620" fmla="*/ 5304642 w 11737975"/>
              <a:gd name="connsiteY8620" fmla="*/ 2791232 h 9023354"/>
              <a:gd name="connsiteX8621" fmla="*/ 5311480 w 11737975"/>
              <a:gd name="connsiteY8621" fmla="*/ 2795162 h 9023354"/>
              <a:gd name="connsiteX8622" fmla="*/ 5303481 w 11737975"/>
              <a:gd name="connsiteY8622" fmla="*/ 2811678 h 9023354"/>
              <a:gd name="connsiteX8623" fmla="*/ 5285947 w 11737975"/>
              <a:gd name="connsiteY8623" fmla="*/ 2809366 h 9023354"/>
              <a:gd name="connsiteX8624" fmla="*/ 5282542 w 11737975"/>
              <a:gd name="connsiteY8624" fmla="*/ 2793938 h 9023354"/>
              <a:gd name="connsiteX8625" fmla="*/ 5278106 w 11737975"/>
              <a:gd name="connsiteY8625" fmla="*/ 2796682 h 9023354"/>
              <a:gd name="connsiteX8626" fmla="*/ 5279136 w 11737975"/>
              <a:gd name="connsiteY8626" fmla="*/ 2778508 h 9023354"/>
              <a:gd name="connsiteX8627" fmla="*/ 5237857 w 11737975"/>
              <a:gd name="connsiteY8627" fmla="*/ 2751428 h 9023354"/>
              <a:gd name="connsiteX8628" fmla="*/ 5246732 w 11737975"/>
              <a:gd name="connsiteY8628" fmla="*/ 2745941 h 9023354"/>
              <a:gd name="connsiteX8629" fmla="*/ 5230012 w 11737975"/>
              <a:gd name="connsiteY8629" fmla="*/ 2738743 h 9023354"/>
              <a:gd name="connsiteX8630" fmla="*/ 5226610 w 11737975"/>
              <a:gd name="connsiteY8630" fmla="*/ 2723315 h 9023354"/>
              <a:gd name="connsiteX8631" fmla="*/ 5239923 w 11737975"/>
              <a:gd name="connsiteY8631" fmla="*/ 2715083 h 9023354"/>
              <a:gd name="connsiteX8632" fmla="*/ 5232080 w 11737975"/>
              <a:gd name="connsiteY8632" fmla="*/ 2702399 h 9023354"/>
              <a:gd name="connsiteX8633" fmla="*/ 5227643 w 11737975"/>
              <a:gd name="connsiteY8633" fmla="*/ 2705144 h 9023354"/>
              <a:gd name="connsiteX8634" fmla="*/ 5224236 w 11737975"/>
              <a:gd name="connsiteY8634" fmla="*/ 2689712 h 9023354"/>
              <a:gd name="connsiteX8635" fmla="*/ 5258707 w 11737975"/>
              <a:gd name="connsiteY8635" fmla="*/ 2685936 h 9023354"/>
              <a:gd name="connsiteX8636" fmla="*/ 5240802 w 11737975"/>
              <a:gd name="connsiteY8636" fmla="*/ 2661938 h 9023354"/>
              <a:gd name="connsiteX8637" fmla="*/ 5236836 w 11737975"/>
              <a:gd name="connsiteY8637" fmla="*/ 2656625 h 9023354"/>
              <a:gd name="connsiteX8638" fmla="*/ 5238091 w 11737975"/>
              <a:gd name="connsiteY8638" fmla="*/ 2656780 h 9023354"/>
              <a:gd name="connsiteX8639" fmla="*/ 5240140 w 11737975"/>
              <a:gd name="connsiteY8639" fmla="*/ 2657116 h 9023354"/>
              <a:gd name="connsiteX8640" fmla="*/ 5244237 w 11737975"/>
              <a:gd name="connsiteY8640" fmla="*/ 2657787 h 9023354"/>
              <a:gd name="connsiteX8641" fmla="*/ 5248887 w 11737975"/>
              <a:gd name="connsiteY8641" fmla="*/ 2655091 h 9023354"/>
              <a:gd name="connsiteX8642" fmla="*/ 5247389 w 11737975"/>
              <a:gd name="connsiteY8642" fmla="*/ 2651392 h 9023354"/>
              <a:gd name="connsiteX8643" fmla="*/ 5245889 w 11737975"/>
              <a:gd name="connsiteY8643" fmla="*/ 2647692 h 9023354"/>
              <a:gd name="connsiteX8644" fmla="*/ 5241241 w 11737975"/>
              <a:gd name="connsiteY8644" fmla="*/ 2650387 h 9023354"/>
              <a:gd name="connsiteX8645" fmla="*/ 5239192 w 11737975"/>
              <a:gd name="connsiteY8645" fmla="*/ 2650049 h 9023354"/>
              <a:gd name="connsiteX8646" fmla="*/ 5239742 w 11737975"/>
              <a:gd name="connsiteY8646" fmla="*/ 2646686 h 9023354"/>
              <a:gd name="connsiteX8647" fmla="*/ 5232394 w 11737975"/>
              <a:gd name="connsiteY8647" fmla="*/ 2641415 h 9023354"/>
              <a:gd name="connsiteX8648" fmla="*/ 5225071 w 11737975"/>
              <a:gd name="connsiteY8648" fmla="*/ 2640854 h 9023354"/>
              <a:gd name="connsiteX8649" fmla="*/ 5222896 w 11737975"/>
              <a:gd name="connsiteY8649" fmla="*/ 2637938 h 9023354"/>
              <a:gd name="connsiteX8650" fmla="*/ 5209583 w 11737975"/>
              <a:gd name="connsiteY8650" fmla="*/ 2646171 h 9023354"/>
              <a:gd name="connsiteX8651" fmla="*/ 5225269 w 11737975"/>
              <a:gd name="connsiteY8651" fmla="*/ 2671540 h 9023354"/>
              <a:gd name="connsiteX8652" fmla="*/ 5211956 w 11737975"/>
              <a:gd name="connsiteY8652" fmla="*/ 2679772 h 9023354"/>
              <a:gd name="connsiteX8653" fmla="*/ 5207518 w 11737975"/>
              <a:gd name="connsiteY8653" fmla="*/ 2682517 h 9023354"/>
              <a:gd name="connsiteX8654" fmla="*/ 5203080 w 11737975"/>
              <a:gd name="connsiteY8654" fmla="*/ 2685261 h 9023354"/>
              <a:gd name="connsiteX8655" fmla="*/ 5194204 w 11737975"/>
              <a:gd name="connsiteY8655" fmla="*/ 2690749 h 9023354"/>
              <a:gd name="connsiteX8656" fmla="*/ 5205453 w 11737975"/>
              <a:gd name="connsiteY8656" fmla="*/ 2718861 h 9023354"/>
              <a:gd name="connsiteX8657" fmla="*/ 5163141 w 11737975"/>
              <a:gd name="connsiteY8657" fmla="*/ 2709954 h 9023354"/>
              <a:gd name="connsiteX8658" fmla="*/ 5196578 w 11737975"/>
              <a:gd name="connsiteY8658" fmla="*/ 2724350 h 9023354"/>
              <a:gd name="connsiteX8659" fmla="*/ 5204420 w 11737975"/>
              <a:gd name="connsiteY8659" fmla="*/ 2737034 h 9023354"/>
              <a:gd name="connsiteX8660" fmla="*/ 5194512 w 11737975"/>
              <a:gd name="connsiteY8660" fmla="*/ 2760692 h 9023354"/>
              <a:gd name="connsiteX8661" fmla="*/ 5211231 w 11737975"/>
              <a:gd name="connsiteY8661" fmla="*/ 2767891 h 9023354"/>
              <a:gd name="connsiteX8662" fmla="*/ 5195852 w 11737975"/>
              <a:gd name="connsiteY8662" fmla="*/ 2812468 h 9023354"/>
              <a:gd name="connsiteX8663" fmla="*/ 5220414 w 11737975"/>
              <a:gd name="connsiteY8663" fmla="*/ 2832352 h 9023354"/>
              <a:gd name="connsiteX8664" fmla="*/ 5215977 w 11737975"/>
              <a:gd name="connsiteY8664" fmla="*/ 2835095 h 9023354"/>
              <a:gd name="connsiteX8665" fmla="*/ 5183878 w 11737975"/>
              <a:gd name="connsiteY8665" fmla="*/ 2872474 h 9023354"/>
              <a:gd name="connsiteX8666" fmla="*/ 5182847 w 11737975"/>
              <a:gd name="connsiteY8666" fmla="*/ 2890648 h 9023354"/>
              <a:gd name="connsiteX8667" fmla="*/ 5172940 w 11737975"/>
              <a:gd name="connsiteY8667" fmla="*/ 2914306 h 9023354"/>
              <a:gd name="connsiteX8668" fmla="*/ 5160660 w 11737975"/>
              <a:gd name="connsiteY8668" fmla="*/ 2904367 h 9023354"/>
              <a:gd name="connsiteX8669" fmla="*/ 5169535 w 11737975"/>
              <a:gd name="connsiteY8669" fmla="*/ 2898878 h 9023354"/>
              <a:gd name="connsiteX8670" fmla="*/ 5158287 w 11737975"/>
              <a:gd name="connsiteY8670" fmla="*/ 2870764 h 9023354"/>
              <a:gd name="connsiteX8671" fmla="*/ 5167161 w 11737975"/>
              <a:gd name="connsiteY8671" fmla="*/ 2865277 h 9023354"/>
              <a:gd name="connsiteX8672" fmla="*/ 5148070 w 11737975"/>
              <a:gd name="connsiteY8672" fmla="*/ 2824478 h 9023354"/>
              <a:gd name="connsiteX8673" fmla="*/ 5141258 w 11737975"/>
              <a:gd name="connsiteY8673" fmla="*/ 2793618 h 9023354"/>
              <a:gd name="connsiteX8674" fmla="*/ 5115664 w 11737975"/>
              <a:gd name="connsiteY8674" fmla="*/ 2791910 h 9023354"/>
              <a:gd name="connsiteX8675" fmla="*/ 5105449 w 11737975"/>
              <a:gd name="connsiteY8675" fmla="*/ 2745623 h 9023354"/>
              <a:gd name="connsiteX8676" fmla="*/ 5086667 w 11737975"/>
              <a:gd name="connsiteY8676" fmla="*/ 2774770 h 9023354"/>
              <a:gd name="connsiteX8677" fmla="*/ 5095542 w 11737975"/>
              <a:gd name="connsiteY8677" fmla="*/ 2769282 h 9023354"/>
              <a:gd name="connsiteX8678" fmla="*/ 5102352 w 11737975"/>
              <a:gd name="connsiteY8678" fmla="*/ 2800141 h 9023354"/>
              <a:gd name="connsiteX8679" fmla="*/ 5111228 w 11737975"/>
              <a:gd name="connsiteY8679" fmla="*/ 2794654 h 9023354"/>
              <a:gd name="connsiteX8680" fmla="*/ 5057973 w 11737975"/>
              <a:gd name="connsiteY8680" fmla="*/ 2827579 h 9023354"/>
              <a:gd name="connsiteX8681" fmla="*/ 5061379 w 11737975"/>
              <a:gd name="connsiteY8681" fmla="*/ 2843005 h 9023354"/>
              <a:gd name="connsiteX8682" fmla="*/ 5030316 w 11737975"/>
              <a:gd name="connsiteY8682" fmla="*/ 2862213 h 9023354"/>
              <a:gd name="connsiteX8683" fmla="*/ 5012563 w 11737975"/>
              <a:gd name="connsiteY8683" fmla="*/ 2873188 h 9023354"/>
              <a:gd name="connsiteX8684" fmla="*/ 5003688 w 11737975"/>
              <a:gd name="connsiteY8684" fmla="*/ 2878675 h 9023354"/>
              <a:gd name="connsiteX8685" fmla="*/ 4962716 w 11737975"/>
              <a:gd name="connsiteY8685" fmla="*/ 2921544 h 9023354"/>
              <a:gd name="connsiteX8686" fmla="*/ 4915966 w 11737975"/>
              <a:gd name="connsiteY8686" fmla="*/ 2915381 h 9023354"/>
              <a:gd name="connsiteX8687" fmla="*/ 4920405 w 11737975"/>
              <a:gd name="connsiteY8687" fmla="*/ 2912637 h 9023354"/>
              <a:gd name="connsiteX8688" fmla="*/ 4914627 w 11737975"/>
              <a:gd name="connsiteY8688" fmla="*/ 2863606 h 9023354"/>
              <a:gd name="connsiteX8689" fmla="*/ 4889033 w 11737975"/>
              <a:gd name="connsiteY8689" fmla="*/ 2861899 h 9023354"/>
              <a:gd name="connsiteX8690" fmla="*/ 4894503 w 11737975"/>
              <a:gd name="connsiteY8690" fmla="*/ 2840981 h 9023354"/>
              <a:gd name="connsiteX8691" fmla="*/ 4878210 w 11737975"/>
              <a:gd name="connsiteY8691" fmla="*/ 2835714 h 9023354"/>
              <a:gd name="connsiteX8692" fmla="*/ 4864471 w 11737975"/>
              <a:gd name="connsiteY8692" fmla="*/ 2842016 h 9023354"/>
              <a:gd name="connsiteX8693" fmla="*/ 4891405 w 11737975"/>
              <a:gd name="connsiteY8693" fmla="*/ 2895500 h 9023354"/>
              <a:gd name="connsiteX8694" fmla="*/ 4915966 w 11737975"/>
              <a:gd name="connsiteY8694" fmla="*/ 2915381 h 9023354"/>
              <a:gd name="connsiteX8695" fmla="*/ 4911528 w 11737975"/>
              <a:gd name="connsiteY8695" fmla="*/ 2918124 h 9023354"/>
              <a:gd name="connsiteX8696" fmla="*/ 4914932 w 11737975"/>
              <a:gd name="connsiteY8696" fmla="*/ 2933553 h 9023354"/>
              <a:gd name="connsiteX8697" fmla="*/ 4909463 w 11737975"/>
              <a:gd name="connsiteY8697" fmla="*/ 2954470 h 9023354"/>
              <a:gd name="connsiteX8698" fmla="*/ 4883869 w 11737975"/>
              <a:gd name="connsiteY8698" fmla="*/ 2952759 h 9023354"/>
              <a:gd name="connsiteX8699" fmla="*/ 4854872 w 11737975"/>
              <a:gd name="connsiteY8699" fmla="*/ 2935622 h 9023354"/>
              <a:gd name="connsiteX8700" fmla="*/ 4864779 w 11737975"/>
              <a:gd name="connsiteY8700" fmla="*/ 2911960 h 9023354"/>
              <a:gd name="connsiteX8701" fmla="*/ 4841250 w 11737975"/>
              <a:gd name="connsiteY8701" fmla="*/ 2873906 h 9023354"/>
              <a:gd name="connsiteX8702" fmla="*/ 4823498 w 11737975"/>
              <a:gd name="connsiteY8702" fmla="*/ 2884881 h 9023354"/>
              <a:gd name="connsiteX8703" fmla="*/ 4834747 w 11737975"/>
              <a:gd name="connsiteY8703" fmla="*/ 2912996 h 9023354"/>
              <a:gd name="connsiteX8704" fmla="*/ 4816995 w 11737975"/>
              <a:gd name="connsiteY8704" fmla="*/ 2923972 h 9023354"/>
              <a:gd name="connsiteX8705" fmla="*/ 4850433 w 11737975"/>
              <a:gd name="connsiteY8705" fmla="*/ 2938365 h 9023354"/>
              <a:gd name="connsiteX8706" fmla="*/ 4844962 w 11737975"/>
              <a:gd name="connsiteY8706" fmla="*/ 2959281 h 9023354"/>
              <a:gd name="connsiteX8707" fmla="*/ 4811525 w 11737975"/>
              <a:gd name="connsiteY8707" fmla="*/ 2944887 h 9023354"/>
              <a:gd name="connsiteX8708" fmla="*/ 4793467 w 11737975"/>
              <a:gd name="connsiteY8708" fmla="*/ 2885917 h 9023354"/>
              <a:gd name="connsiteX8709" fmla="*/ 4773652 w 11737975"/>
              <a:gd name="connsiteY8709" fmla="*/ 2933239 h 9023354"/>
              <a:gd name="connsiteX8710" fmla="*/ 4788305 w 11737975"/>
              <a:gd name="connsiteY8710" fmla="*/ 2976779 h 9023354"/>
              <a:gd name="connsiteX8711" fmla="*/ 4817302 w 11737975"/>
              <a:gd name="connsiteY8711" fmla="*/ 2993916 h 9023354"/>
              <a:gd name="connsiteX8712" fmla="*/ 4790676 w 11737975"/>
              <a:gd name="connsiteY8712" fmla="*/ 3010378 h 9023354"/>
              <a:gd name="connsiteX8713" fmla="*/ 4819678 w 11737975"/>
              <a:gd name="connsiteY8713" fmla="*/ 3027522 h 9023354"/>
              <a:gd name="connsiteX8714" fmla="*/ 4822048 w 11737975"/>
              <a:gd name="connsiteY8714" fmla="*/ 3061119 h 9023354"/>
              <a:gd name="connsiteX8715" fmla="*/ 4812142 w 11737975"/>
              <a:gd name="connsiteY8715" fmla="*/ 3084781 h 9023354"/>
              <a:gd name="connsiteX8716" fmla="*/ 4805332 w 11737975"/>
              <a:gd name="connsiteY8716" fmla="*/ 3053923 h 9023354"/>
              <a:gd name="connsiteX8717" fmla="*/ 4774266 w 11737975"/>
              <a:gd name="connsiteY8717" fmla="*/ 3073130 h 9023354"/>
              <a:gd name="connsiteX8718" fmla="*/ 4788613 w 11737975"/>
              <a:gd name="connsiteY8718" fmla="*/ 3046727 h 9023354"/>
              <a:gd name="connsiteX8719" fmla="*/ 4777362 w 11737975"/>
              <a:gd name="connsiteY8719" fmla="*/ 3018610 h 9023354"/>
              <a:gd name="connsiteX8720" fmla="*/ 4759611 w 11737975"/>
              <a:gd name="connsiteY8720" fmla="*/ 3029585 h 9023354"/>
              <a:gd name="connsiteX8721" fmla="*/ 4752802 w 11737975"/>
              <a:gd name="connsiteY8721" fmla="*/ 2998730 h 9023354"/>
              <a:gd name="connsiteX8722" fmla="*/ 4713895 w 11737975"/>
              <a:gd name="connsiteY8722" fmla="*/ 3005250 h 9023354"/>
              <a:gd name="connsiteX8723" fmla="*/ 4741861 w 11737975"/>
              <a:gd name="connsiteY8723" fmla="*/ 3040561 h 9023354"/>
              <a:gd name="connsiteX8724" fmla="*/ 4754141 w 11737975"/>
              <a:gd name="connsiteY8724" fmla="*/ 3050504 h 9023354"/>
              <a:gd name="connsiteX8725" fmla="*/ 4749704 w 11737975"/>
              <a:gd name="connsiteY8725" fmla="*/ 3053247 h 9023354"/>
              <a:gd name="connsiteX8726" fmla="*/ 4736391 w 11737975"/>
              <a:gd name="connsiteY8726" fmla="*/ 3061480 h 9023354"/>
              <a:gd name="connsiteX8727" fmla="*/ 4735360 w 11737975"/>
              <a:gd name="connsiteY8727" fmla="*/ 3079651 h 9023354"/>
              <a:gd name="connsiteX8728" fmla="*/ 4765391 w 11737975"/>
              <a:gd name="connsiteY8728" fmla="*/ 3078619 h 9023354"/>
              <a:gd name="connsiteX8729" fmla="*/ 4767763 w 11737975"/>
              <a:gd name="connsiteY8729" fmla="*/ 3112220 h 9023354"/>
              <a:gd name="connsiteX8730" fmla="*/ 4827827 w 11737975"/>
              <a:gd name="connsiteY8730" fmla="*/ 3110152 h 9023354"/>
              <a:gd name="connsiteX8731" fmla="*/ 4823390 w 11737975"/>
              <a:gd name="connsiteY8731" fmla="*/ 3112895 h 9023354"/>
              <a:gd name="connsiteX8732" fmla="*/ 4830198 w 11737975"/>
              <a:gd name="connsiteY8732" fmla="*/ 3143752 h 9023354"/>
              <a:gd name="connsiteX8733" fmla="*/ 4804605 w 11737975"/>
              <a:gd name="connsiteY8733" fmla="*/ 3142042 h 9023354"/>
              <a:gd name="connsiteX8734" fmla="*/ 4783450 w 11737975"/>
              <a:gd name="connsiteY8734" fmla="*/ 3137591 h 9023354"/>
              <a:gd name="connsiteX8735" fmla="*/ 4799135 w 11737975"/>
              <a:gd name="connsiteY8735" fmla="*/ 3162959 h 9023354"/>
              <a:gd name="connsiteX8736" fmla="*/ 4797070 w 11737975"/>
              <a:gd name="connsiteY8736" fmla="*/ 3199303 h 9023354"/>
              <a:gd name="connsiteX8737" fmla="*/ 4818228 w 11737975"/>
              <a:gd name="connsiteY8737" fmla="*/ 3203759 h 9023354"/>
              <a:gd name="connsiteX8738" fmla="*/ 4833911 w 11737975"/>
              <a:gd name="connsiteY8738" fmla="*/ 3229126 h 9023354"/>
              <a:gd name="connsiteX8739" fmla="*/ 4837319 w 11737975"/>
              <a:gd name="connsiteY8739" fmla="*/ 3244557 h 9023354"/>
              <a:gd name="connsiteX8740" fmla="*/ 4832881 w 11737975"/>
              <a:gd name="connsiteY8740" fmla="*/ 3247302 h 9023354"/>
              <a:gd name="connsiteX8741" fmla="*/ 4819567 w 11737975"/>
              <a:gd name="connsiteY8741" fmla="*/ 3255532 h 9023354"/>
              <a:gd name="connsiteX8742" fmla="*/ 4807285 w 11737975"/>
              <a:gd name="connsiteY8742" fmla="*/ 3245590 h 9023354"/>
              <a:gd name="connsiteX8743" fmla="*/ 4793971 w 11737975"/>
              <a:gd name="connsiteY8743" fmla="*/ 3253820 h 9023354"/>
              <a:gd name="connsiteX8744" fmla="*/ 4805220 w 11737975"/>
              <a:gd name="connsiteY8744" fmla="*/ 3281935 h 9023354"/>
              <a:gd name="connsiteX8745" fmla="*/ 4788502 w 11737975"/>
              <a:gd name="connsiteY8745" fmla="*/ 3274739 h 9023354"/>
              <a:gd name="connsiteX8746" fmla="*/ 4774157 w 11737975"/>
              <a:gd name="connsiteY8746" fmla="*/ 3301142 h 9023354"/>
              <a:gd name="connsiteX8747" fmla="*/ 4775189 w 11737975"/>
              <a:gd name="connsiteY8747" fmla="*/ 3282971 h 9023354"/>
              <a:gd name="connsiteX8748" fmla="*/ 4756098 w 11737975"/>
              <a:gd name="connsiteY8748" fmla="*/ 3242172 h 9023354"/>
              <a:gd name="connsiteX8749" fmla="*/ 4733910 w 11737975"/>
              <a:gd name="connsiteY8749" fmla="*/ 3255892 h 9023354"/>
              <a:gd name="connsiteX8750" fmla="*/ 4726066 w 11737975"/>
              <a:gd name="connsiteY8750" fmla="*/ 3243204 h 9023354"/>
              <a:gd name="connsiteX8751" fmla="*/ 4666002 w 11737975"/>
              <a:gd name="connsiteY8751" fmla="*/ 3245273 h 9023354"/>
              <a:gd name="connsiteX8752" fmla="*/ 4695001 w 11737975"/>
              <a:gd name="connsiteY8752" fmla="*/ 3262412 h 9023354"/>
              <a:gd name="connsiteX8753" fmla="*/ 4718530 w 11737975"/>
              <a:gd name="connsiteY8753" fmla="*/ 3300466 h 9023354"/>
              <a:gd name="connsiteX8754" fmla="*/ 4714093 w 11737975"/>
              <a:gd name="connsiteY8754" fmla="*/ 3303210 h 9023354"/>
              <a:gd name="connsiteX8755" fmla="*/ 4669408 w 11737975"/>
              <a:gd name="connsiteY8755" fmla="*/ 3260702 h 9023354"/>
              <a:gd name="connsiteX8756" fmla="*/ 4649284 w 11737975"/>
              <a:gd name="connsiteY8756" fmla="*/ 3238076 h 9023354"/>
              <a:gd name="connsiteX8757" fmla="*/ 4651350 w 11737975"/>
              <a:gd name="connsiteY8757" fmla="*/ 3201730 h 9023354"/>
              <a:gd name="connsiteX8758" fmla="*/ 4639068 w 11737975"/>
              <a:gd name="connsiteY8758" fmla="*/ 3191790 h 9023354"/>
              <a:gd name="connsiteX8759" fmla="*/ 4635662 w 11737975"/>
              <a:gd name="connsiteY8759" fmla="*/ 3176359 h 9023354"/>
              <a:gd name="connsiteX8760" fmla="*/ 4643508 w 11737975"/>
              <a:gd name="connsiteY8760" fmla="*/ 3189045 h 9023354"/>
              <a:gd name="connsiteX8761" fmla="*/ 4647945 w 11737975"/>
              <a:gd name="connsiteY8761" fmla="*/ 3186302 h 9023354"/>
              <a:gd name="connsiteX8762" fmla="*/ 4631224 w 11737975"/>
              <a:gd name="connsiteY8762" fmla="*/ 3179103 h 9023354"/>
              <a:gd name="connsiteX8763" fmla="*/ 4622350 w 11737975"/>
              <a:gd name="connsiteY8763" fmla="*/ 3184591 h 9023354"/>
              <a:gd name="connsiteX8764" fmla="*/ 4573225 w 11737975"/>
              <a:gd name="connsiteY8764" fmla="*/ 3144825 h 9023354"/>
              <a:gd name="connsiteX8765" fmla="*/ 4609036 w 11737975"/>
              <a:gd name="connsiteY8765" fmla="*/ 3192822 h 9023354"/>
              <a:gd name="connsiteX8766" fmla="*/ 4615846 w 11737975"/>
              <a:gd name="connsiteY8766" fmla="*/ 3223681 h 9023354"/>
              <a:gd name="connsiteX8767" fmla="*/ 4589220 w 11737975"/>
              <a:gd name="connsiteY8767" fmla="*/ 3240144 h 9023354"/>
              <a:gd name="connsiteX8768" fmla="*/ 4584782 w 11737975"/>
              <a:gd name="connsiteY8768" fmla="*/ 3242888 h 9023354"/>
              <a:gd name="connsiteX8769" fmla="*/ 4581378 w 11737975"/>
              <a:gd name="connsiteY8769" fmla="*/ 3227459 h 9023354"/>
              <a:gd name="connsiteX8770" fmla="*/ 4555783 w 11737975"/>
              <a:gd name="connsiteY8770" fmla="*/ 3225748 h 9023354"/>
              <a:gd name="connsiteX8771" fmla="*/ 4554751 w 11737975"/>
              <a:gd name="connsiteY8771" fmla="*/ 3243923 h 9023354"/>
              <a:gd name="connsiteX8772" fmla="*/ 4588188 w 11737975"/>
              <a:gd name="connsiteY8772" fmla="*/ 3258319 h 9023354"/>
              <a:gd name="connsiteX8773" fmla="*/ 4592627 w 11737975"/>
              <a:gd name="connsiteY8773" fmla="*/ 3255574 h 9023354"/>
              <a:gd name="connsiteX8774" fmla="*/ 4597065 w 11737975"/>
              <a:gd name="connsiteY8774" fmla="*/ 3252830 h 9023354"/>
              <a:gd name="connsiteX8775" fmla="*/ 4623692 w 11737975"/>
              <a:gd name="connsiteY8775" fmla="*/ 3236367 h 9023354"/>
              <a:gd name="connsiteX8776" fmla="*/ 4634937 w 11737975"/>
              <a:gd name="connsiteY8776" fmla="*/ 3264479 h 9023354"/>
              <a:gd name="connsiteX8777" fmla="*/ 4663938 w 11737975"/>
              <a:gd name="connsiteY8777" fmla="*/ 3281618 h 9023354"/>
              <a:gd name="connsiteX8778" fmla="*/ 4646185 w 11737975"/>
              <a:gd name="connsiteY8778" fmla="*/ 3292593 h 9023354"/>
              <a:gd name="connsiteX8779" fmla="*/ 4635245 w 11737975"/>
              <a:gd name="connsiteY8779" fmla="*/ 3334428 h 9023354"/>
              <a:gd name="connsiteX8780" fmla="*/ 4628435 w 11737975"/>
              <a:gd name="connsiteY8780" fmla="*/ 3303569 h 9023354"/>
              <a:gd name="connsiteX8781" fmla="*/ 4574875 w 11737975"/>
              <a:gd name="connsiteY8781" fmla="*/ 3266550 h 9023354"/>
              <a:gd name="connsiteX8782" fmla="*/ 4552688 w 11737975"/>
              <a:gd name="connsiteY8782" fmla="*/ 3280268 h 9023354"/>
              <a:gd name="connsiteX8783" fmla="*/ 4548250 w 11737975"/>
              <a:gd name="connsiteY8783" fmla="*/ 3283012 h 9023354"/>
              <a:gd name="connsiteX8784" fmla="*/ 4543811 w 11737975"/>
              <a:gd name="connsiteY8784" fmla="*/ 3285754 h 9023354"/>
              <a:gd name="connsiteX8785" fmla="*/ 4535968 w 11737975"/>
              <a:gd name="connsiteY8785" fmla="*/ 3273068 h 9023354"/>
              <a:gd name="connsiteX8786" fmla="*/ 4519249 w 11737975"/>
              <a:gd name="connsiteY8786" fmla="*/ 3265873 h 9023354"/>
              <a:gd name="connsiteX8787" fmla="*/ 4520281 w 11737975"/>
              <a:gd name="connsiteY8787" fmla="*/ 3247698 h 9023354"/>
              <a:gd name="connsiteX8788" fmla="*/ 4491283 w 11737975"/>
              <a:gd name="connsiteY8788" fmla="*/ 3230562 h 9023354"/>
              <a:gd name="connsiteX8789" fmla="*/ 4514812 w 11737975"/>
              <a:gd name="connsiteY8789" fmla="*/ 3268617 h 9023354"/>
              <a:gd name="connsiteX8790" fmla="*/ 4510374 w 11737975"/>
              <a:gd name="connsiteY8790" fmla="*/ 3271361 h 9023354"/>
              <a:gd name="connsiteX8791" fmla="*/ 4471465 w 11737975"/>
              <a:gd name="connsiteY8791" fmla="*/ 3277881 h 9023354"/>
              <a:gd name="connsiteX8792" fmla="*/ 4458152 w 11737975"/>
              <a:gd name="connsiteY8792" fmla="*/ 3286113 h 9023354"/>
              <a:gd name="connsiteX8793" fmla="*/ 4459185 w 11737975"/>
              <a:gd name="connsiteY8793" fmla="*/ 3267941 h 9023354"/>
              <a:gd name="connsiteX8794" fmla="*/ 4451342 w 11737975"/>
              <a:gd name="connsiteY8794" fmla="*/ 3255257 h 9023354"/>
              <a:gd name="connsiteX8795" fmla="*/ 4442469 w 11737975"/>
              <a:gd name="connsiteY8795" fmla="*/ 3260745 h 9023354"/>
              <a:gd name="connsiteX8796" fmla="*/ 4433592 w 11737975"/>
              <a:gd name="connsiteY8796" fmla="*/ 3266232 h 9023354"/>
              <a:gd name="connsiteX8797" fmla="*/ 4411403 w 11737975"/>
              <a:gd name="connsiteY8797" fmla="*/ 3279951 h 9023354"/>
              <a:gd name="connsiteX8798" fmla="*/ 4380339 w 11737975"/>
              <a:gd name="connsiteY8798" fmla="*/ 3299158 h 9023354"/>
              <a:gd name="connsiteX8799" fmla="*/ 4371464 w 11737975"/>
              <a:gd name="connsiteY8799" fmla="*/ 3304645 h 9023354"/>
              <a:gd name="connsiteX8800" fmla="*/ 4341431 w 11737975"/>
              <a:gd name="connsiteY8800" fmla="*/ 3305679 h 9023354"/>
              <a:gd name="connsiteX8801" fmla="*/ 4338024 w 11737975"/>
              <a:gd name="connsiteY8801" fmla="*/ 3290247 h 9023354"/>
              <a:gd name="connsiteX8802" fmla="*/ 4369089 w 11737975"/>
              <a:gd name="connsiteY8802" fmla="*/ 3271040 h 9023354"/>
              <a:gd name="connsiteX8803" fmla="*/ 4323372 w 11737975"/>
              <a:gd name="connsiteY8803" fmla="*/ 3246705 h 9023354"/>
              <a:gd name="connsiteX8804" fmla="*/ 4305620 w 11737975"/>
              <a:gd name="connsiteY8804" fmla="*/ 3257682 h 9023354"/>
              <a:gd name="connsiteX8805" fmla="*/ 4307688 w 11737975"/>
              <a:gd name="connsiteY8805" fmla="*/ 3221338 h 9023354"/>
              <a:gd name="connsiteX8806" fmla="*/ 4329876 w 11737975"/>
              <a:gd name="connsiteY8806" fmla="*/ 3207619 h 9023354"/>
              <a:gd name="connsiteX8807" fmla="*/ 4326469 w 11737975"/>
              <a:gd name="connsiteY8807" fmla="*/ 3192188 h 9023354"/>
              <a:gd name="connsiteX8808" fmla="*/ 4300876 w 11737975"/>
              <a:gd name="connsiteY8808" fmla="*/ 3190480 h 9023354"/>
              <a:gd name="connsiteX8809" fmla="*/ 4308719 w 11737975"/>
              <a:gd name="connsiteY8809" fmla="*/ 3203164 h 9023354"/>
              <a:gd name="connsiteX8810" fmla="*/ 4299843 w 11737975"/>
              <a:gd name="connsiteY8810" fmla="*/ 3208651 h 9023354"/>
              <a:gd name="connsiteX8811" fmla="*/ 4296439 w 11737975"/>
              <a:gd name="connsiteY8811" fmla="*/ 3193223 h 9023354"/>
              <a:gd name="connsiteX8812" fmla="*/ 4293794 w 11737975"/>
              <a:gd name="connsiteY8812" fmla="*/ 3192667 h 9023354"/>
              <a:gd name="connsiteX8813" fmla="*/ 4290858 w 11737975"/>
              <a:gd name="connsiteY8813" fmla="*/ 3185819 h 9023354"/>
              <a:gd name="connsiteX8814" fmla="*/ 4290980 w 11737975"/>
              <a:gd name="connsiteY8814" fmla="*/ 3185638 h 9023354"/>
              <a:gd name="connsiteX8815" fmla="*/ 4288595 w 11737975"/>
              <a:gd name="connsiteY8815" fmla="*/ 3180537 h 9023354"/>
              <a:gd name="connsiteX8816" fmla="*/ 4315220 w 11737975"/>
              <a:gd name="connsiteY8816" fmla="*/ 3164074 h 9023354"/>
              <a:gd name="connsiteX8817" fmla="*/ 4319658 w 11737975"/>
              <a:gd name="connsiteY8817" fmla="*/ 3161331 h 9023354"/>
              <a:gd name="connsiteX8818" fmla="*/ 4327077 w 11737975"/>
              <a:gd name="connsiteY8818" fmla="*/ 3172088 h 9023354"/>
              <a:gd name="connsiteX8819" fmla="*/ 4331940 w 11737975"/>
              <a:gd name="connsiteY8819" fmla="*/ 3171273 h 9023354"/>
              <a:gd name="connsiteX8820" fmla="*/ 4324096 w 11737975"/>
              <a:gd name="connsiteY8820" fmla="*/ 3158586 h 9023354"/>
              <a:gd name="connsiteX8821" fmla="*/ 4319658 w 11737975"/>
              <a:gd name="connsiteY8821" fmla="*/ 3161331 h 9023354"/>
              <a:gd name="connsiteX8822" fmla="*/ 4272911 w 11737975"/>
              <a:gd name="connsiteY8822" fmla="*/ 3155169 h 9023354"/>
              <a:gd name="connsiteX8823" fmla="*/ 4229563 w 11737975"/>
              <a:gd name="connsiteY8823" fmla="*/ 3164433 h 9023354"/>
              <a:gd name="connsiteX8824" fmla="*/ 4195095 w 11737975"/>
              <a:gd name="connsiteY8824" fmla="*/ 3168211 h 9023354"/>
              <a:gd name="connsiteX8825" fmla="*/ 4191691 w 11737975"/>
              <a:gd name="connsiteY8825" fmla="*/ 3152784 h 9023354"/>
              <a:gd name="connsiteX8826" fmla="*/ 4209440 w 11737975"/>
              <a:gd name="connsiteY8826" fmla="*/ 3141809 h 9023354"/>
              <a:gd name="connsiteX8827" fmla="*/ 4206035 w 11737975"/>
              <a:gd name="connsiteY8827" fmla="*/ 3126378 h 9023354"/>
              <a:gd name="connsiteX8828" fmla="*/ 4171567 w 11737975"/>
              <a:gd name="connsiteY8828" fmla="*/ 3130158 h 9023354"/>
              <a:gd name="connsiteX8829" fmla="*/ 4187252 w 11737975"/>
              <a:gd name="connsiteY8829" fmla="*/ 3155528 h 9023354"/>
              <a:gd name="connsiteX8830" fmla="*/ 4160627 w 11737975"/>
              <a:gd name="connsiteY8830" fmla="*/ 3171991 h 9023354"/>
              <a:gd name="connsiteX8831" fmla="*/ 4183121 w 11737975"/>
              <a:gd name="connsiteY8831" fmla="*/ 3228217 h 9023354"/>
              <a:gd name="connsiteX8832" fmla="*/ 4160932 w 11737975"/>
              <a:gd name="connsiteY8832" fmla="*/ 3241937 h 9023354"/>
              <a:gd name="connsiteX8833" fmla="*/ 4176617 w 11737975"/>
              <a:gd name="connsiteY8833" fmla="*/ 3267306 h 9023354"/>
              <a:gd name="connsiteX8834" fmla="*/ 4188898 w 11737975"/>
              <a:gd name="connsiteY8834" fmla="*/ 3277247 h 9023354"/>
              <a:gd name="connsiteX8835" fmla="*/ 4196743 w 11737975"/>
              <a:gd name="connsiteY8835" fmla="*/ 3289933 h 9023354"/>
              <a:gd name="connsiteX8836" fmla="*/ 4238021 w 11737975"/>
              <a:gd name="connsiteY8836" fmla="*/ 3317013 h 9023354"/>
              <a:gd name="connsiteX8837" fmla="*/ 4261551 w 11737975"/>
              <a:gd name="connsiteY8837" fmla="*/ 3355067 h 9023354"/>
              <a:gd name="connsiteX8838" fmla="*/ 4252675 w 11737975"/>
              <a:gd name="connsiteY8838" fmla="*/ 3360553 h 9023354"/>
              <a:gd name="connsiteX8839" fmla="*/ 4272798 w 11737975"/>
              <a:gd name="connsiteY8839" fmla="*/ 3383181 h 9023354"/>
              <a:gd name="connsiteX8840" fmla="*/ 4286112 w 11737975"/>
              <a:gd name="connsiteY8840" fmla="*/ 3374949 h 9023354"/>
              <a:gd name="connsiteX8841" fmla="*/ 4285079 w 11737975"/>
              <a:gd name="connsiteY8841" fmla="*/ 3393120 h 9023354"/>
              <a:gd name="connsiteX8842" fmla="*/ 4325327 w 11737975"/>
              <a:gd name="connsiteY8842" fmla="*/ 3438374 h 9023354"/>
              <a:gd name="connsiteX8843" fmla="*/ 4323263 w 11737975"/>
              <a:gd name="connsiteY8843" fmla="*/ 3474719 h 9023354"/>
              <a:gd name="connsiteX8844" fmla="*/ 4309950 w 11737975"/>
              <a:gd name="connsiteY8844" fmla="*/ 3482952 h 9023354"/>
              <a:gd name="connsiteX8845" fmla="*/ 4302106 w 11737975"/>
              <a:gd name="connsiteY8845" fmla="*/ 3470264 h 9023354"/>
              <a:gd name="connsiteX8846" fmla="*/ 4297668 w 11737975"/>
              <a:gd name="connsiteY8846" fmla="*/ 3473009 h 9023354"/>
              <a:gd name="connsiteX8847" fmla="*/ 4305511 w 11737975"/>
              <a:gd name="connsiteY8847" fmla="*/ 3485696 h 9023354"/>
              <a:gd name="connsiteX8848" fmla="*/ 4301075 w 11737975"/>
              <a:gd name="connsiteY8848" fmla="*/ 3488440 h 9023354"/>
              <a:gd name="connsiteX8849" fmla="*/ 4276512 w 11737975"/>
              <a:gd name="connsiteY8849" fmla="*/ 3468556 h 9023354"/>
              <a:gd name="connsiteX8850" fmla="*/ 4251950 w 11737975"/>
              <a:gd name="connsiteY8850" fmla="*/ 3448672 h 9023354"/>
              <a:gd name="connsiteX8851" fmla="*/ 4242045 w 11737975"/>
              <a:gd name="connsiteY8851" fmla="*/ 3472335 h 9023354"/>
              <a:gd name="connsiteX8852" fmla="*/ 4209638 w 11737975"/>
              <a:gd name="connsiteY8852" fmla="*/ 3439765 h 9023354"/>
              <a:gd name="connsiteX8853" fmla="*/ 4208298 w 11737975"/>
              <a:gd name="connsiteY8853" fmla="*/ 3387993 h 9023354"/>
              <a:gd name="connsiteX8854" fmla="*/ 4196016 w 11737975"/>
              <a:gd name="connsiteY8854" fmla="*/ 3378051 h 9023354"/>
              <a:gd name="connsiteX8855" fmla="*/ 4227080 w 11737975"/>
              <a:gd name="connsiteY8855" fmla="*/ 3358843 h 9023354"/>
              <a:gd name="connsiteX8856" fmla="*/ 4219238 w 11737975"/>
              <a:gd name="connsiteY8856" fmla="*/ 3346159 h 9023354"/>
              <a:gd name="connsiteX8857" fmla="*/ 4205925 w 11737975"/>
              <a:gd name="connsiteY8857" fmla="*/ 3354391 h 9023354"/>
              <a:gd name="connsiteX8858" fmla="*/ 4184770 w 11737975"/>
              <a:gd name="connsiteY8858" fmla="*/ 3349939 h 9023354"/>
              <a:gd name="connsiteX8859" fmla="*/ 4161242 w 11737975"/>
              <a:gd name="connsiteY8859" fmla="*/ 3311884 h 9023354"/>
              <a:gd name="connsiteX8860" fmla="*/ 4131208 w 11737975"/>
              <a:gd name="connsiteY8860" fmla="*/ 3312915 h 9023354"/>
              <a:gd name="connsiteX8861" fmla="*/ 4114491 w 11737975"/>
              <a:gd name="connsiteY8861" fmla="*/ 3305720 h 9023354"/>
              <a:gd name="connsiteX8862" fmla="*/ 4086523 w 11737975"/>
              <a:gd name="connsiteY8862" fmla="*/ 3270410 h 9023354"/>
              <a:gd name="connsiteX8863" fmla="*/ 4076615 w 11737975"/>
              <a:gd name="connsiteY8863" fmla="*/ 3294069 h 9023354"/>
              <a:gd name="connsiteX8864" fmla="*/ 4051024 w 11737975"/>
              <a:gd name="connsiteY8864" fmla="*/ 3292360 h 9023354"/>
              <a:gd name="connsiteX8865" fmla="*/ 4028834 w 11737975"/>
              <a:gd name="connsiteY8865" fmla="*/ 3306078 h 9023354"/>
              <a:gd name="connsiteX8866" fmla="*/ 4048955 w 11737975"/>
              <a:gd name="connsiteY8866" fmla="*/ 3328703 h 9023354"/>
              <a:gd name="connsiteX8867" fmla="*/ 4055766 w 11737975"/>
              <a:gd name="connsiteY8867" fmla="*/ 3359562 h 9023354"/>
              <a:gd name="connsiteX8868" fmla="*/ 4042453 w 11737975"/>
              <a:gd name="connsiteY8868" fmla="*/ 3367792 h 9023354"/>
              <a:gd name="connsiteX8869" fmla="*/ 4038014 w 11737975"/>
              <a:gd name="connsiteY8869" fmla="*/ 3370536 h 9023354"/>
              <a:gd name="connsiteX8870" fmla="*/ 4045859 w 11737975"/>
              <a:gd name="connsiteY8870" fmla="*/ 3383224 h 9023354"/>
              <a:gd name="connsiteX8871" fmla="*/ 4078263 w 11737975"/>
              <a:gd name="connsiteY8871" fmla="*/ 3415788 h 9023354"/>
              <a:gd name="connsiteX8872" fmla="*/ 4048231 w 11737975"/>
              <a:gd name="connsiteY8872" fmla="*/ 3416823 h 9023354"/>
              <a:gd name="connsiteX8873" fmla="*/ 4051637 w 11737975"/>
              <a:gd name="connsiteY8873" fmla="*/ 3432252 h 9023354"/>
              <a:gd name="connsiteX8874" fmla="*/ 4026042 w 11737975"/>
              <a:gd name="connsiteY8874" fmla="*/ 3430541 h 9023354"/>
              <a:gd name="connsiteX8875" fmla="*/ 4016134 w 11737975"/>
              <a:gd name="connsiteY8875" fmla="*/ 3454203 h 9023354"/>
              <a:gd name="connsiteX8876" fmla="*/ 4020572 w 11737975"/>
              <a:gd name="connsiteY8876" fmla="*/ 3451459 h 9023354"/>
              <a:gd name="connsiteX8877" fmla="*/ 4023976 w 11737975"/>
              <a:gd name="connsiteY8877" fmla="*/ 3466887 h 9023354"/>
              <a:gd name="connsiteX8878" fmla="*/ 4002822 w 11737975"/>
              <a:gd name="connsiteY8878" fmla="*/ 3462435 h 9023354"/>
              <a:gd name="connsiteX8879" fmla="*/ 4002704 w 11737975"/>
              <a:gd name="connsiteY8879" fmla="*/ 3457933 h 9023354"/>
              <a:gd name="connsiteX8880" fmla="*/ 4011697 w 11737975"/>
              <a:gd name="connsiteY8880" fmla="*/ 3456947 h 9023354"/>
              <a:gd name="connsiteX8881" fmla="*/ 4003881 w 11737975"/>
              <a:gd name="connsiteY8881" fmla="*/ 3454381 h 9023354"/>
              <a:gd name="connsiteX8882" fmla="*/ 4002654 w 11737975"/>
              <a:gd name="connsiteY8882" fmla="*/ 3455961 h 9023354"/>
              <a:gd name="connsiteX8883" fmla="*/ 4002704 w 11737975"/>
              <a:gd name="connsiteY8883" fmla="*/ 3457933 h 9023354"/>
              <a:gd name="connsiteX8884" fmla="*/ 3985845 w 11737975"/>
              <a:gd name="connsiteY8884" fmla="*/ 3459779 h 9023354"/>
              <a:gd name="connsiteX8885" fmla="*/ 3971757 w 11737975"/>
              <a:gd name="connsiteY8885" fmla="*/ 3481640 h 9023354"/>
              <a:gd name="connsiteX8886" fmla="*/ 4008599 w 11737975"/>
              <a:gd name="connsiteY8886" fmla="*/ 3511464 h 9023354"/>
              <a:gd name="connsiteX8887" fmla="*/ 4085381 w 11737975"/>
              <a:gd name="connsiteY8887" fmla="*/ 3516592 h 9023354"/>
              <a:gd name="connsiteX8888" fmla="*/ 4088788 w 11737975"/>
              <a:gd name="connsiteY8888" fmla="*/ 3532022 h 9023354"/>
              <a:gd name="connsiteX8889" fmla="*/ 4105504 w 11737975"/>
              <a:gd name="connsiteY8889" fmla="*/ 3539217 h 9023354"/>
              <a:gd name="connsiteX8890" fmla="*/ 4114380 w 11737975"/>
              <a:gd name="connsiteY8890" fmla="*/ 3533731 h 9023354"/>
              <a:gd name="connsiteX8891" fmla="*/ 4134504 w 11737975"/>
              <a:gd name="connsiteY8891" fmla="*/ 3556358 h 9023354"/>
              <a:gd name="connsiteX8892" fmla="*/ 4087754 w 11737975"/>
              <a:gd name="connsiteY8892" fmla="*/ 3550193 h 9023354"/>
              <a:gd name="connsiteX8893" fmla="*/ 4084350 w 11737975"/>
              <a:gd name="connsiteY8893" fmla="*/ 3534766 h 9023354"/>
              <a:gd name="connsiteX8894" fmla="*/ 4019847 w 11737975"/>
              <a:gd name="connsiteY8894" fmla="*/ 3539578 h 9023354"/>
              <a:gd name="connsiteX8895" fmla="*/ 4013344 w 11737975"/>
              <a:gd name="connsiteY8895" fmla="*/ 3578668 h 9023354"/>
              <a:gd name="connsiteX8896" fmla="*/ 4036874 w 11737975"/>
              <a:gd name="connsiteY8896" fmla="*/ 3616721 h 9023354"/>
              <a:gd name="connsiteX8897" fmla="*/ 4023560 w 11737975"/>
              <a:gd name="connsiteY8897" fmla="*/ 3624952 h 9023354"/>
              <a:gd name="connsiteX8898" fmla="*/ 4054934 w 11737975"/>
              <a:gd name="connsiteY8898" fmla="*/ 3675695 h 9023354"/>
              <a:gd name="connsiteX8899" fmla="*/ 4083930 w 11737975"/>
              <a:gd name="connsiteY8899" fmla="*/ 3692831 h 9023354"/>
              <a:gd name="connsiteX8900" fmla="*/ 4118707 w 11737975"/>
              <a:gd name="connsiteY8900" fmla="*/ 3759000 h 9023354"/>
              <a:gd name="connsiteX8901" fmla="*/ 4126552 w 11737975"/>
              <a:gd name="connsiteY8901" fmla="*/ 3771687 h 9023354"/>
              <a:gd name="connsiteX8902" fmla="*/ 4130990 w 11737975"/>
              <a:gd name="connsiteY8902" fmla="*/ 3768943 h 9023354"/>
              <a:gd name="connsiteX8903" fmla="*/ 4148739 w 11737975"/>
              <a:gd name="connsiteY8903" fmla="*/ 3757967 h 9023354"/>
              <a:gd name="connsiteX8904" fmla="*/ 4164424 w 11737975"/>
              <a:gd name="connsiteY8904" fmla="*/ 3783334 h 9023354"/>
              <a:gd name="connsiteX8905" fmla="*/ 4177015 w 11737975"/>
              <a:gd name="connsiteY8905" fmla="*/ 3863221 h 9023354"/>
              <a:gd name="connsiteX8906" fmla="*/ 4190326 w 11737975"/>
              <a:gd name="connsiteY8906" fmla="*/ 3854990 h 9023354"/>
              <a:gd name="connsiteX8907" fmla="*/ 4209418 w 11737975"/>
              <a:gd name="connsiteY8907" fmla="*/ 3895788 h 9023354"/>
              <a:gd name="connsiteX8908" fmla="*/ 4246258 w 11737975"/>
              <a:gd name="connsiteY8908" fmla="*/ 3925612 h 9023354"/>
              <a:gd name="connsiteX8909" fmla="*/ 4269788 w 11737975"/>
              <a:gd name="connsiteY8909" fmla="*/ 3963669 h 9023354"/>
              <a:gd name="connsiteX8910" fmla="*/ 4290944 w 11737975"/>
              <a:gd name="connsiteY8910" fmla="*/ 3968121 h 9023354"/>
              <a:gd name="connsiteX8911" fmla="*/ 4285472 w 11737975"/>
              <a:gd name="connsiteY8911" fmla="*/ 3989036 h 9023354"/>
              <a:gd name="connsiteX8912" fmla="*/ 4281036 w 11737975"/>
              <a:gd name="connsiteY8912" fmla="*/ 3991780 h 9023354"/>
              <a:gd name="connsiteX8913" fmla="*/ 4288879 w 11737975"/>
              <a:gd name="connsiteY8913" fmla="*/ 4004468 h 9023354"/>
              <a:gd name="connsiteX8914" fmla="*/ 4293316 w 11737975"/>
              <a:gd name="connsiteY8914" fmla="*/ 4001724 h 9023354"/>
              <a:gd name="connsiteX8915" fmla="*/ 4317879 w 11737975"/>
              <a:gd name="connsiteY8915" fmla="*/ 4021606 h 9023354"/>
              <a:gd name="connsiteX8916" fmla="*/ 4351623 w 11737975"/>
              <a:gd name="connsiteY8916" fmla="*/ 4105947 h 9023354"/>
              <a:gd name="connsiteX8917" fmla="*/ 4355028 w 11737975"/>
              <a:gd name="connsiteY8917" fmla="*/ 4121373 h 9023354"/>
              <a:gd name="connsiteX8918" fmla="*/ 4424275 w 11737975"/>
              <a:gd name="connsiteY8918" fmla="*/ 4183763 h 9023354"/>
              <a:gd name="connsiteX8919" fmla="*/ 4420818 w 11737975"/>
              <a:gd name="connsiteY8919" fmla="*/ 4188093 h 9023354"/>
              <a:gd name="connsiteX8920" fmla="*/ 4422739 w 11737975"/>
              <a:gd name="connsiteY8920" fmla="*/ 4199063 h 9023354"/>
              <a:gd name="connsiteX8921" fmla="*/ 4422343 w 11737975"/>
              <a:gd name="connsiteY8921" fmla="*/ 4198867 h 9023354"/>
              <a:gd name="connsiteX8922" fmla="*/ 4395546 w 11737975"/>
              <a:gd name="connsiteY8922" fmla="*/ 4237773 h 9023354"/>
              <a:gd name="connsiteX8923" fmla="*/ 4413475 w 11737975"/>
              <a:gd name="connsiteY8923" fmla="*/ 4252574 h 9023354"/>
              <a:gd name="connsiteX8924" fmla="*/ 4416316 w 11737975"/>
              <a:gd name="connsiteY8924" fmla="*/ 4256129 h 9023354"/>
              <a:gd name="connsiteX8925" fmla="*/ 4403411 w 11737975"/>
              <a:gd name="connsiteY8925" fmla="*/ 4278102 h 9023354"/>
              <a:gd name="connsiteX8926" fmla="*/ 4415216 w 11737975"/>
              <a:gd name="connsiteY8926" fmla="*/ 4289059 h 9023354"/>
              <a:gd name="connsiteX8927" fmla="*/ 4435666 w 11737975"/>
              <a:gd name="connsiteY8927" fmla="*/ 4272710 h 9023354"/>
              <a:gd name="connsiteX8928" fmla="*/ 4473713 w 11737975"/>
              <a:gd name="connsiteY8928" fmla="*/ 4285994 h 9023354"/>
              <a:gd name="connsiteX8929" fmla="*/ 4484323 w 11737975"/>
              <a:gd name="connsiteY8929" fmla="*/ 4268771 h 9023354"/>
              <a:gd name="connsiteX8930" fmla="*/ 4477324 w 11737975"/>
              <a:gd name="connsiteY8930" fmla="*/ 4271453 h 9023354"/>
              <a:gd name="connsiteX8931" fmla="*/ 4464535 w 11737975"/>
              <a:gd name="connsiteY8931" fmla="*/ 4255458 h 9023354"/>
              <a:gd name="connsiteX8932" fmla="*/ 4472433 w 11737975"/>
              <a:gd name="connsiteY8932" fmla="*/ 4248546 h 9023354"/>
              <a:gd name="connsiteX8933" fmla="*/ 4480208 w 11737975"/>
              <a:gd name="connsiteY8933" fmla="*/ 4254387 h 9023354"/>
              <a:gd name="connsiteX8934" fmla="*/ 4499381 w 11737975"/>
              <a:gd name="connsiteY8934" fmla="*/ 4299120 h 9023354"/>
              <a:gd name="connsiteX8935" fmla="*/ 4488025 w 11737975"/>
              <a:gd name="connsiteY8935" fmla="*/ 4301456 h 9023354"/>
              <a:gd name="connsiteX8936" fmla="*/ 4468242 w 11737975"/>
              <a:gd name="connsiteY8936" fmla="*/ 4302022 h 9023354"/>
              <a:gd name="connsiteX8937" fmla="*/ 4464961 w 11737975"/>
              <a:gd name="connsiteY8937" fmla="*/ 4301730 h 9023354"/>
              <a:gd name="connsiteX8938" fmla="*/ 4426690 w 11737975"/>
              <a:gd name="connsiteY8938" fmla="*/ 4314846 h 9023354"/>
              <a:gd name="connsiteX8939" fmla="*/ 4406676 w 11737975"/>
              <a:gd name="connsiteY8939" fmla="*/ 4327931 h 9023354"/>
              <a:gd name="connsiteX8940" fmla="*/ 4407659 w 11737975"/>
              <a:gd name="connsiteY8940" fmla="*/ 4332973 h 9023354"/>
              <a:gd name="connsiteX8941" fmla="*/ 4412360 w 11737975"/>
              <a:gd name="connsiteY8941" fmla="*/ 4335040 h 9023354"/>
              <a:gd name="connsiteX8942" fmla="*/ 4432374 w 11737975"/>
              <a:gd name="connsiteY8942" fmla="*/ 4321955 h 9023354"/>
              <a:gd name="connsiteX8943" fmla="*/ 4464084 w 11737975"/>
              <a:gd name="connsiteY8943" fmla="*/ 4308260 h 9023354"/>
              <a:gd name="connsiteX8944" fmla="*/ 4465827 w 11737975"/>
              <a:gd name="connsiteY8944" fmla="*/ 4344741 h 9023354"/>
              <a:gd name="connsiteX8945" fmla="*/ 4456531 w 11737975"/>
              <a:gd name="connsiteY8945" fmla="*/ 4352173 h 9023354"/>
              <a:gd name="connsiteX8946" fmla="*/ 4442427 w 11737975"/>
              <a:gd name="connsiteY8946" fmla="*/ 4345968 h 9023354"/>
              <a:gd name="connsiteX8947" fmla="*/ 4435973 w 11737975"/>
              <a:gd name="connsiteY8947" fmla="*/ 4356954 h 9023354"/>
              <a:gd name="connsiteX8948" fmla="*/ 4441657 w 11737975"/>
              <a:gd name="connsiteY8948" fmla="*/ 4364062 h 9023354"/>
              <a:gd name="connsiteX8949" fmla="*/ 4387423 w 11737975"/>
              <a:gd name="connsiteY8949" fmla="*/ 4372460 h 9023354"/>
              <a:gd name="connsiteX8950" fmla="*/ 4392894 w 11737975"/>
              <a:gd name="connsiteY8950" fmla="*/ 4356432 h 9023354"/>
              <a:gd name="connsiteX8951" fmla="*/ 4373662 w 11737975"/>
              <a:gd name="connsiteY8951" fmla="*/ 4301881 h 9023354"/>
              <a:gd name="connsiteX8952" fmla="*/ 4323693 w 11737975"/>
              <a:gd name="connsiteY8952" fmla="*/ 4315610 h 9023354"/>
              <a:gd name="connsiteX8953" fmla="*/ 4305763 w 11737975"/>
              <a:gd name="connsiteY8953" fmla="*/ 4300810 h 9023354"/>
              <a:gd name="connsiteX8954" fmla="*/ 4310358 w 11737975"/>
              <a:gd name="connsiteY8954" fmla="*/ 4291309 h 9023354"/>
              <a:gd name="connsiteX8955" fmla="*/ 4274927 w 11737975"/>
              <a:gd name="connsiteY8955" fmla="*/ 4307979 h 9023354"/>
              <a:gd name="connsiteX8956" fmla="*/ 4258302 w 11737975"/>
              <a:gd name="connsiteY8956" fmla="*/ 4332923 h 9023354"/>
              <a:gd name="connsiteX8957" fmla="*/ 4244518 w 11737975"/>
              <a:gd name="connsiteY8957" fmla="*/ 4361424 h 9023354"/>
              <a:gd name="connsiteX8958" fmla="*/ 4274039 w 11737975"/>
              <a:gd name="connsiteY8958" fmla="*/ 4364046 h 9023354"/>
              <a:gd name="connsiteX8959" fmla="*/ 4278847 w 11737975"/>
              <a:gd name="connsiteY8959" fmla="*/ 4377682 h 9023354"/>
              <a:gd name="connsiteX8960" fmla="*/ 4312632 w 11737975"/>
              <a:gd name="connsiteY8960" fmla="*/ 4385637 h 9023354"/>
              <a:gd name="connsiteX8961" fmla="*/ 4260029 w 11737975"/>
              <a:gd name="connsiteY8961" fmla="*/ 4418946 h 9023354"/>
              <a:gd name="connsiteX8962" fmla="*/ 4252820 w 11737975"/>
              <a:gd name="connsiteY8962" fmla="*/ 4398489 h 9023354"/>
              <a:gd name="connsiteX8963" fmla="*/ 4191799 w 11737975"/>
              <a:gd name="connsiteY8963" fmla="*/ 4432704 h 9023354"/>
              <a:gd name="connsiteX8964" fmla="*/ 4157363 w 11737975"/>
              <a:gd name="connsiteY8964" fmla="*/ 4404877 h 9023354"/>
              <a:gd name="connsiteX8965" fmla="*/ 4089014 w 11737975"/>
              <a:gd name="connsiteY8965" fmla="*/ 4456605 h 9023354"/>
              <a:gd name="connsiteX8966" fmla="*/ 4087155 w 11737975"/>
              <a:gd name="connsiteY8966" fmla="*/ 4458093 h 9023354"/>
              <a:gd name="connsiteX8967" fmla="*/ 4083437 w 11737975"/>
              <a:gd name="connsiteY8967" fmla="*/ 4461063 h 9023354"/>
              <a:gd name="connsiteX8968" fmla="*/ 4038819 w 11737975"/>
              <a:gd name="connsiteY8968" fmla="*/ 4496736 h 9023354"/>
              <a:gd name="connsiteX8969" fmla="*/ 4060132 w 11737975"/>
              <a:gd name="connsiteY8969" fmla="*/ 4523397 h 9023354"/>
              <a:gd name="connsiteX8970" fmla="*/ 3998993 w 11737975"/>
              <a:gd name="connsiteY8970" fmla="*/ 4595582 h 9023354"/>
              <a:gd name="connsiteX8971" fmla="*/ 3958438 w 11737975"/>
              <a:gd name="connsiteY8971" fmla="*/ 4563908 h 9023354"/>
              <a:gd name="connsiteX8972" fmla="*/ 3897087 w 11737975"/>
              <a:gd name="connsiteY8972" fmla="*/ 4612955 h 9023354"/>
              <a:gd name="connsiteX8973" fmla="*/ 3900472 w 11737975"/>
              <a:gd name="connsiteY8973" fmla="*/ 4624814 h 9023354"/>
              <a:gd name="connsiteX8974" fmla="*/ 3831139 w 11737975"/>
              <a:gd name="connsiteY8974" fmla="*/ 4671504 h 9023354"/>
              <a:gd name="connsiteX8975" fmla="*/ 3897605 w 11737975"/>
              <a:gd name="connsiteY8975" fmla="*/ 4720336 h 9023354"/>
              <a:gd name="connsiteX8976" fmla="*/ 3872667 w 11737975"/>
              <a:gd name="connsiteY8976" fmla="*/ 4757754 h 9023354"/>
              <a:gd name="connsiteX8977" fmla="*/ 3809481 w 11737975"/>
              <a:gd name="connsiteY8977" fmla="*/ 4709211 h 9023354"/>
              <a:gd name="connsiteX8978" fmla="*/ 3807077 w 11737975"/>
              <a:gd name="connsiteY8978" fmla="*/ 4702392 h 9023354"/>
              <a:gd name="connsiteX8979" fmla="*/ 3807952 w 11737975"/>
              <a:gd name="connsiteY8979" fmla="*/ 4695864 h 9023354"/>
              <a:gd name="connsiteX8980" fmla="*/ 3801393 w 11737975"/>
              <a:gd name="connsiteY8980" fmla="*/ 4695282 h 9023354"/>
              <a:gd name="connsiteX8981" fmla="*/ 3799533 w 11737975"/>
              <a:gd name="connsiteY8981" fmla="*/ 4696769 h 9023354"/>
              <a:gd name="connsiteX8982" fmla="*/ 3758407 w 11737975"/>
              <a:gd name="connsiteY8982" fmla="*/ 4755867 h 9023354"/>
              <a:gd name="connsiteX8983" fmla="*/ 3735116 w 11737975"/>
              <a:gd name="connsiteY8983" fmla="*/ 4768661 h 9023354"/>
              <a:gd name="connsiteX8984" fmla="*/ 3719697 w 11737975"/>
              <a:gd name="connsiteY8984" fmla="*/ 4772246 h 9023354"/>
              <a:gd name="connsiteX8985" fmla="*/ 3695410 w 11737975"/>
              <a:gd name="connsiteY8985" fmla="*/ 4829539 h 9023354"/>
              <a:gd name="connsiteX8986" fmla="*/ 3633726 w 11737975"/>
              <a:gd name="connsiteY8986" fmla="*/ 4893416 h 9023354"/>
              <a:gd name="connsiteX8987" fmla="*/ 3697578 w 11737975"/>
              <a:gd name="connsiteY8987" fmla="*/ 4912296 h 9023354"/>
              <a:gd name="connsiteX8988" fmla="*/ 3652747 w 11737975"/>
              <a:gd name="connsiteY8988" fmla="*/ 4924829 h 9023354"/>
              <a:gd name="connsiteX8989" fmla="*/ 3612507 w 11737975"/>
              <a:gd name="connsiteY8989" fmla="*/ 4927864 h 9023354"/>
              <a:gd name="connsiteX8990" fmla="*/ 3584740 w 11737975"/>
              <a:gd name="connsiteY8990" fmla="*/ 4912187 h 9023354"/>
              <a:gd name="connsiteX8991" fmla="*/ 3527212 w 11737975"/>
              <a:gd name="connsiteY8991" fmla="*/ 4969830 h 9023354"/>
              <a:gd name="connsiteX8992" fmla="*/ 3531794 w 11737975"/>
              <a:gd name="connsiteY8992" fmla="*/ 5009868 h 9023354"/>
              <a:gd name="connsiteX8993" fmla="*/ 3464095 w 11737975"/>
              <a:gd name="connsiteY8993" fmla="*/ 5081469 h 9023354"/>
              <a:gd name="connsiteX8994" fmla="*/ 3426702 w 11737975"/>
              <a:gd name="connsiteY8994" fmla="*/ 5088056 h 9023354"/>
              <a:gd name="connsiteX8995" fmla="*/ 3350570 w 11737975"/>
              <a:gd name="connsiteY8995" fmla="*/ 5210102 h 9023354"/>
              <a:gd name="connsiteX8996" fmla="*/ 3406001 w 11737975"/>
              <a:gd name="connsiteY8996" fmla="*/ 5229885 h 9023354"/>
              <a:gd name="connsiteX8997" fmla="*/ 3415070 w 11737975"/>
              <a:gd name="connsiteY8997" fmla="*/ 5248855 h 9023354"/>
              <a:gd name="connsiteX8998" fmla="*/ 3380516 w 11737975"/>
              <a:gd name="connsiteY8998" fmla="*/ 5258996 h 9023354"/>
              <a:gd name="connsiteX8999" fmla="*/ 3319402 w 11737975"/>
              <a:gd name="connsiteY8999" fmla="*/ 5232105 h 9023354"/>
              <a:gd name="connsiteX9000" fmla="*/ 3262633 w 11737975"/>
              <a:gd name="connsiteY9000" fmla="*/ 5321190 h 9023354"/>
              <a:gd name="connsiteX9001" fmla="*/ 3232555 w 11737975"/>
              <a:gd name="connsiteY9001" fmla="*/ 5359804 h 9023354"/>
              <a:gd name="connsiteX9002" fmla="*/ 3219541 w 11737975"/>
              <a:gd name="connsiteY9002" fmla="*/ 5370207 h 9023354"/>
              <a:gd name="connsiteX9003" fmla="*/ 3221069 w 11737975"/>
              <a:gd name="connsiteY9003" fmla="*/ 5383553 h 9023354"/>
              <a:gd name="connsiteX9004" fmla="*/ 3208056 w 11737975"/>
              <a:gd name="connsiteY9004" fmla="*/ 5393957 h 9023354"/>
              <a:gd name="connsiteX9005" fmla="*/ 3180049 w 11737975"/>
              <a:gd name="connsiteY9005" fmla="*/ 5454220 h 9023354"/>
              <a:gd name="connsiteX9006" fmla="*/ 3097679 w 11737975"/>
              <a:gd name="connsiteY9006" fmla="*/ 5610389 h 9023354"/>
              <a:gd name="connsiteX9007" fmla="*/ 3076458 w 11737975"/>
              <a:gd name="connsiteY9007" fmla="*/ 5644833 h 9023354"/>
              <a:gd name="connsiteX9008" fmla="*/ 3064202 w 11737975"/>
              <a:gd name="connsiteY9008" fmla="*/ 5686679 h 9023354"/>
              <a:gd name="connsiteX9009" fmla="*/ 3017830 w 11737975"/>
              <a:gd name="connsiteY9009" fmla="*/ 5735404 h 9023354"/>
              <a:gd name="connsiteX9010" fmla="*/ 2995521 w 11737975"/>
              <a:gd name="connsiteY9010" fmla="*/ 5753240 h 9023354"/>
              <a:gd name="connsiteX9011" fmla="*/ 2988629 w 11737975"/>
              <a:gd name="connsiteY9011" fmla="*/ 5767491 h 9023354"/>
              <a:gd name="connsiteX9012" fmla="*/ 2946959 w 11737975"/>
              <a:gd name="connsiteY9012" fmla="*/ 5818284 h 9023354"/>
              <a:gd name="connsiteX9013" fmla="*/ 2962590 w 11737975"/>
              <a:gd name="connsiteY9013" fmla="*/ 5837836 h 9023354"/>
              <a:gd name="connsiteX9014" fmla="*/ 2956681 w 11737975"/>
              <a:gd name="connsiteY9014" fmla="*/ 5857127 h 9023354"/>
              <a:gd name="connsiteX9015" fmla="*/ 2977889 w 11737975"/>
              <a:gd name="connsiteY9015" fmla="*/ 5872221 h 9023354"/>
              <a:gd name="connsiteX9016" fmla="*/ 2974278 w 11737975"/>
              <a:gd name="connsiteY9016" fmla="*/ 5886762 h 9023354"/>
              <a:gd name="connsiteX9017" fmla="*/ 3013734 w 11737975"/>
              <a:gd name="connsiteY9017" fmla="*/ 5951362 h 9023354"/>
              <a:gd name="connsiteX9018" fmla="*/ 3072099 w 11737975"/>
              <a:gd name="connsiteY9018" fmla="*/ 6035809 h 9023354"/>
              <a:gd name="connsiteX9019" fmla="*/ 3066085 w 11737975"/>
              <a:gd name="connsiteY9019" fmla="*/ 6043532 h 9023354"/>
              <a:gd name="connsiteX9020" fmla="*/ 3070773 w 11737975"/>
              <a:gd name="connsiteY9020" fmla="*/ 6095139 h 9023354"/>
              <a:gd name="connsiteX9021" fmla="*/ 3115380 w 11737975"/>
              <a:gd name="connsiteY9021" fmla="*/ 6109006 h 9023354"/>
              <a:gd name="connsiteX9022" fmla="*/ 3106962 w 11737975"/>
              <a:gd name="connsiteY9022" fmla="*/ 6109910 h 9023354"/>
              <a:gd name="connsiteX9023" fmla="*/ 3107944 w 11737975"/>
              <a:gd name="connsiteY9023" fmla="*/ 6114951 h 9023354"/>
              <a:gd name="connsiteX9024" fmla="*/ 3111224 w 11737975"/>
              <a:gd name="connsiteY9024" fmla="*/ 6115241 h 9023354"/>
              <a:gd name="connsiteX9025" fmla="*/ 3116364 w 11737975"/>
              <a:gd name="connsiteY9025" fmla="*/ 6114048 h 9023354"/>
              <a:gd name="connsiteX9026" fmla="*/ 3117784 w 11737975"/>
              <a:gd name="connsiteY9026" fmla="*/ 6115825 h 9023354"/>
              <a:gd name="connsiteX9027" fmla="*/ 3130904 w 11737975"/>
              <a:gd name="connsiteY9027" fmla="*/ 6116990 h 9023354"/>
              <a:gd name="connsiteX9028" fmla="*/ 3132326 w 11737975"/>
              <a:gd name="connsiteY9028" fmla="*/ 6118768 h 9023354"/>
              <a:gd name="connsiteX9029" fmla="*/ 3130467 w 11737975"/>
              <a:gd name="connsiteY9029" fmla="*/ 6120255 h 9023354"/>
              <a:gd name="connsiteX9030" fmla="*/ 3124452 w 11737975"/>
              <a:gd name="connsiteY9030" fmla="*/ 6127976 h 9023354"/>
              <a:gd name="connsiteX9031" fmla="*/ 3120734 w 11737975"/>
              <a:gd name="connsiteY9031" fmla="*/ 6130948 h 9023354"/>
              <a:gd name="connsiteX9032" fmla="*/ 3117014 w 11737975"/>
              <a:gd name="connsiteY9032" fmla="*/ 6133921 h 9023354"/>
              <a:gd name="connsiteX9033" fmla="*/ 3116575 w 11737975"/>
              <a:gd name="connsiteY9033" fmla="*/ 6137185 h 9023354"/>
              <a:gd name="connsiteX9034" fmla="*/ 3115156 w 11737975"/>
              <a:gd name="connsiteY9034" fmla="*/ 6135406 h 9023354"/>
              <a:gd name="connsiteX9035" fmla="*/ 3104440 w 11737975"/>
              <a:gd name="connsiteY9035" fmla="*/ 6141062 h 9023354"/>
              <a:gd name="connsiteX9036" fmla="*/ 3104984 w 11737975"/>
              <a:gd name="connsiteY9036" fmla="*/ 6149367 h 9023354"/>
              <a:gd name="connsiteX9037" fmla="*/ 3109684 w 11737975"/>
              <a:gd name="connsiteY9037" fmla="*/ 6151435 h 9023354"/>
              <a:gd name="connsiteX9038" fmla="*/ 3111544 w 11737975"/>
              <a:gd name="connsiteY9038" fmla="*/ 6149949 h 9023354"/>
              <a:gd name="connsiteX9039" fmla="*/ 3120402 w 11737975"/>
              <a:gd name="connsiteY9039" fmla="*/ 6145782 h 9023354"/>
              <a:gd name="connsiteX9040" fmla="*/ 3121824 w 11737975"/>
              <a:gd name="connsiteY9040" fmla="*/ 6147558 h 9023354"/>
              <a:gd name="connsiteX9041" fmla="*/ 3127943 w 11737975"/>
              <a:gd name="connsiteY9041" fmla="*/ 6151404 h 9023354"/>
              <a:gd name="connsiteX9042" fmla="*/ 3134825 w 11737975"/>
              <a:gd name="connsiteY9042" fmla="*/ 6186693 h 9023354"/>
              <a:gd name="connsiteX9043" fmla="*/ 3202512 w 11737975"/>
              <a:gd name="connsiteY9043" fmla="*/ 6164629 h 9023354"/>
              <a:gd name="connsiteX9044" fmla="*/ 3243294 w 11737975"/>
              <a:gd name="connsiteY9044" fmla="*/ 6169901 h 9023354"/>
              <a:gd name="connsiteX9045" fmla="*/ 3237383 w 11737975"/>
              <a:gd name="connsiteY9045" fmla="*/ 6189193 h 9023354"/>
              <a:gd name="connsiteX9046" fmla="*/ 3195182 w 11737975"/>
              <a:gd name="connsiteY9046" fmla="*/ 6182143 h 9023354"/>
              <a:gd name="connsiteX9047" fmla="*/ 3193099 w 11737975"/>
              <a:gd name="connsiteY9047" fmla="*/ 6210031 h 9023354"/>
              <a:gd name="connsiteX9048" fmla="*/ 3175714 w 11737975"/>
              <a:gd name="connsiteY9048" fmla="*/ 6203534 h 9023354"/>
              <a:gd name="connsiteX9049" fmla="*/ 3098731 w 11737975"/>
              <a:gd name="connsiteY9049" fmla="*/ 6233028 h 9023354"/>
              <a:gd name="connsiteX9050" fmla="*/ 3108240 w 11737975"/>
              <a:gd name="connsiteY9050" fmla="*/ 6248734 h 9023354"/>
              <a:gd name="connsiteX9051" fmla="*/ 3083633 w 11737975"/>
              <a:gd name="connsiteY9051" fmla="*/ 6271320 h 9023354"/>
              <a:gd name="connsiteX9052" fmla="*/ 3082213 w 11737975"/>
              <a:gd name="connsiteY9052" fmla="*/ 6269543 h 9023354"/>
              <a:gd name="connsiteX9053" fmla="*/ 3078933 w 11737975"/>
              <a:gd name="connsiteY9053" fmla="*/ 6269251 h 9023354"/>
              <a:gd name="connsiteX9054" fmla="*/ 3079914 w 11737975"/>
              <a:gd name="connsiteY9054" fmla="*/ 6274293 h 9023354"/>
              <a:gd name="connsiteX9055" fmla="*/ 3086037 w 11737975"/>
              <a:gd name="connsiteY9055" fmla="*/ 6278139 h 9023354"/>
              <a:gd name="connsiteX9056" fmla="*/ 3097404 w 11737975"/>
              <a:gd name="connsiteY9056" fmla="*/ 6292359 h 9023354"/>
              <a:gd name="connsiteX9057" fmla="*/ 3121136 w 11737975"/>
              <a:gd name="connsiteY9057" fmla="*/ 6276300 h 9023354"/>
              <a:gd name="connsiteX9058" fmla="*/ 3163563 w 11737975"/>
              <a:gd name="connsiteY9058" fmla="*/ 6256947 h 9023354"/>
              <a:gd name="connsiteX9059" fmla="*/ 3161810 w 11737975"/>
              <a:gd name="connsiteY9059" fmla="*/ 6270003 h 9023354"/>
              <a:gd name="connsiteX9060" fmla="*/ 3192648 w 11737975"/>
              <a:gd name="connsiteY9060" fmla="*/ 6262833 h 9023354"/>
              <a:gd name="connsiteX9061" fmla="*/ 3174281 w 11737975"/>
              <a:gd name="connsiteY9061" fmla="*/ 6251294 h 9023354"/>
              <a:gd name="connsiteX9062" fmla="*/ 3234423 w 11737975"/>
              <a:gd name="connsiteY9062" fmla="*/ 6223608 h 9023354"/>
              <a:gd name="connsiteX9063" fmla="*/ 3234316 w 11737975"/>
              <a:gd name="connsiteY9063" fmla="*/ 6212040 h 9023354"/>
              <a:gd name="connsiteX9064" fmla="*/ 3226336 w 11737975"/>
              <a:gd name="connsiteY9064" fmla="*/ 6209680 h 9023354"/>
              <a:gd name="connsiteX9065" fmla="*/ 3260783 w 11737975"/>
              <a:gd name="connsiteY9065" fmla="*/ 6187967 h 9023354"/>
              <a:gd name="connsiteX9066" fmla="*/ 3252257 w 11737975"/>
              <a:gd name="connsiteY9066" fmla="*/ 6177303 h 9023354"/>
              <a:gd name="connsiteX9067" fmla="*/ 3271060 w 11737975"/>
              <a:gd name="connsiteY9067" fmla="*/ 6185577 h 9023354"/>
              <a:gd name="connsiteX9068" fmla="*/ 3243174 w 11737975"/>
              <a:gd name="connsiteY9068" fmla="*/ 6207872 h 9023354"/>
              <a:gd name="connsiteX9069" fmla="*/ 3244265 w 11737975"/>
              <a:gd name="connsiteY9069" fmla="*/ 6224482 h 9023354"/>
              <a:gd name="connsiteX9070" fmla="*/ 3270387 w 11737975"/>
              <a:gd name="connsiteY9070" fmla="*/ 6264781 h 9023354"/>
              <a:gd name="connsiteX9071" fmla="*/ 3286893 w 11737975"/>
              <a:gd name="connsiteY9071" fmla="*/ 6277805 h 9023354"/>
              <a:gd name="connsiteX9072" fmla="*/ 3352923 w 11737975"/>
              <a:gd name="connsiteY9072" fmla="*/ 6329904 h 9023354"/>
              <a:gd name="connsiteX9073" fmla="*/ 3397968 w 11737975"/>
              <a:gd name="connsiteY9073" fmla="*/ 6340508 h 9023354"/>
              <a:gd name="connsiteX9074" fmla="*/ 3363933 w 11737975"/>
              <a:gd name="connsiteY9074" fmla="*/ 6458033 h 9023354"/>
              <a:gd name="connsiteX9075" fmla="*/ 3406671 w 11737975"/>
              <a:gd name="connsiteY9075" fmla="*/ 6522927 h 9023354"/>
              <a:gd name="connsiteX9076" fmla="*/ 3516228 w 11737975"/>
              <a:gd name="connsiteY9076" fmla="*/ 6522745 h 9023354"/>
              <a:gd name="connsiteX9077" fmla="*/ 3588708 w 11737975"/>
              <a:gd name="connsiteY9077" fmla="*/ 6563858 h 9023354"/>
              <a:gd name="connsiteX9078" fmla="*/ 3635176 w 11737975"/>
              <a:gd name="connsiteY9078" fmla="*/ 6576240 h 9023354"/>
              <a:gd name="connsiteX9079" fmla="*/ 3673224 w 11737975"/>
              <a:gd name="connsiteY9079" fmla="*/ 6589525 h 9023354"/>
              <a:gd name="connsiteX9080" fmla="*/ 3803219 w 11737975"/>
              <a:gd name="connsiteY9080" fmla="*/ 6622534 h 9023354"/>
              <a:gd name="connsiteX9081" fmla="*/ 3861716 w 11737975"/>
              <a:gd name="connsiteY9081" fmla="*/ 6619470 h 9023354"/>
              <a:gd name="connsiteX9082" fmla="*/ 3912234 w 11737975"/>
              <a:gd name="connsiteY9082" fmla="*/ 6614047 h 9023354"/>
              <a:gd name="connsiteX9083" fmla="*/ 3955983 w 11737975"/>
              <a:gd name="connsiteY9083" fmla="*/ 6611118 h 9023354"/>
              <a:gd name="connsiteX9084" fmla="*/ 3970463 w 11737975"/>
              <a:gd name="connsiteY9084" fmla="*/ 6606807 h 9023354"/>
              <a:gd name="connsiteX9085" fmla="*/ 3976407 w 11737975"/>
              <a:gd name="connsiteY9085" fmla="*/ 6610482 h 9023354"/>
              <a:gd name="connsiteX9086" fmla="*/ 3988019 w 11737975"/>
              <a:gd name="connsiteY9086" fmla="*/ 6638833 h 9023354"/>
              <a:gd name="connsiteX9087" fmla="*/ 4008194 w 11737975"/>
              <a:gd name="connsiteY9087" fmla="*/ 6661890 h 9023354"/>
              <a:gd name="connsiteX9088" fmla="*/ 4013092 w 11737975"/>
              <a:gd name="connsiteY9088" fmla="*/ 6641098 h 9023354"/>
              <a:gd name="connsiteX9089" fmla="*/ 3989253 w 11737975"/>
              <a:gd name="connsiteY9089" fmla="*/ 6602540 h 9023354"/>
              <a:gd name="connsiteX9090" fmla="*/ 3987675 w 11737975"/>
              <a:gd name="connsiteY9090" fmla="*/ 6601681 h 9023354"/>
              <a:gd name="connsiteX9091" fmla="*/ 4002442 w 11737975"/>
              <a:gd name="connsiteY9091" fmla="*/ 6597285 h 9023354"/>
              <a:gd name="connsiteX9092" fmla="*/ 4014036 w 11737975"/>
              <a:gd name="connsiteY9092" fmla="*/ 6585103 h 9023354"/>
              <a:gd name="connsiteX9093" fmla="*/ 4056133 w 11737975"/>
              <a:gd name="connsiteY9093" fmla="*/ 6580582 h 9023354"/>
              <a:gd name="connsiteX9094" fmla="*/ 4084340 w 11737975"/>
              <a:gd name="connsiteY9094" fmla="*/ 6592996 h 9023354"/>
              <a:gd name="connsiteX9095" fmla="*/ 4092578 w 11737975"/>
              <a:gd name="connsiteY9095" fmla="*/ 6592872 h 9023354"/>
              <a:gd name="connsiteX9096" fmla="*/ 4093548 w 11737975"/>
              <a:gd name="connsiteY9096" fmla="*/ 6594585 h 9023354"/>
              <a:gd name="connsiteX9097" fmla="*/ 4104977 w 11737975"/>
              <a:gd name="connsiteY9097" fmla="*/ 6600669 h 9023354"/>
              <a:gd name="connsiteX9098" fmla="*/ 4117258 w 11737975"/>
              <a:gd name="connsiteY9098" fmla="*/ 6610611 h 9023354"/>
              <a:gd name="connsiteX9099" fmla="*/ 4112821 w 11737975"/>
              <a:gd name="connsiteY9099" fmla="*/ 6613354 h 9023354"/>
              <a:gd name="connsiteX9100" fmla="*/ 4099506 w 11737975"/>
              <a:gd name="connsiteY9100" fmla="*/ 6621587 h 9023354"/>
              <a:gd name="connsiteX9101" fmla="*/ 4098476 w 11737975"/>
              <a:gd name="connsiteY9101" fmla="*/ 6639760 h 9023354"/>
              <a:gd name="connsiteX9102" fmla="*/ 4128506 w 11737975"/>
              <a:gd name="connsiteY9102" fmla="*/ 6638725 h 9023354"/>
              <a:gd name="connsiteX9103" fmla="*/ 4130878 w 11737975"/>
              <a:gd name="connsiteY9103" fmla="*/ 6672328 h 9023354"/>
              <a:gd name="connsiteX9104" fmla="*/ 4190943 w 11737975"/>
              <a:gd name="connsiteY9104" fmla="*/ 6670260 h 9023354"/>
              <a:gd name="connsiteX9105" fmla="*/ 4186506 w 11737975"/>
              <a:gd name="connsiteY9105" fmla="*/ 6673003 h 9023354"/>
              <a:gd name="connsiteX9106" fmla="*/ 4193314 w 11737975"/>
              <a:gd name="connsiteY9106" fmla="*/ 6703859 h 9023354"/>
              <a:gd name="connsiteX9107" fmla="*/ 4167721 w 11737975"/>
              <a:gd name="connsiteY9107" fmla="*/ 6702150 h 9023354"/>
              <a:gd name="connsiteX9108" fmla="*/ 4146565 w 11737975"/>
              <a:gd name="connsiteY9108" fmla="*/ 6697698 h 9023354"/>
              <a:gd name="connsiteX9109" fmla="*/ 4162250 w 11737975"/>
              <a:gd name="connsiteY9109" fmla="*/ 6723066 h 9023354"/>
              <a:gd name="connsiteX9110" fmla="*/ 4160187 w 11737975"/>
              <a:gd name="connsiteY9110" fmla="*/ 6759411 h 9023354"/>
              <a:gd name="connsiteX9111" fmla="*/ 4181344 w 11737975"/>
              <a:gd name="connsiteY9111" fmla="*/ 6763866 h 9023354"/>
              <a:gd name="connsiteX9112" fmla="*/ 4197027 w 11737975"/>
              <a:gd name="connsiteY9112" fmla="*/ 6789234 h 9023354"/>
              <a:gd name="connsiteX9113" fmla="*/ 4200435 w 11737975"/>
              <a:gd name="connsiteY9113" fmla="*/ 6804665 h 9023354"/>
              <a:gd name="connsiteX9114" fmla="*/ 4195996 w 11737975"/>
              <a:gd name="connsiteY9114" fmla="*/ 6807408 h 9023354"/>
              <a:gd name="connsiteX9115" fmla="*/ 4182684 w 11737975"/>
              <a:gd name="connsiteY9115" fmla="*/ 6815640 h 9023354"/>
              <a:gd name="connsiteX9116" fmla="*/ 4170401 w 11737975"/>
              <a:gd name="connsiteY9116" fmla="*/ 6805696 h 9023354"/>
              <a:gd name="connsiteX9117" fmla="*/ 4157088 w 11737975"/>
              <a:gd name="connsiteY9117" fmla="*/ 6813929 h 9023354"/>
              <a:gd name="connsiteX9118" fmla="*/ 4168335 w 11737975"/>
              <a:gd name="connsiteY9118" fmla="*/ 6842042 h 9023354"/>
              <a:gd name="connsiteX9119" fmla="*/ 4151618 w 11737975"/>
              <a:gd name="connsiteY9119" fmla="*/ 6834846 h 9023354"/>
              <a:gd name="connsiteX9120" fmla="*/ 4137273 w 11737975"/>
              <a:gd name="connsiteY9120" fmla="*/ 6861250 h 9023354"/>
              <a:gd name="connsiteX9121" fmla="*/ 4138306 w 11737975"/>
              <a:gd name="connsiteY9121" fmla="*/ 6843079 h 9023354"/>
              <a:gd name="connsiteX9122" fmla="*/ 4119215 w 11737975"/>
              <a:gd name="connsiteY9122" fmla="*/ 6802280 h 9023354"/>
              <a:gd name="connsiteX9123" fmla="*/ 4097025 w 11737975"/>
              <a:gd name="connsiteY9123" fmla="*/ 6815998 h 9023354"/>
              <a:gd name="connsiteX9124" fmla="*/ 4089181 w 11737975"/>
              <a:gd name="connsiteY9124" fmla="*/ 6803311 h 9023354"/>
              <a:gd name="connsiteX9125" fmla="*/ 4029118 w 11737975"/>
              <a:gd name="connsiteY9125" fmla="*/ 6805380 h 9023354"/>
              <a:gd name="connsiteX9126" fmla="*/ 4058118 w 11737975"/>
              <a:gd name="connsiteY9126" fmla="*/ 6822519 h 9023354"/>
              <a:gd name="connsiteX9127" fmla="*/ 4081645 w 11737975"/>
              <a:gd name="connsiteY9127" fmla="*/ 6860573 h 9023354"/>
              <a:gd name="connsiteX9128" fmla="*/ 4077208 w 11737975"/>
              <a:gd name="connsiteY9128" fmla="*/ 6863316 h 9023354"/>
              <a:gd name="connsiteX9129" fmla="*/ 4032524 w 11737975"/>
              <a:gd name="connsiteY9129" fmla="*/ 6820809 h 9023354"/>
              <a:gd name="connsiteX9130" fmla="*/ 4012401 w 11737975"/>
              <a:gd name="connsiteY9130" fmla="*/ 6798184 h 9023354"/>
              <a:gd name="connsiteX9131" fmla="*/ 4014464 w 11737975"/>
              <a:gd name="connsiteY9131" fmla="*/ 6761837 h 9023354"/>
              <a:gd name="connsiteX9132" fmla="*/ 4002185 w 11737975"/>
              <a:gd name="connsiteY9132" fmla="*/ 6751898 h 9023354"/>
              <a:gd name="connsiteX9133" fmla="*/ 3998779 w 11737975"/>
              <a:gd name="connsiteY9133" fmla="*/ 6736467 h 9023354"/>
              <a:gd name="connsiteX9134" fmla="*/ 4006624 w 11737975"/>
              <a:gd name="connsiteY9134" fmla="*/ 6749153 h 9023354"/>
              <a:gd name="connsiteX9135" fmla="*/ 4011062 w 11737975"/>
              <a:gd name="connsiteY9135" fmla="*/ 6746410 h 9023354"/>
              <a:gd name="connsiteX9136" fmla="*/ 3994341 w 11737975"/>
              <a:gd name="connsiteY9136" fmla="*/ 6739212 h 9023354"/>
              <a:gd name="connsiteX9137" fmla="*/ 3985465 w 11737975"/>
              <a:gd name="connsiteY9137" fmla="*/ 6744698 h 9023354"/>
              <a:gd name="connsiteX9138" fmla="*/ 3936341 w 11737975"/>
              <a:gd name="connsiteY9138" fmla="*/ 6704933 h 9023354"/>
              <a:gd name="connsiteX9139" fmla="*/ 3972152 w 11737975"/>
              <a:gd name="connsiteY9139" fmla="*/ 6752930 h 9023354"/>
              <a:gd name="connsiteX9140" fmla="*/ 3978963 w 11737975"/>
              <a:gd name="connsiteY9140" fmla="*/ 6783788 h 9023354"/>
              <a:gd name="connsiteX9141" fmla="*/ 3952336 w 11737975"/>
              <a:gd name="connsiteY9141" fmla="*/ 6800252 h 9023354"/>
              <a:gd name="connsiteX9142" fmla="*/ 3947899 w 11737975"/>
              <a:gd name="connsiteY9142" fmla="*/ 6802995 h 9023354"/>
              <a:gd name="connsiteX9143" fmla="*/ 3944494 w 11737975"/>
              <a:gd name="connsiteY9143" fmla="*/ 6787567 h 9023354"/>
              <a:gd name="connsiteX9144" fmla="*/ 3918900 w 11737975"/>
              <a:gd name="connsiteY9144" fmla="*/ 6785856 h 9023354"/>
              <a:gd name="connsiteX9145" fmla="*/ 3917868 w 11737975"/>
              <a:gd name="connsiteY9145" fmla="*/ 6804031 h 9023354"/>
              <a:gd name="connsiteX9146" fmla="*/ 3951305 w 11737975"/>
              <a:gd name="connsiteY9146" fmla="*/ 6818426 h 9023354"/>
              <a:gd name="connsiteX9147" fmla="*/ 3955742 w 11737975"/>
              <a:gd name="connsiteY9147" fmla="*/ 6815682 h 9023354"/>
              <a:gd name="connsiteX9148" fmla="*/ 3960181 w 11737975"/>
              <a:gd name="connsiteY9148" fmla="*/ 6812937 h 9023354"/>
              <a:gd name="connsiteX9149" fmla="*/ 3986807 w 11737975"/>
              <a:gd name="connsiteY9149" fmla="*/ 6796474 h 9023354"/>
              <a:gd name="connsiteX9150" fmla="*/ 3998054 w 11737975"/>
              <a:gd name="connsiteY9150" fmla="*/ 6824585 h 9023354"/>
              <a:gd name="connsiteX9151" fmla="*/ 4027053 w 11737975"/>
              <a:gd name="connsiteY9151" fmla="*/ 6841726 h 9023354"/>
              <a:gd name="connsiteX9152" fmla="*/ 4009303 w 11737975"/>
              <a:gd name="connsiteY9152" fmla="*/ 6852702 h 9023354"/>
              <a:gd name="connsiteX9153" fmla="*/ 3998361 w 11737975"/>
              <a:gd name="connsiteY9153" fmla="*/ 6894535 h 9023354"/>
              <a:gd name="connsiteX9154" fmla="*/ 3991552 w 11737975"/>
              <a:gd name="connsiteY9154" fmla="*/ 6863675 h 9023354"/>
              <a:gd name="connsiteX9155" fmla="*/ 3937991 w 11737975"/>
              <a:gd name="connsiteY9155" fmla="*/ 6826657 h 9023354"/>
              <a:gd name="connsiteX9156" fmla="*/ 3915804 w 11737975"/>
              <a:gd name="connsiteY9156" fmla="*/ 6840376 h 9023354"/>
              <a:gd name="connsiteX9157" fmla="*/ 3911365 w 11737975"/>
              <a:gd name="connsiteY9157" fmla="*/ 6843120 h 9023354"/>
              <a:gd name="connsiteX9158" fmla="*/ 3906927 w 11737975"/>
              <a:gd name="connsiteY9158" fmla="*/ 6845863 h 9023354"/>
              <a:gd name="connsiteX9159" fmla="*/ 3899084 w 11737975"/>
              <a:gd name="connsiteY9159" fmla="*/ 6833176 h 9023354"/>
              <a:gd name="connsiteX9160" fmla="*/ 3882365 w 11737975"/>
              <a:gd name="connsiteY9160" fmla="*/ 6825980 h 9023354"/>
              <a:gd name="connsiteX9161" fmla="*/ 3883398 w 11737975"/>
              <a:gd name="connsiteY9161" fmla="*/ 6807805 h 9023354"/>
              <a:gd name="connsiteX9162" fmla="*/ 3854400 w 11737975"/>
              <a:gd name="connsiteY9162" fmla="*/ 6790670 h 9023354"/>
              <a:gd name="connsiteX9163" fmla="*/ 3877928 w 11737975"/>
              <a:gd name="connsiteY9163" fmla="*/ 6828725 h 9023354"/>
              <a:gd name="connsiteX9164" fmla="*/ 3873491 w 11737975"/>
              <a:gd name="connsiteY9164" fmla="*/ 6831468 h 9023354"/>
              <a:gd name="connsiteX9165" fmla="*/ 3834581 w 11737975"/>
              <a:gd name="connsiteY9165" fmla="*/ 6837989 h 9023354"/>
              <a:gd name="connsiteX9166" fmla="*/ 3821268 w 11737975"/>
              <a:gd name="connsiteY9166" fmla="*/ 6846221 h 9023354"/>
              <a:gd name="connsiteX9167" fmla="*/ 3822300 w 11737975"/>
              <a:gd name="connsiteY9167" fmla="*/ 6828048 h 9023354"/>
              <a:gd name="connsiteX9168" fmla="*/ 3814458 w 11737975"/>
              <a:gd name="connsiteY9168" fmla="*/ 6815364 h 9023354"/>
              <a:gd name="connsiteX9169" fmla="*/ 3805584 w 11737975"/>
              <a:gd name="connsiteY9169" fmla="*/ 6820852 h 9023354"/>
              <a:gd name="connsiteX9170" fmla="*/ 3796709 w 11737975"/>
              <a:gd name="connsiteY9170" fmla="*/ 6826339 h 9023354"/>
              <a:gd name="connsiteX9171" fmla="*/ 3774518 w 11737975"/>
              <a:gd name="connsiteY9171" fmla="*/ 6840059 h 9023354"/>
              <a:gd name="connsiteX9172" fmla="*/ 3743454 w 11737975"/>
              <a:gd name="connsiteY9172" fmla="*/ 6859266 h 9023354"/>
              <a:gd name="connsiteX9173" fmla="*/ 3734579 w 11737975"/>
              <a:gd name="connsiteY9173" fmla="*/ 6864753 h 9023354"/>
              <a:gd name="connsiteX9174" fmla="*/ 3704546 w 11737975"/>
              <a:gd name="connsiteY9174" fmla="*/ 6865786 h 9023354"/>
              <a:gd name="connsiteX9175" fmla="*/ 3701140 w 11737975"/>
              <a:gd name="connsiteY9175" fmla="*/ 6850355 h 9023354"/>
              <a:gd name="connsiteX9176" fmla="*/ 3732205 w 11737975"/>
              <a:gd name="connsiteY9176" fmla="*/ 6831148 h 9023354"/>
              <a:gd name="connsiteX9177" fmla="*/ 3686488 w 11737975"/>
              <a:gd name="connsiteY9177" fmla="*/ 6806813 h 9023354"/>
              <a:gd name="connsiteX9178" fmla="*/ 3668736 w 11737975"/>
              <a:gd name="connsiteY9178" fmla="*/ 6817788 h 9023354"/>
              <a:gd name="connsiteX9179" fmla="*/ 3670803 w 11737975"/>
              <a:gd name="connsiteY9179" fmla="*/ 6781445 h 9023354"/>
              <a:gd name="connsiteX9180" fmla="*/ 3692992 w 11737975"/>
              <a:gd name="connsiteY9180" fmla="*/ 6767727 h 9023354"/>
              <a:gd name="connsiteX9181" fmla="*/ 3689585 w 11737975"/>
              <a:gd name="connsiteY9181" fmla="*/ 6752297 h 9023354"/>
              <a:gd name="connsiteX9182" fmla="*/ 3663991 w 11737975"/>
              <a:gd name="connsiteY9182" fmla="*/ 6750586 h 9023354"/>
              <a:gd name="connsiteX9183" fmla="*/ 3671834 w 11737975"/>
              <a:gd name="connsiteY9183" fmla="*/ 6763272 h 9023354"/>
              <a:gd name="connsiteX9184" fmla="*/ 3662959 w 11737975"/>
              <a:gd name="connsiteY9184" fmla="*/ 6768759 h 9023354"/>
              <a:gd name="connsiteX9185" fmla="*/ 3659555 w 11737975"/>
              <a:gd name="connsiteY9185" fmla="*/ 6753331 h 9023354"/>
              <a:gd name="connsiteX9186" fmla="*/ 3656911 w 11737975"/>
              <a:gd name="connsiteY9186" fmla="*/ 6752774 h 9023354"/>
              <a:gd name="connsiteX9187" fmla="*/ 3653974 w 11737975"/>
              <a:gd name="connsiteY9187" fmla="*/ 6745927 h 9023354"/>
              <a:gd name="connsiteX9188" fmla="*/ 3654097 w 11737975"/>
              <a:gd name="connsiteY9188" fmla="*/ 6745744 h 9023354"/>
              <a:gd name="connsiteX9189" fmla="*/ 3651710 w 11737975"/>
              <a:gd name="connsiteY9189" fmla="*/ 6740644 h 9023354"/>
              <a:gd name="connsiteX9190" fmla="*/ 3678338 w 11737975"/>
              <a:gd name="connsiteY9190" fmla="*/ 6724181 h 9023354"/>
              <a:gd name="connsiteX9191" fmla="*/ 3682775 w 11737975"/>
              <a:gd name="connsiteY9191" fmla="*/ 6721438 h 9023354"/>
              <a:gd name="connsiteX9192" fmla="*/ 3690194 w 11737975"/>
              <a:gd name="connsiteY9192" fmla="*/ 6732194 h 9023354"/>
              <a:gd name="connsiteX9193" fmla="*/ 3695057 w 11737975"/>
              <a:gd name="connsiteY9193" fmla="*/ 6731381 h 9023354"/>
              <a:gd name="connsiteX9194" fmla="*/ 3687213 w 11737975"/>
              <a:gd name="connsiteY9194" fmla="*/ 6718695 h 9023354"/>
              <a:gd name="connsiteX9195" fmla="*/ 3682775 w 11737975"/>
              <a:gd name="connsiteY9195" fmla="*/ 6721438 h 9023354"/>
              <a:gd name="connsiteX9196" fmla="*/ 3636026 w 11737975"/>
              <a:gd name="connsiteY9196" fmla="*/ 6715277 h 9023354"/>
              <a:gd name="connsiteX9197" fmla="*/ 3592679 w 11737975"/>
              <a:gd name="connsiteY9197" fmla="*/ 6724541 h 9023354"/>
              <a:gd name="connsiteX9198" fmla="*/ 3558212 w 11737975"/>
              <a:gd name="connsiteY9198" fmla="*/ 6728320 h 9023354"/>
              <a:gd name="connsiteX9199" fmla="*/ 3554808 w 11737975"/>
              <a:gd name="connsiteY9199" fmla="*/ 6712892 h 9023354"/>
              <a:gd name="connsiteX9200" fmla="*/ 3572557 w 11737975"/>
              <a:gd name="connsiteY9200" fmla="*/ 6701918 h 9023354"/>
              <a:gd name="connsiteX9201" fmla="*/ 3569151 w 11737975"/>
              <a:gd name="connsiteY9201" fmla="*/ 6686486 h 9023354"/>
              <a:gd name="connsiteX9202" fmla="*/ 3534683 w 11737975"/>
              <a:gd name="connsiteY9202" fmla="*/ 6690266 h 9023354"/>
              <a:gd name="connsiteX9203" fmla="*/ 3550369 w 11737975"/>
              <a:gd name="connsiteY9203" fmla="*/ 6715635 h 9023354"/>
              <a:gd name="connsiteX9204" fmla="*/ 3523742 w 11737975"/>
              <a:gd name="connsiteY9204" fmla="*/ 6732099 h 9023354"/>
              <a:gd name="connsiteX9205" fmla="*/ 3546238 w 11737975"/>
              <a:gd name="connsiteY9205" fmla="*/ 6788324 h 9023354"/>
              <a:gd name="connsiteX9206" fmla="*/ 3524048 w 11737975"/>
              <a:gd name="connsiteY9206" fmla="*/ 6802043 h 9023354"/>
              <a:gd name="connsiteX9207" fmla="*/ 3539735 w 11737975"/>
              <a:gd name="connsiteY9207" fmla="*/ 6827415 h 9023354"/>
              <a:gd name="connsiteX9208" fmla="*/ 3552015 w 11737975"/>
              <a:gd name="connsiteY9208" fmla="*/ 6837354 h 9023354"/>
              <a:gd name="connsiteX9209" fmla="*/ 3559858 w 11737975"/>
              <a:gd name="connsiteY9209" fmla="*/ 6850041 h 9023354"/>
              <a:gd name="connsiteX9210" fmla="*/ 3601137 w 11737975"/>
              <a:gd name="connsiteY9210" fmla="*/ 6877121 h 9023354"/>
              <a:gd name="connsiteX9211" fmla="*/ 3624667 w 11737975"/>
              <a:gd name="connsiteY9211" fmla="*/ 6915174 h 9023354"/>
              <a:gd name="connsiteX9212" fmla="*/ 3615790 w 11737975"/>
              <a:gd name="connsiteY9212" fmla="*/ 6920661 h 9023354"/>
              <a:gd name="connsiteX9213" fmla="*/ 3625854 w 11737975"/>
              <a:gd name="connsiteY9213" fmla="*/ 6931976 h 9023354"/>
              <a:gd name="connsiteX9214" fmla="*/ 3631065 w 11737975"/>
              <a:gd name="connsiteY9214" fmla="*/ 6937837 h 9023354"/>
              <a:gd name="connsiteX9215" fmla="*/ 3560354 w 11737975"/>
              <a:gd name="connsiteY9215" fmla="*/ 6937837 h 9023354"/>
              <a:gd name="connsiteX9216" fmla="*/ 3577605 w 11737975"/>
              <a:gd name="connsiteY9216" fmla="*/ 6933311 h 9023354"/>
              <a:gd name="connsiteX9217" fmla="*/ 3590197 w 11737975"/>
              <a:gd name="connsiteY9217" fmla="*/ 6918950 h 9023354"/>
              <a:gd name="connsiteX9218" fmla="*/ 3582354 w 11737975"/>
              <a:gd name="connsiteY9218" fmla="*/ 6906266 h 9023354"/>
              <a:gd name="connsiteX9219" fmla="*/ 3569041 w 11737975"/>
              <a:gd name="connsiteY9219" fmla="*/ 6914498 h 9023354"/>
              <a:gd name="connsiteX9220" fmla="*/ 3547885 w 11737975"/>
              <a:gd name="connsiteY9220" fmla="*/ 6910047 h 9023354"/>
              <a:gd name="connsiteX9221" fmla="*/ 3524357 w 11737975"/>
              <a:gd name="connsiteY9221" fmla="*/ 6871992 h 9023354"/>
              <a:gd name="connsiteX9222" fmla="*/ 3494323 w 11737975"/>
              <a:gd name="connsiteY9222" fmla="*/ 6873023 h 9023354"/>
              <a:gd name="connsiteX9223" fmla="*/ 3477608 w 11737975"/>
              <a:gd name="connsiteY9223" fmla="*/ 6865828 h 9023354"/>
              <a:gd name="connsiteX9224" fmla="*/ 3449640 w 11737975"/>
              <a:gd name="connsiteY9224" fmla="*/ 6830517 h 9023354"/>
              <a:gd name="connsiteX9225" fmla="*/ 3439732 w 11737975"/>
              <a:gd name="connsiteY9225" fmla="*/ 6854177 h 9023354"/>
              <a:gd name="connsiteX9226" fmla="*/ 3414139 w 11737975"/>
              <a:gd name="connsiteY9226" fmla="*/ 6852467 h 9023354"/>
              <a:gd name="connsiteX9227" fmla="*/ 3391951 w 11737975"/>
              <a:gd name="connsiteY9227" fmla="*/ 6866187 h 9023354"/>
              <a:gd name="connsiteX9228" fmla="*/ 3412072 w 11737975"/>
              <a:gd name="connsiteY9228" fmla="*/ 6888810 h 9023354"/>
              <a:gd name="connsiteX9229" fmla="*/ 3418882 w 11737975"/>
              <a:gd name="connsiteY9229" fmla="*/ 6919669 h 9023354"/>
              <a:gd name="connsiteX9230" fmla="*/ 3405570 w 11737975"/>
              <a:gd name="connsiteY9230" fmla="*/ 6927900 h 9023354"/>
              <a:gd name="connsiteX9231" fmla="*/ 3401131 w 11737975"/>
              <a:gd name="connsiteY9231" fmla="*/ 6930643 h 9023354"/>
              <a:gd name="connsiteX9232" fmla="*/ 3400447 w 11737975"/>
              <a:gd name="connsiteY9232" fmla="*/ 6933258 h 9023354"/>
              <a:gd name="connsiteX9233" fmla="*/ 3404323 w 11737975"/>
              <a:gd name="connsiteY9233" fmla="*/ 6937837 h 9023354"/>
              <a:gd name="connsiteX9234" fmla="*/ 0 w 11737975"/>
              <a:gd name="connsiteY9234" fmla="*/ 6937837 h 9023354"/>
              <a:gd name="connsiteX9235" fmla="*/ 7003466 w 11737975"/>
              <a:gd name="connsiteY9235" fmla="*/ 518887 h 9023354"/>
              <a:gd name="connsiteX9236" fmla="*/ 7003181 w 11737975"/>
              <a:gd name="connsiteY9236" fmla="*/ 522703 h 9023354"/>
              <a:gd name="connsiteX9237" fmla="*/ 6998695 w 11737975"/>
              <a:gd name="connsiteY9237" fmla="*/ 530687 h 9023354"/>
              <a:gd name="connsiteX9238" fmla="*/ 6983903 w 11737975"/>
              <a:gd name="connsiteY9238" fmla="*/ 530687 h 9023354"/>
              <a:gd name="connsiteX9239" fmla="*/ 6986704 w 11737975"/>
              <a:gd name="connsiteY9239" fmla="*/ 529224 h 9023354"/>
              <a:gd name="connsiteX9240" fmla="*/ 6991681 w 11737975"/>
              <a:gd name="connsiteY9240" fmla="*/ 527738 h 9023354"/>
              <a:gd name="connsiteX9241" fmla="*/ 6994001 w 11737975"/>
              <a:gd name="connsiteY9241" fmla="*/ 528569 h 9023354"/>
              <a:gd name="connsiteX9242" fmla="*/ 6994680 w 11737975"/>
              <a:gd name="connsiteY9242" fmla="*/ 530118 h 9023354"/>
              <a:gd name="connsiteX9243" fmla="*/ 7000181 w 11737975"/>
              <a:gd name="connsiteY9243" fmla="*/ 520325 h 9023354"/>
              <a:gd name="connsiteX9244" fmla="*/ 7001824 w 11737975"/>
              <a:gd name="connsiteY9244" fmla="*/ 519605 h 9023354"/>
              <a:gd name="connsiteX9245" fmla="*/ 7003466 w 11737975"/>
              <a:gd name="connsiteY9245" fmla="*/ 518887 h 9023354"/>
              <a:gd name="connsiteX9246" fmla="*/ 6945806 w 11737975"/>
              <a:gd name="connsiteY9246" fmla="*/ 508472 h 9023354"/>
              <a:gd name="connsiteX9247" fmla="*/ 6948134 w 11737975"/>
              <a:gd name="connsiteY9247" fmla="*/ 509236 h 9023354"/>
              <a:gd name="connsiteX9248" fmla="*/ 6950099 w 11737975"/>
              <a:gd name="connsiteY9248" fmla="*/ 513725 h 9023354"/>
              <a:gd name="connsiteX9249" fmla="*/ 6945734 w 11737975"/>
              <a:gd name="connsiteY9249" fmla="*/ 517418 h 9023354"/>
              <a:gd name="connsiteX9250" fmla="*/ 6942752 w 11737975"/>
              <a:gd name="connsiteY9250" fmla="*/ 515157 h 9023354"/>
              <a:gd name="connsiteX9251" fmla="*/ 6943117 w 11737975"/>
              <a:gd name="connsiteY9251" fmla="*/ 511433 h 9023354"/>
              <a:gd name="connsiteX9252" fmla="*/ 6945806 w 11737975"/>
              <a:gd name="connsiteY9252" fmla="*/ 508472 h 9023354"/>
              <a:gd name="connsiteX9253" fmla="*/ 6963707 w 11737975"/>
              <a:gd name="connsiteY9253" fmla="*/ 496353 h 9023354"/>
              <a:gd name="connsiteX9254" fmla="*/ 6962294 w 11737975"/>
              <a:gd name="connsiteY9254" fmla="*/ 502273 h 9023354"/>
              <a:gd name="connsiteX9255" fmla="*/ 6959219 w 11737975"/>
              <a:gd name="connsiteY9255" fmla="*/ 500969 h 9023354"/>
              <a:gd name="connsiteX9256" fmla="*/ 6963707 w 11737975"/>
              <a:gd name="connsiteY9256" fmla="*/ 496353 h 9023354"/>
              <a:gd name="connsiteX9257" fmla="*/ 5206139 w 11737975"/>
              <a:gd name="connsiteY9257" fmla="*/ 496091 h 9023354"/>
              <a:gd name="connsiteX9258" fmla="*/ 5208476 w 11737975"/>
              <a:gd name="connsiteY9258" fmla="*/ 496946 h 9023354"/>
              <a:gd name="connsiteX9259" fmla="*/ 5207519 w 11737975"/>
              <a:gd name="connsiteY9259" fmla="*/ 499243 h 9023354"/>
              <a:gd name="connsiteX9260" fmla="*/ 5206561 w 11737975"/>
              <a:gd name="connsiteY9260" fmla="*/ 501541 h 9023354"/>
              <a:gd name="connsiteX9261" fmla="*/ 5215928 w 11737975"/>
              <a:gd name="connsiteY9261" fmla="*/ 516213 h 9023354"/>
              <a:gd name="connsiteX9262" fmla="*/ 5225169 w 11737975"/>
              <a:gd name="connsiteY9262" fmla="*/ 530687 h 9023354"/>
              <a:gd name="connsiteX9263" fmla="*/ 5143954 w 11737975"/>
              <a:gd name="connsiteY9263" fmla="*/ 530687 h 9023354"/>
              <a:gd name="connsiteX9264" fmla="*/ 5154787 w 11737975"/>
              <a:gd name="connsiteY9264" fmla="*/ 522325 h 9023354"/>
              <a:gd name="connsiteX9265" fmla="*/ 5183642 w 11737975"/>
              <a:gd name="connsiteY9265" fmla="*/ 520958 h 9023354"/>
              <a:gd name="connsiteX9266" fmla="*/ 5200812 w 11737975"/>
              <a:gd name="connsiteY9266" fmla="*/ 515321 h 9023354"/>
              <a:gd name="connsiteX9267" fmla="*/ 5199548 w 11737975"/>
              <a:gd name="connsiteY9267" fmla="*/ 498977 h 9023354"/>
              <a:gd name="connsiteX9268" fmla="*/ 5202844 w 11737975"/>
              <a:gd name="connsiteY9268" fmla="*/ 497534 h 9023354"/>
              <a:gd name="connsiteX9269" fmla="*/ 5203533 w 11737975"/>
              <a:gd name="connsiteY9269" fmla="*/ 499110 h 9023354"/>
              <a:gd name="connsiteX9270" fmla="*/ 5206139 w 11737975"/>
              <a:gd name="connsiteY9270" fmla="*/ 496091 h 9023354"/>
              <a:gd name="connsiteX9271" fmla="*/ 5234290 w 11737975"/>
              <a:gd name="connsiteY9271" fmla="*/ 493157 h 9023354"/>
              <a:gd name="connsiteX9272" fmla="*/ 5254412 w 11737975"/>
              <a:gd name="connsiteY9272" fmla="*/ 512459 h 9023354"/>
              <a:gd name="connsiteX9273" fmla="*/ 5230689 w 11737975"/>
              <a:gd name="connsiteY9273" fmla="*/ 511600 h 9023354"/>
              <a:gd name="connsiteX9274" fmla="*/ 5229877 w 11737975"/>
              <a:gd name="connsiteY9274" fmla="*/ 501412 h 9023354"/>
              <a:gd name="connsiteX9275" fmla="*/ 5234290 w 11737975"/>
              <a:gd name="connsiteY9275" fmla="*/ 493157 h 9023354"/>
              <a:gd name="connsiteX9276" fmla="*/ 7005144 w 11737975"/>
              <a:gd name="connsiteY9276" fmla="*/ 491412 h 9023354"/>
              <a:gd name="connsiteX9277" fmla="*/ 7008883 w 11737975"/>
              <a:gd name="connsiteY9277" fmla="*/ 495489 h 9023354"/>
              <a:gd name="connsiteX9278" fmla="*/ 7007942 w 11737975"/>
              <a:gd name="connsiteY9278" fmla="*/ 497806 h 9023354"/>
              <a:gd name="connsiteX9279" fmla="*/ 7010983 w 11737975"/>
              <a:gd name="connsiteY9279" fmla="*/ 500284 h 9023354"/>
              <a:gd name="connsiteX9280" fmla="*/ 7011926 w 11737975"/>
              <a:gd name="connsiteY9280" fmla="*/ 497967 h 9023354"/>
              <a:gd name="connsiteX9281" fmla="*/ 7019440 w 11737975"/>
              <a:gd name="connsiteY9281" fmla="*/ 492773 h 9023354"/>
              <a:gd name="connsiteX9282" fmla="*/ 7021082 w 11737975"/>
              <a:gd name="connsiteY9282" fmla="*/ 492053 h 9023354"/>
              <a:gd name="connsiteX9283" fmla="*/ 7023427 w 11737975"/>
              <a:gd name="connsiteY9283" fmla="*/ 492932 h 9023354"/>
              <a:gd name="connsiteX9284" fmla="*/ 7023182 w 11737975"/>
              <a:gd name="connsiteY9284" fmla="*/ 496848 h 9023354"/>
              <a:gd name="connsiteX9285" fmla="*/ 7014024 w 11737975"/>
              <a:gd name="connsiteY9285" fmla="*/ 502761 h 9023354"/>
              <a:gd name="connsiteX9286" fmla="*/ 7013083 w 11737975"/>
              <a:gd name="connsiteY9286" fmla="*/ 505079 h 9023354"/>
              <a:gd name="connsiteX9287" fmla="*/ 7017767 w 11737975"/>
              <a:gd name="connsiteY9287" fmla="*/ 506838 h 9023354"/>
              <a:gd name="connsiteX9288" fmla="*/ 7018467 w 11737975"/>
              <a:gd name="connsiteY9288" fmla="*/ 508436 h 9023354"/>
              <a:gd name="connsiteX9289" fmla="*/ 7019167 w 11737975"/>
              <a:gd name="connsiteY9289" fmla="*/ 510035 h 9023354"/>
              <a:gd name="connsiteX9290" fmla="*/ 7018924 w 11737975"/>
              <a:gd name="connsiteY9290" fmla="*/ 513950 h 9023354"/>
              <a:gd name="connsiteX9291" fmla="*/ 7018679 w 11737975"/>
              <a:gd name="connsiteY9291" fmla="*/ 517865 h 9023354"/>
              <a:gd name="connsiteX9292" fmla="*/ 7016093 w 11737975"/>
              <a:gd name="connsiteY9292" fmla="*/ 520903 h 9023354"/>
              <a:gd name="connsiteX9293" fmla="*/ 7014694 w 11737975"/>
              <a:gd name="connsiteY9293" fmla="*/ 517705 h 9023354"/>
              <a:gd name="connsiteX9294" fmla="*/ 7014239 w 11737975"/>
              <a:gd name="connsiteY9294" fmla="*/ 512190 h 9023354"/>
              <a:gd name="connsiteX9295" fmla="*/ 7015181 w 11737975"/>
              <a:gd name="connsiteY9295" fmla="*/ 509874 h 9023354"/>
              <a:gd name="connsiteX9296" fmla="*/ 7012839 w 11737975"/>
              <a:gd name="connsiteY9296" fmla="*/ 508994 h 9023354"/>
              <a:gd name="connsiteX9297" fmla="*/ 7011195 w 11737975"/>
              <a:gd name="connsiteY9297" fmla="*/ 509713 h 9023354"/>
              <a:gd name="connsiteX9298" fmla="*/ 7010252 w 11737975"/>
              <a:gd name="connsiteY9298" fmla="*/ 512031 h 9023354"/>
              <a:gd name="connsiteX9299" fmla="*/ 7007909 w 11737975"/>
              <a:gd name="connsiteY9299" fmla="*/ 511152 h 9023354"/>
              <a:gd name="connsiteX9300" fmla="*/ 7006510 w 11737975"/>
              <a:gd name="connsiteY9300" fmla="*/ 507955 h 9023354"/>
              <a:gd name="connsiteX9301" fmla="*/ 7008154 w 11737975"/>
              <a:gd name="connsiteY9301" fmla="*/ 507236 h 9023354"/>
              <a:gd name="connsiteX9302" fmla="*/ 7007454 w 11737975"/>
              <a:gd name="connsiteY9302" fmla="*/ 505639 h 9023354"/>
              <a:gd name="connsiteX9303" fmla="*/ 7004412 w 11737975"/>
              <a:gd name="connsiteY9303" fmla="*/ 503161 h 9023354"/>
              <a:gd name="connsiteX9304" fmla="*/ 7003469 w 11737975"/>
              <a:gd name="connsiteY9304" fmla="*/ 505478 h 9023354"/>
              <a:gd name="connsiteX9305" fmla="*/ 7000185 w 11737975"/>
              <a:gd name="connsiteY9305" fmla="*/ 506916 h 9023354"/>
              <a:gd name="connsiteX9306" fmla="*/ 6997843 w 11737975"/>
              <a:gd name="connsiteY9306" fmla="*/ 506038 h 9023354"/>
              <a:gd name="connsiteX9307" fmla="*/ 6998784 w 11737975"/>
              <a:gd name="connsiteY9307" fmla="*/ 503719 h 9023354"/>
              <a:gd name="connsiteX9308" fmla="*/ 6999727 w 11737975"/>
              <a:gd name="connsiteY9308" fmla="*/ 501402 h 9023354"/>
              <a:gd name="connsiteX9309" fmla="*/ 7003012 w 11737975"/>
              <a:gd name="connsiteY9309" fmla="*/ 499963 h 9023354"/>
              <a:gd name="connsiteX9310" fmla="*/ 7004656 w 11737975"/>
              <a:gd name="connsiteY9310" fmla="*/ 499245 h 9023354"/>
              <a:gd name="connsiteX9311" fmla="*/ 7003500 w 11737975"/>
              <a:gd name="connsiteY9311" fmla="*/ 492131 h 9023354"/>
              <a:gd name="connsiteX9312" fmla="*/ 7005144 w 11737975"/>
              <a:gd name="connsiteY9312" fmla="*/ 491412 h 9023354"/>
              <a:gd name="connsiteX9313" fmla="*/ 6972028 w 11737975"/>
              <a:gd name="connsiteY9313" fmla="*/ 487396 h 9023354"/>
              <a:gd name="connsiteX9314" fmla="*/ 6975086 w 11737975"/>
              <a:gd name="connsiteY9314" fmla="*/ 489828 h 9023354"/>
              <a:gd name="connsiteX9315" fmla="*/ 6974106 w 11737975"/>
              <a:gd name="connsiteY9315" fmla="*/ 492143 h 9023354"/>
              <a:gd name="connsiteX9316" fmla="*/ 6972434 w 11737975"/>
              <a:gd name="connsiteY9316" fmla="*/ 492876 h 9023354"/>
              <a:gd name="connsiteX9317" fmla="*/ 6971453 w 11737975"/>
              <a:gd name="connsiteY9317" fmla="*/ 495189 h 9023354"/>
              <a:gd name="connsiteX9318" fmla="*/ 6967416 w 11737975"/>
              <a:gd name="connsiteY9318" fmla="*/ 495071 h 9023354"/>
              <a:gd name="connsiteX9319" fmla="*/ 6966031 w 11737975"/>
              <a:gd name="connsiteY9319" fmla="*/ 491905 h 9023354"/>
              <a:gd name="connsiteX9320" fmla="*/ 6970355 w 11737975"/>
              <a:gd name="connsiteY9320" fmla="*/ 488128 h 9023354"/>
              <a:gd name="connsiteX9321" fmla="*/ 6972028 w 11737975"/>
              <a:gd name="connsiteY9321" fmla="*/ 487396 h 9023354"/>
              <a:gd name="connsiteX9322" fmla="*/ 7056889 w 11737975"/>
              <a:gd name="connsiteY9322" fmla="*/ 483846 h 9023354"/>
              <a:gd name="connsiteX9323" fmla="*/ 7066030 w 11737975"/>
              <a:gd name="connsiteY9323" fmla="*/ 491066 h 9023354"/>
              <a:gd name="connsiteX9324" fmla="*/ 7049691 w 11737975"/>
              <a:gd name="connsiteY9324" fmla="*/ 503827 h 9023354"/>
              <a:gd name="connsiteX9325" fmla="*/ 7047630 w 11737975"/>
              <a:gd name="connsiteY9325" fmla="*/ 499119 h 9023354"/>
              <a:gd name="connsiteX9326" fmla="*/ 7037594 w 11737975"/>
              <a:gd name="connsiteY9326" fmla="*/ 503512 h 9023354"/>
              <a:gd name="connsiteX9327" fmla="*/ 7036609 w 11737975"/>
              <a:gd name="connsiteY9327" fmla="*/ 505812 h 9023354"/>
              <a:gd name="connsiteX9328" fmla="*/ 7033563 w 11737975"/>
              <a:gd name="connsiteY9328" fmla="*/ 503407 h 9023354"/>
              <a:gd name="connsiteX9329" fmla="*/ 7032592 w 11737975"/>
              <a:gd name="connsiteY9329" fmla="*/ 502897 h 9023354"/>
              <a:gd name="connsiteX9330" fmla="*/ 7032876 w 11737975"/>
              <a:gd name="connsiteY9330" fmla="*/ 501838 h 9023354"/>
              <a:gd name="connsiteX9331" fmla="*/ 7036220 w 11737975"/>
              <a:gd name="connsiteY9331" fmla="*/ 500373 h 9023354"/>
              <a:gd name="connsiteX9332" fmla="*/ 7042224 w 11737975"/>
              <a:gd name="connsiteY9332" fmla="*/ 495876 h 9023354"/>
              <a:gd name="connsiteX9333" fmla="*/ 7047929 w 11737975"/>
              <a:gd name="connsiteY9333" fmla="*/ 495248 h 9023354"/>
              <a:gd name="connsiteX9334" fmla="*/ 7047244 w 11737975"/>
              <a:gd name="connsiteY9334" fmla="*/ 493679 h 9023354"/>
              <a:gd name="connsiteX9335" fmla="*/ 7056889 w 11737975"/>
              <a:gd name="connsiteY9335" fmla="*/ 483846 h 9023354"/>
              <a:gd name="connsiteX9336" fmla="*/ 6998059 w 11737975"/>
              <a:gd name="connsiteY9336" fmla="*/ 479429 h 9023354"/>
              <a:gd name="connsiteX9337" fmla="*/ 7002001 w 11737975"/>
              <a:gd name="connsiteY9337" fmla="*/ 479761 h 9023354"/>
              <a:gd name="connsiteX9338" fmla="*/ 7003512 w 11737975"/>
              <a:gd name="connsiteY9338" fmla="*/ 483214 h 9023354"/>
              <a:gd name="connsiteX9339" fmla="*/ 7001918 w 11737975"/>
              <a:gd name="connsiteY9339" fmla="*/ 483910 h 9023354"/>
              <a:gd name="connsiteX9340" fmla="*/ 6998813 w 11737975"/>
              <a:gd name="connsiteY9340" fmla="*/ 481155 h 9023354"/>
              <a:gd name="connsiteX9341" fmla="*/ 6996465 w 11737975"/>
              <a:gd name="connsiteY9341" fmla="*/ 480127 h 9023354"/>
              <a:gd name="connsiteX9342" fmla="*/ 6998059 w 11737975"/>
              <a:gd name="connsiteY9342" fmla="*/ 479429 h 9023354"/>
              <a:gd name="connsiteX9343" fmla="*/ 6911753 w 11737975"/>
              <a:gd name="connsiteY9343" fmla="*/ 478994 h 9023354"/>
              <a:gd name="connsiteX9344" fmla="*/ 6907738 w 11737975"/>
              <a:gd name="connsiteY9344" fmla="*/ 479884 h 9023354"/>
              <a:gd name="connsiteX9345" fmla="*/ 6911753 w 11737975"/>
              <a:gd name="connsiteY9345" fmla="*/ 478994 h 9023354"/>
              <a:gd name="connsiteX9346" fmla="*/ 5257126 w 11737975"/>
              <a:gd name="connsiteY9346" fmla="*/ 477675 h 9023354"/>
              <a:gd name="connsiteX9347" fmla="*/ 5256362 w 11737975"/>
              <a:gd name="connsiteY9347" fmla="*/ 485688 h 9023354"/>
              <a:gd name="connsiteX9348" fmla="*/ 5254245 w 11737975"/>
              <a:gd name="connsiteY9348" fmla="*/ 480856 h 9023354"/>
              <a:gd name="connsiteX9349" fmla="*/ 5257126 w 11737975"/>
              <a:gd name="connsiteY9349" fmla="*/ 477675 h 9023354"/>
              <a:gd name="connsiteX9350" fmla="*/ 5277180 w 11737975"/>
              <a:gd name="connsiteY9350" fmla="*/ 474383 h 9023354"/>
              <a:gd name="connsiteX9351" fmla="*/ 5278986 w 11737975"/>
              <a:gd name="connsiteY9351" fmla="*/ 484198 h 9023354"/>
              <a:gd name="connsiteX9352" fmla="*/ 5272567 w 11737975"/>
              <a:gd name="connsiteY9352" fmla="*/ 482058 h 9023354"/>
              <a:gd name="connsiteX9353" fmla="*/ 5277180 w 11737975"/>
              <a:gd name="connsiteY9353" fmla="*/ 474383 h 9023354"/>
              <a:gd name="connsiteX9354" fmla="*/ 7065480 w 11737975"/>
              <a:gd name="connsiteY9354" fmla="*/ 472995 h 9023354"/>
              <a:gd name="connsiteX9355" fmla="*/ 7067329 w 11737975"/>
              <a:gd name="connsiteY9355" fmla="*/ 477587 h 9023354"/>
              <a:gd name="connsiteX9356" fmla="*/ 7064586 w 11737975"/>
              <a:gd name="connsiteY9356" fmla="*/ 475163 h 9023354"/>
              <a:gd name="connsiteX9357" fmla="*/ 7065410 w 11737975"/>
              <a:gd name="connsiteY9357" fmla="*/ 472823 h 9023354"/>
              <a:gd name="connsiteX9358" fmla="*/ 7065535 w 11737975"/>
              <a:gd name="connsiteY9358" fmla="*/ 472862 h 9023354"/>
              <a:gd name="connsiteX9359" fmla="*/ 7065480 w 11737975"/>
              <a:gd name="connsiteY9359" fmla="*/ 472995 h 9023354"/>
              <a:gd name="connsiteX9360" fmla="*/ 7016484 w 11737975"/>
              <a:gd name="connsiteY9360" fmla="*/ 472331 h 9023354"/>
              <a:gd name="connsiteX9361" fmla="*/ 7019514 w 11737975"/>
              <a:gd name="connsiteY9361" fmla="*/ 475866 h 9023354"/>
              <a:gd name="connsiteX9362" fmla="*/ 7012241 w 11737975"/>
              <a:gd name="connsiteY9362" fmla="*/ 480936 h 9023354"/>
              <a:gd name="connsiteX9363" fmla="*/ 7009471 w 11737975"/>
              <a:gd name="connsiteY9363" fmla="*/ 474606 h 9023354"/>
              <a:gd name="connsiteX9364" fmla="*/ 7016484 w 11737975"/>
              <a:gd name="connsiteY9364" fmla="*/ 472331 h 9023354"/>
              <a:gd name="connsiteX9365" fmla="*/ 7064151 w 11737975"/>
              <a:gd name="connsiteY9365" fmla="*/ 469696 h 9023354"/>
              <a:gd name="connsiteX9366" fmla="*/ 7065410 w 11737975"/>
              <a:gd name="connsiteY9366" fmla="*/ 472823 h 9023354"/>
              <a:gd name="connsiteX9367" fmla="*/ 7062994 w 11737975"/>
              <a:gd name="connsiteY9367" fmla="*/ 472089 h 9023354"/>
              <a:gd name="connsiteX9368" fmla="*/ 7064151 w 11737975"/>
              <a:gd name="connsiteY9368" fmla="*/ 469696 h 9023354"/>
              <a:gd name="connsiteX9369" fmla="*/ 7050683 w 11737975"/>
              <a:gd name="connsiteY9369" fmla="*/ 459551 h 9023354"/>
              <a:gd name="connsiteX9370" fmla="*/ 7058459 w 11737975"/>
              <a:gd name="connsiteY9370" fmla="*/ 460762 h 9023354"/>
              <a:gd name="connsiteX9371" fmla="*/ 7050159 w 11737975"/>
              <a:gd name="connsiteY9371" fmla="*/ 468281 h 9023354"/>
              <a:gd name="connsiteX9372" fmla="*/ 7050683 w 11737975"/>
              <a:gd name="connsiteY9372" fmla="*/ 459551 h 9023354"/>
              <a:gd name="connsiteX9373" fmla="*/ 7035976 w 11737975"/>
              <a:gd name="connsiteY9373" fmla="*/ 459404 h 9023354"/>
              <a:gd name="connsiteX9374" fmla="*/ 7038055 w 11737975"/>
              <a:gd name="connsiteY9374" fmla="*/ 464150 h 9023354"/>
              <a:gd name="connsiteX9375" fmla="*/ 7041081 w 11737975"/>
              <a:gd name="connsiteY9375" fmla="*/ 466596 h 9023354"/>
              <a:gd name="connsiteX9376" fmla="*/ 7033885 w 11737975"/>
              <a:gd name="connsiteY9376" fmla="*/ 471397 h 9023354"/>
              <a:gd name="connsiteX9377" fmla="*/ 7026554 w 11737975"/>
              <a:gd name="connsiteY9377" fmla="*/ 469185 h 9023354"/>
              <a:gd name="connsiteX9378" fmla="*/ 7035976 w 11737975"/>
              <a:gd name="connsiteY9378" fmla="*/ 459404 h 9023354"/>
              <a:gd name="connsiteX9379" fmla="*/ 6984822 w 11737975"/>
              <a:gd name="connsiteY9379" fmla="*/ 449741 h 9023354"/>
              <a:gd name="connsiteX9380" fmla="*/ 6987222 w 11737975"/>
              <a:gd name="connsiteY9380" fmla="*/ 450472 h 9023354"/>
              <a:gd name="connsiteX9381" fmla="*/ 6990957 w 11737975"/>
              <a:gd name="connsiteY9381" fmla="*/ 454531 h 9023354"/>
              <a:gd name="connsiteX9382" fmla="*/ 6985133 w 11737975"/>
              <a:gd name="connsiteY9382" fmla="*/ 461354 h 9023354"/>
              <a:gd name="connsiteX9383" fmla="*/ 6981101 w 11737975"/>
              <a:gd name="connsiteY9383" fmla="*/ 458847 h 9023354"/>
              <a:gd name="connsiteX9384" fmla="*/ 6984822 w 11737975"/>
              <a:gd name="connsiteY9384" fmla="*/ 449741 h 9023354"/>
              <a:gd name="connsiteX9385" fmla="*/ 6931330 w 11737975"/>
              <a:gd name="connsiteY9385" fmla="*/ 448610 h 9023354"/>
              <a:gd name="connsiteX9386" fmla="*/ 6936043 w 11737975"/>
              <a:gd name="connsiteY9386" fmla="*/ 454296 h 9023354"/>
              <a:gd name="connsiteX9387" fmla="*/ 6933323 w 11737975"/>
              <a:gd name="connsiteY9387" fmla="*/ 457372 h 9023354"/>
              <a:gd name="connsiteX9388" fmla="*/ 6922710 w 11737975"/>
              <a:gd name="connsiteY9388" fmla="*/ 456359 h 9023354"/>
              <a:gd name="connsiteX9389" fmla="*/ 6928319 w 11737975"/>
              <a:gd name="connsiteY9389" fmla="*/ 449428 h 9023354"/>
              <a:gd name="connsiteX9390" fmla="*/ 6931330 w 11737975"/>
              <a:gd name="connsiteY9390" fmla="*/ 448610 h 9023354"/>
              <a:gd name="connsiteX9391" fmla="*/ 5276536 w 11737975"/>
              <a:gd name="connsiteY9391" fmla="*/ 448030 h 9023354"/>
              <a:gd name="connsiteX9392" fmla="*/ 5284376 w 11737975"/>
              <a:gd name="connsiteY9392" fmla="*/ 450492 h 9023354"/>
              <a:gd name="connsiteX9393" fmla="*/ 5282541 w 11737975"/>
              <a:gd name="connsiteY9393" fmla="*/ 459543 h 9023354"/>
              <a:gd name="connsiteX9394" fmla="*/ 5276031 w 11737975"/>
              <a:gd name="connsiteY9394" fmla="*/ 457914 h 9023354"/>
              <a:gd name="connsiteX9395" fmla="*/ 5272333 w 11737975"/>
              <a:gd name="connsiteY9395" fmla="*/ 453877 h 9023354"/>
              <a:gd name="connsiteX9396" fmla="*/ 5276536 w 11737975"/>
              <a:gd name="connsiteY9396" fmla="*/ 448030 h 9023354"/>
              <a:gd name="connsiteX9397" fmla="*/ 6931824 w 11737975"/>
              <a:gd name="connsiteY9397" fmla="*/ 444657 h 9023354"/>
              <a:gd name="connsiteX9398" fmla="*/ 6935682 w 11737975"/>
              <a:gd name="connsiteY9398" fmla="*/ 444797 h 9023354"/>
              <a:gd name="connsiteX9399" fmla="*/ 6937946 w 11737975"/>
              <a:gd name="connsiteY9399" fmla="*/ 445635 h 9023354"/>
              <a:gd name="connsiteX9400" fmla="*/ 6937026 w 11737975"/>
              <a:gd name="connsiteY9400" fmla="*/ 447866 h 9023354"/>
              <a:gd name="connsiteX9401" fmla="*/ 6932497 w 11737975"/>
              <a:gd name="connsiteY9401" fmla="*/ 446192 h 9023354"/>
              <a:gd name="connsiteX9402" fmla="*/ 6931824 w 11737975"/>
              <a:gd name="connsiteY9402" fmla="*/ 444657 h 9023354"/>
              <a:gd name="connsiteX9403" fmla="*/ 7151516 w 11737975"/>
              <a:gd name="connsiteY9403" fmla="*/ 440368 h 9023354"/>
              <a:gd name="connsiteX9404" fmla="*/ 7154573 w 11737975"/>
              <a:gd name="connsiteY9404" fmla="*/ 442916 h 9023354"/>
              <a:gd name="connsiteX9405" fmla="*/ 7153658 w 11737975"/>
              <a:gd name="connsiteY9405" fmla="*/ 445257 h 9023354"/>
              <a:gd name="connsiteX9406" fmla="*/ 7154371 w 11737975"/>
              <a:gd name="connsiteY9406" fmla="*/ 446889 h 9023354"/>
              <a:gd name="connsiteX9407" fmla="*/ 7147932 w 11737975"/>
              <a:gd name="connsiteY9407" fmla="*/ 452137 h 9023354"/>
              <a:gd name="connsiteX9408" fmla="*/ 7140423 w 11737975"/>
              <a:gd name="connsiteY9408" fmla="*/ 454937 h 9023354"/>
              <a:gd name="connsiteX9409" fmla="*/ 7137367 w 11737975"/>
              <a:gd name="connsiteY9409" fmla="*/ 452390 h 9023354"/>
              <a:gd name="connsiteX9410" fmla="*/ 7139911 w 11737975"/>
              <a:gd name="connsiteY9410" fmla="*/ 449334 h 9023354"/>
              <a:gd name="connsiteX9411" fmla="*/ 7150602 w 11737975"/>
              <a:gd name="connsiteY9411" fmla="*/ 442711 h 9023354"/>
              <a:gd name="connsiteX9412" fmla="*/ 7152230 w 11737975"/>
              <a:gd name="connsiteY9412" fmla="*/ 441999 h 9023354"/>
              <a:gd name="connsiteX9413" fmla="*/ 7151516 w 11737975"/>
              <a:gd name="connsiteY9413" fmla="*/ 440368 h 9023354"/>
              <a:gd name="connsiteX9414" fmla="*/ 6946916 w 11737975"/>
              <a:gd name="connsiteY9414" fmla="*/ 440107 h 9023354"/>
              <a:gd name="connsiteX9415" fmla="*/ 6942677 w 11737975"/>
              <a:gd name="connsiteY9415" fmla="*/ 451563 h 9023354"/>
              <a:gd name="connsiteX9416" fmla="*/ 6946916 w 11737975"/>
              <a:gd name="connsiteY9416" fmla="*/ 440107 h 9023354"/>
              <a:gd name="connsiteX9417" fmla="*/ 7174609 w 11737975"/>
              <a:gd name="connsiteY9417" fmla="*/ 434374 h 9023354"/>
              <a:gd name="connsiteX9418" fmla="*/ 7179366 w 11737975"/>
              <a:gd name="connsiteY9418" fmla="*/ 436132 h 9023354"/>
              <a:gd name="connsiteX9419" fmla="*/ 7179103 w 11737975"/>
              <a:gd name="connsiteY9419" fmla="*/ 440085 h 9023354"/>
              <a:gd name="connsiteX9420" fmla="*/ 7174085 w 11737975"/>
              <a:gd name="connsiteY9420" fmla="*/ 442282 h 9023354"/>
              <a:gd name="connsiteX9421" fmla="*/ 7167394 w 11737975"/>
              <a:gd name="connsiteY9421" fmla="*/ 445211 h 9023354"/>
              <a:gd name="connsiteX9422" fmla="*/ 7164048 w 11737975"/>
              <a:gd name="connsiteY9422" fmla="*/ 446676 h 9023354"/>
              <a:gd name="connsiteX9423" fmla="*/ 7163606 w 11737975"/>
              <a:gd name="connsiteY9423" fmla="*/ 441110 h 9023354"/>
              <a:gd name="connsiteX9424" fmla="*/ 7167918 w 11737975"/>
              <a:gd name="connsiteY9424" fmla="*/ 437302 h 9023354"/>
              <a:gd name="connsiteX9425" fmla="*/ 7171265 w 11737975"/>
              <a:gd name="connsiteY9425" fmla="*/ 435838 h 9023354"/>
              <a:gd name="connsiteX9426" fmla="*/ 7174609 w 11737975"/>
              <a:gd name="connsiteY9426" fmla="*/ 434374 h 9023354"/>
              <a:gd name="connsiteX9427" fmla="*/ 6904995 w 11737975"/>
              <a:gd name="connsiteY9427" fmla="*/ 433774 h 9023354"/>
              <a:gd name="connsiteX9428" fmla="*/ 6904084 w 11737975"/>
              <a:gd name="connsiteY9428" fmla="*/ 441374 h 9023354"/>
              <a:gd name="connsiteX9429" fmla="*/ 6898746 w 11737975"/>
              <a:gd name="connsiteY9429" fmla="*/ 442269 h 9023354"/>
              <a:gd name="connsiteX9430" fmla="*/ 6898304 w 11737975"/>
              <a:gd name="connsiteY9430" fmla="*/ 436704 h 9023354"/>
              <a:gd name="connsiteX9431" fmla="*/ 6904995 w 11737975"/>
              <a:gd name="connsiteY9431" fmla="*/ 433774 h 9023354"/>
              <a:gd name="connsiteX9432" fmla="*/ 6864883 w 11737975"/>
              <a:gd name="connsiteY9432" fmla="*/ 430764 h 9023354"/>
              <a:gd name="connsiteX9433" fmla="*/ 6865356 w 11737975"/>
              <a:gd name="connsiteY9433" fmla="*/ 436316 h 9023354"/>
              <a:gd name="connsiteX9434" fmla="*/ 6865327 w 11737975"/>
              <a:gd name="connsiteY9434" fmla="*/ 438488 h 9023354"/>
              <a:gd name="connsiteX9435" fmla="*/ 6863713 w 11737975"/>
              <a:gd name="connsiteY9435" fmla="*/ 437036 h 9023354"/>
              <a:gd name="connsiteX9436" fmla="*/ 6864883 w 11737975"/>
              <a:gd name="connsiteY9436" fmla="*/ 430764 h 9023354"/>
              <a:gd name="connsiteX9437" fmla="*/ 6942551 w 11737975"/>
              <a:gd name="connsiteY9437" fmla="*/ 429319 h 9023354"/>
              <a:gd name="connsiteX9438" fmla="*/ 6946460 w 11737975"/>
              <a:gd name="connsiteY9438" fmla="*/ 438251 h 9023354"/>
              <a:gd name="connsiteX9439" fmla="*/ 6942646 w 11737975"/>
              <a:gd name="connsiteY9439" fmla="*/ 438751 h 9023354"/>
              <a:gd name="connsiteX9440" fmla="*/ 6943394 w 11737975"/>
              <a:gd name="connsiteY9440" fmla="*/ 435853 h 9023354"/>
              <a:gd name="connsiteX9441" fmla="*/ 6943016 w 11737975"/>
              <a:gd name="connsiteY9441" fmla="*/ 433477 h 9023354"/>
              <a:gd name="connsiteX9442" fmla="*/ 6942493 w 11737975"/>
              <a:gd name="connsiteY9442" fmla="*/ 428797 h 9023354"/>
              <a:gd name="connsiteX9443" fmla="*/ 6942551 w 11737975"/>
              <a:gd name="connsiteY9443" fmla="*/ 429319 h 9023354"/>
              <a:gd name="connsiteX9444" fmla="*/ 6942339 w 11737975"/>
              <a:gd name="connsiteY9444" fmla="*/ 428836 h 9023354"/>
              <a:gd name="connsiteX9445" fmla="*/ 6929803 w 11737975"/>
              <a:gd name="connsiteY9445" fmla="*/ 427029 h 9023354"/>
              <a:gd name="connsiteX9446" fmla="*/ 6930508 w 11737975"/>
              <a:gd name="connsiteY9446" fmla="*/ 428641 h 9023354"/>
              <a:gd name="connsiteX9447" fmla="*/ 6931213 w 11737975"/>
              <a:gd name="connsiteY9447" fmla="*/ 430254 h 9023354"/>
              <a:gd name="connsiteX9448" fmla="*/ 6926841 w 11737975"/>
              <a:gd name="connsiteY9448" fmla="*/ 434086 h 9023354"/>
              <a:gd name="connsiteX9449" fmla="*/ 6923174 w 11737975"/>
              <a:gd name="connsiteY9449" fmla="*/ 439531 h 9023354"/>
              <a:gd name="connsiteX9450" fmla="*/ 6922469 w 11737975"/>
              <a:gd name="connsiteY9450" fmla="*/ 437920 h 9023354"/>
              <a:gd name="connsiteX9451" fmla="*/ 6926136 w 11737975"/>
              <a:gd name="connsiteY9451" fmla="*/ 432475 h 9023354"/>
              <a:gd name="connsiteX9452" fmla="*/ 6928111 w 11737975"/>
              <a:gd name="connsiteY9452" fmla="*/ 427771 h 9023354"/>
              <a:gd name="connsiteX9453" fmla="*/ 6929803 w 11737975"/>
              <a:gd name="connsiteY9453" fmla="*/ 427029 h 9023354"/>
              <a:gd name="connsiteX9454" fmla="*/ 7047126 w 11737975"/>
              <a:gd name="connsiteY9454" fmla="*/ 426412 h 9023354"/>
              <a:gd name="connsiteX9455" fmla="*/ 7046991 w 11737975"/>
              <a:gd name="connsiteY9455" fmla="*/ 432933 h 9023354"/>
              <a:gd name="connsiteX9456" fmla="*/ 7043416 w 11737975"/>
              <a:gd name="connsiteY9456" fmla="*/ 431601 h 9023354"/>
              <a:gd name="connsiteX9457" fmla="*/ 7043779 w 11737975"/>
              <a:gd name="connsiteY9457" fmla="*/ 427876 h 9023354"/>
              <a:gd name="connsiteX9458" fmla="*/ 7047126 w 11737975"/>
              <a:gd name="connsiteY9458" fmla="*/ 426412 h 9023354"/>
              <a:gd name="connsiteX9459" fmla="*/ 6944350 w 11737975"/>
              <a:gd name="connsiteY9459" fmla="*/ 424216 h 9023354"/>
              <a:gd name="connsiteX9460" fmla="*/ 6944031 w 11737975"/>
              <a:gd name="connsiteY9460" fmla="*/ 428095 h 9023354"/>
              <a:gd name="connsiteX9461" fmla="*/ 6945982 w 11737975"/>
              <a:gd name="connsiteY9461" fmla="*/ 427942 h 9023354"/>
              <a:gd name="connsiteX9462" fmla="*/ 6942493 w 11737975"/>
              <a:gd name="connsiteY9462" fmla="*/ 428797 h 9023354"/>
              <a:gd name="connsiteX9463" fmla="*/ 6942464 w 11737975"/>
              <a:gd name="connsiteY9463" fmla="*/ 428548 h 9023354"/>
              <a:gd name="connsiteX9464" fmla="*/ 6942617 w 11737975"/>
              <a:gd name="connsiteY9464" fmla="*/ 424360 h 9023354"/>
              <a:gd name="connsiteX9465" fmla="*/ 6944350 w 11737975"/>
              <a:gd name="connsiteY9465" fmla="*/ 424216 h 9023354"/>
              <a:gd name="connsiteX9466" fmla="*/ 6895340 w 11737975"/>
              <a:gd name="connsiteY9466" fmla="*/ 420633 h 9023354"/>
              <a:gd name="connsiteX9467" fmla="*/ 6901414 w 11737975"/>
              <a:gd name="connsiteY9467" fmla="*/ 420715 h 9023354"/>
              <a:gd name="connsiteX9468" fmla="*/ 6893938 w 11737975"/>
              <a:gd name="connsiteY9468" fmla="*/ 427844 h 9023354"/>
              <a:gd name="connsiteX9469" fmla="*/ 6890062 w 11737975"/>
              <a:gd name="connsiteY9469" fmla="*/ 425683 h 9023354"/>
              <a:gd name="connsiteX9470" fmla="*/ 6895340 w 11737975"/>
              <a:gd name="connsiteY9470" fmla="*/ 420633 h 9023354"/>
              <a:gd name="connsiteX9471" fmla="*/ 6871561 w 11737975"/>
              <a:gd name="connsiteY9471" fmla="*/ 420420 h 9023354"/>
              <a:gd name="connsiteX9472" fmla="*/ 6875546 w 11737975"/>
              <a:gd name="connsiteY9472" fmla="*/ 420555 h 9023354"/>
              <a:gd name="connsiteX9473" fmla="*/ 6871560 w 11737975"/>
              <a:gd name="connsiteY9473" fmla="*/ 420421 h 9023354"/>
              <a:gd name="connsiteX9474" fmla="*/ 6985563 w 11737975"/>
              <a:gd name="connsiteY9474" fmla="*/ 416677 h 9023354"/>
              <a:gd name="connsiteX9475" fmla="*/ 7000043 w 11737975"/>
              <a:gd name="connsiteY9475" fmla="*/ 416747 h 9023354"/>
              <a:gd name="connsiteX9476" fmla="*/ 6994194 w 11737975"/>
              <a:gd name="connsiteY9476" fmla="*/ 430700 h 9023354"/>
              <a:gd name="connsiteX9477" fmla="*/ 6982065 w 11737975"/>
              <a:gd name="connsiteY9477" fmla="*/ 430313 h 9023354"/>
              <a:gd name="connsiteX9478" fmla="*/ 6981365 w 11737975"/>
              <a:gd name="connsiteY9478" fmla="*/ 428721 h 9023354"/>
              <a:gd name="connsiteX9479" fmla="*/ 6980391 w 11737975"/>
              <a:gd name="connsiteY9479" fmla="*/ 431046 h 9023354"/>
              <a:gd name="connsiteX9480" fmla="*/ 6982485 w 11737975"/>
              <a:gd name="connsiteY9480" fmla="*/ 435826 h 9023354"/>
              <a:gd name="connsiteX9481" fmla="*/ 6983879 w 11737975"/>
              <a:gd name="connsiteY9481" fmla="*/ 439012 h 9023354"/>
              <a:gd name="connsiteX9482" fmla="*/ 6981508 w 11737975"/>
              <a:gd name="connsiteY9482" fmla="*/ 438151 h 9023354"/>
              <a:gd name="connsiteX9483" fmla="*/ 6976349 w 11737975"/>
              <a:gd name="connsiteY9483" fmla="*/ 430916 h 9023354"/>
              <a:gd name="connsiteX9484" fmla="*/ 6978022 w 11737975"/>
              <a:gd name="connsiteY9484" fmla="*/ 430185 h 9023354"/>
              <a:gd name="connsiteX9485" fmla="*/ 6978997 w 11737975"/>
              <a:gd name="connsiteY9485" fmla="*/ 427859 h 9023354"/>
              <a:gd name="connsiteX9486" fmla="*/ 6979974 w 11737975"/>
              <a:gd name="connsiteY9486" fmla="*/ 425534 h 9023354"/>
              <a:gd name="connsiteX9487" fmla="*/ 6978299 w 11737975"/>
              <a:gd name="connsiteY9487" fmla="*/ 426266 h 9023354"/>
              <a:gd name="connsiteX9488" fmla="*/ 6985563 w 11737975"/>
              <a:gd name="connsiteY9488" fmla="*/ 416677 h 9023354"/>
              <a:gd name="connsiteX9489" fmla="*/ 7095873 w 11737975"/>
              <a:gd name="connsiteY9489" fmla="*/ 411490 h 9023354"/>
              <a:gd name="connsiteX9490" fmla="*/ 7100474 w 11737975"/>
              <a:gd name="connsiteY9490" fmla="*/ 417869 h 9023354"/>
              <a:gd name="connsiteX9491" fmla="*/ 7096953 w 11737975"/>
              <a:gd name="connsiteY9491" fmla="*/ 420712 h 9023354"/>
              <a:gd name="connsiteX9492" fmla="*/ 7095457 w 11737975"/>
              <a:gd name="connsiteY9492" fmla="*/ 420066 h 9023354"/>
              <a:gd name="connsiteX9493" fmla="*/ 7095903 w 11737975"/>
              <a:gd name="connsiteY9493" fmla="*/ 410845 h 9023354"/>
              <a:gd name="connsiteX9494" fmla="*/ 7098433 w 11737975"/>
              <a:gd name="connsiteY9494" fmla="*/ 413209 h 9023354"/>
              <a:gd name="connsiteX9495" fmla="*/ 7095887 w 11737975"/>
              <a:gd name="connsiteY9495" fmla="*/ 411213 h 9023354"/>
              <a:gd name="connsiteX9496" fmla="*/ 7095401 w 11737975"/>
              <a:gd name="connsiteY9496" fmla="*/ 410834 h 9023354"/>
              <a:gd name="connsiteX9497" fmla="*/ 7095887 w 11737975"/>
              <a:gd name="connsiteY9497" fmla="*/ 411213 h 9023354"/>
              <a:gd name="connsiteX9498" fmla="*/ 7095873 w 11737975"/>
              <a:gd name="connsiteY9498" fmla="*/ 411490 h 9023354"/>
              <a:gd name="connsiteX9499" fmla="*/ 5383203 w 11737975"/>
              <a:gd name="connsiteY9499" fmla="*/ 407404 h 9023354"/>
              <a:gd name="connsiteX9500" fmla="*/ 5386363 w 11737975"/>
              <a:gd name="connsiteY9500" fmla="*/ 423299 h 9023354"/>
              <a:gd name="connsiteX9501" fmla="*/ 5372575 w 11737975"/>
              <a:gd name="connsiteY9501" fmla="*/ 417816 h 9023354"/>
              <a:gd name="connsiteX9502" fmla="*/ 5372052 w 11737975"/>
              <a:gd name="connsiteY9502" fmla="*/ 412285 h 9023354"/>
              <a:gd name="connsiteX9503" fmla="*/ 5383203 w 11737975"/>
              <a:gd name="connsiteY9503" fmla="*/ 407404 h 9023354"/>
              <a:gd name="connsiteX9504" fmla="*/ 7034703 w 11737975"/>
              <a:gd name="connsiteY9504" fmla="*/ 397979 h 9023354"/>
              <a:gd name="connsiteX9505" fmla="*/ 7037009 w 11737975"/>
              <a:gd name="connsiteY9505" fmla="*/ 398751 h 9023354"/>
              <a:gd name="connsiteX9506" fmla="*/ 7036669 w 11737975"/>
              <a:gd name="connsiteY9506" fmla="*/ 402467 h 9023354"/>
              <a:gd name="connsiteX9507" fmla="*/ 7029407 w 11737975"/>
              <a:gd name="connsiteY9507" fmla="*/ 403862 h 9023354"/>
              <a:gd name="connsiteX9508" fmla="*/ 7013547 w 11737975"/>
              <a:gd name="connsiteY9508" fmla="*/ 412587 h 9023354"/>
              <a:gd name="connsiteX9509" fmla="*/ 7012347 w 11737975"/>
              <a:gd name="connsiteY9509" fmla="*/ 413781 h 9023354"/>
              <a:gd name="connsiteX9510" fmla="*/ 7011895 w 11737975"/>
              <a:gd name="connsiteY9510" fmla="*/ 413310 h 9023354"/>
              <a:gd name="connsiteX9511" fmla="*/ 7010587 w 11737975"/>
              <a:gd name="connsiteY9511" fmla="*/ 410318 h 9023354"/>
              <a:gd name="connsiteX9512" fmla="*/ 7019185 w 11737975"/>
              <a:gd name="connsiteY9512" fmla="*/ 402989 h 9023354"/>
              <a:gd name="connsiteX9513" fmla="*/ 7028098 w 11737975"/>
              <a:gd name="connsiteY9513" fmla="*/ 400870 h 9023354"/>
              <a:gd name="connsiteX9514" fmla="*/ 7034703 w 11737975"/>
              <a:gd name="connsiteY9514" fmla="*/ 397979 h 9023354"/>
              <a:gd name="connsiteX9515" fmla="*/ 5496259 w 11737975"/>
              <a:gd name="connsiteY9515" fmla="*/ 386526 h 9023354"/>
              <a:gd name="connsiteX9516" fmla="*/ 5493810 w 11737975"/>
              <a:gd name="connsiteY9516" fmla="*/ 398817 h 9023354"/>
              <a:gd name="connsiteX9517" fmla="*/ 5494496 w 11737975"/>
              <a:gd name="connsiteY9517" fmla="*/ 400387 h 9023354"/>
              <a:gd name="connsiteX9518" fmla="*/ 5495184 w 11737975"/>
              <a:gd name="connsiteY9518" fmla="*/ 401956 h 9023354"/>
              <a:gd name="connsiteX9519" fmla="*/ 5502442 w 11737975"/>
              <a:gd name="connsiteY9519" fmla="*/ 400648 h 9023354"/>
              <a:gd name="connsiteX9520" fmla="*/ 5492614 w 11737975"/>
              <a:gd name="connsiteY9520" fmla="*/ 427390 h 9023354"/>
              <a:gd name="connsiteX9521" fmla="*/ 5473708 w 11737975"/>
              <a:gd name="connsiteY9521" fmla="*/ 424447 h 9023354"/>
              <a:gd name="connsiteX9522" fmla="*/ 5471263 w 11737975"/>
              <a:gd name="connsiteY9522" fmla="*/ 413478 h 9023354"/>
              <a:gd name="connsiteX9523" fmla="*/ 5491898 w 11737975"/>
              <a:gd name="connsiteY9523" fmla="*/ 403393 h 9023354"/>
              <a:gd name="connsiteX9524" fmla="*/ 5491211 w 11737975"/>
              <a:gd name="connsiteY9524" fmla="*/ 401824 h 9023354"/>
              <a:gd name="connsiteX9525" fmla="*/ 5488465 w 11737975"/>
              <a:gd name="connsiteY9525" fmla="*/ 395548 h 9023354"/>
              <a:gd name="connsiteX9526" fmla="*/ 5496259 w 11737975"/>
              <a:gd name="connsiteY9526" fmla="*/ 386526 h 9023354"/>
              <a:gd name="connsiteX9527" fmla="*/ 7057069 w 11737975"/>
              <a:gd name="connsiteY9527" fmla="*/ 380922 h 9023354"/>
              <a:gd name="connsiteX9528" fmla="*/ 7060136 w 11737975"/>
              <a:gd name="connsiteY9528" fmla="*/ 383281 h 9023354"/>
              <a:gd name="connsiteX9529" fmla="*/ 7060468 w 11737975"/>
              <a:gd name="connsiteY9529" fmla="*/ 388689 h 9023354"/>
              <a:gd name="connsiteX9530" fmla="*/ 7057056 w 11737975"/>
              <a:gd name="connsiteY9530" fmla="*/ 390183 h 9023354"/>
              <a:gd name="connsiteX9531" fmla="*/ 7058067 w 11737975"/>
              <a:gd name="connsiteY9531" fmla="*/ 397144 h 9023354"/>
              <a:gd name="connsiteX9532" fmla="*/ 7055682 w 11737975"/>
              <a:gd name="connsiteY9532" fmla="*/ 396339 h 9023354"/>
              <a:gd name="connsiteX9533" fmla="*/ 7056029 w 11737975"/>
              <a:gd name="connsiteY9533" fmla="*/ 392483 h 9023354"/>
              <a:gd name="connsiteX9534" fmla="*/ 7053642 w 11737975"/>
              <a:gd name="connsiteY9534" fmla="*/ 391677 h 9023354"/>
              <a:gd name="connsiteX9535" fmla="*/ 7051935 w 11737975"/>
              <a:gd name="connsiteY9535" fmla="*/ 392424 h 9023354"/>
              <a:gd name="connsiteX9536" fmla="*/ 7049547 w 11737975"/>
              <a:gd name="connsiteY9536" fmla="*/ 391617 h 9023354"/>
              <a:gd name="connsiteX9537" fmla="*/ 7050573 w 11737975"/>
              <a:gd name="connsiteY9537" fmla="*/ 389317 h 9023354"/>
              <a:gd name="connsiteX9538" fmla="*/ 7051601 w 11737975"/>
              <a:gd name="connsiteY9538" fmla="*/ 387017 h 9023354"/>
              <a:gd name="connsiteX9539" fmla="*/ 7053307 w 11737975"/>
              <a:gd name="connsiteY9539" fmla="*/ 386270 h 9023354"/>
              <a:gd name="connsiteX9540" fmla="*/ 7057069 w 11737975"/>
              <a:gd name="connsiteY9540" fmla="*/ 380922 h 9023354"/>
              <a:gd name="connsiteX9541" fmla="*/ 5600309 w 11737975"/>
              <a:gd name="connsiteY9541" fmla="*/ 368593 h 9023354"/>
              <a:gd name="connsiteX9542" fmla="*/ 5598859 w 11737975"/>
              <a:gd name="connsiteY9542" fmla="*/ 378942 h 9023354"/>
              <a:gd name="connsiteX9543" fmla="*/ 5597795 w 11737975"/>
              <a:gd name="connsiteY9543" fmla="*/ 373094 h 9023354"/>
              <a:gd name="connsiteX9544" fmla="*/ 5600309 w 11737975"/>
              <a:gd name="connsiteY9544" fmla="*/ 368593 h 9023354"/>
              <a:gd name="connsiteX9545" fmla="*/ 6981660 w 11737975"/>
              <a:gd name="connsiteY9545" fmla="*/ 366622 h 9023354"/>
              <a:gd name="connsiteX9546" fmla="*/ 6982366 w 11737975"/>
              <a:gd name="connsiteY9546" fmla="*/ 368231 h 9023354"/>
              <a:gd name="connsiteX9547" fmla="*/ 6983071 w 11737975"/>
              <a:gd name="connsiteY9547" fmla="*/ 369841 h 9023354"/>
              <a:gd name="connsiteX9548" fmla="*/ 6981294 w 11737975"/>
              <a:gd name="connsiteY9548" fmla="*/ 374458 h 9023354"/>
              <a:gd name="connsiteX9549" fmla="*/ 6981360 w 11737975"/>
              <a:gd name="connsiteY9549" fmla="*/ 375150 h 9023354"/>
              <a:gd name="connsiteX9550" fmla="*/ 6979703 w 11737975"/>
              <a:gd name="connsiteY9550" fmla="*/ 375156 h 9023354"/>
              <a:gd name="connsiteX9551" fmla="*/ 6978997 w 11737975"/>
              <a:gd name="connsiteY9551" fmla="*/ 373545 h 9023354"/>
              <a:gd name="connsiteX9552" fmla="*/ 6981660 w 11737975"/>
              <a:gd name="connsiteY9552" fmla="*/ 366622 h 9023354"/>
              <a:gd name="connsiteX9553" fmla="*/ 7014091 w 11737975"/>
              <a:gd name="connsiteY9553" fmla="*/ 359087 h 9023354"/>
              <a:gd name="connsiteX9554" fmla="*/ 7016195 w 11737975"/>
              <a:gd name="connsiteY9554" fmla="*/ 364530 h 9023354"/>
              <a:gd name="connsiteX9555" fmla="*/ 7014091 w 11737975"/>
              <a:gd name="connsiteY9555" fmla="*/ 359087 h 9023354"/>
              <a:gd name="connsiteX9556" fmla="*/ 7005042 w 11737975"/>
              <a:gd name="connsiteY9556" fmla="*/ 356615 h 9023354"/>
              <a:gd name="connsiteX9557" fmla="*/ 7001157 w 11737975"/>
              <a:gd name="connsiteY9557" fmla="*/ 365628 h 9023354"/>
              <a:gd name="connsiteX9558" fmla="*/ 6999884 w 11737975"/>
              <a:gd name="connsiteY9558" fmla="*/ 361184 h 9023354"/>
              <a:gd name="connsiteX9559" fmla="*/ 7005042 w 11737975"/>
              <a:gd name="connsiteY9559" fmla="*/ 356615 h 9023354"/>
              <a:gd name="connsiteX9560" fmla="*/ 5551408 w 11737975"/>
              <a:gd name="connsiteY9560" fmla="*/ 356401 h 9023354"/>
              <a:gd name="connsiteX9561" fmla="*/ 5553422 w 11737975"/>
              <a:gd name="connsiteY9561" fmla="*/ 361005 h 9023354"/>
              <a:gd name="connsiteX9562" fmla="*/ 5550436 w 11737975"/>
              <a:gd name="connsiteY9562" fmla="*/ 362312 h 9023354"/>
              <a:gd name="connsiteX9563" fmla="*/ 5548421 w 11737975"/>
              <a:gd name="connsiteY9563" fmla="*/ 357709 h 9023354"/>
              <a:gd name="connsiteX9564" fmla="*/ 5551408 w 11737975"/>
              <a:gd name="connsiteY9564" fmla="*/ 356401 h 9023354"/>
              <a:gd name="connsiteX9565" fmla="*/ 7104605 w 11737975"/>
              <a:gd name="connsiteY9565" fmla="*/ 355999 h 9023354"/>
              <a:gd name="connsiteX9566" fmla="*/ 7106954 w 11737975"/>
              <a:gd name="connsiteY9566" fmla="*/ 356890 h 9023354"/>
              <a:gd name="connsiteX9567" fmla="*/ 7108364 w 11737975"/>
              <a:gd name="connsiteY9567" fmla="*/ 360113 h 9023354"/>
              <a:gd name="connsiteX9568" fmla="*/ 7105783 w 11737975"/>
              <a:gd name="connsiteY9568" fmla="*/ 363163 h 9023354"/>
              <a:gd name="connsiteX9569" fmla="*/ 7104611 w 11737975"/>
              <a:gd name="connsiteY9569" fmla="*/ 364397 h 9023354"/>
              <a:gd name="connsiteX9570" fmla="*/ 7104140 w 11737975"/>
              <a:gd name="connsiteY9570" fmla="*/ 363883 h 9023354"/>
              <a:gd name="connsiteX9571" fmla="*/ 7102731 w 11737975"/>
              <a:gd name="connsiteY9571" fmla="*/ 360660 h 9023354"/>
              <a:gd name="connsiteX9572" fmla="*/ 7103667 w 11737975"/>
              <a:gd name="connsiteY9572" fmla="*/ 358330 h 9023354"/>
              <a:gd name="connsiteX9573" fmla="*/ 7104605 w 11737975"/>
              <a:gd name="connsiteY9573" fmla="*/ 355999 h 9023354"/>
              <a:gd name="connsiteX9574" fmla="*/ 7024219 w 11737975"/>
              <a:gd name="connsiteY9574" fmla="*/ 355435 h 9023354"/>
              <a:gd name="connsiteX9575" fmla="*/ 7026876 w 11737975"/>
              <a:gd name="connsiteY9575" fmla="*/ 366027 h 9023354"/>
              <a:gd name="connsiteX9576" fmla="*/ 7021898 w 11737975"/>
              <a:gd name="connsiteY9576" fmla="*/ 368204 h 9023354"/>
              <a:gd name="connsiteX9577" fmla="*/ 7018521 w 11737975"/>
              <a:gd name="connsiteY9577" fmla="*/ 355970 h 9023354"/>
              <a:gd name="connsiteX9578" fmla="*/ 7024219 w 11737975"/>
              <a:gd name="connsiteY9578" fmla="*/ 355435 h 9023354"/>
              <a:gd name="connsiteX9579" fmla="*/ 6950399 w 11737975"/>
              <a:gd name="connsiteY9579" fmla="*/ 354650 h 9023354"/>
              <a:gd name="connsiteX9580" fmla="*/ 6951513 w 11737975"/>
              <a:gd name="connsiteY9580" fmla="*/ 355591 h 9023354"/>
              <a:gd name="connsiteX9581" fmla="*/ 6955541 w 11737975"/>
              <a:gd name="connsiteY9581" fmla="*/ 364797 h 9023354"/>
              <a:gd name="connsiteX9582" fmla="*/ 6947373 w 11737975"/>
              <a:gd name="connsiteY9582" fmla="*/ 364716 h 9023354"/>
              <a:gd name="connsiteX9583" fmla="*/ 6950399 w 11737975"/>
              <a:gd name="connsiteY9583" fmla="*/ 354650 h 9023354"/>
              <a:gd name="connsiteX9584" fmla="*/ 5564023 w 11737975"/>
              <a:gd name="connsiteY9584" fmla="*/ 354240 h 9023354"/>
              <a:gd name="connsiteX9585" fmla="*/ 5568458 w 11737975"/>
              <a:gd name="connsiteY9585" fmla="*/ 354699 h 9023354"/>
              <a:gd name="connsiteX9586" fmla="*/ 5566524 w 11737975"/>
              <a:gd name="connsiteY9586" fmla="*/ 359384 h 9023354"/>
              <a:gd name="connsiteX9587" fmla="*/ 5564023 w 11737975"/>
              <a:gd name="connsiteY9587" fmla="*/ 354240 h 9023354"/>
              <a:gd name="connsiteX9588" fmla="*/ 5597945 w 11737975"/>
              <a:gd name="connsiteY9588" fmla="*/ 345630 h 9023354"/>
              <a:gd name="connsiteX9589" fmla="*/ 5591081 w 11737975"/>
              <a:gd name="connsiteY9589" fmla="*/ 358461 h 9023354"/>
              <a:gd name="connsiteX9590" fmla="*/ 5578902 w 11737975"/>
              <a:gd name="connsiteY9590" fmla="*/ 355794 h 9023354"/>
              <a:gd name="connsiteX9591" fmla="*/ 5586046 w 11737975"/>
              <a:gd name="connsiteY9591" fmla="*/ 346954 h 9023354"/>
              <a:gd name="connsiteX9592" fmla="*/ 5597945 w 11737975"/>
              <a:gd name="connsiteY9592" fmla="*/ 345630 h 9023354"/>
              <a:gd name="connsiteX9593" fmla="*/ 6977889 w 11737975"/>
              <a:gd name="connsiteY9593" fmla="*/ 344274 h 9023354"/>
              <a:gd name="connsiteX9594" fmla="*/ 6981564 w 11737975"/>
              <a:gd name="connsiteY9594" fmla="*/ 348150 h 9023354"/>
              <a:gd name="connsiteX9595" fmla="*/ 6983223 w 11737975"/>
              <a:gd name="connsiteY9595" fmla="*/ 347425 h 9023354"/>
              <a:gd name="connsiteX9596" fmla="*/ 6979978 w 11737975"/>
              <a:gd name="connsiteY9596" fmla="*/ 353987 h 9023354"/>
              <a:gd name="connsiteX9597" fmla="*/ 6977257 w 11737975"/>
              <a:gd name="connsiteY9597" fmla="*/ 351864 h 9023354"/>
              <a:gd name="connsiteX9598" fmla="*/ 6972762 w 11737975"/>
              <a:gd name="connsiteY9598" fmla="*/ 350488 h 9023354"/>
              <a:gd name="connsiteX9599" fmla="*/ 6973583 w 11737975"/>
              <a:gd name="connsiteY9599" fmla="*/ 347987 h 9023354"/>
              <a:gd name="connsiteX9600" fmla="*/ 6977889 w 11737975"/>
              <a:gd name="connsiteY9600" fmla="*/ 344274 h 9023354"/>
              <a:gd name="connsiteX9601" fmla="*/ 6930293 w 11737975"/>
              <a:gd name="connsiteY9601" fmla="*/ 338709 h 9023354"/>
              <a:gd name="connsiteX9602" fmla="*/ 6928015 w 11737975"/>
              <a:gd name="connsiteY9602" fmla="*/ 342311 h 9023354"/>
              <a:gd name="connsiteX9603" fmla="*/ 6926519 w 11737975"/>
              <a:gd name="connsiteY9603" fmla="*/ 338735 h 9023354"/>
              <a:gd name="connsiteX9604" fmla="*/ 6930293 w 11737975"/>
              <a:gd name="connsiteY9604" fmla="*/ 338709 h 9023354"/>
              <a:gd name="connsiteX9605" fmla="*/ 5606589 w 11737975"/>
              <a:gd name="connsiteY9605" fmla="*/ 337733 h 9023354"/>
              <a:gd name="connsiteX9606" fmla="*/ 5603544 w 11737975"/>
              <a:gd name="connsiteY9606" fmla="*/ 348664 h 9023354"/>
              <a:gd name="connsiteX9607" fmla="*/ 5602160 w 11737975"/>
              <a:gd name="connsiteY9607" fmla="*/ 341591 h 9023354"/>
              <a:gd name="connsiteX9608" fmla="*/ 5606589 w 11737975"/>
              <a:gd name="connsiteY9608" fmla="*/ 337733 h 9023354"/>
              <a:gd name="connsiteX9609" fmla="*/ 6923374 w 11737975"/>
              <a:gd name="connsiteY9609" fmla="*/ 335911 h 9023354"/>
              <a:gd name="connsiteX9610" fmla="*/ 6927529 w 11737975"/>
              <a:gd name="connsiteY9610" fmla="*/ 345406 h 9023354"/>
              <a:gd name="connsiteX9611" fmla="*/ 6920188 w 11737975"/>
              <a:gd name="connsiteY9611" fmla="*/ 337306 h 9023354"/>
              <a:gd name="connsiteX9612" fmla="*/ 6923166 w 11737975"/>
              <a:gd name="connsiteY9612" fmla="*/ 339773 h 9023354"/>
              <a:gd name="connsiteX9613" fmla="*/ 6923374 w 11737975"/>
              <a:gd name="connsiteY9613" fmla="*/ 335911 h 9023354"/>
              <a:gd name="connsiteX9614" fmla="*/ 6946372 w 11737975"/>
              <a:gd name="connsiteY9614" fmla="*/ 335442 h 9023354"/>
              <a:gd name="connsiteX9615" fmla="*/ 6950411 w 11737975"/>
              <a:gd name="connsiteY9615" fmla="*/ 335561 h 9023354"/>
              <a:gd name="connsiteX9616" fmla="*/ 6951796 w 11737975"/>
              <a:gd name="connsiteY9616" fmla="*/ 338725 h 9023354"/>
              <a:gd name="connsiteX9617" fmla="*/ 6951847 w 11737975"/>
              <a:gd name="connsiteY9617" fmla="*/ 339410 h 9023354"/>
              <a:gd name="connsiteX9618" fmla="*/ 6950123 w 11737975"/>
              <a:gd name="connsiteY9618" fmla="*/ 339457 h 9023354"/>
              <a:gd name="connsiteX9619" fmla="*/ 6946779 w 11737975"/>
              <a:gd name="connsiteY9619" fmla="*/ 340921 h 9023354"/>
              <a:gd name="connsiteX9620" fmla="*/ 6943721 w 11737975"/>
              <a:gd name="connsiteY9620" fmla="*/ 338489 h 9023354"/>
              <a:gd name="connsiteX9621" fmla="*/ 6944701 w 11737975"/>
              <a:gd name="connsiteY9621" fmla="*/ 336174 h 9023354"/>
              <a:gd name="connsiteX9622" fmla="*/ 6946372 w 11737975"/>
              <a:gd name="connsiteY9622" fmla="*/ 335442 h 9023354"/>
              <a:gd name="connsiteX9623" fmla="*/ 6972370 w 11737975"/>
              <a:gd name="connsiteY9623" fmla="*/ 326596 h 9023354"/>
              <a:gd name="connsiteX9624" fmla="*/ 6972389 w 11737975"/>
              <a:gd name="connsiteY9624" fmla="*/ 333097 h 9023354"/>
              <a:gd name="connsiteX9625" fmla="*/ 6970771 w 11737975"/>
              <a:gd name="connsiteY9625" fmla="*/ 331988 h 9023354"/>
              <a:gd name="connsiteX9626" fmla="*/ 6972414 w 11737975"/>
              <a:gd name="connsiteY9626" fmla="*/ 331268 h 9023354"/>
              <a:gd name="connsiteX9627" fmla="*/ 6972370 w 11737975"/>
              <a:gd name="connsiteY9627" fmla="*/ 326596 h 9023354"/>
              <a:gd name="connsiteX9628" fmla="*/ 5650220 w 11737975"/>
              <a:gd name="connsiteY9628" fmla="*/ 317477 h 9023354"/>
              <a:gd name="connsiteX9629" fmla="*/ 5659120 w 11737975"/>
              <a:gd name="connsiteY9629" fmla="*/ 324392 h 9023354"/>
              <a:gd name="connsiteX9630" fmla="*/ 5657070 w 11737975"/>
              <a:gd name="connsiteY9630" fmla="*/ 342074 h 9023354"/>
              <a:gd name="connsiteX9631" fmla="*/ 5650790 w 11737975"/>
              <a:gd name="connsiteY9631" fmla="*/ 345055 h 9023354"/>
              <a:gd name="connsiteX9632" fmla="*/ 5644203 w 11737975"/>
              <a:gd name="connsiteY9632" fmla="*/ 343977 h 9023354"/>
              <a:gd name="connsiteX9633" fmla="*/ 5650220 w 11737975"/>
              <a:gd name="connsiteY9633" fmla="*/ 317477 h 9023354"/>
              <a:gd name="connsiteX9634" fmla="*/ 7082607 w 11737975"/>
              <a:gd name="connsiteY9634" fmla="*/ 309405 h 9023354"/>
              <a:gd name="connsiteX9635" fmla="*/ 7090914 w 11737975"/>
              <a:gd name="connsiteY9635" fmla="*/ 315369 h 9023354"/>
              <a:gd name="connsiteX9636" fmla="*/ 7086133 w 11737975"/>
              <a:gd name="connsiteY9636" fmla="*/ 317460 h 9023354"/>
              <a:gd name="connsiteX9637" fmla="*/ 7082382 w 11737975"/>
              <a:gd name="connsiteY9637" fmla="*/ 312143 h 9023354"/>
              <a:gd name="connsiteX9638" fmla="*/ 7082607 w 11737975"/>
              <a:gd name="connsiteY9638" fmla="*/ 309405 h 9023354"/>
              <a:gd name="connsiteX9639" fmla="*/ 5561774 w 11737975"/>
              <a:gd name="connsiteY9639" fmla="*/ 308530 h 9023354"/>
              <a:gd name="connsiteX9640" fmla="*/ 5561409 w 11737975"/>
              <a:gd name="connsiteY9640" fmla="*/ 316370 h 9023354"/>
              <a:gd name="connsiteX9641" fmla="*/ 5557701 w 11737975"/>
              <a:gd name="connsiteY9641" fmla="*/ 312234 h 9023354"/>
              <a:gd name="connsiteX9642" fmla="*/ 5561774 w 11737975"/>
              <a:gd name="connsiteY9642" fmla="*/ 308530 h 9023354"/>
              <a:gd name="connsiteX9643" fmla="*/ 7094428 w 11737975"/>
              <a:gd name="connsiteY9643" fmla="*/ 296917 h 9023354"/>
              <a:gd name="connsiteX9644" fmla="*/ 7096722 w 11737975"/>
              <a:gd name="connsiteY9644" fmla="*/ 297742 h 9023354"/>
              <a:gd name="connsiteX9645" fmla="*/ 7098066 w 11737975"/>
              <a:gd name="connsiteY9645" fmla="*/ 300811 h 9023354"/>
              <a:gd name="connsiteX9646" fmla="*/ 7092726 w 11737975"/>
              <a:gd name="connsiteY9646" fmla="*/ 304062 h 9023354"/>
              <a:gd name="connsiteX9647" fmla="*/ 7085372 w 11737975"/>
              <a:gd name="connsiteY9647" fmla="*/ 302711 h 9023354"/>
              <a:gd name="connsiteX9648" fmla="*/ 7084979 w 11737975"/>
              <a:gd name="connsiteY9648" fmla="*/ 297398 h 9023354"/>
              <a:gd name="connsiteX9649" fmla="*/ 7087272 w 11737975"/>
              <a:gd name="connsiteY9649" fmla="*/ 298221 h 9023354"/>
              <a:gd name="connsiteX9650" fmla="*/ 7094428 w 11737975"/>
              <a:gd name="connsiteY9650" fmla="*/ 296917 h 9023354"/>
              <a:gd name="connsiteX9651" fmla="*/ 7112381 w 11737975"/>
              <a:gd name="connsiteY9651" fmla="*/ 291477 h 9023354"/>
              <a:gd name="connsiteX9652" fmla="*/ 7115513 w 11737975"/>
              <a:gd name="connsiteY9652" fmla="*/ 295139 h 9023354"/>
              <a:gd name="connsiteX9653" fmla="*/ 7113074 w 11737975"/>
              <a:gd name="connsiteY9653" fmla="*/ 298724 h 9023354"/>
              <a:gd name="connsiteX9654" fmla="*/ 7105259 w 11737975"/>
              <a:gd name="connsiteY9654" fmla="*/ 294072 h 9023354"/>
              <a:gd name="connsiteX9655" fmla="*/ 7109365 w 11737975"/>
              <a:gd name="connsiteY9655" fmla="*/ 292276 h 9023354"/>
              <a:gd name="connsiteX9656" fmla="*/ 7112381 w 11737975"/>
              <a:gd name="connsiteY9656" fmla="*/ 291477 h 9023354"/>
              <a:gd name="connsiteX9657" fmla="*/ 6911480 w 11737975"/>
              <a:gd name="connsiteY9657" fmla="*/ 286951 h 9023354"/>
              <a:gd name="connsiteX9658" fmla="*/ 6908038 w 11737975"/>
              <a:gd name="connsiteY9658" fmla="*/ 295999 h 9023354"/>
              <a:gd name="connsiteX9659" fmla="*/ 6907556 w 11737975"/>
              <a:gd name="connsiteY9659" fmla="*/ 289612 h 9023354"/>
              <a:gd name="connsiteX9660" fmla="*/ 6911480 w 11737975"/>
              <a:gd name="connsiteY9660" fmla="*/ 286951 h 9023354"/>
              <a:gd name="connsiteX9661" fmla="*/ 7011537 w 11737975"/>
              <a:gd name="connsiteY9661" fmla="*/ 286349 h 9023354"/>
              <a:gd name="connsiteX9662" fmla="*/ 7014473 w 11737975"/>
              <a:gd name="connsiteY9662" fmla="*/ 288721 h 9023354"/>
              <a:gd name="connsiteX9663" fmla="*/ 7013552 w 11737975"/>
              <a:gd name="connsiteY9663" fmla="*/ 290953 h 9023354"/>
              <a:gd name="connsiteX9664" fmla="*/ 7008521 w 11737975"/>
              <a:gd name="connsiteY9664" fmla="*/ 296810 h 9023354"/>
              <a:gd name="connsiteX9665" fmla="*/ 7007978 w 11737975"/>
              <a:gd name="connsiteY9665" fmla="*/ 297734 h 9023354"/>
              <a:gd name="connsiteX9666" fmla="*/ 7006929 w 11737975"/>
              <a:gd name="connsiteY9666" fmla="*/ 297508 h 9023354"/>
              <a:gd name="connsiteX9667" fmla="*/ 7007179 w 11737975"/>
              <a:gd name="connsiteY9667" fmla="*/ 293742 h 9023354"/>
              <a:gd name="connsiteX9668" fmla="*/ 7011537 w 11737975"/>
              <a:gd name="connsiteY9668" fmla="*/ 286349 h 9023354"/>
              <a:gd name="connsiteX9669" fmla="*/ 6791899 w 11737975"/>
              <a:gd name="connsiteY9669" fmla="*/ 282462 h 9023354"/>
              <a:gd name="connsiteX9670" fmla="*/ 6793424 w 11737975"/>
              <a:gd name="connsiteY9670" fmla="*/ 283954 h 9023354"/>
              <a:gd name="connsiteX9671" fmla="*/ 6792959 w 11737975"/>
              <a:gd name="connsiteY9671" fmla="*/ 284331 h 9023354"/>
              <a:gd name="connsiteX9672" fmla="*/ 6791899 w 11737975"/>
              <a:gd name="connsiteY9672" fmla="*/ 282462 h 9023354"/>
              <a:gd name="connsiteX9673" fmla="*/ 6781456 w 11737975"/>
              <a:gd name="connsiteY9673" fmla="*/ 276848 h 9023354"/>
              <a:gd name="connsiteX9674" fmla="*/ 6785017 w 11737975"/>
              <a:gd name="connsiteY9674" fmla="*/ 280020 h 9023354"/>
              <a:gd name="connsiteX9675" fmla="*/ 6779575 w 11737975"/>
              <a:gd name="connsiteY9675" fmla="*/ 291486 h 9023354"/>
              <a:gd name="connsiteX9676" fmla="*/ 6774587 w 11737975"/>
              <a:gd name="connsiteY9676" fmla="*/ 291968 h 9023354"/>
              <a:gd name="connsiteX9677" fmla="*/ 6775161 w 11737975"/>
              <a:gd name="connsiteY9677" fmla="*/ 284334 h 9023354"/>
              <a:gd name="connsiteX9678" fmla="*/ 6770518 w 11737975"/>
              <a:gd name="connsiteY9678" fmla="*/ 282673 h 9023354"/>
              <a:gd name="connsiteX9679" fmla="*/ 6781456 w 11737975"/>
              <a:gd name="connsiteY9679" fmla="*/ 276848 h 9023354"/>
              <a:gd name="connsiteX9680" fmla="*/ 6962398 w 11737975"/>
              <a:gd name="connsiteY9680" fmla="*/ 272204 h 9023354"/>
              <a:gd name="connsiteX9681" fmla="*/ 6963071 w 11737975"/>
              <a:gd name="connsiteY9681" fmla="*/ 273740 h 9023354"/>
              <a:gd name="connsiteX9682" fmla="*/ 6959485 w 11737975"/>
              <a:gd name="connsiteY9682" fmla="*/ 278965 h 9023354"/>
              <a:gd name="connsiteX9683" fmla="*/ 6960828 w 11737975"/>
              <a:gd name="connsiteY9683" fmla="*/ 282034 h 9023354"/>
              <a:gd name="connsiteX9684" fmla="*/ 6959859 w 11737975"/>
              <a:gd name="connsiteY9684" fmla="*/ 284287 h 9023354"/>
              <a:gd name="connsiteX9685" fmla="*/ 6959185 w 11737975"/>
              <a:gd name="connsiteY9685" fmla="*/ 282753 h 9023354"/>
              <a:gd name="connsiteX9686" fmla="*/ 6956500 w 11737975"/>
              <a:gd name="connsiteY9686" fmla="*/ 276615 h 9023354"/>
              <a:gd name="connsiteX9687" fmla="*/ 6958142 w 11737975"/>
              <a:gd name="connsiteY9687" fmla="*/ 275897 h 9023354"/>
              <a:gd name="connsiteX9688" fmla="*/ 6960756 w 11737975"/>
              <a:gd name="connsiteY9688" fmla="*/ 272925 h 9023354"/>
              <a:gd name="connsiteX9689" fmla="*/ 6962398 w 11737975"/>
              <a:gd name="connsiteY9689" fmla="*/ 272204 h 9023354"/>
              <a:gd name="connsiteX9690" fmla="*/ 5630374 w 11737975"/>
              <a:gd name="connsiteY9690" fmla="*/ 267670 h 9023354"/>
              <a:gd name="connsiteX9691" fmla="*/ 5629511 w 11737975"/>
              <a:gd name="connsiteY9691" fmla="*/ 281419 h 9023354"/>
              <a:gd name="connsiteX9692" fmla="*/ 5624548 w 11737975"/>
              <a:gd name="connsiteY9692" fmla="*/ 281190 h 9023354"/>
              <a:gd name="connsiteX9693" fmla="*/ 5630374 w 11737975"/>
              <a:gd name="connsiteY9693" fmla="*/ 267670 h 9023354"/>
              <a:gd name="connsiteX9694" fmla="*/ 6895104 w 11737975"/>
              <a:gd name="connsiteY9694" fmla="*/ 267379 h 9023354"/>
              <a:gd name="connsiteX9695" fmla="*/ 6896502 w 11737975"/>
              <a:gd name="connsiteY9695" fmla="*/ 270577 h 9023354"/>
              <a:gd name="connsiteX9696" fmla="*/ 6893874 w 11737975"/>
              <a:gd name="connsiteY9696" fmla="*/ 273631 h 9023354"/>
              <a:gd name="connsiteX9697" fmla="*/ 6891247 w 11737975"/>
              <a:gd name="connsiteY9697" fmla="*/ 276685 h 9023354"/>
              <a:gd name="connsiteX9698" fmla="*/ 6892645 w 11737975"/>
              <a:gd name="connsiteY9698" fmla="*/ 279883 h 9023354"/>
              <a:gd name="connsiteX9699" fmla="*/ 6906562 w 11737975"/>
              <a:gd name="connsiteY9699" fmla="*/ 289028 h 9023354"/>
              <a:gd name="connsiteX9700" fmla="*/ 6896049 w 11737975"/>
              <a:gd name="connsiteY9700" fmla="*/ 301248 h 9023354"/>
              <a:gd name="connsiteX9701" fmla="*/ 6882831 w 11737975"/>
              <a:gd name="connsiteY9701" fmla="*/ 293701 h 9023354"/>
              <a:gd name="connsiteX9702" fmla="*/ 6884759 w 11737975"/>
              <a:gd name="connsiteY9702" fmla="*/ 289048 h 9023354"/>
              <a:gd name="connsiteX9703" fmla="*/ 6884060 w 11737975"/>
              <a:gd name="connsiteY9703" fmla="*/ 287450 h 9023354"/>
              <a:gd name="connsiteX9704" fmla="*/ 6889752 w 11737975"/>
              <a:gd name="connsiteY9704" fmla="*/ 286863 h 9023354"/>
              <a:gd name="connsiteX9705" fmla="*/ 6889317 w 11737975"/>
              <a:gd name="connsiteY9705" fmla="*/ 281340 h 9023354"/>
              <a:gd name="connsiteX9706" fmla="*/ 6891680 w 11737975"/>
              <a:gd name="connsiteY9706" fmla="*/ 282208 h 9023354"/>
              <a:gd name="connsiteX9707" fmla="*/ 6889583 w 11737975"/>
              <a:gd name="connsiteY9707" fmla="*/ 277415 h 9023354"/>
              <a:gd name="connsiteX9708" fmla="*/ 6888883 w 11737975"/>
              <a:gd name="connsiteY9708" fmla="*/ 275815 h 9023354"/>
              <a:gd name="connsiteX9709" fmla="*/ 6892476 w 11737975"/>
              <a:gd name="connsiteY9709" fmla="*/ 270435 h 9023354"/>
              <a:gd name="connsiteX9710" fmla="*/ 6893439 w 11737975"/>
              <a:gd name="connsiteY9710" fmla="*/ 268107 h 9023354"/>
              <a:gd name="connsiteX9711" fmla="*/ 6895104 w 11737975"/>
              <a:gd name="connsiteY9711" fmla="*/ 267379 h 9023354"/>
              <a:gd name="connsiteX9712" fmla="*/ 6896787 w 11737975"/>
              <a:gd name="connsiteY9712" fmla="*/ 261354 h 9023354"/>
              <a:gd name="connsiteX9713" fmla="*/ 6899399 w 11737975"/>
              <a:gd name="connsiteY9713" fmla="*/ 263439 h 9023354"/>
              <a:gd name="connsiteX9714" fmla="*/ 6898565 w 11737975"/>
              <a:gd name="connsiteY9714" fmla="*/ 265344 h 9023354"/>
              <a:gd name="connsiteX9715" fmla="*/ 6896787 w 11737975"/>
              <a:gd name="connsiteY9715" fmla="*/ 261354 h 9023354"/>
              <a:gd name="connsiteX9716" fmla="*/ 6900308 w 11737975"/>
              <a:gd name="connsiteY9716" fmla="*/ 260929 h 9023354"/>
              <a:gd name="connsiteX9717" fmla="*/ 6899797 w 11737975"/>
              <a:gd name="connsiteY9717" fmla="*/ 263757 h 9023354"/>
              <a:gd name="connsiteX9718" fmla="*/ 6899399 w 11737975"/>
              <a:gd name="connsiteY9718" fmla="*/ 263439 h 9023354"/>
              <a:gd name="connsiteX9719" fmla="*/ 6900139 w 11737975"/>
              <a:gd name="connsiteY9719" fmla="*/ 261747 h 9023354"/>
              <a:gd name="connsiteX9720" fmla="*/ 6785554 w 11737975"/>
              <a:gd name="connsiteY9720" fmla="*/ 259109 h 9023354"/>
              <a:gd name="connsiteX9721" fmla="*/ 6786239 w 11737975"/>
              <a:gd name="connsiteY9721" fmla="*/ 260676 h 9023354"/>
              <a:gd name="connsiteX9722" fmla="*/ 6788549 w 11737975"/>
              <a:gd name="connsiteY9722" fmla="*/ 261530 h 9023354"/>
              <a:gd name="connsiteX9723" fmla="*/ 6792232 w 11737975"/>
              <a:gd name="connsiteY9723" fmla="*/ 265519 h 9023354"/>
              <a:gd name="connsiteX9724" fmla="*/ 6792919 w 11737975"/>
              <a:gd name="connsiteY9724" fmla="*/ 267084 h 9023354"/>
              <a:gd name="connsiteX9725" fmla="*/ 6797112 w 11737975"/>
              <a:gd name="connsiteY9725" fmla="*/ 263382 h 9023354"/>
              <a:gd name="connsiteX9726" fmla="*/ 6798738 w 11737975"/>
              <a:gd name="connsiteY9726" fmla="*/ 262670 h 9023354"/>
              <a:gd name="connsiteX9727" fmla="*/ 6799424 w 11737975"/>
              <a:gd name="connsiteY9727" fmla="*/ 264238 h 9023354"/>
              <a:gd name="connsiteX9728" fmla="*/ 6800109 w 11737975"/>
              <a:gd name="connsiteY9728" fmla="*/ 265804 h 9023354"/>
              <a:gd name="connsiteX9729" fmla="*/ 6795232 w 11737975"/>
              <a:gd name="connsiteY9729" fmla="*/ 267939 h 9023354"/>
              <a:gd name="connsiteX9730" fmla="*/ 6795916 w 11737975"/>
              <a:gd name="connsiteY9730" fmla="*/ 269506 h 9023354"/>
              <a:gd name="connsiteX9731" fmla="*/ 6799855 w 11737975"/>
              <a:gd name="connsiteY9731" fmla="*/ 269648 h 9023354"/>
              <a:gd name="connsiteX9732" fmla="*/ 6801050 w 11737975"/>
              <a:gd name="connsiteY9732" fmla="*/ 263525 h 9023354"/>
              <a:gd name="connsiteX9733" fmla="*/ 6812863 w 11737975"/>
              <a:gd name="connsiteY9733" fmla="*/ 263953 h 9023354"/>
              <a:gd name="connsiteX9734" fmla="*/ 6814921 w 11737975"/>
              <a:gd name="connsiteY9734" fmla="*/ 268654 h 9023354"/>
              <a:gd name="connsiteX9735" fmla="*/ 6812530 w 11737975"/>
              <a:gd name="connsiteY9735" fmla="*/ 280898 h 9023354"/>
              <a:gd name="connsiteX9736" fmla="*/ 6801656 w 11737975"/>
              <a:gd name="connsiteY9736" fmla="*/ 278192 h 9023354"/>
              <a:gd name="connsiteX9737" fmla="*/ 6798403 w 11737975"/>
              <a:gd name="connsiteY9737" fmla="*/ 279615 h 9023354"/>
              <a:gd name="connsiteX9738" fmla="*/ 6794865 w 11737975"/>
              <a:gd name="connsiteY9738" fmla="*/ 285364 h 9023354"/>
              <a:gd name="connsiteX9739" fmla="*/ 6793424 w 11737975"/>
              <a:gd name="connsiteY9739" fmla="*/ 283954 h 9023354"/>
              <a:gd name="connsiteX9740" fmla="*/ 6794210 w 11737975"/>
              <a:gd name="connsiteY9740" fmla="*/ 283318 h 9023354"/>
              <a:gd name="connsiteX9741" fmla="*/ 6793094 w 11737975"/>
              <a:gd name="connsiteY9741" fmla="*/ 276339 h 9023354"/>
              <a:gd name="connsiteX9742" fmla="*/ 6786846 w 11737975"/>
              <a:gd name="connsiteY9742" fmla="*/ 275343 h 9023354"/>
              <a:gd name="connsiteX9743" fmla="*/ 6783672 w 11737975"/>
              <a:gd name="connsiteY9743" fmla="*/ 263666 h 9023354"/>
              <a:gd name="connsiteX9744" fmla="*/ 6785983 w 11737975"/>
              <a:gd name="connsiteY9744" fmla="*/ 264521 h 9023354"/>
              <a:gd name="connsiteX9745" fmla="*/ 6788295 w 11737975"/>
              <a:gd name="connsiteY9745" fmla="*/ 265375 h 9023354"/>
              <a:gd name="connsiteX9746" fmla="*/ 6784613 w 11737975"/>
              <a:gd name="connsiteY9746" fmla="*/ 261389 h 9023354"/>
              <a:gd name="connsiteX9747" fmla="*/ 6785554 w 11737975"/>
              <a:gd name="connsiteY9747" fmla="*/ 259109 h 9023354"/>
              <a:gd name="connsiteX9748" fmla="*/ 7070062 w 11737975"/>
              <a:gd name="connsiteY9748" fmla="*/ 258673 h 9023354"/>
              <a:gd name="connsiteX9749" fmla="*/ 7073069 w 11737975"/>
              <a:gd name="connsiteY9749" fmla="*/ 261128 h 9023354"/>
              <a:gd name="connsiteX9750" fmla="*/ 7072831 w 11737975"/>
              <a:gd name="connsiteY9750" fmla="*/ 265004 h 9023354"/>
              <a:gd name="connsiteX9751" fmla="*/ 7071211 w 11737975"/>
              <a:gd name="connsiteY9751" fmla="*/ 265713 h 9023354"/>
              <a:gd name="connsiteX9752" fmla="*/ 7067968 w 11737975"/>
              <a:gd name="connsiteY9752" fmla="*/ 267133 h 9023354"/>
              <a:gd name="connsiteX9753" fmla="*/ 7064032 w 11737975"/>
              <a:gd name="connsiteY9753" fmla="*/ 266970 h 9023354"/>
              <a:gd name="connsiteX9754" fmla="*/ 7063577 w 11737975"/>
              <a:gd name="connsiteY9754" fmla="*/ 261513 h 9023354"/>
              <a:gd name="connsiteX9755" fmla="*/ 7066819 w 11737975"/>
              <a:gd name="connsiteY9755" fmla="*/ 260093 h 9023354"/>
              <a:gd name="connsiteX9756" fmla="*/ 7070062 w 11737975"/>
              <a:gd name="connsiteY9756" fmla="*/ 258673 h 9023354"/>
              <a:gd name="connsiteX9757" fmla="*/ 6900793 w 11737975"/>
              <a:gd name="connsiteY9757" fmla="*/ 258552 h 9023354"/>
              <a:gd name="connsiteX9758" fmla="*/ 6900308 w 11737975"/>
              <a:gd name="connsiteY9758" fmla="*/ 260929 h 9023354"/>
              <a:gd name="connsiteX9759" fmla="*/ 6900546 w 11737975"/>
              <a:gd name="connsiteY9759" fmla="*/ 259605 h 9023354"/>
              <a:gd name="connsiteX9760" fmla="*/ 6900793 w 11737975"/>
              <a:gd name="connsiteY9760" fmla="*/ 258552 h 9023354"/>
              <a:gd name="connsiteX9761" fmla="*/ 5836490 w 11737975"/>
              <a:gd name="connsiteY9761" fmla="*/ 258010 h 9023354"/>
              <a:gd name="connsiteX9762" fmla="*/ 5834212 w 11737975"/>
              <a:gd name="connsiteY9762" fmla="*/ 261611 h 9023354"/>
              <a:gd name="connsiteX9763" fmla="*/ 5832716 w 11737975"/>
              <a:gd name="connsiteY9763" fmla="*/ 258036 h 9023354"/>
              <a:gd name="connsiteX9764" fmla="*/ 5836490 w 11737975"/>
              <a:gd name="connsiteY9764" fmla="*/ 258010 h 9023354"/>
              <a:gd name="connsiteX9765" fmla="*/ 7019330 w 11737975"/>
              <a:gd name="connsiteY9765" fmla="*/ 254826 h 9023354"/>
              <a:gd name="connsiteX9766" fmla="*/ 7026545 w 11737975"/>
              <a:gd name="connsiteY9766" fmla="*/ 262638 h 9023354"/>
              <a:gd name="connsiteX9767" fmla="*/ 7019004 w 11737975"/>
              <a:gd name="connsiteY9767" fmla="*/ 271425 h 9023354"/>
              <a:gd name="connsiteX9768" fmla="*/ 7017469 w 11737975"/>
              <a:gd name="connsiteY9768" fmla="*/ 262497 h 9023354"/>
              <a:gd name="connsiteX9769" fmla="*/ 7019330 w 11737975"/>
              <a:gd name="connsiteY9769" fmla="*/ 254826 h 9023354"/>
              <a:gd name="connsiteX9770" fmla="*/ 6626314 w 11737975"/>
              <a:gd name="connsiteY9770" fmla="*/ 254077 h 9023354"/>
              <a:gd name="connsiteX9771" fmla="*/ 6622898 w 11737975"/>
              <a:gd name="connsiteY9771" fmla="*/ 264485 h 9023354"/>
              <a:gd name="connsiteX9772" fmla="*/ 6621987 w 11737975"/>
              <a:gd name="connsiteY9772" fmla="*/ 258422 h 9023354"/>
              <a:gd name="connsiteX9773" fmla="*/ 6626314 w 11737975"/>
              <a:gd name="connsiteY9773" fmla="*/ 254077 h 9023354"/>
              <a:gd name="connsiteX9774" fmla="*/ 6914338 w 11737975"/>
              <a:gd name="connsiteY9774" fmla="*/ 253474 h 9023354"/>
              <a:gd name="connsiteX9775" fmla="*/ 6915010 w 11737975"/>
              <a:gd name="connsiteY9775" fmla="*/ 255010 h 9023354"/>
              <a:gd name="connsiteX9776" fmla="*/ 6914128 w 11737975"/>
              <a:gd name="connsiteY9776" fmla="*/ 257223 h 9023354"/>
              <a:gd name="connsiteX9777" fmla="*/ 6912575 w 11737975"/>
              <a:gd name="connsiteY9777" fmla="*/ 257903 h 9023354"/>
              <a:gd name="connsiteX9778" fmla="*/ 6907915 w 11737975"/>
              <a:gd name="connsiteY9778" fmla="*/ 259943 h 9023354"/>
              <a:gd name="connsiteX9779" fmla="*/ 6906572 w 11737975"/>
              <a:gd name="connsiteY9779" fmla="*/ 256873 h 9023354"/>
              <a:gd name="connsiteX9780" fmla="*/ 6908125 w 11737975"/>
              <a:gd name="connsiteY9780" fmla="*/ 256194 h 9023354"/>
              <a:gd name="connsiteX9781" fmla="*/ 6911232 w 11737975"/>
              <a:gd name="connsiteY9781" fmla="*/ 254834 h 9023354"/>
              <a:gd name="connsiteX9782" fmla="*/ 6912784 w 11737975"/>
              <a:gd name="connsiteY9782" fmla="*/ 254154 h 9023354"/>
              <a:gd name="connsiteX9783" fmla="*/ 6914338 w 11737975"/>
              <a:gd name="connsiteY9783" fmla="*/ 253474 h 9023354"/>
              <a:gd name="connsiteX9784" fmla="*/ 6565980 w 11737975"/>
              <a:gd name="connsiteY9784" fmla="*/ 253303 h 9023354"/>
              <a:gd name="connsiteX9785" fmla="*/ 6569939 w 11737975"/>
              <a:gd name="connsiteY9785" fmla="*/ 256197 h 9023354"/>
              <a:gd name="connsiteX9786" fmla="*/ 6570620 w 11737975"/>
              <a:gd name="connsiteY9786" fmla="*/ 257749 h 9023354"/>
              <a:gd name="connsiteX9787" fmla="*/ 6572943 w 11737975"/>
              <a:gd name="connsiteY9787" fmla="*/ 258584 h 9023354"/>
              <a:gd name="connsiteX9788" fmla="*/ 6577306 w 11737975"/>
              <a:gd name="connsiteY9788" fmla="*/ 264081 h 9023354"/>
              <a:gd name="connsiteX9789" fmla="*/ 6574022 w 11737975"/>
              <a:gd name="connsiteY9789" fmla="*/ 265518 h 9023354"/>
              <a:gd name="connsiteX9790" fmla="*/ 6571698 w 11737975"/>
              <a:gd name="connsiteY9790" fmla="*/ 264683 h 9023354"/>
              <a:gd name="connsiteX9791" fmla="*/ 6569056 w 11737975"/>
              <a:gd name="connsiteY9791" fmla="*/ 268153 h 9023354"/>
              <a:gd name="connsiteX9792" fmla="*/ 6564164 w 11737975"/>
              <a:gd name="connsiteY9792" fmla="*/ 269833 h 9023354"/>
              <a:gd name="connsiteX9793" fmla="*/ 6560479 w 11737975"/>
              <a:gd name="connsiteY9793" fmla="*/ 265891 h 9023354"/>
              <a:gd name="connsiteX9794" fmla="*/ 6557876 w 11737975"/>
              <a:gd name="connsiteY9794" fmla="*/ 268883 h 9023354"/>
              <a:gd name="connsiteX9795" fmla="*/ 6555552 w 11737975"/>
              <a:gd name="connsiteY9795" fmla="*/ 268048 h 9023354"/>
              <a:gd name="connsiteX9796" fmla="*/ 6556514 w 11737975"/>
              <a:gd name="connsiteY9796" fmla="*/ 265775 h 9023354"/>
              <a:gd name="connsiteX9797" fmla="*/ 6557477 w 11737975"/>
              <a:gd name="connsiteY9797" fmla="*/ 263503 h 9023354"/>
              <a:gd name="connsiteX9798" fmla="*/ 6558723 w 11737975"/>
              <a:gd name="connsiteY9798" fmla="*/ 257403 h 9023354"/>
              <a:gd name="connsiteX9799" fmla="*/ 6560366 w 11737975"/>
              <a:gd name="connsiteY9799" fmla="*/ 256684 h 9023354"/>
              <a:gd name="connsiteX9800" fmla="*/ 6565980 w 11737975"/>
              <a:gd name="connsiteY9800" fmla="*/ 253303 h 9023354"/>
              <a:gd name="connsiteX9801" fmla="*/ 6581288 w 11737975"/>
              <a:gd name="connsiteY9801" fmla="*/ 251401 h 9023354"/>
              <a:gd name="connsiteX9802" fmla="*/ 6581827 w 11737975"/>
              <a:gd name="connsiteY9802" fmla="*/ 260181 h 9023354"/>
              <a:gd name="connsiteX9803" fmla="*/ 6581080 w 11737975"/>
              <a:gd name="connsiteY9803" fmla="*/ 257915 h 9023354"/>
              <a:gd name="connsiteX9804" fmla="*/ 6582084 w 11737975"/>
              <a:gd name="connsiteY9804" fmla="*/ 256298 h 9023354"/>
              <a:gd name="connsiteX9805" fmla="*/ 6581288 w 11737975"/>
              <a:gd name="connsiteY9805" fmla="*/ 251401 h 9023354"/>
              <a:gd name="connsiteX9806" fmla="*/ 5709820 w 11737975"/>
              <a:gd name="connsiteY9806" fmla="*/ 251242 h 9023354"/>
              <a:gd name="connsiteX9807" fmla="*/ 5729155 w 11737975"/>
              <a:gd name="connsiteY9807" fmla="*/ 259810 h 9023354"/>
              <a:gd name="connsiteX9808" fmla="*/ 5749187 w 11737975"/>
              <a:gd name="connsiteY9808" fmla="*/ 269966 h 9023354"/>
              <a:gd name="connsiteX9809" fmla="*/ 5745400 w 11737975"/>
              <a:gd name="connsiteY9809" fmla="*/ 278009 h 9023354"/>
              <a:gd name="connsiteX9810" fmla="*/ 5736558 w 11737975"/>
              <a:gd name="connsiteY9810" fmla="*/ 281171 h 9023354"/>
              <a:gd name="connsiteX9811" fmla="*/ 5713258 w 11737975"/>
              <a:gd name="connsiteY9811" fmla="*/ 272447 h 9023354"/>
              <a:gd name="connsiteX9812" fmla="*/ 5709438 w 11737975"/>
              <a:gd name="connsiteY9812" fmla="*/ 262054 h 9023354"/>
              <a:gd name="connsiteX9813" fmla="*/ 5709820 w 11737975"/>
              <a:gd name="connsiteY9813" fmla="*/ 251242 h 9023354"/>
              <a:gd name="connsiteX9814" fmla="*/ 5757469 w 11737975"/>
              <a:gd name="connsiteY9814" fmla="*/ 247691 h 9023354"/>
              <a:gd name="connsiteX9815" fmla="*/ 5761681 w 11737975"/>
              <a:gd name="connsiteY9815" fmla="*/ 252978 h 9023354"/>
              <a:gd name="connsiteX9816" fmla="*/ 5758858 w 11737975"/>
              <a:gd name="connsiteY9816" fmla="*/ 254659 h 9023354"/>
              <a:gd name="connsiteX9817" fmla="*/ 5756247 w 11737975"/>
              <a:gd name="connsiteY9817" fmla="*/ 253574 h 9023354"/>
              <a:gd name="connsiteX9818" fmla="*/ 5757469 w 11737975"/>
              <a:gd name="connsiteY9818" fmla="*/ 247691 h 9023354"/>
              <a:gd name="connsiteX9819" fmla="*/ 6927447 w 11737975"/>
              <a:gd name="connsiteY9819" fmla="*/ 246022 h 9023354"/>
              <a:gd name="connsiteX9820" fmla="*/ 6922756 w 11737975"/>
              <a:gd name="connsiteY9820" fmla="*/ 253731 h 9023354"/>
              <a:gd name="connsiteX9821" fmla="*/ 6924833 w 11737975"/>
              <a:gd name="connsiteY9821" fmla="*/ 258480 h 9023354"/>
              <a:gd name="connsiteX9822" fmla="*/ 6920773 w 11737975"/>
              <a:gd name="connsiteY9822" fmla="*/ 250357 h 9023354"/>
              <a:gd name="connsiteX9823" fmla="*/ 6927447 w 11737975"/>
              <a:gd name="connsiteY9823" fmla="*/ 246022 h 9023354"/>
              <a:gd name="connsiteX9824" fmla="*/ 5671709 w 11737975"/>
              <a:gd name="connsiteY9824" fmla="*/ 245364 h 9023354"/>
              <a:gd name="connsiteX9825" fmla="*/ 5671299 w 11737975"/>
              <a:gd name="connsiteY9825" fmla="*/ 254359 h 9023354"/>
              <a:gd name="connsiteX9826" fmla="*/ 5664141 w 11737975"/>
              <a:gd name="connsiteY9826" fmla="*/ 254555 h 9023354"/>
              <a:gd name="connsiteX9827" fmla="*/ 5671709 w 11737975"/>
              <a:gd name="connsiteY9827" fmla="*/ 245364 h 9023354"/>
              <a:gd name="connsiteX9828" fmla="*/ 6595004 w 11737975"/>
              <a:gd name="connsiteY9828" fmla="*/ 245157 h 9023354"/>
              <a:gd name="connsiteX9829" fmla="*/ 6601690 w 11737975"/>
              <a:gd name="connsiteY9829" fmla="*/ 251486 h 9023354"/>
              <a:gd name="connsiteX9830" fmla="*/ 6592911 w 11737975"/>
              <a:gd name="connsiteY9830" fmla="*/ 262734 h 9023354"/>
              <a:gd name="connsiteX9831" fmla="*/ 6590473 w 11737975"/>
              <a:gd name="connsiteY9831" fmla="*/ 252694 h 9023354"/>
              <a:gd name="connsiteX9832" fmla="*/ 6595004 w 11737975"/>
              <a:gd name="connsiteY9832" fmla="*/ 245157 h 9023354"/>
              <a:gd name="connsiteX9833" fmla="*/ 6845015 w 11737975"/>
              <a:gd name="connsiteY9833" fmla="*/ 243666 h 9023354"/>
              <a:gd name="connsiteX9834" fmla="*/ 6845686 w 11737975"/>
              <a:gd name="connsiteY9834" fmla="*/ 247871 h 9023354"/>
              <a:gd name="connsiteX9835" fmla="*/ 6842400 w 11737975"/>
              <a:gd name="connsiteY9835" fmla="*/ 249309 h 9023354"/>
              <a:gd name="connsiteX9836" fmla="*/ 6840563 w 11737975"/>
              <a:gd name="connsiteY9836" fmla="*/ 244973 h 9023354"/>
              <a:gd name="connsiteX9837" fmla="*/ 6845015 w 11737975"/>
              <a:gd name="connsiteY9837" fmla="*/ 243666 h 9023354"/>
              <a:gd name="connsiteX9838" fmla="*/ 6665712 w 11737975"/>
              <a:gd name="connsiteY9838" fmla="*/ 241050 h 9023354"/>
              <a:gd name="connsiteX9839" fmla="*/ 6666068 w 11737975"/>
              <a:gd name="connsiteY9839" fmla="*/ 245931 h 9023354"/>
              <a:gd name="connsiteX9840" fmla="*/ 6662547 w 11737975"/>
              <a:gd name="connsiteY9840" fmla="*/ 250920 h 9023354"/>
              <a:gd name="connsiteX9841" fmla="*/ 6659582 w 11737975"/>
              <a:gd name="connsiteY9841" fmla="*/ 248771 h 9023354"/>
              <a:gd name="connsiteX9842" fmla="*/ 6665712 w 11737975"/>
              <a:gd name="connsiteY9842" fmla="*/ 241050 h 9023354"/>
              <a:gd name="connsiteX9843" fmla="*/ 6648589 w 11737975"/>
              <a:gd name="connsiteY9843" fmla="*/ 238293 h 9023354"/>
              <a:gd name="connsiteX9844" fmla="*/ 6646743 w 11737975"/>
              <a:gd name="connsiteY9844" fmla="*/ 242880 h 9023354"/>
              <a:gd name="connsiteX9845" fmla="*/ 6645289 w 11737975"/>
              <a:gd name="connsiteY9845" fmla="*/ 239400 h 9023354"/>
              <a:gd name="connsiteX9846" fmla="*/ 6648589 w 11737975"/>
              <a:gd name="connsiteY9846" fmla="*/ 238293 h 9023354"/>
              <a:gd name="connsiteX9847" fmla="*/ 6659399 w 11737975"/>
              <a:gd name="connsiteY9847" fmla="*/ 234747 h 9023354"/>
              <a:gd name="connsiteX9848" fmla="*/ 6662594 w 11737975"/>
              <a:gd name="connsiteY9848" fmla="*/ 237762 h 9023354"/>
              <a:gd name="connsiteX9849" fmla="*/ 6655838 w 11737975"/>
              <a:gd name="connsiteY9849" fmla="*/ 246502 h 9023354"/>
              <a:gd name="connsiteX9850" fmla="*/ 6655433 w 11737975"/>
              <a:gd name="connsiteY9850" fmla="*/ 244636 h 9023354"/>
              <a:gd name="connsiteX9851" fmla="*/ 6659399 w 11737975"/>
              <a:gd name="connsiteY9851" fmla="*/ 234747 h 9023354"/>
              <a:gd name="connsiteX9852" fmla="*/ 6778828 w 11737975"/>
              <a:gd name="connsiteY9852" fmla="*/ 230513 h 9023354"/>
              <a:gd name="connsiteX9853" fmla="*/ 6782787 w 11737975"/>
              <a:gd name="connsiteY9853" fmla="*/ 230610 h 9023354"/>
              <a:gd name="connsiteX9854" fmla="*/ 6785100 w 11737975"/>
              <a:gd name="connsiteY9854" fmla="*/ 231426 h 9023354"/>
              <a:gd name="connsiteX9855" fmla="*/ 6791071 w 11737975"/>
              <a:gd name="connsiteY9855" fmla="*/ 236124 h 9023354"/>
              <a:gd name="connsiteX9856" fmla="*/ 6795328 w 11737975"/>
              <a:gd name="connsiteY9856" fmla="*/ 232432 h 9023354"/>
              <a:gd name="connsiteX9857" fmla="*/ 6796972 w 11737975"/>
              <a:gd name="connsiteY9857" fmla="*/ 231713 h 9023354"/>
              <a:gd name="connsiteX9858" fmla="*/ 6798615 w 11737975"/>
              <a:gd name="connsiteY9858" fmla="*/ 230995 h 9023354"/>
              <a:gd name="connsiteX9859" fmla="*/ 6800930 w 11737975"/>
              <a:gd name="connsiteY9859" fmla="*/ 231810 h 9023354"/>
              <a:gd name="connsiteX9860" fmla="*/ 6800629 w 11737975"/>
              <a:gd name="connsiteY9860" fmla="*/ 235598 h 9023354"/>
              <a:gd name="connsiteX9861" fmla="*/ 6797344 w 11737975"/>
              <a:gd name="connsiteY9861" fmla="*/ 237036 h 9023354"/>
              <a:gd name="connsiteX9862" fmla="*/ 6793086 w 11737975"/>
              <a:gd name="connsiteY9862" fmla="*/ 240727 h 9023354"/>
              <a:gd name="connsiteX9863" fmla="*/ 6792787 w 11737975"/>
              <a:gd name="connsiteY9863" fmla="*/ 244515 h 9023354"/>
              <a:gd name="connsiteX9864" fmla="*/ 6789503 w 11737975"/>
              <a:gd name="connsiteY9864" fmla="*/ 245954 h 9023354"/>
              <a:gd name="connsiteX9865" fmla="*/ 6789802 w 11737975"/>
              <a:gd name="connsiteY9865" fmla="*/ 242166 h 9023354"/>
              <a:gd name="connsiteX9866" fmla="*/ 6789131 w 11737975"/>
              <a:gd name="connsiteY9866" fmla="*/ 240632 h 9023354"/>
              <a:gd name="connsiteX9867" fmla="*/ 6783158 w 11737975"/>
              <a:gd name="connsiteY9867" fmla="*/ 235932 h 9023354"/>
              <a:gd name="connsiteX9868" fmla="*/ 6781514 w 11737975"/>
              <a:gd name="connsiteY9868" fmla="*/ 236651 h 9023354"/>
              <a:gd name="connsiteX9869" fmla="*/ 6778529 w 11737975"/>
              <a:gd name="connsiteY9869" fmla="*/ 234302 h 9023354"/>
              <a:gd name="connsiteX9870" fmla="*/ 6778828 w 11737975"/>
              <a:gd name="connsiteY9870" fmla="*/ 230513 h 9023354"/>
              <a:gd name="connsiteX9871" fmla="*/ 6949127 w 11737975"/>
              <a:gd name="connsiteY9871" fmla="*/ 228648 h 9023354"/>
              <a:gd name="connsiteX9872" fmla="*/ 6951522 w 11737975"/>
              <a:gd name="connsiteY9872" fmla="*/ 229470 h 9023354"/>
              <a:gd name="connsiteX9873" fmla="*/ 6952896 w 11737975"/>
              <a:gd name="connsiteY9873" fmla="*/ 232607 h 9023354"/>
              <a:gd name="connsiteX9874" fmla="*/ 6949170 w 11737975"/>
              <a:gd name="connsiteY9874" fmla="*/ 247329 h 9023354"/>
              <a:gd name="connsiteX9875" fmla="*/ 6948574 w 11737975"/>
              <a:gd name="connsiteY9875" fmla="*/ 248290 h 9023354"/>
              <a:gd name="connsiteX9876" fmla="*/ 6947463 w 11737975"/>
              <a:gd name="connsiteY9876" fmla="*/ 248076 h 9023354"/>
              <a:gd name="connsiteX9877" fmla="*/ 6944382 w 11737975"/>
              <a:gd name="connsiteY9877" fmla="*/ 245683 h 9023354"/>
              <a:gd name="connsiteX9878" fmla="*/ 6949127 w 11737975"/>
              <a:gd name="connsiteY9878" fmla="*/ 228648 h 9023354"/>
              <a:gd name="connsiteX9879" fmla="*/ 6698594 w 11737975"/>
              <a:gd name="connsiteY9879" fmla="*/ 226096 h 9023354"/>
              <a:gd name="connsiteX9880" fmla="*/ 6700935 w 11737975"/>
              <a:gd name="connsiteY9880" fmla="*/ 226974 h 9023354"/>
              <a:gd name="connsiteX9881" fmla="*/ 6698608 w 11737975"/>
              <a:gd name="connsiteY9881" fmla="*/ 226262 h 9023354"/>
              <a:gd name="connsiteX9882" fmla="*/ 5842951 w 11737975"/>
              <a:gd name="connsiteY9882" fmla="*/ 225615 h 9023354"/>
              <a:gd name="connsiteX9883" fmla="*/ 5845996 w 11737975"/>
              <a:gd name="connsiteY9883" fmla="*/ 225738 h 9023354"/>
              <a:gd name="connsiteX9884" fmla="*/ 5848137 w 11737975"/>
              <a:gd name="connsiteY9884" fmla="*/ 230630 h 9023354"/>
              <a:gd name="connsiteX9885" fmla="*/ 5843118 w 11737975"/>
              <a:gd name="connsiteY9885" fmla="*/ 232826 h 9023354"/>
              <a:gd name="connsiteX9886" fmla="*/ 5842951 w 11737975"/>
              <a:gd name="connsiteY9886" fmla="*/ 225615 h 9023354"/>
              <a:gd name="connsiteX9887" fmla="*/ 6696135 w 11737975"/>
              <a:gd name="connsiteY9887" fmla="*/ 225505 h 9023354"/>
              <a:gd name="connsiteX9888" fmla="*/ 6698608 w 11737975"/>
              <a:gd name="connsiteY9888" fmla="*/ 226262 h 9023354"/>
              <a:gd name="connsiteX9889" fmla="*/ 6699507 w 11737975"/>
              <a:gd name="connsiteY9889" fmla="*/ 237123 h 9023354"/>
              <a:gd name="connsiteX9890" fmla="*/ 6694822 w 11737975"/>
              <a:gd name="connsiteY9890" fmla="*/ 235365 h 9023354"/>
              <a:gd name="connsiteX9891" fmla="*/ 6696135 w 11737975"/>
              <a:gd name="connsiteY9891" fmla="*/ 225505 h 9023354"/>
              <a:gd name="connsiteX9892" fmla="*/ 6860468 w 11737975"/>
              <a:gd name="connsiteY9892" fmla="*/ 224260 h 9023354"/>
              <a:gd name="connsiteX9893" fmla="*/ 6864665 w 11737975"/>
              <a:gd name="connsiteY9893" fmla="*/ 233850 h 9023354"/>
              <a:gd name="connsiteX9894" fmla="*/ 6860279 w 11737975"/>
              <a:gd name="connsiteY9894" fmla="*/ 241485 h 9023354"/>
              <a:gd name="connsiteX9895" fmla="*/ 6857137 w 11737975"/>
              <a:gd name="connsiteY9895" fmla="*/ 235896 h 9023354"/>
              <a:gd name="connsiteX9896" fmla="*/ 6860468 w 11737975"/>
              <a:gd name="connsiteY9896" fmla="*/ 224260 h 9023354"/>
              <a:gd name="connsiteX9897" fmla="*/ 6583209 w 11737975"/>
              <a:gd name="connsiteY9897" fmla="*/ 223580 h 9023354"/>
              <a:gd name="connsiteX9898" fmla="*/ 6585287 w 11737975"/>
              <a:gd name="connsiteY9898" fmla="*/ 228326 h 9023354"/>
              <a:gd name="connsiteX9899" fmla="*/ 6584712 w 11737975"/>
              <a:gd name="connsiteY9899" fmla="*/ 236120 h 9023354"/>
              <a:gd name="connsiteX9900" fmla="*/ 6583301 w 11737975"/>
              <a:gd name="connsiteY9900" fmla="*/ 237446 h 9023354"/>
              <a:gd name="connsiteX9901" fmla="*/ 6581368 w 11737975"/>
              <a:gd name="connsiteY9901" fmla="*/ 237584 h 9023354"/>
              <a:gd name="connsiteX9902" fmla="*/ 6580963 w 11737975"/>
              <a:gd name="connsiteY9902" fmla="*/ 232106 h 9023354"/>
              <a:gd name="connsiteX9903" fmla="*/ 6580557 w 11737975"/>
              <a:gd name="connsiteY9903" fmla="*/ 226626 h 9023354"/>
              <a:gd name="connsiteX9904" fmla="*/ 6581537 w 11737975"/>
              <a:gd name="connsiteY9904" fmla="*/ 224312 h 9023354"/>
              <a:gd name="connsiteX9905" fmla="*/ 6583209 w 11737975"/>
              <a:gd name="connsiteY9905" fmla="*/ 223580 h 9023354"/>
              <a:gd name="connsiteX9906" fmla="*/ 5716820 w 11737975"/>
              <a:gd name="connsiteY9906" fmla="*/ 218710 h 9023354"/>
              <a:gd name="connsiteX9907" fmla="*/ 5722192 w 11737975"/>
              <a:gd name="connsiteY9907" fmla="*/ 221308 h 9023354"/>
              <a:gd name="connsiteX9908" fmla="*/ 5716346 w 11737975"/>
              <a:gd name="connsiteY9908" fmla="*/ 226519 h 9023354"/>
              <a:gd name="connsiteX9909" fmla="*/ 5713830 w 11737975"/>
              <a:gd name="connsiteY9909" fmla="*/ 224969 h 9023354"/>
              <a:gd name="connsiteX9910" fmla="*/ 5716820 w 11737975"/>
              <a:gd name="connsiteY9910" fmla="*/ 218710 h 9023354"/>
              <a:gd name="connsiteX9911" fmla="*/ 6962988 w 11737975"/>
              <a:gd name="connsiteY9911" fmla="*/ 217442 h 9023354"/>
              <a:gd name="connsiteX9912" fmla="*/ 6965369 w 11737975"/>
              <a:gd name="connsiteY9912" fmla="*/ 225869 h 9023354"/>
              <a:gd name="connsiteX9913" fmla="*/ 6965635 w 11737975"/>
              <a:gd name="connsiteY9913" fmla="*/ 227368 h 9023354"/>
              <a:gd name="connsiteX9914" fmla="*/ 6962988 w 11737975"/>
              <a:gd name="connsiteY9914" fmla="*/ 217442 h 9023354"/>
              <a:gd name="connsiteX9915" fmla="*/ 6839916 w 11737975"/>
              <a:gd name="connsiteY9915" fmla="*/ 216801 h 9023354"/>
              <a:gd name="connsiteX9916" fmla="*/ 6839658 w 11737975"/>
              <a:gd name="connsiteY9916" fmla="*/ 220685 h 9023354"/>
              <a:gd name="connsiteX9917" fmla="*/ 6838708 w 11737975"/>
              <a:gd name="connsiteY9917" fmla="*/ 222986 h 9023354"/>
              <a:gd name="connsiteX9918" fmla="*/ 6837758 w 11737975"/>
              <a:gd name="connsiteY9918" fmla="*/ 225288 h 9023354"/>
              <a:gd name="connsiteX9919" fmla="*/ 6836114 w 11737975"/>
              <a:gd name="connsiteY9919" fmla="*/ 226007 h 9023354"/>
              <a:gd name="connsiteX9920" fmla="*/ 6836373 w 11737975"/>
              <a:gd name="connsiteY9920" fmla="*/ 222123 h 9023354"/>
              <a:gd name="connsiteX9921" fmla="*/ 6835680 w 11737975"/>
              <a:gd name="connsiteY9921" fmla="*/ 220540 h 9023354"/>
              <a:gd name="connsiteX9922" fmla="*/ 6838273 w 11737975"/>
              <a:gd name="connsiteY9922" fmla="*/ 217519 h 9023354"/>
              <a:gd name="connsiteX9923" fmla="*/ 6839916 w 11737975"/>
              <a:gd name="connsiteY9923" fmla="*/ 216801 h 9023354"/>
              <a:gd name="connsiteX9924" fmla="*/ 6886262 w 11737975"/>
              <a:gd name="connsiteY9924" fmla="*/ 215026 h 9023354"/>
              <a:gd name="connsiteX9925" fmla="*/ 6888640 w 11737975"/>
              <a:gd name="connsiteY9925" fmla="*/ 215906 h 9023354"/>
              <a:gd name="connsiteX9926" fmla="*/ 6890050 w 11737975"/>
              <a:gd name="connsiteY9926" fmla="*/ 219128 h 9023354"/>
              <a:gd name="connsiteX9927" fmla="*/ 6884769 w 11737975"/>
              <a:gd name="connsiteY9927" fmla="*/ 225278 h 9023354"/>
              <a:gd name="connsiteX9928" fmla="*/ 6881688 w 11737975"/>
              <a:gd name="connsiteY9928" fmla="*/ 222788 h 9023354"/>
              <a:gd name="connsiteX9929" fmla="*/ 6882653 w 11737975"/>
              <a:gd name="connsiteY9929" fmla="*/ 220446 h 9023354"/>
              <a:gd name="connsiteX9930" fmla="*/ 6886966 w 11737975"/>
              <a:gd name="connsiteY9930" fmla="*/ 216637 h 9023354"/>
              <a:gd name="connsiteX9931" fmla="*/ 6886262 w 11737975"/>
              <a:gd name="connsiteY9931" fmla="*/ 215026 h 9023354"/>
              <a:gd name="connsiteX9932" fmla="*/ 6855595 w 11737975"/>
              <a:gd name="connsiteY9932" fmla="*/ 213594 h 9023354"/>
              <a:gd name="connsiteX9933" fmla="*/ 6856268 w 11737975"/>
              <a:gd name="connsiteY9933" fmla="*/ 215129 h 9023354"/>
              <a:gd name="connsiteX9934" fmla="*/ 6854625 w 11737975"/>
              <a:gd name="connsiteY9934" fmla="*/ 215848 h 9023354"/>
              <a:gd name="connsiteX9935" fmla="*/ 6851338 w 11737975"/>
              <a:gd name="connsiteY9935" fmla="*/ 217286 h 9023354"/>
              <a:gd name="connsiteX9936" fmla="*/ 6849995 w 11737975"/>
              <a:gd name="connsiteY9936" fmla="*/ 214218 h 9023354"/>
              <a:gd name="connsiteX9937" fmla="*/ 6852312 w 11737975"/>
              <a:gd name="connsiteY9937" fmla="*/ 215033 h 9023354"/>
              <a:gd name="connsiteX9938" fmla="*/ 6853953 w 11737975"/>
              <a:gd name="connsiteY9938" fmla="*/ 214314 h 9023354"/>
              <a:gd name="connsiteX9939" fmla="*/ 6855595 w 11737975"/>
              <a:gd name="connsiteY9939" fmla="*/ 213594 h 9023354"/>
              <a:gd name="connsiteX9940" fmla="*/ 6899605 w 11737975"/>
              <a:gd name="connsiteY9940" fmla="*/ 208433 h 9023354"/>
              <a:gd name="connsiteX9941" fmla="*/ 6905424 w 11737975"/>
              <a:gd name="connsiteY9941" fmla="*/ 210342 h 9023354"/>
              <a:gd name="connsiteX9942" fmla="*/ 6897715 w 11737975"/>
              <a:gd name="connsiteY9942" fmla="*/ 215497 h 9023354"/>
              <a:gd name="connsiteX9943" fmla="*/ 6899605 w 11737975"/>
              <a:gd name="connsiteY9943" fmla="*/ 208433 h 9023354"/>
              <a:gd name="connsiteX9944" fmla="*/ 6658800 w 11737975"/>
              <a:gd name="connsiteY9944" fmla="*/ 207633 h 9023354"/>
              <a:gd name="connsiteX9945" fmla="*/ 6659484 w 11737975"/>
              <a:gd name="connsiteY9945" fmla="*/ 209193 h 9023354"/>
              <a:gd name="connsiteX9946" fmla="*/ 6660852 w 11737975"/>
              <a:gd name="connsiteY9946" fmla="*/ 212317 h 9023354"/>
              <a:gd name="connsiteX9947" fmla="*/ 6659863 w 11737975"/>
              <a:gd name="connsiteY9947" fmla="*/ 214611 h 9023354"/>
              <a:gd name="connsiteX9948" fmla="*/ 6660545 w 11737975"/>
              <a:gd name="connsiteY9948" fmla="*/ 216174 h 9023354"/>
              <a:gd name="connsiteX9949" fmla="*/ 6664953 w 11737975"/>
              <a:gd name="connsiteY9949" fmla="*/ 221688 h 9023354"/>
              <a:gd name="connsiteX9950" fmla="*/ 6664342 w 11737975"/>
              <a:gd name="connsiteY9950" fmla="*/ 229399 h 9023354"/>
              <a:gd name="connsiteX9951" fmla="*/ 6662670 w 11737975"/>
              <a:gd name="connsiteY9951" fmla="*/ 230132 h 9023354"/>
              <a:gd name="connsiteX9952" fmla="*/ 6661303 w 11737975"/>
              <a:gd name="connsiteY9952" fmla="*/ 227009 h 9023354"/>
              <a:gd name="connsiteX9953" fmla="*/ 6661609 w 11737975"/>
              <a:gd name="connsiteY9953" fmla="*/ 223153 h 9023354"/>
              <a:gd name="connsiteX9954" fmla="*/ 6657201 w 11737975"/>
              <a:gd name="connsiteY9954" fmla="*/ 217637 h 9023354"/>
              <a:gd name="connsiteX9955" fmla="*/ 6654845 w 11737975"/>
              <a:gd name="connsiteY9955" fmla="*/ 216808 h 9023354"/>
              <a:gd name="connsiteX9956" fmla="*/ 6655834 w 11737975"/>
              <a:gd name="connsiteY9956" fmla="*/ 214513 h 9023354"/>
              <a:gd name="connsiteX9957" fmla="*/ 6656823 w 11737975"/>
              <a:gd name="connsiteY9957" fmla="*/ 212219 h 9023354"/>
              <a:gd name="connsiteX9958" fmla="*/ 6657812 w 11737975"/>
              <a:gd name="connsiteY9958" fmla="*/ 209927 h 9023354"/>
              <a:gd name="connsiteX9959" fmla="*/ 6658800 w 11737975"/>
              <a:gd name="connsiteY9959" fmla="*/ 207633 h 9023354"/>
              <a:gd name="connsiteX9960" fmla="*/ 5821840 w 11737975"/>
              <a:gd name="connsiteY9960" fmla="*/ 206329 h 9023354"/>
              <a:gd name="connsiteX9961" fmla="*/ 5820432 w 11737975"/>
              <a:gd name="connsiteY9961" fmla="*/ 218482 h 9023354"/>
              <a:gd name="connsiteX9962" fmla="*/ 5808142 w 11737975"/>
              <a:gd name="connsiteY9962" fmla="*/ 216016 h 9023354"/>
              <a:gd name="connsiteX9963" fmla="*/ 5811957 w 11737975"/>
              <a:gd name="connsiteY9963" fmla="*/ 207656 h 9023354"/>
              <a:gd name="connsiteX9964" fmla="*/ 5821840 w 11737975"/>
              <a:gd name="connsiteY9964" fmla="*/ 206329 h 9023354"/>
              <a:gd name="connsiteX9965" fmla="*/ 6838088 w 11737975"/>
              <a:gd name="connsiteY9965" fmla="*/ 204498 h 9023354"/>
              <a:gd name="connsiteX9966" fmla="*/ 6834544 w 11737975"/>
              <a:gd name="connsiteY9966" fmla="*/ 207924 h 9023354"/>
              <a:gd name="connsiteX9967" fmla="*/ 6832880 w 11737975"/>
              <a:gd name="connsiteY9967" fmla="*/ 204601 h 9023354"/>
              <a:gd name="connsiteX9968" fmla="*/ 6838088 w 11737975"/>
              <a:gd name="connsiteY9968" fmla="*/ 204498 h 9023354"/>
              <a:gd name="connsiteX9969" fmla="*/ 6906775 w 11737975"/>
              <a:gd name="connsiteY9969" fmla="*/ 204284 h 9023354"/>
              <a:gd name="connsiteX9970" fmla="*/ 6908675 w 11737975"/>
              <a:gd name="connsiteY9970" fmla="*/ 205924 h 9023354"/>
              <a:gd name="connsiteX9971" fmla="*/ 6908557 w 11737975"/>
              <a:gd name="connsiteY9971" fmla="*/ 206092 h 9023354"/>
              <a:gd name="connsiteX9972" fmla="*/ 6906775 w 11737975"/>
              <a:gd name="connsiteY9972" fmla="*/ 204284 h 9023354"/>
              <a:gd name="connsiteX9973" fmla="*/ 6611258 w 11737975"/>
              <a:gd name="connsiteY9973" fmla="*/ 203624 h 9023354"/>
              <a:gd name="connsiteX9974" fmla="*/ 6614493 w 11737975"/>
              <a:gd name="connsiteY9974" fmla="*/ 204303 h 9023354"/>
              <a:gd name="connsiteX9975" fmla="*/ 6612959 w 11737975"/>
              <a:gd name="connsiteY9975" fmla="*/ 210557 h 9023354"/>
              <a:gd name="connsiteX9976" fmla="*/ 6611258 w 11737975"/>
              <a:gd name="connsiteY9976" fmla="*/ 203624 h 9023354"/>
              <a:gd name="connsiteX9977" fmla="*/ 6865325 w 11737975"/>
              <a:gd name="connsiteY9977" fmla="*/ 203622 h 9023354"/>
              <a:gd name="connsiteX9978" fmla="*/ 6869123 w 11737975"/>
              <a:gd name="connsiteY9978" fmla="*/ 203845 h 9023354"/>
              <a:gd name="connsiteX9979" fmla="*/ 6868956 w 11737975"/>
              <a:gd name="connsiteY9979" fmla="*/ 207689 h 9023354"/>
              <a:gd name="connsiteX9980" fmla="*/ 6864296 w 11737975"/>
              <a:gd name="connsiteY9980" fmla="*/ 209729 h 9023354"/>
              <a:gd name="connsiteX9981" fmla="*/ 6861357 w 11737975"/>
              <a:gd name="connsiteY9981" fmla="*/ 207244 h 9023354"/>
              <a:gd name="connsiteX9982" fmla="*/ 6862218 w 11737975"/>
              <a:gd name="connsiteY9982" fmla="*/ 204981 h 9023354"/>
              <a:gd name="connsiteX9983" fmla="*/ 6865325 w 11737975"/>
              <a:gd name="connsiteY9983" fmla="*/ 203622 h 9023354"/>
              <a:gd name="connsiteX9984" fmla="*/ 6844132 w 11737975"/>
              <a:gd name="connsiteY9984" fmla="*/ 199871 h 9023354"/>
              <a:gd name="connsiteX9985" fmla="*/ 6847136 w 11737975"/>
              <a:gd name="connsiteY9985" fmla="*/ 202397 h 9023354"/>
              <a:gd name="connsiteX9986" fmla="*/ 6846064 w 11737975"/>
              <a:gd name="connsiteY9986" fmla="*/ 208625 h 9023354"/>
              <a:gd name="connsiteX9987" fmla="*/ 6843767 w 11737975"/>
              <a:gd name="connsiteY9987" fmla="*/ 207710 h 9023354"/>
              <a:gd name="connsiteX9988" fmla="*/ 6843949 w 11737975"/>
              <a:gd name="connsiteY9988" fmla="*/ 203791 h 9023354"/>
              <a:gd name="connsiteX9989" fmla="*/ 6843244 w 11737975"/>
              <a:gd name="connsiteY9989" fmla="*/ 202180 h 9023354"/>
              <a:gd name="connsiteX9990" fmla="*/ 6844132 w 11737975"/>
              <a:gd name="connsiteY9990" fmla="*/ 199871 h 9023354"/>
              <a:gd name="connsiteX9991" fmla="*/ 6912961 w 11737975"/>
              <a:gd name="connsiteY9991" fmla="*/ 199715 h 9023354"/>
              <a:gd name="connsiteX9992" fmla="*/ 6910888 w 11737975"/>
              <a:gd name="connsiteY9992" fmla="*/ 207836 h 9023354"/>
              <a:gd name="connsiteX9993" fmla="*/ 6908675 w 11737975"/>
              <a:gd name="connsiteY9993" fmla="*/ 205924 h 9023354"/>
              <a:gd name="connsiteX9994" fmla="*/ 6909993 w 11737975"/>
              <a:gd name="connsiteY9994" fmla="*/ 204039 h 9023354"/>
              <a:gd name="connsiteX9995" fmla="*/ 6912961 w 11737975"/>
              <a:gd name="connsiteY9995" fmla="*/ 199715 h 9023354"/>
              <a:gd name="connsiteX9996" fmla="*/ 6568961 w 11737975"/>
              <a:gd name="connsiteY9996" fmla="*/ 199258 h 9023354"/>
              <a:gd name="connsiteX9997" fmla="*/ 6577185 w 11737975"/>
              <a:gd name="connsiteY9997" fmla="*/ 200099 h 9023354"/>
              <a:gd name="connsiteX9998" fmla="*/ 6575675 w 11737975"/>
              <a:gd name="connsiteY9998" fmla="*/ 210110 h 9023354"/>
              <a:gd name="connsiteX9999" fmla="*/ 6581031 w 11737975"/>
              <a:gd name="connsiteY9999" fmla="*/ 213376 h 9023354"/>
              <a:gd name="connsiteX10000" fmla="*/ 6581306 w 11737975"/>
              <a:gd name="connsiteY10000" fmla="*/ 209516 h 9023354"/>
              <a:gd name="connsiteX10001" fmla="*/ 6583365 w 11737975"/>
              <a:gd name="connsiteY10001" fmla="*/ 214223 h 9023354"/>
              <a:gd name="connsiteX10002" fmla="*/ 6581719 w 11737975"/>
              <a:gd name="connsiteY10002" fmla="*/ 214944 h 9023354"/>
              <a:gd name="connsiteX10003" fmla="*/ 6590644 w 11737975"/>
              <a:gd name="connsiteY10003" fmla="*/ 212907 h 9023354"/>
              <a:gd name="connsiteX10004" fmla="*/ 6599571 w 11737975"/>
              <a:gd name="connsiteY10004" fmla="*/ 210869 h 9023354"/>
              <a:gd name="connsiteX10005" fmla="*/ 6600259 w 11737975"/>
              <a:gd name="connsiteY10005" fmla="*/ 212438 h 9023354"/>
              <a:gd name="connsiteX10006" fmla="*/ 6602319 w 11737975"/>
              <a:gd name="connsiteY10006" fmla="*/ 217148 h 9023354"/>
              <a:gd name="connsiteX10007" fmla="*/ 6601083 w 11737975"/>
              <a:gd name="connsiteY10007" fmla="*/ 223298 h 9023354"/>
              <a:gd name="connsiteX10008" fmla="*/ 6597101 w 11737975"/>
              <a:gd name="connsiteY10008" fmla="*/ 223171 h 9023354"/>
              <a:gd name="connsiteX10009" fmla="*/ 6594766 w 11737975"/>
              <a:gd name="connsiteY10009" fmla="*/ 222323 h 9023354"/>
              <a:gd name="connsiteX10010" fmla="*/ 6595727 w 11737975"/>
              <a:gd name="connsiteY10010" fmla="*/ 220032 h 9023354"/>
              <a:gd name="connsiteX10011" fmla="*/ 6599022 w 11737975"/>
              <a:gd name="connsiteY10011" fmla="*/ 218590 h 9023354"/>
              <a:gd name="connsiteX10012" fmla="*/ 6599984 w 11737975"/>
              <a:gd name="connsiteY10012" fmla="*/ 216299 h 9023354"/>
              <a:gd name="connsiteX10013" fmla="*/ 6599298 w 11737975"/>
              <a:gd name="connsiteY10013" fmla="*/ 214730 h 9023354"/>
              <a:gd name="connsiteX10014" fmla="*/ 6592019 w 11737975"/>
              <a:gd name="connsiteY10014" fmla="*/ 216045 h 9023354"/>
              <a:gd name="connsiteX10015" fmla="*/ 6583092 w 11737975"/>
              <a:gd name="connsiteY10015" fmla="*/ 218082 h 9023354"/>
              <a:gd name="connsiteX10016" fmla="*/ 6577327 w 11737975"/>
              <a:gd name="connsiteY10016" fmla="*/ 231827 h 9023354"/>
              <a:gd name="connsiteX10017" fmla="*/ 6571969 w 11737975"/>
              <a:gd name="connsiteY10017" fmla="*/ 228562 h 9023354"/>
              <a:gd name="connsiteX10018" fmla="*/ 6573069 w 11737975"/>
              <a:gd name="connsiteY10018" fmla="*/ 235560 h 9023354"/>
              <a:gd name="connsiteX10019" fmla="*/ 6549721 w 11737975"/>
              <a:gd name="connsiteY10019" fmla="*/ 227080 h 9023354"/>
              <a:gd name="connsiteX10020" fmla="*/ 6565374 w 11737975"/>
              <a:gd name="connsiteY10020" fmla="*/ 209010 h 9023354"/>
              <a:gd name="connsiteX10021" fmla="*/ 6563313 w 11737975"/>
              <a:gd name="connsiteY10021" fmla="*/ 204301 h 9023354"/>
              <a:gd name="connsiteX10022" fmla="*/ 6568961 w 11737975"/>
              <a:gd name="connsiteY10022" fmla="*/ 199258 h 9023354"/>
              <a:gd name="connsiteX10023" fmla="*/ 5796565 w 11737975"/>
              <a:gd name="connsiteY10023" fmla="*/ 188753 h 9023354"/>
              <a:gd name="connsiteX10024" fmla="*/ 5797561 w 11737975"/>
              <a:gd name="connsiteY10024" fmla="*/ 199975 h 9023354"/>
              <a:gd name="connsiteX10025" fmla="*/ 5796565 w 11737975"/>
              <a:gd name="connsiteY10025" fmla="*/ 188753 h 9023354"/>
              <a:gd name="connsiteX10026" fmla="*/ 6640537 w 11737975"/>
              <a:gd name="connsiteY10026" fmla="*/ 187816 h 9023354"/>
              <a:gd name="connsiteX10027" fmla="*/ 6645807 w 11737975"/>
              <a:gd name="connsiteY10027" fmla="*/ 190693 h 9023354"/>
              <a:gd name="connsiteX10028" fmla="*/ 6656100 w 11737975"/>
              <a:gd name="connsiteY10028" fmla="*/ 205042 h 9023354"/>
              <a:gd name="connsiteX10029" fmla="*/ 6645158 w 11737975"/>
              <a:gd name="connsiteY10029" fmla="*/ 213839 h 9023354"/>
              <a:gd name="connsiteX10030" fmla="*/ 6634812 w 11737975"/>
              <a:gd name="connsiteY10030" fmla="*/ 206819 h 9023354"/>
              <a:gd name="connsiteX10031" fmla="*/ 6636494 w 11737975"/>
              <a:gd name="connsiteY10031" fmla="*/ 206083 h 9023354"/>
              <a:gd name="connsiteX10032" fmla="*/ 6633427 w 11737975"/>
              <a:gd name="connsiteY10032" fmla="*/ 203655 h 9023354"/>
              <a:gd name="connsiteX10033" fmla="*/ 6632042 w 11737975"/>
              <a:gd name="connsiteY10033" fmla="*/ 200489 h 9023354"/>
              <a:gd name="connsiteX10034" fmla="*/ 6633724 w 11737975"/>
              <a:gd name="connsiteY10034" fmla="*/ 199753 h 9023354"/>
              <a:gd name="connsiteX10035" fmla="*/ 6636101 w 11737975"/>
              <a:gd name="connsiteY10035" fmla="*/ 200599 h 9023354"/>
              <a:gd name="connsiteX10036" fmla="*/ 6636794 w 11737975"/>
              <a:gd name="connsiteY10036" fmla="*/ 202180 h 9023354"/>
              <a:gd name="connsiteX10037" fmla="*/ 6636400 w 11737975"/>
              <a:gd name="connsiteY10037" fmla="*/ 196696 h 9023354"/>
              <a:gd name="connsiteX10038" fmla="*/ 6638082 w 11737975"/>
              <a:gd name="connsiteY10038" fmla="*/ 195959 h 9023354"/>
              <a:gd name="connsiteX10039" fmla="*/ 6635015 w 11737975"/>
              <a:gd name="connsiteY10039" fmla="*/ 193531 h 9023354"/>
              <a:gd name="connsiteX10040" fmla="*/ 6636005 w 11737975"/>
              <a:gd name="connsiteY10040" fmla="*/ 191212 h 9023354"/>
              <a:gd name="connsiteX10041" fmla="*/ 6636698 w 11737975"/>
              <a:gd name="connsiteY10041" fmla="*/ 192795 h 9023354"/>
              <a:gd name="connsiteX10042" fmla="*/ 6638381 w 11737975"/>
              <a:gd name="connsiteY10042" fmla="*/ 192058 h 9023354"/>
              <a:gd name="connsiteX10043" fmla="*/ 6640537 w 11737975"/>
              <a:gd name="connsiteY10043" fmla="*/ 187816 h 9023354"/>
              <a:gd name="connsiteX10044" fmla="*/ 6901128 w 11737975"/>
              <a:gd name="connsiteY10044" fmla="*/ 185893 h 9023354"/>
              <a:gd name="connsiteX10045" fmla="*/ 6902512 w 11737975"/>
              <a:gd name="connsiteY10045" fmla="*/ 189058 h 9023354"/>
              <a:gd name="connsiteX10046" fmla="*/ 6900854 w 11737975"/>
              <a:gd name="connsiteY10046" fmla="*/ 189784 h 9023354"/>
              <a:gd name="connsiteX10047" fmla="*/ 6893942 w 11737975"/>
              <a:gd name="connsiteY10047" fmla="*/ 196581 h 9023354"/>
              <a:gd name="connsiteX10048" fmla="*/ 6890623 w 11737975"/>
              <a:gd name="connsiteY10048" fmla="*/ 198033 h 9023354"/>
              <a:gd name="connsiteX10049" fmla="*/ 6888270 w 11737975"/>
              <a:gd name="connsiteY10049" fmla="*/ 197177 h 9023354"/>
              <a:gd name="connsiteX10050" fmla="*/ 6887579 w 11737975"/>
              <a:gd name="connsiteY10050" fmla="*/ 195595 h 9023354"/>
              <a:gd name="connsiteX10051" fmla="*/ 6892556 w 11737975"/>
              <a:gd name="connsiteY10051" fmla="*/ 193416 h 9023354"/>
              <a:gd name="connsiteX10052" fmla="*/ 6897808 w 11737975"/>
              <a:gd name="connsiteY10052" fmla="*/ 187346 h 9023354"/>
              <a:gd name="connsiteX10053" fmla="*/ 6901128 w 11737975"/>
              <a:gd name="connsiteY10053" fmla="*/ 185893 h 9023354"/>
              <a:gd name="connsiteX10054" fmla="*/ 5779791 w 11737975"/>
              <a:gd name="connsiteY10054" fmla="*/ 177731 h 9023354"/>
              <a:gd name="connsiteX10055" fmla="*/ 5787864 w 11737975"/>
              <a:gd name="connsiteY10055" fmla="*/ 177821 h 9023354"/>
              <a:gd name="connsiteX10056" fmla="*/ 5781875 w 11737975"/>
              <a:gd name="connsiteY10056" fmla="*/ 193168 h 9023354"/>
              <a:gd name="connsiteX10057" fmla="*/ 5764853 w 11737975"/>
              <a:gd name="connsiteY10057" fmla="*/ 193549 h 9023354"/>
              <a:gd name="connsiteX10058" fmla="*/ 5779791 w 11737975"/>
              <a:gd name="connsiteY10058" fmla="*/ 177731 h 9023354"/>
              <a:gd name="connsiteX10059" fmla="*/ 6821277 w 11737975"/>
              <a:gd name="connsiteY10059" fmla="*/ 174222 h 9023354"/>
              <a:gd name="connsiteX10060" fmla="*/ 6816113 w 11737975"/>
              <a:gd name="connsiteY10060" fmla="*/ 186951 h 9023354"/>
              <a:gd name="connsiteX10061" fmla="*/ 6816482 w 11737975"/>
              <a:gd name="connsiteY10061" fmla="*/ 185626 h 9023354"/>
              <a:gd name="connsiteX10062" fmla="*/ 6821277 w 11737975"/>
              <a:gd name="connsiteY10062" fmla="*/ 174222 h 9023354"/>
              <a:gd name="connsiteX10063" fmla="*/ 6503742 w 11737975"/>
              <a:gd name="connsiteY10063" fmla="*/ 171639 h 9023354"/>
              <a:gd name="connsiteX10064" fmla="*/ 6521528 w 11737975"/>
              <a:gd name="connsiteY10064" fmla="*/ 175681 h 9023354"/>
              <a:gd name="connsiteX10065" fmla="*/ 6521170 w 11737975"/>
              <a:gd name="connsiteY10065" fmla="*/ 180795 h 9023354"/>
              <a:gd name="connsiteX10066" fmla="*/ 6503047 w 11737975"/>
              <a:gd name="connsiteY10066" fmla="*/ 183773 h 9023354"/>
              <a:gd name="connsiteX10067" fmla="*/ 6492601 w 11737975"/>
              <a:gd name="connsiteY10067" fmla="*/ 182778 h 9023354"/>
              <a:gd name="connsiteX10068" fmla="*/ 6503742 w 11737975"/>
              <a:gd name="connsiteY10068" fmla="*/ 171639 h 9023354"/>
              <a:gd name="connsiteX10069" fmla="*/ 6686505 w 11737975"/>
              <a:gd name="connsiteY10069" fmla="*/ 170614 h 9023354"/>
              <a:gd name="connsiteX10070" fmla="*/ 6688479 w 11737975"/>
              <a:gd name="connsiteY10070" fmla="*/ 172308 h 9023354"/>
              <a:gd name="connsiteX10071" fmla="*/ 6691787 w 11737975"/>
              <a:gd name="connsiteY10071" fmla="*/ 170860 h 9023354"/>
              <a:gd name="connsiteX10072" fmla="*/ 6694125 w 11737975"/>
              <a:gd name="connsiteY10072" fmla="*/ 171698 h 9023354"/>
              <a:gd name="connsiteX10073" fmla="*/ 6693838 w 11737975"/>
              <a:gd name="connsiteY10073" fmla="*/ 175546 h 9023354"/>
              <a:gd name="connsiteX10074" fmla="*/ 6692184 w 11737975"/>
              <a:gd name="connsiteY10074" fmla="*/ 176270 h 9023354"/>
              <a:gd name="connsiteX10075" fmla="*/ 6696573 w 11737975"/>
              <a:gd name="connsiteY10075" fmla="*/ 181792 h 9023354"/>
              <a:gd name="connsiteX10076" fmla="*/ 6700852 w 11737975"/>
              <a:gd name="connsiteY10076" fmla="*/ 178058 h 9023354"/>
              <a:gd name="connsiteX10077" fmla="*/ 6703301 w 11737975"/>
              <a:gd name="connsiteY10077" fmla="*/ 188154 h 9023354"/>
              <a:gd name="connsiteX10078" fmla="*/ 6702330 w 11737975"/>
              <a:gd name="connsiteY10078" fmla="*/ 190439 h 9023354"/>
              <a:gd name="connsiteX10079" fmla="*/ 6705925 w 11737975"/>
              <a:gd name="connsiteY10079" fmla="*/ 185143 h 9023354"/>
              <a:gd name="connsiteX10080" fmla="*/ 6708263 w 11737975"/>
              <a:gd name="connsiteY10080" fmla="*/ 185981 h 9023354"/>
              <a:gd name="connsiteX10081" fmla="*/ 6707292 w 11737975"/>
              <a:gd name="connsiteY10081" fmla="*/ 188266 h 9023354"/>
              <a:gd name="connsiteX10082" fmla="*/ 6706322 w 11737975"/>
              <a:gd name="connsiteY10082" fmla="*/ 190553 h 9023354"/>
              <a:gd name="connsiteX10083" fmla="*/ 6706717 w 11737975"/>
              <a:gd name="connsiteY10083" fmla="*/ 195962 h 9023354"/>
              <a:gd name="connsiteX10084" fmla="*/ 6711394 w 11737975"/>
              <a:gd name="connsiteY10084" fmla="*/ 197638 h 9023354"/>
              <a:gd name="connsiteX10085" fmla="*/ 6704489 w 11737975"/>
              <a:gd name="connsiteY10085" fmla="*/ 204382 h 9023354"/>
              <a:gd name="connsiteX10086" fmla="*/ 6703520 w 11737975"/>
              <a:gd name="connsiteY10086" fmla="*/ 206668 h 9023354"/>
              <a:gd name="connsiteX10087" fmla="*/ 6700608 w 11737975"/>
              <a:gd name="connsiteY10087" fmla="*/ 213524 h 9023354"/>
              <a:gd name="connsiteX10088" fmla="*/ 6698953 w 11737975"/>
              <a:gd name="connsiteY10088" fmla="*/ 214249 h 9023354"/>
              <a:gd name="connsiteX10089" fmla="*/ 6697586 w 11737975"/>
              <a:gd name="connsiteY10089" fmla="*/ 211126 h 9023354"/>
              <a:gd name="connsiteX10090" fmla="*/ 6698844 w 11737975"/>
              <a:gd name="connsiteY10090" fmla="*/ 204993 h 9023354"/>
              <a:gd name="connsiteX10091" fmla="*/ 6700786 w 11737975"/>
              <a:gd name="connsiteY10091" fmla="*/ 200420 h 9023354"/>
              <a:gd name="connsiteX10092" fmla="*/ 6700101 w 11737975"/>
              <a:gd name="connsiteY10092" fmla="*/ 198858 h 9023354"/>
              <a:gd name="connsiteX10093" fmla="*/ 6698733 w 11737975"/>
              <a:gd name="connsiteY10093" fmla="*/ 195736 h 9023354"/>
              <a:gd name="connsiteX10094" fmla="*/ 6682875 w 11737975"/>
              <a:gd name="connsiteY10094" fmla="*/ 204538 h 9023354"/>
              <a:gd name="connsiteX10095" fmla="*/ 6663487 w 11737975"/>
              <a:gd name="connsiteY10095" fmla="*/ 196275 h 9023354"/>
              <a:gd name="connsiteX10096" fmla="*/ 6666113 w 11737975"/>
              <a:gd name="connsiteY10096" fmla="*/ 193266 h 9023354"/>
              <a:gd name="connsiteX10097" fmla="*/ 6665429 w 11737975"/>
              <a:gd name="connsiteY10097" fmla="*/ 191702 h 9023354"/>
              <a:gd name="connsiteX10098" fmla="*/ 6663487 w 11737975"/>
              <a:gd name="connsiteY10098" fmla="*/ 196275 h 9023354"/>
              <a:gd name="connsiteX10099" fmla="*/ 6661834 w 11737975"/>
              <a:gd name="connsiteY10099" fmla="*/ 196998 h 9023354"/>
              <a:gd name="connsiteX10100" fmla="*/ 6661150 w 11737975"/>
              <a:gd name="connsiteY10100" fmla="*/ 195438 h 9023354"/>
              <a:gd name="connsiteX10101" fmla="*/ 6664062 w 11737975"/>
              <a:gd name="connsiteY10101" fmla="*/ 188579 h 9023354"/>
              <a:gd name="connsiteX10102" fmla="*/ 6665717 w 11737975"/>
              <a:gd name="connsiteY10102" fmla="*/ 187854 h 9023354"/>
              <a:gd name="connsiteX10103" fmla="*/ 6666400 w 11737975"/>
              <a:gd name="connsiteY10103" fmla="*/ 189418 h 9023354"/>
              <a:gd name="connsiteX10104" fmla="*/ 6667768 w 11737975"/>
              <a:gd name="connsiteY10104" fmla="*/ 192540 h 9023354"/>
              <a:gd name="connsiteX10105" fmla="*/ 6669025 w 11737975"/>
              <a:gd name="connsiteY10105" fmla="*/ 186407 h 9023354"/>
              <a:gd name="connsiteX10106" fmla="*/ 6677583 w 11737975"/>
              <a:gd name="connsiteY10106" fmla="*/ 178939 h 9023354"/>
              <a:gd name="connsiteX10107" fmla="*/ 6678378 w 11737975"/>
              <a:gd name="connsiteY10107" fmla="*/ 189758 h 9023354"/>
              <a:gd name="connsiteX10108" fmla="*/ 6686647 w 11737975"/>
              <a:gd name="connsiteY10108" fmla="*/ 186138 h 9023354"/>
              <a:gd name="connsiteX10109" fmla="*/ 6679237 w 11737975"/>
              <a:gd name="connsiteY10109" fmla="*/ 178214 h 9023354"/>
              <a:gd name="connsiteX10110" fmla="*/ 6683804 w 11737975"/>
              <a:gd name="connsiteY10110" fmla="*/ 170633 h 9023354"/>
              <a:gd name="connsiteX10111" fmla="*/ 6686505 w 11737975"/>
              <a:gd name="connsiteY10111" fmla="*/ 170614 h 9023354"/>
              <a:gd name="connsiteX10112" fmla="*/ 6800802 w 11737975"/>
              <a:gd name="connsiteY10112" fmla="*/ 168100 h 9023354"/>
              <a:gd name="connsiteX10113" fmla="*/ 6804672 w 11737975"/>
              <a:gd name="connsiteY10113" fmla="*/ 172063 h 9023354"/>
              <a:gd name="connsiteX10114" fmla="*/ 6803573 w 11737975"/>
              <a:gd name="connsiteY10114" fmla="*/ 174430 h 9023354"/>
              <a:gd name="connsiteX10115" fmla="*/ 6802880 w 11737975"/>
              <a:gd name="connsiteY10115" fmla="*/ 172847 h 9023354"/>
              <a:gd name="connsiteX10116" fmla="*/ 6799703 w 11737975"/>
              <a:gd name="connsiteY10116" fmla="*/ 170466 h 9023354"/>
              <a:gd name="connsiteX10117" fmla="*/ 6800396 w 11737975"/>
              <a:gd name="connsiteY10117" fmla="*/ 172049 h 9023354"/>
              <a:gd name="connsiteX10118" fmla="*/ 6798603 w 11737975"/>
              <a:gd name="connsiteY10118" fmla="*/ 172833 h 9023354"/>
              <a:gd name="connsiteX10119" fmla="*/ 6797910 w 11737975"/>
              <a:gd name="connsiteY10119" fmla="*/ 171251 h 9023354"/>
              <a:gd name="connsiteX10120" fmla="*/ 6797216 w 11737975"/>
              <a:gd name="connsiteY10120" fmla="*/ 169669 h 9023354"/>
              <a:gd name="connsiteX10121" fmla="*/ 6799009 w 11737975"/>
              <a:gd name="connsiteY10121" fmla="*/ 168885 h 9023354"/>
              <a:gd name="connsiteX10122" fmla="*/ 6800802 w 11737975"/>
              <a:gd name="connsiteY10122" fmla="*/ 168100 h 9023354"/>
              <a:gd name="connsiteX10123" fmla="*/ 5885181 w 11737975"/>
              <a:gd name="connsiteY10123" fmla="*/ 167276 h 9023354"/>
              <a:gd name="connsiteX10124" fmla="*/ 5889499 w 11737975"/>
              <a:gd name="connsiteY10124" fmla="*/ 172585 h 9023354"/>
              <a:gd name="connsiteX10125" fmla="*/ 5884558 w 11737975"/>
              <a:gd name="connsiteY10125" fmla="*/ 176099 h 9023354"/>
              <a:gd name="connsiteX10126" fmla="*/ 5881136 w 11737975"/>
              <a:gd name="connsiteY10126" fmla="*/ 176245 h 9023354"/>
              <a:gd name="connsiteX10127" fmla="*/ 5885181 w 11737975"/>
              <a:gd name="connsiteY10127" fmla="*/ 167276 h 9023354"/>
              <a:gd name="connsiteX10128" fmla="*/ 6964325 w 11737975"/>
              <a:gd name="connsiteY10128" fmla="*/ 164400 h 9023354"/>
              <a:gd name="connsiteX10129" fmla="*/ 6964955 w 11737975"/>
              <a:gd name="connsiteY10129" fmla="*/ 165839 h 9023354"/>
              <a:gd name="connsiteX10130" fmla="*/ 6965584 w 11737975"/>
              <a:gd name="connsiteY10130" fmla="*/ 167277 h 9023354"/>
              <a:gd name="connsiteX10131" fmla="*/ 6959524 w 11737975"/>
              <a:gd name="connsiteY10131" fmla="*/ 171644 h 9023354"/>
              <a:gd name="connsiteX10132" fmla="*/ 6951790 w 11737975"/>
              <a:gd name="connsiteY10132" fmla="*/ 176744 h 9023354"/>
              <a:gd name="connsiteX10133" fmla="*/ 6949488 w 11737975"/>
              <a:gd name="connsiteY10133" fmla="*/ 176038 h 9023354"/>
              <a:gd name="connsiteX10134" fmla="*/ 6950531 w 11737975"/>
              <a:gd name="connsiteY10134" fmla="*/ 173867 h 9023354"/>
              <a:gd name="connsiteX10135" fmla="*/ 6958266 w 11737975"/>
              <a:gd name="connsiteY10135" fmla="*/ 168768 h 9023354"/>
              <a:gd name="connsiteX10136" fmla="*/ 6964325 w 11737975"/>
              <a:gd name="connsiteY10136" fmla="*/ 164400 h 9023354"/>
              <a:gd name="connsiteX10137" fmla="*/ 5909560 w 11737975"/>
              <a:gd name="connsiteY10137" fmla="*/ 164211 h 9023354"/>
              <a:gd name="connsiteX10138" fmla="*/ 5914344 w 11737975"/>
              <a:gd name="connsiteY10138" fmla="*/ 165924 h 9023354"/>
              <a:gd name="connsiteX10139" fmla="*/ 5911531 w 11737975"/>
              <a:gd name="connsiteY10139" fmla="*/ 173752 h 9023354"/>
              <a:gd name="connsiteX10140" fmla="*/ 5908265 w 11737975"/>
              <a:gd name="connsiteY10140" fmla="*/ 167429 h 9023354"/>
              <a:gd name="connsiteX10141" fmla="*/ 5909560 w 11737975"/>
              <a:gd name="connsiteY10141" fmla="*/ 164211 h 9023354"/>
              <a:gd name="connsiteX10142" fmla="*/ 6739715 w 11737975"/>
              <a:gd name="connsiteY10142" fmla="*/ 162927 h 9023354"/>
              <a:gd name="connsiteX10143" fmla="*/ 6743715 w 11737975"/>
              <a:gd name="connsiteY10143" fmla="*/ 163046 h 9023354"/>
              <a:gd name="connsiteX10144" fmla="*/ 6751715 w 11737975"/>
              <a:gd name="connsiteY10144" fmla="*/ 163284 h 9023354"/>
              <a:gd name="connsiteX10145" fmla="*/ 6752402 w 11737975"/>
              <a:gd name="connsiteY10145" fmla="*/ 164854 h 9023354"/>
              <a:gd name="connsiteX10146" fmla="*/ 6753209 w 11737975"/>
              <a:gd name="connsiteY10146" fmla="*/ 175719 h 9023354"/>
              <a:gd name="connsiteX10147" fmla="*/ 6754988 w 11737975"/>
              <a:gd name="connsiteY10147" fmla="*/ 184290 h 9023354"/>
              <a:gd name="connsiteX10148" fmla="*/ 6756363 w 11737975"/>
              <a:gd name="connsiteY10148" fmla="*/ 187429 h 9023354"/>
              <a:gd name="connsiteX10149" fmla="*/ 6754707 w 11737975"/>
              <a:gd name="connsiteY10149" fmla="*/ 188154 h 9023354"/>
              <a:gd name="connsiteX10150" fmla="*/ 6751108 w 11737975"/>
              <a:gd name="connsiteY10150" fmla="*/ 193467 h 9023354"/>
              <a:gd name="connsiteX10151" fmla="*/ 6748484 w 11737975"/>
              <a:gd name="connsiteY10151" fmla="*/ 196487 h 9023354"/>
              <a:gd name="connsiteX10152" fmla="*/ 6746827 w 11737975"/>
              <a:gd name="connsiteY10152" fmla="*/ 197211 h 9023354"/>
              <a:gd name="connsiteX10153" fmla="*/ 6738425 w 11737975"/>
              <a:gd name="connsiteY10153" fmla="*/ 191541 h 9023354"/>
              <a:gd name="connsiteX10154" fmla="*/ 6737737 w 11737975"/>
              <a:gd name="connsiteY10154" fmla="*/ 189970 h 9023354"/>
              <a:gd name="connsiteX10155" fmla="*/ 6737051 w 11737975"/>
              <a:gd name="connsiteY10155" fmla="*/ 188401 h 9023354"/>
              <a:gd name="connsiteX10156" fmla="*/ 6738020 w 11737975"/>
              <a:gd name="connsiteY10156" fmla="*/ 186108 h 9023354"/>
              <a:gd name="connsiteX10157" fmla="*/ 6738991 w 11737975"/>
              <a:gd name="connsiteY10157" fmla="*/ 183813 h 9023354"/>
              <a:gd name="connsiteX10158" fmla="*/ 6742020 w 11737975"/>
              <a:gd name="connsiteY10158" fmla="*/ 186227 h 9023354"/>
              <a:gd name="connsiteX10159" fmla="*/ 6741737 w 11737975"/>
              <a:gd name="connsiteY10159" fmla="*/ 190092 h 9023354"/>
              <a:gd name="connsiteX10160" fmla="*/ 6744767 w 11737975"/>
              <a:gd name="connsiteY10160" fmla="*/ 192504 h 9023354"/>
              <a:gd name="connsiteX10161" fmla="*/ 6747392 w 11737975"/>
              <a:gd name="connsiteY10161" fmla="*/ 189484 h 9023354"/>
              <a:gd name="connsiteX10162" fmla="*/ 6751675 w 11737975"/>
              <a:gd name="connsiteY10162" fmla="*/ 185741 h 9023354"/>
              <a:gd name="connsiteX10163" fmla="*/ 6748522 w 11737975"/>
              <a:gd name="connsiteY10163" fmla="*/ 174030 h 9023354"/>
              <a:gd name="connsiteX10164" fmla="*/ 6749089 w 11737975"/>
              <a:gd name="connsiteY10164" fmla="*/ 166304 h 9023354"/>
              <a:gd name="connsiteX10165" fmla="*/ 6745776 w 11737975"/>
              <a:gd name="connsiteY10165" fmla="*/ 167754 h 9023354"/>
              <a:gd name="connsiteX10166" fmla="*/ 6741776 w 11737975"/>
              <a:gd name="connsiteY10166" fmla="*/ 167634 h 9023354"/>
              <a:gd name="connsiteX10167" fmla="*/ 6738180 w 11737975"/>
              <a:gd name="connsiteY10167" fmla="*/ 172949 h 9023354"/>
              <a:gd name="connsiteX10168" fmla="*/ 6738868 w 11737975"/>
              <a:gd name="connsiteY10168" fmla="*/ 174517 h 9023354"/>
              <a:gd name="connsiteX10169" fmla="*/ 6723678 w 11737975"/>
              <a:gd name="connsiteY10169" fmla="*/ 184905 h 9023354"/>
              <a:gd name="connsiteX10170" fmla="*/ 6724648 w 11737975"/>
              <a:gd name="connsiteY10170" fmla="*/ 182611 h 9023354"/>
              <a:gd name="connsiteX10171" fmla="*/ 6722021 w 11737975"/>
              <a:gd name="connsiteY10171" fmla="*/ 185631 h 9023354"/>
              <a:gd name="connsiteX10172" fmla="*/ 6729174 w 11737975"/>
              <a:gd name="connsiteY10172" fmla="*/ 197460 h 9023354"/>
              <a:gd name="connsiteX10173" fmla="*/ 6728204 w 11737975"/>
              <a:gd name="connsiteY10173" fmla="*/ 199755 h 9023354"/>
              <a:gd name="connsiteX10174" fmla="*/ 6725861 w 11737975"/>
              <a:gd name="connsiteY10174" fmla="*/ 198909 h 9023354"/>
              <a:gd name="connsiteX10175" fmla="*/ 6718708 w 11737975"/>
              <a:gd name="connsiteY10175" fmla="*/ 187082 h 9023354"/>
              <a:gd name="connsiteX10176" fmla="*/ 6719678 w 11737975"/>
              <a:gd name="connsiteY10176" fmla="*/ 184786 h 9023354"/>
              <a:gd name="connsiteX10177" fmla="*/ 6720931 w 11737975"/>
              <a:gd name="connsiteY10177" fmla="*/ 178629 h 9023354"/>
              <a:gd name="connsiteX10178" fmla="*/ 6718870 w 11737975"/>
              <a:gd name="connsiteY10178" fmla="*/ 173921 h 9023354"/>
              <a:gd name="connsiteX10179" fmla="*/ 6719838 w 11737975"/>
              <a:gd name="connsiteY10179" fmla="*/ 171627 h 9023354"/>
              <a:gd name="connsiteX10180" fmla="*/ 6722183 w 11737975"/>
              <a:gd name="connsiteY10180" fmla="*/ 172471 h 9023354"/>
              <a:gd name="connsiteX10181" fmla="*/ 6723556 w 11737975"/>
              <a:gd name="connsiteY10181" fmla="*/ 175609 h 9023354"/>
              <a:gd name="connsiteX10182" fmla="*/ 6724807 w 11737975"/>
              <a:gd name="connsiteY10182" fmla="*/ 169452 h 9023354"/>
              <a:gd name="connsiteX10183" fmla="*/ 6728525 w 11737975"/>
              <a:gd name="connsiteY10183" fmla="*/ 173435 h 9023354"/>
              <a:gd name="connsiteX10184" fmla="*/ 6729384 w 11737975"/>
              <a:gd name="connsiteY10184" fmla="*/ 165812 h 9023354"/>
              <a:gd name="connsiteX10185" fmla="*/ 6736120 w 11737975"/>
              <a:gd name="connsiteY10185" fmla="*/ 168240 h 9023354"/>
              <a:gd name="connsiteX10186" fmla="*/ 6738060 w 11737975"/>
              <a:gd name="connsiteY10186" fmla="*/ 163651 h 9023354"/>
              <a:gd name="connsiteX10187" fmla="*/ 6739715 w 11737975"/>
              <a:gd name="connsiteY10187" fmla="*/ 162927 h 9023354"/>
              <a:gd name="connsiteX10188" fmla="*/ 6546816 w 11737975"/>
              <a:gd name="connsiteY10188" fmla="*/ 162716 h 9023354"/>
              <a:gd name="connsiteX10189" fmla="*/ 6551513 w 11737975"/>
              <a:gd name="connsiteY10189" fmla="*/ 164502 h 9023354"/>
              <a:gd name="connsiteX10190" fmla="*/ 6551281 w 11737975"/>
              <a:gd name="connsiteY10190" fmla="*/ 168442 h 9023354"/>
              <a:gd name="connsiteX10191" fmla="*/ 6547996 w 11737975"/>
              <a:gd name="connsiteY10191" fmla="*/ 169880 h 9023354"/>
              <a:gd name="connsiteX10192" fmla="*/ 6541424 w 11737975"/>
              <a:gd name="connsiteY10192" fmla="*/ 172758 h 9023354"/>
              <a:gd name="connsiteX10193" fmla="*/ 6538371 w 11737975"/>
              <a:gd name="connsiteY10193" fmla="*/ 170254 h 9023354"/>
              <a:gd name="connsiteX10194" fmla="*/ 6540246 w 11737975"/>
              <a:gd name="connsiteY10194" fmla="*/ 165593 h 9023354"/>
              <a:gd name="connsiteX10195" fmla="*/ 6545173 w 11737975"/>
              <a:gd name="connsiteY10195" fmla="*/ 163437 h 9023354"/>
              <a:gd name="connsiteX10196" fmla="*/ 6546816 w 11737975"/>
              <a:gd name="connsiteY10196" fmla="*/ 162716 h 9023354"/>
              <a:gd name="connsiteX10197" fmla="*/ 5786434 w 11737975"/>
              <a:gd name="connsiteY10197" fmla="*/ 161543 h 9023354"/>
              <a:gd name="connsiteX10198" fmla="*/ 5781774 w 11737975"/>
              <a:gd name="connsiteY10198" fmla="*/ 174795 h 9023354"/>
              <a:gd name="connsiteX10199" fmla="*/ 5778422 w 11737975"/>
              <a:gd name="connsiteY10199" fmla="*/ 174543 h 9023354"/>
              <a:gd name="connsiteX10200" fmla="*/ 5777440 w 11737975"/>
              <a:gd name="connsiteY10200" fmla="*/ 161682 h 9023354"/>
              <a:gd name="connsiteX10201" fmla="*/ 5786434 w 11737975"/>
              <a:gd name="connsiteY10201" fmla="*/ 161543 h 9023354"/>
              <a:gd name="connsiteX10202" fmla="*/ 5892117 w 11737975"/>
              <a:gd name="connsiteY10202" fmla="*/ 160883 h 9023354"/>
              <a:gd name="connsiteX10203" fmla="*/ 5896463 w 11737975"/>
              <a:gd name="connsiteY10203" fmla="*/ 161936 h 9023354"/>
              <a:gd name="connsiteX10204" fmla="*/ 5902875 w 11737975"/>
              <a:gd name="connsiteY10204" fmla="*/ 172249 h 9023354"/>
              <a:gd name="connsiteX10205" fmla="*/ 5900163 w 11737975"/>
              <a:gd name="connsiteY10205" fmla="*/ 179060 h 9023354"/>
              <a:gd name="connsiteX10206" fmla="*/ 5893318 w 11737975"/>
              <a:gd name="connsiteY10206" fmla="*/ 176433 h 9023354"/>
              <a:gd name="connsiteX10207" fmla="*/ 5890774 w 11737975"/>
              <a:gd name="connsiteY10207" fmla="*/ 164661 h 9023354"/>
              <a:gd name="connsiteX10208" fmla="*/ 5892117 w 11737975"/>
              <a:gd name="connsiteY10208" fmla="*/ 160883 h 9023354"/>
              <a:gd name="connsiteX10209" fmla="*/ 7058570 w 11737975"/>
              <a:gd name="connsiteY10209" fmla="*/ 160173 h 9023354"/>
              <a:gd name="connsiteX10210" fmla="*/ 7061033 w 11737975"/>
              <a:gd name="connsiteY10210" fmla="*/ 160922 h 9023354"/>
              <a:gd name="connsiteX10211" fmla="*/ 7060585 w 11737975"/>
              <a:gd name="connsiteY10211" fmla="*/ 164774 h 9023354"/>
              <a:gd name="connsiteX10212" fmla="*/ 7058793 w 11737975"/>
              <a:gd name="connsiteY10212" fmla="*/ 165560 h 9023354"/>
              <a:gd name="connsiteX10213" fmla="*/ 7057001 w 11737975"/>
              <a:gd name="connsiteY10213" fmla="*/ 166344 h 9023354"/>
              <a:gd name="connsiteX10214" fmla="*/ 7054537 w 11737975"/>
              <a:gd name="connsiteY10214" fmla="*/ 165594 h 9023354"/>
              <a:gd name="connsiteX10215" fmla="*/ 7055658 w 11737975"/>
              <a:gd name="connsiteY10215" fmla="*/ 163274 h 9023354"/>
              <a:gd name="connsiteX10216" fmla="*/ 7057449 w 11737975"/>
              <a:gd name="connsiteY10216" fmla="*/ 162491 h 9023354"/>
              <a:gd name="connsiteX10217" fmla="*/ 7058570 w 11737975"/>
              <a:gd name="connsiteY10217" fmla="*/ 160173 h 9023354"/>
              <a:gd name="connsiteX10218" fmla="*/ 6569536 w 11737975"/>
              <a:gd name="connsiteY10218" fmla="*/ 160142 h 9023354"/>
              <a:gd name="connsiteX10219" fmla="*/ 6570922 w 11737975"/>
              <a:gd name="connsiteY10219" fmla="*/ 163308 h 9023354"/>
              <a:gd name="connsiteX10220" fmla="*/ 6564095 w 11737975"/>
              <a:gd name="connsiteY10220" fmla="*/ 166296 h 9023354"/>
              <a:gd name="connsiteX10221" fmla="*/ 6558281 w 11737975"/>
              <a:gd name="connsiteY10221" fmla="*/ 166954 h 9023354"/>
              <a:gd name="connsiteX10222" fmla="*/ 6557588 w 11737975"/>
              <a:gd name="connsiteY10222" fmla="*/ 165372 h 9023354"/>
              <a:gd name="connsiteX10223" fmla="*/ 6556897 w 11737975"/>
              <a:gd name="connsiteY10223" fmla="*/ 163790 h 9023354"/>
              <a:gd name="connsiteX10224" fmla="*/ 6558603 w 11737975"/>
              <a:gd name="connsiteY10224" fmla="*/ 163042 h 9023354"/>
              <a:gd name="connsiteX10225" fmla="*/ 6562709 w 11737975"/>
              <a:gd name="connsiteY10225" fmla="*/ 163130 h 9023354"/>
              <a:gd name="connsiteX10226" fmla="*/ 6567831 w 11737975"/>
              <a:gd name="connsiteY10226" fmla="*/ 160891 h 9023354"/>
              <a:gd name="connsiteX10227" fmla="*/ 6569536 w 11737975"/>
              <a:gd name="connsiteY10227" fmla="*/ 160142 h 9023354"/>
              <a:gd name="connsiteX10228" fmla="*/ 6882774 w 11737975"/>
              <a:gd name="connsiteY10228" fmla="*/ 158274 h 9023354"/>
              <a:gd name="connsiteX10229" fmla="*/ 6885831 w 11737975"/>
              <a:gd name="connsiteY10229" fmla="*/ 160707 h 9023354"/>
              <a:gd name="connsiteX10230" fmla="*/ 6883179 w 11737975"/>
              <a:gd name="connsiteY10230" fmla="*/ 163753 h 9023354"/>
              <a:gd name="connsiteX10231" fmla="*/ 6882199 w 11737975"/>
              <a:gd name="connsiteY10231" fmla="*/ 166067 h 9023354"/>
              <a:gd name="connsiteX10232" fmla="*/ 6878161 w 11737975"/>
              <a:gd name="connsiteY10232" fmla="*/ 165949 h 9023354"/>
              <a:gd name="connsiteX10233" fmla="*/ 6878448 w 11737975"/>
              <a:gd name="connsiteY10233" fmla="*/ 162053 h 9023354"/>
              <a:gd name="connsiteX10234" fmla="*/ 6881100 w 11737975"/>
              <a:gd name="connsiteY10234" fmla="*/ 159006 h 9023354"/>
              <a:gd name="connsiteX10235" fmla="*/ 6882774 w 11737975"/>
              <a:gd name="connsiteY10235" fmla="*/ 158274 h 9023354"/>
              <a:gd name="connsiteX10236" fmla="*/ 6485750 w 11737975"/>
              <a:gd name="connsiteY10236" fmla="*/ 157907 h 9023354"/>
              <a:gd name="connsiteX10237" fmla="*/ 6490986 w 11737975"/>
              <a:gd name="connsiteY10237" fmla="*/ 161198 h 9023354"/>
              <a:gd name="connsiteX10238" fmla="*/ 6493037 w 11737975"/>
              <a:gd name="connsiteY10238" fmla="*/ 165885 h 9023354"/>
              <a:gd name="connsiteX10239" fmla="*/ 6488258 w 11737975"/>
              <a:gd name="connsiteY10239" fmla="*/ 167976 h 9023354"/>
              <a:gd name="connsiteX10240" fmla="*/ 6488942 w 11737975"/>
              <a:gd name="connsiteY10240" fmla="*/ 169538 h 9023354"/>
              <a:gd name="connsiteX10241" fmla="*/ 6483479 w 11737975"/>
              <a:gd name="connsiteY10241" fmla="*/ 170068 h 9023354"/>
              <a:gd name="connsiteX10242" fmla="*/ 6485750 w 11737975"/>
              <a:gd name="connsiteY10242" fmla="*/ 157907 h 9023354"/>
              <a:gd name="connsiteX10243" fmla="*/ 6585856 w 11737975"/>
              <a:gd name="connsiteY10243" fmla="*/ 156771 h 9023354"/>
              <a:gd name="connsiteX10244" fmla="*/ 6579077 w 11737975"/>
              <a:gd name="connsiteY10244" fmla="*/ 169165 h 9023354"/>
              <a:gd name="connsiteX10245" fmla="*/ 6578470 w 11737975"/>
              <a:gd name="connsiteY10245" fmla="*/ 159061 h 9023354"/>
              <a:gd name="connsiteX10246" fmla="*/ 6585856 w 11737975"/>
              <a:gd name="connsiteY10246" fmla="*/ 156771 h 9023354"/>
              <a:gd name="connsiteX10247" fmla="*/ 6793469 w 11737975"/>
              <a:gd name="connsiteY10247" fmla="*/ 156227 h 9023354"/>
              <a:gd name="connsiteX10248" fmla="*/ 6795933 w 11737975"/>
              <a:gd name="connsiteY10248" fmla="*/ 156976 h 9023354"/>
              <a:gd name="connsiteX10249" fmla="*/ 6799067 w 11737975"/>
              <a:gd name="connsiteY10249" fmla="*/ 159261 h 9023354"/>
              <a:gd name="connsiteX10250" fmla="*/ 6797277 w 11737975"/>
              <a:gd name="connsiteY10250" fmla="*/ 160045 h 9023354"/>
              <a:gd name="connsiteX10251" fmla="*/ 6792349 w 11737975"/>
              <a:gd name="connsiteY10251" fmla="*/ 158545 h 9023354"/>
              <a:gd name="connsiteX10252" fmla="*/ 6791678 w 11737975"/>
              <a:gd name="connsiteY10252" fmla="*/ 157011 h 9023354"/>
              <a:gd name="connsiteX10253" fmla="*/ 6793469 w 11737975"/>
              <a:gd name="connsiteY10253" fmla="*/ 156227 h 9023354"/>
              <a:gd name="connsiteX10254" fmla="*/ 6923623 w 11737975"/>
              <a:gd name="connsiteY10254" fmla="*/ 153420 h 9023354"/>
              <a:gd name="connsiteX10255" fmla="*/ 6927579 w 11737975"/>
              <a:gd name="connsiteY10255" fmla="*/ 153632 h 9023354"/>
              <a:gd name="connsiteX10256" fmla="*/ 6928099 w 11737975"/>
              <a:gd name="connsiteY10256" fmla="*/ 159231 h 9023354"/>
              <a:gd name="connsiteX10257" fmla="*/ 6925545 w 11737975"/>
              <a:gd name="connsiteY10257" fmla="*/ 162778 h 9023354"/>
              <a:gd name="connsiteX10258" fmla="*/ 6920706 w 11737975"/>
              <a:gd name="connsiteY10258" fmla="*/ 164410 h 9023354"/>
              <a:gd name="connsiteX10259" fmla="*/ 6917656 w 11737975"/>
              <a:gd name="connsiteY10259" fmla="*/ 161860 h 9023354"/>
              <a:gd name="connsiteX10260" fmla="*/ 6916343 w 11737975"/>
              <a:gd name="connsiteY10260" fmla="*/ 158306 h 9023354"/>
              <a:gd name="connsiteX10261" fmla="*/ 6917852 w 11737975"/>
              <a:gd name="connsiteY10261" fmla="*/ 157889 h 9023354"/>
              <a:gd name="connsiteX10262" fmla="*/ 6922000 w 11737975"/>
              <a:gd name="connsiteY10262" fmla="*/ 154129 h 9023354"/>
              <a:gd name="connsiteX10263" fmla="*/ 6923623 w 11737975"/>
              <a:gd name="connsiteY10263" fmla="*/ 153420 h 9023354"/>
              <a:gd name="connsiteX10264" fmla="*/ 5915867 w 11737975"/>
              <a:gd name="connsiteY10264" fmla="*/ 148263 h 9023354"/>
              <a:gd name="connsiteX10265" fmla="*/ 5910899 w 11737975"/>
              <a:gd name="connsiteY10265" fmla="*/ 158057 h 9023354"/>
              <a:gd name="connsiteX10266" fmla="*/ 5910702 w 11737975"/>
              <a:gd name="connsiteY10266" fmla="*/ 148620 h 9023354"/>
              <a:gd name="connsiteX10267" fmla="*/ 5915867 w 11737975"/>
              <a:gd name="connsiteY10267" fmla="*/ 148263 h 9023354"/>
              <a:gd name="connsiteX10268" fmla="*/ 6671788 w 11737975"/>
              <a:gd name="connsiteY10268" fmla="*/ 147781 h 9023354"/>
              <a:gd name="connsiteX10269" fmla="*/ 6675482 w 11737975"/>
              <a:gd name="connsiteY10269" fmla="*/ 151747 h 9023354"/>
              <a:gd name="connsiteX10270" fmla="*/ 6670438 w 11737975"/>
              <a:gd name="connsiteY10270" fmla="*/ 156573 h 9023354"/>
              <a:gd name="connsiteX10271" fmla="*/ 6668911 w 11737975"/>
              <a:gd name="connsiteY10271" fmla="*/ 154623 h 9023354"/>
              <a:gd name="connsiteX10272" fmla="*/ 6668503 w 11737975"/>
              <a:gd name="connsiteY10272" fmla="*/ 149219 h 9023354"/>
              <a:gd name="connsiteX10273" fmla="*/ 6671788 w 11737975"/>
              <a:gd name="connsiteY10273" fmla="*/ 147781 h 9023354"/>
              <a:gd name="connsiteX10274" fmla="*/ 6633712 w 11737975"/>
              <a:gd name="connsiteY10274" fmla="*/ 145764 h 9023354"/>
              <a:gd name="connsiteX10275" fmla="*/ 6634405 w 11737975"/>
              <a:gd name="connsiteY10275" fmla="*/ 147347 h 9023354"/>
              <a:gd name="connsiteX10276" fmla="*/ 6635791 w 11737975"/>
              <a:gd name="connsiteY10276" fmla="*/ 150511 h 9023354"/>
              <a:gd name="connsiteX10277" fmla="*/ 6626885 w 11737975"/>
              <a:gd name="connsiteY10277" fmla="*/ 152523 h 9023354"/>
              <a:gd name="connsiteX10278" fmla="*/ 6617721 w 11737975"/>
              <a:gd name="connsiteY10278" fmla="*/ 158420 h 9023354"/>
              <a:gd name="connsiteX10279" fmla="*/ 6616077 w 11737975"/>
              <a:gd name="connsiteY10279" fmla="*/ 159140 h 9023354"/>
              <a:gd name="connsiteX10280" fmla="*/ 6614692 w 11737975"/>
              <a:gd name="connsiteY10280" fmla="*/ 155975 h 9023354"/>
              <a:gd name="connsiteX10281" fmla="*/ 6619877 w 11737975"/>
              <a:gd name="connsiteY10281" fmla="*/ 149934 h 9023354"/>
              <a:gd name="connsiteX10282" fmla="*/ 6627142 w 11737975"/>
              <a:gd name="connsiteY10282" fmla="*/ 148640 h 9023354"/>
              <a:gd name="connsiteX10283" fmla="*/ 6633712 w 11737975"/>
              <a:gd name="connsiteY10283" fmla="*/ 145764 h 9023354"/>
              <a:gd name="connsiteX10284" fmla="*/ 6988853 w 11737975"/>
              <a:gd name="connsiteY10284" fmla="*/ 145665 h 9023354"/>
              <a:gd name="connsiteX10285" fmla="*/ 6992185 w 11737975"/>
              <a:gd name="connsiteY10285" fmla="*/ 148092 h 9023354"/>
              <a:gd name="connsiteX10286" fmla="*/ 6985764 w 11737975"/>
              <a:gd name="connsiteY10286" fmla="*/ 147245 h 9023354"/>
              <a:gd name="connsiteX10287" fmla="*/ 6988853 w 11737975"/>
              <a:gd name="connsiteY10287" fmla="*/ 145665 h 9023354"/>
              <a:gd name="connsiteX10288" fmla="*/ 6676953 w 11737975"/>
              <a:gd name="connsiteY10288" fmla="*/ 145349 h 9023354"/>
              <a:gd name="connsiteX10289" fmla="*/ 6677437 w 11737975"/>
              <a:gd name="connsiteY10289" fmla="*/ 150794 h 9023354"/>
              <a:gd name="connsiteX10290" fmla="*/ 6671481 w 11737975"/>
              <a:gd name="connsiteY10290" fmla="*/ 145859 h 9023354"/>
              <a:gd name="connsiteX10291" fmla="*/ 6676953 w 11737975"/>
              <a:gd name="connsiteY10291" fmla="*/ 145349 h 9023354"/>
              <a:gd name="connsiteX10292" fmla="*/ 6737809 w 11737975"/>
              <a:gd name="connsiteY10292" fmla="*/ 144935 h 9023354"/>
              <a:gd name="connsiteX10293" fmla="*/ 6738501 w 11737975"/>
              <a:gd name="connsiteY10293" fmla="*/ 146519 h 9023354"/>
              <a:gd name="connsiteX10294" fmla="*/ 6740145 w 11737975"/>
              <a:gd name="connsiteY10294" fmla="*/ 145800 h 9023354"/>
              <a:gd name="connsiteX10295" fmla="*/ 6741787 w 11737975"/>
              <a:gd name="connsiteY10295" fmla="*/ 145080 h 9023354"/>
              <a:gd name="connsiteX10296" fmla="*/ 6744817 w 11737975"/>
              <a:gd name="connsiteY10296" fmla="*/ 147525 h 9023354"/>
              <a:gd name="connsiteX10297" fmla="*/ 6743865 w 11737975"/>
              <a:gd name="connsiteY10297" fmla="*/ 149828 h 9023354"/>
              <a:gd name="connsiteX10298" fmla="*/ 6742223 w 11737975"/>
              <a:gd name="connsiteY10298" fmla="*/ 150546 h 9023354"/>
              <a:gd name="connsiteX10299" fmla="*/ 6738245 w 11737975"/>
              <a:gd name="connsiteY10299" fmla="*/ 150401 h 9023354"/>
              <a:gd name="connsiteX10300" fmla="*/ 6736860 w 11737975"/>
              <a:gd name="connsiteY10300" fmla="*/ 147237 h 9023354"/>
              <a:gd name="connsiteX10301" fmla="*/ 6737809 w 11737975"/>
              <a:gd name="connsiteY10301" fmla="*/ 144935 h 9023354"/>
              <a:gd name="connsiteX10302" fmla="*/ 6695159 w 11737975"/>
              <a:gd name="connsiteY10302" fmla="*/ 143037 h 9023354"/>
              <a:gd name="connsiteX10303" fmla="*/ 6690961 w 11737975"/>
              <a:gd name="connsiteY10303" fmla="*/ 150360 h 9023354"/>
              <a:gd name="connsiteX10304" fmla="*/ 6690385 w 11737975"/>
              <a:gd name="connsiteY10304" fmla="*/ 143755 h 9023354"/>
              <a:gd name="connsiteX10305" fmla="*/ 6695159 w 11737975"/>
              <a:gd name="connsiteY10305" fmla="*/ 143037 h 9023354"/>
              <a:gd name="connsiteX10306" fmla="*/ 6972460 w 11737975"/>
              <a:gd name="connsiteY10306" fmla="*/ 140042 h 9023354"/>
              <a:gd name="connsiteX10307" fmla="*/ 6982412 w 11737975"/>
              <a:gd name="connsiteY10307" fmla="*/ 148804 h 9023354"/>
              <a:gd name="connsiteX10308" fmla="*/ 6969005 w 11737975"/>
              <a:gd name="connsiteY10308" fmla="*/ 158421 h 9023354"/>
              <a:gd name="connsiteX10309" fmla="*/ 6968581 w 11737975"/>
              <a:gd name="connsiteY10309" fmla="*/ 152985 h 9023354"/>
              <a:gd name="connsiteX10310" fmla="*/ 6969537 w 11737975"/>
              <a:gd name="connsiteY10310" fmla="*/ 150692 h 9023354"/>
              <a:gd name="connsiteX10311" fmla="*/ 6964874 w 11737975"/>
              <a:gd name="connsiteY10311" fmla="*/ 148984 h 9023354"/>
              <a:gd name="connsiteX10312" fmla="*/ 6963920 w 11737975"/>
              <a:gd name="connsiteY10312" fmla="*/ 151277 h 9023354"/>
              <a:gd name="connsiteX10313" fmla="*/ 6958037 w 11737975"/>
              <a:gd name="connsiteY10313" fmla="*/ 155726 h 9023354"/>
              <a:gd name="connsiteX10314" fmla="*/ 6955019 w 11737975"/>
              <a:gd name="connsiteY10314" fmla="*/ 153299 h 9023354"/>
              <a:gd name="connsiteX10315" fmla="*/ 6950355 w 11737975"/>
              <a:gd name="connsiteY10315" fmla="*/ 151592 h 9023354"/>
              <a:gd name="connsiteX10316" fmla="*/ 6952155 w 11737975"/>
              <a:gd name="connsiteY10316" fmla="*/ 160175 h 9023354"/>
              <a:gd name="connsiteX10317" fmla="*/ 6947225 w 11737975"/>
              <a:gd name="connsiteY10317" fmla="*/ 162332 h 9023354"/>
              <a:gd name="connsiteX10318" fmla="*/ 6947914 w 11737975"/>
              <a:gd name="connsiteY10318" fmla="*/ 163905 h 9023354"/>
              <a:gd name="connsiteX10319" fmla="*/ 6938856 w 11737975"/>
              <a:gd name="connsiteY10319" fmla="*/ 156627 h 9023354"/>
              <a:gd name="connsiteX10320" fmla="*/ 6945004 w 11737975"/>
              <a:gd name="connsiteY10320" fmla="*/ 148312 h 9023354"/>
              <a:gd name="connsiteX10321" fmla="*/ 6947336 w 11737975"/>
              <a:gd name="connsiteY10321" fmla="*/ 149165 h 9023354"/>
              <a:gd name="connsiteX10322" fmla="*/ 6948289 w 11737975"/>
              <a:gd name="connsiteY10322" fmla="*/ 146874 h 9023354"/>
              <a:gd name="connsiteX10323" fmla="*/ 6955972 w 11737975"/>
              <a:gd name="connsiteY10323" fmla="*/ 151007 h 9023354"/>
              <a:gd name="connsiteX10324" fmla="*/ 6958302 w 11737975"/>
              <a:gd name="connsiteY10324" fmla="*/ 151862 h 9023354"/>
              <a:gd name="connsiteX10325" fmla="*/ 6960212 w 11737975"/>
              <a:gd name="connsiteY10325" fmla="*/ 147277 h 9023354"/>
              <a:gd name="connsiteX10326" fmla="*/ 6961166 w 11737975"/>
              <a:gd name="connsiteY10326" fmla="*/ 144986 h 9023354"/>
              <a:gd name="connsiteX10327" fmla="*/ 6962809 w 11737975"/>
              <a:gd name="connsiteY10327" fmla="*/ 144268 h 9023354"/>
              <a:gd name="connsiteX10328" fmla="*/ 6967472 w 11737975"/>
              <a:gd name="connsiteY10328" fmla="*/ 145974 h 9023354"/>
              <a:gd name="connsiteX10329" fmla="*/ 6972460 w 11737975"/>
              <a:gd name="connsiteY10329" fmla="*/ 140042 h 9023354"/>
              <a:gd name="connsiteX10330" fmla="*/ 6651006 w 11737975"/>
              <a:gd name="connsiteY10330" fmla="*/ 139737 h 9023354"/>
              <a:gd name="connsiteX10331" fmla="*/ 6652671 w 11737975"/>
              <a:gd name="connsiteY10331" fmla="*/ 148150 h 9023354"/>
              <a:gd name="connsiteX10332" fmla="*/ 6642193 w 11737975"/>
              <a:gd name="connsiteY10332" fmla="*/ 147251 h 9023354"/>
              <a:gd name="connsiteX10333" fmla="*/ 6641870 w 11737975"/>
              <a:gd name="connsiteY10333" fmla="*/ 141907 h 9023354"/>
              <a:gd name="connsiteX10334" fmla="*/ 6651006 w 11737975"/>
              <a:gd name="connsiteY10334" fmla="*/ 139737 h 9023354"/>
              <a:gd name="connsiteX10335" fmla="*/ 5878698 w 11737975"/>
              <a:gd name="connsiteY10335" fmla="*/ 135767 h 9023354"/>
              <a:gd name="connsiteX10336" fmla="*/ 5883379 w 11737975"/>
              <a:gd name="connsiteY10336" fmla="*/ 135840 h 9023354"/>
              <a:gd name="connsiteX10337" fmla="*/ 5878735 w 11737975"/>
              <a:gd name="connsiteY10337" fmla="*/ 141584 h 9023354"/>
              <a:gd name="connsiteX10338" fmla="*/ 5876808 w 11737975"/>
              <a:gd name="connsiteY10338" fmla="*/ 138716 h 9023354"/>
              <a:gd name="connsiteX10339" fmla="*/ 5878698 w 11737975"/>
              <a:gd name="connsiteY10339" fmla="*/ 135767 h 9023354"/>
              <a:gd name="connsiteX10340" fmla="*/ 7016019 w 11737975"/>
              <a:gd name="connsiteY10340" fmla="*/ 135602 h 9023354"/>
              <a:gd name="connsiteX10341" fmla="*/ 7018370 w 11737975"/>
              <a:gd name="connsiteY10341" fmla="*/ 136631 h 9023354"/>
              <a:gd name="connsiteX10342" fmla="*/ 7017532 w 11737975"/>
              <a:gd name="connsiteY10342" fmla="*/ 139054 h 9023354"/>
              <a:gd name="connsiteX10343" fmla="*/ 7014346 w 11737975"/>
              <a:gd name="connsiteY10343" fmla="*/ 140449 h 9023354"/>
              <a:gd name="connsiteX10344" fmla="*/ 7013591 w 11737975"/>
              <a:gd name="connsiteY10344" fmla="*/ 138723 h 9023354"/>
              <a:gd name="connsiteX10345" fmla="*/ 7012834 w 11737975"/>
              <a:gd name="connsiteY10345" fmla="*/ 136995 h 9023354"/>
              <a:gd name="connsiteX10346" fmla="*/ 7016019 w 11737975"/>
              <a:gd name="connsiteY10346" fmla="*/ 135602 h 9023354"/>
              <a:gd name="connsiteX10347" fmla="*/ 6807173 w 11737975"/>
              <a:gd name="connsiteY10347" fmla="*/ 133543 h 9023354"/>
              <a:gd name="connsiteX10348" fmla="*/ 6810531 w 11737975"/>
              <a:gd name="connsiteY10348" fmla="*/ 141216 h 9023354"/>
              <a:gd name="connsiteX10349" fmla="*/ 6804170 w 11737975"/>
              <a:gd name="connsiteY10349" fmla="*/ 140343 h 9023354"/>
              <a:gd name="connsiteX10350" fmla="*/ 6807173 w 11737975"/>
              <a:gd name="connsiteY10350" fmla="*/ 133543 h 9023354"/>
              <a:gd name="connsiteX10351" fmla="*/ 5932026 w 11737975"/>
              <a:gd name="connsiteY10351" fmla="*/ 131516 h 9023354"/>
              <a:gd name="connsiteX10352" fmla="*/ 5929557 w 11737975"/>
              <a:gd name="connsiteY10352" fmla="*/ 143763 h 9023354"/>
              <a:gd name="connsiteX10353" fmla="*/ 5928534 w 11737975"/>
              <a:gd name="connsiteY10353" fmla="*/ 135834 h 9023354"/>
              <a:gd name="connsiteX10354" fmla="*/ 5932026 w 11737975"/>
              <a:gd name="connsiteY10354" fmla="*/ 131516 h 9023354"/>
              <a:gd name="connsiteX10355" fmla="*/ 6842512 w 11737975"/>
              <a:gd name="connsiteY10355" fmla="*/ 125161 h 9023354"/>
              <a:gd name="connsiteX10356" fmla="*/ 6843205 w 11737975"/>
              <a:gd name="connsiteY10356" fmla="*/ 126742 h 9023354"/>
              <a:gd name="connsiteX10357" fmla="*/ 6843896 w 11737975"/>
              <a:gd name="connsiteY10357" fmla="*/ 128325 h 9023354"/>
              <a:gd name="connsiteX10358" fmla="*/ 6843639 w 11737975"/>
              <a:gd name="connsiteY10358" fmla="*/ 132209 h 9023354"/>
              <a:gd name="connsiteX10359" fmla="*/ 6841997 w 11737975"/>
              <a:gd name="connsiteY10359" fmla="*/ 132927 h 9023354"/>
              <a:gd name="connsiteX10360" fmla="*/ 6840353 w 11737975"/>
              <a:gd name="connsiteY10360" fmla="*/ 133646 h 9023354"/>
              <a:gd name="connsiteX10361" fmla="*/ 6838018 w 11737975"/>
              <a:gd name="connsiteY10361" fmla="*/ 132784 h 9023354"/>
              <a:gd name="connsiteX10362" fmla="*/ 6838967 w 11737975"/>
              <a:gd name="connsiteY10362" fmla="*/ 130481 h 9023354"/>
              <a:gd name="connsiteX10363" fmla="*/ 6840611 w 11737975"/>
              <a:gd name="connsiteY10363" fmla="*/ 129763 h 9023354"/>
              <a:gd name="connsiteX10364" fmla="*/ 6840868 w 11737975"/>
              <a:gd name="connsiteY10364" fmla="*/ 125879 h 9023354"/>
              <a:gd name="connsiteX10365" fmla="*/ 6842512 w 11737975"/>
              <a:gd name="connsiteY10365" fmla="*/ 125161 h 9023354"/>
              <a:gd name="connsiteX10366" fmla="*/ 6818919 w 11737975"/>
              <a:gd name="connsiteY10366" fmla="*/ 124518 h 9023354"/>
              <a:gd name="connsiteX10367" fmla="*/ 6821231 w 11737975"/>
              <a:gd name="connsiteY10367" fmla="*/ 125333 h 9023354"/>
              <a:gd name="connsiteX10368" fmla="*/ 6820262 w 11737975"/>
              <a:gd name="connsiteY10368" fmla="*/ 127586 h 9023354"/>
              <a:gd name="connsiteX10369" fmla="*/ 6816975 w 11737975"/>
              <a:gd name="connsiteY10369" fmla="*/ 129024 h 9023354"/>
              <a:gd name="connsiteX10370" fmla="*/ 6814661 w 11737975"/>
              <a:gd name="connsiteY10370" fmla="*/ 128209 h 9023354"/>
              <a:gd name="connsiteX10371" fmla="*/ 6815633 w 11737975"/>
              <a:gd name="connsiteY10371" fmla="*/ 125956 h 9023354"/>
              <a:gd name="connsiteX10372" fmla="*/ 6818919 w 11737975"/>
              <a:gd name="connsiteY10372" fmla="*/ 124518 h 9023354"/>
              <a:gd name="connsiteX10373" fmla="*/ 6797266 w 11737975"/>
              <a:gd name="connsiteY10373" fmla="*/ 124395 h 9023354"/>
              <a:gd name="connsiteX10374" fmla="*/ 6802164 w 11737975"/>
              <a:gd name="connsiteY10374" fmla="*/ 138161 h 9023354"/>
              <a:gd name="connsiteX10375" fmla="*/ 6795381 w 11737975"/>
              <a:gd name="connsiteY10375" fmla="*/ 138419 h 9023354"/>
              <a:gd name="connsiteX10376" fmla="*/ 6796074 w 11737975"/>
              <a:gd name="connsiteY10376" fmla="*/ 140002 h 9023354"/>
              <a:gd name="connsiteX10377" fmla="*/ 6791322 w 11737975"/>
              <a:gd name="connsiteY10377" fmla="*/ 138311 h 9023354"/>
              <a:gd name="connsiteX10378" fmla="*/ 6791621 w 11737975"/>
              <a:gd name="connsiteY10378" fmla="*/ 134408 h 9023354"/>
              <a:gd name="connsiteX10379" fmla="*/ 6792609 w 11737975"/>
              <a:gd name="connsiteY10379" fmla="*/ 132090 h 9023354"/>
              <a:gd name="connsiteX10380" fmla="*/ 6794295 w 11737975"/>
              <a:gd name="connsiteY10380" fmla="*/ 131352 h 9023354"/>
              <a:gd name="connsiteX10381" fmla="*/ 6797266 w 11737975"/>
              <a:gd name="connsiteY10381" fmla="*/ 124395 h 9023354"/>
              <a:gd name="connsiteX10382" fmla="*/ 6768099 w 11737975"/>
              <a:gd name="connsiteY10382" fmla="*/ 120707 h 9023354"/>
              <a:gd name="connsiteX10383" fmla="*/ 6771115 w 11737975"/>
              <a:gd name="connsiteY10383" fmla="*/ 123045 h 9023354"/>
              <a:gd name="connsiteX10384" fmla="*/ 6771456 w 11737975"/>
              <a:gd name="connsiteY10384" fmla="*/ 128380 h 9023354"/>
              <a:gd name="connsiteX10385" fmla="*/ 6768783 w 11737975"/>
              <a:gd name="connsiteY10385" fmla="*/ 131378 h 9023354"/>
              <a:gd name="connsiteX10386" fmla="*/ 6764096 w 11737975"/>
              <a:gd name="connsiteY10386" fmla="*/ 129773 h 9023354"/>
              <a:gd name="connsiteX10387" fmla="*/ 6763752 w 11737975"/>
              <a:gd name="connsiteY10387" fmla="*/ 124438 h 9023354"/>
              <a:gd name="connsiteX10388" fmla="*/ 6766426 w 11737975"/>
              <a:gd name="connsiteY10388" fmla="*/ 121439 h 9023354"/>
              <a:gd name="connsiteX10389" fmla="*/ 6768099 w 11737975"/>
              <a:gd name="connsiteY10389" fmla="*/ 120707 h 9023354"/>
              <a:gd name="connsiteX10390" fmla="*/ 6870785 w 11737975"/>
              <a:gd name="connsiteY10390" fmla="*/ 116897 h 9023354"/>
              <a:gd name="connsiteX10391" fmla="*/ 6875277 w 11737975"/>
              <a:gd name="connsiteY10391" fmla="*/ 122611 h 9023354"/>
              <a:gd name="connsiteX10392" fmla="*/ 6872899 w 11737975"/>
              <a:gd name="connsiteY10392" fmla="*/ 121732 h 9023354"/>
              <a:gd name="connsiteX10393" fmla="*/ 6873571 w 11737975"/>
              <a:gd name="connsiteY10393" fmla="*/ 123838 h 9023354"/>
              <a:gd name="connsiteX10394" fmla="*/ 6871934 w 11737975"/>
              <a:gd name="connsiteY10394" fmla="*/ 124075 h 9023354"/>
              <a:gd name="connsiteX10395" fmla="*/ 6870466 w 11737975"/>
              <a:gd name="connsiteY10395" fmla="*/ 120157 h 9023354"/>
              <a:gd name="connsiteX10396" fmla="*/ 6870785 w 11737975"/>
              <a:gd name="connsiteY10396" fmla="*/ 116897 h 9023354"/>
              <a:gd name="connsiteX10397" fmla="*/ 5914975 w 11737975"/>
              <a:gd name="connsiteY10397" fmla="*/ 114786 h 9023354"/>
              <a:gd name="connsiteX10398" fmla="*/ 5911111 w 11737975"/>
              <a:gd name="connsiteY10398" fmla="*/ 127644 h 9023354"/>
              <a:gd name="connsiteX10399" fmla="*/ 5909456 w 11737975"/>
              <a:gd name="connsiteY10399" fmla="*/ 117899 h 9023354"/>
              <a:gd name="connsiteX10400" fmla="*/ 5914975 w 11737975"/>
              <a:gd name="connsiteY10400" fmla="*/ 114786 h 9023354"/>
              <a:gd name="connsiteX10401" fmla="*/ 6794785 w 11737975"/>
              <a:gd name="connsiteY10401" fmla="*/ 114512 h 9023354"/>
              <a:gd name="connsiteX10402" fmla="*/ 6799115 w 11737975"/>
              <a:gd name="connsiteY10402" fmla="*/ 119930 h 9023354"/>
              <a:gd name="connsiteX10403" fmla="*/ 6800086 w 11737975"/>
              <a:gd name="connsiteY10403" fmla="*/ 117676 h 9023354"/>
              <a:gd name="connsiteX10404" fmla="*/ 6798815 w 11737975"/>
              <a:gd name="connsiteY10404" fmla="*/ 123718 h 9023354"/>
              <a:gd name="connsiteX10405" fmla="*/ 6794186 w 11737975"/>
              <a:gd name="connsiteY10405" fmla="*/ 122087 h 9023354"/>
              <a:gd name="connsiteX10406" fmla="*/ 6792172 w 11737975"/>
              <a:gd name="connsiteY10406" fmla="*/ 117484 h 9023354"/>
              <a:gd name="connsiteX10407" fmla="*/ 6794785 w 11737975"/>
              <a:gd name="connsiteY10407" fmla="*/ 114512 h 9023354"/>
              <a:gd name="connsiteX10408" fmla="*/ 6880071 w 11737975"/>
              <a:gd name="connsiteY10408" fmla="*/ 112902 h 9023354"/>
              <a:gd name="connsiteX10409" fmla="*/ 6882014 w 11737975"/>
              <a:gd name="connsiteY10409" fmla="*/ 115803 h 9023354"/>
              <a:gd name="connsiteX10410" fmla="*/ 6875904 w 11737975"/>
              <a:gd name="connsiteY10410" fmla="*/ 119174 h 9023354"/>
              <a:gd name="connsiteX10411" fmla="*/ 6873392 w 11737975"/>
              <a:gd name="connsiteY10411" fmla="*/ 113993 h 9023354"/>
              <a:gd name="connsiteX10412" fmla="*/ 6880071 w 11737975"/>
              <a:gd name="connsiteY10412" fmla="*/ 112902 h 9023354"/>
              <a:gd name="connsiteX10413" fmla="*/ 6798352 w 11737975"/>
              <a:gd name="connsiteY10413" fmla="*/ 108836 h 9023354"/>
              <a:gd name="connsiteX10414" fmla="*/ 6802749 w 11737975"/>
              <a:gd name="connsiteY10414" fmla="*/ 110752 h 9023354"/>
              <a:gd name="connsiteX10415" fmla="*/ 6801877 w 11737975"/>
              <a:gd name="connsiteY10415" fmla="*/ 116891 h 9023354"/>
              <a:gd name="connsiteX10416" fmla="*/ 6798352 w 11737975"/>
              <a:gd name="connsiteY10416" fmla="*/ 108836 h 9023354"/>
              <a:gd name="connsiteX10417" fmla="*/ 6972068 w 11737975"/>
              <a:gd name="connsiteY10417" fmla="*/ 101406 h 9023354"/>
              <a:gd name="connsiteX10418" fmla="*/ 6972656 w 11737975"/>
              <a:gd name="connsiteY10418" fmla="*/ 104596 h 9023354"/>
              <a:gd name="connsiteX10419" fmla="*/ 6967409 w 11737975"/>
              <a:gd name="connsiteY10419" fmla="*/ 104771 h 9023354"/>
              <a:gd name="connsiteX10420" fmla="*/ 6972068 w 11737975"/>
              <a:gd name="connsiteY10420" fmla="*/ 101406 h 9023354"/>
              <a:gd name="connsiteX10421" fmla="*/ 6909931 w 11737975"/>
              <a:gd name="connsiteY10421" fmla="*/ 99763 h 9023354"/>
              <a:gd name="connsiteX10422" fmla="*/ 6914258 w 11737975"/>
              <a:gd name="connsiteY10422" fmla="*/ 105313 h 9023354"/>
              <a:gd name="connsiteX10423" fmla="*/ 6908345 w 11737975"/>
              <a:gd name="connsiteY10423" fmla="*/ 113484 h 9023354"/>
              <a:gd name="connsiteX10424" fmla="*/ 6906577 w 11737975"/>
              <a:gd name="connsiteY10424" fmla="*/ 105651 h 9023354"/>
              <a:gd name="connsiteX10425" fmla="*/ 6909931 w 11737975"/>
              <a:gd name="connsiteY10425" fmla="*/ 99763 h 9023354"/>
              <a:gd name="connsiteX10426" fmla="*/ 6991912 w 11737975"/>
              <a:gd name="connsiteY10426" fmla="*/ 97474 h 9023354"/>
              <a:gd name="connsiteX10427" fmla="*/ 6998913 w 11737975"/>
              <a:gd name="connsiteY10427" fmla="*/ 100168 h 9023354"/>
              <a:gd name="connsiteX10428" fmla="*/ 6992403 w 11737975"/>
              <a:gd name="connsiteY10428" fmla="*/ 104698 h 9023354"/>
              <a:gd name="connsiteX10429" fmla="*/ 6989358 w 11737975"/>
              <a:gd name="connsiteY10429" fmla="*/ 100510 h 9023354"/>
              <a:gd name="connsiteX10430" fmla="*/ 6992397 w 11737975"/>
              <a:gd name="connsiteY10430" fmla="*/ 103020 h 9023354"/>
              <a:gd name="connsiteX10431" fmla="*/ 6991912 w 11737975"/>
              <a:gd name="connsiteY10431" fmla="*/ 97474 h 9023354"/>
              <a:gd name="connsiteX10432" fmla="*/ 6903544 w 11737975"/>
              <a:gd name="connsiteY10432" fmla="*/ 93028 h 9023354"/>
              <a:gd name="connsiteX10433" fmla="*/ 6907509 w 11737975"/>
              <a:gd name="connsiteY10433" fmla="*/ 93143 h 9023354"/>
              <a:gd name="connsiteX10434" fmla="*/ 6904109 w 11737975"/>
              <a:gd name="connsiteY10434" fmla="*/ 99839 h 9023354"/>
              <a:gd name="connsiteX10435" fmla="*/ 6901618 w 11737975"/>
              <a:gd name="connsiteY10435" fmla="*/ 97574 h 9023354"/>
              <a:gd name="connsiteX10436" fmla="*/ 6903544 w 11737975"/>
              <a:gd name="connsiteY10436" fmla="*/ 93028 h 9023354"/>
              <a:gd name="connsiteX10437" fmla="*/ 5970053 w 11737975"/>
              <a:gd name="connsiteY10437" fmla="*/ 92244 h 9023354"/>
              <a:gd name="connsiteX10438" fmla="*/ 5974696 w 11737975"/>
              <a:gd name="connsiteY10438" fmla="*/ 94021 h 9023354"/>
              <a:gd name="connsiteX10439" fmla="*/ 5971485 w 11737975"/>
              <a:gd name="connsiteY10439" fmla="*/ 108758 h 9023354"/>
              <a:gd name="connsiteX10440" fmla="*/ 5967024 w 11737975"/>
              <a:gd name="connsiteY10440" fmla="*/ 98569 h 9023354"/>
              <a:gd name="connsiteX10441" fmla="*/ 5970053 w 11737975"/>
              <a:gd name="connsiteY10441" fmla="*/ 92244 h 9023354"/>
              <a:gd name="connsiteX10442" fmla="*/ 6897063 w 11737975"/>
              <a:gd name="connsiteY10442" fmla="*/ 88253 h 9023354"/>
              <a:gd name="connsiteX10443" fmla="*/ 6899412 w 11737975"/>
              <a:gd name="connsiteY10443" fmla="*/ 89283 h 9023354"/>
              <a:gd name="connsiteX10444" fmla="*/ 6898575 w 11737975"/>
              <a:gd name="connsiteY10444" fmla="*/ 91707 h 9023354"/>
              <a:gd name="connsiteX10445" fmla="*/ 6895388 w 11737975"/>
              <a:gd name="connsiteY10445" fmla="*/ 93101 h 9023354"/>
              <a:gd name="connsiteX10446" fmla="*/ 6894632 w 11737975"/>
              <a:gd name="connsiteY10446" fmla="*/ 91375 h 9023354"/>
              <a:gd name="connsiteX10447" fmla="*/ 6893878 w 11737975"/>
              <a:gd name="connsiteY10447" fmla="*/ 89648 h 9023354"/>
              <a:gd name="connsiteX10448" fmla="*/ 6897063 w 11737975"/>
              <a:gd name="connsiteY10448" fmla="*/ 88253 h 9023354"/>
              <a:gd name="connsiteX10449" fmla="*/ 6041063 w 11737975"/>
              <a:gd name="connsiteY10449" fmla="*/ 87901 h 9023354"/>
              <a:gd name="connsiteX10450" fmla="*/ 6048563 w 11737975"/>
              <a:gd name="connsiteY10450" fmla="*/ 92023 h 9023354"/>
              <a:gd name="connsiteX10451" fmla="*/ 6043337 w 11737975"/>
              <a:gd name="connsiteY10451" fmla="*/ 100819 h 9023354"/>
              <a:gd name="connsiteX10452" fmla="*/ 6040363 w 11737975"/>
              <a:gd name="connsiteY10452" fmla="*/ 99313 h 9023354"/>
              <a:gd name="connsiteX10453" fmla="*/ 6041742 w 11737975"/>
              <a:gd name="connsiteY10453" fmla="*/ 89455 h 9023354"/>
              <a:gd name="connsiteX10454" fmla="*/ 6041063 w 11737975"/>
              <a:gd name="connsiteY10454" fmla="*/ 87901 h 9023354"/>
              <a:gd name="connsiteX10455" fmla="*/ 6362379 w 11737975"/>
              <a:gd name="connsiteY10455" fmla="*/ 55683 h 9023354"/>
              <a:gd name="connsiteX10456" fmla="*/ 6384374 w 11737975"/>
              <a:gd name="connsiteY10456" fmla="*/ 61075 h 9023354"/>
              <a:gd name="connsiteX10457" fmla="*/ 6393993 w 11737975"/>
              <a:gd name="connsiteY10457" fmla="*/ 60618 h 9023354"/>
              <a:gd name="connsiteX10458" fmla="*/ 6415836 w 11737975"/>
              <a:gd name="connsiteY10458" fmla="*/ 56689 h 9023354"/>
              <a:gd name="connsiteX10459" fmla="*/ 6421775 w 11737975"/>
              <a:gd name="connsiteY10459" fmla="*/ 74740 h 9023354"/>
              <a:gd name="connsiteX10460" fmla="*/ 6422043 w 11737975"/>
              <a:gd name="connsiteY10460" fmla="*/ 70870 h 9023354"/>
              <a:gd name="connsiteX10461" fmla="*/ 6424380 w 11737975"/>
              <a:gd name="connsiteY10461" fmla="*/ 71723 h 9023354"/>
              <a:gd name="connsiteX10462" fmla="*/ 6421506 w 11737975"/>
              <a:gd name="connsiteY10462" fmla="*/ 78613 h 9023354"/>
              <a:gd name="connsiteX10463" fmla="*/ 6423152 w 11737975"/>
              <a:gd name="connsiteY10463" fmla="*/ 77892 h 9023354"/>
              <a:gd name="connsiteX10464" fmla="*/ 6405986 w 11737975"/>
              <a:gd name="connsiteY10464" fmla="*/ 83529 h 9023354"/>
              <a:gd name="connsiteX10465" fmla="*/ 6408440 w 11737975"/>
              <a:gd name="connsiteY10465" fmla="*/ 71190 h 9023354"/>
              <a:gd name="connsiteX10466" fmla="*/ 6396751 w 11737975"/>
              <a:gd name="connsiteY10466" fmla="*/ 66920 h 9023354"/>
              <a:gd name="connsiteX10467" fmla="*/ 6395104 w 11737975"/>
              <a:gd name="connsiteY10467" fmla="*/ 67643 h 9023354"/>
              <a:gd name="connsiteX10468" fmla="*/ 6388244 w 11737975"/>
              <a:gd name="connsiteY10468" fmla="*/ 74399 h 9023354"/>
              <a:gd name="connsiteX10469" fmla="*/ 6391270 w 11737975"/>
              <a:gd name="connsiteY10469" fmla="*/ 76829 h 9023354"/>
              <a:gd name="connsiteX10470" fmla="*/ 6391961 w 11737975"/>
              <a:gd name="connsiteY10470" fmla="*/ 78406 h 9023354"/>
              <a:gd name="connsiteX10471" fmla="*/ 6390314 w 11737975"/>
              <a:gd name="connsiteY10471" fmla="*/ 79126 h 9023354"/>
              <a:gd name="connsiteX10472" fmla="*/ 6387285 w 11737975"/>
              <a:gd name="connsiteY10472" fmla="*/ 76696 h 9023354"/>
              <a:gd name="connsiteX10473" fmla="*/ 6393071 w 11737975"/>
              <a:gd name="connsiteY10473" fmla="*/ 85428 h 9023354"/>
              <a:gd name="connsiteX10474" fmla="*/ 6381114 w 11737975"/>
              <a:gd name="connsiteY10474" fmla="*/ 85030 h 9023354"/>
              <a:gd name="connsiteX10475" fmla="*/ 6377819 w 11737975"/>
              <a:gd name="connsiteY10475" fmla="*/ 86472 h 9023354"/>
              <a:gd name="connsiteX10476" fmla="*/ 6358043 w 11737975"/>
              <a:gd name="connsiteY10476" fmla="*/ 95129 h 9023354"/>
              <a:gd name="connsiteX10477" fmla="*/ 6357203 w 11737975"/>
              <a:gd name="connsiteY10477" fmla="*/ 84232 h 9023354"/>
              <a:gd name="connsiteX10478" fmla="*/ 6349384 w 11737975"/>
              <a:gd name="connsiteY10478" fmla="*/ 93286 h 9023354"/>
              <a:gd name="connsiteX10479" fmla="*/ 6358618 w 11737975"/>
              <a:gd name="connsiteY10479" fmla="*/ 109896 h 9023354"/>
              <a:gd name="connsiteX10480" fmla="*/ 6367125 w 11737975"/>
              <a:gd name="connsiteY10480" fmla="*/ 102417 h 9023354"/>
              <a:gd name="connsiteX10481" fmla="*/ 6377434 w 11737975"/>
              <a:gd name="connsiteY10481" fmla="*/ 103536 h 9023354"/>
              <a:gd name="connsiteX10482" fmla="*/ 6376745 w 11737975"/>
              <a:gd name="connsiteY10482" fmla="*/ 101961 h 9023354"/>
              <a:gd name="connsiteX10483" fmla="*/ 6378394 w 11737975"/>
              <a:gd name="connsiteY10483" fmla="*/ 101241 h 9023354"/>
              <a:gd name="connsiteX10484" fmla="*/ 6379083 w 11737975"/>
              <a:gd name="connsiteY10484" fmla="*/ 102816 h 9023354"/>
              <a:gd name="connsiteX10485" fmla="*/ 6380460 w 11737975"/>
              <a:gd name="connsiteY10485" fmla="*/ 105966 h 9023354"/>
              <a:gd name="connsiteX10486" fmla="*/ 6387051 w 11737975"/>
              <a:gd name="connsiteY10486" fmla="*/ 103082 h 9023354"/>
              <a:gd name="connsiteX10487" fmla="*/ 6391459 w 11737975"/>
              <a:gd name="connsiteY10487" fmla="*/ 108661 h 9023354"/>
              <a:gd name="connsiteX10488" fmla="*/ 6428286 w 11737975"/>
              <a:gd name="connsiteY10488" fmla="*/ 107560 h 9023354"/>
              <a:gd name="connsiteX10489" fmla="*/ 6396019 w 11737975"/>
              <a:gd name="connsiteY10489" fmla="*/ 123563 h 9023354"/>
              <a:gd name="connsiteX10490" fmla="*/ 6427400 w 11737975"/>
              <a:gd name="connsiteY10490" fmla="*/ 154882 h 9023354"/>
              <a:gd name="connsiteX10491" fmla="*/ 6442537 w 11737975"/>
              <a:gd name="connsiteY10491" fmla="*/ 167032 h 9023354"/>
              <a:gd name="connsiteX10492" fmla="*/ 6446674 w 11737975"/>
              <a:gd name="connsiteY10492" fmla="*/ 176484 h 9023354"/>
              <a:gd name="connsiteX10493" fmla="*/ 6444337 w 11737975"/>
              <a:gd name="connsiteY10493" fmla="*/ 175631 h 9023354"/>
              <a:gd name="connsiteX10494" fmla="*/ 6453418 w 11737975"/>
              <a:gd name="connsiteY10494" fmla="*/ 182919 h 9023354"/>
              <a:gd name="connsiteX10495" fmla="*/ 6464111 w 11737975"/>
              <a:gd name="connsiteY10495" fmla="*/ 166975 h 9023354"/>
              <a:gd name="connsiteX10496" fmla="*/ 6463691 w 11737975"/>
              <a:gd name="connsiteY10496" fmla="*/ 161526 h 9023354"/>
              <a:gd name="connsiteX10497" fmla="*/ 6465339 w 11737975"/>
              <a:gd name="connsiteY10497" fmla="*/ 160805 h 9023354"/>
              <a:gd name="connsiteX10498" fmla="*/ 6467675 w 11737975"/>
              <a:gd name="connsiteY10498" fmla="*/ 161660 h 9023354"/>
              <a:gd name="connsiteX10499" fmla="*/ 6469745 w 11737975"/>
              <a:gd name="connsiteY10499" fmla="*/ 166386 h 9023354"/>
              <a:gd name="connsiteX10500" fmla="*/ 6468787 w 11737975"/>
              <a:gd name="connsiteY10500" fmla="*/ 168683 h 9023354"/>
              <a:gd name="connsiteX10501" fmla="*/ 6469476 w 11737975"/>
              <a:gd name="connsiteY10501" fmla="*/ 170257 h 9023354"/>
              <a:gd name="connsiteX10502" fmla="*/ 6478404 w 11737975"/>
              <a:gd name="connsiteY10502" fmla="*/ 168227 h 9023354"/>
              <a:gd name="connsiteX10503" fmla="*/ 6481738 w 11737975"/>
              <a:gd name="connsiteY10503" fmla="*/ 189298 h 9023354"/>
              <a:gd name="connsiteX10504" fmla="*/ 6468286 w 11737975"/>
              <a:gd name="connsiteY10504" fmla="*/ 198940 h 9023354"/>
              <a:gd name="connsiteX10505" fmla="*/ 6481890 w 11737975"/>
              <a:gd name="connsiteY10505" fmla="*/ 198617 h 9023354"/>
              <a:gd name="connsiteX10506" fmla="*/ 6498942 w 11737975"/>
              <a:gd name="connsiteY10506" fmla="*/ 206172 h 9023354"/>
              <a:gd name="connsiteX10507" fmla="*/ 6497832 w 11737975"/>
              <a:gd name="connsiteY10507" fmla="*/ 199149 h 9023354"/>
              <a:gd name="connsiteX10508" fmla="*/ 6505266 w 11737975"/>
              <a:gd name="connsiteY10508" fmla="*/ 207159 h 9023354"/>
              <a:gd name="connsiteX10509" fmla="*/ 6509786 w 11737975"/>
              <a:gd name="connsiteY10509" fmla="*/ 199547 h 9023354"/>
              <a:gd name="connsiteX10510" fmla="*/ 6522586 w 11737975"/>
              <a:gd name="connsiteY10510" fmla="*/ 210841 h 9023354"/>
              <a:gd name="connsiteX10511" fmla="*/ 6524539 w 11737975"/>
              <a:gd name="connsiteY10511" fmla="*/ 228761 h 9023354"/>
              <a:gd name="connsiteX10512" fmla="*/ 6527834 w 11737975"/>
              <a:gd name="connsiteY10512" fmla="*/ 227318 h 9023354"/>
              <a:gd name="connsiteX10513" fmla="*/ 6531936 w 11737975"/>
              <a:gd name="connsiteY10513" fmla="*/ 214259 h 9023354"/>
              <a:gd name="connsiteX10514" fmla="*/ 6532894 w 11737975"/>
              <a:gd name="connsiteY10514" fmla="*/ 211961 h 9023354"/>
              <a:gd name="connsiteX10515" fmla="*/ 6527529 w 11737975"/>
              <a:gd name="connsiteY10515" fmla="*/ 208678 h 9023354"/>
              <a:gd name="connsiteX10516" fmla="*/ 6525192 w 11737975"/>
              <a:gd name="connsiteY10516" fmla="*/ 207824 h 9023354"/>
              <a:gd name="connsiteX10517" fmla="*/ 6526152 w 11737975"/>
              <a:gd name="connsiteY10517" fmla="*/ 205526 h 9023354"/>
              <a:gd name="connsiteX10518" fmla="*/ 6534543 w 11737975"/>
              <a:gd name="connsiteY10518" fmla="*/ 211241 h 9023354"/>
              <a:gd name="connsiteX10519" fmla="*/ 6535232 w 11737975"/>
              <a:gd name="connsiteY10519" fmla="*/ 212816 h 9023354"/>
              <a:gd name="connsiteX10520" fmla="*/ 6534964 w 11737975"/>
              <a:gd name="connsiteY10520" fmla="*/ 216688 h 9023354"/>
              <a:gd name="connsiteX10521" fmla="*/ 6535653 w 11737975"/>
              <a:gd name="connsiteY10521" fmla="*/ 218263 h 9023354"/>
              <a:gd name="connsiteX10522" fmla="*/ 6543623 w 11737975"/>
              <a:gd name="connsiteY10522" fmla="*/ 218529 h 9023354"/>
              <a:gd name="connsiteX10523" fmla="*/ 6544886 w 11737975"/>
              <a:gd name="connsiteY10523" fmla="*/ 234873 h 9023354"/>
              <a:gd name="connsiteX10524" fmla="*/ 6551477 w 11737975"/>
              <a:gd name="connsiteY10524" fmla="*/ 231989 h 9023354"/>
              <a:gd name="connsiteX10525" fmla="*/ 6558914 w 11737975"/>
              <a:gd name="connsiteY10525" fmla="*/ 239999 h 9023354"/>
              <a:gd name="connsiteX10526" fmla="*/ 6539558 w 11737975"/>
              <a:gd name="connsiteY10526" fmla="*/ 254102 h 9023354"/>
              <a:gd name="connsiteX10527" fmla="*/ 6537337 w 11737975"/>
              <a:gd name="connsiteY10527" fmla="*/ 240055 h 9023354"/>
              <a:gd name="connsiteX10528" fmla="*/ 6527986 w 11737975"/>
              <a:gd name="connsiteY10528" fmla="*/ 236639 h 9023354"/>
              <a:gd name="connsiteX10529" fmla="*/ 6529904 w 11737975"/>
              <a:gd name="connsiteY10529" fmla="*/ 232044 h 9023354"/>
              <a:gd name="connsiteX10530" fmla="*/ 6526607 w 11737975"/>
              <a:gd name="connsiteY10530" fmla="*/ 233487 h 9023354"/>
              <a:gd name="connsiteX10531" fmla="*/ 6520016 w 11737975"/>
              <a:gd name="connsiteY10531" fmla="*/ 236373 h 9023354"/>
              <a:gd name="connsiteX10532" fmla="*/ 6519326 w 11737975"/>
              <a:gd name="connsiteY10532" fmla="*/ 234798 h 9023354"/>
              <a:gd name="connsiteX10533" fmla="*/ 6523885 w 11737975"/>
              <a:gd name="connsiteY10533" fmla="*/ 249697 h 9023354"/>
              <a:gd name="connsiteX10534" fmla="*/ 6518404 w 11737975"/>
              <a:gd name="connsiteY10534" fmla="*/ 259606 h 9023354"/>
              <a:gd name="connsiteX10535" fmla="*/ 6518942 w 11737975"/>
              <a:gd name="connsiteY10535" fmla="*/ 251862 h 9023354"/>
              <a:gd name="connsiteX10536" fmla="*/ 6512350 w 11737975"/>
              <a:gd name="connsiteY10536" fmla="*/ 254747 h 9023354"/>
              <a:gd name="connsiteX10537" fmla="*/ 6526949 w 11737975"/>
              <a:gd name="connsiteY10537" fmla="*/ 274639 h 9023354"/>
              <a:gd name="connsiteX10538" fmla="*/ 6526679 w 11737975"/>
              <a:gd name="connsiteY10538" fmla="*/ 278512 h 9023354"/>
              <a:gd name="connsiteX10539" fmla="*/ 6527639 w 11737975"/>
              <a:gd name="connsiteY10539" fmla="*/ 276216 h 9023354"/>
              <a:gd name="connsiteX10540" fmla="*/ 6530934 w 11737975"/>
              <a:gd name="connsiteY10540" fmla="*/ 274773 h 9023354"/>
              <a:gd name="connsiteX10541" fmla="*/ 6540554 w 11737975"/>
              <a:gd name="connsiteY10541" fmla="*/ 274318 h 9023354"/>
              <a:gd name="connsiteX10542" fmla="*/ 6542890 w 11737975"/>
              <a:gd name="connsiteY10542" fmla="*/ 275173 h 9023354"/>
              <a:gd name="connsiteX10543" fmla="*/ 6548255 w 11737975"/>
              <a:gd name="connsiteY10543" fmla="*/ 278455 h 9023354"/>
              <a:gd name="connsiteX10544" fmla="*/ 6550594 w 11737975"/>
              <a:gd name="connsiteY10544" fmla="*/ 279309 h 9023354"/>
              <a:gd name="connsiteX10545" fmla="*/ 6552240 w 11737975"/>
              <a:gd name="connsiteY10545" fmla="*/ 278589 h 9023354"/>
              <a:gd name="connsiteX10546" fmla="*/ 6554577 w 11737975"/>
              <a:gd name="connsiteY10546" fmla="*/ 279443 h 9023354"/>
              <a:gd name="connsiteX10547" fmla="*/ 6554309 w 11737975"/>
              <a:gd name="connsiteY10547" fmla="*/ 283315 h 9023354"/>
              <a:gd name="connsiteX10548" fmla="*/ 6552661 w 11737975"/>
              <a:gd name="connsiteY10548" fmla="*/ 284037 h 9023354"/>
              <a:gd name="connsiteX10549" fmla="*/ 6553351 w 11737975"/>
              <a:gd name="connsiteY10549" fmla="*/ 285611 h 9023354"/>
              <a:gd name="connsiteX10550" fmla="*/ 6565728 w 11737975"/>
              <a:gd name="connsiteY10550" fmla="*/ 291459 h 9023354"/>
              <a:gd name="connsiteX10551" fmla="*/ 6567377 w 11737975"/>
              <a:gd name="connsiteY10551" fmla="*/ 290737 h 9023354"/>
              <a:gd name="connsiteX10552" fmla="*/ 6568335 w 11737975"/>
              <a:gd name="connsiteY10552" fmla="*/ 288440 h 9023354"/>
              <a:gd name="connsiteX10553" fmla="*/ 6570673 w 11737975"/>
              <a:gd name="connsiteY10553" fmla="*/ 289295 h 9023354"/>
              <a:gd name="connsiteX10554" fmla="*/ 6573699 w 11737975"/>
              <a:gd name="connsiteY10554" fmla="*/ 291723 h 9023354"/>
              <a:gd name="connsiteX10555" fmla="*/ 6581903 w 11737975"/>
              <a:gd name="connsiteY10555" fmla="*/ 265603 h 9023354"/>
              <a:gd name="connsiteX10556" fmla="*/ 6586308 w 11737975"/>
              <a:gd name="connsiteY10556" fmla="*/ 271185 h 9023354"/>
              <a:gd name="connsiteX10557" fmla="*/ 6585198 w 11737975"/>
              <a:gd name="connsiteY10557" fmla="*/ 264162 h 9023354"/>
              <a:gd name="connsiteX10558" fmla="*/ 6589336 w 11737975"/>
              <a:gd name="connsiteY10558" fmla="*/ 273615 h 9023354"/>
              <a:gd name="connsiteX10559" fmla="*/ 6596350 w 11737975"/>
              <a:gd name="connsiteY10559" fmla="*/ 276178 h 9023354"/>
              <a:gd name="connsiteX10560" fmla="*/ 6602367 w 11737975"/>
              <a:gd name="connsiteY10560" fmla="*/ 258524 h 9023354"/>
              <a:gd name="connsiteX10561" fmla="*/ 6609380 w 11737975"/>
              <a:gd name="connsiteY10561" fmla="*/ 261087 h 9023354"/>
              <a:gd name="connsiteX10562" fmla="*/ 6610221 w 11737975"/>
              <a:gd name="connsiteY10562" fmla="*/ 271983 h 9023354"/>
              <a:gd name="connsiteX10563" fmla="*/ 6629189 w 11737975"/>
              <a:gd name="connsiteY10563" fmla="*/ 274944 h 9023354"/>
              <a:gd name="connsiteX10564" fmla="*/ 6639615 w 11737975"/>
              <a:gd name="connsiteY10564" fmla="*/ 262870 h 9023354"/>
              <a:gd name="connsiteX10565" fmla="*/ 6638774 w 11737975"/>
              <a:gd name="connsiteY10565" fmla="*/ 251975 h 9023354"/>
              <a:gd name="connsiteX10566" fmla="*/ 6648929 w 11737975"/>
              <a:gd name="connsiteY10566" fmla="*/ 243775 h 9023354"/>
              <a:gd name="connsiteX10567" fmla="*/ 6660499 w 11737975"/>
              <a:gd name="connsiteY10567" fmla="*/ 261238 h 9023354"/>
              <a:gd name="connsiteX10568" fmla="*/ 6651455 w 11737975"/>
              <a:gd name="connsiteY10568" fmla="*/ 276462 h 9023354"/>
              <a:gd name="connsiteX10569" fmla="*/ 6647739 w 11737975"/>
              <a:gd name="connsiteY10569" fmla="*/ 272457 h 9023354"/>
              <a:gd name="connsiteX10570" fmla="*/ 6642948 w 11737975"/>
              <a:gd name="connsiteY10570" fmla="*/ 283941 h 9023354"/>
              <a:gd name="connsiteX10571" fmla="*/ 6665212 w 11737975"/>
              <a:gd name="connsiteY10571" fmla="*/ 285458 h 9023354"/>
              <a:gd name="connsiteX10572" fmla="*/ 6671803 w 11737975"/>
              <a:gd name="connsiteY10572" fmla="*/ 282574 h 9023354"/>
              <a:gd name="connsiteX10573" fmla="*/ 6676210 w 11737975"/>
              <a:gd name="connsiteY10573" fmla="*/ 288154 h 9023354"/>
              <a:gd name="connsiteX10574" fmla="*/ 6680732 w 11737975"/>
              <a:gd name="connsiteY10574" fmla="*/ 280543 h 9023354"/>
              <a:gd name="connsiteX10575" fmla="*/ 6676630 w 11737975"/>
              <a:gd name="connsiteY10575" fmla="*/ 293603 h 9023354"/>
              <a:gd name="connsiteX10576" fmla="*/ 6682533 w 11737975"/>
              <a:gd name="connsiteY10576" fmla="*/ 289142 h 9023354"/>
              <a:gd name="connsiteX10577" fmla="*/ 6686939 w 11737975"/>
              <a:gd name="connsiteY10577" fmla="*/ 294722 h 9023354"/>
              <a:gd name="connsiteX10578" fmla="*/ 6692341 w 11737975"/>
              <a:gd name="connsiteY10578" fmla="*/ 320518 h 9023354"/>
              <a:gd name="connsiteX10579" fmla="*/ 6693988 w 11737975"/>
              <a:gd name="connsiteY10579" fmla="*/ 319799 h 9023354"/>
              <a:gd name="connsiteX10580" fmla="*/ 6698009 w 11737975"/>
              <a:gd name="connsiteY10580" fmla="*/ 342443 h 9023354"/>
              <a:gd name="connsiteX10581" fmla="*/ 6706249 w 11737975"/>
              <a:gd name="connsiteY10581" fmla="*/ 338836 h 9023354"/>
              <a:gd name="connsiteX10582" fmla="*/ 6704181 w 11737975"/>
              <a:gd name="connsiteY10582" fmla="*/ 334110 h 9023354"/>
              <a:gd name="connsiteX10583" fmla="*/ 6701844 w 11737975"/>
              <a:gd name="connsiteY10583" fmla="*/ 333257 h 9023354"/>
              <a:gd name="connsiteX10584" fmla="*/ 6699773 w 11737975"/>
              <a:gd name="connsiteY10584" fmla="*/ 328529 h 9023354"/>
              <a:gd name="connsiteX10585" fmla="*/ 6702379 w 11737975"/>
              <a:gd name="connsiteY10585" fmla="*/ 325510 h 9023354"/>
              <a:gd name="connsiteX10586" fmla="*/ 6701690 w 11737975"/>
              <a:gd name="connsiteY10586" fmla="*/ 323935 h 9023354"/>
              <a:gd name="connsiteX10587" fmla="*/ 6713226 w 11737975"/>
              <a:gd name="connsiteY10587" fmla="*/ 318886 h 9023354"/>
              <a:gd name="connsiteX10588" fmla="*/ 6714184 w 11737975"/>
              <a:gd name="connsiteY10588" fmla="*/ 316590 h 9023354"/>
              <a:gd name="connsiteX10589" fmla="*/ 6715142 w 11737975"/>
              <a:gd name="connsiteY10589" fmla="*/ 314293 h 9023354"/>
              <a:gd name="connsiteX10590" fmla="*/ 6713762 w 11737975"/>
              <a:gd name="connsiteY10590" fmla="*/ 311141 h 9023354"/>
              <a:gd name="connsiteX10591" fmla="*/ 6689008 w 11737975"/>
              <a:gd name="connsiteY10591" fmla="*/ 299449 h 9023354"/>
              <a:gd name="connsiteX10592" fmla="*/ 6690620 w 11737975"/>
              <a:gd name="connsiteY10592" fmla="*/ 276216 h 9023354"/>
              <a:gd name="connsiteX10593" fmla="*/ 6696521 w 11737975"/>
              <a:gd name="connsiteY10593" fmla="*/ 271754 h 9023354"/>
              <a:gd name="connsiteX10594" fmla="*/ 6696790 w 11737975"/>
              <a:gd name="connsiteY10594" fmla="*/ 267882 h 9023354"/>
              <a:gd name="connsiteX10595" fmla="*/ 6672878 w 11737975"/>
              <a:gd name="connsiteY10595" fmla="*/ 267084 h 9023354"/>
              <a:gd name="connsiteX10596" fmla="*/ 6670808 w 11737975"/>
              <a:gd name="connsiteY10596" fmla="*/ 262358 h 9023354"/>
              <a:gd name="connsiteX10597" fmla="*/ 6676978 w 11737975"/>
              <a:gd name="connsiteY10597" fmla="*/ 254025 h 9023354"/>
              <a:gd name="connsiteX10598" fmla="*/ 6679166 w 11737975"/>
              <a:gd name="connsiteY10598" fmla="*/ 245559 h 9023354"/>
              <a:gd name="connsiteX10599" fmla="*/ 6678628 w 11737975"/>
              <a:gd name="connsiteY10599" fmla="*/ 253304 h 9023354"/>
              <a:gd name="connsiteX10600" fmla="*/ 6691541 w 11737975"/>
              <a:gd name="connsiteY10600" fmla="*/ 251405 h 9023354"/>
              <a:gd name="connsiteX10601" fmla="*/ 6697863 w 11737975"/>
              <a:gd name="connsiteY10601" fmla="*/ 252392 h 9023354"/>
              <a:gd name="connsiteX10602" fmla="*/ 6698823 w 11737975"/>
              <a:gd name="connsiteY10602" fmla="*/ 250096 h 9023354"/>
              <a:gd name="connsiteX10603" fmla="*/ 6699360 w 11737975"/>
              <a:gd name="connsiteY10603" fmla="*/ 242350 h 9023354"/>
              <a:gd name="connsiteX10604" fmla="*/ 6700049 w 11737975"/>
              <a:gd name="connsiteY10604" fmla="*/ 243926 h 9023354"/>
              <a:gd name="connsiteX10605" fmla="*/ 6701276 w 11737975"/>
              <a:gd name="connsiteY10605" fmla="*/ 237757 h 9023354"/>
              <a:gd name="connsiteX10606" fmla="*/ 6702925 w 11737975"/>
              <a:gd name="connsiteY10606" fmla="*/ 237035 h 9023354"/>
              <a:gd name="connsiteX10607" fmla="*/ 6704303 w 11737975"/>
              <a:gd name="connsiteY10607" fmla="*/ 240188 h 9023354"/>
              <a:gd name="connsiteX10608" fmla="*/ 6703345 w 11737975"/>
              <a:gd name="connsiteY10608" fmla="*/ 242484 h 9023354"/>
              <a:gd name="connsiteX10609" fmla="*/ 6727679 w 11737975"/>
              <a:gd name="connsiteY10609" fmla="*/ 248728 h 9023354"/>
              <a:gd name="connsiteX10610" fmla="*/ 6716987 w 11737975"/>
              <a:gd name="connsiteY10610" fmla="*/ 264673 h 9023354"/>
              <a:gd name="connsiteX10611" fmla="*/ 6710931 w 11737975"/>
              <a:gd name="connsiteY10611" fmla="*/ 259814 h 9023354"/>
              <a:gd name="connsiteX10612" fmla="*/ 6711621 w 11737975"/>
              <a:gd name="connsiteY10612" fmla="*/ 261390 h 9023354"/>
              <a:gd name="connsiteX10613" fmla="*/ 6709974 w 11737975"/>
              <a:gd name="connsiteY10613" fmla="*/ 262111 h 9023354"/>
              <a:gd name="connsiteX10614" fmla="*/ 6709283 w 11737975"/>
              <a:gd name="connsiteY10614" fmla="*/ 260537 h 9023354"/>
              <a:gd name="connsiteX10615" fmla="*/ 6707904 w 11737975"/>
              <a:gd name="connsiteY10615" fmla="*/ 257385 h 9023354"/>
              <a:gd name="connsiteX10616" fmla="*/ 6706255 w 11737975"/>
              <a:gd name="connsiteY10616" fmla="*/ 258105 h 9023354"/>
              <a:gd name="connsiteX10617" fmla="*/ 6703650 w 11737975"/>
              <a:gd name="connsiteY10617" fmla="*/ 261124 h 9023354"/>
              <a:gd name="connsiteX10618" fmla="*/ 6697748 w 11737975"/>
              <a:gd name="connsiteY10618" fmla="*/ 265586 h 9023354"/>
              <a:gd name="connsiteX10619" fmla="*/ 6698438 w 11737975"/>
              <a:gd name="connsiteY10619" fmla="*/ 267161 h 9023354"/>
              <a:gd name="connsiteX10620" fmla="*/ 6698859 w 11737975"/>
              <a:gd name="connsiteY10620" fmla="*/ 272607 h 9023354"/>
              <a:gd name="connsiteX10621" fmla="*/ 6706678 w 11737975"/>
              <a:gd name="connsiteY10621" fmla="*/ 263554 h 9023354"/>
              <a:gd name="connsiteX10622" fmla="*/ 6715759 w 11737975"/>
              <a:gd name="connsiteY10622" fmla="*/ 270843 h 9023354"/>
              <a:gd name="connsiteX10623" fmla="*/ 6718367 w 11737975"/>
              <a:gd name="connsiteY10623" fmla="*/ 267825 h 9023354"/>
              <a:gd name="connsiteX10624" fmla="*/ 6722351 w 11737975"/>
              <a:gd name="connsiteY10624" fmla="*/ 267958 h 9023354"/>
              <a:gd name="connsiteX10625" fmla="*/ 6725646 w 11737975"/>
              <a:gd name="connsiteY10625" fmla="*/ 266515 h 9023354"/>
              <a:gd name="connsiteX10626" fmla="*/ 6724957 w 11737975"/>
              <a:gd name="connsiteY10626" fmla="*/ 264939 h 9023354"/>
              <a:gd name="connsiteX10627" fmla="*/ 6719592 w 11737975"/>
              <a:gd name="connsiteY10627" fmla="*/ 261655 h 9023354"/>
              <a:gd name="connsiteX10628" fmla="*/ 6735113 w 11737975"/>
              <a:gd name="connsiteY10628" fmla="*/ 256739 h 9023354"/>
              <a:gd name="connsiteX10629" fmla="*/ 6736644 w 11737975"/>
              <a:gd name="connsiteY10629" fmla="*/ 269210 h 9023354"/>
              <a:gd name="connsiteX10630" fmla="*/ 6738023 w 11737975"/>
              <a:gd name="connsiteY10630" fmla="*/ 272360 h 9023354"/>
              <a:gd name="connsiteX10631" fmla="*/ 6739672 w 11737975"/>
              <a:gd name="connsiteY10631" fmla="*/ 271640 h 9023354"/>
              <a:gd name="connsiteX10632" fmla="*/ 6744463 w 11737975"/>
              <a:gd name="connsiteY10632" fmla="*/ 260156 h 9023354"/>
              <a:gd name="connsiteX10633" fmla="*/ 6748027 w 11737975"/>
              <a:gd name="connsiteY10633" fmla="*/ 254841 h 9023354"/>
              <a:gd name="connsiteX10634" fmla="*/ 6751324 w 11737975"/>
              <a:gd name="connsiteY10634" fmla="*/ 253398 h 9023354"/>
              <a:gd name="connsiteX10635" fmla="*/ 6750903 w 11737975"/>
              <a:gd name="connsiteY10635" fmla="*/ 247949 h 9023354"/>
              <a:gd name="connsiteX10636" fmla="*/ 6751860 w 11737975"/>
              <a:gd name="connsiteY10636" fmla="*/ 245654 h 9023354"/>
              <a:gd name="connsiteX10637" fmla="*/ 6754888 w 11737975"/>
              <a:gd name="connsiteY10637" fmla="*/ 248083 h 9023354"/>
              <a:gd name="connsiteX10638" fmla="*/ 6755308 w 11737975"/>
              <a:gd name="connsiteY10638" fmla="*/ 253532 h 9023354"/>
              <a:gd name="connsiteX10639" fmla="*/ 6757645 w 11737975"/>
              <a:gd name="connsiteY10639" fmla="*/ 254385 h 9023354"/>
              <a:gd name="connsiteX10640" fmla="*/ 6759294 w 11737975"/>
              <a:gd name="connsiteY10640" fmla="*/ 253664 h 9023354"/>
              <a:gd name="connsiteX10641" fmla="*/ 6766727 w 11737975"/>
              <a:gd name="connsiteY10641" fmla="*/ 261673 h 9023354"/>
              <a:gd name="connsiteX10642" fmla="*/ 6765501 w 11737975"/>
              <a:gd name="connsiteY10642" fmla="*/ 267844 h 9023354"/>
              <a:gd name="connsiteX10643" fmla="*/ 6765232 w 11737975"/>
              <a:gd name="connsiteY10643" fmla="*/ 271716 h 9023354"/>
              <a:gd name="connsiteX10644" fmla="*/ 6764274 w 11737975"/>
              <a:gd name="connsiteY10644" fmla="*/ 274012 h 9023354"/>
              <a:gd name="connsiteX10645" fmla="*/ 6767301 w 11737975"/>
              <a:gd name="connsiteY10645" fmla="*/ 276443 h 9023354"/>
              <a:gd name="connsiteX10646" fmla="*/ 6769908 w 11737975"/>
              <a:gd name="connsiteY10646" fmla="*/ 273424 h 9023354"/>
              <a:gd name="connsiteX10647" fmla="*/ 6767570 w 11737975"/>
              <a:gd name="connsiteY10647" fmla="*/ 272569 h 9023354"/>
              <a:gd name="connsiteX10648" fmla="*/ 6774161 w 11737975"/>
              <a:gd name="connsiteY10648" fmla="*/ 269684 h 9023354"/>
              <a:gd name="connsiteX10649" fmla="*/ 6774314 w 11737975"/>
              <a:gd name="connsiteY10649" fmla="*/ 279004 h 9023354"/>
              <a:gd name="connsiteX10650" fmla="*/ 6769639 w 11737975"/>
              <a:gd name="connsiteY10650" fmla="*/ 277297 h 9023354"/>
              <a:gd name="connsiteX10651" fmla="*/ 6768681 w 11737975"/>
              <a:gd name="connsiteY10651" fmla="*/ 279593 h 9023354"/>
              <a:gd name="connsiteX10652" fmla="*/ 6766344 w 11737975"/>
              <a:gd name="connsiteY10652" fmla="*/ 278739 h 9023354"/>
              <a:gd name="connsiteX10653" fmla="*/ 6768144 w 11737975"/>
              <a:gd name="connsiteY10653" fmla="*/ 287338 h 9023354"/>
              <a:gd name="connsiteX10654" fmla="*/ 6761551 w 11737975"/>
              <a:gd name="connsiteY10654" fmla="*/ 290223 h 9023354"/>
              <a:gd name="connsiteX10655" fmla="*/ 6757028 w 11737975"/>
              <a:gd name="connsiteY10655" fmla="*/ 297836 h 9023354"/>
              <a:gd name="connsiteX10656" fmla="*/ 6755381 w 11737975"/>
              <a:gd name="connsiteY10656" fmla="*/ 298557 h 9023354"/>
              <a:gd name="connsiteX10657" fmla="*/ 6760055 w 11737975"/>
              <a:gd name="connsiteY10657" fmla="*/ 300265 h 9023354"/>
              <a:gd name="connsiteX10658" fmla="*/ 6763083 w 11737975"/>
              <a:gd name="connsiteY10658" fmla="*/ 302696 h 9023354"/>
              <a:gd name="connsiteX10659" fmla="*/ 6764731 w 11737975"/>
              <a:gd name="connsiteY10659" fmla="*/ 301974 h 9023354"/>
              <a:gd name="connsiteX10660" fmla="*/ 6766379 w 11737975"/>
              <a:gd name="connsiteY10660" fmla="*/ 301252 h 9023354"/>
              <a:gd name="connsiteX10661" fmla="*/ 6772549 w 11737975"/>
              <a:gd name="connsiteY10661" fmla="*/ 292918 h 9023354"/>
              <a:gd name="connsiteX10662" fmla="*/ 6774887 w 11737975"/>
              <a:gd name="connsiteY10662" fmla="*/ 293773 h 9023354"/>
              <a:gd name="connsiteX10663" fmla="*/ 6773929 w 11737975"/>
              <a:gd name="connsiteY10663" fmla="*/ 296070 h 9023354"/>
              <a:gd name="connsiteX10664" fmla="*/ 6769407 w 11737975"/>
              <a:gd name="connsiteY10664" fmla="*/ 303682 h 9023354"/>
              <a:gd name="connsiteX10665" fmla="*/ 6770784 w 11737975"/>
              <a:gd name="connsiteY10665" fmla="*/ 306833 h 9023354"/>
              <a:gd name="connsiteX10666" fmla="*/ 6792478 w 11737975"/>
              <a:gd name="connsiteY10666" fmla="*/ 293583 h 9023354"/>
              <a:gd name="connsiteX10667" fmla="*/ 6788224 w 11737975"/>
              <a:gd name="connsiteY10667" fmla="*/ 297323 h 9023354"/>
              <a:gd name="connsiteX10668" fmla="*/ 6807191 w 11737975"/>
              <a:gd name="connsiteY10668" fmla="*/ 300283 h 9023354"/>
              <a:gd name="connsiteX10669" fmla="*/ 6809224 w 11737975"/>
              <a:gd name="connsiteY10669" fmla="*/ 282498 h 9023354"/>
              <a:gd name="connsiteX10670" fmla="*/ 6816659 w 11737975"/>
              <a:gd name="connsiteY10670" fmla="*/ 290508 h 9023354"/>
              <a:gd name="connsiteX10671" fmla="*/ 6814587 w 11737975"/>
              <a:gd name="connsiteY10671" fmla="*/ 285781 h 9023354"/>
              <a:gd name="connsiteX10672" fmla="*/ 6831489 w 11737975"/>
              <a:gd name="connsiteY10672" fmla="*/ 284015 h 9023354"/>
              <a:gd name="connsiteX10673" fmla="*/ 6831758 w 11737975"/>
              <a:gd name="connsiteY10673" fmla="*/ 280143 h 9023354"/>
              <a:gd name="connsiteX10674" fmla="*/ 6831068 w 11737975"/>
              <a:gd name="connsiteY10674" fmla="*/ 278567 h 9023354"/>
              <a:gd name="connsiteX10675" fmla="*/ 6825855 w 11737975"/>
              <a:gd name="connsiteY10675" fmla="*/ 284604 h 9023354"/>
              <a:gd name="connsiteX10676" fmla="*/ 6815395 w 11737975"/>
              <a:gd name="connsiteY10676" fmla="*/ 274164 h 9023354"/>
              <a:gd name="connsiteX10677" fmla="*/ 6819649 w 11737975"/>
              <a:gd name="connsiteY10677" fmla="*/ 270424 h 9023354"/>
              <a:gd name="connsiteX10678" fmla="*/ 6817580 w 11737975"/>
              <a:gd name="connsiteY10678" fmla="*/ 265698 h 9023354"/>
              <a:gd name="connsiteX10679" fmla="*/ 6810836 w 11737975"/>
              <a:gd name="connsiteY10679" fmla="*/ 259263 h 9023354"/>
              <a:gd name="connsiteX10680" fmla="*/ 6810146 w 11737975"/>
              <a:gd name="connsiteY10680" fmla="*/ 257688 h 9023354"/>
              <a:gd name="connsiteX10681" fmla="*/ 6811794 w 11737975"/>
              <a:gd name="connsiteY10681" fmla="*/ 256967 h 9023354"/>
              <a:gd name="connsiteX10682" fmla="*/ 6817848 w 11737975"/>
              <a:gd name="connsiteY10682" fmla="*/ 261825 h 9023354"/>
              <a:gd name="connsiteX10683" fmla="*/ 6817158 w 11737975"/>
              <a:gd name="connsiteY10683" fmla="*/ 260251 h 9023354"/>
              <a:gd name="connsiteX10684" fmla="*/ 6826509 w 11737975"/>
              <a:gd name="connsiteY10684" fmla="*/ 263666 h 9023354"/>
              <a:gd name="connsiteX10685" fmla="*/ 6827889 w 11737975"/>
              <a:gd name="connsiteY10685" fmla="*/ 266817 h 9023354"/>
              <a:gd name="connsiteX10686" fmla="*/ 6832142 w 11737975"/>
              <a:gd name="connsiteY10686" fmla="*/ 263078 h 9023354"/>
              <a:gd name="connsiteX10687" fmla="*/ 6830073 w 11737975"/>
              <a:gd name="connsiteY10687" fmla="*/ 258353 h 9023354"/>
              <a:gd name="connsiteX10688" fmla="*/ 6820724 w 11737975"/>
              <a:gd name="connsiteY10688" fmla="*/ 254935 h 9023354"/>
              <a:gd name="connsiteX10689" fmla="*/ 6814401 w 11737975"/>
              <a:gd name="connsiteY10689" fmla="*/ 253949 h 9023354"/>
              <a:gd name="connsiteX10690" fmla="*/ 6813022 w 11737975"/>
              <a:gd name="connsiteY10690" fmla="*/ 250797 h 9023354"/>
              <a:gd name="connsiteX10691" fmla="*/ 6814669 w 11737975"/>
              <a:gd name="connsiteY10691" fmla="*/ 250075 h 9023354"/>
              <a:gd name="connsiteX10692" fmla="*/ 6819343 w 11737975"/>
              <a:gd name="connsiteY10692" fmla="*/ 251785 h 9023354"/>
              <a:gd name="connsiteX10693" fmla="*/ 6818654 w 11737975"/>
              <a:gd name="connsiteY10693" fmla="*/ 250209 h 9023354"/>
              <a:gd name="connsiteX10694" fmla="*/ 6821951 w 11737975"/>
              <a:gd name="connsiteY10694" fmla="*/ 248765 h 9023354"/>
              <a:gd name="connsiteX10695" fmla="*/ 6824288 w 11737975"/>
              <a:gd name="connsiteY10695" fmla="*/ 249620 h 9023354"/>
              <a:gd name="connsiteX10696" fmla="*/ 6822219 w 11737975"/>
              <a:gd name="connsiteY10696" fmla="*/ 244893 h 9023354"/>
              <a:gd name="connsiteX10697" fmla="*/ 6818081 w 11737975"/>
              <a:gd name="connsiteY10697" fmla="*/ 235441 h 9023354"/>
              <a:gd name="connsiteX10698" fmla="*/ 6816432 w 11737975"/>
              <a:gd name="connsiteY10698" fmla="*/ 236162 h 9023354"/>
              <a:gd name="connsiteX10699" fmla="*/ 6810800 w 11737975"/>
              <a:gd name="connsiteY10699" fmla="*/ 236751 h 9023354"/>
              <a:gd name="connsiteX10700" fmla="*/ 6807503 w 11737975"/>
              <a:gd name="connsiteY10700" fmla="*/ 238193 h 9023354"/>
              <a:gd name="connsiteX10701" fmla="*/ 6804477 w 11737975"/>
              <a:gd name="connsiteY10701" fmla="*/ 235763 h 9023354"/>
              <a:gd name="connsiteX10702" fmla="*/ 6804745 w 11737975"/>
              <a:gd name="connsiteY10702" fmla="*/ 231891 h 9023354"/>
              <a:gd name="connsiteX10703" fmla="*/ 6808041 w 11737975"/>
              <a:gd name="connsiteY10703" fmla="*/ 230448 h 9023354"/>
              <a:gd name="connsiteX10704" fmla="*/ 6809689 w 11737975"/>
              <a:gd name="connsiteY10704" fmla="*/ 229727 h 9023354"/>
              <a:gd name="connsiteX10705" fmla="*/ 6817661 w 11737975"/>
              <a:gd name="connsiteY10705" fmla="*/ 229994 h 9023354"/>
              <a:gd name="connsiteX10706" fmla="*/ 6820956 w 11737975"/>
              <a:gd name="connsiteY10706" fmla="*/ 228550 h 9023354"/>
              <a:gd name="connsiteX10707" fmla="*/ 6821225 w 11737975"/>
              <a:gd name="connsiteY10707" fmla="*/ 224678 h 9023354"/>
              <a:gd name="connsiteX10708" fmla="*/ 6822872 w 11737975"/>
              <a:gd name="connsiteY10708" fmla="*/ 223956 h 9023354"/>
              <a:gd name="connsiteX10709" fmla="*/ 6824251 w 11737975"/>
              <a:gd name="connsiteY10709" fmla="*/ 227107 h 9023354"/>
              <a:gd name="connsiteX10710" fmla="*/ 6823982 w 11737975"/>
              <a:gd name="connsiteY10710" fmla="*/ 230980 h 9023354"/>
              <a:gd name="connsiteX10711" fmla="*/ 6822335 w 11737975"/>
              <a:gd name="connsiteY10711" fmla="*/ 231701 h 9023354"/>
              <a:gd name="connsiteX10712" fmla="*/ 6819728 w 11737975"/>
              <a:gd name="connsiteY10712" fmla="*/ 234719 h 9023354"/>
              <a:gd name="connsiteX10713" fmla="*/ 6823866 w 11737975"/>
              <a:gd name="connsiteY10713" fmla="*/ 244172 h 9023354"/>
              <a:gd name="connsiteX10714" fmla="*/ 6825245 w 11737975"/>
              <a:gd name="connsiteY10714" fmla="*/ 247323 h 9023354"/>
              <a:gd name="connsiteX10715" fmla="*/ 6826893 w 11737975"/>
              <a:gd name="connsiteY10715" fmla="*/ 246602 h 9023354"/>
              <a:gd name="connsiteX10716" fmla="*/ 6830189 w 11737975"/>
              <a:gd name="connsiteY10716" fmla="*/ 245160 h 9023354"/>
              <a:gd name="connsiteX10717" fmla="*/ 6832527 w 11737975"/>
              <a:gd name="connsiteY10717" fmla="*/ 246014 h 9023354"/>
              <a:gd name="connsiteX10718" fmla="*/ 6837202 w 11737975"/>
              <a:gd name="connsiteY10718" fmla="*/ 247721 h 9023354"/>
              <a:gd name="connsiteX10719" fmla="*/ 6835285 w 11737975"/>
              <a:gd name="connsiteY10719" fmla="*/ 252316 h 9023354"/>
              <a:gd name="connsiteX10720" fmla="*/ 6832947 w 11737975"/>
              <a:gd name="connsiteY10720" fmla="*/ 251462 h 9023354"/>
              <a:gd name="connsiteX10721" fmla="*/ 6829653 w 11737975"/>
              <a:gd name="connsiteY10721" fmla="*/ 252904 h 9023354"/>
              <a:gd name="connsiteX10722" fmla="*/ 6830342 w 11737975"/>
              <a:gd name="connsiteY10722" fmla="*/ 254480 h 9023354"/>
              <a:gd name="connsiteX10723" fmla="*/ 6835170 w 11737975"/>
              <a:gd name="connsiteY10723" fmla="*/ 265509 h 9023354"/>
              <a:gd name="connsiteX10724" fmla="*/ 6833522 w 11737975"/>
              <a:gd name="connsiteY10724" fmla="*/ 266230 h 9023354"/>
              <a:gd name="connsiteX10725" fmla="*/ 6831874 w 11737975"/>
              <a:gd name="connsiteY10725" fmla="*/ 266951 h 9023354"/>
              <a:gd name="connsiteX10726" fmla="*/ 6835590 w 11737975"/>
              <a:gd name="connsiteY10726" fmla="*/ 270956 h 9023354"/>
              <a:gd name="connsiteX10727" fmla="*/ 6836280 w 11737975"/>
              <a:gd name="connsiteY10727" fmla="*/ 272531 h 9023354"/>
              <a:gd name="connsiteX10728" fmla="*/ 6838885 w 11737975"/>
              <a:gd name="connsiteY10728" fmla="*/ 269513 h 9023354"/>
              <a:gd name="connsiteX10729" fmla="*/ 6842183 w 11737975"/>
              <a:gd name="connsiteY10729" fmla="*/ 268070 h 9023354"/>
              <a:gd name="connsiteX10730" fmla="*/ 6843830 w 11737975"/>
              <a:gd name="connsiteY10730" fmla="*/ 267349 h 9023354"/>
              <a:gd name="connsiteX10731" fmla="*/ 6846168 w 11737975"/>
              <a:gd name="connsiteY10731" fmla="*/ 268204 h 9023354"/>
              <a:gd name="connsiteX10732" fmla="*/ 6846588 w 11737975"/>
              <a:gd name="connsiteY10732" fmla="*/ 273652 h 9023354"/>
              <a:gd name="connsiteX10733" fmla="*/ 6843983 w 11737975"/>
              <a:gd name="connsiteY10733" fmla="*/ 276669 h 9023354"/>
              <a:gd name="connsiteX10734" fmla="*/ 6842334 w 11737975"/>
              <a:gd name="connsiteY10734" fmla="*/ 277391 h 9023354"/>
              <a:gd name="connsiteX10735" fmla="*/ 6845782 w 11737975"/>
              <a:gd name="connsiteY10735" fmla="*/ 285268 h 9023354"/>
              <a:gd name="connsiteX10736" fmla="*/ 6846471 w 11737975"/>
              <a:gd name="connsiteY10736" fmla="*/ 286843 h 9023354"/>
              <a:gd name="connsiteX10737" fmla="*/ 6845246 w 11737975"/>
              <a:gd name="connsiteY10737" fmla="*/ 293014 h 9023354"/>
              <a:gd name="connsiteX10738" fmla="*/ 6846893 w 11737975"/>
              <a:gd name="connsiteY10738" fmla="*/ 292293 h 9023354"/>
              <a:gd name="connsiteX10739" fmla="*/ 6847583 w 11737975"/>
              <a:gd name="connsiteY10739" fmla="*/ 293869 h 9023354"/>
              <a:gd name="connsiteX10740" fmla="*/ 6861034 w 11737975"/>
              <a:gd name="connsiteY10740" fmla="*/ 284225 h 9023354"/>
              <a:gd name="connsiteX10741" fmla="*/ 6870232 w 11737975"/>
              <a:gd name="connsiteY10741" fmla="*/ 278320 h 9023354"/>
              <a:gd name="connsiteX10742" fmla="*/ 6868854 w 11737975"/>
              <a:gd name="connsiteY10742" fmla="*/ 275170 h 9023354"/>
              <a:gd name="connsiteX10743" fmla="*/ 6871996 w 11737975"/>
              <a:gd name="connsiteY10743" fmla="*/ 264407 h 9023354"/>
              <a:gd name="connsiteX10744" fmla="*/ 6875024 w 11737975"/>
              <a:gd name="connsiteY10744" fmla="*/ 266836 h 9023354"/>
              <a:gd name="connsiteX10745" fmla="*/ 6874756 w 11737975"/>
              <a:gd name="connsiteY10745" fmla="*/ 270708 h 9023354"/>
              <a:gd name="connsiteX10746" fmla="*/ 6874486 w 11737975"/>
              <a:gd name="connsiteY10746" fmla="*/ 274581 h 9023354"/>
              <a:gd name="connsiteX10747" fmla="*/ 6875597 w 11737975"/>
              <a:gd name="connsiteY10747" fmla="*/ 281605 h 9023354"/>
              <a:gd name="connsiteX10748" fmla="*/ 6873949 w 11737975"/>
              <a:gd name="connsiteY10748" fmla="*/ 282327 h 9023354"/>
              <a:gd name="connsiteX10749" fmla="*/ 6863793 w 11737975"/>
              <a:gd name="connsiteY10749" fmla="*/ 290527 h 9023354"/>
              <a:gd name="connsiteX10750" fmla="*/ 6851300 w 11737975"/>
              <a:gd name="connsiteY10750" fmla="*/ 297873 h 9023354"/>
              <a:gd name="connsiteX10751" fmla="*/ 6850494 w 11737975"/>
              <a:gd name="connsiteY10751" fmla="*/ 309489 h 9023354"/>
              <a:gd name="connsiteX10752" fmla="*/ 6858887 w 11737975"/>
              <a:gd name="connsiteY10752" fmla="*/ 315202 h 9023354"/>
              <a:gd name="connsiteX10753" fmla="*/ 6858464 w 11737975"/>
              <a:gd name="connsiteY10753" fmla="*/ 309756 h 9023354"/>
              <a:gd name="connsiteX10754" fmla="*/ 6859154 w 11737975"/>
              <a:gd name="connsiteY10754" fmla="*/ 311331 h 9023354"/>
              <a:gd name="connsiteX10755" fmla="*/ 6862719 w 11737975"/>
              <a:gd name="connsiteY10755" fmla="*/ 306016 h 9023354"/>
              <a:gd name="connsiteX10756" fmla="*/ 6866015 w 11737975"/>
              <a:gd name="connsiteY10756" fmla="*/ 304574 h 9023354"/>
              <a:gd name="connsiteX10757" fmla="*/ 6869041 w 11737975"/>
              <a:gd name="connsiteY10757" fmla="*/ 307002 h 9023354"/>
              <a:gd name="connsiteX10758" fmla="*/ 6872337 w 11737975"/>
              <a:gd name="connsiteY10758" fmla="*/ 305560 h 9023354"/>
              <a:gd name="connsiteX10759" fmla="*/ 6878239 w 11737975"/>
              <a:gd name="connsiteY10759" fmla="*/ 301100 h 9023354"/>
              <a:gd name="connsiteX10760" fmla="*/ 6882493 w 11737975"/>
              <a:gd name="connsiteY10760" fmla="*/ 297360 h 9023354"/>
              <a:gd name="connsiteX10761" fmla="*/ 6884830 w 11737975"/>
              <a:gd name="connsiteY10761" fmla="*/ 298213 h 9023354"/>
              <a:gd name="connsiteX10762" fmla="*/ 6883873 w 11737975"/>
              <a:gd name="connsiteY10762" fmla="*/ 300511 h 9023354"/>
              <a:gd name="connsiteX10763" fmla="*/ 6879619 w 11737975"/>
              <a:gd name="connsiteY10763" fmla="*/ 304250 h 9023354"/>
              <a:gd name="connsiteX10764" fmla="*/ 6875365 w 11737975"/>
              <a:gd name="connsiteY10764" fmla="*/ 307990 h 9023354"/>
              <a:gd name="connsiteX10765" fmla="*/ 6880730 w 11737975"/>
              <a:gd name="connsiteY10765" fmla="*/ 311274 h 9023354"/>
              <a:gd name="connsiteX10766" fmla="*/ 6880039 w 11737975"/>
              <a:gd name="connsiteY10766" fmla="*/ 309698 h 9023354"/>
              <a:gd name="connsiteX10767" fmla="*/ 6894181 w 11737975"/>
              <a:gd name="connsiteY10767" fmla="*/ 301631 h 9023354"/>
              <a:gd name="connsiteX10768" fmla="*/ 6901884 w 11737975"/>
              <a:gd name="connsiteY10768" fmla="*/ 305768 h 9023354"/>
              <a:gd name="connsiteX10769" fmla="*/ 6902035 w 11737975"/>
              <a:gd name="connsiteY10769" fmla="*/ 315089 h 9023354"/>
              <a:gd name="connsiteX10770" fmla="*/ 6909854 w 11737975"/>
              <a:gd name="connsiteY10770" fmla="*/ 306035 h 9023354"/>
              <a:gd name="connsiteX10771" fmla="*/ 6914260 w 11737975"/>
              <a:gd name="connsiteY10771" fmla="*/ 311616 h 9023354"/>
              <a:gd name="connsiteX10772" fmla="*/ 6917557 w 11737975"/>
              <a:gd name="connsiteY10772" fmla="*/ 310173 h 9023354"/>
              <a:gd name="connsiteX10773" fmla="*/ 6919742 w 11737975"/>
              <a:gd name="connsiteY10773" fmla="*/ 301706 h 9023354"/>
              <a:gd name="connsiteX10774" fmla="*/ 6931697 w 11737975"/>
              <a:gd name="connsiteY10774" fmla="*/ 302105 h 9023354"/>
              <a:gd name="connsiteX10775" fmla="*/ 6931008 w 11737975"/>
              <a:gd name="connsiteY10775" fmla="*/ 300530 h 9023354"/>
              <a:gd name="connsiteX10776" fmla="*/ 6931967 w 11737975"/>
              <a:gd name="connsiteY10776" fmla="*/ 298233 h 9023354"/>
              <a:gd name="connsiteX10777" fmla="*/ 6932656 w 11737975"/>
              <a:gd name="connsiteY10777" fmla="*/ 299808 h 9023354"/>
              <a:gd name="connsiteX10778" fmla="*/ 6934036 w 11737975"/>
              <a:gd name="connsiteY10778" fmla="*/ 302959 h 9023354"/>
              <a:gd name="connsiteX10779" fmla="*/ 6951473 w 11737975"/>
              <a:gd name="connsiteY10779" fmla="*/ 293448 h 9023354"/>
              <a:gd name="connsiteX10780" fmla="*/ 6953961 w 11737975"/>
              <a:gd name="connsiteY10780" fmla="*/ 303622 h 9023354"/>
              <a:gd name="connsiteX10781" fmla="*/ 6965767 w 11737975"/>
              <a:gd name="connsiteY10781" fmla="*/ 294701 h 9023354"/>
              <a:gd name="connsiteX10782" fmla="*/ 6966456 w 11737975"/>
              <a:gd name="connsiteY10782" fmla="*/ 296277 h 9023354"/>
              <a:gd name="connsiteX10783" fmla="*/ 6967414 w 11737975"/>
              <a:gd name="connsiteY10783" fmla="*/ 293980 h 9023354"/>
              <a:gd name="connsiteX10784" fmla="*/ 6975384 w 11737975"/>
              <a:gd name="connsiteY10784" fmla="*/ 294246 h 9023354"/>
              <a:gd name="connsiteX10785" fmla="*/ 6977033 w 11737975"/>
              <a:gd name="connsiteY10785" fmla="*/ 293526 h 9023354"/>
              <a:gd name="connsiteX10786" fmla="*/ 6977723 w 11737975"/>
              <a:gd name="connsiteY10786" fmla="*/ 295100 h 9023354"/>
              <a:gd name="connsiteX10787" fmla="*/ 6980330 w 11737975"/>
              <a:gd name="connsiteY10787" fmla="*/ 292083 h 9023354"/>
              <a:gd name="connsiteX10788" fmla="*/ 6981017 w 11737975"/>
              <a:gd name="connsiteY10788" fmla="*/ 293658 h 9023354"/>
              <a:gd name="connsiteX10789" fmla="*/ 6986383 w 11737975"/>
              <a:gd name="connsiteY10789" fmla="*/ 296943 h 9023354"/>
              <a:gd name="connsiteX10790" fmla="*/ 6992437 w 11737975"/>
              <a:gd name="connsiteY10790" fmla="*/ 301802 h 9023354"/>
              <a:gd name="connsiteX10791" fmla="*/ 6990252 w 11737975"/>
              <a:gd name="connsiteY10791" fmla="*/ 310266 h 9023354"/>
              <a:gd name="connsiteX10792" fmla="*/ 6987915 w 11737975"/>
              <a:gd name="connsiteY10792" fmla="*/ 309413 h 9023354"/>
              <a:gd name="connsiteX10793" fmla="*/ 6987224 w 11737975"/>
              <a:gd name="connsiteY10793" fmla="*/ 307837 h 9023354"/>
              <a:gd name="connsiteX10794" fmla="*/ 6980635 w 11737975"/>
              <a:gd name="connsiteY10794" fmla="*/ 310722 h 9023354"/>
              <a:gd name="connsiteX10795" fmla="*/ 6976915 w 11737975"/>
              <a:gd name="connsiteY10795" fmla="*/ 306718 h 9023354"/>
              <a:gd name="connsiteX10796" fmla="*/ 6970746 w 11737975"/>
              <a:gd name="connsiteY10796" fmla="*/ 315050 h 9023354"/>
              <a:gd name="connsiteX10797" fmla="*/ 6963044 w 11737975"/>
              <a:gd name="connsiteY10797" fmla="*/ 310913 h 9023354"/>
              <a:gd name="connsiteX10798" fmla="*/ 6965113 w 11737975"/>
              <a:gd name="connsiteY10798" fmla="*/ 315640 h 9023354"/>
              <a:gd name="connsiteX10799" fmla="*/ 6942042 w 11737975"/>
              <a:gd name="connsiteY10799" fmla="*/ 325739 h 9023354"/>
              <a:gd name="connsiteX10800" fmla="*/ 6941085 w 11737975"/>
              <a:gd name="connsiteY10800" fmla="*/ 328035 h 9023354"/>
              <a:gd name="connsiteX10801" fmla="*/ 6939858 w 11737975"/>
              <a:gd name="connsiteY10801" fmla="*/ 334203 h 9023354"/>
              <a:gd name="connsiteX10802" fmla="*/ 6938209 w 11737975"/>
              <a:gd name="connsiteY10802" fmla="*/ 334925 h 9023354"/>
              <a:gd name="connsiteX10803" fmla="*/ 6931465 w 11737975"/>
              <a:gd name="connsiteY10803" fmla="*/ 328491 h 9023354"/>
              <a:gd name="connsiteX10804" fmla="*/ 6932155 w 11737975"/>
              <a:gd name="connsiteY10804" fmla="*/ 330066 h 9023354"/>
              <a:gd name="connsiteX10805" fmla="*/ 6918820 w 11737975"/>
              <a:gd name="connsiteY10805" fmla="*/ 326515 h 9023354"/>
              <a:gd name="connsiteX10806" fmla="*/ 6906478 w 11737975"/>
              <a:gd name="connsiteY10806" fmla="*/ 343183 h 9023354"/>
              <a:gd name="connsiteX10807" fmla="*/ 6916096 w 11737975"/>
              <a:gd name="connsiteY10807" fmla="*/ 342726 h 9023354"/>
              <a:gd name="connsiteX10808" fmla="*/ 6916518 w 11737975"/>
              <a:gd name="connsiteY10808" fmla="*/ 348174 h 9023354"/>
              <a:gd name="connsiteX10809" fmla="*/ 6920503 w 11737975"/>
              <a:gd name="connsiteY10809" fmla="*/ 348306 h 9023354"/>
              <a:gd name="connsiteX10810" fmla="*/ 6921194 w 11737975"/>
              <a:gd name="connsiteY10810" fmla="*/ 349882 h 9023354"/>
              <a:gd name="connsiteX10811" fmla="*/ 6921882 w 11737975"/>
              <a:gd name="connsiteY10811" fmla="*/ 351460 h 9023354"/>
              <a:gd name="connsiteX10812" fmla="*/ 6915560 w 11737975"/>
              <a:gd name="connsiteY10812" fmla="*/ 350470 h 9023354"/>
              <a:gd name="connsiteX10813" fmla="*/ 6912265 w 11737975"/>
              <a:gd name="connsiteY10813" fmla="*/ 351914 h 9023354"/>
              <a:gd name="connsiteX10814" fmla="*/ 6915291 w 11737975"/>
              <a:gd name="connsiteY10814" fmla="*/ 354343 h 9023354"/>
              <a:gd name="connsiteX10815" fmla="*/ 6917630 w 11737975"/>
              <a:gd name="connsiteY10815" fmla="*/ 355198 h 9023354"/>
              <a:gd name="connsiteX10816" fmla="*/ 6919697 w 11737975"/>
              <a:gd name="connsiteY10816" fmla="*/ 359924 h 9023354"/>
              <a:gd name="connsiteX10817" fmla="*/ 6920925 w 11737975"/>
              <a:gd name="connsiteY10817" fmla="*/ 353756 h 9023354"/>
              <a:gd name="connsiteX10818" fmla="*/ 6926020 w 11737975"/>
              <a:gd name="connsiteY10818" fmla="*/ 360912 h 9023354"/>
              <a:gd name="connsiteX10819" fmla="*/ 6931232 w 11737975"/>
              <a:gd name="connsiteY10819" fmla="*/ 354874 h 9023354"/>
              <a:gd name="connsiteX10820" fmla="*/ 6933303 w 11737975"/>
              <a:gd name="connsiteY10820" fmla="*/ 359602 h 9023354"/>
              <a:gd name="connsiteX10821" fmla="*/ 6938666 w 11737975"/>
              <a:gd name="connsiteY10821" fmla="*/ 362885 h 9023354"/>
              <a:gd name="connsiteX10822" fmla="*/ 6941005 w 11737975"/>
              <a:gd name="connsiteY10822" fmla="*/ 363739 h 9023354"/>
              <a:gd name="connsiteX10823" fmla="*/ 6941273 w 11737975"/>
              <a:gd name="connsiteY10823" fmla="*/ 359867 h 9023354"/>
              <a:gd name="connsiteX10824" fmla="*/ 6942230 w 11737975"/>
              <a:gd name="connsiteY10824" fmla="*/ 357570 h 9023354"/>
              <a:gd name="connsiteX10825" fmla="*/ 6943879 w 11737975"/>
              <a:gd name="connsiteY10825" fmla="*/ 356848 h 9023354"/>
              <a:gd name="connsiteX10826" fmla="*/ 6946907 w 11737975"/>
              <a:gd name="connsiteY10826" fmla="*/ 359279 h 9023354"/>
              <a:gd name="connsiteX10827" fmla="*/ 6945949 w 11737975"/>
              <a:gd name="connsiteY10827" fmla="*/ 361575 h 9023354"/>
              <a:gd name="connsiteX10828" fmla="*/ 6945679 w 11737975"/>
              <a:gd name="connsiteY10828" fmla="*/ 365449 h 9023354"/>
              <a:gd name="connsiteX10829" fmla="*/ 6947058 w 11737975"/>
              <a:gd name="connsiteY10829" fmla="*/ 368600 h 9023354"/>
              <a:gd name="connsiteX10830" fmla="*/ 6951734 w 11737975"/>
              <a:gd name="connsiteY10830" fmla="*/ 370307 h 9023354"/>
              <a:gd name="connsiteX10831" fmla="*/ 6955298 w 11737975"/>
              <a:gd name="connsiteY10831" fmla="*/ 364992 h 9023354"/>
              <a:gd name="connsiteX10832" fmla="*/ 6971509 w 11737975"/>
              <a:gd name="connsiteY10832" fmla="*/ 361651 h 9023354"/>
              <a:gd name="connsiteX10833" fmla="*/ 6969476 w 11737975"/>
              <a:gd name="connsiteY10833" fmla="*/ 379438 h 9023354"/>
              <a:gd name="connsiteX10834" fmla="*/ 6936635 w 11737975"/>
              <a:gd name="connsiteY10834" fmla="*/ 380672 h 9023354"/>
              <a:gd name="connsiteX10835" fmla="*/ 6939087 w 11737975"/>
              <a:gd name="connsiteY10835" fmla="*/ 368333 h 9023354"/>
              <a:gd name="connsiteX10836" fmla="*/ 6938399 w 11737975"/>
              <a:gd name="connsiteY10836" fmla="*/ 366758 h 9023354"/>
              <a:gd name="connsiteX10837" fmla="*/ 6933722 w 11737975"/>
              <a:gd name="connsiteY10837" fmla="*/ 365048 h 9023354"/>
              <a:gd name="connsiteX10838" fmla="*/ 6926864 w 11737975"/>
              <a:gd name="connsiteY10838" fmla="*/ 371808 h 9023354"/>
              <a:gd name="connsiteX10839" fmla="*/ 6927167 w 11737975"/>
              <a:gd name="connsiteY10839" fmla="*/ 390447 h 9023354"/>
              <a:gd name="connsiteX10840" fmla="*/ 6901492 w 11737975"/>
              <a:gd name="connsiteY10840" fmla="*/ 403565 h 9023354"/>
              <a:gd name="connsiteX10841" fmla="*/ 6906168 w 11737975"/>
              <a:gd name="connsiteY10841" fmla="*/ 405272 h 9023354"/>
              <a:gd name="connsiteX10842" fmla="*/ 6901644 w 11737975"/>
              <a:gd name="connsiteY10842" fmla="*/ 412885 h 9023354"/>
              <a:gd name="connsiteX10843" fmla="*/ 6899155 w 11737975"/>
              <a:gd name="connsiteY10843" fmla="*/ 402711 h 9023354"/>
              <a:gd name="connsiteX10844" fmla="*/ 6882985 w 11737975"/>
              <a:gd name="connsiteY10844" fmla="*/ 411195 h 9023354"/>
              <a:gd name="connsiteX10845" fmla="*/ 6871561 w 11737975"/>
              <a:gd name="connsiteY10845" fmla="*/ 420420 h 9023354"/>
              <a:gd name="connsiteX10846" fmla="*/ 6867575 w 11737975"/>
              <a:gd name="connsiteY10846" fmla="*/ 420287 h 9023354"/>
              <a:gd name="connsiteX10847" fmla="*/ 6866617 w 11737975"/>
              <a:gd name="connsiteY10847" fmla="*/ 422583 h 9023354"/>
              <a:gd name="connsiteX10848" fmla="*/ 6867306 w 11737975"/>
              <a:gd name="connsiteY10848" fmla="*/ 424159 h 9023354"/>
              <a:gd name="connsiteX10849" fmla="*/ 6866347 w 11737975"/>
              <a:gd name="connsiteY10849" fmla="*/ 426457 h 9023354"/>
              <a:gd name="connsiteX10850" fmla="*/ 6864970 w 11737975"/>
              <a:gd name="connsiteY10850" fmla="*/ 423304 h 9023354"/>
              <a:gd name="connsiteX10851" fmla="*/ 6864548 w 11737975"/>
              <a:gd name="connsiteY10851" fmla="*/ 417858 h 9023354"/>
              <a:gd name="connsiteX10852" fmla="*/ 6862900 w 11737975"/>
              <a:gd name="connsiteY10852" fmla="*/ 418579 h 9023354"/>
              <a:gd name="connsiteX10853" fmla="*/ 6855081 w 11737975"/>
              <a:gd name="connsiteY10853" fmla="*/ 427634 h 9023354"/>
              <a:gd name="connsiteX10854" fmla="*/ 6850406 w 11737975"/>
              <a:gd name="connsiteY10854" fmla="*/ 425926 h 9023354"/>
              <a:gd name="connsiteX10855" fmla="*/ 6854123 w 11737975"/>
              <a:gd name="connsiteY10855" fmla="*/ 429931 h 9023354"/>
              <a:gd name="connsiteX10856" fmla="*/ 6854814 w 11737975"/>
              <a:gd name="connsiteY10856" fmla="*/ 431505 h 9023354"/>
              <a:gd name="connsiteX10857" fmla="*/ 6860178 w 11737975"/>
              <a:gd name="connsiteY10857" fmla="*/ 434791 h 9023354"/>
              <a:gd name="connsiteX10858" fmla="*/ 6859219 w 11737975"/>
              <a:gd name="connsiteY10858" fmla="*/ 437086 h 9023354"/>
              <a:gd name="connsiteX10859" fmla="*/ 6856882 w 11737975"/>
              <a:gd name="connsiteY10859" fmla="*/ 436233 h 9023354"/>
              <a:gd name="connsiteX10860" fmla="*/ 6854543 w 11737975"/>
              <a:gd name="connsiteY10860" fmla="*/ 435378 h 9023354"/>
              <a:gd name="connsiteX10861" fmla="*/ 6852896 w 11737975"/>
              <a:gd name="connsiteY10861" fmla="*/ 436099 h 9023354"/>
              <a:gd name="connsiteX10862" fmla="*/ 6854966 w 11737975"/>
              <a:gd name="connsiteY10862" fmla="*/ 440826 h 9023354"/>
              <a:gd name="connsiteX10863" fmla="*/ 6852512 w 11737975"/>
              <a:gd name="connsiteY10863" fmla="*/ 453164 h 9023354"/>
              <a:gd name="connsiteX10864" fmla="*/ 6854697 w 11737975"/>
              <a:gd name="connsiteY10864" fmla="*/ 444698 h 9023354"/>
              <a:gd name="connsiteX10865" fmla="*/ 6860483 w 11737975"/>
              <a:gd name="connsiteY10865" fmla="*/ 453431 h 9023354"/>
              <a:gd name="connsiteX10866" fmla="*/ 6861173 w 11737975"/>
              <a:gd name="connsiteY10866" fmla="*/ 455007 h 9023354"/>
              <a:gd name="connsiteX10867" fmla="*/ 6863779 w 11737975"/>
              <a:gd name="connsiteY10867" fmla="*/ 451988 h 9023354"/>
              <a:gd name="connsiteX10868" fmla="*/ 6865426 w 11737975"/>
              <a:gd name="connsiteY10868" fmla="*/ 451266 h 9023354"/>
              <a:gd name="connsiteX10869" fmla="*/ 6867073 w 11737975"/>
              <a:gd name="connsiteY10869" fmla="*/ 450545 h 9023354"/>
              <a:gd name="connsiteX10870" fmla="*/ 6867763 w 11737975"/>
              <a:gd name="connsiteY10870" fmla="*/ 452120 h 9023354"/>
              <a:gd name="connsiteX10871" fmla="*/ 6874928 w 11737975"/>
              <a:gd name="connsiteY10871" fmla="*/ 464003 h 9023354"/>
              <a:gd name="connsiteX10872" fmla="*/ 6892097 w 11737975"/>
              <a:gd name="connsiteY10872" fmla="*/ 458366 h 9023354"/>
              <a:gd name="connsiteX10873" fmla="*/ 6892249 w 11737975"/>
              <a:gd name="connsiteY10873" fmla="*/ 467686 h 9023354"/>
              <a:gd name="connsiteX10874" fmla="*/ 6896234 w 11737975"/>
              <a:gd name="connsiteY10874" fmla="*/ 467819 h 9023354"/>
              <a:gd name="connsiteX10875" fmla="*/ 6899110 w 11737975"/>
              <a:gd name="connsiteY10875" fmla="*/ 460928 h 9023354"/>
              <a:gd name="connsiteX10876" fmla="*/ 6899799 w 11737975"/>
              <a:gd name="connsiteY10876" fmla="*/ 462504 h 9023354"/>
              <a:gd name="connsiteX10877" fmla="*/ 6900068 w 11737975"/>
              <a:gd name="connsiteY10877" fmla="*/ 458631 h 9023354"/>
              <a:gd name="connsiteX10878" fmla="*/ 6899379 w 11737975"/>
              <a:gd name="connsiteY10878" fmla="*/ 457055 h 9023354"/>
              <a:gd name="connsiteX10879" fmla="*/ 6901027 w 11737975"/>
              <a:gd name="connsiteY10879" fmla="*/ 456333 h 9023354"/>
              <a:gd name="connsiteX10880" fmla="*/ 6902407 w 11737975"/>
              <a:gd name="connsiteY10880" fmla="*/ 459485 h 9023354"/>
              <a:gd name="connsiteX10881" fmla="*/ 6904054 w 11737975"/>
              <a:gd name="connsiteY10881" fmla="*/ 458764 h 9023354"/>
              <a:gd name="connsiteX10882" fmla="*/ 6908997 w 11737975"/>
              <a:gd name="connsiteY10882" fmla="*/ 456600 h 9023354"/>
              <a:gd name="connsiteX10883" fmla="*/ 6910644 w 11737975"/>
              <a:gd name="connsiteY10883" fmla="*/ 455878 h 9023354"/>
              <a:gd name="connsiteX10884" fmla="*/ 6909955 w 11737975"/>
              <a:gd name="connsiteY10884" fmla="*/ 454303 h 9023354"/>
              <a:gd name="connsiteX10885" fmla="*/ 6909266 w 11737975"/>
              <a:gd name="connsiteY10885" fmla="*/ 452727 h 9023354"/>
              <a:gd name="connsiteX10886" fmla="*/ 6911604 w 11737975"/>
              <a:gd name="connsiteY10886" fmla="*/ 453583 h 9023354"/>
              <a:gd name="connsiteX10887" fmla="*/ 6912292 w 11737975"/>
              <a:gd name="connsiteY10887" fmla="*/ 455157 h 9023354"/>
              <a:gd name="connsiteX10888" fmla="*/ 6912983 w 11737975"/>
              <a:gd name="connsiteY10888" fmla="*/ 456733 h 9023354"/>
              <a:gd name="connsiteX10889" fmla="*/ 6913673 w 11737975"/>
              <a:gd name="connsiteY10889" fmla="*/ 458307 h 9023354"/>
              <a:gd name="connsiteX10890" fmla="*/ 6916011 w 11737975"/>
              <a:gd name="connsiteY10890" fmla="*/ 459162 h 9023354"/>
              <a:gd name="connsiteX10891" fmla="*/ 6917389 w 11737975"/>
              <a:gd name="connsiteY10891" fmla="*/ 462314 h 9023354"/>
              <a:gd name="connsiteX10892" fmla="*/ 6916431 w 11737975"/>
              <a:gd name="connsiteY10892" fmla="*/ 464610 h 9023354"/>
              <a:gd name="connsiteX10893" fmla="*/ 6914093 w 11737975"/>
              <a:gd name="connsiteY10893" fmla="*/ 463756 h 9023354"/>
              <a:gd name="connsiteX10894" fmla="*/ 6912445 w 11737975"/>
              <a:gd name="connsiteY10894" fmla="*/ 464477 h 9023354"/>
              <a:gd name="connsiteX10895" fmla="*/ 6909149 w 11737975"/>
              <a:gd name="connsiteY10895" fmla="*/ 465920 h 9023354"/>
              <a:gd name="connsiteX10896" fmla="*/ 6901332 w 11737975"/>
              <a:gd name="connsiteY10896" fmla="*/ 474975 h 9023354"/>
              <a:gd name="connsiteX10897" fmla="*/ 6900642 w 11737975"/>
              <a:gd name="connsiteY10897" fmla="*/ 473399 h 9023354"/>
              <a:gd name="connsiteX10898" fmla="*/ 6899685 w 11737975"/>
              <a:gd name="connsiteY10898" fmla="*/ 475697 h 9023354"/>
              <a:gd name="connsiteX10899" fmla="*/ 6898035 w 11737975"/>
              <a:gd name="connsiteY10899" fmla="*/ 476418 h 9023354"/>
              <a:gd name="connsiteX10900" fmla="*/ 6900794 w 11737975"/>
              <a:gd name="connsiteY10900" fmla="*/ 482720 h 9023354"/>
              <a:gd name="connsiteX10901" fmla="*/ 6910144 w 11737975"/>
              <a:gd name="connsiteY10901" fmla="*/ 486134 h 9023354"/>
              <a:gd name="connsiteX10902" fmla="*/ 6918114 w 11737975"/>
              <a:gd name="connsiteY10902" fmla="*/ 486401 h 9023354"/>
              <a:gd name="connsiteX10903" fmla="*/ 6916584 w 11737975"/>
              <a:gd name="connsiteY10903" fmla="*/ 473931 h 9023354"/>
              <a:gd name="connsiteX10904" fmla="*/ 6922753 w 11737975"/>
              <a:gd name="connsiteY10904" fmla="*/ 465598 h 9023354"/>
              <a:gd name="connsiteX10905" fmla="*/ 6930187 w 11737975"/>
              <a:gd name="connsiteY10905" fmla="*/ 473608 h 9023354"/>
              <a:gd name="connsiteX10906" fmla="*/ 6937200 w 11737975"/>
              <a:gd name="connsiteY10906" fmla="*/ 476170 h 9023354"/>
              <a:gd name="connsiteX10907" fmla="*/ 6935821 w 11737975"/>
              <a:gd name="connsiteY10907" fmla="*/ 473019 h 9023354"/>
              <a:gd name="connsiteX10908" fmla="*/ 6934441 w 11737975"/>
              <a:gd name="connsiteY10908" fmla="*/ 469869 h 9023354"/>
              <a:gd name="connsiteX10909" fmla="*/ 6936780 w 11737975"/>
              <a:gd name="connsiteY10909" fmla="*/ 470722 h 9023354"/>
              <a:gd name="connsiteX10910" fmla="*/ 6941185 w 11737975"/>
              <a:gd name="connsiteY10910" fmla="*/ 476304 h 9023354"/>
              <a:gd name="connsiteX10911" fmla="*/ 6942144 w 11737975"/>
              <a:gd name="connsiteY10911" fmla="*/ 474006 h 9023354"/>
              <a:gd name="connsiteX10912" fmla="*/ 6943791 w 11737975"/>
              <a:gd name="connsiteY10912" fmla="*/ 473285 h 9023354"/>
              <a:gd name="connsiteX10913" fmla="*/ 6945439 w 11737975"/>
              <a:gd name="connsiteY10913" fmla="*/ 472563 h 9023354"/>
              <a:gd name="connsiteX10914" fmla="*/ 6944750 w 11737975"/>
              <a:gd name="connsiteY10914" fmla="*/ 470988 h 9023354"/>
              <a:gd name="connsiteX10915" fmla="*/ 6941991 w 11737975"/>
              <a:gd name="connsiteY10915" fmla="*/ 464685 h 9023354"/>
              <a:gd name="connsiteX10916" fmla="*/ 6950498 w 11737975"/>
              <a:gd name="connsiteY10916" fmla="*/ 457206 h 9023354"/>
              <a:gd name="connsiteX10917" fmla="*/ 6949809 w 11737975"/>
              <a:gd name="connsiteY10917" fmla="*/ 455630 h 9023354"/>
              <a:gd name="connsiteX10918" fmla="*/ 6950077 w 11737975"/>
              <a:gd name="connsiteY10918" fmla="*/ 451760 h 9023354"/>
              <a:gd name="connsiteX10919" fmla="*/ 6948699 w 11737975"/>
              <a:gd name="connsiteY10919" fmla="*/ 448608 h 9023354"/>
              <a:gd name="connsiteX10920" fmla="*/ 6950347 w 11737975"/>
              <a:gd name="connsiteY10920" fmla="*/ 447887 h 9023354"/>
              <a:gd name="connsiteX10921" fmla="*/ 6949657 w 11737975"/>
              <a:gd name="connsiteY10921" fmla="*/ 446311 h 9023354"/>
              <a:gd name="connsiteX10922" fmla="*/ 6959124 w 11737975"/>
              <a:gd name="connsiteY10922" fmla="*/ 436535 h 9023354"/>
              <a:gd name="connsiteX10923" fmla="*/ 6957054 w 11737975"/>
              <a:gd name="connsiteY10923" fmla="*/ 431810 h 9023354"/>
              <a:gd name="connsiteX10924" fmla="*/ 6958013 w 11737975"/>
              <a:gd name="connsiteY10924" fmla="*/ 429512 h 9023354"/>
              <a:gd name="connsiteX10925" fmla="*/ 6960352 w 11737975"/>
              <a:gd name="connsiteY10925" fmla="*/ 430366 h 9023354"/>
              <a:gd name="connsiteX10926" fmla="*/ 6961729 w 11737975"/>
              <a:gd name="connsiteY10926" fmla="*/ 433518 h 9023354"/>
              <a:gd name="connsiteX10927" fmla="*/ 6965983 w 11737975"/>
              <a:gd name="connsiteY10927" fmla="*/ 429778 h 9023354"/>
              <a:gd name="connsiteX10928" fmla="*/ 6967632 w 11737975"/>
              <a:gd name="connsiteY10928" fmla="*/ 429057 h 9023354"/>
              <a:gd name="connsiteX10929" fmla="*/ 6969969 w 11737975"/>
              <a:gd name="connsiteY10929" fmla="*/ 429910 h 9023354"/>
              <a:gd name="connsiteX10930" fmla="*/ 6970390 w 11737975"/>
              <a:gd name="connsiteY10930" fmla="*/ 435358 h 9023354"/>
              <a:gd name="connsiteX10931" fmla="*/ 6962841 w 11737975"/>
              <a:gd name="connsiteY10931" fmla="*/ 440540 h 9023354"/>
              <a:gd name="connsiteX10932" fmla="*/ 6953374 w 11737975"/>
              <a:gd name="connsiteY10932" fmla="*/ 450317 h 9023354"/>
              <a:gd name="connsiteX10933" fmla="*/ 6954063 w 11737975"/>
              <a:gd name="connsiteY10933" fmla="*/ 451892 h 9023354"/>
              <a:gd name="connsiteX10934" fmla="*/ 6954486 w 11737975"/>
              <a:gd name="connsiteY10934" fmla="*/ 457340 h 9023354"/>
              <a:gd name="connsiteX10935" fmla="*/ 6961229 w 11737975"/>
              <a:gd name="connsiteY10935" fmla="*/ 463775 h 9023354"/>
              <a:gd name="connsiteX10936" fmla="*/ 6964256 w 11737975"/>
              <a:gd name="connsiteY10936" fmla="*/ 466204 h 9023354"/>
              <a:gd name="connsiteX10937" fmla="*/ 6968509 w 11737975"/>
              <a:gd name="connsiteY10937" fmla="*/ 462466 h 9023354"/>
              <a:gd name="connsiteX10938" fmla="*/ 6970157 w 11737975"/>
              <a:gd name="connsiteY10938" fmla="*/ 461744 h 9023354"/>
              <a:gd name="connsiteX10939" fmla="*/ 6971537 w 11737975"/>
              <a:gd name="connsiteY10939" fmla="*/ 464895 h 9023354"/>
              <a:gd name="connsiteX10940" fmla="*/ 6963988 w 11737975"/>
              <a:gd name="connsiteY10940" fmla="*/ 470076 h 9023354"/>
              <a:gd name="connsiteX10941" fmla="*/ 6964677 w 11737975"/>
              <a:gd name="connsiteY10941" fmla="*/ 471653 h 9023354"/>
              <a:gd name="connsiteX10942" fmla="*/ 6948618 w 11737975"/>
              <a:gd name="connsiteY10942" fmla="*/ 484314 h 9023354"/>
              <a:gd name="connsiteX10943" fmla="*/ 6946550 w 11737975"/>
              <a:gd name="connsiteY10943" fmla="*/ 479587 h 9023354"/>
              <a:gd name="connsiteX10944" fmla="*/ 6945591 w 11737975"/>
              <a:gd name="connsiteY10944" fmla="*/ 481882 h 9023354"/>
              <a:gd name="connsiteX10945" fmla="*/ 6946013 w 11737975"/>
              <a:gd name="connsiteY10945" fmla="*/ 487332 h 9023354"/>
              <a:gd name="connsiteX10946" fmla="*/ 6949461 w 11737975"/>
              <a:gd name="connsiteY10946" fmla="*/ 495209 h 9023354"/>
              <a:gd name="connsiteX10947" fmla="*/ 6947813 w 11737975"/>
              <a:gd name="connsiteY10947" fmla="*/ 495931 h 9023354"/>
              <a:gd name="connsiteX10948" fmla="*/ 6947124 w 11737975"/>
              <a:gd name="connsiteY10948" fmla="*/ 494355 h 9023354"/>
              <a:gd name="connsiteX10949" fmla="*/ 6942717 w 11737975"/>
              <a:gd name="connsiteY10949" fmla="*/ 488775 h 9023354"/>
              <a:gd name="connsiteX10950" fmla="*/ 6941338 w 11737975"/>
              <a:gd name="connsiteY10950" fmla="*/ 485622 h 9023354"/>
              <a:gd name="connsiteX10951" fmla="*/ 6935972 w 11737975"/>
              <a:gd name="connsiteY10951" fmla="*/ 482340 h 9023354"/>
              <a:gd name="connsiteX10952" fmla="*/ 6931297 w 11737975"/>
              <a:gd name="connsiteY10952" fmla="*/ 480631 h 9023354"/>
              <a:gd name="connsiteX10953" fmla="*/ 6907421 w 11737975"/>
              <a:gd name="connsiteY10953" fmla="*/ 502348 h 9023354"/>
              <a:gd name="connsiteX10954" fmla="*/ 6910180 w 11737975"/>
              <a:gd name="connsiteY10954" fmla="*/ 508648 h 9023354"/>
              <a:gd name="connsiteX10955" fmla="*/ 6904816 w 11737975"/>
              <a:gd name="connsiteY10955" fmla="*/ 505365 h 9023354"/>
              <a:gd name="connsiteX10956" fmla="*/ 6903168 w 11737975"/>
              <a:gd name="connsiteY10956" fmla="*/ 506087 h 9023354"/>
              <a:gd name="connsiteX10957" fmla="*/ 6902900 w 11737975"/>
              <a:gd name="connsiteY10957" fmla="*/ 509958 h 9023354"/>
              <a:gd name="connsiteX10958" fmla="*/ 6903589 w 11737975"/>
              <a:gd name="connsiteY10958" fmla="*/ 511533 h 9023354"/>
              <a:gd name="connsiteX10959" fmla="*/ 6912248 w 11737975"/>
              <a:gd name="connsiteY10959" fmla="*/ 513375 h 9023354"/>
              <a:gd name="connsiteX10960" fmla="*/ 6916235 w 11737975"/>
              <a:gd name="connsiteY10960" fmla="*/ 513508 h 9023354"/>
              <a:gd name="connsiteX10961" fmla="*/ 6918822 w 11737975"/>
              <a:gd name="connsiteY10961" fmla="*/ 509325 h 9023354"/>
              <a:gd name="connsiteX10962" fmla="*/ 6925216 w 11737975"/>
              <a:gd name="connsiteY10962" fmla="*/ 507660 h 9023354"/>
              <a:gd name="connsiteX10963" fmla="*/ 6923490 w 11737975"/>
              <a:gd name="connsiteY10963" fmla="*/ 506928 h 9023354"/>
              <a:gd name="connsiteX10964" fmla="*/ 6922797 w 11737975"/>
              <a:gd name="connsiteY10964" fmla="*/ 505345 h 9023354"/>
              <a:gd name="connsiteX10965" fmla="*/ 6922105 w 11737975"/>
              <a:gd name="connsiteY10965" fmla="*/ 503764 h 9023354"/>
              <a:gd name="connsiteX10966" fmla="*/ 6923599 w 11737975"/>
              <a:gd name="connsiteY10966" fmla="*/ 503109 h 9023354"/>
              <a:gd name="connsiteX10967" fmla="*/ 6926478 w 11737975"/>
              <a:gd name="connsiteY10967" fmla="*/ 505620 h 9023354"/>
              <a:gd name="connsiteX10968" fmla="*/ 6927169 w 11737975"/>
              <a:gd name="connsiteY10968" fmla="*/ 507202 h 9023354"/>
              <a:gd name="connsiteX10969" fmla="*/ 6925677 w 11737975"/>
              <a:gd name="connsiteY10969" fmla="*/ 507856 h 9023354"/>
              <a:gd name="connsiteX10970" fmla="*/ 6925463 w 11737975"/>
              <a:gd name="connsiteY10970" fmla="*/ 507767 h 9023354"/>
              <a:gd name="connsiteX10971" fmla="*/ 6926385 w 11737975"/>
              <a:gd name="connsiteY10971" fmla="*/ 512585 h 9023354"/>
              <a:gd name="connsiteX10972" fmla="*/ 6925585 w 11737975"/>
              <a:gd name="connsiteY10972" fmla="*/ 516925 h 9023354"/>
              <a:gd name="connsiteX10973" fmla="*/ 6929570 w 11737975"/>
              <a:gd name="connsiteY10973" fmla="*/ 517057 h 9023354"/>
              <a:gd name="connsiteX10974" fmla="*/ 6928880 w 11737975"/>
              <a:gd name="connsiteY10974" fmla="*/ 515482 h 9023354"/>
              <a:gd name="connsiteX10975" fmla="*/ 6930527 w 11737975"/>
              <a:gd name="connsiteY10975" fmla="*/ 514760 h 9023354"/>
              <a:gd name="connsiteX10976" fmla="*/ 6931217 w 11737975"/>
              <a:gd name="connsiteY10976" fmla="*/ 516336 h 9023354"/>
              <a:gd name="connsiteX10977" fmla="*/ 6930950 w 11737975"/>
              <a:gd name="connsiteY10977" fmla="*/ 520209 h 9023354"/>
              <a:gd name="connsiteX10978" fmla="*/ 6932596 w 11737975"/>
              <a:gd name="connsiteY10978" fmla="*/ 519488 h 9023354"/>
              <a:gd name="connsiteX10979" fmla="*/ 6946549 w 11737975"/>
              <a:gd name="connsiteY10979" fmla="*/ 530687 h 9023354"/>
              <a:gd name="connsiteX10980" fmla="*/ 5225680 w 11737975"/>
              <a:gd name="connsiteY10980" fmla="*/ 530687 h 9023354"/>
              <a:gd name="connsiteX10981" fmla="*/ 5242907 w 11737975"/>
              <a:gd name="connsiteY10981" fmla="*/ 521770 h 9023354"/>
              <a:gd name="connsiteX10982" fmla="*/ 5261550 w 11737975"/>
              <a:gd name="connsiteY10982" fmla="*/ 515017 h 9023354"/>
              <a:gd name="connsiteX10983" fmla="*/ 5261819 w 11737975"/>
              <a:gd name="connsiteY10983" fmla="*/ 511145 h 9023354"/>
              <a:gd name="connsiteX10984" fmla="*/ 5260441 w 11737975"/>
              <a:gd name="connsiteY10984" fmla="*/ 507995 h 9023354"/>
              <a:gd name="connsiteX10985" fmla="*/ 5259482 w 11737975"/>
              <a:gd name="connsiteY10985" fmla="*/ 510291 h 9023354"/>
              <a:gd name="connsiteX10986" fmla="*/ 5256033 w 11737975"/>
              <a:gd name="connsiteY10986" fmla="*/ 502412 h 9023354"/>
              <a:gd name="connsiteX10987" fmla="*/ 5293512 w 11737975"/>
              <a:gd name="connsiteY10987" fmla="*/ 480374 h 9023354"/>
              <a:gd name="connsiteX10988" fmla="*/ 5301368 w 11737975"/>
              <a:gd name="connsiteY10988" fmla="*/ 493833 h 9023354"/>
              <a:gd name="connsiteX10989" fmla="*/ 5315125 w 11737975"/>
              <a:gd name="connsiteY10989" fmla="*/ 502831 h 9023354"/>
              <a:gd name="connsiteX10990" fmla="*/ 5332678 w 11737975"/>
              <a:gd name="connsiteY10990" fmla="*/ 480128 h 9023354"/>
              <a:gd name="connsiteX10991" fmla="*/ 5323749 w 11737975"/>
              <a:gd name="connsiteY10991" fmla="*/ 482159 h 9023354"/>
              <a:gd name="connsiteX10992" fmla="*/ 5315053 w 11737975"/>
              <a:gd name="connsiteY10992" fmla="*/ 457804 h 9023354"/>
              <a:gd name="connsiteX10993" fmla="*/ 5322872 w 11737975"/>
              <a:gd name="connsiteY10993" fmla="*/ 448750 h 9023354"/>
              <a:gd name="connsiteX10994" fmla="*/ 5320803 w 11737975"/>
              <a:gd name="connsiteY10994" fmla="*/ 444023 h 9023354"/>
              <a:gd name="connsiteX10995" fmla="*/ 5323409 w 11737975"/>
              <a:gd name="connsiteY10995" fmla="*/ 441005 h 9023354"/>
              <a:gd name="connsiteX10996" fmla="*/ 5326435 w 11737975"/>
              <a:gd name="connsiteY10996" fmla="*/ 443435 h 9023354"/>
              <a:gd name="connsiteX10997" fmla="*/ 5326857 w 11737975"/>
              <a:gd name="connsiteY10997" fmla="*/ 448883 h 9023354"/>
              <a:gd name="connsiteX10998" fmla="*/ 5327546 w 11737975"/>
              <a:gd name="connsiteY10998" fmla="*/ 450458 h 9023354"/>
              <a:gd name="connsiteX10999" fmla="*/ 5328504 w 11737975"/>
              <a:gd name="connsiteY10999" fmla="*/ 448162 h 9023354"/>
              <a:gd name="connsiteX11000" fmla="*/ 5332641 w 11737975"/>
              <a:gd name="connsiteY11000" fmla="*/ 457615 h 9023354"/>
              <a:gd name="connsiteX11001" fmla="*/ 5356134 w 11737975"/>
              <a:gd name="connsiteY11001" fmla="*/ 452964 h 9023354"/>
              <a:gd name="connsiteX11002" fmla="*/ 5379930 w 11737975"/>
              <a:gd name="connsiteY11002" fmla="*/ 466954 h 9023354"/>
              <a:gd name="connsiteX11003" fmla="*/ 5380888 w 11737975"/>
              <a:gd name="connsiteY11003" fmla="*/ 464657 h 9023354"/>
              <a:gd name="connsiteX11004" fmla="*/ 5372344 w 11737975"/>
              <a:gd name="connsiteY11004" fmla="*/ 449623 h 9023354"/>
              <a:gd name="connsiteX11005" fmla="*/ 5390356 w 11737975"/>
              <a:gd name="connsiteY11005" fmla="*/ 454881 h 9023354"/>
              <a:gd name="connsiteX11006" fmla="*/ 5394573 w 11737975"/>
              <a:gd name="connsiteY11006" fmla="*/ 428628 h 9023354"/>
              <a:gd name="connsiteX11007" fmla="*/ 5401432 w 11737975"/>
              <a:gd name="connsiteY11007" fmla="*/ 421872 h 9023354"/>
              <a:gd name="connsiteX11008" fmla="*/ 5403350 w 11737975"/>
              <a:gd name="connsiteY11008" fmla="*/ 417277 h 9023354"/>
              <a:gd name="connsiteX11009" fmla="*/ 5402659 w 11737975"/>
              <a:gd name="connsiteY11009" fmla="*/ 415701 h 9023354"/>
              <a:gd name="connsiteX11010" fmla="*/ 5401127 w 11737975"/>
              <a:gd name="connsiteY11010" fmla="*/ 403230 h 9023354"/>
              <a:gd name="connsiteX11011" fmla="*/ 5416648 w 11737975"/>
              <a:gd name="connsiteY11011" fmla="*/ 398316 h 9023354"/>
              <a:gd name="connsiteX11012" fmla="*/ 5425041 w 11737975"/>
              <a:gd name="connsiteY11012" fmla="*/ 404029 h 9023354"/>
              <a:gd name="connsiteX11013" fmla="*/ 5425578 w 11737975"/>
              <a:gd name="connsiteY11013" fmla="*/ 396283 h 9023354"/>
              <a:gd name="connsiteX11014" fmla="*/ 5424467 w 11737975"/>
              <a:gd name="connsiteY11014" fmla="*/ 389260 h 9023354"/>
              <a:gd name="connsiteX11015" fmla="*/ 5418412 w 11737975"/>
              <a:gd name="connsiteY11015" fmla="*/ 384401 h 9023354"/>
              <a:gd name="connsiteX11016" fmla="*/ 5425004 w 11737975"/>
              <a:gd name="connsiteY11016" fmla="*/ 381515 h 9023354"/>
              <a:gd name="connsiteX11017" fmla="*/ 5429142 w 11737975"/>
              <a:gd name="connsiteY11017" fmla="*/ 390969 h 9023354"/>
              <a:gd name="connsiteX11018" fmla="*/ 5426806 w 11737975"/>
              <a:gd name="connsiteY11018" fmla="*/ 390116 h 9023354"/>
              <a:gd name="connsiteX11019" fmla="*/ 5429562 w 11737975"/>
              <a:gd name="connsiteY11019" fmla="*/ 396415 h 9023354"/>
              <a:gd name="connsiteX11020" fmla="*/ 5431211 w 11737975"/>
              <a:gd name="connsiteY11020" fmla="*/ 395695 h 9023354"/>
              <a:gd name="connsiteX11021" fmla="*/ 5433279 w 11737975"/>
              <a:gd name="connsiteY11021" fmla="*/ 400422 h 9023354"/>
              <a:gd name="connsiteX11022" fmla="*/ 5434121 w 11737975"/>
              <a:gd name="connsiteY11022" fmla="*/ 411317 h 9023354"/>
              <a:gd name="connsiteX11023" fmla="*/ 5418485 w 11737975"/>
              <a:gd name="connsiteY11023" fmla="*/ 429426 h 9023354"/>
              <a:gd name="connsiteX11024" fmla="*/ 5407755 w 11737975"/>
              <a:gd name="connsiteY11024" fmla="*/ 422859 h 9023354"/>
              <a:gd name="connsiteX11025" fmla="*/ 5406798 w 11737975"/>
              <a:gd name="connsiteY11025" fmla="*/ 425154 h 9023354"/>
              <a:gd name="connsiteX11026" fmla="*/ 5407487 w 11737975"/>
              <a:gd name="connsiteY11026" fmla="*/ 426731 h 9023354"/>
              <a:gd name="connsiteX11027" fmla="*/ 5408176 w 11737975"/>
              <a:gd name="connsiteY11027" fmla="*/ 428306 h 9023354"/>
              <a:gd name="connsiteX11028" fmla="*/ 5467536 w 11737975"/>
              <a:gd name="connsiteY11028" fmla="*/ 424851 h 9023354"/>
              <a:gd name="connsiteX11029" fmla="*/ 5463856 w 11737975"/>
              <a:gd name="connsiteY11029" fmla="*/ 443359 h 9023354"/>
              <a:gd name="connsiteX11030" fmla="*/ 5479377 w 11737975"/>
              <a:gd name="connsiteY11030" fmla="*/ 438441 h 9023354"/>
              <a:gd name="connsiteX11031" fmla="*/ 5494361 w 11737975"/>
              <a:gd name="connsiteY11031" fmla="*/ 441269 h 9023354"/>
              <a:gd name="connsiteX11032" fmla="*/ 5504248 w 11737975"/>
              <a:gd name="connsiteY11032" fmla="*/ 436942 h 9023354"/>
              <a:gd name="connsiteX11033" fmla="*/ 5514904 w 11737975"/>
              <a:gd name="connsiteY11033" fmla="*/ 398485 h 9023354"/>
              <a:gd name="connsiteX11034" fmla="*/ 5518621 w 11737975"/>
              <a:gd name="connsiteY11034" fmla="*/ 402489 h 9023354"/>
              <a:gd name="connsiteX11035" fmla="*/ 5538664 w 11737975"/>
              <a:gd name="connsiteY11035" fmla="*/ 389962 h 9023354"/>
              <a:gd name="connsiteX11036" fmla="*/ 5543914 w 11737975"/>
              <a:gd name="connsiteY11036" fmla="*/ 406438 h 9023354"/>
              <a:gd name="connsiteX11037" fmla="*/ 5546520 w 11737975"/>
              <a:gd name="connsiteY11037" fmla="*/ 403421 h 9023354"/>
              <a:gd name="connsiteX11038" fmla="*/ 5547210 w 11737975"/>
              <a:gd name="connsiteY11038" fmla="*/ 404995 h 9023354"/>
              <a:gd name="connsiteX11039" fmla="*/ 5579056 w 11737975"/>
              <a:gd name="connsiteY11039" fmla="*/ 383545 h 9023354"/>
              <a:gd name="connsiteX11040" fmla="*/ 5592660 w 11737975"/>
              <a:gd name="connsiteY11040" fmla="*/ 383223 h 9023354"/>
              <a:gd name="connsiteX11041" fmla="*/ 5609713 w 11737975"/>
              <a:gd name="connsiteY11041" fmla="*/ 390777 h 9023354"/>
              <a:gd name="connsiteX11042" fmla="*/ 5638801 w 11737975"/>
              <a:gd name="connsiteY11042" fmla="*/ 363025 h 9023354"/>
              <a:gd name="connsiteX11043" fmla="*/ 5668194 w 11737975"/>
              <a:gd name="connsiteY11043" fmla="*/ 353914 h 9023354"/>
              <a:gd name="connsiteX11044" fmla="*/ 5688775 w 11737975"/>
              <a:gd name="connsiteY11044" fmla="*/ 333641 h 9023354"/>
              <a:gd name="connsiteX11045" fmla="*/ 5686939 w 11737975"/>
              <a:gd name="connsiteY11045" fmla="*/ 302529 h 9023354"/>
              <a:gd name="connsiteX11046" fmla="*/ 5728173 w 11737975"/>
              <a:gd name="connsiteY11046" fmla="*/ 307010 h 9023354"/>
              <a:gd name="connsiteX11047" fmla="*/ 5703875 w 11737975"/>
              <a:gd name="connsiteY11047" fmla="*/ 323276 h 9023354"/>
              <a:gd name="connsiteX11048" fmla="*/ 5715831 w 11737975"/>
              <a:gd name="connsiteY11048" fmla="*/ 323676 h 9023354"/>
              <a:gd name="connsiteX11049" fmla="*/ 5738212 w 11737975"/>
              <a:gd name="connsiteY11049" fmla="*/ 312001 h 9023354"/>
              <a:gd name="connsiteX11050" fmla="*/ 5737792 w 11737975"/>
              <a:gd name="connsiteY11050" fmla="*/ 306552 h 9023354"/>
              <a:gd name="connsiteX11051" fmla="*/ 5728709 w 11737975"/>
              <a:gd name="connsiteY11051" fmla="*/ 299263 h 9023354"/>
              <a:gd name="connsiteX11052" fmla="*/ 5761936 w 11737975"/>
              <a:gd name="connsiteY11052" fmla="*/ 280966 h 9023354"/>
              <a:gd name="connsiteX11053" fmla="*/ 5764005 w 11737975"/>
              <a:gd name="connsiteY11053" fmla="*/ 285692 h 9023354"/>
              <a:gd name="connsiteX11054" fmla="*/ 5765232 w 11737975"/>
              <a:gd name="connsiteY11054" fmla="*/ 279523 h 9023354"/>
              <a:gd name="connsiteX11055" fmla="*/ 5769486 w 11737975"/>
              <a:gd name="connsiteY11055" fmla="*/ 275784 h 9023354"/>
              <a:gd name="connsiteX11056" fmla="*/ 5773472 w 11737975"/>
              <a:gd name="connsiteY11056" fmla="*/ 275917 h 9023354"/>
              <a:gd name="connsiteX11057" fmla="*/ 5776498 w 11737975"/>
              <a:gd name="connsiteY11057" fmla="*/ 278345 h 9023354"/>
              <a:gd name="connsiteX11058" fmla="*/ 5774582 w 11737975"/>
              <a:gd name="connsiteY11058" fmla="*/ 282940 h 9023354"/>
              <a:gd name="connsiteX11059" fmla="*/ 5771286 w 11737975"/>
              <a:gd name="connsiteY11059" fmla="*/ 284383 h 9023354"/>
              <a:gd name="connsiteX11060" fmla="*/ 5772665 w 11737975"/>
              <a:gd name="connsiteY11060" fmla="*/ 287534 h 9023354"/>
              <a:gd name="connsiteX11061" fmla="*/ 5801253 w 11737975"/>
              <a:gd name="connsiteY11061" fmla="*/ 290039 h 9023354"/>
              <a:gd name="connsiteX11062" fmla="*/ 5798190 w 11737975"/>
              <a:gd name="connsiteY11062" fmla="*/ 265097 h 9023354"/>
              <a:gd name="connsiteX11063" fmla="*/ 5806965 w 11737975"/>
              <a:gd name="connsiteY11063" fmla="*/ 253745 h 9023354"/>
              <a:gd name="connsiteX11064" fmla="*/ 5814822 w 11737975"/>
              <a:gd name="connsiteY11064" fmla="*/ 267204 h 9023354"/>
              <a:gd name="connsiteX11065" fmla="*/ 5817963 w 11737975"/>
              <a:gd name="connsiteY11065" fmla="*/ 256441 h 9023354"/>
              <a:gd name="connsiteX11066" fmla="*/ 5830762 w 11737975"/>
              <a:gd name="connsiteY11066" fmla="*/ 267736 h 9023354"/>
              <a:gd name="connsiteX11067" fmla="*/ 5845594 w 11737975"/>
              <a:gd name="connsiteY11067" fmla="*/ 261242 h 9023354"/>
              <a:gd name="connsiteX11068" fmla="*/ 5844751 w 11737975"/>
              <a:gd name="connsiteY11068" fmla="*/ 250348 h 9023354"/>
              <a:gd name="connsiteX11069" fmla="*/ 5843373 w 11737975"/>
              <a:gd name="connsiteY11069" fmla="*/ 247196 h 9023354"/>
              <a:gd name="connsiteX11070" fmla="*/ 5841303 w 11737975"/>
              <a:gd name="connsiteY11070" fmla="*/ 242470 h 9023354"/>
              <a:gd name="connsiteX11071" fmla="*/ 5842261 w 11737975"/>
              <a:gd name="connsiteY11071" fmla="*/ 240174 h 9023354"/>
              <a:gd name="connsiteX11072" fmla="*/ 5844598 w 11737975"/>
              <a:gd name="connsiteY11072" fmla="*/ 241027 h 9023354"/>
              <a:gd name="connsiteX11073" fmla="*/ 5846668 w 11737975"/>
              <a:gd name="connsiteY11073" fmla="*/ 245754 h 9023354"/>
              <a:gd name="connsiteX11074" fmla="*/ 5849426 w 11737975"/>
              <a:gd name="connsiteY11074" fmla="*/ 252056 h 9023354"/>
              <a:gd name="connsiteX11075" fmla="*/ 5855481 w 11737975"/>
              <a:gd name="connsiteY11075" fmla="*/ 256914 h 9023354"/>
              <a:gd name="connsiteX11076" fmla="*/ 5864258 w 11737975"/>
              <a:gd name="connsiteY11076" fmla="*/ 245564 h 9023354"/>
              <a:gd name="connsiteX11077" fmla="*/ 5878282 w 11737975"/>
              <a:gd name="connsiteY11077" fmla="*/ 250689 h 9023354"/>
              <a:gd name="connsiteX11078" fmla="*/ 5854718 w 11737975"/>
              <a:gd name="connsiteY11078" fmla="*/ 210314 h 9023354"/>
              <a:gd name="connsiteX11079" fmla="*/ 5857173 w 11737975"/>
              <a:gd name="connsiteY11079" fmla="*/ 197974 h 9023354"/>
              <a:gd name="connsiteX11080" fmla="*/ 5891394 w 11737975"/>
              <a:gd name="connsiteY11080" fmla="*/ 199893 h 9023354"/>
              <a:gd name="connsiteX11081" fmla="*/ 5893041 w 11737975"/>
              <a:gd name="connsiteY11081" fmla="*/ 199172 h 9023354"/>
              <a:gd name="connsiteX11082" fmla="*/ 5915270 w 11737975"/>
              <a:gd name="connsiteY11082" fmla="*/ 178176 h 9023354"/>
              <a:gd name="connsiteX11083" fmla="*/ 5922972 w 11737975"/>
              <a:gd name="connsiteY11083" fmla="*/ 182315 h 9023354"/>
              <a:gd name="connsiteX11084" fmla="*/ 5941098 w 11737975"/>
              <a:gd name="connsiteY11084" fmla="*/ 174381 h 9023354"/>
              <a:gd name="connsiteX11085" fmla="*/ 5942899 w 11737975"/>
              <a:gd name="connsiteY11085" fmla="*/ 182978 h 9023354"/>
              <a:gd name="connsiteX11086" fmla="*/ 5946194 w 11737975"/>
              <a:gd name="connsiteY11086" fmla="*/ 181537 h 9023354"/>
              <a:gd name="connsiteX11087" fmla="*/ 5946885 w 11737975"/>
              <a:gd name="connsiteY11087" fmla="*/ 183112 h 9023354"/>
              <a:gd name="connsiteX11088" fmla="*/ 5943588 w 11737975"/>
              <a:gd name="connsiteY11088" fmla="*/ 184554 h 9023354"/>
              <a:gd name="connsiteX11089" fmla="*/ 5897447 w 11737975"/>
              <a:gd name="connsiteY11089" fmla="*/ 204752 h 9023354"/>
              <a:gd name="connsiteX11090" fmla="*/ 5892503 w 11737975"/>
              <a:gd name="connsiteY11090" fmla="*/ 206915 h 9023354"/>
              <a:gd name="connsiteX11091" fmla="*/ 5891429 w 11737975"/>
              <a:gd name="connsiteY11091" fmla="*/ 222407 h 9023354"/>
              <a:gd name="connsiteX11092" fmla="*/ 5914116 w 11737975"/>
              <a:gd name="connsiteY11092" fmla="*/ 229371 h 9023354"/>
              <a:gd name="connsiteX11093" fmla="*/ 5940061 w 11737975"/>
              <a:gd name="connsiteY11093" fmla="*/ 212384 h 9023354"/>
              <a:gd name="connsiteX11094" fmla="*/ 5939640 w 11737975"/>
              <a:gd name="connsiteY11094" fmla="*/ 206934 h 9023354"/>
              <a:gd name="connsiteX11095" fmla="*/ 5943357 w 11737975"/>
              <a:gd name="connsiteY11095" fmla="*/ 210941 h 9023354"/>
              <a:gd name="connsiteX11096" fmla="*/ 5962288 w 11737975"/>
              <a:gd name="connsiteY11096" fmla="*/ 191388 h 9023354"/>
              <a:gd name="connsiteX11097" fmla="*/ 5952365 w 11737975"/>
              <a:gd name="connsiteY11097" fmla="*/ 173204 h 9023354"/>
              <a:gd name="connsiteX11098" fmla="*/ 5947502 w 11737975"/>
              <a:gd name="connsiteY11098" fmla="*/ 139663 h 9023354"/>
              <a:gd name="connsiteX11099" fmla="*/ 5955167 w 11737975"/>
              <a:gd name="connsiteY11099" fmla="*/ 121287 h 9023354"/>
              <a:gd name="connsiteX11100" fmla="*/ 5971262 w 11737975"/>
              <a:gd name="connsiteY11100" fmla="*/ 131139 h 9023354"/>
              <a:gd name="connsiteX11101" fmla="*/ 5971297 w 11737975"/>
              <a:gd name="connsiteY11101" fmla="*/ 153653 h 9023354"/>
              <a:gd name="connsiteX11102" fmla="*/ 5992604 w 11737975"/>
              <a:gd name="connsiteY11102" fmla="*/ 157468 h 9023354"/>
              <a:gd name="connsiteX11103" fmla="*/ 6002878 w 11737975"/>
              <a:gd name="connsiteY11103" fmla="*/ 136075 h 9023354"/>
              <a:gd name="connsiteX11104" fmla="*/ 6015827 w 11737975"/>
              <a:gd name="connsiteY11104" fmla="*/ 156688 h 9023354"/>
              <a:gd name="connsiteX11105" fmla="*/ 6012416 w 11737975"/>
              <a:gd name="connsiteY11105" fmla="*/ 171323 h 9023354"/>
              <a:gd name="connsiteX11106" fmla="*/ 6021883 w 11737975"/>
              <a:gd name="connsiteY11106" fmla="*/ 161548 h 9023354"/>
              <a:gd name="connsiteX11107" fmla="*/ 6024451 w 11737975"/>
              <a:gd name="connsiteY11107" fmla="*/ 136017 h 9023354"/>
              <a:gd name="connsiteX11108" fmla="*/ 6026100 w 11737975"/>
              <a:gd name="connsiteY11108" fmla="*/ 135295 h 9023354"/>
              <a:gd name="connsiteX11109" fmla="*/ 6026637 w 11737975"/>
              <a:gd name="connsiteY11109" fmla="*/ 127551 h 9023354"/>
              <a:gd name="connsiteX11110" fmla="*/ 6024300 w 11737975"/>
              <a:gd name="connsiteY11110" fmla="*/ 126696 h 9023354"/>
              <a:gd name="connsiteX11111" fmla="*/ 6023611 w 11737975"/>
              <a:gd name="connsiteY11111" fmla="*/ 125120 h 9023354"/>
              <a:gd name="connsiteX11112" fmla="*/ 6011654 w 11737975"/>
              <a:gd name="connsiteY11112" fmla="*/ 124723 h 9023354"/>
              <a:gd name="connsiteX11113" fmla="*/ 6005832 w 11737975"/>
              <a:gd name="connsiteY11113" fmla="*/ 93478 h 9023354"/>
              <a:gd name="connsiteX11114" fmla="*/ 6000046 w 11737975"/>
              <a:gd name="connsiteY11114" fmla="*/ 84747 h 9023354"/>
              <a:gd name="connsiteX11115" fmla="*/ 6009511 w 11737975"/>
              <a:gd name="connsiteY11115" fmla="*/ 74971 h 9023354"/>
              <a:gd name="connsiteX11116" fmla="*/ 6015299 w 11737975"/>
              <a:gd name="connsiteY11116" fmla="*/ 83702 h 9023354"/>
              <a:gd name="connsiteX11117" fmla="*/ 6011197 w 11737975"/>
              <a:gd name="connsiteY11117" fmla="*/ 96762 h 9023354"/>
              <a:gd name="connsiteX11118" fmla="*/ 6035261 w 11737975"/>
              <a:gd name="connsiteY11118" fmla="*/ 106879 h 9023354"/>
              <a:gd name="connsiteX11119" fmla="*/ 6042006 w 11737975"/>
              <a:gd name="connsiteY11119" fmla="*/ 113313 h 9023354"/>
              <a:gd name="connsiteX11120" fmla="*/ 6051623 w 11737975"/>
              <a:gd name="connsiteY11120" fmla="*/ 112860 h 9023354"/>
              <a:gd name="connsiteX11121" fmla="*/ 6055268 w 11737975"/>
              <a:gd name="connsiteY11121" fmla="*/ 71839 h 9023354"/>
              <a:gd name="connsiteX11122" fmla="*/ 6072320 w 11737975"/>
              <a:gd name="connsiteY11122" fmla="*/ 79393 h 9023354"/>
              <a:gd name="connsiteX11123" fmla="*/ 6066570 w 11737975"/>
              <a:gd name="connsiteY11123" fmla="*/ 93176 h 9023354"/>
              <a:gd name="connsiteX11124" fmla="*/ 6069329 w 11737975"/>
              <a:gd name="connsiteY11124" fmla="*/ 99477 h 9023354"/>
              <a:gd name="connsiteX11125" fmla="*/ 6079100 w 11737975"/>
              <a:gd name="connsiteY11125" fmla="*/ 108341 h 9023354"/>
              <a:gd name="connsiteX11126" fmla="*/ 6071704 w 11737975"/>
              <a:gd name="connsiteY11126" fmla="*/ 122843 h 9023354"/>
              <a:gd name="connsiteX11127" fmla="*/ 6095732 w 11737975"/>
              <a:gd name="connsiteY11127" fmla="*/ 110447 h 9023354"/>
              <a:gd name="connsiteX11128" fmla="*/ 6099718 w 11737975"/>
              <a:gd name="connsiteY11128" fmla="*/ 110582 h 9023354"/>
              <a:gd name="connsiteX11129" fmla="*/ 6092400 w 11737975"/>
              <a:gd name="connsiteY11129" fmla="*/ 89377 h 9023354"/>
              <a:gd name="connsiteX11130" fmla="*/ 6095390 w 11737975"/>
              <a:gd name="connsiteY11130" fmla="*/ 69295 h 9023354"/>
              <a:gd name="connsiteX11131" fmla="*/ 6093323 w 11737975"/>
              <a:gd name="connsiteY11131" fmla="*/ 64568 h 9023354"/>
              <a:gd name="connsiteX11132" fmla="*/ 6127847 w 11737975"/>
              <a:gd name="connsiteY11132" fmla="*/ 85125 h 9023354"/>
              <a:gd name="connsiteX11133" fmla="*/ 6141416 w 11737975"/>
              <a:gd name="connsiteY11133" fmla="*/ 62289 h 9023354"/>
              <a:gd name="connsiteX11134" fmla="*/ 6153409 w 11737975"/>
              <a:gd name="connsiteY11134" fmla="*/ 85202 h 9023354"/>
              <a:gd name="connsiteX11135" fmla="*/ 6151608 w 11737975"/>
              <a:gd name="connsiteY11135" fmla="*/ 76603 h 9023354"/>
              <a:gd name="connsiteX11136" fmla="*/ 6160690 w 11737975"/>
              <a:gd name="connsiteY11136" fmla="*/ 83892 h 9023354"/>
              <a:gd name="connsiteX11137" fmla="*/ 6159614 w 11737975"/>
              <a:gd name="connsiteY11137" fmla="*/ 99381 h 9023354"/>
              <a:gd name="connsiteX11138" fmla="*/ 6180501 w 11737975"/>
              <a:gd name="connsiteY11138" fmla="*/ 97748 h 9023354"/>
              <a:gd name="connsiteX11139" fmla="*/ 6178431 w 11737975"/>
              <a:gd name="connsiteY11139" fmla="*/ 93023 h 9023354"/>
              <a:gd name="connsiteX11140" fmla="*/ 6204950 w 11737975"/>
              <a:gd name="connsiteY11140" fmla="*/ 90800 h 9023354"/>
              <a:gd name="connsiteX11141" fmla="*/ 6221313 w 11737975"/>
              <a:gd name="connsiteY11141" fmla="*/ 96781 h 9023354"/>
              <a:gd name="connsiteX11142" fmla="*/ 6225834 w 11737975"/>
              <a:gd name="connsiteY11142" fmla="*/ 89169 h 9023354"/>
              <a:gd name="connsiteX11143" fmla="*/ 6243156 w 11737975"/>
              <a:gd name="connsiteY11143" fmla="*/ 92851 h 9023354"/>
              <a:gd name="connsiteX11144" fmla="*/ 6241087 w 11737975"/>
              <a:gd name="connsiteY11144" fmla="*/ 88124 h 9023354"/>
              <a:gd name="connsiteX11145" fmla="*/ 6293399 w 11737975"/>
              <a:gd name="connsiteY11145" fmla="*/ 59595 h 9023354"/>
              <a:gd name="connsiteX11146" fmla="*/ 6298074 w 11737975"/>
              <a:gd name="connsiteY11146" fmla="*/ 61303 h 9023354"/>
              <a:gd name="connsiteX11147" fmla="*/ 6313747 w 11737975"/>
              <a:gd name="connsiteY11147" fmla="*/ 65706 h 9023354"/>
              <a:gd name="connsiteX11148" fmla="*/ 6333406 w 11737975"/>
              <a:gd name="connsiteY11148" fmla="*/ 70243 h 9023354"/>
              <a:gd name="connsiteX11149" fmla="*/ 6362379 w 11737975"/>
              <a:gd name="connsiteY11149" fmla="*/ 55683 h 9023354"/>
              <a:gd name="connsiteX11150" fmla="*/ 7012298 w 11737975"/>
              <a:gd name="connsiteY11150" fmla="*/ 24651 h 9023354"/>
              <a:gd name="connsiteX11151" fmla="*/ 7015258 w 11737975"/>
              <a:gd name="connsiteY11151" fmla="*/ 25449 h 9023354"/>
              <a:gd name="connsiteX11152" fmla="*/ 7014123 w 11737975"/>
              <a:gd name="connsiteY11152" fmla="*/ 31528 h 9023354"/>
              <a:gd name="connsiteX11153" fmla="*/ 7012298 w 11737975"/>
              <a:gd name="connsiteY11153" fmla="*/ 24651 h 9023354"/>
              <a:gd name="connsiteX11154" fmla="*/ 6996099 w 11737975"/>
              <a:gd name="connsiteY11154" fmla="*/ 7697 h 9023354"/>
              <a:gd name="connsiteX11155" fmla="*/ 6998529 w 11737975"/>
              <a:gd name="connsiteY11155" fmla="*/ 9994 h 9023354"/>
              <a:gd name="connsiteX11156" fmla="*/ 6997262 w 11737975"/>
              <a:gd name="connsiteY11156" fmla="*/ 16860 h 9023354"/>
              <a:gd name="connsiteX11157" fmla="*/ 6995122 w 11737975"/>
              <a:gd name="connsiteY11157" fmla="*/ 15226 h 9023354"/>
              <a:gd name="connsiteX11158" fmla="*/ 6996099 w 11737975"/>
              <a:gd name="connsiteY11158" fmla="*/ 7697 h 9023354"/>
              <a:gd name="connsiteX11159" fmla="*/ 7003093 w 11737975"/>
              <a:gd name="connsiteY11159" fmla="*/ 2559 h 9023354"/>
              <a:gd name="connsiteX11160" fmla="*/ 6999722 w 11737975"/>
              <a:gd name="connsiteY11160" fmla="*/ 3778 h 9023354"/>
              <a:gd name="connsiteX11161" fmla="*/ 6995954 w 11737975"/>
              <a:gd name="connsiteY11161" fmla="*/ 4227 h 9023354"/>
              <a:gd name="connsiteX11162" fmla="*/ 7003093 w 11737975"/>
              <a:gd name="connsiteY11162" fmla="*/ 2559 h 9023354"/>
              <a:gd name="connsiteX11163" fmla="*/ 6968241 w 11737975"/>
              <a:gd name="connsiteY11163" fmla="*/ 28 h 9023354"/>
              <a:gd name="connsiteX11164" fmla="*/ 6972022 w 11737975"/>
              <a:gd name="connsiteY11164" fmla="*/ 3105 h 9023354"/>
              <a:gd name="connsiteX11165" fmla="*/ 6970931 w 11737975"/>
              <a:gd name="connsiteY11165" fmla="*/ 5488 h 9023354"/>
              <a:gd name="connsiteX11166" fmla="*/ 6972329 w 11737975"/>
              <a:gd name="connsiteY11166" fmla="*/ 8684 h 9023354"/>
              <a:gd name="connsiteX11167" fmla="*/ 6967798 w 11737975"/>
              <a:gd name="connsiteY11167" fmla="*/ 1383 h 9023354"/>
              <a:gd name="connsiteX11168" fmla="*/ 6968241 w 11737975"/>
              <a:gd name="connsiteY11168" fmla="*/ 28 h 902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</a:cxnLst>
            <a:rect l="l" t="t" r="r" b="b"/>
            <a:pathLst>
              <a:path w="11737975" h="9023354">
                <a:moveTo>
                  <a:pt x="5121649" y="9017402"/>
                </a:moveTo>
                <a:cubicBezTo>
                  <a:pt x="5138490" y="9016747"/>
                  <a:pt x="5137419" y="9023354"/>
                  <a:pt x="5137419" y="9023354"/>
                </a:cubicBezTo>
                <a:cubicBezTo>
                  <a:pt x="5137419" y="9023354"/>
                  <a:pt x="5121114" y="9020707"/>
                  <a:pt x="5121114" y="9020707"/>
                </a:cubicBezTo>
                <a:cubicBezTo>
                  <a:pt x="5121114" y="9020707"/>
                  <a:pt x="5121649" y="9017402"/>
                  <a:pt x="5121649" y="9017402"/>
                </a:cubicBezTo>
                <a:close/>
                <a:moveTo>
                  <a:pt x="4700513" y="8853691"/>
                </a:moveTo>
                <a:cubicBezTo>
                  <a:pt x="4701307" y="8853630"/>
                  <a:pt x="4703306" y="8854208"/>
                  <a:pt x="4707220" y="8855862"/>
                </a:cubicBezTo>
                <a:cubicBezTo>
                  <a:pt x="4707220" y="8855862"/>
                  <a:pt x="4707220" y="8855862"/>
                  <a:pt x="4706575" y="8859826"/>
                </a:cubicBezTo>
                <a:cubicBezTo>
                  <a:pt x="4706575" y="8859826"/>
                  <a:pt x="4702825" y="8857183"/>
                  <a:pt x="4701025" y="8855363"/>
                </a:cubicBezTo>
                <a:cubicBezTo>
                  <a:pt x="4700127" y="8854455"/>
                  <a:pt x="4699719" y="8853753"/>
                  <a:pt x="4700513" y="8853691"/>
                </a:cubicBezTo>
                <a:close/>
                <a:moveTo>
                  <a:pt x="4522475" y="8852344"/>
                </a:moveTo>
                <a:cubicBezTo>
                  <a:pt x="4524461" y="8852197"/>
                  <a:pt x="4528289" y="8852818"/>
                  <a:pt x="4535941" y="8854061"/>
                </a:cubicBezTo>
                <a:cubicBezTo>
                  <a:pt x="4534755" y="8861371"/>
                  <a:pt x="4534162" y="8865023"/>
                  <a:pt x="4518855" y="8862541"/>
                </a:cubicBezTo>
                <a:lnTo>
                  <a:pt x="4519448" y="8858885"/>
                </a:lnTo>
                <a:cubicBezTo>
                  <a:pt x="4519448" y="8858885"/>
                  <a:pt x="4520041" y="8855231"/>
                  <a:pt x="4520041" y="8855231"/>
                </a:cubicBezTo>
                <a:cubicBezTo>
                  <a:pt x="4520339" y="8853403"/>
                  <a:pt x="4520487" y="8852489"/>
                  <a:pt x="4522475" y="8852344"/>
                </a:cubicBezTo>
                <a:close/>
                <a:moveTo>
                  <a:pt x="4710823" y="8841186"/>
                </a:moveTo>
                <a:cubicBezTo>
                  <a:pt x="4725532" y="8847325"/>
                  <a:pt x="4725532" y="8847325"/>
                  <a:pt x="4725532" y="8847325"/>
                </a:cubicBezTo>
                <a:cubicBezTo>
                  <a:pt x="4710228" y="8844841"/>
                  <a:pt x="4710228" y="8844841"/>
                  <a:pt x="4710228" y="8844841"/>
                </a:cubicBezTo>
                <a:cubicBezTo>
                  <a:pt x="4710228" y="8844841"/>
                  <a:pt x="4710823" y="8841186"/>
                  <a:pt x="4710823" y="8841186"/>
                </a:cubicBezTo>
                <a:close/>
                <a:moveTo>
                  <a:pt x="5095720" y="8840836"/>
                </a:moveTo>
                <a:cubicBezTo>
                  <a:pt x="5099546" y="8841457"/>
                  <a:pt x="5103224" y="8842992"/>
                  <a:pt x="5102927" y="8844820"/>
                </a:cubicBezTo>
                <a:cubicBezTo>
                  <a:pt x="5102927" y="8844820"/>
                  <a:pt x="5087624" y="8842335"/>
                  <a:pt x="5087031" y="8845991"/>
                </a:cubicBezTo>
                <a:lnTo>
                  <a:pt x="5087624" y="8842335"/>
                </a:lnTo>
                <a:cubicBezTo>
                  <a:pt x="5087920" y="8840508"/>
                  <a:pt x="5091895" y="8840215"/>
                  <a:pt x="5095720" y="8840836"/>
                </a:cubicBezTo>
                <a:close/>
                <a:moveTo>
                  <a:pt x="4789715" y="8838987"/>
                </a:moveTo>
                <a:cubicBezTo>
                  <a:pt x="4789715" y="8838987"/>
                  <a:pt x="4789715" y="8838987"/>
                  <a:pt x="4805021" y="8841473"/>
                </a:cubicBezTo>
                <a:cubicBezTo>
                  <a:pt x="4804428" y="8845128"/>
                  <a:pt x="4804428" y="8845128"/>
                  <a:pt x="4803835" y="8848783"/>
                </a:cubicBezTo>
                <a:cubicBezTo>
                  <a:pt x="4803835" y="8848783"/>
                  <a:pt x="4803835" y="8848783"/>
                  <a:pt x="4788528" y="8846298"/>
                </a:cubicBezTo>
                <a:cubicBezTo>
                  <a:pt x="4789121" y="8842645"/>
                  <a:pt x="4789121" y="8842645"/>
                  <a:pt x="4789121" y="8842645"/>
                </a:cubicBezTo>
                <a:cubicBezTo>
                  <a:pt x="4789121" y="8842645"/>
                  <a:pt x="4789715" y="8838987"/>
                  <a:pt x="4789715" y="8838987"/>
                </a:cubicBezTo>
                <a:close/>
                <a:moveTo>
                  <a:pt x="4994471" y="8838741"/>
                </a:moveTo>
                <a:cubicBezTo>
                  <a:pt x="4994471" y="8838741"/>
                  <a:pt x="5010775" y="8841389"/>
                  <a:pt x="5010775" y="8841389"/>
                </a:cubicBezTo>
                <a:cubicBezTo>
                  <a:pt x="5010175" y="8845089"/>
                  <a:pt x="5010175" y="8845089"/>
                  <a:pt x="5010175" y="8845089"/>
                </a:cubicBezTo>
                <a:cubicBezTo>
                  <a:pt x="5010175" y="8845089"/>
                  <a:pt x="5009576" y="8848789"/>
                  <a:pt x="5009576" y="8848789"/>
                </a:cubicBezTo>
                <a:lnTo>
                  <a:pt x="4998257" y="8854073"/>
                </a:lnTo>
                <a:lnTo>
                  <a:pt x="4993270" y="8846143"/>
                </a:lnTo>
                <a:cubicBezTo>
                  <a:pt x="4993870" y="8842442"/>
                  <a:pt x="4993870" y="8842442"/>
                  <a:pt x="4994471" y="8838741"/>
                </a:cubicBezTo>
                <a:close/>
                <a:moveTo>
                  <a:pt x="4632850" y="8832937"/>
                </a:moveTo>
                <a:cubicBezTo>
                  <a:pt x="4632209" y="8836902"/>
                  <a:pt x="4632209" y="8836902"/>
                  <a:pt x="4648513" y="8839549"/>
                </a:cubicBezTo>
                <a:cubicBezTo>
                  <a:pt x="4632209" y="8836902"/>
                  <a:pt x="4632209" y="8836902"/>
                  <a:pt x="4632209" y="8836902"/>
                </a:cubicBezTo>
                <a:cubicBezTo>
                  <a:pt x="4632209" y="8836902"/>
                  <a:pt x="4632850" y="8832937"/>
                  <a:pt x="4632850" y="8832937"/>
                </a:cubicBezTo>
                <a:close/>
                <a:moveTo>
                  <a:pt x="4696701" y="8831392"/>
                </a:moveTo>
                <a:lnTo>
                  <a:pt x="4696109" y="8835048"/>
                </a:lnTo>
                <a:cubicBezTo>
                  <a:pt x="4695515" y="8838702"/>
                  <a:pt x="4695515" y="8838702"/>
                  <a:pt x="4695515" y="8838702"/>
                </a:cubicBezTo>
                <a:cubicBezTo>
                  <a:pt x="4694923" y="8842357"/>
                  <a:pt x="4679023" y="8843527"/>
                  <a:pt x="4679023" y="8843527"/>
                </a:cubicBezTo>
                <a:lnTo>
                  <a:pt x="4680209" y="8836217"/>
                </a:lnTo>
                <a:cubicBezTo>
                  <a:pt x="4680803" y="8832562"/>
                  <a:pt x="4696109" y="8835048"/>
                  <a:pt x="4696701" y="8831392"/>
                </a:cubicBezTo>
                <a:close/>
                <a:moveTo>
                  <a:pt x="4730871" y="8814432"/>
                </a:moveTo>
                <a:cubicBezTo>
                  <a:pt x="4745584" y="8820571"/>
                  <a:pt x="4744396" y="8827881"/>
                  <a:pt x="4742616" y="8838847"/>
                </a:cubicBezTo>
                <a:cubicBezTo>
                  <a:pt x="4742616" y="8838847"/>
                  <a:pt x="4757920" y="8841330"/>
                  <a:pt x="4757920" y="8841330"/>
                </a:cubicBezTo>
                <a:cubicBezTo>
                  <a:pt x="4742616" y="8838847"/>
                  <a:pt x="4742024" y="8842501"/>
                  <a:pt x="4742024" y="8842501"/>
                </a:cubicBezTo>
                <a:cubicBezTo>
                  <a:pt x="4741431" y="8846156"/>
                  <a:pt x="4741431" y="8846156"/>
                  <a:pt x="4740837" y="8849810"/>
                </a:cubicBezTo>
                <a:cubicBezTo>
                  <a:pt x="4756141" y="8852295"/>
                  <a:pt x="4756141" y="8852295"/>
                  <a:pt x="4756141" y="8852295"/>
                </a:cubicBezTo>
                <a:cubicBezTo>
                  <a:pt x="4754953" y="8859605"/>
                  <a:pt x="4754359" y="8863259"/>
                  <a:pt x="4769072" y="8869398"/>
                </a:cubicBezTo>
                <a:cubicBezTo>
                  <a:pt x="4751988" y="8877878"/>
                  <a:pt x="4738462" y="8864430"/>
                  <a:pt x="4740244" y="8853465"/>
                </a:cubicBezTo>
                <a:lnTo>
                  <a:pt x="4739057" y="8860775"/>
                </a:lnTo>
                <a:cubicBezTo>
                  <a:pt x="4735083" y="8861068"/>
                  <a:pt x="4732212" y="8860603"/>
                  <a:pt x="4730151" y="8859681"/>
                </a:cubicBezTo>
                <a:cubicBezTo>
                  <a:pt x="4723974" y="8856920"/>
                  <a:pt x="4725086" y="8850067"/>
                  <a:pt x="4725532" y="8847325"/>
                </a:cubicBezTo>
                <a:cubicBezTo>
                  <a:pt x="4726125" y="8843670"/>
                  <a:pt x="4727310" y="8836360"/>
                  <a:pt x="4727310" y="8836360"/>
                </a:cubicBezTo>
                <a:cubicBezTo>
                  <a:pt x="4727904" y="8832706"/>
                  <a:pt x="4727310" y="8836360"/>
                  <a:pt x="4727904" y="8832706"/>
                </a:cubicBezTo>
                <a:cubicBezTo>
                  <a:pt x="4729092" y="8825397"/>
                  <a:pt x="4729685" y="8821741"/>
                  <a:pt x="4730277" y="8818086"/>
                </a:cubicBezTo>
                <a:close/>
                <a:moveTo>
                  <a:pt x="5093112" y="8808527"/>
                </a:moveTo>
                <a:lnTo>
                  <a:pt x="5093032" y="8809021"/>
                </a:lnTo>
                <a:lnTo>
                  <a:pt x="5093052" y="8808897"/>
                </a:lnTo>
                <a:close/>
                <a:moveTo>
                  <a:pt x="5093557" y="8805786"/>
                </a:moveTo>
                <a:lnTo>
                  <a:pt x="5093052" y="8808897"/>
                </a:lnTo>
                <a:lnTo>
                  <a:pt x="5092963" y="8809441"/>
                </a:lnTo>
                <a:lnTo>
                  <a:pt x="5093032" y="8809021"/>
                </a:lnTo>
                <a:lnTo>
                  <a:pt x="5092370" y="8813096"/>
                </a:lnTo>
                <a:cubicBezTo>
                  <a:pt x="5092370" y="8813096"/>
                  <a:pt x="5091777" y="8816751"/>
                  <a:pt x="5091182" y="8820407"/>
                </a:cubicBezTo>
                <a:cubicBezTo>
                  <a:pt x="5091777" y="8816751"/>
                  <a:pt x="5088394" y="8813389"/>
                  <a:pt x="5086852" y="8810793"/>
                </a:cubicBezTo>
                <a:cubicBezTo>
                  <a:pt x="5086081" y="8809496"/>
                  <a:pt x="5085771" y="8808391"/>
                  <a:pt x="5086647" y="8807536"/>
                </a:cubicBezTo>
                <a:cubicBezTo>
                  <a:pt x="5087522" y="8806682"/>
                  <a:pt x="5089583" y="8806078"/>
                  <a:pt x="5093557" y="8805786"/>
                </a:cubicBezTo>
                <a:close/>
                <a:moveTo>
                  <a:pt x="4732650" y="8803468"/>
                </a:moveTo>
                <a:cubicBezTo>
                  <a:pt x="4747363" y="8809607"/>
                  <a:pt x="4732058" y="8807121"/>
                  <a:pt x="4730871" y="8814432"/>
                </a:cubicBezTo>
                <a:close/>
                <a:moveTo>
                  <a:pt x="5405775" y="8781445"/>
                </a:moveTo>
                <a:lnTo>
                  <a:pt x="5411515" y="8782378"/>
                </a:lnTo>
                <a:cubicBezTo>
                  <a:pt x="5410923" y="8786034"/>
                  <a:pt x="5410923" y="8786034"/>
                  <a:pt x="5410923" y="8786034"/>
                </a:cubicBezTo>
                <a:lnTo>
                  <a:pt x="5406018" y="8783986"/>
                </a:lnTo>
                <a:close/>
                <a:moveTo>
                  <a:pt x="5428005" y="8777552"/>
                </a:moveTo>
                <a:lnTo>
                  <a:pt x="5427410" y="8781208"/>
                </a:lnTo>
                <a:cubicBezTo>
                  <a:pt x="5427410" y="8781208"/>
                  <a:pt x="5426817" y="8784861"/>
                  <a:pt x="5411515" y="8782378"/>
                </a:cubicBezTo>
                <a:cubicBezTo>
                  <a:pt x="5411515" y="8782378"/>
                  <a:pt x="5411515" y="8782378"/>
                  <a:pt x="5412107" y="8778723"/>
                </a:cubicBezTo>
                <a:cubicBezTo>
                  <a:pt x="5412107" y="8778723"/>
                  <a:pt x="5412107" y="8778723"/>
                  <a:pt x="5428005" y="8777552"/>
                </a:cubicBezTo>
                <a:close/>
                <a:moveTo>
                  <a:pt x="4392983" y="8767084"/>
                </a:moveTo>
                <a:cubicBezTo>
                  <a:pt x="4408286" y="8769568"/>
                  <a:pt x="4391203" y="8778048"/>
                  <a:pt x="4391203" y="8778048"/>
                </a:cubicBezTo>
                <a:close/>
                <a:moveTo>
                  <a:pt x="4314562" y="8766350"/>
                </a:moveTo>
                <a:cubicBezTo>
                  <a:pt x="4314562" y="8766350"/>
                  <a:pt x="4330867" y="8768996"/>
                  <a:pt x="4330867" y="8768996"/>
                </a:cubicBezTo>
                <a:cubicBezTo>
                  <a:pt x="4330867" y="8768996"/>
                  <a:pt x="4330331" y="8772300"/>
                  <a:pt x="4330331" y="8772300"/>
                </a:cubicBezTo>
                <a:cubicBezTo>
                  <a:pt x="4330331" y="8772300"/>
                  <a:pt x="4330331" y="8772300"/>
                  <a:pt x="4329794" y="8775603"/>
                </a:cubicBezTo>
                <a:cubicBezTo>
                  <a:pt x="4329794" y="8775603"/>
                  <a:pt x="4329794" y="8775603"/>
                  <a:pt x="4313488" y="8772957"/>
                </a:cubicBezTo>
                <a:cubicBezTo>
                  <a:pt x="4313488" y="8772957"/>
                  <a:pt x="4313488" y="8772957"/>
                  <a:pt x="4314024" y="8769654"/>
                </a:cubicBezTo>
                <a:cubicBezTo>
                  <a:pt x="4314562" y="8766350"/>
                  <a:pt x="4314562" y="8766350"/>
                  <a:pt x="4314562" y="8766350"/>
                </a:cubicBezTo>
                <a:close/>
                <a:moveTo>
                  <a:pt x="5545223" y="8732810"/>
                </a:moveTo>
                <a:cubicBezTo>
                  <a:pt x="5545223" y="8732810"/>
                  <a:pt x="5560529" y="8735295"/>
                  <a:pt x="5559937" y="8738950"/>
                </a:cubicBezTo>
                <a:cubicBezTo>
                  <a:pt x="5559937" y="8738950"/>
                  <a:pt x="5559342" y="8742604"/>
                  <a:pt x="5559342" y="8742604"/>
                </a:cubicBezTo>
                <a:cubicBezTo>
                  <a:pt x="5559342" y="8742604"/>
                  <a:pt x="5559342" y="8742604"/>
                  <a:pt x="5544629" y="8736466"/>
                </a:cubicBezTo>
                <a:cubicBezTo>
                  <a:pt x="5544629" y="8736466"/>
                  <a:pt x="5545223" y="8732810"/>
                  <a:pt x="5545223" y="8732810"/>
                </a:cubicBezTo>
                <a:close/>
                <a:moveTo>
                  <a:pt x="5547596" y="8718192"/>
                </a:moveTo>
                <a:cubicBezTo>
                  <a:pt x="5547596" y="8718192"/>
                  <a:pt x="5561717" y="8727984"/>
                  <a:pt x="5545223" y="8732810"/>
                </a:cubicBezTo>
                <a:close/>
                <a:moveTo>
                  <a:pt x="5576834" y="8665907"/>
                </a:moveTo>
                <a:cubicBezTo>
                  <a:pt x="5578952" y="8665741"/>
                  <a:pt x="5583029" y="8666405"/>
                  <a:pt x="5590860" y="8669709"/>
                </a:cubicBezTo>
                <a:cubicBezTo>
                  <a:pt x="5574553" y="8667063"/>
                  <a:pt x="5573911" y="8671028"/>
                  <a:pt x="5573911" y="8671028"/>
                </a:cubicBezTo>
                <a:cubicBezTo>
                  <a:pt x="5574553" y="8667063"/>
                  <a:pt x="5574553" y="8667063"/>
                  <a:pt x="5574553" y="8667063"/>
                </a:cubicBezTo>
                <a:cubicBezTo>
                  <a:pt x="5574553" y="8667063"/>
                  <a:pt x="5574714" y="8666072"/>
                  <a:pt x="5576834" y="8665907"/>
                </a:cubicBezTo>
                <a:close/>
                <a:moveTo>
                  <a:pt x="4362021" y="8570748"/>
                </a:moveTo>
                <a:lnTo>
                  <a:pt x="4358461" y="8592677"/>
                </a:lnTo>
                <a:cubicBezTo>
                  <a:pt x="4351698" y="8585954"/>
                  <a:pt x="4352589" y="8580471"/>
                  <a:pt x="4355170" y="8576670"/>
                </a:cubicBezTo>
                <a:cubicBezTo>
                  <a:pt x="4357751" y="8572869"/>
                  <a:pt x="4362021" y="8570748"/>
                  <a:pt x="4362021" y="8570748"/>
                </a:cubicBezTo>
                <a:close/>
                <a:moveTo>
                  <a:pt x="4374199" y="8502046"/>
                </a:moveTo>
                <a:cubicBezTo>
                  <a:pt x="4374199" y="8502046"/>
                  <a:pt x="4389914" y="8508327"/>
                  <a:pt x="4389914" y="8508327"/>
                </a:cubicBezTo>
                <a:cubicBezTo>
                  <a:pt x="4386966" y="8526499"/>
                  <a:pt x="4368888" y="8534755"/>
                  <a:pt x="4382836" y="8551937"/>
                </a:cubicBezTo>
                <a:cubicBezTo>
                  <a:pt x="4381654" y="8559205"/>
                  <a:pt x="4364759" y="8560194"/>
                  <a:pt x="4364759" y="8560194"/>
                </a:cubicBezTo>
                <a:cubicBezTo>
                  <a:pt x="4349046" y="8553913"/>
                  <a:pt x="4352587" y="8532108"/>
                  <a:pt x="4368888" y="8534755"/>
                </a:cubicBezTo>
                <a:cubicBezTo>
                  <a:pt x="4370070" y="8527486"/>
                  <a:pt x="4370659" y="8523851"/>
                  <a:pt x="4371839" y="8516583"/>
                </a:cubicBezTo>
                <a:cubicBezTo>
                  <a:pt x="4373017" y="8509316"/>
                  <a:pt x="4373017" y="8509316"/>
                  <a:pt x="4374199" y="8502046"/>
                </a:cubicBezTo>
                <a:close/>
                <a:moveTo>
                  <a:pt x="5600280" y="8490421"/>
                </a:moveTo>
                <a:cubicBezTo>
                  <a:pt x="5599687" y="8494076"/>
                  <a:pt x="5599687" y="8494076"/>
                  <a:pt x="5599687" y="8494076"/>
                </a:cubicBezTo>
                <a:cubicBezTo>
                  <a:pt x="5599093" y="8497730"/>
                  <a:pt x="5598500" y="8501385"/>
                  <a:pt x="5597908" y="8505040"/>
                </a:cubicBezTo>
                <a:cubicBezTo>
                  <a:pt x="5582601" y="8502555"/>
                  <a:pt x="5583195" y="8498900"/>
                  <a:pt x="5582601" y="8502555"/>
                </a:cubicBezTo>
                <a:cubicBezTo>
                  <a:pt x="5583195" y="8498900"/>
                  <a:pt x="5599093" y="8497730"/>
                  <a:pt x="5600280" y="8490421"/>
                </a:cubicBezTo>
                <a:close/>
                <a:moveTo>
                  <a:pt x="5617364" y="8481940"/>
                </a:moveTo>
                <a:lnTo>
                  <a:pt x="5613802" y="8503868"/>
                </a:lnTo>
                <a:cubicBezTo>
                  <a:pt x="5629109" y="8506353"/>
                  <a:pt x="5628515" y="8510009"/>
                  <a:pt x="5627924" y="8513664"/>
                </a:cubicBezTo>
                <a:cubicBezTo>
                  <a:pt x="5627924" y="8513664"/>
                  <a:pt x="5627924" y="8513664"/>
                  <a:pt x="5627330" y="8517318"/>
                </a:cubicBezTo>
                <a:cubicBezTo>
                  <a:pt x="5612024" y="8514835"/>
                  <a:pt x="5612024" y="8514835"/>
                  <a:pt x="5612024" y="8514835"/>
                </a:cubicBezTo>
                <a:cubicBezTo>
                  <a:pt x="5612024" y="8514835"/>
                  <a:pt x="5612024" y="8514835"/>
                  <a:pt x="5612617" y="8511180"/>
                </a:cubicBezTo>
                <a:cubicBezTo>
                  <a:pt x="5612617" y="8511180"/>
                  <a:pt x="5613210" y="8507524"/>
                  <a:pt x="5613210" y="8507524"/>
                </a:cubicBezTo>
                <a:cubicBezTo>
                  <a:pt x="5613803" y="8503870"/>
                  <a:pt x="5610869" y="8497766"/>
                  <a:pt x="5609772" y="8492430"/>
                </a:cubicBezTo>
                <a:cubicBezTo>
                  <a:pt x="5608673" y="8487095"/>
                  <a:pt x="5609415" y="8482526"/>
                  <a:pt x="5617364" y="8481940"/>
                </a:cubicBezTo>
                <a:close/>
                <a:moveTo>
                  <a:pt x="4412330" y="8357596"/>
                </a:moveTo>
                <a:cubicBezTo>
                  <a:pt x="4412330" y="8357596"/>
                  <a:pt x="4427041" y="8363735"/>
                  <a:pt x="4427041" y="8363735"/>
                </a:cubicBezTo>
                <a:cubicBezTo>
                  <a:pt x="4425855" y="8371046"/>
                  <a:pt x="4425260" y="8374700"/>
                  <a:pt x="4409365" y="8375870"/>
                </a:cubicBezTo>
                <a:cubicBezTo>
                  <a:pt x="4409365" y="8375870"/>
                  <a:pt x="4410552" y="8368561"/>
                  <a:pt x="4410552" y="8368561"/>
                </a:cubicBezTo>
                <a:cubicBezTo>
                  <a:pt x="4410552" y="8368561"/>
                  <a:pt x="4410552" y="8368561"/>
                  <a:pt x="4395243" y="8366076"/>
                </a:cubicBezTo>
                <a:cubicBezTo>
                  <a:pt x="4396432" y="8358767"/>
                  <a:pt x="4411738" y="8361250"/>
                  <a:pt x="4412330" y="8357596"/>
                </a:cubicBezTo>
                <a:close/>
                <a:moveTo>
                  <a:pt x="4466591" y="8310878"/>
                </a:moveTo>
                <a:cubicBezTo>
                  <a:pt x="4466591" y="8310878"/>
                  <a:pt x="4482896" y="8313525"/>
                  <a:pt x="4482896" y="8313525"/>
                </a:cubicBezTo>
                <a:cubicBezTo>
                  <a:pt x="4482252" y="8317491"/>
                  <a:pt x="4482252" y="8317491"/>
                  <a:pt x="4482252" y="8317491"/>
                </a:cubicBezTo>
                <a:cubicBezTo>
                  <a:pt x="4482252" y="8317491"/>
                  <a:pt x="4465947" y="8314844"/>
                  <a:pt x="4465947" y="8314844"/>
                </a:cubicBezTo>
                <a:cubicBezTo>
                  <a:pt x="4466591" y="8310878"/>
                  <a:pt x="4466591" y="8310878"/>
                  <a:pt x="4466591" y="8310878"/>
                </a:cubicBezTo>
                <a:close/>
                <a:moveTo>
                  <a:pt x="4437630" y="8283118"/>
                </a:moveTo>
                <a:cubicBezTo>
                  <a:pt x="4453931" y="8285765"/>
                  <a:pt x="4470238" y="8288412"/>
                  <a:pt x="4468467" y="8299316"/>
                </a:cubicBezTo>
                <a:cubicBezTo>
                  <a:pt x="4451571" y="8300302"/>
                  <a:pt x="4450981" y="8303938"/>
                  <a:pt x="4449802" y="8311205"/>
                </a:cubicBezTo>
                <a:cubicBezTo>
                  <a:pt x="4449802" y="8311205"/>
                  <a:pt x="4449802" y="8311205"/>
                  <a:pt x="4449213" y="8314839"/>
                </a:cubicBezTo>
                <a:cubicBezTo>
                  <a:pt x="4434089" y="8304925"/>
                  <a:pt x="4436450" y="8290388"/>
                  <a:pt x="4437630" y="8283118"/>
                </a:cubicBezTo>
                <a:close/>
                <a:moveTo>
                  <a:pt x="4430035" y="8269764"/>
                </a:moveTo>
                <a:cubicBezTo>
                  <a:pt x="4431246" y="8270894"/>
                  <a:pt x="4433669" y="8273152"/>
                  <a:pt x="4438808" y="8275851"/>
                </a:cubicBezTo>
                <a:cubicBezTo>
                  <a:pt x="4438220" y="8279484"/>
                  <a:pt x="4426760" y="8281355"/>
                  <a:pt x="4426760" y="8281355"/>
                </a:cubicBezTo>
                <a:cubicBezTo>
                  <a:pt x="4427350" y="8277721"/>
                  <a:pt x="4427939" y="8274086"/>
                  <a:pt x="4428530" y="8270453"/>
                </a:cubicBezTo>
                <a:cubicBezTo>
                  <a:pt x="4428826" y="8268636"/>
                  <a:pt x="4428826" y="8268636"/>
                  <a:pt x="4430035" y="8269764"/>
                </a:cubicBezTo>
                <a:close/>
                <a:moveTo>
                  <a:pt x="4490618" y="8265951"/>
                </a:moveTo>
                <a:lnTo>
                  <a:pt x="4489975" y="8269914"/>
                </a:lnTo>
                <a:cubicBezTo>
                  <a:pt x="4489975" y="8269914"/>
                  <a:pt x="4506281" y="8272560"/>
                  <a:pt x="4505710" y="8276086"/>
                </a:cubicBezTo>
                <a:cubicBezTo>
                  <a:pt x="4505138" y="8279610"/>
                  <a:pt x="4504565" y="8283132"/>
                  <a:pt x="4503992" y="8286657"/>
                </a:cubicBezTo>
                <a:cubicBezTo>
                  <a:pt x="4502847" y="8293705"/>
                  <a:pt x="4502275" y="8297230"/>
                  <a:pt x="4485400" y="8298107"/>
                </a:cubicBezTo>
                <a:cubicBezTo>
                  <a:pt x="4486544" y="8291059"/>
                  <a:pt x="4487687" y="8284010"/>
                  <a:pt x="4489402" y="8273438"/>
                </a:cubicBezTo>
                <a:lnTo>
                  <a:pt x="4489474" y="8272999"/>
                </a:lnTo>
                <a:cubicBezTo>
                  <a:pt x="4488903" y="8276522"/>
                  <a:pt x="4489474" y="8272999"/>
                  <a:pt x="4473742" y="8266828"/>
                </a:cubicBezTo>
                <a:cubicBezTo>
                  <a:pt x="4490046" y="8269474"/>
                  <a:pt x="4490618" y="8265951"/>
                  <a:pt x="4490618" y="8265951"/>
                </a:cubicBezTo>
                <a:close/>
                <a:moveTo>
                  <a:pt x="4500729" y="8216558"/>
                </a:moveTo>
                <a:cubicBezTo>
                  <a:pt x="4502915" y="8215981"/>
                  <a:pt x="4507138" y="8215735"/>
                  <a:pt x="4515291" y="8217058"/>
                </a:cubicBezTo>
                <a:cubicBezTo>
                  <a:pt x="4514701" y="8220693"/>
                  <a:pt x="4513521" y="8227960"/>
                  <a:pt x="4512931" y="8231594"/>
                </a:cubicBezTo>
                <a:lnTo>
                  <a:pt x="4512929" y="8231593"/>
                </a:lnTo>
                <a:lnTo>
                  <a:pt x="4497215" y="8225314"/>
                </a:lnTo>
                <a:cubicBezTo>
                  <a:pt x="4497805" y="8221678"/>
                  <a:pt x="4498395" y="8218045"/>
                  <a:pt x="4498395" y="8218045"/>
                </a:cubicBezTo>
                <a:cubicBezTo>
                  <a:pt x="4498395" y="8218045"/>
                  <a:pt x="4498543" y="8217135"/>
                  <a:pt x="4500729" y="8216558"/>
                </a:cubicBezTo>
                <a:close/>
                <a:moveTo>
                  <a:pt x="5632439" y="8195547"/>
                </a:moveTo>
                <a:cubicBezTo>
                  <a:pt x="5632439" y="8195547"/>
                  <a:pt x="5647745" y="8198031"/>
                  <a:pt x="5647745" y="8198031"/>
                </a:cubicBezTo>
                <a:cubicBezTo>
                  <a:pt x="5631845" y="8199202"/>
                  <a:pt x="5631845" y="8199202"/>
                  <a:pt x="5631845" y="8199202"/>
                </a:cubicBezTo>
                <a:cubicBezTo>
                  <a:pt x="5631845" y="8199202"/>
                  <a:pt x="5632439" y="8195547"/>
                  <a:pt x="5632439" y="8195547"/>
                </a:cubicBezTo>
                <a:close/>
                <a:moveTo>
                  <a:pt x="4519113" y="8183620"/>
                </a:moveTo>
                <a:cubicBezTo>
                  <a:pt x="4518520" y="8187276"/>
                  <a:pt x="4518520" y="8187276"/>
                  <a:pt x="4518520" y="8187276"/>
                </a:cubicBezTo>
                <a:cubicBezTo>
                  <a:pt x="4517926" y="8190930"/>
                  <a:pt x="4516740" y="8198242"/>
                  <a:pt x="4516147" y="8201894"/>
                </a:cubicBezTo>
                <a:cubicBezTo>
                  <a:pt x="4516147" y="8201894"/>
                  <a:pt x="4515553" y="8205551"/>
                  <a:pt x="4515553" y="8205551"/>
                </a:cubicBezTo>
                <a:cubicBezTo>
                  <a:pt x="4514959" y="8209203"/>
                  <a:pt x="4513774" y="8216513"/>
                  <a:pt x="4499061" y="8210375"/>
                </a:cubicBezTo>
                <a:cubicBezTo>
                  <a:pt x="4499061" y="8210375"/>
                  <a:pt x="4499653" y="8206721"/>
                  <a:pt x="4500248" y="8203065"/>
                </a:cubicBezTo>
                <a:cubicBezTo>
                  <a:pt x="4500248" y="8203065"/>
                  <a:pt x="4500840" y="8199411"/>
                  <a:pt x="4500840" y="8199411"/>
                </a:cubicBezTo>
                <a:cubicBezTo>
                  <a:pt x="4502027" y="8192102"/>
                  <a:pt x="4517926" y="8190930"/>
                  <a:pt x="4519113" y="8183620"/>
                </a:cubicBezTo>
                <a:close/>
                <a:moveTo>
                  <a:pt x="4512113" y="8129968"/>
                </a:moveTo>
                <a:cubicBezTo>
                  <a:pt x="4510926" y="8137277"/>
                  <a:pt x="4510334" y="8140933"/>
                  <a:pt x="4525640" y="8143418"/>
                </a:cubicBezTo>
                <a:cubicBezTo>
                  <a:pt x="4525047" y="8147074"/>
                  <a:pt x="4523266" y="8158036"/>
                  <a:pt x="4523266" y="8158036"/>
                </a:cubicBezTo>
                <a:cubicBezTo>
                  <a:pt x="4522079" y="8165347"/>
                  <a:pt x="4520300" y="8176312"/>
                  <a:pt x="4519113" y="8183620"/>
                </a:cubicBezTo>
                <a:cubicBezTo>
                  <a:pt x="4503808" y="8181135"/>
                  <a:pt x="4503808" y="8181135"/>
                  <a:pt x="4503808" y="8181135"/>
                </a:cubicBezTo>
                <a:cubicBezTo>
                  <a:pt x="4503808" y="8181135"/>
                  <a:pt x="4504993" y="8173826"/>
                  <a:pt x="4504993" y="8173826"/>
                </a:cubicBezTo>
                <a:cubicBezTo>
                  <a:pt x="4505587" y="8170172"/>
                  <a:pt x="4507366" y="8159207"/>
                  <a:pt x="4507961" y="8155553"/>
                </a:cubicBezTo>
                <a:cubicBezTo>
                  <a:pt x="4492658" y="8153068"/>
                  <a:pt x="4492065" y="8156723"/>
                  <a:pt x="4492065" y="8156723"/>
                </a:cubicBezTo>
                <a:cubicBezTo>
                  <a:pt x="4492658" y="8153068"/>
                  <a:pt x="4493250" y="8149414"/>
                  <a:pt x="4494439" y="8142103"/>
                </a:cubicBezTo>
                <a:cubicBezTo>
                  <a:pt x="4494439" y="8142103"/>
                  <a:pt x="4494439" y="8142103"/>
                  <a:pt x="4509739" y="8144587"/>
                </a:cubicBezTo>
                <a:cubicBezTo>
                  <a:pt x="4510334" y="8140933"/>
                  <a:pt x="4510926" y="8137277"/>
                  <a:pt x="4512113" y="8129968"/>
                </a:cubicBezTo>
                <a:close/>
                <a:moveTo>
                  <a:pt x="5654871" y="8119973"/>
                </a:moveTo>
                <a:lnTo>
                  <a:pt x="5659017" y="8128590"/>
                </a:lnTo>
                <a:cubicBezTo>
                  <a:pt x="5659017" y="8128590"/>
                  <a:pt x="5655783" y="8124313"/>
                  <a:pt x="5654462" y="8120348"/>
                </a:cubicBezTo>
                <a:close/>
                <a:moveTo>
                  <a:pt x="4513894" y="8119003"/>
                </a:moveTo>
                <a:cubicBezTo>
                  <a:pt x="4513299" y="8122658"/>
                  <a:pt x="4528013" y="8128799"/>
                  <a:pt x="4512706" y="8126313"/>
                </a:cubicBezTo>
                <a:close/>
                <a:moveTo>
                  <a:pt x="4482387" y="8110474"/>
                </a:moveTo>
                <a:lnTo>
                  <a:pt x="4479399" y="8128883"/>
                </a:lnTo>
                <a:cubicBezTo>
                  <a:pt x="4471545" y="8125716"/>
                  <a:pt x="4472143" y="8122036"/>
                  <a:pt x="4474778" y="8118685"/>
                </a:cubicBezTo>
                <a:cubicBezTo>
                  <a:pt x="4477417" y="8115336"/>
                  <a:pt x="4482087" y="8112314"/>
                  <a:pt x="4482387" y="8110474"/>
                </a:cubicBezTo>
                <a:close/>
                <a:moveTo>
                  <a:pt x="5663171" y="8103006"/>
                </a:moveTo>
                <a:cubicBezTo>
                  <a:pt x="5662578" y="8106661"/>
                  <a:pt x="5662578" y="8106661"/>
                  <a:pt x="5661984" y="8110314"/>
                </a:cubicBezTo>
                <a:cubicBezTo>
                  <a:pt x="5661984" y="8110314"/>
                  <a:pt x="5661391" y="8113971"/>
                  <a:pt x="5661391" y="8113971"/>
                </a:cubicBezTo>
                <a:lnTo>
                  <a:pt x="5654871" y="8119973"/>
                </a:lnTo>
                <a:lnTo>
                  <a:pt x="5647271" y="8104176"/>
                </a:lnTo>
                <a:cubicBezTo>
                  <a:pt x="5647271" y="8104176"/>
                  <a:pt x="5663171" y="8103006"/>
                  <a:pt x="5663171" y="8103006"/>
                </a:cubicBezTo>
                <a:close/>
                <a:moveTo>
                  <a:pt x="4516860" y="8100728"/>
                </a:moveTo>
                <a:cubicBezTo>
                  <a:pt x="4516860" y="8100728"/>
                  <a:pt x="4515673" y="8108038"/>
                  <a:pt x="4530386" y="8114178"/>
                </a:cubicBezTo>
                <a:cubicBezTo>
                  <a:pt x="4529793" y="8117834"/>
                  <a:pt x="4529200" y="8121488"/>
                  <a:pt x="4528607" y="8125144"/>
                </a:cubicBezTo>
                <a:cubicBezTo>
                  <a:pt x="4528013" y="8128799"/>
                  <a:pt x="4529200" y="8121488"/>
                  <a:pt x="4513894" y="8119003"/>
                </a:cubicBezTo>
                <a:close/>
                <a:moveTo>
                  <a:pt x="4114124" y="8099140"/>
                </a:moveTo>
                <a:cubicBezTo>
                  <a:pt x="4120285" y="8097536"/>
                  <a:pt x="4131486" y="8108247"/>
                  <a:pt x="4134798" y="8106198"/>
                </a:cubicBezTo>
                <a:cubicBezTo>
                  <a:pt x="4125966" y="8111659"/>
                  <a:pt x="4117136" y="8117119"/>
                  <a:pt x="4110123" y="8105778"/>
                </a:cubicBezTo>
                <a:cubicBezTo>
                  <a:pt x="4110580" y="8101578"/>
                  <a:pt x="4112071" y="8099675"/>
                  <a:pt x="4114124" y="8099140"/>
                </a:cubicBezTo>
                <a:close/>
                <a:moveTo>
                  <a:pt x="5671950" y="8067088"/>
                </a:moveTo>
                <a:cubicBezTo>
                  <a:pt x="5684947" y="8072929"/>
                  <a:pt x="5669000" y="8085259"/>
                  <a:pt x="5683176" y="8083832"/>
                </a:cubicBezTo>
                <a:cubicBezTo>
                  <a:pt x="5681997" y="8091100"/>
                  <a:pt x="5680226" y="8102003"/>
                  <a:pt x="5693225" y="8107843"/>
                </a:cubicBezTo>
                <a:cubicBezTo>
                  <a:pt x="5679637" y="8105636"/>
                  <a:pt x="5679046" y="8109269"/>
                  <a:pt x="5678458" y="8112906"/>
                </a:cubicBezTo>
                <a:cubicBezTo>
                  <a:pt x="5679046" y="8109269"/>
                  <a:pt x="5666049" y="8103432"/>
                  <a:pt x="5666049" y="8103432"/>
                </a:cubicBezTo>
                <a:cubicBezTo>
                  <a:pt x="5668409" y="8088894"/>
                  <a:pt x="5669588" y="8081626"/>
                  <a:pt x="5671950" y="8067088"/>
                </a:cubicBezTo>
                <a:close/>
                <a:moveTo>
                  <a:pt x="5654983" y="8056662"/>
                </a:moveTo>
                <a:cubicBezTo>
                  <a:pt x="5670292" y="8059146"/>
                  <a:pt x="5670292" y="8059146"/>
                  <a:pt x="5669696" y="8062804"/>
                </a:cubicBezTo>
                <a:cubicBezTo>
                  <a:pt x="5669696" y="8062804"/>
                  <a:pt x="5669696" y="8062804"/>
                  <a:pt x="5669103" y="8066457"/>
                </a:cubicBezTo>
                <a:cubicBezTo>
                  <a:pt x="5669103" y="8066457"/>
                  <a:pt x="5668510" y="8070112"/>
                  <a:pt x="5668510" y="8070112"/>
                </a:cubicBezTo>
                <a:cubicBezTo>
                  <a:pt x="5666730" y="8081076"/>
                  <a:pt x="5664357" y="8095695"/>
                  <a:pt x="5663171" y="8103006"/>
                </a:cubicBezTo>
                <a:cubicBezTo>
                  <a:pt x="5649051" y="8093211"/>
                  <a:pt x="5666137" y="8084733"/>
                  <a:pt x="5653204" y="8067627"/>
                </a:cubicBezTo>
                <a:cubicBezTo>
                  <a:pt x="5653204" y="8067627"/>
                  <a:pt x="5653797" y="8063972"/>
                  <a:pt x="5653797" y="8063972"/>
                </a:cubicBezTo>
                <a:cubicBezTo>
                  <a:pt x="5654390" y="8060317"/>
                  <a:pt x="5654390" y="8060317"/>
                  <a:pt x="5654390" y="8060317"/>
                </a:cubicBezTo>
                <a:cubicBezTo>
                  <a:pt x="5654983" y="8056662"/>
                  <a:pt x="5654983" y="8056662"/>
                  <a:pt x="5654983" y="8056662"/>
                </a:cubicBezTo>
                <a:close/>
                <a:moveTo>
                  <a:pt x="4109419" y="8046133"/>
                </a:moveTo>
                <a:cubicBezTo>
                  <a:pt x="4114092" y="8041599"/>
                  <a:pt x="4126629" y="8046998"/>
                  <a:pt x="4129184" y="8058568"/>
                </a:cubicBezTo>
                <a:cubicBezTo>
                  <a:pt x="4120308" y="8064056"/>
                  <a:pt x="4112465" y="8051372"/>
                  <a:pt x="4108028" y="8054116"/>
                </a:cubicBezTo>
                <a:cubicBezTo>
                  <a:pt x="4107178" y="8050259"/>
                  <a:pt x="4107860" y="8047644"/>
                  <a:pt x="4109419" y="8046133"/>
                </a:cubicBezTo>
                <a:close/>
                <a:moveTo>
                  <a:pt x="5643240" y="8032249"/>
                </a:moveTo>
                <a:lnTo>
                  <a:pt x="5642055" y="8039559"/>
                </a:lnTo>
                <a:cubicBezTo>
                  <a:pt x="5657951" y="8038389"/>
                  <a:pt x="5642647" y="8035904"/>
                  <a:pt x="5643240" y="8032249"/>
                </a:cubicBezTo>
                <a:close/>
                <a:moveTo>
                  <a:pt x="4520408" y="8030501"/>
                </a:moveTo>
                <a:cubicBezTo>
                  <a:pt x="4524308" y="8030666"/>
                  <a:pt x="4528133" y="8031287"/>
                  <a:pt x="4528133" y="8031287"/>
                </a:cubicBezTo>
                <a:cubicBezTo>
                  <a:pt x="4528133" y="8031287"/>
                  <a:pt x="4527538" y="8034941"/>
                  <a:pt x="4527538" y="8034941"/>
                </a:cubicBezTo>
                <a:cubicBezTo>
                  <a:pt x="4527538" y="8034941"/>
                  <a:pt x="4512236" y="8032457"/>
                  <a:pt x="4512236" y="8032457"/>
                </a:cubicBezTo>
                <a:cubicBezTo>
                  <a:pt x="4512534" y="8030630"/>
                  <a:pt x="4516508" y="8030337"/>
                  <a:pt x="4520408" y="8030501"/>
                </a:cubicBezTo>
                <a:close/>
                <a:moveTo>
                  <a:pt x="5706108" y="7959732"/>
                </a:moveTo>
                <a:cubicBezTo>
                  <a:pt x="5705516" y="7963377"/>
                  <a:pt x="5718513" y="7969232"/>
                  <a:pt x="5717328" y="7976527"/>
                </a:cubicBezTo>
                <a:cubicBezTo>
                  <a:pt x="5716736" y="7980174"/>
                  <a:pt x="5716142" y="7983821"/>
                  <a:pt x="5715553" y="7987469"/>
                </a:cubicBezTo>
                <a:cubicBezTo>
                  <a:pt x="5714958" y="7991117"/>
                  <a:pt x="5714958" y="7991117"/>
                  <a:pt x="5714958" y="7991117"/>
                </a:cubicBezTo>
                <a:cubicBezTo>
                  <a:pt x="5714958" y="7991117"/>
                  <a:pt x="5713774" y="7998412"/>
                  <a:pt x="5712591" y="8005705"/>
                </a:cubicBezTo>
                <a:cubicBezTo>
                  <a:pt x="5724994" y="8015207"/>
                  <a:pt x="5722034" y="8033443"/>
                  <a:pt x="5720849" y="8040738"/>
                </a:cubicBezTo>
                <a:cubicBezTo>
                  <a:pt x="5721295" y="8038003"/>
                  <a:pt x="5720405" y="8043473"/>
                  <a:pt x="5714202" y="8045450"/>
                </a:cubicBezTo>
                <a:lnTo>
                  <a:pt x="5706077" y="8045826"/>
                </a:lnTo>
                <a:lnTo>
                  <a:pt x="5706669" y="8042180"/>
                </a:lnTo>
                <a:cubicBezTo>
                  <a:pt x="5709040" y="8027590"/>
                  <a:pt x="5711999" y="8009353"/>
                  <a:pt x="5700187" y="7996206"/>
                </a:cubicBezTo>
                <a:cubicBezTo>
                  <a:pt x="5700780" y="7992557"/>
                  <a:pt x="5700780" y="7992557"/>
                  <a:pt x="5701372" y="7988911"/>
                </a:cubicBezTo>
                <a:cubicBezTo>
                  <a:pt x="5701964" y="7985263"/>
                  <a:pt x="5703147" y="7977968"/>
                  <a:pt x="5703739" y="7974320"/>
                </a:cubicBezTo>
                <a:cubicBezTo>
                  <a:pt x="5704925" y="7967026"/>
                  <a:pt x="5705516" y="7963377"/>
                  <a:pt x="5706108" y="7959732"/>
                </a:cubicBezTo>
                <a:close/>
                <a:moveTo>
                  <a:pt x="4542960" y="7943496"/>
                </a:moveTo>
                <a:cubicBezTo>
                  <a:pt x="4542365" y="7947167"/>
                  <a:pt x="4541174" y="7954510"/>
                  <a:pt x="4540576" y="7958180"/>
                </a:cubicBezTo>
                <a:lnTo>
                  <a:pt x="4556882" y="7960827"/>
                </a:lnTo>
                <a:lnTo>
                  <a:pt x="4556287" y="7964499"/>
                </a:lnTo>
                <a:cubicBezTo>
                  <a:pt x="4556287" y="7964499"/>
                  <a:pt x="4539980" y="7961852"/>
                  <a:pt x="4539980" y="7961852"/>
                </a:cubicBezTo>
                <a:cubicBezTo>
                  <a:pt x="4539980" y="7961852"/>
                  <a:pt x="4539384" y="7965524"/>
                  <a:pt x="4538789" y="7969193"/>
                </a:cubicBezTo>
                <a:cubicBezTo>
                  <a:pt x="4539384" y="7965524"/>
                  <a:pt x="4537597" y="7976535"/>
                  <a:pt x="4521890" y="7970216"/>
                </a:cubicBezTo>
                <a:cubicBezTo>
                  <a:pt x="4523679" y="7959206"/>
                  <a:pt x="4525465" y="7948192"/>
                  <a:pt x="4542960" y="7943496"/>
                </a:cubicBezTo>
                <a:close/>
                <a:moveTo>
                  <a:pt x="5643954" y="7931083"/>
                </a:moveTo>
                <a:cubicBezTo>
                  <a:pt x="5643362" y="7934739"/>
                  <a:pt x="5642767" y="7938393"/>
                  <a:pt x="5626871" y="7939564"/>
                </a:cubicBezTo>
                <a:cubicBezTo>
                  <a:pt x="5625684" y="7946873"/>
                  <a:pt x="5639802" y="7956667"/>
                  <a:pt x="5638614" y="7963976"/>
                </a:cubicBezTo>
                <a:cubicBezTo>
                  <a:pt x="5638614" y="7963976"/>
                  <a:pt x="5622717" y="7965147"/>
                  <a:pt x="5622124" y="7968803"/>
                </a:cubicBezTo>
                <a:cubicBezTo>
                  <a:pt x="5622124" y="7968803"/>
                  <a:pt x="5637428" y="7971287"/>
                  <a:pt x="5637428" y="7971287"/>
                </a:cubicBezTo>
                <a:lnTo>
                  <a:pt x="5638614" y="7963976"/>
                </a:lnTo>
                <a:cubicBezTo>
                  <a:pt x="5653921" y="7966461"/>
                  <a:pt x="5653328" y="7970116"/>
                  <a:pt x="5652733" y="7973771"/>
                </a:cubicBezTo>
                <a:cubicBezTo>
                  <a:pt x="5653921" y="7966461"/>
                  <a:pt x="5656293" y="7951841"/>
                  <a:pt x="5657479" y="7944533"/>
                </a:cubicBezTo>
                <a:cubicBezTo>
                  <a:pt x="5658666" y="7937221"/>
                  <a:pt x="5643954" y="7931083"/>
                  <a:pt x="5642767" y="7938393"/>
                </a:cubicBezTo>
                <a:cubicBezTo>
                  <a:pt x="5643362" y="7934739"/>
                  <a:pt x="5643954" y="7931083"/>
                  <a:pt x="5643954" y="7931083"/>
                </a:cubicBezTo>
                <a:close/>
                <a:moveTo>
                  <a:pt x="4547683" y="7914424"/>
                </a:moveTo>
                <a:cubicBezTo>
                  <a:pt x="4547683" y="7914424"/>
                  <a:pt x="4547070" y="7918199"/>
                  <a:pt x="4563377" y="7920846"/>
                </a:cubicBezTo>
                <a:cubicBezTo>
                  <a:pt x="4562150" y="7928397"/>
                  <a:pt x="4561538" y="7932173"/>
                  <a:pt x="4544620" y="7933303"/>
                </a:cubicBezTo>
                <a:cubicBezTo>
                  <a:pt x="4545844" y="7925751"/>
                  <a:pt x="4547070" y="7918199"/>
                  <a:pt x="4547683" y="7914424"/>
                </a:cubicBezTo>
                <a:close/>
                <a:moveTo>
                  <a:pt x="4590628" y="7906390"/>
                </a:moveTo>
                <a:lnTo>
                  <a:pt x="4595291" y="7916985"/>
                </a:lnTo>
                <a:lnTo>
                  <a:pt x="4600255" y="7913580"/>
                </a:lnTo>
                <a:cubicBezTo>
                  <a:pt x="4602613" y="7911149"/>
                  <a:pt x="4603057" y="7908408"/>
                  <a:pt x="4595406" y="7907166"/>
                </a:cubicBezTo>
                <a:cubicBezTo>
                  <a:pt x="4595406" y="7907166"/>
                  <a:pt x="4595406" y="7907166"/>
                  <a:pt x="4593493" y="7906854"/>
                </a:cubicBezTo>
                <a:close/>
                <a:moveTo>
                  <a:pt x="4684638" y="7890481"/>
                </a:moveTo>
                <a:lnTo>
                  <a:pt x="4682454" y="7891829"/>
                </a:lnTo>
                <a:cubicBezTo>
                  <a:pt x="4681345" y="7892515"/>
                  <a:pt x="4680234" y="7893203"/>
                  <a:pt x="4678016" y="7894574"/>
                </a:cubicBezTo>
                <a:lnTo>
                  <a:pt x="4675848" y="7895431"/>
                </a:lnTo>
                <a:lnTo>
                  <a:pt x="4675486" y="7897656"/>
                </a:lnTo>
                <a:cubicBezTo>
                  <a:pt x="4674300" y="7904968"/>
                  <a:pt x="4672520" y="7915933"/>
                  <a:pt x="4657216" y="7913448"/>
                </a:cubicBezTo>
                <a:cubicBezTo>
                  <a:pt x="4657811" y="7909793"/>
                  <a:pt x="4659591" y="7898828"/>
                  <a:pt x="4659591" y="7898828"/>
                </a:cubicBezTo>
                <a:cubicBezTo>
                  <a:pt x="4655764" y="7898209"/>
                  <a:pt x="4652894" y="7897743"/>
                  <a:pt x="4650743" y="7897392"/>
                </a:cubicBezTo>
                <a:lnTo>
                  <a:pt x="4649504" y="7897191"/>
                </a:lnTo>
                <a:lnTo>
                  <a:pt x="4646337" y="7901890"/>
                </a:lnTo>
                <a:lnTo>
                  <a:pt x="4649850" y="7904398"/>
                </a:lnTo>
                <a:cubicBezTo>
                  <a:pt x="4652108" y="7908634"/>
                  <a:pt x="4645589" y="7912499"/>
                  <a:pt x="4656624" y="7917103"/>
                </a:cubicBezTo>
                <a:cubicBezTo>
                  <a:pt x="4655437" y="7924413"/>
                  <a:pt x="4653658" y="7935377"/>
                  <a:pt x="4667773" y="7945172"/>
                </a:cubicBezTo>
                <a:cubicBezTo>
                  <a:pt x="4667773" y="7945172"/>
                  <a:pt x="4669553" y="7934207"/>
                  <a:pt x="4670148" y="7930551"/>
                </a:cubicBezTo>
                <a:cubicBezTo>
                  <a:pt x="4670148" y="7930551"/>
                  <a:pt x="4668960" y="7937862"/>
                  <a:pt x="4684861" y="7936691"/>
                </a:cubicBezTo>
                <a:cubicBezTo>
                  <a:pt x="4670740" y="7926897"/>
                  <a:pt x="4687233" y="7922072"/>
                  <a:pt x="4688419" y="7914762"/>
                </a:cubicBezTo>
                <a:cubicBezTo>
                  <a:pt x="4689014" y="7911108"/>
                  <a:pt x="4689014" y="7911108"/>
                  <a:pt x="4689606" y="7907453"/>
                </a:cubicBezTo>
                <a:cubicBezTo>
                  <a:pt x="4686224" y="7904090"/>
                  <a:pt x="4684757" y="7901039"/>
                  <a:pt x="4684254" y="7898085"/>
                </a:cubicBezTo>
                <a:close/>
                <a:moveTo>
                  <a:pt x="4598273" y="7877610"/>
                </a:moveTo>
                <a:lnTo>
                  <a:pt x="4588953" y="7879503"/>
                </a:lnTo>
                <a:cubicBezTo>
                  <a:pt x="4584514" y="7882247"/>
                  <a:pt x="4585108" y="7890648"/>
                  <a:pt x="4587791" y="7899948"/>
                </a:cubicBezTo>
                <a:lnTo>
                  <a:pt x="4588849" y="7902351"/>
                </a:lnTo>
                <a:lnTo>
                  <a:pt x="4596000" y="7903510"/>
                </a:lnTo>
                <a:close/>
                <a:moveTo>
                  <a:pt x="4637162" y="7869424"/>
                </a:moveTo>
                <a:lnTo>
                  <a:pt x="4632670" y="7871143"/>
                </a:lnTo>
                <a:lnTo>
                  <a:pt x="4632542" y="7871930"/>
                </a:lnTo>
                <a:lnTo>
                  <a:pt x="4632529" y="7871198"/>
                </a:lnTo>
                <a:lnTo>
                  <a:pt x="4627861" y="7872983"/>
                </a:lnTo>
                <a:cubicBezTo>
                  <a:pt x="4625643" y="7874355"/>
                  <a:pt x="4622934" y="7874933"/>
                  <a:pt x="4619910" y="7875159"/>
                </a:cubicBezTo>
                <a:lnTo>
                  <a:pt x="4618576" y="7875168"/>
                </a:lnTo>
                <a:lnTo>
                  <a:pt x="4620984" y="7887170"/>
                </a:lnTo>
                <a:cubicBezTo>
                  <a:pt x="4622619" y="7890718"/>
                  <a:pt x="4625155" y="7893239"/>
                  <a:pt x="4628982" y="7893861"/>
                </a:cubicBezTo>
                <a:cubicBezTo>
                  <a:pt x="4628982" y="7893861"/>
                  <a:pt x="4628982" y="7893861"/>
                  <a:pt x="4628388" y="7897515"/>
                </a:cubicBezTo>
                <a:cubicBezTo>
                  <a:pt x="4627796" y="7901171"/>
                  <a:pt x="4612490" y="7898686"/>
                  <a:pt x="4611895" y="7902340"/>
                </a:cubicBezTo>
                <a:cubicBezTo>
                  <a:pt x="4609522" y="7916960"/>
                  <a:pt x="4607148" y="7931579"/>
                  <a:pt x="4604183" y="7949854"/>
                </a:cubicBezTo>
                <a:cubicBezTo>
                  <a:pt x="4602996" y="7957164"/>
                  <a:pt x="4600030" y="7975438"/>
                  <a:pt x="4598842" y="7982747"/>
                </a:cubicBezTo>
                <a:cubicBezTo>
                  <a:pt x="4615930" y="7974266"/>
                  <a:pt x="4601809" y="7964474"/>
                  <a:pt x="4619488" y="7952337"/>
                </a:cubicBezTo>
                <a:cubicBezTo>
                  <a:pt x="4620676" y="7945028"/>
                  <a:pt x="4622457" y="7934065"/>
                  <a:pt x="4624235" y="7923098"/>
                </a:cubicBezTo>
                <a:cubicBezTo>
                  <a:pt x="4640132" y="7921928"/>
                  <a:pt x="4623048" y="7930407"/>
                  <a:pt x="4637759" y="7936548"/>
                </a:cubicBezTo>
                <a:cubicBezTo>
                  <a:pt x="4639094" y="7928324"/>
                  <a:pt x="4632488" y="7914592"/>
                  <a:pt x="4636058" y="7906205"/>
                </a:cubicBezTo>
                <a:lnTo>
                  <a:pt x="4636925" y="7905500"/>
                </a:lnTo>
                <a:lnTo>
                  <a:pt x="4634670" y="7903838"/>
                </a:lnTo>
                <a:cubicBezTo>
                  <a:pt x="4632967" y="7896125"/>
                  <a:pt x="4637406" y="7893381"/>
                  <a:pt x="4641844" y="7890638"/>
                </a:cubicBezTo>
                <a:lnTo>
                  <a:pt x="4645718" y="7887520"/>
                </a:lnTo>
                <a:lnTo>
                  <a:pt x="4646658" y="7881725"/>
                </a:lnTo>
                <a:lnTo>
                  <a:pt x="4647831" y="7885250"/>
                </a:lnTo>
                <a:lnTo>
                  <a:pt x="4649016" y="7877435"/>
                </a:lnTo>
                <a:cubicBezTo>
                  <a:pt x="4645094" y="7871094"/>
                  <a:pt x="4640918" y="7869293"/>
                  <a:pt x="4637162" y="7869424"/>
                </a:cubicBezTo>
                <a:close/>
                <a:moveTo>
                  <a:pt x="4745609" y="7835248"/>
                </a:moveTo>
                <a:lnTo>
                  <a:pt x="4741663" y="7836249"/>
                </a:lnTo>
                <a:lnTo>
                  <a:pt x="4741682" y="7836528"/>
                </a:lnTo>
                <a:lnTo>
                  <a:pt x="4741617" y="7836535"/>
                </a:lnTo>
                <a:lnTo>
                  <a:pt x="4738634" y="7836248"/>
                </a:lnTo>
                <a:lnTo>
                  <a:pt x="4738328" y="7841930"/>
                </a:lnTo>
                <a:lnTo>
                  <a:pt x="4744036" y="7844312"/>
                </a:lnTo>
                <a:lnTo>
                  <a:pt x="4746200" y="7849119"/>
                </a:lnTo>
                <a:lnTo>
                  <a:pt x="4738561" y="7849635"/>
                </a:lnTo>
                <a:lnTo>
                  <a:pt x="4742604" y="7867426"/>
                </a:lnTo>
                <a:lnTo>
                  <a:pt x="4743234" y="7867392"/>
                </a:lnTo>
                <a:cubicBezTo>
                  <a:pt x="4743828" y="7863738"/>
                  <a:pt x="4743828" y="7863738"/>
                  <a:pt x="4744421" y="7860083"/>
                </a:cubicBezTo>
                <a:cubicBezTo>
                  <a:pt x="4745014" y="7856428"/>
                  <a:pt x="4745607" y="7852773"/>
                  <a:pt x="4746200" y="7849119"/>
                </a:cubicBezTo>
                <a:cubicBezTo>
                  <a:pt x="4746200" y="7849119"/>
                  <a:pt x="4746200" y="7849119"/>
                  <a:pt x="4746795" y="7845463"/>
                </a:cubicBezTo>
                <a:lnTo>
                  <a:pt x="4744036" y="7844312"/>
                </a:lnTo>
                <a:lnTo>
                  <a:pt x="4741872" y="7839506"/>
                </a:lnTo>
                <a:lnTo>
                  <a:pt x="4741682" y="7836528"/>
                </a:lnTo>
                <a:lnTo>
                  <a:pt x="4745079" y="7836157"/>
                </a:lnTo>
                <a:close/>
                <a:moveTo>
                  <a:pt x="4788948" y="7825996"/>
                </a:moveTo>
                <a:lnTo>
                  <a:pt x="4782620" y="7835104"/>
                </a:lnTo>
                <a:lnTo>
                  <a:pt x="4781481" y="7839810"/>
                </a:lnTo>
                <a:lnTo>
                  <a:pt x="4788049" y="7840791"/>
                </a:lnTo>
                <a:cubicBezTo>
                  <a:pt x="4794563" y="7841496"/>
                  <a:pt x="4794786" y="7840124"/>
                  <a:pt x="4795677" y="7834644"/>
                </a:cubicBezTo>
                <a:cubicBezTo>
                  <a:pt x="4795677" y="7834644"/>
                  <a:pt x="4796269" y="7830988"/>
                  <a:pt x="4796862" y="7827334"/>
                </a:cubicBezTo>
                <a:close/>
                <a:moveTo>
                  <a:pt x="4752869" y="7813144"/>
                </a:moveTo>
                <a:cubicBezTo>
                  <a:pt x="4752096" y="7812798"/>
                  <a:pt x="4751986" y="7813485"/>
                  <a:pt x="4751540" y="7816226"/>
                </a:cubicBezTo>
                <a:cubicBezTo>
                  <a:pt x="4750354" y="7823535"/>
                  <a:pt x="4765660" y="7826019"/>
                  <a:pt x="4765067" y="7829674"/>
                </a:cubicBezTo>
                <a:lnTo>
                  <a:pt x="4766548" y="7820553"/>
                </a:lnTo>
                <a:lnTo>
                  <a:pt x="4762605" y="7817505"/>
                </a:lnTo>
                <a:lnTo>
                  <a:pt x="4758165" y="7816245"/>
                </a:lnTo>
                <a:cubicBezTo>
                  <a:pt x="4755075" y="7814864"/>
                  <a:pt x="4753641" y="7813489"/>
                  <a:pt x="4752869" y="7813144"/>
                </a:cubicBezTo>
                <a:close/>
                <a:moveTo>
                  <a:pt x="4800065" y="7807599"/>
                </a:moveTo>
                <a:lnTo>
                  <a:pt x="4781116" y="7813291"/>
                </a:lnTo>
                <a:cubicBezTo>
                  <a:pt x="4781116" y="7813291"/>
                  <a:pt x="4783076" y="7816465"/>
                  <a:pt x="4785038" y="7819635"/>
                </a:cubicBezTo>
                <a:lnTo>
                  <a:pt x="4786432" y="7821889"/>
                </a:lnTo>
                <a:lnTo>
                  <a:pt x="4789803" y="7822436"/>
                </a:lnTo>
                <a:cubicBezTo>
                  <a:pt x="4793627" y="7823058"/>
                  <a:pt x="4797455" y="7823679"/>
                  <a:pt x="4797455" y="7823679"/>
                </a:cubicBezTo>
                <a:cubicBezTo>
                  <a:pt x="4798049" y="7820023"/>
                  <a:pt x="4798049" y="7820023"/>
                  <a:pt x="4798643" y="7816368"/>
                </a:cubicBezTo>
                <a:cubicBezTo>
                  <a:pt x="4798643" y="7816368"/>
                  <a:pt x="4798643" y="7816368"/>
                  <a:pt x="4799236" y="7812715"/>
                </a:cubicBezTo>
                <a:close/>
                <a:moveTo>
                  <a:pt x="4743357" y="7769881"/>
                </a:moveTo>
                <a:cubicBezTo>
                  <a:pt x="4739680" y="7768348"/>
                  <a:pt x="4737617" y="7768950"/>
                  <a:pt x="4736356" y="7770679"/>
                </a:cubicBezTo>
                <a:cubicBezTo>
                  <a:pt x="4735092" y="7772409"/>
                  <a:pt x="4734630" y="7775264"/>
                  <a:pt x="4734147" y="7778235"/>
                </a:cubicBezTo>
                <a:lnTo>
                  <a:pt x="4733241" y="7781452"/>
                </a:lnTo>
                <a:lnTo>
                  <a:pt x="4734362" y="7782475"/>
                </a:lnTo>
                <a:cubicBezTo>
                  <a:pt x="4741991" y="7785977"/>
                  <a:pt x="4751783" y="7783210"/>
                  <a:pt x="4760994" y="7790668"/>
                </a:cubicBezTo>
                <a:cubicBezTo>
                  <a:pt x="4760994" y="7790668"/>
                  <a:pt x="4762104" y="7789984"/>
                  <a:pt x="4763766" y="7788954"/>
                </a:cubicBezTo>
                <a:lnTo>
                  <a:pt x="4768836" y="7785819"/>
                </a:lnTo>
                <a:lnTo>
                  <a:pt x="4762858" y="7785825"/>
                </a:lnTo>
                <a:cubicBezTo>
                  <a:pt x="4755628" y="7785003"/>
                  <a:pt x="4753202" y="7781797"/>
                  <a:pt x="4742171" y="7777193"/>
                </a:cubicBezTo>
                <a:cubicBezTo>
                  <a:pt x="4742763" y="7773537"/>
                  <a:pt x="4743357" y="7769881"/>
                  <a:pt x="4743357" y="7769881"/>
                </a:cubicBezTo>
                <a:close/>
                <a:moveTo>
                  <a:pt x="4777955" y="7762370"/>
                </a:moveTo>
                <a:lnTo>
                  <a:pt x="4781188" y="7766645"/>
                </a:lnTo>
                <a:cubicBezTo>
                  <a:pt x="4782952" y="7767870"/>
                  <a:pt x="4782803" y="7768783"/>
                  <a:pt x="4774558" y="7771197"/>
                </a:cubicBezTo>
                <a:lnTo>
                  <a:pt x="4773770" y="7776065"/>
                </a:lnTo>
                <a:lnTo>
                  <a:pt x="4774695" y="7775621"/>
                </a:lnTo>
                <a:cubicBezTo>
                  <a:pt x="4777403" y="7775043"/>
                  <a:pt x="4780635" y="7774689"/>
                  <a:pt x="4783744" y="7774137"/>
                </a:cubicBezTo>
                <a:lnTo>
                  <a:pt x="4790120" y="7772084"/>
                </a:lnTo>
                <a:lnTo>
                  <a:pt x="4790455" y="7770026"/>
                </a:lnTo>
                <a:cubicBezTo>
                  <a:pt x="4790455" y="7770026"/>
                  <a:pt x="4791049" y="7766369"/>
                  <a:pt x="4791049" y="7766369"/>
                </a:cubicBezTo>
                <a:cubicBezTo>
                  <a:pt x="4787075" y="7766663"/>
                  <a:pt x="4784206" y="7766197"/>
                  <a:pt x="4782127" y="7765392"/>
                </a:cubicBezTo>
                <a:close/>
                <a:moveTo>
                  <a:pt x="5841498" y="7349068"/>
                </a:moveTo>
                <a:cubicBezTo>
                  <a:pt x="5845646" y="7349290"/>
                  <a:pt x="5849722" y="7349952"/>
                  <a:pt x="5849722" y="7349952"/>
                </a:cubicBezTo>
                <a:cubicBezTo>
                  <a:pt x="5849150" y="7353475"/>
                  <a:pt x="5848577" y="7357000"/>
                  <a:pt x="5848577" y="7357000"/>
                </a:cubicBezTo>
                <a:cubicBezTo>
                  <a:pt x="5848007" y="7360524"/>
                  <a:pt x="5832844" y="7350830"/>
                  <a:pt x="5832271" y="7354352"/>
                </a:cubicBezTo>
                <a:cubicBezTo>
                  <a:pt x="5832844" y="7350830"/>
                  <a:pt x="5832271" y="7354352"/>
                  <a:pt x="5832844" y="7350830"/>
                </a:cubicBezTo>
                <a:cubicBezTo>
                  <a:pt x="5833130" y="7349066"/>
                  <a:pt x="5837350" y="7348847"/>
                  <a:pt x="5841498" y="7349068"/>
                </a:cubicBezTo>
                <a:close/>
                <a:moveTo>
                  <a:pt x="5875034" y="7297093"/>
                </a:moveTo>
                <a:cubicBezTo>
                  <a:pt x="5873241" y="7308138"/>
                  <a:pt x="5870852" y="7322863"/>
                  <a:pt x="5869058" y="7333908"/>
                </a:cubicBezTo>
                <a:cubicBezTo>
                  <a:pt x="5867864" y="7341270"/>
                  <a:pt x="5883568" y="7347598"/>
                  <a:pt x="5866667" y="7348633"/>
                </a:cubicBezTo>
                <a:cubicBezTo>
                  <a:pt x="5866667" y="7348633"/>
                  <a:pt x="5869058" y="7333908"/>
                  <a:pt x="5852752" y="7331262"/>
                </a:cubicBezTo>
                <a:cubicBezTo>
                  <a:pt x="5854545" y="7320216"/>
                  <a:pt x="5857534" y="7301810"/>
                  <a:pt x="5875034" y="7297093"/>
                </a:cubicBezTo>
                <a:close/>
                <a:moveTo>
                  <a:pt x="5846728" y="7262530"/>
                </a:moveTo>
                <a:cubicBezTo>
                  <a:pt x="5845541" y="7269842"/>
                  <a:pt x="5858474" y="7286945"/>
                  <a:pt x="5842575" y="7288115"/>
                </a:cubicBezTo>
                <a:cubicBezTo>
                  <a:pt x="5843761" y="7280805"/>
                  <a:pt x="5845541" y="7269842"/>
                  <a:pt x="5846728" y="7262530"/>
                </a:cubicBezTo>
                <a:close/>
                <a:moveTo>
                  <a:pt x="5898416" y="7256130"/>
                </a:moveTo>
                <a:cubicBezTo>
                  <a:pt x="5897881" y="7259433"/>
                  <a:pt x="5897344" y="7262736"/>
                  <a:pt x="5908214" y="7264502"/>
                </a:cubicBezTo>
                <a:cubicBezTo>
                  <a:pt x="5897344" y="7262736"/>
                  <a:pt x="5897344" y="7262736"/>
                  <a:pt x="5897344" y="7262736"/>
                </a:cubicBezTo>
                <a:cubicBezTo>
                  <a:pt x="5897881" y="7259433"/>
                  <a:pt x="5897881" y="7259433"/>
                  <a:pt x="5898416" y="7256130"/>
                </a:cubicBezTo>
                <a:close/>
                <a:moveTo>
                  <a:pt x="5946188" y="7236756"/>
                </a:moveTo>
                <a:cubicBezTo>
                  <a:pt x="5944973" y="7244246"/>
                  <a:pt x="5940110" y="7274200"/>
                  <a:pt x="5938894" y="7281689"/>
                </a:cubicBezTo>
                <a:cubicBezTo>
                  <a:pt x="5940717" y="7270455"/>
                  <a:pt x="5925020" y="7264064"/>
                  <a:pt x="5926843" y="7252831"/>
                </a:cubicBezTo>
                <a:cubicBezTo>
                  <a:pt x="5943149" y="7255479"/>
                  <a:pt x="5944973" y="7244246"/>
                  <a:pt x="5946188" y="7236756"/>
                </a:cubicBezTo>
                <a:close/>
                <a:moveTo>
                  <a:pt x="5915193" y="7232977"/>
                </a:moveTo>
                <a:cubicBezTo>
                  <a:pt x="5914600" y="7236637"/>
                  <a:pt x="5914600" y="7236637"/>
                  <a:pt x="5914004" y="7240297"/>
                </a:cubicBezTo>
                <a:cubicBezTo>
                  <a:pt x="5914004" y="7240297"/>
                  <a:pt x="5913410" y="7243956"/>
                  <a:pt x="5912815" y="7247616"/>
                </a:cubicBezTo>
                <a:cubicBezTo>
                  <a:pt x="5898325" y="7245263"/>
                  <a:pt x="5898325" y="7245263"/>
                  <a:pt x="5898325" y="7245263"/>
                </a:cubicBezTo>
                <a:cubicBezTo>
                  <a:pt x="5898919" y="7241604"/>
                  <a:pt x="5899514" y="7237944"/>
                  <a:pt x="5900108" y="7234285"/>
                </a:cubicBezTo>
                <a:cubicBezTo>
                  <a:pt x="5900108" y="7234285"/>
                  <a:pt x="5915193" y="7232977"/>
                  <a:pt x="5915193" y="7232977"/>
                </a:cubicBezTo>
                <a:close/>
                <a:moveTo>
                  <a:pt x="5913993" y="7212876"/>
                </a:moveTo>
                <a:lnTo>
                  <a:pt x="5918162" y="7214679"/>
                </a:lnTo>
                <a:lnTo>
                  <a:pt x="5915787" y="7229316"/>
                </a:lnTo>
                <a:close/>
                <a:moveTo>
                  <a:pt x="5884260" y="7137185"/>
                </a:moveTo>
                <a:lnTo>
                  <a:pt x="5884915" y="7171818"/>
                </a:lnTo>
                <a:cubicBezTo>
                  <a:pt x="5885081" y="7183666"/>
                  <a:pt x="5883136" y="7195647"/>
                  <a:pt x="5872890" y="7207226"/>
                </a:cubicBezTo>
                <a:cubicBezTo>
                  <a:pt x="5872890" y="7207226"/>
                  <a:pt x="5873489" y="7203540"/>
                  <a:pt x="5874088" y="7199852"/>
                </a:cubicBezTo>
                <a:cubicBezTo>
                  <a:pt x="5883136" y="7195647"/>
                  <a:pt x="5881004" y="7183004"/>
                  <a:pt x="5878949" y="7169900"/>
                </a:cubicBezTo>
                <a:close/>
                <a:moveTo>
                  <a:pt x="5931826" y="7130508"/>
                </a:moveTo>
                <a:cubicBezTo>
                  <a:pt x="5931233" y="7134168"/>
                  <a:pt x="5931233" y="7134168"/>
                  <a:pt x="5945723" y="7136519"/>
                </a:cubicBezTo>
                <a:cubicBezTo>
                  <a:pt x="5943942" y="7147500"/>
                  <a:pt x="5940377" y="7169457"/>
                  <a:pt x="5938596" y="7180435"/>
                </a:cubicBezTo>
                <a:cubicBezTo>
                  <a:pt x="5934972" y="7179848"/>
                  <a:pt x="5932255" y="7179407"/>
                  <a:pt x="5930217" y="7179076"/>
                </a:cubicBezTo>
                <a:lnTo>
                  <a:pt x="5927139" y="7178576"/>
                </a:lnTo>
                <a:lnTo>
                  <a:pt x="5927140" y="7178597"/>
                </a:lnTo>
                <a:lnTo>
                  <a:pt x="5932473" y="7179499"/>
                </a:lnTo>
                <a:cubicBezTo>
                  <a:pt x="5938558" y="7180663"/>
                  <a:pt x="5938447" y="7181351"/>
                  <a:pt x="5938002" y="7184095"/>
                </a:cubicBezTo>
                <a:cubicBezTo>
                  <a:pt x="5936812" y="7191415"/>
                  <a:pt x="5936219" y="7195075"/>
                  <a:pt x="5921132" y="7196381"/>
                </a:cubicBezTo>
                <a:cubicBezTo>
                  <a:pt x="5921132" y="7196381"/>
                  <a:pt x="5922321" y="7189063"/>
                  <a:pt x="5921727" y="7192722"/>
                </a:cubicBezTo>
                <a:cubicBezTo>
                  <a:pt x="5913589" y="7197035"/>
                  <a:pt x="5912698" y="7202523"/>
                  <a:pt x="5913544" y="7208764"/>
                </a:cubicBezTo>
                <a:lnTo>
                  <a:pt x="5913993" y="7212876"/>
                </a:lnTo>
                <a:lnTo>
                  <a:pt x="5904266" y="7208667"/>
                </a:lnTo>
                <a:cubicBezTo>
                  <a:pt x="5906049" y="7197688"/>
                  <a:pt x="5907236" y="7190368"/>
                  <a:pt x="5893930" y="7180698"/>
                </a:cubicBezTo>
                <a:cubicBezTo>
                  <a:pt x="5895118" y="7173378"/>
                  <a:pt x="5910800" y="7168413"/>
                  <a:pt x="5897494" y="7158739"/>
                </a:cubicBezTo>
                <a:cubicBezTo>
                  <a:pt x="5911989" y="7161091"/>
                  <a:pt x="5912584" y="7157433"/>
                  <a:pt x="5912584" y="7157433"/>
                </a:cubicBezTo>
                <a:lnTo>
                  <a:pt x="5912601" y="7164011"/>
                </a:lnTo>
                <a:lnTo>
                  <a:pt x="5913196" y="7163392"/>
                </a:lnTo>
                <a:cubicBezTo>
                  <a:pt x="5913196" y="7163392"/>
                  <a:pt x="5917930" y="7171047"/>
                  <a:pt x="5922329" y="7173618"/>
                </a:cubicBezTo>
                <a:lnTo>
                  <a:pt x="5924788" y="7173861"/>
                </a:lnTo>
                <a:lnTo>
                  <a:pt x="5927074" y="7159784"/>
                </a:lnTo>
                <a:cubicBezTo>
                  <a:pt x="5928856" y="7148806"/>
                  <a:pt x="5930638" y="7137827"/>
                  <a:pt x="5931826" y="7130508"/>
                </a:cubicBezTo>
                <a:close/>
                <a:moveTo>
                  <a:pt x="5889028" y="7107819"/>
                </a:moveTo>
                <a:cubicBezTo>
                  <a:pt x="5888433" y="7111489"/>
                  <a:pt x="5891612" y="7117655"/>
                  <a:pt x="5892758" y="7123495"/>
                </a:cubicBezTo>
                <a:lnTo>
                  <a:pt x="5884260" y="7137185"/>
                </a:lnTo>
                <a:cubicBezTo>
                  <a:pt x="5884559" y="7135350"/>
                  <a:pt x="5881823" y="7126429"/>
                  <a:pt x="5880977" y="7118757"/>
                </a:cubicBezTo>
                <a:cubicBezTo>
                  <a:pt x="5880555" y="7114920"/>
                  <a:pt x="5880603" y="7111396"/>
                  <a:pt x="5881740" y="7109226"/>
                </a:cubicBezTo>
                <a:cubicBezTo>
                  <a:pt x="5882877" y="7107055"/>
                  <a:pt x="5885102" y="7106239"/>
                  <a:pt x="5889028" y="7107819"/>
                </a:cubicBezTo>
                <a:close/>
                <a:moveTo>
                  <a:pt x="6042468" y="7089048"/>
                </a:moveTo>
                <a:cubicBezTo>
                  <a:pt x="6050531" y="7093762"/>
                  <a:pt x="6053452" y="7109592"/>
                  <a:pt x="6037207" y="7105529"/>
                </a:cubicBezTo>
                <a:cubicBezTo>
                  <a:pt x="6037207" y="7105529"/>
                  <a:pt x="6028794" y="7091920"/>
                  <a:pt x="6033210" y="7089188"/>
                </a:cubicBezTo>
                <a:cubicBezTo>
                  <a:pt x="6036521" y="7087141"/>
                  <a:pt x="6039780" y="7087477"/>
                  <a:pt x="6042468" y="7089048"/>
                </a:cubicBezTo>
                <a:close/>
                <a:moveTo>
                  <a:pt x="6013551" y="7088804"/>
                </a:moveTo>
                <a:cubicBezTo>
                  <a:pt x="6013551" y="7088804"/>
                  <a:pt x="6019161" y="7097875"/>
                  <a:pt x="6019161" y="7097875"/>
                </a:cubicBezTo>
                <a:cubicBezTo>
                  <a:pt x="6015146" y="7100356"/>
                  <a:pt x="6015146" y="7100356"/>
                  <a:pt x="6015146" y="7100356"/>
                </a:cubicBezTo>
                <a:cubicBezTo>
                  <a:pt x="6009536" y="7091285"/>
                  <a:pt x="6005523" y="7093767"/>
                  <a:pt x="6009536" y="7091285"/>
                </a:cubicBezTo>
                <a:cubicBezTo>
                  <a:pt x="6009536" y="7091285"/>
                  <a:pt x="6013551" y="7088804"/>
                  <a:pt x="6013551" y="7088804"/>
                </a:cubicBezTo>
                <a:close/>
                <a:moveTo>
                  <a:pt x="5909970" y="7081887"/>
                </a:moveTo>
                <a:cubicBezTo>
                  <a:pt x="5924464" y="7084240"/>
                  <a:pt x="5924464" y="7084240"/>
                  <a:pt x="5924464" y="7084240"/>
                </a:cubicBezTo>
                <a:cubicBezTo>
                  <a:pt x="5923276" y="7091560"/>
                  <a:pt x="5921494" y="7102538"/>
                  <a:pt x="5919712" y="7113517"/>
                </a:cubicBezTo>
                <a:lnTo>
                  <a:pt x="5918523" y="7120836"/>
                </a:lnTo>
                <a:cubicBezTo>
                  <a:pt x="5920901" y="7106197"/>
                  <a:pt x="5906999" y="7100184"/>
                  <a:pt x="5909970" y="7081887"/>
                </a:cubicBezTo>
                <a:close/>
                <a:moveTo>
                  <a:pt x="5974502" y="7062314"/>
                </a:moveTo>
                <a:cubicBezTo>
                  <a:pt x="5973966" y="7065618"/>
                  <a:pt x="5989735" y="7071569"/>
                  <a:pt x="5973429" y="7068922"/>
                </a:cubicBezTo>
                <a:cubicBezTo>
                  <a:pt x="5973966" y="7065618"/>
                  <a:pt x="5973966" y="7065618"/>
                  <a:pt x="5974502" y="7062314"/>
                </a:cubicBezTo>
                <a:close/>
                <a:moveTo>
                  <a:pt x="5968091" y="7045524"/>
                </a:moveTo>
                <a:cubicBezTo>
                  <a:pt x="5972022" y="7047601"/>
                  <a:pt x="5975654" y="7051625"/>
                  <a:pt x="5976802" y="7057185"/>
                </a:cubicBezTo>
                <a:cubicBezTo>
                  <a:pt x="5976802" y="7057185"/>
                  <a:pt x="5984281" y="7069279"/>
                  <a:pt x="5988695" y="7066551"/>
                </a:cubicBezTo>
                <a:cubicBezTo>
                  <a:pt x="5984281" y="7069279"/>
                  <a:pt x="5984281" y="7069279"/>
                  <a:pt x="5984281" y="7069279"/>
                </a:cubicBezTo>
                <a:cubicBezTo>
                  <a:pt x="5984281" y="7069279"/>
                  <a:pt x="5976802" y="7057185"/>
                  <a:pt x="5972386" y="7059915"/>
                </a:cubicBezTo>
                <a:cubicBezTo>
                  <a:pt x="5972386" y="7059915"/>
                  <a:pt x="5967972" y="7062645"/>
                  <a:pt x="5963556" y="7065375"/>
                </a:cubicBezTo>
                <a:lnTo>
                  <a:pt x="5971034" y="7077470"/>
                </a:lnTo>
                <a:cubicBezTo>
                  <a:pt x="5971034" y="7077470"/>
                  <a:pt x="5966218" y="7080449"/>
                  <a:pt x="5966218" y="7080449"/>
                </a:cubicBezTo>
                <a:cubicBezTo>
                  <a:pt x="5966218" y="7080449"/>
                  <a:pt x="5962620" y="7063860"/>
                  <a:pt x="5962620" y="7063860"/>
                </a:cubicBezTo>
                <a:lnTo>
                  <a:pt x="5956079" y="7053280"/>
                </a:lnTo>
                <a:cubicBezTo>
                  <a:pt x="5955313" y="7049571"/>
                  <a:pt x="5956033" y="7047037"/>
                  <a:pt x="5957593" y="7045549"/>
                </a:cubicBezTo>
                <a:cubicBezTo>
                  <a:pt x="5959933" y="7043318"/>
                  <a:pt x="5964161" y="7043447"/>
                  <a:pt x="5968091" y="7045524"/>
                </a:cubicBezTo>
                <a:close/>
                <a:moveTo>
                  <a:pt x="3661536" y="7015471"/>
                </a:moveTo>
                <a:cubicBezTo>
                  <a:pt x="3663190" y="7016800"/>
                  <a:pt x="3665293" y="7020203"/>
                  <a:pt x="3669499" y="7027008"/>
                </a:cubicBezTo>
                <a:cubicBezTo>
                  <a:pt x="3667093" y="7028496"/>
                  <a:pt x="3665887" y="7029241"/>
                  <a:pt x="3663633" y="7028284"/>
                </a:cubicBezTo>
                <a:cubicBezTo>
                  <a:pt x="3661376" y="7027329"/>
                  <a:pt x="3658068" y="7024670"/>
                  <a:pt x="3651454" y="7019354"/>
                </a:cubicBezTo>
                <a:cubicBezTo>
                  <a:pt x="3656270" y="7016377"/>
                  <a:pt x="3656270" y="7016377"/>
                  <a:pt x="3656270" y="7016377"/>
                </a:cubicBezTo>
                <a:cubicBezTo>
                  <a:pt x="3658678" y="7014887"/>
                  <a:pt x="3659882" y="7014142"/>
                  <a:pt x="3661536" y="7015471"/>
                </a:cubicBezTo>
                <a:close/>
                <a:moveTo>
                  <a:pt x="3366998" y="7014488"/>
                </a:moveTo>
                <a:cubicBezTo>
                  <a:pt x="3368267" y="7014526"/>
                  <a:pt x="3370634" y="7015254"/>
                  <a:pt x="3374813" y="7017054"/>
                </a:cubicBezTo>
                <a:lnTo>
                  <a:pt x="3365820" y="7018040"/>
                </a:lnTo>
                <a:lnTo>
                  <a:pt x="3365770" y="7016069"/>
                </a:lnTo>
                <a:cubicBezTo>
                  <a:pt x="3365557" y="7015104"/>
                  <a:pt x="3365729" y="7014451"/>
                  <a:pt x="3366998" y="7014488"/>
                </a:cubicBezTo>
                <a:close/>
                <a:moveTo>
                  <a:pt x="5959770" y="6991950"/>
                </a:moveTo>
                <a:cubicBezTo>
                  <a:pt x="5970704" y="6989892"/>
                  <a:pt x="5983742" y="6991237"/>
                  <a:pt x="5992365" y="6995311"/>
                </a:cubicBezTo>
                <a:cubicBezTo>
                  <a:pt x="5987533" y="7017110"/>
                  <a:pt x="5978701" y="7022569"/>
                  <a:pt x="5961458" y="7014422"/>
                </a:cubicBezTo>
                <a:cubicBezTo>
                  <a:pt x="5958147" y="7016470"/>
                  <a:pt x="5954835" y="7018516"/>
                  <a:pt x="5947974" y="7014823"/>
                </a:cubicBezTo>
                <a:cubicBezTo>
                  <a:pt x="5945687" y="7013590"/>
                  <a:pt x="5943005" y="7011721"/>
                  <a:pt x="5939799" y="7009002"/>
                </a:cubicBezTo>
                <a:cubicBezTo>
                  <a:pt x="5940006" y="6999467"/>
                  <a:pt x="5948837" y="6994007"/>
                  <a:pt x="5959770" y="6991950"/>
                </a:cubicBezTo>
                <a:close/>
                <a:moveTo>
                  <a:pt x="5935813" y="6973842"/>
                </a:moveTo>
                <a:cubicBezTo>
                  <a:pt x="5935813" y="6973842"/>
                  <a:pt x="5935813" y="6973842"/>
                  <a:pt x="5941017" y="6989435"/>
                </a:cubicBezTo>
                <a:cubicBezTo>
                  <a:pt x="5932601" y="6975827"/>
                  <a:pt x="5932601" y="6975827"/>
                  <a:pt x="5932601" y="6975827"/>
                </a:cubicBezTo>
                <a:cubicBezTo>
                  <a:pt x="5932601" y="6975827"/>
                  <a:pt x="5935813" y="6973842"/>
                  <a:pt x="5935813" y="6973842"/>
                </a:cubicBezTo>
                <a:close/>
                <a:moveTo>
                  <a:pt x="3587551" y="6973434"/>
                </a:moveTo>
                <a:cubicBezTo>
                  <a:pt x="3589807" y="6974391"/>
                  <a:pt x="3593115" y="6977048"/>
                  <a:pt x="3599731" y="6982363"/>
                </a:cubicBezTo>
                <a:cubicBezTo>
                  <a:pt x="3594915" y="6985342"/>
                  <a:pt x="3594915" y="6985342"/>
                  <a:pt x="3590098" y="6988320"/>
                </a:cubicBezTo>
                <a:cubicBezTo>
                  <a:pt x="3590098" y="6988320"/>
                  <a:pt x="3590098" y="6988320"/>
                  <a:pt x="3581684" y="6974710"/>
                </a:cubicBezTo>
                <a:cubicBezTo>
                  <a:pt x="3584092" y="6973221"/>
                  <a:pt x="3585295" y="6972477"/>
                  <a:pt x="3587551" y="6973434"/>
                </a:cubicBezTo>
                <a:close/>
                <a:moveTo>
                  <a:pt x="3329998" y="6958288"/>
                </a:moveTo>
                <a:cubicBezTo>
                  <a:pt x="3343163" y="6957202"/>
                  <a:pt x="3356771" y="6966423"/>
                  <a:pt x="3372661" y="6984816"/>
                </a:cubicBezTo>
                <a:cubicBezTo>
                  <a:pt x="3359587" y="6992900"/>
                  <a:pt x="3355531" y="6976596"/>
                  <a:pt x="3342457" y="6984679"/>
                </a:cubicBezTo>
                <a:cubicBezTo>
                  <a:pt x="3342457" y="6984679"/>
                  <a:pt x="3338099" y="6987373"/>
                  <a:pt x="3333742" y="6990069"/>
                </a:cubicBezTo>
                <a:cubicBezTo>
                  <a:pt x="3333742" y="6990069"/>
                  <a:pt x="3325326" y="6976458"/>
                  <a:pt x="3316914" y="6962851"/>
                </a:cubicBezTo>
                <a:cubicBezTo>
                  <a:pt x="3321272" y="6960158"/>
                  <a:pt x="3325611" y="6958650"/>
                  <a:pt x="3329998" y="6958288"/>
                </a:cubicBezTo>
                <a:close/>
                <a:moveTo>
                  <a:pt x="5947630" y="6951779"/>
                </a:moveTo>
                <a:cubicBezTo>
                  <a:pt x="5943192" y="6954522"/>
                  <a:pt x="5951036" y="6967209"/>
                  <a:pt x="5951036" y="6967209"/>
                </a:cubicBezTo>
                <a:cubicBezTo>
                  <a:pt x="5951036" y="6967209"/>
                  <a:pt x="5946600" y="6969953"/>
                  <a:pt x="5946600" y="6969953"/>
                </a:cubicBezTo>
                <a:cubicBezTo>
                  <a:pt x="5934317" y="6960011"/>
                  <a:pt x="5943192" y="6954522"/>
                  <a:pt x="5943192" y="6954522"/>
                </a:cubicBezTo>
                <a:cubicBezTo>
                  <a:pt x="5943192" y="6954522"/>
                  <a:pt x="5947630" y="6951779"/>
                  <a:pt x="5947630" y="6951779"/>
                </a:cubicBezTo>
                <a:close/>
                <a:moveTo>
                  <a:pt x="3621822" y="6949893"/>
                </a:moveTo>
                <a:cubicBezTo>
                  <a:pt x="3621822" y="6949893"/>
                  <a:pt x="3630235" y="6963503"/>
                  <a:pt x="3630235" y="6963503"/>
                </a:cubicBezTo>
                <a:cubicBezTo>
                  <a:pt x="3626925" y="6965550"/>
                  <a:pt x="3618647" y="6970669"/>
                  <a:pt x="3611165" y="6967359"/>
                </a:cubicBezTo>
                <a:cubicBezTo>
                  <a:pt x="3608670" y="6966255"/>
                  <a:pt x="3606264" y="6964214"/>
                  <a:pt x="3604161" y="6960813"/>
                </a:cubicBezTo>
                <a:cubicBezTo>
                  <a:pt x="3608576" y="6958083"/>
                  <a:pt x="3612992" y="6955353"/>
                  <a:pt x="3621822" y="6949893"/>
                </a:cubicBezTo>
                <a:close/>
                <a:moveTo>
                  <a:pt x="6113088" y="6941435"/>
                </a:moveTo>
                <a:cubicBezTo>
                  <a:pt x="6116724" y="6941147"/>
                  <a:pt x="6120684" y="6942616"/>
                  <a:pt x="6124190" y="6948287"/>
                </a:cubicBezTo>
                <a:cubicBezTo>
                  <a:pt x="6119774" y="6951018"/>
                  <a:pt x="6115359" y="6953748"/>
                  <a:pt x="6117956" y="6967818"/>
                </a:cubicBezTo>
                <a:cubicBezTo>
                  <a:pt x="6106528" y="6959208"/>
                  <a:pt x="6106528" y="6959208"/>
                  <a:pt x="6103932" y="6945138"/>
                </a:cubicBezTo>
                <a:cubicBezTo>
                  <a:pt x="6106139" y="6943771"/>
                  <a:pt x="6109451" y="6941723"/>
                  <a:pt x="6113088" y="6941435"/>
                </a:cubicBezTo>
                <a:close/>
                <a:moveTo>
                  <a:pt x="6197091" y="6937837"/>
                </a:moveTo>
                <a:lnTo>
                  <a:pt x="6197230" y="6937837"/>
                </a:lnTo>
                <a:lnTo>
                  <a:pt x="6207499" y="6948249"/>
                </a:lnTo>
                <a:cubicBezTo>
                  <a:pt x="6217114" y="6952494"/>
                  <a:pt x="6224426" y="6941704"/>
                  <a:pt x="6230034" y="6950775"/>
                </a:cubicBezTo>
                <a:cubicBezTo>
                  <a:pt x="6229276" y="6959601"/>
                  <a:pt x="6223658" y="6963076"/>
                  <a:pt x="6217293" y="6962832"/>
                </a:cubicBezTo>
                <a:cubicBezTo>
                  <a:pt x="6210928" y="6962588"/>
                  <a:pt x="6203817" y="6958624"/>
                  <a:pt x="6200078" y="6952579"/>
                </a:cubicBezTo>
                <a:cubicBezTo>
                  <a:pt x="6200078" y="6952579"/>
                  <a:pt x="6198208" y="6949554"/>
                  <a:pt x="6196900" y="6946182"/>
                </a:cubicBezTo>
                <a:close/>
                <a:moveTo>
                  <a:pt x="5904871" y="6937837"/>
                </a:moveTo>
                <a:lnTo>
                  <a:pt x="6050463" y="6937837"/>
                </a:lnTo>
                <a:lnTo>
                  <a:pt x="6051039" y="6940445"/>
                </a:lnTo>
                <a:cubicBezTo>
                  <a:pt x="6046600" y="6943188"/>
                  <a:pt x="6046600" y="6943188"/>
                  <a:pt x="6042163" y="6945931"/>
                </a:cubicBezTo>
                <a:cubicBezTo>
                  <a:pt x="6042163" y="6945931"/>
                  <a:pt x="6037725" y="6948676"/>
                  <a:pt x="6037725" y="6948676"/>
                </a:cubicBezTo>
                <a:cubicBezTo>
                  <a:pt x="6041131" y="6964107"/>
                  <a:pt x="6036694" y="6966850"/>
                  <a:pt x="6032257" y="6969594"/>
                </a:cubicBezTo>
                <a:cubicBezTo>
                  <a:pt x="6032257" y="6969594"/>
                  <a:pt x="6027819" y="6972338"/>
                  <a:pt x="6019974" y="6959652"/>
                </a:cubicBezTo>
                <a:cubicBezTo>
                  <a:pt x="6019974" y="6959652"/>
                  <a:pt x="6024412" y="6956907"/>
                  <a:pt x="6016570" y="6944223"/>
                </a:cubicBezTo>
                <a:cubicBezTo>
                  <a:pt x="6007694" y="6949711"/>
                  <a:pt x="5999852" y="6937027"/>
                  <a:pt x="5990976" y="6942515"/>
                </a:cubicBezTo>
                <a:cubicBezTo>
                  <a:pt x="5986539" y="6945259"/>
                  <a:pt x="5994382" y="6957941"/>
                  <a:pt x="5989944" y="6960686"/>
                </a:cubicBezTo>
                <a:cubicBezTo>
                  <a:pt x="5981068" y="6966173"/>
                  <a:pt x="5976631" y="6968918"/>
                  <a:pt x="5972192" y="6971661"/>
                </a:cubicBezTo>
                <a:cubicBezTo>
                  <a:pt x="5964350" y="6958977"/>
                  <a:pt x="5964350" y="6958977"/>
                  <a:pt x="5956506" y="6946291"/>
                </a:cubicBezTo>
                <a:cubicBezTo>
                  <a:pt x="5956506" y="6946291"/>
                  <a:pt x="5956506" y="6946291"/>
                  <a:pt x="5952067" y="6949035"/>
                </a:cubicBezTo>
                <a:cubicBezTo>
                  <a:pt x="5952067" y="6949035"/>
                  <a:pt x="5952067" y="6949035"/>
                  <a:pt x="5947630" y="6951779"/>
                </a:cubicBezTo>
                <a:cubicBezTo>
                  <a:pt x="5935350" y="6941839"/>
                  <a:pt x="5944226" y="6936351"/>
                  <a:pt x="5939787" y="6939095"/>
                </a:cubicBezTo>
                <a:cubicBezTo>
                  <a:pt x="5926474" y="6947326"/>
                  <a:pt x="5914195" y="6937385"/>
                  <a:pt x="5913163" y="6955557"/>
                </a:cubicBezTo>
                <a:close/>
                <a:moveTo>
                  <a:pt x="3631065" y="6937837"/>
                </a:moveTo>
                <a:lnTo>
                  <a:pt x="3637446" y="6937837"/>
                </a:lnTo>
                <a:lnTo>
                  <a:pt x="3635913" y="6943289"/>
                </a:lnTo>
                <a:close/>
                <a:moveTo>
                  <a:pt x="3404323" y="6937837"/>
                </a:moveTo>
                <a:lnTo>
                  <a:pt x="3560354" y="6937837"/>
                </a:lnTo>
                <a:lnTo>
                  <a:pt x="3559132" y="6938158"/>
                </a:lnTo>
                <a:cubicBezTo>
                  <a:pt x="3562539" y="6953587"/>
                  <a:pt x="3571414" y="6948100"/>
                  <a:pt x="3571414" y="6948100"/>
                </a:cubicBezTo>
                <a:cubicBezTo>
                  <a:pt x="3565945" y="6969018"/>
                  <a:pt x="3569350" y="6984446"/>
                  <a:pt x="3572755" y="6999873"/>
                </a:cubicBezTo>
                <a:cubicBezTo>
                  <a:pt x="3585036" y="7009816"/>
                  <a:pt x="3597316" y="7019755"/>
                  <a:pt x="3605160" y="7032442"/>
                </a:cubicBezTo>
                <a:cubicBezTo>
                  <a:pt x="3618472" y="7024212"/>
                  <a:pt x="3618472" y="7024212"/>
                  <a:pt x="3615066" y="7008781"/>
                </a:cubicBezTo>
                <a:cubicBezTo>
                  <a:pt x="3622910" y="7021467"/>
                  <a:pt x="3631787" y="7015979"/>
                  <a:pt x="3639628" y="7028665"/>
                </a:cubicBezTo>
                <a:cubicBezTo>
                  <a:pt x="3647470" y="7041349"/>
                  <a:pt x="3655315" y="7054034"/>
                  <a:pt x="3664190" y="7048547"/>
                </a:cubicBezTo>
                <a:cubicBezTo>
                  <a:pt x="3664190" y="7048547"/>
                  <a:pt x="3668628" y="7045802"/>
                  <a:pt x="3668628" y="7045802"/>
                </a:cubicBezTo>
                <a:cubicBezTo>
                  <a:pt x="3668628" y="7045802"/>
                  <a:pt x="3660784" y="7033117"/>
                  <a:pt x="3660784" y="7033117"/>
                </a:cubicBezTo>
                <a:cubicBezTo>
                  <a:pt x="3660784" y="7033117"/>
                  <a:pt x="3665223" y="7030372"/>
                  <a:pt x="3665223" y="7030372"/>
                </a:cubicBezTo>
                <a:cubicBezTo>
                  <a:pt x="3665223" y="7030372"/>
                  <a:pt x="3673066" y="7043059"/>
                  <a:pt x="3673066" y="7043059"/>
                </a:cubicBezTo>
                <a:cubicBezTo>
                  <a:pt x="3677504" y="7040315"/>
                  <a:pt x="3681940" y="7037572"/>
                  <a:pt x="3686380" y="7034827"/>
                </a:cubicBezTo>
                <a:cubicBezTo>
                  <a:pt x="3695254" y="7029340"/>
                  <a:pt x="3684005" y="7001225"/>
                  <a:pt x="3688443" y="6998482"/>
                </a:cubicBezTo>
                <a:cubicBezTo>
                  <a:pt x="3672757" y="6973111"/>
                  <a:pt x="3664915" y="6960429"/>
                  <a:pt x="3648194" y="6953228"/>
                </a:cubicBezTo>
                <a:cubicBezTo>
                  <a:pt x="3644274" y="6946887"/>
                  <a:pt x="3645642" y="6941658"/>
                  <a:pt x="3647435" y="6938357"/>
                </a:cubicBezTo>
                <a:lnTo>
                  <a:pt x="3647718" y="6937837"/>
                </a:lnTo>
                <a:lnTo>
                  <a:pt x="5883730" y="6937837"/>
                </a:lnTo>
                <a:lnTo>
                  <a:pt x="5883043" y="6942074"/>
                </a:lnTo>
                <a:cubicBezTo>
                  <a:pt x="5882746" y="6943902"/>
                  <a:pt x="5882450" y="6945729"/>
                  <a:pt x="5881856" y="6949385"/>
                </a:cubicBezTo>
                <a:cubicBezTo>
                  <a:pt x="5881263" y="6953039"/>
                  <a:pt x="5881263" y="6953039"/>
                  <a:pt x="5880076" y="6960348"/>
                </a:cubicBezTo>
                <a:lnTo>
                  <a:pt x="5879918" y="6961318"/>
                </a:lnTo>
                <a:lnTo>
                  <a:pt x="5880041" y="6961517"/>
                </a:lnTo>
                <a:cubicBezTo>
                  <a:pt x="5882613" y="6965678"/>
                  <a:pt x="5888496" y="6975192"/>
                  <a:pt x="5894377" y="6984705"/>
                </a:cubicBezTo>
                <a:cubicBezTo>
                  <a:pt x="5903254" y="6979217"/>
                  <a:pt x="5907691" y="6976473"/>
                  <a:pt x="5919973" y="6986415"/>
                </a:cubicBezTo>
                <a:cubicBezTo>
                  <a:pt x="5923378" y="7001844"/>
                  <a:pt x="5931220" y="7014527"/>
                  <a:pt x="5935658" y="7011783"/>
                </a:cubicBezTo>
                <a:cubicBezTo>
                  <a:pt x="5922344" y="7020015"/>
                  <a:pt x="5923378" y="7001844"/>
                  <a:pt x="5914502" y="7007330"/>
                </a:cubicBezTo>
                <a:cubicBezTo>
                  <a:pt x="5914502" y="7007330"/>
                  <a:pt x="5914502" y="7007330"/>
                  <a:pt x="5910064" y="7010074"/>
                </a:cubicBezTo>
                <a:cubicBezTo>
                  <a:pt x="5902889" y="7023275"/>
                  <a:pt x="5889835" y="7026965"/>
                  <a:pt x="5876781" y="7030653"/>
                </a:cubicBezTo>
                <a:lnTo>
                  <a:pt x="5869347" y="7033305"/>
                </a:lnTo>
                <a:lnTo>
                  <a:pt x="5869307" y="7038782"/>
                </a:lnTo>
                <a:cubicBezTo>
                  <a:pt x="5870552" y="7043203"/>
                  <a:pt x="5873784" y="7047479"/>
                  <a:pt x="5881139" y="7050549"/>
                </a:cubicBezTo>
                <a:cubicBezTo>
                  <a:pt x="5880546" y="7054204"/>
                  <a:pt x="5865836" y="7048065"/>
                  <a:pt x="5865243" y="7051719"/>
                </a:cubicBezTo>
                <a:cubicBezTo>
                  <a:pt x="5864650" y="7055375"/>
                  <a:pt x="5879952" y="7057860"/>
                  <a:pt x="5879952" y="7057860"/>
                </a:cubicBezTo>
                <a:cubicBezTo>
                  <a:pt x="5878172" y="7068824"/>
                  <a:pt x="5878766" y="7065168"/>
                  <a:pt x="5877580" y="7072478"/>
                </a:cubicBezTo>
                <a:cubicBezTo>
                  <a:pt x="5876986" y="7076134"/>
                  <a:pt x="5862277" y="7069994"/>
                  <a:pt x="5861683" y="7073649"/>
                </a:cubicBezTo>
                <a:cubicBezTo>
                  <a:pt x="5861090" y="7077304"/>
                  <a:pt x="5875206" y="7087098"/>
                  <a:pt x="5875206" y="7087098"/>
                </a:cubicBezTo>
                <a:cubicBezTo>
                  <a:pt x="5874020" y="7094407"/>
                  <a:pt x="5873427" y="7098063"/>
                  <a:pt x="5872834" y="7101717"/>
                </a:cubicBezTo>
                <a:cubicBezTo>
                  <a:pt x="5872240" y="7105372"/>
                  <a:pt x="5871647" y="7109027"/>
                  <a:pt x="5871053" y="7112683"/>
                </a:cubicBezTo>
                <a:cubicBezTo>
                  <a:pt x="5871053" y="7112683"/>
                  <a:pt x="5870757" y="7114509"/>
                  <a:pt x="5870386" y="7116793"/>
                </a:cubicBezTo>
                <a:lnTo>
                  <a:pt x="5869992" y="7119219"/>
                </a:lnTo>
                <a:lnTo>
                  <a:pt x="5871147" y="7120421"/>
                </a:lnTo>
                <a:cubicBezTo>
                  <a:pt x="5875875" y="7126900"/>
                  <a:pt x="5879037" y="7134351"/>
                  <a:pt x="5876951" y="7135641"/>
                </a:cubicBezTo>
                <a:cubicBezTo>
                  <a:pt x="5872776" y="7138220"/>
                  <a:pt x="5872776" y="7138220"/>
                  <a:pt x="5872776" y="7138220"/>
                </a:cubicBezTo>
                <a:lnTo>
                  <a:pt x="5867589" y="7134028"/>
                </a:lnTo>
                <a:lnTo>
                  <a:pt x="5864527" y="7152885"/>
                </a:lnTo>
                <a:cubicBezTo>
                  <a:pt x="5863341" y="7160195"/>
                  <a:pt x="5862154" y="7167506"/>
                  <a:pt x="5860967" y="7174815"/>
                </a:cubicBezTo>
                <a:cubicBezTo>
                  <a:pt x="5864348" y="7178177"/>
                  <a:pt x="5865743" y="7181686"/>
                  <a:pt x="5865895" y="7185285"/>
                </a:cubicBezTo>
                <a:lnTo>
                  <a:pt x="5863488" y="7195789"/>
                </a:lnTo>
                <a:lnTo>
                  <a:pt x="5864358" y="7195677"/>
                </a:lnTo>
                <a:lnTo>
                  <a:pt x="5862234" y="7198626"/>
                </a:lnTo>
                <a:lnTo>
                  <a:pt x="5861731" y="7199647"/>
                </a:lnTo>
                <a:lnTo>
                  <a:pt x="5863404" y="7203319"/>
                </a:lnTo>
                <a:cubicBezTo>
                  <a:pt x="5864390" y="7205062"/>
                  <a:pt x="5865793" y="7207329"/>
                  <a:pt x="5867662" y="7210354"/>
                </a:cubicBezTo>
                <a:cubicBezTo>
                  <a:pt x="5867662" y="7210354"/>
                  <a:pt x="5863489" y="7212934"/>
                  <a:pt x="5863489" y="7212934"/>
                </a:cubicBezTo>
                <a:lnTo>
                  <a:pt x="5857904" y="7207461"/>
                </a:lnTo>
                <a:lnTo>
                  <a:pt x="5857863" y="7207544"/>
                </a:lnTo>
                <a:cubicBezTo>
                  <a:pt x="5856027" y="7211290"/>
                  <a:pt x="5854441" y="7215019"/>
                  <a:pt x="5853847" y="7218674"/>
                </a:cubicBezTo>
                <a:cubicBezTo>
                  <a:pt x="5869154" y="7221157"/>
                  <a:pt x="5869154" y="7221157"/>
                  <a:pt x="5868559" y="7224812"/>
                </a:cubicBezTo>
                <a:cubicBezTo>
                  <a:pt x="5867968" y="7228469"/>
                  <a:pt x="5868559" y="7224812"/>
                  <a:pt x="5852660" y="7225983"/>
                </a:cubicBezTo>
                <a:cubicBezTo>
                  <a:pt x="5852067" y="7229638"/>
                  <a:pt x="5849101" y="7247911"/>
                  <a:pt x="5834984" y="7238117"/>
                </a:cubicBezTo>
                <a:cubicBezTo>
                  <a:pt x="5834391" y="7241773"/>
                  <a:pt x="5834984" y="7238117"/>
                  <a:pt x="5834391" y="7241773"/>
                </a:cubicBezTo>
                <a:cubicBezTo>
                  <a:pt x="5833206" y="7249083"/>
                  <a:pt x="5831426" y="7260048"/>
                  <a:pt x="5830239" y="7267359"/>
                </a:cubicBezTo>
                <a:cubicBezTo>
                  <a:pt x="5829645" y="7271011"/>
                  <a:pt x="5829645" y="7271011"/>
                  <a:pt x="5829052" y="7274667"/>
                </a:cubicBezTo>
                <a:cubicBezTo>
                  <a:pt x="5825492" y="7296594"/>
                  <a:pt x="5823713" y="7307561"/>
                  <a:pt x="5836049" y="7328319"/>
                </a:cubicBezTo>
                <a:cubicBezTo>
                  <a:pt x="5837829" y="7317353"/>
                  <a:pt x="5840201" y="7302736"/>
                  <a:pt x="5841982" y="7291770"/>
                </a:cubicBezTo>
                <a:cubicBezTo>
                  <a:pt x="5854321" y="7312528"/>
                  <a:pt x="5836049" y="7328319"/>
                  <a:pt x="5834269" y="7339283"/>
                </a:cubicBezTo>
                <a:cubicBezTo>
                  <a:pt x="5833676" y="7342938"/>
                  <a:pt x="5831895" y="7353904"/>
                  <a:pt x="5830116" y="7364868"/>
                </a:cubicBezTo>
                <a:cubicBezTo>
                  <a:pt x="5844829" y="7371006"/>
                  <a:pt x="5843642" y="7378316"/>
                  <a:pt x="5843642" y="7378316"/>
                </a:cubicBezTo>
                <a:cubicBezTo>
                  <a:pt x="5844235" y="7374662"/>
                  <a:pt x="5844235" y="7374662"/>
                  <a:pt x="5844829" y="7371006"/>
                </a:cubicBezTo>
                <a:cubicBezTo>
                  <a:pt x="5859542" y="7377146"/>
                  <a:pt x="5860727" y="7369837"/>
                  <a:pt x="5861321" y="7366184"/>
                </a:cubicBezTo>
                <a:cubicBezTo>
                  <a:pt x="5860135" y="7373491"/>
                  <a:pt x="5874251" y="7383285"/>
                  <a:pt x="5872470" y="7394249"/>
                </a:cubicBezTo>
                <a:lnTo>
                  <a:pt x="5876030" y="7372321"/>
                </a:lnTo>
                <a:cubicBezTo>
                  <a:pt x="5893115" y="7363841"/>
                  <a:pt x="5880182" y="7346737"/>
                  <a:pt x="5880777" y="7343082"/>
                </a:cubicBezTo>
                <a:cubicBezTo>
                  <a:pt x="5883744" y="7324807"/>
                  <a:pt x="5886710" y="7306534"/>
                  <a:pt x="5889083" y="7291914"/>
                </a:cubicBezTo>
                <a:cubicBezTo>
                  <a:pt x="5873779" y="7289429"/>
                  <a:pt x="5873187" y="7293085"/>
                  <a:pt x="5873187" y="7293085"/>
                </a:cubicBezTo>
                <a:cubicBezTo>
                  <a:pt x="5873779" y="7289429"/>
                  <a:pt x="5874374" y="7285776"/>
                  <a:pt x="5874967" y="7282121"/>
                </a:cubicBezTo>
                <a:cubicBezTo>
                  <a:pt x="5890271" y="7284606"/>
                  <a:pt x="5876747" y="7271157"/>
                  <a:pt x="5892644" y="7269986"/>
                </a:cubicBezTo>
                <a:cubicBezTo>
                  <a:pt x="5892050" y="7273640"/>
                  <a:pt x="5892644" y="7269986"/>
                  <a:pt x="5907949" y="7272470"/>
                </a:cubicBezTo>
                <a:cubicBezTo>
                  <a:pt x="5906762" y="7279780"/>
                  <a:pt x="5906762" y="7279780"/>
                  <a:pt x="5905577" y="7287089"/>
                </a:cubicBezTo>
                <a:cubicBezTo>
                  <a:pt x="5903797" y="7298053"/>
                  <a:pt x="5886710" y="7306534"/>
                  <a:pt x="5900829" y="7316328"/>
                </a:cubicBezTo>
                <a:cubicBezTo>
                  <a:pt x="5916131" y="7318813"/>
                  <a:pt x="5916131" y="7318813"/>
                  <a:pt x="5915538" y="7322468"/>
                </a:cubicBezTo>
                <a:cubicBezTo>
                  <a:pt x="5897864" y="7334602"/>
                  <a:pt x="5910791" y="7351705"/>
                  <a:pt x="5891336" y="7374806"/>
                </a:cubicBezTo>
                <a:cubicBezTo>
                  <a:pt x="5891929" y="7371151"/>
                  <a:pt x="5890743" y="7378461"/>
                  <a:pt x="5890150" y="7382115"/>
                </a:cubicBezTo>
                <a:lnTo>
                  <a:pt x="5885997" y="7407699"/>
                </a:lnTo>
                <a:cubicBezTo>
                  <a:pt x="5886590" y="7404043"/>
                  <a:pt x="5871284" y="7401560"/>
                  <a:pt x="5871876" y="7397905"/>
                </a:cubicBezTo>
                <a:lnTo>
                  <a:pt x="5870097" y="7408869"/>
                </a:lnTo>
                <a:cubicBezTo>
                  <a:pt x="5870097" y="7408869"/>
                  <a:pt x="5869504" y="7412524"/>
                  <a:pt x="5869504" y="7412524"/>
                </a:cubicBezTo>
                <a:cubicBezTo>
                  <a:pt x="5868911" y="7416179"/>
                  <a:pt x="5868911" y="7416179"/>
                  <a:pt x="5868911" y="7416179"/>
                </a:cubicBezTo>
                <a:cubicBezTo>
                  <a:pt x="5868317" y="7419834"/>
                  <a:pt x="5884810" y="7415009"/>
                  <a:pt x="5885997" y="7407699"/>
                </a:cubicBezTo>
                <a:lnTo>
                  <a:pt x="5883623" y="7422320"/>
                </a:lnTo>
                <a:cubicBezTo>
                  <a:pt x="5882437" y="7429628"/>
                  <a:pt x="5881844" y="7433283"/>
                  <a:pt x="5880064" y="7444248"/>
                </a:cubicBezTo>
                <a:cubicBezTo>
                  <a:pt x="5879470" y="7447902"/>
                  <a:pt x="5879470" y="7447902"/>
                  <a:pt x="5878878" y="7451557"/>
                </a:cubicBezTo>
                <a:cubicBezTo>
                  <a:pt x="5877691" y="7458868"/>
                  <a:pt x="5891213" y="7472315"/>
                  <a:pt x="5890620" y="7475971"/>
                </a:cubicBezTo>
                <a:cubicBezTo>
                  <a:pt x="5889433" y="7483281"/>
                  <a:pt x="5887653" y="7494245"/>
                  <a:pt x="5887061" y="7497900"/>
                </a:cubicBezTo>
                <a:cubicBezTo>
                  <a:pt x="5886467" y="7501554"/>
                  <a:pt x="5885280" y="7508864"/>
                  <a:pt x="5869384" y="7510036"/>
                </a:cubicBezTo>
                <a:lnTo>
                  <a:pt x="5870572" y="7502725"/>
                </a:lnTo>
                <a:cubicBezTo>
                  <a:pt x="5869384" y="7510036"/>
                  <a:pt x="5853484" y="7511205"/>
                  <a:pt x="5852298" y="7518515"/>
                </a:cubicBezTo>
                <a:cubicBezTo>
                  <a:pt x="5851705" y="7522170"/>
                  <a:pt x="5865826" y="7531965"/>
                  <a:pt x="5849924" y="7533135"/>
                </a:cubicBezTo>
                <a:cubicBezTo>
                  <a:pt x="5849332" y="7536789"/>
                  <a:pt x="5849924" y="7533135"/>
                  <a:pt x="5849332" y="7536789"/>
                </a:cubicBezTo>
                <a:cubicBezTo>
                  <a:pt x="5849332" y="7536789"/>
                  <a:pt x="5848739" y="7540444"/>
                  <a:pt x="5848145" y="7544098"/>
                </a:cubicBezTo>
                <a:cubicBezTo>
                  <a:pt x="5847552" y="7547753"/>
                  <a:pt x="5847552" y="7547753"/>
                  <a:pt x="5846958" y="7551409"/>
                </a:cubicBezTo>
                <a:cubicBezTo>
                  <a:pt x="5845772" y="7558719"/>
                  <a:pt x="5844585" y="7566029"/>
                  <a:pt x="5843399" y="7573338"/>
                </a:cubicBezTo>
                <a:cubicBezTo>
                  <a:pt x="5842806" y="7576992"/>
                  <a:pt x="5842806" y="7576992"/>
                  <a:pt x="5842213" y="7580647"/>
                </a:cubicBezTo>
                <a:cubicBezTo>
                  <a:pt x="5841026" y="7587957"/>
                  <a:pt x="5840431" y="7591611"/>
                  <a:pt x="5839839" y="7595266"/>
                </a:cubicBezTo>
                <a:cubicBezTo>
                  <a:pt x="5839246" y="7598921"/>
                  <a:pt x="5838652" y="7602577"/>
                  <a:pt x="5838652" y="7602577"/>
                </a:cubicBezTo>
                <a:cubicBezTo>
                  <a:pt x="5836279" y="7617196"/>
                  <a:pt x="5834498" y="7628160"/>
                  <a:pt x="5832719" y="7639125"/>
                </a:cubicBezTo>
                <a:cubicBezTo>
                  <a:pt x="5830345" y="7653745"/>
                  <a:pt x="5813264" y="7662225"/>
                  <a:pt x="5826194" y="7679328"/>
                </a:cubicBezTo>
                <a:cubicBezTo>
                  <a:pt x="5825007" y="7686638"/>
                  <a:pt x="5822040" y="7704913"/>
                  <a:pt x="5804957" y="7713393"/>
                </a:cubicBezTo>
                <a:cubicBezTo>
                  <a:pt x="5804362" y="7717048"/>
                  <a:pt x="5819074" y="7723187"/>
                  <a:pt x="5818480" y="7726843"/>
                </a:cubicBezTo>
                <a:cubicBezTo>
                  <a:pt x="5803177" y="7724358"/>
                  <a:pt x="5803177" y="7724358"/>
                  <a:pt x="5801991" y="7731668"/>
                </a:cubicBezTo>
                <a:cubicBezTo>
                  <a:pt x="5787279" y="7725528"/>
                  <a:pt x="5783718" y="7747457"/>
                  <a:pt x="5797244" y="7760906"/>
                </a:cubicBezTo>
                <a:cubicBezTo>
                  <a:pt x="5797244" y="7760906"/>
                  <a:pt x="5797244" y="7760906"/>
                  <a:pt x="5796651" y="7764561"/>
                </a:cubicBezTo>
                <a:cubicBezTo>
                  <a:pt x="5796651" y="7764561"/>
                  <a:pt x="5796651" y="7764561"/>
                  <a:pt x="5796057" y="7768217"/>
                </a:cubicBezTo>
                <a:cubicBezTo>
                  <a:pt x="5796057" y="7768217"/>
                  <a:pt x="5795465" y="7771871"/>
                  <a:pt x="5795465" y="7771871"/>
                </a:cubicBezTo>
                <a:cubicBezTo>
                  <a:pt x="5795465" y="7771871"/>
                  <a:pt x="5795465" y="7771871"/>
                  <a:pt x="5780159" y="7769387"/>
                </a:cubicBezTo>
                <a:lnTo>
                  <a:pt x="5778379" y="7780351"/>
                </a:lnTo>
                <a:cubicBezTo>
                  <a:pt x="5777191" y="7787661"/>
                  <a:pt x="5773632" y="7809589"/>
                  <a:pt x="5771852" y="7820555"/>
                </a:cubicBezTo>
                <a:cubicBezTo>
                  <a:pt x="5771260" y="7824210"/>
                  <a:pt x="5771852" y="7820555"/>
                  <a:pt x="5757138" y="7814415"/>
                </a:cubicBezTo>
                <a:cubicBezTo>
                  <a:pt x="5754767" y="7829034"/>
                  <a:pt x="5768293" y="7842484"/>
                  <a:pt x="5767106" y="7849795"/>
                </a:cubicBezTo>
                <a:cubicBezTo>
                  <a:pt x="5764733" y="7864412"/>
                  <a:pt x="5748832" y="7865583"/>
                  <a:pt x="5746461" y="7880202"/>
                </a:cubicBezTo>
                <a:cubicBezTo>
                  <a:pt x="5745867" y="7883857"/>
                  <a:pt x="5745273" y="7887512"/>
                  <a:pt x="5744680" y="7891168"/>
                </a:cubicBezTo>
                <a:cubicBezTo>
                  <a:pt x="5745273" y="7887512"/>
                  <a:pt x="5729970" y="7885028"/>
                  <a:pt x="5730563" y="7881372"/>
                </a:cubicBezTo>
                <a:cubicBezTo>
                  <a:pt x="5728190" y="7895993"/>
                  <a:pt x="5740526" y="7916751"/>
                  <a:pt x="5721664" y="7936197"/>
                </a:cubicBezTo>
                <a:cubicBezTo>
                  <a:pt x="5721664" y="7936197"/>
                  <a:pt x="5706358" y="7933712"/>
                  <a:pt x="5706358" y="7933712"/>
                </a:cubicBezTo>
                <a:lnTo>
                  <a:pt x="5709325" y="7915437"/>
                </a:lnTo>
                <a:cubicBezTo>
                  <a:pt x="5694022" y="7912951"/>
                  <a:pt x="5708732" y="7919091"/>
                  <a:pt x="5694022" y="7912951"/>
                </a:cubicBezTo>
                <a:cubicBezTo>
                  <a:pt x="5696395" y="7898334"/>
                  <a:pt x="5699361" y="7880059"/>
                  <a:pt x="5702328" y="7861785"/>
                </a:cubicBezTo>
                <a:cubicBezTo>
                  <a:pt x="5702328" y="7861785"/>
                  <a:pt x="5703515" y="7854475"/>
                  <a:pt x="5688209" y="7851991"/>
                </a:cubicBezTo>
                <a:lnTo>
                  <a:pt x="5687022" y="7859300"/>
                </a:lnTo>
                <a:lnTo>
                  <a:pt x="5686428" y="7862955"/>
                </a:lnTo>
                <a:lnTo>
                  <a:pt x="5685836" y="7866610"/>
                </a:lnTo>
                <a:lnTo>
                  <a:pt x="5685241" y="7870264"/>
                </a:lnTo>
                <a:cubicBezTo>
                  <a:pt x="5668753" y="7875092"/>
                  <a:pt x="5682276" y="7888539"/>
                  <a:pt x="5681089" y="7895849"/>
                </a:cubicBezTo>
                <a:cubicBezTo>
                  <a:pt x="5681089" y="7895849"/>
                  <a:pt x="5681682" y="7892193"/>
                  <a:pt x="5666380" y="7889710"/>
                </a:cubicBezTo>
                <a:cubicBezTo>
                  <a:pt x="5665787" y="7893365"/>
                  <a:pt x="5665192" y="7897019"/>
                  <a:pt x="5664600" y="7900674"/>
                </a:cubicBezTo>
                <a:cubicBezTo>
                  <a:pt x="5664007" y="7904331"/>
                  <a:pt x="5663414" y="7907983"/>
                  <a:pt x="5662820" y="7911639"/>
                </a:cubicBezTo>
                <a:cubicBezTo>
                  <a:pt x="5661634" y="7918948"/>
                  <a:pt x="5659854" y="7929913"/>
                  <a:pt x="5675155" y="7932398"/>
                </a:cubicBezTo>
                <a:cubicBezTo>
                  <a:pt x="5673970" y="7939707"/>
                  <a:pt x="5673970" y="7939707"/>
                  <a:pt x="5672783" y="7947017"/>
                </a:cubicBezTo>
                <a:cubicBezTo>
                  <a:pt x="5672783" y="7947017"/>
                  <a:pt x="5672783" y="7947017"/>
                  <a:pt x="5687497" y="7953157"/>
                </a:cubicBezTo>
                <a:cubicBezTo>
                  <a:pt x="5686309" y="7960466"/>
                  <a:pt x="5684529" y="7971430"/>
                  <a:pt x="5684529" y="7971430"/>
                </a:cubicBezTo>
                <a:cubicBezTo>
                  <a:pt x="5684529" y="7971430"/>
                  <a:pt x="5683343" y="7978740"/>
                  <a:pt x="5683343" y="7978740"/>
                </a:cubicBezTo>
                <a:cubicBezTo>
                  <a:pt x="5683343" y="7978740"/>
                  <a:pt x="5682749" y="7982396"/>
                  <a:pt x="5682749" y="7982396"/>
                </a:cubicBezTo>
                <a:cubicBezTo>
                  <a:pt x="5694492" y="8006808"/>
                  <a:pt x="5692711" y="8017774"/>
                  <a:pt x="5689152" y="8039702"/>
                </a:cubicBezTo>
                <a:cubicBezTo>
                  <a:pt x="5673849" y="8037218"/>
                  <a:pt x="5673849" y="8037218"/>
                  <a:pt x="5674443" y="8033564"/>
                </a:cubicBezTo>
                <a:cubicBezTo>
                  <a:pt x="5678002" y="8011634"/>
                  <a:pt x="5681562" y="7989704"/>
                  <a:pt x="5668036" y="7976255"/>
                </a:cubicBezTo>
                <a:cubicBezTo>
                  <a:pt x="5651548" y="7981081"/>
                  <a:pt x="5651548" y="7981081"/>
                  <a:pt x="5649767" y="7992045"/>
                </a:cubicBezTo>
                <a:cubicBezTo>
                  <a:pt x="5650361" y="7988391"/>
                  <a:pt x="5650361" y="7988391"/>
                  <a:pt x="5650361" y="7988391"/>
                </a:cubicBezTo>
                <a:cubicBezTo>
                  <a:pt x="5635054" y="7985906"/>
                  <a:pt x="5635648" y="7982252"/>
                  <a:pt x="5635648" y="7982252"/>
                </a:cubicBezTo>
                <a:cubicBezTo>
                  <a:pt x="5635648" y="7982252"/>
                  <a:pt x="5635054" y="7985906"/>
                  <a:pt x="5634461" y="7989561"/>
                </a:cubicBezTo>
                <a:cubicBezTo>
                  <a:pt x="5633275" y="7996871"/>
                  <a:pt x="5647987" y="8003010"/>
                  <a:pt x="5647394" y="8006665"/>
                </a:cubicBezTo>
                <a:cubicBezTo>
                  <a:pt x="5647394" y="8006665"/>
                  <a:pt x="5647987" y="8003010"/>
                  <a:pt x="5647987" y="8003010"/>
                </a:cubicBezTo>
                <a:cubicBezTo>
                  <a:pt x="5647394" y="8006665"/>
                  <a:pt x="5661510" y="8016459"/>
                  <a:pt x="5659731" y="8027422"/>
                </a:cubicBezTo>
                <a:cubicBezTo>
                  <a:pt x="5659731" y="8027422"/>
                  <a:pt x="5659137" y="8031078"/>
                  <a:pt x="5659137" y="8031078"/>
                </a:cubicBezTo>
                <a:cubicBezTo>
                  <a:pt x="5658544" y="8034733"/>
                  <a:pt x="5657951" y="8038389"/>
                  <a:pt x="5657358" y="8042044"/>
                </a:cubicBezTo>
                <a:cubicBezTo>
                  <a:pt x="5656764" y="8045697"/>
                  <a:pt x="5656764" y="8045697"/>
                  <a:pt x="5656764" y="8045697"/>
                </a:cubicBezTo>
                <a:cubicBezTo>
                  <a:pt x="5656764" y="8045697"/>
                  <a:pt x="5656764" y="8045697"/>
                  <a:pt x="5641461" y="8043213"/>
                </a:cubicBezTo>
                <a:lnTo>
                  <a:pt x="5639681" y="8054179"/>
                </a:lnTo>
                <a:cubicBezTo>
                  <a:pt x="5639088" y="8057833"/>
                  <a:pt x="5623781" y="8055349"/>
                  <a:pt x="5623781" y="8055349"/>
                </a:cubicBezTo>
                <a:cubicBezTo>
                  <a:pt x="5622002" y="8066312"/>
                  <a:pt x="5622002" y="8066312"/>
                  <a:pt x="5621410" y="8069970"/>
                </a:cubicBezTo>
                <a:cubicBezTo>
                  <a:pt x="5635527" y="8079762"/>
                  <a:pt x="5636715" y="8072453"/>
                  <a:pt x="5637309" y="8068797"/>
                </a:cubicBezTo>
                <a:cubicBezTo>
                  <a:pt x="5650831" y="8082246"/>
                  <a:pt x="5634341" y="8087072"/>
                  <a:pt x="5631968" y="8101691"/>
                </a:cubicBezTo>
                <a:lnTo>
                  <a:pt x="5633748" y="8090727"/>
                </a:lnTo>
                <a:cubicBezTo>
                  <a:pt x="5633748" y="8090727"/>
                  <a:pt x="5634341" y="8087072"/>
                  <a:pt x="5619035" y="8084587"/>
                </a:cubicBezTo>
                <a:cubicBezTo>
                  <a:pt x="5617255" y="8095551"/>
                  <a:pt x="5631375" y="8105347"/>
                  <a:pt x="5614289" y="8113826"/>
                </a:cubicBezTo>
                <a:cubicBezTo>
                  <a:pt x="5613696" y="8117480"/>
                  <a:pt x="5629002" y="8119967"/>
                  <a:pt x="5628408" y="8123621"/>
                </a:cubicBezTo>
                <a:lnTo>
                  <a:pt x="5629002" y="8119967"/>
                </a:lnTo>
                <a:cubicBezTo>
                  <a:pt x="5643711" y="8126106"/>
                  <a:pt x="5642525" y="8133414"/>
                  <a:pt x="5641931" y="8137068"/>
                </a:cubicBezTo>
                <a:cubicBezTo>
                  <a:pt x="5642525" y="8133414"/>
                  <a:pt x="5643118" y="8129759"/>
                  <a:pt x="5657830" y="8135900"/>
                </a:cubicBezTo>
                <a:cubicBezTo>
                  <a:pt x="5657830" y="8135900"/>
                  <a:pt x="5656052" y="8146864"/>
                  <a:pt x="5656644" y="8143208"/>
                </a:cubicBezTo>
                <a:lnTo>
                  <a:pt x="5654864" y="8154174"/>
                </a:lnTo>
                <a:cubicBezTo>
                  <a:pt x="5654271" y="8157828"/>
                  <a:pt x="5654271" y="8157828"/>
                  <a:pt x="5654271" y="8157828"/>
                </a:cubicBezTo>
                <a:cubicBezTo>
                  <a:pt x="5653678" y="8161482"/>
                  <a:pt x="5653678" y="8161482"/>
                  <a:pt x="5637779" y="8162654"/>
                </a:cubicBezTo>
                <a:cubicBezTo>
                  <a:pt x="5653085" y="8165138"/>
                  <a:pt x="5653085" y="8165138"/>
                  <a:pt x="5653085" y="8165138"/>
                </a:cubicBezTo>
                <a:cubicBezTo>
                  <a:pt x="5636592" y="8169963"/>
                  <a:pt x="5650711" y="8179757"/>
                  <a:pt x="5648929" y="8190723"/>
                </a:cubicBezTo>
                <a:cubicBezTo>
                  <a:pt x="5649524" y="8187068"/>
                  <a:pt x="5649524" y="8187068"/>
                  <a:pt x="5634219" y="8184582"/>
                </a:cubicBezTo>
                <a:cubicBezTo>
                  <a:pt x="5633032" y="8191893"/>
                  <a:pt x="5634812" y="8180927"/>
                  <a:pt x="5618323" y="8185754"/>
                </a:cubicBezTo>
                <a:cubicBezTo>
                  <a:pt x="5617728" y="8189408"/>
                  <a:pt x="5616542" y="8196717"/>
                  <a:pt x="5615950" y="8200373"/>
                </a:cubicBezTo>
                <a:cubicBezTo>
                  <a:pt x="5629473" y="8213822"/>
                  <a:pt x="5612389" y="8222302"/>
                  <a:pt x="5610611" y="8233267"/>
                </a:cubicBezTo>
                <a:cubicBezTo>
                  <a:pt x="5611797" y="8225957"/>
                  <a:pt x="5627693" y="8224786"/>
                  <a:pt x="5628285" y="8221131"/>
                </a:cubicBezTo>
                <a:lnTo>
                  <a:pt x="5631252" y="8202857"/>
                </a:lnTo>
                <a:cubicBezTo>
                  <a:pt x="5645371" y="8212651"/>
                  <a:pt x="5628285" y="8221131"/>
                  <a:pt x="5627693" y="8224786"/>
                </a:cubicBezTo>
                <a:cubicBezTo>
                  <a:pt x="5627098" y="8228442"/>
                  <a:pt x="5626506" y="8232095"/>
                  <a:pt x="5625913" y="8235751"/>
                </a:cubicBezTo>
                <a:cubicBezTo>
                  <a:pt x="5622945" y="8254025"/>
                  <a:pt x="5619980" y="8272298"/>
                  <a:pt x="5617607" y="8286920"/>
                </a:cubicBezTo>
                <a:lnTo>
                  <a:pt x="5604889" y="8287855"/>
                </a:lnTo>
                <a:lnTo>
                  <a:pt x="5602304" y="8284434"/>
                </a:lnTo>
                <a:lnTo>
                  <a:pt x="5603697" y="8287942"/>
                </a:lnTo>
                <a:lnTo>
                  <a:pt x="5601710" y="8288089"/>
                </a:lnTo>
                <a:cubicBezTo>
                  <a:pt x="5601710" y="8288089"/>
                  <a:pt x="5586404" y="8285605"/>
                  <a:pt x="5586404" y="8285605"/>
                </a:cubicBezTo>
                <a:cubicBezTo>
                  <a:pt x="5585810" y="8289259"/>
                  <a:pt x="5585810" y="8289259"/>
                  <a:pt x="5585810" y="8289259"/>
                </a:cubicBezTo>
                <a:cubicBezTo>
                  <a:pt x="5601117" y="8291744"/>
                  <a:pt x="5584624" y="8296569"/>
                  <a:pt x="5599930" y="8299054"/>
                </a:cubicBezTo>
                <a:lnTo>
                  <a:pt x="5598743" y="8306363"/>
                </a:lnTo>
                <a:cubicBezTo>
                  <a:pt x="5607284" y="8302124"/>
                  <a:pt x="5607878" y="8298469"/>
                  <a:pt x="5606482" y="8294960"/>
                </a:cubicBezTo>
                <a:lnTo>
                  <a:pt x="5603697" y="8287942"/>
                </a:lnTo>
                <a:lnTo>
                  <a:pt x="5604889" y="8287855"/>
                </a:lnTo>
                <a:lnTo>
                  <a:pt x="5615233" y="8301538"/>
                </a:lnTo>
                <a:cubicBezTo>
                  <a:pt x="5615233" y="8301538"/>
                  <a:pt x="5615826" y="8297884"/>
                  <a:pt x="5631133" y="8300368"/>
                </a:cubicBezTo>
                <a:cubicBezTo>
                  <a:pt x="5629352" y="8311332"/>
                  <a:pt x="5612266" y="8319814"/>
                  <a:pt x="5611080" y="8327123"/>
                </a:cubicBezTo>
                <a:lnTo>
                  <a:pt x="5611673" y="8323466"/>
                </a:lnTo>
                <a:cubicBezTo>
                  <a:pt x="5612266" y="8319814"/>
                  <a:pt x="5612266" y="8319814"/>
                  <a:pt x="5612860" y="8316157"/>
                </a:cubicBezTo>
                <a:cubicBezTo>
                  <a:pt x="5612860" y="8316157"/>
                  <a:pt x="5613453" y="8312503"/>
                  <a:pt x="5613453" y="8312503"/>
                </a:cubicBezTo>
                <a:cubicBezTo>
                  <a:pt x="5613453" y="8312503"/>
                  <a:pt x="5614046" y="8308847"/>
                  <a:pt x="5614046" y="8308847"/>
                </a:cubicBezTo>
                <a:cubicBezTo>
                  <a:pt x="5614046" y="8308847"/>
                  <a:pt x="5613453" y="8312503"/>
                  <a:pt x="5598150" y="8310020"/>
                </a:cubicBezTo>
                <a:cubicBezTo>
                  <a:pt x="5597557" y="8313674"/>
                  <a:pt x="5596370" y="8320983"/>
                  <a:pt x="5596370" y="8320983"/>
                </a:cubicBezTo>
                <a:cubicBezTo>
                  <a:pt x="5595776" y="8324637"/>
                  <a:pt x="5596370" y="8320983"/>
                  <a:pt x="5595776" y="8324637"/>
                </a:cubicBezTo>
                <a:cubicBezTo>
                  <a:pt x="5594590" y="8331947"/>
                  <a:pt x="5594590" y="8331947"/>
                  <a:pt x="5593998" y="8335603"/>
                </a:cubicBezTo>
                <a:cubicBezTo>
                  <a:pt x="5608706" y="8341742"/>
                  <a:pt x="5607520" y="8349052"/>
                  <a:pt x="5606925" y="8352706"/>
                </a:cubicBezTo>
                <a:cubicBezTo>
                  <a:pt x="5622826" y="8351536"/>
                  <a:pt x="5623420" y="8347880"/>
                  <a:pt x="5623420" y="8347880"/>
                </a:cubicBezTo>
                <a:cubicBezTo>
                  <a:pt x="5623420" y="8347880"/>
                  <a:pt x="5623420" y="8347880"/>
                  <a:pt x="5624012" y="8344226"/>
                </a:cubicBezTo>
                <a:cubicBezTo>
                  <a:pt x="5624012" y="8344226"/>
                  <a:pt x="5625199" y="8336916"/>
                  <a:pt x="5625791" y="8333262"/>
                </a:cubicBezTo>
                <a:cubicBezTo>
                  <a:pt x="5641093" y="8335746"/>
                  <a:pt x="5639908" y="8343055"/>
                  <a:pt x="5639908" y="8343055"/>
                </a:cubicBezTo>
                <a:cubicBezTo>
                  <a:pt x="5637535" y="8357674"/>
                  <a:pt x="5635756" y="8368640"/>
                  <a:pt x="5633382" y="8383259"/>
                </a:cubicBezTo>
                <a:cubicBezTo>
                  <a:pt x="5632789" y="8386912"/>
                  <a:pt x="5632789" y="8386912"/>
                  <a:pt x="5632196" y="8390568"/>
                </a:cubicBezTo>
                <a:lnTo>
                  <a:pt x="5631602" y="8394223"/>
                </a:lnTo>
                <a:lnTo>
                  <a:pt x="5631010" y="8397878"/>
                </a:lnTo>
                <a:lnTo>
                  <a:pt x="5630414" y="8401532"/>
                </a:lnTo>
                <a:cubicBezTo>
                  <a:pt x="5629823" y="8405188"/>
                  <a:pt x="5629823" y="8405188"/>
                  <a:pt x="5629229" y="8408844"/>
                </a:cubicBezTo>
                <a:cubicBezTo>
                  <a:pt x="5629229" y="8408844"/>
                  <a:pt x="5629229" y="8408844"/>
                  <a:pt x="5628636" y="8412498"/>
                </a:cubicBezTo>
                <a:cubicBezTo>
                  <a:pt x="5628043" y="8416152"/>
                  <a:pt x="5627449" y="8419808"/>
                  <a:pt x="5626855" y="8423462"/>
                </a:cubicBezTo>
                <a:cubicBezTo>
                  <a:pt x="5624482" y="8438081"/>
                  <a:pt x="5622702" y="8449047"/>
                  <a:pt x="5620330" y="8463667"/>
                </a:cubicBezTo>
                <a:lnTo>
                  <a:pt x="5617364" y="8481940"/>
                </a:lnTo>
                <a:cubicBezTo>
                  <a:pt x="5617957" y="8478286"/>
                  <a:pt x="5619143" y="8470976"/>
                  <a:pt x="5604434" y="8464837"/>
                </a:cubicBezTo>
                <a:cubicBezTo>
                  <a:pt x="5603247" y="8472146"/>
                  <a:pt x="5602061" y="8479456"/>
                  <a:pt x="5600280" y="8490421"/>
                </a:cubicBezTo>
                <a:cubicBezTo>
                  <a:pt x="5584975" y="8487935"/>
                  <a:pt x="5586161" y="8480625"/>
                  <a:pt x="5586161" y="8480625"/>
                </a:cubicBezTo>
                <a:lnTo>
                  <a:pt x="5582601" y="8502555"/>
                </a:lnTo>
                <a:lnTo>
                  <a:pt x="5580821" y="8513519"/>
                </a:lnTo>
                <a:cubicBezTo>
                  <a:pt x="5580229" y="8517174"/>
                  <a:pt x="5596128" y="8516005"/>
                  <a:pt x="5594941" y="8523314"/>
                </a:cubicBezTo>
                <a:cubicBezTo>
                  <a:pt x="5594346" y="8526970"/>
                  <a:pt x="5593162" y="8534278"/>
                  <a:pt x="5593754" y="8530625"/>
                </a:cubicBezTo>
                <a:cubicBezTo>
                  <a:pt x="5593162" y="8534278"/>
                  <a:pt x="5578448" y="8528140"/>
                  <a:pt x="5579041" y="8524484"/>
                </a:cubicBezTo>
                <a:cubicBezTo>
                  <a:pt x="5578448" y="8528140"/>
                  <a:pt x="5578448" y="8528140"/>
                  <a:pt x="5577855" y="8531793"/>
                </a:cubicBezTo>
                <a:cubicBezTo>
                  <a:pt x="5577262" y="8535448"/>
                  <a:pt x="5576075" y="8542759"/>
                  <a:pt x="5575480" y="8546414"/>
                </a:cubicBezTo>
                <a:cubicBezTo>
                  <a:pt x="5574889" y="8550069"/>
                  <a:pt x="5574889" y="8550069"/>
                  <a:pt x="5574889" y="8550069"/>
                </a:cubicBezTo>
                <a:cubicBezTo>
                  <a:pt x="5574295" y="8553723"/>
                  <a:pt x="5572514" y="8564689"/>
                  <a:pt x="5556619" y="8565859"/>
                </a:cubicBezTo>
                <a:cubicBezTo>
                  <a:pt x="5556619" y="8565859"/>
                  <a:pt x="5556025" y="8569514"/>
                  <a:pt x="5556025" y="8569514"/>
                </a:cubicBezTo>
                <a:cubicBezTo>
                  <a:pt x="5571330" y="8571998"/>
                  <a:pt x="5571330" y="8571998"/>
                  <a:pt x="5570735" y="8575652"/>
                </a:cubicBezTo>
                <a:cubicBezTo>
                  <a:pt x="5570141" y="8579308"/>
                  <a:pt x="5568955" y="8586618"/>
                  <a:pt x="5568362" y="8590272"/>
                </a:cubicBezTo>
                <a:cubicBezTo>
                  <a:pt x="5566581" y="8601238"/>
                  <a:pt x="5563615" y="8619512"/>
                  <a:pt x="5561243" y="8634129"/>
                </a:cubicBezTo>
                <a:cubicBezTo>
                  <a:pt x="5559463" y="8645095"/>
                  <a:pt x="5558276" y="8652405"/>
                  <a:pt x="5556497" y="8663369"/>
                </a:cubicBezTo>
                <a:cubicBezTo>
                  <a:pt x="5570615" y="8673165"/>
                  <a:pt x="5568835" y="8684127"/>
                  <a:pt x="5551750" y="8692608"/>
                </a:cubicBezTo>
                <a:cubicBezTo>
                  <a:pt x="5565869" y="8702402"/>
                  <a:pt x="5565275" y="8706057"/>
                  <a:pt x="5565869" y="8702402"/>
                </a:cubicBezTo>
                <a:cubicBezTo>
                  <a:pt x="5566463" y="8698748"/>
                  <a:pt x="5566463" y="8698748"/>
                  <a:pt x="5566463" y="8698748"/>
                </a:cubicBezTo>
                <a:cubicBezTo>
                  <a:pt x="5567055" y="8695093"/>
                  <a:pt x="5567055" y="8695093"/>
                  <a:pt x="5567649" y="8691437"/>
                </a:cubicBezTo>
                <a:cubicBezTo>
                  <a:pt x="5568835" y="8684127"/>
                  <a:pt x="5568242" y="8687783"/>
                  <a:pt x="5568835" y="8684127"/>
                </a:cubicBezTo>
                <a:cubicBezTo>
                  <a:pt x="5569429" y="8680473"/>
                  <a:pt x="5569429" y="8680473"/>
                  <a:pt x="5569429" y="8680473"/>
                </a:cubicBezTo>
                <a:cubicBezTo>
                  <a:pt x="5569429" y="8680473"/>
                  <a:pt x="5584731" y="8682957"/>
                  <a:pt x="5584731" y="8682957"/>
                </a:cubicBezTo>
                <a:cubicBezTo>
                  <a:pt x="5584731" y="8682957"/>
                  <a:pt x="5584137" y="8686611"/>
                  <a:pt x="5584137" y="8686611"/>
                </a:cubicBezTo>
                <a:cubicBezTo>
                  <a:pt x="5584137" y="8686611"/>
                  <a:pt x="5582951" y="8693922"/>
                  <a:pt x="5582951" y="8693922"/>
                </a:cubicBezTo>
                <a:cubicBezTo>
                  <a:pt x="5582357" y="8697576"/>
                  <a:pt x="5582357" y="8697576"/>
                  <a:pt x="5581765" y="8701233"/>
                </a:cubicBezTo>
                <a:lnTo>
                  <a:pt x="5578797" y="8719505"/>
                </a:lnTo>
                <a:cubicBezTo>
                  <a:pt x="5580578" y="8708542"/>
                  <a:pt x="5565275" y="8706057"/>
                  <a:pt x="5548783" y="8710882"/>
                </a:cubicBezTo>
                <a:lnTo>
                  <a:pt x="5549970" y="8703573"/>
                </a:lnTo>
                <a:cubicBezTo>
                  <a:pt x="5534666" y="8701088"/>
                  <a:pt x="5533480" y="8708397"/>
                  <a:pt x="5532295" y="8715707"/>
                </a:cubicBezTo>
                <a:cubicBezTo>
                  <a:pt x="5532295" y="8715707"/>
                  <a:pt x="5531700" y="8719363"/>
                  <a:pt x="5531700" y="8719363"/>
                </a:cubicBezTo>
                <a:lnTo>
                  <a:pt x="5531107" y="8723016"/>
                </a:lnTo>
                <a:cubicBezTo>
                  <a:pt x="5531107" y="8723016"/>
                  <a:pt x="5530514" y="8726673"/>
                  <a:pt x="5530514" y="8726673"/>
                </a:cubicBezTo>
                <a:lnTo>
                  <a:pt x="5528141" y="8741294"/>
                </a:lnTo>
                <a:cubicBezTo>
                  <a:pt x="5512834" y="8738808"/>
                  <a:pt x="5511055" y="8749773"/>
                  <a:pt x="5511646" y="8746117"/>
                </a:cubicBezTo>
                <a:cubicBezTo>
                  <a:pt x="5494565" y="8754597"/>
                  <a:pt x="5509274" y="8760737"/>
                  <a:pt x="5506309" y="8779010"/>
                </a:cubicBezTo>
                <a:cubicBezTo>
                  <a:pt x="5506309" y="8779010"/>
                  <a:pt x="5505715" y="8782666"/>
                  <a:pt x="5505122" y="8786320"/>
                </a:cubicBezTo>
                <a:cubicBezTo>
                  <a:pt x="5504528" y="8789975"/>
                  <a:pt x="5489226" y="8787492"/>
                  <a:pt x="5488633" y="8791146"/>
                </a:cubicBezTo>
                <a:cubicBezTo>
                  <a:pt x="5501561" y="8808250"/>
                  <a:pt x="5499189" y="8822867"/>
                  <a:pt x="5496816" y="8837488"/>
                </a:cubicBezTo>
                <a:cubicBezTo>
                  <a:pt x="5495628" y="8844797"/>
                  <a:pt x="5496221" y="8841144"/>
                  <a:pt x="5495036" y="8848452"/>
                </a:cubicBezTo>
                <a:cubicBezTo>
                  <a:pt x="5493255" y="8859418"/>
                  <a:pt x="5481513" y="8835005"/>
                  <a:pt x="5481513" y="8835005"/>
                </a:cubicBezTo>
                <a:cubicBezTo>
                  <a:pt x="5482105" y="8831348"/>
                  <a:pt x="5467392" y="8825208"/>
                  <a:pt x="5467985" y="8821556"/>
                </a:cubicBezTo>
                <a:cubicBezTo>
                  <a:pt x="5483292" y="8824038"/>
                  <a:pt x="5483887" y="8820384"/>
                  <a:pt x="5484480" y="8816729"/>
                </a:cubicBezTo>
                <a:cubicBezTo>
                  <a:pt x="5485073" y="8813074"/>
                  <a:pt x="5486259" y="8805765"/>
                  <a:pt x="5486852" y="8802110"/>
                </a:cubicBezTo>
                <a:cubicBezTo>
                  <a:pt x="5488039" y="8794799"/>
                  <a:pt x="5489226" y="8787492"/>
                  <a:pt x="5475106" y="8777697"/>
                </a:cubicBezTo>
                <a:cubicBezTo>
                  <a:pt x="5474514" y="8781352"/>
                  <a:pt x="5475699" y="8774041"/>
                  <a:pt x="5475699" y="8774041"/>
                </a:cubicBezTo>
                <a:cubicBezTo>
                  <a:pt x="5476291" y="8770387"/>
                  <a:pt x="5476291" y="8770387"/>
                  <a:pt x="5476291" y="8770387"/>
                </a:cubicBezTo>
                <a:lnTo>
                  <a:pt x="5476886" y="8766731"/>
                </a:lnTo>
                <a:cubicBezTo>
                  <a:pt x="5461584" y="8764247"/>
                  <a:pt x="5463364" y="8753282"/>
                  <a:pt x="5461584" y="8764247"/>
                </a:cubicBezTo>
                <a:cubicBezTo>
                  <a:pt x="5462770" y="8756939"/>
                  <a:pt x="5462770" y="8756939"/>
                  <a:pt x="5463364" y="8753282"/>
                </a:cubicBezTo>
                <a:cubicBezTo>
                  <a:pt x="5464549" y="8745973"/>
                  <a:pt x="5463956" y="8749629"/>
                  <a:pt x="5465143" y="8742318"/>
                </a:cubicBezTo>
                <a:lnTo>
                  <a:pt x="5465736" y="8738663"/>
                </a:lnTo>
                <a:cubicBezTo>
                  <a:pt x="5449837" y="8739833"/>
                  <a:pt x="5466923" y="8731354"/>
                  <a:pt x="5451023" y="8732524"/>
                </a:cubicBezTo>
                <a:cubicBezTo>
                  <a:pt x="5451617" y="8728870"/>
                  <a:pt x="5452804" y="8721559"/>
                  <a:pt x="5452804" y="8721559"/>
                </a:cubicBezTo>
                <a:cubicBezTo>
                  <a:pt x="5452209" y="8725213"/>
                  <a:pt x="5437496" y="8719074"/>
                  <a:pt x="5437496" y="8719074"/>
                </a:cubicBezTo>
                <a:cubicBezTo>
                  <a:pt x="5436904" y="8722730"/>
                  <a:pt x="5436309" y="8726385"/>
                  <a:pt x="5435718" y="8730041"/>
                </a:cubicBezTo>
                <a:cubicBezTo>
                  <a:pt x="5435124" y="8733695"/>
                  <a:pt x="5433937" y="8741003"/>
                  <a:pt x="5433937" y="8741003"/>
                </a:cubicBezTo>
                <a:cubicBezTo>
                  <a:pt x="5432752" y="8748313"/>
                  <a:pt x="5432752" y="8748313"/>
                  <a:pt x="5431564" y="8755624"/>
                </a:cubicBezTo>
                <a:cubicBezTo>
                  <a:pt x="5430971" y="8759279"/>
                  <a:pt x="5415668" y="8756794"/>
                  <a:pt x="5415668" y="8756794"/>
                </a:cubicBezTo>
                <a:lnTo>
                  <a:pt x="5417448" y="8745830"/>
                </a:lnTo>
                <a:cubicBezTo>
                  <a:pt x="5401549" y="8746999"/>
                  <a:pt x="5402735" y="8739690"/>
                  <a:pt x="5402142" y="8743344"/>
                </a:cubicBezTo>
                <a:lnTo>
                  <a:pt x="5405775" y="8781445"/>
                </a:lnTo>
                <a:lnTo>
                  <a:pt x="5396209" y="8779894"/>
                </a:lnTo>
                <a:lnTo>
                  <a:pt x="5406018" y="8783986"/>
                </a:lnTo>
                <a:lnTo>
                  <a:pt x="5407955" y="8804307"/>
                </a:lnTo>
                <a:cubicBezTo>
                  <a:pt x="5407955" y="8804307"/>
                  <a:pt x="5409141" y="8796997"/>
                  <a:pt x="5424444" y="8799482"/>
                </a:cubicBezTo>
                <a:cubicBezTo>
                  <a:pt x="5423851" y="8803137"/>
                  <a:pt x="5422665" y="8810445"/>
                  <a:pt x="5422071" y="8814101"/>
                </a:cubicBezTo>
                <a:cubicBezTo>
                  <a:pt x="5422665" y="8810445"/>
                  <a:pt x="5423257" y="8806791"/>
                  <a:pt x="5439157" y="8805619"/>
                </a:cubicBezTo>
                <a:cubicBezTo>
                  <a:pt x="5436784" y="8820240"/>
                  <a:pt x="5435004" y="8831206"/>
                  <a:pt x="5432631" y="8845824"/>
                </a:cubicBezTo>
                <a:cubicBezTo>
                  <a:pt x="5432631" y="8845824"/>
                  <a:pt x="5432038" y="8849478"/>
                  <a:pt x="5447344" y="8851966"/>
                </a:cubicBezTo>
                <a:lnTo>
                  <a:pt x="5446751" y="8855618"/>
                </a:lnTo>
                <a:cubicBezTo>
                  <a:pt x="5430851" y="8856788"/>
                  <a:pt x="5432038" y="8849478"/>
                  <a:pt x="5429071" y="8867754"/>
                </a:cubicBezTo>
                <a:cubicBezTo>
                  <a:pt x="5429071" y="8867754"/>
                  <a:pt x="5413764" y="8865269"/>
                  <a:pt x="5413764" y="8865269"/>
                </a:cubicBezTo>
                <a:cubicBezTo>
                  <a:pt x="5413172" y="8868924"/>
                  <a:pt x="5411985" y="8876233"/>
                  <a:pt x="5411393" y="8879889"/>
                </a:cubicBezTo>
                <a:cubicBezTo>
                  <a:pt x="5411393" y="8879889"/>
                  <a:pt x="5412579" y="8872579"/>
                  <a:pt x="5396090" y="8877403"/>
                </a:cubicBezTo>
                <a:cubicBezTo>
                  <a:pt x="5396682" y="8873750"/>
                  <a:pt x="5397276" y="8870095"/>
                  <a:pt x="5381970" y="8867611"/>
                </a:cubicBezTo>
                <a:lnTo>
                  <a:pt x="5381376" y="8871265"/>
                </a:lnTo>
                <a:lnTo>
                  <a:pt x="5377846" y="8868815"/>
                </a:lnTo>
                <a:lnTo>
                  <a:pt x="5369039" y="8850506"/>
                </a:lnTo>
                <a:cubicBezTo>
                  <a:pt x="5369039" y="8850506"/>
                  <a:pt x="5367853" y="8857817"/>
                  <a:pt x="5367853" y="8857817"/>
                </a:cubicBezTo>
                <a:cubicBezTo>
                  <a:pt x="5367853" y="8857817"/>
                  <a:pt x="5367261" y="8861471"/>
                  <a:pt x="5367261" y="8861471"/>
                </a:cubicBezTo>
                <a:lnTo>
                  <a:pt x="5377846" y="8868815"/>
                </a:lnTo>
                <a:lnTo>
                  <a:pt x="5380784" y="8874921"/>
                </a:lnTo>
                <a:cubicBezTo>
                  <a:pt x="5380190" y="8878575"/>
                  <a:pt x="5380190" y="8878575"/>
                  <a:pt x="5380190" y="8878575"/>
                </a:cubicBezTo>
                <a:cubicBezTo>
                  <a:pt x="5380190" y="8878575"/>
                  <a:pt x="5364886" y="8876091"/>
                  <a:pt x="5364886" y="8876091"/>
                </a:cubicBezTo>
                <a:lnTo>
                  <a:pt x="5364293" y="8879744"/>
                </a:lnTo>
                <a:lnTo>
                  <a:pt x="5363700" y="8883401"/>
                </a:lnTo>
                <a:lnTo>
                  <a:pt x="5363107" y="8887055"/>
                </a:lnTo>
                <a:cubicBezTo>
                  <a:pt x="5348394" y="8880916"/>
                  <a:pt x="5348987" y="8877260"/>
                  <a:pt x="5348394" y="8880916"/>
                </a:cubicBezTo>
                <a:cubicBezTo>
                  <a:pt x="5349580" y="8873606"/>
                  <a:pt x="5350174" y="8869952"/>
                  <a:pt x="5350768" y="8866295"/>
                </a:cubicBezTo>
                <a:cubicBezTo>
                  <a:pt x="5334871" y="8867467"/>
                  <a:pt x="5335464" y="8863812"/>
                  <a:pt x="5334871" y="8867467"/>
                </a:cubicBezTo>
                <a:cubicBezTo>
                  <a:pt x="5321346" y="8854016"/>
                  <a:pt x="5293703" y="8830775"/>
                  <a:pt x="5279584" y="8820979"/>
                </a:cubicBezTo>
                <a:cubicBezTo>
                  <a:pt x="5279584" y="8820979"/>
                  <a:pt x="5278989" y="8824635"/>
                  <a:pt x="5278989" y="8824635"/>
                </a:cubicBezTo>
                <a:cubicBezTo>
                  <a:pt x="5264280" y="8818495"/>
                  <a:pt x="5263093" y="8825806"/>
                  <a:pt x="5261906" y="8833116"/>
                </a:cubicBezTo>
                <a:cubicBezTo>
                  <a:pt x="5261313" y="8836771"/>
                  <a:pt x="5260127" y="8844080"/>
                  <a:pt x="5276023" y="8842911"/>
                </a:cubicBezTo>
                <a:cubicBezTo>
                  <a:pt x="5275430" y="8846564"/>
                  <a:pt x="5274837" y="8850220"/>
                  <a:pt x="5274242" y="8853874"/>
                </a:cubicBezTo>
                <a:cubicBezTo>
                  <a:pt x="5289549" y="8856359"/>
                  <a:pt x="5302483" y="8873464"/>
                  <a:pt x="5301295" y="8880773"/>
                </a:cubicBezTo>
                <a:cubicBezTo>
                  <a:pt x="5298923" y="8895392"/>
                  <a:pt x="5285990" y="8878288"/>
                  <a:pt x="5285990" y="8878288"/>
                </a:cubicBezTo>
                <a:cubicBezTo>
                  <a:pt x="5285398" y="8881943"/>
                  <a:pt x="5284804" y="8885598"/>
                  <a:pt x="5284210" y="8889252"/>
                </a:cubicBezTo>
                <a:cubicBezTo>
                  <a:pt x="5283025" y="8896562"/>
                  <a:pt x="5284210" y="8889252"/>
                  <a:pt x="5269496" y="8883112"/>
                </a:cubicBezTo>
                <a:cubicBezTo>
                  <a:pt x="5270090" y="8879458"/>
                  <a:pt x="5255380" y="8873320"/>
                  <a:pt x="5255380" y="8873320"/>
                </a:cubicBezTo>
                <a:cubicBezTo>
                  <a:pt x="5239481" y="8874490"/>
                  <a:pt x="5254787" y="8876973"/>
                  <a:pt x="5253601" y="8884284"/>
                </a:cubicBezTo>
                <a:cubicBezTo>
                  <a:pt x="5253601" y="8884284"/>
                  <a:pt x="5253601" y="8884284"/>
                  <a:pt x="5238295" y="8881799"/>
                </a:cubicBezTo>
                <a:cubicBezTo>
                  <a:pt x="5238888" y="8878142"/>
                  <a:pt x="5224772" y="8868351"/>
                  <a:pt x="5208873" y="8869521"/>
                </a:cubicBezTo>
                <a:cubicBezTo>
                  <a:pt x="5209467" y="8865866"/>
                  <a:pt x="5210060" y="8862211"/>
                  <a:pt x="5211246" y="8854901"/>
                </a:cubicBezTo>
                <a:cubicBezTo>
                  <a:pt x="5211246" y="8854901"/>
                  <a:pt x="5211840" y="8851245"/>
                  <a:pt x="5196537" y="8848763"/>
                </a:cubicBezTo>
                <a:cubicBezTo>
                  <a:pt x="5197129" y="8845107"/>
                  <a:pt x="5214214" y="8836626"/>
                  <a:pt x="5198316" y="8837797"/>
                </a:cubicBezTo>
                <a:lnTo>
                  <a:pt x="5196537" y="8848763"/>
                </a:lnTo>
                <a:lnTo>
                  <a:pt x="5195943" y="8852416"/>
                </a:lnTo>
                <a:cubicBezTo>
                  <a:pt x="5181231" y="8846277"/>
                  <a:pt x="5180637" y="8849931"/>
                  <a:pt x="5179450" y="8857241"/>
                </a:cubicBezTo>
                <a:cubicBezTo>
                  <a:pt x="5180044" y="8853586"/>
                  <a:pt x="5194164" y="8863381"/>
                  <a:pt x="5192977" y="8870690"/>
                </a:cubicBezTo>
                <a:cubicBezTo>
                  <a:pt x="5177672" y="8868206"/>
                  <a:pt x="5177672" y="8868206"/>
                  <a:pt x="5177077" y="8871860"/>
                </a:cubicBezTo>
                <a:cubicBezTo>
                  <a:pt x="5177672" y="8868206"/>
                  <a:pt x="5178264" y="8864552"/>
                  <a:pt x="5162961" y="8862067"/>
                </a:cubicBezTo>
                <a:cubicBezTo>
                  <a:pt x="5162369" y="8865722"/>
                  <a:pt x="5161181" y="8873032"/>
                  <a:pt x="5159994" y="8880341"/>
                </a:cubicBezTo>
                <a:cubicBezTo>
                  <a:pt x="5159402" y="8883996"/>
                  <a:pt x="5159402" y="8883996"/>
                  <a:pt x="5158809" y="8887651"/>
                </a:cubicBezTo>
                <a:cubicBezTo>
                  <a:pt x="5158215" y="8891306"/>
                  <a:pt x="5158215" y="8891306"/>
                  <a:pt x="5157622" y="8894961"/>
                </a:cubicBezTo>
                <a:cubicBezTo>
                  <a:pt x="5156434" y="8902271"/>
                  <a:pt x="5141129" y="8899787"/>
                  <a:pt x="5139944" y="8907095"/>
                </a:cubicBezTo>
                <a:lnTo>
                  <a:pt x="5140535" y="8903440"/>
                </a:lnTo>
                <a:cubicBezTo>
                  <a:pt x="5140535" y="8903440"/>
                  <a:pt x="5140535" y="8903440"/>
                  <a:pt x="5125230" y="8900956"/>
                </a:cubicBezTo>
                <a:lnTo>
                  <a:pt x="5126416" y="8893645"/>
                </a:lnTo>
                <a:cubicBezTo>
                  <a:pt x="5126416" y="8893645"/>
                  <a:pt x="5125822" y="8897302"/>
                  <a:pt x="5141129" y="8899787"/>
                </a:cubicBezTo>
                <a:cubicBezTo>
                  <a:pt x="5141721" y="8896129"/>
                  <a:pt x="5142315" y="8892476"/>
                  <a:pt x="5142909" y="8888822"/>
                </a:cubicBezTo>
                <a:cubicBezTo>
                  <a:pt x="5128195" y="8882681"/>
                  <a:pt x="5127603" y="8886338"/>
                  <a:pt x="5127603" y="8886338"/>
                </a:cubicBezTo>
                <a:cubicBezTo>
                  <a:pt x="5127603" y="8886338"/>
                  <a:pt x="5127008" y="8889992"/>
                  <a:pt x="5111706" y="8887509"/>
                </a:cubicBezTo>
                <a:cubicBezTo>
                  <a:pt x="5111706" y="8887509"/>
                  <a:pt x="5111706" y="8887509"/>
                  <a:pt x="5112298" y="8883852"/>
                </a:cubicBezTo>
                <a:cubicBezTo>
                  <a:pt x="5112298" y="8883852"/>
                  <a:pt x="5127603" y="8886338"/>
                  <a:pt x="5128195" y="8882681"/>
                </a:cubicBezTo>
                <a:cubicBezTo>
                  <a:pt x="5129085" y="8877199"/>
                  <a:pt x="5130310" y="8869662"/>
                  <a:pt x="5138074" y="8862657"/>
                </a:cubicBezTo>
                <a:lnTo>
                  <a:pt x="5140523" y="8861038"/>
                </a:lnTo>
                <a:lnTo>
                  <a:pt x="5140790" y="8861046"/>
                </a:lnTo>
                <a:cubicBezTo>
                  <a:pt x="5147581" y="8860039"/>
                  <a:pt x="5148248" y="8855928"/>
                  <a:pt x="5148248" y="8855928"/>
                </a:cubicBezTo>
                <a:lnTo>
                  <a:pt x="5140523" y="8861038"/>
                </a:lnTo>
                <a:lnTo>
                  <a:pt x="5131755" y="8860752"/>
                </a:lnTo>
                <a:cubicBezTo>
                  <a:pt x="5132941" y="8853443"/>
                  <a:pt x="5134129" y="8846134"/>
                  <a:pt x="5118827" y="8843649"/>
                </a:cubicBezTo>
                <a:cubicBezTo>
                  <a:pt x="5118233" y="8847303"/>
                  <a:pt x="5118233" y="8847303"/>
                  <a:pt x="5117640" y="8850959"/>
                </a:cubicBezTo>
                <a:cubicBezTo>
                  <a:pt x="5117047" y="8854613"/>
                  <a:pt x="5117047" y="8854613"/>
                  <a:pt x="5117047" y="8854613"/>
                </a:cubicBezTo>
                <a:cubicBezTo>
                  <a:pt x="5101147" y="8855784"/>
                  <a:pt x="5098774" y="8870402"/>
                  <a:pt x="5082877" y="8871573"/>
                </a:cubicBezTo>
                <a:lnTo>
                  <a:pt x="5083472" y="8867919"/>
                </a:lnTo>
                <a:cubicBezTo>
                  <a:pt x="5084659" y="8860610"/>
                  <a:pt x="5100553" y="8859439"/>
                  <a:pt x="5102927" y="8844820"/>
                </a:cubicBezTo>
                <a:cubicBezTo>
                  <a:pt x="5103520" y="8841164"/>
                  <a:pt x="5122979" y="8818065"/>
                  <a:pt x="5124166" y="8810755"/>
                </a:cubicBezTo>
                <a:cubicBezTo>
                  <a:pt x="5123573" y="8814411"/>
                  <a:pt x="5107674" y="8815580"/>
                  <a:pt x="5108266" y="8811925"/>
                </a:cubicBezTo>
                <a:lnTo>
                  <a:pt x="5107079" y="8819235"/>
                </a:lnTo>
                <a:lnTo>
                  <a:pt x="5106487" y="8822890"/>
                </a:lnTo>
                <a:lnTo>
                  <a:pt x="5105298" y="8830201"/>
                </a:lnTo>
                <a:cubicBezTo>
                  <a:pt x="5090590" y="8824062"/>
                  <a:pt x="5088811" y="8835024"/>
                  <a:pt x="5088217" y="8838681"/>
                </a:cubicBezTo>
                <a:cubicBezTo>
                  <a:pt x="5088811" y="8835024"/>
                  <a:pt x="5088811" y="8835024"/>
                  <a:pt x="5089403" y="8831371"/>
                </a:cubicBezTo>
                <a:cubicBezTo>
                  <a:pt x="5089403" y="8831371"/>
                  <a:pt x="5088811" y="8835024"/>
                  <a:pt x="5073504" y="8832541"/>
                </a:cubicBezTo>
                <a:cubicBezTo>
                  <a:pt x="5074690" y="8825232"/>
                  <a:pt x="5075284" y="8821575"/>
                  <a:pt x="5090590" y="8824062"/>
                </a:cubicBezTo>
                <a:cubicBezTo>
                  <a:pt x="5089997" y="8827716"/>
                  <a:pt x="5090590" y="8824062"/>
                  <a:pt x="5089997" y="8827716"/>
                </a:cubicBezTo>
                <a:cubicBezTo>
                  <a:pt x="5090590" y="8824062"/>
                  <a:pt x="5092370" y="8813096"/>
                  <a:pt x="5108861" y="8808272"/>
                </a:cubicBezTo>
                <a:cubicBezTo>
                  <a:pt x="5108861" y="8808272"/>
                  <a:pt x="5109452" y="8804614"/>
                  <a:pt x="5109452" y="8804614"/>
                </a:cubicBezTo>
                <a:cubicBezTo>
                  <a:pt x="5110046" y="8800962"/>
                  <a:pt x="5110046" y="8800962"/>
                  <a:pt x="5110046" y="8800962"/>
                </a:cubicBezTo>
                <a:cubicBezTo>
                  <a:pt x="5094151" y="8802132"/>
                  <a:pt x="5094151" y="8802132"/>
                  <a:pt x="5094151" y="8802132"/>
                </a:cubicBezTo>
                <a:cubicBezTo>
                  <a:pt x="5079437" y="8795993"/>
                  <a:pt x="5075877" y="8817922"/>
                  <a:pt x="5075284" y="8821575"/>
                </a:cubicBezTo>
                <a:cubicBezTo>
                  <a:pt x="5074690" y="8825232"/>
                  <a:pt x="5074690" y="8825232"/>
                  <a:pt x="5074690" y="8825232"/>
                </a:cubicBezTo>
                <a:cubicBezTo>
                  <a:pt x="5074690" y="8825232"/>
                  <a:pt x="5074098" y="8828885"/>
                  <a:pt x="5074098" y="8828885"/>
                </a:cubicBezTo>
                <a:cubicBezTo>
                  <a:pt x="5074098" y="8828885"/>
                  <a:pt x="5074098" y="8828885"/>
                  <a:pt x="5073504" y="8832541"/>
                </a:cubicBezTo>
                <a:cubicBezTo>
                  <a:pt x="5073504" y="8832541"/>
                  <a:pt x="5058202" y="8830056"/>
                  <a:pt x="5058202" y="8830056"/>
                </a:cubicBezTo>
                <a:cubicBezTo>
                  <a:pt x="5058202" y="8830056"/>
                  <a:pt x="5057609" y="8833712"/>
                  <a:pt x="5056422" y="8841022"/>
                </a:cubicBezTo>
                <a:cubicBezTo>
                  <a:pt x="5056422" y="8841022"/>
                  <a:pt x="5055828" y="8844675"/>
                  <a:pt x="5055828" y="8844675"/>
                </a:cubicBezTo>
                <a:cubicBezTo>
                  <a:pt x="5055235" y="8848330"/>
                  <a:pt x="5054641" y="8851984"/>
                  <a:pt x="5054641" y="8851984"/>
                </a:cubicBezTo>
                <a:cubicBezTo>
                  <a:pt x="5038743" y="8853155"/>
                  <a:pt x="5038743" y="8853155"/>
                  <a:pt x="5038743" y="8853155"/>
                </a:cubicBezTo>
                <a:cubicBezTo>
                  <a:pt x="5039336" y="8849500"/>
                  <a:pt x="5039336" y="8849500"/>
                  <a:pt x="5039336" y="8849500"/>
                </a:cubicBezTo>
                <a:cubicBezTo>
                  <a:pt x="5039929" y="8845845"/>
                  <a:pt x="5039929" y="8845845"/>
                  <a:pt x="5040522" y="8842191"/>
                </a:cubicBezTo>
                <a:lnTo>
                  <a:pt x="5041115" y="8838537"/>
                </a:lnTo>
                <a:cubicBezTo>
                  <a:pt x="5041709" y="8834883"/>
                  <a:pt x="5041709" y="8834883"/>
                  <a:pt x="5041709" y="8834883"/>
                </a:cubicBezTo>
                <a:cubicBezTo>
                  <a:pt x="5025812" y="8836054"/>
                  <a:pt x="5026406" y="8832397"/>
                  <a:pt x="5026406" y="8832397"/>
                </a:cubicBezTo>
                <a:cubicBezTo>
                  <a:pt x="5026406" y="8832397"/>
                  <a:pt x="5025812" y="8836054"/>
                  <a:pt x="5025812" y="8836054"/>
                </a:cubicBezTo>
                <a:cubicBezTo>
                  <a:pt x="5025219" y="8839707"/>
                  <a:pt x="5024627" y="8843361"/>
                  <a:pt x="5024627" y="8843361"/>
                </a:cubicBezTo>
                <a:cubicBezTo>
                  <a:pt x="5009320" y="8840878"/>
                  <a:pt x="5009320" y="8840878"/>
                  <a:pt x="5009320" y="8840878"/>
                </a:cubicBezTo>
                <a:lnTo>
                  <a:pt x="5010506" y="8833568"/>
                </a:lnTo>
                <a:cubicBezTo>
                  <a:pt x="5010506" y="8833568"/>
                  <a:pt x="4995203" y="8831083"/>
                  <a:pt x="5011101" y="8829913"/>
                </a:cubicBezTo>
                <a:cubicBezTo>
                  <a:pt x="5011101" y="8829913"/>
                  <a:pt x="5011101" y="8829913"/>
                  <a:pt x="5011693" y="8826258"/>
                </a:cubicBezTo>
                <a:cubicBezTo>
                  <a:pt x="5012881" y="8818948"/>
                  <a:pt x="4997577" y="8816464"/>
                  <a:pt x="4998764" y="8809154"/>
                </a:cubicBezTo>
                <a:cubicBezTo>
                  <a:pt x="5014660" y="8807984"/>
                  <a:pt x="5016440" y="8797019"/>
                  <a:pt x="5016440" y="8797019"/>
                </a:cubicBezTo>
                <a:cubicBezTo>
                  <a:pt x="5017032" y="8793365"/>
                  <a:pt x="5016440" y="8797019"/>
                  <a:pt x="5000543" y="8798190"/>
                </a:cubicBezTo>
                <a:cubicBezTo>
                  <a:pt x="5000543" y="8798190"/>
                  <a:pt x="5000543" y="8798190"/>
                  <a:pt x="4999951" y="8801845"/>
                </a:cubicBezTo>
                <a:lnTo>
                  <a:pt x="4998764" y="8809154"/>
                </a:lnTo>
                <a:lnTo>
                  <a:pt x="4998169" y="8812809"/>
                </a:lnTo>
                <a:cubicBezTo>
                  <a:pt x="4998169" y="8812809"/>
                  <a:pt x="4998169" y="8812809"/>
                  <a:pt x="4997577" y="8816464"/>
                </a:cubicBezTo>
                <a:cubicBezTo>
                  <a:pt x="4996984" y="8820119"/>
                  <a:pt x="4996984" y="8820119"/>
                  <a:pt x="4996391" y="8823774"/>
                </a:cubicBezTo>
                <a:cubicBezTo>
                  <a:pt x="4994611" y="8834738"/>
                  <a:pt x="4991051" y="8856668"/>
                  <a:pt x="4974559" y="8861492"/>
                </a:cubicBezTo>
                <a:cubicBezTo>
                  <a:pt x="4975152" y="8857838"/>
                  <a:pt x="4975152" y="8857838"/>
                  <a:pt x="4960438" y="8851700"/>
                </a:cubicBezTo>
                <a:cubicBezTo>
                  <a:pt x="4959254" y="8859008"/>
                  <a:pt x="4958064" y="8866318"/>
                  <a:pt x="4942170" y="8867489"/>
                </a:cubicBezTo>
                <a:cubicBezTo>
                  <a:pt x="4942170" y="8867489"/>
                  <a:pt x="4941575" y="8871143"/>
                  <a:pt x="4941575" y="8871143"/>
                </a:cubicBezTo>
                <a:cubicBezTo>
                  <a:pt x="4940983" y="8874798"/>
                  <a:pt x="4940983" y="8874798"/>
                  <a:pt x="4925083" y="8875968"/>
                </a:cubicBezTo>
                <a:cubicBezTo>
                  <a:pt x="4925677" y="8872313"/>
                  <a:pt x="4926270" y="8868658"/>
                  <a:pt x="4926862" y="8865005"/>
                </a:cubicBezTo>
                <a:cubicBezTo>
                  <a:pt x="4925677" y="8872313"/>
                  <a:pt x="4909780" y="8873483"/>
                  <a:pt x="4908594" y="8880794"/>
                </a:cubicBezTo>
                <a:cubicBezTo>
                  <a:pt x="4909188" y="8877138"/>
                  <a:pt x="4910375" y="8869829"/>
                  <a:pt x="4911561" y="8862521"/>
                </a:cubicBezTo>
                <a:cubicBezTo>
                  <a:pt x="4912154" y="8858864"/>
                  <a:pt x="4896848" y="8856379"/>
                  <a:pt x="4897441" y="8852726"/>
                </a:cubicBezTo>
                <a:cubicBezTo>
                  <a:pt x="4912747" y="8855210"/>
                  <a:pt x="4912747" y="8855210"/>
                  <a:pt x="4912747" y="8855210"/>
                </a:cubicBezTo>
                <a:cubicBezTo>
                  <a:pt x="4913339" y="8851555"/>
                  <a:pt x="4913935" y="8847900"/>
                  <a:pt x="4913935" y="8847900"/>
                </a:cubicBezTo>
                <a:cubicBezTo>
                  <a:pt x="4898627" y="8845415"/>
                  <a:pt x="4898627" y="8845415"/>
                  <a:pt x="4898034" y="8849070"/>
                </a:cubicBezTo>
                <a:lnTo>
                  <a:pt x="4897441" y="8852726"/>
                </a:lnTo>
                <a:lnTo>
                  <a:pt x="4895661" y="8863688"/>
                </a:lnTo>
                <a:cubicBezTo>
                  <a:pt x="4880359" y="8861204"/>
                  <a:pt x="4879172" y="8868515"/>
                  <a:pt x="4878579" y="8872169"/>
                </a:cubicBezTo>
                <a:cubicBezTo>
                  <a:pt x="4863272" y="8869684"/>
                  <a:pt x="4865054" y="8858721"/>
                  <a:pt x="4880359" y="8861204"/>
                </a:cubicBezTo>
                <a:cubicBezTo>
                  <a:pt x="4881546" y="8853895"/>
                  <a:pt x="4881546" y="8853895"/>
                  <a:pt x="4866238" y="8851410"/>
                </a:cubicBezTo>
                <a:lnTo>
                  <a:pt x="4865646" y="8855067"/>
                </a:lnTo>
                <a:lnTo>
                  <a:pt x="4862716" y="8857989"/>
                </a:lnTo>
                <a:cubicBezTo>
                  <a:pt x="4857801" y="8861060"/>
                  <a:pt x="4848415" y="8864460"/>
                  <a:pt x="4847970" y="8867201"/>
                </a:cubicBezTo>
                <a:cubicBezTo>
                  <a:pt x="4847970" y="8867201"/>
                  <a:pt x="4849750" y="8856237"/>
                  <a:pt x="4833850" y="8857408"/>
                </a:cubicBezTo>
                <a:cubicBezTo>
                  <a:pt x="4834443" y="8853751"/>
                  <a:pt x="4834443" y="8853751"/>
                  <a:pt x="4835038" y="8850097"/>
                </a:cubicBezTo>
                <a:cubicBezTo>
                  <a:pt x="4835038" y="8850097"/>
                  <a:pt x="4836223" y="8842789"/>
                  <a:pt x="4835630" y="8846442"/>
                </a:cubicBezTo>
                <a:cubicBezTo>
                  <a:pt x="4835038" y="8850097"/>
                  <a:pt x="4819730" y="8847612"/>
                  <a:pt x="4819136" y="8851266"/>
                </a:cubicBezTo>
                <a:cubicBezTo>
                  <a:pt x="4820324" y="8843957"/>
                  <a:pt x="4805021" y="8841473"/>
                  <a:pt x="4805614" y="8837819"/>
                </a:cubicBezTo>
                <a:lnTo>
                  <a:pt x="4806208" y="8834164"/>
                </a:lnTo>
                <a:cubicBezTo>
                  <a:pt x="4805614" y="8837819"/>
                  <a:pt x="4790901" y="8831679"/>
                  <a:pt x="4790309" y="8835333"/>
                </a:cubicBezTo>
                <a:lnTo>
                  <a:pt x="4790901" y="8831679"/>
                </a:lnTo>
                <a:cubicBezTo>
                  <a:pt x="4774414" y="8836504"/>
                  <a:pt x="4788528" y="8846298"/>
                  <a:pt x="4788528" y="8846298"/>
                </a:cubicBezTo>
                <a:cubicBezTo>
                  <a:pt x="4772631" y="8847470"/>
                  <a:pt x="4773819" y="8840161"/>
                  <a:pt x="4773226" y="8843815"/>
                </a:cubicBezTo>
                <a:cubicBezTo>
                  <a:pt x="4774414" y="8836504"/>
                  <a:pt x="4778566" y="8810921"/>
                  <a:pt x="4779159" y="8807266"/>
                </a:cubicBezTo>
                <a:cubicBezTo>
                  <a:pt x="4779751" y="8803610"/>
                  <a:pt x="4779751" y="8803610"/>
                  <a:pt x="4780346" y="8799955"/>
                </a:cubicBezTo>
                <a:cubicBezTo>
                  <a:pt x="4780938" y="8796302"/>
                  <a:pt x="4781533" y="8792646"/>
                  <a:pt x="4781533" y="8792646"/>
                </a:cubicBezTo>
                <a:cubicBezTo>
                  <a:pt x="4781533" y="8792646"/>
                  <a:pt x="4782125" y="8788993"/>
                  <a:pt x="4782125" y="8788993"/>
                </a:cubicBezTo>
                <a:cubicBezTo>
                  <a:pt x="4781533" y="8792646"/>
                  <a:pt x="4783313" y="8781682"/>
                  <a:pt x="4783313" y="8781682"/>
                </a:cubicBezTo>
                <a:cubicBezTo>
                  <a:pt x="4767412" y="8782852"/>
                  <a:pt x="4767412" y="8782852"/>
                  <a:pt x="4766225" y="8790162"/>
                </a:cubicBezTo>
                <a:cubicBezTo>
                  <a:pt x="4766225" y="8790162"/>
                  <a:pt x="4766225" y="8790162"/>
                  <a:pt x="4765632" y="8793817"/>
                </a:cubicBezTo>
                <a:cubicBezTo>
                  <a:pt x="4765632" y="8793817"/>
                  <a:pt x="4749738" y="8794986"/>
                  <a:pt x="4747957" y="8805953"/>
                </a:cubicBezTo>
                <a:cubicBezTo>
                  <a:pt x="4747957" y="8805953"/>
                  <a:pt x="4747957" y="8805953"/>
                  <a:pt x="4732650" y="8803468"/>
                </a:cubicBezTo>
                <a:cubicBezTo>
                  <a:pt x="4733243" y="8799811"/>
                  <a:pt x="4733243" y="8799811"/>
                  <a:pt x="4733243" y="8799811"/>
                </a:cubicBezTo>
                <a:cubicBezTo>
                  <a:pt x="4733838" y="8796157"/>
                  <a:pt x="4734430" y="8792502"/>
                  <a:pt x="4734430" y="8792502"/>
                </a:cubicBezTo>
                <a:cubicBezTo>
                  <a:pt x="4733838" y="8796157"/>
                  <a:pt x="4718535" y="8793672"/>
                  <a:pt x="4717941" y="8797329"/>
                </a:cubicBezTo>
                <a:cubicBezTo>
                  <a:pt x="4717347" y="8800983"/>
                  <a:pt x="4717347" y="8800983"/>
                  <a:pt x="4717347" y="8800983"/>
                </a:cubicBezTo>
                <a:cubicBezTo>
                  <a:pt x="4716754" y="8804638"/>
                  <a:pt x="4715568" y="8811948"/>
                  <a:pt x="4714382" y="8819258"/>
                </a:cubicBezTo>
                <a:cubicBezTo>
                  <a:pt x="4713195" y="8826566"/>
                  <a:pt x="4698481" y="8820429"/>
                  <a:pt x="4697294" y="8827738"/>
                </a:cubicBezTo>
                <a:lnTo>
                  <a:pt x="4697888" y="8824081"/>
                </a:lnTo>
                <a:cubicBezTo>
                  <a:pt x="4698481" y="8820429"/>
                  <a:pt x="4698481" y="8820429"/>
                  <a:pt x="4699075" y="8816773"/>
                </a:cubicBezTo>
                <a:cubicBezTo>
                  <a:pt x="4700262" y="8809463"/>
                  <a:pt x="4702041" y="8798500"/>
                  <a:pt x="4703822" y="8787533"/>
                </a:cubicBezTo>
                <a:cubicBezTo>
                  <a:pt x="4703822" y="8787533"/>
                  <a:pt x="4704415" y="8783880"/>
                  <a:pt x="4705009" y="8780223"/>
                </a:cubicBezTo>
                <a:cubicBezTo>
                  <a:pt x="4689109" y="8781394"/>
                  <a:pt x="4689702" y="8777738"/>
                  <a:pt x="4689702" y="8777738"/>
                </a:cubicBezTo>
                <a:cubicBezTo>
                  <a:pt x="4689702" y="8777738"/>
                  <a:pt x="4690295" y="8774083"/>
                  <a:pt x="4690295" y="8774083"/>
                </a:cubicBezTo>
                <a:lnTo>
                  <a:pt x="4692075" y="8763120"/>
                </a:lnTo>
                <a:cubicBezTo>
                  <a:pt x="4691482" y="8766774"/>
                  <a:pt x="4676179" y="8764291"/>
                  <a:pt x="4675585" y="8767945"/>
                </a:cubicBezTo>
                <a:cubicBezTo>
                  <a:pt x="4674993" y="8771600"/>
                  <a:pt x="4674398" y="8775255"/>
                  <a:pt x="4659093" y="8772770"/>
                </a:cubicBezTo>
                <a:cubicBezTo>
                  <a:pt x="4660280" y="8765461"/>
                  <a:pt x="4643790" y="8770285"/>
                  <a:pt x="4657907" y="8780079"/>
                </a:cubicBezTo>
                <a:cubicBezTo>
                  <a:pt x="4642010" y="8781250"/>
                  <a:pt x="4641417" y="8784906"/>
                  <a:pt x="4640824" y="8788561"/>
                </a:cubicBezTo>
                <a:cubicBezTo>
                  <a:pt x="4640231" y="8792215"/>
                  <a:pt x="4639043" y="8799526"/>
                  <a:pt x="4639043" y="8799526"/>
                </a:cubicBezTo>
                <a:cubicBezTo>
                  <a:pt x="4639043" y="8799526"/>
                  <a:pt x="4624332" y="8793386"/>
                  <a:pt x="4623143" y="8800696"/>
                </a:cubicBezTo>
                <a:cubicBezTo>
                  <a:pt x="4622552" y="8804350"/>
                  <a:pt x="4638450" y="8803179"/>
                  <a:pt x="4621958" y="8808005"/>
                </a:cubicBezTo>
                <a:cubicBezTo>
                  <a:pt x="4621364" y="8811659"/>
                  <a:pt x="4621958" y="8808005"/>
                  <a:pt x="4620770" y="8815316"/>
                </a:cubicBezTo>
                <a:cubicBezTo>
                  <a:pt x="4620178" y="8818970"/>
                  <a:pt x="4619586" y="8822626"/>
                  <a:pt x="4618398" y="8829933"/>
                </a:cubicBezTo>
                <a:cubicBezTo>
                  <a:pt x="4602502" y="8831106"/>
                  <a:pt x="4602502" y="8831106"/>
                  <a:pt x="4601315" y="8838415"/>
                </a:cubicBezTo>
                <a:cubicBezTo>
                  <a:pt x="4601910" y="8834761"/>
                  <a:pt x="4601910" y="8834761"/>
                  <a:pt x="4602502" y="8831106"/>
                </a:cubicBezTo>
                <a:cubicBezTo>
                  <a:pt x="4603095" y="8827449"/>
                  <a:pt x="4603095" y="8827449"/>
                  <a:pt x="4603095" y="8827449"/>
                </a:cubicBezTo>
                <a:cubicBezTo>
                  <a:pt x="4604282" y="8820141"/>
                  <a:pt x="4620770" y="8815316"/>
                  <a:pt x="4606654" y="8805520"/>
                </a:cubicBezTo>
                <a:cubicBezTo>
                  <a:pt x="4623737" y="8797042"/>
                  <a:pt x="4624332" y="8793386"/>
                  <a:pt x="4610810" y="8779937"/>
                </a:cubicBezTo>
                <a:cubicBezTo>
                  <a:pt x="4626704" y="8778766"/>
                  <a:pt x="4627891" y="8771457"/>
                  <a:pt x="4628486" y="8767801"/>
                </a:cubicBezTo>
                <a:cubicBezTo>
                  <a:pt x="4629078" y="8764148"/>
                  <a:pt x="4629078" y="8764148"/>
                  <a:pt x="4629078" y="8764148"/>
                </a:cubicBezTo>
                <a:cubicBezTo>
                  <a:pt x="4613775" y="8761663"/>
                  <a:pt x="4627297" y="8775112"/>
                  <a:pt x="4612588" y="8768973"/>
                </a:cubicBezTo>
                <a:cubicBezTo>
                  <a:pt x="4611996" y="8772627"/>
                  <a:pt x="4611401" y="8776281"/>
                  <a:pt x="4611401" y="8776281"/>
                </a:cubicBezTo>
                <a:cubicBezTo>
                  <a:pt x="4596095" y="8773797"/>
                  <a:pt x="4611996" y="8772627"/>
                  <a:pt x="4597282" y="8766489"/>
                </a:cubicBezTo>
                <a:cubicBezTo>
                  <a:pt x="4595501" y="8777451"/>
                  <a:pt x="4592536" y="8795727"/>
                  <a:pt x="4576640" y="8796899"/>
                </a:cubicBezTo>
                <a:cubicBezTo>
                  <a:pt x="4576047" y="8800552"/>
                  <a:pt x="4576047" y="8800552"/>
                  <a:pt x="4575453" y="8804207"/>
                </a:cubicBezTo>
                <a:cubicBezTo>
                  <a:pt x="4575453" y="8804207"/>
                  <a:pt x="4575453" y="8804207"/>
                  <a:pt x="4574860" y="8807863"/>
                </a:cubicBezTo>
                <a:cubicBezTo>
                  <a:pt x="4574266" y="8811518"/>
                  <a:pt x="4573673" y="8815172"/>
                  <a:pt x="4572486" y="8822481"/>
                </a:cubicBezTo>
                <a:cubicBezTo>
                  <a:pt x="4571299" y="8829791"/>
                  <a:pt x="4555400" y="8830961"/>
                  <a:pt x="4553027" y="8845580"/>
                </a:cubicBezTo>
                <a:cubicBezTo>
                  <a:pt x="4552434" y="8849236"/>
                  <a:pt x="4552434" y="8849236"/>
                  <a:pt x="4551840" y="8852891"/>
                </a:cubicBezTo>
                <a:cubicBezTo>
                  <a:pt x="4551246" y="8856545"/>
                  <a:pt x="4551246" y="8856545"/>
                  <a:pt x="4551246" y="8856545"/>
                </a:cubicBezTo>
                <a:cubicBezTo>
                  <a:pt x="4535941" y="8854061"/>
                  <a:pt x="4535941" y="8854061"/>
                  <a:pt x="4535941" y="8854061"/>
                </a:cubicBezTo>
                <a:cubicBezTo>
                  <a:pt x="4539502" y="8832131"/>
                  <a:pt x="4557180" y="8819996"/>
                  <a:pt x="4560148" y="8801721"/>
                </a:cubicBezTo>
                <a:lnTo>
                  <a:pt x="4563115" y="8783448"/>
                </a:lnTo>
                <a:cubicBezTo>
                  <a:pt x="4563115" y="8783448"/>
                  <a:pt x="4563115" y="8783448"/>
                  <a:pt x="4563707" y="8779793"/>
                </a:cubicBezTo>
                <a:cubicBezTo>
                  <a:pt x="4564894" y="8772483"/>
                  <a:pt x="4581386" y="8767659"/>
                  <a:pt x="4582573" y="8760350"/>
                </a:cubicBezTo>
                <a:cubicBezTo>
                  <a:pt x="4566673" y="8761519"/>
                  <a:pt x="4564894" y="8772483"/>
                  <a:pt x="4564300" y="8776140"/>
                </a:cubicBezTo>
                <a:cubicBezTo>
                  <a:pt x="4566080" y="8765172"/>
                  <a:pt x="4551959" y="8755380"/>
                  <a:pt x="4568453" y="8750553"/>
                </a:cubicBezTo>
                <a:cubicBezTo>
                  <a:pt x="4568453" y="8750553"/>
                  <a:pt x="4569046" y="8746900"/>
                  <a:pt x="4553741" y="8744414"/>
                </a:cubicBezTo>
                <a:cubicBezTo>
                  <a:pt x="4550775" y="8762689"/>
                  <a:pt x="4547806" y="8780963"/>
                  <a:pt x="4544841" y="8799237"/>
                </a:cubicBezTo>
                <a:cubicBezTo>
                  <a:pt x="4544841" y="8799237"/>
                  <a:pt x="4544247" y="8802893"/>
                  <a:pt x="4544247" y="8802893"/>
                </a:cubicBezTo>
                <a:cubicBezTo>
                  <a:pt x="4528347" y="8804063"/>
                  <a:pt x="4527754" y="8807717"/>
                  <a:pt x="4527754" y="8807717"/>
                </a:cubicBezTo>
                <a:cubicBezTo>
                  <a:pt x="4527162" y="8811372"/>
                  <a:pt x="4527162" y="8811372"/>
                  <a:pt x="4526569" y="8815027"/>
                </a:cubicBezTo>
                <a:cubicBezTo>
                  <a:pt x="4527162" y="8811372"/>
                  <a:pt x="4510671" y="8816198"/>
                  <a:pt x="4525380" y="8822336"/>
                </a:cubicBezTo>
                <a:cubicBezTo>
                  <a:pt x="4525380" y="8822336"/>
                  <a:pt x="4525380" y="8822336"/>
                  <a:pt x="4524787" y="8825993"/>
                </a:cubicBezTo>
                <a:cubicBezTo>
                  <a:pt x="4510078" y="8819854"/>
                  <a:pt x="4509486" y="8823508"/>
                  <a:pt x="4509486" y="8823508"/>
                </a:cubicBezTo>
                <a:cubicBezTo>
                  <a:pt x="4511859" y="8808887"/>
                  <a:pt x="4529535" y="8796752"/>
                  <a:pt x="4516604" y="8779649"/>
                </a:cubicBezTo>
                <a:cubicBezTo>
                  <a:pt x="4517198" y="8775995"/>
                  <a:pt x="4517198" y="8775995"/>
                  <a:pt x="4517791" y="8772340"/>
                </a:cubicBezTo>
                <a:cubicBezTo>
                  <a:pt x="4517791" y="8772340"/>
                  <a:pt x="4517198" y="8775995"/>
                  <a:pt x="4532501" y="8778478"/>
                </a:cubicBezTo>
                <a:lnTo>
                  <a:pt x="4534282" y="8767514"/>
                </a:lnTo>
                <a:cubicBezTo>
                  <a:pt x="4533688" y="8771169"/>
                  <a:pt x="4518386" y="8768684"/>
                  <a:pt x="4518386" y="8768684"/>
                </a:cubicBezTo>
                <a:cubicBezTo>
                  <a:pt x="4518386" y="8768684"/>
                  <a:pt x="4518386" y="8768684"/>
                  <a:pt x="4518979" y="8765029"/>
                </a:cubicBezTo>
                <a:cubicBezTo>
                  <a:pt x="4518979" y="8765029"/>
                  <a:pt x="4518979" y="8765029"/>
                  <a:pt x="4519572" y="8761376"/>
                </a:cubicBezTo>
                <a:cubicBezTo>
                  <a:pt x="4519572" y="8761376"/>
                  <a:pt x="4520165" y="8757719"/>
                  <a:pt x="4520758" y="8754066"/>
                </a:cubicBezTo>
                <a:cubicBezTo>
                  <a:pt x="4536654" y="8752895"/>
                  <a:pt x="4521945" y="8746756"/>
                  <a:pt x="4522538" y="8743100"/>
                </a:cubicBezTo>
                <a:cubicBezTo>
                  <a:pt x="4523130" y="8739446"/>
                  <a:pt x="4523130" y="8739446"/>
                  <a:pt x="4523725" y="8735792"/>
                </a:cubicBezTo>
                <a:cubicBezTo>
                  <a:pt x="4520758" y="8754066"/>
                  <a:pt x="4503672" y="8762546"/>
                  <a:pt x="4500112" y="8784474"/>
                </a:cubicBezTo>
                <a:cubicBezTo>
                  <a:pt x="4500112" y="8784474"/>
                  <a:pt x="4500705" y="8780819"/>
                  <a:pt x="4485404" y="8778335"/>
                </a:cubicBezTo>
                <a:cubicBezTo>
                  <a:pt x="4485404" y="8778335"/>
                  <a:pt x="4484809" y="8781989"/>
                  <a:pt x="4484809" y="8781989"/>
                </a:cubicBezTo>
                <a:cubicBezTo>
                  <a:pt x="4484809" y="8781989"/>
                  <a:pt x="4484216" y="8785644"/>
                  <a:pt x="4484216" y="8785644"/>
                </a:cubicBezTo>
                <a:cubicBezTo>
                  <a:pt x="4483622" y="8789300"/>
                  <a:pt x="4483622" y="8789300"/>
                  <a:pt x="4483028" y="8792955"/>
                </a:cubicBezTo>
                <a:cubicBezTo>
                  <a:pt x="4482436" y="8796609"/>
                  <a:pt x="4482436" y="8796609"/>
                  <a:pt x="4482436" y="8796609"/>
                </a:cubicBezTo>
                <a:cubicBezTo>
                  <a:pt x="4481844" y="8800266"/>
                  <a:pt x="4481844" y="8800266"/>
                  <a:pt x="4481844" y="8800266"/>
                </a:cubicBezTo>
                <a:cubicBezTo>
                  <a:pt x="4497145" y="8802749"/>
                  <a:pt x="4480062" y="8811228"/>
                  <a:pt x="4480062" y="8811228"/>
                </a:cubicBezTo>
                <a:lnTo>
                  <a:pt x="4480657" y="8807574"/>
                </a:lnTo>
                <a:cubicBezTo>
                  <a:pt x="4465351" y="8805089"/>
                  <a:pt x="4465351" y="8805089"/>
                  <a:pt x="4465351" y="8805089"/>
                </a:cubicBezTo>
                <a:cubicBezTo>
                  <a:pt x="4465945" y="8801435"/>
                  <a:pt x="4465945" y="8801435"/>
                  <a:pt x="4465945" y="8801435"/>
                </a:cubicBezTo>
                <a:cubicBezTo>
                  <a:pt x="4467130" y="8794125"/>
                  <a:pt x="4470690" y="8772197"/>
                  <a:pt x="4472470" y="8761231"/>
                </a:cubicBezTo>
                <a:cubicBezTo>
                  <a:pt x="4473065" y="8757577"/>
                  <a:pt x="4475437" y="8742958"/>
                  <a:pt x="4476029" y="8739302"/>
                </a:cubicBezTo>
                <a:cubicBezTo>
                  <a:pt x="4477217" y="8731993"/>
                  <a:pt x="4476623" y="8735648"/>
                  <a:pt x="4478404" y="8724682"/>
                </a:cubicBezTo>
                <a:cubicBezTo>
                  <a:pt x="4479590" y="8717372"/>
                  <a:pt x="4478404" y="8724682"/>
                  <a:pt x="4479590" y="8717372"/>
                </a:cubicBezTo>
                <a:cubicBezTo>
                  <a:pt x="4481370" y="8706409"/>
                  <a:pt x="4480776" y="8710063"/>
                  <a:pt x="4496675" y="8708893"/>
                </a:cubicBezTo>
                <a:cubicBezTo>
                  <a:pt x="4498456" y="8697929"/>
                  <a:pt x="4483151" y="8695444"/>
                  <a:pt x="4483743" y="8691789"/>
                </a:cubicBezTo>
                <a:cubicBezTo>
                  <a:pt x="4483743" y="8691789"/>
                  <a:pt x="4483743" y="8691789"/>
                  <a:pt x="4483151" y="8695444"/>
                </a:cubicBezTo>
                <a:cubicBezTo>
                  <a:pt x="4481370" y="8706409"/>
                  <a:pt x="4480776" y="8710063"/>
                  <a:pt x="4479590" y="8717372"/>
                </a:cubicBezTo>
                <a:cubicBezTo>
                  <a:pt x="4463100" y="8722199"/>
                  <a:pt x="4476623" y="8735648"/>
                  <a:pt x="4459541" y="8744129"/>
                </a:cubicBezTo>
                <a:cubicBezTo>
                  <a:pt x="4457761" y="8755093"/>
                  <a:pt x="4440675" y="8763572"/>
                  <a:pt x="4438893" y="8774536"/>
                </a:cubicBezTo>
                <a:cubicBezTo>
                  <a:pt x="4438893" y="8774536"/>
                  <a:pt x="4438301" y="8778191"/>
                  <a:pt x="4438301" y="8778191"/>
                </a:cubicBezTo>
                <a:cubicBezTo>
                  <a:pt x="4422999" y="8775707"/>
                  <a:pt x="4421813" y="8783018"/>
                  <a:pt x="4421813" y="8783018"/>
                </a:cubicBezTo>
                <a:cubicBezTo>
                  <a:pt x="4422404" y="8779362"/>
                  <a:pt x="4422999" y="8775707"/>
                  <a:pt x="4424186" y="8768398"/>
                </a:cubicBezTo>
                <a:cubicBezTo>
                  <a:pt x="4424778" y="8764742"/>
                  <a:pt x="4425965" y="8757433"/>
                  <a:pt x="4425965" y="8757433"/>
                </a:cubicBezTo>
                <a:cubicBezTo>
                  <a:pt x="4424186" y="8768398"/>
                  <a:pt x="4422404" y="8779362"/>
                  <a:pt x="4407099" y="8776876"/>
                </a:cubicBezTo>
                <a:cubicBezTo>
                  <a:pt x="4410066" y="8758603"/>
                  <a:pt x="4412438" y="8743984"/>
                  <a:pt x="4413626" y="8736674"/>
                </a:cubicBezTo>
                <a:cubicBezTo>
                  <a:pt x="4397136" y="8741500"/>
                  <a:pt x="4410066" y="8758603"/>
                  <a:pt x="4394171" y="8759774"/>
                </a:cubicBezTo>
                <a:cubicBezTo>
                  <a:pt x="4394763" y="8756118"/>
                  <a:pt x="4395357" y="8752463"/>
                  <a:pt x="4395950" y="8748810"/>
                </a:cubicBezTo>
                <a:cubicBezTo>
                  <a:pt x="4395950" y="8748810"/>
                  <a:pt x="4396544" y="8745154"/>
                  <a:pt x="4396544" y="8745154"/>
                </a:cubicBezTo>
                <a:cubicBezTo>
                  <a:pt x="4398916" y="8730535"/>
                  <a:pt x="4403069" y="8704950"/>
                  <a:pt x="4406035" y="8686676"/>
                </a:cubicBezTo>
                <a:cubicBezTo>
                  <a:pt x="4406035" y="8686676"/>
                  <a:pt x="4407222" y="8679366"/>
                  <a:pt x="4391917" y="8676883"/>
                </a:cubicBezTo>
                <a:lnTo>
                  <a:pt x="4390136" y="8687848"/>
                </a:lnTo>
                <a:cubicBezTo>
                  <a:pt x="4374236" y="8689017"/>
                  <a:pt x="4376017" y="8678053"/>
                  <a:pt x="4375423" y="8681708"/>
                </a:cubicBezTo>
                <a:cubicBezTo>
                  <a:pt x="4374830" y="8685362"/>
                  <a:pt x="4374236" y="8689017"/>
                  <a:pt x="4373643" y="8692671"/>
                </a:cubicBezTo>
                <a:cubicBezTo>
                  <a:pt x="4373643" y="8692671"/>
                  <a:pt x="4371864" y="8703637"/>
                  <a:pt x="4371864" y="8703637"/>
                </a:cubicBezTo>
                <a:cubicBezTo>
                  <a:pt x="4373051" y="8696328"/>
                  <a:pt x="4374236" y="8689017"/>
                  <a:pt x="4359528" y="8682878"/>
                </a:cubicBezTo>
                <a:cubicBezTo>
                  <a:pt x="4359528" y="8682878"/>
                  <a:pt x="4358341" y="8690189"/>
                  <a:pt x="4358341" y="8690189"/>
                </a:cubicBezTo>
                <a:cubicBezTo>
                  <a:pt x="4359528" y="8682878"/>
                  <a:pt x="4344221" y="8680394"/>
                  <a:pt x="4344221" y="8680394"/>
                </a:cubicBezTo>
                <a:cubicBezTo>
                  <a:pt x="4343035" y="8687703"/>
                  <a:pt x="4342441" y="8691360"/>
                  <a:pt x="4356560" y="8701153"/>
                </a:cubicBezTo>
                <a:lnTo>
                  <a:pt x="4355967" y="8704808"/>
                </a:lnTo>
                <a:cubicBezTo>
                  <a:pt x="4355967" y="8704808"/>
                  <a:pt x="4355967" y="8704808"/>
                  <a:pt x="4341254" y="8698669"/>
                </a:cubicBezTo>
                <a:cubicBezTo>
                  <a:pt x="4340662" y="8702323"/>
                  <a:pt x="4340662" y="8702323"/>
                  <a:pt x="4340662" y="8702323"/>
                </a:cubicBezTo>
                <a:cubicBezTo>
                  <a:pt x="4340069" y="8705978"/>
                  <a:pt x="4340662" y="8702323"/>
                  <a:pt x="4340069" y="8705978"/>
                </a:cubicBezTo>
                <a:cubicBezTo>
                  <a:pt x="4338883" y="8713287"/>
                  <a:pt x="4338289" y="8716942"/>
                  <a:pt x="4338289" y="8716942"/>
                </a:cubicBezTo>
                <a:cubicBezTo>
                  <a:pt x="4337101" y="8724252"/>
                  <a:pt x="4352407" y="8726737"/>
                  <a:pt x="4351815" y="8730391"/>
                </a:cubicBezTo>
                <a:cubicBezTo>
                  <a:pt x="4335915" y="8731561"/>
                  <a:pt x="4335322" y="8735216"/>
                  <a:pt x="4334728" y="8738872"/>
                </a:cubicBezTo>
                <a:cubicBezTo>
                  <a:pt x="4334134" y="8742527"/>
                  <a:pt x="4334134" y="8742527"/>
                  <a:pt x="4334134" y="8742527"/>
                </a:cubicBezTo>
                <a:lnTo>
                  <a:pt x="4333541" y="8746180"/>
                </a:lnTo>
                <a:cubicBezTo>
                  <a:pt x="4321204" y="8725423"/>
                  <a:pt x="4326545" y="8692529"/>
                  <a:pt x="4329512" y="8674255"/>
                </a:cubicBezTo>
                <a:cubicBezTo>
                  <a:pt x="4330105" y="8670601"/>
                  <a:pt x="4329512" y="8674255"/>
                  <a:pt x="4330105" y="8670601"/>
                </a:cubicBezTo>
                <a:cubicBezTo>
                  <a:pt x="4331885" y="8659636"/>
                  <a:pt x="4334851" y="8641361"/>
                  <a:pt x="4336631" y="8630397"/>
                </a:cubicBezTo>
                <a:cubicBezTo>
                  <a:pt x="4351935" y="8632880"/>
                  <a:pt x="4334851" y="8641361"/>
                  <a:pt x="4350154" y="8643846"/>
                </a:cubicBezTo>
                <a:cubicBezTo>
                  <a:pt x="4350747" y="8640191"/>
                  <a:pt x="4351935" y="8632880"/>
                  <a:pt x="4352527" y="8629226"/>
                </a:cubicBezTo>
                <a:cubicBezTo>
                  <a:pt x="4337225" y="8626742"/>
                  <a:pt x="4337225" y="8626742"/>
                  <a:pt x="4337225" y="8626742"/>
                </a:cubicBezTo>
                <a:cubicBezTo>
                  <a:pt x="4338411" y="8619433"/>
                  <a:pt x="4339004" y="8615778"/>
                  <a:pt x="4339598" y="8612122"/>
                </a:cubicBezTo>
                <a:cubicBezTo>
                  <a:pt x="4354900" y="8614606"/>
                  <a:pt x="4354308" y="8618262"/>
                  <a:pt x="4354900" y="8614606"/>
                </a:cubicBezTo>
                <a:lnTo>
                  <a:pt x="4357868" y="8596333"/>
                </a:lnTo>
                <a:cubicBezTo>
                  <a:pt x="4372580" y="8602472"/>
                  <a:pt x="4354900" y="8614606"/>
                  <a:pt x="4370206" y="8617091"/>
                </a:cubicBezTo>
                <a:cubicBezTo>
                  <a:pt x="4386104" y="8615920"/>
                  <a:pt x="4372580" y="8602472"/>
                  <a:pt x="4374360" y="8591507"/>
                </a:cubicBezTo>
                <a:cubicBezTo>
                  <a:pt x="4374954" y="8587851"/>
                  <a:pt x="4375545" y="8584197"/>
                  <a:pt x="4376140" y="8580542"/>
                </a:cubicBezTo>
                <a:cubicBezTo>
                  <a:pt x="4377327" y="8573233"/>
                  <a:pt x="4377327" y="8573233"/>
                  <a:pt x="4378513" y="8565923"/>
                </a:cubicBezTo>
                <a:cubicBezTo>
                  <a:pt x="4379105" y="8562268"/>
                  <a:pt x="4379105" y="8562268"/>
                  <a:pt x="4395003" y="8561098"/>
                </a:cubicBezTo>
                <a:cubicBezTo>
                  <a:pt x="4395595" y="8557444"/>
                  <a:pt x="4395595" y="8557444"/>
                  <a:pt x="4396190" y="8553788"/>
                </a:cubicBezTo>
                <a:cubicBezTo>
                  <a:pt x="4397375" y="8546478"/>
                  <a:pt x="4398563" y="8539168"/>
                  <a:pt x="4400342" y="8528204"/>
                </a:cubicBezTo>
                <a:cubicBezTo>
                  <a:pt x="4400936" y="8524550"/>
                  <a:pt x="4400936" y="8524550"/>
                  <a:pt x="4402123" y="8517241"/>
                </a:cubicBezTo>
                <a:cubicBezTo>
                  <a:pt x="4387413" y="8511100"/>
                  <a:pt x="4390972" y="8489172"/>
                  <a:pt x="4375073" y="8490340"/>
                </a:cubicBezTo>
                <a:cubicBezTo>
                  <a:pt x="4375073" y="8490340"/>
                  <a:pt x="4375073" y="8490340"/>
                  <a:pt x="4375665" y="8486687"/>
                </a:cubicBezTo>
                <a:cubicBezTo>
                  <a:pt x="4376259" y="8483032"/>
                  <a:pt x="4376259" y="8483032"/>
                  <a:pt x="4376852" y="8479376"/>
                </a:cubicBezTo>
                <a:cubicBezTo>
                  <a:pt x="4376852" y="8479376"/>
                  <a:pt x="4392158" y="8481863"/>
                  <a:pt x="4392158" y="8481863"/>
                </a:cubicBezTo>
                <a:cubicBezTo>
                  <a:pt x="4392158" y="8481863"/>
                  <a:pt x="4392158" y="8481863"/>
                  <a:pt x="4392752" y="8478206"/>
                </a:cubicBezTo>
                <a:lnTo>
                  <a:pt x="4393347" y="8474552"/>
                </a:lnTo>
                <a:lnTo>
                  <a:pt x="4384404" y="8473686"/>
                </a:lnTo>
                <a:cubicBezTo>
                  <a:pt x="4377780" y="8473665"/>
                  <a:pt x="4377445" y="8475721"/>
                  <a:pt x="4377445" y="8475721"/>
                </a:cubicBezTo>
                <a:cubicBezTo>
                  <a:pt x="4378039" y="8472066"/>
                  <a:pt x="4378631" y="8468412"/>
                  <a:pt x="4379819" y="8461102"/>
                </a:cubicBezTo>
                <a:cubicBezTo>
                  <a:pt x="4379819" y="8461102"/>
                  <a:pt x="4379819" y="8461102"/>
                  <a:pt x="4394533" y="8467243"/>
                </a:cubicBezTo>
                <a:cubicBezTo>
                  <a:pt x="4410427" y="8466072"/>
                  <a:pt x="4413394" y="8447796"/>
                  <a:pt x="4413988" y="8444144"/>
                </a:cubicBezTo>
                <a:cubicBezTo>
                  <a:pt x="4413394" y="8447796"/>
                  <a:pt x="4412802" y="8451452"/>
                  <a:pt x="4398092" y="8445314"/>
                </a:cubicBezTo>
                <a:cubicBezTo>
                  <a:pt x="4398686" y="8441657"/>
                  <a:pt x="4399871" y="8434349"/>
                  <a:pt x="4402245" y="8419729"/>
                </a:cubicBezTo>
                <a:cubicBezTo>
                  <a:pt x="4403431" y="8412419"/>
                  <a:pt x="4405804" y="8397800"/>
                  <a:pt x="4391092" y="8391658"/>
                </a:cubicBezTo>
                <a:lnTo>
                  <a:pt x="4392871" y="8380695"/>
                </a:lnTo>
                <a:cubicBezTo>
                  <a:pt x="4392279" y="8384351"/>
                  <a:pt x="4393465" y="8377042"/>
                  <a:pt x="4394652" y="8369730"/>
                </a:cubicBezTo>
                <a:cubicBezTo>
                  <a:pt x="4409960" y="8372216"/>
                  <a:pt x="4408770" y="8379525"/>
                  <a:pt x="4408770" y="8379525"/>
                </a:cubicBezTo>
                <a:cubicBezTo>
                  <a:pt x="4407585" y="8386836"/>
                  <a:pt x="4406991" y="8390490"/>
                  <a:pt x="4421701" y="8396628"/>
                </a:cubicBezTo>
                <a:cubicBezTo>
                  <a:pt x="4422888" y="8389319"/>
                  <a:pt x="4423481" y="8385665"/>
                  <a:pt x="4424667" y="8378355"/>
                </a:cubicBezTo>
                <a:lnTo>
                  <a:pt x="4427041" y="8363735"/>
                </a:lnTo>
                <a:lnTo>
                  <a:pt x="4428819" y="8352770"/>
                </a:lnTo>
                <a:cubicBezTo>
                  <a:pt x="4429414" y="8349116"/>
                  <a:pt x="4445314" y="8347945"/>
                  <a:pt x="4446499" y="8340636"/>
                </a:cubicBezTo>
                <a:cubicBezTo>
                  <a:pt x="4461214" y="8346774"/>
                  <a:pt x="4458840" y="8361395"/>
                  <a:pt x="4474141" y="8363880"/>
                </a:cubicBezTo>
                <a:lnTo>
                  <a:pt x="4475329" y="8356569"/>
                </a:lnTo>
                <a:cubicBezTo>
                  <a:pt x="4491228" y="8355400"/>
                  <a:pt x="4490042" y="8362710"/>
                  <a:pt x="4489449" y="8366364"/>
                </a:cubicBezTo>
                <a:cubicBezTo>
                  <a:pt x="4505939" y="8361539"/>
                  <a:pt x="4508903" y="8343262"/>
                  <a:pt x="4494788" y="8333470"/>
                </a:cubicBezTo>
                <a:cubicBezTo>
                  <a:pt x="4495381" y="8329815"/>
                  <a:pt x="4496568" y="8322504"/>
                  <a:pt x="4511869" y="8324990"/>
                </a:cubicBezTo>
                <a:lnTo>
                  <a:pt x="4513651" y="8314024"/>
                </a:lnTo>
                <a:cubicBezTo>
                  <a:pt x="4528956" y="8316509"/>
                  <a:pt x="4532517" y="8294581"/>
                  <a:pt x="4516616" y="8295751"/>
                </a:cubicBezTo>
                <a:cubicBezTo>
                  <a:pt x="4517210" y="8292097"/>
                  <a:pt x="4517210" y="8292097"/>
                  <a:pt x="4518398" y="8284785"/>
                </a:cubicBezTo>
                <a:cubicBezTo>
                  <a:pt x="4518398" y="8284785"/>
                  <a:pt x="4518398" y="8284785"/>
                  <a:pt x="4519584" y="8277476"/>
                </a:cubicBezTo>
                <a:cubicBezTo>
                  <a:pt x="4520177" y="8273821"/>
                  <a:pt x="4520177" y="8273821"/>
                  <a:pt x="4520177" y="8273821"/>
                </a:cubicBezTo>
                <a:cubicBezTo>
                  <a:pt x="4521956" y="8262858"/>
                  <a:pt x="4524329" y="8248238"/>
                  <a:pt x="4541416" y="8239757"/>
                </a:cubicBezTo>
                <a:cubicBezTo>
                  <a:pt x="4527890" y="8226308"/>
                  <a:pt x="4543790" y="8225138"/>
                  <a:pt x="4544977" y="8217829"/>
                </a:cubicBezTo>
                <a:lnTo>
                  <a:pt x="4545569" y="8214173"/>
                </a:lnTo>
                <a:lnTo>
                  <a:pt x="4543975" y="8208873"/>
                </a:lnTo>
                <a:cubicBezTo>
                  <a:pt x="4540393" y="8203721"/>
                  <a:pt x="4532340" y="8198897"/>
                  <a:pt x="4533228" y="8193414"/>
                </a:cubicBezTo>
                <a:cubicBezTo>
                  <a:pt x="4549129" y="8192244"/>
                  <a:pt x="4548535" y="8195900"/>
                  <a:pt x="4549129" y="8192244"/>
                </a:cubicBezTo>
                <a:cubicBezTo>
                  <a:pt x="4549129" y="8192244"/>
                  <a:pt x="4549722" y="8188589"/>
                  <a:pt x="4549722" y="8188589"/>
                </a:cubicBezTo>
                <a:cubicBezTo>
                  <a:pt x="4550909" y="8181281"/>
                  <a:pt x="4551502" y="8177625"/>
                  <a:pt x="4552688" y="8170315"/>
                </a:cubicBezTo>
                <a:cubicBezTo>
                  <a:pt x="4552688" y="8170315"/>
                  <a:pt x="4553282" y="8166661"/>
                  <a:pt x="4553876" y="8163004"/>
                </a:cubicBezTo>
                <a:cubicBezTo>
                  <a:pt x="4553876" y="8163004"/>
                  <a:pt x="4553876" y="8163004"/>
                  <a:pt x="4538568" y="8160521"/>
                </a:cubicBezTo>
                <a:cubicBezTo>
                  <a:pt x="4539162" y="8156866"/>
                  <a:pt x="4553876" y="8163004"/>
                  <a:pt x="4554468" y="8159351"/>
                </a:cubicBezTo>
                <a:cubicBezTo>
                  <a:pt x="4555656" y="8152042"/>
                  <a:pt x="4556249" y="8148387"/>
                  <a:pt x="4540944" y="8145903"/>
                </a:cubicBezTo>
                <a:cubicBezTo>
                  <a:pt x="4557435" y="8141076"/>
                  <a:pt x="4558621" y="8133768"/>
                  <a:pt x="4559808" y="8126456"/>
                </a:cubicBezTo>
                <a:cubicBezTo>
                  <a:pt x="4560994" y="8119147"/>
                  <a:pt x="4563962" y="8100874"/>
                  <a:pt x="4549248" y="8094735"/>
                </a:cubicBezTo>
                <a:cubicBezTo>
                  <a:pt x="4548655" y="8098389"/>
                  <a:pt x="4548063" y="8102044"/>
                  <a:pt x="4547469" y="8105699"/>
                </a:cubicBezTo>
                <a:cubicBezTo>
                  <a:pt x="4546876" y="8109354"/>
                  <a:pt x="4546876" y="8109354"/>
                  <a:pt x="4546876" y="8109354"/>
                </a:cubicBezTo>
                <a:cubicBezTo>
                  <a:pt x="4531572" y="8106868"/>
                  <a:pt x="4530979" y="8110525"/>
                  <a:pt x="4530979" y="8110525"/>
                </a:cubicBezTo>
                <a:cubicBezTo>
                  <a:pt x="4532166" y="8103214"/>
                  <a:pt x="4533353" y="8095906"/>
                  <a:pt x="4518639" y="8089764"/>
                </a:cubicBezTo>
                <a:lnTo>
                  <a:pt x="4522200" y="8067836"/>
                </a:lnTo>
                <a:cubicBezTo>
                  <a:pt x="4537505" y="8070321"/>
                  <a:pt x="4536913" y="8073974"/>
                  <a:pt x="4552215" y="8076458"/>
                </a:cubicBezTo>
                <a:cubicBezTo>
                  <a:pt x="4554589" y="8061840"/>
                  <a:pt x="4556962" y="8047221"/>
                  <a:pt x="4559335" y="8032602"/>
                </a:cubicBezTo>
                <a:cubicBezTo>
                  <a:pt x="4544031" y="8030117"/>
                  <a:pt x="4544031" y="8030117"/>
                  <a:pt x="4544031" y="8030117"/>
                </a:cubicBezTo>
                <a:cubicBezTo>
                  <a:pt x="4544031" y="8030117"/>
                  <a:pt x="4544626" y="8026463"/>
                  <a:pt x="4544626" y="8026463"/>
                </a:cubicBezTo>
                <a:cubicBezTo>
                  <a:pt x="4544626" y="8026463"/>
                  <a:pt x="4544626" y="8026463"/>
                  <a:pt x="4559928" y="8028946"/>
                </a:cubicBezTo>
                <a:cubicBezTo>
                  <a:pt x="4559928" y="8028946"/>
                  <a:pt x="4561115" y="8021636"/>
                  <a:pt x="4561709" y="8017981"/>
                </a:cubicBezTo>
                <a:cubicBezTo>
                  <a:pt x="4546406" y="8015497"/>
                  <a:pt x="4546406" y="8015497"/>
                  <a:pt x="4546999" y="8011842"/>
                </a:cubicBezTo>
                <a:cubicBezTo>
                  <a:pt x="4531099" y="8013011"/>
                  <a:pt x="4529319" y="8023978"/>
                  <a:pt x="4528133" y="8031287"/>
                </a:cubicBezTo>
                <a:cubicBezTo>
                  <a:pt x="4528133" y="8031287"/>
                  <a:pt x="4528133" y="8031287"/>
                  <a:pt x="4528725" y="8027631"/>
                </a:cubicBezTo>
                <a:cubicBezTo>
                  <a:pt x="4516389" y="8006874"/>
                  <a:pt x="4534659" y="7991083"/>
                  <a:pt x="4548186" y="8004533"/>
                </a:cubicBezTo>
                <a:cubicBezTo>
                  <a:pt x="4549373" y="7997223"/>
                  <a:pt x="4550559" y="7989914"/>
                  <a:pt x="4551745" y="7982604"/>
                </a:cubicBezTo>
                <a:cubicBezTo>
                  <a:pt x="4567049" y="7985087"/>
                  <a:pt x="4565267" y="7996053"/>
                  <a:pt x="4563488" y="8007017"/>
                </a:cubicBezTo>
                <a:cubicBezTo>
                  <a:pt x="4563488" y="8007017"/>
                  <a:pt x="4563488" y="8007017"/>
                  <a:pt x="4578794" y="8009502"/>
                </a:cubicBezTo>
                <a:cubicBezTo>
                  <a:pt x="4579981" y="8002192"/>
                  <a:pt x="4565861" y="7992398"/>
                  <a:pt x="4582946" y="7983917"/>
                </a:cubicBezTo>
                <a:cubicBezTo>
                  <a:pt x="4584133" y="7976608"/>
                  <a:pt x="4585914" y="7965644"/>
                  <a:pt x="4586507" y="7961989"/>
                </a:cubicBezTo>
                <a:cubicBezTo>
                  <a:pt x="4587990" y="7952851"/>
                  <a:pt x="4589177" y="7945542"/>
                  <a:pt x="4590288" y="7938690"/>
                </a:cubicBezTo>
                <a:lnTo>
                  <a:pt x="4591128" y="7933520"/>
                </a:lnTo>
                <a:lnTo>
                  <a:pt x="4586153" y="7938221"/>
                </a:lnTo>
                <a:cubicBezTo>
                  <a:pt x="4581161" y="7941309"/>
                  <a:pt x="4574761" y="7940881"/>
                  <a:pt x="4564699" y="7929567"/>
                </a:cubicBezTo>
                <a:cubicBezTo>
                  <a:pt x="4566918" y="7928195"/>
                  <a:pt x="4570248" y="7926136"/>
                  <a:pt x="4573575" y="7924080"/>
                </a:cubicBezTo>
                <a:lnTo>
                  <a:pt x="4574752" y="7923351"/>
                </a:lnTo>
                <a:lnTo>
                  <a:pt x="4571766" y="7919739"/>
                </a:lnTo>
                <a:cubicBezTo>
                  <a:pt x="4570225" y="7917146"/>
                  <a:pt x="4570669" y="7914404"/>
                  <a:pt x="4578914" y="7911989"/>
                </a:cubicBezTo>
                <a:cubicBezTo>
                  <a:pt x="4579506" y="7908336"/>
                  <a:pt x="4563611" y="7909506"/>
                  <a:pt x="4564798" y="7902196"/>
                </a:cubicBezTo>
                <a:cubicBezTo>
                  <a:pt x="4564798" y="7902196"/>
                  <a:pt x="4565465" y="7898085"/>
                  <a:pt x="4572256" y="7897077"/>
                </a:cubicBezTo>
                <a:lnTo>
                  <a:pt x="4577741" y="7897255"/>
                </a:lnTo>
                <a:lnTo>
                  <a:pt x="4575639" y="7887734"/>
                </a:lnTo>
                <a:cubicBezTo>
                  <a:pt x="4562326" y="7895965"/>
                  <a:pt x="4545609" y="7888770"/>
                  <a:pt x="4532295" y="7897001"/>
                </a:cubicBezTo>
                <a:cubicBezTo>
                  <a:pt x="4540138" y="7909685"/>
                  <a:pt x="4535701" y="7912428"/>
                  <a:pt x="4535701" y="7912428"/>
                </a:cubicBezTo>
                <a:cubicBezTo>
                  <a:pt x="4522387" y="7920660"/>
                  <a:pt x="4488948" y="7906265"/>
                  <a:pt x="4491321" y="7939867"/>
                </a:cubicBezTo>
                <a:cubicBezTo>
                  <a:pt x="4479042" y="7929927"/>
                  <a:pt x="4474605" y="7932670"/>
                  <a:pt x="4465729" y="7938157"/>
                </a:cubicBezTo>
                <a:cubicBezTo>
                  <a:pt x="4461291" y="7940901"/>
                  <a:pt x="4456854" y="7943646"/>
                  <a:pt x="4452416" y="7946390"/>
                </a:cubicBezTo>
                <a:cubicBezTo>
                  <a:pt x="4431258" y="7941935"/>
                  <a:pt x="4421352" y="7965596"/>
                  <a:pt x="4408038" y="7973828"/>
                </a:cubicBezTo>
                <a:cubicBezTo>
                  <a:pt x="4391318" y="7966627"/>
                  <a:pt x="4373568" y="7977604"/>
                  <a:pt x="4363660" y="8001265"/>
                </a:cubicBezTo>
                <a:cubicBezTo>
                  <a:pt x="4334661" y="7984126"/>
                  <a:pt x="4316909" y="7995102"/>
                  <a:pt x="4299160" y="8006077"/>
                </a:cubicBezTo>
                <a:cubicBezTo>
                  <a:pt x="4281409" y="8017051"/>
                  <a:pt x="4264690" y="8009856"/>
                  <a:pt x="4251377" y="8018088"/>
                </a:cubicBezTo>
                <a:cubicBezTo>
                  <a:pt x="4242503" y="8023576"/>
                  <a:pt x="4233626" y="8029064"/>
                  <a:pt x="4221344" y="8019119"/>
                </a:cubicBezTo>
                <a:cubicBezTo>
                  <a:pt x="4214535" y="7988264"/>
                  <a:pt x="4241163" y="7971801"/>
                  <a:pt x="4225478" y="7946431"/>
                </a:cubicBezTo>
                <a:cubicBezTo>
                  <a:pt x="4208755" y="7939232"/>
                  <a:pt x="4192038" y="7932036"/>
                  <a:pt x="4183163" y="7937524"/>
                </a:cubicBezTo>
                <a:cubicBezTo>
                  <a:pt x="4158602" y="7917640"/>
                  <a:pt x="4136412" y="7931360"/>
                  <a:pt x="4119693" y="7924164"/>
                </a:cubicBezTo>
                <a:cubicBezTo>
                  <a:pt x="4102974" y="7916964"/>
                  <a:pt x="4095132" y="7904281"/>
                  <a:pt x="4086256" y="7909768"/>
                </a:cubicBezTo>
                <a:cubicBezTo>
                  <a:pt x="4072944" y="7917999"/>
                  <a:pt x="4056226" y="7910803"/>
                  <a:pt x="4039507" y="7903605"/>
                </a:cubicBezTo>
                <a:cubicBezTo>
                  <a:pt x="4035068" y="7906348"/>
                  <a:pt x="4043944" y="7900861"/>
                  <a:pt x="4036103" y="7888177"/>
                </a:cubicBezTo>
                <a:cubicBezTo>
                  <a:pt x="4023821" y="7878237"/>
                  <a:pt x="4019384" y="7880981"/>
                  <a:pt x="4014946" y="7883725"/>
                </a:cubicBezTo>
                <a:cubicBezTo>
                  <a:pt x="4007102" y="7871037"/>
                  <a:pt x="4008135" y="7852867"/>
                  <a:pt x="4004729" y="7837436"/>
                </a:cubicBezTo>
                <a:cubicBezTo>
                  <a:pt x="4004729" y="7837436"/>
                  <a:pt x="3992450" y="7827496"/>
                  <a:pt x="3992450" y="7827496"/>
                </a:cubicBezTo>
                <a:cubicBezTo>
                  <a:pt x="3971295" y="7823043"/>
                  <a:pt x="3956947" y="7849446"/>
                  <a:pt x="3935791" y="7844994"/>
                </a:cubicBezTo>
                <a:cubicBezTo>
                  <a:pt x="3935791" y="7844994"/>
                  <a:pt x="3939197" y="7860421"/>
                  <a:pt x="3939197" y="7860421"/>
                </a:cubicBezTo>
                <a:cubicBezTo>
                  <a:pt x="3925882" y="7868652"/>
                  <a:pt x="3913602" y="7858712"/>
                  <a:pt x="3904727" y="7864201"/>
                </a:cubicBezTo>
                <a:cubicBezTo>
                  <a:pt x="3904727" y="7864201"/>
                  <a:pt x="3900288" y="7866946"/>
                  <a:pt x="3908132" y="7879628"/>
                </a:cubicBezTo>
                <a:cubicBezTo>
                  <a:pt x="3917006" y="7874141"/>
                  <a:pt x="3924850" y="7886824"/>
                  <a:pt x="3937131" y="7896767"/>
                </a:cubicBezTo>
                <a:cubicBezTo>
                  <a:pt x="3937131" y="7896767"/>
                  <a:pt x="3932693" y="7899511"/>
                  <a:pt x="3932693" y="7899511"/>
                </a:cubicBezTo>
                <a:cubicBezTo>
                  <a:pt x="3944974" y="7909450"/>
                  <a:pt x="3953849" y="7903963"/>
                  <a:pt x="3966132" y="7913906"/>
                </a:cubicBezTo>
                <a:cubicBezTo>
                  <a:pt x="3961694" y="7916650"/>
                  <a:pt x="3957255" y="7919394"/>
                  <a:pt x="3965097" y="7932078"/>
                </a:cubicBezTo>
                <a:cubicBezTo>
                  <a:pt x="3969536" y="7929335"/>
                  <a:pt x="3973973" y="7926590"/>
                  <a:pt x="3981816" y="7939274"/>
                </a:cubicBezTo>
                <a:cubicBezTo>
                  <a:pt x="3977378" y="7942017"/>
                  <a:pt x="3972940" y="7944763"/>
                  <a:pt x="3980783" y="7957448"/>
                </a:cubicBezTo>
                <a:cubicBezTo>
                  <a:pt x="3997502" y="7964645"/>
                  <a:pt x="4006377" y="7959157"/>
                  <a:pt x="4018657" y="7969096"/>
                </a:cubicBezTo>
                <a:cubicBezTo>
                  <a:pt x="4018657" y="7969096"/>
                  <a:pt x="4026502" y="7981783"/>
                  <a:pt x="4026502" y="7981783"/>
                </a:cubicBezTo>
                <a:cubicBezTo>
                  <a:pt x="4026502" y="7981783"/>
                  <a:pt x="4035376" y="7976296"/>
                  <a:pt x="4043219" y="7988980"/>
                </a:cubicBezTo>
                <a:cubicBezTo>
                  <a:pt x="4034344" y="7994467"/>
                  <a:pt x="4037749" y="8009898"/>
                  <a:pt x="4037749" y="8009898"/>
                </a:cubicBezTo>
                <a:cubicBezTo>
                  <a:pt x="4050030" y="8019837"/>
                  <a:pt x="4062309" y="8029778"/>
                  <a:pt x="4071186" y="8024290"/>
                </a:cubicBezTo>
                <a:cubicBezTo>
                  <a:pt x="4074592" y="8039720"/>
                  <a:pt x="4095746" y="8044174"/>
                  <a:pt x="4108028" y="8054116"/>
                </a:cubicBezTo>
                <a:cubicBezTo>
                  <a:pt x="4099152" y="8059605"/>
                  <a:pt x="4106994" y="8072288"/>
                  <a:pt x="4102557" y="8075032"/>
                </a:cubicBezTo>
                <a:cubicBezTo>
                  <a:pt x="4079335" y="8106922"/>
                  <a:pt x="4056840" y="8050696"/>
                  <a:pt x="4027840" y="8033557"/>
                </a:cubicBezTo>
                <a:cubicBezTo>
                  <a:pt x="4011122" y="8026362"/>
                  <a:pt x="4002247" y="8031847"/>
                  <a:pt x="3976653" y="8030136"/>
                </a:cubicBezTo>
                <a:cubicBezTo>
                  <a:pt x="3968810" y="8017452"/>
                  <a:pt x="3947654" y="8012997"/>
                  <a:pt x="3948686" y="7994826"/>
                </a:cubicBezTo>
                <a:cubicBezTo>
                  <a:pt x="3960968" y="8004766"/>
                  <a:pt x="3973250" y="8014708"/>
                  <a:pt x="3990998" y="8003734"/>
                </a:cubicBezTo>
                <a:cubicBezTo>
                  <a:pt x="3983155" y="7991048"/>
                  <a:pt x="3970876" y="7981107"/>
                  <a:pt x="3975313" y="7978364"/>
                </a:cubicBezTo>
                <a:cubicBezTo>
                  <a:pt x="3958594" y="7971167"/>
                  <a:pt x="3951784" y="7940308"/>
                  <a:pt x="3939503" y="7930369"/>
                </a:cubicBezTo>
                <a:cubicBezTo>
                  <a:pt x="3922786" y="7923170"/>
                  <a:pt x="3919381" y="7907742"/>
                  <a:pt x="3898224" y="7903287"/>
                </a:cubicBezTo>
                <a:cubicBezTo>
                  <a:pt x="3873662" y="7883406"/>
                  <a:pt x="3850135" y="7845353"/>
                  <a:pt x="3843323" y="7814495"/>
                </a:cubicBezTo>
                <a:cubicBezTo>
                  <a:pt x="3826604" y="7807296"/>
                  <a:pt x="3803077" y="7769243"/>
                  <a:pt x="3786358" y="7762045"/>
                </a:cubicBezTo>
                <a:cubicBezTo>
                  <a:pt x="3778514" y="7749359"/>
                  <a:pt x="3787390" y="7743871"/>
                  <a:pt x="3787390" y="7743871"/>
                </a:cubicBezTo>
                <a:cubicBezTo>
                  <a:pt x="3763860" y="7705816"/>
                  <a:pt x="3734864" y="7688680"/>
                  <a:pt x="3718145" y="7681481"/>
                </a:cubicBezTo>
                <a:cubicBezTo>
                  <a:pt x="3710301" y="7668798"/>
                  <a:pt x="3714739" y="7666053"/>
                  <a:pt x="3714739" y="7666053"/>
                </a:cubicBezTo>
                <a:cubicBezTo>
                  <a:pt x="3686773" y="7630743"/>
                  <a:pt x="3704524" y="7619768"/>
                  <a:pt x="3680995" y="7581714"/>
                </a:cubicBezTo>
                <a:cubicBezTo>
                  <a:pt x="3676558" y="7584457"/>
                  <a:pt x="3665309" y="7556343"/>
                  <a:pt x="3656433" y="7561832"/>
                </a:cubicBezTo>
                <a:cubicBezTo>
                  <a:pt x="3656433" y="7561832"/>
                  <a:pt x="3651996" y="7564575"/>
                  <a:pt x="3651996" y="7564575"/>
                </a:cubicBezTo>
                <a:cubicBezTo>
                  <a:pt x="3651996" y="7564575"/>
                  <a:pt x="3644153" y="7551889"/>
                  <a:pt x="3644153" y="7551889"/>
                </a:cubicBezTo>
                <a:cubicBezTo>
                  <a:pt x="3644153" y="7551889"/>
                  <a:pt x="3648590" y="7549145"/>
                  <a:pt x="3648590" y="7549145"/>
                </a:cubicBezTo>
                <a:cubicBezTo>
                  <a:pt x="3653028" y="7546400"/>
                  <a:pt x="3649624" y="7530972"/>
                  <a:pt x="3654061" y="7528229"/>
                </a:cubicBezTo>
                <a:cubicBezTo>
                  <a:pt x="3641782" y="7518289"/>
                  <a:pt x="3641782" y="7518289"/>
                  <a:pt x="3632905" y="7523776"/>
                </a:cubicBezTo>
                <a:cubicBezTo>
                  <a:pt x="3625062" y="7511090"/>
                  <a:pt x="3617218" y="7498406"/>
                  <a:pt x="3609375" y="7485719"/>
                </a:cubicBezTo>
                <a:cubicBezTo>
                  <a:pt x="3614845" y="7464804"/>
                  <a:pt x="3589253" y="7463095"/>
                  <a:pt x="3572533" y="7455896"/>
                </a:cubicBezTo>
                <a:cubicBezTo>
                  <a:pt x="3556847" y="7430528"/>
                  <a:pt x="3561286" y="7427784"/>
                  <a:pt x="3553443" y="7415098"/>
                </a:cubicBezTo>
                <a:cubicBezTo>
                  <a:pt x="3553443" y="7415098"/>
                  <a:pt x="3544567" y="7420586"/>
                  <a:pt x="3540130" y="7423329"/>
                </a:cubicBezTo>
                <a:cubicBezTo>
                  <a:pt x="3533318" y="7392471"/>
                  <a:pt x="3534350" y="7374300"/>
                  <a:pt x="3527541" y="7343442"/>
                </a:cubicBezTo>
                <a:cubicBezTo>
                  <a:pt x="3527541" y="7343442"/>
                  <a:pt x="3519698" y="7330758"/>
                  <a:pt x="3511856" y="7318075"/>
                </a:cubicBezTo>
                <a:cubicBezTo>
                  <a:pt x="3507419" y="7320818"/>
                  <a:pt x="3502981" y="7323562"/>
                  <a:pt x="3494105" y="7329049"/>
                </a:cubicBezTo>
                <a:cubicBezTo>
                  <a:pt x="3494105" y="7329049"/>
                  <a:pt x="3489667" y="7331794"/>
                  <a:pt x="3489667" y="7331794"/>
                </a:cubicBezTo>
                <a:cubicBezTo>
                  <a:pt x="3489667" y="7331794"/>
                  <a:pt x="3489667" y="7331794"/>
                  <a:pt x="3481823" y="7319108"/>
                </a:cubicBezTo>
                <a:cubicBezTo>
                  <a:pt x="3482857" y="7300935"/>
                  <a:pt x="3468203" y="7257393"/>
                  <a:pt x="3447045" y="7252938"/>
                </a:cubicBezTo>
                <a:cubicBezTo>
                  <a:pt x="3443642" y="7237510"/>
                  <a:pt x="3431361" y="7227570"/>
                  <a:pt x="3418049" y="7235801"/>
                </a:cubicBezTo>
                <a:cubicBezTo>
                  <a:pt x="3410205" y="7223115"/>
                  <a:pt x="3402363" y="7210431"/>
                  <a:pt x="3386676" y="7185060"/>
                </a:cubicBezTo>
                <a:cubicBezTo>
                  <a:pt x="3391114" y="7182317"/>
                  <a:pt x="3391114" y="7182317"/>
                  <a:pt x="3399990" y="7176830"/>
                </a:cubicBezTo>
                <a:cubicBezTo>
                  <a:pt x="3404427" y="7174085"/>
                  <a:pt x="3392146" y="7164146"/>
                  <a:pt x="3376459" y="7138775"/>
                </a:cubicBezTo>
                <a:cubicBezTo>
                  <a:pt x="3385335" y="7133287"/>
                  <a:pt x="3374087" y="7105173"/>
                  <a:pt x="3382964" y="7099685"/>
                </a:cubicBezTo>
                <a:cubicBezTo>
                  <a:pt x="3405151" y="7085966"/>
                  <a:pt x="3437556" y="7118533"/>
                  <a:pt x="3447466" y="7094874"/>
                </a:cubicBezTo>
                <a:cubicBezTo>
                  <a:pt x="3459745" y="7104814"/>
                  <a:pt x="3450870" y="7110301"/>
                  <a:pt x="3450870" y="7110301"/>
                </a:cubicBezTo>
                <a:cubicBezTo>
                  <a:pt x="3464183" y="7102070"/>
                  <a:pt x="3492150" y="7137382"/>
                  <a:pt x="3497621" y="7116465"/>
                </a:cubicBezTo>
                <a:cubicBezTo>
                  <a:pt x="3489778" y="7103782"/>
                  <a:pt x="3481934" y="7091095"/>
                  <a:pt x="3477497" y="7093839"/>
                </a:cubicBezTo>
                <a:cubicBezTo>
                  <a:pt x="3473059" y="7096583"/>
                  <a:pt x="3480904" y="7109270"/>
                  <a:pt x="3468622" y="7099326"/>
                </a:cubicBezTo>
                <a:cubicBezTo>
                  <a:pt x="3464183" y="7102070"/>
                  <a:pt x="3459745" y="7104814"/>
                  <a:pt x="3451903" y="7092130"/>
                </a:cubicBezTo>
                <a:cubicBezTo>
                  <a:pt x="3456341" y="7089387"/>
                  <a:pt x="3444060" y="7079443"/>
                  <a:pt x="3448496" y="7076699"/>
                </a:cubicBezTo>
                <a:cubicBezTo>
                  <a:pt x="3417431" y="7095907"/>
                  <a:pt x="3394934" y="7039678"/>
                  <a:pt x="3371716" y="7071571"/>
                </a:cubicBezTo>
                <a:cubicBezTo>
                  <a:pt x="3359433" y="7061628"/>
                  <a:pt x="3342717" y="7054433"/>
                  <a:pt x="3334873" y="7041749"/>
                </a:cubicBezTo>
                <a:cubicBezTo>
                  <a:pt x="3341530" y="7037633"/>
                  <a:pt x="3344265" y="7027174"/>
                  <a:pt x="3348960" y="7019887"/>
                </a:cubicBezTo>
                <a:lnTo>
                  <a:pt x="3365820" y="7018040"/>
                </a:lnTo>
                <a:lnTo>
                  <a:pt x="3365939" y="7022542"/>
                </a:lnTo>
                <a:cubicBezTo>
                  <a:pt x="3378218" y="7032482"/>
                  <a:pt x="3382654" y="7029737"/>
                  <a:pt x="3387092" y="7026995"/>
                </a:cubicBezTo>
                <a:cubicBezTo>
                  <a:pt x="3390497" y="7042421"/>
                  <a:pt x="3386060" y="7045165"/>
                  <a:pt x="3386060" y="7045165"/>
                </a:cubicBezTo>
                <a:cubicBezTo>
                  <a:pt x="3398340" y="7055109"/>
                  <a:pt x="3415060" y="7062308"/>
                  <a:pt x="3423937" y="7056820"/>
                </a:cubicBezTo>
                <a:cubicBezTo>
                  <a:pt x="3416092" y="7044132"/>
                  <a:pt x="3417124" y="7025959"/>
                  <a:pt x="3409282" y="7013275"/>
                </a:cubicBezTo>
                <a:cubicBezTo>
                  <a:pt x="3425999" y="7020471"/>
                  <a:pt x="3442720" y="7027670"/>
                  <a:pt x="3443749" y="7009495"/>
                </a:cubicBezTo>
                <a:cubicBezTo>
                  <a:pt x="3419190" y="6989615"/>
                  <a:pt x="3409282" y="7013275"/>
                  <a:pt x="3388126" y="7008823"/>
                </a:cubicBezTo>
                <a:cubicBezTo>
                  <a:pt x="3395969" y="7021507"/>
                  <a:pt x="3395969" y="7021507"/>
                  <a:pt x="3391531" y="7024250"/>
                </a:cubicBezTo>
                <a:cubicBezTo>
                  <a:pt x="3391531" y="7024250"/>
                  <a:pt x="3387092" y="7026995"/>
                  <a:pt x="3387092" y="7026995"/>
                </a:cubicBezTo>
                <a:cubicBezTo>
                  <a:pt x="3387092" y="7026995"/>
                  <a:pt x="3391531" y="7024250"/>
                  <a:pt x="3383689" y="7011566"/>
                </a:cubicBezTo>
                <a:cubicBezTo>
                  <a:pt x="3379249" y="7014310"/>
                  <a:pt x="3379249" y="7014310"/>
                  <a:pt x="3379249" y="7014310"/>
                </a:cubicBezTo>
                <a:cubicBezTo>
                  <a:pt x="3375843" y="6998880"/>
                  <a:pt x="3384720" y="6993391"/>
                  <a:pt x="3389157" y="6990649"/>
                </a:cubicBezTo>
                <a:cubicBezTo>
                  <a:pt x="3393597" y="6987904"/>
                  <a:pt x="3401440" y="7000591"/>
                  <a:pt x="3414753" y="6992359"/>
                </a:cubicBezTo>
                <a:cubicBezTo>
                  <a:pt x="3406909" y="6979673"/>
                  <a:pt x="3406909" y="6979673"/>
                  <a:pt x="3411346" y="6976929"/>
                </a:cubicBezTo>
                <a:cubicBezTo>
                  <a:pt x="3412379" y="6958758"/>
                  <a:pt x="3428066" y="6984128"/>
                  <a:pt x="3441378" y="6975898"/>
                </a:cubicBezTo>
                <a:cubicBezTo>
                  <a:pt x="3433535" y="6963210"/>
                  <a:pt x="3408974" y="6943332"/>
                  <a:pt x="3408974" y="6943332"/>
                </a:cubicBezTo>
                <a:close/>
                <a:moveTo>
                  <a:pt x="3642959" y="6932359"/>
                </a:moveTo>
                <a:cubicBezTo>
                  <a:pt x="3646159" y="6932572"/>
                  <a:pt x="3649229" y="6935057"/>
                  <a:pt x="3649229" y="6935057"/>
                </a:cubicBezTo>
                <a:lnTo>
                  <a:pt x="3647718" y="6937837"/>
                </a:lnTo>
                <a:lnTo>
                  <a:pt x="3637446" y="6937837"/>
                </a:lnTo>
                <a:lnTo>
                  <a:pt x="3638430" y="6934337"/>
                </a:lnTo>
                <a:cubicBezTo>
                  <a:pt x="3639727" y="6932713"/>
                  <a:pt x="3641359" y="6932252"/>
                  <a:pt x="3642959" y="6932359"/>
                </a:cubicBezTo>
                <a:close/>
                <a:moveTo>
                  <a:pt x="5901857" y="6876710"/>
                </a:moveTo>
                <a:lnTo>
                  <a:pt x="5902493" y="6877223"/>
                </a:lnTo>
                <a:cubicBezTo>
                  <a:pt x="5905945" y="6880019"/>
                  <a:pt x="5912854" y="6885610"/>
                  <a:pt x="5912854" y="6885610"/>
                </a:cubicBezTo>
                <a:cubicBezTo>
                  <a:pt x="5916259" y="6901040"/>
                  <a:pt x="5915226" y="6919212"/>
                  <a:pt x="5894071" y="6914759"/>
                </a:cubicBezTo>
                <a:lnTo>
                  <a:pt x="5904871" y="6937837"/>
                </a:lnTo>
                <a:lnTo>
                  <a:pt x="5883730" y="6937837"/>
                </a:lnTo>
                <a:lnTo>
                  <a:pt x="5884229" y="6934765"/>
                </a:lnTo>
                <a:cubicBezTo>
                  <a:pt x="5884229" y="6934765"/>
                  <a:pt x="5884823" y="6931109"/>
                  <a:pt x="5884823" y="6931109"/>
                </a:cubicBezTo>
                <a:cubicBezTo>
                  <a:pt x="5884823" y="6931109"/>
                  <a:pt x="5885415" y="6927455"/>
                  <a:pt x="5900719" y="6929938"/>
                </a:cubicBezTo>
                <a:cubicBezTo>
                  <a:pt x="5893365" y="6926869"/>
                  <a:pt x="5890131" y="6922594"/>
                  <a:pt x="5888812" y="6918629"/>
                </a:cubicBezTo>
                <a:lnTo>
                  <a:pt x="5888789" y="6918136"/>
                </a:lnTo>
                <a:lnTo>
                  <a:pt x="5889634" y="6917502"/>
                </a:lnTo>
                <a:cubicBezTo>
                  <a:pt x="5890743" y="6916817"/>
                  <a:pt x="5890808" y="6915681"/>
                  <a:pt x="5890226" y="6914122"/>
                </a:cubicBezTo>
                <a:lnTo>
                  <a:pt x="5888462" y="6910933"/>
                </a:lnTo>
                <a:lnTo>
                  <a:pt x="5888382" y="6909181"/>
                </a:lnTo>
                <a:cubicBezTo>
                  <a:pt x="5888382" y="6909181"/>
                  <a:pt x="5888976" y="6905526"/>
                  <a:pt x="5889569" y="6901872"/>
                </a:cubicBezTo>
                <a:cubicBezTo>
                  <a:pt x="5890755" y="6894562"/>
                  <a:pt x="5896065" y="6886045"/>
                  <a:pt x="5901373" y="6877529"/>
                </a:cubicBezTo>
                <a:close/>
                <a:moveTo>
                  <a:pt x="3568535" y="6863710"/>
                </a:moveTo>
                <a:cubicBezTo>
                  <a:pt x="3568535" y="6863710"/>
                  <a:pt x="3563719" y="6866688"/>
                  <a:pt x="3558903" y="6869665"/>
                </a:cubicBezTo>
                <a:cubicBezTo>
                  <a:pt x="3558903" y="6869665"/>
                  <a:pt x="3564512" y="6878738"/>
                  <a:pt x="3564512" y="6878738"/>
                </a:cubicBezTo>
                <a:cubicBezTo>
                  <a:pt x="3574146" y="6872781"/>
                  <a:pt x="3574146" y="6872781"/>
                  <a:pt x="3568535" y="6863710"/>
                </a:cubicBezTo>
                <a:close/>
                <a:moveTo>
                  <a:pt x="6290684" y="6861023"/>
                </a:moveTo>
                <a:cubicBezTo>
                  <a:pt x="6286402" y="6863671"/>
                  <a:pt x="6286402" y="6863671"/>
                  <a:pt x="6286402" y="6863671"/>
                </a:cubicBezTo>
                <a:cubicBezTo>
                  <a:pt x="6282121" y="6866317"/>
                  <a:pt x="6282121" y="6866317"/>
                  <a:pt x="6282121" y="6866317"/>
                </a:cubicBezTo>
                <a:cubicBezTo>
                  <a:pt x="6282121" y="6866317"/>
                  <a:pt x="6290535" y="6879926"/>
                  <a:pt x="6290535" y="6879926"/>
                </a:cubicBezTo>
                <a:cubicBezTo>
                  <a:pt x="6290535" y="6879926"/>
                  <a:pt x="6294816" y="6877280"/>
                  <a:pt x="6294816" y="6877280"/>
                </a:cubicBezTo>
                <a:cubicBezTo>
                  <a:pt x="6299098" y="6874632"/>
                  <a:pt x="6299098" y="6874632"/>
                  <a:pt x="6299098" y="6874632"/>
                </a:cubicBezTo>
                <a:cubicBezTo>
                  <a:pt x="6303379" y="6871985"/>
                  <a:pt x="6303379" y="6871985"/>
                  <a:pt x="6303379" y="6871985"/>
                </a:cubicBezTo>
                <a:cubicBezTo>
                  <a:pt x="6303379" y="6871985"/>
                  <a:pt x="6294964" y="6858376"/>
                  <a:pt x="6290684" y="6861023"/>
                </a:cubicBezTo>
                <a:close/>
                <a:moveTo>
                  <a:pt x="6322260" y="6841500"/>
                </a:moveTo>
                <a:cubicBezTo>
                  <a:pt x="6317442" y="6844479"/>
                  <a:pt x="6312626" y="6847456"/>
                  <a:pt x="6325856" y="6858088"/>
                </a:cubicBezTo>
                <a:cubicBezTo>
                  <a:pt x="6325856" y="6858088"/>
                  <a:pt x="6330673" y="6855109"/>
                  <a:pt x="6330673" y="6855109"/>
                </a:cubicBezTo>
                <a:cubicBezTo>
                  <a:pt x="6322260" y="6841500"/>
                  <a:pt x="6322260" y="6841500"/>
                  <a:pt x="6322260" y="6841500"/>
                </a:cubicBezTo>
                <a:close/>
                <a:moveTo>
                  <a:pt x="3986957" y="6823085"/>
                </a:moveTo>
                <a:cubicBezTo>
                  <a:pt x="3979517" y="6825922"/>
                  <a:pt x="3980347" y="6839517"/>
                  <a:pt x="3992920" y="6845852"/>
                </a:cubicBezTo>
                <a:cubicBezTo>
                  <a:pt x="4001268" y="6840687"/>
                  <a:pt x="3992857" y="6827081"/>
                  <a:pt x="3997030" y="6824501"/>
                </a:cubicBezTo>
                <a:cubicBezTo>
                  <a:pt x="3992838" y="6822388"/>
                  <a:pt x="3989439" y="6822138"/>
                  <a:pt x="3986957" y="6823085"/>
                </a:cubicBezTo>
                <a:close/>
                <a:moveTo>
                  <a:pt x="3904097" y="6812987"/>
                </a:moveTo>
                <a:cubicBezTo>
                  <a:pt x="3899816" y="6815633"/>
                  <a:pt x="3895535" y="6818281"/>
                  <a:pt x="3903950" y="6831890"/>
                </a:cubicBezTo>
                <a:cubicBezTo>
                  <a:pt x="3908231" y="6829243"/>
                  <a:pt x="3908231" y="6829243"/>
                  <a:pt x="3916794" y="6823950"/>
                </a:cubicBezTo>
                <a:cubicBezTo>
                  <a:pt x="3908379" y="6810340"/>
                  <a:pt x="3912513" y="6826596"/>
                  <a:pt x="3904097" y="6812987"/>
                </a:cubicBezTo>
                <a:close/>
                <a:moveTo>
                  <a:pt x="3742726" y="6768550"/>
                </a:moveTo>
                <a:cubicBezTo>
                  <a:pt x="3729478" y="6776741"/>
                  <a:pt x="3720649" y="6782200"/>
                  <a:pt x="3711817" y="6787659"/>
                </a:cubicBezTo>
                <a:cubicBezTo>
                  <a:pt x="3716025" y="6794463"/>
                  <a:pt x="3720335" y="6796500"/>
                  <a:pt x="3725199" y="6798196"/>
                </a:cubicBezTo>
                <a:cubicBezTo>
                  <a:pt x="3730061" y="6799892"/>
                  <a:pt x="3735477" y="6801246"/>
                  <a:pt x="3741891" y="6806686"/>
                </a:cubicBezTo>
                <a:cubicBezTo>
                  <a:pt x="3750724" y="6801227"/>
                  <a:pt x="3751138" y="6782157"/>
                  <a:pt x="3742726" y="6768550"/>
                </a:cubicBezTo>
                <a:close/>
                <a:moveTo>
                  <a:pt x="6299692" y="6767672"/>
                </a:moveTo>
                <a:cubicBezTo>
                  <a:pt x="6299692" y="6767672"/>
                  <a:pt x="6291344" y="6772833"/>
                  <a:pt x="6287169" y="6775414"/>
                </a:cubicBezTo>
                <a:cubicBezTo>
                  <a:pt x="6288230" y="6779462"/>
                  <a:pt x="6290852" y="6782540"/>
                  <a:pt x="6293868" y="6784499"/>
                </a:cubicBezTo>
                <a:cubicBezTo>
                  <a:pt x="6296881" y="6786457"/>
                  <a:pt x="6300284" y="6787293"/>
                  <a:pt x="6302897" y="6786851"/>
                </a:cubicBezTo>
                <a:cubicBezTo>
                  <a:pt x="6308121" y="6785971"/>
                  <a:pt x="6310193" y="6779990"/>
                  <a:pt x="6299692" y="6767672"/>
                </a:cubicBezTo>
                <a:close/>
                <a:moveTo>
                  <a:pt x="3830196" y="6752088"/>
                </a:moveTo>
                <a:cubicBezTo>
                  <a:pt x="3825381" y="6755067"/>
                  <a:pt x="3825381" y="6755067"/>
                  <a:pt x="3825381" y="6755067"/>
                </a:cubicBezTo>
                <a:cubicBezTo>
                  <a:pt x="3825381" y="6755067"/>
                  <a:pt x="3833793" y="6768673"/>
                  <a:pt x="3833793" y="6768673"/>
                </a:cubicBezTo>
                <a:cubicBezTo>
                  <a:pt x="3833793" y="6768673"/>
                  <a:pt x="3838609" y="6765695"/>
                  <a:pt x="3838609" y="6765695"/>
                </a:cubicBezTo>
                <a:cubicBezTo>
                  <a:pt x="3838609" y="6765695"/>
                  <a:pt x="3838609" y="6765695"/>
                  <a:pt x="3830196" y="6752088"/>
                </a:cubicBezTo>
                <a:close/>
                <a:moveTo>
                  <a:pt x="6250088" y="6745495"/>
                </a:moveTo>
                <a:cubicBezTo>
                  <a:pt x="6232282" y="6756504"/>
                  <a:pt x="6210023" y="6770266"/>
                  <a:pt x="6193108" y="6762812"/>
                </a:cubicBezTo>
                <a:cubicBezTo>
                  <a:pt x="6196669" y="6778523"/>
                  <a:pt x="6171739" y="6758108"/>
                  <a:pt x="6170849" y="6776575"/>
                </a:cubicBezTo>
                <a:cubicBezTo>
                  <a:pt x="6158383" y="6766367"/>
                  <a:pt x="6150372" y="6753406"/>
                  <a:pt x="6145920" y="6756157"/>
                </a:cubicBezTo>
                <a:cubicBezTo>
                  <a:pt x="6141467" y="6758911"/>
                  <a:pt x="6137017" y="6761662"/>
                  <a:pt x="6132564" y="6764416"/>
                </a:cubicBezTo>
                <a:cubicBezTo>
                  <a:pt x="6136571" y="6770895"/>
                  <a:pt x="6142801" y="6776001"/>
                  <a:pt x="6149147" y="6778796"/>
                </a:cubicBezTo>
                <a:cubicBezTo>
                  <a:pt x="6155491" y="6781591"/>
                  <a:pt x="6161946" y="6782080"/>
                  <a:pt x="6166399" y="6779326"/>
                </a:cubicBezTo>
                <a:cubicBezTo>
                  <a:pt x="6170849" y="6776575"/>
                  <a:pt x="6170849" y="6776575"/>
                  <a:pt x="6170849" y="6776575"/>
                </a:cubicBezTo>
                <a:cubicBezTo>
                  <a:pt x="6178863" y="6789533"/>
                  <a:pt x="6186876" y="6802493"/>
                  <a:pt x="6203791" y="6809949"/>
                </a:cubicBezTo>
                <a:cubicBezTo>
                  <a:pt x="6195779" y="6796989"/>
                  <a:pt x="6200231" y="6794237"/>
                  <a:pt x="6204683" y="6791483"/>
                </a:cubicBezTo>
                <a:cubicBezTo>
                  <a:pt x="6218037" y="6783227"/>
                  <a:pt x="6231392" y="6774970"/>
                  <a:pt x="6248308" y="6782427"/>
                </a:cubicBezTo>
                <a:cubicBezTo>
                  <a:pt x="6251873" y="6798137"/>
                  <a:pt x="6273237" y="6802840"/>
                  <a:pt x="6282140" y="6797335"/>
                </a:cubicBezTo>
                <a:cubicBezTo>
                  <a:pt x="6274130" y="6784378"/>
                  <a:pt x="6269678" y="6787129"/>
                  <a:pt x="6270568" y="6768664"/>
                </a:cubicBezTo>
                <a:cubicBezTo>
                  <a:pt x="6258102" y="6758455"/>
                  <a:pt x="6258102" y="6758455"/>
                  <a:pt x="6250088" y="6745495"/>
                </a:cubicBezTo>
                <a:close/>
                <a:moveTo>
                  <a:pt x="3985465" y="6744698"/>
                </a:moveTo>
                <a:cubicBezTo>
                  <a:pt x="3988871" y="6760128"/>
                  <a:pt x="3997748" y="6754640"/>
                  <a:pt x="3993310" y="6757385"/>
                </a:cubicBezTo>
                <a:cubicBezTo>
                  <a:pt x="3988871" y="6760128"/>
                  <a:pt x="3988871" y="6760128"/>
                  <a:pt x="3976590" y="6750185"/>
                </a:cubicBezTo>
                <a:cubicBezTo>
                  <a:pt x="3976590" y="6750185"/>
                  <a:pt x="3981027" y="6747443"/>
                  <a:pt x="3985465" y="6744698"/>
                </a:cubicBezTo>
                <a:close/>
                <a:moveTo>
                  <a:pt x="3792994" y="6740961"/>
                </a:moveTo>
                <a:cubicBezTo>
                  <a:pt x="3784118" y="6746449"/>
                  <a:pt x="3787524" y="6761879"/>
                  <a:pt x="3770804" y="6754680"/>
                </a:cubicBezTo>
                <a:cubicBezTo>
                  <a:pt x="3774212" y="6770110"/>
                  <a:pt x="3785457" y="6798223"/>
                  <a:pt x="3781020" y="6800967"/>
                </a:cubicBezTo>
                <a:cubicBezTo>
                  <a:pt x="3784943" y="6807310"/>
                  <a:pt x="3785793" y="6811167"/>
                  <a:pt x="3786220" y="6813096"/>
                </a:cubicBezTo>
                <a:cubicBezTo>
                  <a:pt x="3786645" y="6815024"/>
                  <a:pt x="3786645" y="6815024"/>
                  <a:pt x="3788863" y="6813653"/>
                </a:cubicBezTo>
                <a:cubicBezTo>
                  <a:pt x="3793302" y="6810909"/>
                  <a:pt x="3797739" y="6808165"/>
                  <a:pt x="3806614" y="6802679"/>
                </a:cubicBezTo>
                <a:cubicBezTo>
                  <a:pt x="3794333" y="6792735"/>
                  <a:pt x="3795368" y="6774563"/>
                  <a:pt x="3787524" y="6761879"/>
                </a:cubicBezTo>
                <a:cubicBezTo>
                  <a:pt x="3787524" y="6761879"/>
                  <a:pt x="3800838" y="6753648"/>
                  <a:pt x="3792994" y="6740961"/>
                </a:cubicBezTo>
                <a:close/>
                <a:moveTo>
                  <a:pt x="3706373" y="6740866"/>
                </a:moveTo>
                <a:cubicBezTo>
                  <a:pt x="3702092" y="6743514"/>
                  <a:pt x="3697811" y="6746159"/>
                  <a:pt x="3697811" y="6746159"/>
                </a:cubicBezTo>
                <a:cubicBezTo>
                  <a:pt x="3697811" y="6746159"/>
                  <a:pt x="3709570" y="6755608"/>
                  <a:pt x="3705289" y="6758254"/>
                </a:cubicBezTo>
                <a:cubicBezTo>
                  <a:pt x="3707694" y="6760949"/>
                  <a:pt x="3709583" y="6762655"/>
                  <a:pt x="3711036" y="6763586"/>
                </a:cubicBezTo>
                <a:cubicBezTo>
                  <a:pt x="3712488" y="6764516"/>
                  <a:pt x="3713508" y="6764671"/>
                  <a:pt x="3714179" y="6764256"/>
                </a:cubicBezTo>
                <a:cubicBezTo>
                  <a:pt x="3718193" y="6761775"/>
                  <a:pt x="3709584" y="6738880"/>
                  <a:pt x="3706373" y="6740866"/>
                </a:cubicBezTo>
                <a:close/>
                <a:moveTo>
                  <a:pt x="3651710" y="6740644"/>
                </a:moveTo>
                <a:lnTo>
                  <a:pt x="3653974" y="6745927"/>
                </a:lnTo>
                <a:lnTo>
                  <a:pt x="3653148" y="6747154"/>
                </a:lnTo>
                <a:cubicBezTo>
                  <a:pt x="3652156" y="6746945"/>
                  <a:pt x="3650343" y="6745874"/>
                  <a:pt x="3647273" y="6743388"/>
                </a:cubicBezTo>
                <a:close/>
                <a:moveTo>
                  <a:pt x="3741546" y="6737927"/>
                </a:moveTo>
                <a:cubicBezTo>
                  <a:pt x="3736730" y="6740906"/>
                  <a:pt x="3745143" y="6754515"/>
                  <a:pt x="3745143" y="6754515"/>
                </a:cubicBezTo>
                <a:cubicBezTo>
                  <a:pt x="3749961" y="6751537"/>
                  <a:pt x="3749961" y="6751537"/>
                  <a:pt x="3749961" y="6751537"/>
                </a:cubicBezTo>
                <a:cubicBezTo>
                  <a:pt x="3749961" y="6751537"/>
                  <a:pt x="3749961" y="6751537"/>
                  <a:pt x="3741546" y="6737927"/>
                </a:cubicBezTo>
                <a:close/>
                <a:moveTo>
                  <a:pt x="4037739" y="6730358"/>
                </a:moveTo>
                <a:cubicBezTo>
                  <a:pt x="4029022" y="6735747"/>
                  <a:pt x="4023661" y="6756306"/>
                  <a:pt x="4031377" y="6768781"/>
                </a:cubicBezTo>
                <a:cubicBezTo>
                  <a:pt x="4040091" y="6763393"/>
                  <a:pt x="4051156" y="6791033"/>
                  <a:pt x="4068590" y="6780256"/>
                </a:cubicBezTo>
                <a:cubicBezTo>
                  <a:pt x="4060875" y="6767781"/>
                  <a:pt x="4061880" y="6749920"/>
                  <a:pt x="4054168" y="6737445"/>
                </a:cubicBezTo>
                <a:cubicBezTo>
                  <a:pt x="4049809" y="6740138"/>
                  <a:pt x="4042096" y="6727664"/>
                  <a:pt x="4037739" y="6730358"/>
                </a:cubicBezTo>
                <a:close/>
                <a:moveTo>
                  <a:pt x="3935328" y="6724707"/>
                </a:moveTo>
                <a:cubicBezTo>
                  <a:pt x="3931048" y="6727355"/>
                  <a:pt x="3926765" y="6730002"/>
                  <a:pt x="3926765" y="6730002"/>
                </a:cubicBezTo>
                <a:cubicBezTo>
                  <a:pt x="3927428" y="6735861"/>
                  <a:pt x="3928833" y="6738129"/>
                  <a:pt x="3930068" y="6738932"/>
                </a:cubicBezTo>
                <a:cubicBezTo>
                  <a:pt x="3931304" y="6739735"/>
                  <a:pt x="3932375" y="6739072"/>
                  <a:pt x="3932375" y="6739072"/>
                </a:cubicBezTo>
                <a:cubicBezTo>
                  <a:pt x="3936656" y="6736426"/>
                  <a:pt x="3940937" y="6733780"/>
                  <a:pt x="3935328" y="6724707"/>
                </a:cubicBezTo>
                <a:close/>
                <a:moveTo>
                  <a:pt x="6242528" y="6715237"/>
                </a:moveTo>
                <a:cubicBezTo>
                  <a:pt x="6240320" y="6716603"/>
                  <a:pt x="6234904" y="6715247"/>
                  <a:pt x="6231093" y="6715252"/>
                </a:cubicBezTo>
                <a:cubicBezTo>
                  <a:pt x="6227282" y="6715259"/>
                  <a:pt x="6225074" y="6716623"/>
                  <a:pt x="6229282" y="6723428"/>
                </a:cubicBezTo>
                <a:cubicBezTo>
                  <a:pt x="6229282" y="6723428"/>
                  <a:pt x="6237695" y="6737034"/>
                  <a:pt x="6237695" y="6737034"/>
                </a:cubicBezTo>
                <a:cubicBezTo>
                  <a:pt x="6242110" y="6734305"/>
                  <a:pt x="6246943" y="6712506"/>
                  <a:pt x="6242528" y="6715237"/>
                </a:cubicBezTo>
                <a:close/>
                <a:moveTo>
                  <a:pt x="6543821" y="6704510"/>
                </a:moveTo>
                <a:cubicBezTo>
                  <a:pt x="6534188" y="6710468"/>
                  <a:pt x="6537787" y="6727054"/>
                  <a:pt x="6551014" y="6737683"/>
                </a:cubicBezTo>
                <a:cubicBezTo>
                  <a:pt x="6560650" y="6731727"/>
                  <a:pt x="6548637" y="6701533"/>
                  <a:pt x="6543821" y="6704510"/>
                </a:cubicBezTo>
                <a:close/>
                <a:moveTo>
                  <a:pt x="3605929" y="6698727"/>
                </a:moveTo>
                <a:cubicBezTo>
                  <a:pt x="3601566" y="6699073"/>
                  <a:pt x="3597150" y="6701803"/>
                  <a:pt x="3597150" y="6701803"/>
                </a:cubicBezTo>
                <a:cubicBezTo>
                  <a:pt x="3597150" y="6701803"/>
                  <a:pt x="3592870" y="6704451"/>
                  <a:pt x="3592870" y="6704451"/>
                </a:cubicBezTo>
                <a:cubicBezTo>
                  <a:pt x="3592870" y="6704451"/>
                  <a:pt x="3588588" y="6707097"/>
                  <a:pt x="3588588" y="6707097"/>
                </a:cubicBezTo>
                <a:cubicBezTo>
                  <a:pt x="3585414" y="6704357"/>
                  <a:pt x="3583559" y="6703153"/>
                  <a:pt x="3582761" y="6703059"/>
                </a:cubicBezTo>
                <a:cubicBezTo>
                  <a:pt x="3580367" y="6702777"/>
                  <a:pt x="3587479" y="6712485"/>
                  <a:pt x="3597001" y="6720708"/>
                </a:cubicBezTo>
                <a:cubicBezTo>
                  <a:pt x="3588588" y="6707097"/>
                  <a:pt x="3592870" y="6704451"/>
                  <a:pt x="3597150" y="6701803"/>
                </a:cubicBezTo>
                <a:cubicBezTo>
                  <a:pt x="3609981" y="6712683"/>
                  <a:pt x="3605979" y="6696343"/>
                  <a:pt x="3614395" y="6709953"/>
                </a:cubicBezTo>
                <a:cubicBezTo>
                  <a:pt x="3614603" y="6700418"/>
                  <a:pt x="3610292" y="6698382"/>
                  <a:pt x="3605929" y="6698727"/>
                </a:cubicBezTo>
                <a:close/>
                <a:moveTo>
                  <a:pt x="6397796" y="6682914"/>
                </a:moveTo>
                <a:cubicBezTo>
                  <a:pt x="6394750" y="6683035"/>
                  <a:pt x="6397003" y="6688698"/>
                  <a:pt x="6393390" y="6690930"/>
                </a:cubicBezTo>
                <a:cubicBezTo>
                  <a:pt x="6398207" y="6687952"/>
                  <a:pt x="6398207" y="6687952"/>
                  <a:pt x="6403024" y="6684973"/>
                </a:cubicBezTo>
                <a:cubicBezTo>
                  <a:pt x="6400418" y="6683449"/>
                  <a:pt x="6398813" y="6682875"/>
                  <a:pt x="6397796" y="6682914"/>
                </a:cubicBezTo>
                <a:close/>
                <a:moveTo>
                  <a:pt x="4034858" y="6675706"/>
                </a:moveTo>
                <a:cubicBezTo>
                  <a:pt x="4030443" y="6678435"/>
                  <a:pt x="4038346" y="6691219"/>
                  <a:pt x="4033931" y="6693950"/>
                </a:cubicBezTo>
                <a:cubicBezTo>
                  <a:pt x="4038346" y="6691219"/>
                  <a:pt x="4038346" y="6691219"/>
                  <a:pt x="4046253" y="6704002"/>
                </a:cubicBezTo>
                <a:cubicBezTo>
                  <a:pt x="4046253" y="6704002"/>
                  <a:pt x="4050666" y="6701274"/>
                  <a:pt x="4050666" y="6701274"/>
                </a:cubicBezTo>
                <a:cubicBezTo>
                  <a:pt x="4055081" y="6698542"/>
                  <a:pt x="4070890" y="6724110"/>
                  <a:pt x="4067402" y="6708597"/>
                </a:cubicBezTo>
                <a:cubicBezTo>
                  <a:pt x="4078795" y="6736896"/>
                  <a:pt x="4099017" y="6759732"/>
                  <a:pt x="4099943" y="6741488"/>
                </a:cubicBezTo>
                <a:cubicBezTo>
                  <a:pt x="4115753" y="6767057"/>
                  <a:pt x="4110408" y="6788027"/>
                  <a:pt x="4127143" y="6795353"/>
                </a:cubicBezTo>
                <a:cubicBezTo>
                  <a:pt x="4127143" y="6795353"/>
                  <a:pt x="4131588" y="6802543"/>
                  <a:pt x="4135675" y="6804986"/>
                </a:cubicBezTo>
                <a:cubicBezTo>
                  <a:pt x="4137037" y="6805800"/>
                  <a:pt x="4138359" y="6806087"/>
                  <a:pt x="4139464" y="6805405"/>
                </a:cubicBezTo>
                <a:cubicBezTo>
                  <a:pt x="4139464" y="6805405"/>
                  <a:pt x="4143878" y="6802675"/>
                  <a:pt x="4143878" y="6802675"/>
                </a:cubicBezTo>
                <a:cubicBezTo>
                  <a:pt x="4139464" y="6805405"/>
                  <a:pt x="4131559" y="6792622"/>
                  <a:pt x="4131559" y="6792622"/>
                </a:cubicBezTo>
                <a:cubicBezTo>
                  <a:pt x="4135974" y="6789891"/>
                  <a:pt x="4128071" y="6777108"/>
                  <a:pt x="4132484" y="6774379"/>
                </a:cubicBezTo>
                <a:cubicBezTo>
                  <a:pt x="4149219" y="6781702"/>
                  <a:pt x="4150145" y="6763457"/>
                  <a:pt x="4146658" y="6747949"/>
                </a:cubicBezTo>
                <a:cubicBezTo>
                  <a:pt x="4146658" y="6747949"/>
                  <a:pt x="4134340" y="6737894"/>
                  <a:pt x="4129924" y="6740623"/>
                </a:cubicBezTo>
                <a:cubicBezTo>
                  <a:pt x="4126434" y="6725110"/>
                  <a:pt x="4127361" y="6706866"/>
                  <a:pt x="4128286" y="6688623"/>
                </a:cubicBezTo>
                <a:cubicBezTo>
                  <a:pt x="4120385" y="6675839"/>
                  <a:pt x="4110626" y="6699542"/>
                  <a:pt x="4098308" y="6689489"/>
                </a:cubicBezTo>
                <a:cubicBezTo>
                  <a:pt x="4093891" y="6692219"/>
                  <a:pt x="4085988" y="6679434"/>
                  <a:pt x="4077158" y="6684894"/>
                </a:cubicBezTo>
                <a:cubicBezTo>
                  <a:pt x="4068326" y="6690354"/>
                  <a:pt x="4063913" y="6693085"/>
                  <a:pt x="4050666" y="6701274"/>
                </a:cubicBezTo>
                <a:cubicBezTo>
                  <a:pt x="4050666" y="6701274"/>
                  <a:pt x="4042761" y="6688490"/>
                  <a:pt x="4042761" y="6688490"/>
                </a:cubicBezTo>
                <a:cubicBezTo>
                  <a:pt x="4042761" y="6688490"/>
                  <a:pt x="4047178" y="6685759"/>
                  <a:pt x="4047178" y="6685759"/>
                </a:cubicBezTo>
                <a:cubicBezTo>
                  <a:pt x="4039273" y="6672976"/>
                  <a:pt x="4034858" y="6675706"/>
                  <a:pt x="4034858" y="6675706"/>
                </a:cubicBezTo>
                <a:close/>
                <a:moveTo>
                  <a:pt x="6195219" y="6675514"/>
                </a:moveTo>
                <a:cubicBezTo>
                  <a:pt x="6190405" y="6678493"/>
                  <a:pt x="6180770" y="6684448"/>
                  <a:pt x="6184368" y="6701037"/>
                </a:cubicBezTo>
                <a:cubicBezTo>
                  <a:pt x="6186469" y="6704439"/>
                  <a:pt x="6188426" y="6705581"/>
                  <a:pt x="6190117" y="6705122"/>
                </a:cubicBezTo>
                <a:cubicBezTo>
                  <a:pt x="6191813" y="6704664"/>
                  <a:pt x="6193241" y="6702602"/>
                  <a:pt x="6194297" y="6699598"/>
                </a:cubicBezTo>
                <a:cubicBezTo>
                  <a:pt x="6196409" y="6693592"/>
                  <a:pt x="6197018" y="6683808"/>
                  <a:pt x="6195219" y="6675514"/>
                </a:cubicBezTo>
                <a:close/>
                <a:moveTo>
                  <a:pt x="3614426" y="6672314"/>
                </a:moveTo>
                <a:cubicBezTo>
                  <a:pt x="3620736" y="6682519"/>
                  <a:pt x="3629755" y="6691052"/>
                  <a:pt x="3635902" y="6693423"/>
                </a:cubicBezTo>
                <a:cubicBezTo>
                  <a:pt x="3637952" y="6694214"/>
                  <a:pt x="3639683" y="6694319"/>
                  <a:pt x="3640887" y="6693574"/>
                </a:cubicBezTo>
                <a:cubicBezTo>
                  <a:pt x="3645703" y="6690597"/>
                  <a:pt x="3645703" y="6690597"/>
                  <a:pt x="3645703" y="6690597"/>
                </a:cubicBezTo>
                <a:cubicBezTo>
                  <a:pt x="3632472" y="6679965"/>
                  <a:pt x="3624060" y="6666358"/>
                  <a:pt x="3614426" y="6672314"/>
                </a:cubicBezTo>
                <a:close/>
                <a:moveTo>
                  <a:pt x="4020422" y="6672095"/>
                </a:moveTo>
                <a:cubicBezTo>
                  <a:pt x="4015604" y="6675073"/>
                  <a:pt x="4021214" y="6684147"/>
                  <a:pt x="4021214" y="6684147"/>
                </a:cubicBezTo>
                <a:cubicBezTo>
                  <a:pt x="4021214" y="6684147"/>
                  <a:pt x="4026030" y="6681169"/>
                  <a:pt x="4030848" y="6678191"/>
                </a:cubicBezTo>
                <a:cubicBezTo>
                  <a:pt x="4030848" y="6678191"/>
                  <a:pt x="4025236" y="6669117"/>
                  <a:pt x="4020422" y="6672095"/>
                </a:cubicBezTo>
                <a:close/>
                <a:moveTo>
                  <a:pt x="3994345" y="6669405"/>
                </a:moveTo>
                <a:cubicBezTo>
                  <a:pt x="3989530" y="6672383"/>
                  <a:pt x="3989530" y="6672383"/>
                  <a:pt x="3984711" y="6675361"/>
                </a:cubicBezTo>
                <a:cubicBezTo>
                  <a:pt x="3986816" y="6678764"/>
                  <a:pt x="3988996" y="6680945"/>
                  <a:pt x="3991083" y="6682298"/>
                </a:cubicBezTo>
                <a:cubicBezTo>
                  <a:pt x="3997340" y="6686365"/>
                  <a:pt x="4002762" y="6683016"/>
                  <a:pt x="4002762" y="6683016"/>
                </a:cubicBezTo>
                <a:cubicBezTo>
                  <a:pt x="3994345" y="6669405"/>
                  <a:pt x="3994345" y="6669405"/>
                  <a:pt x="3994345" y="6669405"/>
                </a:cubicBezTo>
                <a:close/>
                <a:moveTo>
                  <a:pt x="3774105" y="6661367"/>
                </a:moveTo>
                <a:cubicBezTo>
                  <a:pt x="3770091" y="6663849"/>
                  <a:pt x="3774490" y="6679939"/>
                  <a:pt x="3786919" y="6691065"/>
                </a:cubicBezTo>
                <a:cubicBezTo>
                  <a:pt x="3786919" y="6691065"/>
                  <a:pt x="3778504" y="6677456"/>
                  <a:pt x="3782518" y="6674974"/>
                </a:cubicBezTo>
                <a:cubicBezTo>
                  <a:pt x="3782518" y="6674974"/>
                  <a:pt x="3774105" y="6661367"/>
                  <a:pt x="3774105" y="6661367"/>
                </a:cubicBezTo>
                <a:close/>
                <a:moveTo>
                  <a:pt x="6423638" y="6659689"/>
                </a:moveTo>
                <a:cubicBezTo>
                  <a:pt x="6419357" y="6662336"/>
                  <a:pt x="6419357" y="6662336"/>
                  <a:pt x="6419357" y="6662336"/>
                </a:cubicBezTo>
                <a:cubicBezTo>
                  <a:pt x="6415074" y="6664983"/>
                  <a:pt x="6420684" y="6674055"/>
                  <a:pt x="6420684" y="6674055"/>
                </a:cubicBezTo>
                <a:cubicBezTo>
                  <a:pt x="6424966" y="6671408"/>
                  <a:pt x="6427920" y="6657042"/>
                  <a:pt x="6423638" y="6659689"/>
                </a:cubicBezTo>
                <a:close/>
                <a:moveTo>
                  <a:pt x="3505320" y="6651990"/>
                </a:moveTo>
                <a:cubicBezTo>
                  <a:pt x="3500906" y="6654720"/>
                  <a:pt x="3509318" y="6668327"/>
                  <a:pt x="3500906" y="6654720"/>
                </a:cubicBezTo>
                <a:cubicBezTo>
                  <a:pt x="3504904" y="6671059"/>
                  <a:pt x="3509318" y="6668327"/>
                  <a:pt x="3517733" y="6681938"/>
                </a:cubicBezTo>
                <a:cubicBezTo>
                  <a:pt x="3513733" y="6665597"/>
                  <a:pt x="3526564" y="6676477"/>
                  <a:pt x="3526564" y="6676477"/>
                </a:cubicBezTo>
                <a:cubicBezTo>
                  <a:pt x="3522565" y="6660138"/>
                  <a:pt x="3513733" y="6665597"/>
                  <a:pt x="3505320" y="6651990"/>
                </a:cubicBezTo>
                <a:close/>
                <a:moveTo>
                  <a:pt x="6526217" y="6646423"/>
                </a:moveTo>
                <a:lnTo>
                  <a:pt x="6525814" y="6646671"/>
                </a:lnTo>
                <a:lnTo>
                  <a:pt x="6512971" y="6654612"/>
                </a:lnTo>
                <a:cubicBezTo>
                  <a:pt x="6515074" y="6658014"/>
                  <a:pt x="6517480" y="6660055"/>
                  <a:pt x="6519973" y="6661158"/>
                </a:cubicBezTo>
                <a:cubicBezTo>
                  <a:pt x="6527455" y="6664468"/>
                  <a:pt x="6535735" y="6659350"/>
                  <a:pt x="6539047" y="6657302"/>
                </a:cubicBezTo>
                <a:cubicBezTo>
                  <a:pt x="6526217" y="6646423"/>
                  <a:pt x="6530217" y="6662762"/>
                  <a:pt x="6526217" y="6646423"/>
                </a:cubicBezTo>
                <a:close/>
                <a:moveTo>
                  <a:pt x="6131520" y="6629469"/>
                </a:moveTo>
                <a:cubicBezTo>
                  <a:pt x="6128662" y="6628885"/>
                  <a:pt x="6126253" y="6630374"/>
                  <a:pt x="6123844" y="6631863"/>
                </a:cubicBezTo>
                <a:cubicBezTo>
                  <a:pt x="6125644" y="6640156"/>
                  <a:pt x="6131056" y="6646218"/>
                  <a:pt x="6135568" y="6648129"/>
                </a:cubicBezTo>
                <a:cubicBezTo>
                  <a:pt x="6140080" y="6650043"/>
                  <a:pt x="6143691" y="6647809"/>
                  <a:pt x="6141893" y="6639518"/>
                </a:cubicBezTo>
                <a:cubicBezTo>
                  <a:pt x="6137687" y="6632712"/>
                  <a:pt x="6134378" y="6630054"/>
                  <a:pt x="6131520" y="6629469"/>
                </a:cubicBezTo>
                <a:close/>
                <a:moveTo>
                  <a:pt x="4146936" y="6598269"/>
                </a:moveTo>
                <a:lnTo>
                  <a:pt x="4159384" y="6601102"/>
                </a:lnTo>
                <a:lnTo>
                  <a:pt x="4186163" y="6605238"/>
                </a:lnTo>
                <a:lnTo>
                  <a:pt x="4186919" y="6609184"/>
                </a:lnTo>
                <a:cubicBezTo>
                  <a:pt x="4187642" y="6615313"/>
                  <a:pt x="4187383" y="6619855"/>
                  <a:pt x="4185165" y="6621227"/>
                </a:cubicBezTo>
                <a:cubicBezTo>
                  <a:pt x="4188571" y="6636657"/>
                  <a:pt x="4196413" y="6649342"/>
                  <a:pt x="4175258" y="6644889"/>
                </a:cubicBezTo>
                <a:cubicBezTo>
                  <a:pt x="4167414" y="6632202"/>
                  <a:pt x="4176288" y="6626715"/>
                  <a:pt x="4168448" y="6614030"/>
                </a:cubicBezTo>
                <a:cubicBezTo>
                  <a:pt x="4159572" y="6619518"/>
                  <a:pt x="4158538" y="6637689"/>
                  <a:pt x="4137383" y="6633237"/>
                </a:cubicBezTo>
                <a:cubicBezTo>
                  <a:pt x="4133979" y="6617809"/>
                  <a:pt x="4142853" y="6612322"/>
                  <a:pt x="4151730" y="6606836"/>
                </a:cubicBezTo>
                <a:close/>
                <a:moveTo>
                  <a:pt x="6760313" y="6589469"/>
                </a:moveTo>
                <a:cubicBezTo>
                  <a:pt x="6759936" y="6593883"/>
                  <a:pt x="6761992" y="6597837"/>
                  <a:pt x="6765055" y="6600906"/>
                </a:cubicBezTo>
                <a:cubicBezTo>
                  <a:pt x="6768119" y="6603977"/>
                  <a:pt x="6772188" y="6606163"/>
                  <a:pt x="6775838" y="6607040"/>
                </a:cubicBezTo>
                <a:cubicBezTo>
                  <a:pt x="6783140" y="6608798"/>
                  <a:pt x="6788758" y="6605323"/>
                  <a:pt x="6781280" y="6593228"/>
                </a:cubicBezTo>
                <a:cubicBezTo>
                  <a:pt x="6776784" y="6596009"/>
                  <a:pt x="6764809" y="6586690"/>
                  <a:pt x="6760313" y="6589469"/>
                </a:cubicBezTo>
                <a:close/>
                <a:moveTo>
                  <a:pt x="6637132" y="6577845"/>
                </a:moveTo>
                <a:cubicBezTo>
                  <a:pt x="6637132" y="6577845"/>
                  <a:pt x="6632849" y="6580492"/>
                  <a:pt x="6632849" y="6580492"/>
                </a:cubicBezTo>
                <a:cubicBezTo>
                  <a:pt x="6641264" y="6594102"/>
                  <a:pt x="6636983" y="6596749"/>
                  <a:pt x="6636983" y="6596749"/>
                </a:cubicBezTo>
                <a:cubicBezTo>
                  <a:pt x="6641264" y="6594102"/>
                  <a:pt x="6649827" y="6588808"/>
                  <a:pt x="6637132" y="6577845"/>
                </a:cubicBezTo>
                <a:close/>
                <a:moveTo>
                  <a:pt x="6704861" y="6498347"/>
                </a:moveTo>
                <a:cubicBezTo>
                  <a:pt x="6704861" y="6498347"/>
                  <a:pt x="6700311" y="6501161"/>
                  <a:pt x="6700311" y="6501161"/>
                </a:cubicBezTo>
                <a:cubicBezTo>
                  <a:pt x="6695764" y="6503972"/>
                  <a:pt x="6695764" y="6503972"/>
                  <a:pt x="6691213" y="6506785"/>
                </a:cubicBezTo>
                <a:cubicBezTo>
                  <a:pt x="6695082" y="6523207"/>
                  <a:pt x="6690531" y="6526021"/>
                  <a:pt x="6694397" y="6542443"/>
                </a:cubicBezTo>
                <a:cubicBezTo>
                  <a:pt x="6711907" y="6550425"/>
                  <a:pt x="6712593" y="6531193"/>
                  <a:pt x="6725555" y="6541986"/>
                </a:cubicBezTo>
                <a:cubicBezTo>
                  <a:pt x="6725555" y="6541986"/>
                  <a:pt x="6730104" y="6539174"/>
                  <a:pt x="6721692" y="6525567"/>
                </a:cubicBezTo>
                <a:cubicBezTo>
                  <a:pt x="6721692" y="6525567"/>
                  <a:pt x="6717142" y="6528380"/>
                  <a:pt x="6717142" y="6528380"/>
                </a:cubicBezTo>
                <a:cubicBezTo>
                  <a:pt x="6708044" y="6534005"/>
                  <a:pt x="6713276" y="6511957"/>
                  <a:pt x="6704861" y="6498347"/>
                </a:cubicBezTo>
                <a:close/>
                <a:moveTo>
                  <a:pt x="6680894" y="6480879"/>
                </a:moveTo>
                <a:cubicBezTo>
                  <a:pt x="6680894" y="6480879"/>
                  <a:pt x="6676455" y="6483623"/>
                  <a:pt x="6672018" y="6486366"/>
                </a:cubicBezTo>
                <a:lnTo>
                  <a:pt x="6667580" y="6489110"/>
                </a:lnTo>
                <a:cubicBezTo>
                  <a:pt x="6673721" y="6494080"/>
                  <a:pt x="6676790" y="6496565"/>
                  <a:pt x="6678879" y="6497465"/>
                </a:cubicBezTo>
                <a:cubicBezTo>
                  <a:pt x="6680969" y="6498363"/>
                  <a:pt x="6682079" y="6497678"/>
                  <a:pt x="6684299" y="6496306"/>
                </a:cubicBezTo>
                <a:cubicBezTo>
                  <a:pt x="6688736" y="6493563"/>
                  <a:pt x="6688736" y="6493563"/>
                  <a:pt x="6680894" y="6480879"/>
                </a:cubicBezTo>
                <a:close/>
                <a:moveTo>
                  <a:pt x="6745000" y="6473533"/>
                </a:moveTo>
                <a:cubicBezTo>
                  <a:pt x="6740185" y="6476512"/>
                  <a:pt x="6740185" y="6476512"/>
                  <a:pt x="6740185" y="6476512"/>
                </a:cubicBezTo>
                <a:cubicBezTo>
                  <a:pt x="6740185" y="6476512"/>
                  <a:pt x="6740185" y="6476512"/>
                  <a:pt x="6735368" y="6479489"/>
                </a:cubicBezTo>
                <a:cubicBezTo>
                  <a:pt x="6735368" y="6479489"/>
                  <a:pt x="6735368" y="6479489"/>
                  <a:pt x="6743783" y="6493100"/>
                </a:cubicBezTo>
                <a:cubicBezTo>
                  <a:pt x="6743783" y="6493100"/>
                  <a:pt x="6748599" y="6490121"/>
                  <a:pt x="6748599" y="6490121"/>
                </a:cubicBezTo>
                <a:cubicBezTo>
                  <a:pt x="6748599" y="6490121"/>
                  <a:pt x="6753416" y="6487143"/>
                  <a:pt x="6753416" y="6487143"/>
                </a:cubicBezTo>
                <a:cubicBezTo>
                  <a:pt x="6753416" y="6487143"/>
                  <a:pt x="6745000" y="6473533"/>
                  <a:pt x="6745000" y="6473533"/>
                </a:cubicBezTo>
                <a:close/>
                <a:moveTo>
                  <a:pt x="6779102" y="6471257"/>
                </a:moveTo>
                <a:cubicBezTo>
                  <a:pt x="6774608" y="6474036"/>
                  <a:pt x="6770112" y="6476816"/>
                  <a:pt x="6765616" y="6479597"/>
                </a:cubicBezTo>
                <a:cubicBezTo>
                  <a:pt x="6767821" y="6488815"/>
                  <a:pt x="6772688" y="6502338"/>
                  <a:pt x="6778226" y="6508008"/>
                </a:cubicBezTo>
                <a:cubicBezTo>
                  <a:pt x="6780074" y="6509897"/>
                  <a:pt x="6781994" y="6510914"/>
                  <a:pt x="6783917" y="6510607"/>
                </a:cubicBezTo>
                <a:cubicBezTo>
                  <a:pt x="6786480" y="6510199"/>
                  <a:pt x="6789044" y="6507438"/>
                  <a:pt x="6791437" y="6501258"/>
                </a:cubicBezTo>
                <a:cubicBezTo>
                  <a:pt x="6783021" y="6487647"/>
                  <a:pt x="6787517" y="6484868"/>
                  <a:pt x="6779102" y="6471257"/>
                </a:cubicBezTo>
                <a:close/>
                <a:moveTo>
                  <a:pt x="6854266" y="6462406"/>
                </a:moveTo>
                <a:cubicBezTo>
                  <a:pt x="6854266" y="6462406"/>
                  <a:pt x="6849032" y="6484453"/>
                  <a:pt x="6840617" y="6470845"/>
                </a:cubicBezTo>
                <a:cubicBezTo>
                  <a:pt x="6836069" y="6473656"/>
                  <a:pt x="6849032" y="6484453"/>
                  <a:pt x="6849032" y="6484453"/>
                </a:cubicBezTo>
                <a:cubicBezTo>
                  <a:pt x="6853582" y="6481640"/>
                  <a:pt x="6858131" y="6478828"/>
                  <a:pt x="6862679" y="6476016"/>
                </a:cubicBezTo>
                <a:cubicBezTo>
                  <a:pt x="6867228" y="6473203"/>
                  <a:pt x="6867228" y="6473203"/>
                  <a:pt x="6867228" y="6473203"/>
                </a:cubicBezTo>
                <a:cubicBezTo>
                  <a:pt x="6867228" y="6473203"/>
                  <a:pt x="6858815" y="6459594"/>
                  <a:pt x="6854266" y="6462406"/>
                </a:cubicBezTo>
                <a:close/>
                <a:moveTo>
                  <a:pt x="6708116" y="6446179"/>
                </a:moveTo>
                <a:cubicBezTo>
                  <a:pt x="6708116" y="6446179"/>
                  <a:pt x="6704102" y="6448662"/>
                  <a:pt x="6700087" y="6451144"/>
                </a:cubicBezTo>
                <a:cubicBezTo>
                  <a:pt x="6700087" y="6451144"/>
                  <a:pt x="6705411" y="6459754"/>
                  <a:pt x="6710001" y="6463984"/>
                </a:cubicBezTo>
                <a:cubicBezTo>
                  <a:pt x="6711532" y="6465395"/>
                  <a:pt x="6712981" y="6466317"/>
                  <a:pt x="6714123" y="6466272"/>
                </a:cubicBezTo>
                <a:cubicBezTo>
                  <a:pt x="6715646" y="6466212"/>
                  <a:pt x="6716626" y="6464431"/>
                  <a:pt x="6716531" y="6459789"/>
                </a:cubicBezTo>
                <a:cubicBezTo>
                  <a:pt x="6716531" y="6459789"/>
                  <a:pt x="6716531" y="6459789"/>
                  <a:pt x="6708116" y="6446179"/>
                </a:cubicBezTo>
                <a:close/>
                <a:moveTo>
                  <a:pt x="7113741" y="6423935"/>
                </a:moveTo>
                <a:cubicBezTo>
                  <a:pt x="7109833" y="6422126"/>
                  <a:pt x="7105889" y="6421993"/>
                  <a:pt x="7103113" y="6424444"/>
                </a:cubicBezTo>
                <a:cubicBezTo>
                  <a:pt x="7101262" y="6426079"/>
                  <a:pt x="7099931" y="6428862"/>
                  <a:pt x="7099476" y="6433061"/>
                </a:cubicBezTo>
                <a:cubicBezTo>
                  <a:pt x="7103893" y="6430331"/>
                  <a:pt x="7115318" y="6438942"/>
                  <a:pt x="7124151" y="6433482"/>
                </a:cubicBezTo>
                <a:cubicBezTo>
                  <a:pt x="7121521" y="6429229"/>
                  <a:pt x="7117649" y="6425744"/>
                  <a:pt x="7113741" y="6423935"/>
                </a:cubicBezTo>
                <a:close/>
                <a:moveTo>
                  <a:pt x="6928258" y="6414573"/>
                </a:moveTo>
                <a:cubicBezTo>
                  <a:pt x="6919499" y="6419988"/>
                  <a:pt x="6919499" y="6419988"/>
                  <a:pt x="6915121" y="6422694"/>
                </a:cubicBezTo>
                <a:cubicBezTo>
                  <a:pt x="6909191" y="6417999"/>
                  <a:pt x="6902942" y="6417682"/>
                  <a:pt x="6897468" y="6421068"/>
                </a:cubicBezTo>
                <a:cubicBezTo>
                  <a:pt x="6891996" y="6424451"/>
                  <a:pt x="6887298" y="6431536"/>
                  <a:pt x="6884471" y="6441646"/>
                </a:cubicBezTo>
                <a:cubicBezTo>
                  <a:pt x="6884471" y="6441646"/>
                  <a:pt x="6880091" y="6444353"/>
                  <a:pt x="6891949" y="6453741"/>
                </a:cubicBezTo>
                <a:cubicBezTo>
                  <a:pt x="6896325" y="6451034"/>
                  <a:pt x="6905083" y="6445620"/>
                  <a:pt x="6913841" y="6440205"/>
                </a:cubicBezTo>
                <a:cubicBezTo>
                  <a:pt x="6918222" y="6437497"/>
                  <a:pt x="6930076" y="6446885"/>
                  <a:pt x="6938834" y="6441472"/>
                </a:cubicBezTo>
                <a:cubicBezTo>
                  <a:pt x="6931356" y="6429375"/>
                  <a:pt x="6931356" y="6429375"/>
                  <a:pt x="6928258" y="6414573"/>
                </a:cubicBezTo>
                <a:close/>
                <a:moveTo>
                  <a:pt x="4567662" y="6413573"/>
                </a:moveTo>
                <a:lnTo>
                  <a:pt x="4565985" y="6418648"/>
                </a:lnTo>
                <a:cubicBezTo>
                  <a:pt x="4563378" y="6426836"/>
                  <a:pt x="4559792" y="6433436"/>
                  <a:pt x="4546995" y="6432580"/>
                </a:cubicBezTo>
                <a:cubicBezTo>
                  <a:pt x="4542558" y="6435324"/>
                  <a:pt x="4545964" y="6450755"/>
                  <a:pt x="4545964" y="6450755"/>
                </a:cubicBezTo>
                <a:cubicBezTo>
                  <a:pt x="4537089" y="6456242"/>
                  <a:pt x="4532652" y="6458986"/>
                  <a:pt x="4536056" y="6474415"/>
                </a:cubicBezTo>
                <a:cubicBezTo>
                  <a:pt x="4536056" y="6474415"/>
                  <a:pt x="4528214" y="6461730"/>
                  <a:pt x="4523775" y="6464473"/>
                </a:cubicBezTo>
                <a:cubicBezTo>
                  <a:pt x="4523775" y="6464473"/>
                  <a:pt x="4532652" y="6458986"/>
                  <a:pt x="4532652" y="6458986"/>
                </a:cubicBezTo>
                <a:lnTo>
                  <a:pt x="4523283" y="6442698"/>
                </a:lnTo>
                <a:lnTo>
                  <a:pt x="4530338" y="6437839"/>
                </a:lnTo>
                <a:cubicBezTo>
                  <a:pt x="4541336" y="6430867"/>
                  <a:pt x="4553092" y="6423655"/>
                  <a:pt x="4564493" y="6415998"/>
                </a:cubicBezTo>
                <a:close/>
                <a:moveTo>
                  <a:pt x="7129790" y="6402562"/>
                </a:moveTo>
                <a:cubicBezTo>
                  <a:pt x="7127030" y="6404268"/>
                  <a:pt x="7125472" y="6409151"/>
                  <a:pt x="7126770" y="6416186"/>
                </a:cubicBezTo>
                <a:cubicBezTo>
                  <a:pt x="7126770" y="6416186"/>
                  <a:pt x="7135602" y="6410725"/>
                  <a:pt x="7142612" y="6422068"/>
                </a:cubicBezTo>
                <a:cubicBezTo>
                  <a:pt x="7151443" y="6416607"/>
                  <a:pt x="7140016" y="6407996"/>
                  <a:pt x="7140016" y="6407996"/>
                </a:cubicBezTo>
                <a:cubicBezTo>
                  <a:pt x="7136511" y="6402326"/>
                  <a:pt x="7132549" y="6400856"/>
                  <a:pt x="7129790" y="6402562"/>
                </a:cubicBezTo>
                <a:close/>
                <a:moveTo>
                  <a:pt x="6748338" y="6402497"/>
                </a:moveTo>
                <a:cubicBezTo>
                  <a:pt x="6743900" y="6405241"/>
                  <a:pt x="6747407" y="6420838"/>
                  <a:pt x="6747407" y="6420838"/>
                </a:cubicBezTo>
                <a:cubicBezTo>
                  <a:pt x="6750916" y="6436437"/>
                  <a:pt x="6776618" y="6438311"/>
                  <a:pt x="6784562" y="6451164"/>
                </a:cubicBezTo>
                <a:cubicBezTo>
                  <a:pt x="6789002" y="6448417"/>
                  <a:pt x="6793442" y="6445673"/>
                  <a:pt x="6797881" y="6442930"/>
                </a:cubicBezTo>
                <a:cubicBezTo>
                  <a:pt x="6802319" y="6440186"/>
                  <a:pt x="6802319" y="6440186"/>
                  <a:pt x="6802319" y="6440186"/>
                </a:cubicBezTo>
                <a:cubicBezTo>
                  <a:pt x="6810266" y="6453037"/>
                  <a:pt x="6819144" y="6447549"/>
                  <a:pt x="6823583" y="6444804"/>
                </a:cubicBezTo>
                <a:lnTo>
                  <a:pt x="6835964" y="6454910"/>
                </a:lnTo>
                <a:lnTo>
                  <a:pt x="6822838" y="6463025"/>
                </a:lnTo>
                <a:cubicBezTo>
                  <a:pt x="6827045" y="6469831"/>
                  <a:pt x="6830253" y="6472550"/>
                  <a:pt x="6832407" y="6473569"/>
                </a:cubicBezTo>
                <a:cubicBezTo>
                  <a:pt x="6834564" y="6474588"/>
                  <a:pt x="6835668" y="6473904"/>
                  <a:pt x="6835668" y="6473904"/>
                </a:cubicBezTo>
                <a:cubicBezTo>
                  <a:pt x="6840082" y="6471174"/>
                  <a:pt x="6844497" y="6468446"/>
                  <a:pt x="6840499" y="6452105"/>
                </a:cubicBezTo>
                <a:lnTo>
                  <a:pt x="6835969" y="6454907"/>
                </a:lnTo>
                <a:lnTo>
                  <a:pt x="6841338" y="6433825"/>
                </a:lnTo>
                <a:cubicBezTo>
                  <a:pt x="6841338" y="6433825"/>
                  <a:pt x="6841338" y="6433825"/>
                  <a:pt x="6833391" y="6420974"/>
                </a:cubicBezTo>
                <a:cubicBezTo>
                  <a:pt x="6837831" y="6418228"/>
                  <a:pt x="6845775" y="6431081"/>
                  <a:pt x="6845775" y="6431081"/>
                </a:cubicBezTo>
                <a:cubicBezTo>
                  <a:pt x="6845775" y="6431081"/>
                  <a:pt x="6842269" y="6415484"/>
                  <a:pt x="6842269" y="6415484"/>
                </a:cubicBezTo>
                <a:cubicBezTo>
                  <a:pt x="6842269" y="6415484"/>
                  <a:pt x="6842269" y="6415484"/>
                  <a:pt x="6837831" y="6418228"/>
                </a:cubicBezTo>
                <a:lnTo>
                  <a:pt x="6833391" y="6420974"/>
                </a:lnTo>
                <a:lnTo>
                  <a:pt x="6802319" y="6440186"/>
                </a:lnTo>
                <a:cubicBezTo>
                  <a:pt x="6794371" y="6427332"/>
                  <a:pt x="6798812" y="6424587"/>
                  <a:pt x="6798812" y="6424587"/>
                </a:cubicBezTo>
                <a:cubicBezTo>
                  <a:pt x="6790866" y="6411735"/>
                  <a:pt x="6781987" y="6417224"/>
                  <a:pt x="6777548" y="6419969"/>
                </a:cubicBezTo>
                <a:cubicBezTo>
                  <a:pt x="6769602" y="6407117"/>
                  <a:pt x="6757217" y="6397008"/>
                  <a:pt x="6748338" y="6402497"/>
                </a:cubicBezTo>
                <a:close/>
                <a:moveTo>
                  <a:pt x="6473956" y="6390918"/>
                </a:moveTo>
                <a:lnTo>
                  <a:pt x="6474349" y="6393264"/>
                </a:lnTo>
                <a:lnTo>
                  <a:pt x="6472669" y="6393431"/>
                </a:lnTo>
                <a:close/>
                <a:moveTo>
                  <a:pt x="6943253" y="6388574"/>
                </a:moveTo>
                <a:cubicBezTo>
                  <a:pt x="6943253" y="6388574"/>
                  <a:pt x="6946850" y="6405162"/>
                  <a:pt x="6946850" y="6405162"/>
                </a:cubicBezTo>
                <a:cubicBezTo>
                  <a:pt x="6951667" y="6402184"/>
                  <a:pt x="6956484" y="6399206"/>
                  <a:pt x="6956484" y="6399206"/>
                </a:cubicBezTo>
                <a:cubicBezTo>
                  <a:pt x="6956484" y="6399206"/>
                  <a:pt x="6951667" y="6402184"/>
                  <a:pt x="6943253" y="6388574"/>
                </a:cubicBezTo>
                <a:close/>
                <a:moveTo>
                  <a:pt x="6926310" y="6381742"/>
                </a:moveTo>
                <a:cubicBezTo>
                  <a:pt x="6924091" y="6383115"/>
                  <a:pt x="6918802" y="6382001"/>
                  <a:pt x="6915048" y="6382131"/>
                </a:cubicBezTo>
                <a:cubicBezTo>
                  <a:pt x="6911295" y="6382260"/>
                  <a:pt x="6909075" y="6383632"/>
                  <a:pt x="6912996" y="6389974"/>
                </a:cubicBezTo>
                <a:cubicBezTo>
                  <a:pt x="6914957" y="6393145"/>
                  <a:pt x="6917259" y="6395009"/>
                  <a:pt x="6919488" y="6395823"/>
                </a:cubicBezTo>
                <a:cubicBezTo>
                  <a:pt x="6926174" y="6398264"/>
                  <a:pt x="6932191" y="6391256"/>
                  <a:pt x="6926310" y="6381742"/>
                </a:cubicBezTo>
                <a:close/>
                <a:moveTo>
                  <a:pt x="7204040" y="6365279"/>
                </a:moveTo>
                <a:cubicBezTo>
                  <a:pt x="7195051" y="6370837"/>
                  <a:pt x="7198968" y="6387226"/>
                  <a:pt x="7189978" y="6392786"/>
                </a:cubicBezTo>
                <a:cubicBezTo>
                  <a:pt x="7189978" y="6392786"/>
                  <a:pt x="7194473" y="6390006"/>
                  <a:pt x="7198391" y="6406391"/>
                </a:cubicBezTo>
                <a:cubicBezTo>
                  <a:pt x="7202886" y="6403612"/>
                  <a:pt x="7216373" y="6395273"/>
                  <a:pt x="7212456" y="6378888"/>
                </a:cubicBezTo>
                <a:cubicBezTo>
                  <a:pt x="7212456" y="6378888"/>
                  <a:pt x="7204040" y="6365279"/>
                  <a:pt x="7204040" y="6365279"/>
                </a:cubicBezTo>
                <a:close/>
                <a:moveTo>
                  <a:pt x="6850560" y="6358442"/>
                </a:moveTo>
                <a:cubicBezTo>
                  <a:pt x="6858403" y="6371127"/>
                  <a:pt x="6853965" y="6373871"/>
                  <a:pt x="6853965" y="6373871"/>
                </a:cubicBezTo>
                <a:cubicBezTo>
                  <a:pt x="6846123" y="6361188"/>
                  <a:pt x="6845090" y="6379357"/>
                  <a:pt x="6837247" y="6366675"/>
                </a:cubicBezTo>
                <a:cubicBezTo>
                  <a:pt x="6829404" y="6353988"/>
                  <a:pt x="6846123" y="6361188"/>
                  <a:pt x="6850560" y="6358442"/>
                </a:cubicBezTo>
                <a:close/>
                <a:moveTo>
                  <a:pt x="7174420" y="6354508"/>
                </a:moveTo>
                <a:cubicBezTo>
                  <a:pt x="7171802" y="6354770"/>
                  <a:pt x="7164789" y="6363933"/>
                  <a:pt x="7170441" y="6367601"/>
                </a:cubicBezTo>
                <a:cubicBezTo>
                  <a:pt x="7169604" y="6359221"/>
                  <a:pt x="7180073" y="6358176"/>
                  <a:pt x="7174420" y="6354508"/>
                </a:cubicBezTo>
                <a:close/>
                <a:moveTo>
                  <a:pt x="4675690" y="6353010"/>
                </a:moveTo>
                <a:cubicBezTo>
                  <a:pt x="4680128" y="6350267"/>
                  <a:pt x="4675690" y="6353010"/>
                  <a:pt x="4687972" y="6362953"/>
                </a:cubicBezTo>
                <a:lnTo>
                  <a:pt x="4674596" y="6355271"/>
                </a:lnTo>
                <a:close/>
                <a:moveTo>
                  <a:pt x="4667757" y="6351339"/>
                </a:moveTo>
                <a:lnTo>
                  <a:pt x="4674596" y="6355271"/>
                </a:lnTo>
                <a:lnTo>
                  <a:pt x="4666596" y="6371786"/>
                </a:lnTo>
                <a:cubicBezTo>
                  <a:pt x="4664673" y="6377359"/>
                  <a:pt x="4661345" y="6379416"/>
                  <a:pt x="4649062" y="6369473"/>
                </a:cubicBezTo>
                <a:cubicBezTo>
                  <a:pt x="4649062" y="6369473"/>
                  <a:pt x="4649062" y="6369473"/>
                  <a:pt x="4648637" y="6367545"/>
                </a:cubicBezTo>
                <a:lnTo>
                  <a:pt x="4645702" y="6354241"/>
                </a:lnTo>
                <a:lnTo>
                  <a:pt x="4646266" y="6353901"/>
                </a:lnTo>
                <a:lnTo>
                  <a:pt x="4650546" y="6351425"/>
                </a:lnTo>
                <a:lnTo>
                  <a:pt x="4658988" y="6353746"/>
                </a:lnTo>
                <a:cubicBezTo>
                  <a:pt x="4661890" y="6353322"/>
                  <a:pt x="4664771" y="6352090"/>
                  <a:pt x="4667757" y="6351339"/>
                </a:cubicBezTo>
                <a:close/>
                <a:moveTo>
                  <a:pt x="6734394" y="6328663"/>
                </a:moveTo>
                <a:cubicBezTo>
                  <a:pt x="6734394" y="6328663"/>
                  <a:pt x="6734394" y="6328663"/>
                  <a:pt x="6731777" y="6328926"/>
                </a:cubicBezTo>
                <a:cubicBezTo>
                  <a:pt x="6729161" y="6329186"/>
                  <a:pt x="6729161" y="6329186"/>
                  <a:pt x="6729554" y="6333114"/>
                </a:cubicBezTo>
                <a:cubicBezTo>
                  <a:pt x="6729554" y="6333114"/>
                  <a:pt x="6729651" y="6334097"/>
                  <a:pt x="6730075" y="6335045"/>
                </a:cubicBezTo>
                <a:cubicBezTo>
                  <a:pt x="6730501" y="6335994"/>
                  <a:pt x="6731254" y="6336913"/>
                  <a:pt x="6732563" y="6336781"/>
                </a:cubicBezTo>
                <a:cubicBezTo>
                  <a:pt x="6735181" y="6336519"/>
                  <a:pt x="6735181" y="6336519"/>
                  <a:pt x="6735181" y="6336519"/>
                </a:cubicBezTo>
                <a:cubicBezTo>
                  <a:pt x="6735181" y="6336519"/>
                  <a:pt x="6737403" y="6332329"/>
                  <a:pt x="6737403" y="6332329"/>
                </a:cubicBezTo>
                <a:cubicBezTo>
                  <a:pt x="6737011" y="6328402"/>
                  <a:pt x="6737011" y="6328402"/>
                  <a:pt x="6734394" y="6328663"/>
                </a:cubicBezTo>
                <a:close/>
                <a:moveTo>
                  <a:pt x="7383207" y="6325665"/>
                </a:moveTo>
                <a:cubicBezTo>
                  <a:pt x="7382125" y="6326933"/>
                  <a:pt x="7380895" y="6329511"/>
                  <a:pt x="7379855" y="6333978"/>
                </a:cubicBezTo>
                <a:cubicBezTo>
                  <a:pt x="7388363" y="6329854"/>
                  <a:pt x="7386451" y="6321863"/>
                  <a:pt x="7383207" y="6325665"/>
                </a:cubicBezTo>
                <a:close/>
                <a:moveTo>
                  <a:pt x="7514070" y="6306284"/>
                </a:moveTo>
                <a:cubicBezTo>
                  <a:pt x="7514070" y="6306284"/>
                  <a:pt x="7514070" y="6306284"/>
                  <a:pt x="7511323" y="6306560"/>
                </a:cubicBezTo>
                <a:cubicBezTo>
                  <a:pt x="7511792" y="6311272"/>
                  <a:pt x="7509046" y="6311547"/>
                  <a:pt x="7506298" y="6311822"/>
                </a:cubicBezTo>
                <a:cubicBezTo>
                  <a:pt x="7506298" y="6311822"/>
                  <a:pt x="7503549" y="6312095"/>
                  <a:pt x="7504021" y="6316810"/>
                </a:cubicBezTo>
                <a:cubicBezTo>
                  <a:pt x="7504491" y="6321522"/>
                  <a:pt x="7507240" y="6321247"/>
                  <a:pt x="7507240" y="6321247"/>
                </a:cubicBezTo>
                <a:cubicBezTo>
                  <a:pt x="7509987" y="6320973"/>
                  <a:pt x="7512736" y="6320698"/>
                  <a:pt x="7515482" y="6320425"/>
                </a:cubicBezTo>
                <a:cubicBezTo>
                  <a:pt x="7518231" y="6320150"/>
                  <a:pt x="7517760" y="6315437"/>
                  <a:pt x="7517290" y="6310723"/>
                </a:cubicBezTo>
                <a:cubicBezTo>
                  <a:pt x="7517290" y="6310723"/>
                  <a:pt x="7514070" y="6306284"/>
                  <a:pt x="7514070" y="6306284"/>
                </a:cubicBezTo>
                <a:close/>
                <a:moveTo>
                  <a:pt x="6698894" y="6305236"/>
                </a:moveTo>
                <a:lnTo>
                  <a:pt x="6700340" y="6307620"/>
                </a:lnTo>
                <a:lnTo>
                  <a:pt x="6699254" y="6307113"/>
                </a:lnTo>
                <a:close/>
                <a:moveTo>
                  <a:pt x="6704807" y="6302805"/>
                </a:moveTo>
                <a:cubicBezTo>
                  <a:pt x="6705424" y="6302130"/>
                  <a:pt x="6706127" y="6302333"/>
                  <a:pt x="6707021" y="6304426"/>
                </a:cubicBezTo>
                <a:cubicBezTo>
                  <a:pt x="6705177" y="6313335"/>
                  <a:pt x="6706040" y="6321978"/>
                  <a:pt x="6711456" y="6321436"/>
                </a:cubicBezTo>
                <a:lnTo>
                  <a:pt x="6712245" y="6329333"/>
                </a:lnTo>
                <a:lnTo>
                  <a:pt x="6707884" y="6326109"/>
                </a:lnTo>
                <a:cubicBezTo>
                  <a:pt x="6704684" y="6325894"/>
                  <a:pt x="6702466" y="6327267"/>
                  <a:pt x="6702466" y="6327267"/>
                </a:cubicBezTo>
                <a:cubicBezTo>
                  <a:pt x="6696584" y="6317754"/>
                  <a:pt x="6704518" y="6319423"/>
                  <a:pt x="6705544" y="6315501"/>
                </a:cubicBezTo>
                <a:lnTo>
                  <a:pt x="6704909" y="6313513"/>
                </a:lnTo>
                <a:lnTo>
                  <a:pt x="6705177" y="6313335"/>
                </a:lnTo>
                <a:lnTo>
                  <a:pt x="6704838" y="6313292"/>
                </a:lnTo>
                <a:lnTo>
                  <a:pt x="6703498" y="6309093"/>
                </a:lnTo>
                <a:lnTo>
                  <a:pt x="6701928" y="6308360"/>
                </a:lnTo>
                <a:lnTo>
                  <a:pt x="6703119" y="6306451"/>
                </a:lnTo>
                <a:cubicBezTo>
                  <a:pt x="6703661" y="6305033"/>
                  <a:pt x="6704190" y="6303480"/>
                  <a:pt x="6704807" y="6302805"/>
                </a:cubicBezTo>
                <a:close/>
                <a:moveTo>
                  <a:pt x="4775540" y="6302704"/>
                </a:moveTo>
                <a:lnTo>
                  <a:pt x="4792432" y="6306399"/>
                </a:lnTo>
                <a:lnTo>
                  <a:pt x="4791682" y="6311019"/>
                </a:lnTo>
                <a:cubicBezTo>
                  <a:pt x="4791087" y="6314674"/>
                  <a:pt x="4791682" y="6311019"/>
                  <a:pt x="4791087" y="6314674"/>
                </a:cubicBezTo>
                <a:cubicBezTo>
                  <a:pt x="4778719" y="6318292"/>
                  <a:pt x="4784569" y="6318539"/>
                  <a:pt x="4788017" y="6319977"/>
                </a:cubicBezTo>
                <a:lnTo>
                  <a:pt x="4789876" y="6321956"/>
                </a:lnTo>
                <a:lnTo>
                  <a:pt x="4789887" y="6322003"/>
                </a:lnTo>
                <a:lnTo>
                  <a:pt x="4786797" y="6325993"/>
                </a:lnTo>
                <a:lnTo>
                  <a:pt x="4785840" y="6326407"/>
                </a:lnTo>
                <a:lnTo>
                  <a:pt x="4783330" y="6323718"/>
                </a:lnTo>
                <a:cubicBezTo>
                  <a:pt x="4781241" y="6322818"/>
                  <a:pt x="4780132" y="6323504"/>
                  <a:pt x="4780132" y="6323504"/>
                </a:cubicBezTo>
                <a:cubicBezTo>
                  <a:pt x="4776210" y="6317162"/>
                  <a:pt x="4776468" y="6312619"/>
                  <a:pt x="4776726" y="6308075"/>
                </a:cubicBezTo>
                <a:close/>
                <a:moveTo>
                  <a:pt x="7682406" y="6294223"/>
                </a:moveTo>
                <a:cubicBezTo>
                  <a:pt x="7677009" y="6294761"/>
                  <a:pt x="7677009" y="6294761"/>
                  <a:pt x="7677009" y="6294761"/>
                </a:cubicBezTo>
                <a:cubicBezTo>
                  <a:pt x="7674309" y="6295031"/>
                  <a:pt x="7674309" y="6295031"/>
                  <a:pt x="7674780" y="6299746"/>
                </a:cubicBezTo>
                <a:cubicBezTo>
                  <a:pt x="7675016" y="6302101"/>
                  <a:pt x="7675134" y="6303279"/>
                  <a:pt x="7675530" y="6303836"/>
                </a:cubicBezTo>
                <a:cubicBezTo>
                  <a:pt x="7675926" y="6304390"/>
                  <a:pt x="7676601" y="6304323"/>
                  <a:pt x="7677950" y="6304190"/>
                </a:cubicBezTo>
                <a:cubicBezTo>
                  <a:pt x="7680650" y="6303918"/>
                  <a:pt x="7680650" y="6303918"/>
                  <a:pt x="7680650" y="6303918"/>
                </a:cubicBezTo>
                <a:cubicBezTo>
                  <a:pt x="7683347" y="6303649"/>
                  <a:pt x="7686047" y="6303380"/>
                  <a:pt x="7685576" y="6298666"/>
                </a:cubicBezTo>
                <a:cubicBezTo>
                  <a:pt x="7685105" y="6293953"/>
                  <a:pt x="7682406" y="6294223"/>
                  <a:pt x="7682406" y="6294223"/>
                </a:cubicBezTo>
                <a:close/>
                <a:moveTo>
                  <a:pt x="7939049" y="6286029"/>
                </a:moveTo>
                <a:cubicBezTo>
                  <a:pt x="7939479" y="6290348"/>
                  <a:pt x="7939479" y="6290348"/>
                  <a:pt x="7939479" y="6290348"/>
                </a:cubicBezTo>
                <a:cubicBezTo>
                  <a:pt x="7941285" y="6294533"/>
                  <a:pt x="7943669" y="6297566"/>
                  <a:pt x="7946236" y="6298947"/>
                </a:cubicBezTo>
                <a:cubicBezTo>
                  <a:pt x="7948802" y="6300327"/>
                  <a:pt x="7951551" y="6300051"/>
                  <a:pt x="7954082" y="6297617"/>
                </a:cubicBezTo>
                <a:cubicBezTo>
                  <a:pt x="7953651" y="6293297"/>
                  <a:pt x="7953651" y="6293297"/>
                  <a:pt x="7950903" y="6293572"/>
                </a:cubicBezTo>
                <a:cubicBezTo>
                  <a:pt x="7948155" y="6293848"/>
                  <a:pt x="7942227" y="6290075"/>
                  <a:pt x="7939049" y="6286029"/>
                </a:cubicBezTo>
                <a:close/>
                <a:moveTo>
                  <a:pt x="7200096" y="6279933"/>
                </a:moveTo>
                <a:cubicBezTo>
                  <a:pt x="7200096" y="6279933"/>
                  <a:pt x="7196082" y="6282414"/>
                  <a:pt x="7192069" y="6284895"/>
                </a:cubicBezTo>
                <a:cubicBezTo>
                  <a:pt x="7194075" y="6283655"/>
                  <a:pt x="7197183" y="6286438"/>
                  <a:pt x="7199237" y="6287516"/>
                </a:cubicBezTo>
                <a:cubicBezTo>
                  <a:pt x="7201293" y="6288599"/>
                  <a:pt x="7202297" y="6287979"/>
                  <a:pt x="7200096" y="6279933"/>
                </a:cubicBezTo>
                <a:close/>
                <a:moveTo>
                  <a:pt x="3183514" y="6278687"/>
                </a:moveTo>
                <a:cubicBezTo>
                  <a:pt x="3181625" y="6280195"/>
                  <a:pt x="3181625" y="6280195"/>
                  <a:pt x="3181210" y="6283543"/>
                </a:cubicBezTo>
                <a:cubicBezTo>
                  <a:pt x="3182679" y="6285382"/>
                  <a:pt x="3185620" y="6289062"/>
                  <a:pt x="3187507" y="6287553"/>
                </a:cubicBezTo>
                <a:cubicBezTo>
                  <a:pt x="3187507" y="6287553"/>
                  <a:pt x="3187507" y="6287553"/>
                  <a:pt x="3194223" y="6288214"/>
                </a:cubicBezTo>
                <a:cubicBezTo>
                  <a:pt x="3196109" y="6286705"/>
                  <a:pt x="3197996" y="6285198"/>
                  <a:pt x="3196524" y="6283357"/>
                </a:cubicBezTo>
                <a:cubicBezTo>
                  <a:pt x="3195055" y="6281519"/>
                  <a:pt x="3192115" y="6277840"/>
                  <a:pt x="3190227" y="6279347"/>
                </a:cubicBezTo>
                <a:cubicBezTo>
                  <a:pt x="3190227" y="6279347"/>
                  <a:pt x="3190227" y="6279347"/>
                  <a:pt x="3183514" y="6278687"/>
                </a:cubicBezTo>
                <a:close/>
                <a:moveTo>
                  <a:pt x="7666224" y="6265690"/>
                </a:moveTo>
                <a:cubicBezTo>
                  <a:pt x="7666224" y="6265690"/>
                  <a:pt x="7663671" y="6265945"/>
                  <a:pt x="7663671" y="6265945"/>
                </a:cubicBezTo>
                <a:cubicBezTo>
                  <a:pt x="7661120" y="6266201"/>
                  <a:pt x="7661120" y="6266201"/>
                  <a:pt x="7661538" y="6270391"/>
                </a:cubicBezTo>
                <a:cubicBezTo>
                  <a:pt x="7658987" y="6270646"/>
                  <a:pt x="7659405" y="6274834"/>
                  <a:pt x="7659405" y="6274834"/>
                </a:cubicBezTo>
                <a:cubicBezTo>
                  <a:pt x="7662376" y="6278769"/>
                  <a:pt x="7662376" y="6278769"/>
                  <a:pt x="7664929" y="6278514"/>
                </a:cubicBezTo>
                <a:cubicBezTo>
                  <a:pt x="7664929" y="6278514"/>
                  <a:pt x="7664929" y="6278514"/>
                  <a:pt x="7667480" y="6278260"/>
                </a:cubicBezTo>
                <a:cubicBezTo>
                  <a:pt x="7667480" y="6278260"/>
                  <a:pt x="7670031" y="6278004"/>
                  <a:pt x="7670031" y="6278004"/>
                </a:cubicBezTo>
                <a:cubicBezTo>
                  <a:pt x="7672583" y="6277750"/>
                  <a:pt x="7672163" y="6273560"/>
                  <a:pt x="7672163" y="6273560"/>
                </a:cubicBezTo>
                <a:cubicBezTo>
                  <a:pt x="7671746" y="6269371"/>
                  <a:pt x="7671746" y="6269371"/>
                  <a:pt x="7669194" y="6269625"/>
                </a:cubicBezTo>
                <a:cubicBezTo>
                  <a:pt x="7669194" y="6269625"/>
                  <a:pt x="7666224" y="6265690"/>
                  <a:pt x="7666224" y="6265690"/>
                </a:cubicBezTo>
                <a:close/>
                <a:moveTo>
                  <a:pt x="6758201" y="6255933"/>
                </a:moveTo>
                <a:lnTo>
                  <a:pt x="6765628" y="6270679"/>
                </a:lnTo>
                <a:lnTo>
                  <a:pt x="6762203" y="6272797"/>
                </a:lnTo>
                <a:lnTo>
                  <a:pt x="6761495" y="6272255"/>
                </a:lnTo>
                <a:lnTo>
                  <a:pt x="6761874" y="6270809"/>
                </a:lnTo>
                <a:lnTo>
                  <a:pt x="6753553" y="6260981"/>
                </a:lnTo>
                <a:close/>
                <a:moveTo>
                  <a:pt x="6737025" y="6254790"/>
                </a:moveTo>
                <a:lnTo>
                  <a:pt x="6747293" y="6263330"/>
                </a:lnTo>
                <a:lnTo>
                  <a:pt x="6741827" y="6265670"/>
                </a:lnTo>
                <a:cubicBezTo>
                  <a:pt x="6738074" y="6265800"/>
                  <a:pt x="6733894" y="6264000"/>
                  <a:pt x="6727754" y="6259030"/>
                </a:cubicBezTo>
                <a:lnTo>
                  <a:pt x="6718703" y="6278063"/>
                </a:lnTo>
                <a:lnTo>
                  <a:pt x="6714572" y="6280760"/>
                </a:lnTo>
                <a:cubicBezTo>
                  <a:pt x="6710387" y="6283362"/>
                  <a:pt x="6706432" y="6284847"/>
                  <a:pt x="6702155" y="6283092"/>
                </a:cubicBezTo>
                <a:cubicBezTo>
                  <a:pt x="6701721" y="6278773"/>
                  <a:pt x="6701290" y="6274451"/>
                  <a:pt x="6700426" y="6265811"/>
                </a:cubicBezTo>
                <a:cubicBezTo>
                  <a:pt x="6707198" y="6265135"/>
                  <a:pt x="6715461" y="6258855"/>
                  <a:pt x="6724049" y="6255814"/>
                </a:cubicBezTo>
                <a:cubicBezTo>
                  <a:pt x="6728341" y="6254294"/>
                  <a:pt x="6732716" y="6253584"/>
                  <a:pt x="6737025" y="6254790"/>
                </a:cubicBezTo>
                <a:close/>
                <a:moveTo>
                  <a:pt x="3222800" y="6251004"/>
                </a:moveTo>
                <a:cubicBezTo>
                  <a:pt x="3220913" y="6252512"/>
                  <a:pt x="3214285" y="6251958"/>
                  <a:pt x="3210971" y="6251683"/>
                </a:cubicBezTo>
                <a:cubicBezTo>
                  <a:pt x="3205770" y="6252915"/>
                  <a:pt x="3202455" y="6252638"/>
                  <a:pt x="3199141" y="6252360"/>
                </a:cubicBezTo>
                <a:cubicBezTo>
                  <a:pt x="3199141" y="6252360"/>
                  <a:pt x="3199141" y="6252360"/>
                  <a:pt x="3197255" y="6253869"/>
                </a:cubicBezTo>
                <a:cubicBezTo>
                  <a:pt x="3197255" y="6253869"/>
                  <a:pt x="3197255" y="6253869"/>
                  <a:pt x="3198681" y="6255655"/>
                </a:cubicBezTo>
                <a:cubicBezTo>
                  <a:pt x="3198681" y="6255655"/>
                  <a:pt x="3200108" y="6257440"/>
                  <a:pt x="3200108" y="6257440"/>
                </a:cubicBezTo>
                <a:cubicBezTo>
                  <a:pt x="3205310" y="6256207"/>
                  <a:pt x="3208624" y="6256485"/>
                  <a:pt x="3211938" y="6256760"/>
                </a:cubicBezTo>
                <a:cubicBezTo>
                  <a:pt x="3217139" y="6255529"/>
                  <a:pt x="3220454" y="6255807"/>
                  <a:pt x="3225653" y="6254574"/>
                </a:cubicBezTo>
                <a:cubicBezTo>
                  <a:pt x="3227540" y="6253066"/>
                  <a:pt x="3227540" y="6253066"/>
                  <a:pt x="3226114" y="6251279"/>
                </a:cubicBezTo>
                <a:cubicBezTo>
                  <a:pt x="3226114" y="6251279"/>
                  <a:pt x="3224687" y="6249495"/>
                  <a:pt x="3222800" y="6251004"/>
                </a:cubicBezTo>
                <a:close/>
                <a:moveTo>
                  <a:pt x="7517268" y="6249557"/>
                </a:moveTo>
                <a:lnTo>
                  <a:pt x="7517390" y="6252423"/>
                </a:lnTo>
                <a:lnTo>
                  <a:pt x="7516778" y="6249684"/>
                </a:lnTo>
                <a:close/>
                <a:moveTo>
                  <a:pt x="7543094" y="6238326"/>
                </a:moveTo>
                <a:cubicBezTo>
                  <a:pt x="7540477" y="6238587"/>
                  <a:pt x="7540477" y="6238587"/>
                  <a:pt x="7538331" y="6243563"/>
                </a:cubicBezTo>
                <a:cubicBezTo>
                  <a:pt x="7540947" y="6243302"/>
                  <a:pt x="7540947" y="6243302"/>
                  <a:pt x="7543564" y="6243040"/>
                </a:cubicBezTo>
                <a:cubicBezTo>
                  <a:pt x="7544035" y="6247752"/>
                  <a:pt x="7544035" y="6247752"/>
                  <a:pt x="7544035" y="6247752"/>
                </a:cubicBezTo>
                <a:cubicBezTo>
                  <a:pt x="7546181" y="6242779"/>
                  <a:pt x="7546181" y="6242779"/>
                  <a:pt x="7546181" y="6242779"/>
                </a:cubicBezTo>
                <a:cubicBezTo>
                  <a:pt x="7543094" y="6238326"/>
                  <a:pt x="7543094" y="6238326"/>
                  <a:pt x="7543094" y="6238326"/>
                </a:cubicBezTo>
                <a:close/>
                <a:moveTo>
                  <a:pt x="7523178" y="6231589"/>
                </a:moveTo>
                <a:cubicBezTo>
                  <a:pt x="7523610" y="6235909"/>
                  <a:pt x="7523610" y="6235909"/>
                  <a:pt x="7523610" y="6235909"/>
                </a:cubicBezTo>
                <a:cubicBezTo>
                  <a:pt x="7523610" y="6235909"/>
                  <a:pt x="7523610" y="6235909"/>
                  <a:pt x="7524041" y="6240229"/>
                </a:cubicBezTo>
                <a:cubicBezTo>
                  <a:pt x="7524258" y="6242388"/>
                  <a:pt x="7524582" y="6245631"/>
                  <a:pt x="7523781" y="6247893"/>
                </a:cubicBezTo>
                <a:lnTo>
                  <a:pt x="7517268" y="6249557"/>
                </a:lnTo>
                <a:lnTo>
                  <a:pt x="7516877" y="6240401"/>
                </a:lnTo>
                <a:cubicBezTo>
                  <a:pt x="7517407" y="6235437"/>
                  <a:pt x="7519114" y="6231995"/>
                  <a:pt x="7523178" y="6231589"/>
                </a:cubicBezTo>
                <a:close/>
                <a:moveTo>
                  <a:pt x="7972232" y="6208132"/>
                </a:moveTo>
                <a:cubicBezTo>
                  <a:pt x="7972232" y="6208132"/>
                  <a:pt x="7972232" y="6208132"/>
                  <a:pt x="7970047" y="6212716"/>
                </a:cubicBezTo>
                <a:cubicBezTo>
                  <a:pt x="7970047" y="6212716"/>
                  <a:pt x="7967429" y="6212977"/>
                  <a:pt x="7967429" y="6212977"/>
                </a:cubicBezTo>
                <a:cubicBezTo>
                  <a:pt x="7964812" y="6213239"/>
                  <a:pt x="7962628" y="6217822"/>
                  <a:pt x="7962628" y="6217822"/>
                </a:cubicBezTo>
                <a:cubicBezTo>
                  <a:pt x="7961318" y="6217952"/>
                  <a:pt x="7960772" y="6219097"/>
                  <a:pt x="7960880" y="6220178"/>
                </a:cubicBezTo>
                <a:cubicBezTo>
                  <a:pt x="7960988" y="6221257"/>
                  <a:pt x="7961751" y="6222272"/>
                  <a:pt x="7963059" y="6222141"/>
                </a:cubicBezTo>
                <a:cubicBezTo>
                  <a:pt x="7965676" y="6221880"/>
                  <a:pt x="7965676" y="6221880"/>
                  <a:pt x="7968294" y="6221619"/>
                </a:cubicBezTo>
                <a:cubicBezTo>
                  <a:pt x="7970911" y="6221356"/>
                  <a:pt x="7973527" y="6221096"/>
                  <a:pt x="7973096" y="6216775"/>
                </a:cubicBezTo>
                <a:cubicBezTo>
                  <a:pt x="7975281" y="6212193"/>
                  <a:pt x="7975281" y="6212193"/>
                  <a:pt x="7972232" y="6208132"/>
                </a:cubicBezTo>
                <a:close/>
                <a:moveTo>
                  <a:pt x="8059066" y="6201771"/>
                </a:moveTo>
                <a:cubicBezTo>
                  <a:pt x="8058084" y="6201936"/>
                  <a:pt x="8057304" y="6202807"/>
                  <a:pt x="8056827" y="6204971"/>
                </a:cubicBezTo>
                <a:cubicBezTo>
                  <a:pt x="8057038" y="6207065"/>
                  <a:pt x="8060890" y="6210911"/>
                  <a:pt x="8064481" y="6212138"/>
                </a:cubicBezTo>
                <a:cubicBezTo>
                  <a:pt x="8068074" y="6213366"/>
                  <a:pt x="8071404" y="6211975"/>
                  <a:pt x="8070568" y="6203597"/>
                </a:cubicBezTo>
                <a:cubicBezTo>
                  <a:pt x="8068028" y="6205966"/>
                  <a:pt x="8065071" y="6204146"/>
                  <a:pt x="8062510" y="6202816"/>
                </a:cubicBezTo>
                <a:cubicBezTo>
                  <a:pt x="8061228" y="6202150"/>
                  <a:pt x="8060046" y="6201607"/>
                  <a:pt x="8059066" y="6201771"/>
                </a:cubicBezTo>
                <a:close/>
                <a:moveTo>
                  <a:pt x="8036755" y="6198511"/>
                </a:moveTo>
                <a:cubicBezTo>
                  <a:pt x="8040941" y="6214596"/>
                  <a:pt x="8026956" y="6203617"/>
                  <a:pt x="8031140" y="6219702"/>
                </a:cubicBezTo>
                <a:cubicBezTo>
                  <a:pt x="8036245" y="6219191"/>
                  <a:pt x="8032468" y="6207192"/>
                  <a:pt x="8040533" y="6210512"/>
                </a:cubicBezTo>
                <a:cubicBezTo>
                  <a:pt x="8040123" y="6206427"/>
                  <a:pt x="8039714" y="6202342"/>
                  <a:pt x="8036755" y="6198511"/>
                </a:cubicBezTo>
                <a:close/>
                <a:moveTo>
                  <a:pt x="7081165" y="6188489"/>
                </a:moveTo>
                <a:cubicBezTo>
                  <a:pt x="7082518" y="6188353"/>
                  <a:pt x="7084087" y="6190378"/>
                  <a:pt x="7085712" y="6192943"/>
                </a:cubicBezTo>
                <a:lnTo>
                  <a:pt x="7088300" y="6197031"/>
                </a:lnTo>
                <a:lnTo>
                  <a:pt x="7084389" y="6197157"/>
                </a:lnTo>
                <a:lnTo>
                  <a:pt x="7079508" y="6193915"/>
                </a:lnTo>
                <a:close/>
                <a:moveTo>
                  <a:pt x="3088464" y="6188431"/>
                </a:moveTo>
                <a:cubicBezTo>
                  <a:pt x="3086450" y="6187869"/>
                  <a:pt x="3084312" y="6188131"/>
                  <a:pt x="3081695" y="6188774"/>
                </a:cubicBezTo>
                <a:cubicBezTo>
                  <a:pt x="3078334" y="6194358"/>
                  <a:pt x="3076988" y="6200503"/>
                  <a:pt x="3077832" y="6207431"/>
                </a:cubicBezTo>
                <a:cubicBezTo>
                  <a:pt x="3078675" y="6214360"/>
                  <a:pt x="3081710" y="6222072"/>
                  <a:pt x="3087113" y="6230786"/>
                </a:cubicBezTo>
                <a:cubicBezTo>
                  <a:pt x="3101397" y="6225160"/>
                  <a:pt x="3095821" y="6206446"/>
                  <a:pt x="3094487" y="6193029"/>
                </a:cubicBezTo>
                <a:cubicBezTo>
                  <a:pt x="3092368" y="6190378"/>
                  <a:pt x="3090479" y="6188993"/>
                  <a:pt x="3088464" y="6188431"/>
                </a:cubicBezTo>
                <a:close/>
                <a:moveTo>
                  <a:pt x="7909646" y="6184240"/>
                </a:moveTo>
                <a:cubicBezTo>
                  <a:pt x="7905437" y="6197673"/>
                  <a:pt x="7913509" y="6222890"/>
                  <a:pt x="7913937" y="6227183"/>
                </a:cubicBezTo>
                <a:cubicBezTo>
                  <a:pt x="7917093" y="6217109"/>
                  <a:pt x="7924451" y="6233452"/>
                  <a:pt x="7929708" y="6236587"/>
                </a:cubicBezTo>
                <a:cubicBezTo>
                  <a:pt x="7931460" y="6237631"/>
                  <a:pt x="7932979" y="6237207"/>
                  <a:pt x="7934031" y="6233851"/>
                </a:cubicBezTo>
                <a:cubicBezTo>
                  <a:pt x="7927248" y="6221517"/>
                  <a:pt x="7940988" y="6220142"/>
                  <a:pt x="7943736" y="6219868"/>
                </a:cubicBezTo>
                <a:cubicBezTo>
                  <a:pt x="7937381" y="6211828"/>
                  <a:pt x="7929139" y="6212652"/>
                  <a:pt x="7920036" y="6204889"/>
                </a:cubicBezTo>
                <a:cubicBezTo>
                  <a:pt x="7919606" y="6200594"/>
                  <a:pt x="7922354" y="6200319"/>
                  <a:pt x="7921925" y="6196025"/>
                </a:cubicBezTo>
                <a:cubicBezTo>
                  <a:pt x="7924673" y="6195750"/>
                  <a:pt x="7930168" y="6195201"/>
                  <a:pt x="7932916" y="6194927"/>
                </a:cubicBezTo>
                <a:cubicBezTo>
                  <a:pt x="7938413" y="6194377"/>
                  <a:pt x="7941160" y="6194102"/>
                  <a:pt x="7943908" y="6193827"/>
                </a:cubicBezTo>
                <a:cubicBezTo>
                  <a:pt x="7946656" y="6193553"/>
                  <a:pt x="7946656" y="6193553"/>
                  <a:pt x="7946227" y="6189260"/>
                </a:cubicBezTo>
                <a:cubicBezTo>
                  <a:pt x="7943049" y="6185238"/>
                  <a:pt x="7943049" y="6185238"/>
                  <a:pt x="7940302" y="6185512"/>
                </a:cubicBezTo>
                <a:cubicBezTo>
                  <a:pt x="7937555" y="6185789"/>
                  <a:pt x="7934806" y="6186063"/>
                  <a:pt x="7932059" y="6186336"/>
                </a:cubicBezTo>
                <a:cubicBezTo>
                  <a:pt x="7929740" y="6190908"/>
                  <a:pt x="7924245" y="6191456"/>
                  <a:pt x="7921067" y="6187435"/>
                </a:cubicBezTo>
                <a:cubicBezTo>
                  <a:pt x="7915571" y="6187985"/>
                  <a:pt x="7915141" y="6183690"/>
                  <a:pt x="7909646" y="6184240"/>
                </a:cubicBezTo>
                <a:close/>
                <a:moveTo>
                  <a:pt x="7263504" y="6178994"/>
                </a:moveTo>
                <a:cubicBezTo>
                  <a:pt x="7263936" y="6183315"/>
                  <a:pt x="7264800" y="6191955"/>
                  <a:pt x="7267508" y="6191685"/>
                </a:cubicBezTo>
                <a:cubicBezTo>
                  <a:pt x="7263936" y="6183315"/>
                  <a:pt x="7272062" y="6182502"/>
                  <a:pt x="7270648" y="6195736"/>
                </a:cubicBezTo>
                <a:cubicBezTo>
                  <a:pt x="7274496" y="6193170"/>
                  <a:pt x="7276880" y="6189658"/>
                  <a:pt x="7279142" y="6188341"/>
                </a:cubicBezTo>
                <a:lnTo>
                  <a:pt x="7283314" y="6191443"/>
                </a:lnTo>
                <a:lnTo>
                  <a:pt x="7274827" y="6201327"/>
                </a:lnTo>
                <a:cubicBezTo>
                  <a:pt x="7258108" y="6194128"/>
                  <a:pt x="7245827" y="6184189"/>
                  <a:pt x="7244795" y="6202360"/>
                </a:cubicBezTo>
                <a:cubicBezTo>
                  <a:pt x="7244795" y="6202360"/>
                  <a:pt x="7253670" y="6196873"/>
                  <a:pt x="7257076" y="6212303"/>
                </a:cubicBezTo>
                <a:lnTo>
                  <a:pt x="7255043" y="6213559"/>
                </a:lnTo>
                <a:lnTo>
                  <a:pt x="7238146" y="6198984"/>
                </a:lnTo>
                <a:cubicBezTo>
                  <a:pt x="7245841" y="6193850"/>
                  <a:pt x="7252671" y="6180077"/>
                  <a:pt x="7263504" y="6178994"/>
                </a:cubicBezTo>
                <a:close/>
                <a:moveTo>
                  <a:pt x="8313113" y="6170893"/>
                </a:moveTo>
                <a:cubicBezTo>
                  <a:pt x="8310413" y="6171164"/>
                  <a:pt x="8310413" y="6171164"/>
                  <a:pt x="8310413" y="6171164"/>
                </a:cubicBezTo>
                <a:cubicBezTo>
                  <a:pt x="8310413" y="6171164"/>
                  <a:pt x="8307713" y="6171434"/>
                  <a:pt x="8307713" y="6171434"/>
                </a:cubicBezTo>
                <a:cubicBezTo>
                  <a:pt x="8307713" y="6171434"/>
                  <a:pt x="8305408" y="6175631"/>
                  <a:pt x="8305408" y="6175631"/>
                </a:cubicBezTo>
                <a:cubicBezTo>
                  <a:pt x="8302710" y="6175901"/>
                  <a:pt x="8302710" y="6175901"/>
                  <a:pt x="8302710" y="6175901"/>
                </a:cubicBezTo>
                <a:cubicBezTo>
                  <a:pt x="8303102" y="6179829"/>
                  <a:pt x="8305801" y="6179560"/>
                  <a:pt x="8305801" y="6179560"/>
                </a:cubicBezTo>
                <a:cubicBezTo>
                  <a:pt x="8305801" y="6179560"/>
                  <a:pt x="8308499" y="6179289"/>
                  <a:pt x="8308107" y="6175360"/>
                </a:cubicBezTo>
                <a:cubicBezTo>
                  <a:pt x="8310807" y="6175093"/>
                  <a:pt x="8310807" y="6175093"/>
                  <a:pt x="8310807" y="6175093"/>
                </a:cubicBezTo>
                <a:cubicBezTo>
                  <a:pt x="8310807" y="6175093"/>
                  <a:pt x="8313505" y="6174821"/>
                  <a:pt x="8313113" y="6170893"/>
                </a:cubicBezTo>
                <a:close/>
                <a:moveTo>
                  <a:pt x="8269789" y="6170464"/>
                </a:moveTo>
                <a:cubicBezTo>
                  <a:pt x="8267446" y="6175141"/>
                  <a:pt x="8264666" y="6175419"/>
                  <a:pt x="8262325" y="6180096"/>
                </a:cubicBezTo>
                <a:cubicBezTo>
                  <a:pt x="8259543" y="6180375"/>
                  <a:pt x="8259983" y="6184772"/>
                  <a:pt x="8260423" y="6189172"/>
                </a:cubicBezTo>
                <a:cubicBezTo>
                  <a:pt x="8260423" y="6189172"/>
                  <a:pt x="8261229" y="6190202"/>
                  <a:pt x="8262326" y="6190648"/>
                </a:cubicBezTo>
                <a:cubicBezTo>
                  <a:pt x="8263424" y="6191094"/>
                  <a:pt x="8264814" y="6190956"/>
                  <a:pt x="8265985" y="6188616"/>
                </a:cubicBezTo>
                <a:cubicBezTo>
                  <a:pt x="8268765" y="6188339"/>
                  <a:pt x="8271106" y="6183661"/>
                  <a:pt x="8273888" y="6183382"/>
                </a:cubicBezTo>
                <a:cubicBezTo>
                  <a:pt x="8273446" y="6178985"/>
                  <a:pt x="8276228" y="6178706"/>
                  <a:pt x="8273008" y="6174586"/>
                </a:cubicBezTo>
                <a:cubicBezTo>
                  <a:pt x="8272568" y="6170187"/>
                  <a:pt x="8272568" y="6170187"/>
                  <a:pt x="8269789" y="6170464"/>
                </a:cubicBezTo>
                <a:close/>
                <a:moveTo>
                  <a:pt x="8229704" y="6157016"/>
                </a:moveTo>
                <a:cubicBezTo>
                  <a:pt x="8227434" y="6161571"/>
                  <a:pt x="8225163" y="6166124"/>
                  <a:pt x="8219337" y="6162380"/>
                </a:cubicBezTo>
                <a:cubicBezTo>
                  <a:pt x="8219764" y="6166663"/>
                  <a:pt x="8219764" y="6166663"/>
                  <a:pt x="8219764" y="6166663"/>
                </a:cubicBezTo>
                <a:cubicBezTo>
                  <a:pt x="8214797" y="6171489"/>
                  <a:pt x="8212953" y="6180327"/>
                  <a:pt x="8213810" y="6188897"/>
                </a:cubicBezTo>
                <a:cubicBezTo>
                  <a:pt x="8211112" y="6189167"/>
                  <a:pt x="8208413" y="6189437"/>
                  <a:pt x="8205713" y="6189705"/>
                </a:cubicBezTo>
                <a:cubicBezTo>
                  <a:pt x="8203017" y="6189976"/>
                  <a:pt x="8203442" y="6194262"/>
                  <a:pt x="8203872" y="6198545"/>
                </a:cubicBezTo>
                <a:cubicBezTo>
                  <a:pt x="8204300" y="6202832"/>
                  <a:pt x="8207426" y="6206846"/>
                  <a:pt x="8209697" y="6202292"/>
                </a:cubicBezTo>
                <a:cubicBezTo>
                  <a:pt x="8212396" y="6202021"/>
                  <a:pt x="8215095" y="6201752"/>
                  <a:pt x="8217794" y="6201482"/>
                </a:cubicBezTo>
                <a:cubicBezTo>
                  <a:pt x="8217794" y="6201482"/>
                  <a:pt x="8220493" y="6201212"/>
                  <a:pt x="8223190" y="6200943"/>
                </a:cubicBezTo>
                <a:cubicBezTo>
                  <a:pt x="8224541" y="6200808"/>
                  <a:pt x="8225998" y="6201744"/>
                  <a:pt x="8227738" y="6202110"/>
                </a:cubicBezTo>
                <a:cubicBezTo>
                  <a:pt x="8229477" y="6202478"/>
                  <a:pt x="8231503" y="6202275"/>
                  <a:pt x="8233986" y="6199865"/>
                </a:cubicBezTo>
                <a:cubicBezTo>
                  <a:pt x="8233986" y="6199865"/>
                  <a:pt x="8236256" y="6195310"/>
                  <a:pt x="8235831" y="6191024"/>
                </a:cubicBezTo>
                <a:cubicBezTo>
                  <a:pt x="8232702" y="6187010"/>
                  <a:pt x="8232702" y="6187010"/>
                  <a:pt x="8230003" y="6187278"/>
                </a:cubicBezTo>
                <a:cubicBezTo>
                  <a:pt x="8227303" y="6187549"/>
                  <a:pt x="8224605" y="6187819"/>
                  <a:pt x="8221906" y="6188087"/>
                </a:cubicBezTo>
                <a:cubicBezTo>
                  <a:pt x="8221906" y="6188087"/>
                  <a:pt x="8219208" y="6188357"/>
                  <a:pt x="8216509" y="6188628"/>
                </a:cubicBezTo>
                <a:cubicBezTo>
                  <a:pt x="8218780" y="6184073"/>
                  <a:pt x="8217923" y="6175503"/>
                  <a:pt x="8220192" y="6170950"/>
                </a:cubicBezTo>
                <a:cubicBezTo>
                  <a:pt x="8225590" y="6170410"/>
                  <a:pt x="8228290" y="6170140"/>
                  <a:pt x="8233259" y="6165315"/>
                </a:cubicBezTo>
                <a:cubicBezTo>
                  <a:pt x="8233259" y="6165315"/>
                  <a:pt x="8232832" y="6161031"/>
                  <a:pt x="8232832" y="6161031"/>
                </a:cubicBezTo>
                <a:cubicBezTo>
                  <a:pt x="8232832" y="6161031"/>
                  <a:pt x="8232404" y="6156746"/>
                  <a:pt x="8229704" y="6157016"/>
                </a:cubicBezTo>
                <a:close/>
                <a:moveTo>
                  <a:pt x="8327309" y="6106864"/>
                </a:moveTo>
                <a:lnTo>
                  <a:pt x="8328737" y="6107449"/>
                </a:lnTo>
                <a:cubicBezTo>
                  <a:pt x="8328737" y="6107449"/>
                  <a:pt x="8328737" y="6107449"/>
                  <a:pt x="8326028" y="6107719"/>
                </a:cubicBezTo>
                <a:close/>
                <a:moveTo>
                  <a:pt x="8731644" y="6032276"/>
                </a:moveTo>
                <a:cubicBezTo>
                  <a:pt x="8726208" y="6032818"/>
                  <a:pt x="8723490" y="6033090"/>
                  <a:pt x="8718056" y="6033633"/>
                </a:cubicBezTo>
                <a:cubicBezTo>
                  <a:pt x="8713039" y="6038367"/>
                  <a:pt x="8707604" y="6038910"/>
                  <a:pt x="8702169" y="6039454"/>
                </a:cubicBezTo>
                <a:cubicBezTo>
                  <a:pt x="8702169" y="6039454"/>
                  <a:pt x="8702169" y="6039454"/>
                  <a:pt x="8699451" y="6039724"/>
                </a:cubicBezTo>
                <a:cubicBezTo>
                  <a:pt x="8699868" y="6043914"/>
                  <a:pt x="8702587" y="6043642"/>
                  <a:pt x="8703006" y="6047831"/>
                </a:cubicBezTo>
                <a:cubicBezTo>
                  <a:pt x="8708442" y="6047289"/>
                  <a:pt x="8713875" y="6046745"/>
                  <a:pt x="8718893" y="6042014"/>
                </a:cubicBezTo>
                <a:cubicBezTo>
                  <a:pt x="8724330" y="6041470"/>
                  <a:pt x="8729764" y="6040926"/>
                  <a:pt x="8732482" y="6040653"/>
                </a:cubicBezTo>
                <a:cubicBezTo>
                  <a:pt x="8735199" y="6040383"/>
                  <a:pt x="8735199" y="6040383"/>
                  <a:pt x="8734782" y="6036195"/>
                </a:cubicBezTo>
                <a:cubicBezTo>
                  <a:pt x="8734782" y="6036195"/>
                  <a:pt x="8734361" y="6032005"/>
                  <a:pt x="8731644" y="6032276"/>
                </a:cubicBezTo>
                <a:close/>
                <a:moveTo>
                  <a:pt x="8855047" y="6021183"/>
                </a:moveTo>
                <a:cubicBezTo>
                  <a:pt x="8853491" y="6022974"/>
                  <a:pt x="8853128" y="6026283"/>
                  <a:pt x="8854718" y="6028306"/>
                </a:cubicBezTo>
                <a:cubicBezTo>
                  <a:pt x="8853855" y="6019666"/>
                  <a:pt x="8866142" y="6031527"/>
                  <a:pt x="8862529" y="6023162"/>
                </a:cubicBezTo>
                <a:cubicBezTo>
                  <a:pt x="8859351" y="6019116"/>
                  <a:pt x="8856603" y="6019391"/>
                  <a:pt x="8855047" y="6021183"/>
                </a:cubicBezTo>
                <a:close/>
                <a:moveTo>
                  <a:pt x="8884984" y="5982042"/>
                </a:moveTo>
                <a:cubicBezTo>
                  <a:pt x="8882365" y="5982303"/>
                  <a:pt x="8882785" y="5986494"/>
                  <a:pt x="8880168" y="5986756"/>
                </a:cubicBezTo>
                <a:cubicBezTo>
                  <a:pt x="8880168" y="5986756"/>
                  <a:pt x="8877553" y="5987015"/>
                  <a:pt x="8877971" y="5991206"/>
                </a:cubicBezTo>
                <a:cubicBezTo>
                  <a:pt x="8877971" y="5991206"/>
                  <a:pt x="8881007" y="5995133"/>
                  <a:pt x="8881007" y="5995133"/>
                </a:cubicBezTo>
                <a:cubicBezTo>
                  <a:pt x="8883205" y="5990683"/>
                  <a:pt x="8883205" y="5990683"/>
                  <a:pt x="8885821" y="5990423"/>
                </a:cubicBezTo>
                <a:cubicBezTo>
                  <a:pt x="8885821" y="5990423"/>
                  <a:pt x="8885821" y="5990423"/>
                  <a:pt x="8885403" y="5986232"/>
                </a:cubicBezTo>
                <a:cubicBezTo>
                  <a:pt x="8885403" y="5986232"/>
                  <a:pt x="8884984" y="5982042"/>
                  <a:pt x="8884984" y="5982042"/>
                </a:cubicBezTo>
                <a:close/>
                <a:moveTo>
                  <a:pt x="8761140" y="5911906"/>
                </a:moveTo>
                <a:cubicBezTo>
                  <a:pt x="8756308" y="5913447"/>
                  <a:pt x="8754144" y="5914987"/>
                  <a:pt x="8753556" y="5916235"/>
                </a:cubicBezTo>
                <a:cubicBezTo>
                  <a:pt x="8752971" y="5917482"/>
                  <a:pt x="8753955" y="5918443"/>
                  <a:pt x="8755419" y="5918827"/>
                </a:cubicBezTo>
                <a:cubicBezTo>
                  <a:pt x="8758345" y="5919591"/>
                  <a:pt x="8763179" y="5918050"/>
                  <a:pt x="8761140" y="5911906"/>
                </a:cubicBezTo>
                <a:close/>
                <a:moveTo>
                  <a:pt x="8954271" y="5905035"/>
                </a:moveTo>
                <a:lnTo>
                  <a:pt x="8953639" y="5909496"/>
                </a:lnTo>
                <a:lnTo>
                  <a:pt x="8952642" y="5908571"/>
                </a:lnTo>
                <a:cubicBezTo>
                  <a:pt x="8951111" y="5906476"/>
                  <a:pt x="8948815" y="5903332"/>
                  <a:pt x="8946419" y="5905820"/>
                </a:cubicBezTo>
                <a:cubicBezTo>
                  <a:pt x="8947310" y="5914722"/>
                  <a:pt x="8944692" y="5914984"/>
                  <a:pt x="8945137" y="5919435"/>
                </a:cubicBezTo>
                <a:cubicBezTo>
                  <a:pt x="8945360" y="5921662"/>
                  <a:pt x="8946425" y="5922399"/>
                  <a:pt x="8947801" y="5922121"/>
                </a:cubicBezTo>
                <a:cubicBezTo>
                  <a:pt x="8949177" y="5921842"/>
                  <a:pt x="8950864" y="5920550"/>
                  <a:pt x="8952333" y="5918715"/>
                </a:cubicBezTo>
                <a:lnTo>
                  <a:pt x="8953639" y="5909496"/>
                </a:lnTo>
                <a:lnTo>
                  <a:pt x="8954281" y="5910092"/>
                </a:lnTo>
                <a:cubicBezTo>
                  <a:pt x="8954579" y="5909781"/>
                  <a:pt x="8954604" y="5908374"/>
                  <a:pt x="8954271" y="5905035"/>
                </a:cubicBezTo>
                <a:close/>
                <a:moveTo>
                  <a:pt x="8817357" y="5901527"/>
                </a:moveTo>
                <a:cubicBezTo>
                  <a:pt x="8817357" y="5901527"/>
                  <a:pt x="8814654" y="5901799"/>
                  <a:pt x="8814654" y="5901799"/>
                </a:cubicBezTo>
                <a:cubicBezTo>
                  <a:pt x="8815089" y="5906141"/>
                  <a:pt x="8812388" y="5906411"/>
                  <a:pt x="8809686" y="5906681"/>
                </a:cubicBezTo>
                <a:cubicBezTo>
                  <a:pt x="8805416" y="5904914"/>
                  <a:pt x="8800580" y="5904301"/>
                  <a:pt x="8796689" y="5906334"/>
                </a:cubicBezTo>
                <a:cubicBezTo>
                  <a:pt x="8792799" y="5908369"/>
                  <a:pt x="8789856" y="5913050"/>
                  <a:pt x="8789373" y="5921873"/>
                </a:cubicBezTo>
                <a:cubicBezTo>
                  <a:pt x="8780399" y="5913996"/>
                  <a:pt x="8782569" y="5935713"/>
                  <a:pt x="8774900" y="5940866"/>
                </a:cubicBezTo>
                <a:cubicBezTo>
                  <a:pt x="8756988" y="5945947"/>
                  <a:pt x="8733784" y="5944152"/>
                  <a:pt x="8716053" y="5951065"/>
                </a:cubicBezTo>
                <a:cubicBezTo>
                  <a:pt x="8710145" y="5953370"/>
                  <a:pt x="8704844" y="5956642"/>
                  <a:pt x="8700550" y="5961458"/>
                </a:cubicBezTo>
                <a:cubicBezTo>
                  <a:pt x="8703202" y="5974353"/>
                  <a:pt x="8708149" y="5976053"/>
                  <a:pt x="8714118" y="5974359"/>
                </a:cubicBezTo>
                <a:cubicBezTo>
                  <a:pt x="8720089" y="5972665"/>
                  <a:pt x="8727086" y="5967580"/>
                  <a:pt x="8733838" y="5966905"/>
                </a:cubicBezTo>
                <a:cubicBezTo>
                  <a:pt x="8758155" y="5964475"/>
                  <a:pt x="8788309" y="5965848"/>
                  <a:pt x="8803219" y="5951198"/>
                </a:cubicBezTo>
                <a:cubicBezTo>
                  <a:pt x="8821698" y="5944965"/>
                  <a:pt x="8840611" y="5943074"/>
                  <a:pt x="8856821" y="5941453"/>
                </a:cubicBezTo>
                <a:cubicBezTo>
                  <a:pt x="8875733" y="5939564"/>
                  <a:pt x="8896916" y="5933060"/>
                  <a:pt x="8915395" y="5926826"/>
                </a:cubicBezTo>
                <a:cubicBezTo>
                  <a:pt x="8918096" y="5926556"/>
                  <a:pt x="8917662" y="5922212"/>
                  <a:pt x="8917227" y="5917869"/>
                </a:cubicBezTo>
                <a:cubicBezTo>
                  <a:pt x="8917227" y="5917869"/>
                  <a:pt x="8916793" y="5913526"/>
                  <a:pt x="8914091" y="5913795"/>
                </a:cubicBezTo>
                <a:cubicBezTo>
                  <a:pt x="8892911" y="5920299"/>
                  <a:pt x="8873997" y="5922187"/>
                  <a:pt x="8855086" y="5924079"/>
                </a:cubicBezTo>
                <a:cubicBezTo>
                  <a:pt x="8838874" y="5925700"/>
                  <a:pt x="8819962" y="5927590"/>
                  <a:pt x="8804184" y="5933552"/>
                </a:cubicBezTo>
                <a:cubicBezTo>
                  <a:pt x="8798780" y="5934092"/>
                  <a:pt x="8796080" y="5934363"/>
                  <a:pt x="8795211" y="5925676"/>
                </a:cubicBezTo>
                <a:cubicBezTo>
                  <a:pt x="8794343" y="5916988"/>
                  <a:pt x="8802448" y="5916177"/>
                  <a:pt x="8810553" y="5915369"/>
                </a:cubicBezTo>
                <a:cubicBezTo>
                  <a:pt x="8813257" y="5915098"/>
                  <a:pt x="8815957" y="5914829"/>
                  <a:pt x="8818660" y="5914558"/>
                </a:cubicBezTo>
                <a:cubicBezTo>
                  <a:pt x="8818660" y="5914558"/>
                  <a:pt x="8818225" y="5910215"/>
                  <a:pt x="8817791" y="5905872"/>
                </a:cubicBezTo>
                <a:cubicBezTo>
                  <a:pt x="8817791" y="5905872"/>
                  <a:pt x="8817791" y="5905872"/>
                  <a:pt x="8817357" y="5901527"/>
                </a:cubicBezTo>
                <a:close/>
                <a:moveTo>
                  <a:pt x="8950055" y="5858117"/>
                </a:moveTo>
                <a:cubicBezTo>
                  <a:pt x="8947250" y="5858398"/>
                  <a:pt x="8947250" y="5858398"/>
                  <a:pt x="8947250" y="5858398"/>
                </a:cubicBezTo>
                <a:cubicBezTo>
                  <a:pt x="8944448" y="5858678"/>
                  <a:pt x="8944448" y="5858678"/>
                  <a:pt x="8944448" y="5858678"/>
                </a:cubicBezTo>
                <a:cubicBezTo>
                  <a:pt x="8941643" y="5858959"/>
                  <a:pt x="8938837" y="5859240"/>
                  <a:pt x="8936467" y="5863839"/>
                </a:cubicBezTo>
                <a:cubicBezTo>
                  <a:pt x="8936467" y="5863839"/>
                  <a:pt x="8934095" y="5868441"/>
                  <a:pt x="8937330" y="5872480"/>
                </a:cubicBezTo>
                <a:cubicBezTo>
                  <a:pt x="8937330" y="5872480"/>
                  <a:pt x="8937438" y="5873563"/>
                  <a:pt x="8937842" y="5874065"/>
                </a:cubicBezTo>
                <a:cubicBezTo>
                  <a:pt x="8938246" y="5874572"/>
                  <a:pt x="8938949" y="5874501"/>
                  <a:pt x="8940132" y="5872200"/>
                </a:cubicBezTo>
                <a:cubicBezTo>
                  <a:pt x="8942937" y="5871923"/>
                  <a:pt x="8945743" y="5871640"/>
                  <a:pt x="8945743" y="5871640"/>
                </a:cubicBezTo>
                <a:cubicBezTo>
                  <a:pt x="8948545" y="5871360"/>
                  <a:pt x="8948545" y="5871360"/>
                  <a:pt x="8951349" y="5871081"/>
                </a:cubicBezTo>
                <a:cubicBezTo>
                  <a:pt x="8951349" y="5871081"/>
                  <a:pt x="8954153" y="5870801"/>
                  <a:pt x="8953722" y="5866479"/>
                </a:cubicBezTo>
                <a:cubicBezTo>
                  <a:pt x="8953290" y="5862158"/>
                  <a:pt x="8950055" y="5858117"/>
                  <a:pt x="8950055" y="5858117"/>
                </a:cubicBezTo>
                <a:close/>
                <a:moveTo>
                  <a:pt x="8918415" y="5797281"/>
                </a:moveTo>
                <a:cubicBezTo>
                  <a:pt x="8916664" y="5797457"/>
                  <a:pt x="8914665" y="5798714"/>
                  <a:pt x="8913473" y="5800948"/>
                </a:cubicBezTo>
                <a:cubicBezTo>
                  <a:pt x="8913473" y="5800948"/>
                  <a:pt x="8913892" y="5805137"/>
                  <a:pt x="8913892" y="5805137"/>
                </a:cubicBezTo>
                <a:cubicBezTo>
                  <a:pt x="8914311" y="5809328"/>
                  <a:pt x="8917114" y="5809047"/>
                  <a:pt x="8917114" y="5809047"/>
                </a:cubicBezTo>
                <a:cubicBezTo>
                  <a:pt x="8919500" y="5804577"/>
                  <a:pt x="8919500" y="5804577"/>
                  <a:pt x="8922723" y="5808486"/>
                </a:cubicBezTo>
                <a:cubicBezTo>
                  <a:pt x="8925525" y="5808206"/>
                  <a:pt x="8928329" y="5807926"/>
                  <a:pt x="8930714" y="5803457"/>
                </a:cubicBezTo>
                <a:cubicBezTo>
                  <a:pt x="8933519" y="5803177"/>
                  <a:pt x="8933519" y="5803177"/>
                  <a:pt x="8933100" y="5798988"/>
                </a:cubicBezTo>
                <a:cubicBezTo>
                  <a:pt x="8930295" y="5799268"/>
                  <a:pt x="8930295" y="5799268"/>
                  <a:pt x="8930295" y="5799268"/>
                </a:cubicBezTo>
                <a:cubicBezTo>
                  <a:pt x="8927492" y="5799548"/>
                  <a:pt x="8924689" y="5799827"/>
                  <a:pt x="8921883" y="5800108"/>
                </a:cubicBezTo>
                <a:cubicBezTo>
                  <a:pt x="8921676" y="5798012"/>
                  <a:pt x="8920168" y="5797106"/>
                  <a:pt x="8918415" y="5797281"/>
                </a:cubicBezTo>
                <a:close/>
                <a:moveTo>
                  <a:pt x="9057301" y="5485617"/>
                </a:moveTo>
                <a:cubicBezTo>
                  <a:pt x="9052418" y="5490338"/>
                  <a:pt x="9041820" y="5491395"/>
                  <a:pt x="9040845" y="5508418"/>
                </a:cubicBezTo>
                <a:cubicBezTo>
                  <a:pt x="9043914" y="5512342"/>
                  <a:pt x="9050293" y="5515937"/>
                  <a:pt x="9055976" y="5515899"/>
                </a:cubicBezTo>
                <a:cubicBezTo>
                  <a:pt x="9061660" y="5515856"/>
                  <a:pt x="9066646" y="5512187"/>
                  <a:pt x="9066924" y="5501581"/>
                </a:cubicBezTo>
                <a:cubicBezTo>
                  <a:pt x="9061205" y="5497920"/>
                  <a:pt x="9057718" y="5489807"/>
                  <a:pt x="9057301" y="5485617"/>
                </a:cubicBezTo>
                <a:close/>
                <a:moveTo>
                  <a:pt x="9158268" y="5178798"/>
                </a:moveTo>
                <a:cubicBezTo>
                  <a:pt x="9158268" y="5178798"/>
                  <a:pt x="9155617" y="5179064"/>
                  <a:pt x="9155617" y="5179064"/>
                </a:cubicBezTo>
                <a:cubicBezTo>
                  <a:pt x="9156037" y="5183254"/>
                  <a:pt x="9156037" y="5183254"/>
                  <a:pt x="9156037" y="5183254"/>
                </a:cubicBezTo>
                <a:cubicBezTo>
                  <a:pt x="9161754" y="5186913"/>
                  <a:pt x="9167054" y="5186385"/>
                  <a:pt x="9169704" y="5186119"/>
                </a:cubicBezTo>
                <a:cubicBezTo>
                  <a:pt x="9175004" y="5185589"/>
                  <a:pt x="9177653" y="5185325"/>
                  <a:pt x="9180721" y="5189250"/>
                </a:cubicBezTo>
                <a:cubicBezTo>
                  <a:pt x="9180721" y="5189250"/>
                  <a:pt x="9183372" y="5188985"/>
                  <a:pt x="9182952" y="5184795"/>
                </a:cubicBezTo>
                <a:cubicBezTo>
                  <a:pt x="9182952" y="5184795"/>
                  <a:pt x="9182952" y="5184795"/>
                  <a:pt x="9179884" y="5180873"/>
                </a:cubicBezTo>
                <a:cubicBezTo>
                  <a:pt x="9177234" y="5181135"/>
                  <a:pt x="9174585" y="5181401"/>
                  <a:pt x="9169284" y="5181930"/>
                </a:cubicBezTo>
                <a:cubicBezTo>
                  <a:pt x="9166635" y="5182194"/>
                  <a:pt x="9161335" y="5182725"/>
                  <a:pt x="9158268" y="5178798"/>
                </a:cubicBezTo>
                <a:close/>
                <a:moveTo>
                  <a:pt x="9245712" y="4963779"/>
                </a:moveTo>
                <a:cubicBezTo>
                  <a:pt x="9246575" y="4972420"/>
                  <a:pt x="9242965" y="4964053"/>
                  <a:pt x="9243395" y="4968375"/>
                </a:cubicBezTo>
                <a:cubicBezTo>
                  <a:pt x="9243395" y="4968375"/>
                  <a:pt x="9246145" y="4968100"/>
                  <a:pt x="9243828" y="4972694"/>
                </a:cubicBezTo>
                <a:cubicBezTo>
                  <a:pt x="9241077" y="4972970"/>
                  <a:pt x="9241077" y="4972970"/>
                  <a:pt x="9241942" y="4981611"/>
                </a:cubicBezTo>
                <a:cubicBezTo>
                  <a:pt x="9243316" y="4981474"/>
                  <a:pt x="9246644" y="4980048"/>
                  <a:pt x="9248885" y="4978188"/>
                </a:cubicBezTo>
                <a:lnTo>
                  <a:pt x="9249039" y="4976066"/>
                </a:lnTo>
                <a:lnTo>
                  <a:pt x="9249356" y="4975959"/>
                </a:lnTo>
                <a:cubicBezTo>
                  <a:pt x="9249645" y="4975386"/>
                  <a:pt x="9249537" y="4974306"/>
                  <a:pt x="9249322" y="4972146"/>
                </a:cubicBezTo>
                <a:lnTo>
                  <a:pt x="9249039" y="4976066"/>
                </a:lnTo>
                <a:lnTo>
                  <a:pt x="9247006" y="4976741"/>
                </a:lnTo>
                <a:cubicBezTo>
                  <a:pt x="9246575" y="4972420"/>
                  <a:pt x="9248890" y="4967825"/>
                  <a:pt x="9245712" y="4963779"/>
                </a:cubicBezTo>
                <a:close/>
                <a:moveTo>
                  <a:pt x="9210340" y="4937165"/>
                </a:moveTo>
                <a:cubicBezTo>
                  <a:pt x="9211000" y="4943765"/>
                  <a:pt x="9210534" y="4946032"/>
                  <a:pt x="9210355" y="4947717"/>
                </a:cubicBezTo>
                <a:lnTo>
                  <a:pt x="9211912" y="4954000"/>
                </a:lnTo>
                <a:lnTo>
                  <a:pt x="9211036" y="4955027"/>
                </a:lnTo>
                <a:lnTo>
                  <a:pt x="9208376" y="4955690"/>
                </a:lnTo>
                <a:cubicBezTo>
                  <a:pt x="9207402" y="4956342"/>
                  <a:pt x="9206824" y="4957510"/>
                  <a:pt x="9207043" y="4959710"/>
                </a:cubicBezTo>
                <a:lnTo>
                  <a:pt x="9211036" y="4955027"/>
                </a:lnTo>
                <a:lnTo>
                  <a:pt x="9212100" y="4954763"/>
                </a:lnTo>
                <a:lnTo>
                  <a:pt x="9211912" y="4954000"/>
                </a:lnTo>
                <a:lnTo>
                  <a:pt x="9219466" y="4945140"/>
                </a:lnTo>
                <a:cubicBezTo>
                  <a:pt x="9216716" y="4945414"/>
                  <a:pt x="9213529" y="4941289"/>
                  <a:pt x="9210340" y="4937165"/>
                </a:cubicBezTo>
                <a:close/>
                <a:moveTo>
                  <a:pt x="9313393" y="4860151"/>
                </a:moveTo>
                <a:cubicBezTo>
                  <a:pt x="9312653" y="4860863"/>
                  <a:pt x="9312318" y="4862596"/>
                  <a:pt x="9312653" y="4865963"/>
                </a:cubicBezTo>
                <a:cubicBezTo>
                  <a:pt x="9315354" y="4865694"/>
                  <a:pt x="9313551" y="4874941"/>
                  <a:pt x="9316250" y="4874672"/>
                </a:cubicBezTo>
                <a:cubicBezTo>
                  <a:pt x="9317602" y="4860936"/>
                  <a:pt x="9325242" y="4882839"/>
                  <a:pt x="9323448" y="4864884"/>
                </a:cubicBezTo>
                <a:cubicBezTo>
                  <a:pt x="9321424" y="4865087"/>
                  <a:pt x="9315606" y="4858017"/>
                  <a:pt x="9313393" y="4860151"/>
                </a:cubicBezTo>
                <a:close/>
                <a:moveTo>
                  <a:pt x="9294867" y="4854139"/>
                </a:moveTo>
                <a:cubicBezTo>
                  <a:pt x="9292170" y="4854407"/>
                  <a:pt x="9292170" y="4854407"/>
                  <a:pt x="9289472" y="4854679"/>
                </a:cubicBezTo>
                <a:cubicBezTo>
                  <a:pt x="9286771" y="4854948"/>
                  <a:pt x="9287244" y="4859660"/>
                  <a:pt x="9287714" y="4864374"/>
                </a:cubicBezTo>
                <a:cubicBezTo>
                  <a:pt x="9288185" y="4869089"/>
                  <a:pt x="9290883" y="4868818"/>
                  <a:pt x="9290883" y="4868818"/>
                </a:cubicBezTo>
                <a:cubicBezTo>
                  <a:pt x="9293584" y="4868549"/>
                  <a:pt x="9296281" y="4868279"/>
                  <a:pt x="9296281" y="4868279"/>
                </a:cubicBezTo>
                <a:cubicBezTo>
                  <a:pt x="9298510" y="4863296"/>
                  <a:pt x="9298510" y="4863296"/>
                  <a:pt x="9298037" y="4858583"/>
                </a:cubicBezTo>
                <a:cubicBezTo>
                  <a:pt x="9297567" y="4853869"/>
                  <a:pt x="9294867" y="4854139"/>
                  <a:pt x="9294867" y="4854139"/>
                </a:cubicBezTo>
                <a:close/>
                <a:moveTo>
                  <a:pt x="9279712" y="4848357"/>
                </a:moveTo>
                <a:cubicBezTo>
                  <a:pt x="9279582" y="4848082"/>
                  <a:pt x="9279229" y="4848884"/>
                  <a:pt x="9278491" y="4851413"/>
                </a:cubicBezTo>
                <a:cubicBezTo>
                  <a:pt x="9278922" y="4855732"/>
                  <a:pt x="9276736" y="4860314"/>
                  <a:pt x="9275873" y="4851674"/>
                </a:cubicBezTo>
                <a:cubicBezTo>
                  <a:pt x="9275873" y="4851674"/>
                  <a:pt x="9273256" y="4851936"/>
                  <a:pt x="9273256" y="4851936"/>
                </a:cubicBezTo>
                <a:cubicBezTo>
                  <a:pt x="9273688" y="4856254"/>
                  <a:pt x="9271070" y="4856517"/>
                  <a:pt x="9271070" y="4856517"/>
                </a:cubicBezTo>
                <a:cubicBezTo>
                  <a:pt x="9274120" y="4860576"/>
                  <a:pt x="9276304" y="4855996"/>
                  <a:pt x="9276736" y="4860314"/>
                </a:cubicBezTo>
                <a:cubicBezTo>
                  <a:pt x="9276736" y="4860314"/>
                  <a:pt x="9274553" y="4864897"/>
                  <a:pt x="9277168" y="4864636"/>
                </a:cubicBezTo>
                <a:cubicBezTo>
                  <a:pt x="9277385" y="4866796"/>
                  <a:pt x="9279677" y="4863293"/>
                  <a:pt x="9281370" y="4860397"/>
                </a:cubicBezTo>
                <a:lnTo>
                  <a:pt x="9281419" y="4860312"/>
                </a:lnTo>
                <a:lnTo>
                  <a:pt x="9281972" y="4859791"/>
                </a:lnTo>
                <a:cubicBezTo>
                  <a:pt x="9283062" y="4857502"/>
                  <a:pt x="9283336" y="4856927"/>
                  <a:pt x="9283125" y="4857289"/>
                </a:cubicBezTo>
                <a:lnTo>
                  <a:pt x="9281419" y="4860312"/>
                </a:lnTo>
                <a:lnTo>
                  <a:pt x="9279215" y="4862385"/>
                </a:lnTo>
                <a:cubicBezTo>
                  <a:pt x="9278481" y="4859697"/>
                  <a:pt x="9280103" y="4849180"/>
                  <a:pt x="9279712" y="4848357"/>
                </a:cubicBezTo>
                <a:close/>
                <a:moveTo>
                  <a:pt x="9160852" y="4811295"/>
                </a:moveTo>
                <a:cubicBezTo>
                  <a:pt x="9151690" y="4810175"/>
                  <a:pt x="9142870" y="4810785"/>
                  <a:pt x="9134969" y="4813746"/>
                </a:cubicBezTo>
                <a:cubicBezTo>
                  <a:pt x="9135828" y="4822346"/>
                  <a:pt x="9136687" y="4830945"/>
                  <a:pt x="9137118" y="4835246"/>
                </a:cubicBezTo>
                <a:cubicBezTo>
                  <a:pt x="9160050" y="4845981"/>
                  <a:pt x="9184956" y="4821777"/>
                  <a:pt x="9188823" y="4860479"/>
                </a:cubicBezTo>
                <a:cubicBezTo>
                  <a:pt x="9191099" y="4855907"/>
                  <a:pt x="9202780" y="4863426"/>
                  <a:pt x="9212615" y="4879813"/>
                </a:cubicBezTo>
                <a:cubicBezTo>
                  <a:pt x="9214030" y="4866645"/>
                  <a:pt x="9241945" y="4872540"/>
                  <a:pt x="9237088" y="4851311"/>
                </a:cubicBezTo>
                <a:cubicBezTo>
                  <a:pt x="9218923" y="4833585"/>
                  <a:pt x="9188341" y="4814656"/>
                  <a:pt x="9160852" y="4811295"/>
                </a:cubicBezTo>
                <a:close/>
                <a:moveTo>
                  <a:pt x="6558374" y="4788283"/>
                </a:moveTo>
                <a:cubicBezTo>
                  <a:pt x="6557234" y="4789591"/>
                  <a:pt x="6556440" y="4792200"/>
                  <a:pt x="6556190" y="4796721"/>
                </a:cubicBezTo>
                <a:cubicBezTo>
                  <a:pt x="6557803" y="4798807"/>
                  <a:pt x="6560805" y="4800755"/>
                  <a:pt x="6563989" y="4801000"/>
                </a:cubicBezTo>
                <a:cubicBezTo>
                  <a:pt x="6567173" y="4801242"/>
                  <a:pt x="6570538" y="4799783"/>
                  <a:pt x="6572873" y="4795053"/>
                </a:cubicBezTo>
                <a:cubicBezTo>
                  <a:pt x="6568368" y="4792132"/>
                  <a:pt x="6561800" y="4784358"/>
                  <a:pt x="6558374" y="4788283"/>
                </a:cubicBezTo>
                <a:close/>
                <a:moveTo>
                  <a:pt x="6494546" y="4784898"/>
                </a:moveTo>
                <a:cubicBezTo>
                  <a:pt x="6491929" y="4785159"/>
                  <a:pt x="6489312" y="4785421"/>
                  <a:pt x="6489312" y="4785421"/>
                </a:cubicBezTo>
                <a:cubicBezTo>
                  <a:pt x="6489548" y="4787777"/>
                  <a:pt x="6489129" y="4790199"/>
                  <a:pt x="6488979" y="4792001"/>
                </a:cubicBezTo>
                <a:cubicBezTo>
                  <a:pt x="6488827" y="4793799"/>
                  <a:pt x="6488946" y="4794979"/>
                  <a:pt x="6490254" y="4794849"/>
                </a:cubicBezTo>
                <a:cubicBezTo>
                  <a:pt x="6489782" y="4790134"/>
                  <a:pt x="6492402" y="4789874"/>
                  <a:pt x="6494546" y="4784898"/>
                </a:cubicBezTo>
                <a:close/>
                <a:moveTo>
                  <a:pt x="6571983" y="4759706"/>
                </a:moveTo>
                <a:cubicBezTo>
                  <a:pt x="6569798" y="4764287"/>
                  <a:pt x="6570231" y="4768608"/>
                  <a:pt x="6571094" y="4777248"/>
                </a:cubicBezTo>
                <a:cubicBezTo>
                  <a:pt x="6576329" y="4776725"/>
                  <a:pt x="6577218" y="4759181"/>
                  <a:pt x="6571983" y="4759706"/>
                </a:cubicBezTo>
                <a:close/>
                <a:moveTo>
                  <a:pt x="6503315" y="4758420"/>
                </a:moveTo>
                <a:lnTo>
                  <a:pt x="6506873" y="4770426"/>
                </a:lnTo>
                <a:cubicBezTo>
                  <a:pt x="6508156" y="4773025"/>
                  <a:pt x="6509051" y="4775117"/>
                  <a:pt x="6508130" y="4779573"/>
                </a:cubicBezTo>
                <a:cubicBezTo>
                  <a:pt x="6511269" y="4783623"/>
                  <a:pt x="6519394" y="4782810"/>
                  <a:pt x="6520257" y="4791452"/>
                </a:cubicBezTo>
                <a:cubicBezTo>
                  <a:pt x="6508442" y="4810087"/>
                  <a:pt x="6490897" y="4798751"/>
                  <a:pt x="6475076" y="4804694"/>
                </a:cubicBezTo>
                <a:lnTo>
                  <a:pt x="6471826" y="4806921"/>
                </a:lnTo>
                <a:lnTo>
                  <a:pt x="6471661" y="4805995"/>
                </a:lnTo>
                <a:cubicBezTo>
                  <a:pt x="6471783" y="4802916"/>
                  <a:pt x="6472607" y="4800345"/>
                  <a:pt x="6473919" y="4798113"/>
                </a:cubicBezTo>
                <a:lnTo>
                  <a:pt x="6478295" y="4794214"/>
                </a:lnTo>
                <a:lnTo>
                  <a:pt x="6480032" y="4795870"/>
                </a:lnTo>
                <a:lnTo>
                  <a:pt x="6480208" y="4792511"/>
                </a:lnTo>
                <a:lnTo>
                  <a:pt x="6485877" y="4787462"/>
                </a:lnTo>
                <a:cubicBezTo>
                  <a:pt x="6495417" y="4781290"/>
                  <a:pt x="6505778" y="4775191"/>
                  <a:pt x="6503050" y="4758435"/>
                </a:cubicBezTo>
                <a:close/>
                <a:moveTo>
                  <a:pt x="6506513" y="4758229"/>
                </a:moveTo>
                <a:lnTo>
                  <a:pt x="6506475" y="4758329"/>
                </a:lnTo>
                <a:lnTo>
                  <a:pt x="6505361" y="4758297"/>
                </a:lnTo>
                <a:close/>
                <a:moveTo>
                  <a:pt x="6550969" y="4741177"/>
                </a:moveTo>
                <a:cubicBezTo>
                  <a:pt x="6551807" y="4749555"/>
                  <a:pt x="6546153" y="4745890"/>
                  <a:pt x="6549608" y="4754007"/>
                </a:cubicBezTo>
                <a:cubicBezTo>
                  <a:pt x="6549608" y="4754007"/>
                  <a:pt x="6552226" y="4753746"/>
                  <a:pt x="6554842" y="4753485"/>
                </a:cubicBezTo>
                <a:cubicBezTo>
                  <a:pt x="6554424" y="4749294"/>
                  <a:pt x="6554006" y="4745104"/>
                  <a:pt x="6550969" y="4741177"/>
                </a:cubicBezTo>
                <a:close/>
                <a:moveTo>
                  <a:pt x="6678097" y="4731356"/>
                </a:moveTo>
                <a:cubicBezTo>
                  <a:pt x="6677170" y="4732068"/>
                  <a:pt x="6676475" y="4733790"/>
                  <a:pt x="6676115" y="4737132"/>
                </a:cubicBezTo>
                <a:cubicBezTo>
                  <a:pt x="6676115" y="4737132"/>
                  <a:pt x="6673369" y="4737408"/>
                  <a:pt x="6670619" y="4737683"/>
                </a:cubicBezTo>
                <a:cubicBezTo>
                  <a:pt x="6670619" y="4737683"/>
                  <a:pt x="6670619" y="4737683"/>
                  <a:pt x="6667872" y="4737957"/>
                </a:cubicBezTo>
                <a:cubicBezTo>
                  <a:pt x="6667872" y="4737957"/>
                  <a:pt x="6667872" y="4737957"/>
                  <a:pt x="6665126" y="4738232"/>
                </a:cubicBezTo>
                <a:cubicBezTo>
                  <a:pt x="6665126" y="4738232"/>
                  <a:pt x="6662376" y="4738506"/>
                  <a:pt x="6662813" y="4742870"/>
                </a:cubicBezTo>
                <a:cubicBezTo>
                  <a:pt x="6662813" y="4742870"/>
                  <a:pt x="6662921" y="4743962"/>
                  <a:pt x="6663373" y="4745017"/>
                </a:cubicBezTo>
                <a:cubicBezTo>
                  <a:pt x="6663826" y="4746074"/>
                  <a:pt x="6664622" y="4747096"/>
                  <a:pt x="6665995" y="4746959"/>
                </a:cubicBezTo>
                <a:cubicBezTo>
                  <a:pt x="6665995" y="4746959"/>
                  <a:pt x="6668745" y="4746685"/>
                  <a:pt x="6668745" y="4746685"/>
                </a:cubicBezTo>
                <a:cubicBezTo>
                  <a:pt x="6671492" y="4746411"/>
                  <a:pt x="6674241" y="4746136"/>
                  <a:pt x="6674241" y="4746136"/>
                </a:cubicBezTo>
                <a:cubicBezTo>
                  <a:pt x="6676049" y="4750362"/>
                  <a:pt x="6677787" y="4752118"/>
                  <a:pt x="6679410" y="4752300"/>
                </a:cubicBezTo>
                <a:cubicBezTo>
                  <a:pt x="6684277" y="4752847"/>
                  <a:pt x="6688121" y="4739239"/>
                  <a:pt x="6689854" y="4735760"/>
                </a:cubicBezTo>
                <a:cubicBezTo>
                  <a:pt x="6685732" y="4736172"/>
                  <a:pt x="6680876" y="4729218"/>
                  <a:pt x="6678097" y="4731356"/>
                </a:cubicBezTo>
                <a:close/>
                <a:moveTo>
                  <a:pt x="6613687" y="4717455"/>
                </a:moveTo>
                <a:cubicBezTo>
                  <a:pt x="6611345" y="4719804"/>
                  <a:pt x="6608792" y="4720058"/>
                  <a:pt x="6606664" y="4721330"/>
                </a:cubicBezTo>
                <a:cubicBezTo>
                  <a:pt x="6604536" y="4722600"/>
                  <a:pt x="6602832" y="4724886"/>
                  <a:pt x="6602184" y="4731298"/>
                </a:cubicBezTo>
                <a:cubicBezTo>
                  <a:pt x="6607287" y="4730788"/>
                  <a:pt x="6605992" y="4743612"/>
                  <a:pt x="6611094" y="4743101"/>
                </a:cubicBezTo>
                <a:cubicBezTo>
                  <a:pt x="6609839" y="4730533"/>
                  <a:pt x="6614941" y="4730023"/>
                  <a:pt x="6613687" y="4717455"/>
                </a:cubicBezTo>
                <a:close/>
                <a:moveTo>
                  <a:pt x="6633865" y="4717288"/>
                </a:moveTo>
                <a:cubicBezTo>
                  <a:pt x="6629080" y="4721072"/>
                  <a:pt x="6625756" y="4729119"/>
                  <a:pt x="6627065" y="4742211"/>
                </a:cubicBezTo>
                <a:cubicBezTo>
                  <a:pt x="6632951" y="4746031"/>
                  <a:pt x="6639194" y="4746508"/>
                  <a:pt x="6643638" y="4742759"/>
                </a:cubicBezTo>
                <a:cubicBezTo>
                  <a:pt x="6648081" y="4739009"/>
                  <a:pt x="6650725" y="4731031"/>
                  <a:pt x="6649417" y="4717938"/>
                </a:cubicBezTo>
                <a:cubicBezTo>
                  <a:pt x="6644892" y="4713983"/>
                  <a:pt x="6638649" y="4713505"/>
                  <a:pt x="6633865" y="4717288"/>
                </a:cubicBezTo>
                <a:close/>
                <a:moveTo>
                  <a:pt x="6708408" y="4703228"/>
                </a:moveTo>
                <a:cubicBezTo>
                  <a:pt x="6709729" y="4716427"/>
                  <a:pt x="6718852" y="4724400"/>
                  <a:pt x="6721159" y="4719726"/>
                </a:cubicBezTo>
                <a:cubicBezTo>
                  <a:pt x="6722149" y="4701855"/>
                  <a:pt x="6713905" y="4702680"/>
                  <a:pt x="6708408" y="4703228"/>
                </a:cubicBezTo>
                <a:close/>
                <a:moveTo>
                  <a:pt x="6789701" y="4695104"/>
                </a:moveTo>
                <a:cubicBezTo>
                  <a:pt x="6790537" y="4703484"/>
                  <a:pt x="6788176" y="4707951"/>
                  <a:pt x="6788594" y="4712140"/>
                </a:cubicBezTo>
                <a:cubicBezTo>
                  <a:pt x="6796518" y="4707116"/>
                  <a:pt x="6794993" y="4719964"/>
                  <a:pt x="6803334" y="4719131"/>
                </a:cubicBezTo>
                <a:cubicBezTo>
                  <a:pt x="6802917" y="4714940"/>
                  <a:pt x="6805278" y="4710474"/>
                  <a:pt x="6804441" y="4702094"/>
                </a:cubicBezTo>
                <a:cubicBezTo>
                  <a:pt x="6798461" y="4698460"/>
                  <a:pt x="6795261" y="4694549"/>
                  <a:pt x="6789701" y="4695104"/>
                </a:cubicBezTo>
                <a:close/>
                <a:moveTo>
                  <a:pt x="7074034" y="4692077"/>
                </a:moveTo>
                <a:cubicBezTo>
                  <a:pt x="7071415" y="4692340"/>
                  <a:pt x="7071415" y="4692340"/>
                  <a:pt x="7068799" y="4692600"/>
                </a:cubicBezTo>
                <a:cubicBezTo>
                  <a:pt x="7069230" y="4696921"/>
                  <a:pt x="7069230" y="4696921"/>
                  <a:pt x="7067047" y="4701502"/>
                </a:cubicBezTo>
                <a:cubicBezTo>
                  <a:pt x="7068353" y="4701371"/>
                  <a:pt x="7070533" y="4703336"/>
                  <a:pt x="7072275" y="4704252"/>
                </a:cubicBezTo>
                <a:cubicBezTo>
                  <a:pt x="7074020" y="4705170"/>
                  <a:pt x="7075330" y="4705039"/>
                  <a:pt x="7074898" y="4700718"/>
                </a:cubicBezTo>
                <a:cubicBezTo>
                  <a:pt x="7074898" y="4700718"/>
                  <a:pt x="7074465" y="4696398"/>
                  <a:pt x="7074034" y="4692077"/>
                </a:cubicBezTo>
                <a:close/>
                <a:moveTo>
                  <a:pt x="6758752" y="4689469"/>
                </a:moveTo>
                <a:cubicBezTo>
                  <a:pt x="6759615" y="4698111"/>
                  <a:pt x="6756900" y="4698382"/>
                  <a:pt x="6757334" y="4702703"/>
                </a:cubicBezTo>
                <a:cubicBezTo>
                  <a:pt x="6754621" y="4702975"/>
                  <a:pt x="6751907" y="4703245"/>
                  <a:pt x="6752339" y="4707565"/>
                </a:cubicBezTo>
                <a:cubicBezTo>
                  <a:pt x="6752339" y="4707565"/>
                  <a:pt x="6752339" y="4707565"/>
                  <a:pt x="6749626" y="4707836"/>
                </a:cubicBezTo>
                <a:cubicBezTo>
                  <a:pt x="6746972" y="4695010"/>
                  <a:pt x="6741222" y="4692312"/>
                  <a:pt x="6736514" y="4696601"/>
                </a:cubicBezTo>
                <a:cubicBezTo>
                  <a:pt x="6731805" y="4700891"/>
                  <a:pt x="6728135" y="4712166"/>
                  <a:pt x="6729645" y="4727288"/>
                </a:cubicBezTo>
                <a:cubicBezTo>
                  <a:pt x="6743213" y="4725931"/>
                  <a:pt x="6741363" y="4734845"/>
                  <a:pt x="6749502" y="4734032"/>
                </a:cubicBezTo>
                <a:cubicBezTo>
                  <a:pt x="6748207" y="4721071"/>
                  <a:pt x="6754065" y="4724847"/>
                  <a:pt x="6753201" y="4716207"/>
                </a:cubicBezTo>
                <a:cubicBezTo>
                  <a:pt x="6753201" y="4716207"/>
                  <a:pt x="6753201" y="4716207"/>
                  <a:pt x="6755916" y="4715934"/>
                </a:cubicBezTo>
                <a:cubicBezTo>
                  <a:pt x="6755916" y="4715934"/>
                  <a:pt x="6758628" y="4715664"/>
                  <a:pt x="6758628" y="4715664"/>
                </a:cubicBezTo>
                <a:cubicBezTo>
                  <a:pt x="6766768" y="4714851"/>
                  <a:pt x="6767631" y="4723492"/>
                  <a:pt x="6773489" y="4727269"/>
                </a:cubicBezTo>
                <a:cubicBezTo>
                  <a:pt x="6775772" y="4722678"/>
                  <a:pt x="6774475" y="4709717"/>
                  <a:pt x="6773182" y="4696754"/>
                </a:cubicBezTo>
                <a:cubicBezTo>
                  <a:pt x="6767754" y="4697297"/>
                  <a:pt x="6764610" y="4693247"/>
                  <a:pt x="6758752" y="4689469"/>
                </a:cubicBezTo>
                <a:close/>
                <a:moveTo>
                  <a:pt x="6826882" y="4678694"/>
                </a:moveTo>
                <a:cubicBezTo>
                  <a:pt x="6818051" y="4679578"/>
                  <a:pt x="6817785" y="4699240"/>
                  <a:pt x="6822992" y="4706698"/>
                </a:cubicBezTo>
                <a:cubicBezTo>
                  <a:pt x="6824725" y="4709183"/>
                  <a:pt x="6827068" y="4710312"/>
                  <a:pt x="6829905" y="4708937"/>
                </a:cubicBezTo>
                <a:cubicBezTo>
                  <a:pt x="6828609" y="4695977"/>
                  <a:pt x="6825663" y="4696271"/>
                  <a:pt x="6826882" y="4678694"/>
                </a:cubicBezTo>
                <a:close/>
                <a:moveTo>
                  <a:pt x="6874498" y="4669175"/>
                </a:moveTo>
                <a:cubicBezTo>
                  <a:pt x="6871882" y="4669438"/>
                  <a:pt x="6871882" y="4669438"/>
                  <a:pt x="6869265" y="4669699"/>
                </a:cubicBezTo>
                <a:cubicBezTo>
                  <a:pt x="6869265" y="4669699"/>
                  <a:pt x="6867041" y="4673887"/>
                  <a:pt x="6867041" y="4673887"/>
                </a:cubicBezTo>
                <a:cubicBezTo>
                  <a:pt x="6869657" y="4673627"/>
                  <a:pt x="6872667" y="4677293"/>
                  <a:pt x="6872667" y="4677293"/>
                </a:cubicBezTo>
                <a:cubicBezTo>
                  <a:pt x="6874891" y="4673104"/>
                  <a:pt x="6874891" y="4673104"/>
                  <a:pt x="6874498" y="4669175"/>
                </a:cubicBezTo>
                <a:close/>
                <a:moveTo>
                  <a:pt x="6970478" y="4667518"/>
                </a:moveTo>
                <a:cubicBezTo>
                  <a:pt x="6969005" y="4667664"/>
                  <a:pt x="6967535" y="4667812"/>
                  <a:pt x="6966489" y="4668512"/>
                </a:cubicBezTo>
                <a:cubicBezTo>
                  <a:pt x="6965445" y="4669211"/>
                  <a:pt x="6964825" y="4670464"/>
                  <a:pt x="6965061" y="4672819"/>
                </a:cubicBezTo>
                <a:cubicBezTo>
                  <a:pt x="6966533" y="4672672"/>
                  <a:pt x="6968123" y="4673703"/>
                  <a:pt x="6969228" y="4673593"/>
                </a:cubicBezTo>
                <a:cubicBezTo>
                  <a:pt x="6970332" y="4673483"/>
                  <a:pt x="6970948" y="4672230"/>
                  <a:pt x="6970478" y="4667518"/>
                </a:cubicBezTo>
                <a:close/>
                <a:moveTo>
                  <a:pt x="6857998" y="4666063"/>
                </a:moveTo>
                <a:cubicBezTo>
                  <a:pt x="6858443" y="4670515"/>
                  <a:pt x="6858443" y="4670515"/>
                  <a:pt x="6855827" y="4670776"/>
                </a:cubicBezTo>
                <a:cubicBezTo>
                  <a:pt x="6856494" y="4677455"/>
                  <a:pt x="6857051" y="4683019"/>
                  <a:pt x="6858094" y="4686847"/>
                </a:cubicBezTo>
                <a:cubicBezTo>
                  <a:pt x="6859136" y="4690678"/>
                  <a:pt x="6860667" y="4692772"/>
                  <a:pt x="6863286" y="4692511"/>
                </a:cubicBezTo>
                <a:cubicBezTo>
                  <a:pt x="6862395" y="4683608"/>
                  <a:pt x="6863678" y="4669992"/>
                  <a:pt x="6857998" y="4666063"/>
                </a:cubicBezTo>
                <a:close/>
                <a:moveTo>
                  <a:pt x="7349802" y="4664520"/>
                </a:moveTo>
                <a:cubicBezTo>
                  <a:pt x="7350037" y="4666876"/>
                  <a:pt x="7350390" y="4670410"/>
                  <a:pt x="7350995" y="4672731"/>
                </a:cubicBezTo>
                <a:cubicBezTo>
                  <a:pt x="7351599" y="4675050"/>
                  <a:pt x="7352450" y="4676154"/>
                  <a:pt x="7353688" y="4673652"/>
                </a:cubicBezTo>
                <a:cubicBezTo>
                  <a:pt x="7353688" y="4673652"/>
                  <a:pt x="7353218" y="4668937"/>
                  <a:pt x="7353218" y="4668937"/>
                </a:cubicBezTo>
                <a:cubicBezTo>
                  <a:pt x="7353218" y="4668937"/>
                  <a:pt x="7349802" y="4664520"/>
                  <a:pt x="7349802" y="4664520"/>
                </a:cubicBezTo>
                <a:close/>
                <a:moveTo>
                  <a:pt x="7368482" y="4654720"/>
                </a:moveTo>
                <a:cubicBezTo>
                  <a:pt x="7366978" y="4667790"/>
                  <a:pt x="7369333" y="4663247"/>
                  <a:pt x="7371038" y="4680305"/>
                </a:cubicBezTo>
                <a:cubicBezTo>
                  <a:pt x="7382588" y="4683458"/>
                  <a:pt x="7383661" y="4666123"/>
                  <a:pt x="7377249" y="4658150"/>
                </a:cubicBezTo>
                <a:cubicBezTo>
                  <a:pt x="7374469" y="4658427"/>
                  <a:pt x="7371261" y="4654442"/>
                  <a:pt x="7368482" y="4654720"/>
                </a:cubicBezTo>
                <a:close/>
                <a:moveTo>
                  <a:pt x="7767633" y="4653705"/>
                </a:moveTo>
                <a:cubicBezTo>
                  <a:pt x="7768498" y="4662346"/>
                  <a:pt x="7765791" y="4662616"/>
                  <a:pt x="7767086" y="4675577"/>
                </a:cubicBezTo>
                <a:cubicBezTo>
                  <a:pt x="7772072" y="4670716"/>
                  <a:pt x="7772935" y="4679358"/>
                  <a:pt x="7778353" y="4678815"/>
                </a:cubicBezTo>
                <a:cubicBezTo>
                  <a:pt x="7772072" y="4670716"/>
                  <a:pt x="7785614" y="4669363"/>
                  <a:pt x="7783337" y="4673953"/>
                </a:cubicBezTo>
                <a:cubicBezTo>
                  <a:pt x="7778784" y="4683135"/>
                  <a:pt x="7770657" y="4683948"/>
                  <a:pt x="7765672" y="4688811"/>
                </a:cubicBezTo>
                <a:cubicBezTo>
                  <a:pt x="7764376" y="4675848"/>
                  <a:pt x="7760804" y="4667479"/>
                  <a:pt x="7757232" y="4659108"/>
                </a:cubicBezTo>
                <a:cubicBezTo>
                  <a:pt x="7757232" y="4659108"/>
                  <a:pt x="7757232" y="4659108"/>
                  <a:pt x="7756800" y="4654788"/>
                </a:cubicBezTo>
                <a:cubicBezTo>
                  <a:pt x="7759941" y="4658838"/>
                  <a:pt x="7761785" y="4649926"/>
                  <a:pt x="7767633" y="4653705"/>
                </a:cubicBezTo>
                <a:close/>
                <a:moveTo>
                  <a:pt x="6994934" y="4644445"/>
                </a:moveTo>
                <a:cubicBezTo>
                  <a:pt x="6995352" y="4648635"/>
                  <a:pt x="6995352" y="4648635"/>
                  <a:pt x="6995773" y="4652825"/>
                </a:cubicBezTo>
                <a:cubicBezTo>
                  <a:pt x="6995773" y="4652825"/>
                  <a:pt x="6996189" y="4657013"/>
                  <a:pt x="6996189" y="4657013"/>
                </a:cubicBezTo>
                <a:cubicBezTo>
                  <a:pt x="6998297" y="4648339"/>
                  <a:pt x="7004604" y="4651942"/>
                  <a:pt x="7004186" y="4647752"/>
                </a:cubicBezTo>
                <a:cubicBezTo>
                  <a:pt x="6998297" y="4648339"/>
                  <a:pt x="6997879" y="4644151"/>
                  <a:pt x="6994934" y="4644445"/>
                </a:cubicBezTo>
                <a:close/>
                <a:moveTo>
                  <a:pt x="7491535" y="4629728"/>
                </a:moveTo>
                <a:cubicBezTo>
                  <a:pt x="7495177" y="4638091"/>
                  <a:pt x="7484055" y="4639203"/>
                  <a:pt x="7490047" y="4642967"/>
                </a:cubicBezTo>
                <a:cubicBezTo>
                  <a:pt x="7491965" y="4634048"/>
                  <a:pt x="7496042" y="4646731"/>
                  <a:pt x="7498822" y="4646455"/>
                </a:cubicBezTo>
                <a:cubicBezTo>
                  <a:pt x="7498391" y="4642133"/>
                  <a:pt x="7500739" y="4637535"/>
                  <a:pt x="7500307" y="4633215"/>
                </a:cubicBezTo>
                <a:cubicBezTo>
                  <a:pt x="7497527" y="4633492"/>
                  <a:pt x="7494314" y="4629449"/>
                  <a:pt x="7491535" y="4629728"/>
                </a:cubicBezTo>
                <a:close/>
                <a:moveTo>
                  <a:pt x="7304908" y="4617699"/>
                </a:moveTo>
                <a:cubicBezTo>
                  <a:pt x="7305745" y="4626080"/>
                  <a:pt x="7300838" y="4630799"/>
                  <a:pt x="7304757" y="4643103"/>
                </a:cubicBezTo>
                <a:cubicBezTo>
                  <a:pt x="7307630" y="4644931"/>
                  <a:pt x="7313833" y="4646426"/>
                  <a:pt x="7320492" y="4645762"/>
                </a:cubicBezTo>
                <a:cubicBezTo>
                  <a:pt x="7327152" y="4645097"/>
                  <a:pt x="7334268" y="4642270"/>
                  <a:pt x="7338966" y="4635454"/>
                </a:cubicBezTo>
                <a:cubicBezTo>
                  <a:pt x="7331127" y="4610849"/>
                  <a:pt x="7321729" y="4624481"/>
                  <a:pt x="7304908" y="4617699"/>
                </a:cubicBezTo>
                <a:close/>
                <a:moveTo>
                  <a:pt x="7265979" y="4617006"/>
                </a:moveTo>
                <a:cubicBezTo>
                  <a:pt x="7260310" y="4615368"/>
                  <a:pt x="7254966" y="4617003"/>
                  <a:pt x="7251939" y="4621163"/>
                </a:cubicBezTo>
                <a:cubicBezTo>
                  <a:pt x="7248913" y="4625322"/>
                  <a:pt x="7248205" y="4632006"/>
                  <a:pt x="7251803" y="4640460"/>
                </a:cubicBezTo>
                <a:cubicBezTo>
                  <a:pt x="7256955" y="4630028"/>
                  <a:pt x="7259716" y="4642150"/>
                  <a:pt x="7265005" y="4644720"/>
                </a:cubicBezTo>
                <a:cubicBezTo>
                  <a:pt x="7266769" y="4645576"/>
                  <a:pt x="7268813" y="4645371"/>
                  <a:pt x="7271323" y="4642919"/>
                </a:cubicBezTo>
                <a:cubicBezTo>
                  <a:pt x="7269577" y="4625461"/>
                  <a:pt x="7266851" y="4625734"/>
                  <a:pt x="7265979" y="4617006"/>
                </a:cubicBezTo>
                <a:close/>
                <a:moveTo>
                  <a:pt x="7495140" y="4611277"/>
                </a:moveTo>
                <a:cubicBezTo>
                  <a:pt x="7492972" y="4608163"/>
                  <a:pt x="7491926" y="4609309"/>
                  <a:pt x="7491698" y="4611701"/>
                </a:cubicBezTo>
                <a:cubicBezTo>
                  <a:pt x="7491474" y="4614092"/>
                  <a:pt x="7492068" y="4617729"/>
                  <a:pt x="7493184" y="4619595"/>
                </a:cubicBezTo>
                <a:cubicBezTo>
                  <a:pt x="7493929" y="4620841"/>
                  <a:pt x="7494902" y="4621300"/>
                  <a:pt x="7496020" y="4620075"/>
                </a:cubicBezTo>
                <a:cubicBezTo>
                  <a:pt x="7495581" y="4615677"/>
                  <a:pt x="7495140" y="4611277"/>
                  <a:pt x="7495140" y="4611277"/>
                </a:cubicBezTo>
                <a:close/>
                <a:moveTo>
                  <a:pt x="6815333" y="4401294"/>
                </a:moveTo>
                <a:cubicBezTo>
                  <a:pt x="6811122" y="4398960"/>
                  <a:pt x="6808873" y="4400187"/>
                  <a:pt x="6808158" y="4401954"/>
                </a:cubicBezTo>
                <a:cubicBezTo>
                  <a:pt x="6807443" y="4403719"/>
                  <a:pt x="6808257" y="4406024"/>
                  <a:pt x="6810170" y="4405847"/>
                </a:cubicBezTo>
                <a:cubicBezTo>
                  <a:pt x="6811446" y="4405730"/>
                  <a:pt x="6813209" y="4404510"/>
                  <a:pt x="6815333" y="4401294"/>
                </a:cubicBezTo>
                <a:close/>
                <a:moveTo>
                  <a:pt x="4183615" y="4381080"/>
                </a:moveTo>
                <a:cubicBezTo>
                  <a:pt x="4179908" y="4384042"/>
                  <a:pt x="4174347" y="4388487"/>
                  <a:pt x="4170641" y="4391452"/>
                </a:cubicBezTo>
                <a:cubicBezTo>
                  <a:pt x="4173460" y="4394973"/>
                  <a:pt x="4179629" y="4395095"/>
                  <a:pt x="4183635" y="4392976"/>
                </a:cubicBezTo>
                <a:cubicBezTo>
                  <a:pt x="4187637" y="4390860"/>
                  <a:pt x="4189472" y="4386506"/>
                  <a:pt x="4183615" y="4381080"/>
                </a:cubicBezTo>
                <a:close/>
                <a:moveTo>
                  <a:pt x="6853024" y="4353096"/>
                </a:moveTo>
                <a:cubicBezTo>
                  <a:pt x="6851171" y="4354577"/>
                  <a:pt x="6851171" y="4354577"/>
                  <a:pt x="6851171" y="4354577"/>
                </a:cubicBezTo>
                <a:cubicBezTo>
                  <a:pt x="6849317" y="4356059"/>
                  <a:pt x="6847465" y="4357541"/>
                  <a:pt x="6845610" y="4359022"/>
                </a:cubicBezTo>
                <a:cubicBezTo>
                  <a:pt x="6845193" y="4362303"/>
                  <a:pt x="6843341" y="4363785"/>
                  <a:pt x="6841488" y="4365266"/>
                </a:cubicBezTo>
                <a:cubicBezTo>
                  <a:pt x="6836552" y="4364792"/>
                  <a:pt x="6831409" y="4365958"/>
                  <a:pt x="6828523" y="4368999"/>
                </a:cubicBezTo>
                <a:cubicBezTo>
                  <a:pt x="6825640" y="4372042"/>
                  <a:pt x="6825015" y="4376961"/>
                  <a:pt x="6829119" y="4383994"/>
                </a:cubicBezTo>
                <a:cubicBezTo>
                  <a:pt x="6827267" y="4385475"/>
                  <a:pt x="6827267" y="4385475"/>
                  <a:pt x="6825414" y="4386957"/>
                </a:cubicBezTo>
                <a:cubicBezTo>
                  <a:pt x="6825414" y="4386957"/>
                  <a:pt x="6823559" y="4388438"/>
                  <a:pt x="6824996" y="4390236"/>
                </a:cubicBezTo>
                <a:cubicBezTo>
                  <a:pt x="6824996" y="4390236"/>
                  <a:pt x="6826432" y="4392034"/>
                  <a:pt x="6828286" y="4390553"/>
                </a:cubicBezTo>
                <a:cubicBezTo>
                  <a:pt x="6831577" y="4390870"/>
                  <a:pt x="6831993" y="4387590"/>
                  <a:pt x="6832410" y="4384309"/>
                </a:cubicBezTo>
                <a:cubicBezTo>
                  <a:pt x="6832410" y="4384309"/>
                  <a:pt x="6832410" y="4384309"/>
                  <a:pt x="6833847" y="4386108"/>
                </a:cubicBezTo>
                <a:cubicBezTo>
                  <a:pt x="6837553" y="4383144"/>
                  <a:pt x="6844134" y="4383776"/>
                  <a:pt x="6849278" y="4382610"/>
                </a:cubicBezTo>
                <a:cubicBezTo>
                  <a:pt x="6850715" y="4384407"/>
                  <a:pt x="6852152" y="4386205"/>
                  <a:pt x="6855443" y="4386521"/>
                </a:cubicBezTo>
                <a:cubicBezTo>
                  <a:pt x="6855443" y="4386521"/>
                  <a:pt x="6855443" y="4386521"/>
                  <a:pt x="6853588" y="4388002"/>
                </a:cubicBezTo>
                <a:cubicBezTo>
                  <a:pt x="6843301" y="4390335"/>
                  <a:pt x="6835471" y="4399540"/>
                  <a:pt x="6838535" y="4414771"/>
                </a:cubicBezTo>
                <a:cubicBezTo>
                  <a:pt x="6836681" y="4416253"/>
                  <a:pt x="6836681" y="4416253"/>
                  <a:pt x="6836681" y="4416253"/>
                </a:cubicBezTo>
                <a:cubicBezTo>
                  <a:pt x="6834413" y="4421013"/>
                  <a:pt x="6830706" y="4423976"/>
                  <a:pt x="6831310" y="4432333"/>
                </a:cubicBezTo>
                <a:cubicBezTo>
                  <a:pt x="6831310" y="4432333"/>
                  <a:pt x="6832748" y="4434130"/>
                  <a:pt x="6834184" y="4435928"/>
                </a:cubicBezTo>
                <a:cubicBezTo>
                  <a:pt x="6836039" y="4434447"/>
                  <a:pt x="6836039" y="4434447"/>
                  <a:pt x="6836454" y="4431169"/>
                </a:cubicBezTo>
                <a:cubicBezTo>
                  <a:pt x="6836871" y="4427888"/>
                  <a:pt x="6837288" y="4424611"/>
                  <a:pt x="6840993" y="4421647"/>
                </a:cubicBezTo>
                <a:cubicBezTo>
                  <a:pt x="6840993" y="4421647"/>
                  <a:pt x="6842846" y="4420164"/>
                  <a:pt x="6844700" y="4418683"/>
                </a:cubicBezTo>
                <a:cubicBezTo>
                  <a:pt x="6844700" y="4418683"/>
                  <a:pt x="6844700" y="4418683"/>
                  <a:pt x="6844283" y="4421962"/>
                </a:cubicBezTo>
                <a:cubicBezTo>
                  <a:pt x="6859526" y="4406828"/>
                  <a:pt x="6867772" y="4394343"/>
                  <a:pt x="6877038" y="4386935"/>
                </a:cubicBezTo>
                <a:cubicBezTo>
                  <a:pt x="6877038" y="4386935"/>
                  <a:pt x="6877038" y="4386935"/>
                  <a:pt x="6875603" y="4385139"/>
                </a:cubicBezTo>
                <a:cubicBezTo>
                  <a:pt x="6880745" y="4383973"/>
                  <a:pt x="6884453" y="4381009"/>
                  <a:pt x="6888159" y="4378045"/>
                </a:cubicBezTo>
                <a:cubicBezTo>
                  <a:pt x="6891866" y="4375083"/>
                  <a:pt x="6895574" y="4372119"/>
                  <a:pt x="6897425" y="4370637"/>
                </a:cubicBezTo>
                <a:cubicBezTo>
                  <a:pt x="6900716" y="4370955"/>
                  <a:pt x="6901132" y="4367673"/>
                  <a:pt x="6899696" y="4365877"/>
                </a:cubicBezTo>
                <a:cubicBezTo>
                  <a:pt x="6898259" y="4364080"/>
                  <a:pt x="6895384" y="4360485"/>
                  <a:pt x="6893529" y="4361967"/>
                </a:cubicBezTo>
                <a:cubicBezTo>
                  <a:pt x="6888386" y="4363132"/>
                  <a:pt x="6884680" y="4366096"/>
                  <a:pt x="6879119" y="4370541"/>
                </a:cubicBezTo>
                <a:cubicBezTo>
                  <a:pt x="6877267" y="4372022"/>
                  <a:pt x="6873559" y="4374985"/>
                  <a:pt x="6871706" y="4376467"/>
                </a:cubicBezTo>
                <a:cubicBezTo>
                  <a:pt x="6865125" y="4375835"/>
                  <a:pt x="6861002" y="4382077"/>
                  <a:pt x="6855858" y="4383242"/>
                </a:cubicBezTo>
                <a:cubicBezTo>
                  <a:pt x="6852569" y="4382925"/>
                  <a:pt x="6851132" y="4381128"/>
                  <a:pt x="6849694" y="4379330"/>
                </a:cubicBezTo>
                <a:cubicBezTo>
                  <a:pt x="6849694" y="4379330"/>
                  <a:pt x="6849694" y="4379330"/>
                  <a:pt x="6848257" y="4377534"/>
                </a:cubicBezTo>
                <a:cubicBezTo>
                  <a:pt x="6850111" y="4376052"/>
                  <a:pt x="6847235" y="4372456"/>
                  <a:pt x="6844362" y="4368861"/>
                </a:cubicBezTo>
                <a:cubicBezTo>
                  <a:pt x="6846216" y="4367379"/>
                  <a:pt x="6849921" y="4364416"/>
                  <a:pt x="6850339" y="4361136"/>
                </a:cubicBezTo>
                <a:cubicBezTo>
                  <a:pt x="6852191" y="4359655"/>
                  <a:pt x="6852607" y="4356376"/>
                  <a:pt x="6854044" y="4358174"/>
                </a:cubicBezTo>
                <a:cubicBezTo>
                  <a:pt x="6855898" y="4356692"/>
                  <a:pt x="6855898" y="4356692"/>
                  <a:pt x="6854462" y="4354895"/>
                </a:cubicBezTo>
                <a:cubicBezTo>
                  <a:pt x="6853024" y="4353096"/>
                  <a:pt x="6853024" y="4353096"/>
                  <a:pt x="6853024" y="4353096"/>
                </a:cubicBezTo>
                <a:close/>
                <a:moveTo>
                  <a:pt x="6871307" y="4330172"/>
                </a:moveTo>
                <a:cubicBezTo>
                  <a:pt x="6860751" y="4332757"/>
                  <a:pt x="6871240" y="4341931"/>
                  <a:pt x="6864036" y="4344763"/>
                </a:cubicBezTo>
                <a:cubicBezTo>
                  <a:pt x="6867140" y="4346671"/>
                  <a:pt x="6871223" y="4344870"/>
                  <a:pt x="6873397" y="4341668"/>
                </a:cubicBezTo>
                <a:cubicBezTo>
                  <a:pt x="6875572" y="4338467"/>
                  <a:pt x="6875838" y="4333865"/>
                  <a:pt x="6871307" y="4330172"/>
                </a:cubicBezTo>
                <a:close/>
                <a:moveTo>
                  <a:pt x="4469989" y="4286207"/>
                </a:moveTo>
                <a:cubicBezTo>
                  <a:pt x="4468165" y="4287312"/>
                  <a:pt x="4466845" y="4290495"/>
                  <a:pt x="4464706" y="4293624"/>
                </a:cubicBezTo>
                <a:cubicBezTo>
                  <a:pt x="4468857" y="4298818"/>
                  <a:pt x="4474519" y="4294291"/>
                  <a:pt x="4478292" y="4291276"/>
                </a:cubicBezTo>
                <a:cubicBezTo>
                  <a:pt x="4474141" y="4286081"/>
                  <a:pt x="4471813" y="4285106"/>
                  <a:pt x="4469989" y="4286207"/>
                </a:cubicBezTo>
                <a:close/>
                <a:moveTo>
                  <a:pt x="6946324" y="4264670"/>
                </a:moveTo>
                <a:lnTo>
                  <a:pt x="6949385" y="4264683"/>
                </a:lnTo>
                <a:cubicBezTo>
                  <a:pt x="6950804" y="4266462"/>
                  <a:pt x="6950804" y="4266462"/>
                  <a:pt x="6948946" y="4267947"/>
                </a:cubicBezTo>
                <a:cubicBezTo>
                  <a:pt x="6948946" y="4267947"/>
                  <a:pt x="6948946" y="4267947"/>
                  <a:pt x="6947525" y="4266171"/>
                </a:cubicBezTo>
                <a:close/>
                <a:moveTo>
                  <a:pt x="6946104" y="4264393"/>
                </a:moveTo>
                <a:lnTo>
                  <a:pt x="6946324" y="4264670"/>
                </a:lnTo>
                <a:lnTo>
                  <a:pt x="6946067" y="4264669"/>
                </a:lnTo>
                <a:close/>
                <a:moveTo>
                  <a:pt x="7065217" y="4157596"/>
                </a:moveTo>
                <a:cubicBezTo>
                  <a:pt x="7059727" y="4161985"/>
                  <a:pt x="7062496" y="4165447"/>
                  <a:pt x="7060222" y="4170103"/>
                </a:cubicBezTo>
                <a:cubicBezTo>
                  <a:pt x="7062297" y="4172698"/>
                  <a:pt x="7066538" y="4171438"/>
                  <a:pt x="7068762" y="4168596"/>
                </a:cubicBezTo>
                <a:cubicBezTo>
                  <a:pt x="7070986" y="4165752"/>
                  <a:pt x="7071198" y="4161328"/>
                  <a:pt x="7065217" y="4157596"/>
                </a:cubicBezTo>
                <a:close/>
                <a:moveTo>
                  <a:pt x="7248358" y="4028210"/>
                </a:moveTo>
                <a:cubicBezTo>
                  <a:pt x="7246561" y="4029646"/>
                  <a:pt x="7244764" y="4031082"/>
                  <a:pt x="7242968" y="4032519"/>
                </a:cubicBezTo>
                <a:cubicBezTo>
                  <a:pt x="7244523" y="4034468"/>
                  <a:pt x="7246080" y="4036414"/>
                  <a:pt x="7247638" y="4038362"/>
                </a:cubicBezTo>
                <a:cubicBezTo>
                  <a:pt x="7249434" y="4036926"/>
                  <a:pt x="7251232" y="4035490"/>
                  <a:pt x="7253029" y="4034053"/>
                </a:cubicBezTo>
                <a:cubicBezTo>
                  <a:pt x="7251471" y="4032104"/>
                  <a:pt x="7249916" y="4030157"/>
                  <a:pt x="7248358" y="4028210"/>
                </a:cubicBezTo>
                <a:close/>
                <a:moveTo>
                  <a:pt x="7291200" y="3997508"/>
                </a:moveTo>
                <a:cubicBezTo>
                  <a:pt x="7287561" y="3995894"/>
                  <a:pt x="7285454" y="3997296"/>
                  <a:pt x="7284691" y="3999001"/>
                </a:cubicBezTo>
                <a:cubicBezTo>
                  <a:pt x="7283927" y="4000708"/>
                  <a:pt x="7284507" y="4002717"/>
                  <a:pt x="7286243" y="4002319"/>
                </a:cubicBezTo>
                <a:cubicBezTo>
                  <a:pt x="7287399" y="4002053"/>
                  <a:pt x="7289071" y="4000716"/>
                  <a:pt x="7291200" y="3997508"/>
                </a:cubicBezTo>
                <a:close/>
                <a:moveTo>
                  <a:pt x="7306055" y="3948037"/>
                </a:moveTo>
                <a:cubicBezTo>
                  <a:pt x="7306055" y="3948037"/>
                  <a:pt x="7306055" y="3948037"/>
                  <a:pt x="7302348" y="3951000"/>
                </a:cubicBezTo>
                <a:cubicBezTo>
                  <a:pt x="7302348" y="3951000"/>
                  <a:pt x="7301879" y="3954212"/>
                  <a:pt x="7303262" y="3955944"/>
                </a:cubicBezTo>
                <a:cubicBezTo>
                  <a:pt x="7303262" y="3955944"/>
                  <a:pt x="7306499" y="3956194"/>
                  <a:pt x="7306499" y="3956194"/>
                </a:cubicBezTo>
                <a:cubicBezTo>
                  <a:pt x="7306499" y="3956194"/>
                  <a:pt x="7306499" y="3956194"/>
                  <a:pt x="7310205" y="3953231"/>
                </a:cubicBezTo>
                <a:cubicBezTo>
                  <a:pt x="7312059" y="3951749"/>
                  <a:pt x="7310675" y="3950018"/>
                  <a:pt x="7310675" y="3950018"/>
                </a:cubicBezTo>
                <a:cubicBezTo>
                  <a:pt x="7309292" y="3948286"/>
                  <a:pt x="7307908" y="3946554"/>
                  <a:pt x="7306055" y="3948037"/>
                </a:cubicBezTo>
                <a:close/>
                <a:moveTo>
                  <a:pt x="7343771" y="3943515"/>
                </a:moveTo>
                <a:cubicBezTo>
                  <a:pt x="7341926" y="3945353"/>
                  <a:pt x="7339935" y="3948387"/>
                  <a:pt x="7337433" y="3948944"/>
                </a:cubicBezTo>
                <a:cubicBezTo>
                  <a:pt x="7341855" y="3952631"/>
                  <a:pt x="7343104" y="3952353"/>
                  <a:pt x="7344100" y="3950834"/>
                </a:cubicBezTo>
                <a:cubicBezTo>
                  <a:pt x="7345097" y="3949316"/>
                  <a:pt x="7345837" y="3946558"/>
                  <a:pt x="7349237" y="3945284"/>
                </a:cubicBezTo>
                <a:cubicBezTo>
                  <a:pt x="7347319" y="3941041"/>
                  <a:pt x="7345618" y="3941679"/>
                  <a:pt x="7343771" y="3943515"/>
                </a:cubicBezTo>
                <a:close/>
                <a:moveTo>
                  <a:pt x="7322941" y="3934013"/>
                </a:moveTo>
                <a:cubicBezTo>
                  <a:pt x="7319735" y="3935442"/>
                  <a:pt x="7317115" y="3938382"/>
                  <a:pt x="7317349" y="3941783"/>
                </a:cubicBezTo>
                <a:cubicBezTo>
                  <a:pt x="7317505" y="3944051"/>
                  <a:pt x="7318928" y="3946523"/>
                  <a:pt x="7322292" y="3948888"/>
                </a:cubicBezTo>
                <a:cubicBezTo>
                  <a:pt x="7327683" y="3944578"/>
                  <a:pt x="7329868" y="3939942"/>
                  <a:pt x="7332054" y="3935306"/>
                </a:cubicBezTo>
                <a:cubicBezTo>
                  <a:pt x="7329942" y="3932664"/>
                  <a:pt x="7326149" y="3932582"/>
                  <a:pt x="7322941" y="3934013"/>
                </a:cubicBezTo>
                <a:close/>
                <a:moveTo>
                  <a:pt x="7325053" y="3903057"/>
                </a:moveTo>
                <a:cubicBezTo>
                  <a:pt x="7320937" y="3900758"/>
                  <a:pt x="7319888" y="3902297"/>
                  <a:pt x="7320191" y="3904323"/>
                </a:cubicBezTo>
                <a:cubicBezTo>
                  <a:pt x="7320495" y="3906350"/>
                  <a:pt x="7322150" y="3908867"/>
                  <a:pt x="7323447" y="3908530"/>
                </a:cubicBezTo>
                <a:cubicBezTo>
                  <a:pt x="7324310" y="3908303"/>
                  <a:pt x="7325014" y="3906810"/>
                  <a:pt x="7325053" y="3903057"/>
                </a:cubicBezTo>
                <a:close/>
                <a:moveTo>
                  <a:pt x="7387215" y="3896987"/>
                </a:moveTo>
                <a:cubicBezTo>
                  <a:pt x="7387215" y="3896987"/>
                  <a:pt x="7387215" y="3896987"/>
                  <a:pt x="7388686" y="3898826"/>
                </a:cubicBezTo>
                <a:cubicBezTo>
                  <a:pt x="7386888" y="3900264"/>
                  <a:pt x="7386888" y="3900264"/>
                  <a:pt x="7386562" y="3903537"/>
                </a:cubicBezTo>
                <a:cubicBezTo>
                  <a:pt x="7386562" y="3903537"/>
                  <a:pt x="7386562" y="3903537"/>
                  <a:pt x="7384765" y="3904974"/>
                </a:cubicBezTo>
                <a:cubicBezTo>
                  <a:pt x="7383865" y="3905693"/>
                  <a:pt x="7384150" y="3906971"/>
                  <a:pt x="7384845" y="3908301"/>
                </a:cubicBezTo>
                <a:cubicBezTo>
                  <a:pt x="7385539" y="3909629"/>
                  <a:pt x="7386643" y="3911009"/>
                  <a:pt x="7387377" y="3911929"/>
                </a:cubicBezTo>
                <a:cubicBezTo>
                  <a:pt x="7388848" y="3913769"/>
                  <a:pt x="7390646" y="3912331"/>
                  <a:pt x="7392445" y="3910895"/>
                </a:cubicBezTo>
                <a:cubicBezTo>
                  <a:pt x="7392445" y="3910895"/>
                  <a:pt x="7392445" y="3910895"/>
                  <a:pt x="7394240" y="3909459"/>
                </a:cubicBezTo>
                <a:cubicBezTo>
                  <a:pt x="7392770" y="3907618"/>
                  <a:pt x="7394565" y="3906184"/>
                  <a:pt x="7396364" y="3904745"/>
                </a:cubicBezTo>
                <a:cubicBezTo>
                  <a:pt x="7396690" y="3901469"/>
                  <a:pt x="7395220" y="3899631"/>
                  <a:pt x="7393750" y="3897791"/>
                </a:cubicBezTo>
                <a:cubicBezTo>
                  <a:pt x="7392280" y="3895951"/>
                  <a:pt x="7389013" y="3895549"/>
                  <a:pt x="7387215" y="3896987"/>
                </a:cubicBezTo>
                <a:close/>
                <a:moveTo>
                  <a:pt x="7366586" y="3890068"/>
                </a:moveTo>
                <a:cubicBezTo>
                  <a:pt x="7364733" y="3891549"/>
                  <a:pt x="7364733" y="3891549"/>
                  <a:pt x="7364733" y="3891549"/>
                </a:cubicBezTo>
                <a:cubicBezTo>
                  <a:pt x="7366187" y="3893367"/>
                  <a:pt x="7364334" y="3894848"/>
                  <a:pt x="7363933" y="3898149"/>
                </a:cubicBezTo>
                <a:cubicBezTo>
                  <a:pt x="7362080" y="3899630"/>
                  <a:pt x="7363533" y="3901447"/>
                  <a:pt x="7364985" y="3903264"/>
                </a:cubicBezTo>
                <a:cubicBezTo>
                  <a:pt x="7365913" y="3902524"/>
                  <a:pt x="7366739" y="3902609"/>
                  <a:pt x="7367154" y="3902651"/>
                </a:cubicBezTo>
                <a:cubicBezTo>
                  <a:pt x="7367566" y="3902692"/>
                  <a:pt x="7367566" y="3902692"/>
                  <a:pt x="7366840" y="3901785"/>
                </a:cubicBezTo>
                <a:cubicBezTo>
                  <a:pt x="7369093" y="3897003"/>
                  <a:pt x="7369093" y="3897003"/>
                  <a:pt x="7370946" y="3895521"/>
                </a:cubicBezTo>
                <a:cubicBezTo>
                  <a:pt x="7370946" y="3895521"/>
                  <a:pt x="7369493" y="3893703"/>
                  <a:pt x="7368040" y="3891886"/>
                </a:cubicBezTo>
                <a:cubicBezTo>
                  <a:pt x="7368040" y="3891886"/>
                  <a:pt x="7366586" y="3890068"/>
                  <a:pt x="7366586" y="3890068"/>
                </a:cubicBezTo>
                <a:close/>
                <a:moveTo>
                  <a:pt x="7412978" y="3870942"/>
                </a:moveTo>
                <a:cubicBezTo>
                  <a:pt x="7410350" y="3870436"/>
                  <a:pt x="7408505" y="3871271"/>
                  <a:pt x="7407123" y="3872926"/>
                </a:cubicBezTo>
                <a:cubicBezTo>
                  <a:pt x="7404356" y="3876234"/>
                  <a:pt x="7403436" y="3882822"/>
                  <a:pt x="7401801" y="3888518"/>
                </a:cubicBezTo>
                <a:cubicBezTo>
                  <a:pt x="7407511" y="3895658"/>
                  <a:pt x="7412239" y="3894804"/>
                  <a:pt x="7415892" y="3891151"/>
                </a:cubicBezTo>
                <a:cubicBezTo>
                  <a:pt x="7419545" y="3887498"/>
                  <a:pt x="7422122" y="3881050"/>
                  <a:pt x="7423525" y="3877002"/>
                </a:cubicBezTo>
                <a:cubicBezTo>
                  <a:pt x="7419013" y="3873294"/>
                  <a:pt x="7415605" y="3871447"/>
                  <a:pt x="7412978" y="3870942"/>
                </a:cubicBezTo>
                <a:close/>
                <a:moveTo>
                  <a:pt x="7398936" y="3861441"/>
                </a:moveTo>
                <a:cubicBezTo>
                  <a:pt x="7397923" y="3860175"/>
                  <a:pt x="7394730" y="3860652"/>
                  <a:pt x="7391595" y="3862107"/>
                </a:cubicBezTo>
                <a:cubicBezTo>
                  <a:pt x="7388459" y="3863558"/>
                  <a:pt x="7385378" y="3865991"/>
                  <a:pt x="7384585" y="3868632"/>
                </a:cubicBezTo>
                <a:cubicBezTo>
                  <a:pt x="7384059" y="3870396"/>
                  <a:pt x="7384550" y="3872250"/>
                  <a:pt x="7386722" y="3873972"/>
                </a:cubicBezTo>
                <a:cubicBezTo>
                  <a:pt x="7393122" y="3866087"/>
                  <a:pt x="7392534" y="3869325"/>
                  <a:pt x="7398936" y="3861441"/>
                </a:cubicBezTo>
                <a:close/>
                <a:moveTo>
                  <a:pt x="7416350" y="3841772"/>
                </a:moveTo>
                <a:cubicBezTo>
                  <a:pt x="7414552" y="3843210"/>
                  <a:pt x="7412757" y="3844647"/>
                  <a:pt x="7410960" y="3846082"/>
                </a:cubicBezTo>
                <a:cubicBezTo>
                  <a:pt x="7412343" y="3847814"/>
                  <a:pt x="7413727" y="3849546"/>
                  <a:pt x="7415110" y="3851278"/>
                </a:cubicBezTo>
                <a:cubicBezTo>
                  <a:pt x="7416909" y="3849838"/>
                  <a:pt x="7418703" y="3848403"/>
                  <a:pt x="7420503" y="3846967"/>
                </a:cubicBezTo>
                <a:cubicBezTo>
                  <a:pt x="7419118" y="3845235"/>
                  <a:pt x="7417735" y="3843504"/>
                  <a:pt x="7416350" y="3841772"/>
                </a:cubicBezTo>
                <a:close/>
                <a:moveTo>
                  <a:pt x="7474136" y="3818985"/>
                </a:moveTo>
                <a:cubicBezTo>
                  <a:pt x="7475888" y="3817586"/>
                  <a:pt x="7470261" y="3824921"/>
                  <a:pt x="7470261" y="3824921"/>
                </a:cubicBezTo>
                <a:cubicBezTo>
                  <a:pt x="7471646" y="3826651"/>
                  <a:pt x="7474529" y="3825766"/>
                  <a:pt x="7476107" y="3824148"/>
                </a:cubicBezTo>
                <a:cubicBezTo>
                  <a:pt x="7477688" y="3822532"/>
                  <a:pt x="7477964" y="3820181"/>
                  <a:pt x="7474136" y="3818985"/>
                </a:cubicBezTo>
                <a:close/>
                <a:moveTo>
                  <a:pt x="7459033" y="3807650"/>
                </a:moveTo>
                <a:cubicBezTo>
                  <a:pt x="7459033" y="3807650"/>
                  <a:pt x="7459033" y="3807650"/>
                  <a:pt x="7451845" y="3813397"/>
                </a:cubicBezTo>
                <a:cubicBezTo>
                  <a:pt x="7451845" y="3813397"/>
                  <a:pt x="7451433" y="3816565"/>
                  <a:pt x="7452816" y="3818296"/>
                </a:cubicBezTo>
                <a:cubicBezTo>
                  <a:pt x="7454199" y="3820027"/>
                  <a:pt x="7455996" y="3818591"/>
                  <a:pt x="7455996" y="3818591"/>
                </a:cubicBezTo>
                <a:cubicBezTo>
                  <a:pt x="7455996" y="3818591"/>
                  <a:pt x="7455996" y="3818591"/>
                  <a:pt x="7463186" y="3812842"/>
                </a:cubicBezTo>
                <a:cubicBezTo>
                  <a:pt x="7463186" y="3812842"/>
                  <a:pt x="7464983" y="3811407"/>
                  <a:pt x="7463598" y="3809676"/>
                </a:cubicBezTo>
                <a:cubicBezTo>
                  <a:pt x="7462214" y="3807945"/>
                  <a:pt x="7459033" y="3807650"/>
                  <a:pt x="7459033" y="3807650"/>
                </a:cubicBezTo>
                <a:close/>
                <a:moveTo>
                  <a:pt x="7500807" y="3745677"/>
                </a:moveTo>
                <a:cubicBezTo>
                  <a:pt x="7497780" y="3743765"/>
                  <a:pt x="7493875" y="3745443"/>
                  <a:pt x="7491835" y="3748517"/>
                </a:cubicBezTo>
                <a:cubicBezTo>
                  <a:pt x="7489796" y="3751593"/>
                  <a:pt x="7489623" y="3756063"/>
                  <a:pt x="7494058" y="3759738"/>
                </a:cubicBezTo>
                <a:cubicBezTo>
                  <a:pt x="7500955" y="3757113"/>
                  <a:pt x="7493911" y="3748303"/>
                  <a:pt x="7500807" y="3745677"/>
                </a:cubicBezTo>
                <a:close/>
                <a:moveTo>
                  <a:pt x="7545090" y="3698421"/>
                </a:moveTo>
                <a:cubicBezTo>
                  <a:pt x="7545090" y="3698421"/>
                  <a:pt x="7543261" y="3699882"/>
                  <a:pt x="7543261" y="3699882"/>
                </a:cubicBezTo>
                <a:cubicBezTo>
                  <a:pt x="7541430" y="3701345"/>
                  <a:pt x="7541430" y="3701345"/>
                  <a:pt x="7539602" y="3702807"/>
                </a:cubicBezTo>
                <a:cubicBezTo>
                  <a:pt x="7537772" y="3704269"/>
                  <a:pt x="7535943" y="3705733"/>
                  <a:pt x="7535943" y="3705733"/>
                </a:cubicBezTo>
                <a:cubicBezTo>
                  <a:pt x="7535029" y="3706463"/>
                  <a:pt x="7534571" y="3706829"/>
                  <a:pt x="7534699" y="3707458"/>
                </a:cubicBezTo>
                <a:cubicBezTo>
                  <a:pt x="7534827" y="3708087"/>
                  <a:pt x="7535541" y="3708981"/>
                  <a:pt x="7536968" y="3710765"/>
                </a:cubicBezTo>
                <a:cubicBezTo>
                  <a:pt x="7538395" y="3712550"/>
                  <a:pt x="7538395" y="3712550"/>
                  <a:pt x="7540223" y="3711089"/>
                </a:cubicBezTo>
                <a:cubicBezTo>
                  <a:pt x="7540223" y="3711089"/>
                  <a:pt x="7543481" y="3711410"/>
                  <a:pt x="7543481" y="3711410"/>
                </a:cubicBezTo>
                <a:cubicBezTo>
                  <a:pt x="7545311" y="3709948"/>
                  <a:pt x="7548969" y="3707024"/>
                  <a:pt x="7549370" y="3703776"/>
                </a:cubicBezTo>
                <a:cubicBezTo>
                  <a:pt x="7551201" y="3702313"/>
                  <a:pt x="7549774" y="3700528"/>
                  <a:pt x="7548347" y="3698741"/>
                </a:cubicBezTo>
                <a:cubicBezTo>
                  <a:pt x="7546919" y="3696957"/>
                  <a:pt x="7545090" y="3698421"/>
                  <a:pt x="7545090" y="3698421"/>
                </a:cubicBezTo>
                <a:close/>
                <a:moveTo>
                  <a:pt x="7653218" y="3658582"/>
                </a:moveTo>
                <a:cubicBezTo>
                  <a:pt x="7647169" y="3656715"/>
                  <a:pt x="7645691" y="3657896"/>
                  <a:pt x="7646196" y="3659485"/>
                </a:cubicBezTo>
                <a:cubicBezTo>
                  <a:pt x="7646700" y="3661071"/>
                  <a:pt x="7649184" y="3663065"/>
                  <a:pt x="7651056" y="3662825"/>
                </a:cubicBezTo>
                <a:cubicBezTo>
                  <a:pt x="7652304" y="3662664"/>
                  <a:pt x="7653282" y="3661511"/>
                  <a:pt x="7653218" y="3658582"/>
                </a:cubicBezTo>
                <a:close/>
                <a:moveTo>
                  <a:pt x="7509181" y="3657254"/>
                </a:moveTo>
                <a:cubicBezTo>
                  <a:pt x="7500926" y="3658179"/>
                  <a:pt x="7508292" y="3663642"/>
                  <a:pt x="7501419" y="3666298"/>
                </a:cubicBezTo>
                <a:cubicBezTo>
                  <a:pt x="7502803" y="3668029"/>
                  <a:pt x="7507043" y="3666767"/>
                  <a:pt x="7509786" y="3664574"/>
                </a:cubicBezTo>
                <a:cubicBezTo>
                  <a:pt x="7512531" y="3662381"/>
                  <a:pt x="7513779" y="3659256"/>
                  <a:pt x="7509181" y="3657254"/>
                </a:cubicBezTo>
                <a:close/>
                <a:moveTo>
                  <a:pt x="7520164" y="3646772"/>
                </a:moveTo>
                <a:cubicBezTo>
                  <a:pt x="7518453" y="3648499"/>
                  <a:pt x="7516798" y="3651266"/>
                  <a:pt x="7514912" y="3652774"/>
                </a:cubicBezTo>
                <a:cubicBezTo>
                  <a:pt x="7517144" y="3654600"/>
                  <a:pt x="7518497" y="3655324"/>
                  <a:pt x="7519380" y="3655342"/>
                </a:cubicBezTo>
                <a:cubicBezTo>
                  <a:pt x="7522028" y="3655390"/>
                  <a:pt x="7520453" y="3649067"/>
                  <a:pt x="7525755" y="3646994"/>
                </a:cubicBezTo>
                <a:cubicBezTo>
                  <a:pt x="7523642" y="3644351"/>
                  <a:pt x="7521876" y="3645042"/>
                  <a:pt x="7520164" y="3646772"/>
                </a:cubicBezTo>
                <a:close/>
                <a:moveTo>
                  <a:pt x="7604561" y="3639171"/>
                </a:moveTo>
                <a:cubicBezTo>
                  <a:pt x="7601864" y="3641326"/>
                  <a:pt x="7599170" y="3643481"/>
                  <a:pt x="7598281" y="3646056"/>
                </a:cubicBezTo>
                <a:cubicBezTo>
                  <a:pt x="7597390" y="3648628"/>
                  <a:pt x="7598309" y="3651618"/>
                  <a:pt x="7602840" y="3655443"/>
                </a:cubicBezTo>
                <a:cubicBezTo>
                  <a:pt x="7606435" y="3652570"/>
                  <a:pt x="7611826" y="3648261"/>
                  <a:pt x="7604561" y="3639171"/>
                </a:cubicBezTo>
                <a:close/>
                <a:moveTo>
                  <a:pt x="7517115" y="3635608"/>
                </a:moveTo>
                <a:cubicBezTo>
                  <a:pt x="7514077" y="3635978"/>
                  <a:pt x="7515260" y="3643262"/>
                  <a:pt x="7512429" y="3645524"/>
                </a:cubicBezTo>
                <a:cubicBezTo>
                  <a:pt x="7513500" y="3646864"/>
                  <a:pt x="7514507" y="3647157"/>
                  <a:pt x="7515444" y="3646818"/>
                </a:cubicBezTo>
                <a:cubicBezTo>
                  <a:pt x="7518258" y="3645804"/>
                  <a:pt x="7520449" y="3639115"/>
                  <a:pt x="7521864" y="3637982"/>
                </a:cubicBezTo>
                <a:cubicBezTo>
                  <a:pt x="7519610" y="3636127"/>
                  <a:pt x="7518127" y="3635484"/>
                  <a:pt x="7517115" y="3635608"/>
                </a:cubicBezTo>
                <a:close/>
                <a:moveTo>
                  <a:pt x="7488728" y="3623621"/>
                </a:moveTo>
                <a:cubicBezTo>
                  <a:pt x="7484682" y="3625039"/>
                  <a:pt x="7482180" y="3634862"/>
                  <a:pt x="7477821" y="3629409"/>
                </a:cubicBezTo>
                <a:cubicBezTo>
                  <a:pt x="7472203" y="3633899"/>
                  <a:pt x="7489249" y="3632188"/>
                  <a:pt x="7478435" y="3637854"/>
                </a:cubicBezTo>
                <a:cubicBezTo>
                  <a:pt x="7480720" y="3639752"/>
                  <a:pt x="7482655" y="3640254"/>
                  <a:pt x="7484308" y="3639863"/>
                </a:cubicBezTo>
                <a:cubicBezTo>
                  <a:pt x="7489267" y="3638691"/>
                  <a:pt x="7491694" y="3629489"/>
                  <a:pt x="7493412" y="3625882"/>
                </a:cubicBezTo>
                <a:cubicBezTo>
                  <a:pt x="7491596" y="3623611"/>
                  <a:pt x="7490077" y="3623149"/>
                  <a:pt x="7488728" y="3623621"/>
                </a:cubicBezTo>
                <a:close/>
                <a:moveTo>
                  <a:pt x="7593453" y="3609745"/>
                </a:moveTo>
                <a:cubicBezTo>
                  <a:pt x="7593453" y="3609745"/>
                  <a:pt x="7591597" y="3611231"/>
                  <a:pt x="7591597" y="3611231"/>
                </a:cubicBezTo>
                <a:cubicBezTo>
                  <a:pt x="7589738" y="3612717"/>
                  <a:pt x="7589738" y="3612717"/>
                  <a:pt x="7587878" y="3614201"/>
                </a:cubicBezTo>
                <a:cubicBezTo>
                  <a:pt x="7587878" y="3614201"/>
                  <a:pt x="7586020" y="3615687"/>
                  <a:pt x="7586020" y="3615687"/>
                </a:cubicBezTo>
                <a:cubicBezTo>
                  <a:pt x="7580445" y="3620145"/>
                  <a:pt x="7578156" y="3624901"/>
                  <a:pt x="7575866" y="3629659"/>
                </a:cubicBezTo>
                <a:cubicBezTo>
                  <a:pt x="7570290" y="3634116"/>
                  <a:pt x="7566143" y="3640358"/>
                  <a:pt x="7559139" y="3643030"/>
                </a:cubicBezTo>
                <a:cubicBezTo>
                  <a:pt x="7552569" y="3642432"/>
                  <a:pt x="7544703" y="3651644"/>
                  <a:pt x="7545700" y="3656700"/>
                </a:cubicBezTo>
                <a:cubicBezTo>
                  <a:pt x="7543840" y="3658187"/>
                  <a:pt x="7541983" y="3659673"/>
                  <a:pt x="7540124" y="3661158"/>
                </a:cubicBezTo>
                <a:cubicBezTo>
                  <a:pt x="7538266" y="3662643"/>
                  <a:pt x="7538266" y="3662643"/>
                  <a:pt x="7539693" y="3664429"/>
                </a:cubicBezTo>
                <a:cubicBezTo>
                  <a:pt x="7539693" y="3664429"/>
                  <a:pt x="7541119" y="3666215"/>
                  <a:pt x="7542979" y="3664727"/>
                </a:cubicBezTo>
                <a:cubicBezTo>
                  <a:pt x="7544837" y="3663242"/>
                  <a:pt x="7544837" y="3663242"/>
                  <a:pt x="7546695" y="3661758"/>
                </a:cubicBezTo>
                <a:cubicBezTo>
                  <a:pt x="7551408" y="3663842"/>
                  <a:pt x="7556552" y="3662655"/>
                  <a:pt x="7560403" y="3671283"/>
                </a:cubicBezTo>
                <a:cubicBezTo>
                  <a:pt x="7561264" y="3664740"/>
                  <a:pt x="7570126" y="3660581"/>
                  <a:pt x="7564849" y="3650171"/>
                </a:cubicBezTo>
                <a:cubicBezTo>
                  <a:pt x="7573277" y="3649284"/>
                  <a:pt x="7577426" y="3643043"/>
                  <a:pt x="7581575" y="3636799"/>
                </a:cubicBezTo>
                <a:cubicBezTo>
                  <a:pt x="7585722" y="3630557"/>
                  <a:pt x="7588013" y="3625801"/>
                  <a:pt x="7591729" y="3622829"/>
                </a:cubicBezTo>
                <a:cubicBezTo>
                  <a:pt x="7595014" y="3623128"/>
                  <a:pt x="7598300" y="3623428"/>
                  <a:pt x="7599727" y="3625212"/>
                </a:cubicBezTo>
                <a:cubicBezTo>
                  <a:pt x="7597869" y="3626698"/>
                  <a:pt x="7597438" y="3629970"/>
                  <a:pt x="7598865" y="3631755"/>
                </a:cubicBezTo>
                <a:cubicBezTo>
                  <a:pt x="7597007" y="3633240"/>
                  <a:pt x="7598434" y="3635026"/>
                  <a:pt x="7600294" y="3633540"/>
                </a:cubicBezTo>
                <a:cubicBezTo>
                  <a:pt x="7601719" y="3635325"/>
                  <a:pt x="7601719" y="3635325"/>
                  <a:pt x="7602151" y="3632054"/>
                </a:cubicBezTo>
                <a:cubicBezTo>
                  <a:pt x="7602151" y="3632054"/>
                  <a:pt x="7602581" y="3628784"/>
                  <a:pt x="7602581" y="3628784"/>
                </a:cubicBezTo>
                <a:cubicBezTo>
                  <a:pt x="7604440" y="3627298"/>
                  <a:pt x="7603012" y="3625512"/>
                  <a:pt x="7603012" y="3625512"/>
                </a:cubicBezTo>
                <a:cubicBezTo>
                  <a:pt x="7603012" y="3625512"/>
                  <a:pt x="7603012" y="3625512"/>
                  <a:pt x="7604872" y="3624027"/>
                </a:cubicBezTo>
                <a:cubicBezTo>
                  <a:pt x="7604872" y="3624027"/>
                  <a:pt x="7604872" y="3624027"/>
                  <a:pt x="7603445" y="3622242"/>
                </a:cubicBezTo>
                <a:cubicBezTo>
                  <a:pt x="7600160" y="3621943"/>
                  <a:pt x="7598732" y="3620156"/>
                  <a:pt x="7594019" y="3618073"/>
                </a:cubicBezTo>
                <a:cubicBezTo>
                  <a:pt x="7594019" y="3618073"/>
                  <a:pt x="7595878" y="3616587"/>
                  <a:pt x="7595878" y="3616587"/>
                </a:cubicBezTo>
                <a:cubicBezTo>
                  <a:pt x="7595878" y="3616587"/>
                  <a:pt x="7595878" y="3616587"/>
                  <a:pt x="7597734" y="3615101"/>
                </a:cubicBezTo>
                <a:cubicBezTo>
                  <a:pt x="7597734" y="3615101"/>
                  <a:pt x="7598168" y="3611830"/>
                  <a:pt x="7596741" y="3610045"/>
                </a:cubicBezTo>
                <a:cubicBezTo>
                  <a:pt x="7596741" y="3610045"/>
                  <a:pt x="7593453" y="3609745"/>
                  <a:pt x="7593453" y="3609745"/>
                </a:cubicBezTo>
                <a:close/>
                <a:moveTo>
                  <a:pt x="7564601" y="3589187"/>
                </a:moveTo>
                <a:cubicBezTo>
                  <a:pt x="7556684" y="3598441"/>
                  <a:pt x="7558111" y="3600226"/>
                  <a:pt x="7547783" y="3602632"/>
                </a:cubicBezTo>
                <a:cubicBezTo>
                  <a:pt x="7549209" y="3604419"/>
                  <a:pt x="7552506" y="3604709"/>
                  <a:pt x="7553932" y="3606493"/>
                </a:cubicBezTo>
                <a:cubicBezTo>
                  <a:pt x="7552064" y="3607988"/>
                  <a:pt x="7550195" y="3609480"/>
                  <a:pt x="7548327" y="3610976"/>
                </a:cubicBezTo>
                <a:cubicBezTo>
                  <a:pt x="7548327" y="3610976"/>
                  <a:pt x="7546458" y="3612469"/>
                  <a:pt x="7546458" y="3612469"/>
                </a:cubicBezTo>
                <a:cubicBezTo>
                  <a:pt x="7536129" y="3614874"/>
                  <a:pt x="7533818" y="3619647"/>
                  <a:pt x="7532494" y="3629484"/>
                </a:cubicBezTo>
                <a:cubicBezTo>
                  <a:pt x="7536335" y="3638119"/>
                  <a:pt x="7543810" y="3632144"/>
                  <a:pt x="7548090" y="3637499"/>
                </a:cubicBezTo>
                <a:cubicBezTo>
                  <a:pt x="7550401" y="3632726"/>
                  <a:pt x="7552711" y="3627953"/>
                  <a:pt x="7553594" y="3621395"/>
                </a:cubicBezTo>
                <a:cubicBezTo>
                  <a:pt x="7555461" y="3619901"/>
                  <a:pt x="7559199" y="3616914"/>
                  <a:pt x="7561068" y="3615420"/>
                </a:cubicBezTo>
                <a:cubicBezTo>
                  <a:pt x="7569529" y="3614507"/>
                  <a:pt x="7573164" y="3599897"/>
                  <a:pt x="7564601" y="3589187"/>
                </a:cubicBezTo>
                <a:close/>
                <a:moveTo>
                  <a:pt x="7726721" y="3581946"/>
                </a:moveTo>
                <a:cubicBezTo>
                  <a:pt x="7722558" y="3588254"/>
                  <a:pt x="7716940" y="3592743"/>
                  <a:pt x="7714230" y="3600869"/>
                </a:cubicBezTo>
                <a:cubicBezTo>
                  <a:pt x="7714230" y="3600869"/>
                  <a:pt x="7715684" y="3602687"/>
                  <a:pt x="7717136" y="3604504"/>
                </a:cubicBezTo>
                <a:cubicBezTo>
                  <a:pt x="7717136" y="3604504"/>
                  <a:pt x="7719009" y="3603007"/>
                  <a:pt x="7719009" y="3603007"/>
                </a:cubicBezTo>
                <a:cubicBezTo>
                  <a:pt x="7721720" y="3594882"/>
                  <a:pt x="7725463" y="3591889"/>
                  <a:pt x="7729627" y="3585582"/>
                </a:cubicBezTo>
                <a:cubicBezTo>
                  <a:pt x="7729627" y="3585582"/>
                  <a:pt x="7729627" y="3585582"/>
                  <a:pt x="7728175" y="3583764"/>
                </a:cubicBezTo>
                <a:cubicBezTo>
                  <a:pt x="7728175" y="3583764"/>
                  <a:pt x="7728175" y="3583764"/>
                  <a:pt x="7726721" y="3581946"/>
                </a:cubicBezTo>
                <a:close/>
                <a:moveTo>
                  <a:pt x="7624858" y="3576128"/>
                </a:moveTo>
                <a:cubicBezTo>
                  <a:pt x="7622971" y="3577637"/>
                  <a:pt x="7622971" y="3577637"/>
                  <a:pt x="7622971" y="3577637"/>
                </a:cubicBezTo>
                <a:cubicBezTo>
                  <a:pt x="7621085" y="3579145"/>
                  <a:pt x="7619198" y="3580654"/>
                  <a:pt x="7620650" y="3582471"/>
                </a:cubicBezTo>
                <a:cubicBezTo>
                  <a:pt x="7618763" y="3583981"/>
                  <a:pt x="7618763" y="3583981"/>
                  <a:pt x="7618763" y="3583981"/>
                </a:cubicBezTo>
                <a:cubicBezTo>
                  <a:pt x="7616876" y="3585489"/>
                  <a:pt x="7618329" y="3587307"/>
                  <a:pt x="7619782" y="3589123"/>
                </a:cubicBezTo>
                <a:cubicBezTo>
                  <a:pt x="7621235" y="3590941"/>
                  <a:pt x="7622689" y="3592758"/>
                  <a:pt x="7624575" y="3591250"/>
                </a:cubicBezTo>
                <a:cubicBezTo>
                  <a:pt x="7626462" y="3589743"/>
                  <a:pt x="7625009" y="3587924"/>
                  <a:pt x="7626897" y="3586416"/>
                </a:cubicBezTo>
                <a:cubicBezTo>
                  <a:pt x="7625443" y="3584598"/>
                  <a:pt x="7627331" y="3583090"/>
                  <a:pt x="7627331" y="3583090"/>
                </a:cubicBezTo>
                <a:cubicBezTo>
                  <a:pt x="7627331" y="3583090"/>
                  <a:pt x="7629216" y="3581582"/>
                  <a:pt x="7627765" y="3579764"/>
                </a:cubicBezTo>
                <a:cubicBezTo>
                  <a:pt x="7626312" y="3577946"/>
                  <a:pt x="7624858" y="3576128"/>
                  <a:pt x="7624858" y="3576128"/>
                </a:cubicBezTo>
                <a:close/>
                <a:moveTo>
                  <a:pt x="7668974" y="3571129"/>
                </a:moveTo>
                <a:cubicBezTo>
                  <a:pt x="7666490" y="3572351"/>
                  <a:pt x="7663702" y="3575709"/>
                  <a:pt x="7663244" y="3579400"/>
                </a:cubicBezTo>
                <a:cubicBezTo>
                  <a:pt x="7662940" y="3581861"/>
                  <a:pt x="7663671" y="3584468"/>
                  <a:pt x="7666220" y="3586687"/>
                </a:cubicBezTo>
                <a:cubicBezTo>
                  <a:pt x="7668105" y="3585178"/>
                  <a:pt x="7665464" y="3570265"/>
                  <a:pt x="7672886" y="3575683"/>
                </a:cubicBezTo>
                <a:cubicBezTo>
                  <a:pt x="7673640" y="3570824"/>
                  <a:pt x="7671460" y="3569908"/>
                  <a:pt x="7668974" y="3571129"/>
                </a:cubicBezTo>
                <a:close/>
                <a:moveTo>
                  <a:pt x="7591019" y="3568068"/>
                </a:moveTo>
                <a:cubicBezTo>
                  <a:pt x="7589132" y="3569576"/>
                  <a:pt x="7587247" y="3571084"/>
                  <a:pt x="7585357" y="3572593"/>
                </a:cubicBezTo>
                <a:cubicBezTo>
                  <a:pt x="7585357" y="3572593"/>
                  <a:pt x="7585357" y="3572593"/>
                  <a:pt x="7583469" y="3574102"/>
                </a:cubicBezTo>
                <a:cubicBezTo>
                  <a:pt x="7581583" y="3575610"/>
                  <a:pt x="7579696" y="3577119"/>
                  <a:pt x="7577393" y="3581975"/>
                </a:cubicBezTo>
                <a:cubicBezTo>
                  <a:pt x="7577393" y="3581975"/>
                  <a:pt x="7578448" y="3587163"/>
                  <a:pt x="7581804" y="3587492"/>
                </a:cubicBezTo>
                <a:cubicBezTo>
                  <a:pt x="7582539" y="3588414"/>
                  <a:pt x="7583746" y="3588956"/>
                  <a:pt x="7584822" y="3588850"/>
                </a:cubicBezTo>
                <a:cubicBezTo>
                  <a:pt x="7585896" y="3588744"/>
                  <a:pt x="7586841" y="3587990"/>
                  <a:pt x="7587049" y="3586314"/>
                </a:cubicBezTo>
                <a:cubicBezTo>
                  <a:pt x="7587465" y="3582967"/>
                  <a:pt x="7590822" y="3583298"/>
                  <a:pt x="7592709" y="3581790"/>
                </a:cubicBezTo>
                <a:cubicBezTo>
                  <a:pt x="7594597" y="3580281"/>
                  <a:pt x="7596485" y="3578773"/>
                  <a:pt x="7598370" y="3577264"/>
                </a:cubicBezTo>
                <a:cubicBezTo>
                  <a:pt x="7598787" y="3573916"/>
                  <a:pt x="7597317" y="3572077"/>
                  <a:pt x="7595847" y="3570237"/>
                </a:cubicBezTo>
                <a:cubicBezTo>
                  <a:pt x="7594375" y="3568398"/>
                  <a:pt x="7592905" y="3566560"/>
                  <a:pt x="7591019" y="3568068"/>
                </a:cubicBezTo>
                <a:close/>
                <a:moveTo>
                  <a:pt x="7629089" y="3555720"/>
                </a:moveTo>
                <a:cubicBezTo>
                  <a:pt x="7626742" y="3560523"/>
                  <a:pt x="7636685" y="3561353"/>
                  <a:pt x="7639033" y="3556550"/>
                </a:cubicBezTo>
                <a:cubicBezTo>
                  <a:pt x="7636178" y="3552979"/>
                  <a:pt x="7633373" y="3561076"/>
                  <a:pt x="7629089" y="3555720"/>
                </a:cubicBezTo>
                <a:close/>
                <a:moveTo>
                  <a:pt x="7522679" y="3532258"/>
                </a:moveTo>
                <a:cubicBezTo>
                  <a:pt x="7522679" y="3532258"/>
                  <a:pt x="7520826" y="3533740"/>
                  <a:pt x="7520826" y="3533740"/>
                </a:cubicBezTo>
                <a:cubicBezTo>
                  <a:pt x="7520826" y="3533740"/>
                  <a:pt x="7520826" y="3533740"/>
                  <a:pt x="7518973" y="3535221"/>
                </a:cubicBezTo>
                <a:cubicBezTo>
                  <a:pt x="7518973" y="3535221"/>
                  <a:pt x="7518973" y="3535221"/>
                  <a:pt x="7517119" y="3536702"/>
                </a:cubicBezTo>
                <a:cubicBezTo>
                  <a:pt x="7518676" y="3538651"/>
                  <a:pt x="7520233" y="3540598"/>
                  <a:pt x="7522086" y="3539116"/>
                </a:cubicBezTo>
                <a:cubicBezTo>
                  <a:pt x="7522086" y="3539116"/>
                  <a:pt x="7523940" y="3537635"/>
                  <a:pt x="7523940" y="3537635"/>
                </a:cubicBezTo>
                <a:cubicBezTo>
                  <a:pt x="7525793" y="3536153"/>
                  <a:pt x="7525793" y="3536153"/>
                  <a:pt x="7525793" y="3536153"/>
                </a:cubicBezTo>
                <a:cubicBezTo>
                  <a:pt x="7525793" y="3536153"/>
                  <a:pt x="7526091" y="3532724"/>
                  <a:pt x="7526091" y="3532724"/>
                </a:cubicBezTo>
                <a:cubicBezTo>
                  <a:pt x="7524531" y="3530776"/>
                  <a:pt x="7522679" y="3532258"/>
                  <a:pt x="7522679" y="3532258"/>
                </a:cubicBezTo>
                <a:close/>
                <a:moveTo>
                  <a:pt x="7708853" y="3529196"/>
                </a:moveTo>
                <a:cubicBezTo>
                  <a:pt x="7711325" y="3536159"/>
                  <a:pt x="7699418" y="3536739"/>
                  <a:pt x="7708569" y="3544319"/>
                </a:cubicBezTo>
                <a:cubicBezTo>
                  <a:pt x="7705663" y="3540684"/>
                  <a:pt x="7716117" y="3538283"/>
                  <a:pt x="7708853" y="3529196"/>
                </a:cubicBezTo>
                <a:close/>
                <a:moveTo>
                  <a:pt x="7765330" y="3519371"/>
                </a:moveTo>
                <a:cubicBezTo>
                  <a:pt x="7758332" y="3522058"/>
                  <a:pt x="7754611" y="3525032"/>
                  <a:pt x="7749032" y="3529493"/>
                </a:cubicBezTo>
                <a:cubicBezTo>
                  <a:pt x="7743451" y="3533956"/>
                  <a:pt x="7736009" y="3539903"/>
                  <a:pt x="7731848" y="3546140"/>
                </a:cubicBezTo>
                <a:cubicBezTo>
                  <a:pt x="7722011" y="3545278"/>
                  <a:pt x="7721570" y="3548539"/>
                  <a:pt x="7715549" y="3556262"/>
                </a:cubicBezTo>
                <a:cubicBezTo>
                  <a:pt x="7717942" y="3563072"/>
                  <a:pt x="7722105" y="3556836"/>
                  <a:pt x="7726801" y="3558897"/>
                </a:cubicBezTo>
                <a:cubicBezTo>
                  <a:pt x="7724058" y="3566909"/>
                  <a:pt x="7714757" y="3574344"/>
                  <a:pt x="7705897" y="3578518"/>
                </a:cubicBezTo>
                <a:cubicBezTo>
                  <a:pt x="7702177" y="3581491"/>
                  <a:pt x="7698456" y="3584468"/>
                  <a:pt x="7696597" y="3585953"/>
                </a:cubicBezTo>
                <a:cubicBezTo>
                  <a:pt x="7696597" y="3585953"/>
                  <a:pt x="7696597" y="3585953"/>
                  <a:pt x="7695177" y="3584179"/>
                </a:cubicBezTo>
                <a:cubicBezTo>
                  <a:pt x="7682598" y="3591328"/>
                  <a:pt x="7664344" y="3591379"/>
                  <a:pt x="7677111" y="3607348"/>
                </a:cubicBezTo>
                <a:cubicBezTo>
                  <a:pt x="7675250" y="3608836"/>
                  <a:pt x="7674809" y="3612096"/>
                  <a:pt x="7676226" y="3613870"/>
                </a:cubicBezTo>
                <a:cubicBezTo>
                  <a:pt x="7674367" y="3615358"/>
                  <a:pt x="7672507" y="3616847"/>
                  <a:pt x="7672507" y="3616847"/>
                </a:cubicBezTo>
                <a:cubicBezTo>
                  <a:pt x="7666926" y="3621307"/>
                  <a:pt x="7663206" y="3624281"/>
                  <a:pt x="7657624" y="3628742"/>
                </a:cubicBezTo>
                <a:cubicBezTo>
                  <a:pt x="7658066" y="3625482"/>
                  <a:pt x="7658066" y="3625482"/>
                  <a:pt x="7656648" y="3623708"/>
                </a:cubicBezTo>
                <a:cubicBezTo>
                  <a:pt x="7656648" y="3623708"/>
                  <a:pt x="7656648" y="3623708"/>
                  <a:pt x="7653369" y="3623419"/>
                </a:cubicBezTo>
                <a:cubicBezTo>
                  <a:pt x="7654788" y="3625194"/>
                  <a:pt x="7652928" y="3626681"/>
                  <a:pt x="7655765" y="3630230"/>
                </a:cubicBezTo>
                <a:cubicBezTo>
                  <a:pt x="7654346" y="3628456"/>
                  <a:pt x="7652487" y="3629943"/>
                  <a:pt x="7652487" y="3629943"/>
                </a:cubicBezTo>
                <a:cubicBezTo>
                  <a:pt x="7639371" y="3628794"/>
                  <a:pt x="7632465" y="3643039"/>
                  <a:pt x="7622628" y="3642177"/>
                </a:cubicBezTo>
                <a:cubicBezTo>
                  <a:pt x="7624584" y="3652250"/>
                  <a:pt x="7616700" y="3661460"/>
                  <a:pt x="7600841" y="3668322"/>
                </a:cubicBezTo>
                <a:cubicBezTo>
                  <a:pt x="7600399" y="3671583"/>
                  <a:pt x="7603237" y="3675131"/>
                  <a:pt x="7606073" y="3678680"/>
                </a:cubicBezTo>
                <a:cubicBezTo>
                  <a:pt x="7606073" y="3678680"/>
                  <a:pt x="7606073" y="3678680"/>
                  <a:pt x="7607492" y="3680453"/>
                </a:cubicBezTo>
                <a:cubicBezTo>
                  <a:pt x="7608026" y="3688752"/>
                  <a:pt x="7601028" y="3691439"/>
                  <a:pt x="7599169" y="3692926"/>
                </a:cubicBezTo>
                <a:cubicBezTo>
                  <a:pt x="7599169" y="3692926"/>
                  <a:pt x="7595888" y="3692640"/>
                  <a:pt x="7595888" y="3692640"/>
                </a:cubicBezTo>
                <a:cubicBezTo>
                  <a:pt x="7595888" y="3692640"/>
                  <a:pt x="7594470" y="3690866"/>
                  <a:pt x="7593052" y="3689090"/>
                </a:cubicBezTo>
                <a:cubicBezTo>
                  <a:pt x="7593052" y="3689090"/>
                  <a:pt x="7591632" y="3687315"/>
                  <a:pt x="7591632" y="3687315"/>
                </a:cubicBezTo>
                <a:cubicBezTo>
                  <a:pt x="7590214" y="3685540"/>
                  <a:pt x="7590214" y="3685540"/>
                  <a:pt x="7588355" y="3687029"/>
                </a:cubicBezTo>
                <a:cubicBezTo>
                  <a:pt x="7588355" y="3687029"/>
                  <a:pt x="7589773" y="3688803"/>
                  <a:pt x="7589773" y="3688803"/>
                </a:cubicBezTo>
                <a:cubicBezTo>
                  <a:pt x="7589773" y="3688803"/>
                  <a:pt x="7591190" y="3690577"/>
                  <a:pt x="7591190" y="3690577"/>
                </a:cubicBezTo>
                <a:cubicBezTo>
                  <a:pt x="7592609" y="3692353"/>
                  <a:pt x="7594029" y="3694126"/>
                  <a:pt x="7594029" y="3694126"/>
                </a:cubicBezTo>
                <a:cubicBezTo>
                  <a:pt x="7588983" y="3706884"/>
                  <a:pt x="7577823" y="3715807"/>
                  <a:pt x="7565242" y="3722957"/>
                </a:cubicBezTo>
                <a:cubicBezTo>
                  <a:pt x="7559661" y="3727419"/>
                  <a:pt x="7554080" y="3731880"/>
                  <a:pt x="7548501" y="3736341"/>
                </a:cubicBezTo>
                <a:cubicBezTo>
                  <a:pt x="7529361" y="3742914"/>
                  <a:pt x="7522549" y="3768720"/>
                  <a:pt x="7497203" y="3759898"/>
                </a:cubicBezTo>
                <a:cubicBezTo>
                  <a:pt x="7504738" y="3765509"/>
                  <a:pt x="7488436" y="3775631"/>
                  <a:pt x="7496948" y="3786278"/>
                </a:cubicBezTo>
                <a:cubicBezTo>
                  <a:pt x="7489415" y="3780669"/>
                  <a:pt x="7485786" y="3795201"/>
                  <a:pt x="7487740" y="3805272"/>
                </a:cubicBezTo>
                <a:cubicBezTo>
                  <a:pt x="7487740" y="3805272"/>
                  <a:pt x="7487296" y="3808534"/>
                  <a:pt x="7484020" y="3808248"/>
                </a:cubicBezTo>
                <a:cubicBezTo>
                  <a:pt x="7482158" y="3809734"/>
                  <a:pt x="7482158" y="3809734"/>
                  <a:pt x="7481719" y="3812995"/>
                </a:cubicBezTo>
                <a:cubicBezTo>
                  <a:pt x="7483136" y="3814771"/>
                  <a:pt x="7485974" y="3818319"/>
                  <a:pt x="7487834" y="3816831"/>
                </a:cubicBezTo>
                <a:cubicBezTo>
                  <a:pt x="7490402" y="3816232"/>
                  <a:pt x="7491797" y="3815116"/>
                  <a:pt x="7492839" y="3813558"/>
                </a:cubicBezTo>
                <a:cubicBezTo>
                  <a:pt x="7493879" y="3811998"/>
                  <a:pt x="7494564" y="3809996"/>
                  <a:pt x="7495716" y="3807620"/>
                </a:cubicBezTo>
                <a:cubicBezTo>
                  <a:pt x="7495716" y="3807620"/>
                  <a:pt x="7495716" y="3807620"/>
                  <a:pt x="7497133" y="3809395"/>
                </a:cubicBezTo>
                <a:cubicBezTo>
                  <a:pt x="7516180" y="3791263"/>
                  <a:pt x="7516621" y="3788003"/>
                  <a:pt x="7527247" y="3770780"/>
                </a:cubicBezTo>
                <a:cubicBezTo>
                  <a:pt x="7530083" y="3774329"/>
                  <a:pt x="7524945" y="3775529"/>
                  <a:pt x="7526364" y="3777302"/>
                </a:cubicBezTo>
                <a:cubicBezTo>
                  <a:pt x="7530966" y="3767807"/>
                  <a:pt x="7546826" y="3760945"/>
                  <a:pt x="7555593" y="3745213"/>
                </a:cubicBezTo>
                <a:cubicBezTo>
                  <a:pt x="7555593" y="3745213"/>
                  <a:pt x="7555593" y="3745213"/>
                  <a:pt x="7554173" y="3743437"/>
                </a:cubicBezTo>
                <a:cubicBezTo>
                  <a:pt x="7559754" y="3738976"/>
                  <a:pt x="7565335" y="3734514"/>
                  <a:pt x="7570915" y="3730054"/>
                </a:cubicBezTo>
                <a:cubicBezTo>
                  <a:pt x="7582078" y="3721130"/>
                  <a:pt x="7594657" y="3713983"/>
                  <a:pt x="7601562" y="3699737"/>
                </a:cubicBezTo>
                <a:cubicBezTo>
                  <a:pt x="7601562" y="3699737"/>
                  <a:pt x="7603423" y="3698250"/>
                  <a:pt x="7603423" y="3698250"/>
                </a:cubicBezTo>
                <a:cubicBezTo>
                  <a:pt x="7607145" y="3695275"/>
                  <a:pt x="7610862" y="3692299"/>
                  <a:pt x="7611747" y="3685778"/>
                </a:cubicBezTo>
                <a:cubicBezTo>
                  <a:pt x="7626093" y="3665583"/>
                  <a:pt x="7648511" y="3659295"/>
                  <a:pt x="7656299" y="3638528"/>
                </a:cubicBezTo>
                <a:cubicBezTo>
                  <a:pt x="7656299" y="3638528"/>
                  <a:pt x="7656299" y="3638528"/>
                  <a:pt x="7654882" y="3636752"/>
                </a:cubicBezTo>
                <a:cubicBezTo>
                  <a:pt x="7656741" y="3635266"/>
                  <a:pt x="7658160" y="3637038"/>
                  <a:pt x="7660021" y="3635553"/>
                </a:cubicBezTo>
                <a:cubicBezTo>
                  <a:pt x="7660021" y="3635553"/>
                  <a:pt x="7660021" y="3635553"/>
                  <a:pt x="7661881" y="3634066"/>
                </a:cubicBezTo>
                <a:cubicBezTo>
                  <a:pt x="7667461" y="3629604"/>
                  <a:pt x="7671183" y="3626630"/>
                  <a:pt x="7676762" y="3622169"/>
                </a:cubicBezTo>
                <a:cubicBezTo>
                  <a:pt x="7676762" y="3622169"/>
                  <a:pt x="7678622" y="3620682"/>
                  <a:pt x="7680482" y="3619195"/>
                </a:cubicBezTo>
                <a:cubicBezTo>
                  <a:pt x="7681901" y="3620970"/>
                  <a:pt x="7681901" y="3620970"/>
                  <a:pt x="7683319" y="3622742"/>
                </a:cubicBezTo>
                <a:cubicBezTo>
                  <a:pt x="7683319" y="3622742"/>
                  <a:pt x="7683319" y="3622742"/>
                  <a:pt x="7684738" y="3624517"/>
                </a:cubicBezTo>
                <a:cubicBezTo>
                  <a:pt x="7691295" y="3625090"/>
                  <a:pt x="7695456" y="3618855"/>
                  <a:pt x="7699177" y="3615882"/>
                </a:cubicBezTo>
                <a:cubicBezTo>
                  <a:pt x="7697759" y="3614107"/>
                  <a:pt x="7699620" y="3612620"/>
                  <a:pt x="7701481" y="3611133"/>
                </a:cubicBezTo>
                <a:cubicBezTo>
                  <a:pt x="7701481" y="3611133"/>
                  <a:pt x="7700062" y="3609358"/>
                  <a:pt x="7700062" y="3609358"/>
                </a:cubicBezTo>
                <a:cubicBezTo>
                  <a:pt x="7698644" y="3607584"/>
                  <a:pt x="7698644" y="3607584"/>
                  <a:pt x="7696782" y="3609073"/>
                </a:cubicBezTo>
                <a:cubicBezTo>
                  <a:pt x="7696782" y="3609073"/>
                  <a:pt x="7694924" y="3610559"/>
                  <a:pt x="7696341" y="3612334"/>
                </a:cubicBezTo>
                <a:cubicBezTo>
                  <a:pt x="7692621" y="3615307"/>
                  <a:pt x="7690319" y="3620056"/>
                  <a:pt x="7683761" y="3619481"/>
                </a:cubicBezTo>
                <a:cubicBezTo>
                  <a:pt x="7683761" y="3619481"/>
                  <a:pt x="7682342" y="3617708"/>
                  <a:pt x="7682342" y="3617708"/>
                </a:cubicBezTo>
                <a:cubicBezTo>
                  <a:pt x="7690761" y="3616794"/>
                  <a:pt x="7685971" y="3603174"/>
                  <a:pt x="7691644" y="3610272"/>
                </a:cubicBezTo>
                <a:cubicBezTo>
                  <a:pt x="7692085" y="3607010"/>
                  <a:pt x="7688807" y="3606722"/>
                  <a:pt x="7687388" y="3604949"/>
                </a:cubicBezTo>
                <a:cubicBezTo>
                  <a:pt x="7691551" y="3598711"/>
                  <a:pt x="7702364" y="3604611"/>
                  <a:pt x="7700410" y="3594539"/>
                </a:cubicBezTo>
                <a:cubicBezTo>
                  <a:pt x="7700410" y="3594539"/>
                  <a:pt x="7700410" y="3594539"/>
                  <a:pt x="7698992" y="3592764"/>
                </a:cubicBezTo>
                <a:cubicBezTo>
                  <a:pt x="7698992" y="3592764"/>
                  <a:pt x="7700851" y="3591277"/>
                  <a:pt x="7700851" y="3591277"/>
                </a:cubicBezTo>
                <a:cubicBezTo>
                  <a:pt x="7702712" y="3589789"/>
                  <a:pt x="7706432" y="3586815"/>
                  <a:pt x="7711572" y="3585616"/>
                </a:cubicBezTo>
                <a:cubicBezTo>
                  <a:pt x="7720872" y="3578180"/>
                  <a:pt x="7731592" y="3572519"/>
                  <a:pt x="7732917" y="3562733"/>
                </a:cubicBezTo>
                <a:cubicBezTo>
                  <a:pt x="7732917" y="3562733"/>
                  <a:pt x="7732917" y="3562733"/>
                  <a:pt x="7734778" y="3561248"/>
                </a:cubicBezTo>
                <a:cubicBezTo>
                  <a:pt x="7736638" y="3559759"/>
                  <a:pt x="7739917" y="3560047"/>
                  <a:pt x="7737080" y="3556498"/>
                </a:cubicBezTo>
                <a:cubicBezTo>
                  <a:pt x="7738940" y="3555011"/>
                  <a:pt x="7738940" y="3555011"/>
                  <a:pt x="7738940" y="3555011"/>
                </a:cubicBezTo>
                <a:cubicBezTo>
                  <a:pt x="7748684" y="3544312"/>
                  <a:pt x="7758426" y="3533616"/>
                  <a:pt x="7770564" y="3529729"/>
                </a:cubicBezTo>
                <a:cubicBezTo>
                  <a:pt x="7772423" y="3528242"/>
                  <a:pt x="7772866" y="3524982"/>
                  <a:pt x="7771446" y="3523206"/>
                </a:cubicBezTo>
                <a:cubicBezTo>
                  <a:pt x="7770028" y="3521432"/>
                  <a:pt x="7768609" y="3519657"/>
                  <a:pt x="7765330" y="3519371"/>
                </a:cubicBezTo>
                <a:close/>
                <a:moveTo>
                  <a:pt x="7649348" y="3512431"/>
                </a:moveTo>
                <a:cubicBezTo>
                  <a:pt x="7646789" y="3513006"/>
                  <a:pt x="7643767" y="3513949"/>
                  <a:pt x="7641285" y="3515563"/>
                </a:cubicBezTo>
                <a:cubicBezTo>
                  <a:pt x="7638802" y="3517179"/>
                  <a:pt x="7636858" y="3519472"/>
                  <a:pt x="7636453" y="3522741"/>
                </a:cubicBezTo>
                <a:cubicBezTo>
                  <a:pt x="7636453" y="3522741"/>
                  <a:pt x="7634612" y="3524215"/>
                  <a:pt x="7632769" y="3525686"/>
                </a:cubicBezTo>
                <a:cubicBezTo>
                  <a:pt x="7631332" y="3523887"/>
                  <a:pt x="7629490" y="3525361"/>
                  <a:pt x="7627650" y="3526834"/>
                </a:cubicBezTo>
                <a:cubicBezTo>
                  <a:pt x="7627650" y="3526834"/>
                  <a:pt x="7625806" y="3528305"/>
                  <a:pt x="7625401" y="3531578"/>
                </a:cubicBezTo>
                <a:cubicBezTo>
                  <a:pt x="7623561" y="3533050"/>
                  <a:pt x="7624996" y="3534848"/>
                  <a:pt x="7626432" y="3536644"/>
                </a:cubicBezTo>
                <a:cubicBezTo>
                  <a:pt x="7629712" y="3536969"/>
                  <a:pt x="7631150" y="3538767"/>
                  <a:pt x="7631554" y="3535496"/>
                </a:cubicBezTo>
                <a:cubicBezTo>
                  <a:pt x="7633397" y="3534025"/>
                  <a:pt x="7635240" y="3532552"/>
                  <a:pt x="7637081" y="3531079"/>
                </a:cubicBezTo>
                <a:cubicBezTo>
                  <a:pt x="7638923" y="3529606"/>
                  <a:pt x="7638923" y="3529606"/>
                  <a:pt x="7642202" y="3529931"/>
                </a:cubicBezTo>
                <a:cubicBezTo>
                  <a:pt x="7644717" y="3533079"/>
                  <a:pt x="7647076" y="3534139"/>
                  <a:pt x="7649035" y="3533817"/>
                </a:cubicBezTo>
                <a:cubicBezTo>
                  <a:pt x="7650504" y="3533574"/>
                  <a:pt x="7651748" y="3532553"/>
                  <a:pt x="7652668" y="3531048"/>
                </a:cubicBezTo>
                <a:cubicBezTo>
                  <a:pt x="7655422" y="3526535"/>
                  <a:pt x="7655234" y="3517670"/>
                  <a:pt x="7649348" y="3512431"/>
                </a:cubicBezTo>
                <a:close/>
                <a:moveTo>
                  <a:pt x="7608903" y="3510571"/>
                </a:moveTo>
                <a:cubicBezTo>
                  <a:pt x="7606723" y="3507844"/>
                  <a:pt x="7605308" y="3508976"/>
                  <a:pt x="7603784" y="3510938"/>
                </a:cubicBezTo>
                <a:cubicBezTo>
                  <a:pt x="7602259" y="3512902"/>
                  <a:pt x="7600628" y="3515697"/>
                  <a:pt x="7598014" y="3516296"/>
                </a:cubicBezTo>
                <a:cubicBezTo>
                  <a:pt x="7599104" y="3517659"/>
                  <a:pt x="7600121" y="3517963"/>
                  <a:pt x="7601086" y="3517659"/>
                </a:cubicBezTo>
                <a:cubicBezTo>
                  <a:pt x="7603978" y="3516742"/>
                  <a:pt x="7606397" y="3510338"/>
                  <a:pt x="7608903" y="3510571"/>
                </a:cubicBezTo>
                <a:close/>
                <a:moveTo>
                  <a:pt x="7577545" y="3497971"/>
                </a:moveTo>
                <a:cubicBezTo>
                  <a:pt x="7579001" y="3511216"/>
                  <a:pt x="7571973" y="3502427"/>
                  <a:pt x="7562686" y="3509849"/>
                </a:cubicBezTo>
                <a:cubicBezTo>
                  <a:pt x="7564092" y="3511610"/>
                  <a:pt x="7565950" y="3510122"/>
                  <a:pt x="7568761" y="3513640"/>
                </a:cubicBezTo>
                <a:cubicBezTo>
                  <a:pt x="7545968" y="3523214"/>
                  <a:pt x="7528850" y="3551310"/>
                  <a:pt x="7516803" y="3566705"/>
                </a:cubicBezTo>
                <a:cubicBezTo>
                  <a:pt x="7521017" y="3571979"/>
                  <a:pt x="7522874" y="3570495"/>
                  <a:pt x="7527093" y="3575769"/>
                </a:cubicBezTo>
                <a:cubicBezTo>
                  <a:pt x="7530354" y="3576042"/>
                  <a:pt x="7534974" y="3566586"/>
                  <a:pt x="7539191" y="3571860"/>
                </a:cubicBezTo>
                <a:cubicBezTo>
                  <a:pt x="7533569" y="3564829"/>
                  <a:pt x="7544713" y="3555919"/>
                  <a:pt x="7552192" y="3561466"/>
                </a:cubicBezTo>
                <a:cubicBezTo>
                  <a:pt x="7555003" y="3564983"/>
                  <a:pt x="7553147" y="3566468"/>
                  <a:pt x="7555957" y="3569984"/>
                </a:cubicBezTo>
                <a:cubicBezTo>
                  <a:pt x="7554099" y="3571469"/>
                  <a:pt x="7552242" y="3572954"/>
                  <a:pt x="7550384" y="3574440"/>
                </a:cubicBezTo>
                <a:cubicBezTo>
                  <a:pt x="7548527" y="3575924"/>
                  <a:pt x="7548527" y="3575924"/>
                  <a:pt x="7546669" y="3577409"/>
                </a:cubicBezTo>
                <a:cubicBezTo>
                  <a:pt x="7546669" y="3577409"/>
                  <a:pt x="7546218" y="3580651"/>
                  <a:pt x="7547625" y="3582409"/>
                </a:cubicBezTo>
                <a:cubicBezTo>
                  <a:pt x="7549029" y="3584167"/>
                  <a:pt x="7550886" y="3582683"/>
                  <a:pt x="7550886" y="3582683"/>
                </a:cubicBezTo>
                <a:cubicBezTo>
                  <a:pt x="7552744" y="3581198"/>
                  <a:pt x="7552744" y="3581198"/>
                  <a:pt x="7554601" y="3579713"/>
                </a:cubicBezTo>
                <a:cubicBezTo>
                  <a:pt x="7556459" y="3578227"/>
                  <a:pt x="7558317" y="3576744"/>
                  <a:pt x="7562031" y="3573773"/>
                </a:cubicBezTo>
                <a:cubicBezTo>
                  <a:pt x="7563663" y="3573910"/>
                  <a:pt x="7564592" y="3573168"/>
                  <a:pt x="7565155" y="3572086"/>
                </a:cubicBezTo>
                <a:cubicBezTo>
                  <a:pt x="7566845" y="3568846"/>
                  <a:pt x="7565244" y="3562560"/>
                  <a:pt x="7569462" y="3567834"/>
                </a:cubicBezTo>
                <a:cubicBezTo>
                  <a:pt x="7566648" y="3564317"/>
                  <a:pt x="7561028" y="3557285"/>
                  <a:pt x="7562384" y="3547557"/>
                </a:cubicBezTo>
                <a:cubicBezTo>
                  <a:pt x="7569412" y="3556346"/>
                  <a:pt x="7564743" y="3554314"/>
                  <a:pt x="7577744" y="3543922"/>
                </a:cubicBezTo>
                <a:cubicBezTo>
                  <a:pt x="7559071" y="3535795"/>
                  <a:pt x="7578097" y="3517703"/>
                  <a:pt x="7587886" y="3518523"/>
                </a:cubicBezTo>
                <a:cubicBezTo>
                  <a:pt x="7588337" y="3515279"/>
                  <a:pt x="7580859" y="3509733"/>
                  <a:pt x="7591601" y="3515552"/>
                </a:cubicBezTo>
                <a:cubicBezTo>
                  <a:pt x="7593911" y="3510823"/>
                  <a:pt x="7591551" y="3504067"/>
                  <a:pt x="7587335" y="3498790"/>
                </a:cubicBezTo>
                <a:cubicBezTo>
                  <a:pt x="7583620" y="3501761"/>
                  <a:pt x="7581761" y="3503245"/>
                  <a:pt x="7577545" y="3497971"/>
                </a:cubicBezTo>
                <a:close/>
                <a:moveTo>
                  <a:pt x="7695140" y="3496534"/>
                </a:moveTo>
                <a:lnTo>
                  <a:pt x="7693269" y="3498030"/>
                </a:lnTo>
                <a:cubicBezTo>
                  <a:pt x="7675187" y="3521423"/>
                  <a:pt x="7653781" y="3544495"/>
                  <a:pt x="7634243" y="3566069"/>
                </a:cubicBezTo>
                <a:cubicBezTo>
                  <a:pt x="7634243" y="3566069"/>
                  <a:pt x="7632373" y="3567566"/>
                  <a:pt x="7633827" y="3569384"/>
                </a:cubicBezTo>
                <a:cubicBezTo>
                  <a:pt x="7635280" y="3571201"/>
                  <a:pt x="7638604" y="3571523"/>
                  <a:pt x="7638604" y="3571523"/>
                </a:cubicBezTo>
                <a:cubicBezTo>
                  <a:pt x="7661464" y="3550270"/>
                  <a:pt x="7679546" y="3526876"/>
                  <a:pt x="7700952" y="3503804"/>
                </a:cubicBezTo>
                <a:cubicBezTo>
                  <a:pt x="7702820" y="3502310"/>
                  <a:pt x="7701370" y="3500490"/>
                  <a:pt x="7699916" y="3498673"/>
                </a:cubicBezTo>
                <a:cubicBezTo>
                  <a:pt x="7698462" y="3496856"/>
                  <a:pt x="7697009" y="3495039"/>
                  <a:pt x="7695140" y="3496534"/>
                </a:cubicBezTo>
                <a:close/>
                <a:moveTo>
                  <a:pt x="7662331" y="3494033"/>
                </a:moveTo>
                <a:cubicBezTo>
                  <a:pt x="7662331" y="3494033"/>
                  <a:pt x="7662331" y="3494033"/>
                  <a:pt x="7661916" y="3497201"/>
                </a:cubicBezTo>
                <a:cubicBezTo>
                  <a:pt x="7663301" y="3498933"/>
                  <a:pt x="7661503" y="3500368"/>
                  <a:pt x="7659707" y="3501806"/>
                </a:cubicBezTo>
                <a:cubicBezTo>
                  <a:pt x="7659707" y="3501806"/>
                  <a:pt x="7657908" y="3503243"/>
                  <a:pt x="7659293" y="3504974"/>
                </a:cubicBezTo>
                <a:cubicBezTo>
                  <a:pt x="7657496" y="3506410"/>
                  <a:pt x="7658879" y="3508141"/>
                  <a:pt x="7658879" y="3508141"/>
                </a:cubicBezTo>
                <a:cubicBezTo>
                  <a:pt x="7659573" y="3509007"/>
                  <a:pt x="7660712" y="3509513"/>
                  <a:pt x="7661509" y="3509587"/>
                </a:cubicBezTo>
                <a:cubicBezTo>
                  <a:pt x="7662303" y="3509661"/>
                  <a:pt x="7662753" y="3509301"/>
                  <a:pt x="7662062" y="3508436"/>
                </a:cubicBezTo>
                <a:cubicBezTo>
                  <a:pt x="7663859" y="3506999"/>
                  <a:pt x="7663859" y="3506999"/>
                  <a:pt x="7665655" y="3505562"/>
                </a:cubicBezTo>
                <a:cubicBezTo>
                  <a:pt x="7667451" y="3504126"/>
                  <a:pt x="7667866" y="3500958"/>
                  <a:pt x="7666896" y="3496059"/>
                </a:cubicBezTo>
                <a:cubicBezTo>
                  <a:pt x="7666896" y="3496059"/>
                  <a:pt x="7665511" y="3494326"/>
                  <a:pt x="7665511" y="3494326"/>
                </a:cubicBezTo>
                <a:cubicBezTo>
                  <a:pt x="7662331" y="3494033"/>
                  <a:pt x="7662331" y="3494033"/>
                  <a:pt x="7662331" y="3494033"/>
                </a:cubicBezTo>
                <a:close/>
                <a:moveTo>
                  <a:pt x="7690747" y="3467858"/>
                </a:moveTo>
                <a:cubicBezTo>
                  <a:pt x="7686895" y="3470936"/>
                  <a:pt x="7679690" y="3473770"/>
                  <a:pt x="7678694" y="3480420"/>
                </a:cubicBezTo>
                <a:cubicBezTo>
                  <a:pt x="7683938" y="3485004"/>
                  <a:pt x="7689093" y="3484541"/>
                  <a:pt x="7691865" y="3481595"/>
                </a:cubicBezTo>
                <a:cubicBezTo>
                  <a:pt x="7694637" y="3478646"/>
                  <a:pt x="7695029" y="3473215"/>
                  <a:pt x="7690747" y="3467858"/>
                </a:cubicBezTo>
                <a:close/>
                <a:moveTo>
                  <a:pt x="7722243" y="3466355"/>
                </a:moveTo>
                <a:cubicBezTo>
                  <a:pt x="7720423" y="3467811"/>
                  <a:pt x="7720423" y="3467811"/>
                  <a:pt x="7718603" y="3469263"/>
                </a:cubicBezTo>
                <a:cubicBezTo>
                  <a:pt x="7714964" y="3472173"/>
                  <a:pt x="7712779" y="3476899"/>
                  <a:pt x="7710591" y="3481628"/>
                </a:cubicBezTo>
                <a:cubicBezTo>
                  <a:pt x="7712044" y="3483446"/>
                  <a:pt x="7713498" y="3485263"/>
                  <a:pt x="7713498" y="3485263"/>
                </a:cubicBezTo>
                <a:cubicBezTo>
                  <a:pt x="7714950" y="3487081"/>
                  <a:pt x="7716769" y="3485627"/>
                  <a:pt x="7716769" y="3485627"/>
                </a:cubicBezTo>
                <a:cubicBezTo>
                  <a:pt x="7717502" y="3479080"/>
                  <a:pt x="7724415" y="3476535"/>
                  <a:pt x="7728054" y="3473625"/>
                </a:cubicBezTo>
                <a:cubicBezTo>
                  <a:pt x="7728054" y="3473625"/>
                  <a:pt x="7728054" y="3473625"/>
                  <a:pt x="7729874" y="3472171"/>
                </a:cubicBezTo>
                <a:cubicBezTo>
                  <a:pt x="7729874" y="3472171"/>
                  <a:pt x="7730239" y="3468898"/>
                  <a:pt x="7728787" y="3467082"/>
                </a:cubicBezTo>
                <a:cubicBezTo>
                  <a:pt x="7727334" y="3465263"/>
                  <a:pt x="7725515" y="3466717"/>
                  <a:pt x="7725515" y="3466717"/>
                </a:cubicBezTo>
                <a:cubicBezTo>
                  <a:pt x="7725515" y="3466717"/>
                  <a:pt x="7725515" y="3466717"/>
                  <a:pt x="7722243" y="3466355"/>
                </a:cubicBezTo>
                <a:close/>
                <a:moveTo>
                  <a:pt x="4298419" y="3455363"/>
                </a:moveTo>
                <a:cubicBezTo>
                  <a:pt x="4296765" y="3454034"/>
                  <a:pt x="4295561" y="3454779"/>
                  <a:pt x="4293153" y="3456268"/>
                </a:cubicBezTo>
                <a:cubicBezTo>
                  <a:pt x="4293153" y="3456268"/>
                  <a:pt x="4293153" y="3456268"/>
                  <a:pt x="4288337" y="3459247"/>
                </a:cubicBezTo>
                <a:cubicBezTo>
                  <a:pt x="4294953" y="3464562"/>
                  <a:pt x="4298261" y="3467221"/>
                  <a:pt x="4300518" y="3468176"/>
                </a:cubicBezTo>
                <a:cubicBezTo>
                  <a:pt x="4302772" y="3469134"/>
                  <a:pt x="4303976" y="3468389"/>
                  <a:pt x="4306384" y="3466900"/>
                </a:cubicBezTo>
                <a:cubicBezTo>
                  <a:pt x="4302176" y="3460094"/>
                  <a:pt x="4300073" y="3456692"/>
                  <a:pt x="4298419" y="3455363"/>
                </a:cubicBezTo>
                <a:close/>
                <a:moveTo>
                  <a:pt x="7634386" y="3443724"/>
                </a:moveTo>
                <a:cubicBezTo>
                  <a:pt x="7617997" y="3453930"/>
                  <a:pt x="7618490" y="3462224"/>
                  <a:pt x="7596943" y="3473655"/>
                </a:cubicBezTo>
                <a:cubicBezTo>
                  <a:pt x="7604007" y="3482493"/>
                  <a:pt x="7598390" y="3486982"/>
                  <a:pt x="7597473" y="3493508"/>
                </a:cubicBezTo>
                <a:cubicBezTo>
                  <a:pt x="7601710" y="3498811"/>
                  <a:pt x="7612024" y="3496358"/>
                  <a:pt x="7604536" y="3502344"/>
                </a:cubicBezTo>
                <a:cubicBezTo>
                  <a:pt x="7624704" y="3500706"/>
                  <a:pt x="7614746" y="3465217"/>
                  <a:pt x="7638693" y="3472142"/>
                </a:cubicBezTo>
                <a:cubicBezTo>
                  <a:pt x="7640105" y="3473909"/>
                  <a:pt x="7640105" y="3473909"/>
                  <a:pt x="7641518" y="3475676"/>
                </a:cubicBezTo>
                <a:cubicBezTo>
                  <a:pt x="7641518" y="3475676"/>
                  <a:pt x="7641058" y="3478940"/>
                  <a:pt x="7642930" y="3477444"/>
                </a:cubicBezTo>
                <a:cubicBezTo>
                  <a:pt x="7644343" y="3479211"/>
                  <a:pt x="7644343" y="3479211"/>
                  <a:pt x="7644343" y="3479211"/>
                </a:cubicBezTo>
                <a:cubicBezTo>
                  <a:pt x="7644343" y="3479211"/>
                  <a:pt x="7644343" y="3479211"/>
                  <a:pt x="7644803" y="3475947"/>
                </a:cubicBezTo>
                <a:cubicBezTo>
                  <a:pt x="7643850" y="3470916"/>
                  <a:pt x="7640565" y="3470646"/>
                  <a:pt x="7639151" y="3468878"/>
                </a:cubicBezTo>
                <a:cubicBezTo>
                  <a:pt x="7639151" y="3468878"/>
                  <a:pt x="7639151" y="3468878"/>
                  <a:pt x="7641024" y="3467381"/>
                </a:cubicBezTo>
                <a:cubicBezTo>
                  <a:pt x="7638658" y="3460585"/>
                  <a:pt x="7640991" y="3455822"/>
                  <a:pt x="7646605" y="3451334"/>
                </a:cubicBezTo>
                <a:cubicBezTo>
                  <a:pt x="7642368" y="3446033"/>
                  <a:pt x="7629722" y="3453244"/>
                  <a:pt x="7634386" y="3443724"/>
                </a:cubicBezTo>
                <a:close/>
                <a:moveTo>
                  <a:pt x="4064557" y="3441522"/>
                </a:moveTo>
                <a:cubicBezTo>
                  <a:pt x="4069270" y="3442170"/>
                  <a:pt x="4074494" y="3444419"/>
                  <a:pt x="4080634" y="3449389"/>
                </a:cubicBezTo>
                <a:cubicBezTo>
                  <a:pt x="4079603" y="3467563"/>
                  <a:pt x="4062885" y="3460365"/>
                  <a:pt x="4046166" y="3453167"/>
                </a:cubicBezTo>
                <a:cubicBezTo>
                  <a:pt x="4054009" y="3465851"/>
                  <a:pt x="4052976" y="3484025"/>
                  <a:pt x="4060821" y="3496712"/>
                </a:cubicBezTo>
                <a:cubicBezTo>
                  <a:pt x="4051945" y="3502200"/>
                  <a:pt x="4035225" y="3495001"/>
                  <a:pt x="4022943" y="3485059"/>
                </a:cubicBezTo>
                <a:cubicBezTo>
                  <a:pt x="4022943" y="3485059"/>
                  <a:pt x="4027380" y="3482315"/>
                  <a:pt x="4023976" y="3466887"/>
                </a:cubicBezTo>
                <a:cubicBezTo>
                  <a:pt x="4023976" y="3466887"/>
                  <a:pt x="4028414" y="3464142"/>
                  <a:pt x="4028414" y="3464142"/>
                </a:cubicBezTo>
                <a:cubicBezTo>
                  <a:pt x="4032852" y="3461397"/>
                  <a:pt x="4032852" y="3461397"/>
                  <a:pt x="4025010" y="3448715"/>
                </a:cubicBezTo>
                <a:cubicBezTo>
                  <a:pt x="4040877" y="3452054"/>
                  <a:pt x="4050418" y="3439581"/>
                  <a:pt x="4064557" y="3441522"/>
                </a:cubicBezTo>
                <a:close/>
                <a:moveTo>
                  <a:pt x="7722342" y="3439674"/>
                </a:moveTo>
                <a:cubicBezTo>
                  <a:pt x="7720475" y="3441165"/>
                  <a:pt x="7720475" y="3441165"/>
                  <a:pt x="7720475" y="3441165"/>
                </a:cubicBezTo>
                <a:cubicBezTo>
                  <a:pt x="7717731" y="3449212"/>
                  <a:pt x="7708401" y="3456672"/>
                  <a:pt x="7702800" y="3461148"/>
                </a:cubicBezTo>
                <a:cubicBezTo>
                  <a:pt x="7700934" y="3462641"/>
                  <a:pt x="7700934" y="3462641"/>
                  <a:pt x="7702362" y="3464425"/>
                </a:cubicBezTo>
                <a:cubicBezTo>
                  <a:pt x="7703790" y="3466210"/>
                  <a:pt x="7703790" y="3466210"/>
                  <a:pt x="7705655" y="3464718"/>
                </a:cubicBezTo>
                <a:cubicBezTo>
                  <a:pt x="7711253" y="3460242"/>
                  <a:pt x="7720586" y="3452781"/>
                  <a:pt x="7726624" y="3445029"/>
                </a:cubicBezTo>
                <a:cubicBezTo>
                  <a:pt x="7725197" y="3443244"/>
                  <a:pt x="7725197" y="3443244"/>
                  <a:pt x="7723768" y="3441458"/>
                </a:cubicBezTo>
                <a:cubicBezTo>
                  <a:pt x="7723768" y="3441458"/>
                  <a:pt x="7722342" y="3439674"/>
                  <a:pt x="7722342" y="3439674"/>
                </a:cubicBezTo>
                <a:close/>
                <a:moveTo>
                  <a:pt x="7773782" y="3416637"/>
                </a:moveTo>
                <a:cubicBezTo>
                  <a:pt x="7761590" y="3431917"/>
                  <a:pt x="7751771" y="3442534"/>
                  <a:pt x="7740603" y="3451462"/>
                </a:cubicBezTo>
                <a:cubicBezTo>
                  <a:pt x="7740603" y="3451462"/>
                  <a:pt x="7741954" y="3453151"/>
                  <a:pt x="7741954" y="3453151"/>
                </a:cubicBezTo>
                <a:cubicBezTo>
                  <a:pt x="7743301" y="3454838"/>
                  <a:pt x="7743301" y="3454838"/>
                  <a:pt x="7745164" y="3453350"/>
                </a:cubicBezTo>
                <a:cubicBezTo>
                  <a:pt x="7754471" y="3445909"/>
                  <a:pt x="7764288" y="3435295"/>
                  <a:pt x="7776481" y="3420014"/>
                </a:cubicBezTo>
                <a:cubicBezTo>
                  <a:pt x="7778342" y="3418525"/>
                  <a:pt x="7778342" y="3418525"/>
                  <a:pt x="7776994" y="3416838"/>
                </a:cubicBezTo>
                <a:cubicBezTo>
                  <a:pt x="7776994" y="3416838"/>
                  <a:pt x="7775645" y="3415149"/>
                  <a:pt x="7773782" y="3416637"/>
                </a:cubicBezTo>
                <a:close/>
                <a:moveTo>
                  <a:pt x="7749206" y="3416071"/>
                </a:moveTo>
                <a:cubicBezTo>
                  <a:pt x="7747453" y="3417471"/>
                  <a:pt x="7743948" y="3420271"/>
                  <a:pt x="7745332" y="3422003"/>
                </a:cubicBezTo>
                <a:cubicBezTo>
                  <a:pt x="7743578" y="3423405"/>
                  <a:pt x="7744965" y="3425134"/>
                  <a:pt x="7744965" y="3425134"/>
                </a:cubicBezTo>
                <a:cubicBezTo>
                  <a:pt x="7746348" y="3426866"/>
                  <a:pt x="7748099" y="3425464"/>
                  <a:pt x="7748099" y="3425464"/>
                </a:cubicBezTo>
                <a:cubicBezTo>
                  <a:pt x="7748468" y="3422333"/>
                  <a:pt x="7750220" y="3420934"/>
                  <a:pt x="7751973" y="3419533"/>
                </a:cubicBezTo>
                <a:cubicBezTo>
                  <a:pt x="7753724" y="3418132"/>
                  <a:pt x="7752340" y="3416400"/>
                  <a:pt x="7752340" y="3416400"/>
                </a:cubicBezTo>
                <a:cubicBezTo>
                  <a:pt x="7750957" y="3414668"/>
                  <a:pt x="7750957" y="3414668"/>
                  <a:pt x="7749206" y="3416071"/>
                </a:cubicBezTo>
                <a:close/>
                <a:moveTo>
                  <a:pt x="4224435" y="3413326"/>
                </a:moveTo>
                <a:cubicBezTo>
                  <a:pt x="4222179" y="3412369"/>
                  <a:pt x="4220975" y="3413113"/>
                  <a:pt x="4218567" y="3414601"/>
                </a:cubicBezTo>
                <a:cubicBezTo>
                  <a:pt x="4226982" y="3428212"/>
                  <a:pt x="4226982" y="3428212"/>
                  <a:pt x="4226982" y="3428212"/>
                </a:cubicBezTo>
                <a:cubicBezTo>
                  <a:pt x="4231798" y="3425235"/>
                  <a:pt x="4231798" y="3425235"/>
                  <a:pt x="4236615" y="3422257"/>
                </a:cubicBezTo>
                <a:cubicBezTo>
                  <a:pt x="4229999" y="3416941"/>
                  <a:pt x="4226691" y="3414283"/>
                  <a:pt x="4224435" y="3413326"/>
                </a:cubicBezTo>
                <a:close/>
                <a:moveTo>
                  <a:pt x="7708017" y="3402180"/>
                </a:moveTo>
                <a:cubicBezTo>
                  <a:pt x="7707491" y="3405438"/>
                  <a:pt x="7705056" y="3410222"/>
                  <a:pt x="7702289" y="3406759"/>
                </a:cubicBezTo>
                <a:cubicBezTo>
                  <a:pt x="7700378" y="3408286"/>
                  <a:pt x="7704531" y="3413478"/>
                  <a:pt x="7702622" y="3415006"/>
                </a:cubicBezTo>
                <a:cubicBezTo>
                  <a:pt x="7704137" y="3415921"/>
                  <a:pt x="7705696" y="3415916"/>
                  <a:pt x="7707068" y="3415308"/>
                </a:cubicBezTo>
                <a:cubicBezTo>
                  <a:pt x="7711183" y="3413481"/>
                  <a:pt x="7713602" y="3406227"/>
                  <a:pt x="7708017" y="3402180"/>
                </a:cubicBezTo>
                <a:close/>
                <a:moveTo>
                  <a:pt x="7767972" y="3399221"/>
                </a:moveTo>
                <a:cubicBezTo>
                  <a:pt x="7767887" y="3399096"/>
                  <a:pt x="7767224" y="3399891"/>
                  <a:pt x="7765631" y="3402229"/>
                </a:cubicBezTo>
                <a:cubicBezTo>
                  <a:pt x="7763259" y="3406961"/>
                  <a:pt x="7762606" y="3408549"/>
                  <a:pt x="7762826" y="3408464"/>
                </a:cubicBezTo>
                <a:cubicBezTo>
                  <a:pt x="7763154" y="3408334"/>
                  <a:pt x="7765449" y="3404437"/>
                  <a:pt x="7766864" y="3401742"/>
                </a:cubicBezTo>
                <a:cubicBezTo>
                  <a:pt x="7767572" y="3400394"/>
                  <a:pt x="7768061" y="3399348"/>
                  <a:pt x="7767972" y="3399221"/>
                </a:cubicBezTo>
                <a:close/>
                <a:moveTo>
                  <a:pt x="3966882" y="3398179"/>
                </a:moveTo>
                <a:cubicBezTo>
                  <a:pt x="3962495" y="3398542"/>
                  <a:pt x="3958156" y="3400049"/>
                  <a:pt x="3953797" y="3402744"/>
                </a:cubicBezTo>
                <a:cubicBezTo>
                  <a:pt x="3962210" y="3416351"/>
                  <a:pt x="3970625" y="3429960"/>
                  <a:pt x="3970625" y="3429960"/>
                </a:cubicBezTo>
                <a:cubicBezTo>
                  <a:pt x="3974984" y="3427266"/>
                  <a:pt x="3979341" y="3424571"/>
                  <a:pt x="3979341" y="3424571"/>
                </a:cubicBezTo>
                <a:cubicBezTo>
                  <a:pt x="3992415" y="3416487"/>
                  <a:pt x="3996471" y="3432792"/>
                  <a:pt x="4009545" y="3424709"/>
                </a:cubicBezTo>
                <a:cubicBezTo>
                  <a:pt x="3993655" y="3406316"/>
                  <a:pt x="3980048" y="3397096"/>
                  <a:pt x="3966882" y="3398179"/>
                </a:cubicBezTo>
                <a:close/>
                <a:moveTo>
                  <a:pt x="7631722" y="3390083"/>
                </a:moveTo>
                <a:cubicBezTo>
                  <a:pt x="7627660" y="3390384"/>
                  <a:pt x="7623600" y="3392157"/>
                  <a:pt x="7619534" y="3390987"/>
                </a:cubicBezTo>
                <a:cubicBezTo>
                  <a:pt x="7617625" y="3392513"/>
                  <a:pt x="7620971" y="3392785"/>
                  <a:pt x="7620971" y="3392785"/>
                </a:cubicBezTo>
                <a:cubicBezTo>
                  <a:pt x="7625283" y="3398178"/>
                  <a:pt x="7617645" y="3404282"/>
                  <a:pt x="7618609" y="3409406"/>
                </a:cubicBezTo>
                <a:cubicBezTo>
                  <a:pt x="7620045" y="3411203"/>
                  <a:pt x="7625303" y="3409946"/>
                  <a:pt x="7622921" y="3414799"/>
                </a:cubicBezTo>
                <a:cubicBezTo>
                  <a:pt x="7625790" y="3415452"/>
                  <a:pt x="7628179" y="3415015"/>
                  <a:pt x="7630239" y="3413921"/>
                </a:cubicBezTo>
                <a:cubicBezTo>
                  <a:pt x="7636417" y="3410638"/>
                  <a:pt x="7639628" y="3401442"/>
                  <a:pt x="7643926" y="3398006"/>
                </a:cubicBezTo>
                <a:cubicBezTo>
                  <a:pt x="7639850" y="3390952"/>
                  <a:pt x="7635785" y="3389782"/>
                  <a:pt x="7631722" y="3390083"/>
                </a:cubicBezTo>
                <a:close/>
                <a:moveTo>
                  <a:pt x="4258706" y="3389787"/>
                </a:moveTo>
                <a:cubicBezTo>
                  <a:pt x="4249876" y="3395246"/>
                  <a:pt x="4245460" y="3397976"/>
                  <a:pt x="4241044" y="3400705"/>
                </a:cubicBezTo>
                <a:cubicBezTo>
                  <a:pt x="4243148" y="3404107"/>
                  <a:pt x="4245554" y="3406148"/>
                  <a:pt x="4248048" y="3407252"/>
                </a:cubicBezTo>
                <a:cubicBezTo>
                  <a:pt x="4255530" y="3410562"/>
                  <a:pt x="4263810" y="3405442"/>
                  <a:pt x="4267119" y="3403395"/>
                </a:cubicBezTo>
                <a:cubicBezTo>
                  <a:pt x="4267119" y="3403395"/>
                  <a:pt x="4258706" y="3389787"/>
                  <a:pt x="4258706" y="3389787"/>
                </a:cubicBezTo>
                <a:close/>
                <a:moveTo>
                  <a:pt x="7802858" y="3387011"/>
                </a:moveTo>
                <a:cubicBezTo>
                  <a:pt x="7802858" y="3387011"/>
                  <a:pt x="7802858" y="3387011"/>
                  <a:pt x="7800933" y="3388549"/>
                </a:cubicBezTo>
                <a:cubicBezTo>
                  <a:pt x="7800458" y="3391906"/>
                  <a:pt x="7798534" y="3393446"/>
                  <a:pt x="7796609" y="3394985"/>
                </a:cubicBezTo>
                <a:cubicBezTo>
                  <a:pt x="7794682" y="3396524"/>
                  <a:pt x="7792756" y="3398064"/>
                  <a:pt x="7792286" y="3401421"/>
                </a:cubicBezTo>
                <a:cubicBezTo>
                  <a:pt x="7793739" y="3403239"/>
                  <a:pt x="7793739" y="3403239"/>
                  <a:pt x="7795192" y="3405055"/>
                </a:cubicBezTo>
                <a:cubicBezTo>
                  <a:pt x="7796644" y="3406874"/>
                  <a:pt x="7798571" y="3405335"/>
                  <a:pt x="7798571" y="3405335"/>
                </a:cubicBezTo>
                <a:cubicBezTo>
                  <a:pt x="7799042" y="3401978"/>
                  <a:pt x="7800966" y="3400438"/>
                  <a:pt x="7802892" y="3398899"/>
                </a:cubicBezTo>
                <a:cubicBezTo>
                  <a:pt x="7804818" y="3397359"/>
                  <a:pt x="7806743" y="3395820"/>
                  <a:pt x="7805765" y="3390646"/>
                </a:cubicBezTo>
                <a:cubicBezTo>
                  <a:pt x="7805765" y="3390646"/>
                  <a:pt x="7804311" y="3388826"/>
                  <a:pt x="7802858" y="3387011"/>
                </a:cubicBezTo>
                <a:close/>
                <a:moveTo>
                  <a:pt x="7782162" y="3384930"/>
                </a:moveTo>
                <a:cubicBezTo>
                  <a:pt x="7780757" y="3383974"/>
                  <a:pt x="7778743" y="3384653"/>
                  <a:pt x="7777533" y="3389876"/>
                </a:cubicBezTo>
                <a:cubicBezTo>
                  <a:pt x="7780577" y="3390989"/>
                  <a:pt x="7782300" y="3390676"/>
                  <a:pt x="7783123" y="3389796"/>
                </a:cubicBezTo>
                <a:cubicBezTo>
                  <a:pt x="7784357" y="3388476"/>
                  <a:pt x="7783565" y="3385885"/>
                  <a:pt x="7782162" y="3384930"/>
                </a:cubicBezTo>
                <a:close/>
                <a:moveTo>
                  <a:pt x="7513520" y="3373862"/>
                </a:moveTo>
                <a:cubicBezTo>
                  <a:pt x="7513153" y="3374089"/>
                  <a:pt x="7513920" y="3375805"/>
                  <a:pt x="7516659" y="3379986"/>
                </a:cubicBezTo>
                <a:cubicBezTo>
                  <a:pt x="7520920" y="3385315"/>
                  <a:pt x="7521185" y="3382191"/>
                  <a:pt x="7522606" y="3383968"/>
                </a:cubicBezTo>
                <a:cubicBezTo>
                  <a:pt x="7523880" y="3385134"/>
                  <a:pt x="7524549" y="3385644"/>
                  <a:pt x="7524768" y="3385686"/>
                </a:cubicBezTo>
                <a:cubicBezTo>
                  <a:pt x="7525907" y="3385909"/>
                  <a:pt x="7514614" y="3373185"/>
                  <a:pt x="7513520" y="3373862"/>
                </a:cubicBezTo>
                <a:close/>
                <a:moveTo>
                  <a:pt x="7824529" y="3372665"/>
                </a:moveTo>
                <a:cubicBezTo>
                  <a:pt x="7822505" y="3370132"/>
                  <a:pt x="7820596" y="3371659"/>
                  <a:pt x="7818546" y="3373989"/>
                </a:cubicBezTo>
                <a:cubicBezTo>
                  <a:pt x="7816496" y="3376320"/>
                  <a:pt x="7814307" y="3379453"/>
                  <a:pt x="7811723" y="3380137"/>
                </a:cubicBezTo>
                <a:cubicBezTo>
                  <a:pt x="7812736" y="3381401"/>
                  <a:pt x="7813718" y="3381654"/>
                  <a:pt x="7814704" y="3381297"/>
                </a:cubicBezTo>
                <a:cubicBezTo>
                  <a:pt x="7817666" y="3380226"/>
                  <a:pt x="7820654" y="3373688"/>
                  <a:pt x="7824529" y="3372665"/>
                </a:cubicBezTo>
                <a:close/>
                <a:moveTo>
                  <a:pt x="7540136" y="3367207"/>
                </a:moveTo>
                <a:cubicBezTo>
                  <a:pt x="7540136" y="3367207"/>
                  <a:pt x="7540136" y="3367207"/>
                  <a:pt x="7538284" y="3368690"/>
                </a:cubicBezTo>
                <a:lnTo>
                  <a:pt x="7539709" y="3370475"/>
                </a:lnTo>
                <a:cubicBezTo>
                  <a:pt x="7539709" y="3370475"/>
                  <a:pt x="7539284" y="3373742"/>
                  <a:pt x="7540711" y="3375528"/>
                </a:cubicBezTo>
                <a:cubicBezTo>
                  <a:pt x="7540711" y="3375528"/>
                  <a:pt x="7542138" y="3377313"/>
                  <a:pt x="7542138" y="3377313"/>
                </a:cubicBezTo>
                <a:cubicBezTo>
                  <a:pt x="7543993" y="3375830"/>
                  <a:pt x="7543993" y="3375830"/>
                  <a:pt x="7542564" y="3374045"/>
                </a:cubicBezTo>
                <a:cubicBezTo>
                  <a:pt x="7542564" y="3374045"/>
                  <a:pt x="7544418" y="3372565"/>
                  <a:pt x="7542992" y="3370779"/>
                </a:cubicBezTo>
                <a:cubicBezTo>
                  <a:pt x="7544418" y="3372565"/>
                  <a:pt x="7544418" y="3372565"/>
                  <a:pt x="7547701" y="3372867"/>
                </a:cubicBezTo>
                <a:cubicBezTo>
                  <a:pt x="7547701" y="3372867"/>
                  <a:pt x="7547701" y="3372867"/>
                  <a:pt x="7548126" y="3369600"/>
                </a:cubicBezTo>
                <a:cubicBezTo>
                  <a:pt x="7544844" y="3369297"/>
                  <a:pt x="7541989" y="3365727"/>
                  <a:pt x="7540136" y="3367207"/>
                </a:cubicBezTo>
                <a:close/>
                <a:moveTo>
                  <a:pt x="7665210" y="3363744"/>
                </a:moveTo>
                <a:cubicBezTo>
                  <a:pt x="7661933" y="3363473"/>
                  <a:pt x="7661933" y="3363473"/>
                  <a:pt x="7660068" y="3364965"/>
                </a:cubicBezTo>
                <a:cubicBezTo>
                  <a:pt x="7656334" y="3367949"/>
                  <a:pt x="7655878" y="3371204"/>
                  <a:pt x="7653554" y="3375949"/>
                </a:cubicBezTo>
                <a:cubicBezTo>
                  <a:pt x="7653097" y="3379203"/>
                  <a:pt x="7650771" y="3383949"/>
                  <a:pt x="7647497" y="3383679"/>
                </a:cubicBezTo>
                <a:cubicBezTo>
                  <a:pt x="7645629" y="3385170"/>
                  <a:pt x="7647039" y="3386933"/>
                  <a:pt x="7648449" y="3388695"/>
                </a:cubicBezTo>
                <a:cubicBezTo>
                  <a:pt x="7649857" y="3390457"/>
                  <a:pt x="7651266" y="3392219"/>
                  <a:pt x="7653132" y="3390726"/>
                </a:cubicBezTo>
                <a:cubicBezTo>
                  <a:pt x="7656865" y="3387743"/>
                  <a:pt x="7657321" y="3384490"/>
                  <a:pt x="7659645" y="3379743"/>
                </a:cubicBezTo>
                <a:cubicBezTo>
                  <a:pt x="7661970" y="3374998"/>
                  <a:pt x="7662427" y="3371744"/>
                  <a:pt x="7667569" y="3370521"/>
                </a:cubicBezTo>
                <a:cubicBezTo>
                  <a:pt x="7669434" y="3369028"/>
                  <a:pt x="7668025" y="3367268"/>
                  <a:pt x="7668484" y="3364012"/>
                </a:cubicBezTo>
                <a:cubicBezTo>
                  <a:pt x="7668484" y="3364012"/>
                  <a:pt x="7665210" y="3363744"/>
                  <a:pt x="7665210" y="3363744"/>
                </a:cubicBezTo>
                <a:close/>
                <a:moveTo>
                  <a:pt x="7679792" y="3360194"/>
                </a:moveTo>
                <a:cubicBezTo>
                  <a:pt x="7675883" y="3357998"/>
                  <a:pt x="7674451" y="3359407"/>
                  <a:pt x="7674360" y="3361294"/>
                </a:cubicBezTo>
                <a:cubicBezTo>
                  <a:pt x="7674270" y="3363179"/>
                  <a:pt x="7675516" y="3365540"/>
                  <a:pt x="7676964" y="3365246"/>
                </a:cubicBezTo>
                <a:cubicBezTo>
                  <a:pt x="7677930" y="3365052"/>
                  <a:pt x="7678984" y="3363675"/>
                  <a:pt x="7679792" y="3360194"/>
                </a:cubicBezTo>
                <a:close/>
                <a:moveTo>
                  <a:pt x="7567297" y="3338945"/>
                </a:moveTo>
                <a:cubicBezTo>
                  <a:pt x="7566296" y="3340095"/>
                  <a:pt x="7565089" y="3342805"/>
                  <a:pt x="7563932" y="3347921"/>
                </a:cubicBezTo>
                <a:cubicBezTo>
                  <a:pt x="7571463" y="3346088"/>
                  <a:pt x="7570302" y="3335494"/>
                  <a:pt x="7567297" y="3338945"/>
                </a:cubicBezTo>
                <a:close/>
                <a:moveTo>
                  <a:pt x="7751197" y="3338636"/>
                </a:moveTo>
                <a:cubicBezTo>
                  <a:pt x="7751197" y="3338636"/>
                  <a:pt x="7751197" y="3338636"/>
                  <a:pt x="7752608" y="3340404"/>
                </a:cubicBezTo>
                <a:cubicBezTo>
                  <a:pt x="7742863" y="3351090"/>
                  <a:pt x="7734979" y="3360291"/>
                  <a:pt x="7723821" y="3369210"/>
                </a:cubicBezTo>
                <a:cubicBezTo>
                  <a:pt x="7714524" y="3376644"/>
                  <a:pt x="7707084" y="3382591"/>
                  <a:pt x="7699200" y="3391791"/>
                </a:cubicBezTo>
                <a:cubicBezTo>
                  <a:pt x="7693996" y="3381468"/>
                  <a:pt x="7674954" y="3399588"/>
                  <a:pt x="7688042" y="3400710"/>
                </a:cubicBezTo>
                <a:cubicBezTo>
                  <a:pt x="7674954" y="3399588"/>
                  <a:pt x="7668481" y="3410555"/>
                  <a:pt x="7665281" y="3421803"/>
                </a:cubicBezTo>
                <a:cubicBezTo>
                  <a:pt x="7663421" y="3423289"/>
                  <a:pt x="7663421" y="3423289"/>
                  <a:pt x="7663421" y="3423289"/>
                </a:cubicBezTo>
                <a:cubicBezTo>
                  <a:pt x="7662492" y="3424033"/>
                  <a:pt x="7662267" y="3425661"/>
                  <a:pt x="7662453" y="3427323"/>
                </a:cubicBezTo>
                <a:cubicBezTo>
                  <a:pt x="7662640" y="3428984"/>
                  <a:pt x="7663233" y="3430680"/>
                  <a:pt x="7663940" y="3431565"/>
                </a:cubicBezTo>
                <a:cubicBezTo>
                  <a:pt x="7665354" y="3433332"/>
                  <a:pt x="7668625" y="3433613"/>
                  <a:pt x="7670485" y="3432126"/>
                </a:cubicBezTo>
                <a:cubicBezTo>
                  <a:pt x="7670485" y="3432126"/>
                  <a:pt x="7672343" y="3430638"/>
                  <a:pt x="7672343" y="3430638"/>
                </a:cubicBezTo>
                <a:cubicBezTo>
                  <a:pt x="7678888" y="3431200"/>
                  <a:pt x="7676065" y="3427667"/>
                  <a:pt x="7677923" y="3426179"/>
                </a:cubicBezTo>
                <a:cubicBezTo>
                  <a:pt x="7680748" y="3429713"/>
                  <a:pt x="7682163" y="3431480"/>
                  <a:pt x="7680302" y="3432966"/>
                </a:cubicBezTo>
                <a:cubicBezTo>
                  <a:pt x="7682180" y="3434363"/>
                  <a:pt x="7683020" y="3433509"/>
                  <a:pt x="7683484" y="3431644"/>
                </a:cubicBezTo>
                <a:cubicBezTo>
                  <a:pt x="7684873" y="3426055"/>
                  <a:pt x="7682853" y="3411375"/>
                  <a:pt x="7695178" y="3421075"/>
                </a:cubicBezTo>
                <a:cubicBezTo>
                  <a:pt x="7688114" y="3412239"/>
                  <a:pt x="7705368" y="3407134"/>
                  <a:pt x="7704851" y="3398858"/>
                </a:cubicBezTo>
                <a:cubicBezTo>
                  <a:pt x="7712736" y="3389658"/>
                  <a:pt x="7720174" y="3383713"/>
                  <a:pt x="7729472" y="3376279"/>
                </a:cubicBezTo>
                <a:cubicBezTo>
                  <a:pt x="7740631" y="3367358"/>
                  <a:pt x="7750375" y="3356673"/>
                  <a:pt x="7756848" y="3345704"/>
                </a:cubicBezTo>
                <a:cubicBezTo>
                  <a:pt x="7758707" y="3344218"/>
                  <a:pt x="7757293" y="3342452"/>
                  <a:pt x="7755880" y="3340685"/>
                </a:cubicBezTo>
                <a:cubicBezTo>
                  <a:pt x="7754467" y="3338917"/>
                  <a:pt x="7753056" y="3337149"/>
                  <a:pt x="7751197" y="3338636"/>
                </a:cubicBezTo>
                <a:close/>
                <a:moveTo>
                  <a:pt x="7868372" y="3319269"/>
                </a:moveTo>
                <a:cubicBezTo>
                  <a:pt x="7865465" y="3320578"/>
                  <a:pt x="7862926" y="3323013"/>
                  <a:pt x="7862813" y="3325543"/>
                </a:cubicBezTo>
                <a:cubicBezTo>
                  <a:pt x="7862736" y="3327226"/>
                  <a:pt x="7863736" y="3328955"/>
                  <a:pt x="7866425" y="3330416"/>
                </a:cubicBezTo>
                <a:cubicBezTo>
                  <a:pt x="7864645" y="3325341"/>
                  <a:pt x="7871288" y="3326527"/>
                  <a:pt x="7874504" y="3323958"/>
                </a:cubicBezTo>
                <a:cubicBezTo>
                  <a:pt x="7875573" y="3323101"/>
                  <a:pt x="7876266" y="3321828"/>
                  <a:pt x="7876136" y="3319765"/>
                </a:cubicBezTo>
                <a:cubicBezTo>
                  <a:pt x="7874551" y="3317783"/>
                  <a:pt x="7871276" y="3317963"/>
                  <a:pt x="7868372" y="3319269"/>
                </a:cubicBezTo>
                <a:close/>
                <a:moveTo>
                  <a:pt x="7782691" y="3316186"/>
                </a:moveTo>
                <a:cubicBezTo>
                  <a:pt x="7777745" y="3314441"/>
                  <a:pt x="7775031" y="3316040"/>
                  <a:pt x="7774124" y="3317959"/>
                </a:cubicBezTo>
                <a:cubicBezTo>
                  <a:pt x="7773216" y="3319877"/>
                  <a:pt x="7774116" y="3322115"/>
                  <a:pt x="7776402" y="3321640"/>
                </a:cubicBezTo>
                <a:cubicBezTo>
                  <a:pt x="7777924" y="3321326"/>
                  <a:pt x="7780064" y="3319807"/>
                  <a:pt x="7782691" y="3316186"/>
                </a:cubicBezTo>
                <a:close/>
                <a:moveTo>
                  <a:pt x="7720650" y="3307668"/>
                </a:moveTo>
                <a:cubicBezTo>
                  <a:pt x="7717405" y="3307424"/>
                  <a:pt x="7717405" y="3307424"/>
                  <a:pt x="7715545" y="3308912"/>
                </a:cubicBezTo>
                <a:cubicBezTo>
                  <a:pt x="7712257" y="3320053"/>
                  <a:pt x="7704816" y="3325999"/>
                  <a:pt x="7697376" y="3331946"/>
                </a:cubicBezTo>
                <a:cubicBezTo>
                  <a:pt x="7691795" y="3336409"/>
                  <a:pt x="7684356" y="3342357"/>
                  <a:pt x="7681543" y="3350280"/>
                </a:cubicBezTo>
                <a:cubicBezTo>
                  <a:pt x="7679683" y="3351767"/>
                  <a:pt x="7681066" y="3353499"/>
                  <a:pt x="7682450" y="3355231"/>
                </a:cubicBezTo>
                <a:cubicBezTo>
                  <a:pt x="7685216" y="3358693"/>
                  <a:pt x="7687078" y="3357203"/>
                  <a:pt x="7688938" y="3355719"/>
                </a:cubicBezTo>
                <a:cubicBezTo>
                  <a:pt x="7691752" y="3347794"/>
                  <a:pt x="7697330" y="3343334"/>
                  <a:pt x="7702911" y="3338872"/>
                </a:cubicBezTo>
                <a:cubicBezTo>
                  <a:pt x="7712212" y="3331438"/>
                  <a:pt x="7719653" y="3325489"/>
                  <a:pt x="7721556" y="3312616"/>
                </a:cubicBezTo>
                <a:cubicBezTo>
                  <a:pt x="7723418" y="3311130"/>
                  <a:pt x="7722033" y="3309399"/>
                  <a:pt x="7720650" y="3307668"/>
                </a:cubicBezTo>
                <a:close/>
                <a:moveTo>
                  <a:pt x="7886705" y="3305350"/>
                </a:moveTo>
                <a:cubicBezTo>
                  <a:pt x="7881623" y="3306121"/>
                  <a:pt x="7879272" y="3309234"/>
                  <a:pt x="7878723" y="3311731"/>
                </a:cubicBezTo>
                <a:cubicBezTo>
                  <a:pt x="7878173" y="3314227"/>
                  <a:pt x="7879427" y="3316106"/>
                  <a:pt x="7881554" y="3314404"/>
                </a:cubicBezTo>
                <a:cubicBezTo>
                  <a:pt x="7882974" y="3313269"/>
                  <a:pt x="7884780" y="3310544"/>
                  <a:pt x="7886705" y="3305350"/>
                </a:cubicBezTo>
                <a:close/>
                <a:moveTo>
                  <a:pt x="4205419" y="3303603"/>
                </a:moveTo>
                <a:cubicBezTo>
                  <a:pt x="4205419" y="3303603"/>
                  <a:pt x="4200602" y="3306579"/>
                  <a:pt x="4195787" y="3309558"/>
                </a:cubicBezTo>
                <a:cubicBezTo>
                  <a:pt x="4195787" y="3309558"/>
                  <a:pt x="4201397" y="3318631"/>
                  <a:pt x="4201397" y="3318631"/>
                </a:cubicBezTo>
                <a:cubicBezTo>
                  <a:pt x="4211029" y="3312674"/>
                  <a:pt x="4211029" y="3312674"/>
                  <a:pt x="4205419" y="3303603"/>
                </a:cubicBezTo>
                <a:close/>
                <a:moveTo>
                  <a:pt x="7742199" y="3292710"/>
                </a:moveTo>
                <a:cubicBezTo>
                  <a:pt x="7738838" y="3292418"/>
                  <a:pt x="7739834" y="3297580"/>
                  <a:pt x="7736015" y="3300633"/>
                </a:cubicBezTo>
                <a:cubicBezTo>
                  <a:pt x="7738194" y="3303360"/>
                  <a:pt x="7742148" y="3302432"/>
                  <a:pt x="7744352" y="3300297"/>
                </a:cubicBezTo>
                <a:cubicBezTo>
                  <a:pt x="7746558" y="3298163"/>
                  <a:pt x="7747016" y="3294817"/>
                  <a:pt x="7742199" y="3292710"/>
                </a:cubicBezTo>
                <a:close/>
                <a:moveTo>
                  <a:pt x="7561661" y="3291917"/>
                </a:moveTo>
                <a:cubicBezTo>
                  <a:pt x="7559799" y="3293407"/>
                  <a:pt x="7557937" y="3294895"/>
                  <a:pt x="7557478" y="3298140"/>
                </a:cubicBezTo>
                <a:cubicBezTo>
                  <a:pt x="7557478" y="3298140"/>
                  <a:pt x="7555618" y="3299629"/>
                  <a:pt x="7555618" y="3299629"/>
                </a:cubicBezTo>
                <a:cubicBezTo>
                  <a:pt x="7553755" y="3301117"/>
                  <a:pt x="7553755" y="3301117"/>
                  <a:pt x="7553755" y="3301117"/>
                </a:cubicBezTo>
                <a:cubicBezTo>
                  <a:pt x="7551893" y="3302606"/>
                  <a:pt x="7550030" y="3304095"/>
                  <a:pt x="7548168" y="3305583"/>
                </a:cubicBezTo>
                <a:cubicBezTo>
                  <a:pt x="7548168" y="3305583"/>
                  <a:pt x="7548168" y="3305583"/>
                  <a:pt x="7546763" y="3303827"/>
                </a:cubicBezTo>
                <a:cubicBezTo>
                  <a:pt x="7544901" y="3305316"/>
                  <a:pt x="7544901" y="3305316"/>
                  <a:pt x="7544901" y="3305316"/>
                </a:cubicBezTo>
                <a:cubicBezTo>
                  <a:pt x="7544901" y="3305316"/>
                  <a:pt x="7544444" y="3308561"/>
                  <a:pt x="7545848" y="3310318"/>
                </a:cubicBezTo>
                <a:cubicBezTo>
                  <a:pt x="7547252" y="3312074"/>
                  <a:pt x="7550518" y="3312343"/>
                  <a:pt x="7550518" y="3312343"/>
                </a:cubicBezTo>
                <a:cubicBezTo>
                  <a:pt x="7550518" y="3312343"/>
                  <a:pt x="7550518" y="3312343"/>
                  <a:pt x="7552382" y="3310853"/>
                </a:cubicBezTo>
                <a:cubicBezTo>
                  <a:pt x="7552382" y="3310853"/>
                  <a:pt x="7554242" y="3309365"/>
                  <a:pt x="7556105" y="3307876"/>
                </a:cubicBezTo>
                <a:cubicBezTo>
                  <a:pt x="7556105" y="3307876"/>
                  <a:pt x="7557510" y="3309632"/>
                  <a:pt x="7557510" y="3309632"/>
                </a:cubicBezTo>
                <a:cubicBezTo>
                  <a:pt x="7553784" y="3312609"/>
                  <a:pt x="7550060" y="3315589"/>
                  <a:pt x="7547741" y="3320322"/>
                </a:cubicBezTo>
                <a:cubicBezTo>
                  <a:pt x="7544016" y="3323300"/>
                  <a:pt x="7542155" y="3324787"/>
                  <a:pt x="7538430" y="3327765"/>
                </a:cubicBezTo>
                <a:cubicBezTo>
                  <a:pt x="7538430" y="3327765"/>
                  <a:pt x="7538430" y="3327765"/>
                  <a:pt x="7537025" y="3326008"/>
                </a:cubicBezTo>
                <a:cubicBezTo>
                  <a:pt x="7536994" y="3314517"/>
                  <a:pt x="7520236" y="3327914"/>
                  <a:pt x="7527715" y="3333451"/>
                </a:cubicBezTo>
                <a:cubicBezTo>
                  <a:pt x="7514160" y="3324133"/>
                  <a:pt x="7510467" y="3338604"/>
                  <a:pt x="7501613" y="3342802"/>
                </a:cubicBezTo>
                <a:cubicBezTo>
                  <a:pt x="7499751" y="3344291"/>
                  <a:pt x="7499751" y="3344291"/>
                  <a:pt x="7497890" y="3345778"/>
                </a:cubicBezTo>
                <a:cubicBezTo>
                  <a:pt x="7497890" y="3345778"/>
                  <a:pt x="7497430" y="3349024"/>
                  <a:pt x="7498834" y="3350782"/>
                </a:cubicBezTo>
                <a:cubicBezTo>
                  <a:pt x="7500241" y="3352538"/>
                  <a:pt x="7501643" y="3354293"/>
                  <a:pt x="7503507" y="3352805"/>
                </a:cubicBezTo>
                <a:cubicBezTo>
                  <a:pt x="7503507" y="3352805"/>
                  <a:pt x="7505366" y="3351316"/>
                  <a:pt x="7505366" y="3351316"/>
                </a:cubicBezTo>
                <a:cubicBezTo>
                  <a:pt x="7506773" y="3353072"/>
                  <a:pt x="7506773" y="3353072"/>
                  <a:pt x="7506773" y="3353072"/>
                </a:cubicBezTo>
                <a:cubicBezTo>
                  <a:pt x="7506773" y="3353072"/>
                  <a:pt x="7504910" y="3354562"/>
                  <a:pt x="7504910" y="3354562"/>
                </a:cubicBezTo>
                <a:cubicBezTo>
                  <a:pt x="7506314" y="3356319"/>
                  <a:pt x="7504451" y="3357807"/>
                  <a:pt x="7505855" y="3359564"/>
                </a:cubicBezTo>
                <a:cubicBezTo>
                  <a:pt x="7507259" y="3361321"/>
                  <a:pt x="7510528" y="3361588"/>
                  <a:pt x="7510528" y="3361588"/>
                </a:cubicBezTo>
                <a:cubicBezTo>
                  <a:pt x="7512389" y="3360100"/>
                  <a:pt x="7510985" y="3358344"/>
                  <a:pt x="7512847" y="3356855"/>
                </a:cubicBezTo>
                <a:cubicBezTo>
                  <a:pt x="7512847" y="3356855"/>
                  <a:pt x="7512847" y="3356855"/>
                  <a:pt x="7514252" y="3358610"/>
                </a:cubicBezTo>
                <a:cubicBezTo>
                  <a:pt x="7519128" y="3350393"/>
                  <a:pt x="7533209" y="3349392"/>
                  <a:pt x="7538941" y="3341707"/>
                </a:cubicBezTo>
                <a:cubicBezTo>
                  <a:pt x="7540851" y="3339144"/>
                  <a:pt x="7541834" y="3335841"/>
                  <a:pt x="7541239" y="3331277"/>
                </a:cubicBezTo>
                <a:cubicBezTo>
                  <a:pt x="7544962" y="3328300"/>
                  <a:pt x="7548688" y="3325323"/>
                  <a:pt x="7550549" y="3323833"/>
                </a:cubicBezTo>
                <a:cubicBezTo>
                  <a:pt x="7552870" y="3319100"/>
                  <a:pt x="7556593" y="3316123"/>
                  <a:pt x="7561723" y="3314901"/>
                </a:cubicBezTo>
                <a:cubicBezTo>
                  <a:pt x="7561723" y="3314901"/>
                  <a:pt x="7561723" y="3314901"/>
                  <a:pt x="7560318" y="3313146"/>
                </a:cubicBezTo>
                <a:cubicBezTo>
                  <a:pt x="7562180" y="3311656"/>
                  <a:pt x="7560776" y="3309901"/>
                  <a:pt x="7560776" y="3309901"/>
                </a:cubicBezTo>
                <a:cubicBezTo>
                  <a:pt x="7562638" y="3308412"/>
                  <a:pt x="7566362" y="3305433"/>
                  <a:pt x="7566821" y="3302189"/>
                </a:cubicBezTo>
                <a:cubicBezTo>
                  <a:pt x="7566821" y="3302189"/>
                  <a:pt x="7567280" y="3298943"/>
                  <a:pt x="7567280" y="3298943"/>
                </a:cubicBezTo>
                <a:cubicBezTo>
                  <a:pt x="7570544" y="3299213"/>
                  <a:pt x="7571003" y="3295966"/>
                  <a:pt x="7568195" y="3292453"/>
                </a:cubicBezTo>
                <a:cubicBezTo>
                  <a:pt x="7566790" y="3290697"/>
                  <a:pt x="7563523" y="3290430"/>
                  <a:pt x="7561661" y="3291917"/>
                </a:cubicBezTo>
                <a:close/>
                <a:moveTo>
                  <a:pt x="7692605" y="3291604"/>
                </a:moveTo>
                <a:cubicBezTo>
                  <a:pt x="7688450" y="3297853"/>
                  <a:pt x="7684726" y="3300831"/>
                  <a:pt x="7679141" y="3305295"/>
                </a:cubicBezTo>
                <a:cubicBezTo>
                  <a:pt x="7679141" y="3305295"/>
                  <a:pt x="7679141" y="3305295"/>
                  <a:pt x="7679575" y="3302022"/>
                </a:cubicBezTo>
                <a:cubicBezTo>
                  <a:pt x="7663691" y="3308867"/>
                  <a:pt x="7659536" y="3315116"/>
                  <a:pt x="7662514" y="3330291"/>
                </a:cubicBezTo>
                <a:cubicBezTo>
                  <a:pt x="7668936" y="3338326"/>
                  <a:pt x="7672442" y="3336986"/>
                  <a:pt x="7674932" y="3333898"/>
                </a:cubicBezTo>
                <a:cubicBezTo>
                  <a:pt x="7677420" y="3330810"/>
                  <a:pt x="7678894" y="3325973"/>
                  <a:pt x="7681251" y="3327016"/>
                </a:cubicBezTo>
                <a:cubicBezTo>
                  <a:pt x="7675109" y="3323148"/>
                  <a:pt x="7682555" y="3317196"/>
                  <a:pt x="7685285" y="3309162"/>
                </a:cubicBezTo>
                <a:cubicBezTo>
                  <a:pt x="7689008" y="3306185"/>
                  <a:pt x="7693163" y="3299936"/>
                  <a:pt x="7696886" y="3296961"/>
                </a:cubicBezTo>
                <a:cubicBezTo>
                  <a:pt x="7698747" y="3295473"/>
                  <a:pt x="7698747" y="3295473"/>
                  <a:pt x="7697320" y="3293688"/>
                </a:cubicBezTo>
                <a:cubicBezTo>
                  <a:pt x="7695893" y="3291901"/>
                  <a:pt x="7694466" y="3290117"/>
                  <a:pt x="7692605" y="3291604"/>
                </a:cubicBezTo>
                <a:close/>
                <a:moveTo>
                  <a:pt x="7477117" y="3288840"/>
                </a:moveTo>
                <a:cubicBezTo>
                  <a:pt x="7477117" y="3288840"/>
                  <a:pt x="7475209" y="3290367"/>
                  <a:pt x="7475209" y="3290367"/>
                </a:cubicBezTo>
                <a:cubicBezTo>
                  <a:pt x="7476767" y="3292314"/>
                  <a:pt x="7474856" y="3293841"/>
                  <a:pt x="7472946" y="3295367"/>
                </a:cubicBezTo>
                <a:cubicBezTo>
                  <a:pt x="7471038" y="3296894"/>
                  <a:pt x="7471038" y="3296894"/>
                  <a:pt x="7469128" y="3298420"/>
                </a:cubicBezTo>
                <a:cubicBezTo>
                  <a:pt x="7469128" y="3298420"/>
                  <a:pt x="7469128" y="3298420"/>
                  <a:pt x="7470683" y="3300369"/>
                </a:cubicBezTo>
                <a:cubicBezTo>
                  <a:pt x="7470683" y="3300369"/>
                  <a:pt x="7472241" y="3302316"/>
                  <a:pt x="7472241" y="3302316"/>
                </a:cubicBezTo>
                <a:cubicBezTo>
                  <a:pt x="7474151" y="3300790"/>
                  <a:pt x="7474151" y="3300790"/>
                  <a:pt x="7474151" y="3300790"/>
                </a:cubicBezTo>
                <a:cubicBezTo>
                  <a:pt x="7477970" y="3297736"/>
                  <a:pt x="7479879" y="3296208"/>
                  <a:pt x="7480233" y="3292735"/>
                </a:cubicBezTo>
                <a:cubicBezTo>
                  <a:pt x="7478675" y="3290787"/>
                  <a:pt x="7480583" y="3289261"/>
                  <a:pt x="7477117" y="3288840"/>
                </a:cubicBezTo>
                <a:close/>
                <a:moveTo>
                  <a:pt x="7490035" y="3280876"/>
                </a:moveTo>
                <a:cubicBezTo>
                  <a:pt x="7486919" y="3283367"/>
                  <a:pt x="7488365" y="3292085"/>
                  <a:pt x="7487018" y="3293162"/>
                </a:cubicBezTo>
                <a:cubicBezTo>
                  <a:pt x="7487730" y="3294057"/>
                  <a:pt x="7488447" y="3294033"/>
                  <a:pt x="7489156" y="3293420"/>
                </a:cubicBezTo>
                <a:cubicBezTo>
                  <a:pt x="7491277" y="3291586"/>
                  <a:pt x="7493321" y="3284466"/>
                  <a:pt x="7494945" y="3280972"/>
                </a:cubicBezTo>
                <a:cubicBezTo>
                  <a:pt x="7492620" y="3279906"/>
                  <a:pt x="7491074" y="3280045"/>
                  <a:pt x="7490035" y="3280876"/>
                </a:cubicBezTo>
                <a:close/>
                <a:moveTo>
                  <a:pt x="7584501" y="3274715"/>
                </a:moveTo>
                <a:cubicBezTo>
                  <a:pt x="7583110" y="3275149"/>
                  <a:pt x="7581988" y="3276406"/>
                  <a:pt x="7581629" y="3278859"/>
                </a:cubicBezTo>
                <a:cubicBezTo>
                  <a:pt x="7584925" y="3279112"/>
                  <a:pt x="7586812" y="3277604"/>
                  <a:pt x="7591038" y="3282892"/>
                </a:cubicBezTo>
                <a:cubicBezTo>
                  <a:pt x="7595285" y="3279496"/>
                  <a:pt x="7588676" y="3273407"/>
                  <a:pt x="7584501" y="3274715"/>
                </a:cubicBezTo>
                <a:close/>
                <a:moveTo>
                  <a:pt x="7816409" y="3274667"/>
                </a:moveTo>
                <a:cubicBezTo>
                  <a:pt x="7816409" y="3274667"/>
                  <a:pt x="7814581" y="3276128"/>
                  <a:pt x="7814581" y="3276128"/>
                </a:cubicBezTo>
                <a:cubicBezTo>
                  <a:pt x="7811404" y="3275902"/>
                  <a:pt x="7809573" y="3277365"/>
                  <a:pt x="7807744" y="3278827"/>
                </a:cubicBezTo>
                <a:cubicBezTo>
                  <a:pt x="7807744" y="3278827"/>
                  <a:pt x="7807265" y="3281978"/>
                  <a:pt x="7808613" y="3283665"/>
                </a:cubicBezTo>
                <a:cubicBezTo>
                  <a:pt x="7809962" y="3285354"/>
                  <a:pt x="7813142" y="3285579"/>
                  <a:pt x="7813142" y="3285579"/>
                </a:cubicBezTo>
                <a:cubicBezTo>
                  <a:pt x="7814970" y="3284117"/>
                  <a:pt x="7818149" y="3284343"/>
                  <a:pt x="7818149" y="3284343"/>
                </a:cubicBezTo>
                <a:cubicBezTo>
                  <a:pt x="7819979" y="3282881"/>
                  <a:pt x="7821808" y="3281416"/>
                  <a:pt x="7821808" y="3281416"/>
                </a:cubicBezTo>
                <a:cubicBezTo>
                  <a:pt x="7823637" y="3279956"/>
                  <a:pt x="7824117" y="3276804"/>
                  <a:pt x="7822767" y="3275117"/>
                </a:cubicBezTo>
                <a:cubicBezTo>
                  <a:pt x="7821417" y="3273429"/>
                  <a:pt x="7818240" y="3273205"/>
                  <a:pt x="7816409" y="3274667"/>
                </a:cubicBezTo>
                <a:close/>
                <a:moveTo>
                  <a:pt x="7715522" y="3270624"/>
                </a:moveTo>
                <a:cubicBezTo>
                  <a:pt x="7715522" y="3270624"/>
                  <a:pt x="7715522" y="3270624"/>
                  <a:pt x="7713611" y="3272151"/>
                </a:cubicBezTo>
                <a:cubicBezTo>
                  <a:pt x="7713155" y="3275495"/>
                  <a:pt x="7711246" y="3277022"/>
                  <a:pt x="7709336" y="3278548"/>
                </a:cubicBezTo>
                <a:cubicBezTo>
                  <a:pt x="7707426" y="3280074"/>
                  <a:pt x="7708880" y="3281892"/>
                  <a:pt x="7710334" y="3283710"/>
                </a:cubicBezTo>
                <a:cubicBezTo>
                  <a:pt x="7711786" y="3285527"/>
                  <a:pt x="7711786" y="3285527"/>
                  <a:pt x="7715149" y="3285819"/>
                </a:cubicBezTo>
                <a:cubicBezTo>
                  <a:pt x="7717059" y="3284292"/>
                  <a:pt x="7719425" y="3279422"/>
                  <a:pt x="7721335" y="3277894"/>
                </a:cubicBezTo>
                <a:cubicBezTo>
                  <a:pt x="7721791" y="3274550"/>
                  <a:pt x="7720337" y="3272732"/>
                  <a:pt x="7720337" y="3272732"/>
                </a:cubicBezTo>
                <a:cubicBezTo>
                  <a:pt x="7718884" y="3270914"/>
                  <a:pt x="7715522" y="3270624"/>
                  <a:pt x="7715522" y="3270624"/>
                </a:cubicBezTo>
                <a:close/>
                <a:moveTo>
                  <a:pt x="7774218" y="3264133"/>
                </a:moveTo>
                <a:cubicBezTo>
                  <a:pt x="7774218" y="3264133"/>
                  <a:pt x="7772380" y="3265603"/>
                  <a:pt x="7772380" y="3265603"/>
                </a:cubicBezTo>
                <a:cubicBezTo>
                  <a:pt x="7768422" y="3271957"/>
                  <a:pt x="7763190" y="3272949"/>
                  <a:pt x="7757675" y="3277358"/>
                </a:cubicBezTo>
                <a:cubicBezTo>
                  <a:pt x="7757675" y="3277358"/>
                  <a:pt x="7755838" y="3278827"/>
                  <a:pt x="7755838" y="3278827"/>
                </a:cubicBezTo>
                <a:cubicBezTo>
                  <a:pt x="7754000" y="3280296"/>
                  <a:pt x="7754000" y="3280296"/>
                  <a:pt x="7755558" y="3282243"/>
                </a:cubicBezTo>
                <a:cubicBezTo>
                  <a:pt x="7755558" y="3282243"/>
                  <a:pt x="7757114" y="3284192"/>
                  <a:pt x="7758953" y="3282724"/>
                </a:cubicBezTo>
                <a:cubicBezTo>
                  <a:pt x="7758953" y="3282724"/>
                  <a:pt x="7760791" y="3281253"/>
                  <a:pt x="7760791" y="3281253"/>
                </a:cubicBezTo>
                <a:cubicBezTo>
                  <a:pt x="7767862" y="3278792"/>
                  <a:pt x="7773375" y="3274383"/>
                  <a:pt x="7775495" y="3269498"/>
                </a:cubicBezTo>
                <a:cubicBezTo>
                  <a:pt x="7775774" y="3266079"/>
                  <a:pt x="7775774" y="3266079"/>
                  <a:pt x="7774218" y="3264133"/>
                </a:cubicBezTo>
                <a:close/>
                <a:moveTo>
                  <a:pt x="4623842" y="3262978"/>
                </a:moveTo>
                <a:cubicBezTo>
                  <a:pt x="4616399" y="3265815"/>
                  <a:pt x="4617232" y="3279409"/>
                  <a:pt x="4629803" y="3285743"/>
                </a:cubicBezTo>
                <a:cubicBezTo>
                  <a:pt x="4638153" y="3280579"/>
                  <a:pt x="4629739" y="3266973"/>
                  <a:pt x="4633913" y="3264392"/>
                </a:cubicBezTo>
                <a:cubicBezTo>
                  <a:pt x="4629723" y="3262281"/>
                  <a:pt x="4626323" y="3262031"/>
                  <a:pt x="4623842" y="3262978"/>
                </a:cubicBezTo>
                <a:close/>
                <a:moveTo>
                  <a:pt x="7731325" y="3258150"/>
                </a:moveTo>
                <a:cubicBezTo>
                  <a:pt x="7728762" y="3260571"/>
                  <a:pt x="7727836" y="3265037"/>
                  <a:pt x="7730554" y="3270312"/>
                </a:cubicBezTo>
                <a:cubicBezTo>
                  <a:pt x="7734587" y="3264106"/>
                  <a:pt x="7734587" y="3264106"/>
                  <a:pt x="7741905" y="3258257"/>
                </a:cubicBezTo>
                <a:cubicBezTo>
                  <a:pt x="7738085" y="3255353"/>
                  <a:pt x="7733887" y="3255728"/>
                  <a:pt x="7731325" y="3258150"/>
                </a:cubicBezTo>
                <a:close/>
                <a:moveTo>
                  <a:pt x="7504038" y="3256938"/>
                </a:moveTo>
                <a:cubicBezTo>
                  <a:pt x="7502675" y="3258167"/>
                  <a:pt x="7506936" y="3266953"/>
                  <a:pt x="7502079" y="3266403"/>
                </a:cubicBezTo>
                <a:cubicBezTo>
                  <a:pt x="7504961" y="3270008"/>
                  <a:pt x="7509997" y="3268939"/>
                  <a:pt x="7511794" y="3267503"/>
                </a:cubicBezTo>
                <a:cubicBezTo>
                  <a:pt x="7514303" y="3259585"/>
                  <a:pt x="7505672" y="3263529"/>
                  <a:pt x="7507825" y="3258854"/>
                </a:cubicBezTo>
                <a:cubicBezTo>
                  <a:pt x="7505574" y="3256958"/>
                  <a:pt x="7504493" y="3256530"/>
                  <a:pt x="7504038" y="3256938"/>
                </a:cubicBezTo>
                <a:close/>
                <a:moveTo>
                  <a:pt x="7833786" y="3254816"/>
                </a:moveTo>
                <a:cubicBezTo>
                  <a:pt x="7831621" y="3259475"/>
                  <a:pt x="7835900" y="3264830"/>
                  <a:pt x="7832307" y="3267705"/>
                </a:cubicBezTo>
                <a:cubicBezTo>
                  <a:pt x="7834184" y="3269130"/>
                  <a:pt x="7835571" y="3269484"/>
                  <a:pt x="7836653" y="3269168"/>
                </a:cubicBezTo>
                <a:cubicBezTo>
                  <a:pt x="7839897" y="3268220"/>
                  <a:pt x="7840392" y="3261240"/>
                  <a:pt x="7843090" y="3259085"/>
                </a:cubicBezTo>
                <a:cubicBezTo>
                  <a:pt x="7838437" y="3256951"/>
                  <a:pt x="7834845" y="3259823"/>
                  <a:pt x="7833786" y="3254816"/>
                </a:cubicBezTo>
                <a:close/>
                <a:moveTo>
                  <a:pt x="4540981" y="3252878"/>
                </a:moveTo>
                <a:cubicBezTo>
                  <a:pt x="4536701" y="3255526"/>
                  <a:pt x="4532418" y="3258173"/>
                  <a:pt x="4540833" y="3271783"/>
                </a:cubicBezTo>
                <a:cubicBezTo>
                  <a:pt x="4545115" y="3269135"/>
                  <a:pt x="4545115" y="3269135"/>
                  <a:pt x="4553677" y="3263842"/>
                </a:cubicBezTo>
                <a:cubicBezTo>
                  <a:pt x="4545263" y="3250233"/>
                  <a:pt x="4549396" y="3266488"/>
                  <a:pt x="4540981" y="3252878"/>
                </a:cubicBezTo>
                <a:close/>
                <a:moveTo>
                  <a:pt x="7849657" y="3236503"/>
                </a:moveTo>
                <a:cubicBezTo>
                  <a:pt x="7842760" y="3239130"/>
                  <a:pt x="7848396" y="3246178"/>
                  <a:pt x="7842906" y="3250565"/>
                </a:cubicBezTo>
                <a:cubicBezTo>
                  <a:pt x="7845935" y="3252477"/>
                  <a:pt x="7849840" y="3250799"/>
                  <a:pt x="7851880" y="3247725"/>
                </a:cubicBezTo>
                <a:cubicBezTo>
                  <a:pt x="7853919" y="3244650"/>
                  <a:pt x="7854093" y="3240179"/>
                  <a:pt x="7849657" y="3236503"/>
                </a:cubicBezTo>
                <a:close/>
                <a:moveTo>
                  <a:pt x="7483364" y="3231709"/>
                </a:moveTo>
                <a:cubicBezTo>
                  <a:pt x="7484360" y="3236871"/>
                  <a:pt x="7477180" y="3239632"/>
                  <a:pt x="7478175" y="3244795"/>
                </a:cubicBezTo>
                <a:cubicBezTo>
                  <a:pt x="7479628" y="3246612"/>
                  <a:pt x="7482493" y="3244323"/>
                  <a:pt x="7484210" y="3241087"/>
                </a:cubicBezTo>
                <a:cubicBezTo>
                  <a:pt x="7485928" y="3237852"/>
                  <a:pt x="7486499" y="3233673"/>
                  <a:pt x="7483364" y="3231709"/>
                </a:cubicBezTo>
                <a:close/>
                <a:moveTo>
                  <a:pt x="7805261" y="3230803"/>
                </a:moveTo>
                <a:cubicBezTo>
                  <a:pt x="7804816" y="3234086"/>
                  <a:pt x="7802945" y="3235583"/>
                  <a:pt x="7801072" y="3237079"/>
                </a:cubicBezTo>
                <a:cubicBezTo>
                  <a:pt x="7797772" y="3236788"/>
                  <a:pt x="7794029" y="3239782"/>
                  <a:pt x="7795012" y="3244850"/>
                </a:cubicBezTo>
                <a:cubicBezTo>
                  <a:pt x="7794567" y="3248131"/>
                  <a:pt x="7794567" y="3248131"/>
                  <a:pt x="7797867" y="3248420"/>
                </a:cubicBezTo>
                <a:cubicBezTo>
                  <a:pt x="7797867" y="3248420"/>
                  <a:pt x="7799738" y="3246923"/>
                  <a:pt x="7799738" y="3246923"/>
                </a:cubicBezTo>
                <a:cubicBezTo>
                  <a:pt x="7800183" y="3243642"/>
                  <a:pt x="7800183" y="3243642"/>
                  <a:pt x="7803927" y="3240649"/>
                </a:cubicBezTo>
                <a:cubicBezTo>
                  <a:pt x="7807227" y="3240938"/>
                  <a:pt x="7809097" y="3239441"/>
                  <a:pt x="7809988" y="3232878"/>
                </a:cubicBezTo>
                <a:cubicBezTo>
                  <a:pt x="7809988" y="3232878"/>
                  <a:pt x="7808561" y="3231093"/>
                  <a:pt x="7808561" y="3231093"/>
                </a:cubicBezTo>
                <a:cubicBezTo>
                  <a:pt x="7807133" y="3229306"/>
                  <a:pt x="7805261" y="3230803"/>
                  <a:pt x="7805261" y="3230803"/>
                </a:cubicBezTo>
                <a:close/>
                <a:moveTo>
                  <a:pt x="7740728" y="3218820"/>
                </a:moveTo>
                <a:cubicBezTo>
                  <a:pt x="7737002" y="3221797"/>
                  <a:pt x="7733277" y="3224774"/>
                  <a:pt x="7730979" y="3229536"/>
                </a:cubicBezTo>
                <a:cubicBezTo>
                  <a:pt x="7725393" y="3234004"/>
                  <a:pt x="7719806" y="3238470"/>
                  <a:pt x="7715646" y="3244721"/>
                </a:cubicBezTo>
                <a:cubicBezTo>
                  <a:pt x="7708198" y="3250676"/>
                  <a:pt x="7697460" y="3256334"/>
                  <a:pt x="7682440" y="3256636"/>
                </a:cubicBezTo>
                <a:cubicBezTo>
                  <a:pt x="7683433" y="3261697"/>
                  <a:pt x="7686721" y="3261992"/>
                  <a:pt x="7689576" y="3265562"/>
                </a:cubicBezTo>
                <a:cubicBezTo>
                  <a:pt x="7687713" y="3267052"/>
                  <a:pt x="7685416" y="3271815"/>
                  <a:pt x="7683120" y="3276577"/>
                </a:cubicBezTo>
                <a:cubicBezTo>
                  <a:pt x="7683120" y="3276577"/>
                  <a:pt x="7681256" y="3278066"/>
                  <a:pt x="7681256" y="3278066"/>
                </a:cubicBezTo>
                <a:cubicBezTo>
                  <a:pt x="7679396" y="3279556"/>
                  <a:pt x="7680822" y="3281340"/>
                  <a:pt x="7682250" y="3283124"/>
                </a:cubicBezTo>
                <a:cubicBezTo>
                  <a:pt x="7683675" y="3284911"/>
                  <a:pt x="7685539" y="3283423"/>
                  <a:pt x="7685539" y="3283423"/>
                </a:cubicBezTo>
                <a:cubicBezTo>
                  <a:pt x="7687400" y="3281931"/>
                  <a:pt x="7687400" y="3281931"/>
                  <a:pt x="7687836" y="3278660"/>
                </a:cubicBezTo>
                <a:cubicBezTo>
                  <a:pt x="7689697" y="3277171"/>
                  <a:pt x="7691996" y="3272407"/>
                  <a:pt x="7693858" y="3270919"/>
                </a:cubicBezTo>
                <a:cubicBezTo>
                  <a:pt x="7697147" y="3271215"/>
                  <a:pt x="7706023" y="3267045"/>
                  <a:pt x="7701864" y="3273298"/>
                </a:cubicBezTo>
                <a:cubicBezTo>
                  <a:pt x="7707015" y="3272105"/>
                  <a:pt x="7717631" y="3254840"/>
                  <a:pt x="7721357" y="3251863"/>
                </a:cubicBezTo>
                <a:cubicBezTo>
                  <a:pt x="7724088" y="3243824"/>
                  <a:pt x="7729675" y="3239360"/>
                  <a:pt x="7737122" y="3233405"/>
                </a:cubicBezTo>
                <a:cubicBezTo>
                  <a:pt x="7739420" y="3228641"/>
                  <a:pt x="7743145" y="3225664"/>
                  <a:pt x="7746869" y="3222686"/>
                </a:cubicBezTo>
                <a:cubicBezTo>
                  <a:pt x="7746869" y="3222686"/>
                  <a:pt x="7747304" y="3219413"/>
                  <a:pt x="7744014" y="3219116"/>
                </a:cubicBezTo>
                <a:cubicBezTo>
                  <a:pt x="7742589" y="3217330"/>
                  <a:pt x="7742589" y="3217330"/>
                  <a:pt x="7740728" y="3218820"/>
                </a:cubicBezTo>
                <a:close/>
                <a:moveTo>
                  <a:pt x="4379608" y="3208443"/>
                </a:moveTo>
                <a:cubicBezTo>
                  <a:pt x="4366363" y="3216633"/>
                  <a:pt x="4357534" y="3222092"/>
                  <a:pt x="4348701" y="3227553"/>
                </a:cubicBezTo>
                <a:cubicBezTo>
                  <a:pt x="4352908" y="3234357"/>
                  <a:pt x="4357218" y="3236393"/>
                  <a:pt x="4362083" y="3238088"/>
                </a:cubicBezTo>
                <a:cubicBezTo>
                  <a:pt x="4366944" y="3239784"/>
                  <a:pt x="4372360" y="3241139"/>
                  <a:pt x="4378775" y="3246578"/>
                </a:cubicBezTo>
                <a:cubicBezTo>
                  <a:pt x="4387607" y="3241119"/>
                  <a:pt x="4388022" y="3222050"/>
                  <a:pt x="4379608" y="3208443"/>
                </a:cubicBezTo>
                <a:close/>
                <a:moveTo>
                  <a:pt x="7757294" y="3205309"/>
                </a:moveTo>
                <a:cubicBezTo>
                  <a:pt x="7755440" y="3206791"/>
                  <a:pt x="7754971" y="3210003"/>
                  <a:pt x="7754971" y="3210003"/>
                </a:cubicBezTo>
                <a:cubicBezTo>
                  <a:pt x="7753117" y="3211485"/>
                  <a:pt x="7754501" y="3213216"/>
                  <a:pt x="7754501" y="3213216"/>
                </a:cubicBezTo>
                <a:cubicBezTo>
                  <a:pt x="7755887" y="3214947"/>
                  <a:pt x="7757740" y="3213465"/>
                  <a:pt x="7757740" y="3213465"/>
                </a:cubicBezTo>
                <a:cubicBezTo>
                  <a:pt x="7758207" y="3210253"/>
                  <a:pt x="7758207" y="3210253"/>
                  <a:pt x="7760062" y="3208771"/>
                </a:cubicBezTo>
                <a:cubicBezTo>
                  <a:pt x="7761916" y="3207289"/>
                  <a:pt x="7761916" y="3207289"/>
                  <a:pt x="7760530" y="3205558"/>
                </a:cubicBezTo>
                <a:cubicBezTo>
                  <a:pt x="7760530" y="3205558"/>
                  <a:pt x="7759147" y="3203827"/>
                  <a:pt x="7757294" y="3205309"/>
                </a:cubicBezTo>
                <a:close/>
                <a:moveTo>
                  <a:pt x="7500477" y="3204196"/>
                </a:moveTo>
                <a:cubicBezTo>
                  <a:pt x="7500477" y="3204196"/>
                  <a:pt x="7498648" y="3205656"/>
                  <a:pt x="7496819" y="3207119"/>
                </a:cubicBezTo>
                <a:cubicBezTo>
                  <a:pt x="7496819" y="3207119"/>
                  <a:pt x="7494991" y="3208582"/>
                  <a:pt x="7494991" y="3208582"/>
                </a:cubicBezTo>
                <a:cubicBezTo>
                  <a:pt x="7494459" y="3211667"/>
                  <a:pt x="7492629" y="3213130"/>
                  <a:pt x="7495223" y="3216376"/>
                </a:cubicBezTo>
                <a:cubicBezTo>
                  <a:pt x="7498351" y="3216535"/>
                  <a:pt x="7498351" y="3216535"/>
                  <a:pt x="7500179" y="3215073"/>
                </a:cubicBezTo>
                <a:cubicBezTo>
                  <a:pt x="7502008" y="3213613"/>
                  <a:pt x="7502008" y="3213613"/>
                  <a:pt x="7503838" y="3212148"/>
                </a:cubicBezTo>
                <a:cubicBezTo>
                  <a:pt x="7503838" y="3212148"/>
                  <a:pt x="7505667" y="3210686"/>
                  <a:pt x="7505667" y="3210686"/>
                </a:cubicBezTo>
                <a:cubicBezTo>
                  <a:pt x="7507496" y="3209223"/>
                  <a:pt x="7508029" y="3206138"/>
                  <a:pt x="7506730" y="3204516"/>
                </a:cubicBezTo>
                <a:cubicBezTo>
                  <a:pt x="7505434" y="3202894"/>
                  <a:pt x="7502307" y="3202732"/>
                  <a:pt x="7500477" y="3204196"/>
                </a:cubicBezTo>
                <a:close/>
                <a:moveTo>
                  <a:pt x="7533104" y="3203914"/>
                </a:moveTo>
                <a:cubicBezTo>
                  <a:pt x="7528958" y="3205584"/>
                  <a:pt x="7527826" y="3214719"/>
                  <a:pt x="7524615" y="3210703"/>
                </a:cubicBezTo>
                <a:cubicBezTo>
                  <a:pt x="7524214" y="3213948"/>
                  <a:pt x="7529299" y="3212809"/>
                  <a:pt x="7531752" y="3219626"/>
                </a:cubicBezTo>
                <a:cubicBezTo>
                  <a:pt x="7537240" y="3215240"/>
                  <a:pt x="7531532" y="3208099"/>
                  <a:pt x="7538445" y="3205497"/>
                </a:cubicBezTo>
                <a:cubicBezTo>
                  <a:pt x="7536204" y="3203632"/>
                  <a:pt x="7534487" y="3203358"/>
                  <a:pt x="7533104" y="3203914"/>
                </a:cubicBezTo>
                <a:close/>
                <a:moveTo>
                  <a:pt x="4467080" y="3191980"/>
                </a:moveTo>
                <a:cubicBezTo>
                  <a:pt x="4462265" y="3194960"/>
                  <a:pt x="4462265" y="3194960"/>
                  <a:pt x="4462265" y="3194960"/>
                </a:cubicBezTo>
                <a:cubicBezTo>
                  <a:pt x="4462265" y="3194960"/>
                  <a:pt x="4470676" y="3208566"/>
                  <a:pt x="4470676" y="3208566"/>
                </a:cubicBezTo>
                <a:cubicBezTo>
                  <a:pt x="4470676" y="3208566"/>
                  <a:pt x="4475492" y="3205588"/>
                  <a:pt x="4475492" y="3205588"/>
                </a:cubicBezTo>
                <a:cubicBezTo>
                  <a:pt x="4475492" y="3205588"/>
                  <a:pt x="4475492" y="3205588"/>
                  <a:pt x="4467080" y="3191980"/>
                </a:cubicBezTo>
                <a:close/>
                <a:moveTo>
                  <a:pt x="4622350" y="3184591"/>
                </a:moveTo>
                <a:cubicBezTo>
                  <a:pt x="4625756" y="3200021"/>
                  <a:pt x="4634631" y="3194534"/>
                  <a:pt x="4630193" y="3197277"/>
                </a:cubicBezTo>
                <a:cubicBezTo>
                  <a:pt x="4625756" y="3200021"/>
                  <a:pt x="4625756" y="3200021"/>
                  <a:pt x="4613475" y="3190079"/>
                </a:cubicBezTo>
                <a:cubicBezTo>
                  <a:pt x="4613475" y="3190079"/>
                  <a:pt x="4617912" y="3187336"/>
                  <a:pt x="4622350" y="3184591"/>
                </a:cubicBezTo>
                <a:close/>
                <a:moveTo>
                  <a:pt x="4429877" y="3180854"/>
                </a:moveTo>
                <a:cubicBezTo>
                  <a:pt x="4421002" y="3186341"/>
                  <a:pt x="4424409" y="3201772"/>
                  <a:pt x="4407689" y="3194574"/>
                </a:cubicBezTo>
                <a:cubicBezTo>
                  <a:pt x="4411096" y="3210003"/>
                  <a:pt x="4422341" y="3238115"/>
                  <a:pt x="4417904" y="3240859"/>
                </a:cubicBezTo>
                <a:cubicBezTo>
                  <a:pt x="4421827" y="3247202"/>
                  <a:pt x="4422678" y="3251060"/>
                  <a:pt x="4423104" y="3252988"/>
                </a:cubicBezTo>
                <a:cubicBezTo>
                  <a:pt x="4423529" y="3254918"/>
                  <a:pt x="4423529" y="3254918"/>
                  <a:pt x="4425748" y="3253545"/>
                </a:cubicBezTo>
                <a:cubicBezTo>
                  <a:pt x="4430185" y="3250802"/>
                  <a:pt x="4434623" y="3248057"/>
                  <a:pt x="4443498" y="3242570"/>
                </a:cubicBezTo>
                <a:cubicBezTo>
                  <a:pt x="4431217" y="3232628"/>
                  <a:pt x="4432251" y="3214456"/>
                  <a:pt x="4424409" y="3201772"/>
                </a:cubicBezTo>
                <a:cubicBezTo>
                  <a:pt x="4424409" y="3201772"/>
                  <a:pt x="4437721" y="3193542"/>
                  <a:pt x="4429877" y="3180854"/>
                </a:cubicBezTo>
                <a:close/>
                <a:moveTo>
                  <a:pt x="4343257" y="3180758"/>
                </a:moveTo>
                <a:cubicBezTo>
                  <a:pt x="4338976" y="3183406"/>
                  <a:pt x="4334695" y="3186052"/>
                  <a:pt x="4334695" y="3186052"/>
                </a:cubicBezTo>
                <a:cubicBezTo>
                  <a:pt x="4334695" y="3186052"/>
                  <a:pt x="4346454" y="3195500"/>
                  <a:pt x="4342173" y="3198147"/>
                </a:cubicBezTo>
                <a:cubicBezTo>
                  <a:pt x="4344578" y="3200842"/>
                  <a:pt x="4346467" y="3202548"/>
                  <a:pt x="4347920" y="3203478"/>
                </a:cubicBezTo>
                <a:cubicBezTo>
                  <a:pt x="4349373" y="3204410"/>
                  <a:pt x="4350393" y="3204562"/>
                  <a:pt x="4351062" y="3204149"/>
                </a:cubicBezTo>
                <a:cubicBezTo>
                  <a:pt x="4355076" y="3201668"/>
                  <a:pt x="4346467" y="3178773"/>
                  <a:pt x="4343257" y="3180758"/>
                </a:cubicBezTo>
                <a:close/>
                <a:moveTo>
                  <a:pt x="4288595" y="3180537"/>
                </a:moveTo>
                <a:lnTo>
                  <a:pt x="4290858" y="3185819"/>
                </a:lnTo>
                <a:lnTo>
                  <a:pt x="4290032" y="3187047"/>
                </a:lnTo>
                <a:cubicBezTo>
                  <a:pt x="4289039" y="3186837"/>
                  <a:pt x="4287227" y="3185767"/>
                  <a:pt x="4284158" y="3183281"/>
                </a:cubicBezTo>
                <a:close/>
                <a:moveTo>
                  <a:pt x="4378430" y="3177819"/>
                </a:moveTo>
                <a:cubicBezTo>
                  <a:pt x="4373613" y="3180798"/>
                  <a:pt x="4382028" y="3194407"/>
                  <a:pt x="4382028" y="3194407"/>
                </a:cubicBezTo>
                <a:cubicBezTo>
                  <a:pt x="4386844" y="3191429"/>
                  <a:pt x="4386844" y="3191429"/>
                  <a:pt x="4386844" y="3191429"/>
                </a:cubicBezTo>
                <a:cubicBezTo>
                  <a:pt x="4386844" y="3191429"/>
                  <a:pt x="4386844" y="3191429"/>
                  <a:pt x="4378430" y="3177819"/>
                </a:cubicBezTo>
                <a:close/>
                <a:moveTo>
                  <a:pt x="7613045" y="3175573"/>
                </a:moveTo>
                <a:lnTo>
                  <a:pt x="7612276" y="3177458"/>
                </a:lnTo>
                <a:lnTo>
                  <a:pt x="7609909" y="3180199"/>
                </a:lnTo>
                <a:cubicBezTo>
                  <a:pt x="7608424" y="3182140"/>
                  <a:pt x="7608278" y="3183385"/>
                  <a:pt x="7608780" y="3184070"/>
                </a:cubicBezTo>
                <a:cubicBezTo>
                  <a:pt x="7609278" y="3184755"/>
                  <a:pt x="7610421" y="3184877"/>
                  <a:pt x="7611508" y="3184574"/>
                </a:cubicBezTo>
                <a:cubicBezTo>
                  <a:pt x="7613682" y="3183967"/>
                  <a:pt x="7615629" y="3181655"/>
                  <a:pt x="7611762" y="3178717"/>
                </a:cubicBezTo>
                <a:lnTo>
                  <a:pt x="7612276" y="3177458"/>
                </a:lnTo>
                <a:lnTo>
                  <a:pt x="7613063" y="3176546"/>
                </a:lnTo>
                <a:cubicBezTo>
                  <a:pt x="7613252" y="3175831"/>
                  <a:pt x="7613253" y="3175358"/>
                  <a:pt x="7613045" y="3175573"/>
                </a:cubicBezTo>
                <a:close/>
                <a:moveTo>
                  <a:pt x="4674622" y="3170251"/>
                </a:moveTo>
                <a:cubicBezTo>
                  <a:pt x="4665906" y="3175639"/>
                  <a:pt x="4660545" y="3196198"/>
                  <a:pt x="4668260" y="3208673"/>
                </a:cubicBezTo>
                <a:cubicBezTo>
                  <a:pt x="4676974" y="3203284"/>
                  <a:pt x="4688041" y="3230927"/>
                  <a:pt x="4705474" y="3220148"/>
                </a:cubicBezTo>
                <a:cubicBezTo>
                  <a:pt x="4697760" y="3207673"/>
                  <a:pt x="4698765" y="3189812"/>
                  <a:pt x="4691050" y="3177337"/>
                </a:cubicBezTo>
                <a:cubicBezTo>
                  <a:pt x="4686693" y="3180032"/>
                  <a:pt x="4678981" y="3167556"/>
                  <a:pt x="4674622" y="3170251"/>
                </a:cubicBezTo>
                <a:close/>
                <a:moveTo>
                  <a:pt x="7569743" y="3168302"/>
                </a:moveTo>
                <a:cubicBezTo>
                  <a:pt x="7571179" y="3170099"/>
                  <a:pt x="7569327" y="3171582"/>
                  <a:pt x="7569327" y="3171582"/>
                </a:cubicBezTo>
                <a:cubicBezTo>
                  <a:pt x="7562746" y="3170949"/>
                  <a:pt x="7558528" y="3171374"/>
                  <a:pt x="7555927" y="3173820"/>
                </a:cubicBezTo>
                <a:cubicBezTo>
                  <a:pt x="7553329" y="3176268"/>
                  <a:pt x="7552344" y="3180737"/>
                  <a:pt x="7552231" y="3188195"/>
                </a:cubicBezTo>
                <a:cubicBezTo>
                  <a:pt x="7559833" y="3193904"/>
                  <a:pt x="7565438" y="3192369"/>
                  <a:pt x="7569790" y="3189259"/>
                </a:cubicBezTo>
                <a:cubicBezTo>
                  <a:pt x="7574139" y="3186150"/>
                  <a:pt x="7577231" y="3181469"/>
                  <a:pt x="7579802" y="3180885"/>
                </a:cubicBezTo>
                <a:cubicBezTo>
                  <a:pt x="7580220" y="3177606"/>
                  <a:pt x="7576929" y="3177290"/>
                  <a:pt x="7575491" y="3175493"/>
                </a:cubicBezTo>
                <a:cubicBezTo>
                  <a:pt x="7575909" y="3172213"/>
                  <a:pt x="7575909" y="3172213"/>
                  <a:pt x="7574471" y="3170415"/>
                </a:cubicBezTo>
                <a:cubicBezTo>
                  <a:pt x="7573033" y="3168618"/>
                  <a:pt x="7571595" y="3166820"/>
                  <a:pt x="7569743" y="3168302"/>
                </a:cubicBezTo>
                <a:close/>
                <a:moveTo>
                  <a:pt x="4572212" y="3164600"/>
                </a:moveTo>
                <a:cubicBezTo>
                  <a:pt x="4567932" y="3167247"/>
                  <a:pt x="4563650" y="3169894"/>
                  <a:pt x="4563650" y="3169894"/>
                </a:cubicBezTo>
                <a:cubicBezTo>
                  <a:pt x="4564313" y="3175754"/>
                  <a:pt x="4565716" y="3178022"/>
                  <a:pt x="4566952" y="3178826"/>
                </a:cubicBezTo>
                <a:cubicBezTo>
                  <a:pt x="4568189" y="3179628"/>
                  <a:pt x="4569259" y="3178966"/>
                  <a:pt x="4569259" y="3178966"/>
                </a:cubicBezTo>
                <a:cubicBezTo>
                  <a:pt x="4573541" y="3176318"/>
                  <a:pt x="4577821" y="3173672"/>
                  <a:pt x="4572212" y="3164600"/>
                </a:cubicBezTo>
                <a:close/>
                <a:moveTo>
                  <a:pt x="7480933" y="3163956"/>
                </a:moveTo>
                <a:cubicBezTo>
                  <a:pt x="7478729" y="3161198"/>
                  <a:pt x="7476875" y="3162678"/>
                  <a:pt x="7476356" y="3165355"/>
                </a:cubicBezTo>
                <a:cubicBezTo>
                  <a:pt x="7475837" y="3168030"/>
                  <a:pt x="7476654" y="3171901"/>
                  <a:pt x="7479785" y="3173920"/>
                </a:cubicBezTo>
                <a:cubicBezTo>
                  <a:pt x="7481639" y="3172437"/>
                  <a:pt x="7483493" y="3170955"/>
                  <a:pt x="7485346" y="3169475"/>
                </a:cubicBezTo>
                <a:cubicBezTo>
                  <a:pt x="7482403" y="3165796"/>
                  <a:pt x="7479081" y="3165437"/>
                  <a:pt x="7480933" y="3163956"/>
                </a:cubicBezTo>
                <a:close/>
                <a:moveTo>
                  <a:pt x="7654561" y="3144857"/>
                </a:moveTo>
                <a:cubicBezTo>
                  <a:pt x="7652486" y="3142258"/>
                  <a:pt x="7649753" y="3143735"/>
                  <a:pt x="7647474" y="3146267"/>
                </a:cubicBezTo>
                <a:cubicBezTo>
                  <a:pt x="7645194" y="3148798"/>
                  <a:pt x="7643367" y="3152388"/>
                  <a:pt x="7643104" y="3154015"/>
                </a:cubicBezTo>
                <a:cubicBezTo>
                  <a:pt x="7645097" y="3154550"/>
                  <a:pt x="7646332" y="3154627"/>
                  <a:pt x="7647183" y="3154347"/>
                </a:cubicBezTo>
                <a:cubicBezTo>
                  <a:pt x="7649736" y="3153502"/>
                  <a:pt x="7648833" y="3149436"/>
                  <a:pt x="7654561" y="3144857"/>
                </a:cubicBezTo>
                <a:close/>
                <a:moveTo>
                  <a:pt x="4242812" y="3138620"/>
                </a:moveTo>
                <a:cubicBezTo>
                  <a:pt x="4238450" y="3138965"/>
                  <a:pt x="4234034" y="3141696"/>
                  <a:pt x="4234034" y="3141696"/>
                </a:cubicBezTo>
                <a:cubicBezTo>
                  <a:pt x="4234034" y="3141696"/>
                  <a:pt x="4229753" y="3144343"/>
                  <a:pt x="4229753" y="3144343"/>
                </a:cubicBezTo>
                <a:cubicBezTo>
                  <a:pt x="4229753" y="3144343"/>
                  <a:pt x="4225471" y="3146990"/>
                  <a:pt x="4225471" y="3146990"/>
                </a:cubicBezTo>
                <a:cubicBezTo>
                  <a:pt x="4222297" y="3144250"/>
                  <a:pt x="4220442" y="3143046"/>
                  <a:pt x="4219645" y="3142953"/>
                </a:cubicBezTo>
                <a:cubicBezTo>
                  <a:pt x="4217250" y="3142669"/>
                  <a:pt x="4224363" y="3152377"/>
                  <a:pt x="4233885" y="3160600"/>
                </a:cubicBezTo>
                <a:cubicBezTo>
                  <a:pt x="4225471" y="3146990"/>
                  <a:pt x="4229753" y="3144343"/>
                  <a:pt x="4234034" y="3141696"/>
                </a:cubicBezTo>
                <a:cubicBezTo>
                  <a:pt x="4246864" y="3152574"/>
                  <a:pt x="4242864" y="3136236"/>
                  <a:pt x="4251278" y="3149846"/>
                </a:cubicBezTo>
                <a:cubicBezTo>
                  <a:pt x="4251487" y="3140312"/>
                  <a:pt x="4247176" y="3138274"/>
                  <a:pt x="4242812" y="3138620"/>
                </a:cubicBezTo>
                <a:close/>
                <a:moveTo>
                  <a:pt x="7545213" y="3128947"/>
                </a:moveTo>
                <a:cubicBezTo>
                  <a:pt x="7543407" y="3128224"/>
                  <a:pt x="7541369" y="3128881"/>
                  <a:pt x="7541448" y="3133253"/>
                </a:cubicBezTo>
                <a:cubicBezTo>
                  <a:pt x="7545103" y="3134027"/>
                  <a:pt x="7546918" y="3133684"/>
                  <a:pt x="7547587" y="3132919"/>
                </a:cubicBezTo>
                <a:cubicBezTo>
                  <a:pt x="7548592" y="3131770"/>
                  <a:pt x="7547018" y="3129668"/>
                  <a:pt x="7545213" y="3128947"/>
                </a:cubicBezTo>
                <a:close/>
                <a:moveTo>
                  <a:pt x="7484420" y="3126588"/>
                </a:moveTo>
                <a:cubicBezTo>
                  <a:pt x="7482535" y="3128098"/>
                  <a:pt x="7482535" y="3128098"/>
                  <a:pt x="7480648" y="3129604"/>
                </a:cubicBezTo>
                <a:cubicBezTo>
                  <a:pt x="7480648" y="3129604"/>
                  <a:pt x="7480188" y="3132899"/>
                  <a:pt x="7478301" y="3134407"/>
                </a:cubicBezTo>
                <a:cubicBezTo>
                  <a:pt x="7478301" y="3134407"/>
                  <a:pt x="7479728" y="3136194"/>
                  <a:pt x="7481155" y="3137978"/>
                </a:cubicBezTo>
                <a:cubicBezTo>
                  <a:pt x="7481155" y="3137978"/>
                  <a:pt x="7482581" y="3139762"/>
                  <a:pt x="7484468" y="3138254"/>
                </a:cubicBezTo>
                <a:cubicBezTo>
                  <a:pt x="7483041" y="3136469"/>
                  <a:pt x="7484927" y="3134961"/>
                  <a:pt x="7486815" y="3133453"/>
                </a:cubicBezTo>
                <a:cubicBezTo>
                  <a:pt x="7486815" y="3133453"/>
                  <a:pt x="7488703" y="3131944"/>
                  <a:pt x="7487275" y="3130160"/>
                </a:cubicBezTo>
                <a:cubicBezTo>
                  <a:pt x="7489163" y="3128650"/>
                  <a:pt x="7487736" y="3126866"/>
                  <a:pt x="7487736" y="3126866"/>
                </a:cubicBezTo>
                <a:cubicBezTo>
                  <a:pt x="7486308" y="3125078"/>
                  <a:pt x="7484420" y="3126588"/>
                  <a:pt x="7484420" y="3126588"/>
                </a:cubicBezTo>
                <a:close/>
                <a:moveTo>
                  <a:pt x="4671743" y="3115599"/>
                </a:moveTo>
                <a:cubicBezTo>
                  <a:pt x="4667327" y="3118327"/>
                  <a:pt x="4675230" y="3131111"/>
                  <a:pt x="4670816" y="3133842"/>
                </a:cubicBezTo>
                <a:cubicBezTo>
                  <a:pt x="4675230" y="3131111"/>
                  <a:pt x="4675230" y="3131111"/>
                  <a:pt x="4683135" y="3143895"/>
                </a:cubicBezTo>
                <a:cubicBezTo>
                  <a:pt x="4683135" y="3143895"/>
                  <a:pt x="4687550" y="3141166"/>
                  <a:pt x="4687550" y="3141166"/>
                </a:cubicBezTo>
                <a:cubicBezTo>
                  <a:pt x="4691965" y="3138435"/>
                  <a:pt x="4707774" y="3164004"/>
                  <a:pt x="4704286" y="3148489"/>
                </a:cubicBezTo>
                <a:cubicBezTo>
                  <a:pt x="4715678" y="3176789"/>
                  <a:pt x="4735902" y="3199626"/>
                  <a:pt x="4736826" y="3181382"/>
                </a:cubicBezTo>
                <a:cubicBezTo>
                  <a:pt x="4752637" y="3206950"/>
                  <a:pt x="4747293" y="3227920"/>
                  <a:pt x="4764027" y="3235245"/>
                </a:cubicBezTo>
                <a:cubicBezTo>
                  <a:pt x="4764027" y="3235245"/>
                  <a:pt x="4768473" y="3242435"/>
                  <a:pt x="4772559" y="3244879"/>
                </a:cubicBezTo>
                <a:cubicBezTo>
                  <a:pt x="4773922" y="3245692"/>
                  <a:pt x="4775243" y="3245980"/>
                  <a:pt x="4776348" y="3245297"/>
                </a:cubicBezTo>
                <a:cubicBezTo>
                  <a:pt x="4776348" y="3245297"/>
                  <a:pt x="4780763" y="3242567"/>
                  <a:pt x="4780763" y="3242567"/>
                </a:cubicBezTo>
                <a:cubicBezTo>
                  <a:pt x="4776348" y="3245297"/>
                  <a:pt x="4768443" y="3232513"/>
                  <a:pt x="4768443" y="3232513"/>
                </a:cubicBezTo>
                <a:cubicBezTo>
                  <a:pt x="4772858" y="3229785"/>
                  <a:pt x="4764953" y="3217000"/>
                  <a:pt x="4769368" y="3214270"/>
                </a:cubicBezTo>
                <a:cubicBezTo>
                  <a:pt x="4786103" y="3221595"/>
                  <a:pt x="4787030" y="3203351"/>
                  <a:pt x="4783542" y="3187841"/>
                </a:cubicBezTo>
                <a:cubicBezTo>
                  <a:pt x="4783542" y="3187841"/>
                  <a:pt x="4771223" y="3177787"/>
                  <a:pt x="4766808" y="3180517"/>
                </a:cubicBezTo>
                <a:cubicBezTo>
                  <a:pt x="4763319" y="3165003"/>
                  <a:pt x="4764245" y="3146760"/>
                  <a:pt x="4765170" y="3128515"/>
                </a:cubicBezTo>
                <a:cubicBezTo>
                  <a:pt x="4757268" y="3115732"/>
                  <a:pt x="4747510" y="3139434"/>
                  <a:pt x="4735191" y="3129381"/>
                </a:cubicBezTo>
                <a:cubicBezTo>
                  <a:pt x="4730775" y="3132110"/>
                  <a:pt x="4722873" y="3119327"/>
                  <a:pt x="4714042" y="3124787"/>
                </a:cubicBezTo>
                <a:cubicBezTo>
                  <a:pt x="4705210" y="3130246"/>
                  <a:pt x="4700795" y="3132976"/>
                  <a:pt x="4687550" y="3141166"/>
                </a:cubicBezTo>
                <a:cubicBezTo>
                  <a:pt x="4687550" y="3141166"/>
                  <a:pt x="4679646" y="3128383"/>
                  <a:pt x="4679646" y="3128383"/>
                </a:cubicBezTo>
                <a:cubicBezTo>
                  <a:pt x="4679646" y="3128383"/>
                  <a:pt x="4684061" y="3125652"/>
                  <a:pt x="4684061" y="3125652"/>
                </a:cubicBezTo>
                <a:cubicBezTo>
                  <a:pt x="4676158" y="3112868"/>
                  <a:pt x="4671743" y="3115599"/>
                  <a:pt x="4671743" y="3115599"/>
                </a:cubicBezTo>
                <a:close/>
                <a:moveTo>
                  <a:pt x="7487164" y="3114819"/>
                </a:moveTo>
                <a:cubicBezTo>
                  <a:pt x="7484861" y="3119677"/>
                  <a:pt x="7485596" y="3120596"/>
                  <a:pt x="7487641" y="3121220"/>
                </a:cubicBezTo>
                <a:cubicBezTo>
                  <a:pt x="7489688" y="3121847"/>
                  <a:pt x="7493047" y="3122176"/>
                  <a:pt x="7495986" y="3125854"/>
                </a:cubicBezTo>
                <a:cubicBezTo>
                  <a:pt x="7497873" y="3124347"/>
                  <a:pt x="7494932" y="3120669"/>
                  <a:pt x="7493462" y="3118828"/>
                </a:cubicBezTo>
                <a:cubicBezTo>
                  <a:pt x="7491576" y="3120336"/>
                  <a:pt x="7488635" y="3116658"/>
                  <a:pt x="7487164" y="3114819"/>
                </a:cubicBezTo>
                <a:close/>
                <a:moveTo>
                  <a:pt x="4251309" y="3112207"/>
                </a:moveTo>
                <a:cubicBezTo>
                  <a:pt x="4257619" y="3122412"/>
                  <a:pt x="4266637" y="3130943"/>
                  <a:pt x="4272786" y="3133314"/>
                </a:cubicBezTo>
                <a:cubicBezTo>
                  <a:pt x="4274836" y="3134104"/>
                  <a:pt x="4276566" y="3134211"/>
                  <a:pt x="4277770" y="3133466"/>
                </a:cubicBezTo>
                <a:cubicBezTo>
                  <a:pt x="4282587" y="3130489"/>
                  <a:pt x="4282587" y="3130489"/>
                  <a:pt x="4282587" y="3130489"/>
                </a:cubicBezTo>
                <a:cubicBezTo>
                  <a:pt x="4269354" y="3119856"/>
                  <a:pt x="4260943" y="3106250"/>
                  <a:pt x="4251309" y="3112207"/>
                </a:cubicBezTo>
                <a:close/>
                <a:moveTo>
                  <a:pt x="4657306" y="3111988"/>
                </a:moveTo>
                <a:cubicBezTo>
                  <a:pt x="4652489" y="3114967"/>
                  <a:pt x="4658097" y="3124038"/>
                  <a:pt x="4658097" y="3124038"/>
                </a:cubicBezTo>
                <a:cubicBezTo>
                  <a:pt x="4658097" y="3124038"/>
                  <a:pt x="4662913" y="3121060"/>
                  <a:pt x="4667732" y="3118082"/>
                </a:cubicBezTo>
                <a:cubicBezTo>
                  <a:pt x="4667732" y="3118082"/>
                  <a:pt x="4662121" y="3109011"/>
                  <a:pt x="4657306" y="3111988"/>
                </a:cubicBezTo>
                <a:close/>
                <a:moveTo>
                  <a:pt x="4631229" y="3109298"/>
                </a:moveTo>
                <a:cubicBezTo>
                  <a:pt x="4626413" y="3112277"/>
                  <a:pt x="4626413" y="3112277"/>
                  <a:pt x="4621596" y="3115254"/>
                </a:cubicBezTo>
                <a:cubicBezTo>
                  <a:pt x="4623700" y="3118658"/>
                  <a:pt x="4625880" y="3120837"/>
                  <a:pt x="4627967" y="3122192"/>
                </a:cubicBezTo>
                <a:cubicBezTo>
                  <a:pt x="4634225" y="3126257"/>
                  <a:pt x="4639644" y="3122907"/>
                  <a:pt x="4639644" y="3122907"/>
                </a:cubicBezTo>
                <a:cubicBezTo>
                  <a:pt x="4631229" y="3109298"/>
                  <a:pt x="4631229" y="3109298"/>
                  <a:pt x="4631229" y="3109298"/>
                </a:cubicBezTo>
                <a:close/>
                <a:moveTo>
                  <a:pt x="7631461" y="3106440"/>
                </a:moveTo>
                <a:lnTo>
                  <a:pt x="7630680" y="3106723"/>
                </a:lnTo>
                <a:lnTo>
                  <a:pt x="7630681" y="3106685"/>
                </a:lnTo>
                <a:close/>
                <a:moveTo>
                  <a:pt x="7507625" y="3101655"/>
                </a:moveTo>
                <a:cubicBezTo>
                  <a:pt x="7509079" y="3103472"/>
                  <a:pt x="7507225" y="3104953"/>
                  <a:pt x="7510531" y="3105289"/>
                </a:cubicBezTo>
                <a:cubicBezTo>
                  <a:pt x="7510531" y="3105289"/>
                  <a:pt x="7511985" y="3107106"/>
                  <a:pt x="7511985" y="3107106"/>
                </a:cubicBezTo>
                <a:cubicBezTo>
                  <a:pt x="7511985" y="3107106"/>
                  <a:pt x="7508277" y="3110070"/>
                  <a:pt x="7508277" y="3110070"/>
                </a:cubicBezTo>
                <a:cubicBezTo>
                  <a:pt x="7508277" y="3110070"/>
                  <a:pt x="7506424" y="3111553"/>
                  <a:pt x="7506424" y="3111553"/>
                </a:cubicBezTo>
                <a:cubicBezTo>
                  <a:pt x="7506424" y="3111553"/>
                  <a:pt x="7507876" y="3113371"/>
                  <a:pt x="7507876" y="3113371"/>
                </a:cubicBezTo>
                <a:cubicBezTo>
                  <a:pt x="7509330" y="3115188"/>
                  <a:pt x="7509330" y="3115188"/>
                  <a:pt x="7509330" y="3115188"/>
                </a:cubicBezTo>
                <a:cubicBezTo>
                  <a:pt x="7511184" y="3113706"/>
                  <a:pt x="7511184" y="3113706"/>
                  <a:pt x="7511184" y="3113706"/>
                </a:cubicBezTo>
                <a:cubicBezTo>
                  <a:pt x="7513038" y="3112224"/>
                  <a:pt x="7516744" y="3109261"/>
                  <a:pt x="7515290" y="3107443"/>
                </a:cubicBezTo>
                <a:cubicBezTo>
                  <a:pt x="7513837" y="3105624"/>
                  <a:pt x="7512385" y="3103808"/>
                  <a:pt x="7510932" y="3101991"/>
                </a:cubicBezTo>
                <a:cubicBezTo>
                  <a:pt x="7509479" y="3100172"/>
                  <a:pt x="7507625" y="3101655"/>
                  <a:pt x="7507625" y="3101655"/>
                </a:cubicBezTo>
                <a:close/>
                <a:moveTo>
                  <a:pt x="4410990" y="3101259"/>
                </a:moveTo>
                <a:cubicBezTo>
                  <a:pt x="4406974" y="3103741"/>
                  <a:pt x="4411374" y="3119831"/>
                  <a:pt x="4423803" y="3130957"/>
                </a:cubicBezTo>
                <a:cubicBezTo>
                  <a:pt x="4423803" y="3130957"/>
                  <a:pt x="4415388" y="3117348"/>
                  <a:pt x="4419402" y="3114867"/>
                </a:cubicBezTo>
                <a:cubicBezTo>
                  <a:pt x="4419402" y="3114867"/>
                  <a:pt x="4410990" y="3101259"/>
                  <a:pt x="4410990" y="3101259"/>
                </a:cubicBezTo>
                <a:close/>
                <a:moveTo>
                  <a:pt x="7641715" y="3099520"/>
                </a:moveTo>
                <a:cubicBezTo>
                  <a:pt x="7638743" y="3097242"/>
                  <a:pt x="7634656" y="3096928"/>
                  <a:pt x="7630911" y="3099921"/>
                </a:cubicBezTo>
                <a:lnTo>
                  <a:pt x="7630681" y="3106685"/>
                </a:lnTo>
                <a:lnTo>
                  <a:pt x="7627361" y="3107724"/>
                </a:lnTo>
                <a:cubicBezTo>
                  <a:pt x="7624759" y="3108742"/>
                  <a:pt x="7625800" y="3108442"/>
                  <a:pt x="7627483" y="3107877"/>
                </a:cubicBezTo>
                <a:lnTo>
                  <a:pt x="7630680" y="3106723"/>
                </a:lnTo>
                <a:lnTo>
                  <a:pt x="7630410" y="3114645"/>
                </a:lnTo>
                <a:cubicBezTo>
                  <a:pt x="7633205" y="3118140"/>
                  <a:pt x="7635186" y="3119423"/>
                  <a:pt x="7636682" y="3119433"/>
                </a:cubicBezTo>
                <a:cubicBezTo>
                  <a:pt x="7637804" y="3119444"/>
                  <a:pt x="7638654" y="3118740"/>
                  <a:pt x="7639366" y="3117723"/>
                </a:cubicBezTo>
                <a:cubicBezTo>
                  <a:pt x="7641506" y="3114670"/>
                  <a:pt x="7642423" y="3108802"/>
                  <a:pt x="7645835" y="3110909"/>
                </a:cubicBezTo>
                <a:cubicBezTo>
                  <a:pt x="7646546" y="3106043"/>
                  <a:pt x="7644688" y="3101799"/>
                  <a:pt x="7641715" y="3099520"/>
                </a:cubicBezTo>
                <a:close/>
                <a:moveTo>
                  <a:pt x="4142204" y="3091882"/>
                </a:moveTo>
                <a:cubicBezTo>
                  <a:pt x="4137789" y="3094613"/>
                  <a:pt x="4146202" y="3108218"/>
                  <a:pt x="4137789" y="3094613"/>
                </a:cubicBezTo>
                <a:cubicBezTo>
                  <a:pt x="4141788" y="3110949"/>
                  <a:pt x="4146202" y="3108218"/>
                  <a:pt x="4154617" y="3121830"/>
                </a:cubicBezTo>
                <a:cubicBezTo>
                  <a:pt x="4150616" y="3105490"/>
                  <a:pt x="4163447" y="3116370"/>
                  <a:pt x="4163447" y="3116370"/>
                </a:cubicBezTo>
                <a:cubicBezTo>
                  <a:pt x="4159448" y="3100029"/>
                  <a:pt x="4150616" y="3105490"/>
                  <a:pt x="4142204" y="3091882"/>
                </a:cubicBezTo>
                <a:close/>
                <a:moveTo>
                  <a:pt x="7516952" y="3091005"/>
                </a:moveTo>
                <a:cubicBezTo>
                  <a:pt x="7517725" y="3097777"/>
                  <a:pt x="7521913" y="3101080"/>
                  <a:pt x="7523813" y="3101037"/>
                </a:cubicBezTo>
                <a:cubicBezTo>
                  <a:pt x="7525712" y="3100998"/>
                  <a:pt x="7525327" y="3097611"/>
                  <a:pt x="7516952" y="3091005"/>
                </a:cubicBezTo>
                <a:close/>
                <a:moveTo>
                  <a:pt x="7493681" y="3081336"/>
                </a:moveTo>
                <a:cubicBezTo>
                  <a:pt x="7491885" y="3082770"/>
                  <a:pt x="7488679" y="3082447"/>
                  <a:pt x="7486881" y="3083884"/>
                </a:cubicBezTo>
                <a:cubicBezTo>
                  <a:pt x="7486881" y="3083884"/>
                  <a:pt x="7486493" y="3087083"/>
                  <a:pt x="7486493" y="3087083"/>
                </a:cubicBezTo>
                <a:cubicBezTo>
                  <a:pt x="7486493" y="3087083"/>
                  <a:pt x="7486493" y="3087083"/>
                  <a:pt x="7485085" y="3085321"/>
                </a:cubicBezTo>
                <a:cubicBezTo>
                  <a:pt x="7483676" y="3083559"/>
                  <a:pt x="7483676" y="3083559"/>
                  <a:pt x="7481877" y="3084994"/>
                </a:cubicBezTo>
                <a:cubicBezTo>
                  <a:pt x="7481877" y="3084994"/>
                  <a:pt x="7481877" y="3084994"/>
                  <a:pt x="7483287" y="3086757"/>
                </a:cubicBezTo>
                <a:cubicBezTo>
                  <a:pt x="7483287" y="3086757"/>
                  <a:pt x="7483287" y="3086757"/>
                  <a:pt x="7484697" y="3088518"/>
                </a:cubicBezTo>
                <a:cubicBezTo>
                  <a:pt x="7482899" y="3089954"/>
                  <a:pt x="7481101" y="3091394"/>
                  <a:pt x="7482510" y="3093154"/>
                </a:cubicBezTo>
                <a:cubicBezTo>
                  <a:pt x="7480713" y="3094592"/>
                  <a:pt x="7482121" y="3096353"/>
                  <a:pt x="7483530" y="3098115"/>
                </a:cubicBezTo>
                <a:cubicBezTo>
                  <a:pt x="7484938" y="3099878"/>
                  <a:pt x="7488146" y="3100203"/>
                  <a:pt x="7489943" y="3098766"/>
                </a:cubicBezTo>
                <a:cubicBezTo>
                  <a:pt x="7488534" y="3097004"/>
                  <a:pt x="7490331" y="3095567"/>
                  <a:pt x="7492127" y="3094131"/>
                </a:cubicBezTo>
                <a:cubicBezTo>
                  <a:pt x="7492127" y="3094131"/>
                  <a:pt x="7490719" y="3092367"/>
                  <a:pt x="7492516" y="3090932"/>
                </a:cubicBezTo>
                <a:cubicBezTo>
                  <a:pt x="7491107" y="3089170"/>
                  <a:pt x="7494315" y="3089495"/>
                  <a:pt x="7496112" y="3088059"/>
                </a:cubicBezTo>
                <a:cubicBezTo>
                  <a:pt x="7496112" y="3088059"/>
                  <a:pt x="7496112" y="3088059"/>
                  <a:pt x="7497908" y="3086622"/>
                </a:cubicBezTo>
                <a:cubicBezTo>
                  <a:pt x="7501114" y="3086948"/>
                  <a:pt x="7499705" y="3085187"/>
                  <a:pt x="7498295" y="3083424"/>
                </a:cubicBezTo>
                <a:cubicBezTo>
                  <a:pt x="7496888" y="3081661"/>
                  <a:pt x="7495480" y="3079899"/>
                  <a:pt x="7493681" y="3081336"/>
                </a:cubicBezTo>
                <a:close/>
                <a:moveTo>
                  <a:pt x="7664533" y="3073041"/>
                </a:moveTo>
                <a:cubicBezTo>
                  <a:pt x="7658757" y="3077659"/>
                  <a:pt x="7660983" y="3084393"/>
                  <a:pt x="7655207" y="3089011"/>
                </a:cubicBezTo>
                <a:cubicBezTo>
                  <a:pt x="7657764" y="3091222"/>
                  <a:pt x="7659972" y="3091763"/>
                  <a:pt x="7661759" y="3091221"/>
                </a:cubicBezTo>
                <a:cubicBezTo>
                  <a:pt x="7667117" y="3089597"/>
                  <a:pt x="7668686" y="3078235"/>
                  <a:pt x="7664533" y="3073041"/>
                </a:cubicBezTo>
                <a:close/>
                <a:moveTo>
                  <a:pt x="7556388" y="3065665"/>
                </a:moveTo>
                <a:cubicBezTo>
                  <a:pt x="7554264" y="3067228"/>
                  <a:pt x="7552023" y="3074975"/>
                  <a:pt x="7551913" y="3066399"/>
                </a:cubicBezTo>
                <a:cubicBezTo>
                  <a:pt x="7549802" y="3063756"/>
                  <a:pt x="7549590" y="3065368"/>
                  <a:pt x="7549452" y="3068007"/>
                </a:cubicBezTo>
                <a:cubicBezTo>
                  <a:pt x="7549314" y="3070646"/>
                  <a:pt x="7549245" y="3074309"/>
                  <a:pt x="7547415" y="3075772"/>
                </a:cubicBezTo>
                <a:cubicBezTo>
                  <a:pt x="7550653" y="3076071"/>
                  <a:pt x="7552835" y="3075051"/>
                  <a:pt x="7554487" y="3073368"/>
                </a:cubicBezTo>
                <a:cubicBezTo>
                  <a:pt x="7556141" y="3071685"/>
                  <a:pt x="7557265" y="3069342"/>
                  <a:pt x="7558390" y="3066998"/>
                </a:cubicBezTo>
                <a:cubicBezTo>
                  <a:pt x="7557791" y="3065310"/>
                  <a:pt x="7557096" y="3065144"/>
                  <a:pt x="7556388" y="3065665"/>
                </a:cubicBezTo>
                <a:close/>
                <a:moveTo>
                  <a:pt x="7546184" y="3054792"/>
                </a:moveTo>
                <a:cubicBezTo>
                  <a:pt x="7546350" y="3054566"/>
                  <a:pt x="7545838" y="3055267"/>
                  <a:pt x="7545053" y="3056339"/>
                </a:cubicBezTo>
                <a:cubicBezTo>
                  <a:pt x="7543486" y="3058482"/>
                  <a:pt x="7540833" y="3062112"/>
                  <a:pt x="7540352" y="3062772"/>
                </a:cubicBezTo>
                <a:cubicBezTo>
                  <a:pt x="7540030" y="3063211"/>
                  <a:pt x="7540675" y="3062333"/>
                  <a:pt x="7543246" y="3058813"/>
                </a:cubicBezTo>
                <a:cubicBezTo>
                  <a:pt x="7545175" y="3056175"/>
                  <a:pt x="7546018" y="3055020"/>
                  <a:pt x="7546184" y="3054792"/>
                </a:cubicBezTo>
                <a:close/>
                <a:moveTo>
                  <a:pt x="7458532" y="3048329"/>
                </a:moveTo>
                <a:cubicBezTo>
                  <a:pt x="7458532" y="3048329"/>
                  <a:pt x="7457995" y="3051527"/>
                  <a:pt x="7456108" y="3053035"/>
                </a:cubicBezTo>
                <a:cubicBezTo>
                  <a:pt x="7456108" y="3053035"/>
                  <a:pt x="7455569" y="3056231"/>
                  <a:pt x="7456919" y="3057919"/>
                </a:cubicBezTo>
                <a:cubicBezTo>
                  <a:pt x="7458268" y="3059607"/>
                  <a:pt x="7461506" y="3059786"/>
                  <a:pt x="7461506" y="3059786"/>
                </a:cubicBezTo>
                <a:cubicBezTo>
                  <a:pt x="7463392" y="3058277"/>
                  <a:pt x="7463930" y="3055081"/>
                  <a:pt x="7465819" y="3053572"/>
                </a:cubicBezTo>
                <a:cubicBezTo>
                  <a:pt x="7464468" y="3051885"/>
                  <a:pt x="7465005" y="3048688"/>
                  <a:pt x="7461769" y="3048508"/>
                </a:cubicBezTo>
                <a:cubicBezTo>
                  <a:pt x="7461769" y="3048508"/>
                  <a:pt x="7460420" y="3046820"/>
                  <a:pt x="7458532" y="3048329"/>
                </a:cubicBezTo>
                <a:close/>
                <a:moveTo>
                  <a:pt x="7535795" y="3041893"/>
                </a:moveTo>
                <a:cubicBezTo>
                  <a:pt x="7533940" y="3043375"/>
                  <a:pt x="7533940" y="3043375"/>
                  <a:pt x="7533940" y="3043375"/>
                </a:cubicBezTo>
                <a:cubicBezTo>
                  <a:pt x="7533940" y="3043375"/>
                  <a:pt x="7533940" y="3043375"/>
                  <a:pt x="7532088" y="3044857"/>
                </a:cubicBezTo>
                <a:cubicBezTo>
                  <a:pt x="7531631" y="3048086"/>
                  <a:pt x="7529323" y="3052796"/>
                  <a:pt x="7528410" y="3059255"/>
                </a:cubicBezTo>
                <a:cubicBezTo>
                  <a:pt x="7528410" y="3059255"/>
                  <a:pt x="7528410" y="3059255"/>
                  <a:pt x="7527012" y="3057508"/>
                </a:cubicBezTo>
                <a:cubicBezTo>
                  <a:pt x="7525160" y="3058990"/>
                  <a:pt x="7521910" y="3058722"/>
                  <a:pt x="7523762" y="3057241"/>
                </a:cubicBezTo>
                <a:cubicBezTo>
                  <a:pt x="7520967" y="3053746"/>
                  <a:pt x="7515893" y="3066397"/>
                  <a:pt x="7508936" y="3069094"/>
                </a:cubicBezTo>
                <a:cubicBezTo>
                  <a:pt x="7511274" y="3075819"/>
                  <a:pt x="7507112" y="3082011"/>
                  <a:pt x="7512700" y="3089003"/>
                </a:cubicBezTo>
                <a:cubicBezTo>
                  <a:pt x="7515922" y="3077833"/>
                  <a:pt x="7531717" y="3082393"/>
                  <a:pt x="7533571" y="3080911"/>
                </a:cubicBezTo>
                <a:cubicBezTo>
                  <a:pt x="7527526" y="3077149"/>
                  <a:pt x="7536794" y="3069743"/>
                  <a:pt x="7533058" y="3061269"/>
                </a:cubicBezTo>
                <a:cubicBezTo>
                  <a:pt x="7535367" y="3056558"/>
                  <a:pt x="7536280" y="3050098"/>
                  <a:pt x="7536736" y="3046869"/>
                </a:cubicBezTo>
                <a:cubicBezTo>
                  <a:pt x="7538589" y="3045388"/>
                  <a:pt x="7537192" y="3043640"/>
                  <a:pt x="7535795" y="3041893"/>
                </a:cubicBezTo>
                <a:close/>
                <a:moveTo>
                  <a:pt x="4612760" y="3035157"/>
                </a:moveTo>
                <a:cubicBezTo>
                  <a:pt x="4609626" y="3034874"/>
                  <a:pt x="4607486" y="3036198"/>
                  <a:pt x="4605344" y="3037521"/>
                </a:cubicBezTo>
                <a:cubicBezTo>
                  <a:pt x="4596782" y="3042816"/>
                  <a:pt x="4613292" y="3050374"/>
                  <a:pt x="4613292" y="3050374"/>
                </a:cubicBezTo>
                <a:cubicBezTo>
                  <a:pt x="4621237" y="3063226"/>
                  <a:pt x="4616955" y="3065874"/>
                  <a:pt x="4624903" y="3078725"/>
                </a:cubicBezTo>
                <a:cubicBezTo>
                  <a:pt x="4632850" y="3091578"/>
                  <a:pt x="4641411" y="3086285"/>
                  <a:pt x="4645077" y="3101783"/>
                </a:cubicBezTo>
                <a:cubicBezTo>
                  <a:pt x="4670149" y="3104046"/>
                  <a:pt x="4645695" y="3083635"/>
                  <a:pt x="4649974" y="3080989"/>
                </a:cubicBezTo>
                <a:cubicBezTo>
                  <a:pt x="4637747" y="3070785"/>
                  <a:pt x="4629800" y="3057930"/>
                  <a:pt x="4626136" y="3042432"/>
                </a:cubicBezTo>
                <a:cubicBezTo>
                  <a:pt x="4620021" y="3037330"/>
                  <a:pt x="4615894" y="3035440"/>
                  <a:pt x="4612760" y="3035157"/>
                </a:cubicBezTo>
                <a:close/>
                <a:moveTo>
                  <a:pt x="7477260" y="3026709"/>
                </a:moveTo>
                <a:cubicBezTo>
                  <a:pt x="7472682" y="3029271"/>
                  <a:pt x="7472182" y="3032276"/>
                  <a:pt x="7473106" y="3034144"/>
                </a:cubicBezTo>
                <a:cubicBezTo>
                  <a:pt x="7474030" y="3036011"/>
                  <a:pt x="7476376" y="3036741"/>
                  <a:pt x="7477483" y="3034759"/>
                </a:cubicBezTo>
                <a:cubicBezTo>
                  <a:pt x="7478221" y="3033438"/>
                  <a:pt x="7478409" y="3030909"/>
                  <a:pt x="7477260" y="3026709"/>
                </a:cubicBezTo>
                <a:close/>
                <a:moveTo>
                  <a:pt x="7404915" y="3022316"/>
                </a:moveTo>
                <a:cubicBezTo>
                  <a:pt x="7404610" y="3022408"/>
                  <a:pt x="7403256" y="3023091"/>
                  <a:pt x="7400088" y="3024827"/>
                </a:cubicBezTo>
                <a:cubicBezTo>
                  <a:pt x="7397306" y="3027050"/>
                  <a:pt x="7405828" y="3022034"/>
                  <a:pt x="7404915" y="3022316"/>
                </a:cubicBezTo>
                <a:close/>
                <a:moveTo>
                  <a:pt x="4579152" y="3016095"/>
                </a:moveTo>
                <a:cubicBezTo>
                  <a:pt x="4575136" y="3018577"/>
                  <a:pt x="4575136" y="3018577"/>
                  <a:pt x="4583551" y="3032187"/>
                </a:cubicBezTo>
                <a:cubicBezTo>
                  <a:pt x="4587566" y="3029704"/>
                  <a:pt x="4587566" y="3029704"/>
                  <a:pt x="4591580" y="3027222"/>
                </a:cubicBezTo>
                <a:cubicBezTo>
                  <a:pt x="4583165" y="3013613"/>
                  <a:pt x="4579152" y="3016095"/>
                  <a:pt x="4579152" y="3016095"/>
                </a:cubicBezTo>
                <a:close/>
                <a:moveTo>
                  <a:pt x="7484829" y="3012411"/>
                </a:moveTo>
                <a:cubicBezTo>
                  <a:pt x="7484829" y="3012411"/>
                  <a:pt x="7482942" y="3013920"/>
                  <a:pt x="7482942" y="3013920"/>
                </a:cubicBezTo>
                <a:cubicBezTo>
                  <a:pt x="7481056" y="3015429"/>
                  <a:pt x="7479167" y="3016936"/>
                  <a:pt x="7478709" y="3020230"/>
                </a:cubicBezTo>
                <a:cubicBezTo>
                  <a:pt x="7480135" y="3022014"/>
                  <a:pt x="7481564" y="3023801"/>
                  <a:pt x="7481564" y="3023801"/>
                </a:cubicBezTo>
                <a:cubicBezTo>
                  <a:pt x="7484877" y="3024076"/>
                  <a:pt x="7484877" y="3024076"/>
                  <a:pt x="7486763" y="3022568"/>
                </a:cubicBezTo>
                <a:cubicBezTo>
                  <a:pt x="7485336" y="3020782"/>
                  <a:pt x="7487225" y="3019276"/>
                  <a:pt x="7487225" y="3019276"/>
                </a:cubicBezTo>
                <a:cubicBezTo>
                  <a:pt x="7489110" y="3017765"/>
                  <a:pt x="7489110" y="3017765"/>
                  <a:pt x="7489110" y="3017765"/>
                </a:cubicBezTo>
                <a:cubicBezTo>
                  <a:pt x="7490998" y="3016257"/>
                  <a:pt x="7490998" y="3016257"/>
                  <a:pt x="7489570" y="3014472"/>
                </a:cubicBezTo>
                <a:cubicBezTo>
                  <a:pt x="7488143" y="3012688"/>
                  <a:pt x="7484829" y="3012411"/>
                  <a:pt x="7484829" y="3012411"/>
                </a:cubicBezTo>
                <a:close/>
                <a:moveTo>
                  <a:pt x="7549120" y="3001564"/>
                </a:moveTo>
                <a:cubicBezTo>
                  <a:pt x="7547267" y="3003046"/>
                  <a:pt x="7547267" y="3003046"/>
                  <a:pt x="7547267" y="3003046"/>
                </a:cubicBezTo>
                <a:cubicBezTo>
                  <a:pt x="7545413" y="3004528"/>
                  <a:pt x="7543148" y="3009294"/>
                  <a:pt x="7539442" y="3012258"/>
                </a:cubicBezTo>
                <a:cubicBezTo>
                  <a:pt x="7539442" y="3012258"/>
                  <a:pt x="7537589" y="3013738"/>
                  <a:pt x="7539032" y="3015542"/>
                </a:cubicBezTo>
                <a:cubicBezTo>
                  <a:pt x="7535737" y="3015221"/>
                  <a:pt x="7535737" y="3015221"/>
                  <a:pt x="7534294" y="3013418"/>
                </a:cubicBezTo>
                <a:cubicBezTo>
                  <a:pt x="7534294" y="3013418"/>
                  <a:pt x="7532853" y="3011615"/>
                  <a:pt x="7534705" y="3010133"/>
                </a:cubicBezTo>
                <a:cubicBezTo>
                  <a:pt x="7533265" y="3008331"/>
                  <a:pt x="7530383" y="3004724"/>
                  <a:pt x="7528529" y="3006205"/>
                </a:cubicBezTo>
                <a:cubicBezTo>
                  <a:pt x="7526675" y="3007686"/>
                  <a:pt x="7526675" y="3007686"/>
                  <a:pt x="7526675" y="3007686"/>
                </a:cubicBezTo>
                <a:cubicBezTo>
                  <a:pt x="7527704" y="3012774"/>
                  <a:pt x="7529147" y="3014577"/>
                  <a:pt x="7530586" y="3016381"/>
                </a:cubicBezTo>
                <a:cubicBezTo>
                  <a:pt x="7528734" y="3017863"/>
                  <a:pt x="7528734" y="3017863"/>
                  <a:pt x="7528734" y="3017863"/>
                </a:cubicBezTo>
                <a:cubicBezTo>
                  <a:pt x="7528734" y="3017863"/>
                  <a:pt x="7526882" y="3019344"/>
                  <a:pt x="7525028" y="3020825"/>
                </a:cubicBezTo>
                <a:cubicBezTo>
                  <a:pt x="7526470" y="3022630"/>
                  <a:pt x="7524617" y="3024110"/>
                  <a:pt x="7524617" y="3024110"/>
                </a:cubicBezTo>
                <a:cubicBezTo>
                  <a:pt x="7522763" y="3025592"/>
                  <a:pt x="7522763" y="3025592"/>
                  <a:pt x="7524206" y="3027396"/>
                </a:cubicBezTo>
                <a:cubicBezTo>
                  <a:pt x="7525645" y="3029199"/>
                  <a:pt x="7525645" y="3029199"/>
                  <a:pt x="7527499" y="3027718"/>
                </a:cubicBezTo>
                <a:cubicBezTo>
                  <a:pt x="7529353" y="3026236"/>
                  <a:pt x="7529353" y="3026236"/>
                  <a:pt x="7531207" y="3024754"/>
                </a:cubicBezTo>
                <a:cubicBezTo>
                  <a:pt x="7531207" y="3024754"/>
                  <a:pt x="7533058" y="3023272"/>
                  <a:pt x="7531617" y="3021469"/>
                </a:cubicBezTo>
                <a:cubicBezTo>
                  <a:pt x="7534912" y="3021790"/>
                  <a:pt x="7536355" y="3023595"/>
                  <a:pt x="7536355" y="3023595"/>
                </a:cubicBezTo>
                <a:cubicBezTo>
                  <a:pt x="7536355" y="3023595"/>
                  <a:pt x="7536355" y="3023595"/>
                  <a:pt x="7537795" y="3025397"/>
                </a:cubicBezTo>
                <a:cubicBezTo>
                  <a:pt x="7537795" y="3025397"/>
                  <a:pt x="7537795" y="3025397"/>
                  <a:pt x="7535943" y="3026879"/>
                </a:cubicBezTo>
                <a:cubicBezTo>
                  <a:pt x="7535943" y="3026879"/>
                  <a:pt x="7537383" y="3028681"/>
                  <a:pt x="7538823" y="3030485"/>
                </a:cubicBezTo>
                <a:cubicBezTo>
                  <a:pt x="7538823" y="3030485"/>
                  <a:pt x="7542120" y="3030806"/>
                  <a:pt x="7542120" y="3030806"/>
                </a:cubicBezTo>
                <a:cubicBezTo>
                  <a:pt x="7540677" y="3029004"/>
                  <a:pt x="7542531" y="3027522"/>
                  <a:pt x="7542531" y="3027522"/>
                </a:cubicBezTo>
                <a:cubicBezTo>
                  <a:pt x="7542531" y="3027522"/>
                  <a:pt x="7542531" y="3027522"/>
                  <a:pt x="7544385" y="3026041"/>
                </a:cubicBezTo>
                <a:cubicBezTo>
                  <a:pt x="7544385" y="3026041"/>
                  <a:pt x="7547680" y="3026361"/>
                  <a:pt x="7547680" y="3026361"/>
                </a:cubicBezTo>
                <a:cubicBezTo>
                  <a:pt x="7547680" y="3026361"/>
                  <a:pt x="7547680" y="3026361"/>
                  <a:pt x="7547270" y="3029646"/>
                </a:cubicBezTo>
                <a:cubicBezTo>
                  <a:pt x="7547270" y="3029646"/>
                  <a:pt x="7546857" y="3032932"/>
                  <a:pt x="7549739" y="3036538"/>
                </a:cubicBezTo>
                <a:cubicBezTo>
                  <a:pt x="7549739" y="3036538"/>
                  <a:pt x="7551183" y="3038342"/>
                  <a:pt x="7552622" y="3040144"/>
                </a:cubicBezTo>
                <a:cubicBezTo>
                  <a:pt x="7554476" y="3038661"/>
                  <a:pt x="7554476" y="3038661"/>
                  <a:pt x="7554888" y="3035378"/>
                </a:cubicBezTo>
                <a:cubicBezTo>
                  <a:pt x="7553446" y="3033575"/>
                  <a:pt x="7552006" y="3031771"/>
                  <a:pt x="7553860" y="3030289"/>
                </a:cubicBezTo>
                <a:cubicBezTo>
                  <a:pt x="7552415" y="3028487"/>
                  <a:pt x="7552415" y="3028487"/>
                  <a:pt x="7552829" y="3025201"/>
                </a:cubicBezTo>
                <a:cubicBezTo>
                  <a:pt x="7552829" y="3025201"/>
                  <a:pt x="7552829" y="3025201"/>
                  <a:pt x="7551387" y="3023400"/>
                </a:cubicBezTo>
                <a:cubicBezTo>
                  <a:pt x="7551387" y="3023400"/>
                  <a:pt x="7551387" y="3023400"/>
                  <a:pt x="7549945" y="3021595"/>
                </a:cubicBezTo>
                <a:cubicBezTo>
                  <a:pt x="7546650" y="3021274"/>
                  <a:pt x="7545211" y="3019471"/>
                  <a:pt x="7543356" y="3020952"/>
                </a:cubicBezTo>
                <a:cubicBezTo>
                  <a:pt x="7545211" y="3019471"/>
                  <a:pt x="7543767" y="3017669"/>
                  <a:pt x="7543767" y="3017669"/>
                </a:cubicBezTo>
                <a:cubicBezTo>
                  <a:pt x="7547474" y="3014703"/>
                  <a:pt x="7551182" y="3011740"/>
                  <a:pt x="7553445" y="3006974"/>
                </a:cubicBezTo>
                <a:cubicBezTo>
                  <a:pt x="7552003" y="3005172"/>
                  <a:pt x="7553858" y="3003690"/>
                  <a:pt x="7552416" y="3001885"/>
                </a:cubicBezTo>
                <a:cubicBezTo>
                  <a:pt x="7549120" y="3001564"/>
                  <a:pt x="7549120" y="3001564"/>
                  <a:pt x="7549120" y="3001564"/>
                </a:cubicBezTo>
                <a:close/>
                <a:moveTo>
                  <a:pt x="4606178" y="2999386"/>
                </a:moveTo>
                <a:cubicBezTo>
                  <a:pt x="4608244" y="3007511"/>
                  <a:pt x="4607175" y="3008173"/>
                  <a:pt x="4605052" y="3007135"/>
                </a:cubicBezTo>
                <a:cubicBezTo>
                  <a:pt x="4602929" y="3006095"/>
                  <a:pt x="4599755" y="3003355"/>
                  <a:pt x="4597615" y="3004681"/>
                </a:cubicBezTo>
                <a:cubicBezTo>
                  <a:pt x="4599719" y="3008082"/>
                  <a:pt x="4602099" y="3010136"/>
                  <a:pt x="4604288" y="3011137"/>
                </a:cubicBezTo>
                <a:cubicBezTo>
                  <a:pt x="4610856" y="3014130"/>
                  <a:pt x="4615699" y="3007606"/>
                  <a:pt x="4606178" y="2999386"/>
                </a:cubicBezTo>
                <a:close/>
                <a:moveTo>
                  <a:pt x="7520521" y="2992388"/>
                </a:moveTo>
                <a:cubicBezTo>
                  <a:pt x="7518723" y="2993826"/>
                  <a:pt x="7517168" y="2991878"/>
                  <a:pt x="7515370" y="2993314"/>
                </a:cubicBezTo>
                <a:cubicBezTo>
                  <a:pt x="7513574" y="2994752"/>
                  <a:pt x="7513574" y="2994752"/>
                  <a:pt x="7513574" y="2994752"/>
                </a:cubicBezTo>
                <a:cubicBezTo>
                  <a:pt x="7515131" y="2996699"/>
                  <a:pt x="7515131" y="2996699"/>
                  <a:pt x="7516926" y="2995262"/>
                </a:cubicBezTo>
                <a:cubicBezTo>
                  <a:pt x="7518484" y="2997209"/>
                  <a:pt x="7520281" y="2995773"/>
                  <a:pt x="7521837" y="2997721"/>
                </a:cubicBezTo>
                <a:cubicBezTo>
                  <a:pt x="7523635" y="2996283"/>
                  <a:pt x="7523635" y="2996283"/>
                  <a:pt x="7523635" y="2996283"/>
                </a:cubicBezTo>
                <a:cubicBezTo>
                  <a:pt x="7522078" y="2994337"/>
                  <a:pt x="7522078" y="2994337"/>
                  <a:pt x="7520521" y="2992388"/>
                </a:cubicBezTo>
                <a:close/>
                <a:moveTo>
                  <a:pt x="7592074" y="2978812"/>
                </a:moveTo>
                <a:cubicBezTo>
                  <a:pt x="7595377" y="2990682"/>
                  <a:pt x="7584526" y="2984846"/>
                  <a:pt x="7583113" y="2994684"/>
                </a:cubicBezTo>
                <a:cubicBezTo>
                  <a:pt x="7583113" y="2994684"/>
                  <a:pt x="7583113" y="2994684"/>
                  <a:pt x="7584528" y="2996454"/>
                </a:cubicBezTo>
                <a:cubicBezTo>
                  <a:pt x="7581225" y="2996192"/>
                  <a:pt x="7579338" y="2997700"/>
                  <a:pt x="7577450" y="2999210"/>
                </a:cubicBezTo>
                <a:cubicBezTo>
                  <a:pt x="7575563" y="3000718"/>
                  <a:pt x="7571789" y="3003736"/>
                  <a:pt x="7571317" y="3007012"/>
                </a:cubicBezTo>
                <a:cubicBezTo>
                  <a:pt x="7571317" y="3007012"/>
                  <a:pt x="7569430" y="3008522"/>
                  <a:pt x="7567543" y="3010032"/>
                </a:cubicBezTo>
                <a:cubicBezTo>
                  <a:pt x="7567543" y="3010032"/>
                  <a:pt x="7567424" y="3010851"/>
                  <a:pt x="7567544" y="3011482"/>
                </a:cubicBezTo>
                <a:cubicBezTo>
                  <a:pt x="7567662" y="3012113"/>
                  <a:pt x="7568016" y="3012556"/>
                  <a:pt x="7568960" y="3011801"/>
                </a:cubicBezTo>
                <a:cubicBezTo>
                  <a:pt x="7570373" y="3013572"/>
                  <a:pt x="7571789" y="3015341"/>
                  <a:pt x="7573677" y="3013832"/>
                </a:cubicBezTo>
                <a:cubicBezTo>
                  <a:pt x="7573677" y="3013832"/>
                  <a:pt x="7575564" y="3012325"/>
                  <a:pt x="7574148" y="3010555"/>
                </a:cubicBezTo>
                <a:cubicBezTo>
                  <a:pt x="7577922" y="3007537"/>
                  <a:pt x="7581697" y="3004520"/>
                  <a:pt x="7585470" y="3001503"/>
                </a:cubicBezTo>
                <a:cubicBezTo>
                  <a:pt x="7586888" y="3003273"/>
                  <a:pt x="7588301" y="3005044"/>
                  <a:pt x="7589716" y="3006815"/>
                </a:cubicBezTo>
                <a:cubicBezTo>
                  <a:pt x="7593963" y="3000519"/>
                  <a:pt x="7607644" y="2998285"/>
                  <a:pt x="7606228" y="2984908"/>
                </a:cubicBezTo>
                <a:cubicBezTo>
                  <a:pt x="7595849" y="2975794"/>
                  <a:pt x="7599151" y="2987663"/>
                  <a:pt x="7592074" y="2978812"/>
                </a:cubicBezTo>
                <a:close/>
                <a:moveTo>
                  <a:pt x="7536489" y="2977933"/>
                </a:moveTo>
                <a:cubicBezTo>
                  <a:pt x="7532556" y="2978195"/>
                  <a:pt x="7531516" y="2987258"/>
                  <a:pt x="7528305" y="2983241"/>
                </a:cubicBezTo>
                <a:cubicBezTo>
                  <a:pt x="7526509" y="2984677"/>
                  <a:pt x="7531159" y="2986810"/>
                  <a:pt x="7534012" y="2990383"/>
                </a:cubicBezTo>
                <a:cubicBezTo>
                  <a:pt x="7540832" y="2987856"/>
                  <a:pt x="7536550" y="2982502"/>
                  <a:pt x="7541572" y="2981413"/>
                </a:cubicBezTo>
                <a:cubicBezTo>
                  <a:pt x="7539431" y="2978734"/>
                  <a:pt x="7537799" y="2977845"/>
                  <a:pt x="7536489" y="2977933"/>
                </a:cubicBezTo>
                <a:close/>
                <a:moveTo>
                  <a:pt x="7419530" y="2976777"/>
                </a:moveTo>
                <a:cubicBezTo>
                  <a:pt x="7417758" y="2976410"/>
                  <a:pt x="7416718" y="2977332"/>
                  <a:pt x="7415962" y="2978851"/>
                </a:cubicBezTo>
                <a:cubicBezTo>
                  <a:pt x="7414446" y="2981892"/>
                  <a:pt x="7414055" y="2987326"/>
                  <a:pt x="7411167" y="2989633"/>
                </a:cubicBezTo>
                <a:cubicBezTo>
                  <a:pt x="7420228" y="2997021"/>
                  <a:pt x="7416444" y="2988341"/>
                  <a:pt x="7425077" y="2987293"/>
                </a:cubicBezTo>
                <a:cubicBezTo>
                  <a:pt x="7415517" y="2983231"/>
                  <a:pt x="7420296" y="2985262"/>
                  <a:pt x="7427501" y="2982429"/>
                </a:cubicBezTo>
                <a:cubicBezTo>
                  <a:pt x="7423807" y="2978798"/>
                  <a:pt x="7421302" y="2977144"/>
                  <a:pt x="7419530" y="2976777"/>
                </a:cubicBezTo>
                <a:close/>
                <a:moveTo>
                  <a:pt x="7423786" y="2970414"/>
                </a:moveTo>
                <a:cubicBezTo>
                  <a:pt x="7422402" y="2968682"/>
                  <a:pt x="7420605" y="2970118"/>
                  <a:pt x="7418809" y="2971555"/>
                </a:cubicBezTo>
                <a:cubicBezTo>
                  <a:pt x="7420192" y="2973287"/>
                  <a:pt x="7420192" y="2973287"/>
                  <a:pt x="7420192" y="2973287"/>
                </a:cubicBezTo>
                <a:cubicBezTo>
                  <a:pt x="7421989" y="2971850"/>
                  <a:pt x="7423374" y="2973581"/>
                  <a:pt x="7426554" y="2973875"/>
                </a:cubicBezTo>
                <a:cubicBezTo>
                  <a:pt x="7426554" y="2973875"/>
                  <a:pt x="7426554" y="2973875"/>
                  <a:pt x="7426968" y="2970709"/>
                </a:cubicBezTo>
                <a:cubicBezTo>
                  <a:pt x="7426968" y="2970709"/>
                  <a:pt x="7425584" y="2968977"/>
                  <a:pt x="7423786" y="2970414"/>
                </a:cubicBezTo>
                <a:close/>
                <a:moveTo>
                  <a:pt x="7380790" y="2966835"/>
                </a:moveTo>
                <a:cubicBezTo>
                  <a:pt x="7379923" y="2973489"/>
                  <a:pt x="7378903" y="2968344"/>
                  <a:pt x="7373242" y="2972870"/>
                </a:cubicBezTo>
                <a:cubicBezTo>
                  <a:pt x="7376149" y="2976506"/>
                  <a:pt x="7376149" y="2976506"/>
                  <a:pt x="7375714" y="2979832"/>
                </a:cubicBezTo>
                <a:cubicBezTo>
                  <a:pt x="7377384" y="2979986"/>
                  <a:pt x="7380469" y="2979010"/>
                  <a:pt x="7382230" y="2976858"/>
                </a:cubicBezTo>
                <a:cubicBezTo>
                  <a:pt x="7383990" y="2974706"/>
                  <a:pt x="7384423" y="2971381"/>
                  <a:pt x="7380790" y="2966835"/>
                </a:cubicBezTo>
                <a:close/>
                <a:moveTo>
                  <a:pt x="7436539" y="2960572"/>
                </a:moveTo>
                <a:cubicBezTo>
                  <a:pt x="7433035" y="2963373"/>
                  <a:pt x="7427778" y="2967577"/>
                  <a:pt x="7435044" y="2976664"/>
                </a:cubicBezTo>
                <a:cubicBezTo>
                  <a:pt x="7437396" y="2968827"/>
                  <a:pt x="7442352" y="2967842"/>
                  <a:pt x="7436539" y="2960572"/>
                </a:cubicBezTo>
                <a:close/>
                <a:moveTo>
                  <a:pt x="7488285" y="2959902"/>
                </a:moveTo>
                <a:cubicBezTo>
                  <a:pt x="7488013" y="2962054"/>
                  <a:pt x="7489298" y="2966690"/>
                  <a:pt x="7489805" y="2970084"/>
                </a:cubicBezTo>
                <a:lnTo>
                  <a:pt x="7489688" y="2973737"/>
                </a:lnTo>
                <a:lnTo>
                  <a:pt x="7486647" y="2972815"/>
                </a:lnTo>
                <a:cubicBezTo>
                  <a:pt x="7488342" y="2974223"/>
                  <a:pt x="7489257" y="2974388"/>
                  <a:pt x="7489686" y="2973779"/>
                </a:cubicBezTo>
                <a:lnTo>
                  <a:pt x="7489688" y="2973737"/>
                </a:lnTo>
                <a:lnTo>
                  <a:pt x="7492660" y="2974638"/>
                </a:lnTo>
                <a:cubicBezTo>
                  <a:pt x="7495082" y="2971967"/>
                  <a:pt x="7497351" y="2967205"/>
                  <a:pt x="7497767" y="2963925"/>
                </a:cubicBezTo>
                <a:cubicBezTo>
                  <a:pt x="7491602" y="2960014"/>
                  <a:pt x="7489939" y="2973131"/>
                  <a:pt x="7491602" y="2960014"/>
                </a:cubicBezTo>
                <a:cubicBezTo>
                  <a:pt x="7489342" y="2958137"/>
                  <a:pt x="7488468" y="2958469"/>
                  <a:pt x="7488285" y="2959902"/>
                </a:cubicBezTo>
                <a:close/>
                <a:moveTo>
                  <a:pt x="7596510" y="2958242"/>
                </a:moveTo>
                <a:cubicBezTo>
                  <a:pt x="7594656" y="2959724"/>
                  <a:pt x="7594907" y="2960986"/>
                  <a:pt x="7595850" y="2961695"/>
                </a:cubicBezTo>
                <a:cubicBezTo>
                  <a:pt x="7596795" y="2962401"/>
                  <a:pt x="7598436" y="2962553"/>
                  <a:pt x="7599362" y="2961813"/>
                </a:cubicBezTo>
                <a:cubicBezTo>
                  <a:pt x="7600790" y="2963597"/>
                  <a:pt x="7598936" y="2965079"/>
                  <a:pt x="7598936" y="2965079"/>
                </a:cubicBezTo>
                <a:cubicBezTo>
                  <a:pt x="7601186" y="2966939"/>
                  <a:pt x="7602566" y="2967482"/>
                  <a:pt x="7603273" y="2967237"/>
                </a:cubicBezTo>
                <a:cubicBezTo>
                  <a:pt x="7605392" y="2966502"/>
                  <a:pt x="7601429" y="2958697"/>
                  <a:pt x="7596510" y="2958242"/>
                </a:cubicBezTo>
                <a:close/>
                <a:moveTo>
                  <a:pt x="7556974" y="2954736"/>
                </a:moveTo>
                <a:cubicBezTo>
                  <a:pt x="7551414" y="2959180"/>
                  <a:pt x="7557124" y="2966321"/>
                  <a:pt x="7548282" y="2970462"/>
                </a:cubicBezTo>
                <a:cubicBezTo>
                  <a:pt x="7553703" y="2973442"/>
                  <a:pt x="7556270" y="2972853"/>
                  <a:pt x="7558409" y="2970778"/>
                </a:cubicBezTo>
                <a:cubicBezTo>
                  <a:pt x="7560547" y="2968703"/>
                  <a:pt x="7562257" y="2965142"/>
                  <a:pt x="7565963" y="2962179"/>
                </a:cubicBezTo>
                <a:cubicBezTo>
                  <a:pt x="7564537" y="2960392"/>
                  <a:pt x="7561254" y="2960090"/>
                  <a:pt x="7561254" y="2960090"/>
                </a:cubicBezTo>
                <a:cubicBezTo>
                  <a:pt x="7559827" y="2958305"/>
                  <a:pt x="7558402" y="2956520"/>
                  <a:pt x="7556974" y="2954736"/>
                </a:cubicBezTo>
                <a:close/>
                <a:moveTo>
                  <a:pt x="4726526" y="2954237"/>
                </a:moveTo>
                <a:cubicBezTo>
                  <a:pt x="4720376" y="2951770"/>
                  <a:pt x="4714047" y="2951504"/>
                  <a:pt x="4707357" y="2955640"/>
                </a:cubicBezTo>
                <a:cubicBezTo>
                  <a:pt x="4714834" y="2967735"/>
                  <a:pt x="4710376" y="2970492"/>
                  <a:pt x="4710376" y="2970492"/>
                </a:cubicBezTo>
                <a:cubicBezTo>
                  <a:pt x="4705915" y="2973249"/>
                  <a:pt x="4705915" y="2973249"/>
                  <a:pt x="4705915" y="2973249"/>
                </a:cubicBezTo>
                <a:cubicBezTo>
                  <a:pt x="4705915" y="2973249"/>
                  <a:pt x="4701457" y="2976006"/>
                  <a:pt x="4701457" y="2976006"/>
                </a:cubicBezTo>
                <a:cubicBezTo>
                  <a:pt x="4696995" y="2978765"/>
                  <a:pt x="4696995" y="2978765"/>
                  <a:pt x="4704473" y="2990860"/>
                </a:cubicBezTo>
                <a:cubicBezTo>
                  <a:pt x="4704473" y="2990860"/>
                  <a:pt x="4704473" y="2990860"/>
                  <a:pt x="4708934" y="2988104"/>
                </a:cubicBezTo>
                <a:cubicBezTo>
                  <a:pt x="4713394" y="2985345"/>
                  <a:pt x="4722312" y="2979831"/>
                  <a:pt x="4729793" y="2991928"/>
                </a:cubicBezTo>
                <a:cubicBezTo>
                  <a:pt x="4738714" y="2986413"/>
                  <a:pt x="4743174" y="2983656"/>
                  <a:pt x="4743174" y="2983656"/>
                </a:cubicBezTo>
                <a:lnTo>
                  <a:pt x="4752092" y="2978141"/>
                </a:lnTo>
                <a:lnTo>
                  <a:pt x="4761724" y="2972186"/>
                </a:lnTo>
                <a:cubicBezTo>
                  <a:pt x="4756117" y="2963113"/>
                  <a:pt x="4751299" y="2966091"/>
                  <a:pt x="4746482" y="2969071"/>
                </a:cubicBezTo>
                <a:lnTo>
                  <a:pt x="4752090" y="2978139"/>
                </a:lnTo>
                <a:lnTo>
                  <a:pt x="4746681" y="2973124"/>
                </a:lnTo>
                <a:cubicBezTo>
                  <a:pt x="4746122" y="2973470"/>
                  <a:pt x="4746122" y="2973470"/>
                  <a:pt x="4744614" y="2966043"/>
                </a:cubicBezTo>
                <a:cubicBezTo>
                  <a:pt x="4738644" y="2961374"/>
                  <a:pt x="4732675" y="2956705"/>
                  <a:pt x="4726526" y="2954237"/>
                </a:cubicBezTo>
                <a:close/>
                <a:moveTo>
                  <a:pt x="7383764" y="2951824"/>
                </a:moveTo>
                <a:cubicBezTo>
                  <a:pt x="7382278" y="2952828"/>
                  <a:pt x="7381367" y="2955174"/>
                  <a:pt x="7382131" y="2956961"/>
                </a:cubicBezTo>
                <a:cubicBezTo>
                  <a:pt x="7383191" y="2950483"/>
                  <a:pt x="7389840" y="2961547"/>
                  <a:pt x="7388840" y="2954733"/>
                </a:cubicBezTo>
                <a:cubicBezTo>
                  <a:pt x="7387311" y="2951158"/>
                  <a:pt x="7385251" y="2950820"/>
                  <a:pt x="7383764" y="2951824"/>
                </a:cubicBezTo>
                <a:close/>
                <a:moveTo>
                  <a:pt x="7371741" y="2951371"/>
                </a:moveTo>
                <a:cubicBezTo>
                  <a:pt x="7368058" y="2948639"/>
                  <a:pt x="7365771" y="2950467"/>
                  <a:pt x="7363949" y="2953344"/>
                </a:cubicBezTo>
                <a:cubicBezTo>
                  <a:pt x="7362125" y="2956219"/>
                  <a:pt x="7360765" y="2960146"/>
                  <a:pt x="7358937" y="2961608"/>
                </a:cubicBezTo>
                <a:cubicBezTo>
                  <a:pt x="7361579" y="2963040"/>
                  <a:pt x="7363362" y="2963390"/>
                  <a:pt x="7364629" y="2963041"/>
                </a:cubicBezTo>
                <a:cubicBezTo>
                  <a:pt x="7368430" y="2961997"/>
                  <a:pt x="7367624" y="2954661"/>
                  <a:pt x="7371741" y="2951371"/>
                </a:cubicBezTo>
                <a:close/>
                <a:moveTo>
                  <a:pt x="7410188" y="2949718"/>
                </a:moveTo>
                <a:cubicBezTo>
                  <a:pt x="7410188" y="2949718"/>
                  <a:pt x="7410188" y="2949718"/>
                  <a:pt x="7408278" y="2951245"/>
                </a:cubicBezTo>
                <a:cubicBezTo>
                  <a:pt x="7406370" y="2952771"/>
                  <a:pt x="7405913" y="2956116"/>
                  <a:pt x="7407366" y="2957933"/>
                </a:cubicBezTo>
                <a:cubicBezTo>
                  <a:pt x="7406908" y="2961277"/>
                  <a:pt x="7404997" y="2962804"/>
                  <a:pt x="7404542" y="2966148"/>
                </a:cubicBezTo>
                <a:cubicBezTo>
                  <a:pt x="7404542" y="2966148"/>
                  <a:pt x="7404542" y="2966148"/>
                  <a:pt x="7405996" y="2967966"/>
                </a:cubicBezTo>
                <a:cubicBezTo>
                  <a:pt x="7407905" y="2966439"/>
                  <a:pt x="7408362" y="2963095"/>
                  <a:pt x="7408818" y="2959751"/>
                </a:cubicBezTo>
                <a:cubicBezTo>
                  <a:pt x="7410726" y="2958225"/>
                  <a:pt x="7411185" y="2954881"/>
                  <a:pt x="7413094" y="2953354"/>
                </a:cubicBezTo>
                <a:cubicBezTo>
                  <a:pt x="7411641" y="2951535"/>
                  <a:pt x="7411641" y="2951535"/>
                  <a:pt x="7411641" y="2951535"/>
                </a:cubicBezTo>
                <a:cubicBezTo>
                  <a:pt x="7410188" y="2949718"/>
                  <a:pt x="7410188" y="2949718"/>
                  <a:pt x="7410188" y="2949718"/>
                </a:cubicBezTo>
                <a:close/>
                <a:moveTo>
                  <a:pt x="7586175" y="2948770"/>
                </a:moveTo>
                <a:cubicBezTo>
                  <a:pt x="7582320" y="2945823"/>
                  <a:pt x="7578016" y="2947001"/>
                  <a:pt x="7575822" y="2949885"/>
                </a:cubicBezTo>
                <a:cubicBezTo>
                  <a:pt x="7573630" y="2952768"/>
                  <a:pt x="7573550" y="2957355"/>
                  <a:pt x="7578140" y="2961223"/>
                </a:cubicBezTo>
                <a:cubicBezTo>
                  <a:pt x="7577028" y="2956082"/>
                  <a:pt x="7580687" y="2953157"/>
                  <a:pt x="7586175" y="2948770"/>
                </a:cubicBezTo>
                <a:close/>
                <a:moveTo>
                  <a:pt x="7415986" y="2911149"/>
                </a:moveTo>
                <a:cubicBezTo>
                  <a:pt x="7411491" y="2913929"/>
                  <a:pt x="7406997" y="2916710"/>
                  <a:pt x="7402499" y="2919489"/>
                </a:cubicBezTo>
                <a:lnTo>
                  <a:pt x="7407091" y="2933598"/>
                </a:lnTo>
                <a:lnTo>
                  <a:pt x="7406363" y="2934426"/>
                </a:lnTo>
                <a:cubicBezTo>
                  <a:pt x="7406363" y="2934426"/>
                  <a:pt x="7407810" y="2937887"/>
                  <a:pt x="7407810" y="2937887"/>
                </a:cubicBezTo>
                <a:lnTo>
                  <a:pt x="7408880" y="2937283"/>
                </a:lnTo>
                <a:lnTo>
                  <a:pt x="7415111" y="2947900"/>
                </a:lnTo>
                <a:cubicBezTo>
                  <a:pt x="7416957" y="2949790"/>
                  <a:pt x="7418879" y="2950806"/>
                  <a:pt x="7420800" y="2950501"/>
                </a:cubicBezTo>
                <a:lnTo>
                  <a:pt x="7426107" y="2943904"/>
                </a:lnTo>
                <a:lnTo>
                  <a:pt x="7426888" y="2947321"/>
                </a:lnTo>
                <a:lnTo>
                  <a:pt x="7427010" y="2947632"/>
                </a:lnTo>
                <a:lnTo>
                  <a:pt x="7426827" y="2947733"/>
                </a:lnTo>
                <a:lnTo>
                  <a:pt x="7427264" y="2948280"/>
                </a:lnTo>
                <a:lnTo>
                  <a:pt x="7429281" y="2953435"/>
                </a:lnTo>
                <a:cubicBezTo>
                  <a:pt x="7430023" y="2955154"/>
                  <a:pt x="7430581" y="2956341"/>
                  <a:pt x="7430581" y="2956341"/>
                </a:cubicBezTo>
                <a:cubicBezTo>
                  <a:pt x="7429377" y="2958753"/>
                  <a:pt x="7429607" y="2960020"/>
                  <a:pt x="7430615" y="2960302"/>
                </a:cubicBezTo>
                <a:cubicBezTo>
                  <a:pt x="7431625" y="2960584"/>
                  <a:pt x="7433409" y="2959883"/>
                  <a:pt x="7435319" y="2958355"/>
                </a:cubicBezTo>
                <a:lnTo>
                  <a:pt x="7427264" y="2948280"/>
                </a:lnTo>
                <a:lnTo>
                  <a:pt x="7427010" y="2947632"/>
                </a:lnTo>
                <a:lnTo>
                  <a:pt x="7431177" y="2945344"/>
                </a:lnTo>
                <a:cubicBezTo>
                  <a:pt x="7431478" y="2944740"/>
                  <a:pt x="7430647" y="2944679"/>
                  <a:pt x="7428737" y="2946207"/>
                </a:cubicBezTo>
                <a:lnTo>
                  <a:pt x="7427910" y="2941660"/>
                </a:lnTo>
                <a:lnTo>
                  <a:pt x="7428321" y="2941150"/>
                </a:lnTo>
                <a:cubicBezTo>
                  <a:pt x="7419905" y="2927538"/>
                  <a:pt x="7424401" y="2924759"/>
                  <a:pt x="7415986" y="2911149"/>
                </a:cubicBezTo>
                <a:close/>
                <a:moveTo>
                  <a:pt x="7559925" y="2908750"/>
                </a:moveTo>
                <a:cubicBezTo>
                  <a:pt x="7558039" y="2910260"/>
                  <a:pt x="7556151" y="2911767"/>
                  <a:pt x="7556151" y="2911767"/>
                </a:cubicBezTo>
                <a:cubicBezTo>
                  <a:pt x="7558849" y="2915144"/>
                  <a:pt x="7556962" y="2916651"/>
                  <a:pt x="7556962" y="2916651"/>
                </a:cubicBezTo>
                <a:cubicBezTo>
                  <a:pt x="7558043" y="2919936"/>
                  <a:pt x="7560605" y="2919272"/>
                  <a:pt x="7561987" y="2917131"/>
                </a:cubicBezTo>
                <a:cubicBezTo>
                  <a:pt x="7563368" y="2914991"/>
                  <a:pt x="7563567" y="2911371"/>
                  <a:pt x="7559925" y="2908750"/>
                </a:cubicBezTo>
                <a:close/>
                <a:moveTo>
                  <a:pt x="7491149" y="2902298"/>
                </a:moveTo>
                <a:cubicBezTo>
                  <a:pt x="7491149" y="2902298"/>
                  <a:pt x="7485917" y="2924347"/>
                  <a:pt x="7477501" y="2910737"/>
                </a:cubicBezTo>
                <a:lnTo>
                  <a:pt x="7479488" y="2916976"/>
                </a:lnTo>
                <a:lnTo>
                  <a:pt x="7477909" y="2917391"/>
                </a:lnTo>
                <a:cubicBezTo>
                  <a:pt x="7473843" y="2921011"/>
                  <a:pt x="7471866" y="2926274"/>
                  <a:pt x="7471910" y="2932134"/>
                </a:cubicBezTo>
                <a:cubicBezTo>
                  <a:pt x="7471910" y="2932134"/>
                  <a:pt x="7471910" y="2932134"/>
                  <a:pt x="7473797" y="2930625"/>
                </a:cubicBezTo>
                <a:cubicBezTo>
                  <a:pt x="7473797" y="2930625"/>
                  <a:pt x="7473797" y="2930625"/>
                  <a:pt x="7473345" y="2933930"/>
                </a:cubicBezTo>
                <a:cubicBezTo>
                  <a:pt x="7473345" y="2933930"/>
                  <a:pt x="7471458" y="2935439"/>
                  <a:pt x="7472895" y="2937237"/>
                </a:cubicBezTo>
                <a:cubicBezTo>
                  <a:pt x="7472895" y="2937237"/>
                  <a:pt x="7472895" y="2937237"/>
                  <a:pt x="7471008" y="2938746"/>
                </a:cubicBezTo>
                <a:cubicBezTo>
                  <a:pt x="7473883" y="2942342"/>
                  <a:pt x="7476757" y="2945936"/>
                  <a:pt x="7480081" y="2946226"/>
                </a:cubicBezTo>
                <a:cubicBezTo>
                  <a:pt x="7481520" y="2948023"/>
                  <a:pt x="7483405" y="2946515"/>
                  <a:pt x="7483405" y="2946515"/>
                </a:cubicBezTo>
                <a:cubicBezTo>
                  <a:pt x="7481968" y="2944716"/>
                  <a:pt x="7481968" y="2944716"/>
                  <a:pt x="7480532" y="2942918"/>
                </a:cubicBezTo>
                <a:cubicBezTo>
                  <a:pt x="7479095" y="2941122"/>
                  <a:pt x="7477658" y="2939324"/>
                  <a:pt x="7476220" y="2937526"/>
                </a:cubicBezTo>
                <a:cubicBezTo>
                  <a:pt x="7476220" y="2937526"/>
                  <a:pt x="7476220" y="2937526"/>
                  <a:pt x="7476669" y="2934220"/>
                </a:cubicBezTo>
                <a:cubicBezTo>
                  <a:pt x="7476669" y="2934220"/>
                  <a:pt x="7476669" y="2934220"/>
                  <a:pt x="7478108" y="2936017"/>
                </a:cubicBezTo>
                <a:cubicBezTo>
                  <a:pt x="7483317" y="2934799"/>
                  <a:pt x="7488979" y="2930272"/>
                  <a:pt x="7493741" y="2932359"/>
                </a:cubicBezTo>
                <a:cubicBezTo>
                  <a:pt x="7495852" y="2929198"/>
                  <a:pt x="7495471" y="2925819"/>
                  <a:pt x="7495090" y="2922440"/>
                </a:cubicBezTo>
                <a:lnTo>
                  <a:pt x="7495649" y="2918329"/>
                </a:lnTo>
                <a:lnTo>
                  <a:pt x="7499564" y="2915909"/>
                </a:lnTo>
                <a:cubicBezTo>
                  <a:pt x="7504113" y="2913095"/>
                  <a:pt x="7504113" y="2913095"/>
                  <a:pt x="7504113" y="2913095"/>
                </a:cubicBezTo>
                <a:cubicBezTo>
                  <a:pt x="7504113" y="2913095"/>
                  <a:pt x="7495700" y="2899486"/>
                  <a:pt x="7491149" y="2902298"/>
                </a:cubicBezTo>
                <a:close/>
                <a:moveTo>
                  <a:pt x="7698126" y="2890837"/>
                </a:moveTo>
                <a:cubicBezTo>
                  <a:pt x="7698126" y="2890837"/>
                  <a:pt x="7698126" y="2890837"/>
                  <a:pt x="7699598" y="2892676"/>
                </a:cubicBezTo>
                <a:cubicBezTo>
                  <a:pt x="7699598" y="2892676"/>
                  <a:pt x="7699598" y="2892676"/>
                  <a:pt x="7697760" y="2894146"/>
                </a:cubicBezTo>
                <a:cubicBezTo>
                  <a:pt x="7695554" y="2898924"/>
                  <a:pt x="7691509" y="2905170"/>
                  <a:pt x="7686364" y="2906270"/>
                </a:cubicBezTo>
                <a:cubicBezTo>
                  <a:pt x="7684526" y="2907739"/>
                  <a:pt x="7684526" y="2907739"/>
                  <a:pt x="7684159" y="2911048"/>
                </a:cubicBezTo>
                <a:cubicBezTo>
                  <a:pt x="7685629" y="2912887"/>
                  <a:pt x="7688938" y="2913255"/>
                  <a:pt x="7688938" y="2913255"/>
                </a:cubicBezTo>
                <a:cubicBezTo>
                  <a:pt x="7692428" y="2911973"/>
                  <a:pt x="7695188" y="2909769"/>
                  <a:pt x="7697577" y="2907107"/>
                </a:cubicBezTo>
                <a:cubicBezTo>
                  <a:pt x="7699965" y="2904441"/>
                  <a:pt x="7701988" y="2901316"/>
                  <a:pt x="7704008" y="2898193"/>
                </a:cubicBezTo>
                <a:cubicBezTo>
                  <a:pt x="7704008" y="2898193"/>
                  <a:pt x="7704008" y="2898193"/>
                  <a:pt x="7702537" y="2896353"/>
                </a:cubicBezTo>
                <a:cubicBezTo>
                  <a:pt x="7704377" y="2894885"/>
                  <a:pt x="7702906" y="2893046"/>
                  <a:pt x="7702906" y="2893046"/>
                </a:cubicBezTo>
                <a:cubicBezTo>
                  <a:pt x="7701436" y="2891206"/>
                  <a:pt x="7699965" y="2889367"/>
                  <a:pt x="7698126" y="2890837"/>
                </a:cubicBezTo>
                <a:close/>
                <a:moveTo>
                  <a:pt x="7439204" y="2880076"/>
                </a:moveTo>
                <a:lnTo>
                  <a:pt x="7446160" y="2884828"/>
                </a:lnTo>
                <a:lnTo>
                  <a:pt x="7433371" y="2883683"/>
                </a:lnTo>
                <a:lnTo>
                  <a:pt x="7434763" y="2882821"/>
                </a:lnTo>
                <a:cubicBezTo>
                  <a:pt x="7439204" y="2880076"/>
                  <a:pt x="7439204" y="2880076"/>
                  <a:pt x="7439204" y="2880076"/>
                </a:cubicBezTo>
                <a:close/>
                <a:moveTo>
                  <a:pt x="7087451" y="2879897"/>
                </a:moveTo>
                <a:lnTo>
                  <a:pt x="7088777" y="2882257"/>
                </a:lnTo>
                <a:lnTo>
                  <a:pt x="7074483" y="2885992"/>
                </a:lnTo>
                <a:lnTo>
                  <a:pt x="7073421" y="2884866"/>
                </a:lnTo>
                <a:lnTo>
                  <a:pt x="7079631" y="2879917"/>
                </a:lnTo>
                <a:cubicBezTo>
                  <a:pt x="7082401" y="2878915"/>
                  <a:pt x="7085275" y="2878865"/>
                  <a:pt x="7087451" y="2879897"/>
                </a:cubicBezTo>
                <a:close/>
                <a:moveTo>
                  <a:pt x="7725589" y="2875266"/>
                </a:moveTo>
                <a:cubicBezTo>
                  <a:pt x="7727041" y="2877085"/>
                  <a:pt x="7723702" y="2876775"/>
                  <a:pt x="7721815" y="2878285"/>
                </a:cubicBezTo>
                <a:cubicBezTo>
                  <a:pt x="7719926" y="2879793"/>
                  <a:pt x="7719926" y="2879793"/>
                  <a:pt x="7718039" y="2881301"/>
                </a:cubicBezTo>
                <a:cubicBezTo>
                  <a:pt x="7716153" y="2882810"/>
                  <a:pt x="7714267" y="2884319"/>
                  <a:pt x="7713832" y="2887645"/>
                </a:cubicBezTo>
                <a:cubicBezTo>
                  <a:pt x="7713398" y="2890972"/>
                  <a:pt x="7714852" y="2892788"/>
                  <a:pt x="7716304" y="2894606"/>
                </a:cubicBezTo>
                <a:cubicBezTo>
                  <a:pt x="7717758" y="2896423"/>
                  <a:pt x="7719646" y="2894915"/>
                  <a:pt x="7720078" y="2891589"/>
                </a:cubicBezTo>
                <a:cubicBezTo>
                  <a:pt x="7720513" y="2888263"/>
                  <a:pt x="7722400" y="2886754"/>
                  <a:pt x="7727626" y="2885555"/>
                </a:cubicBezTo>
                <a:cubicBezTo>
                  <a:pt x="7729514" y="2884047"/>
                  <a:pt x="7731401" y="2882537"/>
                  <a:pt x="7733288" y="2881029"/>
                </a:cubicBezTo>
                <a:cubicBezTo>
                  <a:pt x="7733288" y="2881029"/>
                  <a:pt x="7733721" y="2877702"/>
                  <a:pt x="7732269" y="2875884"/>
                </a:cubicBezTo>
                <a:cubicBezTo>
                  <a:pt x="7730816" y="2874067"/>
                  <a:pt x="7727475" y="2873759"/>
                  <a:pt x="7725589" y="2875266"/>
                </a:cubicBezTo>
                <a:close/>
                <a:moveTo>
                  <a:pt x="7393962" y="2872419"/>
                </a:moveTo>
                <a:lnTo>
                  <a:pt x="7401206" y="2876923"/>
                </a:lnTo>
                <a:lnTo>
                  <a:pt x="7401601" y="2877198"/>
                </a:lnTo>
                <a:lnTo>
                  <a:pt x="7401596" y="2877266"/>
                </a:lnTo>
                <a:lnTo>
                  <a:pt x="7402078" y="2880892"/>
                </a:lnTo>
                <a:lnTo>
                  <a:pt x="7388773" y="2879855"/>
                </a:lnTo>
                <a:lnTo>
                  <a:pt x="7393943" y="2878652"/>
                </a:lnTo>
                <a:close/>
                <a:moveTo>
                  <a:pt x="7713693" y="2870613"/>
                </a:moveTo>
                <a:cubicBezTo>
                  <a:pt x="7711948" y="2869811"/>
                  <a:pt x="7709966" y="2872861"/>
                  <a:pt x="7712979" y="2882156"/>
                </a:cubicBezTo>
                <a:cubicBezTo>
                  <a:pt x="7716944" y="2876060"/>
                  <a:pt x="7715437" y="2871413"/>
                  <a:pt x="7713693" y="2870613"/>
                </a:cubicBezTo>
                <a:close/>
                <a:moveTo>
                  <a:pt x="7618601" y="2869876"/>
                </a:moveTo>
                <a:cubicBezTo>
                  <a:pt x="7617876" y="2869693"/>
                  <a:pt x="7617269" y="2870627"/>
                  <a:pt x="7616937" y="2872149"/>
                </a:cubicBezTo>
                <a:lnTo>
                  <a:pt x="7617042" y="2872625"/>
                </a:lnTo>
                <a:lnTo>
                  <a:pt x="7616292" y="2872307"/>
                </a:lnTo>
                <a:lnTo>
                  <a:pt x="7617120" y="2872982"/>
                </a:lnTo>
                <a:lnTo>
                  <a:pt x="7619525" y="2884087"/>
                </a:lnTo>
                <a:cubicBezTo>
                  <a:pt x="7620695" y="2884587"/>
                  <a:pt x="7621313" y="2884633"/>
                  <a:pt x="7621658" y="2884401"/>
                </a:cubicBezTo>
                <a:cubicBezTo>
                  <a:pt x="7622697" y="2883705"/>
                  <a:pt x="7621303" y="2880510"/>
                  <a:pt x="7625186" y="2879562"/>
                </a:cubicBezTo>
                <a:lnTo>
                  <a:pt x="7617120" y="2872982"/>
                </a:lnTo>
                <a:lnTo>
                  <a:pt x="7617042" y="2872625"/>
                </a:lnTo>
                <a:lnTo>
                  <a:pt x="7620981" y="2874304"/>
                </a:lnTo>
                <a:cubicBezTo>
                  <a:pt x="7620172" y="2871359"/>
                  <a:pt x="7619327" y="2870059"/>
                  <a:pt x="7618601" y="2869876"/>
                </a:cubicBezTo>
                <a:close/>
                <a:moveTo>
                  <a:pt x="7373228" y="2866080"/>
                </a:moveTo>
                <a:lnTo>
                  <a:pt x="7374554" y="2866297"/>
                </a:lnTo>
                <a:lnTo>
                  <a:pt x="7374291" y="2867412"/>
                </a:lnTo>
                <a:close/>
                <a:moveTo>
                  <a:pt x="7750625" y="2863828"/>
                </a:moveTo>
                <a:cubicBezTo>
                  <a:pt x="7746717" y="2862019"/>
                  <a:pt x="7742773" y="2861886"/>
                  <a:pt x="7739997" y="2864338"/>
                </a:cubicBezTo>
                <a:cubicBezTo>
                  <a:pt x="7738146" y="2865972"/>
                  <a:pt x="7736815" y="2868754"/>
                  <a:pt x="7736361" y="2872955"/>
                </a:cubicBezTo>
                <a:cubicBezTo>
                  <a:pt x="7740776" y="2870224"/>
                  <a:pt x="7752204" y="2878835"/>
                  <a:pt x="7761034" y="2873375"/>
                </a:cubicBezTo>
                <a:cubicBezTo>
                  <a:pt x="7758405" y="2869121"/>
                  <a:pt x="7754534" y="2865636"/>
                  <a:pt x="7750625" y="2863828"/>
                </a:cubicBezTo>
                <a:close/>
                <a:moveTo>
                  <a:pt x="7455778" y="2854749"/>
                </a:moveTo>
                <a:cubicBezTo>
                  <a:pt x="7453980" y="2856186"/>
                  <a:pt x="7451839" y="2860877"/>
                  <a:pt x="7454745" y="2864511"/>
                </a:cubicBezTo>
                <a:cubicBezTo>
                  <a:pt x="7456199" y="2866329"/>
                  <a:pt x="7456199" y="2866329"/>
                  <a:pt x="7456199" y="2866329"/>
                </a:cubicBezTo>
                <a:cubicBezTo>
                  <a:pt x="7457823" y="2866521"/>
                  <a:pt x="7458273" y="2866161"/>
                  <a:pt x="7458315" y="2865754"/>
                </a:cubicBezTo>
                <a:cubicBezTo>
                  <a:pt x="7458359" y="2865346"/>
                  <a:pt x="7457996" y="2864893"/>
                  <a:pt x="7457996" y="2864893"/>
                </a:cubicBezTo>
                <a:cubicBezTo>
                  <a:pt x="7455088" y="2861259"/>
                  <a:pt x="7456886" y="2859821"/>
                  <a:pt x="7458684" y="2858383"/>
                </a:cubicBezTo>
                <a:cubicBezTo>
                  <a:pt x="7458684" y="2858383"/>
                  <a:pt x="7458684" y="2858383"/>
                  <a:pt x="7457230" y="2856566"/>
                </a:cubicBezTo>
                <a:cubicBezTo>
                  <a:pt x="7457230" y="2856566"/>
                  <a:pt x="7457230" y="2856566"/>
                  <a:pt x="7455778" y="2854749"/>
                </a:cubicBezTo>
                <a:close/>
                <a:moveTo>
                  <a:pt x="4783174" y="2848852"/>
                </a:moveTo>
                <a:cubicBezTo>
                  <a:pt x="4776288" y="2850905"/>
                  <a:pt x="4771803" y="2862496"/>
                  <a:pt x="4768431" y="2864582"/>
                </a:cubicBezTo>
                <a:cubicBezTo>
                  <a:pt x="4771938" y="2870252"/>
                  <a:pt x="4774814" y="2872394"/>
                  <a:pt x="4776815" y="2873115"/>
                </a:cubicBezTo>
                <a:cubicBezTo>
                  <a:pt x="4778815" y="2873837"/>
                  <a:pt x="4779939" y="2873142"/>
                  <a:pt x="4779939" y="2873142"/>
                </a:cubicBezTo>
                <a:cubicBezTo>
                  <a:pt x="4793424" y="2864804"/>
                  <a:pt x="4786415" y="2853463"/>
                  <a:pt x="4790909" y="2850685"/>
                </a:cubicBezTo>
                <a:cubicBezTo>
                  <a:pt x="4788032" y="2848543"/>
                  <a:pt x="4785469" y="2848168"/>
                  <a:pt x="4783174" y="2848852"/>
                </a:cubicBezTo>
                <a:close/>
                <a:moveTo>
                  <a:pt x="7557053" y="2847202"/>
                </a:moveTo>
                <a:cubicBezTo>
                  <a:pt x="7556531" y="2850496"/>
                  <a:pt x="7554604" y="2852035"/>
                  <a:pt x="7554080" y="2855326"/>
                </a:cubicBezTo>
                <a:cubicBezTo>
                  <a:pt x="7554080" y="2855326"/>
                  <a:pt x="7552154" y="2856865"/>
                  <a:pt x="7552154" y="2856865"/>
                </a:cubicBezTo>
                <a:cubicBezTo>
                  <a:pt x="7552154" y="2856865"/>
                  <a:pt x="7550230" y="2858405"/>
                  <a:pt x="7551629" y="2860156"/>
                </a:cubicBezTo>
                <a:lnTo>
                  <a:pt x="7551253" y="2862516"/>
                </a:lnTo>
                <a:lnTo>
                  <a:pt x="7534353" y="2860958"/>
                </a:lnTo>
                <a:cubicBezTo>
                  <a:pt x="7528880" y="2864342"/>
                  <a:pt x="7524183" y="2871429"/>
                  <a:pt x="7521354" y="2881538"/>
                </a:cubicBezTo>
                <a:cubicBezTo>
                  <a:pt x="7521354" y="2881538"/>
                  <a:pt x="7520260" y="2882214"/>
                  <a:pt x="7520647" y="2884064"/>
                </a:cubicBezTo>
                <a:lnTo>
                  <a:pt x="7521766" y="2885371"/>
                </a:lnTo>
                <a:lnTo>
                  <a:pt x="7516192" y="2888382"/>
                </a:lnTo>
                <a:cubicBezTo>
                  <a:pt x="7512466" y="2891360"/>
                  <a:pt x="7510090" y="2896027"/>
                  <a:pt x="7507714" y="2900694"/>
                </a:cubicBezTo>
                <a:cubicBezTo>
                  <a:pt x="7507714" y="2900694"/>
                  <a:pt x="7507197" y="2903871"/>
                  <a:pt x="7510411" y="2904070"/>
                </a:cubicBezTo>
                <a:cubicBezTo>
                  <a:pt x="7510411" y="2904070"/>
                  <a:pt x="7510749" y="2904491"/>
                  <a:pt x="7511149" y="2904516"/>
                </a:cubicBezTo>
                <a:cubicBezTo>
                  <a:pt x="7511551" y="2904541"/>
                  <a:pt x="7512017" y="2904169"/>
                  <a:pt x="7512274" y="2902579"/>
                </a:cubicBezTo>
                <a:lnTo>
                  <a:pt x="7525572" y="2889820"/>
                </a:lnTo>
                <a:lnTo>
                  <a:pt x="7528833" y="2893634"/>
                </a:lnTo>
                <a:cubicBezTo>
                  <a:pt x="7533211" y="2890926"/>
                  <a:pt x="7541968" y="2885512"/>
                  <a:pt x="7550726" y="2880097"/>
                </a:cubicBezTo>
                <a:cubicBezTo>
                  <a:pt x="7555105" y="2877389"/>
                  <a:pt x="7566962" y="2886776"/>
                  <a:pt x="7575718" y="2881364"/>
                </a:cubicBezTo>
                <a:cubicBezTo>
                  <a:pt x="7568241" y="2869268"/>
                  <a:pt x="7568241" y="2869268"/>
                  <a:pt x="7565141" y="2854466"/>
                </a:cubicBezTo>
                <a:lnTo>
                  <a:pt x="7563828" y="2855278"/>
                </a:lnTo>
                <a:lnTo>
                  <a:pt x="7561783" y="2849170"/>
                </a:lnTo>
                <a:cubicBezTo>
                  <a:pt x="7560383" y="2847417"/>
                  <a:pt x="7557053" y="2847202"/>
                  <a:pt x="7557053" y="2847202"/>
                </a:cubicBezTo>
                <a:close/>
                <a:moveTo>
                  <a:pt x="4854901" y="2845601"/>
                </a:moveTo>
                <a:cubicBezTo>
                  <a:pt x="4850488" y="2848332"/>
                  <a:pt x="4846070" y="2851063"/>
                  <a:pt x="4850068" y="2867399"/>
                </a:cubicBezTo>
                <a:cubicBezTo>
                  <a:pt x="4850068" y="2867399"/>
                  <a:pt x="4850068" y="2867399"/>
                  <a:pt x="4858483" y="2881008"/>
                </a:cubicBezTo>
                <a:cubicBezTo>
                  <a:pt x="4867314" y="2875547"/>
                  <a:pt x="4867730" y="2856479"/>
                  <a:pt x="4854901" y="2845601"/>
                </a:cubicBezTo>
                <a:close/>
                <a:moveTo>
                  <a:pt x="5061379" y="2843005"/>
                </a:moveTo>
                <a:cubicBezTo>
                  <a:pt x="5065815" y="2840262"/>
                  <a:pt x="5078098" y="2850205"/>
                  <a:pt x="5086973" y="2844718"/>
                </a:cubicBezTo>
                <a:cubicBezTo>
                  <a:pt x="5090380" y="2860149"/>
                  <a:pt x="5090380" y="2860149"/>
                  <a:pt x="5093783" y="2875576"/>
                </a:cubicBezTo>
                <a:cubicBezTo>
                  <a:pt x="5089345" y="2878320"/>
                  <a:pt x="5076033" y="2886552"/>
                  <a:pt x="5068192" y="2873867"/>
                </a:cubicBezTo>
                <a:cubicBezTo>
                  <a:pt x="5072629" y="2871124"/>
                  <a:pt x="5073660" y="2852949"/>
                  <a:pt x="5061379" y="2843005"/>
                </a:cubicBezTo>
                <a:close/>
                <a:moveTo>
                  <a:pt x="7766675" y="2842454"/>
                </a:moveTo>
                <a:cubicBezTo>
                  <a:pt x="7763916" y="2844159"/>
                  <a:pt x="7762357" y="2849043"/>
                  <a:pt x="7763655" y="2856079"/>
                </a:cubicBezTo>
                <a:cubicBezTo>
                  <a:pt x="7763655" y="2856079"/>
                  <a:pt x="7772485" y="2850618"/>
                  <a:pt x="7779498" y="2861960"/>
                </a:cubicBezTo>
                <a:cubicBezTo>
                  <a:pt x="7788328" y="2856500"/>
                  <a:pt x="7776901" y="2847889"/>
                  <a:pt x="7776901" y="2847889"/>
                </a:cubicBezTo>
                <a:cubicBezTo>
                  <a:pt x="7773394" y="2842219"/>
                  <a:pt x="7769433" y="2840748"/>
                  <a:pt x="7766675" y="2842454"/>
                </a:cubicBezTo>
                <a:close/>
                <a:moveTo>
                  <a:pt x="7371658" y="2839692"/>
                </a:moveTo>
                <a:lnTo>
                  <a:pt x="7371822" y="2840468"/>
                </a:lnTo>
                <a:lnTo>
                  <a:pt x="7371427" y="2840286"/>
                </a:lnTo>
                <a:close/>
                <a:moveTo>
                  <a:pt x="7380566" y="2836668"/>
                </a:moveTo>
                <a:cubicBezTo>
                  <a:pt x="7376550" y="2834494"/>
                  <a:pt x="7375488" y="2836016"/>
                  <a:pt x="7375752" y="2837993"/>
                </a:cubicBezTo>
                <a:cubicBezTo>
                  <a:pt x="7376018" y="2839971"/>
                  <a:pt x="7377605" y="2842405"/>
                  <a:pt x="7378888" y="2842051"/>
                </a:cubicBezTo>
                <a:cubicBezTo>
                  <a:pt x="7379746" y="2841813"/>
                  <a:pt x="7380466" y="2840342"/>
                  <a:pt x="7380566" y="2836668"/>
                </a:cubicBezTo>
                <a:close/>
                <a:moveTo>
                  <a:pt x="7494648" y="2834015"/>
                </a:moveTo>
                <a:cubicBezTo>
                  <a:pt x="7494682" y="2835087"/>
                  <a:pt x="7495875" y="2837059"/>
                  <a:pt x="7499201" y="2840252"/>
                </a:cubicBezTo>
                <a:cubicBezTo>
                  <a:pt x="7504862" y="2835727"/>
                  <a:pt x="7494547" y="2830806"/>
                  <a:pt x="7494648" y="2834015"/>
                </a:cubicBezTo>
                <a:close/>
                <a:moveTo>
                  <a:pt x="7482235" y="2833955"/>
                </a:moveTo>
                <a:cubicBezTo>
                  <a:pt x="7482568" y="2840071"/>
                  <a:pt x="7476675" y="2838398"/>
                  <a:pt x="7477210" y="2841562"/>
                </a:cubicBezTo>
                <a:cubicBezTo>
                  <a:pt x="7477388" y="2842616"/>
                  <a:pt x="7478280" y="2844208"/>
                  <a:pt x="7480358" y="2846805"/>
                </a:cubicBezTo>
                <a:cubicBezTo>
                  <a:pt x="7479442" y="2841860"/>
                  <a:pt x="7491922" y="2846070"/>
                  <a:pt x="7482235" y="2833955"/>
                </a:cubicBezTo>
                <a:close/>
                <a:moveTo>
                  <a:pt x="7580136" y="2828468"/>
                </a:moveTo>
                <a:cubicBezTo>
                  <a:pt x="7580136" y="2828468"/>
                  <a:pt x="7583734" y="2845056"/>
                  <a:pt x="7583734" y="2845056"/>
                </a:cubicBezTo>
                <a:cubicBezTo>
                  <a:pt x="7588552" y="2842077"/>
                  <a:pt x="7593367" y="2839098"/>
                  <a:pt x="7593367" y="2839098"/>
                </a:cubicBezTo>
                <a:cubicBezTo>
                  <a:pt x="7593367" y="2839098"/>
                  <a:pt x="7588552" y="2842077"/>
                  <a:pt x="7580136" y="2828468"/>
                </a:cubicBezTo>
                <a:close/>
                <a:moveTo>
                  <a:pt x="7443305" y="2827479"/>
                </a:moveTo>
                <a:cubicBezTo>
                  <a:pt x="7441433" y="2828976"/>
                  <a:pt x="7440944" y="2832204"/>
                  <a:pt x="7439072" y="2833700"/>
                </a:cubicBezTo>
                <a:cubicBezTo>
                  <a:pt x="7437893" y="2836062"/>
                  <a:pt x="7438061" y="2836993"/>
                  <a:pt x="7438881" y="2837178"/>
                </a:cubicBezTo>
                <a:cubicBezTo>
                  <a:pt x="7441343" y="2837738"/>
                  <a:pt x="7449676" y="2831609"/>
                  <a:pt x="7445098" y="2837397"/>
                </a:cubicBezTo>
                <a:cubicBezTo>
                  <a:pt x="7447294" y="2839186"/>
                  <a:pt x="7448573" y="2839585"/>
                  <a:pt x="7449302" y="2839179"/>
                </a:cubicBezTo>
                <a:cubicBezTo>
                  <a:pt x="7451492" y="2837958"/>
                  <a:pt x="7448760" y="2829503"/>
                  <a:pt x="7451201" y="2829680"/>
                </a:cubicBezTo>
                <a:cubicBezTo>
                  <a:pt x="7448435" y="2826218"/>
                  <a:pt x="7447945" y="2829445"/>
                  <a:pt x="7449330" y="2831177"/>
                </a:cubicBezTo>
                <a:cubicBezTo>
                  <a:pt x="7447457" y="2832673"/>
                  <a:pt x="7444689" y="2829211"/>
                  <a:pt x="7443305" y="2827479"/>
                </a:cubicBezTo>
                <a:close/>
                <a:moveTo>
                  <a:pt x="7505704" y="2826813"/>
                </a:moveTo>
                <a:lnTo>
                  <a:pt x="7504456" y="2830736"/>
                </a:lnTo>
                <a:lnTo>
                  <a:pt x="7503336" y="2830277"/>
                </a:lnTo>
                <a:close/>
                <a:moveTo>
                  <a:pt x="7405202" y="2825754"/>
                </a:moveTo>
                <a:cubicBezTo>
                  <a:pt x="7401887" y="2825478"/>
                  <a:pt x="7400000" y="2826985"/>
                  <a:pt x="7400000" y="2826985"/>
                </a:cubicBezTo>
                <a:cubicBezTo>
                  <a:pt x="7398114" y="2828494"/>
                  <a:pt x="7398114" y="2828494"/>
                  <a:pt x="7398114" y="2828494"/>
                </a:cubicBezTo>
                <a:cubicBezTo>
                  <a:pt x="7396227" y="2830001"/>
                  <a:pt x="7396227" y="2830001"/>
                  <a:pt x="7397654" y="2831789"/>
                </a:cubicBezTo>
                <a:cubicBezTo>
                  <a:pt x="7399082" y="2833574"/>
                  <a:pt x="7402395" y="2833850"/>
                  <a:pt x="7402395" y="2833850"/>
                </a:cubicBezTo>
                <a:cubicBezTo>
                  <a:pt x="7404282" y="2832341"/>
                  <a:pt x="7406170" y="2830832"/>
                  <a:pt x="7406170" y="2830832"/>
                </a:cubicBezTo>
                <a:cubicBezTo>
                  <a:pt x="7407827" y="2830970"/>
                  <a:pt x="7408297" y="2830593"/>
                  <a:pt x="7408356" y="2830181"/>
                </a:cubicBezTo>
                <a:cubicBezTo>
                  <a:pt x="7408413" y="2829770"/>
                  <a:pt x="7408056" y="2829323"/>
                  <a:pt x="7408056" y="2829323"/>
                </a:cubicBezTo>
                <a:cubicBezTo>
                  <a:pt x="7408516" y="2826030"/>
                  <a:pt x="7407089" y="2824246"/>
                  <a:pt x="7405202" y="2825754"/>
                </a:cubicBezTo>
                <a:close/>
                <a:moveTo>
                  <a:pt x="7563193" y="2821635"/>
                </a:moveTo>
                <a:cubicBezTo>
                  <a:pt x="7560976" y="2823008"/>
                  <a:pt x="7555685" y="2821894"/>
                  <a:pt x="7551933" y="2822024"/>
                </a:cubicBezTo>
                <a:cubicBezTo>
                  <a:pt x="7548178" y="2822153"/>
                  <a:pt x="7545960" y="2823525"/>
                  <a:pt x="7549880" y="2829868"/>
                </a:cubicBezTo>
                <a:cubicBezTo>
                  <a:pt x="7551840" y="2833037"/>
                  <a:pt x="7554143" y="2834901"/>
                  <a:pt x="7556372" y="2835715"/>
                </a:cubicBezTo>
                <a:cubicBezTo>
                  <a:pt x="7563057" y="2838156"/>
                  <a:pt x="7569075" y="2831148"/>
                  <a:pt x="7563193" y="2821635"/>
                </a:cubicBezTo>
                <a:close/>
                <a:moveTo>
                  <a:pt x="4933825" y="2815618"/>
                </a:moveTo>
                <a:cubicBezTo>
                  <a:pt x="4924727" y="2821243"/>
                  <a:pt x="4920178" y="2824054"/>
                  <a:pt x="4911080" y="2829679"/>
                </a:cubicBezTo>
                <a:cubicBezTo>
                  <a:pt x="4917561" y="2835076"/>
                  <a:pt x="4928592" y="2837661"/>
                  <a:pt x="4935332" y="2835848"/>
                </a:cubicBezTo>
                <a:cubicBezTo>
                  <a:pt x="4942068" y="2834033"/>
                  <a:pt x="4944514" y="2827817"/>
                  <a:pt x="4933825" y="2815618"/>
                </a:cubicBezTo>
                <a:close/>
                <a:moveTo>
                  <a:pt x="7430503" y="2807878"/>
                </a:moveTo>
                <a:lnTo>
                  <a:pt x="7431854" y="2812733"/>
                </a:lnTo>
                <a:lnTo>
                  <a:pt x="7430177" y="2814073"/>
                </a:lnTo>
                <a:lnTo>
                  <a:pt x="7423877" y="2814463"/>
                </a:lnTo>
                <a:lnTo>
                  <a:pt x="7424554" y="2808876"/>
                </a:lnTo>
                <a:close/>
                <a:moveTo>
                  <a:pt x="7433948" y="2807300"/>
                </a:moveTo>
                <a:cubicBezTo>
                  <a:pt x="7441882" y="2808971"/>
                  <a:pt x="7450241" y="2812571"/>
                  <a:pt x="7460819" y="2814797"/>
                </a:cubicBezTo>
                <a:lnTo>
                  <a:pt x="7465946" y="2820289"/>
                </a:lnTo>
                <a:lnTo>
                  <a:pt x="7438619" y="2813551"/>
                </a:lnTo>
                <a:lnTo>
                  <a:pt x="7432216" y="2813948"/>
                </a:lnTo>
                <a:lnTo>
                  <a:pt x="7431231" y="2809151"/>
                </a:lnTo>
                <a:lnTo>
                  <a:pt x="7430664" y="2807851"/>
                </a:lnTo>
                <a:close/>
                <a:moveTo>
                  <a:pt x="7840925" y="2805172"/>
                </a:moveTo>
                <a:cubicBezTo>
                  <a:pt x="7831934" y="2810729"/>
                  <a:pt x="7835853" y="2827119"/>
                  <a:pt x="7826863" y="2832678"/>
                </a:cubicBezTo>
                <a:cubicBezTo>
                  <a:pt x="7826863" y="2832678"/>
                  <a:pt x="7831357" y="2829898"/>
                  <a:pt x="7835276" y="2846285"/>
                </a:cubicBezTo>
                <a:cubicBezTo>
                  <a:pt x="7839771" y="2843505"/>
                  <a:pt x="7853257" y="2835167"/>
                  <a:pt x="7849340" y="2818781"/>
                </a:cubicBezTo>
                <a:cubicBezTo>
                  <a:pt x="7849340" y="2818781"/>
                  <a:pt x="7840925" y="2805172"/>
                  <a:pt x="7840925" y="2805172"/>
                </a:cubicBezTo>
                <a:close/>
                <a:moveTo>
                  <a:pt x="7609275" y="2799070"/>
                </a:moveTo>
                <a:cubicBezTo>
                  <a:pt x="7608876" y="2802371"/>
                  <a:pt x="7608876" y="2802371"/>
                  <a:pt x="7608876" y="2802371"/>
                </a:cubicBezTo>
                <a:cubicBezTo>
                  <a:pt x="7607023" y="2803851"/>
                  <a:pt x="7608477" y="2805669"/>
                  <a:pt x="7608477" y="2805669"/>
                </a:cubicBezTo>
                <a:cubicBezTo>
                  <a:pt x="7606622" y="2807151"/>
                  <a:pt x="7608076" y="2808968"/>
                  <a:pt x="7611381" y="2809306"/>
                </a:cubicBezTo>
                <a:cubicBezTo>
                  <a:pt x="7611381" y="2809306"/>
                  <a:pt x="7611745" y="2809759"/>
                  <a:pt x="7612159" y="2809801"/>
                </a:cubicBezTo>
                <a:cubicBezTo>
                  <a:pt x="7612572" y="2809843"/>
                  <a:pt x="7613035" y="2809472"/>
                  <a:pt x="7613236" y="2807824"/>
                </a:cubicBezTo>
                <a:cubicBezTo>
                  <a:pt x="7613635" y="2804524"/>
                  <a:pt x="7613635" y="2804524"/>
                  <a:pt x="7615489" y="2803042"/>
                </a:cubicBezTo>
                <a:cubicBezTo>
                  <a:pt x="7614035" y="2801225"/>
                  <a:pt x="7612583" y="2799405"/>
                  <a:pt x="7612583" y="2799405"/>
                </a:cubicBezTo>
                <a:cubicBezTo>
                  <a:pt x="7611130" y="2797589"/>
                  <a:pt x="7611130" y="2797589"/>
                  <a:pt x="7609275" y="2799070"/>
                </a:cubicBezTo>
                <a:close/>
                <a:moveTo>
                  <a:pt x="7487445" y="2798334"/>
                </a:moveTo>
                <a:cubicBezTo>
                  <a:pt x="7495287" y="2811019"/>
                  <a:pt x="7490850" y="2813762"/>
                  <a:pt x="7490850" y="2813762"/>
                </a:cubicBezTo>
                <a:cubicBezTo>
                  <a:pt x="7484968" y="2804250"/>
                  <a:pt x="7482916" y="2812094"/>
                  <a:pt x="7478950" y="2811259"/>
                </a:cubicBezTo>
                <a:lnTo>
                  <a:pt x="7476801" y="2809165"/>
                </a:lnTo>
                <a:lnTo>
                  <a:pt x="7481589" y="2807686"/>
                </a:lnTo>
                <a:cubicBezTo>
                  <a:pt x="7483692" y="2808029"/>
                  <a:pt x="7483692" y="2808029"/>
                  <a:pt x="7484207" y="2804889"/>
                </a:cubicBezTo>
                <a:cubicBezTo>
                  <a:pt x="7482104" y="2804545"/>
                  <a:pt x="7482104" y="2804545"/>
                  <a:pt x="7482104" y="2804545"/>
                </a:cubicBezTo>
                <a:cubicBezTo>
                  <a:pt x="7480001" y="2804200"/>
                  <a:pt x="7477900" y="2803857"/>
                  <a:pt x="7475799" y="2803512"/>
                </a:cubicBezTo>
                <a:lnTo>
                  <a:pt x="7474965" y="2803377"/>
                </a:lnTo>
                <a:lnTo>
                  <a:pt x="7476183" y="2798721"/>
                </a:lnTo>
                <a:cubicBezTo>
                  <a:pt x="7479937" y="2798593"/>
                  <a:pt x="7485225" y="2799707"/>
                  <a:pt x="7487445" y="2798334"/>
                </a:cubicBezTo>
                <a:close/>
                <a:moveTo>
                  <a:pt x="5312575" y="2792902"/>
                </a:moveTo>
                <a:cubicBezTo>
                  <a:pt x="5317012" y="2790159"/>
                  <a:pt x="5312575" y="2792902"/>
                  <a:pt x="5324856" y="2802846"/>
                </a:cubicBezTo>
                <a:lnTo>
                  <a:pt x="5311480" y="2795162"/>
                </a:lnTo>
                <a:close/>
                <a:moveTo>
                  <a:pt x="5159449" y="2782707"/>
                </a:moveTo>
                <a:cubicBezTo>
                  <a:pt x="5154633" y="2785685"/>
                  <a:pt x="5154633" y="2785685"/>
                  <a:pt x="5154633" y="2785685"/>
                </a:cubicBezTo>
                <a:cubicBezTo>
                  <a:pt x="5154633" y="2785685"/>
                  <a:pt x="5163047" y="2799294"/>
                  <a:pt x="5163047" y="2799294"/>
                </a:cubicBezTo>
                <a:cubicBezTo>
                  <a:pt x="5163047" y="2799294"/>
                  <a:pt x="5163047" y="2799294"/>
                  <a:pt x="5159449" y="2782707"/>
                </a:cubicBezTo>
                <a:close/>
                <a:moveTo>
                  <a:pt x="5283935" y="2757547"/>
                </a:moveTo>
                <a:lnTo>
                  <a:pt x="5284608" y="2757590"/>
                </a:lnTo>
                <a:cubicBezTo>
                  <a:pt x="5284608" y="2757590"/>
                  <a:pt x="5284608" y="2757590"/>
                  <a:pt x="5280170" y="2760337"/>
                </a:cubicBezTo>
                <a:close/>
                <a:moveTo>
                  <a:pt x="7601906" y="2755956"/>
                </a:moveTo>
                <a:lnTo>
                  <a:pt x="7611274" y="2763246"/>
                </a:lnTo>
                <a:lnTo>
                  <a:pt x="7624355" y="2764730"/>
                </a:lnTo>
                <a:lnTo>
                  <a:pt x="7604167" y="2778769"/>
                </a:lnTo>
                <a:cubicBezTo>
                  <a:pt x="7604167" y="2778769"/>
                  <a:pt x="7591886" y="2768827"/>
                  <a:pt x="7591886" y="2768827"/>
                </a:cubicBezTo>
                <a:cubicBezTo>
                  <a:pt x="7592143" y="2764284"/>
                  <a:pt x="7593381" y="2761325"/>
                  <a:pt x="7595302" y="2759317"/>
                </a:cubicBezTo>
                <a:close/>
                <a:moveTo>
                  <a:pt x="7366858" y="2755257"/>
                </a:moveTo>
                <a:cubicBezTo>
                  <a:pt x="7366328" y="2758494"/>
                  <a:pt x="7366328" y="2758494"/>
                  <a:pt x="7366328" y="2758494"/>
                </a:cubicBezTo>
                <a:lnTo>
                  <a:pt x="7369971" y="2758138"/>
                </a:lnTo>
                <a:lnTo>
                  <a:pt x="7372270" y="2762422"/>
                </a:lnTo>
                <a:lnTo>
                  <a:pt x="7377854" y="2769092"/>
                </a:lnTo>
                <a:lnTo>
                  <a:pt x="7362179" y="2771117"/>
                </a:lnTo>
                <a:cubicBezTo>
                  <a:pt x="7365798" y="2761732"/>
                  <a:pt x="7361209" y="2764306"/>
                  <a:pt x="7359708" y="2760737"/>
                </a:cubicBezTo>
                <a:cubicBezTo>
                  <a:pt x="7361738" y="2761069"/>
                  <a:pt x="7361738" y="2761069"/>
                  <a:pt x="7361738" y="2761069"/>
                </a:cubicBezTo>
                <a:cubicBezTo>
                  <a:pt x="7362268" y="2757829"/>
                  <a:pt x="7362268" y="2757829"/>
                  <a:pt x="7362268" y="2757829"/>
                </a:cubicBezTo>
                <a:cubicBezTo>
                  <a:pt x="7362268" y="2757829"/>
                  <a:pt x="7364298" y="2758162"/>
                  <a:pt x="7366858" y="2755257"/>
                </a:cubicBezTo>
                <a:close/>
                <a:moveTo>
                  <a:pt x="5066709" y="2725812"/>
                </a:moveTo>
                <a:cubicBezTo>
                  <a:pt x="5060502" y="2727886"/>
                  <a:pt x="5064101" y="2739768"/>
                  <a:pt x="5070413" y="2749976"/>
                </a:cubicBezTo>
                <a:cubicBezTo>
                  <a:pt x="5075231" y="2746997"/>
                  <a:pt x="5075231" y="2746997"/>
                  <a:pt x="5084863" y="2741040"/>
                </a:cubicBezTo>
                <a:cubicBezTo>
                  <a:pt x="5084863" y="2741040"/>
                  <a:pt x="5076449" y="2727431"/>
                  <a:pt x="5076449" y="2727431"/>
                </a:cubicBezTo>
                <a:cubicBezTo>
                  <a:pt x="5071937" y="2725518"/>
                  <a:pt x="5068777" y="2725119"/>
                  <a:pt x="5066709" y="2725812"/>
                </a:cubicBezTo>
                <a:close/>
                <a:moveTo>
                  <a:pt x="5141441" y="2724867"/>
                </a:moveTo>
                <a:cubicBezTo>
                  <a:pt x="5141992" y="2728446"/>
                  <a:pt x="5143005" y="2730759"/>
                  <a:pt x="5144401" y="2732345"/>
                </a:cubicBezTo>
                <a:cubicBezTo>
                  <a:pt x="5148591" y="2737103"/>
                  <a:pt x="5156227" y="2735321"/>
                  <a:pt x="5165099" y="2741594"/>
                </a:cubicBezTo>
                <a:cubicBezTo>
                  <a:pt x="5165099" y="2741594"/>
                  <a:pt x="5165099" y="2741594"/>
                  <a:pt x="5158087" y="2730251"/>
                </a:cubicBezTo>
                <a:cubicBezTo>
                  <a:pt x="5153270" y="2733229"/>
                  <a:pt x="5146258" y="2721890"/>
                  <a:pt x="5141441" y="2724867"/>
                </a:cubicBezTo>
                <a:close/>
                <a:moveTo>
                  <a:pt x="7836981" y="2719824"/>
                </a:moveTo>
                <a:cubicBezTo>
                  <a:pt x="7836981" y="2719824"/>
                  <a:pt x="7832966" y="2722305"/>
                  <a:pt x="7828953" y="2724787"/>
                </a:cubicBezTo>
                <a:cubicBezTo>
                  <a:pt x="7830960" y="2723547"/>
                  <a:pt x="7834068" y="2726330"/>
                  <a:pt x="7836122" y="2727410"/>
                </a:cubicBezTo>
                <a:cubicBezTo>
                  <a:pt x="7838178" y="2728493"/>
                  <a:pt x="7839183" y="2727872"/>
                  <a:pt x="7836981" y="2719824"/>
                </a:cubicBezTo>
                <a:close/>
                <a:moveTo>
                  <a:pt x="5374568" y="2698755"/>
                </a:moveTo>
                <a:lnTo>
                  <a:pt x="5373363" y="2702716"/>
                </a:lnTo>
                <a:lnTo>
                  <a:pt x="5369335" y="2700983"/>
                </a:lnTo>
                <a:lnTo>
                  <a:pt x="5370764" y="2700044"/>
                </a:lnTo>
                <a:close/>
                <a:moveTo>
                  <a:pt x="5065215" y="2657471"/>
                </a:moveTo>
                <a:cubicBezTo>
                  <a:pt x="5065172" y="2658380"/>
                  <a:pt x="5065971" y="2660237"/>
                  <a:pt x="5068076" y="2663639"/>
                </a:cubicBezTo>
                <a:cubicBezTo>
                  <a:pt x="5072090" y="2661157"/>
                  <a:pt x="5076103" y="2658675"/>
                  <a:pt x="5076103" y="2658675"/>
                </a:cubicBezTo>
                <a:cubicBezTo>
                  <a:pt x="5073093" y="2660536"/>
                  <a:pt x="5065349" y="2654741"/>
                  <a:pt x="5065215" y="2657471"/>
                </a:cubicBezTo>
                <a:close/>
                <a:moveTo>
                  <a:pt x="5135080" y="2653558"/>
                </a:moveTo>
                <a:cubicBezTo>
                  <a:pt x="5135080" y="2653558"/>
                  <a:pt x="5135080" y="2653558"/>
                  <a:pt x="5130264" y="2656537"/>
                </a:cubicBezTo>
                <a:cubicBezTo>
                  <a:pt x="5130264" y="2656537"/>
                  <a:pt x="5130264" y="2656537"/>
                  <a:pt x="5138680" y="2670146"/>
                </a:cubicBezTo>
                <a:lnTo>
                  <a:pt x="5143495" y="2667167"/>
                </a:lnTo>
                <a:cubicBezTo>
                  <a:pt x="5143495" y="2667167"/>
                  <a:pt x="5135080" y="2653558"/>
                  <a:pt x="5135080" y="2653558"/>
                </a:cubicBezTo>
                <a:close/>
                <a:moveTo>
                  <a:pt x="5361091" y="2646505"/>
                </a:moveTo>
                <a:lnTo>
                  <a:pt x="5364580" y="2647077"/>
                </a:lnTo>
                <a:cubicBezTo>
                  <a:pt x="5366609" y="2647408"/>
                  <a:pt x="5368639" y="2647740"/>
                  <a:pt x="5370671" y="2648073"/>
                </a:cubicBezTo>
                <a:cubicBezTo>
                  <a:pt x="5372170" y="2651644"/>
                  <a:pt x="5376231" y="2652306"/>
                  <a:pt x="5378261" y="2652640"/>
                </a:cubicBezTo>
                <a:cubicBezTo>
                  <a:pt x="5380292" y="2652973"/>
                  <a:pt x="5383822" y="2656875"/>
                  <a:pt x="5385852" y="2657206"/>
                </a:cubicBezTo>
                <a:cubicBezTo>
                  <a:pt x="5383292" y="2660115"/>
                  <a:pt x="5383292" y="2660115"/>
                  <a:pt x="5382763" y="2663352"/>
                </a:cubicBezTo>
                <a:cubicBezTo>
                  <a:pt x="5382232" y="2666591"/>
                  <a:pt x="5384262" y="2666923"/>
                  <a:pt x="5381702" y="2669829"/>
                </a:cubicBezTo>
                <a:cubicBezTo>
                  <a:pt x="5381173" y="2673068"/>
                  <a:pt x="5381173" y="2673068"/>
                  <a:pt x="5382672" y="2676638"/>
                </a:cubicBezTo>
                <a:cubicBezTo>
                  <a:pt x="5382672" y="2676638"/>
                  <a:pt x="5384703" y="2676970"/>
                  <a:pt x="5385233" y="2673733"/>
                </a:cubicBezTo>
                <a:cubicBezTo>
                  <a:pt x="5385762" y="2670494"/>
                  <a:pt x="5386294" y="2667255"/>
                  <a:pt x="5386822" y="2664017"/>
                </a:cubicBezTo>
                <a:cubicBezTo>
                  <a:pt x="5387353" y="2660778"/>
                  <a:pt x="5387353" y="2660778"/>
                  <a:pt x="5387883" y="2657540"/>
                </a:cubicBezTo>
                <a:lnTo>
                  <a:pt x="5393995" y="2659685"/>
                </a:lnTo>
                <a:lnTo>
                  <a:pt x="5390999" y="2665511"/>
                </a:lnTo>
                <a:cubicBezTo>
                  <a:pt x="5390185" y="2670398"/>
                  <a:pt x="5389928" y="2674941"/>
                  <a:pt x="5387709" y="2676313"/>
                </a:cubicBezTo>
                <a:cubicBezTo>
                  <a:pt x="5399990" y="2686254"/>
                  <a:pt x="5407832" y="2698938"/>
                  <a:pt x="5416707" y="2693449"/>
                </a:cubicBezTo>
                <a:cubicBezTo>
                  <a:pt x="5420114" y="2708880"/>
                  <a:pt x="5420114" y="2708880"/>
                  <a:pt x="5420114" y="2708880"/>
                </a:cubicBezTo>
                <a:cubicBezTo>
                  <a:pt x="5419006" y="2709566"/>
                  <a:pt x="5419708" y="2711323"/>
                  <a:pt x="5421333" y="2713331"/>
                </a:cubicBezTo>
                <a:lnTo>
                  <a:pt x="5423469" y="2715218"/>
                </a:lnTo>
                <a:lnTo>
                  <a:pt x="5418006" y="2719188"/>
                </a:lnTo>
                <a:cubicBezTo>
                  <a:pt x="5449208" y="2720501"/>
                  <a:pt x="5430344" y="2739947"/>
                  <a:pt x="5429753" y="2743601"/>
                </a:cubicBezTo>
                <a:cubicBezTo>
                  <a:pt x="5429159" y="2747258"/>
                  <a:pt x="5428566" y="2750912"/>
                  <a:pt x="5428566" y="2750912"/>
                </a:cubicBezTo>
                <a:cubicBezTo>
                  <a:pt x="5427972" y="2754567"/>
                  <a:pt x="5428566" y="2750912"/>
                  <a:pt x="5427972" y="2754567"/>
                </a:cubicBezTo>
                <a:cubicBezTo>
                  <a:pt x="5415603" y="2758186"/>
                  <a:pt x="5421454" y="2758431"/>
                  <a:pt x="5424901" y="2759870"/>
                </a:cubicBezTo>
                <a:lnTo>
                  <a:pt x="5426760" y="2761847"/>
                </a:lnTo>
                <a:lnTo>
                  <a:pt x="5426771" y="2761895"/>
                </a:lnTo>
                <a:lnTo>
                  <a:pt x="5423680" y="2765884"/>
                </a:lnTo>
                <a:lnTo>
                  <a:pt x="5422724" y="2766299"/>
                </a:lnTo>
                <a:lnTo>
                  <a:pt x="5420214" y="2763610"/>
                </a:lnTo>
                <a:cubicBezTo>
                  <a:pt x="5418126" y="2762711"/>
                  <a:pt x="5417016" y="2763398"/>
                  <a:pt x="5417016" y="2763398"/>
                </a:cubicBezTo>
                <a:cubicBezTo>
                  <a:pt x="5409172" y="2750714"/>
                  <a:pt x="5418048" y="2745226"/>
                  <a:pt x="5410205" y="2732538"/>
                </a:cubicBezTo>
                <a:cubicBezTo>
                  <a:pt x="5397923" y="2722600"/>
                  <a:pt x="5401329" y="2738027"/>
                  <a:pt x="5389049" y="2728087"/>
                </a:cubicBezTo>
                <a:cubicBezTo>
                  <a:pt x="5389049" y="2728087"/>
                  <a:pt x="5393486" y="2725343"/>
                  <a:pt x="5393486" y="2725343"/>
                </a:cubicBezTo>
                <a:cubicBezTo>
                  <a:pt x="5402362" y="2719856"/>
                  <a:pt x="5406800" y="2717111"/>
                  <a:pt x="5411237" y="2714368"/>
                </a:cubicBezTo>
                <a:lnTo>
                  <a:pt x="5410541" y="2711775"/>
                </a:lnTo>
                <a:lnTo>
                  <a:pt x="5413471" y="2713455"/>
                </a:lnTo>
                <a:cubicBezTo>
                  <a:pt x="5414652" y="2714065"/>
                  <a:pt x="5416150" y="2714309"/>
                  <a:pt x="5418412" y="2713018"/>
                </a:cubicBezTo>
                <a:cubicBezTo>
                  <a:pt x="5418942" y="2709778"/>
                  <a:pt x="5416946" y="2709452"/>
                  <a:pt x="5416946" y="2709452"/>
                </a:cubicBezTo>
                <a:cubicBezTo>
                  <a:pt x="5414419" y="2712363"/>
                  <a:pt x="5412953" y="2708798"/>
                  <a:pt x="5410956" y="2708471"/>
                </a:cubicBezTo>
                <a:cubicBezTo>
                  <a:pt x="5409488" y="2704907"/>
                  <a:pt x="5409488" y="2704907"/>
                  <a:pt x="5408021" y="2701341"/>
                </a:cubicBezTo>
                <a:lnTo>
                  <a:pt x="5407726" y="2701292"/>
                </a:lnTo>
                <a:lnTo>
                  <a:pt x="5407703" y="2701209"/>
                </a:lnTo>
                <a:lnTo>
                  <a:pt x="5407412" y="2701241"/>
                </a:lnTo>
                <a:lnTo>
                  <a:pt x="5406027" y="2701013"/>
                </a:lnTo>
                <a:lnTo>
                  <a:pt x="5405963" y="2701399"/>
                </a:lnTo>
                <a:lnTo>
                  <a:pt x="5403394" y="2701681"/>
                </a:lnTo>
                <a:cubicBezTo>
                  <a:pt x="5403394" y="2701681"/>
                  <a:pt x="5403394" y="2701681"/>
                  <a:pt x="5398956" y="2704425"/>
                </a:cubicBezTo>
                <a:cubicBezTo>
                  <a:pt x="5391114" y="2691740"/>
                  <a:pt x="5395551" y="2688997"/>
                  <a:pt x="5383271" y="2679057"/>
                </a:cubicBezTo>
                <a:lnTo>
                  <a:pt x="5379867" y="2685670"/>
                </a:lnTo>
                <a:lnTo>
                  <a:pt x="5376361" y="2680177"/>
                </a:lnTo>
                <a:cubicBezTo>
                  <a:pt x="5375302" y="2677094"/>
                  <a:pt x="5374817" y="2673691"/>
                  <a:pt x="5373582" y="2668500"/>
                </a:cubicBezTo>
                <a:cubicBezTo>
                  <a:pt x="5362900" y="2670078"/>
                  <a:pt x="5361929" y="2663269"/>
                  <a:pt x="5359457" y="2652888"/>
                </a:cubicBezTo>
                <a:lnTo>
                  <a:pt x="5359517" y="2652525"/>
                </a:lnTo>
                <a:close/>
                <a:moveTo>
                  <a:pt x="5137428" y="2646180"/>
                </a:moveTo>
                <a:cubicBezTo>
                  <a:pt x="5135588" y="2645880"/>
                  <a:pt x="5135010" y="2649414"/>
                  <a:pt x="5135010" y="2649414"/>
                </a:cubicBezTo>
                <a:cubicBezTo>
                  <a:pt x="5134434" y="2652946"/>
                  <a:pt x="5134434" y="2652946"/>
                  <a:pt x="5134434" y="2652946"/>
                </a:cubicBezTo>
                <a:cubicBezTo>
                  <a:pt x="5134434" y="2652946"/>
                  <a:pt x="5136273" y="2653247"/>
                  <a:pt x="5136273" y="2653247"/>
                </a:cubicBezTo>
                <a:cubicBezTo>
                  <a:pt x="5136273" y="2653247"/>
                  <a:pt x="5136850" y="2649715"/>
                  <a:pt x="5136850" y="2649715"/>
                </a:cubicBezTo>
                <a:cubicBezTo>
                  <a:pt x="5137428" y="2646180"/>
                  <a:pt x="5137428" y="2646180"/>
                  <a:pt x="5137428" y="2646180"/>
                </a:cubicBezTo>
                <a:close/>
                <a:moveTo>
                  <a:pt x="5374060" y="2632147"/>
                </a:moveTo>
                <a:lnTo>
                  <a:pt x="5395200" y="2636708"/>
                </a:lnTo>
                <a:cubicBezTo>
                  <a:pt x="5402736" y="2640020"/>
                  <a:pt x="5408804" y="2644337"/>
                  <a:pt x="5410305" y="2647907"/>
                </a:cubicBezTo>
                <a:cubicBezTo>
                  <a:pt x="5410833" y="2644669"/>
                  <a:pt x="5406775" y="2644005"/>
                  <a:pt x="5407304" y="2640767"/>
                </a:cubicBezTo>
                <a:cubicBezTo>
                  <a:pt x="5414916" y="2642013"/>
                  <a:pt x="5431718" y="2637280"/>
                  <a:pt x="5439976" y="2648918"/>
                </a:cubicBezTo>
                <a:lnTo>
                  <a:pt x="5441709" y="2655455"/>
                </a:lnTo>
                <a:lnTo>
                  <a:pt x="5436266" y="2668781"/>
                </a:lnTo>
                <a:lnTo>
                  <a:pt x="5436079" y="2668751"/>
                </a:lnTo>
                <a:cubicBezTo>
                  <a:pt x="5434049" y="2668419"/>
                  <a:pt x="5432017" y="2668086"/>
                  <a:pt x="5430518" y="2664515"/>
                </a:cubicBezTo>
                <a:cubicBezTo>
                  <a:pt x="5428487" y="2664183"/>
                  <a:pt x="5429018" y="2660945"/>
                  <a:pt x="5429018" y="2660945"/>
                </a:cubicBezTo>
                <a:cubicBezTo>
                  <a:pt x="5429018" y="2660945"/>
                  <a:pt x="5428487" y="2664183"/>
                  <a:pt x="5428487" y="2664183"/>
                </a:cubicBezTo>
                <a:cubicBezTo>
                  <a:pt x="5426457" y="2663851"/>
                  <a:pt x="5425927" y="2667089"/>
                  <a:pt x="5425927" y="2667089"/>
                </a:cubicBezTo>
                <a:lnTo>
                  <a:pt x="5434091" y="2673307"/>
                </a:lnTo>
                <a:lnTo>
                  <a:pt x="5428960" y="2678023"/>
                </a:lnTo>
                <a:lnTo>
                  <a:pt x="5421522" y="2672004"/>
                </a:lnTo>
                <a:lnTo>
                  <a:pt x="5423296" y="2669983"/>
                </a:lnTo>
                <a:lnTo>
                  <a:pt x="5420290" y="2671006"/>
                </a:lnTo>
                <a:lnTo>
                  <a:pt x="5410078" y="2662741"/>
                </a:lnTo>
                <a:lnTo>
                  <a:pt x="5412245" y="2661525"/>
                </a:lnTo>
                <a:cubicBezTo>
                  <a:pt x="5412775" y="2658288"/>
                  <a:pt x="5413306" y="2655049"/>
                  <a:pt x="5413306" y="2655049"/>
                </a:cubicBezTo>
                <a:cubicBezTo>
                  <a:pt x="5413835" y="2651812"/>
                  <a:pt x="5411805" y="2651477"/>
                  <a:pt x="5411805" y="2651477"/>
                </a:cubicBezTo>
                <a:cubicBezTo>
                  <a:pt x="5411805" y="2651477"/>
                  <a:pt x="5409774" y="2651146"/>
                  <a:pt x="5409245" y="2654385"/>
                </a:cubicBezTo>
                <a:cubicBezTo>
                  <a:pt x="5409245" y="2654385"/>
                  <a:pt x="5407214" y="2654053"/>
                  <a:pt x="5406685" y="2657292"/>
                </a:cubicBezTo>
                <a:lnTo>
                  <a:pt x="5400789" y="2655221"/>
                </a:lnTo>
                <a:lnTo>
                  <a:pt x="5397615" y="2652651"/>
                </a:lnTo>
                <a:lnTo>
                  <a:pt x="5396981" y="2653884"/>
                </a:lnTo>
                <a:lnTo>
                  <a:pt x="5388942" y="2651062"/>
                </a:lnTo>
                <a:cubicBezTo>
                  <a:pt x="5385412" y="2647159"/>
                  <a:pt x="5383381" y="2646828"/>
                  <a:pt x="5381352" y="2646496"/>
                </a:cubicBezTo>
                <a:cubicBezTo>
                  <a:pt x="5379322" y="2646165"/>
                  <a:pt x="5377821" y="2642593"/>
                  <a:pt x="5375791" y="2642260"/>
                </a:cubicBezTo>
                <a:cubicBezTo>
                  <a:pt x="5375791" y="2642260"/>
                  <a:pt x="5376321" y="2639022"/>
                  <a:pt x="5376321" y="2639022"/>
                </a:cubicBezTo>
                <a:cubicBezTo>
                  <a:pt x="5374292" y="2638689"/>
                  <a:pt x="5374292" y="2638689"/>
                  <a:pt x="5373761" y="2641929"/>
                </a:cubicBezTo>
                <a:cubicBezTo>
                  <a:pt x="5373761" y="2641929"/>
                  <a:pt x="5371730" y="2641596"/>
                  <a:pt x="5371730" y="2641596"/>
                </a:cubicBezTo>
                <a:lnTo>
                  <a:pt x="5365934" y="2640647"/>
                </a:lnTo>
                <a:lnTo>
                  <a:pt x="5369354" y="2636864"/>
                </a:lnTo>
                <a:lnTo>
                  <a:pt x="5370229" y="2638026"/>
                </a:lnTo>
                <a:lnTo>
                  <a:pt x="5370655" y="2635424"/>
                </a:lnTo>
                <a:lnTo>
                  <a:pt x="5373054" y="2632768"/>
                </a:lnTo>
                <a:close/>
                <a:moveTo>
                  <a:pt x="7873176" y="2609663"/>
                </a:moveTo>
                <a:cubicBezTo>
                  <a:pt x="7869163" y="2612144"/>
                  <a:pt x="7865149" y="2614627"/>
                  <a:pt x="7873563" y="2628236"/>
                </a:cubicBezTo>
                <a:cubicBezTo>
                  <a:pt x="7877577" y="2625754"/>
                  <a:pt x="7877577" y="2625754"/>
                  <a:pt x="7881592" y="2623272"/>
                </a:cubicBezTo>
                <a:cubicBezTo>
                  <a:pt x="7873176" y="2609663"/>
                  <a:pt x="7873176" y="2609663"/>
                  <a:pt x="7873176" y="2609663"/>
                </a:cubicBezTo>
                <a:close/>
                <a:moveTo>
                  <a:pt x="4894661" y="2590434"/>
                </a:moveTo>
                <a:cubicBezTo>
                  <a:pt x="4890614" y="2589774"/>
                  <a:pt x="4890085" y="2593011"/>
                  <a:pt x="4887532" y="2595919"/>
                </a:cubicBezTo>
                <a:cubicBezTo>
                  <a:pt x="4887424" y="2593407"/>
                  <a:pt x="4887210" y="2592334"/>
                  <a:pt x="4887013" y="2592146"/>
                </a:cubicBezTo>
                <a:cubicBezTo>
                  <a:pt x="4886818" y="2591957"/>
                  <a:pt x="4886639" y="2592655"/>
                  <a:pt x="4886598" y="2593688"/>
                </a:cubicBezTo>
                <a:cubicBezTo>
                  <a:pt x="4886521" y="2595755"/>
                  <a:pt x="4887001" y="2599158"/>
                  <a:pt x="4889024" y="2599489"/>
                </a:cubicBezTo>
                <a:cubicBezTo>
                  <a:pt x="4890085" y="2593011"/>
                  <a:pt x="4893601" y="2596913"/>
                  <a:pt x="4894661" y="2590434"/>
                </a:cubicBezTo>
                <a:close/>
                <a:moveTo>
                  <a:pt x="7772432" y="2573786"/>
                </a:moveTo>
                <a:cubicBezTo>
                  <a:pt x="7769219" y="2573617"/>
                  <a:pt x="7766972" y="2575007"/>
                  <a:pt x="7762476" y="2577786"/>
                </a:cubicBezTo>
                <a:cubicBezTo>
                  <a:pt x="7762476" y="2577786"/>
                  <a:pt x="7762476" y="2577786"/>
                  <a:pt x="7757980" y="2580566"/>
                </a:cubicBezTo>
                <a:cubicBezTo>
                  <a:pt x="7753484" y="2583345"/>
                  <a:pt x="7753484" y="2583345"/>
                  <a:pt x="7748990" y="2586126"/>
                </a:cubicBezTo>
                <a:cubicBezTo>
                  <a:pt x="7756702" y="2598601"/>
                  <a:pt x="7761198" y="2595821"/>
                  <a:pt x="7765693" y="2593041"/>
                </a:cubicBezTo>
                <a:cubicBezTo>
                  <a:pt x="7765693" y="2593041"/>
                  <a:pt x="7770190" y="2590262"/>
                  <a:pt x="7770190" y="2590262"/>
                </a:cubicBezTo>
                <a:cubicBezTo>
                  <a:pt x="7770190" y="2590262"/>
                  <a:pt x="7774685" y="2587482"/>
                  <a:pt x="7782397" y="2599958"/>
                </a:cubicBezTo>
                <a:cubicBezTo>
                  <a:pt x="7781119" y="2617988"/>
                  <a:pt x="7761198" y="2595821"/>
                  <a:pt x="7755426" y="2616634"/>
                </a:cubicBezTo>
                <a:cubicBezTo>
                  <a:pt x="7765385" y="2627716"/>
                  <a:pt x="7775180" y="2625973"/>
                  <a:pt x="7782645" y="2619203"/>
                </a:cubicBezTo>
                <a:cubicBezTo>
                  <a:pt x="7790110" y="2612430"/>
                  <a:pt x="7795243" y="2600633"/>
                  <a:pt x="7795885" y="2591618"/>
                </a:cubicBezTo>
                <a:cubicBezTo>
                  <a:pt x="7792666" y="2576363"/>
                  <a:pt x="7788172" y="2579144"/>
                  <a:pt x="7788172" y="2579144"/>
                </a:cubicBezTo>
                <a:cubicBezTo>
                  <a:pt x="7779819" y="2575685"/>
                  <a:pt x="7775643" y="2573957"/>
                  <a:pt x="7772432" y="2573786"/>
                </a:cubicBezTo>
                <a:close/>
                <a:moveTo>
                  <a:pt x="4633041" y="2520526"/>
                </a:moveTo>
                <a:cubicBezTo>
                  <a:pt x="4632815" y="2520596"/>
                  <a:pt x="4632509" y="2521603"/>
                  <a:pt x="4632104" y="2524076"/>
                </a:cubicBezTo>
                <a:cubicBezTo>
                  <a:pt x="4631565" y="2527372"/>
                  <a:pt x="4633232" y="2531031"/>
                  <a:pt x="4633232" y="2531031"/>
                </a:cubicBezTo>
                <a:cubicBezTo>
                  <a:pt x="4633637" y="2528559"/>
                  <a:pt x="4633711" y="2520319"/>
                  <a:pt x="4633041" y="2520526"/>
                </a:cubicBezTo>
                <a:close/>
                <a:moveTo>
                  <a:pt x="8006893" y="2458018"/>
                </a:moveTo>
                <a:cubicBezTo>
                  <a:pt x="8015309" y="2471628"/>
                  <a:pt x="8006477" y="2477087"/>
                  <a:pt x="8014891" y="2490698"/>
                </a:cubicBezTo>
                <a:cubicBezTo>
                  <a:pt x="8036550" y="2496114"/>
                  <a:pt x="8024137" y="2466168"/>
                  <a:pt x="8006893" y="2458018"/>
                </a:cubicBezTo>
                <a:close/>
                <a:moveTo>
                  <a:pt x="4032331" y="2457310"/>
                </a:moveTo>
                <a:cubicBezTo>
                  <a:pt x="4029341" y="2455705"/>
                  <a:pt x="4027114" y="2456497"/>
                  <a:pt x="4026054" y="2457668"/>
                </a:cubicBezTo>
                <a:cubicBezTo>
                  <a:pt x="4024992" y="2458837"/>
                  <a:pt x="4025098" y="2460384"/>
                  <a:pt x="4026772" y="2460290"/>
                </a:cubicBezTo>
                <a:cubicBezTo>
                  <a:pt x="4027889" y="2460226"/>
                  <a:pt x="4029702" y="2459432"/>
                  <a:pt x="4032331" y="2457310"/>
                </a:cubicBezTo>
                <a:close/>
                <a:moveTo>
                  <a:pt x="7670196" y="2452104"/>
                </a:moveTo>
                <a:lnTo>
                  <a:pt x="7677910" y="2452354"/>
                </a:lnTo>
                <a:lnTo>
                  <a:pt x="7681979" y="2455522"/>
                </a:lnTo>
                <a:lnTo>
                  <a:pt x="7672681" y="2453250"/>
                </a:lnTo>
                <a:close/>
                <a:moveTo>
                  <a:pt x="4060993" y="2450424"/>
                </a:moveTo>
                <a:cubicBezTo>
                  <a:pt x="4059986" y="2450562"/>
                  <a:pt x="4059369" y="2451318"/>
                  <a:pt x="4059237" y="2452103"/>
                </a:cubicBezTo>
                <a:cubicBezTo>
                  <a:pt x="4058977" y="2453675"/>
                  <a:pt x="4060665" y="2455363"/>
                  <a:pt x="4065086" y="2452457"/>
                </a:cubicBezTo>
                <a:cubicBezTo>
                  <a:pt x="4063398" y="2450768"/>
                  <a:pt x="4062002" y="2450286"/>
                  <a:pt x="4060993" y="2450424"/>
                </a:cubicBezTo>
                <a:close/>
                <a:moveTo>
                  <a:pt x="4409035" y="2447189"/>
                </a:moveTo>
                <a:cubicBezTo>
                  <a:pt x="4409035" y="2447189"/>
                  <a:pt x="4408496" y="2450487"/>
                  <a:pt x="4408496" y="2450487"/>
                </a:cubicBezTo>
                <a:cubicBezTo>
                  <a:pt x="4408225" y="2452134"/>
                  <a:pt x="4408310" y="2454689"/>
                  <a:pt x="4408642" y="2457280"/>
                </a:cubicBezTo>
                <a:cubicBezTo>
                  <a:pt x="4408973" y="2459874"/>
                  <a:pt x="4409548" y="2462508"/>
                  <a:pt x="4410260" y="2464317"/>
                </a:cubicBezTo>
                <a:cubicBezTo>
                  <a:pt x="4412222" y="2464638"/>
                  <a:pt x="4412222" y="2464638"/>
                  <a:pt x="4412761" y="2461342"/>
                </a:cubicBezTo>
                <a:cubicBezTo>
                  <a:pt x="4412761" y="2461342"/>
                  <a:pt x="4413300" y="2458043"/>
                  <a:pt x="4413300" y="2458043"/>
                </a:cubicBezTo>
                <a:cubicBezTo>
                  <a:pt x="4411339" y="2457723"/>
                  <a:pt x="4411879" y="2454426"/>
                  <a:pt x="4410456" y="2450807"/>
                </a:cubicBezTo>
                <a:cubicBezTo>
                  <a:pt x="4410456" y="2450807"/>
                  <a:pt x="4410456" y="2450807"/>
                  <a:pt x="4410996" y="2447510"/>
                </a:cubicBezTo>
                <a:cubicBezTo>
                  <a:pt x="4410996" y="2447510"/>
                  <a:pt x="4409035" y="2447189"/>
                  <a:pt x="4409035" y="2447189"/>
                </a:cubicBezTo>
                <a:close/>
                <a:moveTo>
                  <a:pt x="4368368" y="2416028"/>
                </a:moveTo>
                <a:cubicBezTo>
                  <a:pt x="4366794" y="2414540"/>
                  <a:pt x="4364770" y="2414208"/>
                  <a:pt x="4362224" y="2417073"/>
                </a:cubicBezTo>
                <a:cubicBezTo>
                  <a:pt x="4360202" y="2416744"/>
                  <a:pt x="4360202" y="2416744"/>
                  <a:pt x="4360202" y="2416744"/>
                </a:cubicBezTo>
                <a:cubicBezTo>
                  <a:pt x="4358179" y="2416412"/>
                  <a:pt x="4358179" y="2416412"/>
                  <a:pt x="4357656" y="2419609"/>
                </a:cubicBezTo>
                <a:cubicBezTo>
                  <a:pt x="4357396" y="2421206"/>
                  <a:pt x="4357132" y="2422805"/>
                  <a:pt x="4357190" y="2424045"/>
                </a:cubicBezTo>
                <a:cubicBezTo>
                  <a:pt x="4357247" y="2425285"/>
                  <a:pt x="4357622" y="2426168"/>
                  <a:pt x="4358633" y="2426332"/>
                </a:cubicBezTo>
                <a:cubicBezTo>
                  <a:pt x="4360655" y="2426664"/>
                  <a:pt x="4360655" y="2426664"/>
                  <a:pt x="4360655" y="2426664"/>
                </a:cubicBezTo>
                <a:cubicBezTo>
                  <a:pt x="4362156" y="2430190"/>
                  <a:pt x="4366201" y="2430853"/>
                  <a:pt x="4367700" y="2434380"/>
                </a:cubicBezTo>
                <a:cubicBezTo>
                  <a:pt x="4370771" y="2428317"/>
                  <a:pt x="4372793" y="2428648"/>
                  <a:pt x="4371816" y="2421926"/>
                </a:cubicBezTo>
                <a:cubicBezTo>
                  <a:pt x="4371066" y="2420162"/>
                  <a:pt x="4369942" y="2417517"/>
                  <a:pt x="4368368" y="2416028"/>
                </a:cubicBezTo>
                <a:close/>
                <a:moveTo>
                  <a:pt x="4331732" y="2398025"/>
                </a:moveTo>
                <a:cubicBezTo>
                  <a:pt x="4331732" y="2398025"/>
                  <a:pt x="4331193" y="2401321"/>
                  <a:pt x="4331193" y="2401321"/>
                </a:cubicBezTo>
                <a:cubicBezTo>
                  <a:pt x="4330654" y="2404618"/>
                  <a:pt x="4332713" y="2404956"/>
                  <a:pt x="4334233" y="2408590"/>
                </a:cubicBezTo>
                <a:cubicBezTo>
                  <a:pt x="4332173" y="2408254"/>
                  <a:pt x="4332173" y="2408254"/>
                  <a:pt x="4332173" y="2408254"/>
                </a:cubicBezTo>
                <a:cubicBezTo>
                  <a:pt x="4333154" y="2415184"/>
                  <a:pt x="4337273" y="2415860"/>
                  <a:pt x="4336193" y="2422452"/>
                </a:cubicBezTo>
                <a:cubicBezTo>
                  <a:pt x="4336733" y="2419156"/>
                  <a:pt x="4340852" y="2419830"/>
                  <a:pt x="4341392" y="2416533"/>
                </a:cubicBezTo>
                <a:cubicBezTo>
                  <a:pt x="4340852" y="2419830"/>
                  <a:pt x="4342912" y="2420167"/>
                  <a:pt x="4342912" y="2420167"/>
                </a:cubicBezTo>
                <a:cubicBezTo>
                  <a:pt x="4344433" y="2423801"/>
                  <a:pt x="4343352" y="2430396"/>
                  <a:pt x="4345414" y="2430732"/>
                </a:cubicBezTo>
                <a:cubicBezTo>
                  <a:pt x="4347472" y="2431070"/>
                  <a:pt x="4347472" y="2431070"/>
                  <a:pt x="4347472" y="2431070"/>
                </a:cubicBezTo>
                <a:cubicBezTo>
                  <a:pt x="4348013" y="2427774"/>
                  <a:pt x="4348013" y="2427774"/>
                  <a:pt x="4348013" y="2427774"/>
                </a:cubicBezTo>
                <a:cubicBezTo>
                  <a:pt x="4345952" y="2427437"/>
                  <a:pt x="4346492" y="2424138"/>
                  <a:pt x="4347032" y="2420840"/>
                </a:cubicBezTo>
                <a:cubicBezTo>
                  <a:pt x="4349190" y="2407651"/>
                  <a:pt x="4343011" y="2406642"/>
                  <a:pt x="4342030" y="2399708"/>
                </a:cubicBezTo>
                <a:cubicBezTo>
                  <a:pt x="4338451" y="2395739"/>
                  <a:pt x="4339431" y="2402669"/>
                  <a:pt x="4335312" y="2401996"/>
                </a:cubicBezTo>
                <a:cubicBezTo>
                  <a:pt x="4335312" y="2401996"/>
                  <a:pt x="4333791" y="2398362"/>
                  <a:pt x="4333791" y="2398362"/>
                </a:cubicBezTo>
                <a:cubicBezTo>
                  <a:pt x="4331732" y="2398025"/>
                  <a:pt x="4331732" y="2398025"/>
                  <a:pt x="4331732" y="2398025"/>
                </a:cubicBezTo>
                <a:close/>
                <a:moveTo>
                  <a:pt x="4340162" y="2373044"/>
                </a:moveTo>
                <a:cubicBezTo>
                  <a:pt x="4340162" y="2373044"/>
                  <a:pt x="4338138" y="2372712"/>
                  <a:pt x="4337626" y="2375853"/>
                </a:cubicBezTo>
                <a:cubicBezTo>
                  <a:pt x="4337626" y="2375853"/>
                  <a:pt x="4337497" y="2376639"/>
                  <a:pt x="4337621" y="2377465"/>
                </a:cubicBezTo>
                <a:cubicBezTo>
                  <a:pt x="4337746" y="2378291"/>
                  <a:pt x="4338123" y="2379159"/>
                  <a:pt x="4339135" y="2379324"/>
                </a:cubicBezTo>
                <a:cubicBezTo>
                  <a:pt x="4339135" y="2379324"/>
                  <a:pt x="4340644" y="2382797"/>
                  <a:pt x="4340644" y="2382797"/>
                </a:cubicBezTo>
                <a:cubicBezTo>
                  <a:pt x="4342665" y="2383126"/>
                  <a:pt x="4343180" y="2379986"/>
                  <a:pt x="4345203" y="2380318"/>
                </a:cubicBezTo>
                <a:cubicBezTo>
                  <a:pt x="4345717" y="2377177"/>
                  <a:pt x="4343695" y="2376846"/>
                  <a:pt x="4343695" y="2376846"/>
                </a:cubicBezTo>
                <a:cubicBezTo>
                  <a:pt x="4342185" y="2373376"/>
                  <a:pt x="4342185" y="2373376"/>
                  <a:pt x="4340162" y="2373044"/>
                </a:cubicBezTo>
                <a:close/>
                <a:moveTo>
                  <a:pt x="8030662" y="2336732"/>
                </a:moveTo>
                <a:cubicBezTo>
                  <a:pt x="8026247" y="2339464"/>
                  <a:pt x="8026247" y="2339464"/>
                  <a:pt x="8021830" y="2342193"/>
                </a:cubicBezTo>
                <a:cubicBezTo>
                  <a:pt x="8017416" y="2344923"/>
                  <a:pt x="8017416" y="2344923"/>
                  <a:pt x="8017416" y="2344923"/>
                </a:cubicBezTo>
                <a:cubicBezTo>
                  <a:pt x="8017416" y="2344923"/>
                  <a:pt x="8017416" y="2344923"/>
                  <a:pt x="8013002" y="2347653"/>
                </a:cubicBezTo>
                <a:cubicBezTo>
                  <a:pt x="8013002" y="2347653"/>
                  <a:pt x="8017416" y="2344923"/>
                  <a:pt x="8025831" y="2358533"/>
                </a:cubicBezTo>
                <a:cubicBezTo>
                  <a:pt x="8030244" y="2355802"/>
                  <a:pt x="8039077" y="2350342"/>
                  <a:pt x="8030662" y="2336732"/>
                </a:cubicBezTo>
                <a:close/>
                <a:moveTo>
                  <a:pt x="8109719" y="2306661"/>
                </a:moveTo>
                <a:cubicBezTo>
                  <a:pt x="8105437" y="2309310"/>
                  <a:pt x="8096873" y="2314603"/>
                  <a:pt x="8096873" y="2314603"/>
                </a:cubicBezTo>
                <a:cubicBezTo>
                  <a:pt x="8103222" y="2320086"/>
                  <a:pt x="8106434" y="2318101"/>
                  <a:pt x="8108055" y="2314743"/>
                </a:cubicBezTo>
                <a:cubicBezTo>
                  <a:pt x="8109682" y="2311389"/>
                  <a:pt x="8109719" y="2306661"/>
                  <a:pt x="8109719" y="2306661"/>
                </a:cubicBezTo>
                <a:close/>
                <a:moveTo>
                  <a:pt x="8137012" y="2289787"/>
                </a:moveTo>
                <a:cubicBezTo>
                  <a:pt x="8137012" y="2289787"/>
                  <a:pt x="8137012" y="2289787"/>
                  <a:pt x="8132195" y="2292766"/>
                </a:cubicBezTo>
                <a:cubicBezTo>
                  <a:pt x="8132195" y="2292766"/>
                  <a:pt x="8132195" y="2292766"/>
                  <a:pt x="8145426" y="2303397"/>
                </a:cubicBezTo>
                <a:cubicBezTo>
                  <a:pt x="8137012" y="2289787"/>
                  <a:pt x="8137012" y="2289787"/>
                  <a:pt x="8137012" y="2289787"/>
                </a:cubicBezTo>
                <a:close/>
                <a:moveTo>
                  <a:pt x="8056778" y="2289234"/>
                </a:moveTo>
                <a:lnTo>
                  <a:pt x="8051960" y="2292211"/>
                </a:lnTo>
                <a:cubicBezTo>
                  <a:pt x="8055267" y="2294871"/>
                  <a:pt x="8056922" y="2296200"/>
                  <a:pt x="8057618" y="2296652"/>
                </a:cubicBezTo>
                <a:cubicBezTo>
                  <a:pt x="8058313" y="2297104"/>
                  <a:pt x="8058050" y="2296678"/>
                  <a:pt x="8057524" y="2295826"/>
                </a:cubicBezTo>
                <a:cubicBezTo>
                  <a:pt x="8056472" y="2294127"/>
                  <a:pt x="8054368" y="2290723"/>
                  <a:pt x="8056778" y="2289234"/>
                </a:cubicBezTo>
                <a:close/>
                <a:moveTo>
                  <a:pt x="7875782" y="2256333"/>
                </a:moveTo>
                <a:cubicBezTo>
                  <a:pt x="7874721" y="2262810"/>
                  <a:pt x="7873722" y="2255996"/>
                  <a:pt x="7873192" y="2259234"/>
                </a:cubicBezTo>
                <a:cubicBezTo>
                  <a:pt x="7873192" y="2259234"/>
                  <a:pt x="7875251" y="2259571"/>
                  <a:pt x="7872662" y="2262474"/>
                </a:cubicBezTo>
                <a:cubicBezTo>
                  <a:pt x="7870601" y="2262135"/>
                  <a:pt x="7870601" y="2262135"/>
                  <a:pt x="7869542" y="2268613"/>
                </a:cubicBezTo>
                <a:cubicBezTo>
                  <a:pt x="7870571" y="2268781"/>
                  <a:pt x="7873280" y="2268393"/>
                  <a:pt x="7875281" y="2267473"/>
                </a:cubicBezTo>
                <a:lnTo>
                  <a:pt x="7875807" y="2265952"/>
                </a:lnTo>
                <a:lnTo>
                  <a:pt x="7876060" y="2265939"/>
                </a:lnTo>
                <a:cubicBezTo>
                  <a:pt x="7876384" y="2265575"/>
                  <a:pt x="7876516" y="2264765"/>
                  <a:pt x="7876780" y="2263148"/>
                </a:cubicBezTo>
                <a:lnTo>
                  <a:pt x="7875807" y="2265952"/>
                </a:lnTo>
                <a:lnTo>
                  <a:pt x="7874192" y="2266047"/>
                </a:lnTo>
                <a:cubicBezTo>
                  <a:pt x="7874721" y="2262810"/>
                  <a:pt x="7877312" y="2259908"/>
                  <a:pt x="7875782" y="2256333"/>
                </a:cubicBezTo>
                <a:close/>
                <a:moveTo>
                  <a:pt x="7894333" y="2245457"/>
                </a:moveTo>
                <a:cubicBezTo>
                  <a:pt x="7889515" y="2248436"/>
                  <a:pt x="7889515" y="2248436"/>
                  <a:pt x="7897930" y="2262044"/>
                </a:cubicBezTo>
                <a:cubicBezTo>
                  <a:pt x="7902747" y="2259066"/>
                  <a:pt x="7902747" y="2259066"/>
                  <a:pt x="7907563" y="2256089"/>
                </a:cubicBezTo>
                <a:cubicBezTo>
                  <a:pt x="7899149" y="2242478"/>
                  <a:pt x="7894333" y="2245457"/>
                  <a:pt x="7894333" y="2245457"/>
                </a:cubicBezTo>
                <a:close/>
                <a:moveTo>
                  <a:pt x="8121949" y="2232221"/>
                </a:moveTo>
                <a:cubicBezTo>
                  <a:pt x="8119328" y="2231752"/>
                  <a:pt x="8117080" y="2233142"/>
                  <a:pt x="8114832" y="2234531"/>
                </a:cubicBezTo>
                <a:cubicBezTo>
                  <a:pt x="8122311" y="2246628"/>
                  <a:pt x="8113322" y="2252188"/>
                  <a:pt x="8116305" y="2267063"/>
                </a:cubicBezTo>
                <a:cubicBezTo>
                  <a:pt x="8120043" y="2273109"/>
                  <a:pt x="8124538" y="2270328"/>
                  <a:pt x="8128660" y="2265690"/>
                </a:cubicBezTo>
                <a:cubicBezTo>
                  <a:pt x="8132783" y="2261052"/>
                  <a:pt x="8136535" y="2254555"/>
                  <a:pt x="8138782" y="2253164"/>
                </a:cubicBezTo>
                <a:cubicBezTo>
                  <a:pt x="8134286" y="2255945"/>
                  <a:pt x="8126808" y="2243849"/>
                  <a:pt x="8131303" y="2241069"/>
                </a:cubicBezTo>
                <a:cubicBezTo>
                  <a:pt x="8127563" y="2235020"/>
                  <a:pt x="8124569" y="2232691"/>
                  <a:pt x="8121949" y="2232221"/>
                </a:cubicBezTo>
                <a:close/>
                <a:moveTo>
                  <a:pt x="7855168" y="2229987"/>
                </a:moveTo>
                <a:cubicBezTo>
                  <a:pt x="7854358" y="2234933"/>
                  <a:pt x="7853574" y="2236497"/>
                  <a:pt x="7853113" y="2237691"/>
                </a:cubicBezTo>
                <a:lnTo>
                  <a:pt x="7853021" y="2242583"/>
                </a:lnTo>
                <a:lnTo>
                  <a:pt x="7852181" y="2243161"/>
                </a:lnTo>
                <a:lnTo>
                  <a:pt x="7850110" y="2243123"/>
                </a:lnTo>
                <a:cubicBezTo>
                  <a:pt x="7849271" y="2243409"/>
                  <a:pt x="7848620" y="2244150"/>
                  <a:pt x="7848350" y="2245799"/>
                </a:cubicBezTo>
                <a:lnTo>
                  <a:pt x="7852181" y="2243161"/>
                </a:lnTo>
                <a:lnTo>
                  <a:pt x="7853009" y="2243175"/>
                </a:lnTo>
                <a:lnTo>
                  <a:pt x="7853021" y="2242583"/>
                </a:lnTo>
                <a:lnTo>
                  <a:pt x="7860267" y="2237591"/>
                </a:lnTo>
                <a:cubicBezTo>
                  <a:pt x="7858207" y="2237255"/>
                  <a:pt x="7856688" y="2233620"/>
                  <a:pt x="7855168" y="2229987"/>
                </a:cubicBezTo>
                <a:close/>
                <a:moveTo>
                  <a:pt x="7965361" y="2220353"/>
                </a:moveTo>
                <a:cubicBezTo>
                  <a:pt x="7960946" y="2223083"/>
                  <a:pt x="7960946" y="2223083"/>
                  <a:pt x="7956532" y="2225812"/>
                </a:cubicBezTo>
                <a:cubicBezTo>
                  <a:pt x="7952117" y="2228541"/>
                  <a:pt x="7952117" y="2228541"/>
                  <a:pt x="7947702" y="2231271"/>
                </a:cubicBezTo>
                <a:cubicBezTo>
                  <a:pt x="7947702" y="2231271"/>
                  <a:pt x="7947702" y="2231271"/>
                  <a:pt x="7943286" y="2234002"/>
                </a:cubicBezTo>
                <a:cubicBezTo>
                  <a:pt x="7938871" y="2236731"/>
                  <a:pt x="7930041" y="2242191"/>
                  <a:pt x="7930041" y="2242191"/>
                </a:cubicBezTo>
                <a:cubicBezTo>
                  <a:pt x="7937755" y="2254668"/>
                  <a:pt x="7946584" y="2249206"/>
                  <a:pt x="7950999" y="2246476"/>
                </a:cubicBezTo>
                <a:cubicBezTo>
                  <a:pt x="7955414" y="2243747"/>
                  <a:pt x="7959831" y="2241018"/>
                  <a:pt x="7959831" y="2241018"/>
                </a:cubicBezTo>
                <a:cubicBezTo>
                  <a:pt x="7959831" y="2241018"/>
                  <a:pt x="7959831" y="2241018"/>
                  <a:pt x="7964246" y="2238288"/>
                </a:cubicBezTo>
                <a:cubicBezTo>
                  <a:pt x="7971960" y="2250762"/>
                  <a:pt x="7954298" y="2261682"/>
                  <a:pt x="7957595" y="2276884"/>
                </a:cubicBezTo>
                <a:cubicBezTo>
                  <a:pt x="7965865" y="2280393"/>
                  <a:pt x="7969177" y="2278344"/>
                  <a:pt x="7972076" y="2274396"/>
                </a:cubicBezTo>
                <a:cubicBezTo>
                  <a:pt x="7974976" y="2270451"/>
                  <a:pt x="7977462" y="2264601"/>
                  <a:pt x="7984085" y="2260506"/>
                </a:cubicBezTo>
                <a:cubicBezTo>
                  <a:pt x="7980788" y="2245303"/>
                  <a:pt x="7973076" y="2232827"/>
                  <a:pt x="7965361" y="2220353"/>
                </a:cubicBezTo>
                <a:close/>
                <a:moveTo>
                  <a:pt x="7999643" y="2217966"/>
                </a:moveTo>
                <a:cubicBezTo>
                  <a:pt x="7995181" y="2220723"/>
                  <a:pt x="7990724" y="2223481"/>
                  <a:pt x="7986263" y="2226237"/>
                </a:cubicBezTo>
                <a:cubicBezTo>
                  <a:pt x="7998437" y="2235955"/>
                  <a:pt x="7989517" y="2241471"/>
                  <a:pt x="7989517" y="2241471"/>
                </a:cubicBezTo>
                <a:cubicBezTo>
                  <a:pt x="7997229" y="2253945"/>
                  <a:pt x="8005244" y="2261921"/>
                  <a:pt x="8012596" y="2263841"/>
                </a:cubicBezTo>
                <a:cubicBezTo>
                  <a:pt x="8019947" y="2265762"/>
                  <a:pt x="8026639" y="2261624"/>
                  <a:pt x="8031702" y="2249874"/>
                </a:cubicBezTo>
                <a:cubicBezTo>
                  <a:pt x="8039415" y="2262348"/>
                  <a:pt x="8048333" y="2256834"/>
                  <a:pt x="8045081" y="2241601"/>
                </a:cubicBezTo>
                <a:cubicBezTo>
                  <a:pt x="8040620" y="2244359"/>
                  <a:pt x="8036160" y="2247116"/>
                  <a:pt x="8023990" y="2237402"/>
                </a:cubicBezTo>
                <a:cubicBezTo>
                  <a:pt x="8020735" y="2222168"/>
                  <a:pt x="8032909" y="2231887"/>
                  <a:pt x="8037370" y="2229129"/>
                </a:cubicBezTo>
                <a:cubicBezTo>
                  <a:pt x="8025194" y="2219411"/>
                  <a:pt x="8011816" y="2227684"/>
                  <a:pt x="7999643" y="2217966"/>
                </a:cubicBezTo>
                <a:close/>
                <a:moveTo>
                  <a:pt x="8136979" y="2206728"/>
                </a:moveTo>
                <a:cubicBezTo>
                  <a:pt x="8135173" y="2207846"/>
                  <a:pt x="8134868" y="2212736"/>
                  <a:pt x="8136668" y="2221029"/>
                </a:cubicBezTo>
                <a:cubicBezTo>
                  <a:pt x="8136668" y="2221029"/>
                  <a:pt x="8141483" y="2218054"/>
                  <a:pt x="8149896" y="2231659"/>
                </a:cubicBezTo>
                <a:cubicBezTo>
                  <a:pt x="8154714" y="2228680"/>
                  <a:pt x="8146301" y="2215075"/>
                  <a:pt x="8146301" y="2215075"/>
                </a:cubicBezTo>
                <a:cubicBezTo>
                  <a:pt x="8142093" y="2208269"/>
                  <a:pt x="8138785" y="2205612"/>
                  <a:pt x="8136979" y="2206728"/>
                </a:cubicBezTo>
                <a:close/>
                <a:moveTo>
                  <a:pt x="7794574" y="2199797"/>
                </a:moveTo>
                <a:lnTo>
                  <a:pt x="7796449" y="2201805"/>
                </a:lnTo>
                <a:cubicBezTo>
                  <a:pt x="7798538" y="2202705"/>
                  <a:pt x="7799648" y="2202019"/>
                  <a:pt x="7799648" y="2202019"/>
                </a:cubicBezTo>
                <a:lnTo>
                  <a:pt x="7792518" y="2206426"/>
                </a:lnTo>
                <a:close/>
                <a:moveTo>
                  <a:pt x="7889558" y="2198253"/>
                </a:moveTo>
                <a:cubicBezTo>
                  <a:pt x="7885062" y="2201031"/>
                  <a:pt x="7880567" y="2203811"/>
                  <a:pt x="7880567" y="2203811"/>
                </a:cubicBezTo>
                <a:cubicBezTo>
                  <a:pt x="7876070" y="2206591"/>
                  <a:pt x="7871577" y="2209369"/>
                  <a:pt x="7867081" y="2212149"/>
                </a:cubicBezTo>
                <a:cubicBezTo>
                  <a:pt x="7879990" y="2222980"/>
                  <a:pt x="7875495" y="2225758"/>
                  <a:pt x="7883908" y="2239367"/>
                </a:cubicBezTo>
                <a:cubicBezTo>
                  <a:pt x="7883908" y="2239367"/>
                  <a:pt x="7888403" y="2236587"/>
                  <a:pt x="7888403" y="2236587"/>
                </a:cubicBezTo>
                <a:cubicBezTo>
                  <a:pt x="7897395" y="2231027"/>
                  <a:pt x="7897395" y="2231027"/>
                  <a:pt x="7884487" y="2220200"/>
                </a:cubicBezTo>
                <a:cubicBezTo>
                  <a:pt x="7884487" y="2220200"/>
                  <a:pt x="7888981" y="2217420"/>
                  <a:pt x="7888981" y="2217420"/>
                </a:cubicBezTo>
                <a:cubicBezTo>
                  <a:pt x="7888981" y="2217420"/>
                  <a:pt x="7893477" y="2214640"/>
                  <a:pt x="7897973" y="2211862"/>
                </a:cubicBezTo>
                <a:cubicBezTo>
                  <a:pt x="7897973" y="2211862"/>
                  <a:pt x="7889558" y="2198253"/>
                  <a:pt x="7889558" y="2198253"/>
                </a:cubicBezTo>
                <a:close/>
                <a:moveTo>
                  <a:pt x="7787788" y="2195685"/>
                </a:moveTo>
                <a:cubicBezTo>
                  <a:pt x="7784699" y="2201830"/>
                  <a:pt x="7784258" y="2191783"/>
                  <a:pt x="7781168" y="2197926"/>
                </a:cubicBezTo>
                <a:cubicBezTo>
                  <a:pt x="7782669" y="2201497"/>
                  <a:pt x="7779580" y="2207641"/>
                  <a:pt x="7783110" y="2211544"/>
                </a:cubicBezTo>
                <a:lnTo>
                  <a:pt x="7786346" y="2210263"/>
                </a:lnTo>
                <a:lnTo>
                  <a:pt x="7796396" y="2221562"/>
                </a:lnTo>
                <a:cubicBezTo>
                  <a:pt x="7799466" y="2224047"/>
                  <a:pt x="7802537" y="2226532"/>
                  <a:pt x="7806459" y="2232876"/>
                </a:cubicBezTo>
                <a:cubicBezTo>
                  <a:pt x="7802022" y="2235621"/>
                  <a:pt x="7797584" y="2238366"/>
                  <a:pt x="7788708" y="2243852"/>
                </a:cubicBezTo>
                <a:cubicBezTo>
                  <a:pt x="7779497" y="2236395"/>
                  <a:pt x="7785263" y="2219679"/>
                  <a:pt x="7780232" y="2202241"/>
                </a:cubicBezTo>
                <a:lnTo>
                  <a:pt x="7776899" y="2196200"/>
                </a:lnTo>
                <a:close/>
                <a:moveTo>
                  <a:pt x="7945458" y="2193922"/>
                </a:moveTo>
                <a:cubicBezTo>
                  <a:pt x="7944781" y="2194299"/>
                  <a:pt x="7944196" y="2195497"/>
                  <a:pt x="7943782" y="2198021"/>
                </a:cubicBezTo>
                <a:cubicBezTo>
                  <a:pt x="7945806" y="2198352"/>
                  <a:pt x="7942681" y="2204751"/>
                  <a:pt x="7944704" y="2205082"/>
                </a:cubicBezTo>
                <a:cubicBezTo>
                  <a:pt x="7948379" y="2195318"/>
                  <a:pt x="7949672" y="2212803"/>
                  <a:pt x="7951875" y="2199346"/>
                </a:cubicBezTo>
                <a:cubicBezTo>
                  <a:pt x="7950357" y="2199096"/>
                  <a:pt x="7947493" y="2192799"/>
                  <a:pt x="7945458" y="2193922"/>
                </a:cubicBezTo>
                <a:close/>
                <a:moveTo>
                  <a:pt x="8138453" y="2192455"/>
                </a:moveTo>
                <a:cubicBezTo>
                  <a:pt x="8133027" y="2193340"/>
                  <a:pt x="8132509" y="2203537"/>
                  <a:pt x="8132509" y="2203537"/>
                </a:cubicBezTo>
                <a:cubicBezTo>
                  <a:pt x="8132509" y="2203537"/>
                  <a:pt x="8141285" y="2198110"/>
                  <a:pt x="8145675" y="2195398"/>
                </a:cubicBezTo>
                <a:cubicBezTo>
                  <a:pt x="8142615" y="2192901"/>
                  <a:pt x="8140261" y="2192161"/>
                  <a:pt x="8138453" y="2192455"/>
                </a:cubicBezTo>
                <a:close/>
                <a:moveTo>
                  <a:pt x="7929067" y="2185248"/>
                </a:moveTo>
                <a:cubicBezTo>
                  <a:pt x="7927044" y="2184918"/>
                  <a:pt x="7926467" y="2188450"/>
                  <a:pt x="7925889" y="2191984"/>
                </a:cubicBezTo>
                <a:cubicBezTo>
                  <a:pt x="7925309" y="2195517"/>
                  <a:pt x="7927332" y="2195847"/>
                  <a:pt x="7927332" y="2195847"/>
                </a:cubicBezTo>
                <a:cubicBezTo>
                  <a:pt x="7929355" y="2196180"/>
                  <a:pt x="7931379" y="2196509"/>
                  <a:pt x="7931379" y="2196509"/>
                </a:cubicBezTo>
                <a:cubicBezTo>
                  <a:pt x="7933980" y="2193306"/>
                  <a:pt x="7933980" y="2193306"/>
                  <a:pt x="7934557" y="2189774"/>
                </a:cubicBezTo>
                <a:cubicBezTo>
                  <a:pt x="7935136" y="2186242"/>
                  <a:pt x="7933113" y="2185912"/>
                  <a:pt x="7933113" y="2185912"/>
                </a:cubicBezTo>
                <a:cubicBezTo>
                  <a:pt x="7931090" y="2185580"/>
                  <a:pt x="7931090" y="2185580"/>
                  <a:pt x="7929067" y="2185248"/>
                </a:cubicBezTo>
                <a:close/>
                <a:moveTo>
                  <a:pt x="8370585" y="2182991"/>
                </a:moveTo>
                <a:cubicBezTo>
                  <a:pt x="8370585" y="2182991"/>
                  <a:pt x="8366303" y="2185638"/>
                  <a:pt x="8362022" y="2188286"/>
                </a:cubicBezTo>
                <a:cubicBezTo>
                  <a:pt x="8364125" y="2191689"/>
                  <a:pt x="8365713" y="2193060"/>
                  <a:pt x="8366910" y="2193202"/>
                </a:cubicBezTo>
                <a:cubicBezTo>
                  <a:pt x="8368108" y="2193342"/>
                  <a:pt x="8368915" y="2192255"/>
                  <a:pt x="8369459" y="2190742"/>
                </a:cubicBezTo>
                <a:cubicBezTo>
                  <a:pt x="8370549" y="2187719"/>
                  <a:pt x="8370585" y="2182991"/>
                  <a:pt x="8370585" y="2182991"/>
                </a:cubicBezTo>
                <a:close/>
                <a:moveTo>
                  <a:pt x="7917767" y="2180076"/>
                </a:moveTo>
                <a:cubicBezTo>
                  <a:pt x="7917238" y="2183312"/>
                  <a:pt x="7915275" y="2182992"/>
                  <a:pt x="7915275" y="2182992"/>
                </a:cubicBezTo>
                <a:cubicBezTo>
                  <a:pt x="7916708" y="2186552"/>
                  <a:pt x="7919198" y="2183635"/>
                  <a:pt x="7918669" y="2186872"/>
                </a:cubicBezTo>
                <a:cubicBezTo>
                  <a:pt x="7918669" y="2186872"/>
                  <a:pt x="7916178" y="2189791"/>
                  <a:pt x="7918138" y="2190112"/>
                </a:cubicBezTo>
                <a:cubicBezTo>
                  <a:pt x="7917873" y="2191730"/>
                  <a:pt x="7920233" y="2189621"/>
                  <a:pt x="7922035" y="2187838"/>
                </a:cubicBezTo>
                <a:lnTo>
                  <a:pt x="7922087" y="2187786"/>
                </a:lnTo>
                <a:lnTo>
                  <a:pt x="7922593" y="2187514"/>
                </a:lnTo>
                <a:cubicBezTo>
                  <a:pt x="7923837" y="2186056"/>
                  <a:pt x="7924149" y="2185691"/>
                  <a:pt x="7923924" y="2185914"/>
                </a:cubicBezTo>
                <a:lnTo>
                  <a:pt x="7922087" y="2187786"/>
                </a:lnTo>
                <a:lnTo>
                  <a:pt x="7920073" y="2188867"/>
                </a:lnTo>
                <a:cubicBezTo>
                  <a:pt x="7920060" y="2186061"/>
                  <a:pt x="7925824" y="2173912"/>
                  <a:pt x="7921690" y="2180718"/>
                </a:cubicBezTo>
                <a:cubicBezTo>
                  <a:pt x="7921161" y="2183955"/>
                  <a:pt x="7918669" y="2186872"/>
                  <a:pt x="7919728" y="2180395"/>
                </a:cubicBezTo>
                <a:cubicBezTo>
                  <a:pt x="7919728" y="2180395"/>
                  <a:pt x="7917767" y="2180076"/>
                  <a:pt x="7917767" y="2180076"/>
                </a:cubicBezTo>
                <a:close/>
                <a:moveTo>
                  <a:pt x="8092570" y="2179322"/>
                </a:moveTo>
                <a:cubicBezTo>
                  <a:pt x="8083740" y="2184781"/>
                  <a:pt x="8091455" y="2197256"/>
                  <a:pt x="8078207" y="2205447"/>
                </a:cubicBezTo>
                <a:cubicBezTo>
                  <a:pt x="8083993" y="2214803"/>
                  <a:pt x="8089711" y="2220968"/>
                  <a:pt x="8095121" y="2224628"/>
                </a:cubicBezTo>
                <a:cubicBezTo>
                  <a:pt x="8100530" y="2228286"/>
                  <a:pt x="8105632" y="2229443"/>
                  <a:pt x="8110182" y="2228783"/>
                </a:cubicBezTo>
                <a:cubicBezTo>
                  <a:pt x="8119286" y="2227467"/>
                  <a:pt x="8126188" y="2218887"/>
                  <a:pt x="8128953" y="2208554"/>
                </a:cubicBezTo>
                <a:cubicBezTo>
                  <a:pt x="8116827" y="2198812"/>
                  <a:pt x="8100284" y="2191796"/>
                  <a:pt x="8092570" y="2179322"/>
                </a:cubicBezTo>
                <a:close/>
                <a:moveTo>
                  <a:pt x="8185170" y="2170978"/>
                </a:moveTo>
                <a:lnTo>
                  <a:pt x="8180782" y="2173691"/>
                </a:lnTo>
                <a:cubicBezTo>
                  <a:pt x="8174200" y="2177761"/>
                  <a:pt x="8167848" y="2177299"/>
                  <a:pt x="8162479" y="2178424"/>
                </a:cubicBezTo>
                <a:cubicBezTo>
                  <a:pt x="8157107" y="2179550"/>
                  <a:pt x="8152720" y="2182263"/>
                  <a:pt x="8150063" y="2192683"/>
                </a:cubicBezTo>
                <a:cubicBezTo>
                  <a:pt x="8162305" y="2202672"/>
                  <a:pt x="8163228" y="2184544"/>
                  <a:pt x="8175470" y="2194531"/>
                </a:cubicBezTo>
                <a:cubicBezTo>
                  <a:pt x="8178934" y="2209946"/>
                  <a:pt x="8187711" y="2204518"/>
                  <a:pt x="8191176" y="2219934"/>
                </a:cubicBezTo>
                <a:cubicBezTo>
                  <a:pt x="8194236" y="2222430"/>
                  <a:pt x="8196040" y="2223508"/>
                  <a:pt x="8197162" y="2223638"/>
                </a:cubicBezTo>
                <a:cubicBezTo>
                  <a:pt x="8200529" y="2224024"/>
                  <a:pt x="8197758" y="2215864"/>
                  <a:pt x="8204341" y="2211794"/>
                </a:cubicBezTo>
                <a:cubicBezTo>
                  <a:pt x="8216581" y="2221782"/>
                  <a:pt x="8220970" y="2219066"/>
                  <a:pt x="8220970" y="2219066"/>
                </a:cubicBezTo>
                <a:cubicBezTo>
                  <a:pt x="8225357" y="2216354"/>
                  <a:pt x="8225357" y="2216354"/>
                  <a:pt x="8229747" y="2213640"/>
                </a:cubicBezTo>
                <a:cubicBezTo>
                  <a:pt x="8229747" y="2213640"/>
                  <a:pt x="8229747" y="2213640"/>
                  <a:pt x="8221895" y="2200940"/>
                </a:cubicBezTo>
                <a:cubicBezTo>
                  <a:pt x="8221895" y="2200940"/>
                  <a:pt x="8217506" y="2203653"/>
                  <a:pt x="8213117" y="2206367"/>
                </a:cubicBezTo>
                <a:cubicBezTo>
                  <a:pt x="8213117" y="2206367"/>
                  <a:pt x="8208728" y="2209081"/>
                  <a:pt x="8208728" y="2209081"/>
                </a:cubicBezTo>
                <a:cubicBezTo>
                  <a:pt x="8196488" y="2199092"/>
                  <a:pt x="8193022" y="2183678"/>
                  <a:pt x="8185170" y="2170978"/>
                </a:cubicBezTo>
                <a:close/>
                <a:moveTo>
                  <a:pt x="8057592" y="2163328"/>
                </a:moveTo>
                <a:cubicBezTo>
                  <a:pt x="8057592" y="2163328"/>
                  <a:pt x="8053131" y="2166085"/>
                  <a:pt x="8053131" y="2166085"/>
                </a:cubicBezTo>
                <a:cubicBezTo>
                  <a:pt x="8039753" y="2174358"/>
                  <a:pt x="8035294" y="2177116"/>
                  <a:pt x="8034786" y="2196240"/>
                </a:cubicBezTo>
                <a:cubicBezTo>
                  <a:pt x="8048166" y="2187969"/>
                  <a:pt x="8061040" y="2198819"/>
                  <a:pt x="8064994" y="2215185"/>
                </a:cubicBezTo>
                <a:cubicBezTo>
                  <a:pt x="8078374" y="2206912"/>
                  <a:pt x="8074421" y="2190548"/>
                  <a:pt x="8061547" y="2179695"/>
                </a:cubicBezTo>
                <a:cubicBezTo>
                  <a:pt x="8066005" y="2176939"/>
                  <a:pt x="8057592" y="2163328"/>
                  <a:pt x="8057592" y="2163328"/>
                </a:cubicBezTo>
                <a:close/>
                <a:moveTo>
                  <a:pt x="7947356" y="2162515"/>
                </a:moveTo>
                <a:cubicBezTo>
                  <a:pt x="7960053" y="2173478"/>
                  <a:pt x="7964186" y="2189732"/>
                  <a:pt x="7968466" y="2187084"/>
                </a:cubicBezTo>
                <a:cubicBezTo>
                  <a:pt x="7972747" y="2184437"/>
                  <a:pt x="7964336" y="2170831"/>
                  <a:pt x="7968617" y="2168185"/>
                </a:cubicBezTo>
                <a:cubicBezTo>
                  <a:pt x="7964336" y="2170831"/>
                  <a:pt x="7951638" y="2159868"/>
                  <a:pt x="7947356" y="2162515"/>
                </a:cubicBezTo>
                <a:close/>
                <a:moveTo>
                  <a:pt x="8287974" y="2146288"/>
                </a:moveTo>
                <a:cubicBezTo>
                  <a:pt x="8279052" y="2151804"/>
                  <a:pt x="8274594" y="2154561"/>
                  <a:pt x="8270133" y="2157318"/>
                </a:cubicBezTo>
                <a:cubicBezTo>
                  <a:pt x="8261213" y="2162834"/>
                  <a:pt x="8264607" y="2178292"/>
                  <a:pt x="8263540" y="2196507"/>
                </a:cubicBezTo>
                <a:cubicBezTo>
                  <a:pt x="8267466" y="2202859"/>
                  <a:pt x="8271247" y="2207105"/>
                  <a:pt x="8274988" y="2209729"/>
                </a:cubicBezTo>
                <a:cubicBezTo>
                  <a:pt x="8286214" y="2217602"/>
                  <a:pt x="8297084" y="2210879"/>
                  <a:pt x="8310463" y="2202608"/>
                </a:cubicBezTo>
                <a:cubicBezTo>
                  <a:pt x="8322776" y="2212551"/>
                  <a:pt x="8322776" y="2212551"/>
                  <a:pt x="8327237" y="2209794"/>
                </a:cubicBezTo>
                <a:cubicBezTo>
                  <a:pt x="8327237" y="2209794"/>
                  <a:pt x="8327237" y="2209794"/>
                  <a:pt x="8319383" y="2197092"/>
                </a:cubicBezTo>
                <a:cubicBezTo>
                  <a:pt x="8314924" y="2199849"/>
                  <a:pt x="8314924" y="2199849"/>
                  <a:pt x="8314924" y="2199849"/>
                </a:cubicBezTo>
                <a:cubicBezTo>
                  <a:pt x="8307071" y="2187149"/>
                  <a:pt x="8295826" y="2158990"/>
                  <a:pt x="8286906" y="2164504"/>
                </a:cubicBezTo>
                <a:cubicBezTo>
                  <a:pt x="8279052" y="2151804"/>
                  <a:pt x="8295826" y="2158990"/>
                  <a:pt x="8287974" y="2146288"/>
                </a:cubicBezTo>
                <a:close/>
                <a:moveTo>
                  <a:pt x="8228662" y="2145340"/>
                </a:moveTo>
                <a:cubicBezTo>
                  <a:pt x="8225591" y="2143712"/>
                  <a:pt x="8222933" y="2144180"/>
                  <a:pt x="8220375" y="2145763"/>
                </a:cubicBezTo>
                <a:cubicBezTo>
                  <a:pt x="8215257" y="2148928"/>
                  <a:pt x="8210539" y="2156549"/>
                  <a:pt x="8203714" y="2160767"/>
                </a:cubicBezTo>
                <a:cubicBezTo>
                  <a:pt x="8216675" y="2171561"/>
                  <a:pt x="8230323" y="2163125"/>
                  <a:pt x="8239421" y="2157499"/>
                </a:cubicBezTo>
                <a:cubicBezTo>
                  <a:pt x="8235214" y="2150694"/>
                  <a:pt x="8231732" y="2146969"/>
                  <a:pt x="8228662" y="2145340"/>
                </a:cubicBezTo>
                <a:close/>
                <a:moveTo>
                  <a:pt x="7761216" y="2130712"/>
                </a:moveTo>
                <a:cubicBezTo>
                  <a:pt x="7763593" y="2130063"/>
                  <a:pt x="7766237" y="2130620"/>
                  <a:pt x="7769308" y="2133107"/>
                </a:cubicBezTo>
                <a:cubicBezTo>
                  <a:pt x="7773230" y="2139447"/>
                  <a:pt x="7774080" y="2143305"/>
                  <a:pt x="7774933" y="2147162"/>
                </a:cubicBezTo>
                <a:lnTo>
                  <a:pt x="7775405" y="2148343"/>
                </a:lnTo>
                <a:lnTo>
                  <a:pt x="7767370" y="2143712"/>
                </a:lnTo>
                <a:lnTo>
                  <a:pt x="7761027" y="2130851"/>
                </a:lnTo>
                <a:close/>
                <a:moveTo>
                  <a:pt x="8111465" y="2130018"/>
                </a:moveTo>
                <a:cubicBezTo>
                  <a:pt x="8111465" y="2130018"/>
                  <a:pt x="8111465" y="2130018"/>
                  <a:pt x="8106649" y="2132995"/>
                </a:cubicBezTo>
                <a:cubicBezTo>
                  <a:pt x="8101831" y="2135975"/>
                  <a:pt x="8101831" y="2135975"/>
                  <a:pt x="8110248" y="2149584"/>
                </a:cubicBezTo>
                <a:cubicBezTo>
                  <a:pt x="8110248" y="2149584"/>
                  <a:pt x="8115064" y="2146607"/>
                  <a:pt x="8115064" y="2146607"/>
                </a:cubicBezTo>
                <a:cubicBezTo>
                  <a:pt x="8106649" y="2132995"/>
                  <a:pt x="8106649" y="2132995"/>
                  <a:pt x="8111465" y="2130018"/>
                </a:cubicBezTo>
                <a:close/>
                <a:moveTo>
                  <a:pt x="7765993" y="2112314"/>
                </a:moveTo>
                <a:lnTo>
                  <a:pt x="7773022" y="2115371"/>
                </a:lnTo>
                <a:lnTo>
                  <a:pt x="7761465" y="2120419"/>
                </a:lnTo>
                <a:lnTo>
                  <a:pt x="7761094" y="2118737"/>
                </a:lnTo>
                <a:lnTo>
                  <a:pt x="7762086" y="2117078"/>
                </a:lnTo>
                <a:cubicBezTo>
                  <a:pt x="7763058" y="2114328"/>
                  <a:pt x="7763963" y="2111983"/>
                  <a:pt x="7765993" y="2112314"/>
                </a:cubicBezTo>
                <a:close/>
                <a:moveTo>
                  <a:pt x="8164985" y="2096929"/>
                </a:moveTo>
                <a:cubicBezTo>
                  <a:pt x="8160701" y="2099576"/>
                  <a:pt x="8169116" y="2113186"/>
                  <a:pt x="8164835" y="2115832"/>
                </a:cubicBezTo>
                <a:cubicBezTo>
                  <a:pt x="8164835" y="2115832"/>
                  <a:pt x="8165628" y="2116518"/>
                  <a:pt x="8166952" y="2117462"/>
                </a:cubicBezTo>
                <a:cubicBezTo>
                  <a:pt x="8170922" y="2120298"/>
                  <a:pt x="8179669" y="2125469"/>
                  <a:pt x="8186091" y="2121498"/>
                </a:cubicBezTo>
                <a:cubicBezTo>
                  <a:pt x="8173398" y="2110538"/>
                  <a:pt x="8177679" y="2107892"/>
                  <a:pt x="8164985" y="2096929"/>
                </a:cubicBezTo>
                <a:close/>
                <a:moveTo>
                  <a:pt x="8141328" y="2080206"/>
                </a:moveTo>
                <a:cubicBezTo>
                  <a:pt x="8137047" y="2082855"/>
                  <a:pt x="8132765" y="2085500"/>
                  <a:pt x="8132765" y="2085500"/>
                </a:cubicBezTo>
                <a:cubicBezTo>
                  <a:pt x="8134168" y="2087767"/>
                  <a:pt x="8135405" y="2088571"/>
                  <a:pt x="8136558" y="2088643"/>
                </a:cubicBezTo>
                <a:cubicBezTo>
                  <a:pt x="8140018" y="2088854"/>
                  <a:pt x="8142732" y="2082474"/>
                  <a:pt x="8146938" y="2089278"/>
                </a:cubicBezTo>
                <a:cubicBezTo>
                  <a:pt x="8145610" y="2077558"/>
                  <a:pt x="8141328" y="2080206"/>
                  <a:pt x="8141328" y="2080206"/>
                </a:cubicBezTo>
                <a:close/>
                <a:moveTo>
                  <a:pt x="7960735" y="2070942"/>
                </a:moveTo>
                <a:cubicBezTo>
                  <a:pt x="7955196" y="2074366"/>
                  <a:pt x="7951660" y="2081031"/>
                  <a:pt x="7951236" y="2090252"/>
                </a:cubicBezTo>
                <a:cubicBezTo>
                  <a:pt x="7929929" y="2085512"/>
                  <a:pt x="7912204" y="2096469"/>
                  <a:pt x="7902492" y="2120390"/>
                </a:cubicBezTo>
                <a:cubicBezTo>
                  <a:pt x="7902280" y="2125000"/>
                  <a:pt x="7903280" y="2126620"/>
                  <a:pt x="7905098" y="2126618"/>
                </a:cubicBezTo>
                <a:cubicBezTo>
                  <a:pt x="7910546" y="2126606"/>
                  <a:pt x="7923328" y="2111987"/>
                  <a:pt x="7932663" y="2119651"/>
                </a:cubicBezTo>
                <a:cubicBezTo>
                  <a:pt x="7932663" y="2119651"/>
                  <a:pt x="7932663" y="2119651"/>
                  <a:pt x="7940674" y="2132609"/>
                </a:cubicBezTo>
                <a:cubicBezTo>
                  <a:pt x="7949536" y="2127130"/>
                  <a:pt x="7958399" y="2121651"/>
                  <a:pt x="7967262" y="2116172"/>
                </a:cubicBezTo>
                <a:cubicBezTo>
                  <a:pt x="7987720" y="2139353"/>
                  <a:pt x="8018739" y="2120175"/>
                  <a:pt x="8030333" y="2148833"/>
                </a:cubicBezTo>
                <a:cubicBezTo>
                  <a:pt x="8034764" y="2146094"/>
                  <a:pt x="8043626" y="2140613"/>
                  <a:pt x="8048057" y="2137875"/>
                </a:cubicBezTo>
                <a:cubicBezTo>
                  <a:pt x="8043626" y="2140613"/>
                  <a:pt x="8031183" y="2130396"/>
                  <a:pt x="8023170" y="2117434"/>
                </a:cubicBezTo>
                <a:cubicBezTo>
                  <a:pt x="8015155" y="2104474"/>
                  <a:pt x="8024017" y="2098994"/>
                  <a:pt x="8028450" y="2096254"/>
                </a:cubicBezTo>
                <a:cubicBezTo>
                  <a:pt x="8020437" y="2083293"/>
                  <a:pt x="8011575" y="2088772"/>
                  <a:pt x="8002712" y="2094253"/>
                </a:cubicBezTo>
                <a:cubicBezTo>
                  <a:pt x="8002712" y="2094253"/>
                  <a:pt x="7990268" y="2084034"/>
                  <a:pt x="7982255" y="2071074"/>
                </a:cubicBezTo>
                <a:cubicBezTo>
                  <a:pt x="7973816" y="2067333"/>
                  <a:pt x="7966273" y="2067516"/>
                  <a:pt x="7960735" y="2070942"/>
                </a:cubicBezTo>
                <a:close/>
                <a:moveTo>
                  <a:pt x="8103450" y="2066002"/>
                </a:moveTo>
                <a:cubicBezTo>
                  <a:pt x="8094530" y="2071517"/>
                  <a:pt x="8094530" y="2071517"/>
                  <a:pt x="8085610" y="2077033"/>
                </a:cubicBezTo>
                <a:cubicBezTo>
                  <a:pt x="8085610" y="2077033"/>
                  <a:pt x="8093324" y="2089507"/>
                  <a:pt x="8088864" y="2092266"/>
                </a:cubicBezTo>
                <a:cubicBezTo>
                  <a:pt x="8088864" y="2092266"/>
                  <a:pt x="8093324" y="2089507"/>
                  <a:pt x="8101037" y="2101983"/>
                </a:cubicBezTo>
                <a:cubicBezTo>
                  <a:pt x="8101037" y="2101983"/>
                  <a:pt x="8087657" y="2110255"/>
                  <a:pt x="8083198" y="2113013"/>
                </a:cubicBezTo>
                <a:cubicBezTo>
                  <a:pt x="8086240" y="2115441"/>
                  <a:pt x="8088871" y="2117048"/>
                  <a:pt x="8091180" y="2117977"/>
                </a:cubicBezTo>
                <a:cubicBezTo>
                  <a:pt x="8098105" y="2120766"/>
                  <a:pt x="8102134" y="2117467"/>
                  <a:pt x="8105706" y="2112027"/>
                </a:cubicBezTo>
                <a:cubicBezTo>
                  <a:pt x="8110468" y="2104774"/>
                  <a:pt x="8114416" y="2093710"/>
                  <a:pt x="8123335" y="2088194"/>
                </a:cubicBezTo>
                <a:cubicBezTo>
                  <a:pt x="8118876" y="2090951"/>
                  <a:pt x="8115622" y="2075720"/>
                  <a:pt x="8103450" y="2066002"/>
                </a:cubicBezTo>
                <a:close/>
                <a:moveTo>
                  <a:pt x="8253138" y="2061232"/>
                </a:moveTo>
                <a:cubicBezTo>
                  <a:pt x="8253138" y="2061232"/>
                  <a:pt x="8248321" y="2064210"/>
                  <a:pt x="8248321" y="2064210"/>
                </a:cubicBezTo>
                <a:cubicBezTo>
                  <a:pt x="8250425" y="2067614"/>
                  <a:pt x="8251477" y="2069317"/>
                  <a:pt x="8251947" y="2069908"/>
                </a:cubicBezTo>
                <a:cubicBezTo>
                  <a:pt x="8252416" y="2070500"/>
                  <a:pt x="8252305" y="2069980"/>
                  <a:pt x="8252078" y="2068942"/>
                </a:cubicBezTo>
                <a:cubicBezTo>
                  <a:pt x="8251629" y="2066869"/>
                  <a:pt x="8250730" y="2062721"/>
                  <a:pt x="8253138" y="2061232"/>
                </a:cubicBezTo>
                <a:close/>
                <a:moveTo>
                  <a:pt x="8274412" y="2048081"/>
                </a:moveTo>
                <a:cubicBezTo>
                  <a:pt x="8269995" y="2050809"/>
                  <a:pt x="8265582" y="2053538"/>
                  <a:pt x="8261164" y="2056269"/>
                </a:cubicBezTo>
                <a:cubicBezTo>
                  <a:pt x="8265372" y="2063074"/>
                  <a:pt x="8269684" y="2065112"/>
                  <a:pt x="8273495" y="2065107"/>
                </a:cubicBezTo>
                <a:cubicBezTo>
                  <a:pt x="8277306" y="2065101"/>
                  <a:pt x="8280618" y="2063055"/>
                  <a:pt x="8282826" y="2061689"/>
                </a:cubicBezTo>
                <a:cubicBezTo>
                  <a:pt x="8274412" y="2048081"/>
                  <a:pt x="8287242" y="2058958"/>
                  <a:pt x="8274412" y="2048081"/>
                </a:cubicBezTo>
                <a:close/>
                <a:moveTo>
                  <a:pt x="8304901" y="2048040"/>
                </a:moveTo>
                <a:cubicBezTo>
                  <a:pt x="8300621" y="2050687"/>
                  <a:pt x="8292057" y="2055982"/>
                  <a:pt x="8300472" y="2069592"/>
                </a:cubicBezTo>
                <a:cubicBezTo>
                  <a:pt x="8304752" y="2066944"/>
                  <a:pt x="8304752" y="2066944"/>
                  <a:pt x="8313317" y="2061650"/>
                </a:cubicBezTo>
                <a:cubicBezTo>
                  <a:pt x="8304901" y="2048040"/>
                  <a:pt x="8304901" y="2048040"/>
                  <a:pt x="8304901" y="2048040"/>
                </a:cubicBezTo>
                <a:close/>
                <a:moveTo>
                  <a:pt x="7851026" y="2034754"/>
                </a:moveTo>
                <a:cubicBezTo>
                  <a:pt x="7846663" y="2035102"/>
                  <a:pt x="7844351" y="2041234"/>
                  <a:pt x="7846351" y="2049404"/>
                </a:cubicBezTo>
                <a:cubicBezTo>
                  <a:pt x="7850766" y="2046672"/>
                  <a:pt x="7859179" y="2060279"/>
                  <a:pt x="7868010" y="2054820"/>
                </a:cubicBezTo>
                <a:cubicBezTo>
                  <a:pt x="7861804" y="2039846"/>
                  <a:pt x="7855389" y="2034408"/>
                  <a:pt x="7851026" y="2034754"/>
                </a:cubicBezTo>
                <a:close/>
                <a:moveTo>
                  <a:pt x="8133805" y="2031168"/>
                </a:moveTo>
                <a:cubicBezTo>
                  <a:pt x="8131068" y="2031214"/>
                  <a:pt x="8128094" y="2031956"/>
                  <a:pt x="8124783" y="2034003"/>
                </a:cubicBezTo>
                <a:cubicBezTo>
                  <a:pt x="8124783" y="2034003"/>
                  <a:pt x="8128221" y="2049434"/>
                  <a:pt x="8128221" y="2049434"/>
                </a:cubicBezTo>
                <a:cubicBezTo>
                  <a:pt x="8140489" y="2059406"/>
                  <a:pt x="8161588" y="2063918"/>
                  <a:pt x="8177292" y="2089319"/>
                </a:cubicBezTo>
                <a:cubicBezTo>
                  <a:pt x="8181708" y="2086590"/>
                  <a:pt x="8190538" y="2081128"/>
                  <a:pt x="8194953" y="2078399"/>
                </a:cubicBezTo>
                <a:cubicBezTo>
                  <a:pt x="8187101" y="2065698"/>
                  <a:pt x="8178270" y="2071157"/>
                  <a:pt x="8173855" y="2073888"/>
                </a:cubicBezTo>
                <a:cubicBezTo>
                  <a:pt x="8166002" y="2061187"/>
                  <a:pt x="8174832" y="2055727"/>
                  <a:pt x="8170418" y="2058457"/>
                </a:cubicBezTo>
                <a:cubicBezTo>
                  <a:pt x="8166002" y="2061187"/>
                  <a:pt x="8158149" y="2048486"/>
                  <a:pt x="8153735" y="2051216"/>
                </a:cubicBezTo>
                <a:cubicBezTo>
                  <a:pt x="8153735" y="2051216"/>
                  <a:pt x="8162564" y="2045755"/>
                  <a:pt x="8154712" y="2033055"/>
                </a:cubicBezTo>
                <a:cubicBezTo>
                  <a:pt x="8148088" y="2037150"/>
                  <a:pt x="8142015" y="2031029"/>
                  <a:pt x="8133805" y="2031168"/>
                </a:cubicBezTo>
                <a:close/>
                <a:moveTo>
                  <a:pt x="3193166" y="2030431"/>
                </a:moveTo>
                <a:cubicBezTo>
                  <a:pt x="3191493" y="2031163"/>
                  <a:pt x="3191493" y="2031163"/>
                  <a:pt x="3190534" y="2033526"/>
                </a:cubicBezTo>
                <a:cubicBezTo>
                  <a:pt x="3191246" y="2035155"/>
                  <a:pt x="3192675" y="2038417"/>
                  <a:pt x="3194346" y="2037685"/>
                </a:cubicBezTo>
                <a:cubicBezTo>
                  <a:pt x="3194346" y="2037685"/>
                  <a:pt x="3194346" y="2037685"/>
                  <a:pt x="3199120" y="2039481"/>
                </a:cubicBezTo>
                <a:cubicBezTo>
                  <a:pt x="3200791" y="2038749"/>
                  <a:pt x="3202464" y="2038017"/>
                  <a:pt x="3201751" y="2036385"/>
                </a:cubicBezTo>
                <a:cubicBezTo>
                  <a:pt x="3201037" y="2034757"/>
                  <a:pt x="3199610" y="2031495"/>
                  <a:pt x="3197937" y="2032226"/>
                </a:cubicBezTo>
                <a:cubicBezTo>
                  <a:pt x="3197937" y="2032226"/>
                  <a:pt x="3197937" y="2032226"/>
                  <a:pt x="3193166" y="2030431"/>
                </a:cubicBezTo>
                <a:close/>
                <a:moveTo>
                  <a:pt x="8306120" y="2028474"/>
                </a:moveTo>
                <a:cubicBezTo>
                  <a:pt x="8301839" y="2031121"/>
                  <a:pt x="8301839" y="2031121"/>
                  <a:pt x="8293276" y="2036416"/>
                </a:cubicBezTo>
                <a:cubicBezTo>
                  <a:pt x="8297483" y="2043220"/>
                  <a:pt x="8300657" y="2045962"/>
                  <a:pt x="8302778" y="2046999"/>
                </a:cubicBezTo>
                <a:cubicBezTo>
                  <a:pt x="8304901" y="2048040"/>
                  <a:pt x="8305971" y="2047378"/>
                  <a:pt x="8305971" y="2047378"/>
                </a:cubicBezTo>
                <a:cubicBezTo>
                  <a:pt x="8310253" y="2044730"/>
                  <a:pt x="8314536" y="2042083"/>
                  <a:pt x="8306120" y="2028474"/>
                </a:cubicBezTo>
                <a:close/>
                <a:moveTo>
                  <a:pt x="8372010" y="2025355"/>
                </a:moveTo>
                <a:cubicBezTo>
                  <a:pt x="8363123" y="2030850"/>
                  <a:pt x="8363123" y="2030850"/>
                  <a:pt x="8363123" y="2030850"/>
                </a:cubicBezTo>
                <a:cubicBezTo>
                  <a:pt x="8349793" y="2039092"/>
                  <a:pt x="8339812" y="2062682"/>
                  <a:pt x="8330926" y="2068176"/>
                </a:cubicBezTo>
                <a:cubicBezTo>
                  <a:pt x="8317597" y="2076417"/>
                  <a:pt x="8308710" y="2081912"/>
                  <a:pt x="8307615" y="2100006"/>
                </a:cubicBezTo>
                <a:cubicBezTo>
                  <a:pt x="8290937" y="2092901"/>
                  <a:pt x="8282050" y="2098395"/>
                  <a:pt x="8265374" y="2091288"/>
                </a:cubicBezTo>
                <a:cubicBezTo>
                  <a:pt x="8256485" y="2096783"/>
                  <a:pt x="8268721" y="2106637"/>
                  <a:pt x="8259834" y="2112130"/>
                </a:cubicBezTo>
                <a:cubicBezTo>
                  <a:pt x="8255390" y="2114878"/>
                  <a:pt x="8250948" y="2117627"/>
                  <a:pt x="8243156" y="2105025"/>
                </a:cubicBezTo>
                <a:lnTo>
                  <a:pt x="8242671" y="2105325"/>
                </a:lnTo>
                <a:lnTo>
                  <a:pt x="8229827" y="2113266"/>
                </a:lnTo>
                <a:cubicBezTo>
                  <a:pt x="8242061" y="2123119"/>
                  <a:pt x="8237617" y="2125867"/>
                  <a:pt x="8253200" y="2151070"/>
                </a:cubicBezTo>
                <a:cubicBezTo>
                  <a:pt x="8266529" y="2142828"/>
                  <a:pt x="8267626" y="2124732"/>
                  <a:pt x="8288745" y="2129092"/>
                </a:cubicBezTo>
                <a:cubicBezTo>
                  <a:pt x="8293189" y="2126344"/>
                  <a:pt x="8293189" y="2126344"/>
                  <a:pt x="8300977" y="2138943"/>
                </a:cubicBezTo>
                <a:cubicBezTo>
                  <a:pt x="8310962" y="2115355"/>
                  <a:pt x="8335428" y="2135061"/>
                  <a:pt x="8347662" y="2144913"/>
                </a:cubicBezTo>
                <a:cubicBezTo>
                  <a:pt x="8365436" y="2133925"/>
                  <a:pt x="8349854" y="2108723"/>
                  <a:pt x="8372070" y="2094987"/>
                </a:cubicBezTo>
                <a:cubicBezTo>
                  <a:pt x="8387652" y="2120189"/>
                  <a:pt x="8383209" y="2122936"/>
                  <a:pt x="8387652" y="2120189"/>
                </a:cubicBezTo>
                <a:cubicBezTo>
                  <a:pt x="8396539" y="2114694"/>
                  <a:pt x="8409868" y="2106453"/>
                  <a:pt x="8426543" y="2113560"/>
                </a:cubicBezTo>
                <a:cubicBezTo>
                  <a:pt x="8426543" y="2113560"/>
                  <a:pt x="8434335" y="2126158"/>
                  <a:pt x="8434335" y="2126158"/>
                </a:cubicBezTo>
                <a:cubicBezTo>
                  <a:pt x="8443221" y="2120663"/>
                  <a:pt x="8443221" y="2120663"/>
                  <a:pt x="8447665" y="2117916"/>
                </a:cubicBezTo>
                <a:cubicBezTo>
                  <a:pt x="8455455" y="2130517"/>
                  <a:pt x="8451012" y="2133265"/>
                  <a:pt x="8451012" y="2133265"/>
                </a:cubicBezTo>
                <a:cubicBezTo>
                  <a:pt x="8459899" y="2127771"/>
                  <a:pt x="8482113" y="2114035"/>
                  <a:pt x="8483211" y="2095939"/>
                </a:cubicBezTo>
                <a:cubicBezTo>
                  <a:pt x="8470977" y="2086088"/>
                  <a:pt x="8466535" y="2088835"/>
                  <a:pt x="8454299" y="2078981"/>
                </a:cubicBezTo>
                <a:cubicBezTo>
                  <a:pt x="8449856" y="2081728"/>
                  <a:pt x="8433179" y="2074622"/>
                  <a:pt x="8416501" y="2067517"/>
                </a:cubicBezTo>
                <a:cubicBezTo>
                  <a:pt x="8416501" y="2067517"/>
                  <a:pt x="8420944" y="2064768"/>
                  <a:pt x="8413155" y="2052171"/>
                </a:cubicBezTo>
                <a:cubicBezTo>
                  <a:pt x="8408712" y="2054918"/>
                  <a:pt x="8404270" y="2057665"/>
                  <a:pt x="8399826" y="2060412"/>
                </a:cubicBezTo>
                <a:cubicBezTo>
                  <a:pt x="8392036" y="2047811"/>
                  <a:pt x="8380896" y="2019861"/>
                  <a:pt x="8372010" y="2025355"/>
                </a:cubicBezTo>
                <a:close/>
                <a:moveTo>
                  <a:pt x="3209723" y="2014270"/>
                </a:moveTo>
                <a:cubicBezTo>
                  <a:pt x="3209723" y="2014270"/>
                  <a:pt x="3209723" y="2014270"/>
                  <a:pt x="3208050" y="2015002"/>
                </a:cubicBezTo>
                <a:cubicBezTo>
                  <a:pt x="3208050" y="2015002"/>
                  <a:pt x="3208050" y="2015002"/>
                  <a:pt x="3208743" y="2016584"/>
                </a:cubicBezTo>
                <a:cubicBezTo>
                  <a:pt x="3208743" y="2016584"/>
                  <a:pt x="3209436" y="2018166"/>
                  <a:pt x="3209436" y="2018166"/>
                </a:cubicBezTo>
                <a:cubicBezTo>
                  <a:pt x="3213473" y="2018284"/>
                  <a:pt x="3215839" y="2019135"/>
                  <a:pt x="3218204" y="2019985"/>
                </a:cubicBezTo>
                <a:cubicBezTo>
                  <a:pt x="3222242" y="2020104"/>
                  <a:pt x="3224608" y="2020954"/>
                  <a:pt x="3228644" y="2021071"/>
                </a:cubicBezTo>
                <a:cubicBezTo>
                  <a:pt x="3230317" y="2020339"/>
                  <a:pt x="3230317" y="2020339"/>
                  <a:pt x="3229625" y="2018757"/>
                </a:cubicBezTo>
                <a:cubicBezTo>
                  <a:pt x="3229625" y="2018757"/>
                  <a:pt x="3228933" y="2017175"/>
                  <a:pt x="3227259" y="2017907"/>
                </a:cubicBezTo>
                <a:cubicBezTo>
                  <a:pt x="3225586" y="2018639"/>
                  <a:pt x="3220857" y="2016939"/>
                  <a:pt x="3218491" y="2016088"/>
                </a:cubicBezTo>
                <a:cubicBezTo>
                  <a:pt x="3214453" y="2015970"/>
                  <a:pt x="3212089" y="2015120"/>
                  <a:pt x="3209723" y="2014270"/>
                </a:cubicBezTo>
                <a:close/>
                <a:moveTo>
                  <a:pt x="7912714" y="2008373"/>
                </a:moveTo>
                <a:cubicBezTo>
                  <a:pt x="7912714" y="2008373"/>
                  <a:pt x="7904150" y="2013667"/>
                  <a:pt x="7895586" y="2018963"/>
                </a:cubicBezTo>
                <a:cubicBezTo>
                  <a:pt x="7899019" y="2034084"/>
                  <a:pt x="7903301" y="2031437"/>
                  <a:pt x="7907584" y="2028789"/>
                </a:cubicBezTo>
                <a:cubicBezTo>
                  <a:pt x="7906733" y="2046560"/>
                  <a:pt x="7898169" y="2051853"/>
                  <a:pt x="7893888" y="2054499"/>
                </a:cubicBezTo>
                <a:cubicBezTo>
                  <a:pt x="7905881" y="2064327"/>
                  <a:pt x="7905881" y="2064327"/>
                  <a:pt x="7909312" y="2079447"/>
                </a:cubicBezTo>
                <a:cubicBezTo>
                  <a:pt x="7913594" y="2076801"/>
                  <a:pt x="7926438" y="2068859"/>
                  <a:pt x="7939284" y="2060919"/>
                </a:cubicBezTo>
                <a:cubicBezTo>
                  <a:pt x="7940133" y="2043148"/>
                  <a:pt x="7919577" y="2038617"/>
                  <a:pt x="7915296" y="2041264"/>
                </a:cubicBezTo>
                <a:cubicBezTo>
                  <a:pt x="7907584" y="2028789"/>
                  <a:pt x="7916145" y="2023496"/>
                  <a:pt x="7912714" y="2008373"/>
                </a:cubicBezTo>
                <a:close/>
                <a:moveTo>
                  <a:pt x="7842110" y="2001863"/>
                </a:moveTo>
                <a:cubicBezTo>
                  <a:pt x="7833013" y="2007490"/>
                  <a:pt x="7828463" y="2010303"/>
                  <a:pt x="7831395" y="2025213"/>
                </a:cubicBezTo>
                <a:cubicBezTo>
                  <a:pt x="7841147" y="2035902"/>
                  <a:pt x="7847971" y="2031684"/>
                  <a:pt x="7850283" y="2023982"/>
                </a:cubicBezTo>
                <a:cubicBezTo>
                  <a:pt x="7852596" y="2016283"/>
                  <a:pt x="7850401" y="2005101"/>
                  <a:pt x="7842110" y="2001863"/>
                </a:cubicBezTo>
                <a:close/>
                <a:moveTo>
                  <a:pt x="7987274" y="1997802"/>
                </a:moveTo>
                <a:cubicBezTo>
                  <a:pt x="7983797" y="1996817"/>
                  <a:pt x="7980520" y="1997798"/>
                  <a:pt x="7977577" y="1999619"/>
                </a:cubicBezTo>
                <a:cubicBezTo>
                  <a:pt x="7971691" y="2003258"/>
                  <a:pt x="7967139" y="2010253"/>
                  <a:pt x="7964998" y="2011577"/>
                </a:cubicBezTo>
                <a:cubicBezTo>
                  <a:pt x="7968737" y="2017626"/>
                  <a:pt x="7972145" y="2020742"/>
                  <a:pt x="7975285" y="2021933"/>
                </a:cubicBezTo>
                <a:cubicBezTo>
                  <a:pt x="7978427" y="2023127"/>
                  <a:pt x="7981303" y="2022394"/>
                  <a:pt x="7983979" y="2020740"/>
                </a:cubicBezTo>
                <a:cubicBezTo>
                  <a:pt x="7989329" y="2017432"/>
                  <a:pt x="7993883" y="2010436"/>
                  <a:pt x="7998165" y="2007789"/>
                </a:cubicBezTo>
                <a:cubicBezTo>
                  <a:pt x="7994425" y="2001741"/>
                  <a:pt x="7990750" y="1998788"/>
                  <a:pt x="7987274" y="1997802"/>
                </a:cubicBezTo>
                <a:close/>
                <a:moveTo>
                  <a:pt x="7813729" y="1992666"/>
                </a:moveTo>
                <a:cubicBezTo>
                  <a:pt x="7809276" y="1992773"/>
                  <a:pt x="7810740" y="2002448"/>
                  <a:pt x="7807473" y="2004468"/>
                </a:cubicBezTo>
                <a:cubicBezTo>
                  <a:pt x="7811829" y="2001774"/>
                  <a:pt x="7820546" y="1996384"/>
                  <a:pt x="7820546" y="1996384"/>
                </a:cubicBezTo>
                <a:cubicBezTo>
                  <a:pt x="7817353" y="1993658"/>
                  <a:pt x="7815213" y="1992630"/>
                  <a:pt x="7813729" y="1992666"/>
                </a:cubicBezTo>
                <a:close/>
                <a:moveTo>
                  <a:pt x="8052106" y="1991453"/>
                </a:moveTo>
                <a:cubicBezTo>
                  <a:pt x="8048622" y="1990374"/>
                  <a:pt x="8045691" y="1991599"/>
                  <a:pt x="8043689" y="1994013"/>
                </a:cubicBezTo>
                <a:cubicBezTo>
                  <a:pt x="8039683" y="1998841"/>
                  <a:pt x="8039393" y="2008425"/>
                  <a:pt x="8045848" y="2013838"/>
                </a:cubicBezTo>
                <a:cubicBezTo>
                  <a:pt x="8050343" y="2011060"/>
                  <a:pt x="8059333" y="2005501"/>
                  <a:pt x="8063830" y="2002721"/>
                </a:cubicBezTo>
                <a:cubicBezTo>
                  <a:pt x="8059623" y="1995917"/>
                  <a:pt x="8055589" y="1992533"/>
                  <a:pt x="8052106" y="1991453"/>
                </a:cubicBezTo>
                <a:close/>
                <a:moveTo>
                  <a:pt x="7873284" y="1982587"/>
                </a:moveTo>
                <a:cubicBezTo>
                  <a:pt x="7875880" y="1996658"/>
                  <a:pt x="7880296" y="1993927"/>
                  <a:pt x="7880296" y="1993927"/>
                </a:cubicBezTo>
                <a:cubicBezTo>
                  <a:pt x="7883801" y="1999599"/>
                  <a:pt x="7886658" y="2001752"/>
                  <a:pt x="7889189" y="2002144"/>
                </a:cubicBezTo>
                <a:cubicBezTo>
                  <a:pt x="7891722" y="2002540"/>
                  <a:pt x="7893929" y="2001174"/>
                  <a:pt x="7896137" y="1999810"/>
                </a:cubicBezTo>
                <a:cubicBezTo>
                  <a:pt x="7893541" y="1985739"/>
                  <a:pt x="7877698" y="1979857"/>
                  <a:pt x="7873284" y="1982587"/>
                </a:cubicBezTo>
                <a:close/>
                <a:moveTo>
                  <a:pt x="7971582" y="1971975"/>
                </a:moveTo>
                <a:cubicBezTo>
                  <a:pt x="7962663" y="1977489"/>
                  <a:pt x="7958204" y="1980247"/>
                  <a:pt x="7953744" y="1983005"/>
                </a:cubicBezTo>
                <a:cubicBezTo>
                  <a:pt x="7944824" y="1988519"/>
                  <a:pt x="7940363" y="1991276"/>
                  <a:pt x="7931444" y="1996791"/>
                </a:cubicBezTo>
                <a:cubicBezTo>
                  <a:pt x="7931444" y="1996791"/>
                  <a:pt x="7939858" y="2010400"/>
                  <a:pt x="7939858" y="2010400"/>
                </a:cubicBezTo>
                <a:cubicBezTo>
                  <a:pt x="7948778" y="2004886"/>
                  <a:pt x="7953238" y="2002128"/>
                  <a:pt x="7962157" y="1996616"/>
                </a:cubicBezTo>
                <a:cubicBezTo>
                  <a:pt x="7966617" y="1993856"/>
                  <a:pt x="7971077" y="1991100"/>
                  <a:pt x="7979996" y="1985585"/>
                </a:cubicBezTo>
                <a:cubicBezTo>
                  <a:pt x="7971582" y="1971975"/>
                  <a:pt x="7971582" y="1971975"/>
                  <a:pt x="7971582" y="1971975"/>
                </a:cubicBezTo>
                <a:close/>
                <a:moveTo>
                  <a:pt x="7902484" y="1966104"/>
                </a:moveTo>
                <a:cubicBezTo>
                  <a:pt x="7899375" y="1966459"/>
                  <a:pt x="7896967" y="1967949"/>
                  <a:pt x="7894558" y="1969437"/>
                </a:cubicBezTo>
                <a:cubicBezTo>
                  <a:pt x="7897363" y="1973974"/>
                  <a:pt x="7899969" y="1975497"/>
                  <a:pt x="7901875" y="1975886"/>
                </a:cubicBezTo>
                <a:cubicBezTo>
                  <a:pt x="7903781" y="1976276"/>
                  <a:pt x="7904985" y="1975531"/>
                  <a:pt x="7904985" y="1975531"/>
                </a:cubicBezTo>
                <a:cubicBezTo>
                  <a:pt x="7909800" y="1972553"/>
                  <a:pt x="7909800" y="1972553"/>
                  <a:pt x="7909800" y="1972553"/>
                </a:cubicBezTo>
                <a:cubicBezTo>
                  <a:pt x="7914617" y="1969574"/>
                  <a:pt x="7914617" y="1969574"/>
                  <a:pt x="7914617" y="1969574"/>
                </a:cubicBezTo>
                <a:cubicBezTo>
                  <a:pt x="7909403" y="1966529"/>
                  <a:pt x="7905593" y="1965750"/>
                  <a:pt x="7902484" y="1966104"/>
                </a:cubicBezTo>
                <a:close/>
                <a:moveTo>
                  <a:pt x="7821151" y="1958392"/>
                </a:moveTo>
                <a:cubicBezTo>
                  <a:pt x="7816792" y="1961087"/>
                  <a:pt x="7816792" y="1961087"/>
                  <a:pt x="7812436" y="1963779"/>
                </a:cubicBezTo>
                <a:cubicBezTo>
                  <a:pt x="7812436" y="1963779"/>
                  <a:pt x="7812436" y="1963779"/>
                  <a:pt x="7820849" y="1977389"/>
                </a:cubicBezTo>
                <a:cubicBezTo>
                  <a:pt x="7816490" y="1980084"/>
                  <a:pt x="7816490" y="1980084"/>
                  <a:pt x="7824904" y="1993691"/>
                </a:cubicBezTo>
                <a:cubicBezTo>
                  <a:pt x="7824904" y="1993691"/>
                  <a:pt x="7824904" y="1993691"/>
                  <a:pt x="7829262" y="1990996"/>
                </a:cubicBezTo>
                <a:cubicBezTo>
                  <a:pt x="7829262" y="1990996"/>
                  <a:pt x="7833621" y="1988301"/>
                  <a:pt x="7833621" y="1988301"/>
                </a:cubicBezTo>
                <a:cubicBezTo>
                  <a:pt x="7825208" y="1974695"/>
                  <a:pt x="7825208" y="1974695"/>
                  <a:pt x="7825208" y="1974695"/>
                </a:cubicBezTo>
                <a:cubicBezTo>
                  <a:pt x="7829565" y="1972000"/>
                  <a:pt x="7821151" y="1958392"/>
                  <a:pt x="7821151" y="1958392"/>
                </a:cubicBezTo>
                <a:close/>
                <a:moveTo>
                  <a:pt x="7935888" y="1956419"/>
                </a:moveTo>
                <a:cubicBezTo>
                  <a:pt x="7935888" y="1956419"/>
                  <a:pt x="7927058" y="1961878"/>
                  <a:pt x="7922643" y="1964608"/>
                </a:cubicBezTo>
                <a:cubicBezTo>
                  <a:pt x="7922643" y="1964608"/>
                  <a:pt x="7927058" y="1961878"/>
                  <a:pt x="7935474" y="1975487"/>
                </a:cubicBezTo>
                <a:cubicBezTo>
                  <a:pt x="7939889" y="1972758"/>
                  <a:pt x="7948718" y="1967298"/>
                  <a:pt x="7935888" y="1956419"/>
                </a:cubicBezTo>
                <a:close/>
                <a:moveTo>
                  <a:pt x="3136426" y="1944878"/>
                </a:moveTo>
                <a:cubicBezTo>
                  <a:pt x="3132880" y="1948296"/>
                  <a:pt x="3130695" y="1952519"/>
                  <a:pt x="3129955" y="1957743"/>
                </a:cubicBezTo>
                <a:cubicBezTo>
                  <a:pt x="3129215" y="1962966"/>
                  <a:pt x="3129924" y="1969188"/>
                  <a:pt x="3132164" y="1976607"/>
                </a:cubicBezTo>
                <a:cubicBezTo>
                  <a:pt x="3143689" y="1975294"/>
                  <a:pt x="3143281" y="1960542"/>
                  <a:pt x="3144931" y="1950487"/>
                </a:cubicBezTo>
                <a:cubicBezTo>
                  <a:pt x="3142875" y="1945789"/>
                  <a:pt x="3140496" y="1944963"/>
                  <a:pt x="3136426" y="1944878"/>
                </a:cubicBezTo>
                <a:close/>
                <a:moveTo>
                  <a:pt x="7891057" y="1933981"/>
                </a:moveTo>
                <a:cubicBezTo>
                  <a:pt x="7873716" y="1944703"/>
                  <a:pt x="7852042" y="1958103"/>
                  <a:pt x="7868870" y="1985319"/>
                </a:cubicBezTo>
                <a:cubicBezTo>
                  <a:pt x="7873462" y="1963672"/>
                  <a:pt x="7886467" y="1955632"/>
                  <a:pt x="7903806" y="1944911"/>
                </a:cubicBezTo>
                <a:cubicBezTo>
                  <a:pt x="7895391" y="1931301"/>
                  <a:pt x="7891057" y="1933981"/>
                  <a:pt x="7891057" y="1933981"/>
                </a:cubicBezTo>
                <a:close/>
                <a:moveTo>
                  <a:pt x="7984467" y="1913844"/>
                </a:moveTo>
                <a:cubicBezTo>
                  <a:pt x="7975635" y="1919304"/>
                  <a:pt x="7978232" y="1933374"/>
                  <a:pt x="7973817" y="1936104"/>
                </a:cubicBezTo>
                <a:cubicBezTo>
                  <a:pt x="7977325" y="1941777"/>
                  <a:pt x="7981739" y="1939046"/>
                  <a:pt x="7984401" y="1933480"/>
                </a:cubicBezTo>
                <a:cubicBezTo>
                  <a:pt x="7987062" y="1927914"/>
                  <a:pt x="7987973" y="1919515"/>
                  <a:pt x="7984467" y="1913844"/>
                </a:cubicBezTo>
                <a:close/>
                <a:moveTo>
                  <a:pt x="8038240" y="1893137"/>
                </a:moveTo>
                <a:cubicBezTo>
                  <a:pt x="8038240" y="1893137"/>
                  <a:pt x="8038240" y="1893137"/>
                  <a:pt x="8033425" y="1896115"/>
                </a:cubicBezTo>
                <a:cubicBezTo>
                  <a:pt x="8037633" y="1902920"/>
                  <a:pt x="8040940" y="1905576"/>
                  <a:pt x="8043195" y="1906534"/>
                </a:cubicBezTo>
                <a:cubicBezTo>
                  <a:pt x="8045451" y="1907491"/>
                  <a:pt x="8046656" y="1906745"/>
                  <a:pt x="8046656" y="1906745"/>
                </a:cubicBezTo>
                <a:cubicBezTo>
                  <a:pt x="8051473" y="1903767"/>
                  <a:pt x="8046656" y="1906745"/>
                  <a:pt x="8038240" y="1893137"/>
                </a:cubicBezTo>
                <a:close/>
                <a:moveTo>
                  <a:pt x="7903021" y="1830866"/>
                </a:moveTo>
                <a:cubicBezTo>
                  <a:pt x="7896991" y="1831950"/>
                  <a:pt x="7894981" y="1843775"/>
                  <a:pt x="7888238" y="1847943"/>
                </a:cubicBezTo>
                <a:cubicBezTo>
                  <a:pt x="7896652" y="1861552"/>
                  <a:pt x="7896652" y="1861552"/>
                  <a:pt x="7909562" y="1872379"/>
                </a:cubicBezTo>
                <a:cubicBezTo>
                  <a:pt x="7910140" y="1853214"/>
                  <a:pt x="7919130" y="1847655"/>
                  <a:pt x="7910715" y="1834045"/>
                </a:cubicBezTo>
                <a:cubicBezTo>
                  <a:pt x="7907487" y="1831338"/>
                  <a:pt x="7905030" y="1830505"/>
                  <a:pt x="7903021" y="1830866"/>
                </a:cubicBezTo>
                <a:close/>
                <a:moveTo>
                  <a:pt x="7272368" y="1824314"/>
                </a:moveTo>
                <a:lnTo>
                  <a:pt x="7285060" y="1836678"/>
                </a:lnTo>
                <a:lnTo>
                  <a:pt x="7283608" y="1837199"/>
                </a:lnTo>
                <a:cubicBezTo>
                  <a:pt x="7280561" y="1836699"/>
                  <a:pt x="7277649" y="1835392"/>
                  <a:pt x="7275442" y="1832953"/>
                </a:cubicBezTo>
                <a:close/>
                <a:moveTo>
                  <a:pt x="7494721" y="1796551"/>
                </a:moveTo>
                <a:cubicBezTo>
                  <a:pt x="7489903" y="1799530"/>
                  <a:pt x="7485089" y="1802508"/>
                  <a:pt x="7487282" y="1816829"/>
                </a:cubicBezTo>
                <a:cubicBezTo>
                  <a:pt x="7489036" y="1819664"/>
                  <a:pt x="7490815" y="1820523"/>
                  <a:pt x="7492389" y="1820041"/>
                </a:cubicBezTo>
                <a:cubicBezTo>
                  <a:pt x="7493963" y="1819556"/>
                  <a:pt x="7495331" y="1817731"/>
                  <a:pt x="7496259" y="1815196"/>
                </a:cubicBezTo>
                <a:cubicBezTo>
                  <a:pt x="7498120" y="1810128"/>
                  <a:pt x="7498227" y="1802225"/>
                  <a:pt x="7494721" y="1796551"/>
                </a:cubicBezTo>
                <a:close/>
                <a:moveTo>
                  <a:pt x="7510557" y="1770300"/>
                </a:moveTo>
                <a:cubicBezTo>
                  <a:pt x="7505571" y="1771033"/>
                  <a:pt x="7501076" y="1773811"/>
                  <a:pt x="7498829" y="1775201"/>
                </a:cubicBezTo>
                <a:cubicBezTo>
                  <a:pt x="7500788" y="1783396"/>
                  <a:pt x="7502892" y="1786798"/>
                  <a:pt x="7505069" y="1787804"/>
                </a:cubicBezTo>
                <a:cubicBezTo>
                  <a:pt x="7507243" y="1788810"/>
                  <a:pt x="7509492" y="1787421"/>
                  <a:pt x="7511739" y="1786031"/>
                </a:cubicBezTo>
                <a:cubicBezTo>
                  <a:pt x="7511739" y="1786031"/>
                  <a:pt x="7520730" y="1780472"/>
                  <a:pt x="7525226" y="1777693"/>
                </a:cubicBezTo>
                <a:cubicBezTo>
                  <a:pt x="7521019" y="1770888"/>
                  <a:pt x="7515542" y="1769570"/>
                  <a:pt x="7510557" y="1770300"/>
                </a:cubicBezTo>
                <a:close/>
                <a:moveTo>
                  <a:pt x="7199360" y="1765986"/>
                </a:moveTo>
                <a:cubicBezTo>
                  <a:pt x="7202483" y="1780780"/>
                  <a:pt x="7198125" y="1783474"/>
                  <a:pt x="7205603" y="1795570"/>
                </a:cubicBezTo>
                <a:cubicBezTo>
                  <a:pt x="7214319" y="1790180"/>
                  <a:pt x="7218679" y="1787485"/>
                  <a:pt x="7230513" y="1796886"/>
                </a:cubicBezTo>
                <a:cubicBezTo>
                  <a:pt x="7243588" y="1788802"/>
                  <a:pt x="7219915" y="1770001"/>
                  <a:pt x="7199360" y="1765986"/>
                </a:cubicBezTo>
                <a:close/>
                <a:moveTo>
                  <a:pt x="8030022" y="1764983"/>
                </a:moveTo>
                <a:cubicBezTo>
                  <a:pt x="8027881" y="1766306"/>
                  <a:pt x="8027844" y="1771032"/>
                  <a:pt x="8029909" y="1779160"/>
                </a:cubicBezTo>
                <a:cubicBezTo>
                  <a:pt x="8032015" y="1782561"/>
                  <a:pt x="8033601" y="1783932"/>
                  <a:pt x="8034866" y="1784032"/>
                </a:cubicBezTo>
                <a:cubicBezTo>
                  <a:pt x="8036129" y="1784133"/>
                  <a:pt x="8037071" y="1782961"/>
                  <a:pt x="8037883" y="1781285"/>
                </a:cubicBezTo>
                <a:cubicBezTo>
                  <a:pt x="8039505" y="1777929"/>
                  <a:pt x="8040614" y="1772542"/>
                  <a:pt x="8042755" y="1771219"/>
                </a:cubicBezTo>
                <a:cubicBezTo>
                  <a:pt x="8036406" y="1765737"/>
                  <a:pt x="8032163" y="1763658"/>
                  <a:pt x="8030022" y="1764983"/>
                </a:cubicBezTo>
                <a:close/>
                <a:moveTo>
                  <a:pt x="6860571" y="1760757"/>
                </a:moveTo>
                <a:lnTo>
                  <a:pt x="6860348" y="1761288"/>
                </a:lnTo>
                <a:lnTo>
                  <a:pt x="6860050" y="1761000"/>
                </a:lnTo>
                <a:close/>
                <a:moveTo>
                  <a:pt x="7434039" y="1758831"/>
                </a:moveTo>
                <a:cubicBezTo>
                  <a:pt x="7424941" y="1764456"/>
                  <a:pt x="7424257" y="1783690"/>
                  <a:pt x="7419709" y="1786503"/>
                </a:cubicBezTo>
                <a:cubicBezTo>
                  <a:pt x="7423915" y="1793307"/>
                  <a:pt x="7427155" y="1796003"/>
                  <a:pt x="7429345" y="1797003"/>
                </a:cubicBezTo>
                <a:cubicBezTo>
                  <a:pt x="7431533" y="1798001"/>
                  <a:pt x="7432671" y="1797297"/>
                  <a:pt x="7432671" y="1797297"/>
                </a:cubicBezTo>
                <a:cubicBezTo>
                  <a:pt x="7441768" y="1791671"/>
                  <a:pt x="7433355" y="1778064"/>
                  <a:pt x="7450868" y="1786045"/>
                </a:cubicBezTo>
                <a:cubicBezTo>
                  <a:pt x="7442454" y="1772440"/>
                  <a:pt x="7447003" y="1769627"/>
                  <a:pt x="7434039" y="1758831"/>
                </a:cubicBezTo>
                <a:close/>
                <a:moveTo>
                  <a:pt x="6862476" y="1756234"/>
                </a:moveTo>
                <a:cubicBezTo>
                  <a:pt x="6864320" y="1756121"/>
                  <a:pt x="6866217" y="1757261"/>
                  <a:pt x="6864937" y="1758715"/>
                </a:cubicBezTo>
                <a:lnTo>
                  <a:pt x="6860571" y="1760757"/>
                </a:lnTo>
                <a:close/>
                <a:moveTo>
                  <a:pt x="7932847" y="1751388"/>
                </a:moveTo>
                <a:cubicBezTo>
                  <a:pt x="7941260" y="1764999"/>
                  <a:pt x="7941260" y="1764999"/>
                  <a:pt x="7941260" y="1764999"/>
                </a:cubicBezTo>
                <a:cubicBezTo>
                  <a:pt x="7945274" y="1762516"/>
                  <a:pt x="7949289" y="1760035"/>
                  <a:pt x="7949289" y="1760035"/>
                </a:cubicBezTo>
                <a:cubicBezTo>
                  <a:pt x="7949289" y="1760035"/>
                  <a:pt x="7940874" y="1746425"/>
                  <a:pt x="7932847" y="1751388"/>
                </a:cubicBezTo>
                <a:close/>
                <a:moveTo>
                  <a:pt x="6849313" y="1739532"/>
                </a:moveTo>
                <a:cubicBezTo>
                  <a:pt x="6850814" y="1743103"/>
                  <a:pt x="6853904" y="1736958"/>
                  <a:pt x="6857434" y="1740862"/>
                </a:cubicBezTo>
                <a:cubicBezTo>
                  <a:pt x="6856375" y="1747338"/>
                  <a:pt x="6854345" y="1747007"/>
                  <a:pt x="6852755" y="1756721"/>
                </a:cubicBezTo>
                <a:cubicBezTo>
                  <a:pt x="6855050" y="1755435"/>
                  <a:pt x="6855932" y="1756410"/>
                  <a:pt x="6856750" y="1757791"/>
                </a:cubicBezTo>
                <a:lnTo>
                  <a:pt x="6860050" y="1761000"/>
                </a:lnTo>
                <a:lnTo>
                  <a:pt x="6849135" y="1766104"/>
                </a:lnTo>
                <a:cubicBezTo>
                  <a:pt x="6850724" y="1756389"/>
                  <a:pt x="6849754" y="1749581"/>
                  <a:pt x="6848785" y="1742771"/>
                </a:cubicBezTo>
                <a:cubicBezTo>
                  <a:pt x="6848785" y="1742771"/>
                  <a:pt x="6848785" y="1742771"/>
                  <a:pt x="6849313" y="1739532"/>
                </a:cubicBezTo>
                <a:close/>
                <a:moveTo>
                  <a:pt x="7756340" y="1735119"/>
                </a:moveTo>
                <a:cubicBezTo>
                  <a:pt x="7756340" y="1735119"/>
                  <a:pt x="7764755" y="1748728"/>
                  <a:pt x="7759937" y="1751706"/>
                </a:cubicBezTo>
                <a:cubicBezTo>
                  <a:pt x="7759937" y="1751706"/>
                  <a:pt x="7764755" y="1748728"/>
                  <a:pt x="7764755" y="1748728"/>
                </a:cubicBezTo>
                <a:cubicBezTo>
                  <a:pt x="7764755" y="1748728"/>
                  <a:pt x="7769569" y="1745751"/>
                  <a:pt x="7769569" y="1745751"/>
                </a:cubicBezTo>
                <a:cubicBezTo>
                  <a:pt x="7769569" y="1745751"/>
                  <a:pt x="7756340" y="1735119"/>
                  <a:pt x="7756340" y="1735119"/>
                </a:cubicBezTo>
                <a:close/>
                <a:moveTo>
                  <a:pt x="7916715" y="1734912"/>
                </a:moveTo>
                <a:cubicBezTo>
                  <a:pt x="7915218" y="1736425"/>
                  <a:pt x="7914704" y="1739095"/>
                  <a:pt x="7915764" y="1743142"/>
                </a:cubicBezTo>
                <a:cubicBezTo>
                  <a:pt x="7916821" y="1747189"/>
                  <a:pt x="7918400" y="1749740"/>
                  <a:pt x="7920301" y="1751211"/>
                </a:cubicBezTo>
                <a:cubicBezTo>
                  <a:pt x="7926003" y="1755620"/>
                  <a:pt x="7934613" y="1750297"/>
                  <a:pt x="7940874" y="1746425"/>
                </a:cubicBezTo>
                <a:cubicBezTo>
                  <a:pt x="7934563" y="1736220"/>
                  <a:pt x="7921209" y="1730370"/>
                  <a:pt x="7916715" y="1734912"/>
                </a:cubicBezTo>
                <a:close/>
                <a:moveTo>
                  <a:pt x="7826656" y="1729263"/>
                </a:moveTo>
                <a:cubicBezTo>
                  <a:pt x="7817700" y="1734802"/>
                  <a:pt x="7825491" y="1747401"/>
                  <a:pt x="7816533" y="1752940"/>
                </a:cubicBezTo>
                <a:cubicBezTo>
                  <a:pt x="7815368" y="1771078"/>
                  <a:pt x="7819845" y="1768311"/>
                  <a:pt x="7836594" y="1775373"/>
                </a:cubicBezTo>
                <a:cubicBezTo>
                  <a:pt x="7839904" y="1790741"/>
                  <a:pt x="7823157" y="1783680"/>
                  <a:pt x="7814200" y="1789218"/>
                </a:cubicBezTo>
                <a:cubicBezTo>
                  <a:pt x="7821989" y="1801817"/>
                  <a:pt x="7834259" y="1811648"/>
                  <a:pt x="7842049" y="1824249"/>
                </a:cubicBezTo>
                <a:cubicBezTo>
                  <a:pt x="7851008" y="1818711"/>
                  <a:pt x="7859965" y="1813173"/>
                  <a:pt x="7873402" y="1804866"/>
                </a:cubicBezTo>
                <a:cubicBezTo>
                  <a:pt x="7877880" y="1802096"/>
                  <a:pt x="7881192" y="1817467"/>
                  <a:pt x="7885670" y="1814697"/>
                </a:cubicBezTo>
                <a:cubicBezTo>
                  <a:pt x="7893460" y="1827296"/>
                  <a:pt x="7881192" y="1817467"/>
                  <a:pt x="7888980" y="1830065"/>
                </a:cubicBezTo>
                <a:cubicBezTo>
                  <a:pt x="7897940" y="1824526"/>
                  <a:pt x="7908844" y="1822140"/>
                  <a:pt x="7918215" y="1818523"/>
                </a:cubicBezTo>
                <a:cubicBezTo>
                  <a:pt x="7927584" y="1814906"/>
                  <a:pt x="7935425" y="1810058"/>
                  <a:pt x="7938246" y="1799605"/>
                </a:cubicBezTo>
                <a:cubicBezTo>
                  <a:pt x="7925977" y="1789775"/>
                  <a:pt x="7908063" y="1800852"/>
                  <a:pt x="7911374" y="1816219"/>
                </a:cubicBezTo>
                <a:cubicBezTo>
                  <a:pt x="7886836" y="1796558"/>
                  <a:pt x="7865609" y="1792265"/>
                  <a:pt x="7848862" y="1785203"/>
                </a:cubicBezTo>
                <a:cubicBezTo>
                  <a:pt x="7850031" y="1767066"/>
                  <a:pt x="7846718" y="1751695"/>
                  <a:pt x="7855673" y="1746158"/>
                </a:cubicBezTo>
                <a:cubicBezTo>
                  <a:pt x="7843405" y="1736326"/>
                  <a:pt x="7838926" y="1739094"/>
                  <a:pt x="7826656" y="1729263"/>
                </a:cubicBezTo>
                <a:close/>
                <a:moveTo>
                  <a:pt x="7525443" y="1685487"/>
                </a:moveTo>
                <a:lnTo>
                  <a:pt x="7520402" y="1690844"/>
                </a:lnTo>
                <a:lnTo>
                  <a:pt x="7509257" y="1686047"/>
                </a:lnTo>
                <a:close/>
                <a:moveTo>
                  <a:pt x="7705027" y="1681896"/>
                </a:moveTo>
                <a:cubicBezTo>
                  <a:pt x="7705027" y="1681896"/>
                  <a:pt x="7700590" y="1684639"/>
                  <a:pt x="7696153" y="1687382"/>
                </a:cubicBezTo>
                <a:cubicBezTo>
                  <a:pt x="7698371" y="1686011"/>
                  <a:pt x="7703661" y="1687125"/>
                  <a:pt x="7706860" y="1687337"/>
                </a:cubicBezTo>
                <a:cubicBezTo>
                  <a:pt x="7710059" y="1687552"/>
                  <a:pt x="7711168" y="1686866"/>
                  <a:pt x="7705027" y="1681896"/>
                </a:cubicBezTo>
                <a:close/>
                <a:moveTo>
                  <a:pt x="7447554" y="1681502"/>
                </a:moveTo>
                <a:cubicBezTo>
                  <a:pt x="7443058" y="1684281"/>
                  <a:pt x="7451472" y="1697890"/>
                  <a:pt x="7451472" y="1697890"/>
                </a:cubicBezTo>
                <a:cubicBezTo>
                  <a:pt x="7450896" y="1717059"/>
                  <a:pt x="7428996" y="1711788"/>
                  <a:pt x="7437410" y="1725397"/>
                </a:cubicBezTo>
                <a:cubicBezTo>
                  <a:pt x="7446401" y="1719839"/>
                  <a:pt x="7459309" y="1730666"/>
                  <a:pt x="7468300" y="1725108"/>
                </a:cubicBezTo>
                <a:cubicBezTo>
                  <a:pt x="7459887" y="1711500"/>
                  <a:pt x="7473949" y="1683993"/>
                  <a:pt x="7447554" y="1681502"/>
                </a:cubicBezTo>
                <a:close/>
                <a:moveTo>
                  <a:pt x="7354409" y="1670122"/>
                </a:moveTo>
                <a:cubicBezTo>
                  <a:pt x="7350128" y="1672769"/>
                  <a:pt x="7350128" y="1672769"/>
                  <a:pt x="7341564" y="1678065"/>
                </a:cubicBezTo>
                <a:cubicBezTo>
                  <a:pt x="7343667" y="1681467"/>
                  <a:pt x="7345256" y="1682837"/>
                  <a:pt x="7346521" y="1682937"/>
                </a:cubicBezTo>
                <a:cubicBezTo>
                  <a:pt x="7347785" y="1683037"/>
                  <a:pt x="7348726" y="1681867"/>
                  <a:pt x="7349537" y="1680188"/>
                </a:cubicBezTo>
                <a:cubicBezTo>
                  <a:pt x="7351161" y="1676834"/>
                  <a:pt x="7352268" y="1671448"/>
                  <a:pt x="7354409" y="1670122"/>
                </a:cubicBezTo>
                <a:close/>
                <a:moveTo>
                  <a:pt x="6660571" y="1669350"/>
                </a:moveTo>
                <a:cubicBezTo>
                  <a:pt x="6661594" y="1676170"/>
                  <a:pt x="6653257" y="1674806"/>
                  <a:pt x="6656896" y="1678726"/>
                </a:cubicBezTo>
                <a:cubicBezTo>
                  <a:pt x="6660039" y="1672590"/>
                  <a:pt x="6660536" y="1682645"/>
                  <a:pt x="6662619" y="1682987"/>
                </a:cubicBezTo>
                <a:cubicBezTo>
                  <a:pt x="6663149" y="1679748"/>
                  <a:pt x="6665763" y="1676851"/>
                  <a:pt x="6666293" y="1673613"/>
                </a:cubicBezTo>
                <a:cubicBezTo>
                  <a:pt x="6664208" y="1673271"/>
                  <a:pt x="6662654" y="1669692"/>
                  <a:pt x="6660571" y="1669350"/>
                </a:cubicBezTo>
                <a:close/>
                <a:moveTo>
                  <a:pt x="7544551" y="1668514"/>
                </a:moveTo>
                <a:cubicBezTo>
                  <a:pt x="7547969" y="1667223"/>
                  <a:pt x="7551723" y="1667093"/>
                  <a:pt x="7555903" y="1668893"/>
                </a:cubicBezTo>
                <a:cubicBezTo>
                  <a:pt x="7567153" y="1697008"/>
                  <a:pt x="7553839" y="1705239"/>
                  <a:pt x="7531649" y="1718958"/>
                </a:cubicBezTo>
                <a:cubicBezTo>
                  <a:pt x="7523806" y="1706272"/>
                  <a:pt x="7537119" y="1698040"/>
                  <a:pt x="7529277" y="1685357"/>
                </a:cubicBezTo>
                <a:lnTo>
                  <a:pt x="7525443" y="1685487"/>
                </a:lnTo>
                <a:lnTo>
                  <a:pt x="7535211" y="1675111"/>
                </a:lnTo>
                <a:cubicBezTo>
                  <a:pt x="7538049" y="1672260"/>
                  <a:pt x="7541132" y="1669806"/>
                  <a:pt x="7544551" y="1668514"/>
                </a:cubicBezTo>
                <a:close/>
                <a:moveTo>
                  <a:pt x="6550301" y="1667027"/>
                </a:moveTo>
                <a:cubicBezTo>
                  <a:pt x="6550011" y="1668792"/>
                  <a:pt x="6549579" y="1671441"/>
                  <a:pt x="6549565" y="1673254"/>
                </a:cubicBezTo>
                <a:cubicBezTo>
                  <a:pt x="6549553" y="1675066"/>
                  <a:pt x="6549959" y="1676038"/>
                  <a:pt x="6551351" y="1674453"/>
                </a:cubicBezTo>
                <a:cubicBezTo>
                  <a:pt x="6551351" y="1674453"/>
                  <a:pt x="6551930" y="1670919"/>
                  <a:pt x="6551930" y="1670919"/>
                </a:cubicBezTo>
                <a:cubicBezTo>
                  <a:pt x="6551930" y="1670919"/>
                  <a:pt x="6550301" y="1667027"/>
                  <a:pt x="6550301" y="1667027"/>
                </a:cubicBezTo>
                <a:close/>
                <a:moveTo>
                  <a:pt x="7301726" y="1665075"/>
                </a:moveTo>
                <a:cubicBezTo>
                  <a:pt x="7293162" y="1670369"/>
                  <a:pt x="7293162" y="1670369"/>
                  <a:pt x="7293014" y="1689274"/>
                </a:cubicBezTo>
                <a:cubicBezTo>
                  <a:pt x="7297296" y="1686626"/>
                  <a:pt x="7309991" y="1697586"/>
                  <a:pt x="7314271" y="1694940"/>
                </a:cubicBezTo>
                <a:cubicBezTo>
                  <a:pt x="7318553" y="1692293"/>
                  <a:pt x="7322835" y="1689645"/>
                  <a:pt x="7318702" y="1673392"/>
                </a:cubicBezTo>
                <a:cubicBezTo>
                  <a:pt x="7314422" y="1676037"/>
                  <a:pt x="7306006" y="1662427"/>
                  <a:pt x="7301726" y="1665075"/>
                </a:cubicBezTo>
                <a:close/>
                <a:moveTo>
                  <a:pt x="6565853" y="1663525"/>
                </a:moveTo>
                <a:cubicBezTo>
                  <a:pt x="6562200" y="1672774"/>
                  <a:pt x="6564807" y="1669918"/>
                  <a:pt x="6562715" y="1682704"/>
                </a:cubicBezTo>
                <a:cubicBezTo>
                  <a:pt x="6570530" y="1687265"/>
                  <a:pt x="6574705" y="1674820"/>
                  <a:pt x="6571583" y="1667745"/>
                </a:cubicBezTo>
                <a:cubicBezTo>
                  <a:pt x="6569499" y="1667405"/>
                  <a:pt x="6567937" y="1663866"/>
                  <a:pt x="6565853" y="1663525"/>
                </a:cubicBezTo>
                <a:close/>
                <a:moveTo>
                  <a:pt x="7707765" y="1659870"/>
                </a:moveTo>
                <a:cubicBezTo>
                  <a:pt x="7705812" y="1658762"/>
                  <a:pt x="7703655" y="1658112"/>
                  <a:pt x="7702835" y="1659942"/>
                </a:cubicBezTo>
                <a:cubicBezTo>
                  <a:pt x="7702289" y="1661161"/>
                  <a:pt x="7702338" y="1663482"/>
                  <a:pt x="7703438" y="1667505"/>
                </a:cubicBezTo>
                <a:cubicBezTo>
                  <a:pt x="7703438" y="1667505"/>
                  <a:pt x="7711466" y="1662542"/>
                  <a:pt x="7711466" y="1662542"/>
                </a:cubicBezTo>
                <a:cubicBezTo>
                  <a:pt x="7711466" y="1662542"/>
                  <a:pt x="7709718" y="1660977"/>
                  <a:pt x="7707765" y="1659870"/>
                </a:cubicBezTo>
                <a:close/>
                <a:moveTo>
                  <a:pt x="7229670" y="1658214"/>
                </a:moveTo>
                <a:cubicBezTo>
                  <a:pt x="7225478" y="1656417"/>
                  <a:pt x="7222757" y="1657001"/>
                  <a:pt x="7221157" y="1659087"/>
                </a:cubicBezTo>
                <a:cubicBezTo>
                  <a:pt x="7216358" y="1665346"/>
                  <a:pt x="7221646" y="1685119"/>
                  <a:pt x="7227537" y="1694645"/>
                </a:cubicBezTo>
                <a:cubicBezTo>
                  <a:pt x="7230614" y="1697130"/>
                  <a:pt x="7233202" y="1698823"/>
                  <a:pt x="7235492" y="1699876"/>
                </a:cubicBezTo>
                <a:cubicBezTo>
                  <a:pt x="7242358" y="1703037"/>
                  <a:pt x="7246539" y="1700452"/>
                  <a:pt x="7253228" y="1696317"/>
                </a:cubicBezTo>
                <a:cubicBezTo>
                  <a:pt x="7270001" y="1703502"/>
                  <a:pt x="7274461" y="1700746"/>
                  <a:pt x="7275528" y="1682530"/>
                </a:cubicBezTo>
                <a:cubicBezTo>
                  <a:pt x="7267676" y="1669828"/>
                  <a:pt x="7254296" y="1678101"/>
                  <a:pt x="7250903" y="1662642"/>
                </a:cubicBezTo>
                <a:cubicBezTo>
                  <a:pt x="7246443" y="1665400"/>
                  <a:pt x="7241983" y="1668156"/>
                  <a:pt x="7237524" y="1670914"/>
                </a:cubicBezTo>
                <a:cubicBezTo>
                  <a:pt x="7234130" y="1655457"/>
                  <a:pt x="7225209" y="1660971"/>
                  <a:pt x="7229670" y="1658214"/>
                </a:cubicBezTo>
                <a:close/>
                <a:moveTo>
                  <a:pt x="6664217" y="1656224"/>
                </a:moveTo>
                <a:cubicBezTo>
                  <a:pt x="6663584" y="1657926"/>
                  <a:pt x="6663309" y="1660697"/>
                  <a:pt x="6663756" y="1662278"/>
                </a:cubicBezTo>
                <a:cubicBezTo>
                  <a:pt x="6664057" y="1663332"/>
                  <a:pt x="6664679" y="1663857"/>
                  <a:pt x="6665734" y="1663183"/>
                </a:cubicBezTo>
                <a:cubicBezTo>
                  <a:pt x="6666274" y="1659887"/>
                  <a:pt x="6666812" y="1656589"/>
                  <a:pt x="6666812" y="1656589"/>
                </a:cubicBezTo>
                <a:cubicBezTo>
                  <a:pt x="6665838" y="1653891"/>
                  <a:pt x="6664850" y="1654523"/>
                  <a:pt x="6664217" y="1656224"/>
                </a:cubicBezTo>
                <a:close/>
                <a:moveTo>
                  <a:pt x="7394548" y="1645306"/>
                </a:moveTo>
                <a:cubicBezTo>
                  <a:pt x="7390266" y="1647953"/>
                  <a:pt x="7390266" y="1647953"/>
                  <a:pt x="7385985" y="1650600"/>
                </a:cubicBezTo>
                <a:cubicBezTo>
                  <a:pt x="7385985" y="1650600"/>
                  <a:pt x="7381704" y="1653246"/>
                  <a:pt x="7381704" y="1653246"/>
                </a:cubicBezTo>
                <a:cubicBezTo>
                  <a:pt x="7390118" y="1666856"/>
                  <a:pt x="7385985" y="1650600"/>
                  <a:pt x="7394398" y="1664210"/>
                </a:cubicBezTo>
                <a:cubicBezTo>
                  <a:pt x="7394398" y="1664210"/>
                  <a:pt x="7394398" y="1664210"/>
                  <a:pt x="7398682" y="1661561"/>
                </a:cubicBezTo>
                <a:cubicBezTo>
                  <a:pt x="7402963" y="1658915"/>
                  <a:pt x="7402963" y="1658915"/>
                  <a:pt x="7394548" y="1645306"/>
                </a:cubicBezTo>
                <a:close/>
                <a:moveTo>
                  <a:pt x="6339675" y="1632562"/>
                </a:moveTo>
                <a:cubicBezTo>
                  <a:pt x="6339144" y="1635800"/>
                  <a:pt x="6339144" y="1635800"/>
                  <a:pt x="6336655" y="1638716"/>
                </a:cubicBezTo>
                <a:cubicBezTo>
                  <a:pt x="6337634" y="1638876"/>
                  <a:pt x="6338841" y="1640738"/>
                  <a:pt x="6339934" y="1641746"/>
                </a:cubicBezTo>
                <a:cubicBezTo>
                  <a:pt x="6341028" y="1642759"/>
                  <a:pt x="6342009" y="1642918"/>
                  <a:pt x="6342539" y="1639679"/>
                </a:cubicBezTo>
                <a:cubicBezTo>
                  <a:pt x="6342539" y="1639679"/>
                  <a:pt x="6343067" y="1636441"/>
                  <a:pt x="6343598" y="1633203"/>
                </a:cubicBezTo>
                <a:cubicBezTo>
                  <a:pt x="6341636" y="1632883"/>
                  <a:pt x="6341636" y="1632883"/>
                  <a:pt x="6339675" y="1632562"/>
                </a:cubicBezTo>
                <a:close/>
                <a:moveTo>
                  <a:pt x="7879854" y="1627397"/>
                </a:moveTo>
                <a:cubicBezTo>
                  <a:pt x="7888270" y="1641007"/>
                  <a:pt x="7883988" y="1643655"/>
                  <a:pt x="7883988" y="1643655"/>
                </a:cubicBezTo>
                <a:cubicBezTo>
                  <a:pt x="7888270" y="1641007"/>
                  <a:pt x="7888270" y="1641007"/>
                  <a:pt x="7892553" y="1638361"/>
                </a:cubicBezTo>
                <a:cubicBezTo>
                  <a:pt x="7896834" y="1635713"/>
                  <a:pt x="7884138" y="1624750"/>
                  <a:pt x="7879854" y="1627397"/>
                </a:cubicBezTo>
                <a:close/>
                <a:moveTo>
                  <a:pt x="6526686" y="1624067"/>
                </a:moveTo>
                <a:cubicBezTo>
                  <a:pt x="6525659" y="1630348"/>
                  <a:pt x="6521152" y="1632834"/>
                  <a:pt x="6521607" y="1642582"/>
                </a:cubicBezTo>
                <a:cubicBezTo>
                  <a:pt x="6523347" y="1644478"/>
                  <a:pt x="6527583" y="1646784"/>
                  <a:pt x="6532573" y="1647600"/>
                </a:cubicBezTo>
                <a:cubicBezTo>
                  <a:pt x="6537566" y="1648418"/>
                  <a:pt x="6543312" y="1647746"/>
                  <a:pt x="6548076" y="1643689"/>
                </a:cubicBezTo>
                <a:cubicBezTo>
                  <a:pt x="6547166" y="1624193"/>
                  <a:pt x="6537638" y="1632307"/>
                  <a:pt x="6526686" y="1624067"/>
                </a:cubicBezTo>
                <a:close/>
                <a:moveTo>
                  <a:pt x="7434686" y="1620488"/>
                </a:moveTo>
                <a:cubicBezTo>
                  <a:pt x="7434686" y="1620488"/>
                  <a:pt x="7443099" y="1634098"/>
                  <a:pt x="7443099" y="1634098"/>
                </a:cubicBezTo>
                <a:cubicBezTo>
                  <a:pt x="7446306" y="1636818"/>
                  <a:pt x="7448989" y="1638686"/>
                  <a:pt x="7451213" y="1639661"/>
                </a:cubicBezTo>
                <a:cubicBezTo>
                  <a:pt x="7457886" y="1642589"/>
                  <a:pt x="7460450" y="1637478"/>
                  <a:pt x="7460761" y="1623178"/>
                </a:cubicBezTo>
                <a:cubicBezTo>
                  <a:pt x="7456346" y="1625908"/>
                  <a:pt x="7443517" y="1615028"/>
                  <a:pt x="7434686" y="1620488"/>
                </a:cubicBezTo>
                <a:close/>
                <a:moveTo>
                  <a:pt x="6498404" y="1615945"/>
                </a:moveTo>
                <a:cubicBezTo>
                  <a:pt x="6494585" y="1613642"/>
                  <a:pt x="6490364" y="1613790"/>
                  <a:pt x="6487341" y="1616235"/>
                </a:cubicBezTo>
                <a:cubicBezTo>
                  <a:pt x="6484318" y="1618678"/>
                  <a:pt x="6482495" y="1623419"/>
                  <a:pt x="6483467" y="1630296"/>
                </a:cubicBezTo>
                <a:cubicBezTo>
                  <a:pt x="6489269" y="1623686"/>
                  <a:pt x="6488912" y="1633075"/>
                  <a:pt x="6492272" y="1635988"/>
                </a:cubicBezTo>
                <a:cubicBezTo>
                  <a:pt x="6493392" y="1636956"/>
                  <a:pt x="6494924" y="1637207"/>
                  <a:pt x="6497235" y="1635907"/>
                </a:cubicBezTo>
                <a:cubicBezTo>
                  <a:pt x="6499377" y="1622822"/>
                  <a:pt x="6497333" y="1622488"/>
                  <a:pt x="6498404" y="1615945"/>
                </a:cubicBezTo>
                <a:close/>
                <a:moveTo>
                  <a:pt x="7854870" y="1613456"/>
                </a:moveTo>
                <a:cubicBezTo>
                  <a:pt x="7852145" y="1612789"/>
                  <a:pt x="7849345" y="1613344"/>
                  <a:pt x="7846936" y="1614833"/>
                </a:cubicBezTo>
                <a:cubicBezTo>
                  <a:pt x="7842120" y="1617812"/>
                  <a:pt x="7838873" y="1624523"/>
                  <a:pt x="7840938" y="1632651"/>
                </a:cubicBezTo>
                <a:cubicBezTo>
                  <a:pt x="7849353" y="1646261"/>
                  <a:pt x="7845221" y="1630004"/>
                  <a:pt x="7853635" y="1643614"/>
                </a:cubicBezTo>
                <a:cubicBezTo>
                  <a:pt x="7857916" y="1640967"/>
                  <a:pt x="7866479" y="1635673"/>
                  <a:pt x="7870760" y="1633025"/>
                </a:cubicBezTo>
                <a:cubicBezTo>
                  <a:pt x="7870760" y="1633025"/>
                  <a:pt x="7862346" y="1619416"/>
                  <a:pt x="7862346" y="1619416"/>
                </a:cubicBezTo>
                <a:cubicBezTo>
                  <a:pt x="7860242" y="1616014"/>
                  <a:pt x="7857594" y="1614123"/>
                  <a:pt x="7854870" y="1613456"/>
                </a:cubicBezTo>
                <a:close/>
                <a:moveTo>
                  <a:pt x="6422512" y="1613024"/>
                </a:moveTo>
                <a:cubicBezTo>
                  <a:pt x="6418498" y="1615505"/>
                  <a:pt x="6418498" y="1615505"/>
                  <a:pt x="6418498" y="1615505"/>
                </a:cubicBezTo>
                <a:cubicBezTo>
                  <a:pt x="6421605" y="1618286"/>
                  <a:pt x="6423409" y="1619522"/>
                  <a:pt x="6424369" y="1619812"/>
                </a:cubicBezTo>
                <a:cubicBezTo>
                  <a:pt x="6425326" y="1620101"/>
                  <a:pt x="6425439" y="1619444"/>
                  <a:pt x="6425166" y="1618436"/>
                </a:cubicBezTo>
                <a:cubicBezTo>
                  <a:pt x="6424616" y="1616427"/>
                  <a:pt x="6422512" y="1613024"/>
                  <a:pt x="6422512" y="1613024"/>
                </a:cubicBezTo>
                <a:close/>
                <a:moveTo>
                  <a:pt x="7821597" y="1610223"/>
                </a:moveTo>
                <a:cubicBezTo>
                  <a:pt x="7819833" y="1609255"/>
                  <a:pt x="7817903" y="1609273"/>
                  <a:pt x="7815655" y="1610663"/>
                </a:cubicBezTo>
                <a:cubicBezTo>
                  <a:pt x="7811160" y="1613441"/>
                  <a:pt x="7806663" y="1616223"/>
                  <a:pt x="7797674" y="1621781"/>
                </a:cubicBezTo>
                <a:cubicBezTo>
                  <a:pt x="7792601" y="1643730"/>
                  <a:pt x="7766204" y="1641238"/>
                  <a:pt x="7765629" y="1660406"/>
                </a:cubicBezTo>
                <a:cubicBezTo>
                  <a:pt x="7791447" y="1682064"/>
                  <a:pt x="7806088" y="1635391"/>
                  <a:pt x="7831905" y="1657048"/>
                </a:cubicBezTo>
                <a:cubicBezTo>
                  <a:pt x="7827989" y="1640662"/>
                  <a:pt x="7832484" y="1637883"/>
                  <a:pt x="7836980" y="1635104"/>
                </a:cubicBezTo>
                <a:cubicBezTo>
                  <a:pt x="7830669" y="1624896"/>
                  <a:pt x="7826887" y="1613125"/>
                  <a:pt x="7821597" y="1610223"/>
                </a:cubicBezTo>
                <a:close/>
                <a:moveTo>
                  <a:pt x="7225482" y="1608764"/>
                </a:moveTo>
                <a:cubicBezTo>
                  <a:pt x="7221065" y="1611494"/>
                  <a:pt x="7216000" y="1610705"/>
                  <a:pt x="7212365" y="1610993"/>
                </a:cubicBezTo>
                <a:cubicBezTo>
                  <a:pt x="7208730" y="1611283"/>
                  <a:pt x="7206521" y="1612647"/>
                  <a:pt x="7207820" y="1619683"/>
                </a:cubicBezTo>
                <a:cubicBezTo>
                  <a:pt x="7223663" y="1625565"/>
                  <a:pt x="7228078" y="1622832"/>
                  <a:pt x="7225482" y="1608764"/>
                </a:cubicBezTo>
                <a:close/>
                <a:moveTo>
                  <a:pt x="7713519" y="1604841"/>
                </a:moveTo>
                <a:cubicBezTo>
                  <a:pt x="7713519" y="1604841"/>
                  <a:pt x="7713519" y="1604841"/>
                  <a:pt x="7708702" y="1607818"/>
                </a:cubicBezTo>
                <a:cubicBezTo>
                  <a:pt x="7708702" y="1607818"/>
                  <a:pt x="7708702" y="1607818"/>
                  <a:pt x="7717116" y="1621429"/>
                </a:cubicBezTo>
                <a:cubicBezTo>
                  <a:pt x="7712300" y="1624406"/>
                  <a:pt x="7715302" y="1631954"/>
                  <a:pt x="7720264" y="1635942"/>
                </a:cubicBezTo>
                <a:cubicBezTo>
                  <a:pt x="7725225" y="1639929"/>
                  <a:pt x="7732146" y="1640351"/>
                  <a:pt x="7735163" y="1629081"/>
                </a:cubicBezTo>
                <a:cubicBezTo>
                  <a:pt x="7726748" y="1615470"/>
                  <a:pt x="7721933" y="1618450"/>
                  <a:pt x="7721933" y="1618450"/>
                </a:cubicBezTo>
                <a:cubicBezTo>
                  <a:pt x="7713519" y="1604841"/>
                  <a:pt x="7713519" y="1604841"/>
                  <a:pt x="7713519" y="1604841"/>
                </a:cubicBezTo>
                <a:close/>
                <a:moveTo>
                  <a:pt x="5948347" y="1602569"/>
                </a:moveTo>
                <a:cubicBezTo>
                  <a:pt x="5947259" y="1603300"/>
                  <a:pt x="5946169" y="1605050"/>
                  <a:pt x="5945103" y="1608301"/>
                </a:cubicBezTo>
                <a:cubicBezTo>
                  <a:pt x="5945872" y="1610140"/>
                  <a:pt x="5947682" y="1612150"/>
                  <a:pt x="5949960" y="1612950"/>
                </a:cubicBezTo>
                <a:cubicBezTo>
                  <a:pt x="5952237" y="1613750"/>
                  <a:pt x="5954977" y="1613343"/>
                  <a:pt x="5957607" y="1610348"/>
                </a:cubicBezTo>
                <a:cubicBezTo>
                  <a:pt x="5954891" y="1607333"/>
                  <a:pt x="5951617" y="1600374"/>
                  <a:pt x="5948347" y="1602569"/>
                </a:cubicBezTo>
                <a:close/>
                <a:moveTo>
                  <a:pt x="7293887" y="1600952"/>
                </a:moveTo>
                <a:cubicBezTo>
                  <a:pt x="7289070" y="1603930"/>
                  <a:pt x="7289070" y="1603930"/>
                  <a:pt x="7279437" y="1609886"/>
                </a:cubicBezTo>
                <a:cubicBezTo>
                  <a:pt x="7287851" y="1623497"/>
                  <a:pt x="7289070" y="1603930"/>
                  <a:pt x="7292668" y="1620519"/>
                </a:cubicBezTo>
                <a:cubicBezTo>
                  <a:pt x="7297485" y="1617540"/>
                  <a:pt x="7302302" y="1614562"/>
                  <a:pt x="7293887" y="1600952"/>
                </a:cubicBezTo>
                <a:close/>
                <a:moveTo>
                  <a:pt x="6269701" y="1594964"/>
                </a:moveTo>
                <a:cubicBezTo>
                  <a:pt x="6268800" y="1595271"/>
                  <a:pt x="6268104" y="1596064"/>
                  <a:pt x="6267816" y="1597830"/>
                </a:cubicBezTo>
                <a:cubicBezTo>
                  <a:pt x="6268919" y="1598010"/>
                  <a:pt x="6269878" y="1599074"/>
                  <a:pt x="6270706" y="1599209"/>
                </a:cubicBezTo>
                <a:cubicBezTo>
                  <a:pt x="6271533" y="1599345"/>
                  <a:pt x="6272227" y="1598551"/>
                  <a:pt x="6272807" y="1595018"/>
                </a:cubicBezTo>
                <a:cubicBezTo>
                  <a:pt x="6271703" y="1594838"/>
                  <a:pt x="6270601" y="1594657"/>
                  <a:pt x="6269701" y="1594964"/>
                </a:cubicBezTo>
                <a:close/>
                <a:moveTo>
                  <a:pt x="7120185" y="1589217"/>
                </a:moveTo>
                <a:cubicBezTo>
                  <a:pt x="7115902" y="1591864"/>
                  <a:pt x="7118633" y="1605852"/>
                  <a:pt x="7114353" y="1608499"/>
                </a:cubicBezTo>
                <a:cubicBezTo>
                  <a:pt x="7114353" y="1608499"/>
                  <a:pt x="7125645" y="1617194"/>
                  <a:pt x="7121365" y="1619840"/>
                </a:cubicBezTo>
                <a:cubicBezTo>
                  <a:pt x="7134209" y="1611898"/>
                  <a:pt x="7127197" y="1600558"/>
                  <a:pt x="7120185" y="1589217"/>
                </a:cubicBezTo>
                <a:close/>
                <a:moveTo>
                  <a:pt x="5898492" y="1586972"/>
                </a:moveTo>
                <a:cubicBezTo>
                  <a:pt x="5898204" y="1588738"/>
                  <a:pt x="5897424" y="1590423"/>
                  <a:pt x="5896962" y="1591708"/>
                </a:cubicBezTo>
                <a:cubicBezTo>
                  <a:pt x="5896499" y="1592992"/>
                  <a:pt x="5896355" y="1593877"/>
                  <a:pt x="5897334" y="1594037"/>
                </a:cubicBezTo>
                <a:cubicBezTo>
                  <a:pt x="5897914" y="1590504"/>
                  <a:pt x="5899877" y="1590825"/>
                  <a:pt x="5902415" y="1587612"/>
                </a:cubicBezTo>
                <a:cubicBezTo>
                  <a:pt x="5900453" y="1587291"/>
                  <a:pt x="5898492" y="1586972"/>
                  <a:pt x="5898492" y="1586972"/>
                </a:cubicBezTo>
                <a:close/>
                <a:moveTo>
                  <a:pt x="6049283" y="1585296"/>
                </a:moveTo>
                <a:cubicBezTo>
                  <a:pt x="6047682" y="1583774"/>
                  <a:pt x="6046138" y="1583521"/>
                  <a:pt x="6044305" y="1588258"/>
                </a:cubicBezTo>
                <a:cubicBezTo>
                  <a:pt x="6044305" y="1588258"/>
                  <a:pt x="6042245" y="1587923"/>
                  <a:pt x="6040186" y="1587586"/>
                </a:cubicBezTo>
                <a:cubicBezTo>
                  <a:pt x="6040186" y="1587586"/>
                  <a:pt x="6040186" y="1587586"/>
                  <a:pt x="6038125" y="1587249"/>
                </a:cubicBezTo>
                <a:cubicBezTo>
                  <a:pt x="6038125" y="1587249"/>
                  <a:pt x="6038125" y="1587249"/>
                  <a:pt x="6036066" y="1586912"/>
                </a:cubicBezTo>
                <a:cubicBezTo>
                  <a:pt x="6036066" y="1586912"/>
                  <a:pt x="6034006" y="1586575"/>
                  <a:pt x="6033471" y="1589845"/>
                </a:cubicBezTo>
                <a:cubicBezTo>
                  <a:pt x="6033471" y="1589845"/>
                  <a:pt x="6033336" y="1590664"/>
                  <a:pt x="6033461" y="1591523"/>
                </a:cubicBezTo>
                <a:cubicBezTo>
                  <a:pt x="6033584" y="1592383"/>
                  <a:pt x="6033965" y="1593285"/>
                  <a:pt x="6034996" y="1593454"/>
                </a:cubicBezTo>
                <a:cubicBezTo>
                  <a:pt x="6034996" y="1593454"/>
                  <a:pt x="6037055" y="1593791"/>
                  <a:pt x="6037055" y="1593791"/>
                </a:cubicBezTo>
                <a:cubicBezTo>
                  <a:pt x="6039114" y="1594128"/>
                  <a:pt x="6041174" y="1594465"/>
                  <a:pt x="6041174" y="1594465"/>
                </a:cubicBezTo>
                <a:cubicBezTo>
                  <a:pt x="6041668" y="1597905"/>
                  <a:pt x="6042593" y="1599526"/>
                  <a:pt x="6043743" y="1599975"/>
                </a:cubicBezTo>
                <a:cubicBezTo>
                  <a:pt x="6047189" y="1601327"/>
                  <a:pt x="6052657" y="1592146"/>
                  <a:pt x="6054602" y="1589945"/>
                </a:cubicBezTo>
                <a:cubicBezTo>
                  <a:pt x="6052542" y="1589608"/>
                  <a:pt x="6050884" y="1586817"/>
                  <a:pt x="6049283" y="1585296"/>
                </a:cubicBezTo>
                <a:close/>
                <a:moveTo>
                  <a:pt x="5963872" y="1584369"/>
                </a:moveTo>
                <a:cubicBezTo>
                  <a:pt x="5961382" y="1587286"/>
                  <a:pt x="5960852" y="1590525"/>
                  <a:pt x="5959791" y="1597001"/>
                </a:cubicBezTo>
                <a:cubicBezTo>
                  <a:pt x="5963716" y="1597643"/>
                  <a:pt x="5967797" y="1585010"/>
                  <a:pt x="5963872" y="1584369"/>
                </a:cubicBezTo>
                <a:close/>
                <a:moveTo>
                  <a:pt x="6295172" y="1582959"/>
                </a:moveTo>
                <a:cubicBezTo>
                  <a:pt x="6294658" y="1586100"/>
                  <a:pt x="6294658" y="1586100"/>
                  <a:pt x="6294146" y="1589240"/>
                </a:cubicBezTo>
                <a:cubicBezTo>
                  <a:pt x="6294146" y="1589240"/>
                  <a:pt x="6293631" y="1592380"/>
                  <a:pt x="6293631" y="1592380"/>
                </a:cubicBezTo>
                <a:cubicBezTo>
                  <a:pt x="6296865" y="1586459"/>
                  <a:pt x="6300766" y="1590323"/>
                  <a:pt x="6301280" y="1587182"/>
                </a:cubicBezTo>
                <a:cubicBezTo>
                  <a:pt x="6296865" y="1586459"/>
                  <a:pt x="6297379" y="1583320"/>
                  <a:pt x="6295172" y="1582959"/>
                </a:cubicBezTo>
                <a:close/>
                <a:moveTo>
                  <a:pt x="6135443" y="1579797"/>
                </a:moveTo>
                <a:cubicBezTo>
                  <a:pt x="6134415" y="1586076"/>
                  <a:pt x="6131817" y="1588876"/>
                  <a:pt x="6131303" y="1592015"/>
                </a:cubicBezTo>
                <a:cubicBezTo>
                  <a:pt x="6138070" y="1589899"/>
                  <a:pt x="6134443" y="1598978"/>
                  <a:pt x="6140696" y="1600003"/>
                </a:cubicBezTo>
                <a:cubicBezTo>
                  <a:pt x="6141211" y="1596861"/>
                  <a:pt x="6143808" y="1594063"/>
                  <a:pt x="6144836" y="1587781"/>
                </a:cubicBezTo>
                <a:cubicBezTo>
                  <a:pt x="6141181" y="1583960"/>
                  <a:pt x="6139612" y="1580478"/>
                  <a:pt x="6135443" y="1579797"/>
                </a:cubicBezTo>
                <a:close/>
                <a:moveTo>
                  <a:pt x="7187191" y="1579140"/>
                </a:moveTo>
                <a:cubicBezTo>
                  <a:pt x="7178475" y="1584529"/>
                  <a:pt x="7165401" y="1592613"/>
                  <a:pt x="7156685" y="1598002"/>
                </a:cubicBezTo>
                <a:cubicBezTo>
                  <a:pt x="7169458" y="1608916"/>
                  <a:pt x="7182531" y="1600832"/>
                  <a:pt x="7195605" y="1592749"/>
                </a:cubicBezTo>
                <a:cubicBezTo>
                  <a:pt x="7195605" y="1592749"/>
                  <a:pt x="7195605" y="1592749"/>
                  <a:pt x="7187191" y="1579140"/>
                </a:cubicBezTo>
                <a:close/>
                <a:moveTo>
                  <a:pt x="7904232" y="1577846"/>
                </a:moveTo>
                <a:cubicBezTo>
                  <a:pt x="7899706" y="1580644"/>
                  <a:pt x="7890657" y="1586239"/>
                  <a:pt x="7890657" y="1586239"/>
                </a:cubicBezTo>
                <a:cubicBezTo>
                  <a:pt x="7890657" y="1586239"/>
                  <a:pt x="7894847" y="1587957"/>
                  <a:pt x="7898640" y="1587769"/>
                </a:cubicBezTo>
                <a:cubicBezTo>
                  <a:pt x="7902431" y="1587581"/>
                  <a:pt x="7905827" y="1585482"/>
                  <a:pt x="7904232" y="1577846"/>
                </a:cubicBezTo>
                <a:close/>
                <a:moveTo>
                  <a:pt x="6198495" y="1576814"/>
                </a:moveTo>
                <a:cubicBezTo>
                  <a:pt x="6198495" y="1576814"/>
                  <a:pt x="6196051" y="1579436"/>
                  <a:pt x="6196051" y="1579436"/>
                </a:cubicBezTo>
                <a:cubicBezTo>
                  <a:pt x="6198012" y="1579757"/>
                  <a:pt x="6199492" y="1583023"/>
                  <a:pt x="6199492" y="1583023"/>
                </a:cubicBezTo>
                <a:cubicBezTo>
                  <a:pt x="6201936" y="1580400"/>
                  <a:pt x="6201936" y="1580400"/>
                  <a:pt x="6202417" y="1577455"/>
                </a:cubicBezTo>
                <a:cubicBezTo>
                  <a:pt x="6200456" y="1577134"/>
                  <a:pt x="6200456" y="1577134"/>
                  <a:pt x="6198495" y="1576814"/>
                </a:cubicBezTo>
                <a:close/>
                <a:moveTo>
                  <a:pt x="6165794" y="1575090"/>
                </a:moveTo>
                <a:cubicBezTo>
                  <a:pt x="6159176" y="1574007"/>
                  <a:pt x="6155136" y="1588309"/>
                  <a:pt x="6157476" y="1594771"/>
                </a:cubicBezTo>
                <a:cubicBezTo>
                  <a:pt x="6158258" y="1596924"/>
                  <a:pt x="6159748" y="1598207"/>
                  <a:pt x="6162086" y="1597758"/>
                </a:cubicBezTo>
                <a:cubicBezTo>
                  <a:pt x="6163674" y="1588043"/>
                  <a:pt x="6161468" y="1587682"/>
                  <a:pt x="6165794" y="1575090"/>
                </a:cubicBezTo>
                <a:close/>
                <a:moveTo>
                  <a:pt x="7651906" y="1573600"/>
                </a:moveTo>
                <a:cubicBezTo>
                  <a:pt x="7647558" y="1571219"/>
                  <a:pt x="7642437" y="1571299"/>
                  <a:pt x="7639565" y="1573956"/>
                </a:cubicBezTo>
                <a:cubicBezTo>
                  <a:pt x="7637650" y="1575729"/>
                  <a:pt x="7636736" y="1578645"/>
                  <a:pt x="7637715" y="1582742"/>
                </a:cubicBezTo>
                <a:cubicBezTo>
                  <a:pt x="7640942" y="1585450"/>
                  <a:pt x="7643643" y="1587305"/>
                  <a:pt x="7645951" y="1588524"/>
                </a:cubicBezTo>
                <a:cubicBezTo>
                  <a:pt x="7652871" y="1592181"/>
                  <a:pt x="7656243" y="1590095"/>
                  <a:pt x="7659615" y="1588011"/>
                </a:cubicBezTo>
                <a:cubicBezTo>
                  <a:pt x="7659832" y="1580824"/>
                  <a:pt x="7656255" y="1575981"/>
                  <a:pt x="7651906" y="1573600"/>
                </a:cubicBezTo>
                <a:close/>
                <a:moveTo>
                  <a:pt x="6190982" y="1571956"/>
                </a:moveTo>
                <a:cubicBezTo>
                  <a:pt x="6190435" y="1575292"/>
                  <a:pt x="6190435" y="1575292"/>
                  <a:pt x="6188474" y="1574972"/>
                </a:cubicBezTo>
                <a:cubicBezTo>
                  <a:pt x="6187654" y="1579977"/>
                  <a:pt x="6186972" y="1584148"/>
                  <a:pt x="6186985" y="1587147"/>
                </a:cubicBezTo>
                <a:cubicBezTo>
                  <a:pt x="6186997" y="1590146"/>
                  <a:pt x="6187704" y="1591975"/>
                  <a:pt x="6189667" y="1592296"/>
                </a:cubicBezTo>
                <a:cubicBezTo>
                  <a:pt x="6190760" y="1585625"/>
                  <a:pt x="6194358" y="1575934"/>
                  <a:pt x="6190982" y="1571956"/>
                </a:cubicBezTo>
                <a:close/>
                <a:moveTo>
                  <a:pt x="5915513" y="1570310"/>
                </a:moveTo>
                <a:lnTo>
                  <a:pt x="5916369" y="1570485"/>
                </a:lnTo>
                <a:lnTo>
                  <a:pt x="5916321" y="1570550"/>
                </a:lnTo>
                <a:close/>
                <a:moveTo>
                  <a:pt x="5913799" y="1569958"/>
                </a:moveTo>
                <a:lnTo>
                  <a:pt x="5913996" y="1569998"/>
                </a:lnTo>
                <a:lnTo>
                  <a:pt x="5914244" y="1579460"/>
                </a:lnTo>
                <a:cubicBezTo>
                  <a:pt x="5914675" y="1581607"/>
                  <a:pt x="5914917" y="1583310"/>
                  <a:pt x="5913372" y="1586382"/>
                </a:cubicBezTo>
                <a:cubicBezTo>
                  <a:pt x="5914873" y="1589952"/>
                  <a:pt x="5920963" y="1590949"/>
                  <a:pt x="5919903" y="1597426"/>
                </a:cubicBezTo>
                <a:cubicBezTo>
                  <a:pt x="5907632" y="1608719"/>
                  <a:pt x="5897040" y="1597011"/>
                  <a:pt x="5884330" y="1598256"/>
                </a:cubicBezTo>
                <a:lnTo>
                  <a:pt x="5881523" y="1599246"/>
                </a:lnTo>
                <a:lnTo>
                  <a:pt x="5881582" y="1598537"/>
                </a:lnTo>
                <a:cubicBezTo>
                  <a:pt x="5882275" y="1596313"/>
                  <a:pt x="5883379" y="1594597"/>
                  <a:pt x="5884772" y="1593225"/>
                </a:cubicBezTo>
                <a:lnTo>
                  <a:pt x="5888729" y="1591234"/>
                </a:lnTo>
                <a:lnTo>
                  <a:pt x="5889674" y="1592783"/>
                </a:lnTo>
                <a:lnTo>
                  <a:pt x="5890460" y="1590365"/>
                </a:lnTo>
                <a:lnTo>
                  <a:pt x="5895586" y="1587787"/>
                </a:lnTo>
                <a:cubicBezTo>
                  <a:pt x="5903757" y="1585149"/>
                  <a:pt x="5912515" y="1582724"/>
                  <a:pt x="5913799" y="1569958"/>
                </a:cubicBezTo>
                <a:close/>
                <a:moveTo>
                  <a:pt x="6074510" y="1569826"/>
                </a:moveTo>
                <a:cubicBezTo>
                  <a:pt x="6072894" y="1579719"/>
                  <a:pt x="6077993" y="1587324"/>
                  <a:pt x="6080591" y="1584363"/>
                </a:cubicBezTo>
                <a:cubicBezTo>
                  <a:pt x="6084810" y="1571511"/>
                  <a:pt x="6078630" y="1570501"/>
                  <a:pt x="6074510" y="1569826"/>
                </a:cubicBezTo>
                <a:close/>
                <a:moveTo>
                  <a:pt x="6113952" y="1569629"/>
                </a:moveTo>
                <a:cubicBezTo>
                  <a:pt x="6112893" y="1576106"/>
                  <a:pt x="6110857" y="1575773"/>
                  <a:pt x="6110328" y="1579012"/>
                </a:cubicBezTo>
                <a:cubicBezTo>
                  <a:pt x="6108295" y="1578679"/>
                  <a:pt x="6106260" y="1578346"/>
                  <a:pt x="6105732" y="1581585"/>
                </a:cubicBezTo>
                <a:cubicBezTo>
                  <a:pt x="6105732" y="1581585"/>
                  <a:pt x="6105732" y="1581585"/>
                  <a:pt x="6103696" y="1581252"/>
                </a:cubicBezTo>
                <a:cubicBezTo>
                  <a:pt x="6104269" y="1571369"/>
                  <a:pt x="6100600" y="1568276"/>
                  <a:pt x="6096323" y="1570486"/>
                </a:cubicBezTo>
                <a:cubicBezTo>
                  <a:pt x="6092047" y="1572696"/>
                  <a:pt x="6087163" y="1580208"/>
                  <a:pt x="6085308" y="1591544"/>
                </a:cubicBezTo>
                <a:cubicBezTo>
                  <a:pt x="6095478" y="1593207"/>
                  <a:pt x="6092382" y="1599352"/>
                  <a:pt x="6098484" y="1600351"/>
                </a:cubicBezTo>
                <a:cubicBezTo>
                  <a:pt x="6100074" y="1590635"/>
                  <a:pt x="6103610" y="1594537"/>
                  <a:pt x="6104670" y="1588062"/>
                </a:cubicBezTo>
                <a:cubicBezTo>
                  <a:pt x="6104670" y="1588062"/>
                  <a:pt x="6104670" y="1588062"/>
                  <a:pt x="6106706" y="1588393"/>
                </a:cubicBezTo>
                <a:cubicBezTo>
                  <a:pt x="6106706" y="1588393"/>
                  <a:pt x="6108738" y="1588727"/>
                  <a:pt x="6108738" y="1588727"/>
                </a:cubicBezTo>
                <a:cubicBezTo>
                  <a:pt x="6114839" y="1589725"/>
                  <a:pt x="6113780" y="1596201"/>
                  <a:pt x="6117317" y="1600106"/>
                </a:cubicBezTo>
                <a:cubicBezTo>
                  <a:pt x="6119882" y="1597200"/>
                  <a:pt x="6121471" y="1587484"/>
                  <a:pt x="6123061" y="1577770"/>
                </a:cubicBezTo>
                <a:cubicBezTo>
                  <a:pt x="6118992" y="1577105"/>
                  <a:pt x="6117489" y="1573534"/>
                  <a:pt x="6113952" y="1569629"/>
                </a:cubicBezTo>
                <a:close/>
                <a:moveTo>
                  <a:pt x="7827622" y="1569270"/>
                </a:moveTo>
                <a:cubicBezTo>
                  <a:pt x="7825378" y="1569188"/>
                  <a:pt x="7822520" y="1569192"/>
                  <a:pt x="7820062" y="1569536"/>
                </a:cubicBezTo>
                <a:cubicBezTo>
                  <a:pt x="7815147" y="1570223"/>
                  <a:pt x="7811836" y="1572271"/>
                  <a:pt x="7818250" y="1577710"/>
                </a:cubicBezTo>
                <a:cubicBezTo>
                  <a:pt x="7822666" y="1574981"/>
                  <a:pt x="7827081" y="1572251"/>
                  <a:pt x="7831496" y="1569519"/>
                </a:cubicBezTo>
                <a:cubicBezTo>
                  <a:pt x="7831496" y="1569519"/>
                  <a:pt x="7829866" y="1569352"/>
                  <a:pt x="7827622" y="1569270"/>
                </a:cubicBezTo>
                <a:close/>
                <a:moveTo>
                  <a:pt x="5952157" y="1566732"/>
                </a:moveTo>
                <a:cubicBezTo>
                  <a:pt x="5951130" y="1573012"/>
                  <a:pt x="5947719" y="1569232"/>
                  <a:pt x="5948654" y="1575832"/>
                </a:cubicBezTo>
                <a:cubicBezTo>
                  <a:pt x="5948654" y="1575832"/>
                  <a:pt x="5950615" y="1576153"/>
                  <a:pt x="5952577" y="1576475"/>
                </a:cubicBezTo>
                <a:cubicBezTo>
                  <a:pt x="5953091" y="1573334"/>
                  <a:pt x="5953604" y="1570194"/>
                  <a:pt x="5952157" y="1566732"/>
                </a:cubicBezTo>
                <a:close/>
                <a:moveTo>
                  <a:pt x="6017343" y="1565509"/>
                </a:moveTo>
                <a:cubicBezTo>
                  <a:pt x="6013110" y="1567336"/>
                  <a:pt x="6009109" y="1572559"/>
                  <a:pt x="6007504" y="1582372"/>
                </a:cubicBezTo>
                <a:cubicBezTo>
                  <a:pt x="6011054" y="1586311"/>
                  <a:pt x="6015518" y="1587882"/>
                  <a:pt x="6019495" y="1586013"/>
                </a:cubicBezTo>
                <a:cubicBezTo>
                  <a:pt x="6023473" y="1584145"/>
                  <a:pt x="6026964" y="1578839"/>
                  <a:pt x="6028569" y="1569025"/>
                </a:cubicBezTo>
                <a:cubicBezTo>
                  <a:pt x="6026039" y="1565253"/>
                  <a:pt x="6021575" y="1563681"/>
                  <a:pt x="6017343" y="1565509"/>
                </a:cubicBezTo>
                <a:close/>
                <a:moveTo>
                  <a:pt x="6002581" y="1561684"/>
                </a:moveTo>
                <a:cubicBezTo>
                  <a:pt x="6000410" y="1562940"/>
                  <a:pt x="5998498" y="1562627"/>
                  <a:pt x="5996695" y="1563138"/>
                </a:cubicBezTo>
                <a:cubicBezTo>
                  <a:pt x="5994894" y="1563649"/>
                  <a:pt x="5993203" y="1564984"/>
                  <a:pt x="5991476" y="1569538"/>
                </a:cubicBezTo>
                <a:cubicBezTo>
                  <a:pt x="5995301" y="1570165"/>
                  <a:pt x="5991847" y="1579273"/>
                  <a:pt x="5995671" y="1579898"/>
                </a:cubicBezTo>
                <a:cubicBezTo>
                  <a:pt x="5997214" y="1570478"/>
                  <a:pt x="6001039" y="1571104"/>
                  <a:pt x="6002581" y="1561684"/>
                </a:cubicBezTo>
                <a:close/>
                <a:moveTo>
                  <a:pt x="7766116" y="1553512"/>
                </a:moveTo>
                <a:cubicBezTo>
                  <a:pt x="7761941" y="1556092"/>
                  <a:pt x="7753592" y="1561255"/>
                  <a:pt x="7753658" y="1580026"/>
                </a:cubicBezTo>
                <a:cubicBezTo>
                  <a:pt x="7766244" y="1591051"/>
                  <a:pt x="7770356" y="1569701"/>
                  <a:pt x="7782945" y="1580727"/>
                </a:cubicBezTo>
                <a:cubicBezTo>
                  <a:pt x="7774530" y="1567121"/>
                  <a:pt x="7774530" y="1567121"/>
                  <a:pt x="7766116" y="1553512"/>
                </a:cubicBezTo>
                <a:close/>
                <a:moveTo>
                  <a:pt x="7920478" y="1533312"/>
                </a:moveTo>
                <a:cubicBezTo>
                  <a:pt x="7915953" y="1536108"/>
                  <a:pt x="7914617" y="1554181"/>
                  <a:pt x="7923667" y="1548585"/>
                </a:cubicBezTo>
                <a:cubicBezTo>
                  <a:pt x="7926854" y="1563858"/>
                  <a:pt x="7905566" y="1559775"/>
                  <a:pt x="7908756" y="1575048"/>
                </a:cubicBezTo>
                <a:cubicBezTo>
                  <a:pt x="7920993" y="1584727"/>
                  <a:pt x="7931635" y="1586765"/>
                  <a:pt x="7937858" y="1582917"/>
                </a:cubicBezTo>
                <a:cubicBezTo>
                  <a:pt x="7944078" y="1579071"/>
                  <a:pt x="7945880" y="1569340"/>
                  <a:pt x="7940430" y="1555465"/>
                </a:cubicBezTo>
                <a:cubicBezTo>
                  <a:pt x="7932715" y="1542990"/>
                  <a:pt x="7928191" y="1545789"/>
                  <a:pt x="7920478" y="1533312"/>
                </a:cubicBezTo>
                <a:close/>
                <a:moveTo>
                  <a:pt x="7841642" y="1525626"/>
                </a:moveTo>
                <a:cubicBezTo>
                  <a:pt x="7837466" y="1528209"/>
                  <a:pt x="7833292" y="1530789"/>
                  <a:pt x="7837532" y="1546980"/>
                </a:cubicBezTo>
                <a:cubicBezTo>
                  <a:pt x="7839635" y="1550382"/>
                  <a:pt x="7842518" y="1552126"/>
                  <a:pt x="7845264" y="1552486"/>
                </a:cubicBezTo>
                <a:cubicBezTo>
                  <a:pt x="7848011" y="1552844"/>
                  <a:pt x="7850621" y="1551818"/>
                  <a:pt x="7852182" y="1549676"/>
                </a:cubicBezTo>
                <a:cubicBezTo>
                  <a:pt x="7855305" y="1545395"/>
                  <a:pt x="7854231" y="1536655"/>
                  <a:pt x="7841642" y="1525626"/>
                </a:cubicBezTo>
                <a:close/>
                <a:moveTo>
                  <a:pt x="7368568" y="1523425"/>
                </a:moveTo>
                <a:cubicBezTo>
                  <a:pt x="7364153" y="1526155"/>
                  <a:pt x="7359738" y="1528885"/>
                  <a:pt x="7359738" y="1528885"/>
                </a:cubicBezTo>
                <a:cubicBezTo>
                  <a:pt x="7361036" y="1535921"/>
                  <a:pt x="7364542" y="1541592"/>
                  <a:pt x="7367952" y="1543406"/>
                </a:cubicBezTo>
                <a:cubicBezTo>
                  <a:pt x="7371361" y="1545216"/>
                  <a:pt x="7374672" y="1543167"/>
                  <a:pt x="7375582" y="1534767"/>
                </a:cubicBezTo>
                <a:cubicBezTo>
                  <a:pt x="7375582" y="1534767"/>
                  <a:pt x="7379996" y="1532035"/>
                  <a:pt x="7368568" y="1523425"/>
                </a:cubicBezTo>
                <a:close/>
                <a:moveTo>
                  <a:pt x="7774837" y="1516768"/>
                </a:moveTo>
                <a:cubicBezTo>
                  <a:pt x="7770288" y="1519581"/>
                  <a:pt x="7756639" y="1528017"/>
                  <a:pt x="7752090" y="1530830"/>
                </a:cubicBezTo>
                <a:cubicBezTo>
                  <a:pt x="7755598" y="1536501"/>
                  <a:pt x="7759932" y="1539700"/>
                  <a:pt x="7764173" y="1540996"/>
                </a:cubicBezTo>
                <a:cubicBezTo>
                  <a:pt x="7768416" y="1542295"/>
                  <a:pt x="7772560" y="1541691"/>
                  <a:pt x="7775690" y="1539755"/>
                </a:cubicBezTo>
                <a:cubicBezTo>
                  <a:pt x="7781943" y="1535890"/>
                  <a:pt x="7784124" y="1526702"/>
                  <a:pt x="7774837" y="1516768"/>
                </a:cubicBezTo>
                <a:close/>
                <a:moveTo>
                  <a:pt x="7864439" y="1511532"/>
                </a:moveTo>
                <a:cubicBezTo>
                  <a:pt x="7868646" y="1518337"/>
                  <a:pt x="7871853" y="1521056"/>
                  <a:pt x="7874562" y="1521734"/>
                </a:cubicBezTo>
                <a:cubicBezTo>
                  <a:pt x="7877269" y="1522410"/>
                  <a:pt x="7879478" y="1521046"/>
                  <a:pt x="7881685" y="1519681"/>
                </a:cubicBezTo>
                <a:lnTo>
                  <a:pt x="7894512" y="1530557"/>
                </a:lnTo>
                <a:cubicBezTo>
                  <a:pt x="7894512" y="1530557"/>
                  <a:pt x="7898929" y="1527829"/>
                  <a:pt x="7898929" y="1527829"/>
                </a:cubicBezTo>
                <a:lnTo>
                  <a:pt x="7881685" y="1519681"/>
                </a:lnTo>
                <a:close/>
                <a:moveTo>
                  <a:pt x="7608231" y="1494375"/>
                </a:moveTo>
                <a:cubicBezTo>
                  <a:pt x="7603949" y="1497022"/>
                  <a:pt x="7608082" y="1513278"/>
                  <a:pt x="7612364" y="1510633"/>
                </a:cubicBezTo>
                <a:cubicBezTo>
                  <a:pt x="7616645" y="1507985"/>
                  <a:pt x="7616645" y="1507985"/>
                  <a:pt x="7616645" y="1507985"/>
                </a:cubicBezTo>
                <a:cubicBezTo>
                  <a:pt x="7620927" y="1505339"/>
                  <a:pt x="7603949" y="1497022"/>
                  <a:pt x="7608231" y="1494375"/>
                </a:cubicBezTo>
                <a:close/>
                <a:moveTo>
                  <a:pt x="7325267" y="1493769"/>
                </a:moveTo>
                <a:cubicBezTo>
                  <a:pt x="7307834" y="1504547"/>
                  <a:pt x="7316250" y="1518156"/>
                  <a:pt x="7303175" y="1526240"/>
                </a:cubicBezTo>
                <a:cubicBezTo>
                  <a:pt x="7311588" y="1539848"/>
                  <a:pt x="7311588" y="1539848"/>
                  <a:pt x="7311588" y="1539848"/>
                </a:cubicBezTo>
                <a:cubicBezTo>
                  <a:pt x="7315946" y="1537153"/>
                  <a:pt x="7324662" y="1531763"/>
                  <a:pt x="7329021" y="1529068"/>
                </a:cubicBezTo>
                <a:cubicBezTo>
                  <a:pt x="7324966" y="1512767"/>
                  <a:pt x="7329324" y="1510075"/>
                  <a:pt x="7325267" y="1493769"/>
                </a:cubicBezTo>
                <a:close/>
                <a:moveTo>
                  <a:pt x="7444420" y="1489067"/>
                </a:moveTo>
                <a:cubicBezTo>
                  <a:pt x="7440138" y="1491716"/>
                  <a:pt x="7431575" y="1497009"/>
                  <a:pt x="7431575" y="1497009"/>
                </a:cubicBezTo>
                <a:cubicBezTo>
                  <a:pt x="7439989" y="1510618"/>
                  <a:pt x="7439989" y="1510618"/>
                  <a:pt x="7439989" y="1510618"/>
                </a:cubicBezTo>
                <a:cubicBezTo>
                  <a:pt x="7448554" y="1505325"/>
                  <a:pt x="7448554" y="1505325"/>
                  <a:pt x="7444420" y="1489067"/>
                </a:cubicBezTo>
                <a:close/>
                <a:moveTo>
                  <a:pt x="7850566" y="1469947"/>
                </a:moveTo>
                <a:cubicBezTo>
                  <a:pt x="7853297" y="1483937"/>
                  <a:pt x="7853297" y="1483937"/>
                  <a:pt x="7849015" y="1486582"/>
                </a:cubicBezTo>
                <a:cubicBezTo>
                  <a:pt x="7853297" y="1483937"/>
                  <a:pt x="7868870" y="1489983"/>
                  <a:pt x="7877435" y="1484689"/>
                </a:cubicBezTo>
                <a:cubicBezTo>
                  <a:pt x="7877435" y="1484689"/>
                  <a:pt x="7877435" y="1484689"/>
                  <a:pt x="7881715" y="1482042"/>
                </a:cubicBezTo>
                <a:cubicBezTo>
                  <a:pt x="7881715" y="1482042"/>
                  <a:pt x="7881715" y="1482042"/>
                  <a:pt x="7874704" y="1470700"/>
                </a:cubicBezTo>
                <a:cubicBezTo>
                  <a:pt x="7870422" y="1473348"/>
                  <a:pt x="7870422" y="1473348"/>
                  <a:pt x="7870422" y="1473348"/>
                </a:cubicBezTo>
                <a:cubicBezTo>
                  <a:pt x="7866141" y="1475995"/>
                  <a:pt x="7854846" y="1467301"/>
                  <a:pt x="7850566" y="1469947"/>
                </a:cubicBezTo>
                <a:close/>
                <a:moveTo>
                  <a:pt x="7365405" y="1468952"/>
                </a:moveTo>
                <a:cubicBezTo>
                  <a:pt x="7356575" y="1474411"/>
                  <a:pt x="7352160" y="1477141"/>
                  <a:pt x="7347744" y="1479873"/>
                </a:cubicBezTo>
                <a:cubicBezTo>
                  <a:pt x="7356158" y="1493482"/>
                  <a:pt x="7356158" y="1493482"/>
                  <a:pt x="7356158" y="1493482"/>
                </a:cubicBezTo>
                <a:cubicBezTo>
                  <a:pt x="7360574" y="1490752"/>
                  <a:pt x="7373820" y="1482563"/>
                  <a:pt x="7365405" y="1468952"/>
                </a:cubicBezTo>
                <a:close/>
                <a:moveTo>
                  <a:pt x="7445731" y="1459262"/>
                </a:moveTo>
                <a:cubicBezTo>
                  <a:pt x="7430488" y="1461633"/>
                  <a:pt x="7415957" y="1484725"/>
                  <a:pt x="7400002" y="1466374"/>
                </a:cubicBezTo>
                <a:cubicBezTo>
                  <a:pt x="7391109" y="1471872"/>
                  <a:pt x="7395077" y="1488230"/>
                  <a:pt x="7399523" y="1485482"/>
                </a:cubicBezTo>
                <a:cubicBezTo>
                  <a:pt x="7412861" y="1477235"/>
                  <a:pt x="7421276" y="1490842"/>
                  <a:pt x="7426200" y="1468988"/>
                </a:cubicBezTo>
                <a:cubicBezTo>
                  <a:pt x="7443506" y="1477097"/>
                  <a:pt x="7447952" y="1474348"/>
                  <a:pt x="7461290" y="1466101"/>
                </a:cubicBezTo>
                <a:cubicBezTo>
                  <a:pt x="7455971" y="1459984"/>
                  <a:pt x="7450811" y="1458472"/>
                  <a:pt x="7445731" y="1459262"/>
                </a:cubicBezTo>
                <a:close/>
                <a:moveTo>
                  <a:pt x="7984470" y="1424708"/>
                </a:moveTo>
                <a:cubicBezTo>
                  <a:pt x="7981819" y="1424138"/>
                  <a:pt x="7979602" y="1425509"/>
                  <a:pt x="7977385" y="1426880"/>
                </a:cubicBezTo>
                <a:cubicBezTo>
                  <a:pt x="7972951" y="1429620"/>
                  <a:pt x="7968516" y="1432363"/>
                  <a:pt x="7964082" y="1435106"/>
                </a:cubicBezTo>
                <a:cubicBezTo>
                  <a:pt x="7955695" y="1431456"/>
                  <a:pt x="7943983" y="1429861"/>
                  <a:pt x="7935235" y="1433060"/>
                </a:cubicBezTo>
                <a:cubicBezTo>
                  <a:pt x="7926486" y="1436261"/>
                  <a:pt x="7920703" y="1444255"/>
                  <a:pt x="7924174" y="1459780"/>
                </a:cubicBezTo>
                <a:cubicBezTo>
                  <a:pt x="7928606" y="1457037"/>
                  <a:pt x="7937475" y="1451553"/>
                  <a:pt x="7949814" y="1461597"/>
                </a:cubicBezTo>
                <a:cubicBezTo>
                  <a:pt x="7939981" y="1485346"/>
                  <a:pt x="7897566" y="1476229"/>
                  <a:pt x="7908940" y="1504539"/>
                </a:cubicBezTo>
                <a:cubicBezTo>
                  <a:pt x="7908940" y="1504539"/>
                  <a:pt x="7913375" y="1501797"/>
                  <a:pt x="7917810" y="1499054"/>
                </a:cubicBezTo>
                <a:cubicBezTo>
                  <a:pt x="7925714" y="1511840"/>
                  <a:pt x="7925714" y="1511840"/>
                  <a:pt x="7933618" y="1524624"/>
                </a:cubicBezTo>
                <a:cubicBezTo>
                  <a:pt x="7942486" y="1519140"/>
                  <a:pt x="7954825" y="1529183"/>
                  <a:pt x="7955789" y="1510914"/>
                </a:cubicBezTo>
                <a:cubicBezTo>
                  <a:pt x="7955789" y="1510914"/>
                  <a:pt x="7968127" y="1520957"/>
                  <a:pt x="7963695" y="1523698"/>
                </a:cubicBezTo>
                <a:cubicBezTo>
                  <a:pt x="7963695" y="1523698"/>
                  <a:pt x="7954825" y="1529183"/>
                  <a:pt x="7950391" y="1531924"/>
                </a:cubicBezTo>
                <a:cubicBezTo>
                  <a:pt x="7962730" y="1541965"/>
                  <a:pt x="7953861" y="1547448"/>
                  <a:pt x="7961763" y="1560231"/>
                </a:cubicBezTo>
                <a:cubicBezTo>
                  <a:pt x="7967450" y="1574386"/>
                  <a:pt x="7973861" y="1574841"/>
                  <a:pt x="7979956" y="1571071"/>
                </a:cubicBezTo>
                <a:lnTo>
                  <a:pt x="7995946" y="1556856"/>
                </a:lnTo>
                <a:lnTo>
                  <a:pt x="8003234" y="1568644"/>
                </a:lnTo>
                <a:cubicBezTo>
                  <a:pt x="7985522" y="1579594"/>
                  <a:pt x="7967809" y="1590546"/>
                  <a:pt x="7946686" y="1586081"/>
                </a:cubicBezTo>
                <a:cubicBezTo>
                  <a:pt x="7937830" y="1591558"/>
                  <a:pt x="7928973" y="1597033"/>
                  <a:pt x="7920115" y="1602508"/>
                </a:cubicBezTo>
                <a:cubicBezTo>
                  <a:pt x="7927956" y="1615187"/>
                  <a:pt x="7932383" y="1612449"/>
                  <a:pt x="7940222" y="1625128"/>
                </a:cubicBezTo>
                <a:cubicBezTo>
                  <a:pt x="7945668" y="1604235"/>
                  <a:pt x="7962363" y="1611437"/>
                  <a:pt x="7979058" y="1618640"/>
                </a:cubicBezTo>
                <a:cubicBezTo>
                  <a:pt x="7974629" y="1621379"/>
                  <a:pt x="7965774" y="1626854"/>
                  <a:pt x="7961346" y="1629592"/>
                </a:cubicBezTo>
                <a:cubicBezTo>
                  <a:pt x="7969185" y="1642270"/>
                  <a:pt x="7972595" y="1657687"/>
                  <a:pt x="7977024" y="1654948"/>
                </a:cubicBezTo>
                <a:cubicBezTo>
                  <a:pt x="7972595" y="1657687"/>
                  <a:pt x="7968166" y="1660425"/>
                  <a:pt x="7976004" y="1673099"/>
                </a:cubicBezTo>
                <a:cubicBezTo>
                  <a:pt x="7984861" y="1667622"/>
                  <a:pt x="7989287" y="1664886"/>
                  <a:pt x="8001555" y="1674824"/>
                </a:cubicBezTo>
                <a:cubicBezTo>
                  <a:pt x="7997127" y="1677563"/>
                  <a:pt x="8004964" y="1690243"/>
                  <a:pt x="8004964" y="1690243"/>
                </a:cubicBezTo>
                <a:cubicBezTo>
                  <a:pt x="8004964" y="1690243"/>
                  <a:pt x="8009393" y="1687504"/>
                  <a:pt x="8017232" y="1700182"/>
                </a:cubicBezTo>
                <a:cubicBezTo>
                  <a:pt x="8012804" y="1702919"/>
                  <a:pt x="7996108" y="1695717"/>
                  <a:pt x="7991681" y="1698454"/>
                </a:cubicBezTo>
                <a:cubicBezTo>
                  <a:pt x="7982824" y="1703931"/>
                  <a:pt x="7969540" y="1712145"/>
                  <a:pt x="7957273" y="1702206"/>
                </a:cubicBezTo>
                <a:cubicBezTo>
                  <a:pt x="7957273" y="1702206"/>
                  <a:pt x="7966128" y="1696729"/>
                  <a:pt x="7958290" y="1684051"/>
                </a:cubicBezTo>
                <a:cubicBezTo>
                  <a:pt x="7950455" y="1671374"/>
                  <a:pt x="7941597" y="1676851"/>
                  <a:pt x="7938186" y="1661435"/>
                </a:cubicBezTo>
                <a:cubicBezTo>
                  <a:pt x="7925921" y="1651496"/>
                  <a:pt x="7921491" y="1654232"/>
                  <a:pt x="7912635" y="1659708"/>
                </a:cubicBezTo>
                <a:cubicBezTo>
                  <a:pt x="7916047" y="1675124"/>
                  <a:pt x="7920473" y="1672386"/>
                  <a:pt x="7924902" y="1669649"/>
                </a:cubicBezTo>
                <a:cubicBezTo>
                  <a:pt x="7931722" y="1700477"/>
                  <a:pt x="7906172" y="1698754"/>
                  <a:pt x="7893905" y="1688814"/>
                </a:cubicBezTo>
                <a:cubicBezTo>
                  <a:pt x="7893905" y="1688814"/>
                  <a:pt x="7892888" y="1706967"/>
                  <a:pt x="7888459" y="1709705"/>
                </a:cubicBezTo>
                <a:cubicBezTo>
                  <a:pt x="7909580" y="1714166"/>
                  <a:pt x="7936150" y="1697740"/>
                  <a:pt x="7942970" y="1728572"/>
                </a:cubicBezTo>
                <a:cubicBezTo>
                  <a:pt x="7947400" y="1725833"/>
                  <a:pt x="7959666" y="1735774"/>
                  <a:pt x="7964094" y="1733036"/>
                </a:cubicBezTo>
                <a:cubicBezTo>
                  <a:pt x="7964094" y="1733036"/>
                  <a:pt x="7959666" y="1735774"/>
                  <a:pt x="7963076" y="1751190"/>
                </a:cubicBezTo>
                <a:cubicBezTo>
                  <a:pt x="7975344" y="1761131"/>
                  <a:pt x="7975344" y="1761131"/>
                  <a:pt x="7978754" y="1776546"/>
                </a:cubicBezTo>
                <a:cubicBezTo>
                  <a:pt x="7983183" y="1773808"/>
                  <a:pt x="7987610" y="1771071"/>
                  <a:pt x="7995448" y="1783748"/>
                </a:cubicBezTo>
                <a:cubicBezTo>
                  <a:pt x="7995448" y="1783748"/>
                  <a:pt x="7991021" y="1786487"/>
                  <a:pt x="7998857" y="1799162"/>
                </a:cubicBezTo>
                <a:cubicBezTo>
                  <a:pt x="8007714" y="1793686"/>
                  <a:pt x="8012142" y="1790948"/>
                  <a:pt x="8008734" y="1775536"/>
                </a:cubicBezTo>
                <a:cubicBezTo>
                  <a:pt x="8000895" y="1762858"/>
                  <a:pt x="8000895" y="1762858"/>
                  <a:pt x="7996467" y="1765596"/>
                </a:cubicBezTo>
                <a:cubicBezTo>
                  <a:pt x="7989645" y="1734763"/>
                  <a:pt x="8014180" y="1754644"/>
                  <a:pt x="8030874" y="1761846"/>
                </a:cubicBezTo>
                <a:cubicBezTo>
                  <a:pt x="8039732" y="1756370"/>
                  <a:pt x="8036321" y="1740955"/>
                  <a:pt x="8053015" y="1748156"/>
                </a:cubicBezTo>
                <a:cubicBezTo>
                  <a:pt x="8053015" y="1748156"/>
                  <a:pt x="8048586" y="1750894"/>
                  <a:pt x="8051996" y="1766308"/>
                </a:cubicBezTo>
                <a:cubicBezTo>
                  <a:pt x="8064263" y="1776248"/>
                  <a:pt x="8077547" y="1768035"/>
                  <a:pt x="8094243" y="1775235"/>
                </a:cubicBezTo>
                <a:lnTo>
                  <a:pt x="8072101" y="1788926"/>
                </a:lnTo>
                <a:cubicBezTo>
                  <a:pt x="8072101" y="1788926"/>
                  <a:pt x="8072101" y="1788926"/>
                  <a:pt x="8067674" y="1791664"/>
                </a:cubicBezTo>
                <a:cubicBezTo>
                  <a:pt x="8046551" y="1787199"/>
                  <a:pt x="8047926" y="1838923"/>
                  <a:pt x="8014534" y="1824519"/>
                </a:cubicBezTo>
                <a:cubicBezTo>
                  <a:pt x="8010107" y="1827255"/>
                  <a:pt x="8001251" y="1832731"/>
                  <a:pt x="8004661" y="1848148"/>
                </a:cubicBezTo>
                <a:cubicBezTo>
                  <a:pt x="8000233" y="1850886"/>
                  <a:pt x="7992394" y="1838208"/>
                  <a:pt x="7980127" y="1828267"/>
                </a:cubicBezTo>
                <a:cubicBezTo>
                  <a:pt x="7980127" y="1828267"/>
                  <a:pt x="7976718" y="1812850"/>
                  <a:pt x="7981145" y="1810115"/>
                </a:cubicBezTo>
                <a:cubicBezTo>
                  <a:pt x="7976718" y="1812850"/>
                  <a:pt x="7955596" y="1808390"/>
                  <a:pt x="7959004" y="1823803"/>
                </a:cubicBezTo>
                <a:cubicBezTo>
                  <a:pt x="7959004" y="1823803"/>
                  <a:pt x="7971272" y="1833742"/>
                  <a:pt x="7975700" y="1831005"/>
                </a:cubicBezTo>
                <a:cubicBezTo>
                  <a:pt x="7975700" y="1831005"/>
                  <a:pt x="7975700" y="1831005"/>
                  <a:pt x="7983538" y="1843682"/>
                </a:cubicBezTo>
                <a:cubicBezTo>
                  <a:pt x="7982521" y="1861837"/>
                  <a:pt x="7959363" y="1893679"/>
                  <a:pt x="7934828" y="1873799"/>
                </a:cubicBezTo>
                <a:cubicBezTo>
                  <a:pt x="7925972" y="1879276"/>
                  <a:pt x="7917116" y="1884753"/>
                  <a:pt x="7920526" y="1900167"/>
                </a:cubicBezTo>
                <a:cubicBezTo>
                  <a:pt x="7920526" y="1900167"/>
                  <a:pt x="7924955" y="1897430"/>
                  <a:pt x="7937221" y="1907368"/>
                </a:cubicBezTo>
                <a:cubicBezTo>
                  <a:pt x="7936204" y="1925524"/>
                  <a:pt x="7952898" y="1932726"/>
                  <a:pt x="7957327" y="1929989"/>
                </a:cubicBezTo>
                <a:cubicBezTo>
                  <a:pt x="7961755" y="1927249"/>
                  <a:pt x="7966183" y="1924513"/>
                  <a:pt x="7958346" y="1911834"/>
                </a:cubicBezTo>
                <a:cubicBezTo>
                  <a:pt x="7975040" y="1919036"/>
                  <a:pt x="7971628" y="1903621"/>
                  <a:pt x="7980485" y="1898145"/>
                </a:cubicBezTo>
                <a:cubicBezTo>
                  <a:pt x="7984914" y="1895406"/>
                  <a:pt x="7997180" y="1905348"/>
                  <a:pt x="8001608" y="1902609"/>
                </a:cubicBezTo>
                <a:cubicBezTo>
                  <a:pt x="8006037" y="1899872"/>
                  <a:pt x="8007054" y="1881718"/>
                  <a:pt x="8019320" y="1891658"/>
                </a:cubicBezTo>
                <a:cubicBezTo>
                  <a:pt x="8019320" y="1891658"/>
                  <a:pt x="8019320" y="1891658"/>
                  <a:pt x="8023750" y="1888919"/>
                </a:cubicBezTo>
                <a:cubicBezTo>
                  <a:pt x="8019320" y="1891658"/>
                  <a:pt x="8019320" y="1891658"/>
                  <a:pt x="8027159" y="1904336"/>
                </a:cubicBezTo>
                <a:cubicBezTo>
                  <a:pt x="8031587" y="1901598"/>
                  <a:pt x="8031587" y="1901598"/>
                  <a:pt x="8031587" y="1901598"/>
                </a:cubicBezTo>
                <a:cubicBezTo>
                  <a:pt x="8023750" y="1888919"/>
                  <a:pt x="8023750" y="1888919"/>
                  <a:pt x="8023750" y="1888919"/>
                </a:cubicBezTo>
                <a:cubicBezTo>
                  <a:pt x="8028177" y="1886182"/>
                  <a:pt x="8037033" y="1880707"/>
                  <a:pt x="8038052" y="1862551"/>
                </a:cubicBezTo>
                <a:cubicBezTo>
                  <a:pt x="8022374" y="1837195"/>
                  <a:pt x="8061210" y="1830709"/>
                  <a:pt x="8074495" y="1822496"/>
                </a:cubicBezTo>
                <a:cubicBezTo>
                  <a:pt x="8077905" y="1837910"/>
                  <a:pt x="8069049" y="1843387"/>
                  <a:pt x="8064620" y="1846124"/>
                </a:cubicBezTo>
                <a:cubicBezTo>
                  <a:pt x="8060192" y="1848863"/>
                  <a:pt x="8060192" y="1848863"/>
                  <a:pt x="8060192" y="1848863"/>
                </a:cubicBezTo>
                <a:cubicBezTo>
                  <a:pt x="8063603" y="1864278"/>
                  <a:pt x="8063603" y="1864278"/>
                  <a:pt x="8063603" y="1864278"/>
                </a:cubicBezTo>
                <a:cubicBezTo>
                  <a:pt x="8063603" y="1864278"/>
                  <a:pt x="8068030" y="1861540"/>
                  <a:pt x="8068030" y="1861540"/>
                </a:cubicBezTo>
                <a:cubicBezTo>
                  <a:pt x="8068030" y="1861540"/>
                  <a:pt x="8072460" y="1858804"/>
                  <a:pt x="8072460" y="1858804"/>
                </a:cubicBezTo>
                <a:cubicBezTo>
                  <a:pt x="8059175" y="1867017"/>
                  <a:pt x="8074850" y="1892370"/>
                  <a:pt x="8061564" y="1900584"/>
                </a:cubicBezTo>
                <a:cubicBezTo>
                  <a:pt x="8064976" y="1915999"/>
                  <a:pt x="8051691" y="1924215"/>
                  <a:pt x="8038408" y="1932427"/>
                </a:cubicBezTo>
                <a:cubicBezTo>
                  <a:pt x="8033980" y="1935166"/>
                  <a:pt x="8025123" y="1940640"/>
                  <a:pt x="8016267" y="1946115"/>
                </a:cubicBezTo>
                <a:cubicBezTo>
                  <a:pt x="8011838" y="1948854"/>
                  <a:pt x="8002981" y="1954330"/>
                  <a:pt x="7998553" y="1957068"/>
                </a:cubicBezTo>
                <a:cubicBezTo>
                  <a:pt x="7998553" y="1957068"/>
                  <a:pt x="7998553" y="1957068"/>
                  <a:pt x="7989697" y="1962544"/>
                </a:cubicBezTo>
                <a:cubicBezTo>
                  <a:pt x="7989697" y="1962544"/>
                  <a:pt x="7997537" y="1975221"/>
                  <a:pt x="7997537" y="1975221"/>
                </a:cubicBezTo>
                <a:cubicBezTo>
                  <a:pt x="7997537" y="1975221"/>
                  <a:pt x="7997537" y="1975221"/>
                  <a:pt x="8006392" y="1969747"/>
                </a:cubicBezTo>
                <a:cubicBezTo>
                  <a:pt x="8019677" y="1961532"/>
                  <a:pt x="8032962" y="1953318"/>
                  <a:pt x="8046246" y="1945106"/>
                </a:cubicBezTo>
                <a:cubicBezTo>
                  <a:pt x="8046246" y="1945106"/>
                  <a:pt x="8054086" y="1957783"/>
                  <a:pt x="8058513" y="1955046"/>
                </a:cubicBezTo>
                <a:cubicBezTo>
                  <a:pt x="8061923" y="1970460"/>
                  <a:pt x="8057496" y="1973199"/>
                  <a:pt x="8053067" y="1975939"/>
                </a:cubicBezTo>
                <a:cubicBezTo>
                  <a:pt x="8057496" y="1973199"/>
                  <a:pt x="8066351" y="1967724"/>
                  <a:pt x="8069762" y="1983139"/>
                </a:cubicBezTo>
                <a:cubicBezTo>
                  <a:pt x="8086457" y="1990342"/>
                  <a:pt x="8095314" y="1984865"/>
                  <a:pt x="8110989" y="2010218"/>
                </a:cubicBezTo>
                <a:cubicBezTo>
                  <a:pt x="8102134" y="2015695"/>
                  <a:pt x="8094296" y="2003019"/>
                  <a:pt x="8085440" y="2008497"/>
                </a:cubicBezTo>
                <a:cubicBezTo>
                  <a:pt x="8076582" y="2013971"/>
                  <a:pt x="8075564" y="2032122"/>
                  <a:pt x="8066708" y="2037599"/>
                </a:cubicBezTo>
                <a:cubicBezTo>
                  <a:pt x="8062280" y="2040336"/>
                  <a:pt x="8058872" y="2024923"/>
                  <a:pt x="8054443" y="2027662"/>
                </a:cubicBezTo>
                <a:cubicBezTo>
                  <a:pt x="8029400" y="2016858"/>
                  <a:pt x="8028894" y="2040169"/>
                  <a:pt x="8040985" y="2053228"/>
                </a:cubicBezTo>
                <a:cubicBezTo>
                  <a:pt x="8045016" y="2057582"/>
                  <a:pt x="8050446" y="2060796"/>
                  <a:pt x="8056834" y="2061227"/>
                </a:cubicBezTo>
                <a:cubicBezTo>
                  <a:pt x="8070118" y="2053014"/>
                  <a:pt x="8072156" y="2016710"/>
                  <a:pt x="8096688" y="2036586"/>
                </a:cubicBezTo>
                <a:cubicBezTo>
                  <a:pt x="8117809" y="2041052"/>
                  <a:pt x="8118828" y="2022898"/>
                  <a:pt x="8119847" y="2004744"/>
                </a:cubicBezTo>
                <a:cubicBezTo>
                  <a:pt x="8112009" y="1992068"/>
                  <a:pt x="8116437" y="1989329"/>
                  <a:pt x="8120864" y="1986594"/>
                </a:cubicBezTo>
                <a:cubicBezTo>
                  <a:pt x="8120864" y="1986594"/>
                  <a:pt x="8113024" y="1973915"/>
                  <a:pt x="8113024" y="1973915"/>
                </a:cubicBezTo>
                <a:cubicBezTo>
                  <a:pt x="8114044" y="1955761"/>
                  <a:pt x="8115062" y="1937607"/>
                  <a:pt x="8131757" y="1944809"/>
                </a:cubicBezTo>
                <a:cubicBezTo>
                  <a:pt x="8136184" y="1942072"/>
                  <a:pt x="8136184" y="1942072"/>
                  <a:pt x="8144022" y="1954751"/>
                </a:cubicBezTo>
                <a:cubicBezTo>
                  <a:pt x="8166164" y="1941060"/>
                  <a:pt x="8154915" y="1912965"/>
                  <a:pt x="8176037" y="1917431"/>
                </a:cubicBezTo>
                <a:cubicBezTo>
                  <a:pt x="8183876" y="1930109"/>
                  <a:pt x="8162754" y="1925644"/>
                  <a:pt x="8170591" y="1938322"/>
                </a:cubicBezTo>
                <a:cubicBezTo>
                  <a:pt x="8170591" y="1938322"/>
                  <a:pt x="8182860" y="1948262"/>
                  <a:pt x="8182860" y="1948262"/>
                </a:cubicBezTo>
                <a:cubicBezTo>
                  <a:pt x="8187287" y="1945524"/>
                  <a:pt x="8179448" y="1932848"/>
                  <a:pt x="8191715" y="1942787"/>
                </a:cubicBezTo>
                <a:cubicBezTo>
                  <a:pt x="8199552" y="1955462"/>
                  <a:pt x="8178432" y="1951001"/>
                  <a:pt x="8172983" y="1971889"/>
                </a:cubicBezTo>
                <a:cubicBezTo>
                  <a:pt x="8160718" y="1961953"/>
                  <a:pt x="8156290" y="1964690"/>
                  <a:pt x="8148453" y="1952011"/>
                </a:cubicBezTo>
                <a:cubicBezTo>
                  <a:pt x="8139595" y="1957488"/>
                  <a:pt x="8121883" y="1968438"/>
                  <a:pt x="8137558" y="1993793"/>
                </a:cubicBezTo>
                <a:cubicBezTo>
                  <a:pt x="8137558" y="1993793"/>
                  <a:pt x="8141987" y="1991054"/>
                  <a:pt x="8146414" y="1988317"/>
                </a:cubicBezTo>
                <a:cubicBezTo>
                  <a:pt x="8150844" y="1985578"/>
                  <a:pt x="8149826" y="2003732"/>
                  <a:pt x="8154253" y="2000994"/>
                </a:cubicBezTo>
                <a:cubicBezTo>
                  <a:pt x="8163109" y="1995518"/>
                  <a:pt x="8167537" y="1992782"/>
                  <a:pt x="8171966" y="1990042"/>
                </a:cubicBezTo>
                <a:cubicBezTo>
                  <a:pt x="8180822" y="1984568"/>
                  <a:pt x="8197517" y="1991770"/>
                  <a:pt x="8198536" y="1973615"/>
                </a:cubicBezTo>
                <a:cubicBezTo>
                  <a:pt x="8202963" y="1970878"/>
                  <a:pt x="8211819" y="1965401"/>
                  <a:pt x="8225103" y="1957188"/>
                </a:cubicBezTo>
                <a:cubicBezTo>
                  <a:pt x="8233960" y="1951713"/>
                  <a:pt x="8238388" y="1948976"/>
                  <a:pt x="8255084" y="1956178"/>
                </a:cubicBezTo>
                <a:cubicBezTo>
                  <a:pt x="8254066" y="1974331"/>
                  <a:pt x="8249639" y="1977069"/>
                  <a:pt x="8236354" y="1985282"/>
                </a:cubicBezTo>
                <a:cubicBezTo>
                  <a:pt x="8218640" y="1996235"/>
                  <a:pt x="8204338" y="2022601"/>
                  <a:pt x="8178787" y="2020874"/>
                </a:cubicBezTo>
                <a:cubicBezTo>
                  <a:pt x="8198891" y="2043494"/>
                  <a:pt x="8212178" y="2035279"/>
                  <a:pt x="8229889" y="2024328"/>
                </a:cubicBezTo>
                <a:cubicBezTo>
                  <a:pt x="8233300" y="2039744"/>
                  <a:pt x="8211160" y="2053434"/>
                  <a:pt x="8202304" y="2058908"/>
                </a:cubicBezTo>
                <a:cubicBezTo>
                  <a:pt x="8226834" y="2078788"/>
                  <a:pt x="8237729" y="2037005"/>
                  <a:pt x="8259870" y="2023318"/>
                </a:cubicBezTo>
                <a:cubicBezTo>
                  <a:pt x="8264298" y="2020579"/>
                  <a:pt x="8264298" y="2020579"/>
                  <a:pt x="8260888" y="2005162"/>
                </a:cubicBezTo>
                <a:cubicBezTo>
                  <a:pt x="8273153" y="2015103"/>
                  <a:pt x="8264298" y="2020579"/>
                  <a:pt x="8280992" y="2027782"/>
                </a:cubicBezTo>
                <a:cubicBezTo>
                  <a:pt x="8289847" y="2022305"/>
                  <a:pt x="8298705" y="2016829"/>
                  <a:pt x="8311989" y="2008617"/>
                </a:cubicBezTo>
                <a:cubicBezTo>
                  <a:pt x="8319825" y="2021292"/>
                  <a:pt x="8315399" y="2024030"/>
                  <a:pt x="8315399" y="2024030"/>
                </a:cubicBezTo>
                <a:cubicBezTo>
                  <a:pt x="8321533" y="2028999"/>
                  <a:pt x="8324854" y="2026947"/>
                  <a:pt x="8327748" y="2022966"/>
                </a:cubicBezTo>
                <a:cubicBezTo>
                  <a:pt x="8330643" y="2018985"/>
                  <a:pt x="8333111" y="2013078"/>
                  <a:pt x="8337539" y="2010340"/>
                </a:cubicBezTo>
                <a:cubicBezTo>
                  <a:pt x="8346395" y="2004864"/>
                  <a:pt x="8363091" y="2012067"/>
                  <a:pt x="8359679" y="1996652"/>
                </a:cubicBezTo>
                <a:cubicBezTo>
                  <a:pt x="8347415" y="1986713"/>
                  <a:pt x="8344004" y="1971297"/>
                  <a:pt x="8331738" y="1961356"/>
                </a:cubicBezTo>
                <a:cubicBezTo>
                  <a:pt x="8323899" y="1948678"/>
                  <a:pt x="8323899" y="1948678"/>
                  <a:pt x="8323899" y="1948678"/>
                </a:cubicBezTo>
                <a:cubicBezTo>
                  <a:pt x="8311631" y="1938739"/>
                  <a:pt x="8311631" y="1938739"/>
                  <a:pt x="8294935" y="1931536"/>
                </a:cubicBezTo>
                <a:cubicBezTo>
                  <a:pt x="8291526" y="1916121"/>
                  <a:pt x="8287097" y="1918858"/>
                  <a:pt x="8266994" y="1896243"/>
                </a:cubicBezTo>
                <a:cubicBezTo>
                  <a:pt x="8266994" y="1896243"/>
                  <a:pt x="8262565" y="1898981"/>
                  <a:pt x="8262565" y="1898981"/>
                </a:cubicBezTo>
                <a:cubicBezTo>
                  <a:pt x="8240425" y="1912669"/>
                  <a:pt x="8219302" y="1908206"/>
                  <a:pt x="8205000" y="1934572"/>
                </a:cubicBezTo>
                <a:cubicBezTo>
                  <a:pt x="8200570" y="1937311"/>
                  <a:pt x="8201590" y="1919157"/>
                  <a:pt x="8193751" y="1906480"/>
                </a:cubicBezTo>
                <a:cubicBezTo>
                  <a:pt x="8198178" y="1903740"/>
                  <a:pt x="8206019" y="1916419"/>
                  <a:pt x="8210446" y="1913682"/>
                </a:cubicBezTo>
                <a:cubicBezTo>
                  <a:pt x="8228159" y="1902730"/>
                  <a:pt x="8250299" y="1889041"/>
                  <a:pt x="8263583" y="1880827"/>
                </a:cubicBezTo>
                <a:cubicBezTo>
                  <a:pt x="8255744" y="1868149"/>
                  <a:pt x="8256763" y="1849995"/>
                  <a:pt x="8244495" y="1840054"/>
                </a:cubicBezTo>
                <a:cubicBezTo>
                  <a:pt x="8244495" y="1840054"/>
                  <a:pt x="8245513" y="1821901"/>
                  <a:pt x="8245513" y="1821901"/>
                </a:cubicBezTo>
                <a:cubicBezTo>
                  <a:pt x="8237674" y="1809222"/>
                  <a:pt x="8237674" y="1809222"/>
                  <a:pt x="8237674" y="1809222"/>
                </a:cubicBezTo>
                <a:cubicBezTo>
                  <a:pt x="8237674" y="1809222"/>
                  <a:pt x="8237674" y="1809222"/>
                  <a:pt x="8233246" y="1811961"/>
                </a:cubicBezTo>
                <a:cubicBezTo>
                  <a:pt x="8228817" y="1814697"/>
                  <a:pt x="8232228" y="1830113"/>
                  <a:pt x="8240067" y="1842792"/>
                </a:cubicBezTo>
                <a:cubicBezTo>
                  <a:pt x="8231211" y="1848268"/>
                  <a:pt x="8218943" y="1838327"/>
                  <a:pt x="8214517" y="1841065"/>
                </a:cubicBezTo>
                <a:cubicBezTo>
                  <a:pt x="8206677" y="1828387"/>
                  <a:pt x="8211105" y="1825650"/>
                  <a:pt x="8211105" y="1825650"/>
                </a:cubicBezTo>
                <a:cubicBezTo>
                  <a:pt x="8203268" y="1812972"/>
                  <a:pt x="8198839" y="1815709"/>
                  <a:pt x="8198839" y="1815709"/>
                </a:cubicBezTo>
                <a:cubicBezTo>
                  <a:pt x="8194409" y="1818448"/>
                  <a:pt x="8189983" y="1821185"/>
                  <a:pt x="8185553" y="1823922"/>
                </a:cubicBezTo>
                <a:cubicBezTo>
                  <a:pt x="8173290" y="1813985"/>
                  <a:pt x="8173290" y="1813985"/>
                  <a:pt x="8168860" y="1816724"/>
                </a:cubicBezTo>
                <a:cubicBezTo>
                  <a:pt x="8161023" y="1804046"/>
                  <a:pt x="8177716" y="1811249"/>
                  <a:pt x="8169878" y="1798569"/>
                </a:cubicBezTo>
                <a:cubicBezTo>
                  <a:pt x="8162040" y="1785892"/>
                  <a:pt x="8165452" y="1801307"/>
                  <a:pt x="8153183" y="1791368"/>
                </a:cubicBezTo>
                <a:cubicBezTo>
                  <a:pt x="8149773" y="1775951"/>
                  <a:pt x="8154202" y="1773214"/>
                  <a:pt x="8163056" y="1767737"/>
                </a:cubicBezTo>
                <a:cubicBezTo>
                  <a:pt x="8163056" y="1767737"/>
                  <a:pt x="8155219" y="1755059"/>
                  <a:pt x="8155219" y="1755059"/>
                </a:cubicBezTo>
                <a:cubicBezTo>
                  <a:pt x="8150792" y="1757797"/>
                  <a:pt x="8146361" y="1760536"/>
                  <a:pt x="8141935" y="1763273"/>
                </a:cubicBezTo>
                <a:cubicBezTo>
                  <a:pt x="8126258" y="1737918"/>
                  <a:pt x="8143969" y="1726964"/>
                  <a:pt x="8139541" y="1729704"/>
                </a:cubicBezTo>
                <a:cubicBezTo>
                  <a:pt x="8140558" y="1711549"/>
                  <a:pt x="8140558" y="1711549"/>
                  <a:pt x="8137150" y="1696136"/>
                </a:cubicBezTo>
                <a:cubicBezTo>
                  <a:pt x="8129311" y="1683459"/>
                  <a:pt x="8120456" y="1688933"/>
                  <a:pt x="8116027" y="1691671"/>
                </a:cubicBezTo>
                <a:cubicBezTo>
                  <a:pt x="8108189" y="1678995"/>
                  <a:pt x="8117045" y="1673518"/>
                  <a:pt x="8117045" y="1673518"/>
                </a:cubicBezTo>
                <a:cubicBezTo>
                  <a:pt x="8117045" y="1673518"/>
                  <a:pt x="8112617" y="1676255"/>
                  <a:pt x="8104779" y="1663578"/>
                </a:cubicBezTo>
                <a:cubicBezTo>
                  <a:pt x="8096939" y="1650900"/>
                  <a:pt x="8109207" y="1660839"/>
                  <a:pt x="8101366" y="1648162"/>
                </a:cubicBezTo>
                <a:cubicBezTo>
                  <a:pt x="8101366" y="1648162"/>
                  <a:pt x="8088082" y="1656376"/>
                  <a:pt x="8088082" y="1656376"/>
                </a:cubicBezTo>
                <a:cubicBezTo>
                  <a:pt x="8091492" y="1671792"/>
                  <a:pt x="8087065" y="1674530"/>
                  <a:pt x="8090474" y="1689946"/>
                </a:cubicBezTo>
                <a:cubicBezTo>
                  <a:pt x="8086047" y="1692683"/>
                  <a:pt x="8078208" y="1680004"/>
                  <a:pt x="8078208" y="1680004"/>
                </a:cubicBezTo>
                <a:cubicBezTo>
                  <a:pt x="8074799" y="1664590"/>
                  <a:pt x="8079227" y="1661851"/>
                  <a:pt x="8083654" y="1659113"/>
                </a:cubicBezTo>
                <a:cubicBezTo>
                  <a:pt x="8075815" y="1646435"/>
                  <a:pt x="8074799" y="1664590"/>
                  <a:pt x="8062530" y="1654649"/>
                </a:cubicBezTo>
                <a:cubicBezTo>
                  <a:pt x="8054692" y="1641970"/>
                  <a:pt x="8063549" y="1636495"/>
                  <a:pt x="8055710" y="1623817"/>
                </a:cubicBezTo>
                <a:cubicBezTo>
                  <a:pt x="8051282" y="1626556"/>
                  <a:pt x="8055710" y="1623817"/>
                  <a:pt x="8051282" y="1626556"/>
                </a:cubicBezTo>
                <a:cubicBezTo>
                  <a:pt x="8042426" y="1632032"/>
                  <a:pt x="8030162" y="1622093"/>
                  <a:pt x="8017894" y="1612153"/>
                </a:cubicBezTo>
                <a:cubicBezTo>
                  <a:pt x="8004609" y="1620368"/>
                  <a:pt x="7995753" y="1625843"/>
                  <a:pt x="7983486" y="1615903"/>
                </a:cubicBezTo>
                <a:cubicBezTo>
                  <a:pt x="7984503" y="1597748"/>
                  <a:pt x="8001199" y="1604951"/>
                  <a:pt x="8010055" y="1599474"/>
                </a:cubicBezTo>
                <a:cubicBezTo>
                  <a:pt x="8027767" y="1588523"/>
                  <a:pt x="8028785" y="1570371"/>
                  <a:pt x="8029801" y="1552216"/>
                </a:cubicBezTo>
                <a:cubicBezTo>
                  <a:pt x="8038660" y="1546740"/>
                  <a:pt x="8042071" y="1562156"/>
                  <a:pt x="8043086" y="1544003"/>
                </a:cubicBezTo>
                <a:lnTo>
                  <a:pt x="7996499" y="1555690"/>
                </a:lnTo>
                <a:lnTo>
                  <a:pt x="8001671" y="1535555"/>
                </a:lnTo>
                <a:cubicBezTo>
                  <a:pt x="8010540" y="1530071"/>
                  <a:pt x="8007072" y="1514549"/>
                  <a:pt x="8015940" y="1509067"/>
                </a:cubicBezTo>
                <a:cubicBezTo>
                  <a:pt x="8003601" y="1499024"/>
                  <a:pt x="7987793" y="1473457"/>
                  <a:pt x="8001097" y="1465231"/>
                </a:cubicBezTo>
                <a:cubicBezTo>
                  <a:pt x="7993194" y="1452447"/>
                  <a:pt x="7984324" y="1457930"/>
                  <a:pt x="7984324" y="1457930"/>
                </a:cubicBezTo>
                <a:cubicBezTo>
                  <a:pt x="7993194" y="1452447"/>
                  <a:pt x="7997626" y="1449706"/>
                  <a:pt x="7994157" y="1434180"/>
                </a:cubicBezTo>
                <a:cubicBezTo>
                  <a:pt x="7990205" y="1427788"/>
                  <a:pt x="7987121" y="1425278"/>
                  <a:pt x="7984470" y="1424708"/>
                </a:cubicBezTo>
                <a:close/>
                <a:moveTo>
                  <a:pt x="7497189" y="1423007"/>
                </a:moveTo>
                <a:cubicBezTo>
                  <a:pt x="7488140" y="1428601"/>
                  <a:pt x="7491093" y="1443495"/>
                  <a:pt x="7482045" y="1449089"/>
                </a:cubicBezTo>
                <a:cubicBezTo>
                  <a:pt x="7482045" y="1449089"/>
                  <a:pt x="7474566" y="1436994"/>
                  <a:pt x="7474566" y="1436994"/>
                </a:cubicBezTo>
                <a:cubicBezTo>
                  <a:pt x="7479090" y="1434198"/>
                  <a:pt x="7479090" y="1434198"/>
                  <a:pt x="7479090" y="1434198"/>
                </a:cubicBezTo>
                <a:cubicBezTo>
                  <a:pt x="7462561" y="1427694"/>
                  <a:pt x="7470042" y="1439792"/>
                  <a:pt x="7470042" y="1439792"/>
                </a:cubicBezTo>
                <a:cubicBezTo>
                  <a:pt x="7469255" y="1448637"/>
                  <a:pt x="7470929" y="1453872"/>
                  <a:pt x="7474093" y="1456619"/>
                </a:cubicBezTo>
                <a:cubicBezTo>
                  <a:pt x="7483583" y="1464857"/>
                  <a:pt x="7506491" y="1450693"/>
                  <a:pt x="7516671" y="1444400"/>
                </a:cubicBezTo>
                <a:cubicBezTo>
                  <a:pt x="7509193" y="1432304"/>
                  <a:pt x="7509193" y="1432304"/>
                  <a:pt x="7497189" y="1423007"/>
                </a:cubicBezTo>
                <a:close/>
                <a:moveTo>
                  <a:pt x="7536749" y="1419444"/>
                </a:moveTo>
                <a:cubicBezTo>
                  <a:pt x="7532736" y="1421926"/>
                  <a:pt x="7532736" y="1421926"/>
                  <a:pt x="7528722" y="1424407"/>
                </a:cubicBezTo>
                <a:cubicBezTo>
                  <a:pt x="7531526" y="1428944"/>
                  <a:pt x="7533932" y="1430590"/>
                  <a:pt x="7536138" y="1430796"/>
                </a:cubicBezTo>
                <a:cubicBezTo>
                  <a:pt x="7538345" y="1430998"/>
                  <a:pt x="7540352" y="1429758"/>
                  <a:pt x="7542359" y="1428517"/>
                </a:cubicBezTo>
                <a:cubicBezTo>
                  <a:pt x="7532736" y="1421926"/>
                  <a:pt x="7536749" y="1419444"/>
                  <a:pt x="7536749" y="1419444"/>
                </a:cubicBezTo>
                <a:close/>
                <a:moveTo>
                  <a:pt x="6206257" y="1369406"/>
                </a:moveTo>
                <a:cubicBezTo>
                  <a:pt x="6205390" y="1370555"/>
                  <a:pt x="6205534" y="1372396"/>
                  <a:pt x="6206965" y="1372642"/>
                </a:cubicBezTo>
                <a:cubicBezTo>
                  <a:pt x="6207920" y="1372806"/>
                  <a:pt x="6209445" y="1372261"/>
                  <a:pt x="6211625" y="1370327"/>
                </a:cubicBezTo>
                <a:cubicBezTo>
                  <a:pt x="6209007" y="1367800"/>
                  <a:pt x="6207126" y="1368256"/>
                  <a:pt x="6206257" y="1369406"/>
                </a:cubicBezTo>
                <a:close/>
                <a:moveTo>
                  <a:pt x="6248566" y="1342516"/>
                </a:moveTo>
                <a:cubicBezTo>
                  <a:pt x="6246924" y="1343234"/>
                  <a:pt x="6246924" y="1343234"/>
                  <a:pt x="6246924" y="1343234"/>
                </a:cubicBezTo>
                <a:cubicBezTo>
                  <a:pt x="6245281" y="1343954"/>
                  <a:pt x="6243638" y="1344674"/>
                  <a:pt x="6241995" y="1345392"/>
                </a:cubicBezTo>
                <a:cubicBezTo>
                  <a:pt x="6241050" y="1347705"/>
                  <a:pt x="6239408" y="1348423"/>
                  <a:pt x="6237765" y="1349143"/>
                </a:cubicBezTo>
                <a:cubicBezTo>
                  <a:pt x="6234254" y="1347831"/>
                  <a:pt x="6230271" y="1347676"/>
                  <a:pt x="6227571" y="1349333"/>
                </a:cubicBezTo>
                <a:cubicBezTo>
                  <a:pt x="6224871" y="1350990"/>
                  <a:pt x="6223453" y="1354459"/>
                  <a:pt x="6225072" y="1360395"/>
                </a:cubicBezTo>
                <a:cubicBezTo>
                  <a:pt x="6223430" y="1361114"/>
                  <a:pt x="6223430" y="1361114"/>
                  <a:pt x="6221788" y="1361834"/>
                </a:cubicBezTo>
                <a:cubicBezTo>
                  <a:pt x="6221788" y="1361834"/>
                  <a:pt x="6220145" y="1362552"/>
                  <a:pt x="6220842" y="1364146"/>
                </a:cubicBezTo>
                <a:cubicBezTo>
                  <a:pt x="6220842" y="1364146"/>
                  <a:pt x="6221538" y="1365739"/>
                  <a:pt x="6223182" y="1365021"/>
                </a:cubicBezTo>
                <a:cubicBezTo>
                  <a:pt x="6225523" y="1365894"/>
                  <a:pt x="6226468" y="1363582"/>
                  <a:pt x="6227412" y="1361268"/>
                </a:cubicBezTo>
                <a:cubicBezTo>
                  <a:pt x="6227412" y="1361268"/>
                  <a:pt x="6227412" y="1361268"/>
                  <a:pt x="6228110" y="1362863"/>
                </a:cubicBezTo>
                <a:cubicBezTo>
                  <a:pt x="6231397" y="1361425"/>
                  <a:pt x="6236075" y="1363173"/>
                  <a:pt x="6240060" y="1363329"/>
                </a:cubicBezTo>
                <a:cubicBezTo>
                  <a:pt x="6240757" y="1364921"/>
                  <a:pt x="6241455" y="1366515"/>
                  <a:pt x="6243795" y="1367390"/>
                </a:cubicBezTo>
                <a:cubicBezTo>
                  <a:pt x="6243795" y="1367390"/>
                  <a:pt x="6243795" y="1367390"/>
                  <a:pt x="6242150" y="1368108"/>
                </a:cubicBezTo>
                <a:cubicBezTo>
                  <a:pt x="6234185" y="1367799"/>
                  <a:pt x="6226668" y="1372987"/>
                  <a:pt x="6225926" y="1384704"/>
                </a:cubicBezTo>
                <a:cubicBezTo>
                  <a:pt x="6224283" y="1385424"/>
                  <a:pt x="6224283" y="1385424"/>
                  <a:pt x="6224283" y="1385424"/>
                </a:cubicBezTo>
                <a:cubicBezTo>
                  <a:pt x="6221696" y="1388456"/>
                  <a:pt x="6218410" y="1389892"/>
                  <a:pt x="6217217" y="1396112"/>
                </a:cubicBezTo>
                <a:cubicBezTo>
                  <a:pt x="6217217" y="1396112"/>
                  <a:pt x="6217915" y="1397704"/>
                  <a:pt x="6218612" y="1399298"/>
                </a:cubicBezTo>
                <a:cubicBezTo>
                  <a:pt x="6220254" y="1398578"/>
                  <a:pt x="6220254" y="1398578"/>
                  <a:pt x="6221201" y="1396267"/>
                </a:cubicBezTo>
                <a:cubicBezTo>
                  <a:pt x="6222145" y="1393955"/>
                  <a:pt x="6223090" y="1391643"/>
                  <a:pt x="6226376" y="1390204"/>
                </a:cubicBezTo>
                <a:cubicBezTo>
                  <a:pt x="6226376" y="1390204"/>
                  <a:pt x="6228018" y="1389485"/>
                  <a:pt x="6229660" y="1388765"/>
                </a:cubicBezTo>
                <a:cubicBezTo>
                  <a:pt x="6229660" y="1388765"/>
                  <a:pt x="6229660" y="1388765"/>
                  <a:pt x="6228716" y="1391078"/>
                </a:cubicBezTo>
                <a:cubicBezTo>
                  <a:pt x="6242802" y="1383013"/>
                  <a:pt x="6251265" y="1375510"/>
                  <a:pt x="6259478" y="1371916"/>
                </a:cubicBezTo>
                <a:cubicBezTo>
                  <a:pt x="6259478" y="1371916"/>
                  <a:pt x="6259478" y="1371916"/>
                  <a:pt x="6258782" y="1370322"/>
                </a:cubicBezTo>
                <a:cubicBezTo>
                  <a:pt x="6262763" y="1370478"/>
                  <a:pt x="6266049" y="1369041"/>
                  <a:pt x="6269335" y="1367601"/>
                </a:cubicBezTo>
                <a:cubicBezTo>
                  <a:pt x="6272621" y="1366163"/>
                  <a:pt x="6275906" y="1364726"/>
                  <a:pt x="6277549" y="1364007"/>
                </a:cubicBezTo>
                <a:cubicBezTo>
                  <a:pt x="6279889" y="1364882"/>
                  <a:pt x="6280834" y="1362569"/>
                  <a:pt x="6280138" y="1360975"/>
                </a:cubicBezTo>
                <a:cubicBezTo>
                  <a:pt x="6279439" y="1359380"/>
                  <a:pt x="6278045" y="1356194"/>
                  <a:pt x="6276402" y="1356914"/>
                </a:cubicBezTo>
                <a:cubicBezTo>
                  <a:pt x="6272419" y="1356758"/>
                  <a:pt x="6269134" y="1358197"/>
                  <a:pt x="6264204" y="1360354"/>
                </a:cubicBezTo>
                <a:cubicBezTo>
                  <a:pt x="6262563" y="1361073"/>
                  <a:pt x="6259277" y="1362511"/>
                  <a:pt x="6257634" y="1363231"/>
                </a:cubicBezTo>
                <a:cubicBezTo>
                  <a:pt x="6252953" y="1361482"/>
                  <a:pt x="6248722" y="1365232"/>
                  <a:pt x="6244739" y="1365076"/>
                </a:cubicBezTo>
                <a:cubicBezTo>
                  <a:pt x="6242400" y="1364203"/>
                  <a:pt x="6241702" y="1362610"/>
                  <a:pt x="6241005" y="1361014"/>
                </a:cubicBezTo>
                <a:cubicBezTo>
                  <a:pt x="6241005" y="1361014"/>
                  <a:pt x="6241005" y="1361014"/>
                  <a:pt x="6240307" y="1359422"/>
                </a:cubicBezTo>
                <a:cubicBezTo>
                  <a:pt x="6241950" y="1358703"/>
                  <a:pt x="6240554" y="1355516"/>
                  <a:pt x="6239159" y="1352330"/>
                </a:cubicBezTo>
                <a:cubicBezTo>
                  <a:pt x="6240803" y="1351611"/>
                  <a:pt x="6244087" y="1350173"/>
                  <a:pt x="6245033" y="1347860"/>
                </a:cubicBezTo>
                <a:cubicBezTo>
                  <a:pt x="6246676" y="1347141"/>
                  <a:pt x="6247621" y="1344829"/>
                  <a:pt x="6248318" y="1346423"/>
                </a:cubicBezTo>
                <a:cubicBezTo>
                  <a:pt x="6249961" y="1345704"/>
                  <a:pt x="6249961" y="1345704"/>
                  <a:pt x="6249265" y="1344109"/>
                </a:cubicBezTo>
                <a:cubicBezTo>
                  <a:pt x="6248566" y="1342516"/>
                  <a:pt x="6248566" y="1342516"/>
                  <a:pt x="6248566" y="1342516"/>
                </a:cubicBezTo>
                <a:close/>
                <a:moveTo>
                  <a:pt x="6266398" y="1329357"/>
                </a:moveTo>
                <a:cubicBezTo>
                  <a:pt x="6258185" y="1329181"/>
                  <a:pt x="6264049" y="1337927"/>
                  <a:pt x="6258237" y="1338586"/>
                </a:cubicBezTo>
                <a:cubicBezTo>
                  <a:pt x="6260128" y="1340586"/>
                  <a:pt x="6263462" y="1340070"/>
                  <a:pt x="6265676" y="1338158"/>
                </a:cubicBezTo>
                <a:cubicBezTo>
                  <a:pt x="6267889" y="1336246"/>
                  <a:pt x="6268983" y="1332939"/>
                  <a:pt x="6266398" y="1329357"/>
                </a:cubicBezTo>
                <a:close/>
                <a:moveTo>
                  <a:pt x="7304150" y="1312451"/>
                </a:moveTo>
                <a:cubicBezTo>
                  <a:pt x="7304150" y="1312451"/>
                  <a:pt x="7304150" y="1312451"/>
                  <a:pt x="7300938" y="1314435"/>
                </a:cubicBezTo>
                <a:cubicBezTo>
                  <a:pt x="7309352" y="1328045"/>
                  <a:pt x="7309352" y="1328045"/>
                  <a:pt x="7309352" y="1328045"/>
                </a:cubicBezTo>
                <a:cubicBezTo>
                  <a:pt x="7309352" y="1328045"/>
                  <a:pt x="7312563" y="1326061"/>
                  <a:pt x="7312563" y="1326061"/>
                </a:cubicBezTo>
                <a:cubicBezTo>
                  <a:pt x="7304150" y="1312451"/>
                  <a:pt x="7304150" y="1312451"/>
                  <a:pt x="7304150" y="1312451"/>
                </a:cubicBezTo>
                <a:close/>
                <a:moveTo>
                  <a:pt x="6333973" y="1296214"/>
                </a:moveTo>
                <a:lnTo>
                  <a:pt x="6336204" y="1296822"/>
                </a:lnTo>
                <a:cubicBezTo>
                  <a:pt x="6336893" y="1298400"/>
                  <a:pt x="6336893" y="1298400"/>
                  <a:pt x="6335246" y="1299121"/>
                </a:cubicBezTo>
                <a:cubicBezTo>
                  <a:pt x="6335246" y="1299121"/>
                  <a:pt x="6335246" y="1299121"/>
                  <a:pt x="6334554" y="1297544"/>
                </a:cubicBezTo>
                <a:close/>
                <a:moveTo>
                  <a:pt x="6333867" y="1295969"/>
                </a:moveTo>
                <a:lnTo>
                  <a:pt x="6333973" y="1296214"/>
                </a:lnTo>
                <a:lnTo>
                  <a:pt x="6333786" y="1296163"/>
                </a:lnTo>
                <a:close/>
                <a:moveTo>
                  <a:pt x="6441708" y="1241306"/>
                </a:moveTo>
                <a:cubicBezTo>
                  <a:pt x="6436844" y="1243436"/>
                  <a:pt x="6438187" y="1246506"/>
                  <a:pt x="6435616" y="1249459"/>
                </a:cubicBezTo>
                <a:cubicBezTo>
                  <a:pt x="6436624" y="1251759"/>
                  <a:pt x="6439965" y="1251668"/>
                  <a:pt x="6442145" y="1250029"/>
                </a:cubicBezTo>
                <a:cubicBezTo>
                  <a:pt x="6444325" y="1248388"/>
                  <a:pt x="6445345" y="1245199"/>
                  <a:pt x="6441708" y="1241306"/>
                </a:cubicBezTo>
                <a:close/>
                <a:moveTo>
                  <a:pt x="6600711" y="1182677"/>
                </a:moveTo>
                <a:cubicBezTo>
                  <a:pt x="6599119" y="1183373"/>
                  <a:pt x="6597525" y="1184071"/>
                  <a:pt x="6595932" y="1184768"/>
                </a:cubicBezTo>
                <a:cubicBezTo>
                  <a:pt x="6596688" y="1186495"/>
                  <a:pt x="6597443" y="1188220"/>
                  <a:pt x="6598199" y="1189947"/>
                </a:cubicBezTo>
                <a:cubicBezTo>
                  <a:pt x="6599791" y="1189249"/>
                  <a:pt x="6601384" y="1188554"/>
                  <a:pt x="6602979" y="1187856"/>
                </a:cubicBezTo>
                <a:cubicBezTo>
                  <a:pt x="6602222" y="1186128"/>
                  <a:pt x="6601468" y="1184403"/>
                  <a:pt x="6600711" y="1182677"/>
                </a:cubicBezTo>
                <a:close/>
                <a:moveTo>
                  <a:pt x="6632946" y="1168461"/>
                </a:moveTo>
                <a:cubicBezTo>
                  <a:pt x="6632055" y="1169557"/>
                  <a:pt x="6632087" y="1171138"/>
                  <a:pt x="6633430" y="1171187"/>
                </a:cubicBezTo>
                <a:cubicBezTo>
                  <a:pt x="6634327" y="1171219"/>
                  <a:pt x="6635809" y="1170570"/>
                  <a:pt x="6637991" y="1168645"/>
                </a:cubicBezTo>
                <a:cubicBezTo>
                  <a:pt x="6635651" y="1166755"/>
                  <a:pt x="6633837" y="1167366"/>
                  <a:pt x="6632946" y="1168461"/>
                </a:cubicBezTo>
                <a:close/>
                <a:moveTo>
                  <a:pt x="6686930" y="1139513"/>
                </a:moveTo>
                <a:cubicBezTo>
                  <a:pt x="6685223" y="1140492"/>
                  <a:pt x="6683175" y="1142319"/>
                  <a:pt x="6681241" y="1142235"/>
                </a:cubicBezTo>
                <a:cubicBezTo>
                  <a:pt x="6683747" y="1145791"/>
                  <a:pt x="6684713" y="1145834"/>
                  <a:pt x="6685737" y="1144920"/>
                </a:cubicBezTo>
                <a:cubicBezTo>
                  <a:pt x="6686761" y="1144005"/>
                  <a:pt x="6687842" y="1142137"/>
                  <a:pt x="6690574" y="1141873"/>
                </a:cubicBezTo>
                <a:cubicBezTo>
                  <a:pt x="6690002" y="1138399"/>
                  <a:pt x="6688637" y="1138532"/>
                  <a:pt x="6686930" y="1139513"/>
                </a:cubicBezTo>
                <a:close/>
                <a:moveTo>
                  <a:pt x="6658510" y="1135435"/>
                </a:moveTo>
                <a:cubicBezTo>
                  <a:pt x="6658510" y="1135435"/>
                  <a:pt x="6658510" y="1135435"/>
                  <a:pt x="6655226" y="1136873"/>
                </a:cubicBezTo>
                <a:cubicBezTo>
                  <a:pt x="6655226" y="1136873"/>
                  <a:pt x="6654255" y="1139125"/>
                  <a:pt x="6654926" y="1140661"/>
                </a:cubicBezTo>
                <a:cubicBezTo>
                  <a:pt x="6654926" y="1140661"/>
                  <a:pt x="6657241" y="1141477"/>
                  <a:pt x="6657241" y="1141477"/>
                </a:cubicBezTo>
                <a:cubicBezTo>
                  <a:pt x="6657241" y="1141477"/>
                  <a:pt x="6657241" y="1141477"/>
                  <a:pt x="6660526" y="1140039"/>
                </a:cubicBezTo>
                <a:cubicBezTo>
                  <a:pt x="6662168" y="1139320"/>
                  <a:pt x="6661498" y="1137785"/>
                  <a:pt x="6661498" y="1137785"/>
                </a:cubicBezTo>
                <a:cubicBezTo>
                  <a:pt x="6660825" y="1136251"/>
                  <a:pt x="6660154" y="1134716"/>
                  <a:pt x="6658510" y="1135435"/>
                </a:cubicBezTo>
                <a:close/>
                <a:moveTo>
                  <a:pt x="6673582" y="1128501"/>
                </a:moveTo>
                <a:cubicBezTo>
                  <a:pt x="6670962" y="1128918"/>
                  <a:pt x="6668474" y="1130552"/>
                  <a:pt x="6667979" y="1133080"/>
                </a:cubicBezTo>
                <a:cubicBezTo>
                  <a:pt x="6667650" y="1134766"/>
                  <a:pt x="6668205" y="1136849"/>
                  <a:pt x="6670197" y="1139233"/>
                </a:cubicBezTo>
                <a:cubicBezTo>
                  <a:pt x="6674977" y="1137141"/>
                  <a:pt x="6677478" y="1134184"/>
                  <a:pt x="6679982" y="1131228"/>
                </a:cubicBezTo>
                <a:cubicBezTo>
                  <a:pt x="6678956" y="1128885"/>
                  <a:pt x="6676203" y="1128084"/>
                  <a:pt x="6673582" y="1128501"/>
                </a:cubicBezTo>
                <a:close/>
                <a:moveTo>
                  <a:pt x="6727744" y="1114043"/>
                </a:moveTo>
                <a:cubicBezTo>
                  <a:pt x="6727744" y="1114043"/>
                  <a:pt x="6727744" y="1114043"/>
                  <a:pt x="6728457" y="1115674"/>
                </a:cubicBezTo>
                <a:cubicBezTo>
                  <a:pt x="6726865" y="1116370"/>
                  <a:pt x="6726865" y="1116370"/>
                  <a:pt x="6725987" y="1118698"/>
                </a:cubicBezTo>
                <a:cubicBezTo>
                  <a:pt x="6725987" y="1118698"/>
                  <a:pt x="6725987" y="1118698"/>
                  <a:pt x="6724394" y="1119396"/>
                </a:cubicBezTo>
                <a:cubicBezTo>
                  <a:pt x="6723596" y="1119746"/>
                  <a:pt x="6723553" y="1120735"/>
                  <a:pt x="6723801" y="1121841"/>
                </a:cubicBezTo>
                <a:cubicBezTo>
                  <a:pt x="6724048" y="1122946"/>
                  <a:pt x="6724584" y="1124169"/>
                  <a:pt x="6724941" y="1124985"/>
                </a:cubicBezTo>
                <a:cubicBezTo>
                  <a:pt x="6725654" y="1126615"/>
                  <a:pt x="6727248" y="1125918"/>
                  <a:pt x="6728840" y="1125221"/>
                </a:cubicBezTo>
                <a:cubicBezTo>
                  <a:pt x="6728840" y="1125221"/>
                  <a:pt x="6728840" y="1125221"/>
                  <a:pt x="6730432" y="1124523"/>
                </a:cubicBezTo>
                <a:cubicBezTo>
                  <a:pt x="6729719" y="1122892"/>
                  <a:pt x="6731311" y="1122195"/>
                  <a:pt x="6732905" y="1121497"/>
                </a:cubicBezTo>
                <a:cubicBezTo>
                  <a:pt x="6733784" y="1119170"/>
                  <a:pt x="6733070" y="1117541"/>
                  <a:pt x="6732357" y="1115910"/>
                </a:cubicBezTo>
                <a:cubicBezTo>
                  <a:pt x="6731644" y="1114279"/>
                  <a:pt x="6729338" y="1113345"/>
                  <a:pt x="6727744" y="1114043"/>
                </a:cubicBezTo>
                <a:close/>
                <a:moveTo>
                  <a:pt x="6677381" y="1106290"/>
                </a:moveTo>
                <a:cubicBezTo>
                  <a:pt x="6677206" y="1107829"/>
                  <a:pt x="6677924" y="1109991"/>
                  <a:pt x="6678936" y="1109997"/>
                </a:cubicBezTo>
                <a:cubicBezTo>
                  <a:pt x="6679610" y="1110001"/>
                  <a:pt x="6680417" y="1109049"/>
                  <a:pt x="6681177" y="1106316"/>
                </a:cubicBezTo>
                <a:cubicBezTo>
                  <a:pt x="6678623" y="1103834"/>
                  <a:pt x="6677556" y="1104752"/>
                  <a:pt x="6677381" y="1106290"/>
                </a:cubicBezTo>
                <a:close/>
                <a:moveTo>
                  <a:pt x="6714038" y="1104958"/>
                </a:moveTo>
                <a:cubicBezTo>
                  <a:pt x="6712395" y="1105678"/>
                  <a:pt x="6712395" y="1105678"/>
                  <a:pt x="6712395" y="1105678"/>
                </a:cubicBezTo>
                <a:cubicBezTo>
                  <a:pt x="6713102" y="1107288"/>
                  <a:pt x="6711458" y="1108007"/>
                  <a:pt x="6710520" y="1110339"/>
                </a:cubicBezTo>
                <a:cubicBezTo>
                  <a:pt x="6708878" y="1111057"/>
                  <a:pt x="6709584" y="1112668"/>
                  <a:pt x="6710288" y="1114279"/>
                </a:cubicBezTo>
                <a:cubicBezTo>
                  <a:pt x="6711110" y="1113920"/>
                  <a:pt x="6711697" y="1114144"/>
                  <a:pt x="6711991" y="1114254"/>
                </a:cubicBezTo>
                <a:cubicBezTo>
                  <a:pt x="6712284" y="1114365"/>
                  <a:pt x="6712284" y="1114365"/>
                  <a:pt x="6711930" y="1113561"/>
                </a:cubicBezTo>
                <a:cubicBezTo>
                  <a:pt x="6714513" y="1110511"/>
                  <a:pt x="6714513" y="1110511"/>
                  <a:pt x="6716155" y="1109792"/>
                </a:cubicBezTo>
                <a:cubicBezTo>
                  <a:pt x="6716155" y="1109792"/>
                  <a:pt x="6715450" y="1108181"/>
                  <a:pt x="6714745" y="1106570"/>
                </a:cubicBezTo>
                <a:cubicBezTo>
                  <a:pt x="6714745" y="1106570"/>
                  <a:pt x="6714038" y="1104958"/>
                  <a:pt x="6714038" y="1104958"/>
                </a:cubicBezTo>
                <a:close/>
                <a:moveTo>
                  <a:pt x="6751645" y="1100070"/>
                </a:moveTo>
                <a:cubicBezTo>
                  <a:pt x="6749826" y="1099187"/>
                  <a:pt x="6748315" y="1099436"/>
                  <a:pt x="6746981" y="1100374"/>
                </a:cubicBezTo>
                <a:cubicBezTo>
                  <a:pt x="6744315" y="1102248"/>
                  <a:pt x="6742356" y="1106876"/>
                  <a:pt x="6740049" y="1110715"/>
                </a:cubicBezTo>
                <a:cubicBezTo>
                  <a:pt x="6742820" y="1117044"/>
                  <a:pt x="6746438" y="1117345"/>
                  <a:pt x="6749820" y="1115393"/>
                </a:cubicBezTo>
                <a:cubicBezTo>
                  <a:pt x="6753202" y="1113441"/>
                  <a:pt x="6756345" y="1109239"/>
                  <a:pt x="6758160" y="1106558"/>
                </a:cubicBezTo>
                <a:cubicBezTo>
                  <a:pt x="6755592" y="1102968"/>
                  <a:pt x="6753464" y="1100953"/>
                  <a:pt x="6751645" y="1100070"/>
                </a:cubicBezTo>
                <a:close/>
                <a:moveTo>
                  <a:pt x="6737764" y="1089438"/>
                </a:moveTo>
                <a:cubicBezTo>
                  <a:pt x="6735190" y="1089886"/>
                  <a:pt x="6732466" y="1091057"/>
                  <a:pt x="6731371" y="1092831"/>
                </a:cubicBezTo>
                <a:cubicBezTo>
                  <a:pt x="6730642" y="1094015"/>
                  <a:pt x="6730637" y="1095464"/>
                  <a:pt x="6731885" y="1097147"/>
                </a:cubicBezTo>
                <a:cubicBezTo>
                  <a:pt x="6738101" y="1092642"/>
                  <a:pt x="6737037" y="1094892"/>
                  <a:pt x="6743253" y="1090388"/>
                </a:cubicBezTo>
                <a:cubicBezTo>
                  <a:pt x="6742762" y="1089265"/>
                  <a:pt x="6740337" y="1088990"/>
                  <a:pt x="6737764" y="1089438"/>
                </a:cubicBezTo>
                <a:close/>
                <a:moveTo>
                  <a:pt x="6759813" y="1079438"/>
                </a:moveTo>
                <a:cubicBezTo>
                  <a:pt x="6758219" y="1080133"/>
                  <a:pt x="6756627" y="1080833"/>
                  <a:pt x="6755034" y="1081528"/>
                </a:cubicBezTo>
                <a:cubicBezTo>
                  <a:pt x="6755706" y="1083063"/>
                  <a:pt x="6756378" y="1084597"/>
                  <a:pt x="6757049" y="1086133"/>
                </a:cubicBezTo>
                <a:cubicBezTo>
                  <a:pt x="6758643" y="1085433"/>
                  <a:pt x="6760235" y="1084737"/>
                  <a:pt x="6761828" y="1084040"/>
                </a:cubicBezTo>
                <a:cubicBezTo>
                  <a:pt x="6761155" y="1082505"/>
                  <a:pt x="6760485" y="1080970"/>
                  <a:pt x="6759813" y="1079438"/>
                </a:cubicBezTo>
                <a:close/>
                <a:moveTo>
                  <a:pt x="6806452" y="1074105"/>
                </a:moveTo>
                <a:cubicBezTo>
                  <a:pt x="6808007" y="1073424"/>
                  <a:pt x="6802464" y="1077680"/>
                  <a:pt x="6802464" y="1077680"/>
                </a:cubicBezTo>
                <a:cubicBezTo>
                  <a:pt x="6803136" y="1079214"/>
                  <a:pt x="6805415" y="1079132"/>
                  <a:pt x="6806883" y="1078260"/>
                </a:cubicBezTo>
                <a:cubicBezTo>
                  <a:pt x="6808352" y="1077388"/>
                  <a:pt x="6809014" y="1075727"/>
                  <a:pt x="6806452" y="1074105"/>
                </a:cubicBezTo>
                <a:close/>
                <a:moveTo>
                  <a:pt x="6797647" y="1062877"/>
                </a:moveTo>
                <a:cubicBezTo>
                  <a:pt x="6797647" y="1062877"/>
                  <a:pt x="6797647" y="1062877"/>
                  <a:pt x="6791276" y="1065666"/>
                </a:cubicBezTo>
                <a:cubicBezTo>
                  <a:pt x="6791276" y="1065666"/>
                  <a:pt x="6790353" y="1067898"/>
                  <a:pt x="6791024" y="1069432"/>
                </a:cubicBezTo>
                <a:cubicBezTo>
                  <a:pt x="6791696" y="1070966"/>
                  <a:pt x="6793289" y="1070269"/>
                  <a:pt x="6793289" y="1070269"/>
                </a:cubicBezTo>
                <a:cubicBezTo>
                  <a:pt x="6793289" y="1070269"/>
                  <a:pt x="6793289" y="1070269"/>
                  <a:pt x="6799662" y="1067479"/>
                </a:cubicBezTo>
                <a:cubicBezTo>
                  <a:pt x="6799662" y="1067479"/>
                  <a:pt x="6801254" y="1066781"/>
                  <a:pt x="6800582" y="1065249"/>
                </a:cubicBezTo>
                <a:cubicBezTo>
                  <a:pt x="6799911" y="1063715"/>
                  <a:pt x="6797647" y="1062877"/>
                  <a:pt x="6797647" y="1062877"/>
                </a:cubicBezTo>
                <a:close/>
                <a:moveTo>
                  <a:pt x="6840265" y="1025808"/>
                </a:moveTo>
                <a:cubicBezTo>
                  <a:pt x="6838428" y="1023818"/>
                  <a:pt x="6835248" y="1024280"/>
                  <a:pt x="6833157" y="1026125"/>
                </a:cubicBezTo>
                <a:cubicBezTo>
                  <a:pt x="6831068" y="1027970"/>
                  <a:pt x="6830067" y="1031201"/>
                  <a:pt x="6832587" y="1034752"/>
                </a:cubicBezTo>
                <a:cubicBezTo>
                  <a:pt x="6838134" y="1034183"/>
                  <a:pt x="6834716" y="1026376"/>
                  <a:pt x="6840265" y="1025808"/>
                </a:cubicBezTo>
                <a:close/>
                <a:moveTo>
                  <a:pt x="6881833" y="999972"/>
                </a:moveTo>
                <a:cubicBezTo>
                  <a:pt x="6881833" y="999972"/>
                  <a:pt x="6880213" y="1000680"/>
                  <a:pt x="6880213" y="1000680"/>
                </a:cubicBezTo>
                <a:cubicBezTo>
                  <a:pt x="6878590" y="1001390"/>
                  <a:pt x="6878590" y="1001390"/>
                  <a:pt x="6876968" y="1002100"/>
                </a:cubicBezTo>
                <a:cubicBezTo>
                  <a:pt x="6875347" y="1002810"/>
                  <a:pt x="6873725" y="1003519"/>
                  <a:pt x="6873725" y="1003519"/>
                </a:cubicBezTo>
                <a:cubicBezTo>
                  <a:pt x="6872915" y="1003874"/>
                  <a:pt x="6872510" y="1004052"/>
                  <a:pt x="6872480" y="1004537"/>
                </a:cubicBezTo>
                <a:cubicBezTo>
                  <a:pt x="6872450" y="1005020"/>
                  <a:pt x="6872797" y="1005813"/>
                  <a:pt x="6873490" y="1007395"/>
                </a:cubicBezTo>
                <a:cubicBezTo>
                  <a:pt x="6874182" y="1008977"/>
                  <a:pt x="6874182" y="1008977"/>
                  <a:pt x="6875804" y="1008267"/>
                </a:cubicBezTo>
                <a:cubicBezTo>
                  <a:pt x="6875804" y="1008267"/>
                  <a:pt x="6878118" y="1009140"/>
                  <a:pt x="6878118" y="1009140"/>
                </a:cubicBezTo>
                <a:cubicBezTo>
                  <a:pt x="6879739" y="1008430"/>
                  <a:pt x="6882982" y="1007010"/>
                  <a:pt x="6883909" y="1004718"/>
                </a:cubicBezTo>
                <a:cubicBezTo>
                  <a:pt x="6885532" y="1004009"/>
                  <a:pt x="6884840" y="1002427"/>
                  <a:pt x="6884147" y="1000844"/>
                </a:cubicBezTo>
                <a:cubicBezTo>
                  <a:pt x="6883455" y="999261"/>
                  <a:pt x="6881833" y="999972"/>
                  <a:pt x="6881833" y="999972"/>
                </a:cubicBezTo>
                <a:close/>
                <a:moveTo>
                  <a:pt x="6963256" y="991324"/>
                </a:moveTo>
                <a:cubicBezTo>
                  <a:pt x="6963314" y="992582"/>
                  <a:pt x="6964738" y="994522"/>
                  <a:pt x="6966151" y="994714"/>
                </a:cubicBezTo>
                <a:cubicBezTo>
                  <a:pt x="6967093" y="994841"/>
                  <a:pt x="6968032" y="994190"/>
                  <a:pt x="6968560" y="992040"/>
                </a:cubicBezTo>
                <a:cubicBezTo>
                  <a:pt x="6964508" y="989494"/>
                  <a:pt x="6963199" y="990066"/>
                  <a:pt x="6963256" y="991324"/>
                </a:cubicBezTo>
                <a:close/>
                <a:moveTo>
                  <a:pt x="6936837" y="968352"/>
                </a:moveTo>
                <a:cubicBezTo>
                  <a:pt x="6934447" y="969398"/>
                  <a:pt x="6932057" y="970445"/>
                  <a:pt x="6930905" y="972149"/>
                </a:cubicBezTo>
                <a:cubicBezTo>
                  <a:pt x="6929752" y="973852"/>
                  <a:pt x="6929839" y="976215"/>
                  <a:pt x="6932396" y="979894"/>
                </a:cubicBezTo>
                <a:cubicBezTo>
                  <a:pt x="6935584" y="978501"/>
                  <a:pt x="6940363" y="976408"/>
                  <a:pt x="6936837" y="968352"/>
                </a:cubicBezTo>
                <a:close/>
                <a:moveTo>
                  <a:pt x="6863672" y="962896"/>
                </a:moveTo>
                <a:cubicBezTo>
                  <a:pt x="6857464" y="961957"/>
                  <a:pt x="6861773" y="967384"/>
                  <a:pt x="6856236" y="967980"/>
                </a:cubicBezTo>
                <a:cubicBezTo>
                  <a:pt x="6856909" y="969514"/>
                  <a:pt x="6860249" y="969422"/>
                  <a:pt x="6862682" y="968358"/>
                </a:cubicBezTo>
                <a:cubicBezTo>
                  <a:pt x="6865114" y="967294"/>
                  <a:pt x="6866638" y="965256"/>
                  <a:pt x="6863672" y="962896"/>
                </a:cubicBezTo>
                <a:close/>
                <a:moveTo>
                  <a:pt x="6873740" y="957392"/>
                </a:moveTo>
                <a:cubicBezTo>
                  <a:pt x="6872153" y="958319"/>
                  <a:pt x="6870404" y="960014"/>
                  <a:pt x="6868732" y="960747"/>
                </a:cubicBezTo>
                <a:cubicBezTo>
                  <a:pt x="6870003" y="962516"/>
                  <a:pt x="6870849" y="963309"/>
                  <a:pt x="6871492" y="963494"/>
                </a:cubicBezTo>
                <a:cubicBezTo>
                  <a:pt x="6873414" y="964048"/>
                  <a:pt x="6873502" y="959125"/>
                  <a:pt x="6877777" y="958648"/>
                </a:cubicBezTo>
                <a:cubicBezTo>
                  <a:pt x="6876752" y="956305"/>
                  <a:pt x="6875328" y="956463"/>
                  <a:pt x="6873740" y="957392"/>
                </a:cubicBezTo>
                <a:close/>
                <a:moveTo>
                  <a:pt x="7037207" y="950471"/>
                </a:moveTo>
                <a:cubicBezTo>
                  <a:pt x="7032934" y="954263"/>
                  <a:pt x="7027955" y="956442"/>
                  <a:pt x="7024388" y="961844"/>
                </a:cubicBezTo>
                <a:cubicBezTo>
                  <a:pt x="7024388" y="961844"/>
                  <a:pt x="7025092" y="963455"/>
                  <a:pt x="7025798" y="965066"/>
                </a:cubicBezTo>
                <a:cubicBezTo>
                  <a:pt x="7025798" y="965066"/>
                  <a:pt x="7027457" y="964338"/>
                  <a:pt x="7027457" y="964338"/>
                </a:cubicBezTo>
                <a:cubicBezTo>
                  <a:pt x="7031025" y="958937"/>
                  <a:pt x="7034344" y="957485"/>
                  <a:pt x="7038617" y="953694"/>
                </a:cubicBezTo>
                <a:cubicBezTo>
                  <a:pt x="7038617" y="953694"/>
                  <a:pt x="7038617" y="953694"/>
                  <a:pt x="7037912" y="952084"/>
                </a:cubicBezTo>
                <a:cubicBezTo>
                  <a:pt x="7037912" y="952084"/>
                  <a:pt x="7037912" y="952084"/>
                  <a:pt x="7037207" y="950471"/>
                </a:cubicBezTo>
                <a:close/>
                <a:moveTo>
                  <a:pt x="6873698" y="948647"/>
                </a:moveTo>
                <a:cubicBezTo>
                  <a:pt x="6871407" y="948322"/>
                  <a:pt x="6870846" y="953870"/>
                  <a:pt x="6868337" y="954970"/>
                </a:cubicBezTo>
                <a:cubicBezTo>
                  <a:pt x="6868856" y="956155"/>
                  <a:pt x="6869536" y="956566"/>
                  <a:pt x="6870285" y="956503"/>
                </a:cubicBezTo>
                <a:cubicBezTo>
                  <a:pt x="6872539" y="956313"/>
                  <a:pt x="6875446" y="951858"/>
                  <a:pt x="6876701" y="951309"/>
                </a:cubicBezTo>
                <a:cubicBezTo>
                  <a:pt x="6875416" y="949513"/>
                  <a:pt x="6874461" y="948752"/>
                  <a:pt x="6873698" y="948647"/>
                </a:cubicBezTo>
                <a:close/>
                <a:moveTo>
                  <a:pt x="6934485" y="944699"/>
                </a:moveTo>
                <a:cubicBezTo>
                  <a:pt x="6934485" y="944699"/>
                  <a:pt x="6932838" y="945420"/>
                  <a:pt x="6932838" y="945420"/>
                </a:cubicBezTo>
                <a:cubicBezTo>
                  <a:pt x="6931191" y="946141"/>
                  <a:pt x="6931191" y="946141"/>
                  <a:pt x="6929543" y="946861"/>
                </a:cubicBezTo>
                <a:cubicBezTo>
                  <a:pt x="6929543" y="946861"/>
                  <a:pt x="6927895" y="947583"/>
                  <a:pt x="6927895" y="947583"/>
                </a:cubicBezTo>
                <a:cubicBezTo>
                  <a:pt x="6922954" y="949746"/>
                  <a:pt x="6920352" y="952770"/>
                  <a:pt x="6917751" y="955794"/>
                </a:cubicBezTo>
                <a:cubicBezTo>
                  <a:pt x="6912807" y="957959"/>
                  <a:pt x="6908560" y="961703"/>
                  <a:pt x="6902923" y="962285"/>
                </a:cubicBezTo>
                <a:cubicBezTo>
                  <a:pt x="6898244" y="960562"/>
                  <a:pt x="6890700" y="965749"/>
                  <a:pt x="6890438" y="969636"/>
                </a:cubicBezTo>
                <a:cubicBezTo>
                  <a:pt x="6888790" y="970358"/>
                  <a:pt x="6887144" y="971077"/>
                  <a:pt x="6885497" y="971798"/>
                </a:cubicBezTo>
                <a:cubicBezTo>
                  <a:pt x="6883849" y="972520"/>
                  <a:pt x="6883849" y="972520"/>
                  <a:pt x="6884542" y="974103"/>
                </a:cubicBezTo>
                <a:cubicBezTo>
                  <a:pt x="6884542" y="974103"/>
                  <a:pt x="6885234" y="975685"/>
                  <a:pt x="6886882" y="974963"/>
                </a:cubicBezTo>
                <a:cubicBezTo>
                  <a:pt x="6888528" y="974242"/>
                  <a:pt x="6888528" y="974242"/>
                  <a:pt x="6890176" y="973521"/>
                </a:cubicBezTo>
                <a:cubicBezTo>
                  <a:pt x="6893209" y="975964"/>
                  <a:pt x="6897196" y="976105"/>
                  <a:pt x="6898320" y="983156"/>
                </a:cubicBezTo>
                <a:cubicBezTo>
                  <a:pt x="6900229" y="978547"/>
                  <a:pt x="6907511" y="977247"/>
                  <a:pt x="6905694" y="968614"/>
                </a:cubicBezTo>
                <a:cubicBezTo>
                  <a:pt x="6912022" y="969615"/>
                  <a:pt x="6916271" y="965870"/>
                  <a:pt x="6920520" y="962124"/>
                </a:cubicBezTo>
                <a:cubicBezTo>
                  <a:pt x="6924770" y="958378"/>
                  <a:pt x="6927373" y="955354"/>
                  <a:pt x="6930666" y="953912"/>
                </a:cubicBezTo>
                <a:cubicBezTo>
                  <a:pt x="6933004" y="954773"/>
                  <a:pt x="6935345" y="955635"/>
                  <a:pt x="6936038" y="957216"/>
                </a:cubicBezTo>
                <a:cubicBezTo>
                  <a:pt x="6934391" y="957939"/>
                  <a:pt x="6933437" y="960242"/>
                  <a:pt x="6934130" y="961825"/>
                </a:cubicBezTo>
                <a:cubicBezTo>
                  <a:pt x="6932483" y="962546"/>
                  <a:pt x="6933175" y="964128"/>
                  <a:pt x="6934822" y="963406"/>
                </a:cubicBezTo>
                <a:cubicBezTo>
                  <a:pt x="6935515" y="964988"/>
                  <a:pt x="6935515" y="964988"/>
                  <a:pt x="6936469" y="962685"/>
                </a:cubicBezTo>
                <a:cubicBezTo>
                  <a:pt x="6936469" y="962685"/>
                  <a:pt x="6937424" y="960382"/>
                  <a:pt x="6937424" y="960382"/>
                </a:cubicBezTo>
                <a:cubicBezTo>
                  <a:pt x="6939071" y="959661"/>
                  <a:pt x="6938378" y="958078"/>
                  <a:pt x="6938378" y="958078"/>
                </a:cubicBezTo>
                <a:cubicBezTo>
                  <a:pt x="6938378" y="958078"/>
                  <a:pt x="6938378" y="958078"/>
                  <a:pt x="6940027" y="957358"/>
                </a:cubicBezTo>
                <a:cubicBezTo>
                  <a:pt x="6940027" y="957358"/>
                  <a:pt x="6940027" y="957358"/>
                  <a:pt x="6939334" y="955775"/>
                </a:cubicBezTo>
                <a:cubicBezTo>
                  <a:pt x="6936994" y="954913"/>
                  <a:pt x="6936301" y="953331"/>
                  <a:pt x="6933268" y="950888"/>
                </a:cubicBezTo>
                <a:cubicBezTo>
                  <a:pt x="6933268" y="950888"/>
                  <a:pt x="6934915" y="950167"/>
                  <a:pt x="6934915" y="950167"/>
                </a:cubicBezTo>
                <a:cubicBezTo>
                  <a:pt x="6934915" y="950167"/>
                  <a:pt x="6934915" y="950167"/>
                  <a:pt x="6936562" y="949446"/>
                </a:cubicBezTo>
                <a:cubicBezTo>
                  <a:pt x="6936562" y="949446"/>
                  <a:pt x="6937517" y="947141"/>
                  <a:pt x="6936824" y="945559"/>
                </a:cubicBezTo>
                <a:cubicBezTo>
                  <a:pt x="6936824" y="945559"/>
                  <a:pt x="6934485" y="944699"/>
                  <a:pt x="6934485" y="944699"/>
                </a:cubicBezTo>
                <a:close/>
                <a:moveTo>
                  <a:pt x="6855320" y="934343"/>
                </a:moveTo>
                <a:cubicBezTo>
                  <a:pt x="6852089" y="934587"/>
                  <a:pt x="6848340" y="941267"/>
                  <a:pt x="6846226" y="936434"/>
                </a:cubicBezTo>
                <a:cubicBezTo>
                  <a:pt x="6841248" y="938614"/>
                  <a:pt x="6854025" y="940699"/>
                  <a:pt x="6845023" y="942720"/>
                </a:cubicBezTo>
                <a:cubicBezTo>
                  <a:pt x="6846318" y="944553"/>
                  <a:pt x="6847633" y="945297"/>
                  <a:pt x="6848917" y="945335"/>
                </a:cubicBezTo>
                <a:cubicBezTo>
                  <a:pt x="6852767" y="945448"/>
                  <a:pt x="6856337" y="939208"/>
                  <a:pt x="6858297" y="936910"/>
                </a:cubicBezTo>
                <a:cubicBezTo>
                  <a:pt x="6857416" y="934896"/>
                  <a:pt x="6856396" y="934262"/>
                  <a:pt x="6855320" y="934343"/>
                </a:cubicBezTo>
                <a:close/>
                <a:moveTo>
                  <a:pt x="6997168" y="931280"/>
                </a:moveTo>
                <a:cubicBezTo>
                  <a:pt x="6995114" y="931686"/>
                  <a:pt x="6992422" y="933593"/>
                  <a:pt x="6991367" y="936197"/>
                </a:cubicBezTo>
                <a:cubicBezTo>
                  <a:pt x="6990663" y="937933"/>
                  <a:pt x="6990688" y="939980"/>
                  <a:pt x="6992113" y="942099"/>
                </a:cubicBezTo>
                <a:cubicBezTo>
                  <a:pt x="6993785" y="941367"/>
                  <a:pt x="6994774" y="929964"/>
                  <a:pt x="6999132" y="935369"/>
                </a:cubicBezTo>
                <a:cubicBezTo>
                  <a:pt x="7000635" y="931970"/>
                  <a:pt x="6999221" y="930875"/>
                  <a:pt x="6997168" y="931280"/>
                </a:cubicBezTo>
                <a:close/>
                <a:moveTo>
                  <a:pt x="6963985" y="926300"/>
                </a:moveTo>
                <a:cubicBezTo>
                  <a:pt x="6962312" y="927033"/>
                  <a:pt x="6962312" y="927033"/>
                  <a:pt x="6962312" y="927033"/>
                </a:cubicBezTo>
                <a:cubicBezTo>
                  <a:pt x="6960641" y="927765"/>
                  <a:pt x="6958968" y="928497"/>
                  <a:pt x="6959672" y="930109"/>
                </a:cubicBezTo>
                <a:cubicBezTo>
                  <a:pt x="6957999" y="930840"/>
                  <a:pt x="6957999" y="930840"/>
                  <a:pt x="6957999" y="930840"/>
                </a:cubicBezTo>
                <a:cubicBezTo>
                  <a:pt x="6956327" y="931572"/>
                  <a:pt x="6957032" y="933183"/>
                  <a:pt x="6957738" y="934795"/>
                </a:cubicBezTo>
                <a:cubicBezTo>
                  <a:pt x="6958443" y="936406"/>
                  <a:pt x="6959148" y="938016"/>
                  <a:pt x="6960821" y="937285"/>
                </a:cubicBezTo>
                <a:cubicBezTo>
                  <a:pt x="6962493" y="936552"/>
                  <a:pt x="6961788" y="934941"/>
                  <a:pt x="6963460" y="934209"/>
                </a:cubicBezTo>
                <a:cubicBezTo>
                  <a:pt x="6962755" y="932598"/>
                  <a:pt x="6964429" y="931866"/>
                  <a:pt x="6964429" y="931866"/>
                </a:cubicBezTo>
                <a:cubicBezTo>
                  <a:pt x="6964429" y="931866"/>
                  <a:pt x="6966100" y="931133"/>
                  <a:pt x="6965395" y="929524"/>
                </a:cubicBezTo>
                <a:cubicBezTo>
                  <a:pt x="6964691" y="927912"/>
                  <a:pt x="6963985" y="926300"/>
                  <a:pt x="6963985" y="926300"/>
                </a:cubicBezTo>
                <a:close/>
                <a:moveTo>
                  <a:pt x="6917443" y="924047"/>
                </a:moveTo>
                <a:cubicBezTo>
                  <a:pt x="6909853" y="929253"/>
                  <a:pt x="6910546" y="930836"/>
                  <a:pt x="6902535" y="930571"/>
                </a:cubicBezTo>
                <a:cubicBezTo>
                  <a:pt x="6903227" y="932156"/>
                  <a:pt x="6905577" y="933012"/>
                  <a:pt x="6906268" y="934594"/>
                </a:cubicBezTo>
                <a:cubicBezTo>
                  <a:pt x="6904612" y="935320"/>
                  <a:pt x="6902956" y="936045"/>
                  <a:pt x="6901300" y="936769"/>
                </a:cubicBezTo>
                <a:cubicBezTo>
                  <a:pt x="6901300" y="936769"/>
                  <a:pt x="6899644" y="937495"/>
                  <a:pt x="6899644" y="937495"/>
                </a:cubicBezTo>
                <a:cubicBezTo>
                  <a:pt x="6891634" y="937230"/>
                  <a:pt x="6889014" y="940261"/>
                  <a:pt x="6886122" y="947185"/>
                </a:cubicBezTo>
                <a:cubicBezTo>
                  <a:pt x="6887237" y="954239"/>
                  <a:pt x="6893861" y="951338"/>
                  <a:pt x="6895940" y="956086"/>
                </a:cubicBezTo>
                <a:cubicBezTo>
                  <a:pt x="6898560" y="953053"/>
                  <a:pt x="6901179" y="950021"/>
                  <a:pt x="6903108" y="945406"/>
                </a:cubicBezTo>
                <a:cubicBezTo>
                  <a:pt x="6904763" y="944681"/>
                  <a:pt x="6908076" y="943231"/>
                  <a:pt x="6909732" y="942505"/>
                </a:cubicBezTo>
                <a:cubicBezTo>
                  <a:pt x="6916086" y="943495"/>
                  <a:pt x="6921598" y="933541"/>
                  <a:pt x="6917443" y="924047"/>
                </a:cubicBezTo>
                <a:close/>
                <a:moveTo>
                  <a:pt x="6940859" y="913797"/>
                </a:moveTo>
                <a:cubicBezTo>
                  <a:pt x="6939187" y="914530"/>
                  <a:pt x="6937514" y="915262"/>
                  <a:pt x="6935841" y="915993"/>
                </a:cubicBezTo>
                <a:cubicBezTo>
                  <a:pt x="6935841" y="915993"/>
                  <a:pt x="6935841" y="915993"/>
                  <a:pt x="6934168" y="916725"/>
                </a:cubicBezTo>
                <a:cubicBezTo>
                  <a:pt x="6932496" y="917458"/>
                  <a:pt x="6930822" y="918190"/>
                  <a:pt x="6928191" y="921284"/>
                </a:cubicBezTo>
                <a:cubicBezTo>
                  <a:pt x="6928191" y="921284"/>
                  <a:pt x="6927947" y="925278"/>
                  <a:pt x="6930331" y="926175"/>
                </a:cubicBezTo>
                <a:cubicBezTo>
                  <a:pt x="6930689" y="926991"/>
                  <a:pt x="6931464" y="927623"/>
                  <a:pt x="6932271" y="927756"/>
                </a:cubicBezTo>
                <a:cubicBezTo>
                  <a:pt x="6933075" y="927889"/>
                  <a:pt x="6933911" y="927523"/>
                  <a:pt x="6934391" y="926342"/>
                </a:cubicBezTo>
                <a:cubicBezTo>
                  <a:pt x="6935351" y="923979"/>
                  <a:pt x="6937736" y="924877"/>
                  <a:pt x="6939410" y="924146"/>
                </a:cubicBezTo>
                <a:cubicBezTo>
                  <a:pt x="6941082" y="923414"/>
                  <a:pt x="6942754" y="922680"/>
                  <a:pt x="6944427" y="921949"/>
                </a:cubicBezTo>
                <a:cubicBezTo>
                  <a:pt x="6945386" y="919586"/>
                  <a:pt x="6944671" y="917957"/>
                  <a:pt x="6943959" y="916325"/>
                </a:cubicBezTo>
                <a:cubicBezTo>
                  <a:pt x="6943245" y="914695"/>
                  <a:pt x="6942531" y="913065"/>
                  <a:pt x="6940859" y="913797"/>
                </a:cubicBezTo>
                <a:close/>
                <a:moveTo>
                  <a:pt x="7077631" y="912345"/>
                </a:moveTo>
                <a:cubicBezTo>
                  <a:pt x="7071997" y="912938"/>
                  <a:pt x="7068699" y="914380"/>
                  <a:pt x="7063754" y="916544"/>
                </a:cubicBezTo>
                <a:cubicBezTo>
                  <a:pt x="7058807" y="918712"/>
                  <a:pt x="7052211" y="921597"/>
                  <a:pt x="7047955" y="925336"/>
                </a:cubicBezTo>
                <a:cubicBezTo>
                  <a:pt x="7040942" y="922783"/>
                  <a:pt x="7039982" y="925078"/>
                  <a:pt x="7034074" y="929537"/>
                </a:cubicBezTo>
                <a:cubicBezTo>
                  <a:pt x="7034492" y="934978"/>
                  <a:pt x="7038748" y="931240"/>
                  <a:pt x="7041774" y="933663"/>
                </a:cubicBezTo>
                <a:cubicBezTo>
                  <a:pt x="7038203" y="938973"/>
                  <a:pt x="7029959" y="942582"/>
                  <a:pt x="7022676" y="943896"/>
                </a:cubicBezTo>
                <a:cubicBezTo>
                  <a:pt x="7019379" y="945338"/>
                  <a:pt x="7016081" y="946784"/>
                  <a:pt x="7014431" y="947505"/>
                </a:cubicBezTo>
                <a:cubicBezTo>
                  <a:pt x="7014431" y="947505"/>
                  <a:pt x="7014431" y="947505"/>
                  <a:pt x="7013743" y="945933"/>
                </a:cubicBezTo>
                <a:cubicBezTo>
                  <a:pt x="7003162" y="948691"/>
                  <a:pt x="6989827" y="945158"/>
                  <a:pt x="6996023" y="959313"/>
                </a:cubicBezTo>
                <a:cubicBezTo>
                  <a:pt x="6994373" y="960035"/>
                  <a:pt x="6993413" y="962329"/>
                  <a:pt x="6994101" y="963901"/>
                </a:cubicBezTo>
                <a:cubicBezTo>
                  <a:pt x="6992453" y="964623"/>
                  <a:pt x="6990804" y="965345"/>
                  <a:pt x="6990804" y="965345"/>
                </a:cubicBezTo>
                <a:cubicBezTo>
                  <a:pt x="6985857" y="967510"/>
                  <a:pt x="6982560" y="968953"/>
                  <a:pt x="6977613" y="971118"/>
                </a:cubicBezTo>
                <a:cubicBezTo>
                  <a:pt x="6978573" y="968825"/>
                  <a:pt x="6978573" y="968825"/>
                  <a:pt x="6977885" y="967251"/>
                </a:cubicBezTo>
                <a:cubicBezTo>
                  <a:pt x="6977885" y="967251"/>
                  <a:pt x="6977885" y="967251"/>
                  <a:pt x="6975547" y="966400"/>
                </a:cubicBezTo>
                <a:cubicBezTo>
                  <a:pt x="6976235" y="967973"/>
                  <a:pt x="6974587" y="968694"/>
                  <a:pt x="6975964" y="971839"/>
                </a:cubicBezTo>
                <a:cubicBezTo>
                  <a:pt x="6975276" y="970268"/>
                  <a:pt x="6973627" y="970990"/>
                  <a:pt x="6973627" y="970990"/>
                </a:cubicBezTo>
                <a:cubicBezTo>
                  <a:pt x="6964277" y="967586"/>
                  <a:pt x="6956449" y="976634"/>
                  <a:pt x="6949437" y="974081"/>
                </a:cubicBezTo>
                <a:cubicBezTo>
                  <a:pt x="6948895" y="981816"/>
                  <a:pt x="6941338" y="986996"/>
                  <a:pt x="6928420" y="988905"/>
                </a:cubicBezTo>
                <a:cubicBezTo>
                  <a:pt x="6927459" y="991198"/>
                  <a:pt x="6928836" y="994343"/>
                  <a:pt x="6930213" y="997488"/>
                </a:cubicBezTo>
                <a:cubicBezTo>
                  <a:pt x="6930213" y="997488"/>
                  <a:pt x="6930213" y="997488"/>
                  <a:pt x="6930901" y="999062"/>
                </a:cubicBezTo>
                <a:cubicBezTo>
                  <a:pt x="6929667" y="1005224"/>
                  <a:pt x="6924033" y="1005817"/>
                  <a:pt x="6922385" y="1006539"/>
                </a:cubicBezTo>
                <a:cubicBezTo>
                  <a:pt x="6922385" y="1006539"/>
                  <a:pt x="6920046" y="1005687"/>
                  <a:pt x="6920046" y="1005687"/>
                </a:cubicBezTo>
                <a:cubicBezTo>
                  <a:pt x="6920046" y="1005687"/>
                  <a:pt x="6919358" y="1004116"/>
                  <a:pt x="6918671" y="1002542"/>
                </a:cubicBezTo>
                <a:cubicBezTo>
                  <a:pt x="6918671" y="1002542"/>
                  <a:pt x="6917982" y="1000968"/>
                  <a:pt x="6917982" y="1000968"/>
                </a:cubicBezTo>
                <a:cubicBezTo>
                  <a:pt x="6917293" y="999396"/>
                  <a:pt x="6917293" y="999396"/>
                  <a:pt x="6915645" y="1000119"/>
                </a:cubicBezTo>
                <a:cubicBezTo>
                  <a:pt x="6915645" y="1000119"/>
                  <a:pt x="6916333" y="1001690"/>
                  <a:pt x="6916333" y="1001690"/>
                </a:cubicBezTo>
                <a:cubicBezTo>
                  <a:pt x="6916333" y="1001690"/>
                  <a:pt x="6917021" y="1003263"/>
                  <a:pt x="6917021" y="1003263"/>
                </a:cubicBezTo>
                <a:cubicBezTo>
                  <a:pt x="6917709" y="1004836"/>
                  <a:pt x="6918399" y="1006408"/>
                  <a:pt x="6918399" y="1006408"/>
                </a:cubicBezTo>
                <a:cubicBezTo>
                  <a:pt x="6912220" y="1014736"/>
                  <a:pt x="6902327" y="1019067"/>
                  <a:pt x="6891744" y="1021824"/>
                </a:cubicBezTo>
                <a:cubicBezTo>
                  <a:pt x="6886797" y="1023991"/>
                  <a:pt x="6881851" y="1026154"/>
                  <a:pt x="6876906" y="1028321"/>
                </a:cubicBezTo>
                <a:cubicBezTo>
                  <a:pt x="6861649" y="1029376"/>
                  <a:pt x="6851628" y="1046881"/>
                  <a:pt x="6834851" y="1035483"/>
                </a:cubicBezTo>
                <a:cubicBezTo>
                  <a:pt x="6839253" y="1041053"/>
                  <a:pt x="6825374" y="1045254"/>
                  <a:pt x="6829504" y="1054690"/>
                </a:cubicBezTo>
                <a:cubicBezTo>
                  <a:pt x="6825101" y="1049122"/>
                  <a:pt x="6819610" y="1059022"/>
                  <a:pt x="6819067" y="1066755"/>
                </a:cubicBezTo>
                <a:cubicBezTo>
                  <a:pt x="6819067" y="1066755"/>
                  <a:pt x="6818106" y="1069050"/>
                  <a:pt x="6815770" y="1068200"/>
                </a:cubicBezTo>
                <a:cubicBezTo>
                  <a:pt x="6814121" y="1068922"/>
                  <a:pt x="6814121" y="1068922"/>
                  <a:pt x="6813160" y="1071215"/>
                </a:cubicBezTo>
                <a:cubicBezTo>
                  <a:pt x="6813847" y="1072789"/>
                  <a:pt x="6815226" y="1075933"/>
                  <a:pt x="6816874" y="1075212"/>
                </a:cubicBezTo>
                <a:cubicBezTo>
                  <a:pt x="6818867" y="1075277"/>
                  <a:pt x="6820104" y="1074735"/>
                  <a:pt x="6821170" y="1073801"/>
                </a:cubicBezTo>
                <a:cubicBezTo>
                  <a:pt x="6822232" y="1072865"/>
                  <a:pt x="6823126" y="1071538"/>
                  <a:pt x="6824431" y="1070030"/>
                </a:cubicBezTo>
                <a:cubicBezTo>
                  <a:pt x="6824431" y="1070030"/>
                  <a:pt x="6824431" y="1070030"/>
                  <a:pt x="6825117" y="1071602"/>
                </a:cubicBezTo>
                <a:cubicBezTo>
                  <a:pt x="6842568" y="1062092"/>
                  <a:pt x="6843528" y="1059798"/>
                  <a:pt x="6854655" y="1049304"/>
                </a:cubicBezTo>
                <a:cubicBezTo>
                  <a:pt x="6856030" y="1052450"/>
                  <a:pt x="6852045" y="1052321"/>
                  <a:pt x="6852733" y="1053894"/>
                </a:cubicBezTo>
                <a:cubicBezTo>
                  <a:pt x="6857952" y="1047862"/>
                  <a:pt x="6870871" y="1045954"/>
                  <a:pt x="6880348" y="1036184"/>
                </a:cubicBezTo>
                <a:cubicBezTo>
                  <a:pt x="6880348" y="1036184"/>
                  <a:pt x="6880348" y="1036184"/>
                  <a:pt x="6879658" y="1034611"/>
                </a:cubicBezTo>
                <a:cubicBezTo>
                  <a:pt x="6884605" y="1032446"/>
                  <a:pt x="6889552" y="1030280"/>
                  <a:pt x="6894498" y="1028116"/>
                </a:cubicBezTo>
                <a:cubicBezTo>
                  <a:pt x="6904391" y="1023785"/>
                  <a:pt x="6914974" y="1021027"/>
                  <a:pt x="6922802" y="1011976"/>
                </a:cubicBezTo>
                <a:cubicBezTo>
                  <a:pt x="6922802" y="1011976"/>
                  <a:pt x="6924449" y="1011256"/>
                  <a:pt x="6924449" y="1011256"/>
                </a:cubicBezTo>
                <a:cubicBezTo>
                  <a:pt x="6927748" y="1009812"/>
                  <a:pt x="6931045" y="1008370"/>
                  <a:pt x="6932966" y="1003781"/>
                </a:cubicBezTo>
                <a:cubicBezTo>
                  <a:pt x="6947390" y="991844"/>
                  <a:pt x="6964984" y="991639"/>
                  <a:pt x="6974732" y="978003"/>
                </a:cubicBezTo>
                <a:cubicBezTo>
                  <a:pt x="6974732" y="978003"/>
                  <a:pt x="6974732" y="978003"/>
                  <a:pt x="6974043" y="976429"/>
                </a:cubicBezTo>
                <a:cubicBezTo>
                  <a:pt x="6975692" y="975708"/>
                  <a:pt x="6976381" y="977280"/>
                  <a:pt x="6978029" y="976559"/>
                </a:cubicBezTo>
                <a:cubicBezTo>
                  <a:pt x="6978029" y="976559"/>
                  <a:pt x="6978029" y="976559"/>
                  <a:pt x="6979678" y="975836"/>
                </a:cubicBezTo>
                <a:cubicBezTo>
                  <a:pt x="6984626" y="973671"/>
                  <a:pt x="6987924" y="972228"/>
                  <a:pt x="6992868" y="970062"/>
                </a:cubicBezTo>
                <a:cubicBezTo>
                  <a:pt x="6992868" y="970062"/>
                  <a:pt x="6994517" y="969341"/>
                  <a:pt x="6996166" y="968619"/>
                </a:cubicBezTo>
                <a:cubicBezTo>
                  <a:pt x="6996855" y="970192"/>
                  <a:pt x="6996855" y="970192"/>
                  <a:pt x="6997543" y="971765"/>
                </a:cubicBezTo>
                <a:cubicBezTo>
                  <a:pt x="6997543" y="971765"/>
                  <a:pt x="6997543" y="971765"/>
                  <a:pt x="6998233" y="973337"/>
                </a:cubicBezTo>
                <a:cubicBezTo>
                  <a:pt x="7002908" y="975038"/>
                  <a:pt x="7007165" y="971302"/>
                  <a:pt x="7010462" y="969857"/>
                </a:cubicBezTo>
                <a:cubicBezTo>
                  <a:pt x="7009774" y="968285"/>
                  <a:pt x="7011423" y="967563"/>
                  <a:pt x="7013073" y="966841"/>
                </a:cubicBezTo>
                <a:cubicBezTo>
                  <a:pt x="7013073" y="966841"/>
                  <a:pt x="7012384" y="965269"/>
                  <a:pt x="7012384" y="965269"/>
                </a:cubicBezTo>
                <a:cubicBezTo>
                  <a:pt x="7011696" y="963696"/>
                  <a:pt x="7011696" y="963696"/>
                  <a:pt x="7010046" y="964418"/>
                </a:cubicBezTo>
                <a:cubicBezTo>
                  <a:pt x="7010046" y="964418"/>
                  <a:pt x="7008398" y="965140"/>
                  <a:pt x="7009086" y="966712"/>
                </a:cubicBezTo>
                <a:cubicBezTo>
                  <a:pt x="7005788" y="968156"/>
                  <a:pt x="7003179" y="971172"/>
                  <a:pt x="6998505" y="969470"/>
                </a:cubicBezTo>
                <a:cubicBezTo>
                  <a:pt x="6998505" y="969470"/>
                  <a:pt x="6997815" y="967897"/>
                  <a:pt x="6997815" y="967897"/>
                </a:cubicBezTo>
                <a:cubicBezTo>
                  <a:pt x="7004139" y="968878"/>
                  <a:pt x="7003306" y="957998"/>
                  <a:pt x="7006060" y="964289"/>
                </a:cubicBezTo>
                <a:cubicBezTo>
                  <a:pt x="7007020" y="961994"/>
                  <a:pt x="7004683" y="961143"/>
                  <a:pt x="7003994" y="959571"/>
                </a:cubicBezTo>
                <a:cubicBezTo>
                  <a:pt x="7008253" y="955833"/>
                  <a:pt x="7014992" y="962253"/>
                  <a:pt x="7015537" y="954518"/>
                </a:cubicBezTo>
                <a:cubicBezTo>
                  <a:pt x="7015537" y="954518"/>
                  <a:pt x="7015537" y="954518"/>
                  <a:pt x="7014849" y="952945"/>
                </a:cubicBezTo>
                <a:cubicBezTo>
                  <a:pt x="7014849" y="952945"/>
                  <a:pt x="7016497" y="952224"/>
                  <a:pt x="7016497" y="952224"/>
                </a:cubicBezTo>
                <a:cubicBezTo>
                  <a:pt x="7018147" y="951502"/>
                  <a:pt x="7021443" y="950059"/>
                  <a:pt x="7025430" y="950189"/>
                </a:cubicBezTo>
                <a:cubicBezTo>
                  <a:pt x="7033675" y="946580"/>
                  <a:pt x="7042607" y="944544"/>
                  <a:pt x="7045488" y="937660"/>
                </a:cubicBezTo>
                <a:cubicBezTo>
                  <a:pt x="7045488" y="937660"/>
                  <a:pt x="7045488" y="937660"/>
                  <a:pt x="7047138" y="936938"/>
                </a:cubicBezTo>
                <a:cubicBezTo>
                  <a:pt x="7048786" y="936216"/>
                  <a:pt x="7051124" y="937068"/>
                  <a:pt x="7049747" y="933922"/>
                </a:cubicBezTo>
                <a:cubicBezTo>
                  <a:pt x="7051395" y="933200"/>
                  <a:pt x="7051395" y="933200"/>
                  <a:pt x="7051395" y="933200"/>
                </a:cubicBezTo>
                <a:cubicBezTo>
                  <a:pt x="7060602" y="927296"/>
                  <a:pt x="7069805" y="921392"/>
                  <a:pt x="7079426" y="920930"/>
                </a:cubicBezTo>
                <a:cubicBezTo>
                  <a:pt x="7081075" y="920208"/>
                  <a:pt x="7082036" y="917914"/>
                  <a:pt x="7081347" y="916342"/>
                </a:cubicBezTo>
                <a:cubicBezTo>
                  <a:pt x="7080658" y="914768"/>
                  <a:pt x="7079970" y="913195"/>
                  <a:pt x="7077631" y="912345"/>
                </a:cubicBezTo>
                <a:close/>
                <a:moveTo>
                  <a:pt x="6971066" y="912230"/>
                </a:moveTo>
                <a:cubicBezTo>
                  <a:pt x="6968413" y="915277"/>
                  <a:pt x="6975510" y="917828"/>
                  <a:pt x="6978162" y="914781"/>
                </a:cubicBezTo>
                <a:cubicBezTo>
                  <a:pt x="6976776" y="911616"/>
                  <a:pt x="6973144" y="916977"/>
                  <a:pt x="6971066" y="912230"/>
                </a:cubicBezTo>
                <a:close/>
                <a:moveTo>
                  <a:pt x="7034481" y="908470"/>
                </a:moveTo>
                <a:cubicBezTo>
                  <a:pt x="7034925" y="914035"/>
                  <a:pt x="7026117" y="912131"/>
                  <a:pt x="7031316" y="919453"/>
                </a:cubicBezTo>
                <a:cubicBezTo>
                  <a:pt x="7029905" y="916231"/>
                  <a:pt x="7038006" y="916525"/>
                  <a:pt x="7034481" y="908470"/>
                </a:cubicBezTo>
                <a:close/>
                <a:moveTo>
                  <a:pt x="6994323" y="884593"/>
                </a:moveTo>
                <a:cubicBezTo>
                  <a:pt x="6992341" y="884511"/>
                  <a:pt x="6989950" y="884607"/>
                  <a:pt x="6987822" y="885302"/>
                </a:cubicBezTo>
                <a:cubicBezTo>
                  <a:pt x="6985695" y="885996"/>
                  <a:pt x="6983829" y="887288"/>
                  <a:pt x="6982892" y="889596"/>
                </a:cubicBezTo>
                <a:cubicBezTo>
                  <a:pt x="6982892" y="889596"/>
                  <a:pt x="6981260" y="890312"/>
                  <a:pt x="6979628" y="891025"/>
                </a:cubicBezTo>
                <a:cubicBezTo>
                  <a:pt x="6978930" y="889431"/>
                  <a:pt x="6977297" y="890146"/>
                  <a:pt x="6975664" y="890861"/>
                </a:cubicBezTo>
                <a:cubicBezTo>
                  <a:pt x="6975664" y="890861"/>
                  <a:pt x="6974031" y="891576"/>
                  <a:pt x="6973096" y="893885"/>
                </a:cubicBezTo>
                <a:cubicBezTo>
                  <a:pt x="6971464" y="894600"/>
                  <a:pt x="6972160" y="896193"/>
                  <a:pt x="6972858" y="897785"/>
                </a:cubicBezTo>
                <a:cubicBezTo>
                  <a:pt x="6975188" y="898665"/>
                  <a:pt x="6975886" y="900257"/>
                  <a:pt x="6976822" y="897948"/>
                </a:cubicBezTo>
                <a:cubicBezTo>
                  <a:pt x="6978454" y="897235"/>
                  <a:pt x="6980087" y="896520"/>
                  <a:pt x="6981719" y="895806"/>
                </a:cubicBezTo>
                <a:cubicBezTo>
                  <a:pt x="6983352" y="895091"/>
                  <a:pt x="6983352" y="895091"/>
                  <a:pt x="6985683" y="895970"/>
                </a:cubicBezTo>
                <a:cubicBezTo>
                  <a:pt x="6986903" y="898759"/>
                  <a:pt x="6988417" y="899994"/>
                  <a:pt x="6989910" y="900142"/>
                </a:cubicBezTo>
                <a:cubicBezTo>
                  <a:pt x="6991031" y="900252"/>
                  <a:pt x="6992139" y="899749"/>
                  <a:pt x="6993104" y="898832"/>
                </a:cubicBezTo>
                <a:cubicBezTo>
                  <a:pt x="6995998" y="896075"/>
                  <a:pt x="6997594" y="889569"/>
                  <a:pt x="6994323" y="884593"/>
                </a:cubicBezTo>
                <a:close/>
                <a:moveTo>
                  <a:pt x="7030859" y="881944"/>
                </a:moveTo>
                <a:lnTo>
                  <a:pt x="7029202" y="882670"/>
                </a:lnTo>
                <a:cubicBezTo>
                  <a:pt x="7011424" y="896211"/>
                  <a:pt x="6991285" y="908865"/>
                  <a:pt x="6972804" y="920794"/>
                </a:cubicBezTo>
                <a:cubicBezTo>
                  <a:pt x="6972804" y="920794"/>
                  <a:pt x="6971146" y="921521"/>
                  <a:pt x="6971852" y="923131"/>
                </a:cubicBezTo>
                <a:cubicBezTo>
                  <a:pt x="6972557" y="924742"/>
                  <a:pt x="6974920" y="925628"/>
                  <a:pt x="6974920" y="925628"/>
                </a:cubicBezTo>
                <a:cubicBezTo>
                  <a:pt x="6995765" y="914585"/>
                  <a:pt x="7013542" y="901043"/>
                  <a:pt x="7033680" y="888388"/>
                </a:cubicBezTo>
                <a:cubicBezTo>
                  <a:pt x="7035337" y="887662"/>
                  <a:pt x="7034632" y="886051"/>
                  <a:pt x="7033927" y="884440"/>
                </a:cubicBezTo>
                <a:cubicBezTo>
                  <a:pt x="7033222" y="882829"/>
                  <a:pt x="7032516" y="881218"/>
                  <a:pt x="7030859" y="881944"/>
                </a:cubicBezTo>
                <a:close/>
                <a:moveTo>
                  <a:pt x="6961353" y="874590"/>
                </a:moveTo>
                <a:cubicBezTo>
                  <a:pt x="6959855" y="875724"/>
                  <a:pt x="6958117" y="877447"/>
                  <a:pt x="6956092" y="877371"/>
                </a:cubicBezTo>
                <a:cubicBezTo>
                  <a:pt x="6956621" y="878580"/>
                  <a:pt x="6957304" y="879002"/>
                  <a:pt x="6958067" y="878967"/>
                </a:cubicBezTo>
                <a:cubicBezTo>
                  <a:pt x="6960358" y="878864"/>
                  <a:pt x="6963378" y="874663"/>
                  <a:pt x="6965160" y="875323"/>
                </a:cubicBezTo>
                <a:cubicBezTo>
                  <a:pt x="6964104" y="872906"/>
                  <a:pt x="6962847" y="873456"/>
                  <a:pt x="6961353" y="874590"/>
                </a:cubicBezTo>
                <a:close/>
                <a:moveTo>
                  <a:pt x="6897976" y="874288"/>
                </a:moveTo>
                <a:cubicBezTo>
                  <a:pt x="6897976" y="874288"/>
                  <a:pt x="6896332" y="875007"/>
                  <a:pt x="6896332" y="875007"/>
                </a:cubicBezTo>
                <a:cubicBezTo>
                  <a:pt x="6896332" y="875007"/>
                  <a:pt x="6896332" y="875007"/>
                  <a:pt x="6894689" y="875727"/>
                </a:cubicBezTo>
                <a:cubicBezTo>
                  <a:pt x="6894689" y="875727"/>
                  <a:pt x="6894689" y="875727"/>
                  <a:pt x="6893046" y="876446"/>
                </a:cubicBezTo>
                <a:cubicBezTo>
                  <a:pt x="6893802" y="878173"/>
                  <a:pt x="6894558" y="879899"/>
                  <a:pt x="6896201" y="879179"/>
                </a:cubicBezTo>
                <a:cubicBezTo>
                  <a:pt x="6896201" y="879179"/>
                  <a:pt x="6897844" y="878461"/>
                  <a:pt x="6897844" y="878461"/>
                </a:cubicBezTo>
                <a:cubicBezTo>
                  <a:pt x="6899486" y="877741"/>
                  <a:pt x="6899486" y="877741"/>
                  <a:pt x="6899486" y="877741"/>
                </a:cubicBezTo>
                <a:cubicBezTo>
                  <a:pt x="6899486" y="877741"/>
                  <a:pt x="6900374" y="875296"/>
                  <a:pt x="6900374" y="875296"/>
                </a:cubicBezTo>
                <a:cubicBezTo>
                  <a:pt x="6899618" y="873570"/>
                  <a:pt x="6897976" y="874288"/>
                  <a:pt x="6897976" y="874288"/>
                </a:cubicBezTo>
                <a:close/>
                <a:moveTo>
                  <a:pt x="7007398" y="873700"/>
                </a:moveTo>
                <a:cubicBezTo>
                  <a:pt x="7007398" y="873700"/>
                  <a:pt x="7007398" y="873700"/>
                  <a:pt x="7006475" y="875932"/>
                </a:cubicBezTo>
                <a:cubicBezTo>
                  <a:pt x="7007148" y="877468"/>
                  <a:pt x="7005555" y="878165"/>
                  <a:pt x="7003963" y="878862"/>
                </a:cubicBezTo>
                <a:cubicBezTo>
                  <a:pt x="7003963" y="878862"/>
                  <a:pt x="7002368" y="879560"/>
                  <a:pt x="7003040" y="881094"/>
                </a:cubicBezTo>
                <a:cubicBezTo>
                  <a:pt x="7001446" y="881790"/>
                  <a:pt x="7002119" y="883324"/>
                  <a:pt x="7002119" y="883324"/>
                </a:cubicBezTo>
                <a:cubicBezTo>
                  <a:pt x="7002455" y="884092"/>
                  <a:pt x="7003189" y="884685"/>
                  <a:pt x="7003756" y="884895"/>
                </a:cubicBezTo>
                <a:cubicBezTo>
                  <a:pt x="7004321" y="885104"/>
                  <a:pt x="7004720" y="884930"/>
                  <a:pt x="7004384" y="884162"/>
                </a:cubicBezTo>
                <a:cubicBezTo>
                  <a:pt x="7005978" y="883465"/>
                  <a:pt x="7005978" y="883465"/>
                  <a:pt x="7007570" y="882768"/>
                </a:cubicBezTo>
                <a:cubicBezTo>
                  <a:pt x="7009162" y="882070"/>
                  <a:pt x="7010085" y="879838"/>
                  <a:pt x="7010334" y="876073"/>
                </a:cubicBezTo>
                <a:cubicBezTo>
                  <a:pt x="7010334" y="876073"/>
                  <a:pt x="7009661" y="874538"/>
                  <a:pt x="7009661" y="874538"/>
                </a:cubicBezTo>
                <a:cubicBezTo>
                  <a:pt x="7007398" y="873700"/>
                  <a:pt x="7007398" y="873700"/>
                  <a:pt x="7007398" y="873700"/>
                </a:cubicBezTo>
                <a:close/>
                <a:moveTo>
                  <a:pt x="7056548" y="865214"/>
                </a:moveTo>
                <a:cubicBezTo>
                  <a:pt x="7054935" y="865921"/>
                  <a:pt x="7054935" y="865921"/>
                  <a:pt x="7053321" y="866626"/>
                </a:cubicBezTo>
                <a:cubicBezTo>
                  <a:pt x="7050096" y="868038"/>
                  <a:pt x="7047576" y="871062"/>
                  <a:pt x="7045054" y="874085"/>
                </a:cubicBezTo>
                <a:cubicBezTo>
                  <a:pt x="7045759" y="875695"/>
                  <a:pt x="7046466" y="877307"/>
                  <a:pt x="7046466" y="877307"/>
                </a:cubicBezTo>
                <a:cubicBezTo>
                  <a:pt x="7047171" y="878918"/>
                  <a:pt x="7048783" y="878212"/>
                  <a:pt x="7048783" y="878212"/>
                </a:cubicBezTo>
                <a:cubicBezTo>
                  <a:pt x="7050598" y="873577"/>
                  <a:pt x="7056142" y="873071"/>
                  <a:pt x="7059369" y="871659"/>
                </a:cubicBezTo>
                <a:cubicBezTo>
                  <a:pt x="7059369" y="871659"/>
                  <a:pt x="7059369" y="871659"/>
                  <a:pt x="7060982" y="870952"/>
                </a:cubicBezTo>
                <a:cubicBezTo>
                  <a:pt x="7060982" y="870952"/>
                  <a:pt x="7061888" y="868636"/>
                  <a:pt x="7061182" y="867024"/>
                </a:cubicBezTo>
                <a:cubicBezTo>
                  <a:pt x="7060478" y="865414"/>
                  <a:pt x="7058865" y="866120"/>
                  <a:pt x="7058865" y="866120"/>
                </a:cubicBezTo>
                <a:cubicBezTo>
                  <a:pt x="7058865" y="866120"/>
                  <a:pt x="7058865" y="866120"/>
                  <a:pt x="7056548" y="865214"/>
                </a:cubicBezTo>
                <a:close/>
                <a:moveTo>
                  <a:pt x="7033261" y="860152"/>
                </a:moveTo>
                <a:cubicBezTo>
                  <a:pt x="7029848" y="861645"/>
                  <a:pt x="7024034" y="862304"/>
                  <a:pt x="7022007" y="866963"/>
                </a:cubicBezTo>
                <a:cubicBezTo>
                  <a:pt x="7024938" y="871336"/>
                  <a:pt x="7028792" y="872007"/>
                  <a:pt x="7031391" y="870398"/>
                </a:cubicBezTo>
                <a:cubicBezTo>
                  <a:pt x="7033992" y="868788"/>
                  <a:pt x="7035340" y="864899"/>
                  <a:pt x="7033261" y="860152"/>
                </a:cubicBezTo>
                <a:close/>
                <a:moveTo>
                  <a:pt x="6944734" y="859991"/>
                </a:moveTo>
                <a:cubicBezTo>
                  <a:pt x="6943207" y="869945"/>
                  <a:pt x="6939795" y="862153"/>
                  <a:pt x="6931564" y="865756"/>
                </a:cubicBezTo>
                <a:cubicBezTo>
                  <a:pt x="6932246" y="867316"/>
                  <a:pt x="6933891" y="866595"/>
                  <a:pt x="6935256" y="869711"/>
                </a:cubicBezTo>
                <a:cubicBezTo>
                  <a:pt x="6916745" y="872242"/>
                  <a:pt x="6898753" y="889403"/>
                  <a:pt x="6886947" y="898286"/>
                </a:cubicBezTo>
                <a:cubicBezTo>
                  <a:pt x="6888994" y="902960"/>
                  <a:pt x="6890638" y="902240"/>
                  <a:pt x="6892686" y="906916"/>
                </a:cubicBezTo>
                <a:cubicBezTo>
                  <a:pt x="6895015" y="907753"/>
                  <a:pt x="6900234" y="901754"/>
                  <a:pt x="6902282" y="906429"/>
                </a:cubicBezTo>
                <a:cubicBezTo>
                  <a:pt x="6899554" y="900196"/>
                  <a:pt x="6909433" y="895871"/>
                  <a:pt x="6913807" y="901383"/>
                </a:cubicBezTo>
                <a:cubicBezTo>
                  <a:pt x="6915171" y="904501"/>
                  <a:pt x="6913525" y="905221"/>
                  <a:pt x="6914889" y="908338"/>
                </a:cubicBezTo>
                <a:cubicBezTo>
                  <a:pt x="6913242" y="909060"/>
                  <a:pt x="6911596" y="909779"/>
                  <a:pt x="6909950" y="910500"/>
                </a:cubicBezTo>
                <a:cubicBezTo>
                  <a:pt x="6908303" y="911221"/>
                  <a:pt x="6908303" y="911221"/>
                  <a:pt x="6906657" y="911942"/>
                </a:cubicBezTo>
                <a:cubicBezTo>
                  <a:pt x="6906657" y="911942"/>
                  <a:pt x="6905693" y="914221"/>
                  <a:pt x="6906376" y="915778"/>
                </a:cubicBezTo>
                <a:cubicBezTo>
                  <a:pt x="6907057" y="917337"/>
                  <a:pt x="6908703" y="916618"/>
                  <a:pt x="6908703" y="916618"/>
                </a:cubicBezTo>
                <a:cubicBezTo>
                  <a:pt x="6910350" y="915896"/>
                  <a:pt x="6910350" y="915896"/>
                  <a:pt x="6911997" y="915175"/>
                </a:cubicBezTo>
                <a:cubicBezTo>
                  <a:pt x="6913642" y="914453"/>
                  <a:pt x="6915289" y="913735"/>
                  <a:pt x="6918582" y="912293"/>
                </a:cubicBezTo>
                <a:cubicBezTo>
                  <a:pt x="6919746" y="912712"/>
                  <a:pt x="6920570" y="912351"/>
                  <a:pt x="6921192" y="911672"/>
                </a:cubicBezTo>
                <a:cubicBezTo>
                  <a:pt x="6923059" y="909637"/>
                  <a:pt x="6923121" y="904735"/>
                  <a:pt x="6925167" y="909411"/>
                </a:cubicBezTo>
                <a:cubicBezTo>
                  <a:pt x="6923803" y="906294"/>
                  <a:pt x="6921075" y="900059"/>
                  <a:pt x="6923967" y="893223"/>
                </a:cubicBezTo>
                <a:cubicBezTo>
                  <a:pt x="6927378" y="901015"/>
                  <a:pt x="6924368" y="898619"/>
                  <a:pt x="6935892" y="893574"/>
                </a:cubicBezTo>
                <a:cubicBezTo>
                  <a:pt x="6923850" y="883989"/>
                  <a:pt x="6941277" y="874503"/>
                  <a:pt x="6948264" y="877017"/>
                </a:cubicBezTo>
                <a:cubicBezTo>
                  <a:pt x="6949226" y="874738"/>
                  <a:pt x="6944853" y="869225"/>
                  <a:pt x="6951557" y="875575"/>
                </a:cubicBezTo>
                <a:cubicBezTo>
                  <a:pt x="6954168" y="872575"/>
                  <a:pt x="6953767" y="867181"/>
                  <a:pt x="6951720" y="862504"/>
                </a:cubicBezTo>
                <a:cubicBezTo>
                  <a:pt x="6948429" y="863946"/>
                  <a:pt x="6946780" y="864667"/>
                  <a:pt x="6944734" y="859991"/>
                </a:cubicBezTo>
                <a:close/>
                <a:moveTo>
                  <a:pt x="7061840" y="845757"/>
                </a:moveTo>
                <a:cubicBezTo>
                  <a:pt x="7060185" y="846482"/>
                  <a:pt x="7060185" y="846482"/>
                  <a:pt x="7060185" y="846482"/>
                </a:cubicBezTo>
                <a:cubicBezTo>
                  <a:pt x="7056608" y="851817"/>
                  <a:pt x="7048336" y="855438"/>
                  <a:pt x="7043373" y="857611"/>
                </a:cubicBezTo>
                <a:cubicBezTo>
                  <a:pt x="7041719" y="858335"/>
                  <a:pt x="7041719" y="858335"/>
                  <a:pt x="7042412" y="859917"/>
                </a:cubicBezTo>
                <a:cubicBezTo>
                  <a:pt x="7043105" y="861499"/>
                  <a:pt x="7043105" y="861499"/>
                  <a:pt x="7044759" y="860776"/>
                </a:cubicBezTo>
                <a:cubicBezTo>
                  <a:pt x="7049721" y="858603"/>
                  <a:pt x="7057993" y="854982"/>
                  <a:pt x="7063917" y="850503"/>
                </a:cubicBezTo>
                <a:cubicBezTo>
                  <a:pt x="7063224" y="848922"/>
                  <a:pt x="7063224" y="848922"/>
                  <a:pt x="7062532" y="847338"/>
                </a:cubicBezTo>
                <a:cubicBezTo>
                  <a:pt x="7062532" y="847338"/>
                  <a:pt x="7061840" y="845757"/>
                  <a:pt x="7061840" y="845757"/>
                </a:cubicBezTo>
                <a:close/>
                <a:moveTo>
                  <a:pt x="4294419" y="840797"/>
                </a:moveTo>
                <a:cubicBezTo>
                  <a:pt x="4291134" y="842235"/>
                  <a:pt x="4286205" y="844392"/>
                  <a:pt x="4282920" y="845831"/>
                </a:cubicBezTo>
                <a:cubicBezTo>
                  <a:pt x="4284288" y="848954"/>
                  <a:pt x="4288769" y="850249"/>
                  <a:pt x="4292106" y="849487"/>
                </a:cubicBezTo>
                <a:cubicBezTo>
                  <a:pt x="4295443" y="848724"/>
                  <a:pt x="4297635" y="845905"/>
                  <a:pt x="4294419" y="840797"/>
                </a:cubicBezTo>
                <a:close/>
                <a:moveTo>
                  <a:pt x="7103897" y="839002"/>
                </a:moveTo>
                <a:cubicBezTo>
                  <a:pt x="7092008" y="847772"/>
                  <a:pt x="7082764" y="853602"/>
                  <a:pt x="7072865" y="857934"/>
                </a:cubicBezTo>
                <a:cubicBezTo>
                  <a:pt x="7072865" y="857934"/>
                  <a:pt x="7073520" y="859431"/>
                  <a:pt x="7073520" y="859431"/>
                </a:cubicBezTo>
                <a:cubicBezTo>
                  <a:pt x="7074173" y="860927"/>
                  <a:pt x="7074173" y="860927"/>
                  <a:pt x="7075824" y="860206"/>
                </a:cubicBezTo>
                <a:cubicBezTo>
                  <a:pt x="7084073" y="856593"/>
                  <a:pt x="7093317" y="850765"/>
                  <a:pt x="7105207" y="841994"/>
                </a:cubicBezTo>
                <a:cubicBezTo>
                  <a:pt x="7106858" y="841273"/>
                  <a:pt x="7106858" y="841273"/>
                  <a:pt x="7106202" y="839776"/>
                </a:cubicBezTo>
                <a:cubicBezTo>
                  <a:pt x="7106202" y="839776"/>
                  <a:pt x="7105546" y="838280"/>
                  <a:pt x="7103897" y="839002"/>
                </a:cubicBezTo>
                <a:close/>
                <a:moveTo>
                  <a:pt x="7086066" y="833780"/>
                </a:moveTo>
                <a:cubicBezTo>
                  <a:pt x="7084514" y="834461"/>
                  <a:pt x="7081408" y="835819"/>
                  <a:pt x="7082078" y="837354"/>
                </a:cubicBezTo>
                <a:cubicBezTo>
                  <a:pt x="7080526" y="838034"/>
                  <a:pt x="7081198" y="839568"/>
                  <a:pt x="7081198" y="839568"/>
                </a:cubicBezTo>
                <a:cubicBezTo>
                  <a:pt x="7081868" y="841102"/>
                  <a:pt x="7083422" y="840423"/>
                  <a:pt x="7083422" y="840423"/>
                </a:cubicBezTo>
                <a:cubicBezTo>
                  <a:pt x="7084303" y="838208"/>
                  <a:pt x="7085856" y="837529"/>
                  <a:pt x="7087409" y="836850"/>
                </a:cubicBezTo>
                <a:cubicBezTo>
                  <a:pt x="7088963" y="836171"/>
                  <a:pt x="7088290" y="834635"/>
                  <a:pt x="7088290" y="834635"/>
                </a:cubicBezTo>
                <a:cubicBezTo>
                  <a:pt x="7087619" y="833101"/>
                  <a:pt x="7087619" y="833101"/>
                  <a:pt x="7086066" y="833780"/>
                </a:cubicBezTo>
                <a:close/>
                <a:moveTo>
                  <a:pt x="6996838" y="831509"/>
                </a:moveTo>
                <a:cubicBezTo>
                  <a:pt x="6982878" y="835753"/>
                  <a:pt x="6981616" y="841905"/>
                  <a:pt x="6963651" y="846034"/>
                </a:cubicBezTo>
                <a:cubicBezTo>
                  <a:pt x="6967079" y="853868"/>
                  <a:pt x="6962101" y="856046"/>
                  <a:pt x="6960153" y="860632"/>
                </a:cubicBezTo>
                <a:cubicBezTo>
                  <a:pt x="6962210" y="865331"/>
                  <a:pt x="6970219" y="865557"/>
                  <a:pt x="6963582" y="868462"/>
                </a:cubicBezTo>
                <a:cubicBezTo>
                  <a:pt x="6978624" y="871211"/>
                  <a:pt x="6978298" y="843358"/>
                  <a:pt x="6994424" y="853096"/>
                </a:cubicBezTo>
                <a:cubicBezTo>
                  <a:pt x="6995110" y="854663"/>
                  <a:pt x="6995110" y="854663"/>
                  <a:pt x="6995795" y="856230"/>
                </a:cubicBezTo>
                <a:cubicBezTo>
                  <a:pt x="6995795" y="856230"/>
                  <a:pt x="6994821" y="858522"/>
                  <a:pt x="6996479" y="857796"/>
                </a:cubicBezTo>
                <a:cubicBezTo>
                  <a:pt x="6997167" y="859362"/>
                  <a:pt x="6997167" y="859362"/>
                  <a:pt x="6997167" y="859362"/>
                </a:cubicBezTo>
                <a:cubicBezTo>
                  <a:pt x="6997167" y="859362"/>
                  <a:pt x="6997167" y="859362"/>
                  <a:pt x="6998142" y="857069"/>
                </a:cubicBezTo>
                <a:cubicBezTo>
                  <a:pt x="6998429" y="853211"/>
                  <a:pt x="6996083" y="852370"/>
                  <a:pt x="6995398" y="850803"/>
                </a:cubicBezTo>
                <a:cubicBezTo>
                  <a:pt x="6995398" y="850803"/>
                  <a:pt x="6995398" y="850803"/>
                  <a:pt x="6997057" y="850078"/>
                </a:cubicBezTo>
                <a:cubicBezTo>
                  <a:pt x="6996659" y="844652"/>
                  <a:pt x="6999293" y="841634"/>
                  <a:pt x="7004270" y="839454"/>
                </a:cubicBezTo>
                <a:cubicBezTo>
                  <a:pt x="7002215" y="834754"/>
                  <a:pt x="6991572" y="837547"/>
                  <a:pt x="6996838" y="831509"/>
                </a:cubicBezTo>
                <a:close/>
                <a:moveTo>
                  <a:pt x="4522030" y="827557"/>
                </a:moveTo>
                <a:cubicBezTo>
                  <a:pt x="4520484" y="828006"/>
                  <a:pt x="4518896" y="830071"/>
                  <a:pt x="4516723" y="831937"/>
                </a:cubicBezTo>
                <a:cubicBezTo>
                  <a:pt x="4518739" y="836540"/>
                  <a:pt x="4523757" y="834345"/>
                  <a:pt x="4527101" y="832880"/>
                </a:cubicBezTo>
                <a:cubicBezTo>
                  <a:pt x="4525087" y="828276"/>
                  <a:pt x="4523577" y="827108"/>
                  <a:pt x="4522030" y="827557"/>
                </a:cubicBezTo>
                <a:close/>
                <a:moveTo>
                  <a:pt x="7101760" y="826775"/>
                </a:moveTo>
                <a:cubicBezTo>
                  <a:pt x="7103321" y="825085"/>
                  <a:pt x="7104005" y="824100"/>
                  <a:pt x="7100765" y="826891"/>
                </a:cubicBezTo>
                <a:cubicBezTo>
                  <a:pt x="7098109" y="829881"/>
                  <a:pt x="7097321" y="830911"/>
                  <a:pt x="7097497" y="830892"/>
                </a:cubicBezTo>
                <a:cubicBezTo>
                  <a:pt x="7097762" y="830861"/>
                  <a:pt x="7100199" y="828465"/>
                  <a:pt x="7101760" y="826775"/>
                </a:cubicBezTo>
                <a:close/>
                <a:moveTo>
                  <a:pt x="7130917" y="823062"/>
                </a:moveTo>
                <a:cubicBezTo>
                  <a:pt x="7130917" y="823062"/>
                  <a:pt x="7130917" y="823062"/>
                  <a:pt x="7129211" y="823808"/>
                </a:cubicBezTo>
                <a:cubicBezTo>
                  <a:pt x="7128208" y="826166"/>
                  <a:pt x="7126502" y="826913"/>
                  <a:pt x="7124795" y="827661"/>
                </a:cubicBezTo>
                <a:cubicBezTo>
                  <a:pt x="7123089" y="828407"/>
                  <a:pt x="7121381" y="829155"/>
                  <a:pt x="7120381" y="831513"/>
                </a:cubicBezTo>
                <a:cubicBezTo>
                  <a:pt x="7121086" y="833125"/>
                  <a:pt x="7121086" y="833125"/>
                  <a:pt x="7121791" y="834736"/>
                </a:cubicBezTo>
                <a:cubicBezTo>
                  <a:pt x="7122495" y="836346"/>
                  <a:pt x="7124203" y="835599"/>
                  <a:pt x="7124203" y="835599"/>
                </a:cubicBezTo>
                <a:cubicBezTo>
                  <a:pt x="7125204" y="833242"/>
                  <a:pt x="7126910" y="832494"/>
                  <a:pt x="7128617" y="831747"/>
                </a:cubicBezTo>
                <a:cubicBezTo>
                  <a:pt x="7130324" y="831001"/>
                  <a:pt x="7132030" y="830253"/>
                  <a:pt x="7132328" y="826284"/>
                </a:cubicBezTo>
                <a:cubicBezTo>
                  <a:pt x="7132328" y="826284"/>
                  <a:pt x="7131623" y="824672"/>
                  <a:pt x="7130917" y="823062"/>
                </a:cubicBezTo>
                <a:close/>
                <a:moveTo>
                  <a:pt x="7116215" y="817493"/>
                </a:moveTo>
                <a:cubicBezTo>
                  <a:pt x="7115377" y="816522"/>
                  <a:pt x="7113775" y="816624"/>
                  <a:pt x="7111870" y="820200"/>
                </a:cubicBezTo>
                <a:cubicBezTo>
                  <a:pt x="7113874" y="821608"/>
                  <a:pt x="7115192" y="821717"/>
                  <a:pt x="7115967" y="821236"/>
                </a:cubicBezTo>
                <a:cubicBezTo>
                  <a:pt x="7117125" y="820513"/>
                  <a:pt x="7117053" y="818467"/>
                  <a:pt x="7116215" y="817493"/>
                </a:cubicBezTo>
                <a:close/>
                <a:moveTo>
                  <a:pt x="7144917" y="816625"/>
                </a:moveTo>
                <a:cubicBezTo>
                  <a:pt x="7142964" y="817924"/>
                  <a:pt x="7140753" y="819784"/>
                  <a:pt x="7138734" y="819777"/>
                </a:cubicBezTo>
                <a:cubicBezTo>
                  <a:pt x="7139225" y="820899"/>
                  <a:pt x="7139893" y="821274"/>
                  <a:pt x="7140683" y="821208"/>
                </a:cubicBezTo>
                <a:cubicBezTo>
                  <a:pt x="7143054" y="821006"/>
                  <a:pt x="7146514" y="816817"/>
                  <a:pt x="7149544" y="816828"/>
                </a:cubicBezTo>
                <a:cubicBezTo>
                  <a:pt x="7148561" y="814582"/>
                  <a:pt x="7146868" y="815325"/>
                  <a:pt x="7144917" y="816625"/>
                </a:cubicBezTo>
                <a:close/>
                <a:moveTo>
                  <a:pt x="7058716" y="815584"/>
                </a:moveTo>
                <a:cubicBezTo>
                  <a:pt x="7057695" y="817860"/>
                  <a:pt x="7054982" y="820875"/>
                  <a:pt x="7053638" y="817807"/>
                </a:cubicBezTo>
                <a:cubicBezTo>
                  <a:pt x="7051945" y="818546"/>
                  <a:pt x="7053961" y="823151"/>
                  <a:pt x="7052269" y="823891"/>
                </a:cubicBezTo>
                <a:cubicBezTo>
                  <a:pt x="7053196" y="824856"/>
                  <a:pt x="7054335" y="825158"/>
                  <a:pt x="7055456" y="824983"/>
                </a:cubicBezTo>
                <a:cubicBezTo>
                  <a:pt x="7058816" y="824454"/>
                  <a:pt x="7062000" y="819631"/>
                  <a:pt x="7058716" y="815584"/>
                </a:cubicBezTo>
                <a:close/>
                <a:moveTo>
                  <a:pt x="6996313" y="790105"/>
                </a:moveTo>
                <a:cubicBezTo>
                  <a:pt x="6994620" y="790846"/>
                  <a:pt x="6997011" y="791699"/>
                  <a:pt x="6997011" y="791699"/>
                </a:cubicBezTo>
                <a:cubicBezTo>
                  <a:pt x="6999103" y="796479"/>
                  <a:pt x="6992331" y="799442"/>
                  <a:pt x="6992034" y="803370"/>
                </a:cubicBezTo>
                <a:cubicBezTo>
                  <a:pt x="6992732" y="804964"/>
                  <a:pt x="6996816" y="805074"/>
                  <a:pt x="6994127" y="808150"/>
                </a:cubicBezTo>
                <a:cubicBezTo>
                  <a:pt x="6996093" y="809188"/>
                  <a:pt x="6997924" y="809337"/>
                  <a:pt x="6999641" y="808941"/>
                </a:cubicBezTo>
                <a:cubicBezTo>
                  <a:pt x="7004794" y="807753"/>
                  <a:pt x="7008936" y="801668"/>
                  <a:pt x="7012746" y="800001"/>
                </a:cubicBezTo>
                <a:cubicBezTo>
                  <a:pt x="7009555" y="788106"/>
                  <a:pt x="7001791" y="793403"/>
                  <a:pt x="6996313" y="790105"/>
                </a:cubicBezTo>
                <a:close/>
                <a:moveTo>
                  <a:pt x="7191993" y="786426"/>
                </a:moveTo>
                <a:cubicBezTo>
                  <a:pt x="7189615" y="786812"/>
                  <a:pt x="7187285" y="788093"/>
                  <a:pt x="7186707" y="789917"/>
                </a:cubicBezTo>
                <a:cubicBezTo>
                  <a:pt x="7186321" y="791132"/>
                  <a:pt x="7186715" y="792589"/>
                  <a:pt x="7188391" y="794182"/>
                </a:cubicBezTo>
                <a:cubicBezTo>
                  <a:pt x="7188084" y="790128"/>
                  <a:pt x="7192703" y="792294"/>
                  <a:pt x="7195552" y="791047"/>
                </a:cubicBezTo>
                <a:cubicBezTo>
                  <a:pt x="7196500" y="790630"/>
                  <a:pt x="7197255" y="789836"/>
                  <a:pt x="7197563" y="788304"/>
                </a:cubicBezTo>
                <a:cubicBezTo>
                  <a:pt x="7196795" y="786548"/>
                  <a:pt x="7194369" y="786040"/>
                  <a:pt x="7191993" y="786426"/>
                </a:cubicBezTo>
                <a:close/>
                <a:moveTo>
                  <a:pt x="7208099" y="779850"/>
                </a:moveTo>
                <a:cubicBezTo>
                  <a:pt x="7204239" y="779418"/>
                  <a:pt x="7201912" y="781232"/>
                  <a:pt x="7201023" y="782948"/>
                </a:cubicBezTo>
                <a:cubicBezTo>
                  <a:pt x="7200134" y="784662"/>
                  <a:pt x="7200682" y="786279"/>
                  <a:pt x="7202567" y="785453"/>
                </a:cubicBezTo>
                <a:cubicBezTo>
                  <a:pt x="7203826" y="784901"/>
                  <a:pt x="7205679" y="783265"/>
                  <a:pt x="7208099" y="779850"/>
                </a:cubicBezTo>
                <a:close/>
                <a:moveTo>
                  <a:pt x="7042144" y="779152"/>
                </a:moveTo>
                <a:cubicBezTo>
                  <a:pt x="7041708" y="780512"/>
                  <a:pt x="7042158" y="782479"/>
                  <a:pt x="7043271" y="782548"/>
                </a:cubicBezTo>
                <a:cubicBezTo>
                  <a:pt x="7044016" y="782595"/>
                  <a:pt x="7045053" y="781798"/>
                  <a:pt x="7046323" y="779413"/>
                </a:cubicBezTo>
                <a:cubicBezTo>
                  <a:pt x="7043900" y="777045"/>
                  <a:pt x="7042579" y="777794"/>
                  <a:pt x="7042144" y="779152"/>
                </a:cubicBezTo>
                <a:close/>
                <a:moveTo>
                  <a:pt x="7030991" y="779039"/>
                </a:moveTo>
                <a:cubicBezTo>
                  <a:pt x="7027684" y="780487"/>
                  <a:pt x="7026713" y="782772"/>
                  <a:pt x="7024090" y="785783"/>
                </a:cubicBezTo>
                <a:cubicBezTo>
                  <a:pt x="7023117" y="788069"/>
                  <a:pt x="7020492" y="791078"/>
                  <a:pt x="7018155" y="790241"/>
                </a:cubicBezTo>
                <a:cubicBezTo>
                  <a:pt x="7016500" y="790965"/>
                  <a:pt x="7017184" y="792526"/>
                  <a:pt x="7017869" y="794088"/>
                </a:cubicBezTo>
                <a:cubicBezTo>
                  <a:pt x="7018551" y="795649"/>
                  <a:pt x="7019236" y="797211"/>
                  <a:pt x="7020889" y="796488"/>
                </a:cubicBezTo>
                <a:cubicBezTo>
                  <a:pt x="7024199" y="795040"/>
                  <a:pt x="7025168" y="792755"/>
                  <a:pt x="7027793" y="789743"/>
                </a:cubicBezTo>
                <a:cubicBezTo>
                  <a:pt x="7030419" y="786733"/>
                  <a:pt x="7031389" y="784448"/>
                  <a:pt x="7035382" y="784561"/>
                </a:cubicBezTo>
                <a:cubicBezTo>
                  <a:pt x="7037036" y="783838"/>
                  <a:pt x="7036351" y="782275"/>
                  <a:pt x="7037322" y="779990"/>
                </a:cubicBezTo>
                <a:cubicBezTo>
                  <a:pt x="7037322" y="779990"/>
                  <a:pt x="7034985" y="779152"/>
                  <a:pt x="7034985" y="779152"/>
                </a:cubicBezTo>
                <a:cubicBezTo>
                  <a:pt x="7032647" y="778315"/>
                  <a:pt x="7032647" y="778315"/>
                  <a:pt x="7030991" y="779039"/>
                </a:cubicBezTo>
                <a:close/>
                <a:moveTo>
                  <a:pt x="7102666" y="777643"/>
                </a:moveTo>
                <a:cubicBezTo>
                  <a:pt x="7102666" y="777643"/>
                  <a:pt x="7102666" y="777643"/>
                  <a:pt x="7103351" y="779210"/>
                </a:cubicBezTo>
                <a:cubicBezTo>
                  <a:pt x="7094147" y="785105"/>
                  <a:pt x="7086591" y="790279"/>
                  <a:pt x="7076701" y="794607"/>
                </a:cubicBezTo>
                <a:cubicBezTo>
                  <a:pt x="7068460" y="798215"/>
                  <a:pt x="7061867" y="801102"/>
                  <a:pt x="7054313" y="806276"/>
                </a:cubicBezTo>
                <a:cubicBezTo>
                  <a:pt x="7052532" y="797722"/>
                  <a:pt x="7035087" y="807225"/>
                  <a:pt x="7044422" y="810604"/>
                </a:cubicBezTo>
                <a:cubicBezTo>
                  <a:pt x="7035087" y="807225"/>
                  <a:pt x="7028216" y="813965"/>
                  <a:pt x="7023681" y="821550"/>
                </a:cubicBezTo>
                <a:cubicBezTo>
                  <a:pt x="7022032" y="822270"/>
                  <a:pt x="7022032" y="822270"/>
                  <a:pt x="7022032" y="822270"/>
                </a:cubicBezTo>
                <a:cubicBezTo>
                  <a:pt x="7021207" y="822632"/>
                  <a:pt x="7020725" y="823777"/>
                  <a:pt x="7020536" y="825025"/>
                </a:cubicBezTo>
                <a:cubicBezTo>
                  <a:pt x="7020346" y="826275"/>
                  <a:pt x="7020450" y="827629"/>
                  <a:pt x="7020791" y="828414"/>
                </a:cubicBezTo>
                <a:cubicBezTo>
                  <a:pt x="7021478" y="829979"/>
                  <a:pt x="7023810" y="830825"/>
                  <a:pt x="7025459" y="830104"/>
                </a:cubicBezTo>
                <a:cubicBezTo>
                  <a:pt x="7025459" y="830104"/>
                  <a:pt x="7027107" y="829382"/>
                  <a:pt x="7027107" y="829382"/>
                </a:cubicBezTo>
                <a:cubicBezTo>
                  <a:pt x="7031775" y="831072"/>
                  <a:pt x="7030406" y="827939"/>
                  <a:pt x="7032053" y="827218"/>
                </a:cubicBezTo>
                <a:cubicBezTo>
                  <a:pt x="7033423" y="830350"/>
                  <a:pt x="7034111" y="831916"/>
                  <a:pt x="7032463" y="832638"/>
                </a:cubicBezTo>
                <a:cubicBezTo>
                  <a:pt x="7033560" y="834023"/>
                  <a:pt x="7034342" y="833565"/>
                  <a:pt x="7035043" y="832294"/>
                </a:cubicBezTo>
                <a:cubicBezTo>
                  <a:pt x="7037151" y="828486"/>
                  <a:pt x="7038547" y="817375"/>
                  <a:pt x="7045648" y="826865"/>
                </a:cubicBezTo>
                <a:cubicBezTo>
                  <a:pt x="7042219" y="819033"/>
                  <a:pt x="7055814" y="818684"/>
                  <a:pt x="7057056" y="812540"/>
                </a:cubicBezTo>
                <a:cubicBezTo>
                  <a:pt x="7064611" y="807365"/>
                  <a:pt x="7071202" y="804482"/>
                  <a:pt x="7079444" y="800873"/>
                </a:cubicBezTo>
                <a:cubicBezTo>
                  <a:pt x="7089335" y="796543"/>
                  <a:pt x="7098539" y="790650"/>
                  <a:pt x="7105409" y="783908"/>
                </a:cubicBezTo>
                <a:cubicBezTo>
                  <a:pt x="7107056" y="783186"/>
                  <a:pt x="7106370" y="781622"/>
                  <a:pt x="7105685" y="780054"/>
                </a:cubicBezTo>
                <a:cubicBezTo>
                  <a:pt x="7104999" y="778488"/>
                  <a:pt x="7104313" y="776922"/>
                  <a:pt x="7102666" y="777643"/>
                </a:cubicBezTo>
                <a:close/>
                <a:moveTo>
                  <a:pt x="7123447" y="767033"/>
                </a:moveTo>
                <a:cubicBezTo>
                  <a:pt x="7122410" y="768256"/>
                  <a:pt x="7122630" y="770065"/>
                  <a:pt x="7124390" y="770167"/>
                </a:cubicBezTo>
                <a:cubicBezTo>
                  <a:pt x="7125563" y="770234"/>
                  <a:pt x="7127423" y="769545"/>
                  <a:pt x="7130050" y="767415"/>
                </a:cubicBezTo>
                <a:cubicBezTo>
                  <a:pt x="7126780" y="765172"/>
                  <a:pt x="7124486" y="765810"/>
                  <a:pt x="7123447" y="767033"/>
                </a:cubicBezTo>
                <a:close/>
                <a:moveTo>
                  <a:pt x="6943004" y="757216"/>
                </a:moveTo>
                <a:cubicBezTo>
                  <a:pt x="6943004" y="757216"/>
                  <a:pt x="6943004" y="757216"/>
                  <a:pt x="6941360" y="757936"/>
                </a:cubicBezTo>
                <a:lnTo>
                  <a:pt x="6942054" y="759518"/>
                </a:lnTo>
                <a:cubicBezTo>
                  <a:pt x="6942054" y="759518"/>
                  <a:pt x="6941103" y="761819"/>
                  <a:pt x="6941795" y="763403"/>
                </a:cubicBezTo>
                <a:cubicBezTo>
                  <a:pt x="6941795" y="763403"/>
                  <a:pt x="6942487" y="764984"/>
                  <a:pt x="6942487" y="764984"/>
                </a:cubicBezTo>
                <a:cubicBezTo>
                  <a:pt x="6944132" y="764265"/>
                  <a:pt x="6944132" y="764265"/>
                  <a:pt x="6943438" y="762683"/>
                </a:cubicBezTo>
                <a:cubicBezTo>
                  <a:pt x="6943438" y="762683"/>
                  <a:pt x="6945081" y="761964"/>
                  <a:pt x="6944388" y="760383"/>
                </a:cubicBezTo>
                <a:cubicBezTo>
                  <a:pt x="6945081" y="761964"/>
                  <a:pt x="6945081" y="761964"/>
                  <a:pt x="6947418" y="762827"/>
                </a:cubicBezTo>
                <a:cubicBezTo>
                  <a:pt x="6947418" y="762827"/>
                  <a:pt x="6947418" y="762827"/>
                  <a:pt x="6948368" y="760526"/>
                </a:cubicBezTo>
                <a:cubicBezTo>
                  <a:pt x="6946032" y="759663"/>
                  <a:pt x="6944646" y="756498"/>
                  <a:pt x="6943004" y="757216"/>
                </a:cubicBezTo>
                <a:close/>
                <a:moveTo>
                  <a:pt x="6922270" y="756867"/>
                </a:moveTo>
                <a:cubicBezTo>
                  <a:pt x="6921960" y="756962"/>
                  <a:pt x="6922186" y="758364"/>
                  <a:pt x="6923365" y="761951"/>
                </a:cubicBezTo>
                <a:cubicBezTo>
                  <a:pt x="6925433" y="766675"/>
                  <a:pt x="6926238" y="764447"/>
                  <a:pt x="6926928" y="766022"/>
                </a:cubicBezTo>
                <a:cubicBezTo>
                  <a:pt x="6927631" y="767121"/>
                  <a:pt x="6928018" y="767626"/>
                  <a:pt x="6928169" y="767700"/>
                </a:cubicBezTo>
                <a:cubicBezTo>
                  <a:pt x="6928958" y="768086"/>
                  <a:pt x="6923205" y="756587"/>
                  <a:pt x="6922270" y="756867"/>
                </a:cubicBezTo>
                <a:close/>
                <a:moveTo>
                  <a:pt x="7082456" y="748970"/>
                </a:moveTo>
                <a:cubicBezTo>
                  <a:pt x="7077875" y="756461"/>
                  <a:pt x="7071282" y="759347"/>
                  <a:pt x="7064685" y="762233"/>
                </a:cubicBezTo>
                <a:cubicBezTo>
                  <a:pt x="7059739" y="764399"/>
                  <a:pt x="7053145" y="767285"/>
                  <a:pt x="7049541" y="772520"/>
                </a:cubicBezTo>
                <a:cubicBezTo>
                  <a:pt x="7047893" y="773241"/>
                  <a:pt x="7048563" y="774776"/>
                  <a:pt x="7049236" y="776311"/>
                </a:cubicBezTo>
                <a:cubicBezTo>
                  <a:pt x="7050578" y="779379"/>
                  <a:pt x="7052228" y="778655"/>
                  <a:pt x="7053877" y="777935"/>
                </a:cubicBezTo>
                <a:cubicBezTo>
                  <a:pt x="7057479" y="772701"/>
                  <a:pt x="7062425" y="770537"/>
                  <a:pt x="7067372" y="768370"/>
                </a:cubicBezTo>
                <a:cubicBezTo>
                  <a:pt x="7075616" y="764763"/>
                  <a:pt x="7082211" y="761875"/>
                  <a:pt x="7086119" y="752851"/>
                </a:cubicBezTo>
                <a:cubicBezTo>
                  <a:pt x="7087767" y="752129"/>
                  <a:pt x="7087096" y="750595"/>
                  <a:pt x="7086424" y="749061"/>
                </a:cubicBezTo>
                <a:cubicBezTo>
                  <a:pt x="7084104" y="748249"/>
                  <a:pt x="7084104" y="748249"/>
                  <a:pt x="7082456" y="748970"/>
                </a:cubicBezTo>
                <a:close/>
                <a:moveTo>
                  <a:pt x="4526578" y="746718"/>
                </a:moveTo>
                <a:cubicBezTo>
                  <a:pt x="4524936" y="747437"/>
                  <a:pt x="4523293" y="748155"/>
                  <a:pt x="4523293" y="748155"/>
                </a:cubicBezTo>
                <a:cubicBezTo>
                  <a:pt x="4523766" y="753707"/>
                  <a:pt x="4527051" y="752270"/>
                  <a:pt x="4528461" y="755493"/>
                </a:cubicBezTo>
                <a:cubicBezTo>
                  <a:pt x="4531042" y="752442"/>
                  <a:pt x="4529632" y="749220"/>
                  <a:pt x="4526578" y="746718"/>
                </a:cubicBezTo>
                <a:close/>
                <a:moveTo>
                  <a:pt x="7162786" y="743700"/>
                </a:moveTo>
                <a:cubicBezTo>
                  <a:pt x="7162786" y="743700"/>
                  <a:pt x="7161164" y="744412"/>
                  <a:pt x="7161164" y="744412"/>
                </a:cubicBezTo>
                <a:cubicBezTo>
                  <a:pt x="7158888" y="743625"/>
                  <a:pt x="7157266" y="744334"/>
                  <a:pt x="7155644" y="745043"/>
                </a:cubicBezTo>
                <a:cubicBezTo>
                  <a:pt x="7155644" y="745043"/>
                  <a:pt x="7154679" y="747250"/>
                  <a:pt x="7155332" y="748746"/>
                </a:cubicBezTo>
                <a:cubicBezTo>
                  <a:pt x="7155988" y="750242"/>
                  <a:pt x="7158265" y="751029"/>
                  <a:pt x="7158265" y="751029"/>
                </a:cubicBezTo>
                <a:cubicBezTo>
                  <a:pt x="7159886" y="750318"/>
                  <a:pt x="7162161" y="751104"/>
                  <a:pt x="7162161" y="751104"/>
                </a:cubicBezTo>
                <a:cubicBezTo>
                  <a:pt x="7163783" y="750395"/>
                  <a:pt x="7165405" y="749685"/>
                  <a:pt x="7165405" y="749685"/>
                </a:cubicBezTo>
                <a:cubicBezTo>
                  <a:pt x="7167026" y="748975"/>
                  <a:pt x="7167992" y="746770"/>
                  <a:pt x="7167337" y="745273"/>
                </a:cubicBezTo>
                <a:cubicBezTo>
                  <a:pt x="7166683" y="743778"/>
                  <a:pt x="7164408" y="742992"/>
                  <a:pt x="7162786" y="743700"/>
                </a:cubicBezTo>
                <a:close/>
                <a:moveTo>
                  <a:pt x="7105083" y="742357"/>
                </a:moveTo>
                <a:cubicBezTo>
                  <a:pt x="7102685" y="741485"/>
                  <a:pt x="7102402" y="745449"/>
                  <a:pt x="7099017" y="746931"/>
                </a:cubicBezTo>
                <a:cubicBezTo>
                  <a:pt x="7100075" y="749347"/>
                  <a:pt x="7103142" y="749445"/>
                  <a:pt x="7105170" y="748318"/>
                </a:cubicBezTo>
                <a:cubicBezTo>
                  <a:pt x="7107198" y="747190"/>
                  <a:pt x="7108185" y="744838"/>
                  <a:pt x="7105083" y="742357"/>
                </a:cubicBezTo>
                <a:close/>
                <a:moveTo>
                  <a:pt x="6968359" y="741897"/>
                </a:moveTo>
                <a:cubicBezTo>
                  <a:pt x="6967404" y="742540"/>
                  <a:pt x="6965992" y="744283"/>
                  <a:pt x="6964147" y="747791"/>
                </a:cubicBezTo>
                <a:cubicBezTo>
                  <a:pt x="6970002" y="747927"/>
                  <a:pt x="6971228" y="739967"/>
                  <a:pt x="6968359" y="741897"/>
                </a:cubicBezTo>
                <a:close/>
                <a:moveTo>
                  <a:pt x="7179353" y="732609"/>
                </a:moveTo>
                <a:cubicBezTo>
                  <a:pt x="7176860" y="735587"/>
                  <a:pt x="7178937" y="740334"/>
                  <a:pt x="7175752" y="741729"/>
                </a:cubicBezTo>
                <a:cubicBezTo>
                  <a:pt x="7176842" y="743137"/>
                  <a:pt x="7177785" y="743666"/>
                  <a:pt x="7178639" y="743646"/>
                </a:cubicBezTo>
                <a:cubicBezTo>
                  <a:pt x="7181192" y="743589"/>
                  <a:pt x="7182919" y="738591"/>
                  <a:pt x="7185308" y="737545"/>
                </a:cubicBezTo>
                <a:cubicBezTo>
                  <a:pt x="7182330" y="735076"/>
                  <a:pt x="7179145" y="736472"/>
                  <a:pt x="7179353" y="732609"/>
                </a:cubicBezTo>
                <a:close/>
                <a:moveTo>
                  <a:pt x="7069094" y="731848"/>
                </a:moveTo>
                <a:cubicBezTo>
                  <a:pt x="7064838" y="735598"/>
                  <a:pt x="7061538" y="737042"/>
                  <a:pt x="7056589" y="739209"/>
                </a:cubicBezTo>
                <a:cubicBezTo>
                  <a:pt x="7056589" y="739209"/>
                  <a:pt x="7056589" y="739209"/>
                  <a:pt x="7057545" y="736905"/>
                </a:cubicBezTo>
                <a:cubicBezTo>
                  <a:pt x="7044610" y="738796"/>
                  <a:pt x="7040354" y="742545"/>
                  <a:pt x="7039560" y="754205"/>
                </a:cubicBezTo>
                <a:cubicBezTo>
                  <a:pt x="7042678" y="761326"/>
                  <a:pt x="7045499" y="761033"/>
                  <a:pt x="7047920" y="759267"/>
                </a:cubicBezTo>
                <a:cubicBezTo>
                  <a:pt x="7050340" y="757499"/>
                  <a:pt x="7052363" y="754258"/>
                  <a:pt x="7053878" y="755480"/>
                </a:cubicBezTo>
                <a:cubicBezTo>
                  <a:pt x="7050152" y="751454"/>
                  <a:pt x="7056752" y="748565"/>
                  <a:pt x="7060316" y="743234"/>
                </a:cubicBezTo>
                <a:cubicBezTo>
                  <a:pt x="7063616" y="741790"/>
                  <a:pt x="7067873" y="738041"/>
                  <a:pt x="7071170" y="736597"/>
                </a:cubicBezTo>
                <a:cubicBezTo>
                  <a:pt x="7072821" y="735875"/>
                  <a:pt x="7072821" y="735875"/>
                  <a:pt x="7072129" y="734293"/>
                </a:cubicBezTo>
                <a:cubicBezTo>
                  <a:pt x="7071436" y="732710"/>
                  <a:pt x="7070744" y="731126"/>
                  <a:pt x="7069094" y="731848"/>
                </a:cubicBezTo>
                <a:close/>
                <a:moveTo>
                  <a:pt x="7134045" y="727758"/>
                </a:moveTo>
                <a:cubicBezTo>
                  <a:pt x="7134045" y="727758"/>
                  <a:pt x="7132417" y="728472"/>
                  <a:pt x="7132417" y="728472"/>
                </a:cubicBezTo>
                <a:cubicBezTo>
                  <a:pt x="7128285" y="732337"/>
                  <a:pt x="7124270" y="732037"/>
                  <a:pt x="7119383" y="734177"/>
                </a:cubicBezTo>
                <a:cubicBezTo>
                  <a:pt x="7119383" y="734177"/>
                  <a:pt x="7117753" y="734890"/>
                  <a:pt x="7117753" y="734890"/>
                </a:cubicBezTo>
                <a:cubicBezTo>
                  <a:pt x="7116124" y="735604"/>
                  <a:pt x="7116124" y="735604"/>
                  <a:pt x="7116880" y="737330"/>
                </a:cubicBezTo>
                <a:cubicBezTo>
                  <a:pt x="7116880" y="737330"/>
                  <a:pt x="7117635" y="739055"/>
                  <a:pt x="7119265" y="738342"/>
                </a:cubicBezTo>
                <a:cubicBezTo>
                  <a:pt x="7119265" y="738342"/>
                  <a:pt x="7120895" y="737630"/>
                  <a:pt x="7120895" y="737630"/>
                </a:cubicBezTo>
                <a:cubicBezTo>
                  <a:pt x="7126538" y="737216"/>
                  <a:pt x="7131425" y="735076"/>
                  <a:pt x="7133927" y="731924"/>
                </a:cubicBezTo>
                <a:cubicBezTo>
                  <a:pt x="7134801" y="729485"/>
                  <a:pt x="7134801" y="729485"/>
                  <a:pt x="7134045" y="727758"/>
                </a:cubicBezTo>
                <a:close/>
                <a:moveTo>
                  <a:pt x="4575882" y="726623"/>
                </a:moveTo>
                <a:cubicBezTo>
                  <a:pt x="4574865" y="727039"/>
                  <a:pt x="4574064" y="728086"/>
                  <a:pt x="4573900" y="730019"/>
                </a:cubicBezTo>
                <a:cubicBezTo>
                  <a:pt x="4574584" y="731581"/>
                  <a:pt x="4577969" y="730098"/>
                  <a:pt x="4579337" y="733222"/>
                </a:cubicBezTo>
                <a:cubicBezTo>
                  <a:pt x="4583903" y="729828"/>
                  <a:pt x="4578927" y="725377"/>
                  <a:pt x="4575882" y="726623"/>
                </a:cubicBezTo>
                <a:close/>
                <a:moveTo>
                  <a:pt x="7194520" y="722347"/>
                </a:moveTo>
                <a:cubicBezTo>
                  <a:pt x="7188972" y="722913"/>
                  <a:pt x="7191706" y="729161"/>
                  <a:pt x="7186842" y="731290"/>
                </a:cubicBezTo>
                <a:cubicBezTo>
                  <a:pt x="7188679" y="733278"/>
                  <a:pt x="7191858" y="732817"/>
                  <a:pt x="7193948" y="730972"/>
                </a:cubicBezTo>
                <a:cubicBezTo>
                  <a:pt x="7196039" y="729125"/>
                  <a:pt x="7197039" y="725896"/>
                  <a:pt x="7194520" y="722347"/>
                </a:cubicBezTo>
                <a:close/>
                <a:moveTo>
                  <a:pt x="7089926" y="721017"/>
                </a:moveTo>
                <a:cubicBezTo>
                  <a:pt x="7089926" y="721017"/>
                  <a:pt x="7089926" y="721017"/>
                  <a:pt x="7088234" y="721757"/>
                </a:cubicBezTo>
                <a:cubicBezTo>
                  <a:pt x="7087247" y="724108"/>
                  <a:pt x="7085555" y="724850"/>
                  <a:pt x="7083862" y="725591"/>
                </a:cubicBezTo>
                <a:cubicBezTo>
                  <a:pt x="7082170" y="726331"/>
                  <a:pt x="7082875" y="727942"/>
                  <a:pt x="7083580" y="729553"/>
                </a:cubicBezTo>
                <a:cubicBezTo>
                  <a:pt x="7084285" y="731165"/>
                  <a:pt x="7084285" y="731165"/>
                  <a:pt x="7086682" y="732035"/>
                </a:cubicBezTo>
                <a:cubicBezTo>
                  <a:pt x="7088375" y="731294"/>
                  <a:pt x="7091057" y="728202"/>
                  <a:pt x="7092748" y="727460"/>
                </a:cubicBezTo>
                <a:cubicBezTo>
                  <a:pt x="7093737" y="725108"/>
                  <a:pt x="7093030" y="723498"/>
                  <a:pt x="7093030" y="723498"/>
                </a:cubicBezTo>
                <a:cubicBezTo>
                  <a:pt x="7092325" y="721886"/>
                  <a:pt x="7089926" y="721017"/>
                  <a:pt x="7089926" y="721017"/>
                </a:cubicBezTo>
                <a:close/>
                <a:moveTo>
                  <a:pt x="4781420" y="719500"/>
                </a:moveTo>
                <a:cubicBezTo>
                  <a:pt x="4781420" y="719500"/>
                  <a:pt x="4779927" y="720154"/>
                  <a:pt x="4778432" y="720808"/>
                </a:cubicBezTo>
                <a:cubicBezTo>
                  <a:pt x="4779187" y="722534"/>
                  <a:pt x="4779944" y="724260"/>
                  <a:pt x="4780700" y="725986"/>
                </a:cubicBezTo>
                <a:cubicBezTo>
                  <a:pt x="4782194" y="725333"/>
                  <a:pt x="4783686" y="724680"/>
                  <a:pt x="4783686" y="724680"/>
                </a:cubicBezTo>
                <a:cubicBezTo>
                  <a:pt x="4782932" y="722953"/>
                  <a:pt x="4782176" y="721227"/>
                  <a:pt x="4781420" y="719500"/>
                </a:cubicBezTo>
                <a:close/>
                <a:moveTo>
                  <a:pt x="4770021" y="715577"/>
                </a:moveTo>
                <a:cubicBezTo>
                  <a:pt x="4770021" y="715577"/>
                  <a:pt x="4768348" y="716309"/>
                  <a:pt x="4766676" y="717040"/>
                </a:cubicBezTo>
                <a:cubicBezTo>
                  <a:pt x="4769658" y="719300"/>
                  <a:pt x="4767985" y="720033"/>
                  <a:pt x="4767985" y="720033"/>
                </a:cubicBezTo>
                <a:cubicBezTo>
                  <a:pt x="4768132" y="722643"/>
                  <a:pt x="4770131" y="722658"/>
                  <a:pt x="4771351" y="721457"/>
                </a:cubicBezTo>
                <a:cubicBezTo>
                  <a:pt x="4772568" y="720255"/>
                  <a:pt x="4773005" y="717836"/>
                  <a:pt x="4770021" y="715577"/>
                </a:cubicBezTo>
                <a:close/>
                <a:moveTo>
                  <a:pt x="7103904" y="715001"/>
                </a:moveTo>
                <a:cubicBezTo>
                  <a:pt x="7101559" y="716267"/>
                  <a:pt x="7100009" y="719345"/>
                  <a:pt x="7100961" y="723730"/>
                </a:cubicBezTo>
                <a:cubicBezTo>
                  <a:pt x="7105120" y="719988"/>
                  <a:pt x="7105120" y="719988"/>
                  <a:pt x="7111606" y="717149"/>
                </a:cubicBezTo>
                <a:cubicBezTo>
                  <a:pt x="7109385" y="714282"/>
                  <a:pt x="7106247" y="713735"/>
                  <a:pt x="7103904" y="715001"/>
                </a:cubicBezTo>
                <a:close/>
                <a:moveTo>
                  <a:pt x="7163225" y="709500"/>
                </a:moveTo>
                <a:cubicBezTo>
                  <a:pt x="7162260" y="711809"/>
                  <a:pt x="7160600" y="712536"/>
                  <a:pt x="7158941" y="713262"/>
                </a:cubicBezTo>
                <a:cubicBezTo>
                  <a:pt x="7156587" y="712406"/>
                  <a:pt x="7153271" y="713858"/>
                  <a:pt x="7152996" y="717749"/>
                </a:cubicBezTo>
                <a:cubicBezTo>
                  <a:pt x="7152030" y="720057"/>
                  <a:pt x="7152030" y="720057"/>
                  <a:pt x="7154381" y="720914"/>
                </a:cubicBezTo>
                <a:cubicBezTo>
                  <a:pt x="7154381" y="720914"/>
                  <a:pt x="7156042" y="720188"/>
                  <a:pt x="7156042" y="720188"/>
                </a:cubicBezTo>
                <a:cubicBezTo>
                  <a:pt x="7157008" y="717879"/>
                  <a:pt x="7157008" y="717879"/>
                  <a:pt x="7160325" y="716426"/>
                </a:cubicBezTo>
                <a:cubicBezTo>
                  <a:pt x="7162679" y="717283"/>
                  <a:pt x="7164336" y="716556"/>
                  <a:pt x="7166271" y="711939"/>
                </a:cubicBezTo>
                <a:cubicBezTo>
                  <a:pt x="7166271" y="711939"/>
                  <a:pt x="7165579" y="710357"/>
                  <a:pt x="7165579" y="710357"/>
                </a:cubicBezTo>
                <a:cubicBezTo>
                  <a:pt x="7164886" y="708774"/>
                  <a:pt x="7163225" y="709500"/>
                  <a:pt x="7163225" y="709500"/>
                </a:cubicBezTo>
                <a:close/>
                <a:moveTo>
                  <a:pt x="6973443" y="706464"/>
                </a:moveTo>
                <a:cubicBezTo>
                  <a:pt x="6971794" y="707187"/>
                  <a:pt x="6970142" y="707910"/>
                  <a:pt x="6969173" y="710189"/>
                </a:cubicBezTo>
                <a:cubicBezTo>
                  <a:pt x="6969173" y="710189"/>
                  <a:pt x="6967523" y="710912"/>
                  <a:pt x="6967523" y="710912"/>
                </a:cubicBezTo>
                <a:cubicBezTo>
                  <a:pt x="6965872" y="711634"/>
                  <a:pt x="6965872" y="711634"/>
                  <a:pt x="6965872" y="711634"/>
                </a:cubicBezTo>
                <a:cubicBezTo>
                  <a:pt x="6964221" y="712357"/>
                  <a:pt x="6962571" y="713079"/>
                  <a:pt x="6960920" y="713802"/>
                </a:cubicBezTo>
                <a:cubicBezTo>
                  <a:pt x="6960920" y="713802"/>
                  <a:pt x="6960920" y="713802"/>
                  <a:pt x="6960240" y="712244"/>
                </a:cubicBezTo>
                <a:cubicBezTo>
                  <a:pt x="6958588" y="712967"/>
                  <a:pt x="6958588" y="712967"/>
                  <a:pt x="6958588" y="712967"/>
                </a:cubicBezTo>
                <a:cubicBezTo>
                  <a:pt x="6958588" y="712967"/>
                  <a:pt x="6957619" y="715246"/>
                  <a:pt x="6958300" y="716804"/>
                </a:cubicBezTo>
                <a:cubicBezTo>
                  <a:pt x="6958982" y="718360"/>
                  <a:pt x="6961314" y="719195"/>
                  <a:pt x="6961314" y="719195"/>
                </a:cubicBezTo>
                <a:cubicBezTo>
                  <a:pt x="6961314" y="719195"/>
                  <a:pt x="6961314" y="719195"/>
                  <a:pt x="6962966" y="718472"/>
                </a:cubicBezTo>
                <a:cubicBezTo>
                  <a:pt x="6962966" y="718472"/>
                  <a:pt x="6964615" y="717750"/>
                  <a:pt x="6966267" y="717026"/>
                </a:cubicBezTo>
                <a:cubicBezTo>
                  <a:pt x="6966267" y="717026"/>
                  <a:pt x="6966948" y="718584"/>
                  <a:pt x="6966948" y="718584"/>
                </a:cubicBezTo>
                <a:cubicBezTo>
                  <a:pt x="6963646" y="720029"/>
                  <a:pt x="6960345" y="721475"/>
                  <a:pt x="6957725" y="724477"/>
                </a:cubicBezTo>
                <a:cubicBezTo>
                  <a:pt x="6954424" y="725922"/>
                  <a:pt x="6952773" y="726644"/>
                  <a:pt x="6949472" y="728090"/>
                </a:cubicBezTo>
                <a:cubicBezTo>
                  <a:pt x="6949472" y="728090"/>
                  <a:pt x="6949472" y="728090"/>
                  <a:pt x="6948790" y="726531"/>
                </a:cubicBezTo>
                <a:cubicBezTo>
                  <a:pt x="6951017" y="718137"/>
                  <a:pt x="6936162" y="724639"/>
                  <a:pt x="6940538" y="730144"/>
                </a:cubicBezTo>
                <a:cubicBezTo>
                  <a:pt x="6932466" y="720691"/>
                  <a:pt x="6926939" y="730531"/>
                  <a:pt x="6919656" y="731864"/>
                </a:cubicBezTo>
                <a:cubicBezTo>
                  <a:pt x="6918005" y="732587"/>
                  <a:pt x="6918005" y="732587"/>
                  <a:pt x="6916354" y="733309"/>
                </a:cubicBezTo>
                <a:cubicBezTo>
                  <a:pt x="6916354" y="733309"/>
                  <a:pt x="6915385" y="735589"/>
                  <a:pt x="6916065" y="737147"/>
                </a:cubicBezTo>
                <a:cubicBezTo>
                  <a:pt x="6916748" y="738702"/>
                  <a:pt x="6917429" y="740260"/>
                  <a:pt x="6919080" y="739538"/>
                </a:cubicBezTo>
                <a:cubicBezTo>
                  <a:pt x="6919080" y="739538"/>
                  <a:pt x="6920730" y="738814"/>
                  <a:pt x="6920730" y="738814"/>
                </a:cubicBezTo>
                <a:cubicBezTo>
                  <a:pt x="6921412" y="740371"/>
                  <a:pt x="6921412" y="740371"/>
                  <a:pt x="6921412" y="740371"/>
                </a:cubicBezTo>
                <a:cubicBezTo>
                  <a:pt x="6921412" y="740371"/>
                  <a:pt x="6919761" y="741095"/>
                  <a:pt x="6919761" y="741095"/>
                </a:cubicBezTo>
                <a:cubicBezTo>
                  <a:pt x="6920443" y="742652"/>
                  <a:pt x="6918792" y="743373"/>
                  <a:pt x="6919474" y="744931"/>
                </a:cubicBezTo>
                <a:cubicBezTo>
                  <a:pt x="6920156" y="746488"/>
                  <a:pt x="6922489" y="747323"/>
                  <a:pt x="6922489" y="747323"/>
                </a:cubicBezTo>
                <a:cubicBezTo>
                  <a:pt x="6924138" y="746601"/>
                  <a:pt x="6923457" y="745043"/>
                  <a:pt x="6925107" y="744320"/>
                </a:cubicBezTo>
                <a:cubicBezTo>
                  <a:pt x="6925107" y="744320"/>
                  <a:pt x="6925107" y="744320"/>
                  <a:pt x="6925789" y="745877"/>
                </a:cubicBezTo>
                <a:cubicBezTo>
                  <a:pt x="6930956" y="740833"/>
                  <a:pt x="6941431" y="742856"/>
                  <a:pt x="6947119" y="738367"/>
                </a:cubicBezTo>
                <a:cubicBezTo>
                  <a:pt x="6949015" y="736871"/>
                  <a:pt x="6950379" y="734650"/>
                  <a:pt x="6950837" y="731203"/>
                </a:cubicBezTo>
                <a:cubicBezTo>
                  <a:pt x="6954137" y="729759"/>
                  <a:pt x="6957439" y="728314"/>
                  <a:pt x="6959088" y="727590"/>
                </a:cubicBezTo>
                <a:cubicBezTo>
                  <a:pt x="6961708" y="724589"/>
                  <a:pt x="6965009" y="723143"/>
                  <a:pt x="6968993" y="723254"/>
                </a:cubicBezTo>
                <a:cubicBezTo>
                  <a:pt x="6968993" y="723254"/>
                  <a:pt x="6968993" y="723254"/>
                  <a:pt x="6968310" y="721699"/>
                </a:cubicBezTo>
                <a:cubicBezTo>
                  <a:pt x="6969962" y="720976"/>
                  <a:pt x="6969281" y="719419"/>
                  <a:pt x="6969281" y="719419"/>
                </a:cubicBezTo>
                <a:cubicBezTo>
                  <a:pt x="6970930" y="718697"/>
                  <a:pt x="6974232" y="717250"/>
                  <a:pt x="6975202" y="714973"/>
                </a:cubicBezTo>
                <a:cubicBezTo>
                  <a:pt x="6975202" y="714973"/>
                  <a:pt x="6976171" y="712693"/>
                  <a:pt x="6976171" y="712693"/>
                </a:cubicBezTo>
                <a:cubicBezTo>
                  <a:pt x="6978502" y="713527"/>
                  <a:pt x="6979471" y="711248"/>
                  <a:pt x="6978109" y="708134"/>
                </a:cubicBezTo>
                <a:cubicBezTo>
                  <a:pt x="6977426" y="706577"/>
                  <a:pt x="6975094" y="705742"/>
                  <a:pt x="6973443" y="706464"/>
                </a:cubicBezTo>
                <a:close/>
                <a:moveTo>
                  <a:pt x="4732094" y="702923"/>
                </a:moveTo>
                <a:cubicBezTo>
                  <a:pt x="4718274" y="701814"/>
                  <a:pt x="4700510" y="727620"/>
                  <a:pt x="4687779" y="711980"/>
                </a:cubicBezTo>
                <a:cubicBezTo>
                  <a:pt x="4683964" y="721192"/>
                  <a:pt x="4680410" y="726519"/>
                  <a:pt x="4673824" y="729402"/>
                </a:cubicBezTo>
                <a:cubicBezTo>
                  <a:pt x="4677719" y="742780"/>
                  <a:pt x="4686473" y="731407"/>
                  <a:pt x="4694615" y="741042"/>
                </a:cubicBezTo>
                <a:cubicBezTo>
                  <a:pt x="4711600" y="726064"/>
                  <a:pt x="4721217" y="725627"/>
                  <a:pt x="4744267" y="715536"/>
                </a:cubicBezTo>
                <a:cubicBezTo>
                  <a:pt x="4740870" y="706653"/>
                  <a:pt x="4736701" y="703293"/>
                  <a:pt x="4732094" y="702923"/>
                </a:cubicBezTo>
                <a:close/>
                <a:moveTo>
                  <a:pt x="6993482" y="698373"/>
                </a:moveTo>
                <a:cubicBezTo>
                  <a:pt x="6992381" y="698419"/>
                  <a:pt x="6991316" y="699118"/>
                  <a:pt x="6990574" y="700838"/>
                </a:cubicBezTo>
                <a:cubicBezTo>
                  <a:pt x="6992931" y="701668"/>
                  <a:pt x="6994604" y="700935"/>
                  <a:pt x="6996655" y="705621"/>
                </a:cubicBezTo>
                <a:cubicBezTo>
                  <a:pt x="7000418" y="703973"/>
                  <a:pt x="6996785" y="698236"/>
                  <a:pt x="6993482" y="698373"/>
                </a:cubicBezTo>
                <a:close/>
                <a:moveTo>
                  <a:pt x="7118460" y="688129"/>
                </a:moveTo>
                <a:cubicBezTo>
                  <a:pt x="7115158" y="689574"/>
                  <a:pt x="7111855" y="691019"/>
                  <a:pt x="7109248" y="694046"/>
                </a:cubicBezTo>
                <a:cubicBezTo>
                  <a:pt x="7104297" y="696215"/>
                  <a:pt x="7099345" y="698382"/>
                  <a:pt x="7095086" y="702132"/>
                </a:cubicBezTo>
                <a:cubicBezTo>
                  <a:pt x="7088482" y="705022"/>
                  <a:pt x="7079536" y="707052"/>
                  <a:pt x="7068514" y="704335"/>
                </a:cubicBezTo>
                <a:cubicBezTo>
                  <a:pt x="7068249" y="708223"/>
                  <a:pt x="7070591" y="709082"/>
                  <a:pt x="7071977" y="712246"/>
                </a:cubicBezTo>
                <a:cubicBezTo>
                  <a:pt x="7070326" y="712970"/>
                  <a:pt x="7067717" y="715998"/>
                  <a:pt x="7065110" y="719024"/>
                </a:cubicBezTo>
                <a:cubicBezTo>
                  <a:pt x="7065110" y="719024"/>
                  <a:pt x="7063458" y="719747"/>
                  <a:pt x="7063458" y="719747"/>
                </a:cubicBezTo>
                <a:cubicBezTo>
                  <a:pt x="7061808" y="720470"/>
                  <a:pt x="7062500" y="722052"/>
                  <a:pt x="7063194" y="723633"/>
                </a:cubicBezTo>
                <a:cubicBezTo>
                  <a:pt x="7063885" y="725216"/>
                  <a:pt x="7065537" y="724493"/>
                  <a:pt x="7065537" y="724493"/>
                </a:cubicBezTo>
                <a:cubicBezTo>
                  <a:pt x="7067187" y="723771"/>
                  <a:pt x="7067187" y="723771"/>
                  <a:pt x="7068144" y="721466"/>
                </a:cubicBezTo>
                <a:cubicBezTo>
                  <a:pt x="7069795" y="720743"/>
                  <a:pt x="7072403" y="717716"/>
                  <a:pt x="7074055" y="716993"/>
                </a:cubicBezTo>
                <a:cubicBezTo>
                  <a:pt x="7076399" y="717853"/>
                  <a:pt x="7083693" y="716546"/>
                  <a:pt x="7079434" y="720296"/>
                </a:cubicBezTo>
                <a:cubicBezTo>
                  <a:pt x="7083427" y="720433"/>
                  <a:pt x="7094554" y="709906"/>
                  <a:pt x="7097857" y="708461"/>
                </a:cubicBezTo>
                <a:cubicBezTo>
                  <a:pt x="7101423" y="703128"/>
                  <a:pt x="7106375" y="700961"/>
                  <a:pt x="7112977" y="698070"/>
                </a:cubicBezTo>
                <a:cubicBezTo>
                  <a:pt x="7115586" y="695044"/>
                  <a:pt x="7118885" y="693598"/>
                  <a:pt x="7122188" y="692153"/>
                </a:cubicBezTo>
                <a:cubicBezTo>
                  <a:pt x="7122188" y="692153"/>
                  <a:pt x="7123145" y="689850"/>
                  <a:pt x="7120801" y="688990"/>
                </a:cubicBezTo>
                <a:cubicBezTo>
                  <a:pt x="7120111" y="687405"/>
                  <a:pt x="7120111" y="687405"/>
                  <a:pt x="7118460" y="688129"/>
                </a:cubicBezTo>
                <a:close/>
                <a:moveTo>
                  <a:pt x="6912329" y="687681"/>
                </a:moveTo>
                <a:cubicBezTo>
                  <a:pt x="6912329" y="687681"/>
                  <a:pt x="6910637" y="688423"/>
                  <a:pt x="6910637" y="688423"/>
                </a:cubicBezTo>
                <a:cubicBezTo>
                  <a:pt x="6911393" y="690149"/>
                  <a:pt x="6909700" y="690888"/>
                  <a:pt x="6908006" y="691630"/>
                </a:cubicBezTo>
                <a:cubicBezTo>
                  <a:pt x="6906315" y="692370"/>
                  <a:pt x="6906315" y="692370"/>
                  <a:pt x="6904621" y="693113"/>
                </a:cubicBezTo>
                <a:cubicBezTo>
                  <a:pt x="6904621" y="693113"/>
                  <a:pt x="6904621" y="693113"/>
                  <a:pt x="6905377" y="694838"/>
                </a:cubicBezTo>
                <a:cubicBezTo>
                  <a:pt x="6905377" y="694838"/>
                  <a:pt x="6906133" y="696565"/>
                  <a:pt x="6906133" y="696565"/>
                </a:cubicBezTo>
                <a:cubicBezTo>
                  <a:pt x="6907825" y="695824"/>
                  <a:pt x="6907825" y="695824"/>
                  <a:pt x="6907825" y="695824"/>
                </a:cubicBezTo>
                <a:cubicBezTo>
                  <a:pt x="6911210" y="694341"/>
                  <a:pt x="6912904" y="693600"/>
                  <a:pt x="6913840" y="691134"/>
                </a:cubicBezTo>
                <a:cubicBezTo>
                  <a:pt x="6913084" y="689408"/>
                  <a:pt x="6914776" y="688666"/>
                  <a:pt x="6912329" y="687681"/>
                </a:cubicBezTo>
                <a:close/>
                <a:moveTo>
                  <a:pt x="6923317" y="684393"/>
                </a:moveTo>
                <a:cubicBezTo>
                  <a:pt x="6920554" y="685603"/>
                  <a:pt x="6919904" y="692250"/>
                  <a:pt x="6918711" y="692773"/>
                </a:cubicBezTo>
                <a:cubicBezTo>
                  <a:pt x="6919056" y="693565"/>
                  <a:pt x="6919584" y="693687"/>
                  <a:pt x="6920221" y="693378"/>
                </a:cubicBezTo>
                <a:cubicBezTo>
                  <a:pt x="6922129" y="692454"/>
                  <a:pt x="6925011" y="687659"/>
                  <a:pt x="6926882" y="685426"/>
                </a:cubicBezTo>
                <a:cubicBezTo>
                  <a:pt x="6925393" y="684192"/>
                  <a:pt x="6924236" y="683990"/>
                  <a:pt x="6923317" y="684393"/>
                </a:cubicBezTo>
                <a:close/>
                <a:moveTo>
                  <a:pt x="7133198" y="681507"/>
                </a:moveTo>
                <a:cubicBezTo>
                  <a:pt x="7131554" y="682227"/>
                  <a:pt x="7130583" y="684479"/>
                  <a:pt x="7130583" y="684479"/>
                </a:cubicBezTo>
                <a:cubicBezTo>
                  <a:pt x="7128940" y="685199"/>
                  <a:pt x="7129612" y="686733"/>
                  <a:pt x="7129612" y="686733"/>
                </a:cubicBezTo>
                <a:cubicBezTo>
                  <a:pt x="7130284" y="688266"/>
                  <a:pt x="7131927" y="687548"/>
                  <a:pt x="7131927" y="687548"/>
                </a:cubicBezTo>
                <a:cubicBezTo>
                  <a:pt x="7132897" y="685295"/>
                  <a:pt x="7132897" y="685295"/>
                  <a:pt x="7134539" y="684575"/>
                </a:cubicBezTo>
                <a:cubicBezTo>
                  <a:pt x="7136183" y="683856"/>
                  <a:pt x="7136183" y="683856"/>
                  <a:pt x="7135511" y="682321"/>
                </a:cubicBezTo>
                <a:cubicBezTo>
                  <a:pt x="7135511" y="682321"/>
                  <a:pt x="7134839" y="680787"/>
                  <a:pt x="7133198" y="681507"/>
                </a:cubicBezTo>
                <a:close/>
                <a:moveTo>
                  <a:pt x="6938222" y="669657"/>
                </a:moveTo>
                <a:cubicBezTo>
                  <a:pt x="6936985" y="670289"/>
                  <a:pt x="6938378" y="677536"/>
                  <a:pt x="6934938" y="676185"/>
                </a:cubicBezTo>
                <a:cubicBezTo>
                  <a:pt x="6936338" y="679381"/>
                  <a:pt x="6940222" y="679585"/>
                  <a:pt x="6941816" y="678888"/>
                </a:cubicBezTo>
                <a:cubicBezTo>
                  <a:pt x="6945196" y="673598"/>
                  <a:pt x="6938124" y="674791"/>
                  <a:pt x="6940611" y="671797"/>
                </a:cubicBezTo>
                <a:cubicBezTo>
                  <a:pt x="6939338" y="669973"/>
                  <a:pt x="6938634" y="669448"/>
                  <a:pt x="6938222" y="669657"/>
                </a:cubicBezTo>
                <a:close/>
                <a:moveTo>
                  <a:pt x="6928063" y="647198"/>
                </a:moveTo>
                <a:cubicBezTo>
                  <a:pt x="6927782" y="651161"/>
                  <a:pt x="6922000" y="651773"/>
                  <a:pt x="6921717" y="655735"/>
                </a:cubicBezTo>
                <a:cubicBezTo>
                  <a:pt x="6922422" y="657346"/>
                  <a:pt x="6924961" y="656235"/>
                  <a:pt x="6926847" y="654209"/>
                </a:cubicBezTo>
                <a:cubicBezTo>
                  <a:pt x="6928735" y="652183"/>
                  <a:pt x="6929967" y="649244"/>
                  <a:pt x="6928063" y="647198"/>
                </a:cubicBezTo>
                <a:close/>
                <a:moveTo>
                  <a:pt x="4890619" y="637021"/>
                </a:moveTo>
                <a:cubicBezTo>
                  <a:pt x="4887144" y="637113"/>
                  <a:pt x="4883663" y="638461"/>
                  <a:pt x="4880272" y="640295"/>
                </a:cubicBezTo>
                <a:cubicBezTo>
                  <a:pt x="4873490" y="643963"/>
                  <a:pt x="4867066" y="649577"/>
                  <a:pt x="4861754" y="650967"/>
                </a:cubicBezTo>
                <a:cubicBezTo>
                  <a:pt x="4867925" y="665066"/>
                  <a:pt x="4878147" y="656857"/>
                  <a:pt x="4884087" y="652391"/>
                </a:cubicBezTo>
                <a:cubicBezTo>
                  <a:pt x="4887742" y="651724"/>
                  <a:pt x="4892912" y="652261"/>
                  <a:pt x="4896688" y="651308"/>
                </a:cubicBezTo>
                <a:cubicBezTo>
                  <a:pt x="4900466" y="650355"/>
                  <a:pt x="4902849" y="647911"/>
                  <a:pt x="4900936" y="641283"/>
                </a:cubicBezTo>
                <a:cubicBezTo>
                  <a:pt x="4897565" y="638092"/>
                  <a:pt x="4894095" y="636928"/>
                  <a:pt x="4890619" y="637021"/>
                </a:cubicBezTo>
                <a:close/>
                <a:moveTo>
                  <a:pt x="6969811" y="636636"/>
                </a:moveTo>
                <a:cubicBezTo>
                  <a:pt x="6966457" y="637044"/>
                  <a:pt x="6963845" y="643491"/>
                  <a:pt x="6962285" y="639931"/>
                </a:cubicBezTo>
                <a:cubicBezTo>
                  <a:pt x="6961358" y="642222"/>
                  <a:pt x="6965294" y="642384"/>
                  <a:pt x="6965749" y="647843"/>
                </a:cubicBezTo>
                <a:cubicBezTo>
                  <a:pt x="6970614" y="645712"/>
                  <a:pt x="6967844" y="639384"/>
                  <a:pt x="6973399" y="638837"/>
                </a:cubicBezTo>
                <a:cubicBezTo>
                  <a:pt x="6972129" y="637036"/>
                  <a:pt x="6970929" y="636501"/>
                  <a:pt x="6969811" y="636636"/>
                </a:cubicBezTo>
                <a:close/>
                <a:moveTo>
                  <a:pt x="7033711" y="631584"/>
                </a:moveTo>
                <a:lnTo>
                  <a:pt x="7032781" y="632810"/>
                </a:lnTo>
                <a:lnTo>
                  <a:pt x="7030517" y="634347"/>
                </a:lnTo>
                <a:cubicBezTo>
                  <a:pt x="7029053" y="635474"/>
                  <a:pt x="7028704" y="636356"/>
                  <a:pt x="7028936" y="636952"/>
                </a:cubicBezTo>
                <a:cubicBezTo>
                  <a:pt x="7029165" y="637550"/>
                  <a:pt x="7029976" y="637862"/>
                  <a:pt x="7030828" y="637853"/>
                </a:cubicBezTo>
                <a:cubicBezTo>
                  <a:pt x="7032533" y="637835"/>
                  <a:pt x="7034408" y="636529"/>
                  <a:pt x="7032159" y="633628"/>
                </a:cubicBezTo>
                <a:lnTo>
                  <a:pt x="7032781" y="632810"/>
                </a:lnTo>
                <a:lnTo>
                  <a:pt x="7033534" y="632297"/>
                </a:lnTo>
                <a:cubicBezTo>
                  <a:pt x="7033811" y="631812"/>
                  <a:pt x="7033905" y="631468"/>
                  <a:pt x="7033711" y="631584"/>
                </a:cubicBezTo>
                <a:close/>
                <a:moveTo>
                  <a:pt x="6945938" y="630459"/>
                </a:moveTo>
                <a:cubicBezTo>
                  <a:pt x="6945938" y="630459"/>
                  <a:pt x="6944316" y="631169"/>
                  <a:pt x="6942696" y="631878"/>
                </a:cubicBezTo>
                <a:cubicBezTo>
                  <a:pt x="6942696" y="631878"/>
                  <a:pt x="6941075" y="632588"/>
                  <a:pt x="6941075" y="632588"/>
                </a:cubicBezTo>
                <a:cubicBezTo>
                  <a:pt x="6940082" y="634737"/>
                  <a:pt x="6938462" y="635447"/>
                  <a:pt x="6939719" y="638324"/>
                </a:cubicBezTo>
                <a:cubicBezTo>
                  <a:pt x="6941972" y="639053"/>
                  <a:pt x="6941972" y="639053"/>
                  <a:pt x="6943593" y="638342"/>
                </a:cubicBezTo>
                <a:cubicBezTo>
                  <a:pt x="6945214" y="637634"/>
                  <a:pt x="6945214" y="637634"/>
                  <a:pt x="6946836" y="636923"/>
                </a:cubicBezTo>
                <a:cubicBezTo>
                  <a:pt x="6946836" y="636923"/>
                  <a:pt x="6948456" y="636213"/>
                  <a:pt x="6948456" y="636213"/>
                </a:cubicBezTo>
                <a:cubicBezTo>
                  <a:pt x="6950079" y="635502"/>
                  <a:pt x="6951070" y="633356"/>
                  <a:pt x="6950440" y="631917"/>
                </a:cubicBezTo>
                <a:cubicBezTo>
                  <a:pt x="6949811" y="630480"/>
                  <a:pt x="6947561" y="629750"/>
                  <a:pt x="6945938" y="630459"/>
                </a:cubicBezTo>
                <a:close/>
                <a:moveTo>
                  <a:pt x="7003524" y="617805"/>
                </a:moveTo>
                <a:cubicBezTo>
                  <a:pt x="7004220" y="619399"/>
                  <a:pt x="7002578" y="620119"/>
                  <a:pt x="7002578" y="620119"/>
                </a:cubicBezTo>
                <a:cubicBezTo>
                  <a:pt x="6997898" y="618370"/>
                  <a:pt x="6994735" y="617854"/>
                  <a:pt x="6992358" y="619132"/>
                </a:cubicBezTo>
                <a:cubicBezTo>
                  <a:pt x="6989981" y="620411"/>
                  <a:pt x="6988389" y="623481"/>
                  <a:pt x="6986847" y="628901"/>
                </a:cubicBezTo>
                <a:cubicBezTo>
                  <a:pt x="6991280" y="634557"/>
                  <a:pt x="6995673" y="634533"/>
                  <a:pt x="6999458" y="633114"/>
                </a:cubicBezTo>
                <a:cubicBezTo>
                  <a:pt x="7003240" y="631696"/>
                  <a:pt x="7006414" y="628882"/>
                  <a:pt x="7008404" y="628960"/>
                </a:cubicBezTo>
                <a:cubicBezTo>
                  <a:pt x="7009352" y="626648"/>
                  <a:pt x="7007011" y="625773"/>
                  <a:pt x="7006312" y="624180"/>
                </a:cubicBezTo>
                <a:cubicBezTo>
                  <a:pt x="7007260" y="621867"/>
                  <a:pt x="7007260" y="621867"/>
                  <a:pt x="7006562" y="620274"/>
                </a:cubicBezTo>
                <a:cubicBezTo>
                  <a:pt x="7005862" y="618680"/>
                  <a:pt x="7005166" y="617087"/>
                  <a:pt x="7003524" y="617805"/>
                </a:cubicBezTo>
                <a:close/>
                <a:moveTo>
                  <a:pt x="7064576" y="616924"/>
                </a:moveTo>
                <a:cubicBezTo>
                  <a:pt x="7062417" y="618327"/>
                  <a:pt x="7060382" y="620589"/>
                  <a:pt x="7059872" y="621726"/>
                </a:cubicBezTo>
                <a:cubicBezTo>
                  <a:pt x="7061221" y="622507"/>
                  <a:pt x="7062108" y="622804"/>
                  <a:pt x="7062784" y="622766"/>
                </a:cubicBezTo>
                <a:cubicBezTo>
                  <a:pt x="7064813" y="622650"/>
                  <a:pt x="7064950" y="619504"/>
                  <a:pt x="7070027" y="617281"/>
                </a:cubicBezTo>
                <a:cubicBezTo>
                  <a:pt x="7069020" y="614980"/>
                  <a:pt x="7066736" y="615522"/>
                  <a:pt x="7064576" y="616924"/>
                </a:cubicBezTo>
                <a:close/>
                <a:moveTo>
                  <a:pt x="5068458" y="603627"/>
                </a:moveTo>
                <a:cubicBezTo>
                  <a:pt x="5067377" y="604571"/>
                  <a:pt x="5066570" y="607282"/>
                  <a:pt x="5065243" y="608805"/>
                </a:cubicBezTo>
                <a:cubicBezTo>
                  <a:pt x="5065648" y="614284"/>
                  <a:pt x="5070956" y="608191"/>
                  <a:pt x="5073319" y="609040"/>
                </a:cubicBezTo>
                <a:cubicBezTo>
                  <a:pt x="5070895" y="603503"/>
                  <a:pt x="5069539" y="602683"/>
                  <a:pt x="5068458" y="603627"/>
                </a:cubicBezTo>
                <a:close/>
                <a:moveTo>
                  <a:pt x="6869513" y="599668"/>
                </a:moveTo>
                <a:lnTo>
                  <a:pt x="6871323" y="600367"/>
                </a:lnTo>
                <a:lnTo>
                  <a:pt x="6869557" y="600826"/>
                </a:lnTo>
                <a:close/>
                <a:moveTo>
                  <a:pt x="6939542" y="597263"/>
                </a:moveTo>
                <a:cubicBezTo>
                  <a:pt x="6938472" y="594817"/>
                  <a:pt x="6936829" y="595535"/>
                  <a:pt x="6935928" y="597387"/>
                </a:cubicBezTo>
                <a:cubicBezTo>
                  <a:pt x="6935025" y="599241"/>
                  <a:pt x="6934863" y="602225"/>
                  <a:pt x="6936755" y="604311"/>
                </a:cubicBezTo>
                <a:cubicBezTo>
                  <a:pt x="6938398" y="603592"/>
                  <a:pt x="6940041" y="602872"/>
                  <a:pt x="6941683" y="602154"/>
                </a:cubicBezTo>
                <a:cubicBezTo>
                  <a:pt x="6940256" y="598892"/>
                  <a:pt x="6937900" y="597982"/>
                  <a:pt x="6939542" y="597263"/>
                </a:cubicBezTo>
                <a:close/>
                <a:moveTo>
                  <a:pt x="6858515" y="596972"/>
                </a:moveTo>
                <a:cubicBezTo>
                  <a:pt x="6860164" y="596252"/>
                  <a:pt x="6861541" y="599402"/>
                  <a:pt x="6862921" y="602554"/>
                </a:cubicBezTo>
                <a:lnTo>
                  <a:pt x="6869557" y="600826"/>
                </a:lnTo>
                <a:lnTo>
                  <a:pt x="6869656" y="603359"/>
                </a:lnTo>
                <a:cubicBezTo>
                  <a:pt x="6870584" y="604360"/>
                  <a:pt x="6871927" y="605182"/>
                  <a:pt x="6872270" y="605969"/>
                </a:cubicBezTo>
                <a:cubicBezTo>
                  <a:pt x="6868975" y="607413"/>
                  <a:pt x="6866639" y="606558"/>
                  <a:pt x="6865258" y="603407"/>
                </a:cubicBezTo>
                <a:cubicBezTo>
                  <a:pt x="6864991" y="607279"/>
                  <a:pt x="6862805" y="615745"/>
                  <a:pt x="6858398" y="610164"/>
                </a:cubicBezTo>
                <a:cubicBezTo>
                  <a:pt x="6860046" y="609444"/>
                  <a:pt x="6860046" y="609444"/>
                  <a:pt x="6861694" y="608721"/>
                </a:cubicBezTo>
                <a:cubicBezTo>
                  <a:pt x="6861694" y="608721"/>
                  <a:pt x="6861694" y="608721"/>
                  <a:pt x="6863341" y="608001"/>
                </a:cubicBezTo>
                <a:cubicBezTo>
                  <a:pt x="6863341" y="608001"/>
                  <a:pt x="6863341" y="608001"/>
                  <a:pt x="6862652" y="606426"/>
                </a:cubicBezTo>
                <a:cubicBezTo>
                  <a:pt x="6859625" y="603996"/>
                  <a:pt x="6858936" y="602419"/>
                  <a:pt x="6855909" y="599990"/>
                </a:cubicBezTo>
                <a:cubicBezTo>
                  <a:pt x="6857557" y="599268"/>
                  <a:pt x="6859204" y="598549"/>
                  <a:pt x="6858515" y="596972"/>
                </a:cubicBezTo>
                <a:close/>
                <a:moveTo>
                  <a:pt x="7060679" y="584720"/>
                </a:moveTo>
                <a:lnTo>
                  <a:pt x="7060052" y="584773"/>
                </a:lnTo>
                <a:lnTo>
                  <a:pt x="7060060" y="584746"/>
                </a:lnTo>
                <a:close/>
                <a:moveTo>
                  <a:pt x="6993315" y="584279"/>
                </a:moveTo>
                <a:cubicBezTo>
                  <a:pt x="6992136" y="583398"/>
                  <a:pt x="6990522" y="583480"/>
                  <a:pt x="6989724" y="586686"/>
                </a:cubicBezTo>
                <a:cubicBezTo>
                  <a:pt x="6992239" y="587966"/>
                  <a:pt x="6993633" y="588070"/>
                  <a:pt x="6994272" y="587643"/>
                </a:cubicBezTo>
                <a:cubicBezTo>
                  <a:pt x="6995229" y="587001"/>
                  <a:pt x="6994491" y="585158"/>
                  <a:pt x="6993315" y="584279"/>
                </a:cubicBezTo>
                <a:close/>
                <a:moveTo>
                  <a:pt x="7061552" y="579852"/>
                </a:moveTo>
                <a:lnTo>
                  <a:pt x="7060060" y="584746"/>
                </a:lnTo>
                <a:lnTo>
                  <a:pt x="7057433" y="584855"/>
                </a:lnTo>
                <a:cubicBezTo>
                  <a:pt x="7055335" y="585089"/>
                  <a:pt x="7056153" y="585073"/>
                  <a:pt x="7057493" y="584990"/>
                </a:cubicBezTo>
                <a:lnTo>
                  <a:pt x="7060052" y="584773"/>
                </a:lnTo>
                <a:lnTo>
                  <a:pt x="7058306" y="590503"/>
                </a:lnTo>
                <a:cubicBezTo>
                  <a:pt x="7059662" y="593601"/>
                  <a:pt x="7060858" y="594924"/>
                  <a:pt x="7061948" y="595225"/>
                </a:cubicBezTo>
                <a:cubicBezTo>
                  <a:pt x="7062764" y="595452"/>
                  <a:pt x="7063522" y="595105"/>
                  <a:pt x="7064242" y="594500"/>
                </a:cubicBezTo>
                <a:cubicBezTo>
                  <a:pt x="7066400" y="592692"/>
                  <a:pt x="7068217" y="588587"/>
                  <a:pt x="7070296" y="590794"/>
                </a:cubicBezTo>
                <a:cubicBezTo>
                  <a:pt x="7073238" y="583967"/>
                  <a:pt x="7068189" y="576947"/>
                  <a:pt x="7061552" y="579852"/>
                </a:cubicBezTo>
                <a:close/>
                <a:moveTo>
                  <a:pt x="5048114" y="579021"/>
                </a:moveTo>
                <a:cubicBezTo>
                  <a:pt x="5046115" y="578439"/>
                  <a:pt x="5044442" y="579171"/>
                  <a:pt x="5043841" y="582349"/>
                </a:cubicBezTo>
                <a:cubicBezTo>
                  <a:pt x="5045982" y="587240"/>
                  <a:pt x="5049326" y="585776"/>
                  <a:pt x="5054343" y="583579"/>
                </a:cubicBezTo>
                <a:cubicBezTo>
                  <a:pt x="5052437" y="581500"/>
                  <a:pt x="5050112" y="579603"/>
                  <a:pt x="5048114" y="579021"/>
                </a:cubicBezTo>
                <a:close/>
                <a:moveTo>
                  <a:pt x="5028102" y="578174"/>
                </a:moveTo>
                <a:cubicBezTo>
                  <a:pt x="5018855" y="584092"/>
                  <a:pt x="5010172" y="582283"/>
                  <a:pt x="5002459" y="578180"/>
                </a:cubicBezTo>
                <a:cubicBezTo>
                  <a:pt x="4992649" y="591824"/>
                  <a:pt x="4972658" y="591223"/>
                  <a:pt x="4977588" y="611503"/>
                </a:cubicBezTo>
                <a:cubicBezTo>
                  <a:pt x="4982274" y="613193"/>
                  <a:pt x="4985868" y="607880"/>
                  <a:pt x="4993178" y="606553"/>
                </a:cubicBezTo>
                <a:cubicBezTo>
                  <a:pt x="4997417" y="606098"/>
                  <a:pt x="5010880" y="608970"/>
                  <a:pt x="5020668" y="606614"/>
                </a:cubicBezTo>
                <a:cubicBezTo>
                  <a:pt x="5023930" y="605828"/>
                  <a:pt x="5026786" y="604461"/>
                  <a:pt x="5028753" y="602199"/>
                </a:cubicBezTo>
                <a:cubicBezTo>
                  <a:pt x="5033034" y="598456"/>
                  <a:pt x="5036221" y="587710"/>
                  <a:pt x="5028102" y="578174"/>
                </a:cubicBezTo>
                <a:close/>
                <a:moveTo>
                  <a:pt x="6949397" y="570667"/>
                </a:moveTo>
                <a:cubicBezTo>
                  <a:pt x="6947724" y="571398"/>
                  <a:pt x="6947724" y="571398"/>
                  <a:pt x="6946053" y="572130"/>
                </a:cubicBezTo>
                <a:cubicBezTo>
                  <a:pt x="6946053" y="572130"/>
                  <a:pt x="6945073" y="574445"/>
                  <a:pt x="6943400" y="575175"/>
                </a:cubicBezTo>
                <a:cubicBezTo>
                  <a:pt x="6943400" y="575175"/>
                  <a:pt x="6944093" y="576760"/>
                  <a:pt x="6944785" y="578341"/>
                </a:cubicBezTo>
                <a:cubicBezTo>
                  <a:pt x="6944785" y="578341"/>
                  <a:pt x="6945477" y="579924"/>
                  <a:pt x="6947149" y="579191"/>
                </a:cubicBezTo>
                <a:cubicBezTo>
                  <a:pt x="6946456" y="577608"/>
                  <a:pt x="6948130" y="576877"/>
                  <a:pt x="6949803" y="576146"/>
                </a:cubicBezTo>
                <a:cubicBezTo>
                  <a:pt x="6949803" y="576146"/>
                  <a:pt x="6951475" y="575412"/>
                  <a:pt x="6950781" y="573831"/>
                </a:cubicBezTo>
                <a:cubicBezTo>
                  <a:pt x="6952455" y="573098"/>
                  <a:pt x="6951761" y="571516"/>
                  <a:pt x="6951761" y="571516"/>
                </a:cubicBezTo>
                <a:cubicBezTo>
                  <a:pt x="6951070" y="569933"/>
                  <a:pt x="6949397" y="570667"/>
                  <a:pt x="6949397" y="570667"/>
                </a:cubicBezTo>
                <a:close/>
                <a:moveTo>
                  <a:pt x="7091353" y="566807"/>
                </a:moveTo>
                <a:cubicBezTo>
                  <a:pt x="7086234" y="569048"/>
                  <a:pt x="7086541" y="574399"/>
                  <a:pt x="7081422" y="576641"/>
                </a:cubicBezTo>
                <a:cubicBezTo>
                  <a:pt x="7082856" y="578754"/>
                  <a:pt x="7084361" y="579581"/>
                  <a:pt x="7085772" y="579536"/>
                </a:cubicBezTo>
                <a:cubicBezTo>
                  <a:pt x="7090002" y="579399"/>
                  <a:pt x="7093370" y="571410"/>
                  <a:pt x="7091353" y="566807"/>
                </a:cubicBezTo>
                <a:close/>
                <a:moveTo>
                  <a:pt x="6953702" y="562610"/>
                </a:moveTo>
                <a:cubicBezTo>
                  <a:pt x="6951071" y="565707"/>
                  <a:pt x="6951426" y="566521"/>
                  <a:pt x="6952798" y="567378"/>
                </a:cubicBezTo>
                <a:cubicBezTo>
                  <a:pt x="6954171" y="568235"/>
                  <a:pt x="6956556" y="569132"/>
                  <a:pt x="6957983" y="572393"/>
                </a:cubicBezTo>
                <a:cubicBezTo>
                  <a:pt x="6959656" y="571660"/>
                  <a:pt x="6958229" y="568401"/>
                  <a:pt x="6957515" y="566769"/>
                </a:cubicBezTo>
                <a:cubicBezTo>
                  <a:pt x="6955843" y="567501"/>
                  <a:pt x="6954416" y="564242"/>
                  <a:pt x="6953702" y="562610"/>
                </a:cubicBezTo>
                <a:close/>
                <a:moveTo>
                  <a:pt x="4993390" y="562265"/>
                </a:moveTo>
                <a:cubicBezTo>
                  <a:pt x="4991810" y="563412"/>
                  <a:pt x="4990372" y="565414"/>
                  <a:pt x="4989931" y="566521"/>
                </a:cubicBezTo>
                <a:cubicBezTo>
                  <a:pt x="4991275" y="569589"/>
                  <a:pt x="4993710" y="566694"/>
                  <a:pt x="4995053" y="569765"/>
                </a:cubicBezTo>
                <a:cubicBezTo>
                  <a:pt x="4995933" y="567550"/>
                  <a:pt x="4994592" y="564482"/>
                  <a:pt x="4997697" y="563122"/>
                </a:cubicBezTo>
                <a:cubicBezTo>
                  <a:pt x="4996691" y="560822"/>
                  <a:pt x="4994969" y="561117"/>
                  <a:pt x="4993390" y="562265"/>
                </a:cubicBezTo>
                <a:close/>
                <a:moveTo>
                  <a:pt x="6971213" y="557003"/>
                </a:moveTo>
                <a:cubicBezTo>
                  <a:pt x="6971919" y="558614"/>
                  <a:pt x="6970276" y="559333"/>
                  <a:pt x="6972623" y="560225"/>
                </a:cubicBezTo>
                <a:cubicBezTo>
                  <a:pt x="6972623" y="560225"/>
                  <a:pt x="6973329" y="561835"/>
                  <a:pt x="6973329" y="561835"/>
                </a:cubicBezTo>
                <a:cubicBezTo>
                  <a:pt x="6973329" y="561835"/>
                  <a:pt x="6970043" y="563274"/>
                  <a:pt x="6970043" y="563274"/>
                </a:cubicBezTo>
                <a:cubicBezTo>
                  <a:pt x="6970043" y="563274"/>
                  <a:pt x="6968400" y="563993"/>
                  <a:pt x="6968400" y="563993"/>
                </a:cubicBezTo>
                <a:cubicBezTo>
                  <a:pt x="6968400" y="563993"/>
                  <a:pt x="6969105" y="565605"/>
                  <a:pt x="6969105" y="565605"/>
                </a:cubicBezTo>
                <a:cubicBezTo>
                  <a:pt x="6969811" y="567216"/>
                  <a:pt x="6969811" y="567216"/>
                  <a:pt x="6969811" y="567216"/>
                </a:cubicBezTo>
                <a:cubicBezTo>
                  <a:pt x="6971455" y="566496"/>
                  <a:pt x="6971455" y="566496"/>
                  <a:pt x="6971455" y="566496"/>
                </a:cubicBezTo>
                <a:cubicBezTo>
                  <a:pt x="6973096" y="565778"/>
                  <a:pt x="6976382" y="564340"/>
                  <a:pt x="6975677" y="562728"/>
                </a:cubicBezTo>
                <a:cubicBezTo>
                  <a:pt x="6974972" y="561116"/>
                  <a:pt x="6974265" y="559506"/>
                  <a:pt x="6973560" y="557895"/>
                </a:cubicBezTo>
                <a:cubicBezTo>
                  <a:pt x="6972857" y="556283"/>
                  <a:pt x="6971213" y="557003"/>
                  <a:pt x="6971213" y="557003"/>
                </a:cubicBezTo>
                <a:close/>
                <a:moveTo>
                  <a:pt x="5020239" y="551199"/>
                </a:moveTo>
                <a:cubicBezTo>
                  <a:pt x="5018746" y="551853"/>
                  <a:pt x="5017251" y="552507"/>
                  <a:pt x="5017251" y="552507"/>
                </a:cubicBezTo>
                <a:cubicBezTo>
                  <a:pt x="5017923" y="554039"/>
                  <a:pt x="5018596" y="555574"/>
                  <a:pt x="5019267" y="557108"/>
                </a:cubicBezTo>
                <a:cubicBezTo>
                  <a:pt x="5019267" y="557108"/>
                  <a:pt x="5020761" y="556455"/>
                  <a:pt x="5022254" y="555802"/>
                </a:cubicBezTo>
                <a:cubicBezTo>
                  <a:pt x="5021582" y="554266"/>
                  <a:pt x="5020911" y="552732"/>
                  <a:pt x="5020239" y="551199"/>
                </a:cubicBezTo>
                <a:close/>
                <a:moveTo>
                  <a:pt x="7010440" y="539930"/>
                </a:moveTo>
                <a:cubicBezTo>
                  <a:pt x="7009415" y="537586"/>
                  <a:pt x="7008947" y="538723"/>
                  <a:pt x="7008328" y="540621"/>
                </a:cubicBezTo>
                <a:cubicBezTo>
                  <a:pt x="7007711" y="542520"/>
                  <a:pt x="7006944" y="545183"/>
                  <a:pt x="7005323" y="545893"/>
                </a:cubicBezTo>
                <a:cubicBezTo>
                  <a:pt x="7007627" y="546744"/>
                  <a:pt x="7009419" y="546426"/>
                  <a:pt x="7010956" y="545520"/>
                </a:cubicBezTo>
                <a:cubicBezTo>
                  <a:pt x="7012492" y="544615"/>
                  <a:pt x="7013772" y="543124"/>
                  <a:pt x="7015051" y="541632"/>
                </a:cubicBezTo>
                <a:cubicBezTo>
                  <a:pt x="7014621" y="536239"/>
                  <a:pt x="7008310" y="548306"/>
                  <a:pt x="7010440" y="539930"/>
                </a:cubicBezTo>
                <a:close/>
                <a:moveTo>
                  <a:pt x="6965009" y="539442"/>
                </a:moveTo>
                <a:cubicBezTo>
                  <a:pt x="6963416" y="540140"/>
                  <a:pt x="6961139" y="539276"/>
                  <a:pt x="6959547" y="539973"/>
                </a:cubicBezTo>
                <a:cubicBezTo>
                  <a:pt x="6959547" y="539973"/>
                  <a:pt x="6958637" y="542232"/>
                  <a:pt x="6958637" y="542232"/>
                </a:cubicBezTo>
                <a:cubicBezTo>
                  <a:pt x="6958637" y="542232"/>
                  <a:pt x="6958637" y="542232"/>
                  <a:pt x="6957954" y="540671"/>
                </a:cubicBezTo>
                <a:cubicBezTo>
                  <a:pt x="6957270" y="539107"/>
                  <a:pt x="6957270" y="539107"/>
                  <a:pt x="6955676" y="539806"/>
                </a:cubicBezTo>
                <a:cubicBezTo>
                  <a:pt x="6955676" y="539806"/>
                  <a:pt x="6955676" y="539806"/>
                  <a:pt x="6956360" y="541367"/>
                </a:cubicBezTo>
                <a:cubicBezTo>
                  <a:pt x="6956360" y="541367"/>
                  <a:pt x="6956360" y="541367"/>
                  <a:pt x="6957045" y="542929"/>
                </a:cubicBezTo>
                <a:cubicBezTo>
                  <a:pt x="6955451" y="543626"/>
                  <a:pt x="6953859" y="544323"/>
                  <a:pt x="6954543" y="545885"/>
                </a:cubicBezTo>
                <a:cubicBezTo>
                  <a:pt x="6952949" y="546581"/>
                  <a:pt x="6953632" y="548143"/>
                  <a:pt x="6954316" y="549706"/>
                </a:cubicBezTo>
                <a:cubicBezTo>
                  <a:pt x="6955000" y="551267"/>
                  <a:pt x="6957277" y="552133"/>
                  <a:pt x="6958869" y="551436"/>
                </a:cubicBezTo>
                <a:cubicBezTo>
                  <a:pt x="6958186" y="549874"/>
                  <a:pt x="6959778" y="549176"/>
                  <a:pt x="6961372" y="548480"/>
                </a:cubicBezTo>
                <a:cubicBezTo>
                  <a:pt x="6961372" y="548480"/>
                  <a:pt x="6960689" y="546916"/>
                  <a:pt x="6962281" y="546220"/>
                </a:cubicBezTo>
                <a:cubicBezTo>
                  <a:pt x="6961598" y="544658"/>
                  <a:pt x="6963874" y="545522"/>
                  <a:pt x="6965467" y="544826"/>
                </a:cubicBezTo>
                <a:cubicBezTo>
                  <a:pt x="6965467" y="544826"/>
                  <a:pt x="6965467" y="544826"/>
                  <a:pt x="6967060" y="544127"/>
                </a:cubicBezTo>
                <a:cubicBezTo>
                  <a:pt x="6969337" y="544993"/>
                  <a:pt x="6968653" y="543431"/>
                  <a:pt x="6967969" y="541869"/>
                </a:cubicBezTo>
                <a:cubicBezTo>
                  <a:pt x="6967286" y="540307"/>
                  <a:pt x="6966602" y="538745"/>
                  <a:pt x="6965009" y="539442"/>
                </a:cubicBezTo>
                <a:close/>
                <a:moveTo>
                  <a:pt x="7007399" y="531244"/>
                </a:moveTo>
                <a:cubicBezTo>
                  <a:pt x="7005836" y="532502"/>
                  <a:pt x="7003191" y="534631"/>
                  <a:pt x="7002709" y="535020"/>
                </a:cubicBezTo>
                <a:cubicBezTo>
                  <a:pt x="7002389" y="535277"/>
                  <a:pt x="7003031" y="534761"/>
                  <a:pt x="7005597" y="532696"/>
                </a:cubicBezTo>
                <a:cubicBezTo>
                  <a:pt x="7009445" y="529597"/>
                  <a:pt x="7008964" y="529984"/>
                  <a:pt x="7007399" y="531244"/>
                </a:cubicBezTo>
                <a:close/>
                <a:moveTo>
                  <a:pt x="6946549" y="530687"/>
                </a:moveTo>
                <a:lnTo>
                  <a:pt x="6983903" y="530687"/>
                </a:lnTo>
                <a:lnTo>
                  <a:pt x="6978539" y="533490"/>
                </a:lnTo>
                <a:cubicBezTo>
                  <a:pt x="6978931" y="538857"/>
                  <a:pt x="6974681" y="542563"/>
                  <a:pt x="6977392" y="548760"/>
                </a:cubicBezTo>
                <a:cubicBezTo>
                  <a:pt x="6981930" y="541236"/>
                  <a:pt x="6992568" y="547654"/>
                  <a:pt x="6994210" y="546936"/>
                </a:cubicBezTo>
                <a:cubicBezTo>
                  <a:pt x="6990534" y="543008"/>
                  <a:pt x="6998749" y="539411"/>
                  <a:pt x="6997679" y="532495"/>
                </a:cubicBezTo>
                <a:lnTo>
                  <a:pt x="6998695" y="530687"/>
                </a:lnTo>
                <a:lnTo>
                  <a:pt x="11737975" y="530687"/>
                </a:lnTo>
                <a:lnTo>
                  <a:pt x="11737975" y="6937837"/>
                </a:lnTo>
                <a:lnTo>
                  <a:pt x="6197230" y="6937837"/>
                </a:lnTo>
                <a:lnTo>
                  <a:pt x="6197094" y="6937700"/>
                </a:lnTo>
                <a:lnTo>
                  <a:pt x="6197091" y="6937837"/>
                </a:lnTo>
                <a:lnTo>
                  <a:pt x="6050463" y="6937837"/>
                </a:lnTo>
                <a:lnTo>
                  <a:pt x="6049336" y="6932731"/>
                </a:lnTo>
                <a:cubicBezTo>
                  <a:pt x="6048485" y="6928874"/>
                  <a:pt x="6047633" y="6925017"/>
                  <a:pt x="6047633" y="6925017"/>
                </a:cubicBezTo>
                <a:cubicBezTo>
                  <a:pt x="6056510" y="6919529"/>
                  <a:pt x="6057543" y="6901357"/>
                  <a:pt x="6069822" y="6911298"/>
                </a:cubicBezTo>
                <a:cubicBezTo>
                  <a:pt x="6079732" y="6887639"/>
                  <a:pt x="6088608" y="6882151"/>
                  <a:pt x="6109762" y="6886604"/>
                </a:cubicBezTo>
                <a:cubicBezTo>
                  <a:pt x="6109762" y="6886604"/>
                  <a:pt x="6106357" y="6871176"/>
                  <a:pt x="6106357" y="6871176"/>
                </a:cubicBezTo>
                <a:cubicBezTo>
                  <a:pt x="6106357" y="6871176"/>
                  <a:pt x="6093044" y="6879407"/>
                  <a:pt x="6085201" y="6866720"/>
                </a:cubicBezTo>
                <a:cubicBezTo>
                  <a:pt x="6073954" y="6838609"/>
                  <a:pt x="6108422" y="6834830"/>
                  <a:pt x="6120703" y="6844770"/>
                </a:cubicBezTo>
                <a:cubicBezTo>
                  <a:pt x="6128547" y="6857456"/>
                  <a:pt x="6124108" y="6860200"/>
                  <a:pt x="6128547" y="6857456"/>
                </a:cubicBezTo>
                <a:cubicBezTo>
                  <a:pt x="6140828" y="6867396"/>
                  <a:pt x="6132985" y="6854713"/>
                  <a:pt x="6137424" y="6851970"/>
                </a:cubicBezTo>
                <a:cubicBezTo>
                  <a:pt x="6149703" y="6861909"/>
                  <a:pt x="6154141" y="6859164"/>
                  <a:pt x="6166421" y="6869105"/>
                </a:cubicBezTo>
                <a:cubicBezTo>
                  <a:pt x="6170860" y="6866360"/>
                  <a:pt x="6179734" y="6860873"/>
                  <a:pt x="6184172" y="6858129"/>
                </a:cubicBezTo>
                <a:cubicBezTo>
                  <a:pt x="6188608" y="6855385"/>
                  <a:pt x="6180766" y="6842703"/>
                  <a:pt x="6180766" y="6842703"/>
                </a:cubicBezTo>
                <a:cubicBezTo>
                  <a:pt x="6185204" y="6839958"/>
                  <a:pt x="6194080" y="6834472"/>
                  <a:pt x="6186238" y="6821788"/>
                </a:cubicBezTo>
                <a:cubicBezTo>
                  <a:pt x="6177362" y="6827274"/>
                  <a:pt x="6168486" y="6832762"/>
                  <a:pt x="6160643" y="6820076"/>
                </a:cubicBezTo>
                <a:cubicBezTo>
                  <a:pt x="6160643" y="6820076"/>
                  <a:pt x="6169518" y="6814589"/>
                  <a:pt x="6169518" y="6814589"/>
                </a:cubicBezTo>
                <a:cubicBezTo>
                  <a:pt x="6152800" y="6807392"/>
                  <a:pt x="6139488" y="6815623"/>
                  <a:pt x="6123801" y="6790252"/>
                </a:cubicBezTo>
                <a:cubicBezTo>
                  <a:pt x="6119365" y="6792996"/>
                  <a:pt x="6127208" y="6805684"/>
                  <a:pt x="6110488" y="6798484"/>
                </a:cubicBezTo>
                <a:cubicBezTo>
                  <a:pt x="6106051" y="6801227"/>
                  <a:pt x="6110488" y="6798484"/>
                  <a:pt x="6106051" y="6801227"/>
                </a:cubicBezTo>
                <a:cubicBezTo>
                  <a:pt x="6098208" y="6788543"/>
                  <a:pt x="6107083" y="6783056"/>
                  <a:pt x="6103678" y="6767626"/>
                </a:cubicBezTo>
                <a:cubicBezTo>
                  <a:pt x="6100274" y="6752199"/>
                  <a:pt x="6100274" y="6752199"/>
                  <a:pt x="6101305" y="6734026"/>
                </a:cubicBezTo>
                <a:cubicBezTo>
                  <a:pt x="6114618" y="6725795"/>
                  <a:pt x="6126898" y="6735736"/>
                  <a:pt x="6140213" y="6727504"/>
                </a:cubicBezTo>
                <a:cubicBezTo>
                  <a:pt x="6144651" y="6724759"/>
                  <a:pt x="6135774" y="6730248"/>
                  <a:pt x="6127932" y="6717565"/>
                </a:cubicBezTo>
                <a:cubicBezTo>
                  <a:pt x="6132370" y="6714820"/>
                  <a:pt x="6141246" y="6709333"/>
                  <a:pt x="6137839" y="6693901"/>
                </a:cubicBezTo>
                <a:cubicBezTo>
                  <a:pt x="6137839" y="6693901"/>
                  <a:pt x="6142276" y="6691158"/>
                  <a:pt x="6138872" y="6675730"/>
                </a:cubicBezTo>
                <a:cubicBezTo>
                  <a:pt x="6122154" y="6668532"/>
                  <a:pt x="6111212" y="6710365"/>
                  <a:pt x="6095526" y="6684995"/>
                </a:cubicBezTo>
                <a:cubicBezTo>
                  <a:pt x="6095526" y="6684995"/>
                  <a:pt x="6104401" y="6679506"/>
                  <a:pt x="6096561" y="6666822"/>
                </a:cubicBezTo>
                <a:cubicBezTo>
                  <a:pt x="6096561" y="6666822"/>
                  <a:pt x="6092121" y="6669567"/>
                  <a:pt x="6075402" y="6662371"/>
                </a:cubicBezTo>
                <a:cubicBezTo>
                  <a:pt x="6071997" y="6646940"/>
                  <a:pt x="6059717" y="6637000"/>
                  <a:pt x="6068594" y="6631513"/>
                </a:cubicBezTo>
                <a:cubicBezTo>
                  <a:pt x="6056313" y="6621572"/>
                  <a:pt x="6065188" y="6616085"/>
                  <a:pt x="6057345" y="6603399"/>
                </a:cubicBezTo>
                <a:cubicBezTo>
                  <a:pt x="6061782" y="6600655"/>
                  <a:pt x="6070659" y="6595166"/>
                  <a:pt x="6075096" y="6592422"/>
                </a:cubicBezTo>
                <a:cubicBezTo>
                  <a:pt x="6087377" y="6602366"/>
                  <a:pt x="6095218" y="6615050"/>
                  <a:pt x="6103062" y="6627733"/>
                </a:cubicBezTo>
                <a:cubicBezTo>
                  <a:pt x="6108533" y="6606818"/>
                  <a:pt x="6125252" y="6614013"/>
                  <a:pt x="6138565" y="6605783"/>
                </a:cubicBezTo>
                <a:cubicBezTo>
                  <a:pt x="6146409" y="6618470"/>
                  <a:pt x="6133095" y="6626701"/>
                  <a:pt x="6145376" y="6636641"/>
                </a:cubicBezTo>
                <a:cubicBezTo>
                  <a:pt x="6154250" y="6631153"/>
                  <a:pt x="6167564" y="6622922"/>
                  <a:pt x="6179844" y="6632862"/>
                </a:cubicBezTo>
                <a:cubicBezTo>
                  <a:pt x="6183250" y="6648292"/>
                  <a:pt x="6170968" y="6638350"/>
                  <a:pt x="6162092" y="6643837"/>
                </a:cubicBezTo>
                <a:cubicBezTo>
                  <a:pt x="6165499" y="6659268"/>
                  <a:pt x="6173342" y="6671951"/>
                  <a:pt x="6177779" y="6669207"/>
                </a:cubicBezTo>
                <a:cubicBezTo>
                  <a:pt x="6186654" y="6663720"/>
                  <a:pt x="6174374" y="6653780"/>
                  <a:pt x="6191092" y="6660977"/>
                </a:cubicBezTo>
                <a:cubicBezTo>
                  <a:pt x="6198936" y="6673663"/>
                  <a:pt x="6211218" y="6683603"/>
                  <a:pt x="6220092" y="6678116"/>
                </a:cubicBezTo>
                <a:cubicBezTo>
                  <a:pt x="6227934" y="6690799"/>
                  <a:pt x="6219059" y="6696287"/>
                  <a:pt x="6231342" y="6706230"/>
                </a:cubicBezTo>
                <a:cubicBezTo>
                  <a:pt x="6240217" y="6700741"/>
                  <a:pt x="6266842" y="6684280"/>
                  <a:pt x="6282529" y="6709650"/>
                </a:cubicBezTo>
                <a:cubicBezTo>
                  <a:pt x="6286967" y="6706906"/>
                  <a:pt x="6291404" y="6704163"/>
                  <a:pt x="6295842" y="6701418"/>
                </a:cubicBezTo>
                <a:cubicBezTo>
                  <a:pt x="6291404" y="6704163"/>
                  <a:pt x="6294809" y="6719589"/>
                  <a:pt x="6294809" y="6719589"/>
                </a:cubicBezTo>
                <a:cubicBezTo>
                  <a:pt x="6290371" y="6722334"/>
                  <a:pt x="6282529" y="6709650"/>
                  <a:pt x="6285934" y="6725077"/>
                </a:cubicBezTo>
                <a:cubicBezTo>
                  <a:pt x="6293775" y="6737762"/>
                  <a:pt x="6298213" y="6735018"/>
                  <a:pt x="6310495" y="6744961"/>
                </a:cubicBezTo>
                <a:cubicBezTo>
                  <a:pt x="6328245" y="6733985"/>
                  <a:pt x="6340524" y="6743925"/>
                  <a:pt x="6349400" y="6738439"/>
                </a:cubicBezTo>
                <a:cubicBezTo>
                  <a:pt x="6360649" y="6766553"/>
                  <a:pt x="6373962" y="6758321"/>
                  <a:pt x="6386244" y="6768261"/>
                </a:cubicBezTo>
                <a:cubicBezTo>
                  <a:pt x="6395119" y="6762773"/>
                  <a:pt x="6399556" y="6760029"/>
                  <a:pt x="6403995" y="6757286"/>
                </a:cubicBezTo>
                <a:cubicBezTo>
                  <a:pt x="6396153" y="6744602"/>
                  <a:pt x="6387277" y="6750090"/>
                  <a:pt x="6383871" y="6734658"/>
                </a:cubicBezTo>
                <a:cubicBezTo>
                  <a:pt x="6374996" y="6740147"/>
                  <a:pt x="6358277" y="6732951"/>
                  <a:pt x="6358277" y="6732951"/>
                </a:cubicBezTo>
                <a:cubicBezTo>
                  <a:pt x="6350434" y="6720266"/>
                  <a:pt x="6354872" y="6717522"/>
                  <a:pt x="6354872" y="6717522"/>
                </a:cubicBezTo>
                <a:cubicBezTo>
                  <a:pt x="6339186" y="6692152"/>
                  <a:pt x="6331344" y="6679469"/>
                  <a:pt x="6340219" y="6673980"/>
                </a:cubicBezTo>
                <a:cubicBezTo>
                  <a:pt x="6335782" y="6676724"/>
                  <a:pt x="6323500" y="6666781"/>
                  <a:pt x="6323500" y="6666781"/>
                </a:cubicBezTo>
                <a:cubicBezTo>
                  <a:pt x="6315658" y="6654097"/>
                  <a:pt x="6315658" y="6654097"/>
                  <a:pt x="6307814" y="6641412"/>
                </a:cubicBezTo>
                <a:cubicBezTo>
                  <a:pt x="6312251" y="6638668"/>
                  <a:pt x="6316690" y="6635923"/>
                  <a:pt x="6316690" y="6635923"/>
                </a:cubicBezTo>
                <a:cubicBezTo>
                  <a:pt x="6328972" y="6645867"/>
                  <a:pt x="6324534" y="6648610"/>
                  <a:pt x="6324534" y="6648610"/>
                </a:cubicBezTo>
                <a:cubicBezTo>
                  <a:pt x="6336814" y="6658551"/>
                  <a:pt x="6333409" y="6643122"/>
                  <a:pt x="6345689" y="6653062"/>
                </a:cubicBezTo>
                <a:cubicBezTo>
                  <a:pt x="6345689" y="6653062"/>
                  <a:pt x="6350127" y="6650317"/>
                  <a:pt x="6354565" y="6647575"/>
                </a:cubicBezTo>
                <a:cubicBezTo>
                  <a:pt x="6366846" y="6657517"/>
                  <a:pt x="6367877" y="6639343"/>
                  <a:pt x="6380159" y="6649286"/>
                </a:cubicBezTo>
                <a:cubicBezTo>
                  <a:pt x="6376752" y="6633856"/>
                  <a:pt x="6376752" y="6633856"/>
                  <a:pt x="6381191" y="6631112"/>
                </a:cubicBezTo>
                <a:cubicBezTo>
                  <a:pt x="6385628" y="6628368"/>
                  <a:pt x="6393472" y="6641054"/>
                  <a:pt x="6397910" y="6638311"/>
                </a:cubicBezTo>
                <a:cubicBezTo>
                  <a:pt x="6411224" y="6630080"/>
                  <a:pt x="6423502" y="6640020"/>
                  <a:pt x="6432379" y="6634532"/>
                </a:cubicBezTo>
                <a:cubicBezTo>
                  <a:pt x="6445692" y="6626300"/>
                  <a:pt x="6425568" y="6603673"/>
                  <a:pt x="6413289" y="6593733"/>
                </a:cubicBezTo>
                <a:cubicBezTo>
                  <a:pt x="6395539" y="6604709"/>
                  <a:pt x="6373349" y="6618429"/>
                  <a:pt x="6353225" y="6595801"/>
                </a:cubicBezTo>
                <a:cubicBezTo>
                  <a:pt x="6345382" y="6583118"/>
                  <a:pt x="6362100" y="6590314"/>
                  <a:pt x="6354257" y="6577629"/>
                </a:cubicBezTo>
                <a:cubicBezTo>
                  <a:pt x="6341976" y="6567686"/>
                  <a:pt x="6337538" y="6570430"/>
                  <a:pt x="6328662" y="6575918"/>
                </a:cubicBezTo>
                <a:cubicBezTo>
                  <a:pt x="6337538" y="6570430"/>
                  <a:pt x="6320820" y="6563234"/>
                  <a:pt x="6308539" y="6553292"/>
                </a:cubicBezTo>
                <a:cubicBezTo>
                  <a:pt x="6305133" y="6537864"/>
                  <a:pt x="6338572" y="6552259"/>
                  <a:pt x="6339604" y="6534085"/>
                </a:cubicBezTo>
                <a:cubicBezTo>
                  <a:pt x="6346413" y="6564943"/>
                  <a:pt x="6368602" y="6551224"/>
                  <a:pt x="6380884" y="6561167"/>
                </a:cubicBezTo>
                <a:cubicBezTo>
                  <a:pt x="6388726" y="6573850"/>
                  <a:pt x="6379851" y="6579337"/>
                  <a:pt x="6379851" y="6579337"/>
                </a:cubicBezTo>
                <a:cubicBezTo>
                  <a:pt x="6392130" y="6589279"/>
                  <a:pt x="6409882" y="6578303"/>
                  <a:pt x="6427632" y="6567327"/>
                </a:cubicBezTo>
                <a:cubicBezTo>
                  <a:pt x="6439915" y="6577271"/>
                  <a:pt x="6434444" y="6598186"/>
                  <a:pt x="6417726" y="6590989"/>
                </a:cubicBezTo>
                <a:cubicBezTo>
                  <a:pt x="6437850" y="6613617"/>
                  <a:pt x="6447756" y="6589955"/>
                  <a:pt x="6463443" y="6615325"/>
                </a:cubicBezTo>
                <a:cubicBezTo>
                  <a:pt x="6466848" y="6630752"/>
                  <a:pt x="6441256" y="6629044"/>
                  <a:pt x="6456942" y="6654415"/>
                </a:cubicBezTo>
                <a:cubicBezTo>
                  <a:pt x="6461378" y="6651671"/>
                  <a:pt x="6470255" y="6646183"/>
                  <a:pt x="6482534" y="6656124"/>
                </a:cubicBezTo>
                <a:cubicBezTo>
                  <a:pt x="6478097" y="6658867"/>
                  <a:pt x="6473657" y="6661612"/>
                  <a:pt x="6469221" y="6664354"/>
                </a:cubicBezTo>
                <a:cubicBezTo>
                  <a:pt x="6477064" y="6677039"/>
                  <a:pt x="6477064" y="6677039"/>
                  <a:pt x="6484908" y="6689725"/>
                </a:cubicBezTo>
                <a:cubicBezTo>
                  <a:pt x="6493782" y="6684238"/>
                  <a:pt x="6507096" y="6676006"/>
                  <a:pt x="6508127" y="6657832"/>
                </a:cubicBezTo>
                <a:cubicBezTo>
                  <a:pt x="6503689" y="6660575"/>
                  <a:pt x="6499251" y="6663319"/>
                  <a:pt x="6491410" y="6650635"/>
                </a:cubicBezTo>
                <a:cubicBezTo>
                  <a:pt x="6488005" y="6635207"/>
                  <a:pt x="6509161" y="6639660"/>
                  <a:pt x="6513598" y="6636917"/>
                </a:cubicBezTo>
                <a:cubicBezTo>
                  <a:pt x="6518037" y="6634174"/>
                  <a:pt x="6514631" y="6618745"/>
                  <a:pt x="6519068" y="6616001"/>
                </a:cubicBezTo>
                <a:cubicBezTo>
                  <a:pt x="6531350" y="6625941"/>
                  <a:pt x="6540225" y="6620453"/>
                  <a:pt x="6544664" y="6617709"/>
                </a:cubicBezTo>
                <a:cubicBezTo>
                  <a:pt x="6552506" y="6630392"/>
                  <a:pt x="6569224" y="6637593"/>
                  <a:pt x="6573662" y="6634850"/>
                </a:cubicBezTo>
                <a:cubicBezTo>
                  <a:pt x="6565818" y="6622162"/>
                  <a:pt x="6553538" y="6612222"/>
                  <a:pt x="6549101" y="6614966"/>
                </a:cubicBezTo>
                <a:cubicBezTo>
                  <a:pt x="6541258" y="6602282"/>
                  <a:pt x="6550133" y="6596795"/>
                  <a:pt x="6550133" y="6596795"/>
                </a:cubicBezTo>
                <a:cubicBezTo>
                  <a:pt x="6533415" y="6589595"/>
                  <a:pt x="6520102" y="6597827"/>
                  <a:pt x="6503383" y="6590631"/>
                </a:cubicBezTo>
                <a:cubicBezTo>
                  <a:pt x="6521135" y="6579656"/>
                  <a:pt x="6517730" y="6564228"/>
                  <a:pt x="6531042" y="6555997"/>
                </a:cubicBezTo>
                <a:cubicBezTo>
                  <a:pt x="6531042" y="6555997"/>
                  <a:pt x="6539917" y="6550509"/>
                  <a:pt x="6535480" y="6553252"/>
                </a:cubicBezTo>
                <a:cubicBezTo>
                  <a:pt x="6532074" y="6537822"/>
                  <a:pt x="6527636" y="6540567"/>
                  <a:pt x="6523198" y="6543309"/>
                </a:cubicBezTo>
                <a:cubicBezTo>
                  <a:pt x="6518761" y="6546054"/>
                  <a:pt x="6510918" y="6533370"/>
                  <a:pt x="6506481" y="6536113"/>
                </a:cubicBezTo>
                <a:cubicBezTo>
                  <a:pt x="6501011" y="6557030"/>
                  <a:pt x="6479855" y="6552576"/>
                  <a:pt x="6467571" y="6542635"/>
                </a:cubicBezTo>
                <a:cubicBezTo>
                  <a:pt x="6458698" y="6548122"/>
                  <a:pt x="6470978" y="6558064"/>
                  <a:pt x="6466541" y="6560808"/>
                </a:cubicBezTo>
                <a:cubicBezTo>
                  <a:pt x="6458698" y="6548122"/>
                  <a:pt x="6459730" y="6529951"/>
                  <a:pt x="6443014" y="6522754"/>
                </a:cubicBezTo>
                <a:cubicBezTo>
                  <a:pt x="6437541" y="6543669"/>
                  <a:pt x="6425261" y="6533728"/>
                  <a:pt x="6416386" y="6539215"/>
                </a:cubicBezTo>
                <a:cubicBezTo>
                  <a:pt x="6411948" y="6541960"/>
                  <a:pt x="6411948" y="6541960"/>
                  <a:pt x="6411948" y="6541960"/>
                </a:cubicBezTo>
                <a:cubicBezTo>
                  <a:pt x="6403073" y="6547449"/>
                  <a:pt x="6406479" y="6562875"/>
                  <a:pt x="6398636" y="6550193"/>
                </a:cubicBezTo>
                <a:cubicBezTo>
                  <a:pt x="6395229" y="6534761"/>
                  <a:pt x="6411948" y="6541960"/>
                  <a:pt x="6408542" y="6526530"/>
                </a:cubicBezTo>
                <a:cubicBezTo>
                  <a:pt x="6420824" y="6536472"/>
                  <a:pt x="6426295" y="6515554"/>
                  <a:pt x="6447450" y="6520010"/>
                </a:cubicBezTo>
                <a:cubicBezTo>
                  <a:pt x="6451889" y="6517265"/>
                  <a:pt x="6465201" y="6509035"/>
                  <a:pt x="6474078" y="6503546"/>
                </a:cubicBezTo>
                <a:cubicBezTo>
                  <a:pt x="6466235" y="6490860"/>
                  <a:pt x="6475109" y="6485373"/>
                  <a:pt x="6467267" y="6472689"/>
                </a:cubicBezTo>
                <a:cubicBezTo>
                  <a:pt x="6467267" y="6472689"/>
                  <a:pt x="6458391" y="6478177"/>
                  <a:pt x="6458391" y="6478177"/>
                </a:cubicBezTo>
                <a:cubicBezTo>
                  <a:pt x="6450548" y="6465490"/>
                  <a:pt x="6459423" y="6460002"/>
                  <a:pt x="6463859" y="6457258"/>
                </a:cubicBezTo>
                <a:cubicBezTo>
                  <a:pt x="6468297" y="6454514"/>
                  <a:pt x="6468297" y="6454514"/>
                  <a:pt x="6472735" y="6451769"/>
                </a:cubicBezTo>
                <a:cubicBezTo>
                  <a:pt x="6477172" y="6449026"/>
                  <a:pt x="6477172" y="6449026"/>
                  <a:pt x="6478206" y="6430855"/>
                </a:cubicBezTo>
                <a:cubicBezTo>
                  <a:pt x="6465926" y="6420915"/>
                  <a:pt x="6441672" y="6470977"/>
                  <a:pt x="6422581" y="6430180"/>
                </a:cubicBezTo>
                <a:cubicBezTo>
                  <a:pt x="6422581" y="6430180"/>
                  <a:pt x="6422581" y="6430180"/>
                  <a:pt x="6422154" y="6428252"/>
                </a:cubicBezTo>
                <a:lnTo>
                  <a:pt x="6420688" y="6421603"/>
                </a:lnTo>
                <a:lnTo>
                  <a:pt x="6431253" y="6419257"/>
                </a:lnTo>
                <a:lnTo>
                  <a:pt x="6432179" y="6413546"/>
                </a:lnTo>
                <a:lnTo>
                  <a:pt x="6435856" y="6413205"/>
                </a:lnTo>
                <a:lnTo>
                  <a:pt x="6446987" y="6413631"/>
                </a:lnTo>
                <a:lnTo>
                  <a:pt x="6446944" y="6413720"/>
                </a:lnTo>
                <a:cubicBezTo>
                  <a:pt x="6445811" y="6416015"/>
                  <a:pt x="6445243" y="6417163"/>
                  <a:pt x="6445297" y="6417703"/>
                </a:cubicBezTo>
                <a:cubicBezTo>
                  <a:pt x="6445351" y="6418242"/>
                  <a:pt x="6446027" y="6418176"/>
                  <a:pt x="6447375" y="6418041"/>
                </a:cubicBezTo>
                <a:lnTo>
                  <a:pt x="6449644" y="6413446"/>
                </a:lnTo>
                <a:lnTo>
                  <a:pt x="6453644" y="6410973"/>
                </a:lnTo>
                <a:lnTo>
                  <a:pt x="6451826" y="6408033"/>
                </a:lnTo>
                <a:lnTo>
                  <a:pt x="6451477" y="6404541"/>
                </a:lnTo>
                <a:lnTo>
                  <a:pt x="6450673" y="6406169"/>
                </a:lnTo>
                <a:lnTo>
                  <a:pt x="6448743" y="6403046"/>
                </a:lnTo>
                <a:lnTo>
                  <a:pt x="6442126" y="6392342"/>
                </a:lnTo>
                <a:lnTo>
                  <a:pt x="6446618" y="6386334"/>
                </a:lnTo>
                <a:lnTo>
                  <a:pt x="6459800" y="6387443"/>
                </a:lnTo>
                <a:cubicBezTo>
                  <a:pt x="6464663" y="6386629"/>
                  <a:pt x="6467990" y="6384570"/>
                  <a:pt x="6472430" y="6381825"/>
                </a:cubicBezTo>
                <a:lnTo>
                  <a:pt x="6473663" y="6389176"/>
                </a:lnTo>
                <a:lnTo>
                  <a:pt x="6465893" y="6390406"/>
                </a:lnTo>
                <a:cubicBezTo>
                  <a:pt x="6462805" y="6390185"/>
                  <a:pt x="6460106" y="6390455"/>
                  <a:pt x="6459175" y="6394780"/>
                </a:cubicBezTo>
                <a:cubicBezTo>
                  <a:pt x="6467273" y="6393970"/>
                  <a:pt x="6468529" y="6406539"/>
                  <a:pt x="6477044" y="6409919"/>
                </a:cubicBezTo>
                <a:lnTo>
                  <a:pt x="6476795" y="6407431"/>
                </a:lnTo>
                <a:lnTo>
                  <a:pt x="6478842" y="6417312"/>
                </a:lnTo>
                <a:cubicBezTo>
                  <a:pt x="6480387" y="6420741"/>
                  <a:pt x="6482902" y="6423568"/>
                  <a:pt x="6487082" y="6425368"/>
                </a:cubicBezTo>
                <a:cubicBezTo>
                  <a:pt x="6487082" y="6425368"/>
                  <a:pt x="6486048" y="6443540"/>
                  <a:pt x="6486048" y="6443540"/>
                </a:cubicBezTo>
                <a:cubicBezTo>
                  <a:pt x="6498329" y="6453482"/>
                  <a:pt x="6502768" y="6450738"/>
                  <a:pt x="6502768" y="6450738"/>
                </a:cubicBezTo>
                <a:cubicBezTo>
                  <a:pt x="6510610" y="6463422"/>
                  <a:pt x="6518454" y="6476108"/>
                  <a:pt x="6505141" y="6484341"/>
                </a:cubicBezTo>
                <a:cubicBezTo>
                  <a:pt x="6508545" y="6499768"/>
                  <a:pt x="6525264" y="6506964"/>
                  <a:pt x="6528669" y="6522394"/>
                </a:cubicBezTo>
                <a:cubicBezTo>
                  <a:pt x="6533107" y="6519651"/>
                  <a:pt x="6545388" y="6529591"/>
                  <a:pt x="6545388" y="6529591"/>
                </a:cubicBezTo>
                <a:cubicBezTo>
                  <a:pt x="6545388" y="6529591"/>
                  <a:pt x="6553232" y="6542278"/>
                  <a:pt x="6561073" y="6554961"/>
                </a:cubicBezTo>
                <a:cubicBezTo>
                  <a:pt x="6569948" y="6549474"/>
                  <a:pt x="6587702" y="6538498"/>
                  <a:pt x="6596577" y="6533011"/>
                </a:cubicBezTo>
                <a:cubicBezTo>
                  <a:pt x="6601014" y="6530267"/>
                  <a:pt x="6589766" y="6502153"/>
                  <a:pt x="6606485" y="6509351"/>
                </a:cubicBezTo>
                <a:cubicBezTo>
                  <a:pt x="6610922" y="6506607"/>
                  <a:pt x="6606485" y="6509351"/>
                  <a:pt x="6614327" y="6522035"/>
                </a:cubicBezTo>
                <a:cubicBezTo>
                  <a:pt x="6618765" y="6519292"/>
                  <a:pt x="6627642" y="6513805"/>
                  <a:pt x="6639921" y="6523745"/>
                </a:cubicBezTo>
                <a:cubicBezTo>
                  <a:pt x="6639921" y="6523745"/>
                  <a:pt x="6631044" y="6529233"/>
                  <a:pt x="6622169" y="6534720"/>
                </a:cubicBezTo>
                <a:cubicBezTo>
                  <a:pt x="6617732" y="6537464"/>
                  <a:pt x="6614327" y="6522035"/>
                  <a:pt x="6605452" y="6527523"/>
                </a:cubicBezTo>
                <a:cubicBezTo>
                  <a:pt x="6604419" y="6545694"/>
                  <a:pt x="6607826" y="6561126"/>
                  <a:pt x="6598949" y="6566613"/>
                </a:cubicBezTo>
                <a:cubicBezTo>
                  <a:pt x="6603387" y="6563869"/>
                  <a:pt x="6594512" y="6569356"/>
                  <a:pt x="6602354" y="6582040"/>
                </a:cubicBezTo>
                <a:cubicBezTo>
                  <a:pt x="6610196" y="6594724"/>
                  <a:pt x="6614635" y="6591980"/>
                  <a:pt x="6623510" y="6586493"/>
                </a:cubicBezTo>
                <a:cubicBezTo>
                  <a:pt x="6627949" y="6583750"/>
                  <a:pt x="6620105" y="6571067"/>
                  <a:pt x="6624543" y="6568322"/>
                </a:cubicBezTo>
                <a:cubicBezTo>
                  <a:pt x="6642293" y="6557348"/>
                  <a:pt x="6638888" y="6541918"/>
                  <a:pt x="6660044" y="6546371"/>
                </a:cubicBezTo>
                <a:cubicBezTo>
                  <a:pt x="6673357" y="6538141"/>
                  <a:pt x="6653234" y="6515513"/>
                  <a:pt x="6649828" y="6500085"/>
                </a:cubicBezTo>
                <a:cubicBezTo>
                  <a:pt x="6645392" y="6502829"/>
                  <a:pt x="6640954" y="6505572"/>
                  <a:pt x="6628673" y="6495633"/>
                </a:cubicBezTo>
                <a:cubicBezTo>
                  <a:pt x="6628673" y="6495633"/>
                  <a:pt x="6625268" y="6480201"/>
                  <a:pt x="6625268" y="6480201"/>
                </a:cubicBezTo>
                <a:cubicBezTo>
                  <a:pt x="6625268" y="6480201"/>
                  <a:pt x="6625268" y="6480201"/>
                  <a:pt x="6629705" y="6477458"/>
                </a:cubicBezTo>
                <a:cubicBezTo>
                  <a:pt x="6621863" y="6464775"/>
                  <a:pt x="6626300" y="6462031"/>
                  <a:pt x="6626300" y="6462031"/>
                </a:cubicBezTo>
                <a:cubicBezTo>
                  <a:pt x="6630738" y="6459286"/>
                  <a:pt x="6635175" y="6456543"/>
                  <a:pt x="6635175" y="6456543"/>
                </a:cubicBezTo>
                <a:cubicBezTo>
                  <a:pt x="6639614" y="6453800"/>
                  <a:pt x="6651895" y="6463741"/>
                  <a:pt x="6651895" y="6463741"/>
                </a:cubicBezTo>
                <a:cubicBezTo>
                  <a:pt x="6660769" y="6458254"/>
                  <a:pt x="6669645" y="6452764"/>
                  <a:pt x="6677488" y="6465452"/>
                </a:cubicBezTo>
                <a:cubicBezTo>
                  <a:pt x="6686364" y="6459964"/>
                  <a:pt x="6699678" y="6451731"/>
                  <a:pt x="6700709" y="6433558"/>
                </a:cubicBezTo>
                <a:cubicBezTo>
                  <a:pt x="6705146" y="6430813"/>
                  <a:pt x="6709585" y="6428070"/>
                  <a:pt x="6714022" y="6425326"/>
                </a:cubicBezTo>
                <a:cubicBezTo>
                  <a:pt x="6715056" y="6407155"/>
                  <a:pt x="6736212" y="6411606"/>
                  <a:pt x="6737244" y="6393436"/>
                </a:cubicBezTo>
                <a:cubicBezTo>
                  <a:pt x="6739463" y="6392063"/>
                  <a:pt x="6738611" y="6388207"/>
                  <a:pt x="6736780" y="6382762"/>
                </a:cubicBezTo>
                <a:lnTo>
                  <a:pt x="6731226" y="6365101"/>
                </a:lnTo>
                <a:lnTo>
                  <a:pt x="6738464" y="6371552"/>
                </a:lnTo>
                <a:cubicBezTo>
                  <a:pt x="6739688" y="6371772"/>
                  <a:pt x="6739933" y="6370655"/>
                  <a:pt x="6738198" y="6367556"/>
                </a:cubicBezTo>
                <a:cubicBezTo>
                  <a:pt x="6735378" y="6367838"/>
                  <a:pt x="6737765" y="6363236"/>
                  <a:pt x="6737335" y="6358915"/>
                </a:cubicBezTo>
                <a:cubicBezTo>
                  <a:pt x="6732124" y="6363799"/>
                  <a:pt x="6736041" y="6345955"/>
                  <a:pt x="6728006" y="6351120"/>
                </a:cubicBezTo>
                <a:lnTo>
                  <a:pt x="6729543" y="6362452"/>
                </a:lnTo>
                <a:lnTo>
                  <a:pt x="6720346" y="6361144"/>
                </a:lnTo>
                <a:cubicBezTo>
                  <a:pt x="6712219" y="6362881"/>
                  <a:pt x="6708503" y="6371754"/>
                  <a:pt x="6695965" y="6366356"/>
                </a:cubicBezTo>
                <a:cubicBezTo>
                  <a:pt x="6695965" y="6366356"/>
                  <a:pt x="6700404" y="6363613"/>
                  <a:pt x="6700404" y="6363613"/>
                </a:cubicBezTo>
                <a:cubicBezTo>
                  <a:pt x="6709279" y="6358124"/>
                  <a:pt x="6709279" y="6358124"/>
                  <a:pt x="6713716" y="6355381"/>
                </a:cubicBezTo>
                <a:cubicBezTo>
                  <a:pt x="6704505" y="6347924"/>
                  <a:pt x="6714103" y="6348567"/>
                  <a:pt x="6718040" y="6342843"/>
                </a:cubicBezTo>
                <a:lnTo>
                  <a:pt x="6718740" y="6337716"/>
                </a:lnTo>
                <a:lnTo>
                  <a:pt x="6719887" y="6337366"/>
                </a:lnTo>
                <a:cubicBezTo>
                  <a:pt x="6720612" y="6336066"/>
                  <a:pt x="6720877" y="6333584"/>
                  <a:pt x="6720445" y="6329264"/>
                </a:cubicBezTo>
                <a:cubicBezTo>
                  <a:pt x="6720445" y="6329264"/>
                  <a:pt x="6717306" y="6325215"/>
                  <a:pt x="6714597" y="6325485"/>
                </a:cubicBezTo>
                <a:cubicBezTo>
                  <a:pt x="6714597" y="6325485"/>
                  <a:pt x="6714597" y="6325485"/>
                  <a:pt x="6714164" y="6321165"/>
                </a:cubicBezTo>
                <a:cubicBezTo>
                  <a:pt x="6718443" y="6322920"/>
                  <a:pt x="6722140" y="6322278"/>
                  <a:pt x="6725525" y="6320643"/>
                </a:cubicBezTo>
                <a:lnTo>
                  <a:pt x="6732550" y="6315852"/>
                </a:lnTo>
                <a:lnTo>
                  <a:pt x="6744909" y="6333902"/>
                </a:lnTo>
                <a:cubicBezTo>
                  <a:pt x="6750919" y="6341143"/>
                  <a:pt x="6754842" y="6347486"/>
                  <a:pt x="6748184" y="6351603"/>
                </a:cubicBezTo>
                <a:cubicBezTo>
                  <a:pt x="6756027" y="6364286"/>
                  <a:pt x="6764902" y="6358799"/>
                  <a:pt x="6772746" y="6371485"/>
                </a:cubicBezTo>
                <a:cubicBezTo>
                  <a:pt x="6790498" y="6360510"/>
                  <a:pt x="6802779" y="6370450"/>
                  <a:pt x="6823934" y="6374905"/>
                </a:cubicBezTo>
                <a:cubicBezTo>
                  <a:pt x="6831777" y="6387589"/>
                  <a:pt x="6836215" y="6384846"/>
                  <a:pt x="6836215" y="6384846"/>
                </a:cubicBezTo>
                <a:cubicBezTo>
                  <a:pt x="6840652" y="6382102"/>
                  <a:pt x="6845090" y="6379357"/>
                  <a:pt x="6853965" y="6373871"/>
                </a:cubicBezTo>
                <a:cubicBezTo>
                  <a:pt x="6856185" y="6372499"/>
                  <a:pt x="6860364" y="6374297"/>
                  <a:pt x="6863989" y="6376439"/>
                </a:cubicBezTo>
                <a:lnTo>
                  <a:pt x="6865819" y="6377704"/>
                </a:lnTo>
                <a:lnTo>
                  <a:pt x="6867827" y="6380386"/>
                </a:lnTo>
                <a:lnTo>
                  <a:pt x="6868289" y="6379411"/>
                </a:lnTo>
                <a:lnTo>
                  <a:pt x="6870683" y="6381066"/>
                </a:lnTo>
                <a:cubicBezTo>
                  <a:pt x="6869652" y="6399240"/>
                  <a:pt x="6851900" y="6410216"/>
                  <a:pt x="6867585" y="6435584"/>
                </a:cubicBezTo>
                <a:cubicBezTo>
                  <a:pt x="6880898" y="6427352"/>
                  <a:pt x="6889774" y="6421865"/>
                  <a:pt x="6899683" y="6398206"/>
                </a:cubicBezTo>
                <a:cubicBezTo>
                  <a:pt x="6891840" y="6385523"/>
                  <a:pt x="6882965" y="6391010"/>
                  <a:pt x="6879559" y="6375579"/>
                </a:cubicBezTo>
                <a:cubicBezTo>
                  <a:pt x="6883996" y="6372835"/>
                  <a:pt x="6888435" y="6370091"/>
                  <a:pt x="6897310" y="6364604"/>
                </a:cubicBezTo>
                <a:lnTo>
                  <a:pt x="6898982" y="6362007"/>
                </a:lnTo>
                <a:lnTo>
                  <a:pt x="6911708" y="6358019"/>
                </a:lnTo>
                <a:cubicBezTo>
                  <a:pt x="6914392" y="6357749"/>
                  <a:pt x="6913949" y="6353298"/>
                  <a:pt x="6913949" y="6353298"/>
                </a:cubicBezTo>
                <a:cubicBezTo>
                  <a:pt x="6913502" y="6348847"/>
                  <a:pt x="6913502" y="6348847"/>
                  <a:pt x="6910817" y="6349116"/>
                </a:cubicBezTo>
                <a:lnTo>
                  <a:pt x="6907049" y="6349491"/>
                </a:lnTo>
                <a:lnTo>
                  <a:pt x="6916094" y="6335456"/>
                </a:lnTo>
                <a:cubicBezTo>
                  <a:pt x="6923936" y="6348140"/>
                  <a:pt x="6919498" y="6350885"/>
                  <a:pt x="6927343" y="6363571"/>
                </a:cubicBezTo>
                <a:cubicBezTo>
                  <a:pt x="6927343" y="6363571"/>
                  <a:pt x="6927343" y="6363571"/>
                  <a:pt x="6935185" y="6376255"/>
                </a:cubicBezTo>
                <a:cubicBezTo>
                  <a:pt x="6939622" y="6373512"/>
                  <a:pt x="6944060" y="6370767"/>
                  <a:pt x="6952937" y="6365279"/>
                </a:cubicBezTo>
                <a:lnTo>
                  <a:pt x="6968125" y="6357566"/>
                </a:lnTo>
                <a:lnTo>
                  <a:pt x="6971999" y="6356092"/>
                </a:lnTo>
                <a:lnTo>
                  <a:pt x="6972110" y="6355542"/>
                </a:lnTo>
                <a:lnTo>
                  <a:pt x="6972778" y="6355204"/>
                </a:lnTo>
                <a:cubicBezTo>
                  <a:pt x="6979305" y="6353361"/>
                  <a:pt x="6985703" y="6353788"/>
                  <a:pt x="6991843" y="6358758"/>
                </a:cubicBezTo>
                <a:cubicBezTo>
                  <a:pt x="6987404" y="6361502"/>
                  <a:pt x="6982966" y="6364245"/>
                  <a:pt x="6986373" y="6379675"/>
                </a:cubicBezTo>
                <a:cubicBezTo>
                  <a:pt x="6986373" y="6379675"/>
                  <a:pt x="6986373" y="6379675"/>
                  <a:pt x="6994216" y="6392359"/>
                </a:cubicBezTo>
                <a:cubicBezTo>
                  <a:pt x="6998652" y="6389614"/>
                  <a:pt x="7003091" y="6386871"/>
                  <a:pt x="7011967" y="6381383"/>
                </a:cubicBezTo>
                <a:cubicBezTo>
                  <a:pt x="7024249" y="6391325"/>
                  <a:pt x="7028687" y="6388582"/>
                  <a:pt x="7045405" y="6395778"/>
                </a:cubicBezTo>
                <a:cubicBezTo>
                  <a:pt x="7029718" y="6370408"/>
                  <a:pt x="7021876" y="6357723"/>
                  <a:pt x="7009594" y="6347780"/>
                </a:cubicBezTo>
                <a:cubicBezTo>
                  <a:pt x="7009594" y="6347780"/>
                  <a:pt x="7000719" y="6353268"/>
                  <a:pt x="6996282" y="6356012"/>
                </a:cubicBezTo>
                <a:cubicBezTo>
                  <a:pt x="6989472" y="6325159"/>
                  <a:pt x="7007222" y="6314183"/>
                  <a:pt x="7020536" y="6305951"/>
                </a:cubicBezTo>
                <a:cubicBezTo>
                  <a:pt x="7024973" y="6303207"/>
                  <a:pt x="7012691" y="6293264"/>
                  <a:pt x="7008254" y="6296009"/>
                </a:cubicBezTo>
                <a:cubicBezTo>
                  <a:pt x="7007222" y="6314183"/>
                  <a:pt x="6989472" y="6325159"/>
                  <a:pt x="6967282" y="6338876"/>
                </a:cubicBezTo>
                <a:cubicBezTo>
                  <a:pt x="6967282" y="6338876"/>
                  <a:pt x="6955001" y="6328935"/>
                  <a:pt x="6955001" y="6328935"/>
                </a:cubicBezTo>
                <a:cubicBezTo>
                  <a:pt x="6956034" y="6310762"/>
                  <a:pt x="6972752" y="6317959"/>
                  <a:pt x="6986065" y="6309727"/>
                </a:cubicBezTo>
                <a:cubicBezTo>
                  <a:pt x="6994939" y="6304240"/>
                  <a:pt x="6995974" y="6286068"/>
                  <a:pt x="7009288" y="6277837"/>
                </a:cubicBezTo>
                <a:cubicBezTo>
                  <a:pt x="7009288" y="6277837"/>
                  <a:pt x="7017128" y="6290520"/>
                  <a:pt x="7012691" y="6293264"/>
                </a:cubicBezTo>
                <a:cubicBezTo>
                  <a:pt x="7021567" y="6287777"/>
                  <a:pt x="7021567" y="6287777"/>
                  <a:pt x="7038287" y="6294976"/>
                </a:cubicBezTo>
                <a:cubicBezTo>
                  <a:pt x="7038287" y="6294976"/>
                  <a:pt x="7046129" y="6307660"/>
                  <a:pt x="7055005" y="6302171"/>
                </a:cubicBezTo>
                <a:cubicBezTo>
                  <a:pt x="7062846" y="6314856"/>
                  <a:pt x="7049532" y="6323087"/>
                  <a:pt x="7061815" y="6333029"/>
                </a:cubicBezTo>
                <a:lnTo>
                  <a:pt x="7073330" y="6325912"/>
                </a:lnTo>
                <a:lnTo>
                  <a:pt x="7075854" y="6329449"/>
                </a:lnTo>
                <a:lnTo>
                  <a:pt x="7078273" y="6328906"/>
                </a:lnTo>
                <a:lnTo>
                  <a:pt x="7083101" y="6335211"/>
                </a:lnTo>
                <a:cubicBezTo>
                  <a:pt x="7082971" y="6337482"/>
                  <a:pt x="7080752" y="6338855"/>
                  <a:pt x="7078533" y="6340227"/>
                </a:cubicBezTo>
                <a:cubicBezTo>
                  <a:pt x="7074095" y="6342971"/>
                  <a:pt x="7069658" y="6345714"/>
                  <a:pt x="7065219" y="6348458"/>
                </a:cubicBezTo>
                <a:cubicBezTo>
                  <a:pt x="7065219" y="6348458"/>
                  <a:pt x="7073063" y="6361146"/>
                  <a:pt x="7073063" y="6361146"/>
                </a:cubicBezTo>
                <a:cubicBezTo>
                  <a:pt x="7081939" y="6355657"/>
                  <a:pt x="7086378" y="6352913"/>
                  <a:pt x="7090816" y="6350169"/>
                </a:cubicBezTo>
                <a:cubicBezTo>
                  <a:pt x="7091848" y="6331995"/>
                  <a:pt x="7105159" y="6323763"/>
                  <a:pt x="7121878" y="6330963"/>
                </a:cubicBezTo>
                <a:cubicBezTo>
                  <a:pt x="7135192" y="6322731"/>
                  <a:pt x="7139630" y="6319988"/>
                  <a:pt x="7156347" y="6327183"/>
                </a:cubicBezTo>
                <a:cubicBezTo>
                  <a:pt x="7156347" y="6327183"/>
                  <a:pt x="7151910" y="6329927"/>
                  <a:pt x="7159752" y="6342611"/>
                </a:cubicBezTo>
                <a:cubicBezTo>
                  <a:pt x="7159752" y="6342611"/>
                  <a:pt x="7167597" y="6355296"/>
                  <a:pt x="7167597" y="6355296"/>
                </a:cubicBezTo>
                <a:cubicBezTo>
                  <a:pt x="7176472" y="6349809"/>
                  <a:pt x="7181940" y="6328892"/>
                  <a:pt x="7174098" y="6316208"/>
                </a:cubicBezTo>
                <a:cubicBezTo>
                  <a:pt x="7178536" y="6313464"/>
                  <a:pt x="7182974" y="6310720"/>
                  <a:pt x="7190816" y="6323404"/>
                </a:cubicBezTo>
                <a:cubicBezTo>
                  <a:pt x="7198662" y="6336092"/>
                  <a:pt x="7180909" y="6347068"/>
                  <a:pt x="7188750" y="6359750"/>
                </a:cubicBezTo>
                <a:cubicBezTo>
                  <a:pt x="7197628" y="6354262"/>
                  <a:pt x="7206502" y="6348775"/>
                  <a:pt x="7227658" y="6353227"/>
                </a:cubicBezTo>
                <a:cubicBezTo>
                  <a:pt x="7232096" y="6350482"/>
                  <a:pt x="7223221" y="6355971"/>
                  <a:pt x="7235503" y="6365914"/>
                </a:cubicBezTo>
                <a:cubicBezTo>
                  <a:pt x="7244377" y="6360426"/>
                  <a:pt x="7236533" y="6347739"/>
                  <a:pt x="7249847" y="6339507"/>
                </a:cubicBezTo>
                <a:cubicBezTo>
                  <a:pt x="7245410" y="6342252"/>
                  <a:pt x="7237567" y="6329568"/>
                  <a:pt x="7237567" y="6329568"/>
                </a:cubicBezTo>
                <a:cubicBezTo>
                  <a:pt x="7237567" y="6329568"/>
                  <a:pt x="7228691" y="6335056"/>
                  <a:pt x="7228691" y="6335056"/>
                </a:cubicBezTo>
                <a:cubicBezTo>
                  <a:pt x="7216411" y="6325115"/>
                  <a:pt x="7209601" y="6294258"/>
                  <a:pt x="7192883" y="6287061"/>
                </a:cubicBezTo>
                <a:cubicBezTo>
                  <a:pt x="7194586" y="6294775"/>
                  <a:pt x="7192106" y="6300691"/>
                  <a:pt x="7188779" y="6302748"/>
                </a:cubicBezTo>
                <a:lnTo>
                  <a:pt x="7181762" y="6297068"/>
                </a:lnTo>
                <a:lnTo>
                  <a:pt x="7181851" y="6296642"/>
                </a:lnTo>
                <a:cubicBezTo>
                  <a:pt x="7179170" y="6296909"/>
                  <a:pt x="7178751" y="6292722"/>
                  <a:pt x="7176070" y="6292989"/>
                </a:cubicBezTo>
                <a:lnTo>
                  <a:pt x="7169834" y="6295875"/>
                </a:lnTo>
                <a:lnTo>
                  <a:pt x="7168268" y="6286937"/>
                </a:lnTo>
                <a:cubicBezTo>
                  <a:pt x="7169506" y="6283978"/>
                  <a:pt x="7171724" y="6282606"/>
                  <a:pt x="7171724" y="6282606"/>
                </a:cubicBezTo>
                <a:cubicBezTo>
                  <a:pt x="7170023" y="6274892"/>
                  <a:pt x="7161921" y="6266752"/>
                  <a:pt x="7152711" y="6259296"/>
                </a:cubicBezTo>
                <a:lnTo>
                  <a:pt x="7147124" y="6255117"/>
                </a:lnTo>
                <a:lnTo>
                  <a:pt x="7150802" y="6255712"/>
                </a:lnTo>
                <a:cubicBezTo>
                  <a:pt x="7153511" y="6255441"/>
                  <a:pt x="7156218" y="6255168"/>
                  <a:pt x="7156218" y="6255168"/>
                </a:cubicBezTo>
                <a:cubicBezTo>
                  <a:pt x="7158497" y="6250579"/>
                  <a:pt x="7155356" y="6246528"/>
                  <a:pt x="7154924" y="6242208"/>
                </a:cubicBezTo>
                <a:cubicBezTo>
                  <a:pt x="7152215" y="6242479"/>
                  <a:pt x="7149507" y="6242749"/>
                  <a:pt x="7149507" y="6242749"/>
                </a:cubicBezTo>
                <a:lnTo>
                  <a:pt x="7137520" y="6247936"/>
                </a:lnTo>
                <a:lnTo>
                  <a:pt x="7127041" y="6240100"/>
                </a:lnTo>
                <a:cubicBezTo>
                  <a:pt x="7123635" y="6224669"/>
                  <a:pt x="7132512" y="6219182"/>
                  <a:pt x="7132512" y="6219182"/>
                </a:cubicBezTo>
                <a:cubicBezTo>
                  <a:pt x="7128848" y="6208297"/>
                  <a:pt x="7124095" y="6202468"/>
                  <a:pt x="7118780" y="6199453"/>
                </a:cubicBezTo>
                <a:lnTo>
                  <a:pt x="7111638" y="6198262"/>
                </a:lnTo>
                <a:lnTo>
                  <a:pt x="7113759" y="6197709"/>
                </a:lnTo>
                <a:cubicBezTo>
                  <a:pt x="7115960" y="6196193"/>
                  <a:pt x="7117917" y="6193543"/>
                  <a:pt x="7119517" y="6189021"/>
                </a:cubicBezTo>
                <a:cubicBezTo>
                  <a:pt x="7123521" y="6201711"/>
                  <a:pt x="7131646" y="6200897"/>
                  <a:pt x="7130233" y="6214130"/>
                </a:cubicBezTo>
                <a:cubicBezTo>
                  <a:pt x="7144325" y="6190904"/>
                  <a:pt x="7163285" y="6189009"/>
                  <a:pt x="7185387" y="6191164"/>
                </a:cubicBezTo>
                <a:cubicBezTo>
                  <a:pt x="7185387" y="6191164"/>
                  <a:pt x="7182678" y="6191435"/>
                  <a:pt x="7182678" y="6191435"/>
                </a:cubicBezTo>
                <a:cubicBezTo>
                  <a:pt x="7183541" y="6200077"/>
                  <a:pt x="7186682" y="6204125"/>
                  <a:pt x="7189823" y="6208176"/>
                </a:cubicBezTo>
                <a:cubicBezTo>
                  <a:pt x="7182560" y="6217630"/>
                  <a:pt x="7189705" y="6234369"/>
                  <a:pt x="7185151" y="6243551"/>
                </a:cubicBezTo>
                <a:cubicBezTo>
                  <a:pt x="7187859" y="6243279"/>
                  <a:pt x="7190017" y="6264883"/>
                  <a:pt x="7191432" y="6251652"/>
                </a:cubicBezTo>
                <a:cubicBezTo>
                  <a:pt x="7188289" y="6247601"/>
                  <a:pt x="7204975" y="6250298"/>
                  <a:pt x="7213533" y="6253805"/>
                </a:cubicBezTo>
                <a:cubicBezTo>
                  <a:pt x="7213964" y="6258128"/>
                  <a:pt x="7213964" y="6258128"/>
                  <a:pt x="7213964" y="6258128"/>
                </a:cubicBezTo>
                <a:cubicBezTo>
                  <a:pt x="7213964" y="6258128"/>
                  <a:pt x="7216673" y="6257856"/>
                  <a:pt x="7216673" y="6257856"/>
                </a:cubicBezTo>
                <a:cubicBezTo>
                  <a:pt x="7216241" y="6253535"/>
                  <a:pt x="7216241" y="6253535"/>
                  <a:pt x="7216241" y="6253535"/>
                </a:cubicBezTo>
                <a:cubicBezTo>
                  <a:pt x="7228056" y="6234900"/>
                  <a:pt x="7243641" y="6281343"/>
                  <a:pt x="7250472" y="6267570"/>
                </a:cubicBezTo>
                <a:cubicBezTo>
                  <a:pt x="7254476" y="6280261"/>
                  <a:pt x="7257615" y="6284311"/>
                  <a:pt x="7256633" y="6301863"/>
                </a:cubicBezTo>
                <a:cubicBezTo>
                  <a:pt x="7262483" y="6305640"/>
                  <a:pt x="7268332" y="6309420"/>
                  <a:pt x="7269627" y="6322383"/>
                </a:cubicBezTo>
                <a:cubicBezTo>
                  <a:pt x="7295299" y="6332909"/>
                  <a:pt x="7295418" y="6306714"/>
                  <a:pt x="7302248" y="6292939"/>
                </a:cubicBezTo>
                <a:cubicBezTo>
                  <a:pt x="7308097" y="6296719"/>
                  <a:pt x="7298558" y="6310763"/>
                  <a:pt x="7308961" y="6305360"/>
                </a:cubicBezTo>
                <a:cubicBezTo>
                  <a:pt x="7313947" y="6300499"/>
                  <a:pt x="7315792" y="6291586"/>
                  <a:pt x="7320777" y="6286724"/>
                </a:cubicBezTo>
                <a:cubicBezTo>
                  <a:pt x="7323485" y="6286453"/>
                  <a:pt x="7323054" y="6282133"/>
                  <a:pt x="7323054" y="6282133"/>
                </a:cubicBezTo>
                <a:cubicBezTo>
                  <a:pt x="7323054" y="6282133"/>
                  <a:pt x="7323054" y="6282133"/>
                  <a:pt x="7320346" y="6282404"/>
                </a:cubicBezTo>
                <a:cubicBezTo>
                  <a:pt x="7319915" y="6278085"/>
                  <a:pt x="7319482" y="6273765"/>
                  <a:pt x="7319482" y="6273765"/>
                </a:cubicBezTo>
                <a:cubicBezTo>
                  <a:pt x="7330317" y="6272681"/>
                  <a:pt x="7332161" y="6263770"/>
                  <a:pt x="7338011" y="6267547"/>
                </a:cubicBezTo>
                <a:cubicBezTo>
                  <a:pt x="7336596" y="6280781"/>
                  <a:pt x="7345155" y="6284288"/>
                  <a:pt x="7346016" y="6292931"/>
                </a:cubicBezTo>
                <a:cubicBezTo>
                  <a:pt x="7347864" y="6284018"/>
                  <a:pt x="7350572" y="6283747"/>
                  <a:pt x="7353280" y="6283476"/>
                </a:cubicBezTo>
                <a:cubicBezTo>
                  <a:pt x="7354576" y="6296437"/>
                  <a:pt x="7357284" y="6296167"/>
                  <a:pt x="7358148" y="6304809"/>
                </a:cubicBezTo>
                <a:cubicBezTo>
                  <a:pt x="7363566" y="6304267"/>
                  <a:pt x="7362269" y="6291306"/>
                  <a:pt x="7370827" y="6294813"/>
                </a:cubicBezTo>
                <a:cubicBezTo>
                  <a:pt x="7369964" y="6286173"/>
                  <a:pt x="7367255" y="6286444"/>
                  <a:pt x="7364115" y="6282394"/>
                </a:cubicBezTo>
                <a:cubicBezTo>
                  <a:pt x="7366823" y="6282123"/>
                  <a:pt x="7372240" y="6281581"/>
                  <a:pt x="7374518" y="6276991"/>
                </a:cubicBezTo>
                <a:cubicBezTo>
                  <a:pt x="7371808" y="6277262"/>
                  <a:pt x="7369101" y="6277533"/>
                  <a:pt x="7368237" y="6268892"/>
                </a:cubicBezTo>
                <a:cubicBezTo>
                  <a:pt x="7370081" y="6259979"/>
                  <a:pt x="7372790" y="6259708"/>
                  <a:pt x="7378640" y="6263487"/>
                </a:cubicBezTo>
                <a:cubicBezTo>
                  <a:pt x="7377345" y="6250527"/>
                  <a:pt x="7379621" y="6245935"/>
                  <a:pt x="7381466" y="6237025"/>
                </a:cubicBezTo>
                <a:cubicBezTo>
                  <a:pt x="7372476" y="6229195"/>
                  <a:pt x="7370633" y="6238106"/>
                  <a:pt x="7365647" y="6242969"/>
                </a:cubicBezTo>
                <a:cubicBezTo>
                  <a:pt x="7364783" y="6234328"/>
                  <a:pt x="7359366" y="6234870"/>
                  <a:pt x="7353948" y="6235410"/>
                </a:cubicBezTo>
                <a:cubicBezTo>
                  <a:pt x="7353517" y="6231090"/>
                  <a:pt x="7353517" y="6231090"/>
                  <a:pt x="7353517" y="6231090"/>
                </a:cubicBezTo>
                <a:cubicBezTo>
                  <a:pt x="7359366" y="6234870"/>
                  <a:pt x="7359914" y="6212996"/>
                  <a:pt x="7357638" y="6217587"/>
                </a:cubicBezTo>
                <a:cubicBezTo>
                  <a:pt x="7358071" y="6221907"/>
                  <a:pt x="7354930" y="6217858"/>
                  <a:pt x="7352222" y="6218128"/>
                </a:cubicBezTo>
                <a:cubicBezTo>
                  <a:pt x="7352654" y="6222448"/>
                  <a:pt x="7352654" y="6222448"/>
                  <a:pt x="7352654" y="6222448"/>
                </a:cubicBezTo>
                <a:cubicBezTo>
                  <a:pt x="7349943" y="6222719"/>
                  <a:pt x="7349511" y="6218399"/>
                  <a:pt x="7349511" y="6218399"/>
                </a:cubicBezTo>
                <a:cubicBezTo>
                  <a:pt x="7346805" y="6218669"/>
                  <a:pt x="7344527" y="6223261"/>
                  <a:pt x="7344527" y="6223261"/>
                </a:cubicBezTo>
                <a:cubicBezTo>
                  <a:pt x="7341819" y="6223533"/>
                  <a:pt x="7341819" y="6223533"/>
                  <a:pt x="7339111" y="6223802"/>
                </a:cubicBezTo>
                <a:cubicBezTo>
                  <a:pt x="7337814" y="6210841"/>
                  <a:pt x="7322425" y="6221106"/>
                  <a:pt x="7320150" y="6225697"/>
                </a:cubicBezTo>
                <a:cubicBezTo>
                  <a:pt x="7317441" y="6225967"/>
                  <a:pt x="7314302" y="6221918"/>
                  <a:pt x="7314302" y="6221918"/>
                </a:cubicBezTo>
                <a:cubicBezTo>
                  <a:pt x="7311593" y="6222188"/>
                  <a:pt x="7306174" y="6222730"/>
                  <a:pt x="7306174" y="6222730"/>
                </a:cubicBezTo>
                <a:cubicBezTo>
                  <a:pt x="7303897" y="6227320"/>
                  <a:pt x="7303897" y="6227320"/>
                  <a:pt x="7303897" y="6227320"/>
                </a:cubicBezTo>
                <a:cubicBezTo>
                  <a:pt x="7301190" y="6227592"/>
                  <a:pt x="7301190" y="6227592"/>
                  <a:pt x="7300757" y="6223271"/>
                </a:cubicBezTo>
                <a:cubicBezTo>
                  <a:pt x="7298049" y="6223541"/>
                  <a:pt x="7292632" y="6224083"/>
                  <a:pt x="7289492" y="6220032"/>
                </a:cubicBezTo>
                <a:cubicBezTo>
                  <a:pt x="7289492" y="6220032"/>
                  <a:pt x="7289492" y="6220032"/>
                  <a:pt x="7286784" y="6220304"/>
                </a:cubicBezTo>
                <a:cubicBezTo>
                  <a:pt x="7286784" y="6220304"/>
                  <a:pt x="7286784" y="6220304"/>
                  <a:pt x="7286350" y="6215984"/>
                </a:cubicBezTo>
                <a:cubicBezTo>
                  <a:pt x="7286350" y="6215984"/>
                  <a:pt x="7285920" y="6211663"/>
                  <a:pt x="7288628" y="6211393"/>
                </a:cubicBezTo>
                <a:lnTo>
                  <a:pt x="7286946" y="6207454"/>
                </a:lnTo>
                <a:lnTo>
                  <a:pt x="7301917" y="6195535"/>
                </a:lnTo>
                <a:lnTo>
                  <a:pt x="7311757" y="6189039"/>
                </a:lnTo>
                <a:lnTo>
                  <a:pt x="7314419" y="6195725"/>
                </a:lnTo>
                <a:cubicBezTo>
                  <a:pt x="7317127" y="6195453"/>
                  <a:pt x="7317127" y="6195453"/>
                  <a:pt x="7317127" y="6195453"/>
                </a:cubicBezTo>
                <a:cubicBezTo>
                  <a:pt x="7314850" y="6200045"/>
                  <a:pt x="7309865" y="6204906"/>
                  <a:pt x="7307156" y="6205177"/>
                </a:cubicBezTo>
                <a:cubicBezTo>
                  <a:pt x="7304447" y="6205448"/>
                  <a:pt x="7304447" y="6205448"/>
                  <a:pt x="7301739" y="6205720"/>
                </a:cubicBezTo>
                <a:cubicBezTo>
                  <a:pt x="7301739" y="6205720"/>
                  <a:pt x="7302171" y="6210038"/>
                  <a:pt x="7302171" y="6210038"/>
                </a:cubicBezTo>
                <a:cubicBezTo>
                  <a:pt x="7302604" y="6214358"/>
                  <a:pt x="7302604" y="6214358"/>
                  <a:pt x="7305310" y="6214090"/>
                </a:cubicBezTo>
                <a:cubicBezTo>
                  <a:pt x="7305310" y="6214090"/>
                  <a:pt x="7308020" y="6213819"/>
                  <a:pt x="7308020" y="6213819"/>
                </a:cubicBezTo>
                <a:cubicBezTo>
                  <a:pt x="7313004" y="6208956"/>
                  <a:pt x="7315712" y="6208685"/>
                  <a:pt x="7320699" y="6203823"/>
                </a:cubicBezTo>
                <a:cubicBezTo>
                  <a:pt x="7320699" y="6203823"/>
                  <a:pt x="7323409" y="6203553"/>
                  <a:pt x="7326117" y="6203283"/>
                </a:cubicBezTo>
                <a:cubicBezTo>
                  <a:pt x="7326548" y="6207603"/>
                  <a:pt x="7328826" y="6203012"/>
                  <a:pt x="7328826" y="6203012"/>
                </a:cubicBezTo>
                <a:cubicBezTo>
                  <a:pt x="7328393" y="6198691"/>
                  <a:pt x="7325685" y="6198961"/>
                  <a:pt x="7325253" y="6194643"/>
                </a:cubicBezTo>
                <a:cubicBezTo>
                  <a:pt x="7325253" y="6194643"/>
                  <a:pt x="7325253" y="6194643"/>
                  <a:pt x="7322544" y="6194912"/>
                </a:cubicBezTo>
                <a:lnTo>
                  <a:pt x="7325332" y="6181448"/>
                </a:lnTo>
                <a:lnTo>
                  <a:pt x="7330011" y="6180043"/>
                </a:lnTo>
                <a:lnTo>
                  <a:pt x="7335508" y="6184344"/>
                </a:lnTo>
                <a:lnTo>
                  <a:pt x="7344752" y="6175612"/>
                </a:lnTo>
                <a:lnTo>
                  <a:pt x="7344799" y="6175599"/>
                </a:lnTo>
                <a:lnTo>
                  <a:pt x="7344793" y="6175575"/>
                </a:lnTo>
                <a:lnTo>
                  <a:pt x="7345195" y="6175195"/>
                </a:lnTo>
                <a:cubicBezTo>
                  <a:pt x="7348336" y="6179244"/>
                  <a:pt x="7349199" y="6187885"/>
                  <a:pt x="7354617" y="6187344"/>
                </a:cubicBezTo>
                <a:cubicBezTo>
                  <a:pt x="7356030" y="6174113"/>
                  <a:pt x="7367727" y="6181668"/>
                  <a:pt x="7368710" y="6164117"/>
                </a:cubicBezTo>
                <a:cubicBezTo>
                  <a:pt x="7373145" y="6181128"/>
                  <a:pt x="7379111" y="6158714"/>
                  <a:pt x="7388965" y="6175182"/>
                </a:cubicBezTo>
                <a:cubicBezTo>
                  <a:pt x="7388965" y="6175182"/>
                  <a:pt x="7388965" y="6175182"/>
                  <a:pt x="7389395" y="6179504"/>
                </a:cubicBezTo>
                <a:cubicBezTo>
                  <a:pt x="7392105" y="6179233"/>
                  <a:pt x="7392105" y="6179233"/>
                  <a:pt x="7392105" y="6179233"/>
                </a:cubicBezTo>
                <a:cubicBezTo>
                  <a:pt x="7394814" y="6178963"/>
                  <a:pt x="7394382" y="6174642"/>
                  <a:pt x="7394382" y="6174642"/>
                </a:cubicBezTo>
                <a:cubicBezTo>
                  <a:pt x="7394382" y="6174642"/>
                  <a:pt x="7391240" y="6170593"/>
                  <a:pt x="7391240" y="6170593"/>
                </a:cubicBezTo>
                <a:cubicBezTo>
                  <a:pt x="7393950" y="6170322"/>
                  <a:pt x="7393950" y="6170322"/>
                  <a:pt x="7393950" y="6170322"/>
                </a:cubicBezTo>
                <a:cubicBezTo>
                  <a:pt x="7396659" y="6170051"/>
                  <a:pt x="7390379" y="6161952"/>
                  <a:pt x="7393085" y="6161681"/>
                </a:cubicBezTo>
                <a:cubicBezTo>
                  <a:pt x="7398935" y="6165460"/>
                  <a:pt x="7404784" y="6169240"/>
                  <a:pt x="7410634" y="6173018"/>
                </a:cubicBezTo>
                <a:cubicBezTo>
                  <a:pt x="7410634" y="6173018"/>
                  <a:pt x="7410634" y="6173018"/>
                  <a:pt x="7411065" y="6177339"/>
                </a:cubicBezTo>
                <a:cubicBezTo>
                  <a:pt x="7411496" y="6181659"/>
                  <a:pt x="7411496" y="6181659"/>
                  <a:pt x="7411496" y="6181659"/>
                </a:cubicBezTo>
                <a:cubicBezTo>
                  <a:pt x="7411929" y="6185980"/>
                  <a:pt x="7411929" y="6185980"/>
                  <a:pt x="7411929" y="6185980"/>
                </a:cubicBezTo>
                <a:cubicBezTo>
                  <a:pt x="7414638" y="6185709"/>
                  <a:pt x="7414638" y="6185709"/>
                  <a:pt x="7414206" y="6181388"/>
                </a:cubicBezTo>
                <a:cubicBezTo>
                  <a:pt x="7413774" y="6177068"/>
                  <a:pt x="7413774" y="6177068"/>
                  <a:pt x="7413774" y="6177068"/>
                </a:cubicBezTo>
                <a:cubicBezTo>
                  <a:pt x="7424177" y="6171664"/>
                  <a:pt x="7426886" y="6171394"/>
                  <a:pt x="7439997" y="6165719"/>
                </a:cubicBezTo>
                <a:cubicBezTo>
                  <a:pt x="7443138" y="6169768"/>
                  <a:pt x="7443138" y="6169768"/>
                  <a:pt x="7446711" y="6178141"/>
                </a:cubicBezTo>
                <a:cubicBezTo>
                  <a:pt x="7440310" y="6196234"/>
                  <a:pt x="7427631" y="6206227"/>
                  <a:pt x="7414520" y="6211901"/>
                </a:cubicBezTo>
                <a:cubicBezTo>
                  <a:pt x="7415815" y="6224864"/>
                  <a:pt x="7413539" y="6229455"/>
                  <a:pt x="7408120" y="6229997"/>
                </a:cubicBezTo>
                <a:cubicBezTo>
                  <a:pt x="7404116" y="6217305"/>
                  <a:pt x="7404549" y="6221626"/>
                  <a:pt x="7406394" y="6212714"/>
                </a:cubicBezTo>
                <a:cubicBezTo>
                  <a:pt x="7400977" y="6213257"/>
                  <a:pt x="7398267" y="6213526"/>
                  <a:pt x="7392419" y="6209747"/>
                </a:cubicBezTo>
                <a:cubicBezTo>
                  <a:pt x="7391005" y="6222979"/>
                  <a:pt x="7400857" y="6239449"/>
                  <a:pt x="7400741" y="6265645"/>
                </a:cubicBezTo>
                <a:cubicBezTo>
                  <a:pt x="7403449" y="6265373"/>
                  <a:pt x="7406158" y="6265102"/>
                  <a:pt x="7409299" y="6269151"/>
                </a:cubicBezTo>
                <a:cubicBezTo>
                  <a:pt x="7409730" y="6273473"/>
                  <a:pt x="7415579" y="6277251"/>
                  <a:pt x="7418287" y="6276980"/>
                </a:cubicBezTo>
                <a:cubicBezTo>
                  <a:pt x="7418287" y="6276980"/>
                  <a:pt x="7418287" y="6276980"/>
                  <a:pt x="7417856" y="6272660"/>
                </a:cubicBezTo>
                <a:cubicBezTo>
                  <a:pt x="7415146" y="6272931"/>
                  <a:pt x="7412006" y="6268882"/>
                  <a:pt x="7412006" y="6268882"/>
                </a:cubicBezTo>
                <a:cubicBezTo>
                  <a:pt x="7430103" y="6258345"/>
                  <a:pt x="7448201" y="6247809"/>
                  <a:pt x="7467593" y="6250235"/>
                </a:cubicBezTo>
                <a:cubicBezTo>
                  <a:pt x="7467593" y="6250235"/>
                  <a:pt x="7470733" y="6254285"/>
                  <a:pt x="7471164" y="6258605"/>
                </a:cubicBezTo>
                <a:cubicBezTo>
                  <a:pt x="7473871" y="6258336"/>
                  <a:pt x="7473871" y="6258336"/>
                  <a:pt x="7473441" y="6254013"/>
                </a:cubicBezTo>
                <a:cubicBezTo>
                  <a:pt x="7473010" y="6249693"/>
                  <a:pt x="7470302" y="6249964"/>
                  <a:pt x="7469868" y="6245645"/>
                </a:cubicBezTo>
                <a:cubicBezTo>
                  <a:pt x="7469005" y="6237002"/>
                  <a:pt x="7467278" y="6219722"/>
                  <a:pt x="7472264" y="6214858"/>
                </a:cubicBezTo>
                <a:cubicBezTo>
                  <a:pt x="7476698" y="6231870"/>
                  <a:pt x="7488515" y="6213234"/>
                  <a:pt x="7491657" y="6217284"/>
                </a:cubicBezTo>
                <a:cubicBezTo>
                  <a:pt x="7489810" y="6226196"/>
                  <a:pt x="7487964" y="6235108"/>
                  <a:pt x="7485691" y="6239699"/>
                </a:cubicBezTo>
                <a:cubicBezTo>
                  <a:pt x="7486121" y="6244020"/>
                  <a:pt x="7486121" y="6244020"/>
                  <a:pt x="7486121" y="6244020"/>
                </a:cubicBezTo>
                <a:cubicBezTo>
                  <a:pt x="7485691" y="6239699"/>
                  <a:pt x="7482980" y="6239970"/>
                  <a:pt x="7480271" y="6240240"/>
                </a:cubicBezTo>
                <a:cubicBezTo>
                  <a:pt x="7480271" y="6240240"/>
                  <a:pt x="7480271" y="6240240"/>
                  <a:pt x="7480703" y="6244560"/>
                </a:cubicBezTo>
                <a:cubicBezTo>
                  <a:pt x="7483843" y="6248610"/>
                  <a:pt x="7486552" y="6248339"/>
                  <a:pt x="7486552" y="6248339"/>
                </a:cubicBezTo>
                <a:cubicBezTo>
                  <a:pt x="7494679" y="6247528"/>
                  <a:pt x="7493265" y="6260760"/>
                  <a:pt x="7498250" y="6255899"/>
                </a:cubicBezTo>
                <a:cubicBezTo>
                  <a:pt x="7497818" y="6251578"/>
                  <a:pt x="7500096" y="6246986"/>
                  <a:pt x="7500096" y="6246986"/>
                </a:cubicBezTo>
                <a:cubicBezTo>
                  <a:pt x="7505945" y="6250765"/>
                  <a:pt x="7511362" y="6250225"/>
                  <a:pt x="7517642" y="6258324"/>
                </a:cubicBezTo>
                <a:lnTo>
                  <a:pt x="7517390" y="6252423"/>
                </a:lnTo>
                <a:lnTo>
                  <a:pt x="7519874" y="6263555"/>
                </a:lnTo>
                <a:cubicBezTo>
                  <a:pt x="7521214" y="6266693"/>
                  <a:pt x="7522785" y="6268718"/>
                  <a:pt x="7524355" y="6270744"/>
                </a:cubicBezTo>
                <a:cubicBezTo>
                  <a:pt x="7532912" y="6274253"/>
                  <a:pt x="7537898" y="6269390"/>
                  <a:pt x="7539743" y="6260480"/>
                </a:cubicBezTo>
                <a:cubicBezTo>
                  <a:pt x="7537034" y="6260749"/>
                  <a:pt x="7534326" y="6261021"/>
                  <a:pt x="7530753" y="6252650"/>
                </a:cubicBezTo>
                <a:cubicBezTo>
                  <a:pt x="7536170" y="6252109"/>
                  <a:pt x="7534014" y="6230506"/>
                  <a:pt x="7529027" y="6235368"/>
                </a:cubicBezTo>
                <a:cubicBezTo>
                  <a:pt x="7529027" y="6235368"/>
                  <a:pt x="7528595" y="6231047"/>
                  <a:pt x="7528595" y="6231047"/>
                </a:cubicBezTo>
                <a:cubicBezTo>
                  <a:pt x="7528595" y="6231047"/>
                  <a:pt x="7531303" y="6230777"/>
                  <a:pt x="7530871" y="6226457"/>
                </a:cubicBezTo>
                <a:cubicBezTo>
                  <a:pt x="7533580" y="6226186"/>
                  <a:pt x="7533150" y="6221866"/>
                  <a:pt x="7535426" y="6217275"/>
                </a:cubicBezTo>
                <a:cubicBezTo>
                  <a:pt x="7545279" y="6233744"/>
                  <a:pt x="7562943" y="6218888"/>
                  <a:pt x="7569106" y="6253180"/>
                </a:cubicBezTo>
                <a:cubicBezTo>
                  <a:pt x="7577233" y="6252370"/>
                  <a:pt x="7582217" y="6247508"/>
                  <a:pt x="7583631" y="6234274"/>
                </a:cubicBezTo>
                <a:cubicBezTo>
                  <a:pt x="7549401" y="6220241"/>
                  <a:pt x="7582885" y="6199441"/>
                  <a:pt x="7603142" y="6210508"/>
                </a:cubicBezTo>
                <a:cubicBezTo>
                  <a:pt x="7601296" y="6219418"/>
                  <a:pt x="7602591" y="6232380"/>
                  <a:pt x="7600746" y="6241293"/>
                </a:cubicBezTo>
                <a:cubicBezTo>
                  <a:pt x="7611581" y="6240210"/>
                  <a:pt x="7611581" y="6240210"/>
                  <a:pt x="7625123" y="6238856"/>
                </a:cubicBezTo>
                <a:cubicBezTo>
                  <a:pt x="7623396" y="6221572"/>
                  <a:pt x="7631523" y="6220761"/>
                  <a:pt x="7640081" y="6224270"/>
                </a:cubicBezTo>
                <a:cubicBezTo>
                  <a:pt x="7639648" y="6219949"/>
                  <a:pt x="7641926" y="6215358"/>
                  <a:pt x="7641493" y="6211038"/>
                </a:cubicBezTo>
                <a:cubicBezTo>
                  <a:pt x="7641493" y="6211038"/>
                  <a:pt x="7641493" y="6211038"/>
                  <a:pt x="7644202" y="6210767"/>
                </a:cubicBezTo>
                <a:cubicBezTo>
                  <a:pt x="7642789" y="6223998"/>
                  <a:pt x="7653192" y="6218595"/>
                  <a:pt x="7656763" y="6226967"/>
                </a:cubicBezTo>
                <a:cubicBezTo>
                  <a:pt x="7659040" y="6222375"/>
                  <a:pt x="7657746" y="6209413"/>
                  <a:pt x="7656450" y="6196451"/>
                </a:cubicBezTo>
                <a:cubicBezTo>
                  <a:pt x="7659590" y="6200503"/>
                  <a:pt x="7660023" y="6204823"/>
                  <a:pt x="7662297" y="6200232"/>
                </a:cubicBezTo>
                <a:cubicBezTo>
                  <a:pt x="7661553" y="6165398"/>
                  <a:pt x="7672270" y="6190508"/>
                  <a:pt x="7678550" y="6198607"/>
                </a:cubicBezTo>
                <a:cubicBezTo>
                  <a:pt x="7678550" y="6198607"/>
                  <a:pt x="7678550" y="6198607"/>
                  <a:pt x="7678982" y="6202929"/>
                </a:cubicBezTo>
                <a:cubicBezTo>
                  <a:pt x="7675841" y="6198878"/>
                  <a:pt x="7672152" y="6216700"/>
                  <a:pt x="7677136" y="6211841"/>
                </a:cubicBezTo>
                <a:cubicBezTo>
                  <a:pt x="7677136" y="6211841"/>
                  <a:pt x="7676705" y="6207518"/>
                  <a:pt x="7679845" y="6211570"/>
                </a:cubicBezTo>
                <a:cubicBezTo>
                  <a:pt x="7679845" y="6211570"/>
                  <a:pt x="7679845" y="6211570"/>
                  <a:pt x="7679414" y="6207249"/>
                </a:cubicBezTo>
                <a:cubicBezTo>
                  <a:pt x="7682554" y="6211298"/>
                  <a:pt x="7682554" y="6211298"/>
                  <a:pt x="7682554" y="6211298"/>
                </a:cubicBezTo>
                <a:cubicBezTo>
                  <a:pt x="7682987" y="6215618"/>
                  <a:pt x="7682987" y="6215618"/>
                  <a:pt x="7682987" y="6215618"/>
                </a:cubicBezTo>
                <a:cubicBezTo>
                  <a:pt x="7680710" y="6220208"/>
                  <a:pt x="7678432" y="6224802"/>
                  <a:pt x="7676587" y="6233714"/>
                </a:cubicBezTo>
                <a:cubicBezTo>
                  <a:pt x="7680159" y="6242083"/>
                  <a:pt x="7685576" y="6241541"/>
                  <a:pt x="7693271" y="6236409"/>
                </a:cubicBezTo>
                <a:cubicBezTo>
                  <a:pt x="7695980" y="6236137"/>
                  <a:pt x="7698688" y="6235868"/>
                  <a:pt x="7701397" y="6235598"/>
                </a:cubicBezTo>
                <a:cubicBezTo>
                  <a:pt x="7713095" y="6243154"/>
                  <a:pt x="7723065" y="6233431"/>
                  <a:pt x="7739316" y="6231807"/>
                </a:cubicBezTo>
                <a:cubicBezTo>
                  <a:pt x="7742026" y="6231538"/>
                  <a:pt x="7742026" y="6231538"/>
                  <a:pt x="7742026" y="6231538"/>
                </a:cubicBezTo>
                <a:cubicBezTo>
                  <a:pt x="7742457" y="6235856"/>
                  <a:pt x="7745598" y="6239907"/>
                  <a:pt x="7753293" y="6234774"/>
                </a:cubicBezTo>
                <a:cubicBezTo>
                  <a:pt x="7759142" y="6238554"/>
                  <a:pt x="7764559" y="6238012"/>
                  <a:pt x="7766835" y="6233421"/>
                </a:cubicBezTo>
                <a:cubicBezTo>
                  <a:pt x="7772252" y="6232879"/>
                  <a:pt x="7774960" y="6232608"/>
                  <a:pt x="7780812" y="6236387"/>
                </a:cubicBezTo>
                <a:cubicBezTo>
                  <a:pt x="7783519" y="6236117"/>
                  <a:pt x="7783519" y="6236117"/>
                  <a:pt x="7783087" y="6231797"/>
                </a:cubicBezTo>
                <a:cubicBezTo>
                  <a:pt x="7785796" y="6231527"/>
                  <a:pt x="7782656" y="6227477"/>
                  <a:pt x="7782656" y="6227477"/>
                </a:cubicBezTo>
                <a:cubicBezTo>
                  <a:pt x="7779516" y="6223427"/>
                  <a:pt x="7776806" y="6223699"/>
                  <a:pt x="7774098" y="6223967"/>
                </a:cubicBezTo>
                <a:cubicBezTo>
                  <a:pt x="7771389" y="6224238"/>
                  <a:pt x="7768680" y="6224510"/>
                  <a:pt x="7765972" y="6224780"/>
                </a:cubicBezTo>
                <a:cubicBezTo>
                  <a:pt x="7763696" y="6229371"/>
                  <a:pt x="7760987" y="6229642"/>
                  <a:pt x="7755138" y="6225862"/>
                </a:cubicBezTo>
                <a:cubicBezTo>
                  <a:pt x="7754705" y="6221542"/>
                  <a:pt x="7754705" y="6221542"/>
                  <a:pt x="7754705" y="6221542"/>
                </a:cubicBezTo>
                <a:cubicBezTo>
                  <a:pt x="7761968" y="6212089"/>
                  <a:pt x="7768680" y="6224510"/>
                  <a:pt x="7773234" y="6215327"/>
                </a:cubicBezTo>
                <a:cubicBezTo>
                  <a:pt x="7779084" y="6219105"/>
                  <a:pt x="7784067" y="6214245"/>
                  <a:pt x="7789485" y="6213705"/>
                </a:cubicBezTo>
                <a:cubicBezTo>
                  <a:pt x="7789485" y="6213705"/>
                  <a:pt x="7789485" y="6213705"/>
                  <a:pt x="7789055" y="6209383"/>
                </a:cubicBezTo>
                <a:cubicBezTo>
                  <a:pt x="7789055" y="6209383"/>
                  <a:pt x="7788623" y="6205062"/>
                  <a:pt x="7785913" y="6205332"/>
                </a:cubicBezTo>
                <a:cubicBezTo>
                  <a:pt x="7783636" y="6209924"/>
                  <a:pt x="7778220" y="6210466"/>
                  <a:pt x="7775511" y="6210736"/>
                </a:cubicBezTo>
                <a:cubicBezTo>
                  <a:pt x="7777787" y="6206145"/>
                  <a:pt x="7777787" y="6206145"/>
                  <a:pt x="7777355" y="6201824"/>
                </a:cubicBezTo>
                <a:cubicBezTo>
                  <a:pt x="7780065" y="6201553"/>
                  <a:pt x="7780065" y="6201553"/>
                  <a:pt x="7780065" y="6201553"/>
                </a:cubicBezTo>
                <a:cubicBezTo>
                  <a:pt x="7785913" y="6205332"/>
                  <a:pt x="7796317" y="6199930"/>
                  <a:pt x="7807583" y="6203166"/>
                </a:cubicBezTo>
                <a:cubicBezTo>
                  <a:pt x="7807583" y="6203166"/>
                  <a:pt x="7808014" y="6207488"/>
                  <a:pt x="7808014" y="6207488"/>
                </a:cubicBezTo>
                <a:cubicBezTo>
                  <a:pt x="7808446" y="6211809"/>
                  <a:pt x="7808877" y="6216129"/>
                  <a:pt x="7809310" y="6220449"/>
                </a:cubicBezTo>
                <a:cubicBezTo>
                  <a:pt x="7806602" y="6220720"/>
                  <a:pt x="7807033" y="6225040"/>
                  <a:pt x="7807465" y="6229360"/>
                </a:cubicBezTo>
                <a:cubicBezTo>
                  <a:pt x="7823598" y="6253930"/>
                  <a:pt x="7853393" y="6250954"/>
                  <a:pt x="7864778" y="6227997"/>
                </a:cubicBezTo>
                <a:cubicBezTo>
                  <a:pt x="7867485" y="6227725"/>
                  <a:pt x="7869761" y="6223134"/>
                  <a:pt x="7872471" y="6222864"/>
                </a:cubicBezTo>
                <a:cubicBezTo>
                  <a:pt x="7875180" y="6222593"/>
                  <a:pt x="7877888" y="6222323"/>
                  <a:pt x="7877888" y="6222323"/>
                </a:cubicBezTo>
                <a:cubicBezTo>
                  <a:pt x="7880596" y="6222051"/>
                  <a:pt x="7880596" y="6222051"/>
                  <a:pt x="7880165" y="6217733"/>
                </a:cubicBezTo>
                <a:cubicBezTo>
                  <a:pt x="7880165" y="6217733"/>
                  <a:pt x="7877457" y="6218003"/>
                  <a:pt x="7877457" y="6218003"/>
                </a:cubicBezTo>
                <a:cubicBezTo>
                  <a:pt x="7874747" y="6218274"/>
                  <a:pt x="7874747" y="6218274"/>
                  <a:pt x="7872040" y="6218544"/>
                </a:cubicBezTo>
                <a:lnTo>
                  <a:pt x="7863914" y="6219357"/>
                </a:lnTo>
                <a:cubicBezTo>
                  <a:pt x="7852648" y="6216119"/>
                  <a:pt x="7839536" y="6221792"/>
                  <a:pt x="7833686" y="6218011"/>
                </a:cubicBezTo>
                <a:cubicBezTo>
                  <a:pt x="7835963" y="6213421"/>
                  <a:pt x="7835963" y="6213421"/>
                  <a:pt x="7835963" y="6213421"/>
                </a:cubicBezTo>
                <a:cubicBezTo>
                  <a:pt x="7835532" y="6209102"/>
                  <a:pt x="7835532" y="6209102"/>
                  <a:pt x="7835532" y="6209102"/>
                </a:cubicBezTo>
                <a:cubicBezTo>
                  <a:pt x="7839222" y="6191277"/>
                  <a:pt x="7852215" y="6211796"/>
                  <a:pt x="7856338" y="6198294"/>
                </a:cubicBezTo>
                <a:cubicBezTo>
                  <a:pt x="7859048" y="6198024"/>
                  <a:pt x="7859048" y="6198024"/>
                  <a:pt x="7859048" y="6198024"/>
                </a:cubicBezTo>
                <a:cubicBezTo>
                  <a:pt x="7859048" y="6198024"/>
                  <a:pt x="7859048" y="6198024"/>
                  <a:pt x="7861755" y="6197752"/>
                </a:cubicBezTo>
                <a:cubicBezTo>
                  <a:pt x="7869881" y="6196941"/>
                  <a:pt x="7875730" y="6200720"/>
                  <a:pt x="7883854" y="6199908"/>
                </a:cubicBezTo>
                <a:cubicBezTo>
                  <a:pt x="7882128" y="6182626"/>
                  <a:pt x="7881264" y="6173985"/>
                  <a:pt x="7885387" y="6160484"/>
                </a:cubicBezTo>
                <a:cubicBezTo>
                  <a:pt x="7887232" y="6151571"/>
                  <a:pt x="7877692" y="6165614"/>
                  <a:pt x="7879537" y="6156704"/>
                </a:cubicBezTo>
                <a:cubicBezTo>
                  <a:pt x="7880952" y="6143470"/>
                  <a:pt x="7894495" y="6142119"/>
                  <a:pt x="7901207" y="6154538"/>
                </a:cubicBezTo>
                <a:cubicBezTo>
                  <a:pt x="7898499" y="6154810"/>
                  <a:pt x="7893513" y="6159671"/>
                  <a:pt x="7894376" y="6168312"/>
                </a:cubicBezTo>
                <a:cubicBezTo>
                  <a:pt x="7919617" y="6174516"/>
                  <a:pt x="7944428" y="6176400"/>
                  <a:pt x="7962523" y="6165866"/>
                </a:cubicBezTo>
                <a:cubicBezTo>
                  <a:pt x="7967940" y="6165323"/>
                  <a:pt x="7973358" y="6164781"/>
                  <a:pt x="7978343" y="6159920"/>
                </a:cubicBezTo>
                <a:cubicBezTo>
                  <a:pt x="7984624" y="6168019"/>
                  <a:pt x="7988747" y="6154517"/>
                  <a:pt x="7989609" y="6163157"/>
                </a:cubicBezTo>
                <a:cubicBezTo>
                  <a:pt x="7980072" y="6177202"/>
                  <a:pt x="7957107" y="6166405"/>
                  <a:pt x="7957419" y="6196921"/>
                </a:cubicBezTo>
                <a:cubicBezTo>
                  <a:pt x="7981798" y="6194486"/>
                  <a:pt x="8007471" y="6205008"/>
                  <a:pt x="8024272" y="6181511"/>
                </a:cubicBezTo>
                <a:cubicBezTo>
                  <a:pt x="8023406" y="6172871"/>
                  <a:pt x="8022976" y="6168551"/>
                  <a:pt x="8022113" y="6159909"/>
                </a:cubicBezTo>
                <a:cubicBezTo>
                  <a:pt x="8022113" y="6159909"/>
                  <a:pt x="8022113" y="6159909"/>
                  <a:pt x="8024822" y="6159637"/>
                </a:cubicBezTo>
                <a:cubicBezTo>
                  <a:pt x="8025254" y="6163960"/>
                  <a:pt x="8030238" y="6159097"/>
                  <a:pt x="8030671" y="6163416"/>
                </a:cubicBezTo>
                <a:cubicBezTo>
                  <a:pt x="8032399" y="6180700"/>
                  <a:pt x="8026550" y="6176920"/>
                  <a:pt x="8025135" y="6190153"/>
                </a:cubicBezTo>
                <a:cubicBezTo>
                  <a:pt x="8039543" y="6197439"/>
                  <a:pt x="8040956" y="6184208"/>
                  <a:pt x="8049082" y="6183396"/>
                </a:cubicBezTo>
                <a:cubicBezTo>
                  <a:pt x="8057639" y="6186906"/>
                  <a:pt x="8063056" y="6186364"/>
                  <a:pt x="8068473" y="6185822"/>
                </a:cubicBezTo>
                <a:cubicBezTo>
                  <a:pt x="8071182" y="6185552"/>
                  <a:pt x="8071182" y="6185552"/>
                  <a:pt x="8070749" y="6181231"/>
                </a:cubicBezTo>
                <a:cubicBezTo>
                  <a:pt x="8070749" y="6181231"/>
                  <a:pt x="8070319" y="6176909"/>
                  <a:pt x="8067611" y="6177180"/>
                </a:cubicBezTo>
                <a:cubicBezTo>
                  <a:pt x="8062194" y="6177722"/>
                  <a:pt x="8056344" y="6173944"/>
                  <a:pt x="8050927" y="6174484"/>
                </a:cubicBezTo>
                <a:cubicBezTo>
                  <a:pt x="8049631" y="6161525"/>
                  <a:pt x="8044213" y="6162064"/>
                  <a:pt x="8045195" y="6144512"/>
                </a:cubicBezTo>
                <a:cubicBezTo>
                  <a:pt x="8047903" y="6144241"/>
                  <a:pt x="8055167" y="6134787"/>
                  <a:pt x="8061446" y="6142887"/>
                </a:cubicBezTo>
                <a:cubicBezTo>
                  <a:pt x="8058737" y="6143158"/>
                  <a:pt x="8058737" y="6143158"/>
                  <a:pt x="8058737" y="6143158"/>
                </a:cubicBezTo>
                <a:cubicBezTo>
                  <a:pt x="8056461" y="6147750"/>
                  <a:pt x="8056461" y="6147750"/>
                  <a:pt x="8056894" y="6152070"/>
                </a:cubicBezTo>
                <a:cubicBezTo>
                  <a:pt x="8056894" y="6152070"/>
                  <a:pt x="8056894" y="6152070"/>
                  <a:pt x="8059602" y="6151800"/>
                </a:cubicBezTo>
                <a:cubicBezTo>
                  <a:pt x="8059602" y="6151800"/>
                  <a:pt x="8059170" y="6147478"/>
                  <a:pt x="8059170" y="6147478"/>
                </a:cubicBezTo>
                <a:cubicBezTo>
                  <a:pt x="8061880" y="6147209"/>
                  <a:pt x="8061880" y="6147209"/>
                  <a:pt x="8061880" y="6147209"/>
                </a:cubicBezTo>
                <a:cubicBezTo>
                  <a:pt x="8061446" y="6142887"/>
                  <a:pt x="8064155" y="6142618"/>
                  <a:pt x="8064155" y="6142618"/>
                </a:cubicBezTo>
                <a:cubicBezTo>
                  <a:pt x="8064588" y="6146939"/>
                  <a:pt x="8064588" y="6146939"/>
                  <a:pt x="8064588" y="6146939"/>
                </a:cubicBezTo>
                <a:cubicBezTo>
                  <a:pt x="8069573" y="6142076"/>
                  <a:pt x="8065883" y="6159900"/>
                  <a:pt x="8071301" y="6159358"/>
                </a:cubicBezTo>
                <a:cubicBezTo>
                  <a:pt x="8072282" y="6141804"/>
                  <a:pt x="8090260" y="6157463"/>
                  <a:pt x="8082685" y="6136402"/>
                </a:cubicBezTo>
                <a:cubicBezTo>
                  <a:pt x="8089946" y="6126949"/>
                  <a:pt x="8104353" y="6134237"/>
                  <a:pt x="8110203" y="6138015"/>
                </a:cubicBezTo>
                <a:cubicBezTo>
                  <a:pt x="8110634" y="6142336"/>
                  <a:pt x="8108358" y="6146926"/>
                  <a:pt x="8111498" y="6150978"/>
                </a:cubicBezTo>
                <a:cubicBezTo>
                  <a:pt x="8111929" y="6155298"/>
                  <a:pt x="8111929" y="6155298"/>
                  <a:pt x="8111929" y="6155298"/>
                </a:cubicBezTo>
                <a:cubicBezTo>
                  <a:pt x="8112362" y="6159619"/>
                  <a:pt x="8112793" y="6163937"/>
                  <a:pt x="8112793" y="6163937"/>
                </a:cubicBezTo>
                <a:cubicBezTo>
                  <a:pt x="8107375" y="6164480"/>
                  <a:pt x="8105962" y="6177712"/>
                  <a:pt x="8106395" y="6182033"/>
                </a:cubicBezTo>
                <a:cubicBezTo>
                  <a:pt x="8128926" y="6188508"/>
                  <a:pt x="8160999" y="6180939"/>
                  <a:pt x="8187653" y="6173912"/>
                </a:cubicBezTo>
                <a:cubicBezTo>
                  <a:pt x="8188516" y="6182552"/>
                  <a:pt x="8188516" y="6182552"/>
                  <a:pt x="8188948" y="6186873"/>
                </a:cubicBezTo>
                <a:cubicBezTo>
                  <a:pt x="8196642" y="6181741"/>
                  <a:pt x="8204335" y="6176609"/>
                  <a:pt x="8211165" y="6162834"/>
                </a:cubicBezTo>
                <a:cubicBezTo>
                  <a:pt x="8204454" y="6150414"/>
                  <a:pt x="8211285" y="6136642"/>
                  <a:pt x="8218546" y="6127188"/>
                </a:cubicBezTo>
                <a:cubicBezTo>
                  <a:pt x="8218979" y="6131509"/>
                  <a:pt x="8216701" y="6136100"/>
                  <a:pt x="8216701" y="6136100"/>
                </a:cubicBezTo>
                <a:cubicBezTo>
                  <a:pt x="8225690" y="6143927"/>
                  <a:pt x="8229812" y="6130426"/>
                  <a:pt x="8235232" y="6129885"/>
                </a:cubicBezTo>
                <a:cubicBezTo>
                  <a:pt x="8232090" y="6125834"/>
                  <a:pt x="8223964" y="6126646"/>
                  <a:pt x="8225378" y="6113415"/>
                </a:cubicBezTo>
                <a:cubicBezTo>
                  <a:pt x="8231226" y="6117193"/>
                  <a:pt x="8229929" y="6104232"/>
                  <a:pt x="8235778" y="6108012"/>
                </a:cubicBezTo>
                <a:cubicBezTo>
                  <a:pt x="8237194" y="6094778"/>
                  <a:pt x="8229500" y="6099913"/>
                  <a:pt x="8230481" y="6082359"/>
                </a:cubicBezTo>
                <a:cubicBezTo>
                  <a:pt x="8233190" y="6082087"/>
                  <a:pt x="8235467" y="6077498"/>
                  <a:pt x="8241315" y="6081276"/>
                </a:cubicBezTo>
                <a:lnTo>
                  <a:pt x="8241747" y="6085598"/>
                </a:lnTo>
                <a:cubicBezTo>
                  <a:pt x="8238488" y="6107742"/>
                  <a:pt x="8251601" y="6102066"/>
                  <a:pt x="8250619" y="6119620"/>
                </a:cubicBezTo>
                <a:cubicBezTo>
                  <a:pt x="8242061" y="6116111"/>
                  <a:pt x="8240215" y="6125022"/>
                  <a:pt x="8238370" y="6133935"/>
                </a:cubicBezTo>
                <a:cubicBezTo>
                  <a:pt x="8254623" y="6132313"/>
                  <a:pt x="8262197" y="6153373"/>
                  <a:pt x="8270873" y="6130686"/>
                </a:cubicBezTo>
                <a:cubicBezTo>
                  <a:pt x="8269146" y="6113405"/>
                  <a:pt x="8264712" y="6096394"/>
                  <a:pt x="8272835" y="6095581"/>
                </a:cubicBezTo>
                <a:cubicBezTo>
                  <a:pt x="8267419" y="6096122"/>
                  <a:pt x="8266988" y="6091800"/>
                  <a:pt x="8263849" y="6087752"/>
                </a:cubicBezTo>
                <a:cubicBezTo>
                  <a:pt x="8263849" y="6087752"/>
                  <a:pt x="8266124" y="6083162"/>
                  <a:pt x="8266124" y="6083162"/>
                </a:cubicBezTo>
                <a:cubicBezTo>
                  <a:pt x="8277940" y="6064524"/>
                  <a:pt x="8300906" y="6075322"/>
                  <a:pt x="8316293" y="6065057"/>
                </a:cubicBezTo>
                <a:cubicBezTo>
                  <a:pt x="8331564" y="6080984"/>
                  <a:pt x="8325714" y="6077205"/>
                  <a:pt x="8333722" y="6102587"/>
                </a:cubicBezTo>
                <a:lnTo>
                  <a:pt x="8327309" y="6106864"/>
                </a:lnTo>
                <a:lnTo>
                  <a:pt x="8320179" y="6103939"/>
                </a:lnTo>
                <a:cubicBezTo>
                  <a:pt x="8320179" y="6103939"/>
                  <a:pt x="8317902" y="6108532"/>
                  <a:pt x="8317902" y="6108532"/>
                </a:cubicBezTo>
                <a:cubicBezTo>
                  <a:pt x="8317902" y="6108532"/>
                  <a:pt x="8320611" y="6108261"/>
                  <a:pt x="8320611" y="6108261"/>
                </a:cubicBezTo>
                <a:cubicBezTo>
                  <a:pt x="8320611" y="6108261"/>
                  <a:pt x="8323750" y="6112311"/>
                  <a:pt x="8326459" y="6112040"/>
                </a:cubicBezTo>
                <a:cubicBezTo>
                  <a:pt x="8324183" y="6116632"/>
                  <a:pt x="8324183" y="6116632"/>
                  <a:pt x="8325045" y="6125274"/>
                </a:cubicBezTo>
                <a:cubicBezTo>
                  <a:pt x="8325045" y="6125274"/>
                  <a:pt x="8327756" y="6125002"/>
                  <a:pt x="8328187" y="6129321"/>
                </a:cubicBezTo>
                <a:cubicBezTo>
                  <a:pt x="8338590" y="6123918"/>
                  <a:pt x="8343574" y="6119057"/>
                  <a:pt x="8344557" y="6101503"/>
                </a:cubicBezTo>
                <a:cubicBezTo>
                  <a:pt x="8341849" y="6101775"/>
                  <a:pt x="8339140" y="6102045"/>
                  <a:pt x="8338707" y="6097725"/>
                </a:cubicBezTo>
                <a:cubicBezTo>
                  <a:pt x="8340985" y="6093134"/>
                  <a:pt x="8340122" y="6084494"/>
                  <a:pt x="8348679" y="6088002"/>
                </a:cubicBezTo>
                <a:cubicBezTo>
                  <a:pt x="8347698" y="6105554"/>
                  <a:pt x="8348128" y="6109875"/>
                  <a:pt x="8349423" y="6122836"/>
                </a:cubicBezTo>
                <a:cubicBezTo>
                  <a:pt x="8357548" y="6122025"/>
                  <a:pt x="8352682" y="6100692"/>
                  <a:pt x="8358100" y="6100151"/>
                </a:cubicBezTo>
                <a:cubicBezTo>
                  <a:pt x="8366659" y="6103658"/>
                  <a:pt x="8371209" y="6094477"/>
                  <a:pt x="8375214" y="6107168"/>
                </a:cubicBezTo>
                <a:cubicBezTo>
                  <a:pt x="8372506" y="6107438"/>
                  <a:pt x="8369797" y="6107710"/>
                  <a:pt x="8370230" y="6112030"/>
                </a:cubicBezTo>
                <a:cubicBezTo>
                  <a:pt x="8383772" y="6110676"/>
                  <a:pt x="8386913" y="6114726"/>
                  <a:pt x="8397317" y="6109323"/>
                </a:cubicBezTo>
                <a:cubicBezTo>
                  <a:pt x="8396451" y="6100682"/>
                  <a:pt x="8395587" y="6092042"/>
                  <a:pt x="8395157" y="6087720"/>
                </a:cubicBezTo>
                <a:cubicBezTo>
                  <a:pt x="8388876" y="6079622"/>
                  <a:pt x="8385186" y="6097444"/>
                  <a:pt x="8381182" y="6084754"/>
                </a:cubicBezTo>
                <a:cubicBezTo>
                  <a:pt x="8379886" y="6071793"/>
                  <a:pt x="8391584" y="6079349"/>
                  <a:pt x="8396139" y="6070168"/>
                </a:cubicBezTo>
                <a:cubicBezTo>
                  <a:pt x="8398416" y="6065576"/>
                  <a:pt x="8403831" y="6065036"/>
                  <a:pt x="8406540" y="6064765"/>
                </a:cubicBezTo>
                <a:cubicBezTo>
                  <a:pt x="8406973" y="6069085"/>
                  <a:pt x="8406973" y="6069085"/>
                  <a:pt x="8406973" y="6069085"/>
                </a:cubicBezTo>
                <a:cubicBezTo>
                  <a:pt x="8409682" y="6068813"/>
                  <a:pt x="8409682" y="6068813"/>
                  <a:pt x="8410112" y="6073135"/>
                </a:cubicBezTo>
                <a:cubicBezTo>
                  <a:pt x="8412822" y="6072864"/>
                  <a:pt x="8418670" y="6076643"/>
                  <a:pt x="8424088" y="6076102"/>
                </a:cubicBezTo>
                <a:cubicBezTo>
                  <a:pt x="8424519" y="6080423"/>
                  <a:pt x="8424952" y="6084742"/>
                  <a:pt x="8425382" y="6089064"/>
                </a:cubicBezTo>
                <a:cubicBezTo>
                  <a:pt x="8431231" y="6092843"/>
                  <a:pt x="8430368" y="6084201"/>
                  <a:pt x="8436218" y="6087980"/>
                </a:cubicBezTo>
                <a:cubicBezTo>
                  <a:pt x="8435354" y="6079340"/>
                  <a:pt x="8432644" y="6079611"/>
                  <a:pt x="8434490" y="6070699"/>
                </a:cubicBezTo>
                <a:cubicBezTo>
                  <a:pt x="8434490" y="6070699"/>
                  <a:pt x="8437199" y="6070427"/>
                  <a:pt x="8436767" y="6066108"/>
                </a:cubicBezTo>
                <a:cubicBezTo>
                  <a:pt x="8439475" y="6065837"/>
                  <a:pt x="8439043" y="6061516"/>
                  <a:pt x="8441322" y="6056927"/>
                </a:cubicBezTo>
                <a:cubicBezTo>
                  <a:pt x="8441322" y="6056927"/>
                  <a:pt x="8438180" y="6052875"/>
                  <a:pt x="8438180" y="6052875"/>
                </a:cubicBezTo>
                <a:cubicBezTo>
                  <a:pt x="8438180" y="6052875"/>
                  <a:pt x="8438612" y="6057197"/>
                  <a:pt x="8438612" y="6057197"/>
                </a:cubicBezTo>
                <a:cubicBezTo>
                  <a:pt x="8438612" y="6057197"/>
                  <a:pt x="8435902" y="6057466"/>
                  <a:pt x="8435902" y="6057466"/>
                </a:cubicBezTo>
                <a:cubicBezTo>
                  <a:pt x="8425619" y="6036675"/>
                  <a:pt x="8454119" y="6020737"/>
                  <a:pt x="8458553" y="6037748"/>
                </a:cubicBezTo>
                <a:cubicBezTo>
                  <a:pt x="8456278" y="6042341"/>
                  <a:pt x="8454433" y="6051250"/>
                  <a:pt x="8452588" y="6060162"/>
                </a:cubicBezTo>
                <a:cubicBezTo>
                  <a:pt x="8473705" y="6079871"/>
                  <a:pt x="8489958" y="6078246"/>
                  <a:pt x="8506328" y="6050428"/>
                </a:cubicBezTo>
                <a:cubicBezTo>
                  <a:pt x="8515318" y="6058257"/>
                  <a:pt x="8529293" y="6061224"/>
                  <a:pt x="8533846" y="6052042"/>
                </a:cubicBezTo>
                <a:cubicBezTo>
                  <a:pt x="8533414" y="6047722"/>
                  <a:pt x="8530706" y="6047994"/>
                  <a:pt x="8529840" y="6039351"/>
                </a:cubicBezTo>
                <a:cubicBezTo>
                  <a:pt x="8532550" y="6039081"/>
                  <a:pt x="8537967" y="6038540"/>
                  <a:pt x="8540676" y="6038269"/>
                </a:cubicBezTo>
                <a:cubicBezTo>
                  <a:pt x="8540245" y="6033948"/>
                  <a:pt x="8540245" y="6033948"/>
                  <a:pt x="8542953" y="6033679"/>
                </a:cubicBezTo>
                <a:cubicBezTo>
                  <a:pt x="8543384" y="6037998"/>
                  <a:pt x="8546093" y="6037729"/>
                  <a:pt x="8546093" y="6037729"/>
                </a:cubicBezTo>
                <a:cubicBezTo>
                  <a:pt x="8549235" y="6041778"/>
                  <a:pt x="8550530" y="6054739"/>
                  <a:pt x="8555515" y="6049877"/>
                </a:cubicBezTo>
                <a:cubicBezTo>
                  <a:pt x="8560069" y="6040696"/>
                  <a:pt x="8570471" y="6035291"/>
                  <a:pt x="8580876" y="6029888"/>
                </a:cubicBezTo>
                <a:cubicBezTo>
                  <a:pt x="8581305" y="6034210"/>
                  <a:pt x="8581737" y="6038529"/>
                  <a:pt x="8582169" y="6042849"/>
                </a:cubicBezTo>
                <a:cubicBezTo>
                  <a:pt x="8603839" y="6040685"/>
                  <a:pt x="8622799" y="6038790"/>
                  <a:pt x="8628333" y="6012055"/>
                </a:cubicBezTo>
                <a:cubicBezTo>
                  <a:pt x="8619775" y="6008546"/>
                  <a:pt x="8616636" y="6004496"/>
                  <a:pt x="8612631" y="5991806"/>
                </a:cubicBezTo>
                <a:cubicBezTo>
                  <a:pt x="8625744" y="5986132"/>
                  <a:pt x="8640150" y="5993418"/>
                  <a:pt x="8649689" y="5979373"/>
                </a:cubicBezTo>
                <a:cubicBezTo>
                  <a:pt x="8652397" y="5979103"/>
                  <a:pt x="8652397" y="5979103"/>
                  <a:pt x="8652397" y="5979103"/>
                </a:cubicBezTo>
                <a:cubicBezTo>
                  <a:pt x="8655105" y="5978834"/>
                  <a:pt x="8655105" y="5978834"/>
                  <a:pt x="8655105" y="5978834"/>
                </a:cubicBezTo>
                <a:cubicBezTo>
                  <a:pt x="8660522" y="5978292"/>
                  <a:pt x="8659542" y="5995845"/>
                  <a:pt x="8664959" y="5995303"/>
                </a:cubicBezTo>
                <a:cubicBezTo>
                  <a:pt x="8668217" y="5973160"/>
                  <a:pt x="8688472" y="5984225"/>
                  <a:pt x="8688590" y="5958033"/>
                </a:cubicBezTo>
                <a:cubicBezTo>
                  <a:pt x="8678187" y="5963437"/>
                  <a:pt x="8657931" y="5952369"/>
                  <a:pt x="8653810" y="5965872"/>
                </a:cubicBezTo>
                <a:cubicBezTo>
                  <a:pt x="8651101" y="5966143"/>
                  <a:pt x="8651101" y="5966143"/>
                  <a:pt x="8651101" y="5966143"/>
                </a:cubicBezTo>
                <a:cubicBezTo>
                  <a:pt x="8651101" y="5966143"/>
                  <a:pt x="8648392" y="5966414"/>
                  <a:pt x="8648392" y="5966414"/>
                </a:cubicBezTo>
                <a:cubicBezTo>
                  <a:pt x="8626724" y="5968580"/>
                  <a:pt x="8605486" y="5975066"/>
                  <a:pt x="8589236" y="5976690"/>
                </a:cubicBezTo>
                <a:cubicBezTo>
                  <a:pt x="8583386" y="5972911"/>
                  <a:pt x="8579263" y="5986412"/>
                  <a:pt x="8577538" y="5969130"/>
                </a:cubicBezTo>
                <a:cubicBezTo>
                  <a:pt x="8582954" y="5968590"/>
                  <a:pt x="8590217" y="5959136"/>
                  <a:pt x="8597910" y="5954004"/>
                </a:cubicBezTo>
                <a:cubicBezTo>
                  <a:pt x="8608746" y="5952920"/>
                  <a:pt x="8619031" y="5973711"/>
                  <a:pt x="8622290" y="5951566"/>
                </a:cubicBezTo>
                <a:cubicBezTo>
                  <a:pt x="8619580" y="5951839"/>
                  <a:pt x="8616870" y="5952109"/>
                  <a:pt x="8616441" y="5947787"/>
                </a:cubicBezTo>
                <a:cubicBezTo>
                  <a:pt x="8619267" y="5921324"/>
                  <a:pt x="8648198" y="5909705"/>
                  <a:pt x="8650789" y="5935628"/>
                </a:cubicBezTo>
                <a:cubicBezTo>
                  <a:pt x="8655341" y="5926448"/>
                  <a:pt x="8671594" y="5924821"/>
                  <a:pt x="8674733" y="5928872"/>
                </a:cubicBezTo>
                <a:cubicBezTo>
                  <a:pt x="8672457" y="5933463"/>
                  <a:pt x="8666609" y="5929685"/>
                  <a:pt x="8667904" y="5942645"/>
                </a:cubicBezTo>
                <a:cubicBezTo>
                  <a:pt x="8682310" y="5949934"/>
                  <a:pt x="8684154" y="5941020"/>
                  <a:pt x="8694557" y="5935619"/>
                </a:cubicBezTo>
                <a:cubicBezTo>
                  <a:pt x="8697266" y="5935347"/>
                  <a:pt x="8699973" y="5935077"/>
                  <a:pt x="8702682" y="5934807"/>
                </a:cubicBezTo>
                <a:cubicBezTo>
                  <a:pt x="8705393" y="5934535"/>
                  <a:pt x="8704960" y="5930216"/>
                  <a:pt x="8708102" y="5934264"/>
                </a:cubicBezTo>
                <a:cubicBezTo>
                  <a:pt x="8710810" y="5933994"/>
                  <a:pt x="8710810" y="5933994"/>
                  <a:pt x="8710377" y="5929674"/>
                </a:cubicBezTo>
                <a:cubicBezTo>
                  <a:pt x="8710377" y="5929674"/>
                  <a:pt x="8709947" y="5925353"/>
                  <a:pt x="8709947" y="5925353"/>
                </a:cubicBezTo>
                <a:cubicBezTo>
                  <a:pt x="8707238" y="5925625"/>
                  <a:pt x="8707238" y="5925625"/>
                  <a:pt x="8707238" y="5925625"/>
                </a:cubicBezTo>
                <a:cubicBezTo>
                  <a:pt x="8704528" y="5925896"/>
                  <a:pt x="8701820" y="5926166"/>
                  <a:pt x="8701820" y="5926166"/>
                </a:cubicBezTo>
                <a:cubicBezTo>
                  <a:pt x="8699110" y="5926437"/>
                  <a:pt x="8696403" y="5926707"/>
                  <a:pt x="8696403" y="5926707"/>
                </a:cubicBezTo>
                <a:cubicBezTo>
                  <a:pt x="8695971" y="5922387"/>
                  <a:pt x="8693262" y="5922658"/>
                  <a:pt x="8693262" y="5922658"/>
                </a:cubicBezTo>
                <a:cubicBezTo>
                  <a:pt x="8697817" y="5913475"/>
                  <a:pt x="8705943" y="5912662"/>
                  <a:pt x="8710496" y="5903479"/>
                </a:cubicBezTo>
                <a:cubicBezTo>
                  <a:pt x="8709632" y="5894837"/>
                  <a:pt x="8706060" y="5886468"/>
                  <a:pt x="8705197" y="5877828"/>
                </a:cubicBezTo>
                <a:cubicBezTo>
                  <a:pt x="8757640" y="5855132"/>
                  <a:pt x="8821236" y="5861868"/>
                  <a:pt x="8879099" y="5838630"/>
                </a:cubicBezTo>
                <a:cubicBezTo>
                  <a:pt x="8898057" y="5836736"/>
                  <a:pt x="8917451" y="5839162"/>
                  <a:pt x="8933701" y="5837538"/>
                </a:cubicBezTo>
                <a:cubicBezTo>
                  <a:pt x="8936410" y="5837267"/>
                  <a:pt x="8938688" y="5832676"/>
                  <a:pt x="8938255" y="5828356"/>
                </a:cubicBezTo>
                <a:cubicBezTo>
                  <a:pt x="8937823" y="5824034"/>
                  <a:pt x="8935114" y="5824305"/>
                  <a:pt x="8932407" y="5824576"/>
                </a:cubicBezTo>
                <a:cubicBezTo>
                  <a:pt x="8915724" y="5821880"/>
                  <a:pt x="8896764" y="5823774"/>
                  <a:pt x="8877802" y="5825670"/>
                </a:cubicBezTo>
                <a:cubicBezTo>
                  <a:pt x="8871953" y="5821890"/>
                  <a:pt x="8866967" y="5826752"/>
                  <a:pt x="8859274" y="5831884"/>
                </a:cubicBezTo>
                <a:cubicBezTo>
                  <a:pt x="8861119" y="5822973"/>
                  <a:pt x="8855703" y="5823514"/>
                  <a:pt x="8855269" y="5819195"/>
                </a:cubicBezTo>
                <a:cubicBezTo>
                  <a:pt x="8866104" y="5818111"/>
                  <a:pt x="8876938" y="5817028"/>
                  <a:pt x="8890481" y="5815675"/>
                </a:cubicBezTo>
                <a:cubicBezTo>
                  <a:pt x="8897430" y="5775708"/>
                  <a:pt x="8918981" y="5799735"/>
                  <a:pt x="8929502" y="5768139"/>
                </a:cubicBezTo>
                <a:cubicBezTo>
                  <a:pt x="8903398" y="5753295"/>
                  <a:pt x="8874900" y="5769232"/>
                  <a:pt x="8847381" y="5767618"/>
                </a:cubicBezTo>
                <a:cubicBezTo>
                  <a:pt x="8844672" y="5767890"/>
                  <a:pt x="8838392" y="5759791"/>
                  <a:pt x="8835682" y="5760060"/>
                </a:cubicBezTo>
                <a:cubicBezTo>
                  <a:pt x="8821707" y="5757094"/>
                  <a:pt x="8811305" y="5762497"/>
                  <a:pt x="8798192" y="5768171"/>
                </a:cubicBezTo>
                <a:cubicBezTo>
                  <a:pt x="8800352" y="5789772"/>
                  <a:pt x="8775974" y="5792208"/>
                  <a:pt x="8765573" y="5797612"/>
                </a:cubicBezTo>
                <a:cubicBezTo>
                  <a:pt x="8766986" y="5784379"/>
                  <a:pt x="8762000" y="5789242"/>
                  <a:pt x="8758859" y="5785191"/>
                </a:cubicBezTo>
                <a:cubicBezTo>
                  <a:pt x="8761568" y="5784922"/>
                  <a:pt x="8761568" y="5784922"/>
                  <a:pt x="8761568" y="5784922"/>
                </a:cubicBezTo>
                <a:cubicBezTo>
                  <a:pt x="8761136" y="5780601"/>
                  <a:pt x="8761136" y="5780601"/>
                  <a:pt x="8761136" y="5780601"/>
                </a:cubicBezTo>
                <a:cubicBezTo>
                  <a:pt x="8761136" y="5780601"/>
                  <a:pt x="8763845" y="5780330"/>
                  <a:pt x="8766122" y="5775739"/>
                </a:cubicBezTo>
                <a:cubicBezTo>
                  <a:pt x="8766553" y="5780058"/>
                  <a:pt x="8766553" y="5780058"/>
                  <a:pt x="8766553" y="5780058"/>
                </a:cubicBezTo>
                <a:cubicBezTo>
                  <a:pt x="8769694" y="5784110"/>
                  <a:pt x="8777820" y="5783297"/>
                  <a:pt x="8782372" y="5774115"/>
                </a:cubicBezTo>
                <a:cubicBezTo>
                  <a:pt x="8768831" y="5775469"/>
                  <a:pt x="8777075" y="5748463"/>
                  <a:pt x="8778919" y="5739552"/>
                </a:cubicBezTo>
                <a:cubicBezTo>
                  <a:pt x="8784768" y="5743330"/>
                  <a:pt x="8788342" y="5751701"/>
                  <a:pt x="8789204" y="5760342"/>
                </a:cubicBezTo>
                <a:cubicBezTo>
                  <a:pt x="8803178" y="5763310"/>
                  <a:pt x="8808715" y="5736574"/>
                  <a:pt x="8819549" y="5735491"/>
                </a:cubicBezTo>
                <a:cubicBezTo>
                  <a:pt x="8832660" y="5729816"/>
                  <a:pt x="8850206" y="5741154"/>
                  <a:pt x="8858882" y="5718470"/>
                </a:cubicBezTo>
                <a:cubicBezTo>
                  <a:pt x="8879571" y="5733857"/>
                  <a:pt x="8899079" y="5710088"/>
                  <a:pt x="8920749" y="5707922"/>
                </a:cubicBezTo>
                <a:cubicBezTo>
                  <a:pt x="8926599" y="5711703"/>
                  <a:pt x="8935588" y="5719531"/>
                  <a:pt x="8944145" y="5723041"/>
                </a:cubicBezTo>
                <a:cubicBezTo>
                  <a:pt x="8957688" y="5721686"/>
                  <a:pt x="8973508" y="5715740"/>
                  <a:pt x="8989758" y="5714117"/>
                </a:cubicBezTo>
                <a:cubicBezTo>
                  <a:pt x="8988346" y="5727348"/>
                  <a:pt x="8992468" y="5713847"/>
                  <a:pt x="8995176" y="5713575"/>
                </a:cubicBezTo>
                <a:cubicBezTo>
                  <a:pt x="9002439" y="5704123"/>
                  <a:pt x="9028544" y="5718967"/>
                  <a:pt x="9039926" y="5696013"/>
                </a:cubicBezTo>
                <a:cubicBezTo>
                  <a:pt x="9042635" y="5695741"/>
                  <a:pt x="9042205" y="5691424"/>
                  <a:pt x="9044913" y="5691151"/>
                </a:cubicBezTo>
                <a:cubicBezTo>
                  <a:pt x="9047621" y="5690880"/>
                  <a:pt x="9050330" y="5690609"/>
                  <a:pt x="9053039" y="5690340"/>
                </a:cubicBezTo>
                <a:cubicBezTo>
                  <a:pt x="9068310" y="5706269"/>
                  <a:pt x="9092686" y="5703832"/>
                  <a:pt x="9113924" y="5697347"/>
                </a:cubicBezTo>
                <a:cubicBezTo>
                  <a:pt x="9113924" y="5697347"/>
                  <a:pt x="9116633" y="5697076"/>
                  <a:pt x="9116633" y="5697076"/>
                </a:cubicBezTo>
                <a:cubicBezTo>
                  <a:pt x="9124759" y="5696263"/>
                  <a:pt x="9130608" y="5700042"/>
                  <a:pt x="9138300" y="5694910"/>
                </a:cubicBezTo>
                <a:cubicBezTo>
                  <a:pt x="9137870" y="5690589"/>
                  <a:pt x="9137870" y="5690589"/>
                  <a:pt x="9137437" y="5686268"/>
                </a:cubicBezTo>
                <a:cubicBezTo>
                  <a:pt x="9137437" y="5686268"/>
                  <a:pt x="9137437" y="5686268"/>
                  <a:pt x="9134298" y="5682220"/>
                </a:cubicBezTo>
                <a:cubicBezTo>
                  <a:pt x="9134298" y="5682220"/>
                  <a:pt x="9134728" y="5686539"/>
                  <a:pt x="9134728" y="5686539"/>
                </a:cubicBezTo>
                <a:cubicBezTo>
                  <a:pt x="9129743" y="5691401"/>
                  <a:pt x="9123895" y="5687622"/>
                  <a:pt x="9118477" y="5688163"/>
                </a:cubicBezTo>
                <a:cubicBezTo>
                  <a:pt x="9115770" y="5688434"/>
                  <a:pt x="9113059" y="5688705"/>
                  <a:pt x="9112628" y="5684385"/>
                </a:cubicBezTo>
                <a:cubicBezTo>
                  <a:pt x="9092803" y="5677637"/>
                  <a:pt x="9076122" y="5674941"/>
                  <a:pt x="9054884" y="5681427"/>
                </a:cubicBezTo>
                <a:cubicBezTo>
                  <a:pt x="9055316" y="5685748"/>
                  <a:pt x="9055316" y="5685748"/>
                  <a:pt x="9055316" y="5685748"/>
                </a:cubicBezTo>
                <a:cubicBezTo>
                  <a:pt x="9054884" y="5681427"/>
                  <a:pt x="9052175" y="5681697"/>
                  <a:pt x="9052175" y="5681697"/>
                </a:cubicBezTo>
                <a:cubicBezTo>
                  <a:pt x="9049469" y="5681968"/>
                  <a:pt x="9047188" y="5686560"/>
                  <a:pt x="9044482" y="5686830"/>
                </a:cubicBezTo>
                <a:cubicBezTo>
                  <a:pt x="9041771" y="5687102"/>
                  <a:pt x="9039064" y="5687371"/>
                  <a:pt x="9036355" y="5687642"/>
                </a:cubicBezTo>
                <a:cubicBezTo>
                  <a:pt x="9002125" y="5673609"/>
                  <a:pt x="8977747" y="5676046"/>
                  <a:pt x="8938964" y="5671193"/>
                </a:cubicBezTo>
                <a:cubicBezTo>
                  <a:pt x="8934842" y="5684696"/>
                  <a:pt x="8925853" y="5676868"/>
                  <a:pt x="8917296" y="5673359"/>
                </a:cubicBezTo>
                <a:cubicBezTo>
                  <a:pt x="8887068" y="5672017"/>
                  <a:pt x="8865398" y="5674182"/>
                  <a:pt x="8849148" y="5675806"/>
                </a:cubicBezTo>
                <a:cubicBezTo>
                  <a:pt x="8843730" y="5676347"/>
                  <a:pt x="8840158" y="5667977"/>
                  <a:pt x="8834741" y="5668517"/>
                </a:cubicBezTo>
                <a:cubicBezTo>
                  <a:pt x="8832034" y="5668787"/>
                  <a:pt x="8827479" y="5677971"/>
                  <a:pt x="8822062" y="5678513"/>
                </a:cubicBezTo>
                <a:cubicBezTo>
                  <a:pt x="8811659" y="5683916"/>
                  <a:pt x="8800392" y="5680678"/>
                  <a:pt x="8790540" y="5664207"/>
                </a:cubicBezTo>
                <a:cubicBezTo>
                  <a:pt x="8855114" y="5653393"/>
                  <a:pt x="8921416" y="5659856"/>
                  <a:pt x="8982851" y="5644990"/>
                </a:cubicBezTo>
                <a:cubicBezTo>
                  <a:pt x="8985559" y="5644719"/>
                  <a:pt x="8985559" y="5644719"/>
                  <a:pt x="8985559" y="5644719"/>
                </a:cubicBezTo>
                <a:cubicBezTo>
                  <a:pt x="8991409" y="5648499"/>
                  <a:pt x="9004520" y="5642824"/>
                  <a:pt x="9013078" y="5646332"/>
                </a:cubicBezTo>
                <a:cubicBezTo>
                  <a:pt x="9012213" y="5637691"/>
                  <a:pt x="9019909" y="5632561"/>
                  <a:pt x="9014058" y="5628781"/>
                </a:cubicBezTo>
                <a:cubicBezTo>
                  <a:pt x="9011782" y="5633371"/>
                  <a:pt x="9011351" y="5629052"/>
                  <a:pt x="9013628" y="5624460"/>
                </a:cubicBezTo>
                <a:cubicBezTo>
                  <a:pt x="8997377" y="5626084"/>
                  <a:pt x="8991528" y="5622304"/>
                  <a:pt x="8984264" y="5631757"/>
                </a:cubicBezTo>
                <a:cubicBezTo>
                  <a:pt x="8984264" y="5631757"/>
                  <a:pt x="8981556" y="5632029"/>
                  <a:pt x="8981556" y="5632029"/>
                </a:cubicBezTo>
                <a:cubicBezTo>
                  <a:pt x="8950034" y="5617725"/>
                  <a:pt x="8909955" y="5599911"/>
                  <a:pt x="8882318" y="5624491"/>
                </a:cubicBezTo>
                <a:cubicBezTo>
                  <a:pt x="8881454" y="5615850"/>
                  <a:pt x="8876470" y="5620712"/>
                  <a:pt x="8875607" y="5612071"/>
                </a:cubicBezTo>
                <a:cubicBezTo>
                  <a:pt x="8864339" y="5608833"/>
                  <a:pt x="8862064" y="5613424"/>
                  <a:pt x="8851660" y="5618828"/>
                </a:cubicBezTo>
                <a:cubicBezTo>
                  <a:pt x="8834113" y="5607491"/>
                  <a:pt x="8793483" y="5611551"/>
                  <a:pt x="8763258" y="5610208"/>
                </a:cubicBezTo>
                <a:cubicBezTo>
                  <a:pt x="8741589" y="5612373"/>
                  <a:pt x="8689261" y="5608875"/>
                  <a:pt x="8649064" y="5617255"/>
                </a:cubicBezTo>
                <a:cubicBezTo>
                  <a:pt x="8635521" y="5618608"/>
                  <a:pt x="8620133" y="5628873"/>
                  <a:pt x="8616129" y="5616184"/>
                </a:cubicBezTo>
                <a:cubicBezTo>
                  <a:pt x="8608552" y="5595122"/>
                  <a:pt x="8646905" y="5595653"/>
                  <a:pt x="8648632" y="5612935"/>
                </a:cubicBezTo>
                <a:cubicBezTo>
                  <a:pt x="8661312" y="5602942"/>
                  <a:pt x="8676700" y="5592675"/>
                  <a:pt x="8690242" y="5591322"/>
                </a:cubicBezTo>
                <a:cubicBezTo>
                  <a:pt x="8727733" y="5583213"/>
                  <a:pt x="8760667" y="5584285"/>
                  <a:pt x="8797294" y="5567532"/>
                </a:cubicBezTo>
                <a:cubicBezTo>
                  <a:pt x="8796743" y="5589407"/>
                  <a:pt x="8806281" y="5575363"/>
                  <a:pt x="8811266" y="5570500"/>
                </a:cubicBezTo>
                <a:cubicBezTo>
                  <a:pt x="8814839" y="5578870"/>
                  <a:pt x="8819825" y="5574009"/>
                  <a:pt x="8820686" y="5582650"/>
                </a:cubicBezTo>
                <a:cubicBezTo>
                  <a:pt x="8830228" y="5568606"/>
                  <a:pt x="8839217" y="5576434"/>
                  <a:pt x="8846479" y="5566982"/>
                </a:cubicBezTo>
                <a:cubicBezTo>
                  <a:pt x="8846479" y="5566982"/>
                  <a:pt x="8846479" y="5566982"/>
                  <a:pt x="8849187" y="5566710"/>
                </a:cubicBezTo>
                <a:cubicBezTo>
                  <a:pt x="8855035" y="5570491"/>
                  <a:pt x="8852329" y="5570761"/>
                  <a:pt x="8856882" y="5561577"/>
                </a:cubicBezTo>
                <a:cubicBezTo>
                  <a:pt x="8855469" y="5574810"/>
                  <a:pt x="8868148" y="5564816"/>
                  <a:pt x="8861317" y="5578590"/>
                </a:cubicBezTo>
                <a:cubicBezTo>
                  <a:pt x="8869011" y="5573457"/>
                  <a:pt x="8872585" y="5581827"/>
                  <a:pt x="8875724" y="5585878"/>
                </a:cubicBezTo>
                <a:cubicBezTo>
                  <a:pt x="8876706" y="5568325"/>
                  <a:pt x="8890681" y="5571291"/>
                  <a:pt x="8894371" y="5553469"/>
                </a:cubicBezTo>
                <a:cubicBezTo>
                  <a:pt x="8891663" y="5553739"/>
                  <a:pt x="8885814" y="5549959"/>
                  <a:pt x="8882672" y="5545910"/>
                </a:cubicBezTo>
                <a:cubicBezTo>
                  <a:pt x="8890366" y="5540779"/>
                  <a:pt x="8894488" y="5527273"/>
                  <a:pt x="8902182" y="5522142"/>
                </a:cubicBezTo>
                <a:cubicBezTo>
                  <a:pt x="8910308" y="5521330"/>
                  <a:pt x="8911172" y="5529971"/>
                  <a:pt x="8916590" y="5529430"/>
                </a:cubicBezTo>
                <a:cubicBezTo>
                  <a:pt x="8921574" y="5524568"/>
                  <a:pt x="8929269" y="5519435"/>
                  <a:pt x="8934687" y="5518893"/>
                </a:cubicBezTo>
                <a:cubicBezTo>
                  <a:pt x="8961342" y="5511866"/>
                  <a:pt x="8998278" y="5525630"/>
                  <a:pt x="9029919" y="5513742"/>
                </a:cubicBezTo>
                <a:cubicBezTo>
                  <a:pt x="9029919" y="5513742"/>
                  <a:pt x="9032627" y="5513470"/>
                  <a:pt x="9032627" y="5513470"/>
                </a:cubicBezTo>
                <a:cubicBezTo>
                  <a:pt x="9032627" y="5513470"/>
                  <a:pt x="9035335" y="5513198"/>
                  <a:pt x="9035335" y="5513198"/>
                </a:cubicBezTo>
                <a:cubicBezTo>
                  <a:pt x="9038045" y="5512929"/>
                  <a:pt x="9037612" y="5508608"/>
                  <a:pt x="9037612" y="5508608"/>
                </a:cubicBezTo>
                <a:cubicBezTo>
                  <a:pt x="9037182" y="5504287"/>
                  <a:pt x="9037182" y="5504287"/>
                  <a:pt x="9034473" y="5504558"/>
                </a:cubicBezTo>
                <a:cubicBezTo>
                  <a:pt x="9034473" y="5504558"/>
                  <a:pt x="9031764" y="5504830"/>
                  <a:pt x="9031764" y="5504830"/>
                </a:cubicBezTo>
                <a:cubicBezTo>
                  <a:pt x="9030469" y="5491868"/>
                  <a:pt x="9025052" y="5492408"/>
                  <a:pt x="9021913" y="5488359"/>
                </a:cubicBezTo>
                <a:cubicBezTo>
                  <a:pt x="9000557" y="5521038"/>
                  <a:pt x="8969702" y="5458667"/>
                  <a:pt x="8951486" y="5495396"/>
                </a:cubicBezTo>
                <a:cubicBezTo>
                  <a:pt x="8935668" y="5501341"/>
                  <a:pt x="8926678" y="5493513"/>
                  <a:pt x="8919965" y="5481092"/>
                </a:cubicBezTo>
                <a:cubicBezTo>
                  <a:pt x="8909997" y="5490816"/>
                  <a:pt x="8902732" y="5500269"/>
                  <a:pt x="8892330" y="5505672"/>
                </a:cubicBezTo>
                <a:cubicBezTo>
                  <a:pt x="8886480" y="5501893"/>
                  <a:pt x="8882909" y="5493523"/>
                  <a:pt x="8881613" y="5480562"/>
                </a:cubicBezTo>
                <a:cubicBezTo>
                  <a:pt x="8885736" y="5467059"/>
                  <a:pt x="8895155" y="5479207"/>
                  <a:pt x="8903283" y="5478396"/>
                </a:cubicBezTo>
                <a:cubicBezTo>
                  <a:pt x="8943911" y="5474337"/>
                  <a:pt x="8976847" y="5475408"/>
                  <a:pt x="9022463" y="5466486"/>
                </a:cubicBezTo>
                <a:cubicBezTo>
                  <a:pt x="9022463" y="5466486"/>
                  <a:pt x="9025171" y="5466216"/>
                  <a:pt x="9025171" y="5466216"/>
                </a:cubicBezTo>
                <a:cubicBezTo>
                  <a:pt x="9049549" y="5463779"/>
                  <a:pt x="9074357" y="5465663"/>
                  <a:pt x="9105016" y="5471327"/>
                </a:cubicBezTo>
                <a:cubicBezTo>
                  <a:pt x="9107723" y="5471056"/>
                  <a:pt x="9107291" y="5466736"/>
                  <a:pt x="9107291" y="5466736"/>
                </a:cubicBezTo>
                <a:cubicBezTo>
                  <a:pt x="9106860" y="5462414"/>
                  <a:pt x="9106428" y="5458094"/>
                  <a:pt x="9103719" y="5458365"/>
                </a:cubicBezTo>
                <a:cubicBezTo>
                  <a:pt x="9081619" y="5456210"/>
                  <a:pt x="9062227" y="5453785"/>
                  <a:pt x="9040558" y="5455950"/>
                </a:cubicBezTo>
                <a:cubicBezTo>
                  <a:pt x="9035141" y="5456491"/>
                  <a:pt x="9029722" y="5457033"/>
                  <a:pt x="9024306" y="5457573"/>
                </a:cubicBezTo>
                <a:cubicBezTo>
                  <a:pt x="9023873" y="5453254"/>
                  <a:pt x="9023873" y="5453254"/>
                  <a:pt x="9023873" y="5453254"/>
                </a:cubicBezTo>
                <a:cubicBezTo>
                  <a:pt x="8998634" y="5447049"/>
                  <a:pt x="8981949" y="5444352"/>
                  <a:pt x="8959849" y="5442197"/>
                </a:cubicBezTo>
                <a:cubicBezTo>
                  <a:pt x="8935472" y="5444633"/>
                  <a:pt x="8911096" y="5447070"/>
                  <a:pt x="8888993" y="5444915"/>
                </a:cubicBezTo>
                <a:cubicBezTo>
                  <a:pt x="8875020" y="5441947"/>
                  <a:pt x="8860612" y="5434661"/>
                  <a:pt x="8849778" y="5435743"/>
                </a:cubicBezTo>
                <a:cubicBezTo>
                  <a:pt x="8841653" y="5436555"/>
                  <a:pt x="8834388" y="5446009"/>
                  <a:pt x="8829522" y="5424676"/>
                </a:cubicBezTo>
                <a:cubicBezTo>
                  <a:pt x="8831798" y="5420087"/>
                  <a:pt x="8837217" y="5419544"/>
                  <a:pt x="8839493" y="5414951"/>
                </a:cubicBezTo>
                <a:cubicBezTo>
                  <a:pt x="8857905" y="5434932"/>
                  <a:pt x="8892251" y="5422771"/>
                  <a:pt x="8897788" y="5396036"/>
                </a:cubicBezTo>
                <a:cubicBezTo>
                  <a:pt x="8912625" y="5407644"/>
                  <a:pt x="8922164" y="5393599"/>
                  <a:pt x="8936140" y="5396567"/>
                </a:cubicBezTo>
                <a:cubicBezTo>
                  <a:pt x="8934727" y="5409800"/>
                  <a:pt x="8939711" y="5404938"/>
                  <a:pt x="8935158" y="5414118"/>
                </a:cubicBezTo>
                <a:cubicBezTo>
                  <a:pt x="8943283" y="5413307"/>
                  <a:pt x="8945562" y="5408716"/>
                  <a:pt x="8950545" y="5403854"/>
                </a:cubicBezTo>
                <a:cubicBezTo>
                  <a:pt x="8950545" y="5403854"/>
                  <a:pt x="8953256" y="5403584"/>
                  <a:pt x="8955964" y="5403313"/>
                </a:cubicBezTo>
                <a:cubicBezTo>
                  <a:pt x="8955964" y="5403313"/>
                  <a:pt x="8958671" y="5403042"/>
                  <a:pt x="8958671" y="5403042"/>
                </a:cubicBezTo>
                <a:cubicBezTo>
                  <a:pt x="8959536" y="5411684"/>
                  <a:pt x="8964952" y="5411142"/>
                  <a:pt x="8970801" y="5414922"/>
                </a:cubicBezTo>
                <a:cubicBezTo>
                  <a:pt x="8973080" y="5410330"/>
                  <a:pt x="8975787" y="5410060"/>
                  <a:pt x="8978064" y="5405469"/>
                </a:cubicBezTo>
                <a:cubicBezTo>
                  <a:pt x="8980340" y="5400876"/>
                  <a:pt x="8980340" y="5400876"/>
                  <a:pt x="8983051" y="5400606"/>
                </a:cubicBezTo>
                <a:cubicBezTo>
                  <a:pt x="8985758" y="5400337"/>
                  <a:pt x="8985758" y="5400337"/>
                  <a:pt x="8985758" y="5400337"/>
                </a:cubicBezTo>
                <a:cubicBezTo>
                  <a:pt x="8986189" y="5404657"/>
                  <a:pt x="8986189" y="5404657"/>
                  <a:pt x="8986189" y="5404657"/>
                </a:cubicBezTo>
                <a:cubicBezTo>
                  <a:pt x="8992470" y="5412754"/>
                  <a:pt x="8997024" y="5403573"/>
                  <a:pt x="9005151" y="5402761"/>
                </a:cubicBezTo>
                <a:cubicBezTo>
                  <a:pt x="9004287" y="5394120"/>
                  <a:pt x="9011549" y="5384666"/>
                  <a:pt x="9005268" y="5376569"/>
                </a:cubicBezTo>
                <a:cubicBezTo>
                  <a:pt x="9007545" y="5371978"/>
                  <a:pt x="9013827" y="5380076"/>
                  <a:pt x="9016104" y="5375484"/>
                </a:cubicBezTo>
                <a:cubicBezTo>
                  <a:pt x="9012962" y="5371436"/>
                  <a:pt x="9015670" y="5371164"/>
                  <a:pt x="9017948" y="5366573"/>
                </a:cubicBezTo>
                <a:cubicBezTo>
                  <a:pt x="9017948" y="5366573"/>
                  <a:pt x="9020656" y="5366303"/>
                  <a:pt x="9023364" y="5366033"/>
                </a:cubicBezTo>
                <a:cubicBezTo>
                  <a:pt x="9023364" y="5366033"/>
                  <a:pt x="9026073" y="5365762"/>
                  <a:pt x="9025641" y="5361440"/>
                </a:cubicBezTo>
                <a:cubicBezTo>
                  <a:pt x="9025641" y="5361440"/>
                  <a:pt x="9022502" y="5357390"/>
                  <a:pt x="9022502" y="5357390"/>
                </a:cubicBezTo>
                <a:cubicBezTo>
                  <a:pt x="9019793" y="5357661"/>
                  <a:pt x="9019793" y="5357661"/>
                  <a:pt x="9017086" y="5357931"/>
                </a:cubicBezTo>
                <a:cubicBezTo>
                  <a:pt x="9004955" y="5346055"/>
                  <a:pt x="8992275" y="5356047"/>
                  <a:pt x="8986976" y="5330396"/>
                </a:cubicBezTo>
                <a:cubicBezTo>
                  <a:pt x="9023051" y="5335518"/>
                  <a:pt x="9076791" y="5325783"/>
                  <a:pt x="9101601" y="5327668"/>
                </a:cubicBezTo>
                <a:cubicBezTo>
                  <a:pt x="9101601" y="5327668"/>
                  <a:pt x="9104310" y="5327397"/>
                  <a:pt x="9104310" y="5327397"/>
                </a:cubicBezTo>
                <a:cubicBezTo>
                  <a:pt x="9107019" y="5327125"/>
                  <a:pt x="9107019" y="5327125"/>
                  <a:pt x="9106587" y="5322807"/>
                </a:cubicBezTo>
                <a:cubicBezTo>
                  <a:pt x="9106155" y="5318485"/>
                  <a:pt x="9106155" y="5318485"/>
                  <a:pt x="9103014" y="5314436"/>
                </a:cubicBezTo>
                <a:cubicBezTo>
                  <a:pt x="9102583" y="5310117"/>
                  <a:pt x="9097597" y="5314978"/>
                  <a:pt x="9097164" y="5310657"/>
                </a:cubicBezTo>
                <a:cubicBezTo>
                  <a:pt x="9099442" y="5306066"/>
                  <a:pt x="9105292" y="5309845"/>
                  <a:pt x="9106705" y="5296613"/>
                </a:cubicBezTo>
                <a:cubicBezTo>
                  <a:pt x="9109845" y="5300663"/>
                  <a:pt x="9112554" y="5300392"/>
                  <a:pt x="9115262" y="5300122"/>
                </a:cubicBezTo>
                <a:cubicBezTo>
                  <a:pt x="9115262" y="5300122"/>
                  <a:pt x="9114831" y="5295802"/>
                  <a:pt x="9114831" y="5295802"/>
                </a:cubicBezTo>
                <a:cubicBezTo>
                  <a:pt x="9112123" y="5296072"/>
                  <a:pt x="9108980" y="5292022"/>
                  <a:pt x="9106272" y="5292292"/>
                </a:cubicBezTo>
                <a:cubicBezTo>
                  <a:pt x="9105841" y="5287972"/>
                  <a:pt x="9103132" y="5288241"/>
                  <a:pt x="9102701" y="5283922"/>
                </a:cubicBezTo>
                <a:cubicBezTo>
                  <a:pt x="9073337" y="5291221"/>
                  <a:pt x="9034120" y="5282048"/>
                  <a:pt x="9003463" y="5276384"/>
                </a:cubicBezTo>
                <a:cubicBezTo>
                  <a:pt x="9003463" y="5276384"/>
                  <a:pt x="9003032" y="5272064"/>
                  <a:pt x="9003032" y="5272064"/>
                </a:cubicBezTo>
                <a:cubicBezTo>
                  <a:pt x="9003032" y="5272064"/>
                  <a:pt x="9002600" y="5267743"/>
                  <a:pt x="9005309" y="5267472"/>
                </a:cubicBezTo>
                <a:cubicBezTo>
                  <a:pt x="9020697" y="5257208"/>
                  <a:pt x="9047232" y="5276374"/>
                  <a:pt x="9062622" y="5266109"/>
                </a:cubicBezTo>
                <a:cubicBezTo>
                  <a:pt x="9073025" y="5260706"/>
                  <a:pt x="9070433" y="5234784"/>
                  <a:pt x="9083543" y="5229108"/>
                </a:cubicBezTo>
                <a:cubicBezTo>
                  <a:pt x="9082681" y="5220468"/>
                  <a:pt x="9079541" y="5216418"/>
                  <a:pt x="9079109" y="5212097"/>
                </a:cubicBezTo>
                <a:cubicBezTo>
                  <a:pt x="9061992" y="5205081"/>
                  <a:pt x="9048451" y="5206434"/>
                  <a:pt x="9031334" y="5199418"/>
                </a:cubicBezTo>
                <a:cubicBezTo>
                  <a:pt x="9030903" y="5195095"/>
                  <a:pt x="9030471" y="5190777"/>
                  <a:pt x="9030041" y="5186455"/>
                </a:cubicBezTo>
                <a:cubicBezTo>
                  <a:pt x="9049864" y="5193202"/>
                  <a:pt x="9079227" y="5185904"/>
                  <a:pt x="9093202" y="5188871"/>
                </a:cubicBezTo>
                <a:cubicBezTo>
                  <a:pt x="9093202" y="5188871"/>
                  <a:pt x="9091356" y="5197783"/>
                  <a:pt x="9093634" y="5193193"/>
                </a:cubicBezTo>
                <a:cubicBezTo>
                  <a:pt x="9103604" y="5183468"/>
                  <a:pt x="9125155" y="5207496"/>
                  <a:pt x="9127550" y="5176711"/>
                </a:cubicBezTo>
                <a:cubicBezTo>
                  <a:pt x="9104271" y="5135402"/>
                  <a:pt x="9068943" y="5165114"/>
                  <a:pt x="9040992" y="5159179"/>
                </a:cubicBezTo>
                <a:cubicBezTo>
                  <a:pt x="9028431" y="5142981"/>
                  <a:pt x="9020737" y="5148113"/>
                  <a:pt x="9011197" y="5162157"/>
                </a:cubicBezTo>
                <a:cubicBezTo>
                  <a:pt x="8995497" y="5141908"/>
                  <a:pt x="8978263" y="5161084"/>
                  <a:pt x="8967114" y="5131653"/>
                </a:cubicBezTo>
                <a:cubicBezTo>
                  <a:pt x="8966684" y="5127333"/>
                  <a:pt x="8966684" y="5127333"/>
                  <a:pt x="8966684" y="5127333"/>
                </a:cubicBezTo>
                <a:cubicBezTo>
                  <a:pt x="8966250" y="5123013"/>
                  <a:pt x="8966250" y="5123013"/>
                  <a:pt x="8966250" y="5123013"/>
                </a:cubicBezTo>
                <a:cubicBezTo>
                  <a:pt x="8976967" y="5148124"/>
                  <a:pt x="8999303" y="5097891"/>
                  <a:pt x="9005900" y="5136507"/>
                </a:cubicBezTo>
                <a:cubicBezTo>
                  <a:pt x="9010452" y="5127323"/>
                  <a:pt x="9009158" y="5114361"/>
                  <a:pt x="9019561" y="5108957"/>
                </a:cubicBezTo>
                <a:cubicBezTo>
                  <a:pt x="9022267" y="5108689"/>
                  <a:pt x="9022267" y="5108689"/>
                  <a:pt x="9025408" y="5112737"/>
                </a:cubicBezTo>
                <a:cubicBezTo>
                  <a:pt x="9025840" y="5117057"/>
                  <a:pt x="9025840" y="5117057"/>
                  <a:pt x="9026273" y="5121378"/>
                </a:cubicBezTo>
                <a:cubicBezTo>
                  <a:pt x="9037106" y="5120295"/>
                  <a:pt x="9048373" y="5123533"/>
                  <a:pt x="9050099" y="5140814"/>
                </a:cubicBezTo>
                <a:cubicBezTo>
                  <a:pt x="9051514" y="5127582"/>
                  <a:pt x="9062779" y="5130822"/>
                  <a:pt x="9066901" y="5117318"/>
                </a:cubicBezTo>
                <a:cubicBezTo>
                  <a:pt x="9069610" y="5117046"/>
                  <a:pt x="9069610" y="5117046"/>
                  <a:pt x="9070042" y="5121367"/>
                </a:cubicBezTo>
                <a:cubicBezTo>
                  <a:pt x="9072751" y="5121097"/>
                  <a:pt x="9072751" y="5121097"/>
                  <a:pt x="9072319" y="5116777"/>
                </a:cubicBezTo>
                <a:cubicBezTo>
                  <a:pt x="9072319" y="5116777"/>
                  <a:pt x="9072319" y="5116777"/>
                  <a:pt x="9071888" y="5112455"/>
                </a:cubicBezTo>
                <a:cubicBezTo>
                  <a:pt x="9069180" y="5112725"/>
                  <a:pt x="9069180" y="5112725"/>
                  <a:pt x="9066470" y="5112998"/>
                </a:cubicBezTo>
                <a:cubicBezTo>
                  <a:pt x="9057049" y="5100848"/>
                  <a:pt x="9037223" y="5094102"/>
                  <a:pt x="9024112" y="5099777"/>
                </a:cubicBezTo>
                <a:cubicBezTo>
                  <a:pt x="9024112" y="5099777"/>
                  <a:pt x="9020972" y="5095726"/>
                  <a:pt x="9018264" y="5095996"/>
                </a:cubicBezTo>
                <a:cubicBezTo>
                  <a:pt x="9020972" y="5095726"/>
                  <a:pt x="9020972" y="5095726"/>
                  <a:pt x="9020972" y="5095726"/>
                </a:cubicBezTo>
                <a:cubicBezTo>
                  <a:pt x="9006566" y="5088438"/>
                  <a:pt x="8984897" y="5090605"/>
                  <a:pt x="8981326" y="5082234"/>
                </a:cubicBezTo>
                <a:cubicBezTo>
                  <a:pt x="8986860" y="5055500"/>
                  <a:pt x="9000718" y="5084659"/>
                  <a:pt x="9013396" y="5074666"/>
                </a:cubicBezTo>
                <a:cubicBezTo>
                  <a:pt x="9015242" y="5065752"/>
                  <a:pt x="9017518" y="5061162"/>
                  <a:pt x="9013514" y="5048471"/>
                </a:cubicBezTo>
                <a:cubicBezTo>
                  <a:pt x="9021209" y="5043338"/>
                  <a:pt x="9023917" y="5043067"/>
                  <a:pt x="9027921" y="5055758"/>
                </a:cubicBezTo>
                <a:cubicBezTo>
                  <a:pt x="9025213" y="5056028"/>
                  <a:pt x="9025645" y="5060350"/>
                  <a:pt x="9023367" y="5064941"/>
                </a:cubicBezTo>
                <a:cubicBezTo>
                  <a:pt x="9037775" y="5072228"/>
                  <a:pt x="9042329" y="5063045"/>
                  <a:pt x="9059875" y="5074383"/>
                </a:cubicBezTo>
                <a:cubicBezTo>
                  <a:pt x="9072673" y="5038195"/>
                  <a:pt x="9092810" y="5075456"/>
                  <a:pt x="9110043" y="5056279"/>
                </a:cubicBezTo>
                <a:cubicBezTo>
                  <a:pt x="9119033" y="5064108"/>
                  <a:pt x="9124451" y="5063566"/>
                  <a:pt x="9132575" y="5062755"/>
                </a:cubicBezTo>
                <a:cubicBezTo>
                  <a:pt x="9135285" y="5062485"/>
                  <a:pt x="9140701" y="5061942"/>
                  <a:pt x="9146119" y="5061402"/>
                </a:cubicBezTo>
                <a:cubicBezTo>
                  <a:pt x="9156404" y="5082191"/>
                  <a:pt x="9164962" y="5085700"/>
                  <a:pt x="9174501" y="5071656"/>
                </a:cubicBezTo>
                <a:cubicBezTo>
                  <a:pt x="9177641" y="5075704"/>
                  <a:pt x="9180349" y="5075434"/>
                  <a:pt x="9183057" y="5075164"/>
                </a:cubicBezTo>
                <a:cubicBezTo>
                  <a:pt x="9185766" y="5074893"/>
                  <a:pt x="9185766" y="5074893"/>
                  <a:pt x="9185766" y="5074893"/>
                </a:cubicBezTo>
                <a:cubicBezTo>
                  <a:pt x="9188476" y="5074622"/>
                  <a:pt x="9190752" y="5070032"/>
                  <a:pt x="9190322" y="5065710"/>
                </a:cubicBezTo>
                <a:cubicBezTo>
                  <a:pt x="9189890" y="5061390"/>
                  <a:pt x="9187181" y="5061661"/>
                  <a:pt x="9187181" y="5061661"/>
                </a:cubicBezTo>
                <a:cubicBezTo>
                  <a:pt x="9184471" y="5061931"/>
                  <a:pt x="9184471" y="5061931"/>
                  <a:pt x="9181763" y="5062203"/>
                </a:cubicBezTo>
                <a:cubicBezTo>
                  <a:pt x="9179053" y="5062473"/>
                  <a:pt x="9176346" y="5062745"/>
                  <a:pt x="9175914" y="5058423"/>
                </a:cubicBezTo>
                <a:cubicBezTo>
                  <a:pt x="9175914" y="5058423"/>
                  <a:pt x="9173206" y="5058694"/>
                  <a:pt x="9173206" y="5058694"/>
                </a:cubicBezTo>
                <a:cubicBezTo>
                  <a:pt x="9164648" y="5055185"/>
                  <a:pt x="9153382" y="5051948"/>
                  <a:pt x="9144823" y="5048440"/>
                </a:cubicBezTo>
                <a:cubicBezTo>
                  <a:pt x="9139406" y="5048983"/>
                  <a:pt x="9136696" y="5049252"/>
                  <a:pt x="9131281" y="5049794"/>
                </a:cubicBezTo>
                <a:cubicBezTo>
                  <a:pt x="9125862" y="5050334"/>
                  <a:pt x="9117738" y="5051147"/>
                  <a:pt x="9111889" y="5047367"/>
                </a:cubicBezTo>
                <a:cubicBezTo>
                  <a:pt x="9101171" y="5022256"/>
                  <a:pt x="9083939" y="5041433"/>
                  <a:pt x="9074517" y="5029285"/>
                </a:cubicBezTo>
                <a:cubicBezTo>
                  <a:pt x="9089474" y="5014698"/>
                  <a:pt x="9101290" y="4996063"/>
                  <a:pt x="9117110" y="4990118"/>
                </a:cubicBezTo>
                <a:cubicBezTo>
                  <a:pt x="9117110" y="4990118"/>
                  <a:pt x="9117110" y="4990118"/>
                  <a:pt x="9117542" y="4994438"/>
                </a:cubicBezTo>
                <a:cubicBezTo>
                  <a:pt x="9120249" y="4994168"/>
                  <a:pt x="9120249" y="4994168"/>
                  <a:pt x="9120249" y="4994168"/>
                </a:cubicBezTo>
                <a:cubicBezTo>
                  <a:pt x="9120681" y="4998489"/>
                  <a:pt x="9120681" y="4998489"/>
                  <a:pt x="9120681" y="4998489"/>
                </a:cubicBezTo>
                <a:cubicBezTo>
                  <a:pt x="9116128" y="5007671"/>
                  <a:pt x="9138661" y="5014146"/>
                  <a:pt x="9133363" y="4988494"/>
                </a:cubicBezTo>
                <a:cubicBezTo>
                  <a:pt x="9127945" y="4989038"/>
                  <a:pt x="9124803" y="4984986"/>
                  <a:pt x="9122527" y="4989576"/>
                </a:cubicBezTo>
                <a:cubicBezTo>
                  <a:pt x="9119387" y="4985527"/>
                  <a:pt x="9119387" y="4985527"/>
                  <a:pt x="9116247" y="4981477"/>
                </a:cubicBezTo>
                <a:cubicBezTo>
                  <a:pt x="9118956" y="4981208"/>
                  <a:pt x="9118956" y="4981208"/>
                  <a:pt x="9118956" y="4981208"/>
                </a:cubicBezTo>
                <a:cubicBezTo>
                  <a:pt x="9124060" y="4950149"/>
                  <a:pt x="9091988" y="4957721"/>
                  <a:pt x="9082567" y="4945571"/>
                </a:cubicBezTo>
                <a:cubicBezTo>
                  <a:pt x="9092104" y="4931525"/>
                  <a:pt x="9103058" y="4904250"/>
                  <a:pt x="9112478" y="4916400"/>
                </a:cubicBezTo>
                <a:cubicBezTo>
                  <a:pt x="9110633" y="4925312"/>
                  <a:pt x="9106629" y="4912621"/>
                  <a:pt x="9104784" y="4921531"/>
                </a:cubicBezTo>
                <a:cubicBezTo>
                  <a:pt x="9107924" y="4925581"/>
                  <a:pt x="9106080" y="4934494"/>
                  <a:pt x="9111928" y="4938272"/>
                </a:cubicBezTo>
                <a:cubicBezTo>
                  <a:pt x="9123626" y="4945831"/>
                  <a:pt x="9123745" y="4919636"/>
                  <a:pt x="9122882" y="4910996"/>
                </a:cubicBezTo>
                <a:cubicBezTo>
                  <a:pt x="9146828" y="4904240"/>
                  <a:pt x="9170655" y="4923676"/>
                  <a:pt x="9191028" y="4908549"/>
                </a:cubicBezTo>
                <a:cubicBezTo>
                  <a:pt x="9179880" y="4879119"/>
                  <a:pt x="9170340" y="4893162"/>
                  <a:pt x="9152362" y="4877503"/>
                </a:cubicBezTo>
                <a:cubicBezTo>
                  <a:pt x="9144118" y="4904511"/>
                  <a:pt x="9119428" y="4876431"/>
                  <a:pt x="9123118" y="4858608"/>
                </a:cubicBezTo>
                <a:cubicBezTo>
                  <a:pt x="9105138" y="4842950"/>
                  <a:pt x="9102431" y="4843221"/>
                  <a:pt x="9087905" y="4862127"/>
                </a:cubicBezTo>
                <a:cubicBezTo>
                  <a:pt x="9076639" y="4858888"/>
                  <a:pt x="9060388" y="4860514"/>
                  <a:pt x="9049670" y="4835404"/>
                </a:cubicBezTo>
                <a:cubicBezTo>
                  <a:pt x="9054657" y="4830542"/>
                  <a:pt x="9050653" y="4817850"/>
                  <a:pt x="9056070" y="4817309"/>
                </a:cubicBezTo>
                <a:cubicBezTo>
                  <a:pt x="9071890" y="4811364"/>
                  <a:pt x="9084452" y="4827564"/>
                  <a:pt x="9098426" y="4830531"/>
                </a:cubicBezTo>
                <a:cubicBezTo>
                  <a:pt x="9106552" y="4829718"/>
                  <a:pt x="9120958" y="4837005"/>
                  <a:pt x="9124217" y="4814862"/>
                </a:cubicBezTo>
                <a:cubicBezTo>
                  <a:pt x="9102235" y="4786512"/>
                  <a:pt x="9078407" y="4767076"/>
                  <a:pt x="9049474" y="4778695"/>
                </a:cubicBezTo>
                <a:cubicBezTo>
                  <a:pt x="9046336" y="4774646"/>
                  <a:pt x="9040918" y="4775187"/>
                  <a:pt x="9040054" y="4766547"/>
                </a:cubicBezTo>
                <a:cubicBezTo>
                  <a:pt x="9029221" y="4767629"/>
                  <a:pt x="9022940" y="4759529"/>
                  <a:pt x="9016658" y="4751429"/>
                </a:cubicBezTo>
                <a:cubicBezTo>
                  <a:pt x="8990553" y="4736583"/>
                  <a:pt x="8963035" y="4734971"/>
                  <a:pt x="8953300" y="4692308"/>
                </a:cubicBezTo>
                <a:cubicBezTo>
                  <a:pt x="8952438" y="4683664"/>
                  <a:pt x="8953850" y="4670433"/>
                  <a:pt x="8952987" y="4661790"/>
                </a:cubicBezTo>
                <a:cubicBezTo>
                  <a:pt x="8952124" y="4653150"/>
                  <a:pt x="8940426" y="4645594"/>
                  <a:pt x="8936853" y="4637223"/>
                </a:cubicBezTo>
                <a:cubicBezTo>
                  <a:pt x="8932849" y="4624533"/>
                  <a:pt x="8931986" y="4615890"/>
                  <a:pt x="8926136" y="4612113"/>
                </a:cubicBezTo>
                <a:cubicBezTo>
                  <a:pt x="8918442" y="4617244"/>
                  <a:pt x="8908040" y="4622646"/>
                  <a:pt x="8900346" y="4627780"/>
                </a:cubicBezTo>
                <a:cubicBezTo>
                  <a:pt x="8884094" y="4629406"/>
                  <a:pt x="8869255" y="4617796"/>
                  <a:pt x="8850296" y="4619692"/>
                </a:cubicBezTo>
                <a:cubicBezTo>
                  <a:pt x="8834044" y="4621315"/>
                  <a:pt x="8811078" y="4610519"/>
                  <a:pt x="8791687" y="4608094"/>
                </a:cubicBezTo>
                <a:cubicBezTo>
                  <a:pt x="8777713" y="4605126"/>
                  <a:pt x="8765465" y="4619441"/>
                  <a:pt x="8748781" y="4616744"/>
                </a:cubicBezTo>
                <a:cubicBezTo>
                  <a:pt x="8746503" y="4621335"/>
                  <a:pt x="8738379" y="4622147"/>
                  <a:pt x="8733394" y="4627010"/>
                </a:cubicBezTo>
                <a:cubicBezTo>
                  <a:pt x="8731235" y="4605407"/>
                  <a:pt x="8718555" y="4615403"/>
                  <a:pt x="8709996" y="4611894"/>
                </a:cubicBezTo>
                <a:cubicBezTo>
                  <a:pt x="8706858" y="4607843"/>
                  <a:pt x="8700575" y="4599744"/>
                  <a:pt x="8695158" y="4600286"/>
                </a:cubicBezTo>
                <a:cubicBezTo>
                  <a:pt x="8687034" y="4601098"/>
                  <a:pt x="8677062" y="4610822"/>
                  <a:pt x="8668505" y="4607313"/>
                </a:cubicBezTo>
                <a:cubicBezTo>
                  <a:pt x="8663088" y="4607854"/>
                  <a:pt x="8659514" y="4599485"/>
                  <a:pt x="8650957" y="4595976"/>
                </a:cubicBezTo>
                <a:cubicBezTo>
                  <a:pt x="8645540" y="4596517"/>
                  <a:pt x="8640986" y="4605699"/>
                  <a:pt x="8632861" y="4606512"/>
                </a:cubicBezTo>
                <a:cubicBezTo>
                  <a:pt x="8631996" y="4597869"/>
                  <a:pt x="8627012" y="4602732"/>
                  <a:pt x="8626579" y="4598412"/>
                </a:cubicBezTo>
                <a:cubicBezTo>
                  <a:pt x="8599808" y="4631633"/>
                  <a:pt x="8558981" y="4578985"/>
                  <a:pt x="8532643" y="4616527"/>
                </a:cubicBezTo>
                <a:cubicBezTo>
                  <a:pt x="8511090" y="4592498"/>
                  <a:pt x="8476742" y="4604659"/>
                  <a:pt x="8456801" y="4624107"/>
                </a:cubicBezTo>
                <a:cubicBezTo>
                  <a:pt x="8458645" y="4615193"/>
                  <a:pt x="8450520" y="4616006"/>
                  <a:pt x="8449657" y="4607366"/>
                </a:cubicBezTo>
                <a:cubicBezTo>
                  <a:pt x="8418017" y="4619253"/>
                  <a:pt x="8372088" y="4597661"/>
                  <a:pt x="8345316" y="4630883"/>
                </a:cubicBezTo>
                <a:cubicBezTo>
                  <a:pt x="8337190" y="4631695"/>
                  <a:pt x="8328631" y="4628186"/>
                  <a:pt x="8324629" y="4615496"/>
                </a:cubicBezTo>
                <a:cubicBezTo>
                  <a:pt x="8297542" y="4618203"/>
                  <a:pt x="8291143" y="4636298"/>
                  <a:pt x="8270455" y="4620910"/>
                </a:cubicBezTo>
                <a:cubicBezTo>
                  <a:pt x="8265903" y="4630093"/>
                  <a:pt x="8258210" y="4635225"/>
                  <a:pt x="8250082" y="4636037"/>
                </a:cubicBezTo>
                <a:cubicBezTo>
                  <a:pt x="8248787" y="4623075"/>
                  <a:pt x="8243802" y="4627938"/>
                  <a:pt x="8242507" y="4614975"/>
                </a:cubicBezTo>
                <a:cubicBezTo>
                  <a:pt x="8223977" y="4621191"/>
                  <a:pt x="8214125" y="4604721"/>
                  <a:pt x="8198737" y="4614988"/>
                </a:cubicBezTo>
                <a:cubicBezTo>
                  <a:pt x="8206313" y="4636048"/>
                  <a:pt x="8205214" y="4679794"/>
                  <a:pt x="8192652" y="4663594"/>
                </a:cubicBezTo>
                <a:cubicBezTo>
                  <a:pt x="8197206" y="4654411"/>
                  <a:pt x="8197638" y="4658733"/>
                  <a:pt x="8193201" y="4641721"/>
                </a:cubicBezTo>
                <a:cubicBezTo>
                  <a:pt x="8171533" y="4643886"/>
                  <a:pt x="8166351" y="4592041"/>
                  <a:pt x="8144997" y="4624721"/>
                </a:cubicBezTo>
                <a:cubicBezTo>
                  <a:pt x="8137853" y="4607980"/>
                  <a:pt x="8125173" y="4617975"/>
                  <a:pt x="8120188" y="4622838"/>
                </a:cubicBezTo>
                <a:cubicBezTo>
                  <a:pt x="8124741" y="4613653"/>
                  <a:pt x="8106213" y="4619869"/>
                  <a:pt x="8101658" y="4629052"/>
                </a:cubicBezTo>
                <a:cubicBezTo>
                  <a:pt x="8102955" y="4642013"/>
                  <a:pt x="8111943" y="4649841"/>
                  <a:pt x="8107821" y="4663344"/>
                </a:cubicBezTo>
                <a:cubicBezTo>
                  <a:pt x="8113236" y="4662803"/>
                  <a:pt x="8118656" y="4662261"/>
                  <a:pt x="8122229" y="4670632"/>
                </a:cubicBezTo>
                <a:cubicBezTo>
                  <a:pt x="8128508" y="4678733"/>
                  <a:pt x="8118106" y="4684134"/>
                  <a:pt x="8116261" y="4693048"/>
                </a:cubicBezTo>
                <a:cubicBezTo>
                  <a:pt x="8114966" y="4680087"/>
                  <a:pt x="8109548" y="4680627"/>
                  <a:pt x="8108685" y="4671986"/>
                </a:cubicBezTo>
                <a:cubicBezTo>
                  <a:pt x="8095143" y="4673340"/>
                  <a:pt x="8089293" y="4669560"/>
                  <a:pt x="8084309" y="4674422"/>
                </a:cubicBezTo>
                <a:cubicBezTo>
                  <a:pt x="8081167" y="4670374"/>
                  <a:pt x="8080302" y="4661732"/>
                  <a:pt x="8076732" y="4653359"/>
                </a:cubicBezTo>
                <a:cubicBezTo>
                  <a:pt x="8081716" y="4648501"/>
                  <a:pt x="8086271" y="4639317"/>
                  <a:pt x="8085408" y="4630675"/>
                </a:cubicBezTo>
                <a:cubicBezTo>
                  <a:pt x="8070136" y="4614747"/>
                  <a:pt x="8050745" y="4612320"/>
                  <a:pt x="8023658" y="4615028"/>
                </a:cubicBezTo>
                <a:cubicBezTo>
                  <a:pt x="8021812" y="4623940"/>
                  <a:pt x="8015965" y="4620162"/>
                  <a:pt x="8017259" y="4633122"/>
                </a:cubicBezTo>
                <a:cubicBezTo>
                  <a:pt x="8021696" y="4650133"/>
                  <a:pt x="8032961" y="4653372"/>
                  <a:pt x="8023855" y="4671736"/>
                </a:cubicBezTo>
                <a:cubicBezTo>
                  <a:pt x="8020282" y="4663368"/>
                  <a:pt x="8018438" y="4672277"/>
                  <a:pt x="8015296" y="4668229"/>
                </a:cubicBezTo>
                <a:cubicBezTo>
                  <a:pt x="8014434" y="4659586"/>
                  <a:pt x="8014119" y="4629073"/>
                  <a:pt x="8001558" y="4612873"/>
                </a:cubicBezTo>
                <a:cubicBezTo>
                  <a:pt x="7996572" y="4617734"/>
                  <a:pt x="7988877" y="4622867"/>
                  <a:pt x="7984325" y="4632049"/>
                </a:cubicBezTo>
                <a:cubicBezTo>
                  <a:pt x="7975886" y="4602349"/>
                  <a:pt x="7931134" y="4619913"/>
                  <a:pt x="7943146" y="4657983"/>
                </a:cubicBezTo>
                <a:cubicBezTo>
                  <a:pt x="7935019" y="4658794"/>
                  <a:pt x="7935884" y="4667437"/>
                  <a:pt x="7931880" y="4654746"/>
                </a:cubicBezTo>
                <a:cubicBezTo>
                  <a:pt x="7936433" y="4645564"/>
                  <a:pt x="7936000" y="4641243"/>
                  <a:pt x="7937415" y="4628010"/>
                </a:cubicBezTo>
                <a:cubicBezTo>
                  <a:pt x="7931565" y="4624231"/>
                  <a:pt x="7925715" y="4620454"/>
                  <a:pt x="7920300" y="4620994"/>
                </a:cubicBezTo>
                <a:cubicBezTo>
                  <a:pt x="7911192" y="4639358"/>
                  <a:pt x="7895922" y="4623430"/>
                  <a:pt x="7885087" y="4624514"/>
                </a:cubicBezTo>
                <a:cubicBezTo>
                  <a:pt x="7876961" y="4625324"/>
                  <a:pt x="7878256" y="4638286"/>
                  <a:pt x="7871543" y="4625867"/>
                </a:cubicBezTo>
                <a:cubicBezTo>
                  <a:pt x="7867972" y="4617496"/>
                  <a:pt x="7857570" y="4622899"/>
                  <a:pt x="7854861" y="4623170"/>
                </a:cubicBezTo>
                <a:cubicBezTo>
                  <a:pt x="7840455" y="4615883"/>
                  <a:pt x="7835469" y="4620744"/>
                  <a:pt x="7823653" y="4639381"/>
                </a:cubicBezTo>
                <a:cubicBezTo>
                  <a:pt x="7822359" y="4626416"/>
                  <a:pt x="7816076" y="4618318"/>
                  <a:pt x="7812073" y="4605628"/>
                </a:cubicBezTo>
                <a:cubicBezTo>
                  <a:pt x="7796686" y="4615894"/>
                  <a:pt x="7796135" y="4637766"/>
                  <a:pt x="7792014" y="4651268"/>
                </a:cubicBezTo>
                <a:cubicBezTo>
                  <a:pt x="7788874" y="4647217"/>
                  <a:pt x="7784319" y="4656401"/>
                  <a:pt x="7775762" y="4652892"/>
                </a:cubicBezTo>
                <a:cubicBezTo>
                  <a:pt x="7772621" y="4648842"/>
                  <a:pt x="7772621" y="4648842"/>
                  <a:pt x="7772621" y="4648842"/>
                </a:cubicBezTo>
                <a:cubicBezTo>
                  <a:pt x="7772621" y="4648842"/>
                  <a:pt x="7772189" y="4644523"/>
                  <a:pt x="7772189" y="4644523"/>
                </a:cubicBezTo>
                <a:cubicBezTo>
                  <a:pt x="7780747" y="4648031"/>
                  <a:pt x="7786595" y="4651810"/>
                  <a:pt x="7787576" y="4634258"/>
                </a:cubicBezTo>
                <a:cubicBezTo>
                  <a:pt x="7775447" y="4622378"/>
                  <a:pt x="7762454" y="4601860"/>
                  <a:pt x="7753778" y="4624545"/>
                </a:cubicBezTo>
                <a:cubicBezTo>
                  <a:pt x="7753346" y="4620225"/>
                  <a:pt x="7744670" y="4642910"/>
                  <a:pt x="7753661" y="4650738"/>
                </a:cubicBezTo>
                <a:cubicBezTo>
                  <a:pt x="7756367" y="4650467"/>
                  <a:pt x="7756367" y="4650467"/>
                  <a:pt x="7756367" y="4650467"/>
                </a:cubicBezTo>
                <a:cubicBezTo>
                  <a:pt x="7756367" y="4650467"/>
                  <a:pt x="7753661" y="4650738"/>
                  <a:pt x="7754092" y="4655058"/>
                </a:cubicBezTo>
                <a:cubicBezTo>
                  <a:pt x="7754092" y="4655058"/>
                  <a:pt x="7754092" y="4655058"/>
                  <a:pt x="7757232" y="4659108"/>
                </a:cubicBezTo>
                <a:cubicBezTo>
                  <a:pt x="7752247" y="4663969"/>
                  <a:pt x="7749107" y="4659921"/>
                  <a:pt x="7745966" y="4655869"/>
                </a:cubicBezTo>
                <a:cubicBezTo>
                  <a:pt x="7748243" y="4651278"/>
                  <a:pt x="7744670" y="4642910"/>
                  <a:pt x="7741100" y="4634538"/>
                </a:cubicBezTo>
                <a:cubicBezTo>
                  <a:pt x="7735250" y="4630759"/>
                  <a:pt x="7733837" y="4643991"/>
                  <a:pt x="7732973" y="4635352"/>
                </a:cubicBezTo>
                <a:cubicBezTo>
                  <a:pt x="7733955" y="4617797"/>
                  <a:pt x="7731679" y="4622387"/>
                  <a:pt x="7733524" y="4613478"/>
                </a:cubicBezTo>
                <a:cubicBezTo>
                  <a:pt x="7723670" y="4597008"/>
                  <a:pt x="7708282" y="4607274"/>
                  <a:pt x="7708164" y="4633466"/>
                </a:cubicBezTo>
                <a:cubicBezTo>
                  <a:pt x="7720293" y="4645345"/>
                  <a:pt x="7719862" y="4641025"/>
                  <a:pt x="7729282" y="4653173"/>
                </a:cubicBezTo>
                <a:cubicBezTo>
                  <a:pt x="7720725" y="4649667"/>
                  <a:pt x="7710322" y="4655069"/>
                  <a:pt x="7708476" y="4663981"/>
                </a:cubicBezTo>
                <a:cubicBezTo>
                  <a:pt x="7691361" y="4656964"/>
                  <a:pt x="7687672" y="4674787"/>
                  <a:pt x="7675112" y="4658586"/>
                </a:cubicBezTo>
                <a:cubicBezTo>
                  <a:pt x="7678368" y="4636443"/>
                  <a:pt x="7673069" y="4610792"/>
                  <a:pt x="7659094" y="4607824"/>
                </a:cubicBezTo>
                <a:cubicBezTo>
                  <a:pt x="7657682" y="4621057"/>
                  <a:pt x="7652697" y="4625919"/>
                  <a:pt x="7654855" y="4647520"/>
                </a:cubicBezTo>
                <a:cubicBezTo>
                  <a:pt x="7647592" y="4656974"/>
                  <a:pt x="7637622" y="4666696"/>
                  <a:pt x="7629929" y="4671830"/>
                </a:cubicBezTo>
                <a:cubicBezTo>
                  <a:pt x="7620508" y="4659680"/>
                  <a:pt x="7624196" y="4641858"/>
                  <a:pt x="7619329" y="4620524"/>
                </a:cubicBezTo>
                <a:cubicBezTo>
                  <a:pt x="7604058" y="4604598"/>
                  <a:pt x="7599506" y="4613779"/>
                  <a:pt x="7585963" y="4615133"/>
                </a:cubicBezTo>
                <a:cubicBezTo>
                  <a:pt x="7570143" y="4621077"/>
                  <a:pt x="7560722" y="4608929"/>
                  <a:pt x="7561035" y="4639442"/>
                </a:cubicBezTo>
                <a:cubicBezTo>
                  <a:pt x="7552477" y="4635934"/>
                  <a:pt x="7550632" y="4644846"/>
                  <a:pt x="7545646" y="4649707"/>
                </a:cubicBezTo>
                <a:cubicBezTo>
                  <a:pt x="7547374" y="4666991"/>
                  <a:pt x="7553655" y="4675089"/>
                  <a:pt x="7551379" y="4679680"/>
                </a:cubicBezTo>
                <a:cubicBezTo>
                  <a:pt x="7536970" y="4672391"/>
                  <a:pt x="7533086" y="4633508"/>
                  <a:pt x="7530927" y="4611905"/>
                </a:cubicBezTo>
                <a:cubicBezTo>
                  <a:pt x="7517383" y="4613258"/>
                  <a:pt x="7508707" y="4635945"/>
                  <a:pt x="7507296" y="4649177"/>
                </a:cubicBezTo>
                <a:cubicBezTo>
                  <a:pt x="7496460" y="4650259"/>
                  <a:pt x="7494182" y="4654850"/>
                  <a:pt x="7479777" y="4647563"/>
                </a:cubicBezTo>
                <a:cubicBezTo>
                  <a:pt x="7480209" y="4651885"/>
                  <a:pt x="7480209" y="4651885"/>
                  <a:pt x="7480209" y="4651885"/>
                </a:cubicBezTo>
                <a:cubicBezTo>
                  <a:pt x="7477068" y="4647833"/>
                  <a:pt x="7476636" y="4643512"/>
                  <a:pt x="7473496" y="4639463"/>
                </a:cubicBezTo>
                <a:cubicBezTo>
                  <a:pt x="7476204" y="4639193"/>
                  <a:pt x="7476204" y="4639193"/>
                  <a:pt x="7476204" y="4639193"/>
                </a:cubicBezTo>
                <a:cubicBezTo>
                  <a:pt x="7479777" y="4647563"/>
                  <a:pt x="7484331" y="4638380"/>
                  <a:pt x="7483897" y="4634059"/>
                </a:cubicBezTo>
                <a:cubicBezTo>
                  <a:pt x="7466901" y="4600850"/>
                  <a:pt x="7457675" y="4645408"/>
                  <a:pt x="7453986" y="4663231"/>
                </a:cubicBezTo>
                <a:cubicBezTo>
                  <a:pt x="7431884" y="4661077"/>
                  <a:pt x="7423563" y="4605179"/>
                  <a:pt x="7400480" y="4620578"/>
                </a:cubicBezTo>
                <a:cubicBezTo>
                  <a:pt x="7397772" y="4620848"/>
                  <a:pt x="7397772" y="4620848"/>
                  <a:pt x="7397341" y="4616528"/>
                </a:cubicBezTo>
                <a:cubicBezTo>
                  <a:pt x="7396908" y="4612207"/>
                  <a:pt x="7396908" y="4612207"/>
                  <a:pt x="7394201" y="4612477"/>
                </a:cubicBezTo>
                <a:cubicBezTo>
                  <a:pt x="7394201" y="4612477"/>
                  <a:pt x="7394631" y="4616798"/>
                  <a:pt x="7394631" y="4616798"/>
                </a:cubicBezTo>
                <a:cubicBezTo>
                  <a:pt x="7395064" y="4621120"/>
                  <a:pt x="7395064" y="4621120"/>
                  <a:pt x="7395064" y="4621120"/>
                </a:cubicBezTo>
                <a:cubicBezTo>
                  <a:pt x="7395064" y="4621120"/>
                  <a:pt x="7395495" y="4625440"/>
                  <a:pt x="7395495" y="4625440"/>
                </a:cubicBezTo>
                <a:cubicBezTo>
                  <a:pt x="7396792" y="4638402"/>
                  <a:pt x="7395377" y="4651634"/>
                  <a:pt x="7387682" y="4656765"/>
                </a:cubicBezTo>
                <a:cubicBezTo>
                  <a:pt x="7386270" y="4669998"/>
                  <a:pt x="7388428" y="4691601"/>
                  <a:pt x="7380735" y="4696734"/>
                </a:cubicBezTo>
                <a:cubicBezTo>
                  <a:pt x="7371313" y="4684584"/>
                  <a:pt x="7371196" y="4710777"/>
                  <a:pt x="7362638" y="4707269"/>
                </a:cubicBezTo>
                <a:cubicBezTo>
                  <a:pt x="7355492" y="4690527"/>
                  <a:pt x="7341951" y="4691881"/>
                  <a:pt x="7344778" y="4665418"/>
                </a:cubicBezTo>
                <a:cubicBezTo>
                  <a:pt x="7336219" y="4661910"/>
                  <a:pt x="7324954" y="4658671"/>
                  <a:pt x="7313255" y="4651114"/>
                </a:cubicBezTo>
                <a:cubicBezTo>
                  <a:pt x="7312274" y="4668667"/>
                  <a:pt x="7300577" y="4661107"/>
                  <a:pt x="7289740" y="4662190"/>
                </a:cubicBezTo>
                <a:cubicBezTo>
                  <a:pt x="7276197" y="4663542"/>
                  <a:pt x="7255824" y="4678672"/>
                  <a:pt x="7245972" y="4662200"/>
                </a:cubicBezTo>
                <a:cubicBezTo>
                  <a:pt x="7244559" y="4675432"/>
                  <a:pt x="7231997" y="4659233"/>
                  <a:pt x="7221594" y="4664636"/>
                </a:cubicBezTo>
                <a:cubicBezTo>
                  <a:pt x="7221163" y="4660316"/>
                  <a:pt x="7220298" y="4651675"/>
                  <a:pt x="7214881" y="4652217"/>
                </a:cubicBezTo>
                <a:cubicBezTo>
                  <a:pt x="7214449" y="4647895"/>
                  <a:pt x="7214018" y="4643576"/>
                  <a:pt x="7210879" y="4639526"/>
                </a:cubicBezTo>
                <a:cubicBezTo>
                  <a:pt x="7208168" y="4639796"/>
                  <a:pt x="7207738" y="4635475"/>
                  <a:pt x="7205028" y="4635746"/>
                </a:cubicBezTo>
                <a:cubicBezTo>
                  <a:pt x="7198748" y="4627647"/>
                  <a:pt x="7184341" y="4620358"/>
                  <a:pt x="7173937" y="4625763"/>
                </a:cubicBezTo>
                <a:cubicBezTo>
                  <a:pt x="7174802" y="4634404"/>
                  <a:pt x="7180218" y="4633863"/>
                  <a:pt x="7178806" y="4647095"/>
                </a:cubicBezTo>
                <a:cubicBezTo>
                  <a:pt x="7171544" y="4656548"/>
                  <a:pt x="7151720" y="4649802"/>
                  <a:pt x="7144889" y="4663575"/>
                </a:cubicBezTo>
                <a:cubicBezTo>
                  <a:pt x="7143162" y="4646293"/>
                  <a:pt x="7138295" y="4624962"/>
                  <a:pt x="7129735" y="4621452"/>
                </a:cubicBezTo>
                <a:cubicBezTo>
                  <a:pt x="7125183" y="4630634"/>
                  <a:pt x="7123339" y="4639547"/>
                  <a:pt x="7114349" y="4631719"/>
                </a:cubicBezTo>
                <a:cubicBezTo>
                  <a:pt x="7112936" y="4644949"/>
                  <a:pt x="7114663" y="4662232"/>
                  <a:pt x="7106537" y="4663042"/>
                </a:cubicBezTo>
                <a:cubicBezTo>
                  <a:pt x="7105123" y="4676276"/>
                  <a:pt x="7110973" y="4680054"/>
                  <a:pt x="7105987" y="4684917"/>
                </a:cubicBezTo>
                <a:cubicBezTo>
                  <a:pt x="7103279" y="4685188"/>
                  <a:pt x="7103279" y="4685188"/>
                  <a:pt x="7103279" y="4685188"/>
                </a:cubicBezTo>
                <a:cubicBezTo>
                  <a:pt x="7100570" y="4685458"/>
                  <a:pt x="7100570" y="4685458"/>
                  <a:pt x="7097861" y="4685730"/>
                </a:cubicBezTo>
                <a:cubicBezTo>
                  <a:pt x="7097861" y="4685730"/>
                  <a:pt x="7097861" y="4685730"/>
                  <a:pt x="7095153" y="4685999"/>
                </a:cubicBezTo>
                <a:cubicBezTo>
                  <a:pt x="7094721" y="4681679"/>
                  <a:pt x="7094289" y="4677359"/>
                  <a:pt x="7091579" y="4677629"/>
                </a:cubicBezTo>
                <a:cubicBezTo>
                  <a:pt x="7091579" y="4677629"/>
                  <a:pt x="7088440" y="4673580"/>
                  <a:pt x="7085731" y="4673851"/>
                </a:cubicBezTo>
                <a:cubicBezTo>
                  <a:pt x="7085731" y="4673851"/>
                  <a:pt x="7083022" y="4674120"/>
                  <a:pt x="7080746" y="4678711"/>
                </a:cubicBezTo>
                <a:cubicBezTo>
                  <a:pt x="7080746" y="4678711"/>
                  <a:pt x="7081178" y="4683033"/>
                  <a:pt x="7081178" y="4683033"/>
                </a:cubicBezTo>
                <a:cubicBezTo>
                  <a:pt x="7081178" y="4683033"/>
                  <a:pt x="7084318" y="4687082"/>
                  <a:pt x="7083885" y="4682761"/>
                </a:cubicBezTo>
                <a:cubicBezTo>
                  <a:pt x="7086594" y="4682490"/>
                  <a:pt x="7089303" y="4682219"/>
                  <a:pt x="7089736" y="4686541"/>
                </a:cubicBezTo>
                <a:cubicBezTo>
                  <a:pt x="7090168" y="4690863"/>
                  <a:pt x="7087459" y="4691132"/>
                  <a:pt x="7087459" y="4691132"/>
                </a:cubicBezTo>
                <a:cubicBezTo>
                  <a:pt x="7084750" y="4691403"/>
                  <a:pt x="7085182" y="4695724"/>
                  <a:pt x="7085613" y="4700044"/>
                </a:cubicBezTo>
                <a:cubicBezTo>
                  <a:pt x="7085613" y="4700044"/>
                  <a:pt x="7088754" y="4704094"/>
                  <a:pt x="7088754" y="4704094"/>
                </a:cubicBezTo>
                <a:cubicBezTo>
                  <a:pt x="7091032" y="4699503"/>
                  <a:pt x="7091032" y="4699503"/>
                  <a:pt x="7093739" y="4699234"/>
                </a:cubicBezTo>
                <a:cubicBezTo>
                  <a:pt x="7093739" y="4699234"/>
                  <a:pt x="7093739" y="4699234"/>
                  <a:pt x="7096448" y="4698962"/>
                </a:cubicBezTo>
                <a:cubicBezTo>
                  <a:pt x="7096448" y="4698962"/>
                  <a:pt x="7099155" y="4698690"/>
                  <a:pt x="7101865" y="4698419"/>
                </a:cubicBezTo>
                <a:cubicBezTo>
                  <a:pt x="7101865" y="4698419"/>
                  <a:pt x="7104573" y="4698148"/>
                  <a:pt x="7104573" y="4698148"/>
                </a:cubicBezTo>
                <a:cubicBezTo>
                  <a:pt x="7105005" y="4702471"/>
                  <a:pt x="7107714" y="4702200"/>
                  <a:pt x="7108146" y="4706519"/>
                </a:cubicBezTo>
                <a:cubicBezTo>
                  <a:pt x="7104888" y="4728663"/>
                  <a:pt x="7077920" y="4705176"/>
                  <a:pt x="7078666" y="4740012"/>
                </a:cubicBezTo>
                <a:cubicBezTo>
                  <a:pt x="7070972" y="4745144"/>
                  <a:pt x="7069674" y="4732182"/>
                  <a:pt x="7066103" y="4723812"/>
                </a:cubicBezTo>
                <a:cubicBezTo>
                  <a:pt x="7062962" y="4719761"/>
                  <a:pt x="7055701" y="4729216"/>
                  <a:pt x="7057114" y="4715983"/>
                </a:cubicBezTo>
                <a:cubicBezTo>
                  <a:pt x="7056250" y="4707342"/>
                  <a:pt x="7060255" y="4720033"/>
                  <a:pt x="7062098" y="4711122"/>
                </a:cubicBezTo>
                <a:cubicBezTo>
                  <a:pt x="7057664" y="4694110"/>
                  <a:pt x="7057231" y="4689789"/>
                  <a:pt x="7058644" y="4676557"/>
                </a:cubicBezTo>
                <a:cubicBezTo>
                  <a:pt x="7057349" y="4663596"/>
                  <a:pt x="7046084" y="4660360"/>
                  <a:pt x="7052483" y="4642263"/>
                </a:cubicBezTo>
                <a:cubicBezTo>
                  <a:pt x="7028223" y="4618505"/>
                  <a:pt x="7009027" y="4672788"/>
                  <a:pt x="7030577" y="4696818"/>
                </a:cubicBezTo>
                <a:cubicBezTo>
                  <a:pt x="7026024" y="4705998"/>
                  <a:pt x="7017466" y="4702490"/>
                  <a:pt x="7008908" y="4698983"/>
                </a:cubicBezTo>
                <a:cubicBezTo>
                  <a:pt x="7009772" y="4707622"/>
                  <a:pt x="7004356" y="4708165"/>
                  <a:pt x="7005220" y="4716805"/>
                </a:cubicBezTo>
                <a:cubicBezTo>
                  <a:pt x="7005650" y="4721127"/>
                  <a:pt x="7008791" y="4725175"/>
                  <a:pt x="7011932" y="4729226"/>
                </a:cubicBezTo>
                <a:cubicBezTo>
                  <a:pt x="7003805" y="4730037"/>
                  <a:pt x="6993835" y="4739760"/>
                  <a:pt x="6989398" y="4722750"/>
                </a:cubicBezTo>
                <a:cubicBezTo>
                  <a:pt x="6988967" y="4718429"/>
                  <a:pt x="6996229" y="4708977"/>
                  <a:pt x="6990810" y="4709518"/>
                </a:cubicBezTo>
                <a:cubicBezTo>
                  <a:pt x="6991675" y="4718159"/>
                  <a:pt x="6987672" y="4705467"/>
                  <a:pt x="6984532" y="4701419"/>
                </a:cubicBezTo>
                <a:cubicBezTo>
                  <a:pt x="6987240" y="4701149"/>
                  <a:pt x="6987240" y="4701149"/>
                  <a:pt x="6987240" y="4701149"/>
                </a:cubicBezTo>
                <a:cubicBezTo>
                  <a:pt x="6989948" y="4700878"/>
                  <a:pt x="6989516" y="4696557"/>
                  <a:pt x="6989516" y="4696557"/>
                </a:cubicBezTo>
                <a:cubicBezTo>
                  <a:pt x="6989085" y="4692235"/>
                  <a:pt x="6988653" y="4687915"/>
                  <a:pt x="6985945" y="4688187"/>
                </a:cubicBezTo>
                <a:lnTo>
                  <a:pt x="6983236" y="4688459"/>
                </a:lnTo>
                <a:cubicBezTo>
                  <a:pt x="6967847" y="4698722"/>
                  <a:pt x="6963413" y="4681710"/>
                  <a:pt x="6950732" y="4691707"/>
                </a:cubicBezTo>
                <a:cubicBezTo>
                  <a:pt x="6954854" y="4678203"/>
                  <a:pt x="6950851" y="4665512"/>
                  <a:pt x="6944571" y="4657411"/>
                </a:cubicBezTo>
                <a:cubicBezTo>
                  <a:pt x="6943588" y="4674964"/>
                  <a:pt x="6929612" y="4671997"/>
                  <a:pt x="6927885" y="4654716"/>
                </a:cubicBezTo>
                <a:cubicBezTo>
                  <a:pt x="6917917" y="4664440"/>
                  <a:pt x="6899504" y="4644461"/>
                  <a:pt x="6893969" y="4671196"/>
                </a:cubicBezTo>
                <a:cubicBezTo>
                  <a:pt x="6895696" y="4688479"/>
                  <a:pt x="6906532" y="4687395"/>
                  <a:pt x="6910967" y="4704406"/>
                </a:cubicBezTo>
                <a:cubicBezTo>
                  <a:pt x="6903703" y="4713858"/>
                  <a:pt x="6902722" y="4731413"/>
                  <a:pt x="6895461" y="4740867"/>
                </a:cubicBezTo>
                <a:cubicBezTo>
                  <a:pt x="6894165" y="4727903"/>
                  <a:pt x="6890593" y="4719533"/>
                  <a:pt x="6885176" y="4720075"/>
                </a:cubicBezTo>
                <a:cubicBezTo>
                  <a:pt x="6881054" y="4733578"/>
                  <a:pt x="6877914" y="4729528"/>
                  <a:pt x="6872065" y="4725748"/>
                </a:cubicBezTo>
                <a:cubicBezTo>
                  <a:pt x="6870650" y="4738980"/>
                  <a:pt x="6881054" y="4733578"/>
                  <a:pt x="6882349" y="4746539"/>
                </a:cubicBezTo>
                <a:cubicBezTo>
                  <a:pt x="6877363" y="4751400"/>
                  <a:pt x="6875950" y="4764632"/>
                  <a:pt x="6866961" y="4756805"/>
                </a:cubicBezTo>
                <a:cubicBezTo>
                  <a:pt x="6869121" y="4778406"/>
                  <a:pt x="6879524" y="4773003"/>
                  <a:pt x="6882662" y="4777053"/>
                </a:cubicBezTo>
                <a:cubicBezTo>
                  <a:pt x="6883095" y="4781372"/>
                  <a:pt x="6883095" y="4781372"/>
                  <a:pt x="6883095" y="4781372"/>
                </a:cubicBezTo>
                <a:cubicBezTo>
                  <a:pt x="6876263" y="4795148"/>
                  <a:pt x="6865116" y="4765716"/>
                  <a:pt x="6858403" y="4753295"/>
                </a:cubicBezTo>
                <a:cubicBezTo>
                  <a:pt x="6860249" y="4744383"/>
                  <a:pt x="6862524" y="4739792"/>
                  <a:pt x="6864370" y="4730881"/>
                </a:cubicBezTo>
                <a:cubicBezTo>
                  <a:pt x="6851810" y="4714682"/>
                  <a:pt x="6839562" y="4728997"/>
                  <a:pt x="6831868" y="4734129"/>
                </a:cubicBezTo>
                <a:cubicBezTo>
                  <a:pt x="6810200" y="4736294"/>
                  <a:pt x="6796222" y="4733329"/>
                  <a:pt x="6772277" y="4740085"/>
                </a:cubicBezTo>
                <a:cubicBezTo>
                  <a:pt x="6767293" y="4744947"/>
                  <a:pt x="6768155" y="4753586"/>
                  <a:pt x="6765447" y="4753857"/>
                </a:cubicBezTo>
                <a:cubicBezTo>
                  <a:pt x="6752886" y="4737659"/>
                  <a:pt x="6733808" y="4765747"/>
                  <a:pt x="6718970" y="4754140"/>
                </a:cubicBezTo>
                <a:cubicBezTo>
                  <a:pt x="6720697" y="4771421"/>
                  <a:pt x="6716692" y="4758730"/>
                  <a:pt x="6710844" y="4754950"/>
                </a:cubicBezTo>
                <a:cubicBezTo>
                  <a:pt x="6711705" y="4763592"/>
                  <a:pt x="6717555" y="4767371"/>
                  <a:pt x="6712569" y="4772232"/>
                </a:cubicBezTo>
                <a:cubicBezTo>
                  <a:pt x="6702168" y="4777637"/>
                  <a:pt x="6705426" y="4755492"/>
                  <a:pt x="6699577" y="4751713"/>
                </a:cubicBezTo>
                <a:cubicBezTo>
                  <a:pt x="6692315" y="4761166"/>
                  <a:pt x="6690469" y="4770080"/>
                  <a:pt x="6683755" y="4757657"/>
                </a:cubicBezTo>
                <a:cubicBezTo>
                  <a:pt x="6671941" y="4776294"/>
                  <a:pt x="6650821" y="4756585"/>
                  <a:pt x="6635001" y="4762530"/>
                </a:cubicBezTo>
                <a:cubicBezTo>
                  <a:pt x="6624600" y="4767934"/>
                  <a:pt x="6610939" y="4795481"/>
                  <a:pt x="6602929" y="4770098"/>
                </a:cubicBezTo>
                <a:cubicBezTo>
                  <a:pt x="6608779" y="4773878"/>
                  <a:pt x="6611488" y="4773608"/>
                  <a:pt x="6614195" y="4773336"/>
                </a:cubicBezTo>
                <a:cubicBezTo>
                  <a:pt x="6615610" y="4760105"/>
                  <a:pt x="6615610" y="4760105"/>
                  <a:pt x="6611605" y="4747413"/>
                </a:cubicBezTo>
                <a:cubicBezTo>
                  <a:pt x="6595786" y="4753359"/>
                  <a:pt x="6589505" y="4745260"/>
                  <a:pt x="6580829" y="4767943"/>
                </a:cubicBezTo>
                <a:cubicBezTo>
                  <a:pt x="6586678" y="4771723"/>
                  <a:pt x="6597081" y="4766319"/>
                  <a:pt x="6596099" y="4783872"/>
                </a:cubicBezTo>
                <a:cubicBezTo>
                  <a:pt x="6590250" y="4780093"/>
                  <a:pt x="6591545" y="4793054"/>
                  <a:pt x="6589269" y="4797647"/>
                </a:cubicBezTo>
                <a:cubicBezTo>
                  <a:pt x="6584714" y="4806828"/>
                  <a:pt x="6576589" y="4807640"/>
                  <a:pt x="6571604" y="4812503"/>
                </a:cubicBezTo>
                <a:cubicBezTo>
                  <a:pt x="6568463" y="4808452"/>
                  <a:pt x="6565755" y="4808722"/>
                  <a:pt x="6562614" y="4804673"/>
                </a:cubicBezTo>
                <a:cubicBezTo>
                  <a:pt x="6563046" y="4808994"/>
                  <a:pt x="6563909" y="4817634"/>
                  <a:pt x="6561201" y="4817905"/>
                </a:cubicBezTo>
                <a:cubicBezTo>
                  <a:pt x="6549935" y="4814668"/>
                  <a:pt x="6550917" y="4797115"/>
                  <a:pt x="6540945" y="4806839"/>
                </a:cubicBezTo>
                <a:cubicBezTo>
                  <a:pt x="6542359" y="4793607"/>
                  <a:pt x="6537372" y="4798468"/>
                  <a:pt x="6533802" y="4790097"/>
                </a:cubicBezTo>
                <a:cubicBezTo>
                  <a:pt x="6541927" y="4789286"/>
                  <a:pt x="6542044" y="4763092"/>
                  <a:pt x="6533487" y="4759585"/>
                </a:cubicBezTo>
                <a:cubicBezTo>
                  <a:pt x="6536196" y="4759314"/>
                  <a:pt x="6538905" y="4759043"/>
                  <a:pt x="6541613" y="4758773"/>
                </a:cubicBezTo>
                <a:cubicBezTo>
                  <a:pt x="6543889" y="4754181"/>
                  <a:pt x="6543025" y="4745541"/>
                  <a:pt x="6542595" y="4741220"/>
                </a:cubicBezTo>
                <a:lnTo>
                  <a:pt x="6536271" y="4741852"/>
                </a:lnTo>
                <a:lnTo>
                  <a:pt x="6551388" y="4719794"/>
                </a:lnTo>
                <a:cubicBezTo>
                  <a:pt x="6564070" y="4724221"/>
                  <a:pt x="6563087" y="4719180"/>
                  <a:pt x="6570084" y="4716498"/>
                </a:cubicBezTo>
                <a:cubicBezTo>
                  <a:pt x="6568663" y="4714722"/>
                  <a:pt x="6568663" y="4714722"/>
                  <a:pt x="6567241" y="4712944"/>
                </a:cubicBezTo>
                <a:cubicBezTo>
                  <a:pt x="6587256" y="4699860"/>
                  <a:pt x="6599725" y="4681150"/>
                  <a:pt x="6615911" y="4659469"/>
                </a:cubicBezTo>
                <a:cubicBezTo>
                  <a:pt x="6617771" y="4657982"/>
                  <a:pt x="6619629" y="4656496"/>
                  <a:pt x="6621488" y="4655009"/>
                </a:cubicBezTo>
                <a:cubicBezTo>
                  <a:pt x="6627067" y="4650552"/>
                  <a:pt x="6631223" y="4644315"/>
                  <a:pt x="6636803" y="4639855"/>
                </a:cubicBezTo>
                <a:cubicBezTo>
                  <a:pt x="6636803" y="4639855"/>
                  <a:pt x="6638222" y="4641633"/>
                  <a:pt x="6641064" y="4645188"/>
                </a:cubicBezTo>
                <a:cubicBezTo>
                  <a:pt x="6641940" y="4638659"/>
                  <a:pt x="6640958" y="4633620"/>
                  <a:pt x="6643254" y="4628869"/>
                </a:cubicBezTo>
                <a:cubicBezTo>
                  <a:pt x="6646973" y="4625898"/>
                  <a:pt x="6648832" y="4624411"/>
                  <a:pt x="6650692" y="4622924"/>
                </a:cubicBezTo>
                <a:cubicBezTo>
                  <a:pt x="6665564" y="4611033"/>
                  <a:pt x="6678140" y="4603893"/>
                  <a:pt x="6687329" y="4584894"/>
                </a:cubicBezTo>
                <a:cubicBezTo>
                  <a:pt x="6687329" y="4584894"/>
                  <a:pt x="6689189" y="4583408"/>
                  <a:pt x="6690608" y="4585186"/>
                </a:cubicBezTo>
                <a:cubicBezTo>
                  <a:pt x="6692468" y="4583699"/>
                  <a:pt x="6692468" y="4583699"/>
                  <a:pt x="6691486" y="4578657"/>
                </a:cubicBezTo>
                <a:cubicBezTo>
                  <a:pt x="6690065" y="4576881"/>
                  <a:pt x="6688644" y="4575102"/>
                  <a:pt x="6686783" y="4576590"/>
                </a:cubicBezTo>
                <a:cubicBezTo>
                  <a:pt x="6685364" y="4574812"/>
                  <a:pt x="6683503" y="4576298"/>
                  <a:pt x="6683503" y="4576298"/>
                </a:cubicBezTo>
                <a:cubicBezTo>
                  <a:pt x="6658578" y="4564177"/>
                  <a:pt x="6679028" y="4547829"/>
                  <a:pt x="6664381" y="4533318"/>
                </a:cubicBezTo>
                <a:cubicBezTo>
                  <a:pt x="6676519" y="4529441"/>
                  <a:pt x="6684500" y="4531801"/>
                  <a:pt x="6694340" y="4532673"/>
                </a:cubicBezTo>
                <a:cubicBezTo>
                  <a:pt x="6694884" y="4540978"/>
                  <a:pt x="6698709" y="4549575"/>
                  <a:pt x="6709093" y="4558754"/>
                </a:cubicBezTo>
                <a:cubicBezTo>
                  <a:pt x="6709093" y="4558754"/>
                  <a:pt x="6709093" y="4558754"/>
                  <a:pt x="6707235" y="4560240"/>
                </a:cubicBezTo>
                <a:cubicBezTo>
                  <a:pt x="6707235" y="4560240"/>
                  <a:pt x="6707235" y="4560240"/>
                  <a:pt x="6708655" y="4562018"/>
                </a:cubicBezTo>
                <a:cubicBezTo>
                  <a:pt x="6706796" y="4563503"/>
                  <a:pt x="6706360" y="4566767"/>
                  <a:pt x="6704499" y="4568255"/>
                </a:cubicBezTo>
                <a:cubicBezTo>
                  <a:pt x="6701763" y="4576268"/>
                  <a:pt x="6714778" y="4565864"/>
                  <a:pt x="6711936" y="4562308"/>
                </a:cubicBezTo>
                <a:cubicBezTo>
                  <a:pt x="6713357" y="4564088"/>
                  <a:pt x="6717076" y="4561114"/>
                  <a:pt x="6721338" y="4566446"/>
                </a:cubicBezTo>
                <a:cubicBezTo>
                  <a:pt x="6722108" y="4548350"/>
                  <a:pt x="6753382" y="4537915"/>
                  <a:pt x="6749450" y="4517751"/>
                </a:cubicBezTo>
                <a:cubicBezTo>
                  <a:pt x="6759183" y="4507057"/>
                  <a:pt x="6767710" y="4517721"/>
                  <a:pt x="6776022" y="4505247"/>
                </a:cubicBezTo>
                <a:cubicBezTo>
                  <a:pt x="6763339" y="4500819"/>
                  <a:pt x="6782038" y="4497525"/>
                  <a:pt x="6777776" y="4492193"/>
                </a:cubicBezTo>
                <a:cubicBezTo>
                  <a:pt x="6785213" y="4486248"/>
                  <a:pt x="6790789" y="4481791"/>
                  <a:pt x="6796805" y="4474066"/>
                </a:cubicBezTo>
                <a:cubicBezTo>
                  <a:pt x="6796805" y="4474066"/>
                  <a:pt x="6796805" y="4474066"/>
                  <a:pt x="6798226" y="4475845"/>
                </a:cubicBezTo>
                <a:cubicBezTo>
                  <a:pt x="6805662" y="4469899"/>
                  <a:pt x="6808398" y="4461886"/>
                  <a:pt x="6814414" y="4454163"/>
                </a:cubicBezTo>
                <a:cubicBezTo>
                  <a:pt x="6799327" y="4442917"/>
                  <a:pt x="6789156" y="4456874"/>
                  <a:pt x="6789261" y="4468443"/>
                </a:cubicBezTo>
                <a:cubicBezTo>
                  <a:pt x="6785107" y="4474679"/>
                  <a:pt x="6779529" y="4479138"/>
                  <a:pt x="6772529" y="4481819"/>
                </a:cubicBezTo>
                <a:cubicBezTo>
                  <a:pt x="6755252" y="4486891"/>
                  <a:pt x="6751641" y="4501433"/>
                  <a:pt x="6731854" y="4488117"/>
                </a:cubicBezTo>
                <a:cubicBezTo>
                  <a:pt x="6729888" y="4478033"/>
                  <a:pt x="6739289" y="4482172"/>
                  <a:pt x="6743007" y="4479200"/>
                </a:cubicBezTo>
                <a:cubicBezTo>
                  <a:pt x="6757444" y="4470572"/>
                  <a:pt x="6763897" y="4459586"/>
                  <a:pt x="6770788" y="4445336"/>
                </a:cubicBezTo>
                <a:cubicBezTo>
                  <a:pt x="6757124" y="4435867"/>
                  <a:pt x="6765436" y="4423394"/>
                  <a:pt x="6779870" y="4414768"/>
                </a:cubicBezTo>
                <a:cubicBezTo>
                  <a:pt x="6780856" y="4419809"/>
                  <a:pt x="6780417" y="4423073"/>
                  <a:pt x="6779978" y="4426336"/>
                </a:cubicBezTo>
                <a:cubicBezTo>
                  <a:pt x="6779978" y="4426336"/>
                  <a:pt x="6778119" y="4427823"/>
                  <a:pt x="6779539" y="4429600"/>
                </a:cubicBezTo>
                <a:cubicBezTo>
                  <a:pt x="6780961" y="4431378"/>
                  <a:pt x="6782820" y="4429891"/>
                  <a:pt x="6782820" y="4429891"/>
                </a:cubicBezTo>
                <a:cubicBezTo>
                  <a:pt x="6786538" y="4426918"/>
                  <a:pt x="6785555" y="4421877"/>
                  <a:pt x="6785994" y="4418613"/>
                </a:cubicBezTo>
                <a:cubicBezTo>
                  <a:pt x="6785994" y="4418613"/>
                  <a:pt x="6785994" y="4418613"/>
                  <a:pt x="6787415" y="4420392"/>
                </a:cubicBezTo>
                <a:cubicBezTo>
                  <a:pt x="6790696" y="4420684"/>
                  <a:pt x="6792116" y="4422460"/>
                  <a:pt x="6793976" y="4420973"/>
                </a:cubicBezTo>
                <a:cubicBezTo>
                  <a:pt x="6793976" y="4420973"/>
                  <a:pt x="6793976" y="4420973"/>
                  <a:pt x="6795395" y="4422752"/>
                </a:cubicBezTo>
                <a:cubicBezTo>
                  <a:pt x="6797254" y="4421265"/>
                  <a:pt x="6797694" y="4418000"/>
                  <a:pt x="6796272" y="4416223"/>
                </a:cubicBezTo>
                <a:cubicBezTo>
                  <a:pt x="6794850" y="4414446"/>
                  <a:pt x="6791571" y="4414154"/>
                  <a:pt x="6791571" y="4414154"/>
                </a:cubicBezTo>
                <a:cubicBezTo>
                  <a:pt x="6791571" y="4414154"/>
                  <a:pt x="6791571" y="4414154"/>
                  <a:pt x="6790151" y="4412377"/>
                </a:cubicBezTo>
                <a:cubicBezTo>
                  <a:pt x="6788292" y="4413864"/>
                  <a:pt x="6786870" y="4412085"/>
                  <a:pt x="6785449" y="4410308"/>
                </a:cubicBezTo>
                <a:cubicBezTo>
                  <a:pt x="6785449" y="4410308"/>
                  <a:pt x="6785449" y="4410308"/>
                  <a:pt x="6787308" y="4408823"/>
                </a:cubicBezTo>
                <a:cubicBezTo>
                  <a:pt x="6780642" y="4396673"/>
                  <a:pt x="6779114" y="4383326"/>
                  <a:pt x="6777586" y="4369980"/>
                </a:cubicBezTo>
                <a:cubicBezTo>
                  <a:pt x="6774305" y="4369687"/>
                  <a:pt x="6772448" y="4371174"/>
                  <a:pt x="6772448" y="4371174"/>
                </a:cubicBezTo>
                <a:cubicBezTo>
                  <a:pt x="6760095" y="4351913"/>
                  <a:pt x="6773110" y="4341509"/>
                  <a:pt x="6783390" y="4339119"/>
                </a:cubicBezTo>
                <a:cubicBezTo>
                  <a:pt x="6787652" y="4344451"/>
                  <a:pt x="6787215" y="4347715"/>
                  <a:pt x="6780217" y="4350396"/>
                </a:cubicBezTo>
                <a:cubicBezTo>
                  <a:pt x="6782181" y="4360478"/>
                  <a:pt x="6788528" y="4337924"/>
                  <a:pt x="6794213" y="4345033"/>
                </a:cubicBezTo>
                <a:cubicBezTo>
                  <a:pt x="6802738" y="4355698"/>
                  <a:pt x="6803720" y="4360740"/>
                  <a:pt x="6812685" y="4368141"/>
                </a:cubicBezTo>
                <a:cubicBezTo>
                  <a:pt x="6810826" y="4369627"/>
                  <a:pt x="6810826" y="4369627"/>
                  <a:pt x="6808967" y="4371113"/>
                </a:cubicBezTo>
                <a:cubicBezTo>
                  <a:pt x="6808967" y="4371113"/>
                  <a:pt x="6807108" y="4372599"/>
                  <a:pt x="6808529" y="4374379"/>
                </a:cubicBezTo>
                <a:cubicBezTo>
                  <a:pt x="6809950" y="4376153"/>
                  <a:pt x="6813230" y="4376447"/>
                  <a:pt x="6813230" y="4376447"/>
                </a:cubicBezTo>
                <a:cubicBezTo>
                  <a:pt x="6815089" y="4374960"/>
                  <a:pt x="6816948" y="4373474"/>
                  <a:pt x="6818807" y="4371987"/>
                </a:cubicBezTo>
                <a:cubicBezTo>
                  <a:pt x="6828540" y="4361292"/>
                  <a:pt x="6839365" y="4367206"/>
                  <a:pt x="6831275" y="4353279"/>
                </a:cubicBezTo>
                <a:cubicBezTo>
                  <a:pt x="6845711" y="4344651"/>
                  <a:pt x="6850306" y="4335152"/>
                  <a:pt x="6861024" y="4329498"/>
                </a:cubicBezTo>
                <a:cubicBezTo>
                  <a:pt x="6863651" y="4309914"/>
                  <a:pt x="6889573" y="4277539"/>
                  <a:pt x="6908271" y="4274245"/>
                </a:cubicBezTo>
                <a:cubicBezTo>
                  <a:pt x="6911552" y="4274538"/>
                  <a:pt x="6912972" y="4276313"/>
                  <a:pt x="6914394" y="4278092"/>
                </a:cubicBezTo>
                <a:cubicBezTo>
                  <a:pt x="6921611" y="4273779"/>
                  <a:pt x="6926942" y="4268060"/>
                  <a:pt x="6932178" y="4264602"/>
                </a:cubicBezTo>
                <a:lnTo>
                  <a:pt x="6946067" y="4264669"/>
                </a:lnTo>
                <a:lnTo>
                  <a:pt x="6945667" y="4267656"/>
                </a:lnTo>
                <a:cubicBezTo>
                  <a:pt x="6945667" y="4267656"/>
                  <a:pt x="6945667" y="4267656"/>
                  <a:pt x="6947087" y="4269434"/>
                </a:cubicBezTo>
                <a:cubicBezTo>
                  <a:pt x="6948070" y="4274476"/>
                  <a:pt x="6939212" y="4278644"/>
                  <a:pt x="6940197" y="4283685"/>
                </a:cubicBezTo>
                <a:cubicBezTo>
                  <a:pt x="6943037" y="4287239"/>
                  <a:pt x="6945335" y="4282490"/>
                  <a:pt x="6947193" y="4281003"/>
                </a:cubicBezTo>
                <a:cubicBezTo>
                  <a:pt x="6948178" y="4286045"/>
                  <a:pt x="6951457" y="4286335"/>
                  <a:pt x="6952878" y="4288113"/>
                </a:cubicBezTo>
                <a:cubicBezTo>
                  <a:pt x="6951018" y="4289600"/>
                  <a:pt x="6950581" y="4292863"/>
                  <a:pt x="6948721" y="4294350"/>
                </a:cubicBezTo>
                <a:cubicBezTo>
                  <a:pt x="6946424" y="4299100"/>
                  <a:pt x="6942268" y="4305337"/>
                  <a:pt x="6934287" y="4302976"/>
                </a:cubicBezTo>
                <a:cubicBezTo>
                  <a:pt x="6934287" y="4302976"/>
                  <a:pt x="6934287" y="4302976"/>
                  <a:pt x="6931006" y="4302685"/>
                </a:cubicBezTo>
                <a:cubicBezTo>
                  <a:pt x="6931006" y="4302685"/>
                  <a:pt x="6931006" y="4302685"/>
                  <a:pt x="6931988" y="4307726"/>
                </a:cubicBezTo>
                <a:cubicBezTo>
                  <a:pt x="6934394" y="4314544"/>
                  <a:pt x="6932533" y="4316031"/>
                  <a:pt x="6928816" y="4319003"/>
                </a:cubicBezTo>
                <a:cubicBezTo>
                  <a:pt x="6926956" y="4320491"/>
                  <a:pt x="6925097" y="4321974"/>
                  <a:pt x="6923238" y="4323461"/>
                </a:cubicBezTo>
                <a:cubicBezTo>
                  <a:pt x="6915257" y="4321101"/>
                  <a:pt x="6910119" y="4322297"/>
                  <a:pt x="6907382" y="4330311"/>
                </a:cubicBezTo>
                <a:cubicBezTo>
                  <a:pt x="6914926" y="4335935"/>
                  <a:pt x="6914487" y="4339199"/>
                  <a:pt x="6924871" y="4348376"/>
                </a:cubicBezTo>
                <a:cubicBezTo>
                  <a:pt x="6932308" y="4342431"/>
                  <a:pt x="6933185" y="4335903"/>
                  <a:pt x="6930781" y="4329087"/>
                </a:cubicBezTo>
                <a:cubicBezTo>
                  <a:pt x="6931221" y="4325822"/>
                  <a:pt x="6931221" y="4325822"/>
                  <a:pt x="6933078" y="4324335"/>
                </a:cubicBezTo>
                <a:cubicBezTo>
                  <a:pt x="6936797" y="4321364"/>
                  <a:pt x="6940516" y="4318390"/>
                  <a:pt x="6938112" y="4311571"/>
                </a:cubicBezTo>
                <a:cubicBezTo>
                  <a:pt x="6946532" y="4310667"/>
                  <a:pt x="6950688" y="4304431"/>
                  <a:pt x="6954843" y="4298195"/>
                </a:cubicBezTo>
                <a:cubicBezTo>
                  <a:pt x="6956703" y="4296709"/>
                  <a:pt x="6958561" y="4295223"/>
                  <a:pt x="6959000" y="4291959"/>
                </a:cubicBezTo>
                <a:cubicBezTo>
                  <a:pt x="6959000" y="4291959"/>
                  <a:pt x="6959000" y="4291959"/>
                  <a:pt x="6960419" y="4293737"/>
                </a:cubicBezTo>
                <a:cubicBezTo>
                  <a:pt x="6963156" y="4285723"/>
                  <a:pt x="6972013" y="4281556"/>
                  <a:pt x="6980977" y="4288956"/>
                </a:cubicBezTo>
                <a:cubicBezTo>
                  <a:pt x="6983276" y="4284208"/>
                  <a:pt x="6988853" y="4279748"/>
                  <a:pt x="6986449" y="4272929"/>
                </a:cubicBezTo>
                <a:cubicBezTo>
                  <a:pt x="6986449" y="4272929"/>
                  <a:pt x="6987870" y="4274707"/>
                  <a:pt x="6988307" y="4271442"/>
                </a:cubicBezTo>
                <a:cubicBezTo>
                  <a:pt x="6990167" y="4269956"/>
                  <a:pt x="6992025" y="4268471"/>
                  <a:pt x="6992464" y="4265207"/>
                </a:cubicBezTo>
                <a:cubicBezTo>
                  <a:pt x="6992464" y="4265207"/>
                  <a:pt x="6994323" y="4263719"/>
                  <a:pt x="6995744" y="4265497"/>
                </a:cubicBezTo>
                <a:cubicBezTo>
                  <a:pt x="6995744" y="4265497"/>
                  <a:pt x="6995744" y="4265497"/>
                  <a:pt x="6997603" y="4264011"/>
                </a:cubicBezTo>
                <a:cubicBezTo>
                  <a:pt x="6996182" y="4262234"/>
                  <a:pt x="6998043" y="4260748"/>
                  <a:pt x="6999900" y="4259261"/>
                </a:cubicBezTo>
                <a:cubicBezTo>
                  <a:pt x="6999900" y="4259261"/>
                  <a:pt x="6999900" y="4259261"/>
                  <a:pt x="7000339" y="4255997"/>
                </a:cubicBezTo>
                <a:cubicBezTo>
                  <a:pt x="7008651" y="4243525"/>
                  <a:pt x="7016964" y="4231053"/>
                  <a:pt x="7026260" y="4223622"/>
                </a:cubicBezTo>
                <a:cubicBezTo>
                  <a:pt x="7026260" y="4223622"/>
                  <a:pt x="7029541" y="4223914"/>
                  <a:pt x="7028119" y="4222134"/>
                </a:cubicBezTo>
                <a:cubicBezTo>
                  <a:pt x="7029979" y="4220648"/>
                  <a:pt x="7029979" y="4220648"/>
                  <a:pt x="7031837" y="4219164"/>
                </a:cubicBezTo>
                <a:cubicBezTo>
                  <a:pt x="7033697" y="4217677"/>
                  <a:pt x="7032277" y="4215900"/>
                  <a:pt x="7030856" y="4214121"/>
                </a:cubicBezTo>
                <a:cubicBezTo>
                  <a:pt x="7028012" y="4210566"/>
                  <a:pt x="7026592" y="4208789"/>
                  <a:pt x="7024733" y="4210276"/>
                </a:cubicBezTo>
                <a:cubicBezTo>
                  <a:pt x="7022873" y="4211761"/>
                  <a:pt x="7024295" y="4213539"/>
                  <a:pt x="7022436" y="4215026"/>
                </a:cubicBezTo>
                <a:cubicBezTo>
                  <a:pt x="7022436" y="4215026"/>
                  <a:pt x="7022436" y="4215026"/>
                  <a:pt x="7021014" y="4213248"/>
                </a:cubicBezTo>
                <a:cubicBezTo>
                  <a:pt x="7019156" y="4214735"/>
                  <a:pt x="7013035" y="4210887"/>
                  <a:pt x="7010735" y="4215638"/>
                </a:cubicBezTo>
                <a:cubicBezTo>
                  <a:pt x="7016099" y="4188042"/>
                  <a:pt x="7046829" y="4169302"/>
                  <a:pt x="7055914" y="4138733"/>
                </a:cubicBezTo>
                <a:cubicBezTo>
                  <a:pt x="7092976" y="4146979"/>
                  <a:pt x="7102497" y="4113146"/>
                  <a:pt x="7123385" y="4093532"/>
                </a:cubicBezTo>
                <a:cubicBezTo>
                  <a:pt x="7165162" y="4054308"/>
                  <a:pt x="7206395" y="4006776"/>
                  <a:pt x="7243912" y="3962220"/>
                </a:cubicBezTo>
                <a:cubicBezTo>
                  <a:pt x="7250469" y="3962802"/>
                  <a:pt x="7257470" y="3960122"/>
                  <a:pt x="7264030" y="3960703"/>
                </a:cubicBezTo>
                <a:cubicBezTo>
                  <a:pt x="7263047" y="3955662"/>
                  <a:pt x="7268623" y="3951203"/>
                  <a:pt x="7262940" y="3944093"/>
                </a:cubicBezTo>
                <a:cubicBezTo>
                  <a:pt x="7279341" y="3945550"/>
                  <a:pt x="7280654" y="3935757"/>
                  <a:pt x="7290827" y="3921798"/>
                </a:cubicBezTo>
                <a:cubicBezTo>
                  <a:pt x="7296073" y="3932172"/>
                  <a:pt x="7306788" y="3926518"/>
                  <a:pt x="7312366" y="3922060"/>
                </a:cubicBezTo>
                <a:cubicBezTo>
                  <a:pt x="7311384" y="3917018"/>
                  <a:pt x="7308980" y="3910200"/>
                  <a:pt x="7301437" y="3904577"/>
                </a:cubicBezTo>
                <a:cubicBezTo>
                  <a:pt x="7321449" y="3891491"/>
                  <a:pt x="7316204" y="3881117"/>
                  <a:pt x="7339496" y="3868323"/>
                </a:cubicBezTo>
                <a:cubicBezTo>
                  <a:pt x="7342006" y="3886709"/>
                  <a:pt x="7322220" y="3873395"/>
                  <a:pt x="7337411" y="3896210"/>
                </a:cubicBezTo>
                <a:cubicBezTo>
                  <a:pt x="7369561" y="3879250"/>
                  <a:pt x="7384766" y="3852528"/>
                  <a:pt x="7412215" y="3833497"/>
                </a:cubicBezTo>
                <a:cubicBezTo>
                  <a:pt x="7390131" y="3824931"/>
                  <a:pt x="7415826" y="3818956"/>
                  <a:pt x="7413860" y="3808873"/>
                </a:cubicBezTo>
                <a:cubicBezTo>
                  <a:pt x="7415282" y="3810651"/>
                  <a:pt x="7416703" y="3812428"/>
                  <a:pt x="7418124" y="3814206"/>
                </a:cubicBezTo>
                <a:cubicBezTo>
                  <a:pt x="7416265" y="3815691"/>
                  <a:pt x="7414406" y="3817178"/>
                  <a:pt x="7412547" y="3818664"/>
                </a:cubicBezTo>
                <a:cubicBezTo>
                  <a:pt x="7412547" y="3818664"/>
                  <a:pt x="7410688" y="3820151"/>
                  <a:pt x="7412108" y="3821928"/>
                </a:cubicBezTo>
                <a:cubicBezTo>
                  <a:pt x="7412108" y="3821928"/>
                  <a:pt x="7415389" y="3822219"/>
                  <a:pt x="7415389" y="3822219"/>
                </a:cubicBezTo>
                <a:cubicBezTo>
                  <a:pt x="7417248" y="3820733"/>
                  <a:pt x="7419107" y="3819246"/>
                  <a:pt x="7419544" y="3815983"/>
                </a:cubicBezTo>
                <a:cubicBezTo>
                  <a:pt x="7419544" y="3815983"/>
                  <a:pt x="7419544" y="3815983"/>
                  <a:pt x="7420966" y="3817761"/>
                </a:cubicBezTo>
                <a:cubicBezTo>
                  <a:pt x="7426543" y="3813301"/>
                  <a:pt x="7422281" y="3807968"/>
                  <a:pt x="7427420" y="3806773"/>
                </a:cubicBezTo>
                <a:cubicBezTo>
                  <a:pt x="7419331" y="3792845"/>
                  <a:pt x="7427207" y="3783636"/>
                  <a:pt x="7432239" y="3770872"/>
                </a:cubicBezTo>
                <a:cubicBezTo>
                  <a:pt x="7434099" y="3769386"/>
                  <a:pt x="7435958" y="3767901"/>
                  <a:pt x="7439676" y="3764927"/>
                </a:cubicBezTo>
                <a:cubicBezTo>
                  <a:pt x="7443394" y="3761955"/>
                  <a:pt x="7447112" y="3758985"/>
                  <a:pt x="7452690" y="3754522"/>
                </a:cubicBezTo>
                <a:cubicBezTo>
                  <a:pt x="7455637" y="3769647"/>
                  <a:pt x="7436064" y="3779469"/>
                  <a:pt x="7439013" y="3794592"/>
                </a:cubicBezTo>
                <a:cubicBezTo>
                  <a:pt x="7447432" y="3793690"/>
                  <a:pt x="7465585" y="3782090"/>
                  <a:pt x="7465585" y="3782090"/>
                </a:cubicBezTo>
                <a:cubicBezTo>
                  <a:pt x="7471601" y="3774368"/>
                  <a:pt x="7468652" y="3759245"/>
                  <a:pt x="7475106" y="3748257"/>
                </a:cubicBezTo>
                <a:cubicBezTo>
                  <a:pt x="7479701" y="3738759"/>
                  <a:pt x="7492820" y="3739922"/>
                  <a:pt x="7489873" y="3724799"/>
                </a:cubicBezTo>
                <a:cubicBezTo>
                  <a:pt x="7491627" y="3711744"/>
                  <a:pt x="7502342" y="3706091"/>
                  <a:pt x="7511637" y="3698660"/>
                </a:cubicBezTo>
                <a:cubicBezTo>
                  <a:pt x="7520933" y="3691227"/>
                  <a:pt x="7528371" y="3685282"/>
                  <a:pt x="7534387" y="3677559"/>
                </a:cubicBezTo>
                <a:cubicBezTo>
                  <a:pt x="7536245" y="3676074"/>
                  <a:pt x="7534824" y="3674295"/>
                  <a:pt x="7533402" y="3672519"/>
                </a:cubicBezTo>
                <a:cubicBezTo>
                  <a:pt x="7531981" y="3670741"/>
                  <a:pt x="7530123" y="3672226"/>
                  <a:pt x="7530123" y="3672226"/>
                </a:cubicBezTo>
                <a:cubicBezTo>
                  <a:pt x="7530123" y="3672226"/>
                  <a:pt x="7530123" y="3672226"/>
                  <a:pt x="7528262" y="3673713"/>
                </a:cubicBezTo>
                <a:cubicBezTo>
                  <a:pt x="7524106" y="3679949"/>
                  <a:pt x="7514811" y="3687381"/>
                  <a:pt x="7509233" y="3691839"/>
                </a:cubicBezTo>
                <a:cubicBezTo>
                  <a:pt x="7496657" y="3698979"/>
                  <a:pt x="7487362" y="3706410"/>
                  <a:pt x="7483751" y="3720951"/>
                </a:cubicBezTo>
                <a:cubicBezTo>
                  <a:pt x="7483751" y="3720951"/>
                  <a:pt x="7483751" y="3720951"/>
                  <a:pt x="7482330" y="3719175"/>
                </a:cubicBezTo>
                <a:cubicBezTo>
                  <a:pt x="7477629" y="3717106"/>
                  <a:pt x="7472489" y="3718300"/>
                  <a:pt x="7467350" y="3719497"/>
                </a:cubicBezTo>
                <a:cubicBezTo>
                  <a:pt x="7465929" y="3717718"/>
                  <a:pt x="7465929" y="3717718"/>
                  <a:pt x="7464508" y="3715942"/>
                </a:cubicBezTo>
                <a:cubicBezTo>
                  <a:pt x="7464508" y="3715942"/>
                  <a:pt x="7463086" y="3714164"/>
                  <a:pt x="7461228" y="3715649"/>
                </a:cubicBezTo>
                <a:cubicBezTo>
                  <a:pt x="7461228" y="3715649"/>
                  <a:pt x="7461228" y="3715649"/>
                  <a:pt x="7463086" y="3714164"/>
                </a:cubicBezTo>
                <a:cubicBezTo>
                  <a:pt x="7472715" y="3691901"/>
                  <a:pt x="7493815" y="3695425"/>
                  <a:pt x="7497321" y="3669316"/>
                </a:cubicBezTo>
                <a:cubicBezTo>
                  <a:pt x="7488358" y="3661914"/>
                  <a:pt x="7488464" y="3673483"/>
                  <a:pt x="7478079" y="3664304"/>
                </a:cubicBezTo>
                <a:cubicBezTo>
                  <a:pt x="7478623" y="3672610"/>
                  <a:pt x="7474905" y="3675582"/>
                  <a:pt x="7466924" y="3673222"/>
                </a:cubicBezTo>
                <a:cubicBezTo>
                  <a:pt x="7462662" y="3667889"/>
                  <a:pt x="7471080" y="3666986"/>
                  <a:pt x="7463537" y="3661362"/>
                </a:cubicBezTo>
                <a:cubicBezTo>
                  <a:pt x="7470535" y="3658680"/>
                  <a:pt x="7474254" y="3655707"/>
                  <a:pt x="7476552" y="3650958"/>
                </a:cubicBezTo>
                <a:cubicBezTo>
                  <a:pt x="7475130" y="3649181"/>
                  <a:pt x="7475130" y="3649181"/>
                  <a:pt x="7473709" y="3647402"/>
                </a:cubicBezTo>
                <a:cubicBezTo>
                  <a:pt x="7473709" y="3647402"/>
                  <a:pt x="7471852" y="3648889"/>
                  <a:pt x="7471852" y="3648889"/>
                </a:cubicBezTo>
                <a:cubicBezTo>
                  <a:pt x="7471412" y="3652153"/>
                  <a:pt x="7467696" y="3655127"/>
                  <a:pt x="7462555" y="3656321"/>
                </a:cubicBezTo>
                <a:cubicBezTo>
                  <a:pt x="7462555" y="3656321"/>
                  <a:pt x="7462555" y="3656321"/>
                  <a:pt x="7460695" y="3657806"/>
                </a:cubicBezTo>
                <a:cubicBezTo>
                  <a:pt x="7457853" y="3654253"/>
                  <a:pt x="7452169" y="3647141"/>
                  <a:pt x="7449872" y="3651892"/>
                </a:cubicBezTo>
                <a:cubicBezTo>
                  <a:pt x="7442330" y="3646269"/>
                  <a:pt x="7458731" y="3647725"/>
                  <a:pt x="7451186" y="3642100"/>
                </a:cubicBezTo>
                <a:cubicBezTo>
                  <a:pt x="7453047" y="3640615"/>
                  <a:pt x="7453047" y="3640615"/>
                  <a:pt x="7453047" y="3640615"/>
                </a:cubicBezTo>
                <a:cubicBezTo>
                  <a:pt x="7455343" y="3635864"/>
                  <a:pt x="7462886" y="3641489"/>
                  <a:pt x="7459168" y="3644461"/>
                </a:cubicBezTo>
                <a:cubicBezTo>
                  <a:pt x="7463869" y="3646529"/>
                  <a:pt x="7463762" y="3634961"/>
                  <a:pt x="7464201" y="3631698"/>
                </a:cubicBezTo>
                <a:cubicBezTo>
                  <a:pt x="7479725" y="3639682"/>
                  <a:pt x="7468357" y="3625461"/>
                  <a:pt x="7481478" y="3626626"/>
                </a:cubicBezTo>
                <a:cubicBezTo>
                  <a:pt x="7478635" y="3623071"/>
                  <a:pt x="7479511" y="3616542"/>
                  <a:pt x="7483667" y="3610307"/>
                </a:cubicBezTo>
                <a:cubicBezTo>
                  <a:pt x="7483667" y="3610307"/>
                  <a:pt x="7483667" y="3610307"/>
                  <a:pt x="7487386" y="3607334"/>
                </a:cubicBezTo>
                <a:cubicBezTo>
                  <a:pt x="7488808" y="3609112"/>
                  <a:pt x="7492089" y="3609403"/>
                  <a:pt x="7493508" y="3611182"/>
                </a:cubicBezTo>
                <a:cubicBezTo>
                  <a:pt x="7494929" y="3612958"/>
                  <a:pt x="7496351" y="3614736"/>
                  <a:pt x="7499630" y="3615026"/>
                </a:cubicBezTo>
                <a:cubicBezTo>
                  <a:pt x="7499630" y="3615026"/>
                  <a:pt x="7499630" y="3615026"/>
                  <a:pt x="7501051" y="3616805"/>
                </a:cubicBezTo>
                <a:cubicBezTo>
                  <a:pt x="7501051" y="3616805"/>
                  <a:pt x="7501051" y="3616805"/>
                  <a:pt x="7502911" y="3615318"/>
                </a:cubicBezTo>
                <a:cubicBezTo>
                  <a:pt x="7506628" y="3612345"/>
                  <a:pt x="7504224" y="3605526"/>
                  <a:pt x="7498541" y="3598417"/>
                </a:cubicBezTo>
                <a:cubicBezTo>
                  <a:pt x="7498541" y="3598417"/>
                  <a:pt x="7498541" y="3598417"/>
                  <a:pt x="7497120" y="3596639"/>
                </a:cubicBezTo>
                <a:cubicBezTo>
                  <a:pt x="7493841" y="3596348"/>
                  <a:pt x="7487280" y="3595766"/>
                  <a:pt x="7485421" y="3597253"/>
                </a:cubicBezTo>
                <a:cubicBezTo>
                  <a:pt x="7485421" y="3597253"/>
                  <a:pt x="7483562" y="3598739"/>
                  <a:pt x="7483562" y="3598739"/>
                </a:cubicBezTo>
                <a:cubicBezTo>
                  <a:pt x="7483562" y="3598739"/>
                  <a:pt x="7483562" y="3598739"/>
                  <a:pt x="7477984" y="3603196"/>
                </a:cubicBezTo>
                <a:cubicBezTo>
                  <a:pt x="7476562" y="3601420"/>
                  <a:pt x="7475142" y="3599643"/>
                  <a:pt x="7473722" y="3597865"/>
                </a:cubicBezTo>
                <a:cubicBezTo>
                  <a:pt x="7463550" y="3611822"/>
                  <a:pt x="7451199" y="3592562"/>
                  <a:pt x="7440483" y="3598216"/>
                </a:cubicBezTo>
                <a:cubicBezTo>
                  <a:pt x="7440483" y="3598216"/>
                  <a:pt x="7439060" y="3596440"/>
                  <a:pt x="7437203" y="3597925"/>
                </a:cubicBezTo>
                <a:cubicBezTo>
                  <a:pt x="7437203" y="3597925"/>
                  <a:pt x="7437203" y="3597925"/>
                  <a:pt x="7435781" y="3596147"/>
                </a:cubicBezTo>
                <a:cubicBezTo>
                  <a:pt x="7436657" y="3589621"/>
                  <a:pt x="7453056" y="3591077"/>
                  <a:pt x="7451199" y="3592562"/>
                </a:cubicBezTo>
                <a:cubicBezTo>
                  <a:pt x="7468037" y="3590756"/>
                  <a:pt x="7468807" y="3572658"/>
                  <a:pt x="7481928" y="3573824"/>
                </a:cubicBezTo>
                <a:cubicBezTo>
                  <a:pt x="7470347" y="3536467"/>
                  <a:pt x="7525020" y="3524806"/>
                  <a:pt x="7531912" y="3510556"/>
                </a:cubicBezTo>
                <a:cubicBezTo>
                  <a:pt x="7528086" y="3501961"/>
                  <a:pt x="7542084" y="3496598"/>
                  <a:pt x="7542960" y="3490070"/>
                </a:cubicBezTo>
                <a:cubicBezTo>
                  <a:pt x="7555535" y="3482932"/>
                  <a:pt x="7563410" y="3473721"/>
                  <a:pt x="7569864" y="3462736"/>
                </a:cubicBezTo>
                <a:cubicBezTo>
                  <a:pt x="7571722" y="3461248"/>
                  <a:pt x="7572162" y="3457984"/>
                  <a:pt x="7569320" y="3454431"/>
                </a:cubicBezTo>
                <a:cubicBezTo>
                  <a:pt x="7567899" y="3452653"/>
                  <a:pt x="7564617" y="3452362"/>
                  <a:pt x="7562759" y="3453848"/>
                </a:cubicBezTo>
                <a:cubicBezTo>
                  <a:pt x="7554885" y="3463055"/>
                  <a:pt x="7548430" y="3474044"/>
                  <a:pt x="7539573" y="3478211"/>
                </a:cubicBezTo>
                <a:cubicBezTo>
                  <a:pt x="7535204" y="3461310"/>
                  <a:pt x="7546359" y="3452392"/>
                  <a:pt x="7551391" y="3439628"/>
                </a:cubicBezTo>
                <a:cubicBezTo>
                  <a:pt x="7558058" y="3451780"/>
                  <a:pt x="7565932" y="3442570"/>
                  <a:pt x="7575228" y="3435137"/>
                </a:cubicBezTo>
                <a:cubicBezTo>
                  <a:pt x="7582772" y="3440763"/>
                  <a:pt x="7572492" y="3443152"/>
                  <a:pt x="7573476" y="3448194"/>
                </a:cubicBezTo>
                <a:cubicBezTo>
                  <a:pt x="7608680" y="3457924"/>
                  <a:pt x="7644112" y="3441255"/>
                  <a:pt x="7613832" y="3407191"/>
                </a:cubicBezTo>
                <a:cubicBezTo>
                  <a:pt x="7609676" y="3413427"/>
                  <a:pt x="7604535" y="3414623"/>
                  <a:pt x="7600712" y="3406027"/>
                </a:cubicBezTo>
                <a:cubicBezTo>
                  <a:pt x="7600712" y="3406027"/>
                  <a:pt x="7602569" y="3404540"/>
                  <a:pt x="7601149" y="3402763"/>
                </a:cubicBezTo>
                <a:cubicBezTo>
                  <a:pt x="7601588" y="3399500"/>
                  <a:pt x="7601588" y="3399500"/>
                  <a:pt x="7600168" y="3397722"/>
                </a:cubicBezTo>
                <a:cubicBezTo>
                  <a:pt x="7600168" y="3397722"/>
                  <a:pt x="7602027" y="3396235"/>
                  <a:pt x="7602027" y="3396235"/>
                </a:cubicBezTo>
                <a:cubicBezTo>
                  <a:pt x="7619848" y="3399468"/>
                  <a:pt x="7615809" y="3367734"/>
                  <a:pt x="7632648" y="3365928"/>
                </a:cubicBezTo>
                <a:cubicBezTo>
                  <a:pt x="7626963" y="3358819"/>
                  <a:pt x="7640086" y="3359983"/>
                  <a:pt x="7639978" y="3348414"/>
                </a:cubicBezTo>
                <a:cubicBezTo>
                  <a:pt x="7639978" y="3348414"/>
                  <a:pt x="7639978" y="3348414"/>
                  <a:pt x="7641400" y="3350192"/>
                </a:cubicBezTo>
                <a:cubicBezTo>
                  <a:pt x="7645117" y="3347219"/>
                  <a:pt x="7648397" y="3347510"/>
                  <a:pt x="7650694" y="3342759"/>
                </a:cubicBezTo>
                <a:cubicBezTo>
                  <a:pt x="7651132" y="3339496"/>
                  <a:pt x="7649712" y="3337719"/>
                  <a:pt x="7648291" y="3335942"/>
                </a:cubicBezTo>
                <a:cubicBezTo>
                  <a:pt x="7645011" y="3335649"/>
                  <a:pt x="7643152" y="3337136"/>
                  <a:pt x="7644573" y="3338914"/>
                </a:cubicBezTo>
                <a:cubicBezTo>
                  <a:pt x="7642713" y="3340401"/>
                  <a:pt x="7642713" y="3340401"/>
                  <a:pt x="7637574" y="3341594"/>
                </a:cubicBezTo>
                <a:cubicBezTo>
                  <a:pt x="7637574" y="3341594"/>
                  <a:pt x="7637574" y="3341594"/>
                  <a:pt x="7635716" y="3343082"/>
                </a:cubicBezTo>
                <a:cubicBezTo>
                  <a:pt x="7625331" y="3333903"/>
                  <a:pt x="7633750" y="3332999"/>
                  <a:pt x="7632767" y="3327958"/>
                </a:cubicBezTo>
                <a:cubicBezTo>
                  <a:pt x="7632767" y="3327958"/>
                  <a:pt x="7634626" y="3326471"/>
                  <a:pt x="7634626" y="3326471"/>
                </a:cubicBezTo>
                <a:cubicBezTo>
                  <a:pt x="7636047" y="3328248"/>
                  <a:pt x="7637468" y="3330026"/>
                  <a:pt x="7638888" y="3331803"/>
                </a:cubicBezTo>
                <a:cubicBezTo>
                  <a:pt x="7638450" y="3335068"/>
                  <a:pt x="7641731" y="3335358"/>
                  <a:pt x="7641731" y="3335358"/>
                </a:cubicBezTo>
                <a:cubicBezTo>
                  <a:pt x="7643591" y="3333872"/>
                  <a:pt x="7643591" y="3333872"/>
                  <a:pt x="7644028" y="3330608"/>
                </a:cubicBezTo>
                <a:cubicBezTo>
                  <a:pt x="7642607" y="3328830"/>
                  <a:pt x="7641187" y="3327053"/>
                  <a:pt x="7639765" y="3325277"/>
                </a:cubicBezTo>
                <a:cubicBezTo>
                  <a:pt x="7647640" y="3316068"/>
                  <a:pt x="7655076" y="3310123"/>
                  <a:pt x="7661092" y="3302399"/>
                </a:cubicBezTo>
                <a:cubicBezTo>
                  <a:pt x="7664810" y="3299426"/>
                  <a:pt x="7668529" y="3296455"/>
                  <a:pt x="7670387" y="3294968"/>
                </a:cubicBezTo>
                <a:cubicBezTo>
                  <a:pt x="7672247" y="3293481"/>
                  <a:pt x="7670826" y="3291704"/>
                  <a:pt x="7670826" y="3291704"/>
                </a:cubicBezTo>
                <a:cubicBezTo>
                  <a:pt x="7669404" y="3289928"/>
                  <a:pt x="7667984" y="3288149"/>
                  <a:pt x="7666124" y="3289636"/>
                </a:cubicBezTo>
                <a:cubicBezTo>
                  <a:pt x="7662406" y="3292608"/>
                  <a:pt x="7660546" y="3294096"/>
                  <a:pt x="7656828" y="3297068"/>
                </a:cubicBezTo>
                <a:cubicBezTo>
                  <a:pt x="7650814" y="3304790"/>
                  <a:pt x="7641518" y="3312220"/>
                  <a:pt x="7634082" y="3318165"/>
                </a:cubicBezTo>
                <a:cubicBezTo>
                  <a:pt x="7632223" y="3319653"/>
                  <a:pt x="7630364" y="3321140"/>
                  <a:pt x="7628503" y="3322624"/>
                </a:cubicBezTo>
                <a:cubicBezTo>
                  <a:pt x="7628503" y="3322624"/>
                  <a:pt x="7626644" y="3324111"/>
                  <a:pt x="7626644" y="3324111"/>
                </a:cubicBezTo>
                <a:cubicBezTo>
                  <a:pt x="7602370" y="3331865"/>
                  <a:pt x="7606302" y="3352029"/>
                  <a:pt x="7573500" y="3349117"/>
                </a:cubicBezTo>
                <a:cubicBezTo>
                  <a:pt x="7573168" y="3363949"/>
                  <a:pt x="7583328" y="3399529"/>
                  <a:pt x="7556106" y="3392159"/>
                </a:cubicBezTo>
                <a:cubicBezTo>
                  <a:pt x="7556106" y="3392159"/>
                  <a:pt x="7556106" y="3392159"/>
                  <a:pt x="7557525" y="3393936"/>
                </a:cubicBezTo>
                <a:cubicBezTo>
                  <a:pt x="7555667" y="3395421"/>
                  <a:pt x="7552386" y="3395130"/>
                  <a:pt x="7552386" y="3395130"/>
                </a:cubicBezTo>
                <a:cubicBezTo>
                  <a:pt x="7550526" y="3396618"/>
                  <a:pt x="7550526" y="3396618"/>
                  <a:pt x="7550526" y="3396618"/>
                </a:cubicBezTo>
                <a:cubicBezTo>
                  <a:pt x="7550526" y="3396618"/>
                  <a:pt x="7550526" y="3396618"/>
                  <a:pt x="7551948" y="3398396"/>
                </a:cubicBezTo>
                <a:cubicBezTo>
                  <a:pt x="7550090" y="3399881"/>
                  <a:pt x="7553369" y="3400172"/>
                  <a:pt x="7553369" y="3400172"/>
                </a:cubicBezTo>
                <a:cubicBezTo>
                  <a:pt x="7557193" y="3408766"/>
                  <a:pt x="7552493" y="3406699"/>
                  <a:pt x="7564300" y="3417656"/>
                </a:cubicBezTo>
                <a:cubicBezTo>
                  <a:pt x="7560581" y="3420628"/>
                  <a:pt x="7545933" y="3406117"/>
                  <a:pt x="7544179" y="3419172"/>
                </a:cubicBezTo>
                <a:cubicBezTo>
                  <a:pt x="7543197" y="3414132"/>
                  <a:pt x="7541776" y="3412353"/>
                  <a:pt x="7538057" y="3415326"/>
                </a:cubicBezTo>
                <a:cubicBezTo>
                  <a:pt x="7534671" y="3403467"/>
                  <a:pt x="7558176" y="3413810"/>
                  <a:pt x="7545933" y="3406117"/>
                </a:cubicBezTo>
                <a:cubicBezTo>
                  <a:pt x="7545933" y="3406117"/>
                  <a:pt x="7545933" y="3406117"/>
                  <a:pt x="7544511" y="3404339"/>
                </a:cubicBezTo>
                <a:cubicBezTo>
                  <a:pt x="7545933" y="3406117"/>
                  <a:pt x="7547792" y="3404631"/>
                  <a:pt x="7547792" y="3404631"/>
                </a:cubicBezTo>
                <a:cubicBezTo>
                  <a:pt x="7549213" y="3406406"/>
                  <a:pt x="7551071" y="3404922"/>
                  <a:pt x="7549649" y="3403145"/>
                </a:cubicBezTo>
                <a:cubicBezTo>
                  <a:pt x="7548231" y="3401367"/>
                  <a:pt x="7546809" y="3399589"/>
                  <a:pt x="7546809" y="3399589"/>
                </a:cubicBezTo>
                <a:cubicBezTo>
                  <a:pt x="7546809" y="3399589"/>
                  <a:pt x="7543528" y="3399298"/>
                  <a:pt x="7543528" y="3399298"/>
                </a:cubicBezTo>
                <a:cubicBezTo>
                  <a:pt x="7539267" y="3393965"/>
                  <a:pt x="7536969" y="3398716"/>
                  <a:pt x="7534126" y="3395160"/>
                </a:cubicBezTo>
                <a:cubicBezTo>
                  <a:pt x="7534126" y="3395160"/>
                  <a:pt x="7534126" y="3395160"/>
                  <a:pt x="7535984" y="3393674"/>
                </a:cubicBezTo>
                <a:cubicBezTo>
                  <a:pt x="7534563" y="3391896"/>
                  <a:pt x="7534563" y="3391896"/>
                  <a:pt x="7533143" y="3390120"/>
                </a:cubicBezTo>
                <a:cubicBezTo>
                  <a:pt x="7533143" y="3390120"/>
                  <a:pt x="7533143" y="3390120"/>
                  <a:pt x="7531284" y="3391605"/>
                </a:cubicBezTo>
                <a:cubicBezTo>
                  <a:pt x="7531284" y="3391605"/>
                  <a:pt x="7529426" y="3393092"/>
                  <a:pt x="7530847" y="3394870"/>
                </a:cubicBezTo>
                <a:cubicBezTo>
                  <a:pt x="7530847" y="3394870"/>
                  <a:pt x="7530847" y="3394870"/>
                  <a:pt x="7529426" y="3393092"/>
                </a:cubicBezTo>
                <a:cubicBezTo>
                  <a:pt x="7519146" y="3395484"/>
                  <a:pt x="7515427" y="3398454"/>
                  <a:pt x="7514114" y="3408245"/>
                </a:cubicBezTo>
                <a:cubicBezTo>
                  <a:pt x="7520235" y="3412093"/>
                  <a:pt x="7517832" y="3405274"/>
                  <a:pt x="7524393" y="3405856"/>
                </a:cubicBezTo>
                <a:cubicBezTo>
                  <a:pt x="7520782" y="3420398"/>
                  <a:pt x="7504817" y="3415678"/>
                  <a:pt x="7497927" y="3429927"/>
                </a:cubicBezTo>
                <a:cubicBezTo>
                  <a:pt x="7497927" y="3429927"/>
                  <a:pt x="7497927" y="3429927"/>
                  <a:pt x="7499347" y="3431706"/>
                </a:cubicBezTo>
                <a:cubicBezTo>
                  <a:pt x="7499347" y="3431706"/>
                  <a:pt x="7497927" y="3429927"/>
                  <a:pt x="7496067" y="3431414"/>
                </a:cubicBezTo>
                <a:cubicBezTo>
                  <a:pt x="7494209" y="3432902"/>
                  <a:pt x="7494645" y="3429636"/>
                  <a:pt x="7491805" y="3426082"/>
                </a:cubicBezTo>
                <a:cubicBezTo>
                  <a:pt x="7493664" y="3424595"/>
                  <a:pt x="7492244" y="3422818"/>
                  <a:pt x="7490821" y="3421041"/>
                </a:cubicBezTo>
                <a:cubicBezTo>
                  <a:pt x="7491260" y="3417778"/>
                  <a:pt x="7493118" y="3416290"/>
                  <a:pt x="7493118" y="3416290"/>
                </a:cubicBezTo>
                <a:cubicBezTo>
                  <a:pt x="7494977" y="3414804"/>
                  <a:pt x="7494977" y="3414804"/>
                  <a:pt x="7496399" y="3416581"/>
                </a:cubicBezTo>
                <a:cubicBezTo>
                  <a:pt x="7496399" y="3416581"/>
                  <a:pt x="7497820" y="3418359"/>
                  <a:pt x="7501100" y="3418650"/>
                </a:cubicBezTo>
                <a:cubicBezTo>
                  <a:pt x="7502959" y="3417163"/>
                  <a:pt x="7506677" y="3414191"/>
                  <a:pt x="7503836" y="3410638"/>
                </a:cubicBezTo>
                <a:cubicBezTo>
                  <a:pt x="7503836" y="3410638"/>
                  <a:pt x="7503836" y="3410638"/>
                  <a:pt x="7507554" y="3407664"/>
                </a:cubicBezTo>
                <a:cubicBezTo>
                  <a:pt x="7507554" y="3407664"/>
                  <a:pt x="7506132" y="3405887"/>
                  <a:pt x="7506132" y="3405887"/>
                </a:cubicBezTo>
                <a:cubicBezTo>
                  <a:pt x="7504712" y="3404110"/>
                  <a:pt x="7504712" y="3404110"/>
                  <a:pt x="7504712" y="3404110"/>
                </a:cubicBezTo>
                <a:cubicBezTo>
                  <a:pt x="7504712" y="3404110"/>
                  <a:pt x="7504712" y="3404110"/>
                  <a:pt x="7500992" y="3407082"/>
                </a:cubicBezTo>
                <a:cubicBezTo>
                  <a:pt x="7498152" y="3403527"/>
                  <a:pt x="7496732" y="3401750"/>
                  <a:pt x="7493451" y="3401457"/>
                </a:cubicBezTo>
                <a:cubicBezTo>
                  <a:pt x="7497169" y="3398486"/>
                  <a:pt x="7499467" y="3393736"/>
                  <a:pt x="7502746" y="3394026"/>
                </a:cubicBezTo>
                <a:cubicBezTo>
                  <a:pt x="7502746" y="3394026"/>
                  <a:pt x="7504167" y="3395806"/>
                  <a:pt x="7504167" y="3395806"/>
                </a:cubicBezTo>
                <a:cubicBezTo>
                  <a:pt x="7503730" y="3399067"/>
                  <a:pt x="7505152" y="3400845"/>
                  <a:pt x="7507010" y="3399359"/>
                </a:cubicBezTo>
                <a:cubicBezTo>
                  <a:pt x="7510288" y="3399652"/>
                  <a:pt x="7508869" y="3397872"/>
                  <a:pt x="7508869" y="3397872"/>
                </a:cubicBezTo>
                <a:cubicBezTo>
                  <a:pt x="7509306" y="3394609"/>
                  <a:pt x="7506464" y="3391053"/>
                  <a:pt x="7505044" y="3389276"/>
                </a:cubicBezTo>
                <a:cubicBezTo>
                  <a:pt x="7505044" y="3389276"/>
                  <a:pt x="7505044" y="3389276"/>
                  <a:pt x="7503622" y="3387499"/>
                </a:cubicBezTo>
                <a:cubicBezTo>
                  <a:pt x="7500342" y="3387208"/>
                  <a:pt x="7497063" y="3386916"/>
                  <a:pt x="7493344" y="3389888"/>
                </a:cubicBezTo>
                <a:cubicBezTo>
                  <a:pt x="7491486" y="3391376"/>
                  <a:pt x="7489188" y="3396127"/>
                  <a:pt x="7488748" y="3399390"/>
                </a:cubicBezTo>
                <a:cubicBezTo>
                  <a:pt x="7488748" y="3399390"/>
                  <a:pt x="7486889" y="3400876"/>
                  <a:pt x="7488312" y="3402653"/>
                </a:cubicBezTo>
                <a:cubicBezTo>
                  <a:pt x="7486452" y="3404139"/>
                  <a:pt x="7487873" y="3405916"/>
                  <a:pt x="7487873" y="3405916"/>
                </a:cubicBezTo>
                <a:cubicBezTo>
                  <a:pt x="7487873" y="3405916"/>
                  <a:pt x="7486014" y="3407402"/>
                  <a:pt x="7486014" y="3407402"/>
                </a:cubicBezTo>
                <a:cubicBezTo>
                  <a:pt x="7484154" y="3408889"/>
                  <a:pt x="7482296" y="3410377"/>
                  <a:pt x="7481858" y="3413640"/>
                </a:cubicBezTo>
                <a:cubicBezTo>
                  <a:pt x="7478577" y="3413349"/>
                  <a:pt x="7476719" y="3414835"/>
                  <a:pt x="7474860" y="3416320"/>
                </a:cubicBezTo>
                <a:cubicBezTo>
                  <a:pt x="7474860" y="3416320"/>
                  <a:pt x="7474860" y="3416320"/>
                  <a:pt x="7472999" y="3417807"/>
                </a:cubicBezTo>
                <a:cubicBezTo>
                  <a:pt x="7472999" y="3417807"/>
                  <a:pt x="7472999" y="3417807"/>
                  <a:pt x="7471579" y="3416030"/>
                </a:cubicBezTo>
                <a:cubicBezTo>
                  <a:pt x="7466002" y="3420488"/>
                  <a:pt x="7465127" y="3427015"/>
                  <a:pt x="7465671" y="3435321"/>
                </a:cubicBezTo>
                <a:cubicBezTo>
                  <a:pt x="7462828" y="3431767"/>
                  <a:pt x="7456705" y="3427920"/>
                  <a:pt x="7463373" y="3440070"/>
                </a:cubicBezTo>
                <a:cubicBezTo>
                  <a:pt x="7460093" y="3439779"/>
                  <a:pt x="7460093" y="3439779"/>
                  <a:pt x="7460093" y="3439779"/>
                </a:cubicBezTo>
                <a:cubicBezTo>
                  <a:pt x="7458233" y="3441266"/>
                  <a:pt x="7458233" y="3441266"/>
                  <a:pt x="7459655" y="3443042"/>
                </a:cubicBezTo>
                <a:cubicBezTo>
                  <a:pt x="7457796" y="3444529"/>
                  <a:pt x="7460637" y="3448085"/>
                  <a:pt x="7460637" y="3448085"/>
                </a:cubicBezTo>
                <a:cubicBezTo>
                  <a:pt x="7463919" y="3448375"/>
                  <a:pt x="7465338" y="3450153"/>
                  <a:pt x="7467197" y="3448666"/>
                </a:cubicBezTo>
                <a:cubicBezTo>
                  <a:pt x="7467197" y="3448666"/>
                  <a:pt x="7467197" y="3448666"/>
                  <a:pt x="7468619" y="3450445"/>
                </a:cubicBezTo>
                <a:cubicBezTo>
                  <a:pt x="7468724" y="3462013"/>
                  <a:pt x="7452868" y="3468862"/>
                  <a:pt x="7452976" y="3480430"/>
                </a:cubicBezTo>
                <a:cubicBezTo>
                  <a:pt x="7451117" y="3481916"/>
                  <a:pt x="7440187" y="3464433"/>
                  <a:pt x="7440292" y="3476003"/>
                </a:cubicBezTo>
                <a:cubicBezTo>
                  <a:pt x="7432750" y="3470380"/>
                  <a:pt x="7439097" y="3447823"/>
                  <a:pt x="7444782" y="3454932"/>
                </a:cubicBezTo>
                <a:cubicBezTo>
                  <a:pt x="7453746" y="3462335"/>
                  <a:pt x="7439536" y="3444561"/>
                  <a:pt x="7449813" y="3442170"/>
                </a:cubicBezTo>
                <a:cubicBezTo>
                  <a:pt x="7446972" y="3438615"/>
                  <a:pt x="7445113" y="3440101"/>
                  <a:pt x="7441833" y="3439808"/>
                </a:cubicBezTo>
                <a:cubicBezTo>
                  <a:pt x="7440412" y="3438033"/>
                  <a:pt x="7442710" y="3433282"/>
                  <a:pt x="7440849" y="3434767"/>
                </a:cubicBezTo>
                <a:cubicBezTo>
                  <a:pt x="7444024" y="3423491"/>
                  <a:pt x="7460756" y="3410116"/>
                  <a:pt x="7465789" y="3397351"/>
                </a:cubicBezTo>
                <a:cubicBezTo>
                  <a:pt x="7465789" y="3397351"/>
                  <a:pt x="7465789" y="3397351"/>
                  <a:pt x="7464367" y="3395573"/>
                </a:cubicBezTo>
                <a:cubicBezTo>
                  <a:pt x="7465789" y="3397351"/>
                  <a:pt x="7467647" y="3395863"/>
                  <a:pt x="7467647" y="3395863"/>
                </a:cubicBezTo>
                <a:cubicBezTo>
                  <a:pt x="7469507" y="3394378"/>
                  <a:pt x="7469944" y="3391114"/>
                  <a:pt x="7471803" y="3389629"/>
                </a:cubicBezTo>
                <a:cubicBezTo>
                  <a:pt x="7471803" y="3389629"/>
                  <a:pt x="7471803" y="3389629"/>
                  <a:pt x="7473225" y="3391406"/>
                </a:cubicBezTo>
                <a:cubicBezTo>
                  <a:pt x="7483941" y="3385752"/>
                  <a:pt x="7476399" y="3380128"/>
                  <a:pt x="7488974" y="3372989"/>
                </a:cubicBezTo>
                <a:cubicBezTo>
                  <a:pt x="7488974" y="3372989"/>
                  <a:pt x="7490394" y="3374766"/>
                  <a:pt x="7490394" y="3374766"/>
                </a:cubicBezTo>
                <a:cubicBezTo>
                  <a:pt x="7490394" y="3374766"/>
                  <a:pt x="7490394" y="3374766"/>
                  <a:pt x="7492253" y="3373279"/>
                </a:cubicBezTo>
                <a:cubicBezTo>
                  <a:pt x="7493676" y="3375057"/>
                  <a:pt x="7495536" y="3373570"/>
                  <a:pt x="7495536" y="3373570"/>
                </a:cubicBezTo>
                <a:cubicBezTo>
                  <a:pt x="7497394" y="3372084"/>
                  <a:pt x="7495973" y="3370307"/>
                  <a:pt x="7495973" y="3370307"/>
                </a:cubicBezTo>
                <a:cubicBezTo>
                  <a:pt x="7494551" y="3368530"/>
                  <a:pt x="7494551" y="3368530"/>
                  <a:pt x="7494551" y="3368530"/>
                </a:cubicBezTo>
                <a:cubicBezTo>
                  <a:pt x="7492692" y="3370016"/>
                  <a:pt x="7492692" y="3370016"/>
                  <a:pt x="7490833" y="3371501"/>
                </a:cubicBezTo>
                <a:lnTo>
                  <a:pt x="7489412" y="3369724"/>
                </a:lnTo>
                <a:cubicBezTo>
                  <a:pt x="7485150" y="3364391"/>
                  <a:pt x="7487008" y="3362906"/>
                  <a:pt x="7488866" y="3361419"/>
                </a:cubicBezTo>
                <a:cubicBezTo>
                  <a:pt x="7479465" y="3357282"/>
                  <a:pt x="7469732" y="3367976"/>
                  <a:pt x="7460436" y="3375409"/>
                </a:cubicBezTo>
                <a:cubicBezTo>
                  <a:pt x="7467978" y="3381032"/>
                  <a:pt x="7457701" y="3383422"/>
                  <a:pt x="7465682" y="3385782"/>
                </a:cubicBezTo>
                <a:cubicBezTo>
                  <a:pt x="7463823" y="3387268"/>
                  <a:pt x="7463823" y="3387268"/>
                  <a:pt x="7461963" y="3388754"/>
                </a:cubicBezTo>
                <a:cubicBezTo>
                  <a:pt x="7458683" y="3388464"/>
                  <a:pt x="7452561" y="3384618"/>
                  <a:pt x="7453106" y="3392923"/>
                </a:cubicBezTo>
                <a:cubicBezTo>
                  <a:pt x="7448300" y="3379286"/>
                  <a:pt x="7452892" y="3369785"/>
                  <a:pt x="7456067" y="3358508"/>
                </a:cubicBezTo>
                <a:cubicBezTo>
                  <a:pt x="7454645" y="3356731"/>
                  <a:pt x="7454645" y="3356731"/>
                  <a:pt x="7456505" y="3355243"/>
                </a:cubicBezTo>
                <a:cubicBezTo>
                  <a:pt x="7458364" y="3353757"/>
                  <a:pt x="7456942" y="3351979"/>
                  <a:pt x="7455521" y="3350204"/>
                </a:cubicBezTo>
                <a:cubicBezTo>
                  <a:pt x="7454101" y="3348425"/>
                  <a:pt x="7450821" y="3348134"/>
                  <a:pt x="7450821" y="3348134"/>
                </a:cubicBezTo>
                <a:cubicBezTo>
                  <a:pt x="7450821" y="3348134"/>
                  <a:pt x="7450821" y="3348134"/>
                  <a:pt x="7448961" y="3349621"/>
                </a:cubicBezTo>
                <a:cubicBezTo>
                  <a:pt x="7448961" y="3349621"/>
                  <a:pt x="7448961" y="3349621"/>
                  <a:pt x="7447102" y="3351106"/>
                </a:cubicBezTo>
                <a:cubicBezTo>
                  <a:pt x="7437369" y="3361802"/>
                  <a:pt x="7430809" y="3361219"/>
                  <a:pt x="7427199" y="3375760"/>
                </a:cubicBezTo>
                <a:cubicBezTo>
                  <a:pt x="7430477" y="3376053"/>
                  <a:pt x="7432335" y="3374565"/>
                  <a:pt x="7435178" y="3378121"/>
                </a:cubicBezTo>
                <a:cubicBezTo>
                  <a:pt x="7440424" y="3388493"/>
                  <a:pt x="7433319" y="3379606"/>
                  <a:pt x="7427304" y="3387329"/>
                </a:cubicBezTo>
                <a:cubicBezTo>
                  <a:pt x="7424899" y="3380510"/>
                  <a:pt x="7430477" y="3376053"/>
                  <a:pt x="7422935" y="3370428"/>
                </a:cubicBezTo>
                <a:cubicBezTo>
                  <a:pt x="7421076" y="3371915"/>
                  <a:pt x="7419654" y="3370137"/>
                  <a:pt x="7416372" y="3369845"/>
                </a:cubicBezTo>
                <a:cubicBezTo>
                  <a:pt x="7418233" y="3368359"/>
                  <a:pt x="7418672" y="3365095"/>
                  <a:pt x="7420529" y="3363609"/>
                </a:cubicBezTo>
                <a:cubicBezTo>
                  <a:pt x="7422827" y="3358859"/>
                  <a:pt x="7424247" y="3360636"/>
                  <a:pt x="7428511" y="3365969"/>
                </a:cubicBezTo>
                <a:cubicBezTo>
                  <a:pt x="7432229" y="3362996"/>
                  <a:pt x="7426106" y="3359150"/>
                  <a:pt x="7423266" y="3355595"/>
                </a:cubicBezTo>
                <a:cubicBezTo>
                  <a:pt x="7425126" y="3354109"/>
                  <a:pt x="7426984" y="3352623"/>
                  <a:pt x="7426984" y="3352623"/>
                </a:cubicBezTo>
                <a:cubicBezTo>
                  <a:pt x="7430704" y="3349651"/>
                  <a:pt x="7429718" y="3344610"/>
                  <a:pt x="7428299" y="3342831"/>
                </a:cubicBezTo>
                <a:cubicBezTo>
                  <a:pt x="7428737" y="3339568"/>
                  <a:pt x="7428737" y="3339568"/>
                  <a:pt x="7428737" y="3339568"/>
                </a:cubicBezTo>
                <a:cubicBezTo>
                  <a:pt x="7428737" y="3339568"/>
                  <a:pt x="7430597" y="3338081"/>
                  <a:pt x="7430597" y="3338081"/>
                </a:cubicBezTo>
                <a:cubicBezTo>
                  <a:pt x="7436718" y="3341928"/>
                  <a:pt x="7442187" y="3325899"/>
                  <a:pt x="7449732" y="3331523"/>
                </a:cubicBezTo>
                <a:cubicBezTo>
                  <a:pt x="7446890" y="3327969"/>
                  <a:pt x="7447327" y="3324706"/>
                  <a:pt x="7451484" y="3318469"/>
                </a:cubicBezTo>
                <a:cubicBezTo>
                  <a:pt x="7454765" y="3318760"/>
                  <a:pt x="7456623" y="3317274"/>
                  <a:pt x="7458483" y="3315788"/>
                </a:cubicBezTo>
                <a:cubicBezTo>
                  <a:pt x="7458483" y="3315788"/>
                  <a:pt x="7458483" y="3315788"/>
                  <a:pt x="7459904" y="3317565"/>
                </a:cubicBezTo>
                <a:cubicBezTo>
                  <a:pt x="7459904" y="3317565"/>
                  <a:pt x="7459904" y="3317565"/>
                  <a:pt x="7458045" y="3319052"/>
                </a:cubicBezTo>
                <a:cubicBezTo>
                  <a:pt x="7455747" y="3323802"/>
                  <a:pt x="7454871" y="3330328"/>
                  <a:pt x="7453995" y="3336856"/>
                </a:cubicBezTo>
                <a:cubicBezTo>
                  <a:pt x="7453557" y="3340121"/>
                  <a:pt x="7454977" y="3341898"/>
                  <a:pt x="7456836" y="3340410"/>
                </a:cubicBezTo>
                <a:cubicBezTo>
                  <a:pt x="7458257" y="3342188"/>
                  <a:pt x="7460117" y="3340703"/>
                  <a:pt x="7460117" y="3340703"/>
                </a:cubicBezTo>
                <a:cubicBezTo>
                  <a:pt x="7460993" y="3334175"/>
                  <a:pt x="7461869" y="3327647"/>
                  <a:pt x="7464167" y="3322898"/>
                </a:cubicBezTo>
                <a:cubicBezTo>
                  <a:pt x="7464167" y="3322898"/>
                  <a:pt x="7464167" y="3322898"/>
                  <a:pt x="7464605" y="3319634"/>
                </a:cubicBezTo>
                <a:cubicBezTo>
                  <a:pt x="7465042" y="3316371"/>
                  <a:pt x="7462200" y="3312816"/>
                  <a:pt x="7459359" y="3309261"/>
                </a:cubicBezTo>
                <a:cubicBezTo>
                  <a:pt x="7459359" y="3309261"/>
                  <a:pt x="7459359" y="3309261"/>
                  <a:pt x="7457938" y="3307483"/>
                </a:cubicBezTo>
                <a:cubicBezTo>
                  <a:pt x="7457938" y="3307483"/>
                  <a:pt x="7457938" y="3307483"/>
                  <a:pt x="7456078" y="3308968"/>
                </a:cubicBezTo>
                <a:cubicBezTo>
                  <a:pt x="7452361" y="3311943"/>
                  <a:pt x="7450501" y="3313428"/>
                  <a:pt x="7449080" y="3311651"/>
                </a:cubicBezTo>
                <a:cubicBezTo>
                  <a:pt x="7449080" y="3311651"/>
                  <a:pt x="7449080" y="3311651"/>
                  <a:pt x="7447659" y="3309873"/>
                </a:cubicBezTo>
                <a:cubicBezTo>
                  <a:pt x="7444816" y="3306318"/>
                  <a:pt x="7442958" y="3307804"/>
                  <a:pt x="7440116" y="3304248"/>
                </a:cubicBezTo>
                <a:cubicBezTo>
                  <a:pt x="7442412" y="3299499"/>
                  <a:pt x="7444273" y="3298013"/>
                  <a:pt x="7449412" y="3296818"/>
                </a:cubicBezTo>
                <a:cubicBezTo>
                  <a:pt x="7451272" y="3295332"/>
                  <a:pt x="7454989" y="3292358"/>
                  <a:pt x="7457287" y="3287609"/>
                </a:cubicBezTo>
                <a:cubicBezTo>
                  <a:pt x="7457287" y="3287609"/>
                  <a:pt x="7457723" y="3284346"/>
                  <a:pt x="7456303" y="3282568"/>
                </a:cubicBezTo>
                <a:cubicBezTo>
                  <a:pt x="7453461" y="3279014"/>
                  <a:pt x="7451602" y="3280500"/>
                  <a:pt x="7449744" y="3281985"/>
                </a:cubicBezTo>
                <a:cubicBezTo>
                  <a:pt x="7447883" y="3283472"/>
                  <a:pt x="7444166" y="3286445"/>
                  <a:pt x="7442306" y="3287931"/>
                </a:cubicBezTo>
                <a:cubicBezTo>
                  <a:pt x="7438588" y="3290904"/>
                  <a:pt x="7433450" y="3292099"/>
                  <a:pt x="7431152" y="3296848"/>
                </a:cubicBezTo>
                <a:cubicBezTo>
                  <a:pt x="7425576" y="3301307"/>
                  <a:pt x="7395723" y="3313519"/>
                  <a:pt x="7415511" y="3326835"/>
                </a:cubicBezTo>
                <a:cubicBezTo>
                  <a:pt x="7413650" y="3328320"/>
                  <a:pt x="7415072" y="3330099"/>
                  <a:pt x="7415072" y="3330099"/>
                </a:cubicBezTo>
                <a:cubicBezTo>
                  <a:pt x="7416492" y="3331875"/>
                  <a:pt x="7416492" y="3331875"/>
                  <a:pt x="7418351" y="3330389"/>
                </a:cubicBezTo>
                <a:cubicBezTo>
                  <a:pt x="7423053" y="3332459"/>
                  <a:pt x="7425351" y="3327709"/>
                  <a:pt x="7428191" y="3331264"/>
                </a:cubicBezTo>
                <a:cubicBezTo>
                  <a:pt x="7428191" y="3331264"/>
                  <a:pt x="7426333" y="3332747"/>
                  <a:pt x="7426333" y="3332747"/>
                </a:cubicBezTo>
                <a:cubicBezTo>
                  <a:pt x="7424913" y="3330972"/>
                  <a:pt x="7423053" y="3332459"/>
                  <a:pt x="7423053" y="3332459"/>
                </a:cubicBezTo>
                <a:cubicBezTo>
                  <a:pt x="7423053" y="3332459"/>
                  <a:pt x="7423053" y="3332459"/>
                  <a:pt x="7421194" y="3333945"/>
                </a:cubicBezTo>
                <a:cubicBezTo>
                  <a:pt x="7421194" y="3333945"/>
                  <a:pt x="7421194" y="3333945"/>
                  <a:pt x="7422615" y="3335722"/>
                </a:cubicBezTo>
                <a:cubicBezTo>
                  <a:pt x="7422615" y="3335722"/>
                  <a:pt x="7422176" y="3338985"/>
                  <a:pt x="7423596" y="3340762"/>
                </a:cubicBezTo>
                <a:cubicBezTo>
                  <a:pt x="7423159" y="3344027"/>
                  <a:pt x="7423159" y="3344027"/>
                  <a:pt x="7421301" y="3345511"/>
                </a:cubicBezTo>
                <a:cubicBezTo>
                  <a:pt x="7409932" y="3331293"/>
                  <a:pt x="7420968" y="3360346"/>
                  <a:pt x="7405445" y="3352361"/>
                </a:cubicBezTo>
                <a:cubicBezTo>
                  <a:pt x="7405005" y="3355628"/>
                  <a:pt x="7408287" y="3355917"/>
                  <a:pt x="7409709" y="3357695"/>
                </a:cubicBezTo>
                <a:cubicBezTo>
                  <a:pt x="7411130" y="3359471"/>
                  <a:pt x="7409270" y="3360959"/>
                  <a:pt x="7408830" y="3364223"/>
                </a:cubicBezTo>
                <a:cubicBezTo>
                  <a:pt x="7398990" y="3363348"/>
                  <a:pt x="7407302" y="3350876"/>
                  <a:pt x="7405883" y="3349097"/>
                </a:cubicBezTo>
                <a:cubicBezTo>
                  <a:pt x="7407741" y="3347612"/>
                  <a:pt x="7394076" y="3338142"/>
                  <a:pt x="7402933" y="3333974"/>
                </a:cubicBezTo>
                <a:cubicBezTo>
                  <a:pt x="7384129" y="3325700"/>
                  <a:pt x="7400424" y="3315587"/>
                  <a:pt x="7390914" y="3299882"/>
                </a:cubicBezTo>
                <a:cubicBezTo>
                  <a:pt x="7391022" y="3311450"/>
                  <a:pt x="7375829" y="3288634"/>
                  <a:pt x="7372985" y="3285078"/>
                </a:cubicBezTo>
                <a:cubicBezTo>
                  <a:pt x="7374845" y="3283594"/>
                  <a:pt x="7374845" y="3283594"/>
                  <a:pt x="7374845" y="3283594"/>
                </a:cubicBezTo>
                <a:cubicBezTo>
                  <a:pt x="7381405" y="3284174"/>
                  <a:pt x="7385125" y="3281203"/>
                  <a:pt x="7388405" y="3281494"/>
                </a:cubicBezTo>
                <a:cubicBezTo>
                  <a:pt x="7389826" y="3283272"/>
                  <a:pt x="7391683" y="3281786"/>
                  <a:pt x="7393543" y="3280298"/>
                </a:cubicBezTo>
                <a:cubicBezTo>
                  <a:pt x="7394965" y="3282078"/>
                  <a:pt x="7394965" y="3282078"/>
                  <a:pt x="7396385" y="3283854"/>
                </a:cubicBezTo>
                <a:cubicBezTo>
                  <a:pt x="7399227" y="3287408"/>
                  <a:pt x="7400648" y="3289188"/>
                  <a:pt x="7402070" y="3290964"/>
                </a:cubicBezTo>
                <a:cubicBezTo>
                  <a:pt x="7400211" y="3292451"/>
                  <a:pt x="7401632" y="3294226"/>
                  <a:pt x="7403052" y="3296005"/>
                </a:cubicBezTo>
                <a:cubicBezTo>
                  <a:pt x="7406331" y="3296296"/>
                  <a:pt x="7406331" y="3296296"/>
                  <a:pt x="7406770" y="3293032"/>
                </a:cubicBezTo>
                <a:cubicBezTo>
                  <a:pt x="7405788" y="3287991"/>
                  <a:pt x="7401525" y="3282658"/>
                  <a:pt x="7398683" y="3279104"/>
                </a:cubicBezTo>
                <a:cubicBezTo>
                  <a:pt x="7398683" y="3279104"/>
                  <a:pt x="7397262" y="3277327"/>
                  <a:pt x="7397262" y="3277327"/>
                </a:cubicBezTo>
                <a:cubicBezTo>
                  <a:pt x="7395840" y="3275548"/>
                  <a:pt x="7396279" y="3272286"/>
                  <a:pt x="7396718" y="3269022"/>
                </a:cubicBezTo>
                <a:cubicBezTo>
                  <a:pt x="7392015" y="3266953"/>
                  <a:pt x="7388736" y="3266661"/>
                  <a:pt x="7383158" y="3271120"/>
                </a:cubicBezTo>
                <a:cubicBezTo>
                  <a:pt x="7383158" y="3271120"/>
                  <a:pt x="7383158" y="3271120"/>
                  <a:pt x="7384580" y="3272896"/>
                </a:cubicBezTo>
                <a:cubicBezTo>
                  <a:pt x="7381298" y="3272606"/>
                  <a:pt x="7377580" y="3275579"/>
                  <a:pt x="7372882" y="3273510"/>
                </a:cubicBezTo>
                <a:cubicBezTo>
                  <a:pt x="7372882" y="3273510"/>
                  <a:pt x="7372882" y="3273510"/>
                  <a:pt x="7371460" y="3271733"/>
                </a:cubicBezTo>
                <a:cubicBezTo>
                  <a:pt x="7373319" y="3270246"/>
                  <a:pt x="7371896" y="3268469"/>
                  <a:pt x="7373757" y="3266983"/>
                </a:cubicBezTo>
                <a:cubicBezTo>
                  <a:pt x="7381632" y="3257775"/>
                  <a:pt x="7386227" y="3248274"/>
                  <a:pt x="7390819" y="3238775"/>
                </a:cubicBezTo>
                <a:cubicBezTo>
                  <a:pt x="7392786" y="3248857"/>
                  <a:pt x="7409400" y="3273449"/>
                  <a:pt x="7410821" y="3275227"/>
                </a:cubicBezTo>
                <a:cubicBezTo>
                  <a:pt x="7412242" y="3277005"/>
                  <a:pt x="7412242" y="3277005"/>
                  <a:pt x="7411802" y="3280269"/>
                </a:cubicBezTo>
                <a:cubicBezTo>
                  <a:pt x="7411802" y="3280269"/>
                  <a:pt x="7411802" y="3280269"/>
                  <a:pt x="7413225" y="3282046"/>
                </a:cubicBezTo>
                <a:cubicBezTo>
                  <a:pt x="7413225" y="3282046"/>
                  <a:pt x="7415083" y="3280559"/>
                  <a:pt x="7415083" y="3280559"/>
                </a:cubicBezTo>
                <a:cubicBezTo>
                  <a:pt x="7415083" y="3280559"/>
                  <a:pt x="7415521" y="3277297"/>
                  <a:pt x="7414100" y="3275519"/>
                </a:cubicBezTo>
                <a:cubicBezTo>
                  <a:pt x="7414100" y="3275519"/>
                  <a:pt x="7414100" y="3275519"/>
                  <a:pt x="7415521" y="3277297"/>
                </a:cubicBezTo>
                <a:cubicBezTo>
                  <a:pt x="7425361" y="3278170"/>
                  <a:pt x="7415853" y="3262464"/>
                  <a:pt x="7421975" y="3266309"/>
                </a:cubicBezTo>
                <a:cubicBezTo>
                  <a:pt x="7416291" y="3259199"/>
                  <a:pt x="7422745" y="3248213"/>
                  <a:pt x="7422199" y="3239909"/>
                </a:cubicBezTo>
                <a:cubicBezTo>
                  <a:pt x="7431166" y="3247311"/>
                  <a:pt x="7418269" y="3219744"/>
                  <a:pt x="7428002" y="3209049"/>
                </a:cubicBezTo>
                <a:cubicBezTo>
                  <a:pt x="7421881" y="3205202"/>
                  <a:pt x="7418163" y="3208175"/>
                  <a:pt x="7412041" y="3204329"/>
                </a:cubicBezTo>
                <a:cubicBezTo>
                  <a:pt x="7410619" y="3202551"/>
                  <a:pt x="7411057" y="3199288"/>
                  <a:pt x="7411495" y="3196025"/>
                </a:cubicBezTo>
                <a:cubicBezTo>
                  <a:pt x="7412918" y="3197802"/>
                  <a:pt x="7414777" y="3196316"/>
                  <a:pt x="7416197" y="3198093"/>
                </a:cubicBezTo>
                <a:cubicBezTo>
                  <a:pt x="7419915" y="3195121"/>
                  <a:pt x="7420792" y="3188593"/>
                  <a:pt x="7416529" y="3183260"/>
                </a:cubicBezTo>
                <a:cubicBezTo>
                  <a:pt x="7416529" y="3183260"/>
                  <a:pt x="7416529" y="3183260"/>
                  <a:pt x="7418388" y="3181775"/>
                </a:cubicBezTo>
                <a:cubicBezTo>
                  <a:pt x="7418388" y="3181775"/>
                  <a:pt x="7418388" y="3181775"/>
                  <a:pt x="7413250" y="3182969"/>
                </a:cubicBezTo>
                <a:cubicBezTo>
                  <a:pt x="7412809" y="3186233"/>
                  <a:pt x="7414670" y="3184746"/>
                  <a:pt x="7416091" y="3186524"/>
                </a:cubicBezTo>
                <a:cubicBezTo>
                  <a:pt x="7417512" y="3188301"/>
                  <a:pt x="7415213" y="3193052"/>
                  <a:pt x="7413355" y="3194538"/>
                </a:cubicBezTo>
                <a:cubicBezTo>
                  <a:pt x="7413355" y="3194538"/>
                  <a:pt x="7411934" y="3192760"/>
                  <a:pt x="7411934" y="3192760"/>
                </a:cubicBezTo>
                <a:cubicBezTo>
                  <a:pt x="7409091" y="3189205"/>
                  <a:pt x="7407671" y="3187427"/>
                  <a:pt x="7404829" y="3183874"/>
                </a:cubicBezTo>
                <a:cubicBezTo>
                  <a:pt x="7410075" y="3194246"/>
                  <a:pt x="7400234" y="3193372"/>
                  <a:pt x="7392252" y="3191012"/>
                </a:cubicBezTo>
                <a:cubicBezTo>
                  <a:pt x="7389956" y="3195763"/>
                  <a:pt x="7396516" y="3196345"/>
                  <a:pt x="7397936" y="3198123"/>
                </a:cubicBezTo>
                <a:cubicBezTo>
                  <a:pt x="7394219" y="3201097"/>
                  <a:pt x="7390940" y="3200806"/>
                  <a:pt x="7388096" y="3197250"/>
                </a:cubicBezTo>
                <a:cubicBezTo>
                  <a:pt x="7389080" y="3202290"/>
                  <a:pt x="7389187" y="3213859"/>
                  <a:pt x="7381643" y="3208234"/>
                </a:cubicBezTo>
                <a:cubicBezTo>
                  <a:pt x="7383502" y="3206750"/>
                  <a:pt x="7383502" y="3206750"/>
                  <a:pt x="7385362" y="3205263"/>
                </a:cubicBezTo>
                <a:cubicBezTo>
                  <a:pt x="7385362" y="3205263"/>
                  <a:pt x="7385362" y="3205263"/>
                  <a:pt x="7387220" y="3203778"/>
                </a:cubicBezTo>
                <a:cubicBezTo>
                  <a:pt x="7387220" y="3203778"/>
                  <a:pt x="7387220" y="3203778"/>
                  <a:pt x="7385799" y="3202000"/>
                </a:cubicBezTo>
                <a:cubicBezTo>
                  <a:pt x="7381098" y="3199930"/>
                  <a:pt x="7379678" y="3198152"/>
                  <a:pt x="7374976" y="3196085"/>
                </a:cubicBezTo>
                <a:cubicBezTo>
                  <a:pt x="7376835" y="3194599"/>
                  <a:pt x="7378694" y="3193113"/>
                  <a:pt x="7377274" y="3191333"/>
                </a:cubicBezTo>
                <a:cubicBezTo>
                  <a:pt x="7379134" y="3189848"/>
                  <a:pt x="7381975" y="3193403"/>
                  <a:pt x="7384817" y="3196959"/>
                </a:cubicBezTo>
                <a:cubicBezTo>
                  <a:pt x="7387113" y="3192209"/>
                  <a:pt x="7389412" y="3187458"/>
                  <a:pt x="7397391" y="3189819"/>
                </a:cubicBezTo>
                <a:cubicBezTo>
                  <a:pt x="7399252" y="3188332"/>
                  <a:pt x="7392691" y="3187749"/>
                  <a:pt x="7394990" y="3183000"/>
                </a:cubicBezTo>
                <a:cubicBezTo>
                  <a:pt x="7396847" y="3181512"/>
                  <a:pt x="7398709" y="3180026"/>
                  <a:pt x="7402426" y="3177055"/>
                </a:cubicBezTo>
                <a:cubicBezTo>
                  <a:pt x="7404285" y="3175568"/>
                  <a:pt x="7406144" y="3174082"/>
                  <a:pt x="7406581" y="3170818"/>
                </a:cubicBezTo>
                <a:cubicBezTo>
                  <a:pt x="7406581" y="3170818"/>
                  <a:pt x="7406581" y="3170818"/>
                  <a:pt x="7408003" y="3172595"/>
                </a:cubicBezTo>
                <a:cubicBezTo>
                  <a:pt x="7410300" y="3167846"/>
                  <a:pt x="7415002" y="3169914"/>
                  <a:pt x="7414018" y="3164873"/>
                </a:cubicBezTo>
                <a:lnTo>
                  <a:pt x="7415878" y="3163387"/>
                </a:lnTo>
                <a:cubicBezTo>
                  <a:pt x="7415878" y="3163387"/>
                  <a:pt x="7415878" y="3163387"/>
                  <a:pt x="7417737" y="3161901"/>
                </a:cubicBezTo>
                <a:cubicBezTo>
                  <a:pt x="7417298" y="3165164"/>
                  <a:pt x="7420139" y="3168719"/>
                  <a:pt x="7418281" y="3170205"/>
                </a:cubicBezTo>
                <a:cubicBezTo>
                  <a:pt x="7422981" y="3172275"/>
                  <a:pt x="7417737" y="3161901"/>
                  <a:pt x="7427576" y="3162774"/>
                </a:cubicBezTo>
                <a:cubicBezTo>
                  <a:pt x="7428560" y="3167817"/>
                  <a:pt x="7428122" y="3171080"/>
                  <a:pt x="7427683" y="3174343"/>
                </a:cubicBezTo>
                <a:cubicBezTo>
                  <a:pt x="7433367" y="3181453"/>
                  <a:pt x="7435225" y="3179967"/>
                  <a:pt x="7434244" y="3174926"/>
                </a:cubicBezTo>
                <a:cubicBezTo>
                  <a:pt x="7441787" y="3180549"/>
                  <a:pt x="7434789" y="3183230"/>
                  <a:pt x="7436210" y="3185007"/>
                </a:cubicBezTo>
                <a:cubicBezTo>
                  <a:pt x="7446156" y="3197449"/>
                  <a:pt x="7445505" y="3177576"/>
                  <a:pt x="7445505" y="3177576"/>
                </a:cubicBezTo>
                <a:cubicBezTo>
                  <a:pt x="7450643" y="3176382"/>
                  <a:pt x="7456767" y="3180226"/>
                  <a:pt x="7457205" y="3176964"/>
                </a:cubicBezTo>
                <a:cubicBezTo>
                  <a:pt x="7466501" y="3169531"/>
                  <a:pt x="7469569" y="3146687"/>
                  <a:pt x="7478969" y="3150824"/>
                </a:cubicBezTo>
                <a:cubicBezTo>
                  <a:pt x="7477003" y="3140740"/>
                  <a:pt x="7473618" y="3128881"/>
                  <a:pt x="7463669" y="3116439"/>
                </a:cubicBezTo>
                <a:cubicBezTo>
                  <a:pt x="7468371" y="3118507"/>
                  <a:pt x="7468809" y="3115245"/>
                  <a:pt x="7469246" y="3111980"/>
                </a:cubicBezTo>
                <a:cubicBezTo>
                  <a:pt x="7479740" y="3132727"/>
                  <a:pt x="7467283" y="3101898"/>
                  <a:pt x="7479527" y="3109590"/>
                </a:cubicBezTo>
                <a:cubicBezTo>
                  <a:pt x="7477121" y="3102770"/>
                  <a:pt x="7468158" y="3095370"/>
                  <a:pt x="7469474" y="3085579"/>
                </a:cubicBezTo>
                <a:cubicBezTo>
                  <a:pt x="7478436" y="3092981"/>
                  <a:pt x="7472752" y="3085869"/>
                  <a:pt x="7468929" y="3077274"/>
                </a:cubicBezTo>
                <a:cubicBezTo>
                  <a:pt x="7459088" y="3076400"/>
                  <a:pt x="7451106" y="3074040"/>
                  <a:pt x="7445421" y="3066931"/>
                </a:cubicBezTo>
                <a:cubicBezTo>
                  <a:pt x="7445421" y="3066931"/>
                  <a:pt x="7445421" y="3066931"/>
                  <a:pt x="7443563" y="3068416"/>
                </a:cubicBezTo>
                <a:cubicBezTo>
                  <a:pt x="7444002" y="3065153"/>
                  <a:pt x="7444002" y="3065153"/>
                  <a:pt x="7442580" y="3063376"/>
                </a:cubicBezTo>
                <a:cubicBezTo>
                  <a:pt x="7441160" y="3061597"/>
                  <a:pt x="7441160" y="3061597"/>
                  <a:pt x="7441160" y="3061597"/>
                </a:cubicBezTo>
                <a:cubicBezTo>
                  <a:pt x="7441160" y="3061597"/>
                  <a:pt x="7439301" y="3063085"/>
                  <a:pt x="7439301" y="3063085"/>
                </a:cubicBezTo>
                <a:cubicBezTo>
                  <a:pt x="7440722" y="3064862"/>
                  <a:pt x="7440722" y="3064862"/>
                  <a:pt x="7440722" y="3064862"/>
                </a:cubicBezTo>
                <a:cubicBezTo>
                  <a:pt x="7438863" y="3066348"/>
                  <a:pt x="7437442" y="3064570"/>
                  <a:pt x="7435583" y="3066057"/>
                </a:cubicBezTo>
                <a:cubicBezTo>
                  <a:pt x="7435091" y="3063537"/>
                  <a:pt x="7435310" y="3061904"/>
                  <a:pt x="7435119" y="3060237"/>
                </a:cubicBezTo>
                <a:lnTo>
                  <a:pt x="7432289" y="3054392"/>
                </a:lnTo>
                <a:lnTo>
                  <a:pt x="7432595" y="3054435"/>
                </a:lnTo>
                <a:cubicBezTo>
                  <a:pt x="7432595" y="3054435"/>
                  <a:pt x="7434022" y="3056220"/>
                  <a:pt x="7434278" y="3053089"/>
                </a:cubicBezTo>
                <a:cubicBezTo>
                  <a:pt x="7434278" y="3053089"/>
                  <a:pt x="7434278" y="3053089"/>
                  <a:pt x="7432852" y="3051303"/>
                </a:cubicBezTo>
                <a:cubicBezTo>
                  <a:pt x="7432852" y="3051303"/>
                  <a:pt x="7428313" y="3049079"/>
                  <a:pt x="7428313" y="3049079"/>
                </a:cubicBezTo>
                <a:cubicBezTo>
                  <a:pt x="7428313" y="3049079"/>
                  <a:pt x="7428313" y="3049079"/>
                  <a:pt x="7426628" y="3050427"/>
                </a:cubicBezTo>
                <a:cubicBezTo>
                  <a:pt x="7426628" y="3050427"/>
                  <a:pt x="7426628" y="3050427"/>
                  <a:pt x="7428055" y="3052213"/>
                </a:cubicBezTo>
                <a:cubicBezTo>
                  <a:pt x="7428055" y="3052213"/>
                  <a:pt x="7429481" y="3053997"/>
                  <a:pt x="7429481" y="3053997"/>
                </a:cubicBezTo>
                <a:lnTo>
                  <a:pt x="7431939" y="3054343"/>
                </a:lnTo>
                <a:lnTo>
                  <a:pt x="7424334" y="3058660"/>
                </a:lnTo>
                <a:cubicBezTo>
                  <a:pt x="7422654" y="3060369"/>
                  <a:pt x="7421971" y="3062372"/>
                  <a:pt x="7422461" y="3064892"/>
                </a:cubicBezTo>
                <a:cubicBezTo>
                  <a:pt x="7419619" y="3061338"/>
                  <a:pt x="7414918" y="3059270"/>
                  <a:pt x="7417321" y="3066086"/>
                </a:cubicBezTo>
                <a:cubicBezTo>
                  <a:pt x="7414042" y="3065797"/>
                  <a:pt x="7405516" y="3055133"/>
                  <a:pt x="7405623" y="3066699"/>
                </a:cubicBezTo>
                <a:cubicBezTo>
                  <a:pt x="7405623" y="3066699"/>
                  <a:pt x="7404202" y="3064922"/>
                  <a:pt x="7404202" y="3064922"/>
                </a:cubicBezTo>
                <a:cubicBezTo>
                  <a:pt x="7402781" y="3063145"/>
                  <a:pt x="7404641" y="3061659"/>
                  <a:pt x="7403220" y="3059881"/>
                </a:cubicBezTo>
                <a:cubicBezTo>
                  <a:pt x="7403220" y="3059881"/>
                  <a:pt x="7405079" y="3058396"/>
                  <a:pt x="7405079" y="3058396"/>
                </a:cubicBezTo>
                <a:cubicBezTo>
                  <a:pt x="7408358" y="3058687"/>
                  <a:pt x="7411639" y="3058978"/>
                  <a:pt x="7413059" y="3060756"/>
                </a:cubicBezTo>
                <a:cubicBezTo>
                  <a:pt x="7416777" y="3057783"/>
                  <a:pt x="7410215" y="3057199"/>
                  <a:pt x="7407374" y="3053645"/>
                </a:cubicBezTo>
                <a:lnTo>
                  <a:pt x="7417848" y="3045871"/>
                </a:lnTo>
                <a:lnTo>
                  <a:pt x="7420986" y="3045223"/>
                </a:lnTo>
                <a:lnTo>
                  <a:pt x="7420651" y="3043790"/>
                </a:lnTo>
                <a:lnTo>
                  <a:pt x="7426499" y="3039449"/>
                </a:lnTo>
                <a:cubicBezTo>
                  <a:pt x="7429194" y="3033290"/>
                  <a:pt x="7429360" y="3025873"/>
                  <a:pt x="7430455" y="3017713"/>
                </a:cubicBezTo>
                <a:cubicBezTo>
                  <a:pt x="7433734" y="3018005"/>
                  <a:pt x="7435156" y="3019782"/>
                  <a:pt x="7437015" y="3018296"/>
                </a:cubicBezTo>
                <a:cubicBezTo>
                  <a:pt x="7440296" y="3018588"/>
                  <a:pt x="7441716" y="3020364"/>
                  <a:pt x="7444997" y="3020656"/>
                </a:cubicBezTo>
                <a:cubicBezTo>
                  <a:pt x="7446417" y="3022434"/>
                  <a:pt x="7447837" y="3024211"/>
                  <a:pt x="7447837" y="3024211"/>
                </a:cubicBezTo>
                <a:cubicBezTo>
                  <a:pt x="7452540" y="3026280"/>
                  <a:pt x="7453960" y="3028057"/>
                  <a:pt x="7455382" y="3029835"/>
                </a:cubicBezTo>
                <a:cubicBezTo>
                  <a:pt x="7453523" y="3031322"/>
                  <a:pt x="7456802" y="3031612"/>
                  <a:pt x="7456802" y="3031612"/>
                </a:cubicBezTo>
                <a:cubicBezTo>
                  <a:pt x="7456802" y="3031612"/>
                  <a:pt x="7458663" y="3030126"/>
                  <a:pt x="7458663" y="3030126"/>
                </a:cubicBezTo>
                <a:cubicBezTo>
                  <a:pt x="7455821" y="3026571"/>
                  <a:pt x="7452977" y="3023016"/>
                  <a:pt x="7451557" y="3021239"/>
                </a:cubicBezTo>
                <a:cubicBezTo>
                  <a:pt x="7451557" y="3021239"/>
                  <a:pt x="7451996" y="3017975"/>
                  <a:pt x="7449152" y="3014419"/>
                </a:cubicBezTo>
                <a:cubicBezTo>
                  <a:pt x="7449152" y="3014419"/>
                  <a:pt x="7451012" y="3012934"/>
                  <a:pt x="7449592" y="3011156"/>
                </a:cubicBezTo>
                <a:cubicBezTo>
                  <a:pt x="7452871" y="3011448"/>
                  <a:pt x="7460854" y="3013807"/>
                  <a:pt x="7453854" y="3016489"/>
                </a:cubicBezTo>
                <a:cubicBezTo>
                  <a:pt x="7465553" y="3015876"/>
                  <a:pt x="7459762" y="2997195"/>
                  <a:pt x="7470041" y="2994807"/>
                </a:cubicBezTo>
                <a:cubicBezTo>
                  <a:pt x="7470041" y="2994807"/>
                  <a:pt x="7470041" y="2994807"/>
                  <a:pt x="7468620" y="2993029"/>
                </a:cubicBezTo>
                <a:cubicBezTo>
                  <a:pt x="7473761" y="2991836"/>
                  <a:pt x="7476056" y="2987084"/>
                  <a:pt x="7476495" y="2983822"/>
                </a:cubicBezTo>
                <a:cubicBezTo>
                  <a:pt x="7476495" y="2983822"/>
                  <a:pt x="7475073" y="2982043"/>
                  <a:pt x="7473653" y="2980266"/>
                </a:cubicBezTo>
                <a:cubicBezTo>
                  <a:pt x="7473653" y="2980266"/>
                  <a:pt x="7473653" y="2980266"/>
                  <a:pt x="7471794" y="2981752"/>
                </a:cubicBezTo>
                <a:cubicBezTo>
                  <a:pt x="7469936" y="2983239"/>
                  <a:pt x="7469497" y="2986502"/>
                  <a:pt x="7467638" y="2987987"/>
                </a:cubicBezTo>
                <a:cubicBezTo>
                  <a:pt x="7465235" y="2981170"/>
                  <a:pt x="7463374" y="2982656"/>
                  <a:pt x="7462938" y="2985920"/>
                </a:cubicBezTo>
                <a:cubicBezTo>
                  <a:pt x="7461078" y="2987406"/>
                  <a:pt x="7458129" y="2972283"/>
                  <a:pt x="7452113" y="2980005"/>
                </a:cubicBezTo>
                <a:cubicBezTo>
                  <a:pt x="7450693" y="2978228"/>
                  <a:pt x="7451130" y="2974963"/>
                  <a:pt x="7449710" y="2973186"/>
                </a:cubicBezTo>
                <a:cubicBezTo>
                  <a:pt x="7449710" y="2973186"/>
                  <a:pt x="7448287" y="2971409"/>
                  <a:pt x="7448287" y="2971409"/>
                </a:cubicBezTo>
                <a:cubicBezTo>
                  <a:pt x="7451025" y="2963394"/>
                  <a:pt x="7453322" y="2958646"/>
                  <a:pt x="7457039" y="2955672"/>
                </a:cubicBezTo>
                <a:cubicBezTo>
                  <a:pt x="7460758" y="2952700"/>
                  <a:pt x="7464477" y="2949727"/>
                  <a:pt x="7464913" y="2946463"/>
                </a:cubicBezTo>
                <a:cubicBezTo>
                  <a:pt x="7465352" y="2943200"/>
                  <a:pt x="7463932" y="2941423"/>
                  <a:pt x="7462511" y="2939643"/>
                </a:cubicBezTo>
                <a:cubicBezTo>
                  <a:pt x="7461090" y="2937868"/>
                  <a:pt x="7459231" y="2939353"/>
                  <a:pt x="7459231" y="2939353"/>
                </a:cubicBezTo>
                <a:cubicBezTo>
                  <a:pt x="7459231" y="2939353"/>
                  <a:pt x="7457370" y="2940840"/>
                  <a:pt x="7457370" y="2940840"/>
                </a:cubicBezTo>
                <a:cubicBezTo>
                  <a:pt x="7456934" y="2944103"/>
                  <a:pt x="7455075" y="2945589"/>
                  <a:pt x="7453215" y="2947076"/>
                </a:cubicBezTo>
                <a:cubicBezTo>
                  <a:pt x="7451793" y="2945298"/>
                  <a:pt x="7451793" y="2945298"/>
                  <a:pt x="7450373" y="2943521"/>
                </a:cubicBezTo>
                <a:cubicBezTo>
                  <a:pt x="7448952" y="2941743"/>
                  <a:pt x="7447093" y="2943229"/>
                  <a:pt x="7447093" y="2943229"/>
                </a:cubicBezTo>
                <a:cubicBezTo>
                  <a:pt x="7445235" y="2944717"/>
                  <a:pt x="7445235" y="2944717"/>
                  <a:pt x="7446655" y="2946494"/>
                </a:cubicBezTo>
                <a:cubicBezTo>
                  <a:pt x="7448075" y="2948273"/>
                  <a:pt x="7449496" y="2950048"/>
                  <a:pt x="7450917" y="2951826"/>
                </a:cubicBezTo>
                <a:cubicBezTo>
                  <a:pt x="7445341" y="2956284"/>
                  <a:pt x="7444463" y="2962812"/>
                  <a:pt x="7442167" y="2967563"/>
                </a:cubicBezTo>
                <a:cubicBezTo>
                  <a:pt x="7442167" y="2967563"/>
                  <a:pt x="7442167" y="2967563"/>
                  <a:pt x="7443587" y="2969340"/>
                </a:cubicBezTo>
                <a:cubicBezTo>
                  <a:pt x="7443587" y="2969340"/>
                  <a:pt x="7443587" y="2969340"/>
                  <a:pt x="7441728" y="2970827"/>
                </a:cubicBezTo>
                <a:cubicBezTo>
                  <a:pt x="7443151" y="2972603"/>
                  <a:pt x="7443151" y="2972603"/>
                  <a:pt x="7444570" y="2974382"/>
                </a:cubicBezTo>
                <a:cubicBezTo>
                  <a:pt x="7445992" y="2976158"/>
                  <a:pt x="7444133" y="2977645"/>
                  <a:pt x="7445553" y="2979422"/>
                </a:cubicBezTo>
                <a:cubicBezTo>
                  <a:pt x="7445553" y="2979422"/>
                  <a:pt x="7446975" y="2981199"/>
                  <a:pt x="7446975" y="2981199"/>
                </a:cubicBezTo>
                <a:cubicBezTo>
                  <a:pt x="7439976" y="2983881"/>
                  <a:pt x="7444239" y="2989213"/>
                  <a:pt x="7438660" y="2993671"/>
                </a:cubicBezTo>
                <a:cubicBezTo>
                  <a:pt x="7441504" y="2997227"/>
                  <a:pt x="7442923" y="2999006"/>
                  <a:pt x="7444346" y="3000783"/>
                </a:cubicBezTo>
                <a:cubicBezTo>
                  <a:pt x="7444346" y="3000783"/>
                  <a:pt x="7444346" y="3000783"/>
                  <a:pt x="7445766" y="3002561"/>
                </a:cubicBezTo>
                <a:cubicBezTo>
                  <a:pt x="7443907" y="3004047"/>
                  <a:pt x="7443907" y="3004047"/>
                  <a:pt x="7443907" y="3004047"/>
                </a:cubicBezTo>
                <a:cubicBezTo>
                  <a:pt x="7443907" y="3004047"/>
                  <a:pt x="7443907" y="3004047"/>
                  <a:pt x="7442049" y="3005531"/>
                </a:cubicBezTo>
                <a:cubicBezTo>
                  <a:pt x="7440189" y="3007018"/>
                  <a:pt x="7441609" y="3008795"/>
                  <a:pt x="7441609" y="3008795"/>
                </a:cubicBezTo>
                <a:cubicBezTo>
                  <a:pt x="7438330" y="3008505"/>
                  <a:pt x="7435489" y="3004951"/>
                  <a:pt x="7434066" y="3003172"/>
                </a:cubicBezTo>
                <a:cubicBezTo>
                  <a:pt x="7434066" y="3003172"/>
                  <a:pt x="7430787" y="3002881"/>
                  <a:pt x="7430787" y="3002881"/>
                </a:cubicBezTo>
                <a:cubicBezTo>
                  <a:pt x="7432209" y="3004658"/>
                  <a:pt x="7432209" y="3004658"/>
                  <a:pt x="7433629" y="3006435"/>
                </a:cubicBezTo>
                <a:lnTo>
                  <a:pt x="7436471" y="3009990"/>
                </a:lnTo>
                <a:cubicBezTo>
                  <a:pt x="7433190" y="3009699"/>
                  <a:pt x="7428489" y="3007632"/>
                  <a:pt x="7426630" y="3009117"/>
                </a:cubicBezTo>
                <a:cubicBezTo>
                  <a:pt x="7416790" y="3008245"/>
                  <a:pt x="7420509" y="3005272"/>
                  <a:pt x="7414387" y="3001427"/>
                </a:cubicBezTo>
                <a:cubicBezTo>
                  <a:pt x="7412090" y="3006175"/>
                  <a:pt x="7415914" y="3014771"/>
                  <a:pt x="7409353" y="3014189"/>
                </a:cubicBezTo>
                <a:cubicBezTo>
                  <a:pt x="7411759" y="3021008"/>
                  <a:pt x="7413617" y="3019521"/>
                  <a:pt x="7415582" y="3029603"/>
                </a:cubicBezTo>
                <a:lnTo>
                  <a:pt x="7408165" y="3031329"/>
                </a:lnTo>
                <a:lnTo>
                  <a:pt x="7407681" y="3031242"/>
                </a:lnTo>
                <a:lnTo>
                  <a:pt x="7403428" y="3030479"/>
                </a:lnTo>
                <a:lnTo>
                  <a:pt x="7400998" y="3028516"/>
                </a:lnTo>
                <a:lnTo>
                  <a:pt x="7397543" y="3029424"/>
                </a:lnTo>
                <a:lnTo>
                  <a:pt x="7397197" y="3029361"/>
                </a:lnTo>
                <a:lnTo>
                  <a:pt x="7397253" y="3029499"/>
                </a:lnTo>
                <a:lnTo>
                  <a:pt x="7392183" y="3030830"/>
                </a:lnTo>
                <a:cubicBezTo>
                  <a:pt x="7389342" y="3027275"/>
                  <a:pt x="7387919" y="3025497"/>
                  <a:pt x="7386499" y="3023720"/>
                </a:cubicBezTo>
                <a:cubicBezTo>
                  <a:pt x="7386499" y="3023720"/>
                  <a:pt x="7388359" y="3022233"/>
                  <a:pt x="7388359" y="3022233"/>
                </a:cubicBezTo>
                <a:cubicBezTo>
                  <a:pt x="7388359" y="3022233"/>
                  <a:pt x="7388796" y="3018969"/>
                  <a:pt x="7388796" y="3018969"/>
                </a:cubicBezTo>
                <a:cubicBezTo>
                  <a:pt x="7388796" y="3018969"/>
                  <a:pt x="7388796" y="3018969"/>
                  <a:pt x="7390218" y="3020747"/>
                </a:cubicBezTo>
                <a:cubicBezTo>
                  <a:pt x="7393935" y="3017775"/>
                  <a:pt x="7400934" y="3015092"/>
                  <a:pt x="7397109" y="3006496"/>
                </a:cubicBezTo>
                <a:cubicBezTo>
                  <a:pt x="7397109" y="3006496"/>
                  <a:pt x="7398968" y="3005011"/>
                  <a:pt x="7400827" y="3003524"/>
                </a:cubicBezTo>
                <a:cubicBezTo>
                  <a:pt x="7402686" y="3002037"/>
                  <a:pt x="7402686" y="3002037"/>
                  <a:pt x="7402686" y="3002037"/>
                </a:cubicBezTo>
                <a:cubicBezTo>
                  <a:pt x="7402686" y="3002037"/>
                  <a:pt x="7402686" y="3002037"/>
                  <a:pt x="7405966" y="3002330"/>
                </a:cubicBezTo>
                <a:cubicBezTo>
                  <a:pt x="7405966" y="3002330"/>
                  <a:pt x="7407826" y="3000844"/>
                  <a:pt x="7406406" y="2999066"/>
                </a:cubicBezTo>
                <a:cubicBezTo>
                  <a:pt x="7406406" y="2999066"/>
                  <a:pt x="7404983" y="2997289"/>
                  <a:pt x="7403562" y="2995510"/>
                </a:cubicBezTo>
                <a:cubicBezTo>
                  <a:pt x="7401705" y="2996998"/>
                  <a:pt x="7401705" y="2996998"/>
                  <a:pt x="7400283" y="2995219"/>
                </a:cubicBezTo>
                <a:cubicBezTo>
                  <a:pt x="7400283" y="2995219"/>
                  <a:pt x="7398862" y="2993443"/>
                  <a:pt x="7398862" y="2993443"/>
                </a:cubicBezTo>
                <a:cubicBezTo>
                  <a:pt x="7398862" y="2993443"/>
                  <a:pt x="7397440" y="2991664"/>
                  <a:pt x="7397440" y="2991664"/>
                </a:cubicBezTo>
                <a:cubicBezTo>
                  <a:pt x="7396021" y="2989888"/>
                  <a:pt x="7396021" y="2989888"/>
                  <a:pt x="7396021" y="2989888"/>
                </a:cubicBezTo>
                <a:cubicBezTo>
                  <a:pt x="7394160" y="2991374"/>
                  <a:pt x="7392740" y="2989595"/>
                  <a:pt x="7392740" y="2989595"/>
                </a:cubicBezTo>
                <a:cubicBezTo>
                  <a:pt x="7392740" y="2989595"/>
                  <a:pt x="7394160" y="2991374"/>
                  <a:pt x="7394160" y="2991374"/>
                </a:cubicBezTo>
                <a:cubicBezTo>
                  <a:pt x="7394160" y="2991374"/>
                  <a:pt x="7395581" y="2993150"/>
                  <a:pt x="7395581" y="2993150"/>
                </a:cubicBezTo>
                <a:cubicBezTo>
                  <a:pt x="7393721" y="2994636"/>
                  <a:pt x="7393721" y="2994636"/>
                  <a:pt x="7393721" y="2994636"/>
                </a:cubicBezTo>
                <a:cubicBezTo>
                  <a:pt x="7391863" y="2996123"/>
                  <a:pt x="7390004" y="2997608"/>
                  <a:pt x="7388144" y="2999095"/>
                </a:cubicBezTo>
                <a:cubicBezTo>
                  <a:pt x="7388144" y="2999095"/>
                  <a:pt x="7386286" y="3000582"/>
                  <a:pt x="7386286" y="3000582"/>
                </a:cubicBezTo>
                <a:cubicBezTo>
                  <a:pt x="7384865" y="2998803"/>
                  <a:pt x="7384865" y="2998803"/>
                  <a:pt x="7383444" y="2997026"/>
                </a:cubicBezTo>
                <a:cubicBezTo>
                  <a:pt x="7383444" y="2997026"/>
                  <a:pt x="7383444" y="2997026"/>
                  <a:pt x="7381585" y="2998513"/>
                </a:cubicBezTo>
                <a:cubicBezTo>
                  <a:pt x="7381585" y="2998513"/>
                  <a:pt x="7381585" y="2998513"/>
                  <a:pt x="7383006" y="3000290"/>
                </a:cubicBezTo>
                <a:cubicBezTo>
                  <a:pt x="7383006" y="3000290"/>
                  <a:pt x="7382567" y="3003555"/>
                  <a:pt x="7383989" y="3005331"/>
                </a:cubicBezTo>
                <a:cubicBezTo>
                  <a:pt x="7383989" y="3005331"/>
                  <a:pt x="7383989" y="3005331"/>
                  <a:pt x="7382567" y="3003555"/>
                </a:cubicBezTo>
                <a:cubicBezTo>
                  <a:pt x="7382129" y="3006817"/>
                  <a:pt x="7378412" y="3009791"/>
                  <a:pt x="7381254" y="3013346"/>
                </a:cubicBezTo>
                <a:cubicBezTo>
                  <a:pt x="7379394" y="3014832"/>
                  <a:pt x="7377973" y="3013054"/>
                  <a:pt x="7376114" y="3014541"/>
                </a:cubicBezTo>
                <a:cubicBezTo>
                  <a:pt x="7375131" y="3009500"/>
                  <a:pt x="7372290" y="3005945"/>
                  <a:pt x="7372728" y="3002681"/>
                </a:cubicBezTo>
                <a:cubicBezTo>
                  <a:pt x="7369008" y="3005653"/>
                  <a:pt x="7356872" y="3009529"/>
                  <a:pt x="7352715" y="3015766"/>
                </a:cubicBezTo>
                <a:cubicBezTo>
                  <a:pt x="7350311" y="3008947"/>
                  <a:pt x="7344190" y="3005102"/>
                  <a:pt x="7339488" y="3003032"/>
                </a:cubicBezTo>
                <a:cubicBezTo>
                  <a:pt x="7339488" y="3003032"/>
                  <a:pt x="7339488" y="3003032"/>
                  <a:pt x="7338066" y="3001255"/>
                </a:cubicBezTo>
                <a:cubicBezTo>
                  <a:pt x="7338066" y="3001255"/>
                  <a:pt x="7338066" y="3001255"/>
                  <a:pt x="7336209" y="3002741"/>
                </a:cubicBezTo>
                <a:cubicBezTo>
                  <a:pt x="7336209" y="3002741"/>
                  <a:pt x="7336209" y="3002741"/>
                  <a:pt x="7334349" y="3004228"/>
                </a:cubicBezTo>
                <a:cubicBezTo>
                  <a:pt x="7334349" y="3004228"/>
                  <a:pt x="7332491" y="3005714"/>
                  <a:pt x="7332053" y="3008978"/>
                </a:cubicBezTo>
                <a:cubicBezTo>
                  <a:pt x="7332053" y="3008978"/>
                  <a:pt x="7332053" y="3008978"/>
                  <a:pt x="7330632" y="3007200"/>
                </a:cubicBezTo>
                <a:cubicBezTo>
                  <a:pt x="7324071" y="3006618"/>
                  <a:pt x="7323964" y="2995050"/>
                  <a:pt x="7320247" y="2998021"/>
                </a:cubicBezTo>
                <a:cubicBezTo>
                  <a:pt x="7315107" y="2999217"/>
                  <a:pt x="7314668" y="3002481"/>
                  <a:pt x="7320352" y="3009591"/>
                </a:cubicBezTo>
                <a:cubicBezTo>
                  <a:pt x="7311933" y="3010495"/>
                  <a:pt x="7311719" y="2987356"/>
                  <a:pt x="7319262" y="2992980"/>
                </a:cubicBezTo>
                <a:cubicBezTo>
                  <a:pt x="7322982" y="2990008"/>
                  <a:pt x="7317842" y="2991203"/>
                  <a:pt x="7315000" y="2987648"/>
                </a:cubicBezTo>
                <a:cubicBezTo>
                  <a:pt x="7316858" y="2986162"/>
                  <a:pt x="7316858" y="2986162"/>
                  <a:pt x="7316858" y="2986162"/>
                </a:cubicBezTo>
                <a:cubicBezTo>
                  <a:pt x="7318718" y="2984675"/>
                  <a:pt x="7320140" y="2986453"/>
                  <a:pt x="7320140" y="2986453"/>
                </a:cubicBezTo>
                <a:cubicBezTo>
                  <a:pt x="7321560" y="2988230"/>
                  <a:pt x="7324841" y="2988522"/>
                  <a:pt x="7323419" y="2986743"/>
                </a:cubicBezTo>
                <a:cubicBezTo>
                  <a:pt x="7323419" y="2986743"/>
                  <a:pt x="7323858" y="2983480"/>
                  <a:pt x="7323858" y="2983480"/>
                </a:cubicBezTo>
                <a:cubicBezTo>
                  <a:pt x="7320577" y="2983189"/>
                  <a:pt x="7317734" y="2979634"/>
                  <a:pt x="7315876" y="2981121"/>
                </a:cubicBezTo>
                <a:cubicBezTo>
                  <a:pt x="7315876" y="2981121"/>
                  <a:pt x="7315876" y="2981121"/>
                  <a:pt x="7314455" y="2979344"/>
                </a:cubicBezTo>
                <a:cubicBezTo>
                  <a:pt x="7313034" y="2977565"/>
                  <a:pt x="7311175" y="2979051"/>
                  <a:pt x="7308332" y="2975497"/>
                </a:cubicBezTo>
                <a:cubicBezTo>
                  <a:pt x="7310191" y="2974010"/>
                  <a:pt x="7313472" y="2974301"/>
                  <a:pt x="7314894" y="2976080"/>
                </a:cubicBezTo>
                <a:cubicBezTo>
                  <a:pt x="7310630" y="2970747"/>
                  <a:pt x="7312928" y="2965996"/>
                  <a:pt x="7321786" y="2961829"/>
                </a:cubicBezTo>
                <a:cubicBezTo>
                  <a:pt x="7321786" y="2961829"/>
                  <a:pt x="7321786" y="2961829"/>
                  <a:pt x="7323644" y="2960343"/>
                </a:cubicBezTo>
                <a:cubicBezTo>
                  <a:pt x="7323205" y="2963608"/>
                  <a:pt x="7324628" y="2965384"/>
                  <a:pt x="7326049" y="2967161"/>
                </a:cubicBezTo>
                <a:cubicBezTo>
                  <a:pt x="7327470" y="2968939"/>
                  <a:pt x="7327470" y="2968939"/>
                  <a:pt x="7328890" y="2970716"/>
                </a:cubicBezTo>
                <a:cubicBezTo>
                  <a:pt x="7330748" y="2969230"/>
                  <a:pt x="7329327" y="2967453"/>
                  <a:pt x="7329327" y="2967453"/>
                </a:cubicBezTo>
                <a:cubicBezTo>
                  <a:pt x="7329327" y="2967453"/>
                  <a:pt x="7327909" y="2965675"/>
                  <a:pt x="7327909" y="2965675"/>
                </a:cubicBezTo>
                <a:cubicBezTo>
                  <a:pt x="7326486" y="2963897"/>
                  <a:pt x="7328346" y="2962411"/>
                  <a:pt x="7328346" y="2962411"/>
                </a:cubicBezTo>
                <a:lnTo>
                  <a:pt x="7329516" y="2962559"/>
                </a:lnTo>
                <a:lnTo>
                  <a:pt x="7329690" y="2964507"/>
                </a:lnTo>
                <a:lnTo>
                  <a:pt x="7330978" y="2978939"/>
                </a:lnTo>
                <a:lnTo>
                  <a:pt x="7328492" y="2976725"/>
                </a:lnTo>
                <a:cubicBezTo>
                  <a:pt x="7328093" y="2980024"/>
                  <a:pt x="7332852" y="2982176"/>
                  <a:pt x="7329144" y="2985140"/>
                </a:cubicBezTo>
                <a:cubicBezTo>
                  <a:pt x="7330597" y="2986957"/>
                  <a:pt x="7331424" y="2987042"/>
                  <a:pt x="7331706" y="2986445"/>
                </a:cubicBezTo>
                <a:cubicBezTo>
                  <a:pt x="7331988" y="2985846"/>
                  <a:pt x="7331723" y="2984567"/>
                  <a:pt x="7330999" y="2983659"/>
                </a:cubicBezTo>
                <a:lnTo>
                  <a:pt x="7334222" y="2982837"/>
                </a:lnTo>
                <a:lnTo>
                  <a:pt x="7341714" y="2984113"/>
                </a:lnTo>
                <a:cubicBezTo>
                  <a:pt x="7349900" y="2982577"/>
                  <a:pt x="7352719" y="2973783"/>
                  <a:pt x="7362439" y="2981878"/>
                </a:cubicBezTo>
                <a:cubicBezTo>
                  <a:pt x="7362439" y="2981878"/>
                  <a:pt x="7366989" y="2979066"/>
                  <a:pt x="7358575" y="2965460"/>
                </a:cubicBezTo>
                <a:cubicBezTo>
                  <a:pt x="7358575" y="2965460"/>
                  <a:pt x="7354026" y="2968272"/>
                  <a:pt x="7354026" y="2968272"/>
                </a:cubicBezTo>
                <a:cubicBezTo>
                  <a:pt x="7349477" y="2971085"/>
                  <a:pt x="7348511" y="2966980"/>
                  <a:pt x="7347630" y="2960469"/>
                </a:cubicBezTo>
                <a:lnTo>
                  <a:pt x="7343918" y="2946448"/>
                </a:lnTo>
                <a:lnTo>
                  <a:pt x="7344928" y="2945512"/>
                </a:lnTo>
                <a:cubicBezTo>
                  <a:pt x="7351668" y="2940125"/>
                  <a:pt x="7359460" y="2934625"/>
                  <a:pt x="7362686" y="2929132"/>
                </a:cubicBezTo>
                <a:cubicBezTo>
                  <a:pt x="7366949" y="2934463"/>
                  <a:pt x="7365090" y="2935949"/>
                  <a:pt x="7369353" y="2941281"/>
                </a:cubicBezTo>
                <a:cubicBezTo>
                  <a:pt x="7373072" y="2938310"/>
                  <a:pt x="7365529" y="2932685"/>
                  <a:pt x="7372527" y="2930004"/>
                </a:cubicBezTo>
                <a:cubicBezTo>
                  <a:pt x="7369684" y="2926449"/>
                  <a:pt x="7369244" y="2929715"/>
                  <a:pt x="7365966" y="2929422"/>
                </a:cubicBezTo>
                <a:lnTo>
                  <a:pt x="7374514" y="2923039"/>
                </a:lnTo>
                <a:lnTo>
                  <a:pt x="7380668" y="2932992"/>
                </a:lnTo>
                <a:cubicBezTo>
                  <a:pt x="7380668" y="2932992"/>
                  <a:pt x="7385484" y="2930013"/>
                  <a:pt x="7385484" y="2930013"/>
                </a:cubicBezTo>
                <a:cubicBezTo>
                  <a:pt x="7385484" y="2930013"/>
                  <a:pt x="7390299" y="2927036"/>
                  <a:pt x="7390299" y="2927036"/>
                </a:cubicBezTo>
                <a:cubicBezTo>
                  <a:pt x="7390299" y="2927036"/>
                  <a:pt x="7388196" y="2923633"/>
                  <a:pt x="7386091" y="2920231"/>
                </a:cubicBezTo>
                <a:lnTo>
                  <a:pt x="7383187" y="2915532"/>
                </a:lnTo>
                <a:lnTo>
                  <a:pt x="7394291" y="2903865"/>
                </a:lnTo>
                <a:cubicBezTo>
                  <a:pt x="7391340" y="2901125"/>
                  <a:pt x="7390117" y="2898643"/>
                  <a:pt x="7389774" y="2896368"/>
                </a:cubicBezTo>
                <a:lnTo>
                  <a:pt x="7390173" y="2893107"/>
                </a:lnTo>
                <a:lnTo>
                  <a:pt x="7400655" y="2893969"/>
                </a:lnTo>
                <a:cubicBezTo>
                  <a:pt x="7414831" y="2896289"/>
                  <a:pt x="7431565" y="2895684"/>
                  <a:pt x="7446274" y="2894747"/>
                </a:cubicBezTo>
                <a:cubicBezTo>
                  <a:pt x="7448299" y="2895078"/>
                  <a:pt x="7448832" y="2891823"/>
                  <a:pt x="7449366" y="2888568"/>
                </a:cubicBezTo>
                <a:lnTo>
                  <a:pt x="7448463" y="2886400"/>
                </a:lnTo>
                <a:lnTo>
                  <a:pt x="7451151" y="2888237"/>
                </a:lnTo>
                <a:cubicBezTo>
                  <a:pt x="7454918" y="2888126"/>
                  <a:pt x="7458247" y="2886069"/>
                  <a:pt x="7460467" y="2884696"/>
                </a:cubicBezTo>
                <a:lnTo>
                  <a:pt x="7470333" y="2892749"/>
                </a:lnTo>
                <a:lnTo>
                  <a:pt x="7469434" y="2895171"/>
                </a:lnTo>
                <a:lnTo>
                  <a:pt x="7470170" y="2896459"/>
                </a:lnTo>
                <a:lnTo>
                  <a:pt x="7459721" y="2902917"/>
                </a:lnTo>
                <a:cubicBezTo>
                  <a:pt x="7463927" y="2909722"/>
                  <a:pt x="7467136" y="2912442"/>
                  <a:pt x="7469292" y="2913461"/>
                </a:cubicBezTo>
                <a:cubicBezTo>
                  <a:pt x="7471447" y="2914481"/>
                  <a:pt x="7472552" y="2913798"/>
                  <a:pt x="7472552" y="2913798"/>
                </a:cubicBezTo>
                <a:cubicBezTo>
                  <a:pt x="7476966" y="2911068"/>
                  <a:pt x="7481382" y="2908338"/>
                  <a:pt x="7477382" y="2891999"/>
                </a:cubicBezTo>
                <a:lnTo>
                  <a:pt x="7476256" y="2892694"/>
                </a:lnTo>
                <a:lnTo>
                  <a:pt x="7477583" y="2889579"/>
                </a:lnTo>
                <a:lnTo>
                  <a:pt x="7477935" y="2890139"/>
                </a:lnTo>
                <a:cubicBezTo>
                  <a:pt x="7478214" y="2889970"/>
                  <a:pt x="7478506" y="2888947"/>
                  <a:pt x="7478918" y="2886446"/>
                </a:cubicBezTo>
                <a:lnTo>
                  <a:pt x="7477583" y="2889579"/>
                </a:lnTo>
                <a:lnTo>
                  <a:pt x="7477036" y="2888708"/>
                </a:lnTo>
                <a:lnTo>
                  <a:pt x="7474852" y="2886948"/>
                </a:lnTo>
                <a:lnTo>
                  <a:pt x="7478222" y="2873717"/>
                </a:lnTo>
                <a:cubicBezTo>
                  <a:pt x="7478222" y="2873717"/>
                  <a:pt x="7478222" y="2873717"/>
                  <a:pt x="7470275" y="2860866"/>
                </a:cubicBezTo>
                <a:cubicBezTo>
                  <a:pt x="7474714" y="2858121"/>
                  <a:pt x="7482662" y="2870974"/>
                  <a:pt x="7482662" y="2870974"/>
                </a:cubicBezTo>
                <a:cubicBezTo>
                  <a:pt x="7482662" y="2870974"/>
                  <a:pt x="7481784" y="2867075"/>
                  <a:pt x="7480907" y="2863175"/>
                </a:cubicBezTo>
                <a:lnTo>
                  <a:pt x="7480323" y="2860578"/>
                </a:lnTo>
                <a:lnTo>
                  <a:pt x="7483426" y="2861087"/>
                </a:lnTo>
                <a:cubicBezTo>
                  <a:pt x="7483426" y="2861087"/>
                  <a:pt x="7485528" y="2861430"/>
                  <a:pt x="7486057" y="2858192"/>
                </a:cubicBezTo>
                <a:cubicBezTo>
                  <a:pt x="7486587" y="2854953"/>
                  <a:pt x="7485017" y="2851370"/>
                  <a:pt x="7485017" y="2851370"/>
                </a:cubicBezTo>
                <a:cubicBezTo>
                  <a:pt x="7482914" y="2851027"/>
                  <a:pt x="7482914" y="2851027"/>
                  <a:pt x="7482914" y="2851027"/>
                </a:cubicBezTo>
                <a:cubicBezTo>
                  <a:pt x="7480813" y="2850683"/>
                  <a:pt x="7480813" y="2850683"/>
                  <a:pt x="7480813" y="2850683"/>
                </a:cubicBezTo>
                <a:cubicBezTo>
                  <a:pt x="7478712" y="2850340"/>
                  <a:pt x="7476608" y="2849995"/>
                  <a:pt x="7473978" y="2852891"/>
                </a:cubicBezTo>
                <a:lnTo>
                  <a:pt x="7472942" y="2859217"/>
                </a:lnTo>
                <a:lnTo>
                  <a:pt x="7470275" y="2860866"/>
                </a:lnTo>
                <a:lnTo>
                  <a:pt x="7439204" y="2880076"/>
                </a:lnTo>
                <a:lnTo>
                  <a:pt x="7438564" y="2878371"/>
                </a:lnTo>
                <a:lnTo>
                  <a:pt x="7444594" y="2875304"/>
                </a:lnTo>
                <a:cubicBezTo>
                  <a:pt x="7444049" y="2866999"/>
                  <a:pt x="7453014" y="2874400"/>
                  <a:pt x="7441100" y="2851876"/>
                </a:cubicBezTo>
                <a:cubicBezTo>
                  <a:pt x="7436454" y="2855591"/>
                  <a:pt x="7434486" y="2857894"/>
                  <a:pt x="7432217" y="2859342"/>
                </a:cubicBezTo>
                <a:lnTo>
                  <a:pt x="7429159" y="2860016"/>
                </a:lnTo>
                <a:lnTo>
                  <a:pt x="7423749" y="2856322"/>
                </a:lnTo>
                <a:lnTo>
                  <a:pt x="7420000" y="2857747"/>
                </a:lnTo>
                <a:lnTo>
                  <a:pt x="7418027" y="2853718"/>
                </a:lnTo>
                <a:cubicBezTo>
                  <a:pt x="7417606" y="2851218"/>
                  <a:pt x="7417049" y="2849534"/>
                  <a:pt x="7413469" y="2850978"/>
                </a:cubicBezTo>
                <a:cubicBezTo>
                  <a:pt x="7411603" y="2849631"/>
                  <a:pt x="7411310" y="2849512"/>
                  <a:pt x="7411725" y="2850155"/>
                </a:cubicBezTo>
                <a:cubicBezTo>
                  <a:pt x="7412349" y="2851119"/>
                  <a:pt x="7414567" y="2853802"/>
                  <a:pt x="7415468" y="2856639"/>
                </a:cubicBezTo>
                <a:lnTo>
                  <a:pt x="7413953" y="2859337"/>
                </a:lnTo>
                <a:lnTo>
                  <a:pt x="7400177" y="2844247"/>
                </a:lnTo>
                <a:cubicBezTo>
                  <a:pt x="7394977" y="2840799"/>
                  <a:pt x="7389662" y="2839645"/>
                  <a:pt x="7385224" y="2842388"/>
                </a:cubicBezTo>
                <a:cubicBezTo>
                  <a:pt x="7383003" y="2843761"/>
                  <a:pt x="7382771" y="2848348"/>
                  <a:pt x="7383093" y="2852589"/>
                </a:cubicBezTo>
                <a:lnTo>
                  <a:pt x="7384057" y="2859141"/>
                </a:lnTo>
                <a:lnTo>
                  <a:pt x="7382709" y="2866509"/>
                </a:lnTo>
                <a:lnTo>
                  <a:pt x="7378663" y="2863166"/>
                </a:lnTo>
                <a:lnTo>
                  <a:pt x="7379123" y="2860360"/>
                </a:lnTo>
                <a:cubicBezTo>
                  <a:pt x="7379123" y="2860360"/>
                  <a:pt x="7379123" y="2860360"/>
                  <a:pt x="7379656" y="2857103"/>
                </a:cubicBezTo>
                <a:cubicBezTo>
                  <a:pt x="7379656" y="2857103"/>
                  <a:pt x="7377630" y="2856772"/>
                  <a:pt x="7377630" y="2856772"/>
                </a:cubicBezTo>
                <a:cubicBezTo>
                  <a:pt x="7377099" y="2860027"/>
                  <a:pt x="7375072" y="2859696"/>
                  <a:pt x="7373047" y="2859365"/>
                </a:cubicBezTo>
                <a:lnTo>
                  <a:pt x="7365346" y="2857081"/>
                </a:lnTo>
                <a:lnTo>
                  <a:pt x="7365764" y="2856745"/>
                </a:lnTo>
                <a:cubicBezTo>
                  <a:pt x="7369044" y="2857038"/>
                  <a:pt x="7372325" y="2857329"/>
                  <a:pt x="7374185" y="2855844"/>
                </a:cubicBezTo>
                <a:cubicBezTo>
                  <a:pt x="7374185" y="2855844"/>
                  <a:pt x="7374623" y="2852579"/>
                  <a:pt x="7372764" y="2854066"/>
                </a:cubicBezTo>
                <a:cubicBezTo>
                  <a:pt x="7371341" y="2852288"/>
                  <a:pt x="7371341" y="2852288"/>
                  <a:pt x="7371341" y="2852288"/>
                </a:cubicBezTo>
                <a:cubicBezTo>
                  <a:pt x="7369483" y="2853774"/>
                  <a:pt x="7369483" y="2853774"/>
                  <a:pt x="7366203" y="2853481"/>
                </a:cubicBezTo>
                <a:lnTo>
                  <a:pt x="7364253" y="2847952"/>
                </a:lnTo>
                <a:lnTo>
                  <a:pt x="7370209" y="2843422"/>
                </a:lnTo>
                <a:lnTo>
                  <a:pt x="7370468" y="2842755"/>
                </a:lnTo>
                <a:lnTo>
                  <a:pt x="7372296" y="2845208"/>
                </a:lnTo>
                <a:cubicBezTo>
                  <a:pt x="7375468" y="2847793"/>
                  <a:pt x="7378957" y="2849395"/>
                  <a:pt x="7379328" y="2846171"/>
                </a:cubicBezTo>
                <a:cubicBezTo>
                  <a:pt x="7376289" y="2844212"/>
                  <a:pt x="7375575" y="2843320"/>
                  <a:pt x="7374907" y="2842024"/>
                </a:cubicBezTo>
                <a:lnTo>
                  <a:pt x="7372335" y="2837948"/>
                </a:lnTo>
                <a:lnTo>
                  <a:pt x="7374129" y="2833329"/>
                </a:lnTo>
                <a:lnTo>
                  <a:pt x="7373822" y="2826298"/>
                </a:lnTo>
                <a:lnTo>
                  <a:pt x="7379987" y="2824984"/>
                </a:lnTo>
                <a:cubicBezTo>
                  <a:pt x="7379987" y="2824984"/>
                  <a:pt x="7379987" y="2824984"/>
                  <a:pt x="7378567" y="2823207"/>
                </a:cubicBezTo>
                <a:cubicBezTo>
                  <a:pt x="7381846" y="2823497"/>
                  <a:pt x="7384688" y="2827052"/>
                  <a:pt x="7389389" y="2829120"/>
                </a:cubicBezTo>
                <a:cubicBezTo>
                  <a:pt x="7389389" y="2829120"/>
                  <a:pt x="7391249" y="2827633"/>
                  <a:pt x="7391249" y="2827633"/>
                </a:cubicBezTo>
                <a:lnTo>
                  <a:pt x="7390831" y="2821287"/>
                </a:lnTo>
                <a:lnTo>
                  <a:pt x="7437030" y="2823266"/>
                </a:lnTo>
                <a:cubicBezTo>
                  <a:pt x="7451241" y="2825591"/>
                  <a:pt x="7464923" y="2831155"/>
                  <a:pt x="7477104" y="2833148"/>
                </a:cubicBezTo>
                <a:cubicBezTo>
                  <a:pt x="7479135" y="2833481"/>
                  <a:pt x="7481696" y="2830575"/>
                  <a:pt x="7482225" y="2827336"/>
                </a:cubicBezTo>
                <a:cubicBezTo>
                  <a:pt x="7482755" y="2824097"/>
                  <a:pt x="7480724" y="2823765"/>
                  <a:pt x="7478694" y="2823432"/>
                </a:cubicBezTo>
                <a:lnTo>
                  <a:pt x="7476202" y="2822818"/>
                </a:lnTo>
                <a:lnTo>
                  <a:pt x="7490850" y="2813762"/>
                </a:lnTo>
                <a:cubicBezTo>
                  <a:pt x="7495287" y="2811019"/>
                  <a:pt x="7507568" y="2820960"/>
                  <a:pt x="7507568" y="2820960"/>
                </a:cubicBezTo>
                <a:lnTo>
                  <a:pt x="7505955" y="2826024"/>
                </a:lnTo>
                <a:lnTo>
                  <a:pt x="7499242" y="2828514"/>
                </a:lnTo>
                <a:lnTo>
                  <a:pt x="7502813" y="2835898"/>
                </a:lnTo>
                <a:lnTo>
                  <a:pt x="7499751" y="2845519"/>
                </a:lnTo>
                <a:cubicBezTo>
                  <a:pt x="7497143" y="2853707"/>
                  <a:pt x="7496627" y="2862793"/>
                  <a:pt x="7504470" y="2875477"/>
                </a:cubicBezTo>
                <a:cubicBezTo>
                  <a:pt x="7517784" y="2867246"/>
                  <a:pt x="7526658" y="2861756"/>
                  <a:pt x="7536567" y="2838099"/>
                </a:cubicBezTo>
                <a:cubicBezTo>
                  <a:pt x="7528724" y="2825413"/>
                  <a:pt x="7519851" y="2830902"/>
                  <a:pt x="7516445" y="2815472"/>
                </a:cubicBezTo>
                <a:cubicBezTo>
                  <a:pt x="7520880" y="2812728"/>
                  <a:pt x="7525318" y="2809983"/>
                  <a:pt x="7534193" y="2804496"/>
                </a:cubicBezTo>
                <a:cubicBezTo>
                  <a:pt x="7543069" y="2799009"/>
                  <a:pt x="7544103" y="2780836"/>
                  <a:pt x="7552978" y="2775350"/>
                </a:cubicBezTo>
                <a:cubicBezTo>
                  <a:pt x="7560820" y="2788033"/>
                  <a:pt x="7556383" y="2790776"/>
                  <a:pt x="7564227" y="2803464"/>
                </a:cubicBezTo>
                <a:cubicBezTo>
                  <a:pt x="7564227" y="2803464"/>
                  <a:pt x="7564227" y="2803464"/>
                  <a:pt x="7572070" y="2816147"/>
                </a:cubicBezTo>
                <a:cubicBezTo>
                  <a:pt x="7576506" y="2813403"/>
                  <a:pt x="7580945" y="2810660"/>
                  <a:pt x="7589821" y="2805171"/>
                </a:cubicBezTo>
                <a:cubicBezTo>
                  <a:pt x="7603135" y="2796940"/>
                  <a:pt x="7616446" y="2788709"/>
                  <a:pt x="7628727" y="2798649"/>
                </a:cubicBezTo>
                <a:cubicBezTo>
                  <a:pt x="7624288" y="2801393"/>
                  <a:pt x="7619850" y="2804137"/>
                  <a:pt x="7623258" y="2819568"/>
                </a:cubicBezTo>
                <a:cubicBezTo>
                  <a:pt x="7623258" y="2819568"/>
                  <a:pt x="7623258" y="2819568"/>
                  <a:pt x="7631100" y="2832251"/>
                </a:cubicBezTo>
                <a:cubicBezTo>
                  <a:pt x="7635537" y="2829507"/>
                  <a:pt x="7639975" y="2826763"/>
                  <a:pt x="7648851" y="2821277"/>
                </a:cubicBezTo>
                <a:cubicBezTo>
                  <a:pt x="7661133" y="2831218"/>
                  <a:pt x="7665571" y="2828476"/>
                  <a:pt x="7682288" y="2835671"/>
                </a:cubicBezTo>
                <a:cubicBezTo>
                  <a:pt x="7666602" y="2810299"/>
                  <a:pt x="7658760" y="2797616"/>
                  <a:pt x="7646477" y="2787673"/>
                </a:cubicBezTo>
                <a:cubicBezTo>
                  <a:pt x="7646477" y="2787673"/>
                  <a:pt x="7637603" y="2793160"/>
                  <a:pt x="7633165" y="2795905"/>
                </a:cubicBezTo>
                <a:lnTo>
                  <a:pt x="7637220" y="2766246"/>
                </a:lnTo>
                <a:lnTo>
                  <a:pt x="7638119" y="2766393"/>
                </a:lnTo>
                <a:cubicBezTo>
                  <a:pt x="7644211" y="2767389"/>
                  <a:pt x="7647741" y="2771292"/>
                  <a:pt x="7654360" y="2769049"/>
                </a:cubicBezTo>
                <a:cubicBezTo>
                  <a:pt x="7654890" y="2765811"/>
                  <a:pt x="7654890" y="2765811"/>
                  <a:pt x="7655421" y="2762573"/>
                </a:cubicBezTo>
                <a:cubicBezTo>
                  <a:pt x="7655421" y="2762573"/>
                  <a:pt x="7655421" y="2762573"/>
                  <a:pt x="7653920" y="2759003"/>
                </a:cubicBezTo>
                <a:cubicBezTo>
                  <a:pt x="7653920" y="2759003"/>
                  <a:pt x="7653390" y="2762241"/>
                  <a:pt x="7653390" y="2762241"/>
                </a:cubicBezTo>
                <a:cubicBezTo>
                  <a:pt x="7648800" y="2764816"/>
                  <a:pt x="7645268" y="2760911"/>
                  <a:pt x="7641209" y="2760247"/>
                </a:cubicBezTo>
                <a:lnTo>
                  <a:pt x="7640814" y="2759810"/>
                </a:lnTo>
                <a:lnTo>
                  <a:pt x="7657421" y="2745844"/>
                </a:lnTo>
                <a:cubicBezTo>
                  <a:pt x="7661858" y="2743100"/>
                  <a:pt x="7649576" y="2733157"/>
                  <a:pt x="7645139" y="2735900"/>
                </a:cubicBezTo>
                <a:lnTo>
                  <a:pt x="7634843" y="2754851"/>
                </a:lnTo>
                <a:lnTo>
                  <a:pt x="7623463" y="2748848"/>
                </a:lnTo>
                <a:lnTo>
                  <a:pt x="7632896" y="2734704"/>
                </a:lnTo>
                <a:cubicBezTo>
                  <a:pt x="7635928" y="2728446"/>
                  <a:pt x="7639514" y="2721845"/>
                  <a:pt x="7646172" y="2717729"/>
                </a:cubicBezTo>
                <a:cubicBezTo>
                  <a:pt x="7646172" y="2717729"/>
                  <a:pt x="7654014" y="2730412"/>
                  <a:pt x="7649576" y="2733157"/>
                </a:cubicBezTo>
                <a:cubicBezTo>
                  <a:pt x="7658451" y="2727669"/>
                  <a:pt x="7658451" y="2727669"/>
                  <a:pt x="7675171" y="2734868"/>
                </a:cubicBezTo>
                <a:cubicBezTo>
                  <a:pt x="7675171" y="2734868"/>
                  <a:pt x="7683013" y="2747552"/>
                  <a:pt x="7691888" y="2742063"/>
                </a:cubicBezTo>
                <a:cubicBezTo>
                  <a:pt x="7699731" y="2754748"/>
                  <a:pt x="7686417" y="2762979"/>
                  <a:pt x="7698700" y="2772923"/>
                </a:cubicBezTo>
                <a:cubicBezTo>
                  <a:pt x="7707575" y="2767435"/>
                  <a:pt x="7712014" y="2764691"/>
                  <a:pt x="7712014" y="2764691"/>
                </a:cubicBezTo>
                <a:cubicBezTo>
                  <a:pt x="7724293" y="2774630"/>
                  <a:pt x="7719855" y="2777375"/>
                  <a:pt x="7715418" y="2780119"/>
                </a:cubicBezTo>
                <a:cubicBezTo>
                  <a:pt x="7710980" y="2782864"/>
                  <a:pt x="7706542" y="2785606"/>
                  <a:pt x="7702104" y="2788351"/>
                </a:cubicBezTo>
                <a:cubicBezTo>
                  <a:pt x="7702104" y="2788351"/>
                  <a:pt x="7709948" y="2801038"/>
                  <a:pt x="7709948" y="2801038"/>
                </a:cubicBezTo>
                <a:cubicBezTo>
                  <a:pt x="7718824" y="2795549"/>
                  <a:pt x="7723261" y="2792806"/>
                  <a:pt x="7727700" y="2790063"/>
                </a:cubicBezTo>
                <a:cubicBezTo>
                  <a:pt x="7728731" y="2771886"/>
                  <a:pt x="7742043" y="2763656"/>
                  <a:pt x="7758763" y="2770855"/>
                </a:cubicBezTo>
                <a:cubicBezTo>
                  <a:pt x="7772077" y="2762623"/>
                  <a:pt x="7776514" y="2759880"/>
                  <a:pt x="7793233" y="2767076"/>
                </a:cubicBezTo>
                <a:cubicBezTo>
                  <a:pt x="7793233" y="2767076"/>
                  <a:pt x="7788795" y="2769821"/>
                  <a:pt x="7796637" y="2782504"/>
                </a:cubicBezTo>
                <a:cubicBezTo>
                  <a:pt x="7796637" y="2782504"/>
                  <a:pt x="7804481" y="2795189"/>
                  <a:pt x="7804481" y="2795189"/>
                </a:cubicBezTo>
                <a:cubicBezTo>
                  <a:pt x="7813357" y="2789703"/>
                  <a:pt x="7818825" y="2768784"/>
                  <a:pt x="7810982" y="2756100"/>
                </a:cubicBezTo>
                <a:cubicBezTo>
                  <a:pt x="7815419" y="2753356"/>
                  <a:pt x="7819857" y="2750612"/>
                  <a:pt x="7827699" y="2763297"/>
                </a:cubicBezTo>
                <a:cubicBezTo>
                  <a:pt x="7835545" y="2775985"/>
                  <a:pt x="7817794" y="2786959"/>
                  <a:pt x="7825636" y="2799643"/>
                </a:cubicBezTo>
                <a:cubicBezTo>
                  <a:pt x="7834512" y="2794156"/>
                  <a:pt x="7843386" y="2788667"/>
                  <a:pt x="7864543" y="2793120"/>
                </a:cubicBezTo>
                <a:cubicBezTo>
                  <a:pt x="7868979" y="2790375"/>
                  <a:pt x="7860104" y="2795862"/>
                  <a:pt x="7872386" y="2805806"/>
                </a:cubicBezTo>
                <a:cubicBezTo>
                  <a:pt x="7881262" y="2800318"/>
                  <a:pt x="7873419" y="2787631"/>
                  <a:pt x="7886733" y="2779400"/>
                </a:cubicBezTo>
                <a:cubicBezTo>
                  <a:pt x="7882295" y="2782145"/>
                  <a:pt x="7874451" y="2769462"/>
                  <a:pt x="7874451" y="2769462"/>
                </a:cubicBezTo>
                <a:cubicBezTo>
                  <a:pt x="7874451" y="2769462"/>
                  <a:pt x="7865576" y="2774949"/>
                  <a:pt x="7865576" y="2774949"/>
                </a:cubicBezTo>
                <a:cubicBezTo>
                  <a:pt x="7853296" y="2765007"/>
                  <a:pt x="7846487" y="2734151"/>
                  <a:pt x="7829768" y="2726954"/>
                </a:cubicBezTo>
                <a:cubicBezTo>
                  <a:pt x="7833170" y="2742383"/>
                  <a:pt x="7819857" y="2750612"/>
                  <a:pt x="7816454" y="2735185"/>
                </a:cubicBezTo>
                <a:cubicBezTo>
                  <a:pt x="7812015" y="2737929"/>
                  <a:pt x="7812015" y="2737929"/>
                  <a:pt x="7807577" y="2740673"/>
                </a:cubicBezTo>
                <a:cubicBezTo>
                  <a:pt x="7799734" y="2727987"/>
                  <a:pt x="7808609" y="2722499"/>
                  <a:pt x="7808609" y="2722499"/>
                </a:cubicBezTo>
                <a:cubicBezTo>
                  <a:pt x="7805204" y="2707073"/>
                  <a:pt x="7776205" y="2689932"/>
                  <a:pt x="7763926" y="2679993"/>
                </a:cubicBezTo>
                <a:cubicBezTo>
                  <a:pt x="7760519" y="2664562"/>
                  <a:pt x="7769395" y="2659074"/>
                  <a:pt x="7769395" y="2659074"/>
                </a:cubicBezTo>
                <a:cubicBezTo>
                  <a:pt x="7754742" y="2615531"/>
                  <a:pt x="7722647" y="2652913"/>
                  <a:pt x="7706961" y="2627541"/>
                </a:cubicBezTo>
                <a:cubicBezTo>
                  <a:pt x="7703555" y="2612112"/>
                  <a:pt x="7720273" y="2619311"/>
                  <a:pt x="7712430" y="2606625"/>
                </a:cubicBezTo>
                <a:cubicBezTo>
                  <a:pt x="7704588" y="2593941"/>
                  <a:pt x="7695712" y="2599429"/>
                  <a:pt x="7695712" y="2599429"/>
                </a:cubicBezTo>
                <a:cubicBezTo>
                  <a:pt x="7684463" y="2571313"/>
                  <a:pt x="7658870" y="2569605"/>
                  <a:pt x="7643185" y="2544234"/>
                </a:cubicBezTo>
                <a:cubicBezTo>
                  <a:pt x="7647622" y="2541491"/>
                  <a:pt x="7639780" y="2528807"/>
                  <a:pt x="7648655" y="2523319"/>
                </a:cubicBezTo>
                <a:cubicBezTo>
                  <a:pt x="7640811" y="2510632"/>
                  <a:pt x="7640811" y="2510632"/>
                  <a:pt x="7640811" y="2510632"/>
                </a:cubicBezTo>
                <a:cubicBezTo>
                  <a:pt x="7640811" y="2510632"/>
                  <a:pt x="7640811" y="2510632"/>
                  <a:pt x="7645249" y="2507888"/>
                </a:cubicBezTo>
                <a:cubicBezTo>
                  <a:pt x="7637407" y="2495206"/>
                  <a:pt x="7637407" y="2495206"/>
                  <a:pt x="7637407" y="2495206"/>
                </a:cubicBezTo>
                <a:cubicBezTo>
                  <a:pt x="7637407" y="2495206"/>
                  <a:pt x="7632969" y="2497948"/>
                  <a:pt x="7632969" y="2497948"/>
                </a:cubicBezTo>
                <a:lnTo>
                  <a:pt x="7631340" y="2498956"/>
                </a:lnTo>
                <a:lnTo>
                  <a:pt x="7620610" y="2489619"/>
                </a:lnTo>
                <a:cubicBezTo>
                  <a:pt x="7617134" y="2486973"/>
                  <a:pt x="7614618" y="2483236"/>
                  <a:pt x="7615193" y="2473355"/>
                </a:cubicBezTo>
                <a:lnTo>
                  <a:pt x="7655464" y="2484040"/>
                </a:lnTo>
                <a:lnTo>
                  <a:pt x="7650719" y="2486973"/>
                </a:lnTo>
                <a:cubicBezTo>
                  <a:pt x="7662998" y="2496914"/>
                  <a:pt x="7667438" y="2494169"/>
                  <a:pt x="7671875" y="2491426"/>
                </a:cubicBezTo>
                <a:cubicBezTo>
                  <a:pt x="7687561" y="2516798"/>
                  <a:pt x="7657531" y="2517832"/>
                  <a:pt x="7665373" y="2530516"/>
                </a:cubicBezTo>
                <a:cubicBezTo>
                  <a:pt x="7677652" y="2540457"/>
                  <a:pt x="7690965" y="2532225"/>
                  <a:pt x="7695403" y="2529481"/>
                </a:cubicBezTo>
                <a:cubicBezTo>
                  <a:pt x="7698809" y="2544911"/>
                  <a:pt x="7689934" y="2550400"/>
                  <a:pt x="7697776" y="2563082"/>
                </a:cubicBezTo>
                <a:cubicBezTo>
                  <a:pt x="7702214" y="2560338"/>
                  <a:pt x="7702214" y="2560338"/>
                  <a:pt x="7702214" y="2560338"/>
                </a:cubicBezTo>
                <a:cubicBezTo>
                  <a:pt x="7715528" y="2552107"/>
                  <a:pt x="7728842" y="2543876"/>
                  <a:pt x="7741123" y="2553819"/>
                </a:cubicBezTo>
                <a:cubicBezTo>
                  <a:pt x="7749999" y="2548330"/>
                  <a:pt x="7754436" y="2545586"/>
                  <a:pt x="7763312" y="2540098"/>
                </a:cubicBezTo>
                <a:cubicBezTo>
                  <a:pt x="7767749" y="2537355"/>
                  <a:pt x="7780029" y="2547294"/>
                  <a:pt x="7788905" y="2541807"/>
                </a:cubicBezTo>
                <a:cubicBezTo>
                  <a:pt x="7792309" y="2557236"/>
                  <a:pt x="7787871" y="2559980"/>
                  <a:pt x="7795715" y="2572667"/>
                </a:cubicBezTo>
                <a:cubicBezTo>
                  <a:pt x="7804590" y="2567178"/>
                  <a:pt x="7809028" y="2564435"/>
                  <a:pt x="7821308" y="2574376"/>
                </a:cubicBezTo>
                <a:cubicBezTo>
                  <a:pt x="7816871" y="2577119"/>
                  <a:pt x="7812432" y="2579862"/>
                  <a:pt x="7807994" y="2582607"/>
                </a:cubicBezTo>
                <a:cubicBezTo>
                  <a:pt x="7815839" y="2595293"/>
                  <a:pt x="7815839" y="2595293"/>
                  <a:pt x="7820277" y="2592549"/>
                </a:cubicBezTo>
                <a:cubicBezTo>
                  <a:pt x="7815839" y="2595293"/>
                  <a:pt x="7814806" y="2613464"/>
                  <a:pt x="7810368" y="2616209"/>
                </a:cubicBezTo>
                <a:cubicBezTo>
                  <a:pt x="7811219" y="2620064"/>
                  <a:pt x="7813030" y="2621135"/>
                  <a:pt x="7815464" y="2620729"/>
                </a:cubicBezTo>
                <a:cubicBezTo>
                  <a:pt x="7822758" y="2619506"/>
                  <a:pt x="7835626" y="2604976"/>
                  <a:pt x="7844837" y="2612429"/>
                </a:cubicBezTo>
                <a:cubicBezTo>
                  <a:pt x="7844837" y="2612429"/>
                  <a:pt x="7844837" y="2612429"/>
                  <a:pt x="7852682" y="2625117"/>
                </a:cubicBezTo>
                <a:cubicBezTo>
                  <a:pt x="7848243" y="2627860"/>
                  <a:pt x="7856086" y="2640543"/>
                  <a:pt x="7860524" y="2637799"/>
                </a:cubicBezTo>
                <a:cubicBezTo>
                  <a:pt x="7869399" y="2632312"/>
                  <a:pt x="7857118" y="2622373"/>
                  <a:pt x="7857118" y="2622373"/>
                </a:cubicBezTo>
                <a:cubicBezTo>
                  <a:pt x="7857118" y="2622373"/>
                  <a:pt x="7849274" y="2609686"/>
                  <a:pt x="7849274" y="2609686"/>
                </a:cubicBezTo>
                <a:cubicBezTo>
                  <a:pt x="7853712" y="2606941"/>
                  <a:pt x="7867025" y="2598711"/>
                  <a:pt x="7867025" y="2598711"/>
                </a:cubicBezTo>
                <a:cubicBezTo>
                  <a:pt x="7859182" y="2586026"/>
                  <a:pt x="7859182" y="2586026"/>
                  <a:pt x="7854744" y="2588770"/>
                </a:cubicBezTo>
                <a:cubicBezTo>
                  <a:pt x="7845871" y="2594257"/>
                  <a:pt x="7836995" y="2599746"/>
                  <a:pt x="7820277" y="2592549"/>
                </a:cubicBezTo>
                <a:cubicBezTo>
                  <a:pt x="7829152" y="2587061"/>
                  <a:pt x="7842465" y="2578831"/>
                  <a:pt x="7851341" y="2573342"/>
                </a:cubicBezTo>
                <a:cubicBezTo>
                  <a:pt x="7835655" y="2547971"/>
                  <a:pt x="7817905" y="2558946"/>
                  <a:pt x="7810059" y="2546261"/>
                </a:cubicBezTo>
                <a:cubicBezTo>
                  <a:pt x="7802219" y="2533577"/>
                  <a:pt x="7807689" y="2512661"/>
                  <a:pt x="7816564" y="2507174"/>
                </a:cubicBezTo>
                <a:cubicBezTo>
                  <a:pt x="7825439" y="2501687"/>
                  <a:pt x="7828844" y="2517113"/>
                  <a:pt x="7833282" y="2514370"/>
                </a:cubicBezTo>
                <a:cubicBezTo>
                  <a:pt x="7836687" y="2529797"/>
                  <a:pt x="7823372" y="2538030"/>
                  <a:pt x="7831215" y="2550716"/>
                </a:cubicBezTo>
                <a:cubicBezTo>
                  <a:pt x="7844530" y="2542485"/>
                  <a:pt x="7853405" y="2536997"/>
                  <a:pt x="7862282" y="2531509"/>
                </a:cubicBezTo>
                <a:cubicBezTo>
                  <a:pt x="7865686" y="2546937"/>
                  <a:pt x="7848968" y="2539741"/>
                  <a:pt x="7852371" y="2555169"/>
                </a:cubicBezTo>
                <a:cubicBezTo>
                  <a:pt x="7872497" y="2577794"/>
                  <a:pt x="7886843" y="2551393"/>
                  <a:pt x="7902529" y="2576759"/>
                </a:cubicBezTo>
                <a:cubicBezTo>
                  <a:pt x="7911404" y="2571272"/>
                  <a:pt x="7920279" y="2565784"/>
                  <a:pt x="7924716" y="2563041"/>
                </a:cubicBezTo>
                <a:cubicBezTo>
                  <a:pt x="7932561" y="2575727"/>
                  <a:pt x="7923684" y="2581215"/>
                  <a:pt x="7931528" y="2593898"/>
                </a:cubicBezTo>
                <a:cubicBezTo>
                  <a:pt x="7935966" y="2591154"/>
                  <a:pt x="7935966" y="2591154"/>
                  <a:pt x="7940403" y="2588411"/>
                </a:cubicBezTo>
                <a:cubicBezTo>
                  <a:pt x="7948245" y="2601095"/>
                  <a:pt x="7943807" y="2603839"/>
                  <a:pt x="7943807" y="2603839"/>
                </a:cubicBezTo>
                <a:cubicBezTo>
                  <a:pt x="7926057" y="2614815"/>
                  <a:pt x="7929462" y="2630244"/>
                  <a:pt x="7911712" y="2641220"/>
                </a:cubicBezTo>
                <a:cubicBezTo>
                  <a:pt x="7894992" y="2634019"/>
                  <a:pt x="7882711" y="2624082"/>
                  <a:pt x="7881679" y="2642253"/>
                </a:cubicBezTo>
                <a:cubicBezTo>
                  <a:pt x="7881679" y="2642253"/>
                  <a:pt x="7890554" y="2636764"/>
                  <a:pt x="7893962" y="2652196"/>
                </a:cubicBezTo>
                <a:cubicBezTo>
                  <a:pt x="7889522" y="2654938"/>
                  <a:pt x="7889522" y="2654938"/>
                  <a:pt x="7889522" y="2654938"/>
                </a:cubicBezTo>
                <a:cubicBezTo>
                  <a:pt x="7889522" y="2654938"/>
                  <a:pt x="7897364" y="2667624"/>
                  <a:pt x="7901802" y="2664879"/>
                </a:cubicBezTo>
                <a:cubicBezTo>
                  <a:pt x="7928430" y="2648415"/>
                  <a:pt x="7947213" y="2619269"/>
                  <a:pt x="7981683" y="2615490"/>
                </a:cubicBezTo>
                <a:cubicBezTo>
                  <a:pt x="7986119" y="2612745"/>
                  <a:pt x="7973839" y="2602807"/>
                  <a:pt x="7978278" y="2600064"/>
                </a:cubicBezTo>
                <a:cubicBezTo>
                  <a:pt x="7996030" y="2589088"/>
                  <a:pt x="8005936" y="2565426"/>
                  <a:pt x="8019249" y="2557194"/>
                </a:cubicBezTo>
                <a:cubicBezTo>
                  <a:pt x="8035969" y="2564392"/>
                  <a:pt x="8039373" y="2579821"/>
                  <a:pt x="8051655" y="2589764"/>
                </a:cubicBezTo>
                <a:cubicBezTo>
                  <a:pt x="8064968" y="2581532"/>
                  <a:pt x="8073844" y="2576045"/>
                  <a:pt x="8070439" y="2560614"/>
                </a:cubicBezTo>
                <a:cubicBezTo>
                  <a:pt x="8067034" y="2545186"/>
                  <a:pt x="8050313" y="2537988"/>
                  <a:pt x="8038033" y="2528048"/>
                </a:cubicBezTo>
                <a:cubicBezTo>
                  <a:pt x="8029157" y="2533535"/>
                  <a:pt x="8024720" y="2536280"/>
                  <a:pt x="8024720" y="2536280"/>
                </a:cubicBezTo>
                <a:cubicBezTo>
                  <a:pt x="8021316" y="2520851"/>
                  <a:pt x="8030191" y="2515364"/>
                  <a:pt x="8022348" y="2502677"/>
                </a:cubicBezTo>
                <a:cubicBezTo>
                  <a:pt x="8014505" y="2489993"/>
                  <a:pt x="8010067" y="2492738"/>
                  <a:pt x="8002225" y="2480053"/>
                </a:cubicBezTo>
                <a:cubicBezTo>
                  <a:pt x="7998819" y="2464623"/>
                  <a:pt x="7978695" y="2441996"/>
                  <a:pt x="7977664" y="2460169"/>
                </a:cubicBezTo>
                <a:cubicBezTo>
                  <a:pt x="7981068" y="2475597"/>
                  <a:pt x="7985505" y="2472853"/>
                  <a:pt x="7993349" y="2485540"/>
                </a:cubicBezTo>
                <a:cubicBezTo>
                  <a:pt x="7980036" y="2493772"/>
                  <a:pt x="7972190" y="2481087"/>
                  <a:pt x="7964349" y="2468403"/>
                </a:cubicBezTo>
                <a:cubicBezTo>
                  <a:pt x="7959910" y="2471145"/>
                  <a:pt x="7955474" y="2473890"/>
                  <a:pt x="7947629" y="2461202"/>
                </a:cubicBezTo>
                <a:cubicBezTo>
                  <a:pt x="7947629" y="2461202"/>
                  <a:pt x="7947629" y="2461202"/>
                  <a:pt x="7952068" y="2458459"/>
                </a:cubicBezTo>
                <a:cubicBezTo>
                  <a:pt x="7952068" y="2458459"/>
                  <a:pt x="7952068" y="2458459"/>
                  <a:pt x="7944225" y="2445775"/>
                </a:cubicBezTo>
                <a:cubicBezTo>
                  <a:pt x="7944225" y="2445775"/>
                  <a:pt x="7939787" y="2448518"/>
                  <a:pt x="7939787" y="2448518"/>
                </a:cubicBezTo>
                <a:cubicBezTo>
                  <a:pt x="7939787" y="2448518"/>
                  <a:pt x="7947629" y="2461202"/>
                  <a:pt x="7947629" y="2461202"/>
                </a:cubicBezTo>
                <a:cubicBezTo>
                  <a:pt x="7930913" y="2454007"/>
                  <a:pt x="7922038" y="2459494"/>
                  <a:pt x="7901914" y="2436866"/>
                </a:cubicBezTo>
                <a:cubicBezTo>
                  <a:pt x="7906350" y="2434122"/>
                  <a:pt x="7919663" y="2425892"/>
                  <a:pt x="7903978" y="2400522"/>
                </a:cubicBezTo>
                <a:cubicBezTo>
                  <a:pt x="7908415" y="2397778"/>
                  <a:pt x="7912853" y="2395035"/>
                  <a:pt x="7917290" y="2392290"/>
                </a:cubicBezTo>
                <a:cubicBezTo>
                  <a:pt x="7909448" y="2379606"/>
                  <a:pt x="7905011" y="2382350"/>
                  <a:pt x="7900573" y="2385094"/>
                </a:cubicBezTo>
                <a:cubicBezTo>
                  <a:pt x="7892730" y="2372411"/>
                  <a:pt x="7897167" y="2369667"/>
                  <a:pt x="7897167" y="2369667"/>
                </a:cubicBezTo>
                <a:cubicBezTo>
                  <a:pt x="7889324" y="2356980"/>
                  <a:pt x="7864764" y="2337100"/>
                  <a:pt x="7861358" y="2321668"/>
                </a:cubicBezTo>
                <a:cubicBezTo>
                  <a:pt x="7861358" y="2321668"/>
                  <a:pt x="7865795" y="2318927"/>
                  <a:pt x="7857954" y="2306241"/>
                </a:cubicBezTo>
                <a:cubicBezTo>
                  <a:pt x="7866830" y="2300755"/>
                  <a:pt x="7867861" y="2282579"/>
                  <a:pt x="7884581" y="2289777"/>
                </a:cubicBezTo>
                <a:cubicBezTo>
                  <a:pt x="7889019" y="2287034"/>
                  <a:pt x="7892423" y="2302462"/>
                  <a:pt x="7896860" y="2299718"/>
                </a:cubicBezTo>
                <a:cubicBezTo>
                  <a:pt x="7901298" y="2296974"/>
                  <a:pt x="7893457" y="2284291"/>
                  <a:pt x="7893457" y="2284291"/>
                </a:cubicBezTo>
                <a:cubicBezTo>
                  <a:pt x="7897895" y="2281547"/>
                  <a:pt x="7910174" y="2291487"/>
                  <a:pt x="7910174" y="2291487"/>
                </a:cubicBezTo>
                <a:cubicBezTo>
                  <a:pt x="7910174" y="2291487"/>
                  <a:pt x="7910174" y="2291487"/>
                  <a:pt x="7913580" y="2306918"/>
                </a:cubicBezTo>
                <a:cubicBezTo>
                  <a:pt x="7918019" y="2304171"/>
                  <a:pt x="7914611" y="2288743"/>
                  <a:pt x="7919049" y="2285999"/>
                </a:cubicBezTo>
                <a:cubicBezTo>
                  <a:pt x="7907801" y="2257886"/>
                  <a:pt x="7876737" y="2277093"/>
                  <a:pt x="7860019" y="2269896"/>
                </a:cubicBezTo>
                <a:cubicBezTo>
                  <a:pt x="7855581" y="2272640"/>
                  <a:pt x="7846705" y="2278126"/>
                  <a:pt x="7842267" y="2280871"/>
                </a:cubicBezTo>
                <a:cubicBezTo>
                  <a:pt x="7834425" y="2268188"/>
                  <a:pt x="7843300" y="2262699"/>
                  <a:pt x="7847739" y="2259956"/>
                </a:cubicBezTo>
                <a:cubicBezTo>
                  <a:pt x="7827615" y="2237329"/>
                  <a:pt x="7848770" y="2241782"/>
                  <a:pt x="7845365" y="2226354"/>
                </a:cubicBezTo>
                <a:cubicBezTo>
                  <a:pt x="7833086" y="2216414"/>
                  <a:pt x="7836490" y="2231843"/>
                  <a:pt x="7828648" y="2219158"/>
                </a:cubicBezTo>
                <a:cubicBezTo>
                  <a:pt x="7828648" y="2219158"/>
                  <a:pt x="7833086" y="2216414"/>
                  <a:pt x="7825242" y="2203728"/>
                </a:cubicBezTo>
                <a:cubicBezTo>
                  <a:pt x="7837523" y="2213670"/>
                  <a:pt x="7837523" y="2213670"/>
                  <a:pt x="7841963" y="2210925"/>
                </a:cubicBezTo>
                <a:lnTo>
                  <a:pt x="7841690" y="2204672"/>
                </a:lnTo>
                <a:lnTo>
                  <a:pt x="7846666" y="2205319"/>
                </a:lnTo>
                <a:cubicBezTo>
                  <a:pt x="7845476" y="2193486"/>
                  <a:pt x="7842452" y="2189666"/>
                  <a:pt x="7838470" y="2186936"/>
                </a:cubicBezTo>
                <a:lnTo>
                  <a:pt x="7836887" y="2185594"/>
                </a:lnTo>
                <a:lnTo>
                  <a:pt x="7835150" y="2180068"/>
                </a:lnTo>
                <a:cubicBezTo>
                  <a:pt x="7851867" y="2187266"/>
                  <a:pt x="7851867" y="2187266"/>
                  <a:pt x="7856306" y="2184521"/>
                </a:cubicBezTo>
                <a:cubicBezTo>
                  <a:pt x="7852902" y="2169094"/>
                  <a:pt x="7837217" y="2143723"/>
                  <a:pt x="7828340" y="2149211"/>
                </a:cubicBezTo>
                <a:cubicBezTo>
                  <a:pt x="7819465" y="2154697"/>
                  <a:pt x="7831746" y="2164637"/>
                  <a:pt x="7827308" y="2167380"/>
                </a:cubicBezTo>
                <a:cubicBezTo>
                  <a:pt x="7822870" y="2170125"/>
                  <a:pt x="7820393" y="2176040"/>
                  <a:pt x="7817489" y="2180028"/>
                </a:cubicBezTo>
                <a:lnTo>
                  <a:pt x="7815907" y="2181267"/>
                </a:lnTo>
                <a:lnTo>
                  <a:pt x="7809131" y="2176732"/>
                </a:lnTo>
                <a:cubicBezTo>
                  <a:pt x="7805358" y="2171127"/>
                  <a:pt x="7803770" y="2161723"/>
                  <a:pt x="7806860" y="2155580"/>
                </a:cubicBezTo>
                <a:cubicBezTo>
                  <a:pt x="7801828" y="2148105"/>
                  <a:pt x="7798806" y="2144285"/>
                  <a:pt x="7795254" y="2143704"/>
                </a:cubicBezTo>
                <a:lnTo>
                  <a:pt x="7783579" y="2149670"/>
                </a:lnTo>
                <a:lnTo>
                  <a:pt x="7786027" y="2140302"/>
                </a:lnTo>
                <a:lnTo>
                  <a:pt x="7789704" y="2126246"/>
                </a:lnTo>
                <a:lnTo>
                  <a:pt x="7794326" y="2130252"/>
                </a:lnTo>
                <a:lnTo>
                  <a:pt x="7797775" y="2131217"/>
                </a:lnTo>
                <a:lnTo>
                  <a:pt x="7794904" y="2134815"/>
                </a:lnTo>
                <a:cubicBezTo>
                  <a:pt x="7794904" y="2134815"/>
                  <a:pt x="7796864" y="2137987"/>
                  <a:pt x="7799379" y="2140816"/>
                </a:cubicBezTo>
                <a:cubicBezTo>
                  <a:pt x="7801894" y="2143643"/>
                  <a:pt x="7804965" y="2146130"/>
                  <a:pt x="7807185" y="2144756"/>
                </a:cubicBezTo>
                <a:cubicBezTo>
                  <a:pt x="7808294" y="2144071"/>
                  <a:pt x="7811281" y="2143321"/>
                  <a:pt x="7814892" y="2142184"/>
                </a:cubicBezTo>
                <a:lnTo>
                  <a:pt x="7821994" y="2139152"/>
                </a:lnTo>
                <a:lnTo>
                  <a:pt x="7821651" y="2141263"/>
                </a:lnTo>
                <a:cubicBezTo>
                  <a:pt x="7836290" y="2153584"/>
                  <a:pt x="7859206" y="2140788"/>
                  <a:pt x="7854458" y="2169795"/>
                </a:cubicBezTo>
                <a:cubicBezTo>
                  <a:pt x="7857014" y="2166903"/>
                  <a:pt x="7864072" y="2174677"/>
                  <a:pt x="7868046" y="2188564"/>
                </a:cubicBezTo>
                <a:cubicBezTo>
                  <a:pt x="7869850" y="2183895"/>
                  <a:pt x="7875559" y="2184003"/>
                  <a:pt x="7880892" y="2183220"/>
                </a:cubicBezTo>
                <a:lnTo>
                  <a:pt x="7885848" y="2181463"/>
                </a:lnTo>
                <a:lnTo>
                  <a:pt x="7885960" y="2181665"/>
                </a:lnTo>
                <a:lnTo>
                  <a:pt x="7886876" y="2181099"/>
                </a:lnTo>
                <a:lnTo>
                  <a:pt x="7888075" y="2180673"/>
                </a:lnTo>
                <a:lnTo>
                  <a:pt x="7888255" y="2180246"/>
                </a:lnTo>
                <a:lnTo>
                  <a:pt x="7888369" y="2180175"/>
                </a:lnTo>
                <a:cubicBezTo>
                  <a:pt x="7889574" y="2179432"/>
                  <a:pt x="7890777" y="2178686"/>
                  <a:pt x="7890777" y="2178686"/>
                </a:cubicBezTo>
                <a:lnTo>
                  <a:pt x="7889664" y="2176886"/>
                </a:lnTo>
                <a:lnTo>
                  <a:pt x="7891486" y="2172545"/>
                </a:lnTo>
                <a:cubicBezTo>
                  <a:pt x="7881693" y="2156050"/>
                  <a:pt x="7863071" y="2136250"/>
                  <a:pt x="7843661" y="2128420"/>
                </a:cubicBezTo>
                <a:lnTo>
                  <a:pt x="7833680" y="2126735"/>
                </a:lnTo>
                <a:lnTo>
                  <a:pt x="7830405" y="2112864"/>
                </a:lnTo>
                <a:cubicBezTo>
                  <a:pt x="7823747" y="2116980"/>
                  <a:pt x="7818459" y="2115867"/>
                  <a:pt x="7813169" y="2114754"/>
                </a:cubicBezTo>
                <a:lnTo>
                  <a:pt x="7810813" y="2115013"/>
                </a:lnTo>
                <a:lnTo>
                  <a:pt x="7797310" y="2092916"/>
                </a:lnTo>
                <a:lnTo>
                  <a:pt x="7797283" y="2092907"/>
                </a:lnTo>
                <a:lnTo>
                  <a:pt x="7797483" y="2089383"/>
                </a:lnTo>
                <a:cubicBezTo>
                  <a:pt x="7796633" y="2085526"/>
                  <a:pt x="7795781" y="2081670"/>
                  <a:pt x="7798000" y="2080297"/>
                </a:cubicBezTo>
                <a:cubicBezTo>
                  <a:pt x="7806876" y="2074810"/>
                  <a:pt x="7811314" y="2072066"/>
                  <a:pt x="7820188" y="2066578"/>
                </a:cubicBezTo>
                <a:cubicBezTo>
                  <a:pt x="7816783" y="2051150"/>
                  <a:pt x="7804503" y="2041207"/>
                  <a:pt x="7808941" y="2038464"/>
                </a:cubicBezTo>
                <a:cubicBezTo>
                  <a:pt x="7813378" y="2035721"/>
                  <a:pt x="7817816" y="2032978"/>
                  <a:pt x="7817816" y="2032978"/>
                </a:cubicBezTo>
                <a:cubicBezTo>
                  <a:pt x="7814411" y="2017549"/>
                  <a:pt x="7814411" y="2017549"/>
                  <a:pt x="7802131" y="2007610"/>
                </a:cubicBezTo>
                <a:cubicBezTo>
                  <a:pt x="7805537" y="2023036"/>
                  <a:pt x="7796660" y="2028523"/>
                  <a:pt x="7787785" y="2034011"/>
                </a:cubicBezTo>
                <a:cubicBezTo>
                  <a:pt x="7783348" y="2036755"/>
                  <a:pt x="7783348" y="2036755"/>
                  <a:pt x="7783348" y="2036755"/>
                </a:cubicBezTo>
                <a:cubicBezTo>
                  <a:pt x="7775505" y="2024072"/>
                  <a:pt x="7779943" y="2021328"/>
                  <a:pt x="7788818" y="2015840"/>
                </a:cubicBezTo>
                <a:cubicBezTo>
                  <a:pt x="7777571" y="1987726"/>
                  <a:pt x="7790882" y="1979494"/>
                  <a:pt x="7800790" y="1955834"/>
                </a:cubicBezTo>
                <a:cubicBezTo>
                  <a:pt x="7800790" y="1955834"/>
                  <a:pt x="7791914" y="1961320"/>
                  <a:pt x="7788509" y="1945893"/>
                </a:cubicBezTo>
                <a:cubicBezTo>
                  <a:pt x="7784072" y="1948637"/>
                  <a:pt x="7792948" y="1943150"/>
                  <a:pt x="7792948" y="1943150"/>
                </a:cubicBezTo>
                <a:cubicBezTo>
                  <a:pt x="7815136" y="1929429"/>
                  <a:pt x="7840730" y="1931138"/>
                  <a:pt x="7862918" y="1917419"/>
                </a:cubicBezTo>
                <a:cubicBezTo>
                  <a:pt x="7850638" y="1907480"/>
                  <a:pt x="7837325" y="1915710"/>
                  <a:pt x="7820608" y="1908515"/>
                </a:cubicBezTo>
                <a:cubicBezTo>
                  <a:pt x="7824012" y="1923942"/>
                  <a:pt x="7819574" y="1926685"/>
                  <a:pt x="7815136" y="1929429"/>
                </a:cubicBezTo>
                <a:cubicBezTo>
                  <a:pt x="7803889" y="1901315"/>
                  <a:pt x="7817201" y="1893084"/>
                  <a:pt x="7813798" y="1877657"/>
                </a:cubicBezTo>
                <a:cubicBezTo>
                  <a:pt x="7822155" y="1881253"/>
                  <a:pt x="7827700" y="1877824"/>
                  <a:pt x="7829626" y="1872253"/>
                </a:cubicBezTo>
                <a:cubicBezTo>
                  <a:pt x="7831548" y="1866682"/>
                  <a:pt x="7829845" y="1858966"/>
                  <a:pt x="7823706" y="1853997"/>
                </a:cubicBezTo>
                <a:cubicBezTo>
                  <a:pt x="7819268" y="1856742"/>
                  <a:pt x="7814829" y="1859485"/>
                  <a:pt x="7813798" y="1877657"/>
                </a:cubicBezTo>
                <a:cubicBezTo>
                  <a:pt x="7810392" y="1862229"/>
                  <a:pt x="7805955" y="1864973"/>
                  <a:pt x="7805955" y="1864973"/>
                </a:cubicBezTo>
                <a:cubicBezTo>
                  <a:pt x="7805955" y="1864973"/>
                  <a:pt x="7802548" y="1849542"/>
                  <a:pt x="7806986" y="1846798"/>
                </a:cubicBezTo>
                <a:cubicBezTo>
                  <a:pt x="7794706" y="1836858"/>
                  <a:pt x="7794706" y="1836858"/>
                  <a:pt x="7794706" y="1836858"/>
                </a:cubicBezTo>
                <a:cubicBezTo>
                  <a:pt x="7774582" y="1814232"/>
                  <a:pt x="7780052" y="1793317"/>
                  <a:pt x="7768805" y="1765203"/>
                </a:cubicBezTo>
                <a:lnTo>
                  <a:pt x="7759929" y="1770690"/>
                </a:lnTo>
                <a:cubicBezTo>
                  <a:pt x="7752084" y="1758003"/>
                  <a:pt x="7752084" y="1758003"/>
                  <a:pt x="7748679" y="1742575"/>
                </a:cubicBezTo>
                <a:cubicBezTo>
                  <a:pt x="7736399" y="1732636"/>
                  <a:pt x="7731963" y="1735379"/>
                  <a:pt x="7719681" y="1725435"/>
                </a:cubicBezTo>
                <a:cubicBezTo>
                  <a:pt x="7715244" y="1728179"/>
                  <a:pt x="7723088" y="1740866"/>
                  <a:pt x="7723088" y="1740866"/>
                </a:cubicBezTo>
                <a:cubicBezTo>
                  <a:pt x="7714211" y="1746355"/>
                  <a:pt x="7717616" y="1761782"/>
                  <a:pt x="7708741" y="1767269"/>
                </a:cubicBezTo>
                <a:cubicBezTo>
                  <a:pt x="7696460" y="1757329"/>
                  <a:pt x="7701931" y="1736411"/>
                  <a:pt x="7707401" y="1715497"/>
                </a:cubicBezTo>
                <a:cubicBezTo>
                  <a:pt x="7702964" y="1718240"/>
                  <a:pt x="7698525" y="1720983"/>
                  <a:pt x="7690683" y="1708299"/>
                </a:cubicBezTo>
                <a:cubicBezTo>
                  <a:pt x="7690683" y="1708299"/>
                  <a:pt x="7695121" y="1705556"/>
                  <a:pt x="7691716" y="1690126"/>
                </a:cubicBezTo>
                <a:cubicBezTo>
                  <a:pt x="7682840" y="1695612"/>
                  <a:pt x="7673964" y="1701101"/>
                  <a:pt x="7669526" y="1703844"/>
                </a:cubicBezTo>
                <a:cubicBezTo>
                  <a:pt x="7677371" y="1716531"/>
                  <a:pt x="7681808" y="1713787"/>
                  <a:pt x="7681808" y="1713787"/>
                </a:cubicBezTo>
                <a:cubicBezTo>
                  <a:pt x="7689650" y="1726472"/>
                  <a:pt x="7680775" y="1731959"/>
                  <a:pt x="7676337" y="1734704"/>
                </a:cubicBezTo>
                <a:cubicBezTo>
                  <a:pt x="7672933" y="1719275"/>
                  <a:pt x="7660650" y="1709333"/>
                  <a:pt x="7651775" y="1714820"/>
                </a:cubicBezTo>
                <a:cubicBezTo>
                  <a:pt x="7631649" y="1692193"/>
                  <a:pt x="7649403" y="1681218"/>
                  <a:pt x="7653840" y="1678473"/>
                </a:cubicBezTo>
                <a:cubicBezTo>
                  <a:pt x="7650436" y="1663047"/>
                  <a:pt x="7630311" y="1640420"/>
                  <a:pt x="7626908" y="1624992"/>
                </a:cubicBezTo>
                <a:cubicBezTo>
                  <a:pt x="7631345" y="1622248"/>
                  <a:pt x="7631345" y="1622248"/>
                  <a:pt x="7631345" y="1622248"/>
                </a:cubicBezTo>
                <a:cubicBezTo>
                  <a:pt x="7631345" y="1622248"/>
                  <a:pt x="7643624" y="1632189"/>
                  <a:pt x="7651469" y="1644876"/>
                </a:cubicBezTo>
                <a:cubicBezTo>
                  <a:pt x="7655906" y="1642131"/>
                  <a:pt x="7660343" y="1639388"/>
                  <a:pt x="7669219" y="1633901"/>
                </a:cubicBezTo>
                <a:cubicBezTo>
                  <a:pt x="7669219" y="1633901"/>
                  <a:pt x="7673657" y="1631158"/>
                  <a:pt x="7665813" y="1618469"/>
                </a:cubicBezTo>
                <a:cubicBezTo>
                  <a:pt x="7649096" y="1611273"/>
                  <a:pt x="7627940" y="1606821"/>
                  <a:pt x="7604411" y="1568763"/>
                </a:cubicBezTo>
                <a:cubicBezTo>
                  <a:pt x="7604411" y="1568763"/>
                  <a:pt x="7595534" y="1574251"/>
                  <a:pt x="7591097" y="1576995"/>
                </a:cubicBezTo>
                <a:cubicBezTo>
                  <a:pt x="7587692" y="1561567"/>
                  <a:pt x="7584288" y="1546139"/>
                  <a:pt x="7567570" y="1538940"/>
                </a:cubicBezTo>
                <a:cubicBezTo>
                  <a:pt x="7563130" y="1541685"/>
                  <a:pt x="7563130" y="1541685"/>
                  <a:pt x="7554256" y="1547172"/>
                </a:cubicBezTo>
                <a:cubicBezTo>
                  <a:pt x="7550851" y="1531745"/>
                  <a:pt x="7550851" y="1531745"/>
                  <a:pt x="7543009" y="1519061"/>
                </a:cubicBezTo>
                <a:cubicBezTo>
                  <a:pt x="7535165" y="1506374"/>
                  <a:pt x="7526289" y="1511861"/>
                  <a:pt x="7509571" y="1504665"/>
                </a:cubicBezTo>
                <a:cubicBezTo>
                  <a:pt x="7500696" y="1510153"/>
                  <a:pt x="7499662" y="1528324"/>
                  <a:pt x="7486349" y="1536556"/>
                </a:cubicBezTo>
                <a:cubicBezTo>
                  <a:pt x="7481912" y="1539300"/>
                  <a:pt x="7474068" y="1526615"/>
                  <a:pt x="7469631" y="1529359"/>
                </a:cubicBezTo>
                <a:cubicBezTo>
                  <a:pt x="7468597" y="1547532"/>
                  <a:pt x="7459722" y="1553019"/>
                  <a:pt x="7447444" y="1543078"/>
                </a:cubicBezTo>
                <a:cubicBezTo>
                  <a:pt x="7438568" y="1548566"/>
                  <a:pt x="7441972" y="1563994"/>
                  <a:pt x="7433096" y="1569482"/>
                </a:cubicBezTo>
                <a:cubicBezTo>
                  <a:pt x="7453221" y="1592109"/>
                  <a:pt x="7457658" y="1589365"/>
                  <a:pt x="7469938" y="1599304"/>
                </a:cubicBezTo>
                <a:cubicBezTo>
                  <a:pt x="7473345" y="1614735"/>
                  <a:pt x="7467872" y="1635650"/>
                  <a:pt x="7487997" y="1658277"/>
                </a:cubicBezTo>
                <a:cubicBezTo>
                  <a:pt x="7495839" y="1670961"/>
                  <a:pt x="7479122" y="1663765"/>
                  <a:pt x="7486963" y="1676449"/>
                </a:cubicBezTo>
                <a:lnTo>
                  <a:pt x="7509257" y="1686047"/>
                </a:lnTo>
                <a:lnTo>
                  <a:pt x="7499245" y="1686391"/>
                </a:lnTo>
                <a:cubicBezTo>
                  <a:pt x="7493774" y="1707305"/>
                  <a:pt x="7489336" y="1710051"/>
                  <a:pt x="7476023" y="1718282"/>
                </a:cubicBezTo>
                <a:cubicBezTo>
                  <a:pt x="7474988" y="1736453"/>
                  <a:pt x="7503990" y="1753593"/>
                  <a:pt x="7508427" y="1750849"/>
                </a:cubicBezTo>
                <a:cubicBezTo>
                  <a:pt x="7517302" y="1745363"/>
                  <a:pt x="7529583" y="1755302"/>
                  <a:pt x="7542896" y="1747070"/>
                </a:cubicBezTo>
                <a:cubicBezTo>
                  <a:pt x="7542896" y="1747070"/>
                  <a:pt x="7538458" y="1749813"/>
                  <a:pt x="7546302" y="1762500"/>
                </a:cubicBezTo>
                <a:cubicBezTo>
                  <a:pt x="7546302" y="1762500"/>
                  <a:pt x="7563020" y="1769695"/>
                  <a:pt x="7563020" y="1769695"/>
                </a:cubicBezTo>
                <a:cubicBezTo>
                  <a:pt x="7570865" y="1782383"/>
                  <a:pt x="7566426" y="1785127"/>
                  <a:pt x="7566426" y="1785127"/>
                </a:cubicBezTo>
                <a:cubicBezTo>
                  <a:pt x="7566426" y="1785127"/>
                  <a:pt x="7557551" y="1790614"/>
                  <a:pt x="7557551" y="1790614"/>
                </a:cubicBezTo>
                <a:cubicBezTo>
                  <a:pt x="7556517" y="1808786"/>
                  <a:pt x="7538767" y="1819761"/>
                  <a:pt x="7562295" y="1857815"/>
                </a:cubicBezTo>
                <a:cubicBezTo>
                  <a:pt x="7561519" y="1871444"/>
                  <a:pt x="7541938" y="1876978"/>
                  <a:pt x="7530322" y="1880049"/>
                </a:cubicBezTo>
                <a:lnTo>
                  <a:pt x="7523262" y="1882230"/>
                </a:lnTo>
                <a:lnTo>
                  <a:pt x="7521980" y="1880814"/>
                </a:lnTo>
                <a:lnTo>
                  <a:pt x="7520226" y="1872868"/>
                </a:lnTo>
                <a:cubicBezTo>
                  <a:pt x="7518950" y="1867082"/>
                  <a:pt x="7517247" y="1859367"/>
                  <a:pt x="7515544" y="1851651"/>
                </a:cubicBezTo>
                <a:cubicBezTo>
                  <a:pt x="7519983" y="1848908"/>
                  <a:pt x="7524420" y="1846164"/>
                  <a:pt x="7528859" y="1843421"/>
                </a:cubicBezTo>
                <a:cubicBezTo>
                  <a:pt x="7521016" y="1830736"/>
                  <a:pt x="7516577" y="1833480"/>
                  <a:pt x="7525455" y="1827992"/>
                </a:cubicBezTo>
                <a:cubicBezTo>
                  <a:pt x="7513173" y="1818052"/>
                  <a:pt x="7504297" y="1823540"/>
                  <a:pt x="7495422" y="1829027"/>
                </a:cubicBezTo>
                <a:cubicBezTo>
                  <a:pt x="7503264" y="1841711"/>
                  <a:pt x="7498826" y="1844454"/>
                  <a:pt x="7498826" y="1844454"/>
                </a:cubicBezTo>
                <a:cubicBezTo>
                  <a:pt x="7500529" y="1852169"/>
                  <a:pt x="7502230" y="1859883"/>
                  <a:pt x="7502953" y="1866013"/>
                </a:cubicBezTo>
                <a:lnTo>
                  <a:pt x="7501685" y="1874727"/>
                </a:lnTo>
                <a:lnTo>
                  <a:pt x="7498283" y="1875652"/>
                </a:lnTo>
                <a:cubicBezTo>
                  <a:pt x="7499342" y="1869173"/>
                  <a:pt x="7494753" y="1871749"/>
                  <a:pt x="7495281" y="1868510"/>
                </a:cubicBezTo>
                <a:cubicBezTo>
                  <a:pt x="7488771" y="1873264"/>
                  <a:pt x="7482670" y="1873927"/>
                  <a:pt x="7476763" y="1872598"/>
                </a:cubicBezTo>
                <a:lnTo>
                  <a:pt x="7463242" y="1866455"/>
                </a:lnTo>
                <a:lnTo>
                  <a:pt x="7463325" y="1866405"/>
                </a:lnTo>
                <a:cubicBezTo>
                  <a:pt x="7472200" y="1860918"/>
                  <a:pt x="7481077" y="1855430"/>
                  <a:pt x="7489951" y="1849944"/>
                </a:cubicBezTo>
                <a:cubicBezTo>
                  <a:pt x="7477672" y="1840003"/>
                  <a:pt x="7468796" y="1845491"/>
                  <a:pt x="7464358" y="1848234"/>
                </a:cubicBezTo>
                <a:cubicBezTo>
                  <a:pt x="7459921" y="1850978"/>
                  <a:pt x="7455483" y="1853722"/>
                  <a:pt x="7451045" y="1856465"/>
                </a:cubicBezTo>
                <a:cubicBezTo>
                  <a:pt x="7446608" y="1859207"/>
                  <a:pt x="7446608" y="1859207"/>
                  <a:pt x="7434326" y="1849267"/>
                </a:cubicBezTo>
                <a:cubicBezTo>
                  <a:pt x="7443201" y="1843780"/>
                  <a:pt x="7448671" y="1822863"/>
                  <a:pt x="7440828" y="1810177"/>
                </a:cubicBezTo>
                <a:cubicBezTo>
                  <a:pt x="7431952" y="1815663"/>
                  <a:pt x="7423077" y="1821152"/>
                  <a:pt x="7410798" y="1811211"/>
                </a:cubicBezTo>
                <a:cubicBezTo>
                  <a:pt x="7407393" y="1795783"/>
                  <a:pt x="7420706" y="1787553"/>
                  <a:pt x="7405019" y="1762182"/>
                </a:cubicBezTo>
                <a:cubicBezTo>
                  <a:pt x="7400582" y="1764926"/>
                  <a:pt x="7397177" y="1749499"/>
                  <a:pt x="7397177" y="1749499"/>
                </a:cubicBezTo>
                <a:cubicBezTo>
                  <a:pt x="7389334" y="1736813"/>
                  <a:pt x="7393771" y="1734069"/>
                  <a:pt x="7393771" y="1734069"/>
                </a:cubicBezTo>
                <a:cubicBezTo>
                  <a:pt x="7381490" y="1724128"/>
                  <a:pt x="7377053" y="1726872"/>
                  <a:pt x="7377053" y="1726872"/>
                </a:cubicBezTo>
                <a:cubicBezTo>
                  <a:pt x="7369209" y="1714185"/>
                  <a:pt x="7378084" y="1708698"/>
                  <a:pt x="7373647" y="1711441"/>
                </a:cubicBezTo>
                <a:cubicBezTo>
                  <a:pt x="7360333" y="1719673"/>
                  <a:pt x="7368177" y="1732360"/>
                  <a:pt x="7371582" y="1747788"/>
                </a:cubicBezTo>
                <a:cubicBezTo>
                  <a:pt x="7362707" y="1753275"/>
                  <a:pt x="7362707" y="1753275"/>
                  <a:pt x="7353831" y="1758763"/>
                </a:cubicBezTo>
                <a:cubicBezTo>
                  <a:pt x="7365079" y="1786877"/>
                  <a:pt x="7342890" y="1800595"/>
                  <a:pt x="7346294" y="1816023"/>
                </a:cubicBezTo>
                <a:cubicBezTo>
                  <a:pt x="7358576" y="1825966"/>
                  <a:pt x="7380766" y="1812249"/>
                  <a:pt x="7385204" y="1809505"/>
                </a:cubicBezTo>
                <a:cubicBezTo>
                  <a:pt x="7397483" y="1819444"/>
                  <a:pt x="7379731" y="1830419"/>
                  <a:pt x="7387573" y="1843104"/>
                </a:cubicBezTo>
                <a:cubicBezTo>
                  <a:pt x="7387573" y="1843104"/>
                  <a:pt x="7392010" y="1840360"/>
                  <a:pt x="7392010" y="1840360"/>
                </a:cubicBezTo>
                <a:lnTo>
                  <a:pt x="7392987" y="1847753"/>
                </a:lnTo>
                <a:lnTo>
                  <a:pt x="7366317" y="1854058"/>
                </a:lnTo>
                <a:cubicBezTo>
                  <a:pt x="7369407" y="1847913"/>
                  <a:pt x="7363316" y="1846917"/>
                  <a:pt x="7364376" y="1840439"/>
                </a:cubicBezTo>
                <a:cubicBezTo>
                  <a:pt x="7345309" y="1842306"/>
                  <a:pt x="7324059" y="1828854"/>
                  <a:pt x="7303639" y="1830032"/>
                </a:cubicBezTo>
                <a:lnTo>
                  <a:pt x="7291688" y="1834307"/>
                </a:lnTo>
                <a:lnTo>
                  <a:pt x="7297831" y="1830509"/>
                </a:lnTo>
                <a:cubicBezTo>
                  <a:pt x="7301727" y="1828101"/>
                  <a:pt x="7306180" y="1825349"/>
                  <a:pt x="7312856" y="1821219"/>
                </a:cubicBezTo>
                <a:cubicBezTo>
                  <a:pt x="7312856" y="1821219"/>
                  <a:pt x="7313748" y="1802757"/>
                  <a:pt x="7301284" y="1792547"/>
                </a:cubicBezTo>
                <a:cubicBezTo>
                  <a:pt x="7302173" y="1774082"/>
                  <a:pt x="7327993" y="1776032"/>
                  <a:pt x="7328883" y="1757567"/>
                </a:cubicBezTo>
                <a:cubicBezTo>
                  <a:pt x="7333334" y="1754814"/>
                  <a:pt x="7337786" y="1752062"/>
                  <a:pt x="7342239" y="1749310"/>
                </a:cubicBezTo>
                <a:cubicBezTo>
                  <a:pt x="7338231" y="1742830"/>
                  <a:pt x="7338454" y="1738213"/>
                  <a:pt x="7338121" y="1733942"/>
                </a:cubicBezTo>
                <a:lnTo>
                  <a:pt x="7330664" y="1720639"/>
                </a:lnTo>
                <a:lnTo>
                  <a:pt x="7326214" y="1723390"/>
                </a:lnTo>
                <a:cubicBezTo>
                  <a:pt x="7321761" y="1726142"/>
                  <a:pt x="7326214" y="1723390"/>
                  <a:pt x="7313748" y="1713182"/>
                </a:cubicBezTo>
                <a:cubicBezTo>
                  <a:pt x="7317308" y="1728896"/>
                  <a:pt x="7296830" y="1705725"/>
                  <a:pt x="7287928" y="1711231"/>
                </a:cubicBezTo>
                <a:cubicBezTo>
                  <a:pt x="7287036" y="1729697"/>
                  <a:pt x="7291489" y="1726945"/>
                  <a:pt x="7307513" y="1752865"/>
                </a:cubicBezTo>
                <a:cubicBezTo>
                  <a:pt x="7311076" y="1768577"/>
                  <a:pt x="7280804" y="1769378"/>
                  <a:pt x="7268341" y="1759173"/>
                </a:cubicBezTo>
                <a:cubicBezTo>
                  <a:pt x="7259438" y="1764678"/>
                  <a:pt x="7267450" y="1777636"/>
                  <a:pt x="7262997" y="1780388"/>
                </a:cubicBezTo>
                <a:cubicBezTo>
                  <a:pt x="7271011" y="1793349"/>
                  <a:pt x="7284366" y="1785092"/>
                  <a:pt x="7292381" y="1798054"/>
                </a:cubicBezTo>
                <a:cubicBezTo>
                  <a:pt x="7292381" y="1798054"/>
                  <a:pt x="7287928" y="1800806"/>
                  <a:pt x="7287928" y="1800806"/>
                </a:cubicBezTo>
                <a:cubicBezTo>
                  <a:pt x="7279024" y="1806310"/>
                  <a:pt x="7266560" y="1796102"/>
                  <a:pt x="7261217" y="1817321"/>
                </a:cubicBezTo>
                <a:lnTo>
                  <a:pt x="7269526" y="1822018"/>
                </a:lnTo>
                <a:lnTo>
                  <a:pt x="7248135" y="1823082"/>
                </a:lnTo>
                <a:cubicBezTo>
                  <a:pt x="7242031" y="1823745"/>
                  <a:pt x="7236956" y="1822915"/>
                  <a:pt x="7230911" y="1815274"/>
                </a:cubicBezTo>
                <a:cubicBezTo>
                  <a:pt x="7225790" y="1821086"/>
                  <a:pt x="7219170" y="1823329"/>
                  <a:pt x="7213079" y="1822332"/>
                </a:cubicBezTo>
                <a:cubicBezTo>
                  <a:pt x="7214667" y="1812617"/>
                  <a:pt x="7210078" y="1815191"/>
                  <a:pt x="7211669" y="1805476"/>
                </a:cubicBezTo>
                <a:cubicBezTo>
                  <a:pt x="7196926" y="1806388"/>
                  <a:pt x="7192954" y="1792438"/>
                  <a:pt x="7179713" y="1796922"/>
                </a:cubicBezTo>
                <a:cubicBezTo>
                  <a:pt x="7181125" y="1813778"/>
                  <a:pt x="7171765" y="1845500"/>
                  <a:pt x="7165763" y="1831215"/>
                </a:cubicBezTo>
                <a:cubicBezTo>
                  <a:pt x="7170883" y="1825402"/>
                  <a:pt x="7170354" y="1828641"/>
                  <a:pt x="7170444" y="1815356"/>
                </a:cubicBezTo>
                <a:cubicBezTo>
                  <a:pt x="7154201" y="1812697"/>
                  <a:pt x="7160560" y="1773837"/>
                  <a:pt x="7138580" y="1793515"/>
                </a:cubicBezTo>
                <a:cubicBezTo>
                  <a:pt x="7136639" y="1779898"/>
                  <a:pt x="7125426" y="1784714"/>
                  <a:pt x="7120837" y="1787288"/>
                </a:cubicBezTo>
                <a:cubicBezTo>
                  <a:pt x="7125957" y="1781474"/>
                  <a:pt x="7111215" y="1782389"/>
                  <a:pt x="7106094" y="1788201"/>
                </a:cubicBezTo>
                <a:cubicBezTo>
                  <a:pt x="7104506" y="1797915"/>
                  <a:pt x="7109536" y="1805388"/>
                  <a:pt x="7103886" y="1814439"/>
                </a:cubicBezTo>
                <a:cubicBezTo>
                  <a:pt x="7107946" y="1815104"/>
                  <a:pt x="7112008" y="1815769"/>
                  <a:pt x="7112978" y="1822578"/>
                </a:cubicBezTo>
                <a:cubicBezTo>
                  <a:pt x="7114478" y="1826148"/>
                  <a:pt x="7113064" y="1828412"/>
                  <a:pt x="7110891" y="1830550"/>
                </a:cubicBezTo>
                <a:lnTo>
                  <a:pt x="7107669" y="1834047"/>
                </a:lnTo>
                <a:lnTo>
                  <a:pt x="7103766" y="1828807"/>
                </a:lnTo>
                <a:lnTo>
                  <a:pt x="7103730" y="1828131"/>
                </a:lnTo>
                <a:cubicBezTo>
                  <a:pt x="7103046" y="1825942"/>
                  <a:pt x="7102295" y="1824155"/>
                  <a:pt x="7102825" y="1820917"/>
                </a:cubicBezTo>
                <a:cubicBezTo>
                  <a:pt x="7092676" y="1819256"/>
                  <a:pt x="7089145" y="1815354"/>
                  <a:pt x="7084554" y="1817927"/>
                </a:cubicBezTo>
                <a:cubicBezTo>
                  <a:pt x="7083053" y="1814358"/>
                  <a:pt x="7084112" y="1807879"/>
                  <a:pt x="7083143" y="1801069"/>
                </a:cubicBezTo>
                <a:cubicBezTo>
                  <a:pt x="7087733" y="1798498"/>
                  <a:pt x="7092853" y="1792684"/>
                  <a:pt x="7093914" y="1786208"/>
                </a:cubicBezTo>
                <a:cubicBezTo>
                  <a:pt x="7085882" y="1771593"/>
                  <a:pt x="7072200" y="1766028"/>
                  <a:pt x="7051898" y="1762706"/>
                </a:cubicBezTo>
                <a:cubicBezTo>
                  <a:pt x="7048806" y="1768852"/>
                  <a:pt x="7045277" y="1764949"/>
                  <a:pt x="7043687" y="1774664"/>
                </a:cubicBezTo>
                <a:cubicBezTo>
                  <a:pt x="7043642" y="1781307"/>
                  <a:pt x="7045519" y="1785769"/>
                  <a:pt x="7046125" y="1790025"/>
                </a:cubicBezTo>
                <a:lnTo>
                  <a:pt x="7042256" y="1800578"/>
                </a:lnTo>
                <a:lnTo>
                  <a:pt x="7039382" y="1795931"/>
                </a:lnTo>
                <a:lnTo>
                  <a:pt x="7042021" y="1801220"/>
                </a:lnTo>
                <a:lnTo>
                  <a:pt x="7040948" y="1804141"/>
                </a:lnTo>
                <a:cubicBezTo>
                  <a:pt x="7039978" y="1797333"/>
                  <a:pt x="7036888" y="1803478"/>
                  <a:pt x="7035387" y="1799906"/>
                </a:cubicBezTo>
                <a:cubicBezTo>
                  <a:pt x="7036448" y="1793429"/>
                  <a:pt x="7042187" y="1771093"/>
                  <a:pt x="7036186" y="1756811"/>
                </a:cubicBezTo>
                <a:cubicBezTo>
                  <a:pt x="7031596" y="1759384"/>
                  <a:pt x="7024975" y="1761626"/>
                  <a:pt x="7019854" y="1767438"/>
                </a:cubicBezTo>
                <a:cubicBezTo>
                  <a:pt x="7019503" y="1744105"/>
                  <a:pt x="6983398" y="1748173"/>
                  <a:pt x="6984721" y="1778315"/>
                </a:cubicBezTo>
                <a:cubicBezTo>
                  <a:pt x="6978630" y="1777318"/>
                  <a:pt x="6977571" y="1783795"/>
                  <a:pt x="6977130" y="1773747"/>
                </a:cubicBezTo>
                <a:cubicBezTo>
                  <a:pt x="6982251" y="1767936"/>
                  <a:pt x="6982780" y="1764698"/>
                  <a:pt x="6986400" y="1755315"/>
                </a:cubicBezTo>
                <a:cubicBezTo>
                  <a:pt x="6982869" y="1751410"/>
                  <a:pt x="6979339" y="1747510"/>
                  <a:pt x="6975279" y="1746844"/>
                </a:cubicBezTo>
                <a:cubicBezTo>
                  <a:pt x="6970159" y="1752656"/>
                  <a:pt x="6965590" y="1751910"/>
                  <a:pt x="6961287" y="1749542"/>
                </a:cubicBezTo>
                <a:lnTo>
                  <a:pt x="6956953" y="1747090"/>
                </a:lnTo>
                <a:lnTo>
                  <a:pt x="6960214" y="1746318"/>
                </a:lnTo>
                <a:cubicBezTo>
                  <a:pt x="6966237" y="1744752"/>
                  <a:pt x="6971857" y="1741277"/>
                  <a:pt x="6974743" y="1730870"/>
                </a:cubicBezTo>
                <a:cubicBezTo>
                  <a:pt x="6962537" y="1721178"/>
                  <a:pt x="6962537" y="1721178"/>
                  <a:pt x="6954822" y="1708702"/>
                </a:cubicBezTo>
                <a:cubicBezTo>
                  <a:pt x="6951770" y="1706279"/>
                  <a:pt x="6949682" y="1705413"/>
                  <a:pt x="6948317" y="1705719"/>
                </a:cubicBezTo>
                <a:cubicBezTo>
                  <a:pt x="6944223" y="1706635"/>
                  <a:pt x="6946636" y="1718076"/>
                  <a:pt x="6949049" y="1729515"/>
                </a:cubicBezTo>
                <a:cubicBezTo>
                  <a:pt x="6942306" y="1733685"/>
                  <a:pt x="6934757" y="1734041"/>
                  <a:pt x="6929298" y="1735261"/>
                </a:cubicBezTo>
                <a:lnTo>
                  <a:pt x="6929015" y="1735691"/>
                </a:lnTo>
                <a:lnTo>
                  <a:pt x="6927082" y="1735632"/>
                </a:lnTo>
                <a:cubicBezTo>
                  <a:pt x="6917990" y="1727495"/>
                  <a:pt x="6913400" y="1730068"/>
                  <a:pt x="6901130" y="1741361"/>
                </a:cubicBezTo>
                <a:cubicBezTo>
                  <a:pt x="6902720" y="1731645"/>
                  <a:pt x="6899719" y="1724505"/>
                  <a:pt x="6899278" y="1714457"/>
                </a:cubicBezTo>
                <a:cubicBezTo>
                  <a:pt x="6886037" y="1718940"/>
                  <a:pt x="6881358" y="1734801"/>
                  <a:pt x="6875708" y="1743852"/>
                </a:cubicBezTo>
                <a:cubicBezTo>
                  <a:pt x="6874208" y="1740280"/>
                  <a:pt x="6869086" y="1746092"/>
                  <a:pt x="6863525" y="1741859"/>
                </a:cubicBezTo>
                <a:cubicBezTo>
                  <a:pt x="6862026" y="1738288"/>
                  <a:pt x="6862026" y="1738288"/>
                  <a:pt x="6862026" y="1738288"/>
                </a:cubicBezTo>
                <a:cubicBezTo>
                  <a:pt x="6862026" y="1738288"/>
                  <a:pt x="6862555" y="1735050"/>
                  <a:pt x="6862555" y="1735050"/>
                </a:cubicBezTo>
                <a:cubicBezTo>
                  <a:pt x="6868117" y="1739284"/>
                  <a:pt x="6871647" y="1743188"/>
                  <a:pt x="6875796" y="1730566"/>
                </a:cubicBezTo>
                <a:cubicBezTo>
                  <a:pt x="6869266" y="1719521"/>
                  <a:pt x="6863794" y="1702002"/>
                  <a:pt x="6853024" y="1716864"/>
                </a:cubicBezTo>
                <a:cubicBezTo>
                  <a:pt x="6853554" y="1713626"/>
                  <a:pt x="6842781" y="1728489"/>
                  <a:pt x="6847813" y="1735962"/>
                </a:cubicBezTo>
                <a:cubicBezTo>
                  <a:pt x="6849843" y="1736294"/>
                  <a:pt x="6849843" y="1736294"/>
                  <a:pt x="6849843" y="1736294"/>
                </a:cubicBezTo>
                <a:cubicBezTo>
                  <a:pt x="6849843" y="1736294"/>
                  <a:pt x="6847813" y="1735962"/>
                  <a:pt x="6847284" y="1739201"/>
                </a:cubicBezTo>
                <a:cubicBezTo>
                  <a:pt x="6847284" y="1739201"/>
                  <a:pt x="6847284" y="1739201"/>
                  <a:pt x="6848785" y="1742771"/>
                </a:cubicBezTo>
                <a:cubicBezTo>
                  <a:pt x="6844193" y="1745344"/>
                  <a:pt x="6842694" y="1741774"/>
                  <a:pt x="6841193" y="1738203"/>
                </a:cubicBezTo>
                <a:cubicBezTo>
                  <a:pt x="6843754" y="1735297"/>
                  <a:pt x="6842781" y="1728489"/>
                  <a:pt x="6841813" y="1721678"/>
                </a:cubicBezTo>
                <a:cubicBezTo>
                  <a:pt x="6838282" y="1717776"/>
                  <a:pt x="6834662" y="1727159"/>
                  <a:pt x="6835720" y="1720684"/>
                </a:cubicBezTo>
                <a:cubicBezTo>
                  <a:pt x="6839871" y="1708061"/>
                  <a:pt x="6837313" y="1710966"/>
                  <a:pt x="6840403" y="1704823"/>
                </a:cubicBezTo>
                <a:cubicBezTo>
                  <a:pt x="6836430" y="1690873"/>
                  <a:pt x="6823189" y="1695357"/>
                  <a:pt x="6817979" y="1714455"/>
                </a:cubicBezTo>
                <a:cubicBezTo>
                  <a:pt x="6824511" y="1725499"/>
                  <a:pt x="6825040" y="1722261"/>
                  <a:pt x="6829542" y="1732971"/>
                </a:cubicBezTo>
                <a:cubicBezTo>
                  <a:pt x="6823981" y="1728737"/>
                  <a:pt x="6815330" y="1730646"/>
                  <a:pt x="6812239" y="1736792"/>
                </a:cubicBezTo>
                <a:cubicBezTo>
                  <a:pt x="6801119" y="1728321"/>
                  <a:pt x="6794938" y="1740611"/>
                  <a:pt x="6788938" y="1726327"/>
                </a:cubicBezTo>
                <a:cubicBezTo>
                  <a:pt x="6795646" y="1710799"/>
                  <a:pt x="6796796" y="1691038"/>
                  <a:pt x="6787175" y="1686138"/>
                </a:cubicBezTo>
                <a:cubicBezTo>
                  <a:pt x="6783555" y="1695522"/>
                  <a:pt x="6778964" y="1698095"/>
                  <a:pt x="6776316" y="1714287"/>
                </a:cubicBezTo>
                <a:cubicBezTo>
                  <a:pt x="6769165" y="1719767"/>
                  <a:pt x="6759984" y="1724914"/>
                  <a:pt x="6753363" y="1727157"/>
                </a:cubicBezTo>
                <a:cubicBezTo>
                  <a:pt x="6748862" y="1716445"/>
                  <a:pt x="6755042" y="1704156"/>
                  <a:pt x="6755661" y="1687631"/>
                </a:cubicBezTo>
                <a:cubicBezTo>
                  <a:pt x="6747629" y="1673017"/>
                  <a:pt x="6742510" y="1678828"/>
                  <a:pt x="6732359" y="1677169"/>
                </a:cubicBezTo>
                <a:cubicBezTo>
                  <a:pt x="6719648" y="1678414"/>
                  <a:pt x="6715146" y="1667701"/>
                  <a:pt x="6709407" y="1690038"/>
                </a:cubicBezTo>
                <a:cubicBezTo>
                  <a:pt x="6703846" y="1685803"/>
                  <a:pt x="6700755" y="1691948"/>
                  <a:pt x="6696164" y="1694521"/>
                </a:cubicBezTo>
                <a:cubicBezTo>
                  <a:pt x="6694046" y="1707475"/>
                  <a:pt x="6697047" y="1714617"/>
                  <a:pt x="6694486" y="1717522"/>
                </a:cubicBezTo>
                <a:cubicBezTo>
                  <a:pt x="6685396" y="1709385"/>
                  <a:pt x="6690163" y="1680239"/>
                  <a:pt x="6692813" y="1664047"/>
                </a:cubicBezTo>
                <a:cubicBezTo>
                  <a:pt x="6682662" y="1662386"/>
                  <a:pt x="6671891" y="1677249"/>
                  <a:pt x="6668272" y="1686633"/>
                </a:cubicBezTo>
                <a:cubicBezTo>
                  <a:pt x="6660150" y="1685304"/>
                  <a:pt x="6657589" y="1688210"/>
                  <a:pt x="6648500" y="1680072"/>
                </a:cubicBezTo>
                <a:cubicBezTo>
                  <a:pt x="6647970" y="1683311"/>
                  <a:pt x="6647970" y="1683311"/>
                  <a:pt x="6647970" y="1683311"/>
                </a:cubicBezTo>
                <a:cubicBezTo>
                  <a:pt x="6646469" y="1679738"/>
                  <a:pt x="6646999" y="1676500"/>
                  <a:pt x="6645498" y="1672930"/>
                </a:cubicBezTo>
                <a:cubicBezTo>
                  <a:pt x="6647528" y="1673263"/>
                  <a:pt x="6647528" y="1673263"/>
                  <a:pt x="6647528" y="1673263"/>
                </a:cubicBezTo>
                <a:cubicBezTo>
                  <a:pt x="6648500" y="1680072"/>
                  <a:pt x="6653619" y="1674260"/>
                  <a:pt x="6654149" y="1671019"/>
                </a:cubicBezTo>
                <a:cubicBezTo>
                  <a:pt x="6648238" y="1643453"/>
                  <a:pt x="6632788" y="1674175"/>
                  <a:pt x="6626607" y="1686464"/>
                </a:cubicBezTo>
                <a:cubicBezTo>
                  <a:pt x="6610895" y="1680568"/>
                  <a:pt x="6615754" y="1638136"/>
                  <a:pt x="6595892" y="1644863"/>
                </a:cubicBezTo>
                <a:cubicBezTo>
                  <a:pt x="6593861" y="1644531"/>
                  <a:pt x="6593861" y="1644531"/>
                  <a:pt x="6594391" y="1641291"/>
                </a:cubicBezTo>
                <a:cubicBezTo>
                  <a:pt x="6594920" y="1638054"/>
                  <a:pt x="6594920" y="1638054"/>
                  <a:pt x="6592892" y="1637721"/>
                </a:cubicBezTo>
                <a:cubicBezTo>
                  <a:pt x="6592892" y="1637721"/>
                  <a:pt x="6592360" y="1640959"/>
                  <a:pt x="6592360" y="1640959"/>
                </a:cubicBezTo>
                <a:cubicBezTo>
                  <a:pt x="6591831" y="1644197"/>
                  <a:pt x="6591831" y="1644197"/>
                  <a:pt x="6591831" y="1644197"/>
                </a:cubicBezTo>
                <a:cubicBezTo>
                  <a:pt x="6591831" y="1644197"/>
                  <a:pt x="6591300" y="1647437"/>
                  <a:pt x="6591300" y="1647437"/>
                </a:cubicBezTo>
                <a:cubicBezTo>
                  <a:pt x="6589712" y="1657152"/>
                  <a:pt x="6586092" y="1666535"/>
                  <a:pt x="6579471" y="1668777"/>
                </a:cubicBezTo>
                <a:cubicBezTo>
                  <a:pt x="6575850" y="1678160"/>
                  <a:pt x="6573202" y="1694352"/>
                  <a:pt x="6566580" y="1696593"/>
                </a:cubicBezTo>
                <a:cubicBezTo>
                  <a:pt x="6562080" y="1685881"/>
                  <a:pt x="6556869" y="1704981"/>
                  <a:pt x="6551309" y="1700744"/>
                </a:cubicBezTo>
                <a:cubicBezTo>
                  <a:pt x="6549367" y="1687125"/>
                  <a:pt x="6539217" y="1685464"/>
                  <a:pt x="6546456" y="1666700"/>
                </a:cubicBezTo>
                <a:cubicBezTo>
                  <a:pt x="6540896" y="1662464"/>
                  <a:pt x="6533305" y="1657897"/>
                  <a:pt x="6526244" y="1650091"/>
                </a:cubicBezTo>
                <a:cubicBezTo>
                  <a:pt x="6522095" y="1662712"/>
                  <a:pt x="6515034" y="1654908"/>
                  <a:pt x="6506911" y="1653579"/>
                </a:cubicBezTo>
                <a:cubicBezTo>
                  <a:pt x="6496760" y="1651917"/>
                  <a:pt x="6478928" y="1658975"/>
                  <a:pt x="6474957" y="1645025"/>
                </a:cubicBezTo>
                <a:cubicBezTo>
                  <a:pt x="6471338" y="1654407"/>
                  <a:pt x="6465337" y="1640124"/>
                  <a:pt x="6456686" y="1642034"/>
                </a:cubicBezTo>
                <a:cubicBezTo>
                  <a:pt x="6457215" y="1638796"/>
                  <a:pt x="6458274" y="1632318"/>
                  <a:pt x="6454215" y="1631657"/>
                </a:cubicBezTo>
                <a:cubicBezTo>
                  <a:pt x="6454744" y="1628416"/>
                  <a:pt x="6455275" y="1625178"/>
                  <a:pt x="6453775" y="1621607"/>
                </a:cubicBezTo>
                <a:cubicBezTo>
                  <a:pt x="6451743" y="1621276"/>
                  <a:pt x="6452275" y="1618036"/>
                  <a:pt x="6450244" y="1617704"/>
                </a:cubicBezTo>
                <a:cubicBezTo>
                  <a:pt x="6447243" y="1610563"/>
                  <a:pt x="6438152" y="1602425"/>
                  <a:pt x="6429500" y="1604334"/>
                </a:cubicBezTo>
                <a:cubicBezTo>
                  <a:pt x="6428440" y="1610812"/>
                  <a:pt x="6432502" y="1611477"/>
                  <a:pt x="6428882" y="1620859"/>
                </a:cubicBezTo>
                <a:cubicBezTo>
                  <a:pt x="6421731" y="1626340"/>
                  <a:pt x="6408579" y="1617538"/>
                  <a:pt x="6400899" y="1626257"/>
                </a:cubicBezTo>
                <a:cubicBezTo>
                  <a:pt x="6403018" y="1613302"/>
                  <a:pt x="6403637" y="1596777"/>
                  <a:pt x="6398076" y="1592543"/>
                </a:cubicBezTo>
                <a:cubicBezTo>
                  <a:pt x="6392956" y="1598355"/>
                  <a:pt x="6389868" y="1604501"/>
                  <a:pt x="6384835" y="1597026"/>
                </a:cubicBezTo>
                <a:cubicBezTo>
                  <a:pt x="6381215" y="1606409"/>
                  <a:pt x="6379096" y="1619363"/>
                  <a:pt x="6373005" y="1618366"/>
                </a:cubicBezTo>
                <a:cubicBezTo>
                  <a:pt x="6369385" y="1627750"/>
                  <a:pt x="6372916" y="1631652"/>
                  <a:pt x="6368325" y="1634225"/>
                </a:cubicBezTo>
                <a:cubicBezTo>
                  <a:pt x="6366295" y="1633895"/>
                  <a:pt x="6366295" y="1633895"/>
                  <a:pt x="6366295" y="1633895"/>
                </a:cubicBezTo>
                <a:cubicBezTo>
                  <a:pt x="6364264" y="1633562"/>
                  <a:pt x="6364264" y="1633562"/>
                  <a:pt x="6362235" y="1633229"/>
                </a:cubicBezTo>
                <a:cubicBezTo>
                  <a:pt x="6362235" y="1633229"/>
                  <a:pt x="6362235" y="1633229"/>
                  <a:pt x="6360205" y="1632897"/>
                </a:cubicBezTo>
                <a:cubicBezTo>
                  <a:pt x="6360734" y="1629658"/>
                  <a:pt x="6361263" y="1626420"/>
                  <a:pt x="6359233" y="1626088"/>
                </a:cubicBezTo>
                <a:cubicBezTo>
                  <a:pt x="6359233" y="1626088"/>
                  <a:pt x="6357733" y="1622517"/>
                  <a:pt x="6355704" y="1622185"/>
                </a:cubicBezTo>
                <a:cubicBezTo>
                  <a:pt x="6355704" y="1622185"/>
                  <a:pt x="6353672" y="1621852"/>
                  <a:pt x="6351113" y="1624759"/>
                </a:cubicBezTo>
                <a:cubicBezTo>
                  <a:pt x="6351113" y="1624759"/>
                  <a:pt x="6350583" y="1627998"/>
                  <a:pt x="6350583" y="1627998"/>
                </a:cubicBezTo>
                <a:cubicBezTo>
                  <a:pt x="6350583" y="1627998"/>
                  <a:pt x="6352084" y="1631568"/>
                  <a:pt x="6352613" y="1628329"/>
                </a:cubicBezTo>
                <a:cubicBezTo>
                  <a:pt x="6354643" y="1628661"/>
                  <a:pt x="6356674" y="1628995"/>
                  <a:pt x="6356144" y="1632233"/>
                </a:cubicBezTo>
                <a:cubicBezTo>
                  <a:pt x="6355613" y="1635471"/>
                  <a:pt x="6353583" y="1635139"/>
                  <a:pt x="6353583" y="1635139"/>
                </a:cubicBezTo>
                <a:cubicBezTo>
                  <a:pt x="6351555" y="1634807"/>
                  <a:pt x="6351023" y="1638045"/>
                  <a:pt x="6350494" y="1641284"/>
                </a:cubicBezTo>
                <a:cubicBezTo>
                  <a:pt x="6350494" y="1641284"/>
                  <a:pt x="6351994" y="1644855"/>
                  <a:pt x="6351994" y="1644855"/>
                </a:cubicBezTo>
                <a:cubicBezTo>
                  <a:pt x="6354554" y="1641948"/>
                  <a:pt x="6354554" y="1641948"/>
                  <a:pt x="6356584" y="1642280"/>
                </a:cubicBezTo>
                <a:cubicBezTo>
                  <a:pt x="6356584" y="1642280"/>
                  <a:pt x="6356584" y="1642280"/>
                  <a:pt x="6358615" y="1642613"/>
                </a:cubicBezTo>
                <a:cubicBezTo>
                  <a:pt x="6358615" y="1642613"/>
                  <a:pt x="6360644" y="1642945"/>
                  <a:pt x="6362675" y="1643277"/>
                </a:cubicBezTo>
                <a:cubicBezTo>
                  <a:pt x="6362675" y="1643277"/>
                  <a:pt x="6364704" y="1643609"/>
                  <a:pt x="6364704" y="1643609"/>
                </a:cubicBezTo>
                <a:cubicBezTo>
                  <a:pt x="6364174" y="1646847"/>
                  <a:pt x="6366205" y="1647180"/>
                  <a:pt x="6365674" y="1650417"/>
                </a:cubicBezTo>
                <a:cubicBezTo>
                  <a:pt x="6358966" y="1665946"/>
                  <a:pt x="6343873" y="1643525"/>
                  <a:pt x="6337604" y="1669101"/>
                </a:cubicBezTo>
                <a:cubicBezTo>
                  <a:pt x="6330982" y="1671342"/>
                  <a:pt x="6332573" y="1661626"/>
                  <a:pt x="6331601" y="1654818"/>
                </a:cubicBezTo>
                <a:cubicBezTo>
                  <a:pt x="6330100" y="1651247"/>
                  <a:pt x="6322951" y="1656728"/>
                  <a:pt x="6326571" y="1647345"/>
                </a:cubicBezTo>
                <a:cubicBezTo>
                  <a:pt x="6327630" y="1640867"/>
                  <a:pt x="6328071" y="1650915"/>
                  <a:pt x="6331161" y="1644771"/>
                </a:cubicBezTo>
                <a:cubicBezTo>
                  <a:pt x="6331251" y="1631485"/>
                  <a:pt x="6331781" y="1628246"/>
                  <a:pt x="6335401" y="1618861"/>
                </a:cubicBezTo>
                <a:cubicBezTo>
                  <a:pt x="6336989" y="1609148"/>
                  <a:pt x="6329400" y="1604582"/>
                  <a:pt x="6337610" y="1592623"/>
                </a:cubicBezTo>
                <a:cubicBezTo>
                  <a:pt x="6324547" y="1570535"/>
                  <a:pt x="6299917" y="1606406"/>
                  <a:pt x="6310947" y="1628163"/>
                </a:cubicBezTo>
                <a:cubicBezTo>
                  <a:pt x="6305828" y="1633976"/>
                  <a:pt x="6300266" y="1629739"/>
                  <a:pt x="6294707" y="1625506"/>
                </a:cubicBezTo>
                <a:cubicBezTo>
                  <a:pt x="6293646" y="1631981"/>
                  <a:pt x="6289586" y="1631317"/>
                  <a:pt x="6288527" y="1637795"/>
                </a:cubicBezTo>
                <a:cubicBezTo>
                  <a:pt x="6287997" y="1641034"/>
                  <a:pt x="6289497" y="1644603"/>
                  <a:pt x="6290998" y="1648174"/>
                </a:cubicBezTo>
                <a:cubicBezTo>
                  <a:pt x="6284907" y="1647177"/>
                  <a:pt x="6275726" y="1652325"/>
                  <a:pt x="6275815" y="1639039"/>
                </a:cubicBezTo>
                <a:cubicBezTo>
                  <a:pt x="6276346" y="1635799"/>
                  <a:pt x="6283496" y="1630320"/>
                  <a:pt x="6279435" y="1629657"/>
                </a:cubicBezTo>
                <a:cubicBezTo>
                  <a:pt x="6278375" y="1636134"/>
                  <a:pt x="6277935" y="1626085"/>
                  <a:pt x="6276434" y="1622515"/>
                </a:cubicBezTo>
                <a:cubicBezTo>
                  <a:pt x="6278465" y="1622849"/>
                  <a:pt x="6278465" y="1622849"/>
                  <a:pt x="6278465" y="1622849"/>
                </a:cubicBezTo>
                <a:cubicBezTo>
                  <a:pt x="6280495" y="1623179"/>
                  <a:pt x="6281024" y="1619940"/>
                  <a:pt x="6281024" y="1619940"/>
                </a:cubicBezTo>
                <a:cubicBezTo>
                  <a:pt x="6281555" y="1616702"/>
                  <a:pt x="6282084" y="1613464"/>
                  <a:pt x="6280055" y="1613132"/>
                </a:cubicBezTo>
                <a:lnTo>
                  <a:pt x="6278024" y="1612802"/>
                </a:lnTo>
                <a:cubicBezTo>
                  <a:pt x="6264782" y="1617284"/>
                  <a:pt x="6264873" y="1603996"/>
                  <a:pt x="6253662" y="1608813"/>
                </a:cubicBezTo>
                <a:cubicBezTo>
                  <a:pt x="6259311" y="1599762"/>
                  <a:pt x="6258871" y="1589715"/>
                  <a:pt x="6255871" y="1582573"/>
                </a:cubicBezTo>
                <a:cubicBezTo>
                  <a:pt x="6251720" y="1595195"/>
                  <a:pt x="6242099" y="1590296"/>
                  <a:pt x="6244219" y="1577341"/>
                </a:cubicBezTo>
                <a:cubicBezTo>
                  <a:pt x="6235039" y="1582490"/>
                  <a:pt x="6225506" y="1564305"/>
                  <a:pt x="6216235" y="1582739"/>
                </a:cubicBezTo>
                <a:cubicBezTo>
                  <a:pt x="6214116" y="1595693"/>
                  <a:pt x="6222238" y="1597022"/>
                  <a:pt x="6222148" y="1610306"/>
                </a:cubicBezTo>
                <a:cubicBezTo>
                  <a:pt x="6214998" y="1615787"/>
                  <a:pt x="6210846" y="1628409"/>
                  <a:pt x="6203696" y="1633889"/>
                </a:cubicBezTo>
                <a:cubicBezTo>
                  <a:pt x="6205286" y="1624172"/>
                  <a:pt x="6204316" y="1617364"/>
                  <a:pt x="6200256" y="1616700"/>
                </a:cubicBezTo>
                <a:cubicBezTo>
                  <a:pt x="6194606" y="1625751"/>
                  <a:pt x="6193105" y="1622181"/>
                  <a:pt x="6189574" y="1618278"/>
                </a:cubicBezTo>
                <a:cubicBezTo>
                  <a:pt x="6185954" y="1627659"/>
                  <a:pt x="6194606" y="1625751"/>
                  <a:pt x="6193016" y="1635466"/>
                </a:cubicBezTo>
                <a:cubicBezTo>
                  <a:pt x="6188425" y="1638039"/>
                  <a:pt x="6184806" y="1647423"/>
                  <a:pt x="6179774" y="1639950"/>
                </a:cubicBezTo>
                <a:cubicBezTo>
                  <a:pt x="6177126" y="1656142"/>
                  <a:pt x="6185777" y="1654231"/>
                  <a:pt x="6187275" y="1657803"/>
                </a:cubicBezTo>
                <a:cubicBezTo>
                  <a:pt x="6186745" y="1661041"/>
                  <a:pt x="6186745" y="1661041"/>
                  <a:pt x="6186745" y="1661041"/>
                </a:cubicBezTo>
                <a:cubicBezTo>
                  <a:pt x="6179065" y="1669761"/>
                  <a:pt x="6176684" y="1646094"/>
                  <a:pt x="6174214" y="1635714"/>
                </a:cubicBezTo>
                <a:cubicBezTo>
                  <a:pt x="6177304" y="1629570"/>
                  <a:pt x="6179864" y="1626663"/>
                  <a:pt x="6182954" y="1620519"/>
                </a:cubicBezTo>
                <a:cubicBezTo>
                  <a:pt x="6176953" y="1606236"/>
                  <a:pt x="6165212" y="1614291"/>
                  <a:pt x="6158591" y="1616532"/>
                </a:cubicBezTo>
                <a:cubicBezTo>
                  <a:pt x="6142350" y="1613874"/>
                  <a:pt x="6132727" y="1608976"/>
                  <a:pt x="6113926" y="1609224"/>
                </a:cubicBezTo>
                <a:cubicBezTo>
                  <a:pt x="6109335" y="1611798"/>
                  <a:pt x="6108275" y="1618274"/>
                  <a:pt x="6106246" y="1617942"/>
                </a:cubicBezTo>
                <a:cubicBezTo>
                  <a:pt x="6100244" y="1603660"/>
                  <a:pt x="6080823" y="1620432"/>
                  <a:pt x="6072261" y="1609056"/>
                </a:cubicBezTo>
                <a:cubicBezTo>
                  <a:pt x="6070142" y="1622010"/>
                  <a:pt x="6069701" y="1611962"/>
                  <a:pt x="6066171" y="1608060"/>
                </a:cubicBezTo>
                <a:cubicBezTo>
                  <a:pt x="6065110" y="1614536"/>
                  <a:pt x="6068641" y="1618440"/>
                  <a:pt x="6064050" y="1621012"/>
                </a:cubicBezTo>
                <a:cubicBezTo>
                  <a:pt x="6055399" y="1622923"/>
                  <a:pt x="6062110" y="1607395"/>
                  <a:pt x="6058580" y="1603493"/>
                </a:cubicBezTo>
                <a:cubicBezTo>
                  <a:pt x="6051430" y="1608972"/>
                  <a:pt x="6048337" y="1615118"/>
                  <a:pt x="6045867" y="1604736"/>
                </a:cubicBezTo>
                <a:cubicBezTo>
                  <a:pt x="6033597" y="1616030"/>
                  <a:pt x="6022034" y="1597513"/>
                  <a:pt x="6009323" y="1598757"/>
                </a:cubicBezTo>
                <a:cubicBezTo>
                  <a:pt x="6000671" y="1600667"/>
                  <a:pt x="5985312" y="1618105"/>
                  <a:pt x="5984430" y="1598009"/>
                </a:cubicBezTo>
                <a:cubicBezTo>
                  <a:pt x="5987961" y="1601913"/>
                  <a:pt x="5989991" y="1602245"/>
                  <a:pt x="5992021" y="1602577"/>
                </a:cubicBezTo>
                <a:cubicBezTo>
                  <a:pt x="5995643" y="1593195"/>
                  <a:pt x="5995643" y="1593195"/>
                  <a:pt x="5995201" y="1583147"/>
                </a:cubicBezTo>
                <a:cubicBezTo>
                  <a:pt x="5982490" y="1584392"/>
                  <a:pt x="5979489" y="1577250"/>
                  <a:pt x="5968719" y="1592113"/>
                </a:cubicBezTo>
                <a:cubicBezTo>
                  <a:pt x="5972249" y="1596017"/>
                  <a:pt x="5980900" y="1594106"/>
                  <a:pt x="5976750" y="1606727"/>
                </a:cubicBezTo>
                <a:cubicBezTo>
                  <a:pt x="5973220" y="1602826"/>
                  <a:pt x="5971629" y="1612540"/>
                  <a:pt x="5969070" y="1615446"/>
                </a:cubicBezTo>
                <a:cubicBezTo>
                  <a:pt x="5963949" y="1621259"/>
                  <a:pt x="5957858" y="1620263"/>
                  <a:pt x="5953268" y="1622836"/>
                </a:cubicBezTo>
                <a:cubicBezTo>
                  <a:pt x="5951768" y="1619266"/>
                  <a:pt x="5949736" y="1618933"/>
                  <a:pt x="5948236" y="1615363"/>
                </a:cubicBezTo>
                <a:cubicBezTo>
                  <a:pt x="5947708" y="1618602"/>
                  <a:pt x="5946647" y="1625079"/>
                  <a:pt x="5944617" y="1624746"/>
                </a:cubicBezTo>
                <a:cubicBezTo>
                  <a:pt x="5937026" y="1620179"/>
                  <a:pt x="5941176" y="1607557"/>
                  <a:pt x="5931995" y="1612704"/>
                </a:cubicBezTo>
                <a:cubicBezTo>
                  <a:pt x="5935616" y="1603324"/>
                  <a:pt x="5931024" y="1605897"/>
                  <a:pt x="5930055" y="1599087"/>
                </a:cubicBezTo>
                <a:cubicBezTo>
                  <a:pt x="5936146" y="1600084"/>
                  <a:pt x="5941355" y="1580986"/>
                  <a:pt x="5935794" y="1576750"/>
                </a:cubicBezTo>
                <a:cubicBezTo>
                  <a:pt x="5937824" y="1577083"/>
                  <a:pt x="5939855" y="1577416"/>
                  <a:pt x="5941885" y="1577748"/>
                </a:cubicBezTo>
                <a:cubicBezTo>
                  <a:pt x="5944445" y="1574841"/>
                  <a:pt x="5945504" y="1568365"/>
                  <a:pt x="5946035" y="1565125"/>
                </a:cubicBezTo>
                <a:lnTo>
                  <a:pt x="5941295" y="1564350"/>
                </a:lnTo>
                <a:lnTo>
                  <a:pt x="5956645" y="1551203"/>
                </a:lnTo>
                <a:cubicBezTo>
                  <a:pt x="5965036" y="1556917"/>
                  <a:pt x="5965305" y="1553045"/>
                  <a:pt x="5970938" y="1552456"/>
                </a:cubicBezTo>
                <a:cubicBezTo>
                  <a:pt x="5970248" y="1550882"/>
                  <a:pt x="5970248" y="1550882"/>
                  <a:pt x="5969558" y="1549306"/>
                </a:cubicBezTo>
                <a:cubicBezTo>
                  <a:pt x="5986726" y="1543667"/>
                  <a:pt x="5999489" y="1532450"/>
                  <a:pt x="6015548" y="1519788"/>
                </a:cubicBezTo>
                <a:cubicBezTo>
                  <a:pt x="6017196" y="1519066"/>
                  <a:pt x="6018843" y="1518344"/>
                  <a:pt x="6020490" y="1517623"/>
                </a:cubicBezTo>
                <a:cubicBezTo>
                  <a:pt x="6025435" y="1515460"/>
                  <a:pt x="6029688" y="1511721"/>
                  <a:pt x="6034633" y="1509556"/>
                </a:cubicBezTo>
                <a:cubicBezTo>
                  <a:pt x="6034633" y="1509556"/>
                  <a:pt x="6035322" y="1511132"/>
                  <a:pt x="6036702" y="1514283"/>
                </a:cubicBezTo>
                <a:cubicBezTo>
                  <a:pt x="6038619" y="1509689"/>
                  <a:pt x="6038886" y="1505817"/>
                  <a:pt x="6041493" y="1502798"/>
                </a:cubicBezTo>
                <a:cubicBezTo>
                  <a:pt x="6044788" y="1501356"/>
                  <a:pt x="6046436" y="1500635"/>
                  <a:pt x="6048085" y="1499914"/>
                </a:cubicBezTo>
                <a:cubicBezTo>
                  <a:pt x="6061267" y="1494144"/>
                  <a:pt x="6071844" y="1491391"/>
                  <a:pt x="6082269" y="1479318"/>
                </a:cubicBezTo>
                <a:cubicBezTo>
                  <a:pt x="6082269" y="1479318"/>
                  <a:pt x="6083917" y="1478598"/>
                  <a:pt x="6084606" y="1480173"/>
                </a:cubicBezTo>
                <a:cubicBezTo>
                  <a:pt x="6086254" y="1479451"/>
                  <a:pt x="6086254" y="1479451"/>
                  <a:pt x="6086524" y="1475579"/>
                </a:cubicBezTo>
                <a:cubicBezTo>
                  <a:pt x="6085834" y="1474003"/>
                  <a:pt x="6085145" y="1472428"/>
                  <a:pt x="6083495" y="1473149"/>
                </a:cubicBezTo>
                <a:cubicBezTo>
                  <a:pt x="6082806" y="1471574"/>
                  <a:pt x="6081158" y="1472295"/>
                  <a:pt x="6081158" y="1472295"/>
                </a:cubicBezTo>
                <a:cubicBezTo>
                  <a:pt x="6065332" y="1458571"/>
                  <a:pt x="6083460" y="1450636"/>
                  <a:pt x="6075605" y="1437179"/>
                </a:cubicBezTo>
                <a:cubicBezTo>
                  <a:pt x="6085224" y="1436723"/>
                  <a:pt x="6090590" y="1440007"/>
                  <a:pt x="6097601" y="1442568"/>
                </a:cubicBezTo>
                <a:cubicBezTo>
                  <a:pt x="6096375" y="1448738"/>
                  <a:pt x="6097484" y="1455762"/>
                  <a:pt x="6103270" y="1464494"/>
                </a:cubicBezTo>
                <a:cubicBezTo>
                  <a:pt x="6103270" y="1464494"/>
                  <a:pt x="6103270" y="1464494"/>
                  <a:pt x="6101622" y="1465214"/>
                </a:cubicBezTo>
                <a:cubicBezTo>
                  <a:pt x="6101622" y="1465214"/>
                  <a:pt x="6101622" y="1465214"/>
                  <a:pt x="6102312" y="1466790"/>
                </a:cubicBezTo>
                <a:cubicBezTo>
                  <a:pt x="6100665" y="1467511"/>
                  <a:pt x="6099707" y="1469808"/>
                  <a:pt x="6098057" y="1470529"/>
                </a:cubicBezTo>
                <a:cubicBezTo>
                  <a:pt x="6094493" y="1475844"/>
                  <a:pt x="6106030" y="1470795"/>
                  <a:pt x="6104650" y="1467644"/>
                </a:cubicBezTo>
                <a:cubicBezTo>
                  <a:pt x="6105340" y="1469220"/>
                  <a:pt x="6108635" y="1467778"/>
                  <a:pt x="6110705" y="1472503"/>
                </a:cubicBezTo>
                <a:cubicBezTo>
                  <a:pt x="6114805" y="1459444"/>
                  <a:pt x="6139677" y="1457943"/>
                  <a:pt x="6140751" y="1442455"/>
                </a:cubicBezTo>
                <a:cubicBezTo>
                  <a:pt x="6149948" y="1436551"/>
                  <a:pt x="6154086" y="1446004"/>
                  <a:pt x="6162594" y="1438524"/>
                </a:cubicBezTo>
                <a:cubicBezTo>
                  <a:pt x="6154202" y="1432811"/>
                  <a:pt x="6168496" y="1434064"/>
                  <a:pt x="6166429" y="1429338"/>
                </a:cubicBezTo>
                <a:cubicBezTo>
                  <a:pt x="6173019" y="1426452"/>
                  <a:pt x="6177962" y="1424290"/>
                  <a:pt x="6183864" y="1419828"/>
                </a:cubicBezTo>
                <a:cubicBezTo>
                  <a:pt x="6183864" y="1419828"/>
                  <a:pt x="6183864" y="1419828"/>
                  <a:pt x="6184555" y="1421403"/>
                </a:cubicBezTo>
                <a:cubicBezTo>
                  <a:pt x="6191147" y="1418518"/>
                  <a:pt x="6194711" y="1413204"/>
                  <a:pt x="6200613" y="1408743"/>
                </a:cubicBezTo>
                <a:cubicBezTo>
                  <a:pt x="6191799" y="1397581"/>
                  <a:pt x="6181643" y="1405782"/>
                  <a:pt x="6179458" y="1414248"/>
                </a:cubicBezTo>
                <a:cubicBezTo>
                  <a:pt x="6175205" y="1417986"/>
                  <a:pt x="6170260" y="1420151"/>
                  <a:pt x="6164627" y="1420739"/>
                </a:cubicBezTo>
                <a:cubicBezTo>
                  <a:pt x="6151024" y="1421062"/>
                  <a:pt x="6145542" y="1430970"/>
                  <a:pt x="6133702" y="1417379"/>
                </a:cubicBezTo>
                <a:cubicBezTo>
                  <a:pt x="6134240" y="1409635"/>
                  <a:pt x="6140293" y="1414495"/>
                  <a:pt x="6143588" y="1413052"/>
                </a:cubicBezTo>
                <a:cubicBezTo>
                  <a:pt x="6155814" y="1409578"/>
                  <a:pt x="6162675" y="1402821"/>
                  <a:pt x="6170492" y="1393765"/>
                </a:cubicBezTo>
                <a:cubicBezTo>
                  <a:pt x="6162370" y="1384180"/>
                  <a:pt x="6170877" y="1376700"/>
                  <a:pt x="6183102" y="1373228"/>
                </a:cubicBezTo>
                <a:cubicBezTo>
                  <a:pt x="6182835" y="1377100"/>
                  <a:pt x="6181875" y="1379396"/>
                  <a:pt x="6180917" y="1381692"/>
                </a:cubicBezTo>
                <a:cubicBezTo>
                  <a:pt x="6180917" y="1381692"/>
                  <a:pt x="6179270" y="1382415"/>
                  <a:pt x="6179959" y="1383990"/>
                </a:cubicBezTo>
                <a:cubicBezTo>
                  <a:pt x="6180649" y="1385566"/>
                  <a:pt x="6182297" y="1384844"/>
                  <a:pt x="6182297" y="1384844"/>
                </a:cubicBezTo>
                <a:cubicBezTo>
                  <a:pt x="6185592" y="1383401"/>
                  <a:pt x="6185861" y="1379528"/>
                  <a:pt x="6186820" y="1377231"/>
                </a:cubicBezTo>
                <a:cubicBezTo>
                  <a:pt x="6186820" y="1377231"/>
                  <a:pt x="6186820" y="1377231"/>
                  <a:pt x="6187509" y="1378808"/>
                </a:cubicBezTo>
                <a:cubicBezTo>
                  <a:pt x="6189846" y="1379663"/>
                  <a:pt x="6190536" y="1381238"/>
                  <a:pt x="6192184" y="1380517"/>
                </a:cubicBezTo>
                <a:cubicBezTo>
                  <a:pt x="6192184" y="1380517"/>
                  <a:pt x="6192184" y="1380517"/>
                  <a:pt x="6192873" y="1382092"/>
                </a:cubicBezTo>
                <a:cubicBezTo>
                  <a:pt x="6194520" y="1381371"/>
                  <a:pt x="6195480" y="1379074"/>
                  <a:pt x="6194790" y="1377498"/>
                </a:cubicBezTo>
                <a:cubicBezTo>
                  <a:pt x="6194101" y="1375922"/>
                  <a:pt x="6191762" y="1375068"/>
                  <a:pt x="6191762" y="1375068"/>
                </a:cubicBezTo>
                <a:cubicBezTo>
                  <a:pt x="6191762" y="1375068"/>
                  <a:pt x="6191762" y="1375068"/>
                  <a:pt x="6191073" y="1373493"/>
                </a:cubicBezTo>
                <a:cubicBezTo>
                  <a:pt x="6189426" y="1374214"/>
                  <a:pt x="6188736" y="1372638"/>
                  <a:pt x="6188047" y="1371062"/>
                </a:cubicBezTo>
                <a:cubicBezTo>
                  <a:pt x="6188047" y="1371062"/>
                  <a:pt x="6188047" y="1371062"/>
                  <a:pt x="6189694" y="1370342"/>
                </a:cubicBezTo>
                <a:cubicBezTo>
                  <a:pt x="6187203" y="1360168"/>
                  <a:pt x="6188701" y="1350126"/>
                  <a:pt x="6190195" y="1340084"/>
                </a:cubicBezTo>
                <a:cubicBezTo>
                  <a:pt x="6187856" y="1339230"/>
                  <a:pt x="6186211" y="1339952"/>
                  <a:pt x="6186211" y="1339952"/>
                </a:cubicBezTo>
                <a:cubicBezTo>
                  <a:pt x="6180961" y="1323474"/>
                  <a:pt x="6192497" y="1318425"/>
                  <a:pt x="6200468" y="1318691"/>
                </a:cubicBezTo>
                <a:cubicBezTo>
                  <a:pt x="6202536" y="1323419"/>
                  <a:pt x="6201578" y="1325716"/>
                  <a:pt x="6195945" y="1326303"/>
                </a:cubicBezTo>
                <a:cubicBezTo>
                  <a:pt x="6195407" y="1334048"/>
                  <a:pt x="6204453" y="1318824"/>
                  <a:pt x="6207212" y="1325126"/>
                </a:cubicBezTo>
                <a:cubicBezTo>
                  <a:pt x="6211349" y="1334579"/>
                  <a:pt x="6211080" y="1338451"/>
                  <a:pt x="6216176" y="1345607"/>
                </a:cubicBezTo>
                <a:cubicBezTo>
                  <a:pt x="6214528" y="1346329"/>
                  <a:pt x="6214528" y="1346329"/>
                  <a:pt x="6212881" y="1347050"/>
                </a:cubicBezTo>
                <a:cubicBezTo>
                  <a:pt x="6212881" y="1347050"/>
                  <a:pt x="6211234" y="1347771"/>
                  <a:pt x="6211922" y="1349348"/>
                </a:cubicBezTo>
                <a:cubicBezTo>
                  <a:pt x="6212612" y="1350922"/>
                  <a:pt x="6214950" y="1351778"/>
                  <a:pt x="6214950" y="1351778"/>
                </a:cubicBezTo>
                <a:cubicBezTo>
                  <a:pt x="6216598" y="1351057"/>
                  <a:pt x="6218247" y="1350335"/>
                  <a:pt x="6219893" y="1349613"/>
                </a:cubicBezTo>
                <a:cubicBezTo>
                  <a:pt x="6229090" y="1343710"/>
                  <a:pt x="6235835" y="1350145"/>
                  <a:pt x="6232656" y="1338395"/>
                </a:cubicBezTo>
                <a:cubicBezTo>
                  <a:pt x="6244880" y="1334921"/>
                  <a:pt x="6250093" y="1328885"/>
                  <a:pt x="6259022" y="1326854"/>
                </a:cubicBezTo>
                <a:cubicBezTo>
                  <a:pt x="6264771" y="1313073"/>
                  <a:pt x="6290026" y="1294507"/>
                  <a:pt x="6304320" y="1295761"/>
                </a:cubicBezTo>
                <a:cubicBezTo>
                  <a:pt x="6306657" y="1296615"/>
                  <a:pt x="6307348" y="1298191"/>
                  <a:pt x="6308038" y="1299767"/>
                </a:cubicBezTo>
                <a:cubicBezTo>
                  <a:pt x="6314151" y="1298029"/>
                  <a:pt x="6319161" y="1294897"/>
                  <a:pt x="6323659" y="1293397"/>
                </a:cubicBezTo>
                <a:lnTo>
                  <a:pt x="6333786" y="1296163"/>
                </a:lnTo>
                <a:lnTo>
                  <a:pt x="6332909" y="1298266"/>
                </a:lnTo>
                <a:cubicBezTo>
                  <a:pt x="6332909" y="1298266"/>
                  <a:pt x="6332909" y="1298266"/>
                  <a:pt x="6333598" y="1299841"/>
                </a:cubicBezTo>
                <a:cubicBezTo>
                  <a:pt x="6333329" y="1303715"/>
                  <a:pt x="6326048" y="1305023"/>
                  <a:pt x="6325779" y="1308897"/>
                </a:cubicBezTo>
                <a:cubicBezTo>
                  <a:pt x="6327158" y="1312046"/>
                  <a:pt x="6329765" y="1309030"/>
                  <a:pt x="6331412" y="1308307"/>
                </a:cubicBezTo>
                <a:cubicBezTo>
                  <a:pt x="6331145" y="1312180"/>
                  <a:pt x="6333482" y="1313035"/>
                  <a:pt x="6334171" y="1314610"/>
                </a:cubicBezTo>
                <a:cubicBezTo>
                  <a:pt x="6332523" y="1315331"/>
                  <a:pt x="6331565" y="1317629"/>
                  <a:pt x="6329918" y="1318350"/>
                </a:cubicBezTo>
                <a:cubicBezTo>
                  <a:pt x="6327312" y="1321368"/>
                  <a:pt x="6323057" y="1325108"/>
                  <a:pt x="6317693" y="1321823"/>
                </a:cubicBezTo>
                <a:cubicBezTo>
                  <a:pt x="6317693" y="1321823"/>
                  <a:pt x="6317693" y="1321823"/>
                  <a:pt x="6315356" y="1320969"/>
                </a:cubicBezTo>
                <a:cubicBezTo>
                  <a:pt x="6315356" y="1320969"/>
                  <a:pt x="6315356" y="1320969"/>
                  <a:pt x="6315085" y="1324841"/>
                </a:cubicBezTo>
                <a:cubicBezTo>
                  <a:pt x="6315508" y="1330288"/>
                  <a:pt x="6313859" y="1331010"/>
                  <a:pt x="6310563" y="1332453"/>
                </a:cubicBezTo>
                <a:cubicBezTo>
                  <a:pt x="6308916" y="1333174"/>
                  <a:pt x="6307268" y="1333895"/>
                  <a:pt x="6305620" y="1334617"/>
                </a:cubicBezTo>
                <a:cubicBezTo>
                  <a:pt x="6300256" y="1331332"/>
                  <a:pt x="6296271" y="1331201"/>
                  <a:pt x="6292704" y="1336514"/>
                </a:cubicBezTo>
                <a:cubicBezTo>
                  <a:pt x="6297112" y="1342097"/>
                  <a:pt x="6296153" y="1344393"/>
                  <a:pt x="6301939" y="1353124"/>
                </a:cubicBezTo>
                <a:cubicBezTo>
                  <a:pt x="6308530" y="1350239"/>
                  <a:pt x="6310447" y="1345645"/>
                  <a:pt x="6310026" y="1340198"/>
                </a:cubicBezTo>
                <a:cubicBezTo>
                  <a:pt x="6310985" y="1337900"/>
                  <a:pt x="6310985" y="1337900"/>
                  <a:pt x="6312632" y="1337179"/>
                </a:cubicBezTo>
                <a:cubicBezTo>
                  <a:pt x="6315929" y="1335737"/>
                  <a:pt x="6319224" y="1334294"/>
                  <a:pt x="6318803" y="1328846"/>
                </a:cubicBezTo>
                <a:cubicBezTo>
                  <a:pt x="6325127" y="1329833"/>
                  <a:pt x="6329381" y="1326093"/>
                  <a:pt x="6333634" y="1322354"/>
                </a:cubicBezTo>
                <a:cubicBezTo>
                  <a:pt x="6335281" y="1321633"/>
                  <a:pt x="6336928" y="1320912"/>
                  <a:pt x="6337887" y="1318614"/>
                </a:cubicBezTo>
                <a:cubicBezTo>
                  <a:pt x="6337887" y="1318614"/>
                  <a:pt x="6337887" y="1318614"/>
                  <a:pt x="6338578" y="1320191"/>
                </a:cubicBezTo>
                <a:cubicBezTo>
                  <a:pt x="6342143" y="1314876"/>
                  <a:pt x="6349422" y="1313566"/>
                  <a:pt x="6354520" y="1320722"/>
                </a:cubicBezTo>
                <a:cubicBezTo>
                  <a:pt x="6357126" y="1317704"/>
                  <a:pt x="6362070" y="1315540"/>
                  <a:pt x="6361649" y="1310091"/>
                </a:cubicBezTo>
                <a:cubicBezTo>
                  <a:pt x="6361649" y="1310091"/>
                  <a:pt x="6362337" y="1311667"/>
                  <a:pt x="6363296" y="1309370"/>
                </a:cubicBezTo>
                <a:cubicBezTo>
                  <a:pt x="6364945" y="1308649"/>
                  <a:pt x="6366592" y="1307928"/>
                  <a:pt x="6367549" y="1305631"/>
                </a:cubicBezTo>
                <a:cubicBezTo>
                  <a:pt x="6367549" y="1305631"/>
                  <a:pt x="6369198" y="1304909"/>
                  <a:pt x="6369888" y="1306485"/>
                </a:cubicBezTo>
                <a:cubicBezTo>
                  <a:pt x="6369888" y="1306485"/>
                  <a:pt x="6369888" y="1306485"/>
                  <a:pt x="6371535" y="1305763"/>
                </a:cubicBezTo>
                <a:cubicBezTo>
                  <a:pt x="6370846" y="1304188"/>
                  <a:pt x="6372495" y="1303467"/>
                  <a:pt x="6374142" y="1302746"/>
                </a:cubicBezTo>
                <a:cubicBezTo>
                  <a:pt x="6374142" y="1302746"/>
                  <a:pt x="6374142" y="1302746"/>
                  <a:pt x="6375100" y="1300450"/>
                </a:cubicBezTo>
                <a:cubicBezTo>
                  <a:pt x="6383609" y="1292970"/>
                  <a:pt x="6392116" y="1285491"/>
                  <a:pt x="6400355" y="1281884"/>
                </a:cubicBezTo>
                <a:cubicBezTo>
                  <a:pt x="6400355" y="1281884"/>
                  <a:pt x="6402694" y="1282738"/>
                  <a:pt x="6402003" y="1281162"/>
                </a:cubicBezTo>
                <a:cubicBezTo>
                  <a:pt x="6403653" y="1280440"/>
                  <a:pt x="6403653" y="1280440"/>
                  <a:pt x="6405300" y="1279720"/>
                </a:cubicBezTo>
                <a:cubicBezTo>
                  <a:pt x="6406947" y="1278999"/>
                  <a:pt x="6406258" y="1277424"/>
                  <a:pt x="6405569" y="1275848"/>
                </a:cubicBezTo>
                <a:cubicBezTo>
                  <a:pt x="6404189" y="1272696"/>
                  <a:pt x="6403499" y="1271122"/>
                  <a:pt x="6401852" y="1271842"/>
                </a:cubicBezTo>
                <a:cubicBezTo>
                  <a:pt x="6400204" y="1272564"/>
                  <a:pt x="6400894" y="1274139"/>
                  <a:pt x="6399246" y="1274860"/>
                </a:cubicBezTo>
                <a:cubicBezTo>
                  <a:pt x="6399246" y="1274860"/>
                  <a:pt x="6399246" y="1274860"/>
                  <a:pt x="6398555" y="1273286"/>
                </a:cubicBezTo>
                <a:cubicBezTo>
                  <a:pt x="6396907" y="1274007"/>
                  <a:pt x="6393192" y="1270002"/>
                  <a:pt x="6390585" y="1273019"/>
                </a:cubicBezTo>
                <a:cubicBezTo>
                  <a:pt x="6399899" y="1253925"/>
                  <a:pt x="6425997" y="1246255"/>
                  <a:pt x="6438607" y="1225716"/>
                </a:cubicBezTo>
                <a:cubicBezTo>
                  <a:pt x="6464051" y="1238985"/>
                  <a:pt x="6477618" y="1216150"/>
                  <a:pt x="6496703" y="1205917"/>
                </a:cubicBezTo>
                <a:cubicBezTo>
                  <a:pt x="6534873" y="1185455"/>
                  <a:pt x="6574270" y="1158823"/>
                  <a:pt x="6610373" y="1133634"/>
                </a:cubicBezTo>
                <a:cubicBezTo>
                  <a:pt x="6615046" y="1135342"/>
                  <a:pt x="6620681" y="1134755"/>
                  <a:pt x="6625356" y="1136461"/>
                </a:cubicBezTo>
                <a:cubicBezTo>
                  <a:pt x="6625624" y="1132589"/>
                  <a:pt x="6630567" y="1130425"/>
                  <a:pt x="6627809" y="1124122"/>
                </a:cubicBezTo>
                <a:cubicBezTo>
                  <a:pt x="6639496" y="1128394"/>
                  <a:pt x="6642371" y="1121503"/>
                  <a:pt x="6652528" y="1113303"/>
                </a:cubicBezTo>
                <a:cubicBezTo>
                  <a:pt x="6654328" y="1121903"/>
                  <a:pt x="6663255" y="1119870"/>
                  <a:pt x="6668200" y="1117707"/>
                </a:cubicBezTo>
                <a:cubicBezTo>
                  <a:pt x="6668469" y="1113834"/>
                  <a:pt x="6668048" y="1108388"/>
                  <a:pt x="6663640" y="1102806"/>
                </a:cubicBezTo>
                <a:cubicBezTo>
                  <a:pt x="6680810" y="1097168"/>
                  <a:pt x="6679009" y="1088569"/>
                  <a:pt x="6698515" y="1083786"/>
                </a:cubicBezTo>
                <a:cubicBezTo>
                  <a:pt x="6696751" y="1097699"/>
                  <a:pt x="6684912" y="1084108"/>
                  <a:pt x="6691539" y="1103736"/>
                </a:cubicBezTo>
                <a:cubicBezTo>
                  <a:pt x="6718327" y="1097643"/>
                  <a:pt x="6734652" y="1081110"/>
                  <a:pt x="6758412" y="1072587"/>
                </a:cubicBezTo>
                <a:cubicBezTo>
                  <a:pt x="6743966" y="1062013"/>
                  <a:pt x="6763893" y="1062677"/>
                  <a:pt x="6764430" y="1054934"/>
                </a:cubicBezTo>
                <a:cubicBezTo>
                  <a:pt x="6765121" y="1056510"/>
                  <a:pt x="6765811" y="1058084"/>
                  <a:pt x="6766500" y="1059659"/>
                </a:cubicBezTo>
                <a:cubicBezTo>
                  <a:pt x="6764852" y="1060381"/>
                  <a:pt x="6763204" y="1061102"/>
                  <a:pt x="6761556" y="1061822"/>
                </a:cubicBezTo>
                <a:cubicBezTo>
                  <a:pt x="6761556" y="1061822"/>
                  <a:pt x="6759908" y="1062545"/>
                  <a:pt x="6760598" y="1064120"/>
                </a:cubicBezTo>
                <a:cubicBezTo>
                  <a:pt x="6760598" y="1064120"/>
                  <a:pt x="6762936" y="1064974"/>
                  <a:pt x="6762936" y="1064974"/>
                </a:cubicBezTo>
                <a:cubicBezTo>
                  <a:pt x="6764584" y="1064253"/>
                  <a:pt x="6766232" y="1063531"/>
                  <a:pt x="6767189" y="1061234"/>
                </a:cubicBezTo>
                <a:cubicBezTo>
                  <a:pt x="6767189" y="1061234"/>
                  <a:pt x="6767189" y="1061234"/>
                  <a:pt x="6767879" y="1062811"/>
                </a:cubicBezTo>
                <a:cubicBezTo>
                  <a:pt x="6772823" y="1060647"/>
                  <a:pt x="6770754" y="1055919"/>
                  <a:pt x="6774740" y="1056052"/>
                </a:cubicBezTo>
                <a:cubicBezTo>
                  <a:pt x="6771559" y="1044302"/>
                  <a:pt x="6779109" y="1039120"/>
                  <a:pt x="6785280" y="1030788"/>
                </a:cubicBezTo>
                <a:cubicBezTo>
                  <a:pt x="6786929" y="1030067"/>
                  <a:pt x="6788577" y="1029346"/>
                  <a:pt x="6791872" y="1027903"/>
                </a:cubicBezTo>
                <a:cubicBezTo>
                  <a:pt x="6795168" y="1026459"/>
                  <a:pt x="6798462" y="1025018"/>
                  <a:pt x="6803408" y="1022852"/>
                </a:cubicBezTo>
                <a:cubicBezTo>
                  <a:pt x="6802601" y="1034470"/>
                  <a:pt x="6786392" y="1037812"/>
                  <a:pt x="6785585" y="1049427"/>
                </a:cubicBezTo>
                <a:cubicBezTo>
                  <a:pt x="6791909" y="1050416"/>
                  <a:pt x="6807428" y="1045498"/>
                  <a:pt x="6807428" y="1045498"/>
                </a:cubicBezTo>
                <a:cubicBezTo>
                  <a:pt x="6813330" y="1041039"/>
                  <a:pt x="6814136" y="1029421"/>
                  <a:pt x="6820996" y="1022663"/>
                </a:cubicBezTo>
                <a:cubicBezTo>
                  <a:pt x="6826208" y="1016628"/>
                  <a:pt x="6835559" y="1020043"/>
                  <a:pt x="6836365" y="1008426"/>
                </a:cubicBezTo>
                <a:cubicBezTo>
                  <a:pt x="6840198" y="999239"/>
                  <a:pt x="6849127" y="997209"/>
                  <a:pt x="6857367" y="993602"/>
                </a:cubicBezTo>
                <a:cubicBezTo>
                  <a:pt x="6865606" y="989995"/>
                  <a:pt x="6872199" y="987109"/>
                  <a:pt x="6878100" y="982648"/>
                </a:cubicBezTo>
                <a:cubicBezTo>
                  <a:pt x="6879747" y="981927"/>
                  <a:pt x="6879058" y="980351"/>
                  <a:pt x="6878368" y="978776"/>
                </a:cubicBezTo>
                <a:cubicBezTo>
                  <a:pt x="6877678" y="977201"/>
                  <a:pt x="6876030" y="977922"/>
                  <a:pt x="6876030" y="977922"/>
                </a:cubicBezTo>
                <a:cubicBezTo>
                  <a:pt x="6876030" y="977922"/>
                  <a:pt x="6876030" y="977922"/>
                  <a:pt x="6874382" y="978643"/>
                </a:cubicBezTo>
                <a:cubicBezTo>
                  <a:pt x="6870128" y="982383"/>
                  <a:pt x="6861889" y="985991"/>
                  <a:pt x="6856945" y="988154"/>
                </a:cubicBezTo>
                <a:cubicBezTo>
                  <a:pt x="6846367" y="990906"/>
                  <a:pt x="6838129" y="994513"/>
                  <a:pt x="6832649" y="1004421"/>
                </a:cubicBezTo>
                <a:cubicBezTo>
                  <a:pt x="6832649" y="1004421"/>
                  <a:pt x="6832649" y="1004421"/>
                  <a:pt x="6831959" y="1002845"/>
                </a:cubicBezTo>
                <a:cubicBezTo>
                  <a:pt x="6828932" y="1000417"/>
                  <a:pt x="6824946" y="1000283"/>
                  <a:pt x="6820960" y="1000150"/>
                </a:cubicBezTo>
                <a:cubicBezTo>
                  <a:pt x="6820270" y="998575"/>
                  <a:pt x="6820270" y="998575"/>
                  <a:pt x="6819581" y="996999"/>
                </a:cubicBezTo>
                <a:cubicBezTo>
                  <a:pt x="6819581" y="996999"/>
                  <a:pt x="6818891" y="995424"/>
                  <a:pt x="6817243" y="996144"/>
                </a:cubicBezTo>
                <a:cubicBezTo>
                  <a:pt x="6817243" y="996144"/>
                  <a:pt x="6817243" y="996144"/>
                  <a:pt x="6818891" y="995424"/>
                </a:cubicBezTo>
                <a:cubicBezTo>
                  <a:pt x="6830275" y="981055"/>
                  <a:pt x="6844990" y="987756"/>
                  <a:pt x="6852655" y="969381"/>
                </a:cubicBezTo>
                <a:cubicBezTo>
                  <a:pt x="6847559" y="962225"/>
                  <a:pt x="6845374" y="970689"/>
                  <a:pt x="6839589" y="961958"/>
                </a:cubicBezTo>
                <a:cubicBezTo>
                  <a:pt x="6838362" y="968128"/>
                  <a:pt x="6835066" y="969571"/>
                  <a:pt x="6829701" y="966287"/>
                </a:cubicBezTo>
                <a:cubicBezTo>
                  <a:pt x="6827633" y="961560"/>
                  <a:pt x="6833955" y="962547"/>
                  <a:pt x="6829549" y="956966"/>
                </a:cubicBezTo>
                <a:cubicBezTo>
                  <a:pt x="6835181" y="956377"/>
                  <a:pt x="6838477" y="954936"/>
                  <a:pt x="6841083" y="951917"/>
                </a:cubicBezTo>
                <a:cubicBezTo>
                  <a:pt x="6840394" y="950342"/>
                  <a:pt x="6840394" y="950342"/>
                  <a:pt x="6839704" y="948766"/>
                </a:cubicBezTo>
                <a:cubicBezTo>
                  <a:pt x="6839704" y="948766"/>
                  <a:pt x="6838057" y="949487"/>
                  <a:pt x="6838057" y="949487"/>
                </a:cubicBezTo>
                <a:cubicBezTo>
                  <a:pt x="6837099" y="951784"/>
                  <a:pt x="6833802" y="953228"/>
                  <a:pt x="6829817" y="953095"/>
                </a:cubicBezTo>
                <a:cubicBezTo>
                  <a:pt x="6829817" y="953095"/>
                  <a:pt x="6829817" y="953095"/>
                  <a:pt x="6828168" y="953816"/>
                </a:cubicBezTo>
                <a:cubicBezTo>
                  <a:pt x="6826789" y="950664"/>
                  <a:pt x="6824031" y="944362"/>
                  <a:pt x="6821425" y="947381"/>
                </a:cubicBezTo>
                <a:cubicBezTo>
                  <a:pt x="6817019" y="941801"/>
                  <a:pt x="6828706" y="946072"/>
                  <a:pt x="6824299" y="940490"/>
                </a:cubicBezTo>
                <a:cubicBezTo>
                  <a:pt x="6825948" y="939768"/>
                  <a:pt x="6825948" y="939768"/>
                  <a:pt x="6825948" y="939768"/>
                </a:cubicBezTo>
                <a:cubicBezTo>
                  <a:pt x="6828554" y="936749"/>
                  <a:pt x="6832962" y="942331"/>
                  <a:pt x="6829665" y="943774"/>
                </a:cubicBezTo>
                <a:cubicBezTo>
                  <a:pt x="6832691" y="946203"/>
                  <a:pt x="6834876" y="937738"/>
                  <a:pt x="6835836" y="935442"/>
                </a:cubicBezTo>
                <a:cubicBezTo>
                  <a:pt x="6845605" y="944306"/>
                  <a:pt x="6840089" y="931702"/>
                  <a:pt x="6849439" y="935118"/>
                </a:cubicBezTo>
                <a:cubicBezTo>
                  <a:pt x="6848060" y="931967"/>
                  <a:pt x="6849977" y="927373"/>
                  <a:pt x="6854230" y="923633"/>
                </a:cubicBezTo>
                <a:cubicBezTo>
                  <a:pt x="6854230" y="923633"/>
                  <a:pt x="6854230" y="923633"/>
                  <a:pt x="6857527" y="922191"/>
                </a:cubicBezTo>
                <a:cubicBezTo>
                  <a:pt x="6858216" y="923767"/>
                  <a:pt x="6860553" y="924621"/>
                  <a:pt x="6861242" y="926196"/>
                </a:cubicBezTo>
                <a:cubicBezTo>
                  <a:pt x="6861933" y="927773"/>
                  <a:pt x="6862623" y="929347"/>
                  <a:pt x="6864960" y="930201"/>
                </a:cubicBezTo>
                <a:cubicBezTo>
                  <a:pt x="6864960" y="930201"/>
                  <a:pt x="6864960" y="930201"/>
                  <a:pt x="6865649" y="931776"/>
                </a:cubicBezTo>
                <a:cubicBezTo>
                  <a:pt x="6865649" y="931776"/>
                  <a:pt x="6865649" y="931776"/>
                  <a:pt x="6867298" y="931055"/>
                </a:cubicBezTo>
                <a:cubicBezTo>
                  <a:pt x="6870593" y="929613"/>
                  <a:pt x="6870173" y="924165"/>
                  <a:pt x="6867413" y="917863"/>
                </a:cubicBezTo>
                <a:cubicBezTo>
                  <a:pt x="6867413" y="917863"/>
                  <a:pt x="6867413" y="917863"/>
                  <a:pt x="6866725" y="916288"/>
                </a:cubicBezTo>
                <a:cubicBezTo>
                  <a:pt x="6864387" y="915435"/>
                  <a:pt x="6859712" y="913725"/>
                  <a:pt x="6858063" y="914446"/>
                </a:cubicBezTo>
                <a:cubicBezTo>
                  <a:pt x="6858063" y="914446"/>
                  <a:pt x="6856416" y="915167"/>
                  <a:pt x="6856416" y="915167"/>
                </a:cubicBezTo>
                <a:cubicBezTo>
                  <a:pt x="6856416" y="915167"/>
                  <a:pt x="6856416" y="915167"/>
                  <a:pt x="6851471" y="917332"/>
                </a:cubicBezTo>
                <a:cubicBezTo>
                  <a:pt x="6850782" y="915757"/>
                  <a:pt x="6850093" y="914180"/>
                  <a:pt x="6849404" y="912606"/>
                </a:cubicBezTo>
                <a:cubicBezTo>
                  <a:pt x="6839248" y="920806"/>
                  <a:pt x="6834000" y="904329"/>
                  <a:pt x="6825070" y="906361"/>
                </a:cubicBezTo>
                <a:cubicBezTo>
                  <a:pt x="6825070" y="906361"/>
                  <a:pt x="6824379" y="904785"/>
                  <a:pt x="6822732" y="905505"/>
                </a:cubicBezTo>
                <a:cubicBezTo>
                  <a:pt x="6822732" y="905505"/>
                  <a:pt x="6822732" y="905505"/>
                  <a:pt x="6822043" y="903930"/>
                </a:cubicBezTo>
                <a:cubicBezTo>
                  <a:pt x="6823959" y="899337"/>
                  <a:pt x="6835646" y="903608"/>
                  <a:pt x="6834000" y="904329"/>
                </a:cubicBezTo>
                <a:cubicBezTo>
                  <a:pt x="6846644" y="906304"/>
                  <a:pt x="6850746" y="893244"/>
                  <a:pt x="6860097" y="896661"/>
                </a:cubicBezTo>
                <a:cubicBezTo>
                  <a:pt x="6858949" y="867124"/>
                  <a:pt x="6901141" y="869307"/>
                  <a:pt x="6908960" y="860252"/>
                </a:cubicBezTo>
                <a:cubicBezTo>
                  <a:pt x="6907849" y="853229"/>
                  <a:pt x="6919116" y="852053"/>
                  <a:pt x="6921033" y="847458"/>
                </a:cubicBezTo>
                <a:cubicBezTo>
                  <a:pt x="6931608" y="844707"/>
                  <a:pt x="6939159" y="839524"/>
                  <a:pt x="6946019" y="832767"/>
                </a:cubicBezTo>
                <a:cubicBezTo>
                  <a:pt x="6947667" y="832045"/>
                  <a:pt x="6948625" y="829748"/>
                  <a:pt x="6947245" y="826597"/>
                </a:cubicBezTo>
                <a:cubicBezTo>
                  <a:pt x="6946556" y="825022"/>
                  <a:pt x="6944219" y="824169"/>
                  <a:pt x="6942571" y="824890"/>
                </a:cubicBezTo>
                <a:cubicBezTo>
                  <a:pt x="6935022" y="830070"/>
                  <a:pt x="6928160" y="836829"/>
                  <a:pt x="6920880" y="838138"/>
                </a:cubicBezTo>
                <a:cubicBezTo>
                  <a:pt x="6920995" y="824946"/>
                  <a:pt x="6930884" y="820618"/>
                  <a:pt x="6937054" y="812284"/>
                </a:cubicBezTo>
                <a:cubicBezTo>
                  <a:pt x="6939543" y="822460"/>
                  <a:pt x="6947094" y="817276"/>
                  <a:pt x="6955334" y="813670"/>
                </a:cubicBezTo>
                <a:cubicBezTo>
                  <a:pt x="6959739" y="819251"/>
                  <a:pt x="6951769" y="818985"/>
                  <a:pt x="6951500" y="822858"/>
                </a:cubicBezTo>
                <a:cubicBezTo>
                  <a:pt x="6975297" y="836847"/>
                  <a:pt x="7004422" y="831608"/>
                  <a:pt x="6988980" y="800819"/>
                </a:cubicBezTo>
                <a:cubicBezTo>
                  <a:pt x="6984726" y="804559"/>
                  <a:pt x="6980741" y="804425"/>
                  <a:pt x="6979631" y="797403"/>
                </a:cubicBezTo>
                <a:cubicBezTo>
                  <a:pt x="6979631" y="797403"/>
                  <a:pt x="6981278" y="796682"/>
                  <a:pt x="6980588" y="795105"/>
                </a:cubicBezTo>
                <a:cubicBezTo>
                  <a:pt x="6981547" y="792809"/>
                  <a:pt x="6981547" y="792809"/>
                  <a:pt x="6980857" y="791233"/>
                </a:cubicBezTo>
                <a:cubicBezTo>
                  <a:pt x="6980857" y="791233"/>
                  <a:pt x="6982506" y="790512"/>
                  <a:pt x="6982506" y="790512"/>
                </a:cubicBezTo>
                <a:cubicBezTo>
                  <a:pt x="6994883" y="796358"/>
                  <a:pt x="6998142" y="772403"/>
                  <a:pt x="7010788" y="774378"/>
                </a:cubicBezTo>
                <a:cubicBezTo>
                  <a:pt x="7008029" y="768076"/>
                  <a:pt x="7017380" y="771493"/>
                  <a:pt x="7019565" y="763026"/>
                </a:cubicBezTo>
                <a:cubicBezTo>
                  <a:pt x="7019565" y="763026"/>
                  <a:pt x="7019565" y="763026"/>
                  <a:pt x="7020255" y="764602"/>
                </a:cubicBezTo>
                <a:cubicBezTo>
                  <a:pt x="7023549" y="763159"/>
                  <a:pt x="7025887" y="764014"/>
                  <a:pt x="7028492" y="760994"/>
                </a:cubicBezTo>
                <a:cubicBezTo>
                  <a:pt x="7029450" y="758698"/>
                  <a:pt x="7028763" y="757122"/>
                  <a:pt x="7028073" y="755548"/>
                </a:cubicBezTo>
                <a:cubicBezTo>
                  <a:pt x="7025736" y="754693"/>
                  <a:pt x="7024087" y="755415"/>
                  <a:pt x="7024776" y="756991"/>
                </a:cubicBezTo>
                <a:cubicBezTo>
                  <a:pt x="7023128" y="757711"/>
                  <a:pt x="7023128" y="757711"/>
                  <a:pt x="7019143" y="757578"/>
                </a:cubicBezTo>
                <a:cubicBezTo>
                  <a:pt x="7019143" y="757578"/>
                  <a:pt x="7019143" y="757578"/>
                  <a:pt x="7017496" y="758299"/>
                </a:cubicBezTo>
                <a:cubicBezTo>
                  <a:pt x="7011709" y="749567"/>
                  <a:pt x="7018033" y="750556"/>
                  <a:pt x="7018301" y="746682"/>
                </a:cubicBezTo>
                <a:cubicBezTo>
                  <a:pt x="7018301" y="746682"/>
                  <a:pt x="7019948" y="745961"/>
                  <a:pt x="7019948" y="745961"/>
                </a:cubicBezTo>
                <a:cubicBezTo>
                  <a:pt x="7020639" y="747537"/>
                  <a:pt x="7021329" y="749112"/>
                  <a:pt x="7022018" y="750688"/>
                </a:cubicBezTo>
                <a:cubicBezTo>
                  <a:pt x="7021059" y="752984"/>
                  <a:pt x="7023398" y="753839"/>
                  <a:pt x="7023398" y="753839"/>
                </a:cubicBezTo>
                <a:cubicBezTo>
                  <a:pt x="7025046" y="753117"/>
                  <a:pt x="7025046" y="753117"/>
                  <a:pt x="7026003" y="750820"/>
                </a:cubicBezTo>
                <a:cubicBezTo>
                  <a:pt x="7025313" y="749244"/>
                  <a:pt x="7024624" y="747670"/>
                  <a:pt x="7023934" y="746094"/>
                </a:cubicBezTo>
                <a:cubicBezTo>
                  <a:pt x="7031484" y="740912"/>
                  <a:pt x="7038076" y="738027"/>
                  <a:pt x="7043977" y="733566"/>
                </a:cubicBezTo>
                <a:cubicBezTo>
                  <a:pt x="7047273" y="732123"/>
                  <a:pt x="7050570" y="730680"/>
                  <a:pt x="7052217" y="729959"/>
                </a:cubicBezTo>
                <a:cubicBezTo>
                  <a:pt x="7053866" y="729237"/>
                  <a:pt x="7053175" y="727663"/>
                  <a:pt x="7053175" y="727663"/>
                </a:cubicBezTo>
                <a:cubicBezTo>
                  <a:pt x="7052487" y="726088"/>
                  <a:pt x="7051797" y="724511"/>
                  <a:pt x="7050148" y="725233"/>
                </a:cubicBezTo>
                <a:cubicBezTo>
                  <a:pt x="7046852" y="726675"/>
                  <a:pt x="7045204" y="727398"/>
                  <a:pt x="7041909" y="728839"/>
                </a:cubicBezTo>
                <a:cubicBezTo>
                  <a:pt x="7036007" y="733300"/>
                  <a:pt x="7027767" y="736907"/>
                  <a:pt x="7021176" y="739791"/>
                </a:cubicBezTo>
                <a:cubicBezTo>
                  <a:pt x="7019528" y="740514"/>
                  <a:pt x="7017881" y="741235"/>
                  <a:pt x="7016232" y="741956"/>
                </a:cubicBezTo>
                <a:cubicBezTo>
                  <a:pt x="7016232" y="741956"/>
                  <a:pt x="7014584" y="742677"/>
                  <a:pt x="7014584" y="742677"/>
                </a:cubicBezTo>
                <a:cubicBezTo>
                  <a:pt x="6995347" y="743588"/>
                  <a:pt x="6994274" y="759078"/>
                  <a:pt x="6970898" y="750535"/>
                </a:cubicBezTo>
                <a:cubicBezTo>
                  <a:pt x="6967754" y="761299"/>
                  <a:pt x="6968211" y="789259"/>
                  <a:pt x="6949781" y="778553"/>
                </a:cubicBezTo>
                <a:cubicBezTo>
                  <a:pt x="6949781" y="778553"/>
                  <a:pt x="6949781" y="778553"/>
                  <a:pt x="6950469" y="780129"/>
                </a:cubicBezTo>
                <a:cubicBezTo>
                  <a:pt x="6948822" y="780850"/>
                  <a:pt x="6946484" y="779995"/>
                  <a:pt x="6946484" y="779995"/>
                </a:cubicBezTo>
                <a:cubicBezTo>
                  <a:pt x="6944835" y="780719"/>
                  <a:pt x="6944835" y="780719"/>
                  <a:pt x="6944835" y="780719"/>
                </a:cubicBezTo>
                <a:cubicBezTo>
                  <a:pt x="6944835" y="780719"/>
                  <a:pt x="6944835" y="780719"/>
                  <a:pt x="6945525" y="782294"/>
                </a:cubicBezTo>
                <a:cubicBezTo>
                  <a:pt x="6943878" y="783015"/>
                  <a:pt x="6946216" y="783869"/>
                  <a:pt x="6946216" y="783869"/>
                </a:cubicBezTo>
                <a:cubicBezTo>
                  <a:pt x="6947326" y="790892"/>
                  <a:pt x="6944298" y="788463"/>
                  <a:pt x="6950774" y="798769"/>
                </a:cubicBezTo>
                <a:cubicBezTo>
                  <a:pt x="6947479" y="800212"/>
                  <a:pt x="6939623" y="786753"/>
                  <a:pt x="6935792" y="795942"/>
                </a:cubicBezTo>
                <a:cubicBezTo>
                  <a:pt x="6936058" y="792069"/>
                  <a:pt x="6935369" y="790493"/>
                  <a:pt x="6932073" y="791935"/>
                </a:cubicBezTo>
                <a:cubicBezTo>
                  <a:pt x="6931921" y="782615"/>
                  <a:pt x="6947057" y="794764"/>
                  <a:pt x="6939623" y="786753"/>
                </a:cubicBezTo>
                <a:cubicBezTo>
                  <a:pt x="6939623" y="786753"/>
                  <a:pt x="6939623" y="786753"/>
                  <a:pt x="6938933" y="785179"/>
                </a:cubicBezTo>
                <a:cubicBezTo>
                  <a:pt x="6939623" y="786753"/>
                  <a:pt x="6941272" y="786032"/>
                  <a:pt x="6941272" y="786032"/>
                </a:cubicBezTo>
                <a:cubicBezTo>
                  <a:pt x="6941962" y="787608"/>
                  <a:pt x="6943608" y="786887"/>
                  <a:pt x="6942919" y="785311"/>
                </a:cubicBezTo>
                <a:cubicBezTo>
                  <a:pt x="6942231" y="783735"/>
                  <a:pt x="6941540" y="782161"/>
                  <a:pt x="6941540" y="782161"/>
                </a:cubicBezTo>
                <a:cubicBezTo>
                  <a:pt x="6941540" y="782161"/>
                  <a:pt x="6939203" y="781306"/>
                  <a:pt x="6939203" y="781306"/>
                </a:cubicBezTo>
                <a:cubicBezTo>
                  <a:pt x="6937133" y="776580"/>
                  <a:pt x="6934529" y="779598"/>
                  <a:pt x="6933149" y="776447"/>
                </a:cubicBezTo>
                <a:cubicBezTo>
                  <a:pt x="6933149" y="776447"/>
                  <a:pt x="6933149" y="776447"/>
                  <a:pt x="6934796" y="775725"/>
                </a:cubicBezTo>
                <a:cubicBezTo>
                  <a:pt x="6934106" y="774151"/>
                  <a:pt x="6934106" y="774151"/>
                  <a:pt x="6933416" y="772574"/>
                </a:cubicBezTo>
                <a:cubicBezTo>
                  <a:pt x="6933416" y="772574"/>
                  <a:pt x="6933416" y="772574"/>
                  <a:pt x="6931768" y="773296"/>
                </a:cubicBezTo>
                <a:cubicBezTo>
                  <a:pt x="6931768" y="773296"/>
                  <a:pt x="6930121" y="774017"/>
                  <a:pt x="6930812" y="775593"/>
                </a:cubicBezTo>
                <a:cubicBezTo>
                  <a:pt x="6930812" y="775593"/>
                  <a:pt x="6930812" y="775593"/>
                  <a:pt x="6930121" y="774017"/>
                </a:cubicBezTo>
                <a:cubicBezTo>
                  <a:pt x="6922151" y="773752"/>
                  <a:pt x="6918853" y="775194"/>
                  <a:pt x="6915979" y="782084"/>
                </a:cubicBezTo>
                <a:cubicBezTo>
                  <a:pt x="6919696" y="786089"/>
                  <a:pt x="6919275" y="780642"/>
                  <a:pt x="6923951" y="782351"/>
                </a:cubicBezTo>
                <a:cubicBezTo>
                  <a:pt x="6918471" y="792258"/>
                  <a:pt x="6907739" y="785691"/>
                  <a:pt x="6899922" y="794745"/>
                </a:cubicBezTo>
                <a:cubicBezTo>
                  <a:pt x="6899922" y="794745"/>
                  <a:pt x="6899922" y="794745"/>
                  <a:pt x="6900611" y="796321"/>
                </a:cubicBezTo>
                <a:cubicBezTo>
                  <a:pt x="6900611" y="796321"/>
                  <a:pt x="6899922" y="794745"/>
                  <a:pt x="6898273" y="795467"/>
                </a:cubicBezTo>
                <a:cubicBezTo>
                  <a:pt x="6896625" y="796188"/>
                  <a:pt x="6897584" y="793890"/>
                  <a:pt x="6896204" y="790741"/>
                </a:cubicBezTo>
                <a:cubicBezTo>
                  <a:pt x="6897853" y="790019"/>
                  <a:pt x="6897164" y="788444"/>
                  <a:pt x="6896474" y="786868"/>
                </a:cubicBezTo>
                <a:cubicBezTo>
                  <a:pt x="6897432" y="784571"/>
                  <a:pt x="6899080" y="783850"/>
                  <a:pt x="6899080" y="783850"/>
                </a:cubicBezTo>
                <a:cubicBezTo>
                  <a:pt x="6900728" y="783128"/>
                  <a:pt x="6900728" y="783128"/>
                  <a:pt x="6901417" y="784704"/>
                </a:cubicBezTo>
                <a:cubicBezTo>
                  <a:pt x="6901417" y="784704"/>
                  <a:pt x="6902107" y="786280"/>
                  <a:pt x="6904444" y="787134"/>
                </a:cubicBezTo>
                <a:cubicBezTo>
                  <a:pt x="6906092" y="786412"/>
                  <a:pt x="6909387" y="784969"/>
                  <a:pt x="6908008" y="781820"/>
                </a:cubicBezTo>
                <a:cubicBezTo>
                  <a:pt x="6908008" y="781820"/>
                  <a:pt x="6908008" y="781820"/>
                  <a:pt x="6911305" y="780376"/>
                </a:cubicBezTo>
                <a:cubicBezTo>
                  <a:pt x="6911305" y="780376"/>
                  <a:pt x="6910614" y="778801"/>
                  <a:pt x="6910614" y="778801"/>
                </a:cubicBezTo>
                <a:cubicBezTo>
                  <a:pt x="6909925" y="777226"/>
                  <a:pt x="6909925" y="777226"/>
                  <a:pt x="6909925" y="777226"/>
                </a:cubicBezTo>
                <a:cubicBezTo>
                  <a:pt x="6909925" y="777226"/>
                  <a:pt x="6909925" y="777226"/>
                  <a:pt x="6906629" y="778668"/>
                </a:cubicBezTo>
                <a:cubicBezTo>
                  <a:pt x="6905250" y="775517"/>
                  <a:pt x="6904562" y="773942"/>
                  <a:pt x="6902223" y="773088"/>
                </a:cubicBezTo>
                <a:cubicBezTo>
                  <a:pt x="6905519" y="771645"/>
                  <a:pt x="6908126" y="768627"/>
                  <a:pt x="6910463" y="769480"/>
                </a:cubicBezTo>
                <a:cubicBezTo>
                  <a:pt x="6910463" y="769480"/>
                  <a:pt x="6911152" y="771056"/>
                  <a:pt x="6911152" y="771056"/>
                </a:cubicBezTo>
                <a:cubicBezTo>
                  <a:pt x="6910195" y="773352"/>
                  <a:pt x="6910884" y="774928"/>
                  <a:pt x="6912531" y="774207"/>
                </a:cubicBezTo>
                <a:cubicBezTo>
                  <a:pt x="6914869" y="775062"/>
                  <a:pt x="6914180" y="773486"/>
                  <a:pt x="6914180" y="773486"/>
                </a:cubicBezTo>
                <a:cubicBezTo>
                  <a:pt x="6915137" y="771188"/>
                  <a:pt x="6913758" y="768038"/>
                  <a:pt x="6913069" y="766463"/>
                </a:cubicBezTo>
                <a:cubicBezTo>
                  <a:pt x="6913069" y="766463"/>
                  <a:pt x="6913069" y="766463"/>
                  <a:pt x="6912380" y="764888"/>
                </a:cubicBezTo>
                <a:cubicBezTo>
                  <a:pt x="6910041" y="764032"/>
                  <a:pt x="6907705" y="763178"/>
                  <a:pt x="6904407" y="764621"/>
                </a:cubicBezTo>
                <a:cubicBezTo>
                  <a:pt x="6902760" y="765343"/>
                  <a:pt x="6900154" y="768361"/>
                  <a:pt x="6899195" y="770657"/>
                </a:cubicBezTo>
                <a:cubicBezTo>
                  <a:pt x="6899195" y="770657"/>
                  <a:pt x="6897548" y="771378"/>
                  <a:pt x="6898237" y="772955"/>
                </a:cubicBezTo>
                <a:cubicBezTo>
                  <a:pt x="6896590" y="773676"/>
                  <a:pt x="6897279" y="775252"/>
                  <a:pt x="6897279" y="775252"/>
                </a:cubicBezTo>
                <a:cubicBezTo>
                  <a:pt x="6897279" y="775252"/>
                  <a:pt x="6895631" y="775974"/>
                  <a:pt x="6895631" y="775974"/>
                </a:cubicBezTo>
                <a:cubicBezTo>
                  <a:pt x="6893984" y="776695"/>
                  <a:pt x="6892337" y="777415"/>
                  <a:pt x="6891378" y="779712"/>
                </a:cubicBezTo>
                <a:cubicBezTo>
                  <a:pt x="6889040" y="778858"/>
                  <a:pt x="6887391" y="779578"/>
                  <a:pt x="6885745" y="780300"/>
                </a:cubicBezTo>
                <a:cubicBezTo>
                  <a:pt x="6885745" y="780300"/>
                  <a:pt x="6885745" y="780300"/>
                  <a:pt x="6884096" y="781022"/>
                </a:cubicBezTo>
                <a:cubicBezTo>
                  <a:pt x="6884096" y="781022"/>
                  <a:pt x="6884096" y="781022"/>
                  <a:pt x="6883406" y="779446"/>
                </a:cubicBezTo>
                <a:cubicBezTo>
                  <a:pt x="6878464" y="781610"/>
                  <a:pt x="6876547" y="786204"/>
                  <a:pt x="6875320" y="792374"/>
                </a:cubicBezTo>
                <a:cubicBezTo>
                  <a:pt x="6873941" y="789223"/>
                  <a:pt x="6870224" y="785218"/>
                  <a:pt x="6872714" y="795391"/>
                </a:cubicBezTo>
                <a:cubicBezTo>
                  <a:pt x="6870377" y="794538"/>
                  <a:pt x="6870377" y="794538"/>
                  <a:pt x="6870377" y="794538"/>
                </a:cubicBezTo>
                <a:cubicBezTo>
                  <a:pt x="6868728" y="795259"/>
                  <a:pt x="6868728" y="795259"/>
                  <a:pt x="6869418" y="796834"/>
                </a:cubicBezTo>
                <a:cubicBezTo>
                  <a:pt x="6867770" y="797556"/>
                  <a:pt x="6869150" y="800706"/>
                  <a:pt x="6869150" y="800706"/>
                </a:cubicBezTo>
                <a:cubicBezTo>
                  <a:pt x="6871487" y="801560"/>
                  <a:pt x="6872176" y="803136"/>
                  <a:pt x="6873824" y="802414"/>
                </a:cubicBezTo>
                <a:cubicBezTo>
                  <a:pt x="6873824" y="802414"/>
                  <a:pt x="6873824" y="802414"/>
                  <a:pt x="6874514" y="803991"/>
                </a:cubicBezTo>
                <a:cubicBezTo>
                  <a:pt x="6872327" y="812456"/>
                  <a:pt x="6859415" y="814354"/>
                  <a:pt x="6857229" y="822819"/>
                </a:cubicBezTo>
                <a:cubicBezTo>
                  <a:pt x="6855582" y="823540"/>
                  <a:pt x="6851023" y="808641"/>
                  <a:pt x="6848836" y="817107"/>
                </a:cubicBezTo>
                <a:cubicBezTo>
                  <a:pt x="6844431" y="811525"/>
                  <a:pt x="6853477" y="796303"/>
                  <a:pt x="6856236" y="802604"/>
                </a:cubicBezTo>
                <a:cubicBezTo>
                  <a:pt x="6861331" y="809761"/>
                  <a:pt x="6854435" y="794007"/>
                  <a:pt x="6862405" y="794271"/>
                </a:cubicBezTo>
                <a:cubicBezTo>
                  <a:pt x="6861027" y="791121"/>
                  <a:pt x="6859379" y="791842"/>
                  <a:pt x="6857041" y="790988"/>
                </a:cubicBezTo>
                <a:cubicBezTo>
                  <a:pt x="6856352" y="789411"/>
                  <a:pt x="6858957" y="786394"/>
                  <a:pt x="6857308" y="787114"/>
                </a:cubicBezTo>
                <a:cubicBezTo>
                  <a:pt x="6861832" y="779504"/>
                  <a:pt x="6876663" y="773011"/>
                  <a:pt x="6882833" y="764678"/>
                </a:cubicBezTo>
                <a:cubicBezTo>
                  <a:pt x="6882833" y="764678"/>
                  <a:pt x="6882833" y="764678"/>
                  <a:pt x="6882144" y="763102"/>
                </a:cubicBezTo>
                <a:cubicBezTo>
                  <a:pt x="6882833" y="764678"/>
                  <a:pt x="6884481" y="763957"/>
                  <a:pt x="6884481" y="763957"/>
                </a:cubicBezTo>
                <a:cubicBezTo>
                  <a:pt x="6886130" y="763237"/>
                  <a:pt x="6887088" y="760939"/>
                  <a:pt x="6888734" y="760217"/>
                </a:cubicBezTo>
                <a:cubicBezTo>
                  <a:pt x="6888734" y="760217"/>
                  <a:pt x="6888734" y="760217"/>
                  <a:pt x="6889425" y="761793"/>
                </a:cubicBezTo>
                <a:cubicBezTo>
                  <a:pt x="6898354" y="759761"/>
                  <a:pt x="6893947" y="754182"/>
                  <a:pt x="6904523" y="751429"/>
                </a:cubicBezTo>
                <a:cubicBezTo>
                  <a:pt x="6904523" y="751429"/>
                  <a:pt x="6905212" y="753004"/>
                  <a:pt x="6905212" y="753004"/>
                </a:cubicBezTo>
                <a:cubicBezTo>
                  <a:pt x="6905212" y="753004"/>
                  <a:pt x="6905212" y="753004"/>
                  <a:pt x="6906861" y="752283"/>
                </a:cubicBezTo>
                <a:cubicBezTo>
                  <a:pt x="6907551" y="753858"/>
                  <a:pt x="6909199" y="753137"/>
                  <a:pt x="6909199" y="753137"/>
                </a:cubicBezTo>
                <a:cubicBezTo>
                  <a:pt x="6910848" y="752415"/>
                  <a:pt x="6910158" y="750839"/>
                  <a:pt x="6910158" y="750839"/>
                </a:cubicBezTo>
                <a:cubicBezTo>
                  <a:pt x="6909468" y="749264"/>
                  <a:pt x="6909468" y="749264"/>
                  <a:pt x="6909468" y="749264"/>
                </a:cubicBezTo>
                <a:cubicBezTo>
                  <a:pt x="6907820" y="749986"/>
                  <a:pt x="6907820" y="749986"/>
                  <a:pt x="6906172" y="750708"/>
                </a:cubicBezTo>
                <a:lnTo>
                  <a:pt x="6905482" y="749131"/>
                </a:lnTo>
                <a:cubicBezTo>
                  <a:pt x="6903414" y="744404"/>
                  <a:pt x="6905061" y="743685"/>
                  <a:pt x="6906709" y="742962"/>
                </a:cubicBezTo>
                <a:cubicBezTo>
                  <a:pt x="6900655" y="738104"/>
                  <a:pt x="6891457" y="744008"/>
                  <a:pt x="6883218" y="747612"/>
                </a:cubicBezTo>
                <a:cubicBezTo>
                  <a:pt x="6887624" y="753194"/>
                  <a:pt x="6879654" y="752929"/>
                  <a:pt x="6885019" y="756211"/>
                </a:cubicBezTo>
                <a:cubicBezTo>
                  <a:pt x="6883370" y="756933"/>
                  <a:pt x="6883370" y="756933"/>
                  <a:pt x="6881723" y="757654"/>
                </a:cubicBezTo>
                <a:cubicBezTo>
                  <a:pt x="6879385" y="756801"/>
                  <a:pt x="6875668" y="752794"/>
                  <a:pt x="6874442" y="758965"/>
                </a:cubicBezTo>
                <a:cubicBezTo>
                  <a:pt x="6873600" y="748070"/>
                  <a:pt x="6878812" y="742033"/>
                  <a:pt x="6883333" y="734421"/>
                </a:cubicBezTo>
                <a:cubicBezTo>
                  <a:pt x="6882644" y="732846"/>
                  <a:pt x="6882644" y="732846"/>
                  <a:pt x="6884292" y="732125"/>
                </a:cubicBezTo>
                <a:cubicBezTo>
                  <a:pt x="6885940" y="731403"/>
                  <a:pt x="6885251" y="729827"/>
                  <a:pt x="6884561" y="728252"/>
                </a:cubicBezTo>
                <a:cubicBezTo>
                  <a:pt x="6883871" y="726678"/>
                  <a:pt x="6881534" y="725822"/>
                  <a:pt x="6881534" y="725822"/>
                </a:cubicBezTo>
                <a:cubicBezTo>
                  <a:pt x="6881534" y="725822"/>
                  <a:pt x="6881534" y="725822"/>
                  <a:pt x="6879886" y="726543"/>
                </a:cubicBezTo>
                <a:cubicBezTo>
                  <a:pt x="6879886" y="726543"/>
                  <a:pt x="6879886" y="726543"/>
                  <a:pt x="6878238" y="727265"/>
                </a:cubicBezTo>
                <a:cubicBezTo>
                  <a:pt x="6869041" y="733168"/>
                  <a:pt x="6864366" y="731460"/>
                  <a:pt x="6858885" y="741369"/>
                </a:cubicBezTo>
                <a:cubicBezTo>
                  <a:pt x="6861221" y="742222"/>
                  <a:pt x="6862870" y="741502"/>
                  <a:pt x="6864249" y="744653"/>
                </a:cubicBezTo>
                <a:cubicBezTo>
                  <a:pt x="6866050" y="753250"/>
                  <a:pt x="6862601" y="745373"/>
                  <a:pt x="6856700" y="749835"/>
                </a:cubicBezTo>
                <a:cubicBezTo>
                  <a:pt x="6856278" y="744386"/>
                  <a:pt x="6861221" y="742222"/>
                  <a:pt x="6856818" y="736643"/>
                </a:cubicBezTo>
                <a:cubicBezTo>
                  <a:pt x="6855168" y="737364"/>
                  <a:pt x="6854479" y="735788"/>
                  <a:pt x="6852141" y="734933"/>
                </a:cubicBezTo>
                <a:cubicBezTo>
                  <a:pt x="6853788" y="734211"/>
                  <a:pt x="6854746" y="731915"/>
                  <a:pt x="6856395" y="731194"/>
                </a:cubicBezTo>
                <a:cubicBezTo>
                  <a:pt x="6859000" y="728176"/>
                  <a:pt x="6859691" y="729751"/>
                  <a:pt x="6861759" y="734478"/>
                </a:cubicBezTo>
                <a:cubicBezTo>
                  <a:pt x="6865055" y="733035"/>
                  <a:pt x="6861338" y="729029"/>
                  <a:pt x="6859959" y="725879"/>
                </a:cubicBezTo>
                <a:cubicBezTo>
                  <a:pt x="6861607" y="725157"/>
                  <a:pt x="6863255" y="724435"/>
                  <a:pt x="6863255" y="724435"/>
                </a:cubicBezTo>
                <a:cubicBezTo>
                  <a:pt x="6866551" y="722994"/>
                  <a:pt x="6866820" y="719122"/>
                  <a:pt x="6866129" y="717546"/>
                </a:cubicBezTo>
                <a:cubicBezTo>
                  <a:pt x="6867087" y="715250"/>
                  <a:pt x="6867087" y="715250"/>
                  <a:pt x="6867087" y="715250"/>
                </a:cubicBezTo>
                <a:cubicBezTo>
                  <a:pt x="6867087" y="715250"/>
                  <a:pt x="6868735" y="714528"/>
                  <a:pt x="6868735" y="714528"/>
                </a:cubicBezTo>
                <a:cubicBezTo>
                  <a:pt x="6872452" y="718532"/>
                  <a:pt x="6879581" y="707904"/>
                  <a:pt x="6883989" y="713483"/>
                </a:cubicBezTo>
                <a:cubicBezTo>
                  <a:pt x="6882608" y="710333"/>
                  <a:pt x="6883566" y="708035"/>
                  <a:pt x="6887821" y="704296"/>
                </a:cubicBezTo>
                <a:cubicBezTo>
                  <a:pt x="6890158" y="705151"/>
                  <a:pt x="6891806" y="704429"/>
                  <a:pt x="6893455" y="703708"/>
                </a:cubicBezTo>
                <a:cubicBezTo>
                  <a:pt x="6893455" y="703708"/>
                  <a:pt x="6893455" y="703708"/>
                  <a:pt x="6894144" y="705283"/>
                </a:cubicBezTo>
                <a:cubicBezTo>
                  <a:pt x="6894144" y="705283"/>
                  <a:pt x="6894144" y="705283"/>
                  <a:pt x="6892496" y="706005"/>
                </a:cubicBezTo>
                <a:cubicBezTo>
                  <a:pt x="6889889" y="709023"/>
                  <a:pt x="6887974" y="713617"/>
                  <a:pt x="6886058" y="718210"/>
                </a:cubicBezTo>
                <a:cubicBezTo>
                  <a:pt x="6885097" y="720508"/>
                  <a:pt x="6885789" y="722082"/>
                  <a:pt x="6887435" y="721360"/>
                </a:cubicBezTo>
                <a:cubicBezTo>
                  <a:pt x="6888126" y="722937"/>
                  <a:pt x="6889773" y="722216"/>
                  <a:pt x="6889773" y="722216"/>
                </a:cubicBezTo>
                <a:cubicBezTo>
                  <a:pt x="6891690" y="717621"/>
                  <a:pt x="6893606" y="713028"/>
                  <a:pt x="6896213" y="710011"/>
                </a:cubicBezTo>
                <a:cubicBezTo>
                  <a:pt x="6896213" y="710011"/>
                  <a:pt x="6896213" y="710011"/>
                  <a:pt x="6897170" y="707713"/>
                </a:cubicBezTo>
                <a:cubicBezTo>
                  <a:pt x="6898130" y="705417"/>
                  <a:pt x="6896749" y="702265"/>
                  <a:pt x="6895371" y="699114"/>
                </a:cubicBezTo>
                <a:cubicBezTo>
                  <a:pt x="6895371" y="699114"/>
                  <a:pt x="6895371" y="699114"/>
                  <a:pt x="6894681" y="697539"/>
                </a:cubicBezTo>
                <a:cubicBezTo>
                  <a:pt x="6894681" y="697539"/>
                  <a:pt x="6894681" y="697539"/>
                  <a:pt x="6893032" y="698260"/>
                </a:cubicBezTo>
                <a:cubicBezTo>
                  <a:pt x="6889737" y="699704"/>
                  <a:pt x="6888090" y="700424"/>
                  <a:pt x="6887399" y="698848"/>
                </a:cubicBezTo>
                <a:cubicBezTo>
                  <a:pt x="6887399" y="698848"/>
                  <a:pt x="6887399" y="698848"/>
                  <a:pt x="6886710" y="697272"/>
                </a:cubicBezTo>
                <a:cubicBezTo>
                  <a:pt x="6885330" y="694123"/>
                  <a:pt x="6883683" y="694844"/>
                  <a:pt x="6882303" y="691692"/>
                </a:cubicBezTo>
                <a:cubicBezTo>
                  <a:pt x="6884909" y="688674"/>
                  <a:pt x="6886557" y="687953"/>
                  <a:pt x="6890543" y="688086"/>
                </a:cubicBezTo>
                <a:cubicBezTo>
                  <a:pt x="6892191" y="687364"/>
                  <a:pt x="6895487" y="685921"/>
                  <a:pt x="6898093" y="682904"/>
                </a:cubicBezTo>
                <a:cubicBezTo>
                  <a:pt x="6898093" y="682904"/>
                  <a:pt x="6899050" y="680608"/>
                  <a:pt x="6898360" y="679031"/>
                </a:cubicBezTo>
                <a:cubicBezTo>
                  <a:pt x="6896981" y="675881"/>
                  <a:pt x="6895334" y="676601"/>
                  <a:pt x="6893686" y="677323"/>
                </a:cubicBezTo>
                <a:cubicBezTo>
                  <a:pt x="6892039" y="678044"/>
                  <a:pt x="6888743" y="679486"/>
                  <a:pt x="6887094" y="680208"/>
                </a:cubicBezTo>
                <a:cubicBezTo>
                  <a:pt x="6883799" y="681651"/>
                  <a:pt x="6879814" y="681518"/>
                  <a:pt x="6877207" y="684537"/>
                </a:cubicBezTo>
                <a:cubicBezTo>
                  <a:pt x="6872264" y="686700"/>
                  <a:pt x="6848083" y="689776"/>
                  <a:pt x="6859922" y="703367"/>
                </a:cubicBezTo>
                <a:cubicBezTo>
                  <a:pt x="6858275" y="704087"/>
                  <a:pt x="6858965" y="705663"/>
                  <a:pt x="6858965" y="705663"/>
                </a:cubicBezTo>
                <a:cubicBezTo>
                  <a:pt x="6859655" y="707239"/>
                  <a:pt x="6859655" y="707239"/>
                  <a:pt x="6861303" y="706517"/>
                </a:cubicBezTo>
                <a:cubicBezTo>
                  <a:pt x="6864330" y="708948"/>
                  <a:pt x="6866936" y="705929"/>
                  <a:pt x="6868314" y="709080"/>
                </a:cubicBezTo>
                <a:cubicBezTo>
                  <a:pt x="6868314" y="709080"/>
                  <a:pt x="6866667" y="709801"/>
                  <a:pt x="6866667" y="709801"/>
                </a:cubicBezTo>
                <a:cubicBezTo>
                  <a:pt x="6865978" y="708225"/>
                  <a:pt x="6864330" y="708948"/>
                  <a:pt x="6864330" y="708948"/>
                </a:cubicBezTo>
                <a:cubicBezTo>
                  <a:pt x="6864330" y="708948"/>
                  <a:pt x="6864330" y="708948"/>
                  <a:pt x="6862681" y="709670"/>
                </a:cubicBezTo>
                <a:cubicBezTo>
                  <a:pt x="6862681" y="709670"/>
                  <a:pt x="6862681" y="709670"/>
                  <a:pt x="6863372" y="711244"/>
                </a:cubicBezTo>
                <a:cubicBezTo>
                  <a:pt x="6863372" y="711244"/>
                  <a:pt x="6862412" y="713541"/>
                  <a:pt x="6863102" y="715115"/>
                </a:cubicBezTo>
                <a:cubicBezTo>
                  <a:pt x="6862145" y="717412"/>
                  <a:pt x="6862145" y="717412"/>
                  <a:pt x="6860496" y="718134"/>
                </a:cubicBezTo>
                <a:cubicBezTo>
                  <a:pt x="6854980" y="705531"/>
                  <a:pt x="6857354" y="728897"/>
                  <a:pt x="6847582" y="720033"/>
                </a:cubicBezTo>
                <a:cubicBezTo>
                  <a:pt x="6846624" y="722331"/>
                  <a:pt x="6848961" y="723184"/>
                  <a:pt x="6849652" y="724760"/>
                </a:cubicBezTo>
                <a:cubicBezTo>
                  <a:pt x="6850340" y="726335"/>
                  <a:pt x="6848692" y="727056"/>
                  <a:pt x="6847733" y="729354"/>
                </a:cubicBezTo>
                <a:cubicBezTo>
                  <a:pt x="6840722" y="726790"/>
                  <a:pt x="6849228" y="719311"/>
                  <a:pt x="6848541" y="717736"/>
                </a:cubicBezTo>
                <a:cubicBezTo>
                  <a:pt x="6850188" y="717015"/>
                  <a:pt x="6842064" y="707429"/>
                  <a:pt x="6849345" y="706120"/>
                </a:cubicBezTo>
                <a:cubicBezTo>
                  <a:pt x="6837237" y="696400"/>
                  <a:pt x="6851109" y="692206"/>
                  <a:pt x="6847240" y="678879"/>
                </a:cubicBezTo>
                <a:cubicBezTo>
                  <a:pt x="6845056" y="687346"/>
                  <a:pt x="6838428" y="667719"/>
                  <a:pt x="6837049" y="664566"/>
                </a:cubicBezTo>
                <a:cubicBezTo>
                  <a:pt x="6838696" y="663845"/>
                  <a:pt x="6838696" y="663845"/>
                  <a:pt x="6838696" y="663845"/>
                </a:cubicBezTo>
                <a:cubicBezTo>
                  <a:pt x="6843371" y="665554"/>
                  <a:pt x="6846668" y="664111"/>
                  <a:pt x="6849005" y="664966"/>
                </a:cubicBezTo>
                <a:cubicBezTo>
                  <a:pt x="6849694" y="666541"/>
                  <a:pt x="6851341" y="665820"/>
                  <a:pt x="6852991" y="665098"/>
                </a:cubicBezTo>
                <a:cubicBezTo>
                  <a:pt x="6853679" y="666676"/>
                  <a:pt x="6853679" y="666676"/>
                  <a:pt x="6854370" y="668250"/>
                </a:cubicBezTo>
                <a:cubicBezTo>
                  <a:pt x="6855748" y="671400"/>
                  <a:pt x="6856437" y="672976"/>
                  <a:pt x="6857128" y="674552"/>
                </a:cubicBezTo>
                <a:cubicBezTo>
                  <a:pt x="6855481" y="675273"/>
                  <a:pt x="6856170" y="676849"/>
                  <a:pt x="6856859" y="678424"/>
                </a:cubicBezTo>
                <a:cubicBezTo>
                  <a:pt x="6859197" y="679279"/>
                  <a:pt x="6859197" y="679279"/>
                  <a:pt x="6860156" y="676981"/>
                </a:cubicBezTo>
                <a:cubicBezTo>
                  <a:pt x="6860424" y="673110"/>
                  <a:pt x="6858355" y="668383"/>
                  <a:pt x="6856977" y="665232"/>
                </a:cubicBezTo>
                <a:cubicBezTo>
                  <a:pt x="6856977" y="665232"/>
                  <a:pt x="6856286" y="663655"/>
                  <a:pt x="6856286" y="663655"/>
                </a:cubicBezTo>
                <a:cubicBezTo>
                  <a:pt x="6855595" y="662079"/>
                  <a:pt x="6856553" y="659783"/>
                  <a:pt x="6857513" y="657488"/>
                </a:cubicBezTo>
                <a:cubicBezTo>
                  <a:pt x="6854485" y="655059"/>
                  <a:pt x="6852148" y="654203"/>
                  <a:pt x="6847205" y="656366"/>
                </a:cubicBezTo>
                <a:cubicBezTo>
                  <a:pt x="6847205" y="656366"/>
                  <a:pt x="6847205" y="656366"/>
                  <a:pt x="6847894" y="657942"/>
                </a:cubicBezTo>
                <a:cubicBezTo>
                  <a:pt x="6845556" y="657089"/>
                  <a:pt x="6842260" y="658530"/>
                  <a:pt x="6839234" y="656102"/>
                </a:cubicBezTo>
                <a:cubicBezTo>
                  <a:pt x="6839234" y="656102"/>
                  <a:pt x="6839234" y="656102"/>
                  <a:pt x="6838545" y="654527"/>
                </a:cubicBezTo>
                <a:cubicBezTo>
                  <a:pt x="6840192" y="653804"/>
                  <a:pt x="6839503" y="652228"/>
                  <a:pt x="6841150" y="651508"/>
                </a:cubicBezTo>
                <a:cubicBezTo>
                  <a:pt x="6848699" y="646325"/>
                  <a:pt x="6853912" y="640289"/>
                  <a:pt x="6859123" y="634254"/>
                </a:cubicBezTo>
                <a:cubicBezTo>
                  <a:pt x="6858587" y="641998"/>
                  <a:pt x="6865904" y="663200"/>
                  <a:pt x="6866595" y="664776"/>
                </a:cubicBezTo>
                <a:cubicBezTo>
                  <a:pt x="6867285" y="666350"/>
                  <a:pt x="6867285" y="666350"/>
                  <a:pt x="6866325" y="668649"/>
                </a:cubicBezTo>
                <a:cubicBezTo>
                  <a:pt x="6866325" y="668649"/>
                  <a:pt x="6866325" y="668649"/>
                  <a:pt x="6867015" y="670224"/>
                </a:cubicBezTo>
                <a:cubicBezTo>
                  <a:pt x="6867015" y="670224"/>
                  <a:pt x="6868662" y="669503"/>
                  <a:pt x="6868662" y="669503"/>
                </a:cubicBezTo>
                <a:cubicBezTo>
                  <a:pt x="6868662" y="669503"/>
                  <a:pt x="6869621" y="667205"/>
                  <a:pt x="6868932" y="665629"/>
                </a:cubicBezTo>
                <a:cubicBezTo>
                  <a:pt x="6868932" y="665629"/>
                  <a:pt x="6868932" y="665629"/>
                  <a:pt x="6869621" y="667205"/>
                </a:cubicBezTo>
                <a:cubicBezTo>
                  <a:pt x="6876634" y="669768"/>
                  <a:pt x="6872764" y="656444"/>
                  <a:pt x="6876481" y="660448"/>
                </a:cubicBezTo>
                <a:cubicBezTo>
                  <a:pt x="6873724" y="654147"/>
                  <a:pt x="6880583" y="647389"/>
                  <a:pt x="6881809" y="641220"/>
                </a:cubicBezTo>
                <a:cubicBezTo>
                  <a:pt x="6886907" y="648375"/>
                  <a:pt x="6882883" y="625730"/>
                  <a:pt x="6892083" y="619826"/>
                </a:cubicBezTo>
                <a:cubicBezTo>
                  <a:pt x="6888364" y="615821"/>
                  <a:pt x="6885069" y="617263"/>
                  <a:pt x="6881353" y="613259"/>
                </a:cubicBezTo>
                <a:cubicBezTo>
                  <a:pt x="6880663" y="611683"/>
                  <a:pt x="6881620" y="609386"/>
                  <a:pt x="6882579" y="607090"/>
                </a:cubicBezTo>
                <a:cubicBezTo>
                  <a:pt x="6883270" y="608665"/>
                  <a:pt x="6884918" y="607944"/>
                  <a:pt x="6885607" y="609520"/>
                </a:cubicBezTo>
                <a:cubicBezTo>
                  <a:pt x="6888903" y="608077"/>
                  <a:pt x="6890819" y="603482"/>
                  <a:pt x="6888751" y="598756"/>
                </a:cubicBezTo>
                <a:cubicBezTo>
                  <a:pt x="6888751" y="598756"/>
                  <a:pt x="6888751" y="598756"/>
                  <a:pt x="6890398" y="598035"/>
                </a:cubicBezTo>
                <a:cubicBezTo>
                  <a:pt x="6890398" y="598035"/>
                  <a:pt x="6890398" y="598035"/>
                  <a:pt x="6886413" y="597902"/>
                </a:cubicBezTo>
                <a:cubicBezTo>
                  <a:pt x="6885454" y="600199"/>
                  <a:pt x="6887103" y="599478"/>
                  <a:pt x="6887793" y="601054"/>
                </a:cubicBezTo>
                <a:cubicBezTo>
                  <a:pt x="6888482" y="602629"/>
                  <a:pt x="6885874" y="605646"/>
                  <a:pt x="6884227" y="606368"/>
                </a:cubicBezTo>
                <a:cubicBezTo>
                  <a:pt x="6884227" y="606368"/>
                  <a:pt x="6883538" y="604792"/>
                  <a:pt x="6883538" y="604792"/>
                </a:cubicBezTo>
                <a:cubicBezTo>
                  <a:pt x="6882158" y="601641"/>
                  <a:pt x="6881470" y="600066"/>
                  <a:pt x="6880090" y="596915"/>
                </a:cubicBezTo>
                <a:cubicBezTo>
                  <a:pt x="6880990" y="601215"/>
                  <a:pt x="6879687" y="602724"/>
                  <a:pt x="6877488" y="602748"/>
                </a:cubicBezTo>
                <a:lnTo>
                  <a:pt x="6871323" y="600367"/>
                </a:lnTo>
                <a:lnTo>
                  <a:pt x="6873498" y="599800"/>
                </a:lnTo>
                <a:cubicBezTo>
                  <a:pt x="6875145" y="599079"/>
                  <a:pt x="6870471" y="597371"/>
                  <a:pt x="6873078" y="594353"/>
                </a:cubicBezTo>
                <a:cubicBezTo>
                  <a:pt x="6874725" y="593632"/>
                  <a:pt x="6876374" y="592911"/>
                  <a:pt x="6879669" y="591468"/>
                </a:cubicBezTo>
                <a:cubicBezTo>
                  <a:pt x="6881317" y="590747"/>
                  <a:pt x="6882966" y="590025"/>
                  <a:pt x="6883922" y="587728"/>
                </a:cubicBezTo>
                <a:cubicBezTo>
                  <a:pt x="6883922" y="587728"/>
                  <a:pt x="6883922" y="587728"/>
                  <a:pt x="6884613" y="589304"/>
                </a:cubicBezTo>
                <a:cubicBezTo>
                  <a:pt x="6887219" y="586285"/>
                  <a:pt x="6890246" y="588714"/>
                  <a:pt x="6890514" y="584843"/>
                </a:cubicBezTo>
                <a:lnTo>
                  <a:pt x="6892163" y="584122"/>
                </a:lnTo>
                <a:cubicBezTo>
                  <a:pt x="6892163" y="584122"/>
                  <a:pt x="6892163" y="584122"/>
                  <a:pt x="6893812" y="583400"/>
                </a:cubicBezTo>
                <a:cubicBezTo>
                  <a:pt x="6892852" y="585697"/>
                  <a:pt x="6894230" y="588847"/>
                  <a:pt x="6892583" y="589568"/>
                </a:cubicBezTo>
                <a:cubicBezTo>
                  <a:pt x="6895610" y="591999"/>
                  <a:pt x="6893812" y="583400"/>
                  <a:pt x="6900823" y="585962"/>
                </a:cubicBezTo>
                <a:cubicBezTo>
                  <a:pt x="6900554" y="589836"/>
                  <a:pt x="6899596" y="592132"/>
                  <a:pt x="6898638" y="594428"/>
                </a:cubicBezTo>
                <a:cubicBezTo>
                  <a:pt x="6901397" y="600731"/>
                  <a:pt x="6903043" y="600010"/>
                  <a:pt x="6903313" y="596137"/>
                </a:cubicBezTo>
                <a:cubicBezTo>
                  <a:pt x="6907719" y="601717"/>
                  <a:pt x="6902086" y="602306"/>
                  <a:pt x="6902776" y="603880"/>
                </a:cubicBezTo>
                <a:cubicBezTo>
                  <a:pt x="6907602" y="614909"/>
                  <a:pt x="6911014" y="600275"/>
                  <a:pt x="6911014" y="600275"/>
                </a:cubicBezTo>
                <a:cubicBezTo>
                  <a:pt x="6915000" y="600408"/>
                  <a:pt x="6918718" y="604413"/>
                  <a:pt x="6919675" y="602116"/>
                </a:cubicBezTo>
                <a:cubicBezTo>
                  <a:pt x="6927915" y="598508"/>
                  <a:pt x="6934623" y="582431"/>
                  <a:pt x="6940677" y="587291"/>
                </a:cubicBezTo>
                <a:cubicBezTo>
                  <a:pt x="6941215" y="579545"/>
                  <a:pt x="6941062" y="570227"/>
                  <a:pt x="6936233" y="559197"/>
                </a:cubicBezTo>
                <a:cubicBezTo>
                  <a:pt x="6939261" y="561627"/>
                  <a:pt x="6940219" y="559331"/>
                  <a:pt x="6941178" y="557033"/>
                </a:cubicBezTo>
                <a:cubicBezTo>
                  <a:pt x="6944779" y="574231"/>
                  <a:pt x="6941716" y="549290"/>
                  <a:pt x="6949149" y="557300"/>
                </a:cubicBezTo>
                <a:cubicBezTo>
                  <a:pt x="6948728" y="551851"/>
                  <a:pt x="6943632" y="544695"/>
                  <a:pt x="6946507" y="537805"/>
                </a:cubicBezTo>
                <a:cubicBezTo>
                  <a:pt x="6951602" y="544962"/>
                  <a:pt x="6948844" y="538659"/>
                  <a:pt x="6947733" y="531637"/>
                </a:cubicBezTo>
                <a:close/>
                <a:moveTo>
                  <a:pt x="5225169" y="530687"/>
                </a:moveTo>
                <a:lnTo>
                  <a:pt x="5225680" y="530687"/>
                </a:lnTo>
                <a:lnTo>
                  <a:pt x="5225296" y="530886"/>
                </a:lnTo>
                <a:close/>
                <a:moveTo>
                  <a:pt x="0" y="530687"/>
                </a:moveTo>
                <a:lnTo>
                  <a:pt x="5143954" y="530687"/>
                </a:lnTo>
                <a:lnTo>
                  <a:pt x="5139513" y="534115"/>
                </a:lnTo>
                <a:cubicBezTo>
                  <a:pt x="5122041" y="540883"/>
                  <a:pt x="5099258" y="536776"/>
                  <a:pt x="5082700" y="559511"/>
                </a:cubicBezTo>
                <a:cubicBezTo>
                  <a:pt x="5080094" y="562529"/>
                  <a:pt x="5079825" y="566403"/>
                  <a:pt x="5079556" y="570274"/>
                </a:cubicBezTo>
                <a:cubicBezTo>
                  <a:pt x="5080246" y="571849"/>
                  <a:pt x="5080935" y="573425"/>
                  <a:pt x="5080935" y="573425"/>
                </a:cubicBezTo>
                <a:cubicBezTo>
                  <a:pt x="5071201" y="587073"/>
                  <a:pt x="5090590" y="595484"/>
                  <a:pt x="5093922" y="616552"/>
                </a:cubicBezTo>
                <a:cubicBezTo>
                  <a:pt x="5097487" y="611237"/>
                  <a:pt x="5100245" y="617541"/>
                  <a:pt x="5102582" y="618394"/>
                </a:cubicBezTo>
                <a:cubicBezTo>
                  <a:pt x="5097523" y="633750"/>
                  <a:pt x="5080892" y="631643"/>
                  <a:pt x="5064528" y="625664"/>
                </a:cubicBezTo>
                <a:cubicBezTo>
                  <a:pt x="5057248" y="626975"/>
                  <a:pt x="5067709" y="637413"/>
                  <a:pt x="5062076" y="638003"/>
                </a:cubicBezTo>
                <a:cubicBezTo>
                  <a:pt x="5059317" y="631700"/>
                  <a:pt x="5052152" y="619818"/>
                  <a:pt x="5047746" y="614237"/>
                </a:cubicBezTo>
                <a:cubicBezTo>
                  <a:pt x="5047746" y="614237"/>
                  <a:pt x="5047746" y="614237"/>
                  <a:pt x="5046098" y="614958"/>
                </a:cubicBezTo>
                <a:cubicBezTo>
                  <a:pt x="5047056" y="612662"/>
                  <a:pt x="5046365" y="611086"/>
                  <a:pt x="5045676" y="609510"/>
                </a:cubicBezTo>
                <a:cubicBezTo>
                  <a:pt x="5045676" y="609510"/>
                  <a:pt x="5045676" y="609510"/>
                  <a:pt x="5044987" y="607935"/>
                </a:cubicBezTo>
                <a:cubicBezTo>
                  <a:pt x="5044987" y="607935"/>
                  <a:pt x="5044297" y="606359"/>
                  <a:pt x="5043608" y="604783"/>
                </a:cubicBezTo>
                <a:cubicBezTo>
                  <a:pt x="5041960" y="605506"/>
                  <a:pt x="5041960" y="605506"/>
                  <a:pt x="5041960" y="605506"/>
                </a:cubicBezTo>
                <a:cubicBezTo>
                  <a:pt x="5041960" y="605506"/>
                  <a:pt x="5041002" y="607802"/>
                  <a:pt x="5041002" y="607802"/>
                </a:cubicBezTo>
                <a:cubicBezTo>
                  <a:pt x="5041002" y="607802"/>
                  <a:pt x="5041002" y="607802"/>
                  <a:pt x="5042381" y="610953"/>
                </a:cubicBezTo>
                <a:cubicBezTo>
                  <a:pt x="5042381" y="610953"/>
                  <a:pt x="5043071" y="612527"/>
                  <a:pt x="5043071" y="612527"/>
                </a:cubicBezTo>
                <a:cubicBezTo>
                  <a:pt x="5039506" y="617844"/>
                  <a:pt x="5033721" y="609112"/>
                  <a:pt x="5036480" y="615414"/>
                </a:cubicBezTo>
                <a:cubicBezTo>
                  <a:pt x="5034831" y="616135"/>
                  <a:pt x="5033183" y="616856"/>
                  <a:pt x="5031534" y="617577"/>
                </a:cubicBezTo>
                <a:cubicBezTo>
                  <a:pt x="5029886" y="618299"/>
                  <a:pt x="5030576" y="619874"/>
                  <a:pt x="5031267" y="621450"/>
                </a:cubicBezTo>
                <a:cubicBezTo>
                  <a:pt x="5032647" y="624602"/>
                  <a:pt x="5033335" y="626177"/>
                  <a:pt x="5034983" y="625456"/>
                </a:cubicBezTo>
                <a:cubicBezTo>
                  <a:pt x="5036631" y="624734"/>
                  <a:pt x="5036631" y="624734"/>
                  <a:pt x="5038279" y="624012"/>
                </a:cubicBezTo>
                <a:cubicBezTo>
                  <a:pt x="5039658" y="627165"/>
                  <a:pt x="5041996" y="628019"/>
                  <a:pt x="5045291" y="626575"/>
                </a:cubicBezTo>
                <a:cubicBezTo>
                  <a:pt x="5042685" y="629594"/>
                  <a:pt x="5050119" y="637604"/>
                  <a:pt x="5044485" y="638193"/>
                </a:cubicBezTo>
                <a:cubicBezTo>
                  <a:pt x="5036362" y="628606"/>
                  <a:pt x="5035674" y="627031"/>
                  <a:pt x="5027434" y="630638"/>
                </a:cubicBezTo>
                <a:cubicBezTo>
                  <a:pt x="5027011" y="625190"/>
                  <a:pt x="5024523" y="615015"/>
                  <a:pt x="5019158" y="611732"/>
                </a:cubicBezTo>
                <a:cubicBezTo>
                  <a:pt x="5018352" y="623348"/>
                  <a:pt x="5003637" y="616648"/>
                  <a:pt x="5000342" y="618090"/>
                </a:cubicBezTo>
                <a:cubicBezTo>
                  <a:pt x="4990453" y="622419"/>
                  <a:pt x="4984014" y="634624"/>
                  <a:pt x="4973438" y="637376"/>
                </a:cubicBezTo>
                <a:cubicBezTo>
                  <a:pt x="4967804" y="637965"/>
                  <a:pt x="4959414" y="632251"/>
                  <a:pt x="4961635" y="646298"/>
                </a:cubicBezTo>
                <a:cubicBezTo>
                  <a:pt x="4959987" y="647018"/>
                  <a:pt x="4959987" y="647018"/>
                  <a:pt x="4959296" y="645444"/>
                </a:cubicBezTo>
                <a:cubicBezTo>
                  <a:pt x="4959296" y="645444"/>
                  <a:pt x="4959296" y="645444"/>
                  <a:pt x="4957650" y="646165"/>
                </a:cubicBezTo>
                <a:cubicBezTo>
                  <a:pt x="4956002" y="646886"/>
                  <a:pt x="4954352" y="647607"/>
                  <a:pt x="4952704" y="648329"/>
                </a:cubicBezTo>
                <a:cubicBezTo>
                  <a:pt x="4952704" y="648329"/>
                  <a:pt x="4952704" y="648329"/>
                  <a:pt x="4953665" y="646033"/>
                </a:cubicBezTo>
                <a:cubicBezTo>
                  <a:pt x="4952015" y="646754"/>
                  <a:pt x="4951326" y="645179"/>
                  <a:pt x="4949678" y="645900"/>
                </a:cubicBezTo>
                <a:cubicBezTo>
                  <a:pt x="4948567" y="638877"/>
                  <a:pt x="4950484" y="634284"/>
                  <a:pt x="4955428" y="632119"/>
                </a:cubicBezTo>
                <a:cubicBezTo>
                  <a:pt x="4955428" y="632119"/>
                  <a:pt x="4955428" y="632119"/>
                  <a:pt x="4953090" y="631264"/>
                </a:cubicBezTo>
                <a:cubicBezTo>
                  <a:pt x="4958723" y="630675"/>
                  <a:pt x="4965316" y="627790"/>
                  <a:pt x="4969570" y="624051"/>
                </a:cubicBezTo>
                <a:cubicBezTo>
                  <a:pt x="4973555" y="624183"/>
                  <a:pt x="4976849" y="622742"/>
                  <a:pt x="4980145" y="621297"/>
                </a:cubicBezTo>
                <a:cubicBezTo>
                  <a:pt x="4979304" y="610402"/>
                  <a:pt x="4968036" y="611580"/>
                  <a:pt x="4968459" y="617027"/>
                </a:cubicBezTo>
                <a:cubicBezTo>
                  <a:pt x="4966809" y="617749"/>
                  <a:pt x="4966809" y="617749"/>
                  <a:pt x="4966809" y="617749"/>
                </a:cubicBezTo>
                <a:cubicBezTo>
                  <a:pt x="4961868" y="619912"/>
                  <a:pt x="4957612" y="623652"/>
                  <a:pt x="4951979" y="624242"/>
                </a:cubicBezTo>
                <a:cubicBezTo>
                  <a:pt x="4943856" y="614656"/>
                  <a:pt x="4934084" y="605791"/>
                  <a:pt x="4926921" y="593907"/>
                </a:cubicBezTo>
                <a:cubicBezTo>
                  <a:pt x="4912088" y="600399"/>
                  <a:pt x="4925729" y="622588"/>
                  <a:pt x="4912545" y="628360"/>
                </a:cubicBezTo>
                <a:cubicBezTo>
                  <a:pt x="4918484" y="646414"/>
                  <a:pt x="4930557" y="633618"/>
                  <a:pt x="4938143" y="650947"/>
                </a:cubicBezTo>
                <a:cubicBezTo>
                  <a:pt x="4926607" y="655998"/>
                  <a:pt x="4901737" y="657497"/>
                  <a:pt x="4895298" y="669702"/>
                </a:cubicBezTo>
                <a:cubicBezTo>
                  <a:pt x="4892959" y="668848"/>
                  <a:pt x="4891313" y="669571"/>
                  <a:pt x="4890355" y="671868"/>
                </a:cubicBezTo>
                <a:cubicBezTo>
                  <a:pt x="4889396" y="674164"/>
                  <a:pt x="4889396" y="674164"/>
                  <a:pt x="4891734" y="675019"/>
                </a:cubicBezTo>
                <a:cubicBezTo>
                  <a:pt x="4891734" y="675019"/>
                  <a:pt x="4891734" y="675019"/>
                  <a:pt x="4893381" y="674298"/>
                </a:cubicBezTo>
                <a:cubicBezTo>
                  <a:pt x="4893381" y="674298"/>
                  <a:pt x="4895030" y="673576"/>
                  <a:pt x="4895030" y="673576"/>
                </a:cubicBezTo>
                <a:cubicBezTo>
                  <a:pt x="4896678" y="672854"/>
                  <a:pt x="4898326" y="672133"/>
                  <a:pt x="4898326" y="672133"/>
                </a:cubicBezTo>
                <a:cubicBezTo>
                  <a:pt x="4898326" y="672133"/>
                  <a:pt x="4898326" y="672133"/>
                  <a:pt x="4899015" y="673709"/>
                </a:cubicBezTo>
                <a:cubicBezTo>
                  <a:pt x="4903000" y="673841"/>
                  <a:pt x="4906027" y="676272"/>
                  <a:pt x="4909054" y="678701"/>
                </a:cubicBezTo>
                <a:cubicBezTo>
                  <a:pt x="4909744" y="680276"/>
                  <a:pt x="4910434" y="681852"/>
                  <a:pt x="4910434" y="681852"/>
                </a:cubicBezTo>
                <a:cubicBezTo>
                  <a:pt x="4903151" y="683160"/>
                  <a:pt x="4907290" y="692614"/>
                  <a:pt x="4904415" y="699505"/>
                </a:cubicBezTo>
                <a:cubicBezTo>
                  <a:pt x="4898093" y="698518"/>
                  <a:pt x="4893417" y="696810"/>
                  <a:pt x="4887363" y="691951"/>
                </a:cubicBezTo>
                <a:cubicBezTo>
                  <a:pt x="4878318" y="707173"/>
                  <a:pt x="4866631" y="702902"/>
                  <a:pt x="4858274" y="719702"/>
                </a:cubicBezTo>
                <a:cubicBezTo>
                  <a:pt x="4862680" y="725283"/>
                  <a:pt x="4868314" y="724693"/>
                  <a:pt x="4872452" y="734147"/>
                </a:cubicBezTo>
                <a:cubicBezTo>
                  <a:pt x="4866855" y="757247"/>
                  <a:pt x="4851262" y="717139"/>
                  <a:pt x="4841643" y="717596"/>
                </a:cubicBezTo>
                <a:cubicBezTo>
                  <a:pt x="4832713" y="719627"/>
                  <a:pt x="4829569" y="730389"/>
                  <a:pt x="4821868" y="726252"/>
                </a:cubicBezTo>
                <a:cubicBezTo>
                  <a:pt x="4820453" y="700586"/>
                  <a:pt x="4842987" y="698234"/>
                  <a:pt x="4857666" y="682420"/>
                </a:cubicBezTo>
                <a:cubicBezTo>
                  <a:pt x="4849004" y="680580"/>
                  <a:pt x="4848315" y="679004"/>
                  <a:pt x="4844445" y="665679"/>
                </a:cubicBezTo>
                <a:cubicBezTo>
                  <a:pt x="4833869" y="668431"/>
                  <a:pt x="4827123" y="661997"/>
                  <a:pt x="4821876" y="645522"/>
                </a:cubicBezTo>
                <a:cubicBezTo>
                  <a:pt x="4815553" y="644534"/>
                  <a:pt x="4808961" y="647418"/>
                  <a:pt x="4805514" y="639540"/>
                </a:cubicBezTo>
                <a:cubicBezTo>
                  <a:pt x="4793288" y="643016"/>
                  <a:pt x="4798537" y="659491"/>
                  <a:pt x="4786581" y="659093"/>
                </a:cubicBezTo>
                <a:cubicBezTo>
                  <a:pt x="4780257" y="658106"/>
                  <a:pt x="4779835" y="652659"/>
                  <a:pt x="4776120" y="648653"/>
                </a:cubicBezTo>
                <a:cubicBezTo>
                  <a:pt x="4766501" y="649109"/>
                  <a:pt x="4751670" y="655600"/>
                  <a:pt x="4745231" y="667806"/>
                </a:cubicBezTo>
                <a:cubicBezTo>
                  <a:pt x="4747990" y="674107"/>
                  <a:pt x="4744694" y="675552"/>
                  <a:pt x="4748410" y="679556"/>
                </a:cubicBezTo>
                <a:cubicBezTo>
                  <a:pt x="4753085" y="681265"/>
                  <a:pt x="4757760" y="682973"/>
                  <a:pt x="4763394" y="682384"/>
                </a:cubicBezTo>
                <a:cubicBezTo>
                  <a:pt x="4766842" y="690261"/>
                  <a:pt x="4754196" y="688287"/>
                  <a:pt x="4752970" y="694456"/>
                </a:cubicBezTo>
                <a:cubicBezTo>
                  <a:pt x="4757528" y="709357"/>
                  <a:pt x="4766457" y="707326"/>
                  <a:pt x="4775655" y="701423"/>
                </a:cubicBezTo>
                <a:cubicBezTo>
                  <a:pt x="4785005" y="704840"/>
                  <a:pt x="4792170" y="716723"/>
                  <a:pt x="4796730" y="731623"/>
                </a:cubicBezTo>
                <a:cubicBezTo>
                  <a:pt x="4783008" y="745138"/>
                  <a:pt x="4755494" y="727144"/>
                  <a:pt x="4758980" y="757533"/>
                </a:cubicBezTo>
                <a:cubicBezTo>
                  <a:pt x="4766683" y="761672"/>
                  <a:pt x="4772351" y="783597"/>
                  <a:pt x="4781971" y="783140"/>
                </a:cubicBezTo>
                <a:cubicBezTo>
                  <a:pt x="4774843" y="793770"/>
                  <a:pt x="4769360" y="803680"/>
                  <a:pt x="4767597" y="817592"/>
                </a:cubicBezTo>
                <a:cubicBezTo>
                  <a:pt x="4764301" y="819035"/>
                  <a:pt x="4760584" y="815030"/>
                  <a:pt x="4756329" y="818771"/>
                </a:cubicBezTo>
                <a:cubicBezTo>
                  <a:pt x="4750543" y="810038"/>
                  <a:pt x="4761543" y="812734"/>
                  <a:pt x="4755066" y="802426"/>
                </a:cubicBezTo>
                <a:cubicBezTo>
                  <a:pt x="4748744" y="801440"/>
                  <a:pt x="4744912" y="810626"/>
                  <a:pt x="4737477" y="802616"/>
                </a:cubicBezTo>
                <a:cubicBezTo>
                  <a:pt x="4744876" y="788114"/>
                  <a:pt x="4720810" y="777997"/>
                  <a:pt x="4712687" y="768411"/>
                </a:cubicBezTo>
                <a:cubicBezTo>
                  <a:pt x="4707743" y="770575"/>
                  <a:pt x="4712149" y="776155"/>
                  <a:pt x="4710232" y="780750"/>
                </a:cubicBezTo>
                <a:cubicBezTo>
                  <a:pt x="4698428" y="789671"/>
                  <a:pt x="4686169" y="770632"/>
                  <a:pt x="4678080" y="783560"/>
                </a:cubicBezTo>
                <a:cubicBezTo>
                  <a:pt x="4674786" y="785004"/>
                  <a:pt x="4673674" y="777977"/>
                  <a:pt x="4672026" y="778698"/>
                </a:cubicBezTo>
                <a:cubicBezTo>
                  <a:pt x="4671184" y="767803"/>
                  <a:pt x="4681761" y="765052"/>
                  <a:pt x="4691380" y="764595"/>
                </a:cubicBezTo>
                <a:cubicBezTo>
                  <a:pt x="4691380" y="764595"/>
                  <a:pt x="4691380" y="764595"/>
                  <a:pt x="4690690" y="763021"/>
                </a:cubicBezTo>
                <a:cubicBezTo>
                  <a:pt x="4692338" y="762299"/>
                  <a:pt x="4693986" y="761578"/>
                  <a:pt x="4693986" y="761578"/>
                </a:cubicBezTo>
                <a:cubicBezTo>
                  <a:pt x="4694946" y="759281"/>
                  <a:pt x="4696593" y="758560"/>
                  <a:pt x="4696593" y="758560"/>
                </a:cubicBezTo>
                <a:cubicBezTo>
                  <a:pt x="4702647" y="763419"/>
                  <a:pt x="4710197" y="758237"/>
                  <a:pt x="4714450" y="754498"/>
                </a:cubicBezTo>
                <a:cubicBezTo>
                  <a:pt x="4716098" y="753776"/>
                  <a:pt x="4717057" y="751479"/>
                  <a:pt x="4718705" y="750757"/>
                </a:cubicBezTo>
                <a:cubicBezTo>
                  <a:pt x="4720352" y="750037"/>
                  <a:pt x="4719662" y="748460"/>
                  <a:pt x="4721311" y="747740"/>
                </a:cubicBezTo>
                <a:cubicBezTo>
                  <a:pt x="4721311" y="747740"/>
                  <a:pt x="4722270" y="745442"/>
                  <a:pt x="4721579" y="743866"/>
                </a:cubicBezTo>
                <a:cubicBezTo>
                  <a:pt x="4719931" y="744589"/>
                  <a:pt x="4719242" y="743013"/>
                  <a:pt x="4719242" y="743013"/>
                </a:cubicBezTo>
                <a:cubicBezTo>
                  <a:pt x="4717594" y="743734"/>
                  <a:pt x="4717594" y="743734"/>
                  <a:pt x="4717594" y="743734"/>
                </a:cubicBezTo>
                <a:cubicBezTo>
                  <a:pt x="4717594" y="743734"/>
                  <a:pt x="4716636" y="746030"/>
                  <a:pt x="4716636" y="746030"/>
                </a:cubicBezTo>
                <a:cubicBezTo>
                  <a:pt x="4714989" y="746752"/>
                  <a:pt x="4715678" y="748328"/>
                  <a:pt x="4714029" y="749048"/>
                </a:cubicBezTo>
                <a:cubicBezTo>
                  <a:pt x="4713608" y="743603"/>
                  <a:pt x="4705101" y="751081"/>
                  <a:pt x="4708665" y="745766"/>
                </a:cubicBezTo>
                <a:cubicBezTo>
                  <a:pt x="4706327" y="744911"/>
                  <a:pt x="4703032" y="746354"/>
                  <a:pt x="4696709" y="745367"/>
                </a:cubicBezTo>
                <a:cubicBezTo>
                  <a:pt x="4698088" y="748518"/>
                  <a:pt x="4697129" y="750814"/>
                  <a:pt x="4693835" y="752257"/>
                </a:cubicBezTo>
                <a:cubicBezTo>
                  <a:pt x="4694524" y="753832"/>
                  <a:pt x="4692875" y="754553"/>
                  <a:pt x="4691229" y="755274"/>
                </a:cubicBezTo>
                <a:cubicBezTo>
                  <a:pt x="4689579" y="755996"/>
                  <a:pt x="4689579" y="755996"/>
                  <a:pt x="4688621" y="758293"/>
                </a:cubicBezTo>
                <a:cubicBezTo>
                  <a:pt x="4688621" y="758293"/>
                  <a:pt x="4688621" y="758293"/>
                  <a:pt x="4687932" y="756718"/>
                </a:cubicBezTo>
                <a:cubicBezTo>
                  <a:pt x="4688201" y="752845"/>
                  <a:pt x="4684906" y="754288"/>
                  <a:pt x="4683526" y="751136"/>
                </a:cubicBezTo>
                <a:cubicBezTo>
                  <a:pt x="4676665" y="757895"/>
                  <a:pt x="4671989" y="756187"/>
                  <a:pt x="4664019" y="755921"/>
                </a:cubicBezTo>
                <a:cubicBezTo>
                  <a:pt x="4660150" y="742595"/>
                  <a:pt x="4652563" y="725266"/>
                  <a:pt x="4654749" y="716799"/>
                </a:cubicBezTo>
                <a:cubicBezTo>
                  <a:pt x="4651990" y="710498"/>
                  <a:pt x="4649232" y="704195"/>
                  <a:pt x="4643867" y="700911"/>
                </a:cubicBezTo>
                <a:cubicBezTo>
                  <a:pt x="4642219" y="701633"/>
                  <a:pt x="4640572" y="702354"/>
                  <a:pt x="4638924" y="703075"/>
                </a:cubicBezTo>
                <a:cubicBezTo>
                  <a:pt x="4648426" y="715812"/>
                  <a:pt x="4637579" y="722437"/>
                  <a:pt x="4627004" y="725189"/>
                </a:cubicBezTo>
                <a:cubicBezTo>
                  <a:pt x="4625087" y="729783"/>
                  <a:pt x="4630184" y="736939"/>
                  <a:pt x="4629914" y="740812"/>
                </a:cubicBezTo>
                <a:cubicBezTo>
                  <a:pt x="4613283" y="738705"/>
                  <a:pt x="4600674" y="759243"/>
                  <a:pt x="4583353" y="755562"/>
                </a:cubicBezTo>
                <a:cubicBezTo>
                  <a:pt x="4584579" y="749391"/>
                  <a:pt x="4585959" y="752541"/>
                  <a:pt x="4580862" y="745387"/>
                </a:cubicBezTo>
                <a:cubicBezTo>
                  <a:pt x="4575113" y="759166"/>
                  <a:pt x="4556987" y="767101"/>
                  <a:pt x="4546140" y="773726"/>
                </a:cubicBezTo>
                <a:cubicBezTo>
                  <a:pt x="4537480" y="771885"/>
                  <a:pt x="4532231" y="755410"/>
                  <a:pt x="4523302" y="757440"/>
                </a:cubicBezTo>
                <a:cubicBezTo>
                  <a:pt x="4518780" y="765053"/>
                  <a:pt x="4509160" y="765508"/>
                  <a:pt x="4504334" y="754479"/>
                </a:cubicBezTo>
                <a:cubicBezTo>
                  <a:pt x="4490461" y="758674"/>
                  <a:pt x="4481953" y="766152"/>
                  <a:pt x="4477161" y="777637"/>
                </a:cubicBezTo>
                <a:cubicBezTo>
                  <a:pt x="4479920" y="783940"/>
                  <a:pt x="4482679" y="790242"/>
                  <a:pt x="4487354" y="791950"/>
                </a:cubicBezTo>
                <a:cubicBezTo>
                  <a:pt x="4487354" y="791950"/>
                  <a:pt x="4488043" y="793525"/>
                  <a:pt x="4488733" y="795100"/>
                </a:cubicBezTo>
                <a:cubicBezTo>
                  <a:pt x="4484478" y="798840"/>
                  <a:pt x="4478577" y="803301"/>
                  <a:pt x="4475013" y="808616"/>
                </a:cubicBezTo>
                <a:cubicBezTo>
                  <a:pt x="4477771" y="814918"/>
                  <a:pt x="4481067" y="813475"/>
                  <a:pt x="4481488" y="818925"/>
                </a:cubicBezTo>
                <a:cubicBezTo>
                  <a:pt x="4487121" y="818335"/>
                  <a:pt x="4495781" y="820176"/>
                  <a:pt x="4499615" y="810989"/>
                </a:cubicBezTo>
                <a:cubicBezTo>
                  <a:pt x="4508007" y="816702"/>
                  <a:pt x="4517626" y="816247"/>
                  <a:pt x="4524790" y="828129"/>
                </a:cubicBezTo>
                <a:cubicBezTo>
                  <a:pt x="4532072" y="826820"/>
                  <a:pt x="4533989" y="822225"/>
                  <a:pt x="4535904" y="817632"/>
                </a:cubicBezTo>
                <a:cubicBezTo>
                  <a:pt x="4532189" y="813627"/>
                  <a:pt x="4530540" y="814349"/>
                  <a:pt x="4530272" y="818221"/>
                </a:cubicBezTo>
                <a:cubicBezTo>
                  <a:pt x="4528201" y="813493"/>
                  <a:pt x="4526134" y="808769"/>
                  <a:pt x="4524064" y="804041"/>
                </a:cubicBezTo>
                <a:cubicBezTo>
                  <a:pt x="4529009" y="801877"/>
                  <a:pt x="4536557" y="796695"/>
                  <a:pt x="4541233" y="798404"/>
                </a:cubicBezTo>
                <a:cubicBezTo>
                  <a:pt x="4547708" y="808711"/>
                  <a:pt x="4540427" y="810020"/>
                  <a:pt x="4546213" y="818753"/>
                </a:cubicBezTo>
                <a:cubicBezTo>
                  <a:pt x="4552536" y="819739"/>
                  <a:pt x="4558590" y="824598"/>
                  <a:pt x="4566830" y="820992"/>
                </a:cubicBezTo>
                <a:cubicBezTo>
                  <a:pt x="4568665" y="852103"/>
                  <a:pt x="4533335" y="843164"/>
                  <a:pt x="4517662" y="838759"/>
                </a:cubicBezTo>
                <a:cubicBezTo>
                  <a:pt x="4516973" y="837184"/>
                  <a:pt x="4516973" y="837184"/>
                  <a:pt x="4515324" y="837906"/>
                </a:cubicBezTo>
                <a:cubicBezTo>
                  <a:pt x="4505285" y="832914"/>
                  <a:pt x="4495397" y="837240"/>
                  <a:pt x="4484821" y="839994"/>
                </a:cubicBezTo>
                <a:cubicBezTo>
                  <a:pt x="4478229" y="842879"/>
                  <a:pt x="4473285" y="845042"/>
                  <a:pt x="4467651" y="845630"/>
                </a:cubicBezTo>
                <a:cubicBezTo>
                  <a:pt x="4467651" y="845630"/>
                  <a:pt x="4466693" y="847928"/>
                  <a:pt x="4467383" y="849504"/>
                </a:cubicBezTo>
                <a:cubicBezTo>
                  <a:pt x="4468073" y="851079"/>
                  <a:pt x="4468073" y="851079"/>
                  <a:pt x="4470410" y="851932"/>
                </a:cubicBezTo>
                <a:cubicBezTo>
                  <a:pt x="4476044" y="851344"/>
                  <a:pt x="4480987" y="849181"/>
                  <a:pt x="4487578" y="846295"/>
                </a:cubicBezTo>
                <a:cubicBezTo>
                  <a:pt x="4495819" y="842689"/>
                  <a:pt x="4505705" y="838361"/>
                  <a:pt x="4513408" y="842499"/>
                </a:cubicBezTo>
                <a:cubicBezTo>
                  <a:pt x="4505859" y="847681"/>
                  <a:pt x="4506701" y="858578"/>
                  <a:pt x="4507542" y="869473"/>
                </a:cubicBezTo>
                <a:cubicBezTo>
                  <a:pt x="4504516" y="867042"/>
                  <a:pt x="4501219" y="868485"/>
                  <a:pt x="4499304" y="873079"/>
                </a:cubicBezTo>
                <a:cubicBezTo>
                  <a:pt x="4496007" y="874523"/>
                  <a:pt x="4493249" y="868219"/>
                  <a:pt x="4490222" y="865790"/>
                </a:cubicBezTo>
                <a:cubicBezTo>
                  <a:pt x="4489953" y="869663"/>
                  <a:pt x="4486656" y="871105"/>
                  <a:pt x="4483361" y="872548"/>
                </a:cubicBezTo>
                <a:cubicBezTo>
                  <a:pt x="4481445" y="877141"/>
                  <a:pt x="4483093" y="876420"/>
                  <a:pt x="4486119" y="878849"/>
                </a:cubicBezTo>
                <a:cubicBezTo>
                  <a:pt x="4469103" y="893807"/>
                  <a:pt x="4460407" y="869454"/>
                  <a:pt x="4444884" y="874370"/>
                </a:cubicBezTo>
                <a:cubicBezTo>
                  <a:pt x="4439789" y="867215"/>
                  <a:pt x="4447071" y="865904"/>
                  <a:pt x="4452014" y="863741"/>
                </a:cubicBezTo>
                <a:cubicBezTo>
                  <a:pt x="4451441" y="848972"/>
                  <a:pt x="4443856" y="831642"/>
                  <a:pt x="4448648" y="820156"/>
                </a:cubicBezTo>
                <a:cubicBezTo>
                  <a:pt x="4438758" y="824486"/>
                  <a:pt x="4421859" y="826252"/>
                  <a:pt x="4409483" y="820405"/>
                </a:cubicBezTo>
                <a:cubicBezTo>
                  <a:pt x="4407681" y="811808"/>
                  <a:pt x="4402317" y="808519"/>
                  <a:pt x="4399290" y="806093"/>
                </a:cubicBezTo>
                <a:cubicBezTo>
                  <a:pt x="4397909" y="802941"/>
                  <a:pt x="4401207" y="801499"/>
                  <a:pt x="4404501" y="800056"/>
                </a:cubicBezTo>
                <a:cubicBezTo>
                  <a:pt x="4399406" y="792900"/>
                  <a:pt x="4386223" y="798669"/>
                  <a:pt x="4375375" y="805294"/>
                </a:cubicBezTo>
                <a:cubicBezTo>
                  <a:pt x="4367137" y="808901"/>
                  <a:pt x="4363573" y="814216"/>
                  <a:pt x="4358360" y="820253"/>
                </a:cubicBezTo>
                <a:cubicBezTo>
                  <a:pt x="4352037" y="819266"/>
                  <a:pt x="4341192" y="825891"/>
                  <a:pt x="4342724" y="838361"/>
                </a:cubicBezTo>
                <a:cubicBezTo>
                  <a:pt x="4349621" y="854116"/>
                  <a:pt x="4357440" y="845062"/>
                  <a:pt x="4363762" y="846050"/>
                </a:cubicBezTo>
                <a:cubicBezTo>
                  <a:pt x="4363493" y="849921"/>
                  <a:pt x="4364873" y="853073"/>
                  <a:pt x="4364605" y="856945"/>
                </a:cubicBezTo>
                <a:cubicBezTo>
                  <a:pt x="4372308" y="861083"/>
                  <a:pt x="4379740" y="869093"/>
                  <a:pt x="4387712" y="869359"/>
                </a:cubicBezTo>
                <a:cubicBezTo>
                  <a:pt x="4377285" y="881432"/>
                  <a:pt x="4364103" y="887203"/>
                  <a:pt x="4342796" y="883387"/>
                </a:cubicBezTo>
                <a:cubicBezTo>
                  <a:pt x="4337700" y="876230"/>
                  <a:pt x="4344291" y="873345"/>
                  <a:pt x="4341534" y="867044"/>
                </a:cubicBezTo>
                <a:cubicBezTo>
                  <a:pt x="4325861" y="862639"/>
                  <a:pt x="4304706" y="868145"/>
                  <a:pt x="4290297" y="880084"/>
                </a:cubicBezTo>
                <a:cubicBezTo>
                  <a:pt x="4283552" y="873650"/>
                  <a:pt x="4272823" y="867082"/>
                  <a:pt x="4270600" y="853035"/>
                </a:cubicBezTo>
                <a:cubicBezTo>
                  <a:pt x="4252743" y="857097"/>
                  <a:pt x="4228446" y="873365"/>
                  <a:pt x="4210588" y="877428"/>
                </a:cubicBezTo>
                <a:cubicBezTo>
                  <a:pt x="4210588" y="877428"/>
                  <a:pt x="4210588" y="877428"/>
                  <a:pt x="4208940" y="878149"/>
                </a:cubicBezTo>
                <a:cubicBezTo>
                  <a:pt x="4207292" y="878869"/>
                  <a:pt x="4207292" y="878869"/>
                  <a:pt x="4205644" y="879591"/>
                </a:cubicBezTo>
                <a:cubicBezTo>
                  <a:pt x="4189434" y="882933"/>
                  <a:pt x="4185181" y="886672"/>
                  <a:pt x="4166095" y="896903"/>
                </a:cubicBezTo>
                <a:cubicBezTo>
                  <a:pt x="4174217" y="906490"/>
                  <a:pt x="4170654" y="911803"/>
                  <a:pt x="4176439" y="920536"/>
                </a:cubicBezTo>
                <a:cubicBezTo>
                  <a:pt x="4162604" y="947244"/>
                  <a:pt x="4133594" y="939291"/>
                  <a:pt x="4117689" y="961271"/>
                </a:cubicBezTo>
                <a:cubicBezTo>
                  <a:pt x="4109297" y="955558"/>
                  <a:pt x="4102822" y="945252"/>
                  <a:pt x="4094277" y="930218"/>
                </a:cubicBezTo>
                <a:cubicBezTo>
                  <a:pt x="4072703" y="930275"/>
                  <a:pt x="4062699" y="947794"/>
                  <a:pt x="4039898" y="954022"/>
                </a:cubicBezTo>
                <a:cubicBezTo>
                  <a:pt x="4038939" y="956318"/>
                  <a:pt x="4041006" y="961044"/>
                  <a:pt x="4040050" y="963341"/>
                </a:cubicBezTo>
                <a:cubicBezTo>
                  <a:pt x="4016673" y="954799"/>
                  <a:pt x="4005176" y="982361"/>
                  <a:pt x="3980304" y="983862"/>
                </a:cubicBezTo>
                <a:cubicBezTo>
                  <a:pt x="3989271" y="1004343"/>
                  <a:pt x="4006053" y="1015770"/>
                  <a:pt x="4019272" y="1032511"/>
                </a:cubicBezTo>
                <a:cubicBezTo>
                  <a:pt x="4027128" y="1045970"/>
                  <a:pt x="3998423" y="1056656"/>
                  <a:pt x="3993748" y="1054949"/>
                </a:cubicBezTo>
                <a:cubicBezTo>
                  <a:pt x="3973401" y="1048837"/>
                  <a:pt x="3971564" y="1017726"/>
                  <a:pt x="3957116" y="1007152"/>
                </a:cubicBezTo>
                <a:cubicBezTo>
                  <a:pt x="3956427" y="1005577"/>
                  <a:pt x="3958076" y="1004855"/>
                  <a:pt x="3956696" y="1001704"/>
                </a:cubicBezTo>
                <a:cubicBezTo>
                  <a:pt x="3958345" y="1000984"/>
                  <a:pt x="3959303" y="998687"/>
                  <a:pt x="3958612" y="997111"/>
                </a:cubicBezTo>
                <a:cubicBezTo>
                  <a:pt x="3957924" y="995534"/>
                  <a:pt x="3955585" y="994680"/>
                  <a:pt x="3953937" y="995402"/>
                </a:cubicBezTo>
                <a:cubicBezTo>
                  <a:pt x="3953937" y="995402"/>
                  <a:pt x="3952289" y="996123"/>
                  <a:pt x="3952289" y="996123"/>
                </a:cubicBezTo>
                <a:cubicBezTo>
                  <a:pt x="3936922" y="1010360"/>
                  <a:pt x="3910671" y="1008709"/>
                  <a:pt x="3910708" y="1031221"/>
                </a:cubicBezTo>
                <a:cubicBezTo>
                  <a:pt x="3901895" y="1020060"/>
                  <a:pt x="3899442" y="1032399"/>
                  <a:pt x="3891202" y="1036006"/>
                </a:cubicBezTo>
                <a:cubicBezTo>
                  <a:pt x="3887906" y="1037449"/>
                  <a:pt x="3882542" y="1034164"/>
                  <a:pt x="3879245" y="1035607"/>
                </a:cubicBezTo>
                <a:cubicBezTo>
                  <a:pt x="3863725" y="1040522"/>
                  <a:pt x="3856059" y="1058897"/>
                  <a:pt x="3850309" y="1072678"/>
                </a:cubicBezTo>
                <a:cubicBezTo>
                  <a:pt x="3832298" y="1067422"/>
                  <a:pt x="3790949" y="1076134"/>
                  <a:pt x="3792786" y="1107245"/>
                </a:cubicBezTo>
                <a:cubicBezTo>
                  <a:pt x="3808190" y="1115521"/>
                  <a:pt x="3819761" y="1132986"/>
                  <a:pt x="3835705" y="1133516"/>
                </a:cubicBezTo>
                <a:cubicBezTo>
                  <a:pt x="3830492" y="1139552"/>
                  <a:pt x="3807303" y="1162843"/>
                  <a:pt x="3800525" y="1133896"/>
                </a:cubicBezTo>
                <a:cubicBezTo>
                  <a:pt x="3789949" y="1136648"/>
                  <a:pt x="3778645" y="1115311"/>
                  <a:pt x="3770557" y="1128240"/>
                </a:cubicBezTo>
                <a:cubicBezTo>
                  <a:pt x="3762586" y="1127973"/>
                  <a:pt x="3757757" y="1116945"/>
                  <a:pt x="3753352" y="1111365"/>
                </a:cubicBezTo>
                <a:cubicBezTo>
                  <a:pt x="3733578" y="1120020"/>
                  <a:pt x="3715604" y="1137276"/>
                  <a:pt x="3700082" y="1142191"/>
                </a:cubicBezTo>
                <a:cubicBezTo>
                  <a:pt x="3698588" y="1152233"/>
                  <a:pt x="3694754" y="1161421"/>
                  <a:pt x="3695597" y="1172316"/>
                </a:cubicBezTo>
                <a:cubicBezTo>
                  <a:pt x="3670959" y="1147431"/>
                  <a:pt x="3633362" y="1182661"/>
                  <a:pt x="3632170" y="1211344"/>
                </a:cubicBezTo>
                <a:cubicBezTo>
                  <a:pt x="3623510" y="1209501"/>
                  <a:pt x="3614466" y="1224726"/>
                  <a:pt x="3603583" y="1208836"/>
                </a:cubicBezTo>
                <a:cubicBezTo>
                  <a:pt x="3567481" y="1234028"/>
                  <a:pt x="3541115" y="1245568"/>
                  <a:pt x="3524137" y="1283039"/>
                </a:cubicBezTo>
                <a:cubicBezTo>
                  <a:pt x="3533791" y="1305096"/>
                  <a:pt x="3548085" y="1306349"/>
                  <a:pt x="3560730" y="1308323"/>
                </a:cubicBezTo>
                <a:cubicBezTo>
                  <a:pt x="3565826" y="1315480"/>
                  <a:pt x="3563220" y="1318498"/>
                  <a:pt x="3563641" y="1323945"/>
                </a:cubicBezTo>
                <a:cubicBezTo>
                  <a:pt x="3553485" y="1332146"/>
                  <a:pt x="3546051" y="1324135"/>
                  <a:pt x="3536433" y="1324590"/>
                </a:cubicBezTo>
                <a:cubicBezTo>
                  <a:pt x="3522945" y="1311721"/>
                  <a:pt x="3511106" y="1298131"/>
                  <a:pt x="3497080" y="1293006"/>
                </a:cubicBezTo>
                <a:cubicBezTo>
                  <a:pt x="3474432" y="1308551"/>
                  <a:pt x="3451780" y="1324098"/>
                  <a:pt x="3438213" y="1346933"/>
                </a:cubicBezTo>
                <a:cubicBezTo>
                  <a:pt x="3424187" y="1341808"/>
                  <a:pt x="3418860" y="1361037"/>
                  <a:pt x="3408703" y="1369238"/>
                </a:cubicBezTo>
                <a:cubicBezTo>
                  <a:pt x="3404450" y="1372977"/>
                  <a:pt x="3400464" y="1372844"/>
                  <a:pt x="3397167" y="1374287"/>
                </a:cubicBezTo>
                <a:cubicBezTo>
                  <a:pt x="3396210" y="1376583"/>
                  <a:pt x="3396631" y="1382031"/>
                  <a:pt x="3395672" y="1384329"/>
                </a:cubicBezTo>
                <a:cubicBezTo>
                  <a:pt x="3393066" y="1387347"/>
                  <a:pt x="3387434" y="1387934"/>
                  <a:pt x="3384137" y="1389376"/>
                </a:cubicBezTo>
                <a:cubicBezTo>
                  <a:pt x="3369996" y="1397445"/>
                  <a:pt x="3361371" y="1418115"/>
                  <a:pt x="3351905" y="1427892"/>
                </a:cubicBezTo>
                <a:cubicBezTo>
                  <a:pt x="3316762" y="1450784"/>
                  <a:pt x="3293612" y="1496588"/>
                  <a:pt x="3261227" y="1525783"/>
                </a:cubicBezTo>
                <a:cubicBezTo>
                  <a:pt x="3266897" y="1547708"/>
                  <a:pt x="3246548" y="1541595"/>
                  <a:pt x="3238999" y="1546777"/>
                </a:cubicBezTo>
                <a:cubicBezTo>
                  <a:pt x="3230490" y="1554255"/>
                  <a:pt x="3228728" y="1568170"/>
                  <a:pt x="3221866" y="1574928"/>
                </a:cubicBezTo>
                <a:cubicBezTo>
                  <a:pt x="3199870" y="1569536"/>
                  <a:pt x="3195922" y="1591916"/>
                  <a:pt x="3178484" y="1601427"/>
                </a:cubicBezTo>
                <a:cubicBezTo>
                  <a:pt x="3185382" y="1617182"/>
                  <a:pt x="3162006" y="1608641"/>
                  <a:pt x="3158711" y="1610082"/>
                </a:cubicBezTo>
                <a:cubicBezTo>
                  <a:pt x="3155415" y="1611525"/>
                  <a:pt x="3154187" y="1617694"/>
                  <a:pt x="3150891" y="1619138"/>
                </a:cubicBezTo>
                <a:cubicBezTo>
                  <a:pt x="3134413" y="1626350"/>
                  <a:pt x="3117511" y="1628116"/>
                  <a:pt x="3110536" y="1648066"/>
                </a:cubicBezTo>
                <a:cubicBezTo>
                  <a:pt x="3112337" y="1656665"/>
                  <a:pt x="3114944" y="1653647"/>
                  <a:pt x="3118123" y="1665397"/>
                </a:cubicBezTo>
                <a:cubicBezTo>
                  <a:pt x="3118275" y="1674717"/>
                  <a:pt x="3118275" y="1674717"/>
                  <a:pt x="3110036" y="1678322"/>
                </a:cubicBezTo>
                <a:cubicBezTo>
                  <a:pt x="3113484" y="1686200"/>
                  <a:pt x="3119117" y="1685613"/>
                  <a:pt x="3122566" y="1693489"/>
                </a:cubicBezTo>
                <a:cubicBezTo>
                  <a:pt x="3120649" y="1698084"/>
                  <a:pt x="3117354" y="1699527"/>
                  <a:pt x="3117084" y="1703399"/>
                </a:cubicBezTo>
                <a:cubicBezTo>
                  <a:pt x="3123445" y="1726897"/>
                  <a:pt x="3130340" y="1742653"/>
                  <a:pt x="3133251" y="1758276"/>
                </a:cubicBezTo>
                <a:cubicBezTo>
                  <a:pt x="3154863" y="1780730"/>
                  <a:pt x="3149686" y="1809280"/>
                  <a:pt x="3159342" y="1831338"/>
                </a:cubicBezTo>
                <a:cubicBezTo>
                  <a:pt x="3159073" y="1835209"/>
                  <a:pt x="3155088" y="1835077"/>
                  <a:pt x="3153440" y="1835798"/>
                </a:cubicBezTo>
                <a:cubicBezTo>
                  <a:pt x="3166121" y="1860285"/>
                  <a:pt x="3138492" y="1855481"/>
                  <a:pt x="3146769" y="1874389"/>
                </a:cubicBezTo>
                <a:cubicBezTo>
                  <a:pt x="3155545" y="1863036"/>
                  <a:pt x="3178383" y="1879324"/>
                  <a:pt x="3176619" y="1893237"/>
                </a:cubicBezTo>
                <a:cubicBezTo>
                  <a:pt x="3174281" y="1892384"/>
                  <a:pt x="3171943" y="1891530"/>
                  <a:pt x="3170296" y="1892250"/>
                </a:cubicBezTo>
                <a:cubicBezTo>
                  <a:pt x="3168648" y="1892970"/>
                  <a:pt x="3169339" y="1894547"/>
                  <a:pt x="3170028" y="1896122"/>
                </a:cubicBezTo>
                <a:cubicBezTo>
                  <a:pt x="3170716" y="1897697"/>
                  <a:pt x="3170716" y="1897697"/>
                  <a:pt x="3172365" y="1896976"/>
                </a:cubicBezTo>
                <a:cubicBezTo>
                  <a:pt x="3172365" y="1896976"/>
                  <a:pt x="3174012" y="1896256"/>
                  <a:pt x="3176349" y="1897109"/>
                </a:cubicBezTo>
                <a:cubicBezTo>
                  <a:pt x="3176349" y="1897109"/>
                  <a:pt x="3177039" y="1898685"/>
                  <a:pt x="3177039" y="1898685"/>
                </a:cubicBezTo>
                <a:cubicBezTo>
                  <a:pt x="3179108" y="1903412"/>
                  <a:pt x="3182672" y="1898097"/>
                  <a:pt x="3186389" y="1902101"/>
                </a:cubicBezTo>
                <a:cubicBezTo>
                  <a:pt x="3187080" y="1903678"/>
                  <a:pt x="3187080" y="1903678"/>
                  <a:pt x="3187080" y="1903678"/>
                </a:cubicBezTo>
                <a:cubicBezTo>
                  <a:pt x="3187080" y="1903678"/>
                  <a:pt x="3185432" y="1904400"/>
                  <a:pt x="3185432" y="1904400"/>
                </a:cubicBezTo>
                <a:cubicBezTo>
                  <a:pt x="3183784" y="1905120"/>
                  <a:pt x="3181177" y="1908139"/>
                  <a:pt x="3179530" y="1908860"/>
                </a:cubicBezTo>
                <a:cubicBezTo>
                  <a:pt x="3177881" y="1909580"/>
                  <a:pt x="3177881" y="1909580"/>
                  <a:pt x="3176233" y="1910302"/>
                </a:cubicBezTo>
                <a:cubicBezTo>
                  <a:pt x="3176233" y="1910302"/>
                  <a:pt x="3174585" y="1911022"/>
                  <a:pt x="3172938" y="1911743"/>
                </a:cubicBezTo>
                <a:cubicBezTo>
                  <a:pt x="3173628" y="1913320"/>
                  <a:pt x="3173628" y="1913320"/>
                  <a:pt x="3171980" y="1914042"/>
                </a:cubicBezTo>
                <a:cubicBezTo>
                  <a:pt x="3171980" y="1914042"/>
                  <a:pt x="3171291" y="1912465"/>
                  <a:pt x="3171291" y="1912465"/>
                </a:cubicBezTo>
                <a:cubicBezTo>
                  <a:pt x="3167305" y="1912333"/>
                  <a:pt x="3164010" y="1913776"/>
                  <a:pt x="3162362" y="1914497"/>
                </a:cubicBezTo>
                <a:cubicBezTo>
                  <a:pt x="3160714" y="1915218"/>
                  <a:pt x="3159754" y="1917515"/>
                  <a:pt x="3161135" y="1920666"/>
                </a:cubicBezTo>
                <a:cubicBezTo>
                  <a:pt x="3161824" y="1922242"/>
                  <a:pt x="3164161" y="1923096"/>
                  <a:pt x="3164161" y="1923096"/>
                </a:cubicBezTo>
                <a:cubicBezTo>
                  <a:pt x="3164161" y="1923096"/>
                  <a:pt x="3164161" y="1923096"/>
                  <a:pt x="3165809" y="1922375"/>
                </a:cubicBezTo>
                <a:cubicBezTo>
                  <a:pt x="3167456" y="1921654"/>
                  <a:pt x="3170753" y="1920211"/>
                  <a:pt x="3173091" y="1921065"/>
                </a:cubicBezTo>
                <a:cubicBezTo>
                  <a:pt x="3173091" y="1921065"/>
                  <a:pt x="3173781" y="1922640"/>
                  <a:pt x="3173781" y="1922640"/>
                </a:cubicBezTo>
                <a:cubicBezTo>
                  <a:pt x="3174469" y="1924216"/>
                  <a:pt x="3176808" y="1925070"/>
                  <a:pt x="3177496" y="1926646"/>
                </a:cubicBezTo>
                <a:cubicBezTo>
                  <a:pt x="3172285" y="1932682"/>
                  <a:pt x="3175464" y="1944430"/>
                  <a:pt x="3175617" y="1953751"/>
                </a:cubicBezTo>
                <a:cubicBezTo>
                  <a:pt x="3192937" y="1957435"/>
                  <a:pt x="3214665" y="1966697"/>
                  <a:pt x="3229343" y="1950885"/>
                </a:cubicBezTo>
                <a:cubicBezTo>
                  <a:pt x="3237736" y="1956598"/>
                  <a:pt x="3256131" y="1944791"/>
                  <a:pt x="3258084" y="1962712"/>
                </a:cubicBezTo>
                <a:cubicBezTo>
                  <a:pt x="3252718" y="1959427"/>
                  <a:pt x="3253560" y="1970322"/>
                  <a:pt x="3249996" y="1975638"/>
                </a:cubicBezTo>
                <a:cubicBezTo>
                  <a:pt x="3244478" y="1963034"/>
                  <a:pt x="3230185" y="1961780"/>
                  <a:pt x="3220568" y="1962237"/>
                </a:cubicBezTo>
                <a:cubicBezTo>
                  <a:pt x="3214665" y="1966697"/>
                  <a:pt x="3216467" y="1975297"/>
                  <a:pt x="3213592" y="1982188"/>
                </a:cubicBezTo>
                <a:cubicBezTo>
                  <a:pt x="3208915" y="1980479"/>
                  <a:pt x="3203971" y="1982642"/>
                  <a:pt x="3202172" y="1974044"/>
                </a:cubicBezTo>
                <a:cubicBezTo>
                  <a:pt x="3183202" y="1971083"/>
                  <a:pt x="3159862" y="1985054"/>
                  <a:pt x="3140205" y="1980517"/>
                </a:cubicBezTo>
                <a:cubicBezTo>
                  <a:pt x="3144611" y="1986097"/>
                  <a:pt x="3144342" y="1989969"/>
                  <a:pt x="3144074" y="1993843"/>
                </a:cubicBezTo>
                <a:cubicBezTo>
                  <a:pt x="3135145" y="1995872"/>
                  <a:pt x="3129242" y="2000333"/>
                  <a:pt x="3121695" y="2005516"/>
                </a:cubicBezTo>
                <a:cubicBezTo>
                  <a:pt x="3121695" y="2005516"/>
                  <a:pt x="3121695" y="2005516"/>
                  <a:pt x="3121004" y="2003941"/>
                </a:cubicBezTo>
                <a:cubicBezTo>
                  <a:pt x="3121004" y="2003941"/>
                  <a:pt x="3120314" y="2002366"/>
                  <a:pt x="3118667" y="2003087"/>
                </a:cubicBezTo>
                <a:cubicBezTo>
                  <a:pt x="3118667" y="2003087"/>
                  <a:pt x="3117707" y="2005383"/>
                  <a:pt x="3118398" y="2006958"/>
                </a:cubicBezTo>
                <a:cubicBezTo>
                  <a:pt x="3120734" y="2007813"/>
                  <a:pt x="3121425" y="2009389"/>
                  <a:pt x="3122115" y="2010964"/>
                </a:cubicBezTo>
                <a:cubicBezTo>
                  <a:pt x="3123493" y="2014116"/>
                  <a:pt x="3134914" y="2022258"/>
                  <a:pt x="3127631" y="2023568"/>
                </a:cubicBezTo>
                <a:cubicBezTo>
                  <a:pt x="3133417" y="2032300"/>
                  <a:pt x="3145912" y="2024954"/>
                  <a:pt x="3148096" y="2016488"/>
                </a:cubicBezTo>
                <a:cubicBezTo>
                  <a:pt x="3160052" y="2016886"/>
                  <a:pt x="3174882" y="2010395"/>
                  <a:pt x="3182855" y="2010661"/>
                </a:cubicBezTo>
                <a:cubicBezTo>
                  <a:pt x="3184924" y="2015387"/>
                  <a:pt x="3183965" y="2017684"/>
                  <a:pt x="3179021" y="2019847"/>
                </a:cubicBezTo>
                <a:cubicBezTo>
                  <a:pt x="3184538" y="2032451"/>
                  <a:pt x="3200327" y="2023663"/>
                  <a:pt x="3202934" y="2020646"/>
                </a:cubicBezTo>
                <a:cubicBezTo>
                  <a:pt x="3199485" y="2012768"/>
                  <a:pt x="3195500" y="2012633"/>
                  <a:pt x="3191784" y="2008629"/>
                </a:cubicBezTo>
                <a:cubicBezTo>
                  <a:pt x="3205655" y="2004433"/>
                  <a:pt x="3225431" y="1995778"/>
                  <a:pt x="3241103" y="2000180"/>
                </a:cubicBezTo>
                <a:cubicBezTo>
                  <a:pt x="3236697" y="1994600"/>
                  <a:pt x="3243021" y="1995588"/>
                  <a:pt x="3243288" y="1991716"/>
                </a:cubicBezTo>
                <a:cubicBezTo>
                  <a:pt x="3241220" y="1986989"/>
                  <a:pt x="3239573" y="1987710"/>
                  <a:pt x="3237923" y="1988432"/>
                </a:cubicBezTo>
                <a:cubicBezTo>
                  <a:pt x="3244095" y="1980099"/>
                  <a:pt x="3254823" y="1986666"/>
                  <a:pt x="3267317" y="1979321"/>
                </a:cubicBezTo>
                <a:cubicBezTo>
                  <a:pt x="3265939" y="1976169"/>
                  <a:pt x="3264558" y="1973018"/>
                  <a:pt x="3263179" y="1969867"/>
                </a:cubicBezTo>
                <a:cubicBezTo>
                  <a:pt x="3268812" y="1969279"/>
                  <a:pt x="3272797" y="1969412"/>
                  <a:pt x="3275287" y="1979586"/>
                </a:cubicBezTo>
                <a:cubicBezTo>
                  <a:pt x="3269119" y="1987919"/>
                  <a:pt x="3265822" y="1989363"/>
                  <a:pt x="3250571" y="1990406"/>
                </a:cubicBezTo>
                <a:cubicBezTo>
                  <a:pt x="3254019" y="1998283"/>
                  <a:pt x="3249074" y="2000448"/>
                  <a:pt x="3248116" y="2002744"/>
                </a:cubicBezTo>
                <a:cubicBezTo>
                  <a:pt x="3258156" y="2007736"/>
                  <a:pt x="3270148" y="2030648"/>
                  <a:pt x="3259303" y="2037272"/>
                </a:cubicBezTo>
                <a:cubicBezTo>
                  <a:pt x="3261104" y="2045871"/>
                  <a:pt x="3267004" y="2041410"/>
                  <a:pt x="3268805" y="2050009"/>
                </a:cubicBezTo>
                <a:cubicBezTo>
                  <a:pt x="3285975" y="2044371"/>
                  <a:pt x="3294555" y="2081917"/>
                  <a:pt x="3306816" y="2100958"/>
                </a:cubicBezTo>
                <a:cubicBezTo>
                  <a:pt x="3319997" y="2095187"/>
                  <a:pt x="3327585" y="2112518"/>
                  <a:pt x="3337625" y="2117509"/>
                </a:cubicBezTo>
                <a:cubicBezTo>
                  <a:pt x="3324478" y="2145792"/>
                  <a:pt x="3305276" y="2169217"/>
                  <a:pt x="3289792" y="2196645"/>
                </a:cubicBezTo>
                <a:cubicBezTo>
                  <a:pt x="3287069" y="2212856"/>
                  <a:pt x="3282852" y="2239107"/>
                  <a:pt x="3308297" y="2252377"/>
                </a:cubicBezTo>
                <a:cubicBezTo>
                  <a:pt x="3336194" y="2253306"/>
                  <a:pt x="3365741" y="2253516"/>
                  <a:pt x="3388310" y="2273675"/>
                </a:cubicBezTo>
                <a:cubicBezTo>
                  <a:pt x="3401680" y="2299737"/>
                  <a:pt x="3420497" y="2293377"/>
                  <a:pt x="3433178" y="2317864"/>
                </a:cubicBezTo>
                <a:cubicBezTo>
                  <a:pt x="3444867" y="2322135"/>
                  <a:pt x="3453680" y="2333296"/>
                  <a:pt x="3464677" y="2335992"/>
                </a:cubicBezTo>
                <a:cubicBezTo>
                  <a:pt x="3471843" y="2347874"/>
                  <a:pt x="3480503" y="2349716"/>
                  <a:pt x="3489855" y="2353131"/>
                </a:cubicBezTo>
                <a:cubicBezTo>
                  <a:pt x="3512844" y="2378739"/>
                  <a:pt x="3550781" y="2384660"/>
                  <a:pt x="3578295" y="2402656"/>
                </a:cubicBezTo>
                <a:cubicBezTo>
                  <a:pt x="3591900" y="2402333"/>
                  <a:pt x="3604277" y="2408179"/>
                  <a:pt x="3621597" y="2411862"/>
                </a:cubicBezTo>
                <a:cubicBezTo>
                  <a:pt x="3634243" y="2413836"/>
                  <a:pt x="3646889" y="2415810"/>
                  <a:pt x="3659536" y="2417785"/>
                </a:cubicBezTo>
                <a:cubicBezTo>
                  <a:pt x="3678505" y="2420745"/>
                  <a:pt x="3704216" y="2430142"/>
                  <a:pt x="3728666" y="2423194"/>
                </a:cubicBezTo>
                <a:cubicBezTo>
                  <a:pt x="3731962" y="2421751"/>
                  <a:pt x="3735526" y="2416437"/>
                  <a:pt x="3739512" y="2416568"/>
                </a:cubicBezTo>
                <a:cubicBezTo>
                  <a:pt x="3748441" y="2414538"/>
                  <a:pt x="3760818" y="2420384"/>
                  <a:pt x="3771127" y="2421504"/>
                </a:cubicBezTo>
                <a:cubicBezTo>
                  <a:pt x="3776491" y="2424788"/>
                  <a:pt x="3781588" y="2431944"/>
                  <a:pt x="3789290" y="2436081"/>
                </a:cubicBezTo>
                <a:cubicBezTo>
                  <a:pt x="3826807" y="2436557"/>
                  <a:pt x="3857382" y="2479493"/>
                  <a:pt x="3898042" y="2469205"/>
                </a:cubicBezTo>
                <a:cubicBezTo>
                  <a:pt x="3901760" y="2473211"/>
                  <a:pt x="3907663" y="2468749"/>
                  <a:pt x="3912069" y="2474330"/>
                </a:cubicBezTo>
                <a:cubicBezTo>
                  <a:pt x="3919466" y="2459828"/>
                  <a:pt x="3938740" y="2481429"/>
                  <a:pt x="3947095" y="2464630"/>
                </a:cubicBezTo>
                <a:cubicBezTo>
                  <a:pt x="3956445" y="2468047"/>
                  <a:pt x="3966486" y="2473040"/>
                  <a:pt x="3974303" y="2463985"/>
                </a:cubicBezTo>
                <a:cubicBezTo>
                  <a:pt x="3967101" y="2429590"/>
                  <a:pt x="4017301" y="2454550"/>
                  <a:pt x="4021939" y="2433746"/>
                </a:cubicBezTo>
                <a:cubicBezTo>
                  <a:pt x="4049301" y="2442421"/>
                  <a:pt x="4095594" y="2431544"/>
                  <a:pt x="4110273" y="2415732"/>
                </a:cubicBezTo>
                <a:cubicBezTo>
                  <a:pt x="4112610" y="2416585"/>
                  <a:pt x="4116595" y="2416719"/>
                  <a:pt x="4119623" y="2419149"/>
                </a:cubicBezTo>
                <a:cubicBezTo>
                  <a:pt x="4149285" y="2406166"/>
                  <a:pt x="4200943" y="2398571"/>
                  <a:pt x="4225089" y="2372983"/>
                </a:cubicBezTo>
                <a:cubicBezTo>
                  <a:pt x="4241450" y="2378963"/>
                  <a:pt x="4251186" y="2365314"/>
                  <a:pt x="4267128" y="2365846"/>
                </a:cubicBezTo>
                <a:cubicBezTo>
                  <a:pt x="4272071" y="2363682"/>
                  <a:pt x="4270692" y="2360531"/>
                  <a:pt x="4270961" y="2356659"/>
                </a:cubicBezTo>
                <a:cubicBezTo>
                  <a:pt x="4282764" y="2347737"/>
                  <a:pt x="4292804" y="2352730"/>
                  <a:pt x="4295946" y="2341967"/>
                </a:cubicBezTo>
                <a:cubicBezTo>
                  <a:pt x="4298217" y="2343789"/>
                  <a:pt x="4300702" y="2344696"/>
                  <a:pt x="4303246" y="2344902"/>
                </a:cubicBezTo>
                <a:lnTo>
                  <a:pt x="4309092" y="2343932"/>
                </a:lnTo>
                <a:lnTo>
                  <a:pt x="4309538" y="2344341"/>
                </a:lnTo>
                <a:cubicBezTo>
                  <a:pt x="4311246" y="2345037"/>
                  <a:pt x="4313278" y="2345370"/>
                  <a:pt x="4315308" y="2345702"/>
                </a:cubicBezTo>
                <a:cubicBezTo>
                  <a:pt x="4315838" y="2342462"/>
                  <a:pt x="4318398" y="2339557"/>
                  <a:pt x="4320959" y="2336651"/>
                </a:cubicBezTo>
                <a:cubicBezTo>
                  <a:pt x="4335610" y="2349023"/>
                  <a:pt x="4351763" y="2364968"/>
                  <a:pt x="4365975" y="2367293"/>
                </a:cubicBezTo>
                <a:cubicBezTo>
                  <a:pt x="4365975" y="2367293"/>
                  <a:pt x="4365445" y="2370531"/>
                  <a:pt x="4365445" y="2370531"/>
                </a:cubicBezTo>
                <a:cubicBezTo>
                  <a:pt x="4364914" y="2373769"/>
                  <a:pt x="4366414" y="2377341"/>
                  <a:pt x="4365884" y="2380579"/>
                </a:cubicBezTo>
                <a:cubicBezTo>
                  <a:pt x="4361825" y="2379914"/>
                  <a:pt x="4365356" y="2383816"/>
                  <a:pt x="4362265" y="2389961"/>
                </a:cubicBezTo>
                <a:cubicBezTo>
                  <a:pt x="4364296" y="2390294"/>
                  <a:pt x="4366327" y="2390625"/>
                  <a:pt x="4366327" y="2390625"/>
                </a:cubicBezTo>
                <a:cubicBezTo>
                  <a:pt x="4368356" y="2390959"/>
                  <a:pt x="4369857" y="2394529"/>
                  <a:pt x="4371888" y="2394861"/>
                </a:cubicBezTo>
                <a:cubicBezTo>
                  <a:pt x="4375417" y="2398764"/>
                  <a:pt x="4375947" y="2395526"/>
                  <a:pt x="4384068" y="2396853"/>
                </a:cubicBezTo>
                <a:cubicBezTo>
                  <a:pt x="4382568" y="2393284"/>
                  <a:pt x="4386187" y="2383900"/>
                  <a:pt x="4381597" y="2386475"/>
                </a:cubicBezTo>
                <a:cubicBezTo>
                  <a:pt x="4382127" y="2383235"/>
                  <a:pt x="4382127" y="2383235"/>
                  <a:pt x="4382659" y="2379997"/>
                </a:cubicBezTo>
                <a:cubicBezTo>
                  <a:pt x="4385657" y="2387139"/>
                  <a:pt x="4391220" y="2391374"/>
                  <a:pt x="4391129" y="2404660"/>
                </a:cubicBezTo>
                <a:cubicBezTo>
                  <a:pt x="4395190" y="2405324"/>
                  <a:pt x="4404371" y="2400177"/>
                  <a:pt x="4400221" y="2412798"/>
                </a:cubicBezTo>
                <a:cubicBezTo>
                  <a:pt x="4409401" y="2407651"/>
                  <a:pt x="4421053" y="2412881"/>
                  <a:pt x="4419993" y="2419358"/>
                </a:cubicBezTo>
                <a:cubicBezTo>
                  <a:pt x="4436766" y="2418779"/>
                  <a:pt x="4450978" y="2421103"/>
                  <a:pt x="4464659" y="2426668"/>
                </a:cubicBezTo>
                <a:cubicBezTo>
                  <a:pt x="4468189" y="2430570"/>
                  <a:pt x="4469160" y="2437379"/>
                  <a:pt x="4475250" y="2438376"/>
                </a:cubicBezTo>
                <a:cubicBezTo>
                  <a:pt x="4476749" y="2441946"/>
                  <a:pt x="4481872" y="2436134"/>
                  <a:pt x="4483372" y="2439704"/>
                </a:cubicBezTo>
                <a:cubicBezTo>
                  <a:pt x="4487430" y="2440369"/>
                  <a:pt x="4487872" y="2450416"/>
                  <a:pt x="4493433" y="2454652"/>
                </a:cubicBezTo>
                <a:cubicBezTo>
                  <a:pt x="4495464" y="2454984"/>
                  <a:pt x="4498023" y="2452078"/>
                  <a:pt x="4498023" y="2452078"/>
                </a:cubicBezTo>
                <a:cubicBezTo>
                  <a:pt x="4498023" y="2452078"/>
                  <a:pt x="4499523" y="2455649"/>
                  <a:pt x="4501023" y="2459219"/>
                </a:cubicBezTo>
                <a:cubicBezTo>
                  <a:pt x="4508616" y="2463786"/>
                  <a:pt x="4517265" y="2461877"/>
                  <a:pt x="4521767" y="2472588"/>
                </a:cubicBezTo>
                <a:cubicBezTo>
                  <a:pt x="4529447" y="2463869"/>
                  <a:pt x="4529887" y="2473917"/>
                  <a:pt x="4540038" y="2475579"/>
                </a:cubicBezTo>
                <a:cubicBezTo>
                  <a:pt x="4540038" y="2475579"/>
                  <a:pt x="4539508" y="2478817"/>
                  <a:pt x="4539508" y="2478817"/>
                </a:cubicBezTo>
                <a:cubicBezTo>
                  <a:pt x="4558841" y="2475330"/>
                  <a:pt x="4579054" y="2491938"/>
                  <a:pt x="4600947" y="2485545"/>
                </a:cubicBezTo>
                <a:cubicBezTo>
                  <a:pt x="4600417" y="2488783"/>
                  <a:pt x="4601916" y="2492354"/>
                  <a:pt x="4603947" y="2492686"/>
                </a:cubicBezTo>
                <a:cubicBezTo>
                  <a:pt x="4619748" y="2485296"/>
                  <a:pt x="4631310" y="2503813"/>
                  <a:pt x="4645170" y="2482806"/>
                </a:cubicBezTo>
                <a:cubicBezTo>
                  <a:pt x="4648702" y="2486709"/>
                  <a:pt x="4642522" y="2498998"/>
                  <a:pt x="4649143" y="2496756"/>
                </a:cubicBezTo>
                <a:cubicBezTo>
                  <a:pt x="4653732" y="2494182"/>
                  <a:pt x="4657883" y="2481562"/>
                  <a:pt x="4658412" y="2478322"/>
                </a:cubicBezTo>
                <a:cubicBezTo>
                  <a:pt x="4662474" y="2478986"/>
                  <a:pt x="4668564" y="2479983"/>
                  <a:pt x="4667504" y="2486460"/>
                </a:cubicBezTo>
                <a:cubicBezTo>
                  <a:pt x="4662474" y="2478986"/>
                  <a:pt x="4665475" y="2486127"/>
                  <a:pt x="4664414" y="2492605"/>
                </a:cubicBezTo>
                <a:cubicBezTo>
                  <a:pt x="4664414" y="2492605"/>
                  <a:pt x="4664414" y="2492605"/>
                  <a:pt x="4662384" y="2492273"/>
                </a:cubicBezTo>
                <a:cubicBezTo>
                  <a:pt x="4661854" y="2495511"/>
                  <a:pt x="4661854" y="2495511"/>
                  <a:pt x="4661324" y="2498749"/>
                </a:cubicBezTo>
                <a:cubicBezTo>
                  <a:pt x="4661324" y="2498749"/>
                  <a:pt x="4660794" y="2501988"/>
                  <a:pt x="4660794" y="2501988"/>
                </a:cubicBezTo>
                <a:cubicBezTo>
                  <a:pt x="4662824" y="2502321"/>
                  <a:pt x="4663355" y="2499083"/>
                  <a:pt x="4663355" y="2499083"/>
                </a:cubicBezTo>
                <a:cubicBezTo>
                  <a:pt x="4663355" y="2499083"/>
                  <a:pt x="4663884" y="2495843"/>
                  <a:pt x="4663884" y="2495843"/>
                </a:cubicBezTo>
                <a:cubicBezTo>
                  <a:pt x="4663884" y="2495843"/>
                  <a:pt x="4663884" y="2495843"/>
                  <a:pt x="4665914" y="2496175"/>
                </a:cubicBezTo>
                <a:cubicBezTo>
                  <a:pt x="4673504" y="2500742"/>
                  <a:pt x="4679067" y="2504979"/>
                  <a:pt x="4685687" y="2502736"/>
                </a:cubicBezTo>
                <a:cubicBezTo>
                  <a:pt x="4692307" y="2500494"/>
                  <a:pt x="4687717" y="2503069"/>
                  <a:pt x="4693808" y="2504066"/>
                </a:cubicBezTo>
                <a:cubicBezTo>
                  <a:pt x="4699369" y="2508300"/>
                  <a:pt x="4702989" y="2498917"/>
                  <a:pt x="4709078" y="2499913"/>
                </a:cubicBezTo>
                <a:cubicBezTo>
                  <a:pt x="4708019" y="2506390"/>
                  <a:pt x="4714642" y="2504148"/>
                  <a:pt x="4716670" y="2504480"/>
                </a:cubicBezTo>
                <a:cubicBezTo>
                  <a:pt x="4720733" y="2505145"/>
                  <a:pt x="4719672" y="2511621"/>
                  <a:pt x="4725762" y="2512619"/>
                </a:cubicBezTo>
                <a:cubicBezTo>
                  <a:pt x="4727352" y="2502904"/>
                  <a:pt x="4732382" y="2510377"/>
                  <a:pt x="4736443" y="2511040"/>
                </a:cubicBezTo>
                <a:cubicBezTo>
                  <a:pt x="4756745" y="2514364"/>
                  <a:pt x="4769278" y="2539690"/>
                  <a:pt x="4787991" y="2552729"/>
                </a:cubicBezTo>
                <a:cubicBezTo>
                  <a:pt x="4797702" y="2544342"/>
                  <a:pt x="4806264" y="2555718"/>
                  <a:pt x="4816945" y="2554140"/>
                </a:cubicBezTo>
                <a:cubicBezTo>
                  <a:pt x="4819505" y="2551233"/>
                  <a:pt x="4815974" y="2547331"/>
                  <a:pt x="4820034" y="2547996"/>
                </a:cubicBezTo>
                <a:cubicBezTo>
                  <a:pt x="4831156" y="2556467"/>
                  <a:pt x="4850576" y="2539694"/>
                  <a:pt x="4863198" y="2551734"/>
                </a:cubicBezTo>
                <a:cubicBezTo>
                  <a:pt x="4866818" y="2542350"/>
                  <a:pt x="4869290" y="2552731"/>
                  <a:pt x="4873879" y="2550156"/>
                </a:cubicBezTo>
                <a:cubicBezTo>
                  <a:pt x="4879000" y="2544344"/>
                  <a:pt x="4883150" y="2531722"/>
                  <a:pt x="4889241" y="2532719"/>
                </a:cubicBezTo>
                <a:cubicBezTo>
                  <a:pt x="4885180" y="2532056"/>
                  <a:pt x="4890830" y="2523003"/>
                  <a:pt x="4892861" y="2523335"/>
                </a:cubicBezTo>
                <a:cubicBezTo>
                  <a:pt x="4893831" y="2530146"/>
                  <a:pt x="4895860" y="2530477"/>
                  <a:pt x="4899923" y="2531142"/>
                </a:cubicBezTo>
                <a:cubicBezTo>
                  <a:pt x="4899392" y="2534380"/>
                  <a:pt x="4899392" y="2534380"/>
                  <a:pt x="4899392" y="2534380"/>
                </a:cubicBezTo>
                <a:cubicBezTo>
                  <a:pt x="4897362" y="2534048"/>
                  <a:pt x="4897362" y="2534048"/>
                  <a:pt x="4895332" y="2533714"/>
                </a:cubicBezTo>
                <a:cubicBezTo>
                  <a:pt x="4895332" y="2533714"/>
                  <a:pt x="4895332" y="2533714"/>
                  <a:pt x="4894802" y="2536954"/>
                </a:cubicBezTo>
                <a:cubicBezTo>
                  <a:pt x="4896833" y="2537286"/>
                  <a:pt x="4898862" y="2537619"/>
                  <a:pt x="4898862" y="2537619"/>
                </a:cubicBezTo>
                <a:cubicBezTo>
                  <a:pt x="4900892" y="2537951"/>
                  <a:pt x="4900892" y="2537951"/>
                  <a:pt x="4900892" y="2537951"/>
                </a:cubicBezTo>
                <a:cubicBezTo>
                  <a:pt x="4900892" y="2537951"/>
                  <a:pt x="4901421" y="2534711"/>
                  <a:pt x="4901421" y="2534711"/>
                </a:cubicBezTo>
                <a:cubicBezTo>
                  <a:pt x="4907514" y="2535708"/>
                  <a:pt x="4915635" y="2537038"/>
                  <a:pt x="4919163" y="2540941"/>
                </a:cubicBezTo>
                <a:cubicBezTo>
                  <a:pt x="4920135" y="2547750"/>
                  <a:pt x="4916074" y="2547084"/>
                  <a:pt x="4915014" y="2553562"/>
                </a:cubicBezTo>
                <a:cubicBezTo>
                  <a:pt x="4915014" y="2553562"/>
                  <a:pt x="4915014" y="2553562"/>
                  <a:pt x="4912985" y="2553229"/>
                </a:cubicBezTo>
                <a:cubicBezTo>
                  <a:pt x="4912985" y="2553229"/>
                  <a:pt x="4910954" y="2552898"/>
                  <a:pt x="4910954" y="2552898"/>
                </a:cubicBezTo>
                <a:cubicBezTo>
                  <a:pt x="4910954" y="2552898"/>
                  <a:pt x="4908395" y="2555805"/>
                  <a:pt x="4908395" y="2555805"/>
                </a:cubicBezTo>
                <a:cubicBezTo>
                  <a:pt x="4909894" y="2559375"/>
                  <a:pt x="4909894" y="2559375"/>
                  <a:pt x="4909894" y="2559375"/>
                </a:cubicBezTo>
                <a:cubicBezTo>
                  <a:pt x="4911926" y="2559706"/>
                  <a:pt x="4911926" y="2559706"/>
                  <a:pt x="4911926" y="2559706"/>
                </a:cubicBezTo>
                <a:cubicBezTo>
                  <a:pt x="4913956" y="2560038"/>
                  <a:pt x="4913956" y="2560038"/>
                  <a:pt x="4915985" y="2560371"/>
                </a:cubicBezTo>
                <a:cubicBezTo>
                  <a:pt x="4919516" y="2564274"/>
                  <a:pt x="4919606" y="2550989"/>
                  <a:pt x="4923136" y="2554890"/>
                </a:cubicBezTo>
                <a:cubicBezTo>
                  <a:pt x="4928607" y="2572413"/>
                  <a:pt x="4934079" y="2589934"/>
                  <a:pt x="4946260" y="2591927"/>
                </a:cubicBezTo>
                <a:cubicBezTo>
                  <a:pt x="4949350" y="2585781"/>
                  <a:pt x="4952440" y="2579636"/>
                  <a:pt x="4956500" y="2580301"/>
                </a:cubicBezTo>
                <a:cubicBezTo>
                  <a:pt x="4955973" y="2583540"/>
                  <a:pt x="4951381" y="2586113"/>
                  <a:pt x="4955442" y="2586779"/>
                </a:cubicBezTo>
                <a:cubicBezTo>
                  <a:pt x="4969741" y="2575817"/>
                  <a:pt x="4979363" y="2580717"/>
                  <a:pt x="4997634" y="2583708"/>
                </a:cubicBezTo>
                <a:cubicBezTo>
                  <a:pt x="4998165" y="2580470"/>
                  <a:pt x="4999225" y="2573992"/>
                  <a:pt x="5001256" y="2574324"/>
                </a:cubicBezTo>
                <a:cubicBezTo>
                  <a:pt x="5006197" y="2595083"/>
                  <a:pt x="5013876" y="2586365"/>
                  <a:pt x="5033209" y="2582877"/>
                </a:cubicBezTo>
                <a:cubicBezTo>
                  <a:pt x="5035240" y="2583211"/>
                  <a:pt x="5037270" y="2583542"/>
                  <a:pt x="5037270" y="2583542"/>
                </a:cubicBezTo>
                <a:cubicBezTo>
                  <a:pt x="5038769" y="2587114"/>
                  <a:pt x="5038769" y="2587114"/>
                  <a:pt x="5038769" y="2587114"/>
                </a:cubicBezTo>
                <a:cubicBezTo>
                  <a:pt x="5041331" y="2584207"/>
                  <a:pt x="5041331" y="2584207"/>
                  <a:pt x="5043360" y="2584538"/>
                </a:cubicBezTo>
                <a:cubicBezTo>
                  <a:pt x="5043891" y="2581301"/>
                  <a:pt x="5044420" y="2578062"/>
                  <a:pt x="5044420" y="2578062"/>
                </a:cubicBezTo>
                <a:cubicBezTo>
                  <a:pt x="5042919" y="2574492"/>
                  <a:pt x="5042919" y="2574492"/>
                  <a:pt x="5040360" y="2577398"/>
                </a:cubicBezTo>
                <a:cubicBezTo>
                  <a:pt x="5038330" y="2577065"/>
                  <a:pt x="5038860" y="2573826"/>
                  <a:pt x="5036829" y="2573494"/>
                </a:cubicBezTo>
                <a:cubicBezTo>
                  <a:pt x="5037359" y="2570257"/>
                  <a:pt x="5035859" y="2566686"/>
                  <a:pt x="5036388" y="2563448"/>
                </a:cubicBezTo>
                <a:cubicBezTo>
                  <a:pt x="5037889" y="2567017"/>
                  <a:pt x="5040450" y="2564112"/>
                  <a:pt x="5040450" y="2564112"/>
                </a:cubicBezTo>
                <a:cubicBezTo>
                  <a:pt x="5045481" y="2571585"/>
                  <a:pt x="5050071" y="2569012"/>
                  <a:pt x="5056161" y="2570007"/>
                </a:cubicBezTo>
                <a:cubicBezTo>
                  <a:pt x="5056161" y="2570007"/>
                  <a:pt x="5065342" y="2564860"/>
                  <a:pt x="5065253" y="2578145"/>
                </a:cubicBezTo>
                <a:cubicBezTo>
                  <a:pt x="5070905" y="2569095"/>
                  <a:pt x="5077434" y="2580138"/>
                  <a:pt x="5082995" y="2584375"/>
                </a:cubicBezTo>
                <a:cubicBezTo>
                  <a:pt x="5077875" y="2590188"/>
                  <a:pt x="5081846" y="2604137"/>
                  <a:pt x="5075226" y="2606378"/>
                </a:cubicBezTo>
                <a:cubicBezTo>
                  <a:pt x="5087407" y="2608372"/>
                  <a:pt x="5087318" y="2621658"/>
                  <a:pt x="5089258" y="2635277"/>
                </a:cubicBezTo>
                <a:cubicBezTo>
                  <a:pt x="5094378" y="2629464"/>
                  <a:pt x="5095879" y="2633035"/>
                  <a:pt x="5097379" y="2636605"/>
                </a:cubicBezTo>
                <a:cubicBezTo>
                  <a:pt x="5098969" y="2626891"/>
                  <a:pt x="5105059" y="2627886"/>
                  <a:pt x="5108151" y="2621742"/>
                </a:cubicBezTo>
                <a:cubicBezTo>
                  <a:pt x="5111591" y="2638930"/>
                  <a:pt x="5124832" y="2634447"/>
                  <a:pt x="5131363" y="2645490"/>
                </a:cubicBezTo>
                <a:cubicBezTo>
                  <a:pt x="5131894" y="2642251"/>
                  <a:pt x="5132423" y="2639014"/>
                  <a:pt x="5134454" y="2639346"/>
                </a:cubicBezTo>
                <a:cubicBezTo>
                  <a:pt x="5151665" y="2648813"/>
                  <a:pt x="5170557" y="2635279"/>
                  <a:pt x="5183709" y="2644081"/>
                </a:cubicBezTo>
                <a:cubicBezTo>
                  <a:pt x="5188300" y="2641507"/>
                  <a:pt x="5195980" y="2632788"/>
                  <a:pt x="5198451" y="2643168"/>
                </a:cubicBezTo>
                <a:cubicBezTo>
                  <a:pt x="5200571" y="2630213"/>
                  <a:pt x="5207633" y="2638020"/>
                  <a:pt x="5211692" y="2638684"/>
                </a:cubicBezTo>
                <a:cubicBezTo>
                  <a:pt x="5211161" y="2641923"/>
                  <a:pt x="5211161" y="2641923"/>
                  <a:pt x="5213193" y="2642256"/>
                </a:cubicBezTo>
                <a:cubicBezTo>
                  <a:pt x="5213193" y="2642256"/>
                  <a:pt x="5213193" y="2642256"/>
                  <a:pt x="5215223" y="2642588"/>
                </a:cubicBezTo>
                <a:cubicBezTo>
                  <a:pt x="5215223" y="2642588"/>
                  <a:pt x="5215752" y="2639349"/>
                  <a:pt x="5215752" y="2639349"/>
                </a:cubicBezTo>
                <a:cubicBezTo>
                  <a:pt x="5214252" y="2635779"/>
                  <a:pt x="5214252" y="2635779"/>
                  <a:pt x="5212222" y="2635446"/>
                </a:cubicBezTo>
                <a:cubicBezTo>
                  <a:pt x="5214252" y="2635779"/>
                  <a:pt x="5214252" y="2635779"/>
                  <a:pt x="5214252" y="2635779"/>
                </a:cubicBezTo>
                <a:cubicBezTo>
                  <a:pt x="5215842" y="2626063"/>
                  <a:pt x="5209221" y="2628305"/>
                  <a:pt x="5210281" y="2621829"/>
                </a:cubicBezTo>
                <a:cubicBezTo>
                  <a:pt x="5219462" y="2616681"/>
                  <a:pt x="5231113" y="2621912"/>
                  <a:pt x="5245325" y="2624237"/>
                </a:cubicBezTo>
                <a:cubicBezTo>
                  <a:pt x="5244795" y="2627475"/>
                  <a:pt x="5244795" y="2627475"/>
                  <a:pt x="5244795" y="2627475"/>
                </a:cubicBezTo>
                <a:cubicBezTo>
                  <a:pt x="5247355" y="2624572"/>
                  <a:pt x="5247355" y="2624572"/>
                  <a:pt x="5247355" y="2624572"/>
                </a:cubicBezTo>
                <a:cubicBezTo>
                  <a:pt x="5253976" y="2622328"/>
                  <a:pt x="5256977" y="2629469"/>
                  <a:pt x="5263067" y="2630466"/>
                </a:cubicBezTo>
                <a:cubicBezTo>
                  <a:pt x="5263597" y="2627227"/>
                  <a:pt x="5263597" y="2627227"/>
                  <a:pt x="5263597" y="2627227"/>
                </a:cubicBezTo>
                <a:cubicBezTo>
                  <a:pt x="5265097" y="2630798"/>
                  <a:pt x="5265097" y="2630798"/>
                  <a:pt x="5265097" y="2630798"/>
                </a:cubicBezTo>
                <a:cubicBezTo>
                  <a:pt x="5267129" y="2631129"/>
                  <a:pt x="5267129" y="2631129"/>
                  <a:pt x="5267129" y="2631129"/>
                </a:cubicBezTo>
                <a:cubicBezTo>
                  <a:pt x="5267658" y="2627891"/>
                  <a:pt x="5267658" y="2627891"/>
                  <a:pt x="5267658" y="2627891"/>
                </a:cubicBezTo>
                <a:cubicBezTo>
                  <a:pt x="5265628" y="2627559"/>
                  <a:pt x="5265628" y="2627559"/>
                  <a:pt x="5265628" y="2627559"/>
                </a:cubicBezTo>
                <a:cubicBezTo>
                  <a:pt x="5266158" y="2624321"/>
                  <a:pt x="5266686" y="2621081"/>
                  <a:pt x="5267218" y="2617844"/>
                </a:cubicBezTo>
                <a:cubicBezTo>
                  <a:pt x="5280458" y="2613361"/>
                  <a:pt x="5283280" y="2647074"/>
                  <a:pt x="5274100" y="2652222"/>
                </a:cubicBezTo>
                <a:cubicBezTo>
                  <a:pt x="5273569" y="2655460"/>
                  <a:pt x="5272070" y="2651889"/>
                  <a:pt x="5271538" y="2655128"/>
                </a:cubicBezTo>
                <a:cubicBezTo>
                  <a:pt x="5271538" y="2655128"/>
                  <a:pt x="5269509" y="2654796"/>
                  <a:pt x="5269509" y="2654796"/>
                </a:cubicBezTo>
                <a:cubicBezTo>
                  <a:pt x="5264477" y="2647322"/>
                  <a:pt x="5257327" y="2652803"/>
                  <a:pt x="5254239" y="2658947"/>
                </a:cubicBezTo>
                <a:cubicBezTo>
                  <a:pt x="5255739" y="2662517"/>
                  <a:pt x="5262801" y="2670324"/>
                  <a:pt x="5267920" y="2664510"/>
                </a:cubicBezTo>
                <a:cubicBezTo>
                  <a:pt x="5269950" y="2664843"/>
                  <a:pt x="5269950" y="2664843"/>
                  <a:pt x="5271980" y="2665174"/>
                </a:cubicBezTo>
                <a:cubicBezTo>
                  <a:pt x="5280542" y="2676551"/>
                  <a:pt x="5288221" y="2667834"/>
                  <a:pt x="5298813" y="2679540"/>
                </a:cubicBezTo>
                <a:cubicBezTo>
                  <a:pt x="5296254" y="2682448"/>
                  <a:pt x="5294753" y="2678876"/>
                  <a:pt x="5294224" y="2682115"/>
                </a:cubicBezTo>
                <a:cubicBezTo>
                  <a:pt x="5302344" y="2683443"/>
                  <a:pt x="5310024" y="2674725"/>
                  <a:pt x="5318675" y="2672816"/>
                </a:cubicBezTo>
                <a:cubicBezTo>
                  <a:pt x="5314615" y="2672151"/>
                  <a:pt x="5313644" y="2665343"/>
                  <a:pt x="5310114" y="2661441"/>
                </a:cubicBezTo>
                <a:cubicBezTo>
                  <a:pt x="5314704" y="2658866"/>
                  <a:pt x="5312763" y="2645247"/>
                  <a:pt x="5316825" y="2645912"/>
                </a:cubicBezTo>
                <a:cubicBezTo>
                  <a:pt x="5320885" y="2646576"/>
                  <a:pt x="5323356" y="2656956"/>
                  <a:pt x="5326444" y="2650811"/>
                </a:cubicBezTo>
                <a:cubicBezTo>
                  <a:pt x="5326975" y="2647573"/>
                  <a:pt x="5326975" y="2647573"/>
                  <a:pt x="5326975" y="2647573"/>
                </a:cubicBezTo>
                <a:cubicBezTo>
                  <a:pt x="5328476" y="2651145"/>
                  <a:pt x="5327946" y="2654384"/>
                  <a:pt x="5327946" y="2654384"/>
                </a:cubicBezTo>
                <a:cubicBezTo>
                  <a:pt x="5329447" y="2657952"/>
                  <a:pt x="5329447" y="2657952"/>
                  <a:pt x="5329447" y="2657952"/>
                </a:cubicBezTo>
                <a:cubicBezTo>
                  <a:pt x="5329976" y="2654715"/>
                  <a:pt x="5329976" y="2654715"/>
                  <a:pt x="5329976" y="2654715"/>
                </a:cubicBezTo>
                <a:cubicBezTo>
                  <a:pt x="5330506" y="2651477"/>
                  <a:pt x="5331036" y="2648237"/>
                  <a:pt x="5329005" y="2647905"/>
                </a:cubicBezTo>
                <a:cubicBezTo>
                  <a:pt x="5332624" y="2638523"/>
                  <a:pt x="5323445" y="2643671"/>
                  <a:pt x="5326535" y="2637526"/>
                </a:cubicBezTo>
                <a:cubicBezTo>
                  <a:pt x="5328564" y="2637858"/>
                  <a:pt x="5329094" y="2634620"/>
                  <a:pt x="5333156" y="2635284"/>
                </a:cubicBezTo>
                <a:cubicBezTo>
                  <a:pt x="5332624" y="2638523"/>
                  <a:pt x="5332095" y="2641760"/>
                  <a:pt x="5331566" y="2644998"/>
                </a:cubicBezTo>
                <a:cubicBezTo>
                  <a:pt x="5332845" y="2643546"/>
                  <a:pt x="5335250" y="2644771"/>
                  <a:pt x="5337722" y="2645591"/>
                </a:cubicBezTo>
                <a:lnTo>
                  <a:pt x="5342879" y="2644147"/>
                </a:lnTo>
                <a:lnTo>
                  <a:pt x="5341990" y="2651976"/>
                </a:lnTo>
                <a:cubicBezTo>
                  <a:pt x="5333114" y="2657464"/>
                  <a:pt x="5319802" y="2665694"/>
                  <a:pt x="5323206" y="2681121"/>
                </a:cubicBezTo>
                <a:cubicBezTo>
                  <a:pt x="5331049" y="2693808"/>
                  <a:pt x="5335489" y="2691064"/>
                  <a:pt x="5347770" y="2701008"/>
                </a:cubicBezTo>
                <a:cubicBezTo>
                  <a:pt x="5338895" y="2706495"/>
                  <a:pt x="5330019" y="2711982"/>
                  <a:pt x="5325582" y="2714726"/>
                </a:cubicBezTo>
                <a:cubicBezTo>
                  <a:pt x="5321143" y="2717470"/>
                  <a:pt x="5317736" y="2702040"/>
                  <a:pt x="5317736" y="2702040"/>
                </a:cubicBezTo>
                <a:cubicBezTo>
                  <a:pt x="5313299" y="2704784"/>
                  <a:pt x="5313299" y="2704784"/>
                  <a:pt x="5308861" y="2707527"/>
                </a:cubicBezTo>
                <a:cubicBezTo>
                  <a:pt x="5293175" y="2682158"/>
                  <a:pt x="5284299" y="2687645"/>
                  <a:pt x="5270986" y="2695876"/>
                </a:cubicBezTo>
                <a:cubicBezTo>
                  <a:pt x="5266547" y="2698619"/>
                  <a:pt x="5278828" y="2708559"/>
                  <a:pt x="5274390" y="2711303"/>
                </a:cubicBezTo>
                <a:cubicBezTo>
                  <a:pt x="5253236" y="2706851"/>
                  <a:pt x="5256639" y="2722279"/>
                  <a:pt x="5264484" y="2734966"/>
                </a:cubicBezTo>
                <a:cubicBezTo>
                  <a:pt x="5260047" y="2737709"/>
                  <a:pt x="5247764" y="2727766"/>
                  <a:pt x="5243326" y="2730511"/>
                </a:cubicBezTo>
                <a:cubicBezTo>
                  <a:pt x="5251170" y="2743196"/>
                  <a:pt x="5267890" y="2750396"/>
                  <a:pt x="5276767" y="2744908"/>
                </a:cubicBezTo>
                <a:cubicBezTo>
                  <a:pt x="5268923" y="2732221"/>
                  <a:pt x="5268923" y="2732221"/>
                  <a:pt x="5273359" y="2729478"/>
                </a:cubicBezTo>
                <a:cubicBezTo>
                  <a:pt x="5278828" y="2708559"/>
                  <a:pt x="5294516" y="2733933"/>
                  <a:pt x="5303391" y="2728445"/>
                </a:cubicBezTo>
                <a:cubicBezTo>
                  <a:pt x="5298953" y="2731190"/>
                  <a:pt x="5299545" y="2739589"/>
                  <a:pt x="5298050" y="2747090"/>
                </a:cubicBezTo>
                <a:lnTo>
                  <a:pt x="5283935" y="2757547"/>
                </a:lnTo>
                <a:lnTo>
                  <a:pt x="5275010" y="2756952"/>
                </a:lnTo>
                <a:cubicBezTo>
                  <a:pt x="5273771" y="2759908"/>
                  <a:pt x="5273513" y="2764452"/>
                  <a:pt x="5271294" y="2765822"/>
                </a:cubicBezTo>
                <a:cubicBezTo>
                  <a:pt x="5275732" y="2763079"/>
                  <a:pt x="5271294" y="2765822"/>
                  <a:pt x="5280170" y="2760337"/>
                </a:cubicBezTo>
                <a:cubicBezTo>
                  <a:pt x="5288012" y="2773020"/>
                  <a:pt x="5288012" y="2773020"/>
                  <a:pt x="5288012" y="2773020"/>
                </a:cubicBezTo>
                <a:cubicBezTo>
                  <a:pt x="5288012" y="2773020"/>
                  <a:pt x="5292450" y="2770276"/>
                  <a:pt x="5292450" y="2770276"/>
                </a:cubicBezTo>
                <a:cubicBezTo>
                  <a:pt x="5300296" y="2782962"/>
                  <a:pt x="5291419" y="2788450"/>
                  <a:pt x="5286981" y="2791193"/>
                </a:cubicBezTo>
                <a:cubicBezTo>
                  <a:pt x="5293120" y="2796164"/>
                  <a:pt x="5298668" y="2792734"/>
                  <a:pt x="5304642" y="2791232"/>
                </a:cubicBezTo>
                <a:lnTo>
                  <a:pt x="5311480" y="2795162"/>
                </a:lnTo>
                <a:lnTo>
                  <a:pt x="5303481" y="2811678"/>
                </a:lnTo>
                <a:cubicBezTo>
                  <a:pt x="5301557" y="2817250"/>
                  <a:pt x="5298229" y="2819308"/>
                  <a:pt x="5285947" y="2809366"/>
                </a:cubicBezTo>
                <a:cubicBezTo>
                  <a:pt x="5285947" y="2809366"/>
                  <a:pt x="5285947" y="2809366"/>
                  <a:pt x="5282542" y="2793938"/>
                </a:cubicBezTo>
                <a:cubicBezTo>
                  <a:pt x="5282542" y="2793938"/>
                  <a:pt x="5273668" y="2799426"/>
                  <a:pt x="5278106" y="2796682"/>
                </a:cubicBezTo>
                <a:cubicBezTo>
                  <a:pt x="5265822" y="2786741"/>
                  <a:pt x="5274698" y="2781252"/>
                  <a:pt x="5279136" y="2778508"/>
                </a:cubicBezTo>
                <a:cubicBezTo>
                  <a:pt x="5262419" y="2771311"/>
                  <a:pt x="5253542" y="2776799"/>
                  <a:pt x="5237857" y="2751428"/>
                </a:cubicBezTo>
                <a:cubicBezTo>
                  <a:pt x="5237857" y="2751428"/>
                  <a:pt x="5237857" y="2751428"/>
                  <a:pt x="5246732" y="2745941"/>
                </a:cubicBezTo>
                <a:cubicBezTo>
                  <a:pt x="5234451" y="2735999"/>
                  <a:pt x="5234451" y="2735999"/>
                  <a:pt x="5230012" y="2738743"/>
                </a:cubicBezTo>
                <a:cubicBezTo>
                  <a:pt x="5234451" y="2735999"/>
                  <a:pt x="5222170" y="2726058"/>
                  <a:pt x="5226610" y="2723315"/>
                </a:cubicBezTo>
                <a:cubicBezTo>
                  <a:pt x="5231046" y="2720571"/>
                  <a:pt x="5231046" y="2720571"/>
                  <a:pt x="5239923" y="2715083"/>
                </a:cubicBezTo>
                <a:cubicBezTo>
                  <a:pt x="5232080" y="2702399"/>
                  <a:pt x="5232080" y="2702399"/>
                  <a:pt x="5232080" y="2702399"/>
                </a:cubicBezTo>
                <a:cubicBezTo>
                  <a:pt x="5232080" y="2702399"/>
                  <a:pt x="5232080" y="2702399"/>
                  <a:pt x="5227643" y="2705144"/>
                </a:cubicBezTo>
                <a:cubicBezTo>
                  <a:pt x="5227643" y="2705144"/>
                  <a:pt x="5224236" y="2689712"/>
                  <a:pt x="5224236" y="2689712"/>
                </a:cubicBezTo>
                <a:cubicBezTo>
                  <a:pt x="5240955" y="2696911"/>
                  <a:pt x="5249832" y="2691423"/>
                  <a:pt x="5258707" y="2685936"/>
                </a:cubicBezTo>
                <a:cubicBezTo>
                  <a:pt x="5254784" y="2679593"/>
                  <a:pt x="5247794" y="2670766"/>
                  <a:pt x="5240802" y="2661938"/>
                </a:cubicBezTo>
                <a:lnTo>
                  <a:pt x="5236836" y="2656625"/>
                </a:lnTo>
                <a:lnTo>
                  <a:pt x="5238091" y="2656780"/>
                </a:lnTo>
                <a:cubicBezTo>
                  <a:pt x="5238091" y="2656780"/>
                  <a:pt x="5240140" y="2657116"/>
                  <a:pt x="5240140" y="2657116"/>
                </a:cubicBezTo>
                <a:cubicBezTo>
                  <a:pt x="5242189" y="2657451"/>
                  <a:pt x="5244237" y="2657787"/>
                  <a:pt x="5244237" y="2657787"/>
                </a:cubicBezTo>
                <a:cubicBezTo>
                  <a:pt x="5246287" y="2658123"/>
                  <a:pt x="5246287" y="2658123"/>
                  <a:pt x="5248887" y="2655091"/>
                </a:cubicBezTo>
                <a:cubicBezTo>
                  <a:pt x="5248887" y="2655091"/>
                  <a:pt x="5249438" y="2651727"/>
                  <a:pt x="5247389" y="2651392"/>
                </a:cubicBezTo>
                <a:cubicBezTo>
                  <a:pt x="5247389" y="2651392"/>
                  <a:pt x="5245889" y="2647692"/>
                  <a:pt x="5245889" y="2647692"/>
                </a:cubicBezTo>
                <a:cubicBezTo>
                  <a:pt x="5243840" y="2647357"/>
                  <a:pt x="5243840" y="2647357"/>
                  <a:pt x="5241241" y="2650387"/>
                </a:cubicBezTo>
                <a:cubicBezTo>
                  <a:pt x="5241241" y="2650387"/>
                  <a:pt x="5239192" y="2650049"/>
                  <a:pt x="5239192" y="2650049"/>
                </a:cubicBezTo>
                <a:cubicBezTo>
                  <a:pt x="5239742" y="2646686"/>
                  <a:pt x="5239742" y="2646686"/>
                  <a:pt x="5239742" y="2646686"/>
                </a:cubicBezTo>
                <a:cubicBezTo>
                  <a:pt x="5237643" y="2645047"/>
                  <a:pt x="5235046" y="2642841"/>
                  <a:pt x="5232394" y="2641415"/>
                </a:cubicBezTo>
                <a:lnTo>
                  <a:pt x="5225071" y="2640854"/>
                </a:lnTo>
                <a:lnTo>
                  <a:pt x="5222896" y="2637938"/>
                </a:lnTo>
                <a:cubicBezTo>
                  <a:pt x="5222896" y="2637938"/>
                  <a:pt x="5214022" y="2643427"/>
                  <a:pt x="5209583" y="2646171"/>
                </a:cubicBezTo>
                <a:cubicBezTo>
                  <a:pt x="5212990" y="2661600"/>
                  <a:pt x="5220831" y="2674285"/>
                  <a:pt x="5225269" y="2671540"/>
                </a:cubicBezTo>
                <a:lnTo>
                  <a:pt x="5211956" y="2679772"/>
                </a:lnTo>
                <a:cubicBezTo>
                  <a:pt x="5207518" y="2682517"/>
                  <a:pt x="5207518" y="2682517"/>
                  <a:pt x="5207518" y="2682517"/>
                </a:cubicBezTo>
                <a:cubicBezTo>
                  <a:pt x="5207518" y="2682517"/>
                  <a:pt x="5203080" y="2685261"/>
                  <a:pt x="5203080" y="2685261"/>
                </a:cubicBezTo>
                <a:cubicBezTo>
                  <a:pt x="5203080" y="2685261"/>
                  <a:pt x="5198642" y="2688004"/>
                  <a:pt x="5194204" y="2690749"/>
                </a:cubicBezTo>
                <a:cubicBezTo>
                  <a:pt x="5202047" y="2703433"/>
                  <a:pt x="5197609" y="2706175"/>
                  <a:pt x="5205453" y="2718861"/>
                </a:cubicBezTo>
                <a:cubicBezTo>
                  <a:pt x="5188734" y="2711663"/>
                  <a:pt x="5176453" y="2701722"/>
                  <a:pt x="5163141" y="2709954"/>
                </a:cubicBezTo>
                <a:cubicBezTo>
                  <a:pt x="5170983" y="2722637"/>
                  <a:pt x="5187703" y="2729837"/>
                  <a:pt x="5196578" y="2724350"/>
                </a:cubicBezTo>
                <a:cubicBezTo>
                  <a:pt x="5196578" y="2724350"/>
                  <a:pt x="5204420" y="2737034"/>
                  <a:pt x="5204420" y="2737034"/>
                </a:cubicBezTo>
                <a:cubicBezTo>
                  <a:pt x="5199982" y="2739776"/>
                  <a:pt x="5191107" y="2745265"/>
                  <a:pt x="5194512" y="2760692"/>
                </a:cubicBezTo>
                <a:cubicBezTo>
                  <a:pt x="5198949" y="2757947"/>
                  <a:pt x="5203387" y="2755203"/>
                  <a:pt x="5211231" y="2767891"/>
                </a:cubicBezTo>
                <a:cubicBezTo>
                  <a:pt x="5210200" y="2786065"/>
                  <a:pt x="5221446" y="2814177"/>
                  <a:pt x="5195852" y="2812468"/>
                </a:cubicBezTo>
                <a:cubicBezTo>
                  <a:pt x="5208132" y="2822408"/>
                  <a:pt x="5208132" y="2822408"/>
                  <a:pt x="5220414" y="2832352"/>
                </a:cubicBezTo>
                <a:cubicBezTo>
                  <a:pt x="5220414" y="2832352"/>
                  <a:pt x="5220414" y="2832352"/>
                  <a:pt x="5215977" y="2835095"/>
                </a:cubicBezTo>
                <a:cubicBezTo>
                  <a:pt x="5198226" y="2846069"/>
                  <a:pt x="5209475" y="2874185"/>
                  <a:pt x="5183878" y="2872474"/>
                </a:cubicBezTo>
                <a:cubicBezTo>
                  <a:pt x="5179441" y="2875218"/>
                  <a:pt x="5182847" y="2890648"/>
                  <a:pt x="5182847" y="2890648"/>
                </a:cubicBezTo>
                <a:cubicBezTo>
                  <a:pt x="5173972" y="2896134"/>
                  <a:pt x="5169535" y="2898878"/>
                  <a:pt x="5172940" y="2914306"/>
                </a:cubicBezTo>
                <a:cubicBezTo>
                  <a:pt x="5172940" y="2914306"/>
                  <a:pt x="5165098" y="2901622"/>
                  <a:pt x="5160660" y="2904367"/>
                </a:cubicBezTo>
                <a:cubicBezTo>
                  <a:pt x="5160660" y="2904367"/>
                  <a:pt x="5169535" y="2898878"/>
                  <a:pt x="5169535" y="2898878"/>
                </a:cubicBezTo>
                <a:cubicBezTo>
                  <a:pt x="5161691" y="2886191"/>
                  <a:pt x="5153848" y="2873509"/>
                  <a:pt x="5158287" y="2870764"/>
                </a:cubicBezTo>
                <a:cubicBezTo>
                  <a:pt x="5162723" y="2868020"/>
                  <a:pt x="5162723" y="2868020"/>
                  <a:pt x="5167161" y="2865277"/>
                </a:cubicBezTo>
                <a:cubicBezTo>
                  <a:pt x="5163755" y="2849847"/>
                  <a:pt x="5164789" y="2831675"/>
                  <a:pt x="5148070" y="2824478"/>
                </a:cubicBezTo>
                <a:cubicBezTo>
                  <a:pt x="5140227" y="2811792"/>
                  <a:pt x="5149102" y="2806305"/>
                  <a:pt x="5141258" y="2793618"/>
                </a:cubicBezTo>
                <a:cubicBezTo>
                  <a:pt x="5132382" y="2799106"/>
                  <a:pt x="5127945" y="2801850"/>
                  <a:pt x="5115664" y="2791910"/>
                </a:cubicBezTo>
                <a:cubicBezTo>
                  <a:pt x="5112260" y="2776483"/>
                  <a:pt x="5121136" y="2770994"/>
                  <a:pt x="5105449" y="2745623"/>
                </a:cubicBezTo>
                <a:cubicBezTo>
                  <a:pt x="5088732" y="2738428"/>
                  <a:pt x="5087700" y="2756599"/>
                  <a:pt x="5086667" y="2774770"/>
                </a:cubicBezTo>
                <a:cubicBezTo>
                  <a:pt x="5086667" y="2774770"/>
                  <a:pt x="5095542" y="2769282"/>
                  <a:pt x="5095542" y="2769282"/>
                </a:cubicBezTo>
                <a:cubicBezTo>
                  <a:pt x="5103386" y="2781969"/>
                  <a:pt x="5094510" y="2787457"/>
                  <a:pt x="5102352" y="2800141"/>
                </a:cubicBezTo>
                <a:cubicBezTo>
                  <a:pt x="5102352" y="2800141"/>
                  <a:pt x="5111228" y="2794654"/>
                  <a:pt x="5111228" y="2794654"/>
                </a:cubicBezTo>
                <a:cubicBezTo>
                  <a:pt x="5138163" y="2848138"/>
                  <a:pt x="5075725" y="2816605"/>
                  <a:pt x="5057973" y="2827579"/>
                </a:cubicBezTo>
                <a:cubicBezTo>
                  <a:pt x="5061379" y="2843005"/>
                  <a:pt x="5065815" y="2840262"/>
                  <a:pt x="5061379" y="2843005"/>
                </a:cubicBezTo>
                <a:cubicBezTo>
                  <a:pt x="5052503" y="2848494"/>
                  <a:pt x="5039190" y="2856726"/>
                  <a:pt x="5030316" y="2862213"/>
                </a:cubicBezTo>
                <a:cubicBezTo>
                  <a:pt x="5021439" y="2867702"/>
                  <a:pt x="5029282" y="2880388"/>
                  <a:pt x="5012563" y="2873188"/>
                </a:cubicBezTo>
                <a:cubicBezTo>
                  <a:pt x="5008125" y="2875932"/>
                  <a:pt x="5008125" y="2875932"/>
                  <a:pt x="5003688" y="2878675"/>
                </a:cubicBezTo>
                <a:cubicBezTo>
                  <a:pt x="4985936" y="2889650"/>
                  <a:pt x="4968187" y="2900626"/>
                  <a:pt x="4962716" y="2921544"/>
                </a:cubicBezTo>
                <a:cubicBezTo>
                  <a:pt x="4941560" y="2917088"/>
                  <a:pt x="4932684" y="2922576"/>
                  <a:pt x="4915966" y="2915381"/>
                </a:cubicBezTo>
                <a:cubicBezTo>
                  <a:pt x="4915966" y="2915381"/>
                  <a:pt x="4915966" y="2915381"/>
                  <a:pt x="4920405" y="2912637"/>
                </a:cubicBezTo>
                <a:cubicBezTo>
                  <a:pt x="4929280" y="2907149"/>
                  <a:pt x="4930313" y="2888977"/>
                  <a:pt x="4914627" y="2863606"/>
                </a:cubicBezTo>
                <a:cubicBezTo>
                  <a:pt x="4910189" y="2866350"/>
                  <a:pt x="4901312" y="2871839"/>
                  <a:pt x="4889033" y="2861899"/>
                </a:cubicBezTo>
                <a:cubicBezTo>
                  <a:pt x="4881189" y="2849212"/>
                  <a:pt x="4890066" y="2843726"/>
                  <a:pt x="4894503" y="2840981"/>
                </a:cubicBezTo>
                <a:cubicBezTo>
                  <a:pt x="4890581" y="2834639"/>
                  <a:pt x="4884184" y="2834211"/>
                  <a:pt x="4878210" y="2835714"/>
                </a:cubicBezTo>
                <a:cubicBezTo>
                  <a:pt x="4872237" y="2837214"/>
                  <a:pt x="4866689" y="2840644"/>
                  <a:pt x="4864471" y="2842016"/>
                </a:cubicBezTo>
                <a:cubicBezTo>
                  <a:pt x="4880158" y="2867386"/>
                  <a:pt x="4892437" y="2877326"/>
                  <a:pt x="4891405" y="2895500"/>
                </a:cubicBezTo>
                <a:cubicBezTo>
                  <a:pt x="4891405" y="2895500"/>
                  <a:pt x="4908124" y="2902696"/>
                  <a:pt x="4915966" y="2915381"/>
                </a:cubicBezTo>
                <a:cubicBezTo>
                  <a:pt x="4911528" y="2918124"/>
                  <a:pt x="4911528" y="2918124"/>
                  <a:pt x="4911528" y="2918124"/>
                </a:cubicBezTo>
                <a:cubicBezTo>
                  <a:pt x="4911528" y="2918124"/>
                  <a:pt x="4907090" y="2920869"/>
                  <a:pt x="4914932" y="2933553"/>
                </a:cubicBezTo>
                <a:cubicBezTo>
                  <a:pt x="4918338" y="2948983"/>
                  <a:pt x="4913901" y="2951727"/>
                  <a:pt x="4909463" y="2954470"/>
                </a:cubicBezTo>
                <a:cubicBezTo>
                  <a:pt x="4900589" y="2959957"/>
                  <a:pt x="4892744" y="2947271"/>
                  <a:pt x="4883869" y="2952759"/>
                </a:cubicBezTo>
                <a:cubicBezTo>
                  <a:pt x="4876027" y="2940074"/>
                  <a:pt x="4859309" y="2932879"/>
                  <a:pt x="4854872" y="2935622"/>
                </a:cubicBezTo>
                <a:cubicBezTo>
                  <a:pt x="4859309" y="2932879"/>
                  <a:pt x="4860341" y="2914703"/>
                  <a:pt x="4864779" y="2911960"/>
                </a:cubicBezTo>
                <a:cubicBezTo>
                  <a:pt x="4853532" y="2883849"/>
                  <a:pt x="4853532" y="2883849"/>
                  <a:pt x="4841250" y="2873906"/>
                </a:cubicBezTo>
                <a:cubicBezTo>
                  <a:pt x="4832374" y="2879393"/>
                  <a:pt x="4832374" y="2879393"/>
                  <a:pt x="4823498" y="2884881"/>
                </a:cubicBezTo>
                <a:cubicBezTo>
                  <a:pt x="4835780" y="2894824"/>
                  <a:pt x="4831343" y="2897568"/>
                  <a:pt x="4834747" y="2912996"/>
                </a:cubicBezTo>
                <a:cubicBezTo>
                  <a:pt x="4818029" y="2905800"/>
                  <a:pt x="4821433" y="2921228"/>
                  <a:pt x="4816995" y="2923972"/>
                </a:cubicBezTo>
                <a:cubicBezTo>
                  <a:pt x="4829276" y="2933912"/>
                  <a:pt x="4838152" y="2928423"/>
                  <a:pt x="4850433" y="2938365"/>
                </a:cubicBezTo>
                <a:cubicBezTo>
                  <a:pt x="4845995" y="2941110"/>
                  <a:pt x="4841558" y="2943854"/>
                  <a:pt x="4844962" y="2959281"/>
                </a:cubicBezTo>
                <a:cubicBezTo>
                  <a:pt x="4828243" y="2952085"/>
                  <a:pt x="4823806" y="2954829"/>
                  <a:pt x="4811525" y="2944887"/>
                </a:cubicBezTo>
                <a:cubicBezTo>
                  <a:pt x="4808118" y="2929459"/>
                  <a:pt x="4809152" y="2911286"/>
                  <a:pt x="4793467" y="2885917"/>
                </a:cubicBezTo>
                <a:cubicBezTo>
                  <a:pt x="4787997" y="2906832"/>
                  <a:pt x="4774683" y="2915062"/>
                  <a:pt x="4773652" y="2933239"/>
                </a:cubicBezTo>
                <a:cubicBezTo>
                  <a:pt x="4790368" y="2940432"/>
                  <a:pt x="4789336" y="2958607"/>
                  <a:pt x="4788305" y="2976779"/>
                </a:cubicBezTo>
                <a:cubicBezTo>
                  <a:pt x="4796147" y="2989464"/>
                  <a:pt x="4805023" y="2983975"/>
                  <a:pt x="4817302" y="2993916"/>
                </a:cubicBezTo>
                <a:cubicBezTo>
                  <a:pt x="4832989" y="3019289"/>
                  <a:pt x="4799552" y="3004891"/>
                  <a:pt x="4790676" y="3010378"/>
                </a:cubicBezTo>
                <a:cubicBezTo>
                  <a:pt x="4798519" y="3023065"/>
                  <a:pt x="4807396" y="3017577"/>
                  <a:pt x="4819678" y="3027522"/>
                </a:cubicBezTo>
                <a:cubicBezTo>
                  <a:pt x="4823083" y="3042949"/>
                  <a:pt x="4826485" y="3058377"/>
                  <a:pt x="4822048" y="3061119"/>
                </a:cubicBezTo>
                <a:cubicBezTo>
                  <a:pt x="4825454" y="3076550"/>
                  <a:pt x="4833297" y="3089234"/>
                  <a:pt x="4812142" y="3084781"/>
                </a:cubicBezTo>
                <a:cubicBezTo>
                  <a:pt x="4804298" y="3072094"/>
                  <a:pt x="4813173" y="3066607"/>
                  <a:pt x="4805332" y="3053923"/>
                </a:cubicBezTo>
                <a:cubicBezTo>
                  <a:pt x="4796455" y="3059410"/>
                  <a:pt x="4795422" y="3077582"/>
                  <a:pt x="4774266" y="3073130"/>
                </a:cubicBezTo>
                <a:cubicBezTo>
                  <a:pt x="4770863" y="3057702"/>
                  <a:pt x="4779738" y="3052215"/>
                  <a:pt x="4788613" y="3046727"/>
                </a:cubicBezTo>
                <a:cubicBezTo>
                  <a:pt x="4780769" y="3034040"/>
                  <a:pt x="4780769" y="3034040"/>
                  <a:pt x="4777362" y="3018610"/>
                </a:cubicBezTo>
                <a:cubicBezTo>
                  <a:pt x="4768487" y="3024098"/>
                  <a:pt x="4771893" y="3039529"/>
                  <a:pt x="4759611" y="3029585"/>
                </a:cubicBezTo>
                <a:cubicBezTo>
                  <a:pt x="4751769" y="3016902"/>
                  <a:pt x="4765084" y="3008671"/>
                  <a:pt x="4752802" y="2998730"/>
                </a:cubicBezTo>
                <a:cubicBezTo>
                  <a:pt x="4743926" y="3004219"/>
                  <a:pt x="4722770" y="2999763"/>
                  <a:pt x="4713895" y="3005250"/>
                </a:cubicBezTo>
                <a:cubicBezTo>
                  <a:pt x="4725142" y="3033365"/>
                  <a:pt x="4737424" y="3043304"/>
                  <a:pt x="4741861" y="3040561"/>
                </a:cubicBezTo>
                <a:cubicBezTo>
                  <a:pt x="4741861" y="3040561"/>
                  <a:pt x="4741861" y="3040561"/>
                  <a:pt x="4754141" y="3050504"/>
                </a:cubicBezTo>
                <a:cubicBezTo>
                  <a:pt x="4754141" y="3050504"/>
                  <a:pt x="4754141" y="3050504"/>
                  <a:pt x="4749704" y="3053247"/>
                </a:cubicBezTo>
                <a:cubicBezTo>
                  <a:pt x="4745267" y="3055991"/>
                  <a:pt x="4740830" y="3058736"/>
                  <a:pt x="4736391" y="3061480"/>
                </a:cubicBezTo>
                <a:cubicBezTo>
                  <a:pt x="4736391" y="3061480"/>
                  <a:pt x="4739798" y="3076909"/>
                  <a:pt x="4735360" y="3079651"/>
                </a:cubicBezTo>
                <a:cubicBezTo>
                  <a:pt x="4747641" y="3089592"/>
                  <a:pt x="4753110" y="3068677"/>
                  <a:pt x="4765391" y="3078619"/>
                </a:cubicBezTo>
                <a:cubicBezTo>
                  <a:pt x="4773233" y="3091302"/>
                  <a:pt x="4764358" y="3096788"/>
                  <a:pt x="4767763" y="3112220"/>
                </a:cubicBezTo>
                <a:cubicBezTo>
                  <a:pt x="4788918" y="3116672"/>
                  <a:pt x="4806671" y="3105697"/>
                  <a:pt x="4827827" y="3110152"/>
                </a:cubicBezTo>
                <a:cubicBezTo>
                  <a:pt x="4835671" y="3122835"/>
                  <a:pt x="4823390" y="3112895"/>
                  <a:pt x="4823390" y="3112895"/>
                </a:cubicBezTo>
                <a:cubicBezTo>
                  <a:pt x="4826794" y="3128322"/>
                  <a:pt x="4834638" y="3141006"/>
                  <a:pt x="4830198" y="3143752"/>
                </a:cubicBezTo>
                <a:cubicBezTo>
                  <a:pt x="4821323" y="3149239"/>
                  <a:pt x="4813481" y="3136555"/>
                  <a:pt x="4804605" y="3142042"/>
                </a:cubicBezTo>
                <a:cubicBezTo>
                  <a:pt x="4804605" y="3142042"/>
                  <a:pt x="4792325" y="3132102"/>
                  <a:pt x="4783450" y="3137591"/>
                </a:cubicBezTo>
                <a:cubicBezTo>
                  <a:pt x="4791292" y="3150275"/>
                  <a:pt x="4786856" y="3153017"/>
                  <a:pt x="4799135" y="3162959"/>
                </a:cubicBezTo>
                <a:cubicBezTo>
                  <a:pt x="4798104" y="3181131"/>
                  <a:pt x="4789228" y="3186620"/>
                  <a:pt x="4797070" y="3199303"/>
                </a:cubicBezTo>
                <a:cubicBezTo>
                  <a:pt x="4801507" y="3196561"/>
                  <a:pt x="4813790" y="3206503"/>
                  <a:pt x="4818228" y="3203759"/>
                </a:cubicBezTo>
                <a:cubicBezTo>
                  <a:pt x="4826070" y="3216442"/>
                  <a:pt x="4821632" y="3219187"/>
                  <a:pt x="4833911" y="3229126"/>
                </a:cubicBezTo>
                <a:cubicBezTo>
                  <a:pt x="4841757" y="3241814"/>
                  <a:pt x="4837319" y="3244557"/>
                  <a:pt x="4837319" y="3244557"/>
                </a:cubicBezTo>
                <a:cubicBezTo>
                  <a:pt x="4832881" y="3247302"/>
                  <a:pt x="4829474" y="3231870"/>
                  <a:pt x="4832881" y="3247302"/>
                </a:cubicBezTo>
                <a:cubicBezTo>
                  <a:pt x="4816161" y="3240102"/>
                  <a:pt x="4828443" y="3250045"/>
                  <a:pt x="4819567" y="3255532"/>
                </a:cubicBezTo>
                <a:cubicBezTo>
                  <a:pt x="4815129" y="3258276"/>
                  <a:pt x="4815129" y="3258276"/>
                  <a:pt x="4807285" y="3245590"/>
                </a:cubicBezTo>
                <a:cubicBezTo>
                  <a:pt x="4798409" y="3251077"/>
                  <a:pt x="4793971" y="3253820"/>
                  <a:pt x="4793971" y="3253820"/>
                </a:cubicBezTo>
                <a:cubicBezTo>
                  <a:pt x="4792940" y="3271995"/>
                  <a:pt x="4797377" y="3269252"/>
                  <a:pt x="4805220" y="3281935"/>
                </a:cubicBezTo>
                <a:cubicBezTo>
                  <a:pt x="4808624" y="3297362"/>
                  <a:pt x="4791907" y="3290166"/>
                  <a:pt x="4788502" y="3274739"/>
                </a:cubicBezTo>
                <a:cubicBezTo>
                  <a:pt x="4779627" y="3280226"/>
                  <a:pt x="4783031" y="3295653"/>
                  <a:pt x="4774157" y="3301142"/>
                </a:cubicBezTo>
                <a:cubicBezTo>
                  <a:pt x="4766315" y="3288458"/>
                  <a:pt x="4770752" y="3285713"/>
                  <a:pt x="4775189" y="3282971"/>
                </a:cubicBezTo>
                <a:cubicBezTo>
                  <a:pt x="4763941" y="3254856"/>
                  <a:pt x="4755066" y="3260345"/>
                  <a:pt x="4756098" y="3242172"/>
                </a:cubicBezTo>
                <a:cubicBezTo>
                  <a:pt x="4751662" y="3244916"/>
                  <a:pt x="4726066" y="3243204"/>
                  <a:pt x="4733910" y="3255892"/>
                </a:cubicBezTo>
                <a:cubicBezTo>
                  <a:pt x="4729471" y="3258635"/>
                  <a:pt x="4726066" y="3243204"/>
                  <a:pt x="4726066" y="3243204"/>
                </a:cubicBezTo>
                <a:cubicBezTo>
                  <a:pt x="4700472" y="3241496"/>
                  <a:pt x="4667035" y="3227100"/>
                  <a:pt x="4666002" y="3245273"/>
                </a:cubicBezTo>
                <a:cubicBezTo>
                  <a:pt x="4677250" y="3273386"/>
                  <a:pt x="4682722" y="3252472"/>
                  <a:pt x="4695001" y="3262412"/>
                </a:cubicBezTo>
                <a:cubicBezTo>
                  <a:pt x="4707282" y="3272354"/>
                  <a:pt x="4710687" y="3287782"/>
                  <a:pt x="4718530" y="3300466"/>
                </a:cubicBezTo>
                <a:cubicBezTo>
                  <a:pt x="4718530" y="3300466"/>
                  <a:pt x="4714093" y="3303210"/>
                  <a:pt x="4714093" y="3303210"/>
                </a:cubicBezTo>
                <a:cubicBezTo>
                  <a:pt x="4706250" y="3290525"/>
                  <a:pt x="4686126" y="3267899"/>
                  <a:pt x="4669408" y="3260702"/>
                </a:cubicBezTo>
                <a:cubicBezTo>
                  <a:pt x="4661565" y="3248016"/>
                  <a:pt x="4661565" y="3248016"/>
                  <a:pt x="4649284" y="3238076"/>
                </a:cubicBezTo>
                <a:cubicBezTo>
                  <a:pt x="4645879" y="3222649"/>
                  <a:pt x="4638035" y="3209961"/>
                  <a:pt x="4651350" y="3201730"/>
                </a:cubicBezTo>
                <a:cubicBezTo>
                  <a:pt x="4646911" y="3204475"/>
                  <a:pt x="4639068" y="3191790"/>
                  <a:pt x="4639068" y="3191790"/>
                </a:cubicBezTo>
                <a:cubicBezTo>
                  <a:pt x="4639068" y="3191790"/>
                  <a:pt x="4639068" y="3191790"/>
                  <a:pt x="4635662" y="3176359"/>
                </a:cubicBezTo>
                <a:cubicBezTo>
                  <a:pt x="4635662" y="3176359"/>
                  <a:pt x="4635662" y="3176359"/>
                  <a:pt x="4643508" y="3189045"/>
                </a:cubicBezTo>
                <a:cubicBezTo>
                  <a:pt x="4643508" y="3189045"/>
                  <a:pt x="4643508" y="3189045"/>
                  <a:pt x="4647945" y="3186302"/>
                </a:cubicBezTo>
                <a:cubicBezTo>
                  <a:pt x="4640100" y="3173615"/>
                  <a:pt x="4632258" y="3160932"/>
                  <a:pt x="4631224" y="3179103"/>
                </a:cubicBezTo>
                <a:cubicBezTo>
                  <a:pt x="4626787" y="3181847"/>
                  <a:pt x="4622350" y="3184591"/>
                  <a:pt x="4622350" y="3184591"/>
                </a:cubicBezTo>
                <a:cubicBezTo>
                  <a:pt x="4606665" y="3159225"/>
                  <a:pt x="4587572" y="3118422"/>
                  <a:pt x="4573225" y="3144825"/>
                </a:cubicBezTo>
                <a:cubicBezTo>
                  <a:pt x="4589946" y="3152025"/>
                  <a:pt x="4584476" y="3172943"/>
                  <a:pt x="4609036" y="3192822"/>
                </a:cubicBezTo>
                <a:cubicBezTo>
                  <a:pt x="4604598" y="3195566"/>
                  <a:pt x="4608006" y="3210997"/>
                  <a:pt x="4615846" y="3223681"/>
                </a:cubicBezTo>
                <a:cubicBezTo>
                  <a:pt x="4606971" y="3229169"/>
                  <a:pt x="4598097" y="3234655"/>
                  <a:pt x="4589220" y="3240144"/>
                </a:cubicBezTo>
                <a:cubicBezTo>
                  <a:pt x="4589220" y="3240144"/>
                  <a:pt x="4589220" y="3240144"/>
                  <a:pt x="4584782" y="3242888"/>
                </a:cubicBezTo>
                <a:cubicBezTo>
                  <a:pt x="4589220" y="3240144"/>
                  <a:pt x="4581378" y="3227459"/>
                  <a:pt x="4581378" y="3227459"/>
                </a:cubicBezTo>
                <a:cubicBezTo>
                  <a:pt x="4569096" y="3217516"/>
                  <a:pt x="4568064" y="3235691"/>
                  <a:pt x="4555783" y="3225748"/>
                </a:cubicBezTo>
                <a:cubicBezTo>
                  <a:pt x="4551344" y="3228491"/>
                  <a:pt x="4546907" y="3231235"/>
                  <a:pt x="4554751" y="3243923"/>
                </a:cubicBezTo>
                <a:cubicBezTo>
                  <a:pt x="4559188" y="3241179"/>
                  <a:pt x="4575907" y="3248375"/>
                  <a:pt x="4588188" y="3258319"/>
                </a:cubicBezTo>
                <a:cubicBezTo>
                  <a:pt x="4588188" y="3258319"/>
                  <a:pt x="4592627" y="3255574"/>
                  <a:pt x="4592627" y="3255574"/>
                </a:cubicBezTo>
                <a:cubicBezTo>
                  <a:pt x="4592627" y="3255574"/>
                  <a:pt x="4597065" y="3252830"/>
                  <a:pt x="4597065" y="3252830"/>
                </a:cubicBezTo>
                <a:cubicBezTo>
                  <a:pt x="4609344" y="3262770"/>
                  <a:pt x="4615846" y="3223681"/>
                  <a:pt x="4623692" y="3236367"/>
                </a:cubicBezTo>
                <a:cubicBezTo>
                  <a:pt x="4631533" y="3249051"/>
                  <a:pt x="4639375" y="3261735"/>
                  <a:pt x="4634937" y="3264479"/>
                </a:cubicBezTo>
                <a:cubicBezTo>
                  <a:pt x="4639375" y="3261735"/>
                  <a:pt x="4656096" y="3268935"/>
                  <a:pt x="4663938" y="3281618"/>
                </a:cubicBezTo>
                <a:cubicBezTo>
                  <a:pt x="4659501" y="3284362"/>
                  <a:pt x="4655061" y="3287106"/>
                  <a:pt x="4646185" y="3292593"/>
                </a:cubicBezTo>
                <a:cubicBezTo>
                  <a:pt x="4661872" y="3317965"/>
                  <a:pt x="4648560" y="3326195"/>
                  <a:pt x="4635245" y="3334428"/>
                </a:cubicBezTo>
                <a:cubicBezTo>
                  <a:pt x="4631841" y="3318999"/>
                  <a:pt x="4627403" y="3321742"/>
                  <a:pt x="4628435" y="3303569"/>
                </a:cubicBezTo>
                <a:cubicBezTo>
                  <a:pt x="4608311" y="3280943"/>
                  <a:pt x="4591593" y="3273745"/>
                  <a:pt x="4574875" y="3266550"/>
                </a:cubicBezTo>
                <a:cubicBezTo>
                  <a:pt x="4573842" y="3284722"/>
                  <a:pt x="4561562" y="3274781"/>
                  <a:pt x="4552688" y="3280268"/>
                </a:cubicBezTo>
                <a:cubicBezTo>
                  <a:pt x="4552688" y="3280268"/>
                  <a:pt x="4548250" y="3283012"/>
                  <a:pt x="4548250" y="3283012"/>
                </a:cubicBezTo>
                <a:cubicBezTo>
                  <a:pt x="4548250" y="3283012"/>
                  <a:pt x="4548250" y="3283012"/>
                  <a:pt x="4543811" y="3285754"/>
                </a:cubicBezTo>
                <a:cubicBezTo>
                  <a:pt x="4543811" y="3285754"/>
                  <a:pt x="4543811" y="3285754"/>
                  <a:pt x="4535968" y="3273068"/>
                </a:cubicBezTo>
                <a:cubicBezTo>
                  <a:pt x="4531530" y="3275812"/>
                  <a:pt x="4531530" y="3275812"/>
                  <a:pt x="4519249" y="3265873"/>
                </a:cubicBezTo>
                <a:cubicBezTo>
                  <a:pt x="4523689" y="3263128"/>
                  <a:pt x="4523689" y="3263128"/>
                  <a:pt x="4520281" y="3247698"/>
                </a:cubicBezTo>
                <a:cubicBezTo>
                  <a:pt x="4508002" y="3237758"/>
                  <a:pt x="4503564" y="3240503"/>
                  <a:pt x="4491283" y="3230562"/>
                </a:cubicBezTo>
                <a:cubicBezTo>
                  <a:pt x="4490250" y="3248732"/>
                  <a:pt x="4502531" y="3258674"/>
                  <a:pt x="4514812" y="3268617"/>
                </a:cubicBezTo>
                <a:cubicBezTo>
                  <a:pt x="4510374" y="3271361"/>
                  <a:pt x="4510374" y="3271361"/>
                  <a:pt x="4510374" y="3271361"/>
                </a:cubicBezTo>
                <a:cubicBezTo>
                  <a:pt x="4488184" y="3285081"/>
                  <a:pt x="4480341" y="3272394"/>
                  <a:pt x="4471465" y="3277881"/>
                </a:cubicBezTo>
                <a:cubicBezTo>
                  <a:pt x="4462590" y="3283369"/>
                  <a:pt x="4462590" y="3283369"/>
                  <a:pt x="4458152" y="3286113"/>
                </a:cubicBezTo>
                <a:cubicBezTo>
                  <a:pt x="4462590" y="3283369"/>
                  <a:pt x="4454748" y="3270685"/>
                  <a:pt x="4459185" y="3267941"/>
                </a:cubicBezTo>
                <a:cubicBezTo>
                  <a:pt x="4454748" y="3270685"/>
                  <a:pt x="4463623" y="3265198"/>
                  <a:pt x="4451342" y="3255257"/>
                </a:cubicBezTo>
                <a:cubicBezTo>
                  <a:pt x="4446906" y="3258001"/>
                  <a:pt x="4442469" y="3260745"/>
                  <a:pt x="4442469" y="3260745"/>
                </a:cubicBezTo>
                <a:cubicBezTo>
                  <a:pt x="4438029" y="3263489"/>
                  <a:pt x="4438029" y="3263489"/>
                  <a:pt x="4433592" y="3266232"/>
                </a:cubicBezTo>
                <a:cubicBezTo>
                  <a:pt x="4424716" y="3271719"/>
                  <a:pt x="4412434" y="3261777"/>
                  <a:pt x="4411403" y="3279951"/>
                </a:cubicBezTo>
                <a:cubicBezTo>
                  <a:pt x="4399121" y="3270008"/>
                  <a:pt x="4376932" y="3283728"/>
                  <a:pt x="4380339" y="3299158"/>
                </a:cubicBezTo>
                <a:cubicBezTo>
                  <a:pt x="4375901" y="3301901"/>
                  <a:pt x="4375901" y="3301901"/>
                  <a:pt x="4371464" y="3304645"/>
                </a:cubicBezTo>
                <a:cubicBezTo>
                  <a:pt x="4358151" y="3312877"/>
                  <a:pt x="4350306" y="3300189"/>
                  <a:pt x="4341431" y="3305679"/>
                </a:cubicBezTo>
                <a:cubicBezTo>
                  <a:pt x="4329148" y="3295735"/>
                  <a:pt x="4345868" y="3302933"/>
                  <a:pt x="4338024" y="3290247"/>
                </a:cubicBezTo>
                <a:cubicBezTo>
                  <a:pt x="4359181" y="3294702"/>
                  <a:pt x="4347934" y="3266589"/>
                  <a:pt x="4369089" y="3271040"/>
                </a:cubicBezTo>
                <a:cubicBezTo>
                  <a:pt x="4362278" y="3240185"/>
                  <a:pt x="4335653" y="3256648"/>
                  <a:pt x="4323372" y="3246705"/>
                </a:cubicBezTo>
                <a:cubicBezTo>
                  <a:pt x="4314496" y="3252193"/>
                  <a:pt x="4310058" y="3254937"/>
                  <a:pt x="4305620" y="3257682"/>
                </a:cubicBezTo>
                <a:cubicBezTo>
                  <a:pt x="4297779" y="3244998"/>
                  <a:pt x="4311092" y="3236766"/>
                  <a:pt x="4307688" y="3221338"/>
                </a:cubicBezTo>
                <a:cubicBezTo>
                  <a:pt x="4315530" y="3234021"/>
                  <a:pt x="4321000" y="3213106"/>
                  <a:pt x="4329876" y="3207619"/>
                </a:cubicBezTo>
                <a:cubicBezTo>
                  <a:pt x="4329876" y="3207619"/>
                  <a:pt x="4322032" y="3194932"/>
                  <a:pt x="4326469" y="3192188"/>
                </a:cubicBezTo>
                <a:cubicBezTo>
                  <a:pt x="4317594" y="3197676"/>
                  <a:pt x="4305315" y="3187737"/>
                  <a:pt x="4300876" y="3190480"/>
                </a:cubicBezTo>
                <a:cubicBezTo>
                  <a:pt x="4308719" y="3203164"/>
                  <a:pt x="4296439" y="3193223"/>
                  <a:pt x="4308719" y="3203164"/>
                </a:cubicBezTo>
                <a:cubicBezTo>
                  <a:pt x="4304282" y="3205908"/>
                  <a:pt x="4304282" y="3205908"/>
                  <a:pt x="4299843" y="3208651"/>
                </a:cubicBezTo>
                <a:cubicBezTo>
                  <a:pt x="4292000" y="3195966"/>
                  <a:pt x="4296439" y="3193223"/>
                  <a:pt x="4296439" y="3193223"/>
                </a:cubicBezTo>
                <a:cubicBezTo>
                  <a:pt x="4296439" y="3193223"/>
                  <a:pt x="4295329" y="3193909"/>
                  <a:pt x="4293794" y="3192667"/>
                </a:cubicBezTo>
                <a:lnTo>
                  <a:pt x="4290858" y="3185819"/>
                </a:lnTo>
                <a:lnTo>
                  <a:pt x="4290980" y="3185638"/>
                </a:lnTo>
                <a:cubicBezTo>
                  <a:pt x="4290556" y="3183708"/>
                  <a:pt x="4288595" y="3180537"/>
                  <a:pt x="4288595" y="3180537"/>
                </a:cubicBezTo>
                <a:lnTo>
                  <a:pt x="4315220" y="3164074"/>
                </a:lnTo>
                <a:cubicBezTo>
                  <a:pt x="4315220" y="3164074"/>
                  <a:pt x="4315220" y="3164074"/>
                  <a:pt x="4319658" y="3161331"/>
                </a:cubicBezTo>
                <a:cubicBezTo>
                  <a:pt x="4323581" y="3167674"/>
                  <a:pt x="4325541" y="3170846"/>
                  <a:pt x="4327077" y="3172088"/>
                </a:cubicBezTo>
                <a:cubicBezTo>
                  <a:pt x="4328613" y="3173331"/>
                  <a:pt x="4329722" y="3172644"/>
                  <a:pt x="4331940" y="3171273"/>
                </a:cubicBezTo>
                <a:cubicBezTo>
                  <a:pt x="4331940" y="3171273"/>
                  <a:pt x="4324096" y="3158586"/>
                  <a:pt x="4324096" y="3158586"/>
                </a:cubicBezTo>
                <a:cubicBezTo>
                  <a:pt x="4324096" y="3158586"/>
                  <a:pt x="4324096" y="3158586"/>
                  <a:pt x="4319658" y="3161331"/>
                </a:cubicBezTo>
                <a:cubicBezTo>
                  <a:pt x="4302940" y="3154135"/>
                  <a:pt x="4285190" y="3165109"/>
                  <a:pt x="4272911" y="3155169"/>
                </a:cubicBezTo>
                <a:cubicBezTo>
                  <a:pt x="4264035" y="3160658"/>
                  <a:pt x="4246284" y="3171632"/>
                  <a:pt x="4229563" y="3164433"/>
                </a:cubicBezTo>
                <a:cubicBezTo>
                  <a:pt x="4211812" y="3175408"/>
                  <a:pt x="4202939" y="3180896"/>
                  <a:pt x="4195095" y="3168211"/>
                </a:cubicBezTo>
                <a:cubicBezTo>
                  <a:pt x="4187252" y="3155528"/>
                  <a:pt x="4191691" y="3152784"/>
                  <a:pt x="4191691" y="3152784"/>
                </a:cubicBezTo>
                <a:cubicBezTo>
                  <a:pt x="4200566" y="3147296"/>
                  <a:pt x="4200566" y="3147296"/>
                  <a:pt x="4209440" y="3141809"/>
                </a:cubicBezTo>
                <a:cubicBezTo>
                  <a:pt x="4209440" y="3141809"/>
                  <a:pt x="4213880" y="3139065"/>
                  <a:pt x="4206035" y="3126378"/>
                </a:cubicBezTo>
                <a:cubicBezTo>
                  <a:pt x="4197158" y="3131866"/>
                  <a:pt x="4184879" y="3121927"/>
                  <a:pt x="4171567" y="3130158"/>
                </a:cubicBezTo>
                <a:cubicBezTo>
                  <a:pt x="4174972" y="3145585"/>
                  <a:pt x="4179409" y="3142840"/>
                  <a:pt x="4187252" y="3155528"/>
                </a:cubicBezTo>
                <a:cubicBezTo>
                  <a:pt x="4182815" y="3158272"/>
                  <a:pt x="4169502" y="3166504"/>
                  <a:pt x="4160627" y="3171991"/>
                </a:cubicBezTo>
                <a:cubicBezTo>
                  <a:pt x="4176310" y="3197359"/>
                  <a:pt x="4167435" y="3202848"/>
                  <a:pt x="4183121" y="3228217"/>
                </a:cubicBezTo>
                <a:cubicBezTo>
                  <a:pt x="4182088" y="3246389"/>
                  <a:pt x="4173212" y="3251877"/>
                  <a:pt x="4160932" y="3241937"/>
                </a:cubicBezTo>
                <a:cubicBezTo>
                  <a:pt x="4168775" y="3254620"/>
                  <a:pt x="4168775" y="3254620"/>
                  <a:pt x="4176617" y="3267306"/>
                </a:cubicBezTo>
                <a:cubicBezTo>
                  <a:pt x="4188898" y="3277247"/>
                  <a:pt x="4188898" y="3277247"/>
                  <a:pt x="4188898" y="3277247"/>
                </a:cubicBezTo>
                <a:cubicBezTo>
                  <a:pt x="4188898" y="3277247"/>
                  <a:pt x="4196743" y="3289933"/>
                  <a:pt x="4196743" y="3289933"/>
                </a:cubicBezTo>
                <a:cubicBezTo>
                  <a:pt x="4209024" y="3299873"/>
                  <a:pt x="4225740" y="3307070"/>
                  <a:pt x="4238021" y="3317013"/>
                </a:cubicBezTo>
                <a:cubicBezTo>
                  <a:pt x="4245865" y="3329696"/>
                  <a:pt x="4249268" y="3345125"/>
                  <a:pt x="4261551" y="3355067"/>
                </a:cubicBezTo>
                <a:cubicBezTo>
                  <a:pt x="4257113" y="3357811"/>
                  <a:pt x="4252675" y="3360553"/>
                  <a:pt x="4252675" y="3360553"/>
                </a:cubicBezTo>
                <a:cubicBezTo>
                  <a:pt x="4260520" y="3373240"/>
                  <a:pt x="4264956" y="3370496"/>
                  <a:pt x="4272798" y="3383181"/>
                </a:cubicBezTo>
                <a:cubicBezTo>
                  <a:pt x="4273832" y="3365010"/>
                  <a:pt x="4286112" y="3374949"/>
                  <a:pt x="4286112" y="3374949"/>
                </a:cubicBezTo>
                <a:cubicBezTo>
                  <a:pt x="4290551" y="3372206"/>
                  <a:pt x="4277237" y="3380437"/>
                  <a:pt x="4285079" y="3393120"/>
                </a:cubicBezTo>
                <a:cubicBezTo>
                  <a:pt x="4301798" y="3400321"/>
                  <a:pt x="4309641" y="3413003"/>
                  <a:pt x="4325327" y="3438374"/>
                </a:cubicBezTo>
                <a:cubicBezTo>
                  <a:pt x="4320890" y="3441118"/>
                  <a:pt x="4332137" y="3469232"/>
                  <a:pt x="4323263" y="3474719"/>
                </a:cubicBezTo>
                <a:cubicBezTo>
                  <a:pt x="4318825" y="3477464"/>
                  <a:pt x="4314388" y="3480207"/>
                  <a:pt x="4309950" y="3482952"/>
                </a:cubicBezTo>
                <a:cubicBezTo>
                  <a:pt x="4309950" y="3482952"/>
                  <a:pt x="4302106" y="3470264"/>
                  <a:pt x="4302106" y="3470264"/>
                </a:cubicBezTo>
                <a:cubicBezTo>
                  <a:pt x="4302106" y="3470264"/>
                  <a:pt x="4297668" y="3473009"/>
                  <a:pt x="4297668" y="3473009"/>
                </a:cubicBezTo>
                <a:cubicBezTo>
                  <a:pt x="4297668" y="3473009"/>
                  <a:pt x="4305511" y="3485696"/>
                  <a:pt x="4305511" y="3485696"/>
                </a:cubicBezTo>
                <a:cubicBezTo>
                  <a:pt x="4305511" y="3485696"/>
                  <a:pt x="4301075" y="3488440"/>
                  <a:pt x="4301075" y="3488440"/>
                </a:cubicBezTo>
                <a:cubicBezTo>
                  <a:pt x="4292198" y="3493926"/>
                  <a:pt x="4284354" y="3481239"/>
                  <a:pt x="4276512" y="3468556"/>
                </a:cubicBezTo>
                <a:cubicBezTo>
                  <a:pt x="4268670" y="3455873"/>
                  <a:pt x="4259795" y="3461361"/>
                  <a:pt x="4251950" y="3448672"/>
                </a:cubicBezTo>
                <a:cubicBezTo>
                  <a:pt x="4255356" y="3464105"/>
                  <a:pt x="4255356" y="3464105"/>
                  <a:pt x="4242045" y="3472335"/>
                </a:cubicBezTo>
                <a:cubicBezTo>
                  <a:pt x="4234201" y="3459648"/>
                  <a:pt x="4221920" y="3449709"/>
                  <a:pt x="4209638" y="3439765"/>
                </a:cubicBezTo>
                <a:cubicBezTo>
                  <a:pt x="4206235" y="3424338"/>
                  <a:pt x="4202829" y="3408909"/>
                  <a:pt x="4208298" y="3387993"/>
                </a:cubicBezTo>
                <a:cubicBezTo>
                  <a:pt x="4208298" y="3387993"/>
                  <a:pt x="4199423" y="3393479"/>
                  <a:pt x="4196016" y="3378051"/>
                </a:cubicBezTo>
                <a:cubicBezTo>
                  <a:pt x="4204891" y="3372562"/>
                  <a:pt x="4226049" y="3377017"/>
                  <a:pt x="4227080" y="3358843"/>
                </a:cubicBezTo>
                <a:cubicBezTo>
                  <a:pt x="4227080" y="3358843"/>
                  <a:pt x="4219238" y="3346159"/>
                  <a:pt x="4219238" y="3346159"/>
                </a:cubicBezTo>
                <a:cubicBezTo>
                  <a:pt x="4214800" y="3348902"/>
                  <a:pt x="4210363" y="3351646"/>
                  <a:pt x="4205925" y="3354391"/>
                </a:cubicBezTo>
                <a:cubicBezTo>
                  <a:pt x="4193646" y="3344451"/>
                  <a:pt x="4189208" y="3347196"/>
                  <a:pt x="4184770" y="3349939"/>
                </a:cubicBezTo>
                <a:cubicBezTo>
                  <a:pt x="4173521" y="3321824"/>
                  <a:pt x="4173521" y="3321824"/>
                  <a:pt x="4161242" y="3311884"/>
                </a:cubicBezTo>
                <a:cubicBezTo>
                  <a:pt x="4152366" y="3317372"/>
                  <a:pt x="4143491" y="3322859"/>
                  <a:pt x="4131208" y="3312915"/>
                </a:cubicBezTo>
                <a:cubicBezTo>
                  <a:pt x="4131208" y="3312915"/>
                  <a:pt x="4118928" y="3302974"/>
                  <a:pt x="4114491" y="3305720"/>
                </a:cubicBezTo>
                <a:cubicBezTo>
                  <a:pt x="4103242" y="3277605"/>
                  <a:pt x="4094365" y="3283093"/>
                  <a:pt x="4086523" y="3270410"/>
                </a:cubicBezTo>
                <a:cubicBezTo>
                  <a:pt x="4082086" y="3273153"/>
                  <a:pt x="4073210" y="3278641"/>
                  <a:pt x="4076615" y="3294069"/>
                </a:cubicBezTo>
                <a:cubicBezTo>
                  <a:pt x="4067740" y="3299558"/>
                  <a:pt x="4055460" y="3289617"/>
                  <a:pt x="4051024" y="3292360"/>
                </a:cubicBezTo>
                <a:cubicBezTo>
                  <a:pt x="4042147" y="3297846"/>
                  <a:pt x="4037709" y="3300589"/>
                  <a:pt x="4028834" y="3306078"/>
                </a:cubicBezTo>
                <a:cubicBezTo>
                  <a:pt x="4032238" y="3321506"/>
                  <a:pt x="4041115" y="3316019"/>
                  <a:pt x="4048955" y="3328703"/>
                </a:cubicBezTo>
                <a:cubicBezTo>
                  <a:pt x="4056800" y="3341389"/>
                  <a:pt x="4047924" y="3346878"/>
                  <a:pt x="4055766" y="3359562"/>
                </a:cubicBezTo>
                <a:cubicBezTo>
                  <a:pt x="4051328" y="3362304"/>
                  <a:pt x="4046890" y="3365048"/>
                  <a:pt x="4042453" y="3367792"/>
                </a:cubicBezTo>
                <a:lnTo>
                  <a:pt x="4038014" y="3370536"/>
                </a:lnTo>
                <a:cubicBezTo>
                  <a:pt x="4033576" y="3373279"/>
                  <a:pt x="4038014" y="3370536"/>
                  <a:pt x="4045859" y="3383224"/>
                </a:cubicBezTo>
                <a:cubicBezTo>
                  <a:pt x="4045859" y="3383224"/>
                  <a:pt x="4070418" y="3403103"/>
                  <a:pt x="4078263" y="3415788"/>
                </a:cubicBezTo>
                <a:cubicBezTo>
                  <a:pt x="4064949" y="3424022"/>
                  <a:pt x="4049263" y="3398651"/>
                  <a:pt x="4048231" y="3416823"/>
                </a:cubicBezTo>
                <a:cubicBezTo>
                  <a:pt x="4043792" y="3419566"/>
                  <a:pt x="4043792" y="3419566"/>
                  <a:pt x="4051637" y="3432252"/>
                </a:cubicBezTo>
                <a:cubicBezTo>
                  <a:pt x="4038324" y="3440483"/>
                  <a:pt x="4030481" y="3427796"/>
                  <a:pt x="4026042" y="3430541"/>
                </a:cubicBezTo>
                <a:cubicBezTo>
                  <a:pt x="4021603" y="3433284"/>
                  <a:pt x="4012727" y="3438772"/>
                  <a:pt x="4016134" y="3454203"/>
                </a:cubicBezTo>
                <a:cubicBezTo>
                  <a:pt x="4016134" y="3454203"/>
                  <a:pt x="4016134" y="3454203"/>
                  <a:pt x="4020572" y="3451459"/>
                </a:cubicBezTo>
                <a:cubicBezTo>
                  <a:pt x="4028414" y="3464142"/>
                  <a:pt x="4023976" y="3466887"/>
                  <a:pt x="4023976" y="3466887"/>
                </a:cubicBezTo>
                <a:cubicBezTo>
                  <a:pt x="4019539" y="3469630"/>
                  <a:pt x="4015101" y="3472375"/>
                  <a:pt x="4002822" y="3462435"/>
                </a:cubicBezTo>
                <a:lnTo>
                  <a:pt x="4002704" y="3457933"/>
                </a:lnTo>
                <a:lnTo>
                  <a:pt x="4011697" y="3456947"/>
                </a:lnTo>
                <a:cubicBezTo>
                  <a:pt x="4007518" y="3455146"/>
                  <a:pt x="4005150" y="3454418"/>
                  <a:pt x="4003881" y="3454381"/>
                </a:cubicBezTo>
                <a:cubicBezTo>
                  <a:pt x="4002613" y="3454343"/>
                  <a:pt x="4002441" y="3454996"/>
                  <a:pt x="4002654" y="3455961"/>
                </a:cubicBezTo>
                <a:lnTo>
                  <a:pt x="4002704" y="3457933"/>
                </a:lnTo>
                <a:lnTo>
                  <a:pt x="3985845" y="3459779"/>
                </a:lnTo>
                <a:cubicBezTo>
                  <a:pt x="3981148" y="3467066"/>
                  <a:pt x="3978414" y="3477525"/>
                  <a:pt x="3971757" y="3481640"/>
                </a:cubicBezTo>
                <a:cubicBezTo>
                  <a:pt x="3979600" y="3494325"/>
                  <a:pt x="3996317" y="3501520"/>
                  <a:pt x="4008599" y="3511464"/>
                </a:cubicBezTo>
                <a:cubicBezTo>
                  <a:pt x="4031819" y="3479570"/>
                  <a:pt x="4054316" y="3535799"/>
                  <a:pt x="4085381" y="3516592"/>
                </a:cubicBezTo>
                <a:cubicBezTo>
                  <a:pt x="4080944" y="3519336"/>
                  <a:pt x="4093224" y="3529278"/>
                  <a:pt x="4088788" y="3532022"/>
                </a:cubicBezTo>
                <a:cubicBezTo>
                  <a:pt x="4096629" y="3544706"/>
                  <a:pt x="4101067" y="3541961"/>
                  <a:pt x="4105504" y="3539217"/>
                </a:cubicBezTo>
                <a:cubicBezTo>
                  <a:pt x="4117787" y="3549163"/>
                  <a:pt x="4109942" y="3536476"/>
                  <a:pt x="4114380" y="3533731"/>
                </a:cubicBezTo>
                <a:cubicBezTo>
                  <a:pt x="4118817" y="3530987"/>
                  <a:pt x="4126661" y="3543672"/>
                  <a:pt x="4134504" y="3556358"/>
                </a:cubicBezTo>
                <a:cubicBezTo>
                  <a:pt x="4129034" y="3577273"/>
                  <a:pt x="4101067" y="3541961"/>
                  <a:pt x="4087754" y="3550193"/>
                </a:cubicBezTo>
                <a:cubicBezTo>
                  <a:pt x="4087754" y="3550193"/>
                  <a:pt x="4096629" y="3544706"/>
                  <a:pt x="4084350" y="3534766"/>
                </a:cubicBezTo>
                <a:cubicBezTo>
                  <a:pt x="4074440" y="3558427"/>
                  <a:pt x="4042036" y="3525858"/>
                  <a:pt x="4019847" y="3539578"/>
                </a:cubicBezTo>
                <a:cubicBezTo>
                  <a:pt x="4010971" y="3545065"/>
                  <a:pt x="4022220" y="3573180"/>
                  <a:pt x="4013344" y="3578668"/>
                </a:cubicBezTo>
                <a:cubicBezTo>
                  <a:pt x="4029030" y="3604039"/>
                  <a:pt x="4041311" y="3613978"/>
                  <a:pt x="4036874" y="3616721"/>
                </a:cubicBezTo>
                <a:cubicBezTo>
                  <a:pt x="4027999" y="3622209"/>
                  <a:pt x="4027999" y="3622209"/>
                  <a:pt x="4023560" y="3624952"/>
                </a:cubicBezTo>
                <a:cubicBezTo>
                  <a:pt x="4039247" y="3650323"/>
                  <a:pt x="4047090" y="3663008"/>
                  <a:pt x="4054934" y="3675695"/>
                </a:cubicBezTo>
                <a:cubicBezTo>
                  <a:pt x="4068247" y="3667463"/>
                  <a:pt x="4080527" y="3677402"/>
                  <a:pt x="4083930" y="3692831"/>
                </a:cubicBezTo>
                <a:cubicBezTo>
                  <a:pt x="4105087" y="3697286"/>
                  <a:pt x="4119742" y="3740828"/>
                  <a:pt x="4118707" y="3759000"/>
                </a:cubicBezTo>
                <a:cubicBezTo>
                  <a:pt x="4126552" y="3771687"/>
                  <a:pt x="4126552" y="3771687"/>
                  <a:pt x="4126552" y="3771687"/>
                </a:cubicBezTo>
                <a:cubicBezTo>
                  <a:pt x="4126552" y="3771687"/>
                  <a:pt x="4130990" y="3768943"/>
                  <a:pt x="4130990" y="3768943"/>
                </a:cubicBezTo>
                <a:cubicBezTo>
                  <a:pt x="4139864" y="3763454"/>
                  <a:pt x="4144302" y="3760711"/>
                  <a:pt x="4148739" y="3757967"/>
                </a:cubicBezTo>
                <a:cubicBezTo>
                  <a:pt x="4156581" y="3770651"/>
                  <a:pt x="4164424" y="3783334"/>
                  <a:pt x="4164424" y="3783334"/>
                </a:cubicBezTo>
                <a:cubicBezTo>
                  <a:pt x="4171236" y="3814193"/>
                  <a:pt x="4170202" y="3832363"/>
                  <a:pt x="4177015" y="3863221"/>
                </a:cubicBezTo>
                <a:cubicBezTo>
                  <a:pt x="4181451" y="3860478"/>
                  <a:pt x="4190326" y="3854990"/>
                  <a:pt x="4190326" y="3854990"/>
                </a:cubicBezTo>
                <a:cubicBezTo>
                  <a:pt x="4198170" y="3867676"/>
                  <a:pt x="4193732" y="3870421"/>
                  <a:pt x="4209418" y="3895788"/>
                </a:cubicBezTo>
                <a:cubicBezTo>
                  <a:pt x="4226137" y="3902988"/>
                  <a:pt x="4251729" y="3904695"/>
                  <a:pt x="4246258" y="3925612"/>
                </a:cubicBezTo>
                <a:cubicBezTo>
                  <a:pt x="4254101" y="3938298"/>
                  <a:pt x="4261944" y="3950982"/>
                  <a:pt x="4269788" y="3963669"/>
                </a:cubicBezTo>
                <a:cubicBezTo>
                  <a:pt x="4278665" y="3958181"/>
                  <a:pt x="4278665" y="3958181"/>
                  <a:pt x="4290944" y="3968121"/>
                </a:cubicBezTo>
                <a:cubicBezTo>
                  <a:pt x="4286507" y="3970864"/>
                  <a:pt x="4289911" y="3986293"/>
                  <a:pt x="4285472" y="3989036"/>
                </a:cubicBezTo>
                <a:cubicBezTo>
                  <a:pt x="4285472" y="3989036"/>
                  <a:pt x="4281036" y="3991780"/>
                  <a:pt x="4281036" y="3991780"/>
                </a:cubicBezTo>
                <a:cubicBezTo>
                  <a:pt x="4281036" y="3991780"/>
                  <a:pt x="4288879" y="4004468"/>
                  <a:pt x="4288879" y="4004468"/>
                </a:cubicBezTo>
                <a:cubicBezTo>
                  <a:pt x="4288879" y="4004468"/>
                  <a:pt x="4293316" y="4001724"/>
                  <a:pt x="4293316" y="4001724"/>
                </a:cubicBezTo>
                <a:cubicBezTo>
                  <a:pt x="4302194" y="3996235"/>
                  <a:pt x="4313441" y="4024350"/>
                  <a:pt x="4317879" y="4021606"/>
                </a:cubicBezTo>
                <a:cubicBezTo>
                  <a:pt x="4341407" y="4059661"/>
                  <a:pt x="4323656" y="4070635"/>
                  <a:pt x="4351623" y="4105947"/>
                </a:cubicBezTo>
                <a:cubicBezTo>
                  <a:pt x="4351623" y="4105947"/>
                  <a:pt x="4347186" y="4108691"/>
                  <a:pt x="4355028" y="4121373"/>
                </a:cubicBezTo>
                <a:cubicBezTo>
                  <a:pt x="4371748" y="4128574"/>
                  <a:pt x="4400744" y="4145709"/>
                  <a:pt x="4424275" y="4183763"/>
                </a:cubicBezTo>
                <a:cubicBezTo>
                  <a:pt x="4424275" y="4183763"/>
                  <a:pt x="4422056" y="4185135"/>
                  <a:pt x="4420818" y="4188093"/>
                </a:cubicBezTo>
                <a:lnTo>
                  <a:pt x="4422739" y="4199063"/>
                </a:lnTo>
                <a:lnTo>
                  <a:pt x="4422343" y="4198867"/>
                </a:lnTo>
                <a:cubicBezTo>
                  <a:pt x="4406050" y="4208981"/>
                  <a:pt x="4397738" y="4221452"/>
                  <a:pt x="4395546" y="4237773"/>
                </a:cubicBezTo>
                <a:cubicBezTo>
                  <a:pt x="4401231" y="4244881"/>
                  <a:pt x="4406915" y="4251991"/>
                  <a:pt x="4413475" y="4252574"/>
                </a:cubicBezTo>
                <a:cubicBezTo>
                  <a:pt x="4413475" y="4252574"/>
                  <a:pt x="4414894" y="4254351"/>
                  <a:pt x="4416316" y="4256129"/>
                </a:cubicBezTo>
                <a:cubicBezTo>
                  <a:pt x="4412160" y="4262365"/>
                  <a:pt x="4406145" y="4270089"/>
                  <a:pt x="4403411" y="4278102"/>
                </a:cubicBezTo>
                <a:cubicBezTo>
                  <a:pt x="4409093" y="4285212"/>
                  <a:pt x="4412812" y="4282239"/>
                  <a:pt x="4415216" y="4289059"/>
                </a:cubicBezTo>
                <a:cubicBezTo>
                  <a:pt x="4422214" y="4286377"/>
                  <a:pt x="4433913" y="4285764"/>
                  <a:pt x="4435666" y="4272710"/>
                </a:cubicBezTo>
                <a:cubicBezTo>
                  <a:pt x="4448348" y="4277137"/>
                  <a:pt x="4460486" y="4273260"/>
                  <a:pt x="4473713" y="4285994"/>
                </a:cubicBezTo>
                <a:cubicBezTo>
                  <a:pt x="4482570" y="4281827"/>
                  <a:pt x="4483447" y="4275300"/>
                  <a:pt x="4484323" y="4268771"/>
                </a:cubicBezTo>
                <a:cubicBezTo>
                  <a:pt x="4478200" y="4264926"/>
                  <a:pt x="4476342" y="4266411"/>
                  <a:pt x="4477324" y="4271453"/>
                </a:cubicBezTo>
                <a:cubicBezTo>
                  <a:pt x="4473061" y="4266122"/>
                  <a:pt x="4468799" y="4260788"/>
                  <a:pt x="4464535" y="4255458"/>
                </a:cubicBezTo>
                <a:lnTo>
                  <a:pt x="4472433" y="4248546"/>
                </a:lnTo>
                <a:lnTo>
                  <a:pt x="4480208" y="4254387"/>
                </a:lnTo>
                <a:lnTo>
                  <a:pt x="4499381" y="4299120"/>
                </a:lnTo>
                <a:lnTo>
                  <a:pt x="4488025" y="4301456"/>
                </a:lnTo>
                <a:cubicBezTo>
                  <a:pt x="4480679" y="4302095"/>
                  <a:pt x="4473626" y="4302087"/>
                  <a:pt x="4468242" y="4302022"/>
                </a:cubicBezTo>
                <a:cubicBezTo>
                  <a:pt x="4466821" y="4300243"/>
                  <a:pt x="4466821" y="4300243"/>
                  <a:pt x="4464961" y="4301730"/>
                </a:cubicBezTo>
                <a:cubicBezTo>
                  <a:pt x="4450421" y="4298789"/>
                  <a:pt x="4439265" y="4307706"/>
                  <a:pt x="4426690" y="4314846"/>
                </a:cubicBezTo>
                <a:cubicBezTo>
                  <a:pt x="4419252" y="4320790"/>
                  <a:pt x="4413675" y="4325250"/>
                  <a:pt x="4406676" y="4327931"/>
                </a:cubicBezTo>
                <a:cubicBezTo>
                  <a:pt x="4406676" y="4327931"/>
                  <a:pt x="4406240" y="4331194"/>
                  <a:pt x="4407659" y="4332973"/>
                </a:cubicBezTo>
                <a:cubicBezTo>
                  <a:pt x="4409081" y="4334750"/>
                  <a:pt x="4409081" y="4334750"/>
                  <a:pt x="4412360" y="4335040"/>
                </a:cubicBezTo>
                <a:cubicBezTo>
                  <a:pt x="4419360" y="4332359"/>
                  <a:pt x="4424936" y="4327901"/>
                  <a:pt x="4432374" y="4321955"/>
                </a:cubicBezTo>
                <a:cubicBezTo>
                  <a:pt x="4441669" y="4314525"/>
                  <a:pt x="4452825" y="4305606"/>
                  <a:pt x="4464084" y="4308260"/>
                </a:cubicBezTo>
                <a:cubicBezTo>
                  <a:pt x="4456211" y="4317467"/>
                  <a:pt x="4461018" y="4331105"/>
                  <a:pt x="4465827" y="4344741"/>
                </a:cubicBezTo>
                <a:cubicBezTo>
                  <a:pt x="4461125" y="4342673"/>
                  <a:pt x="4457406" y="4345645"/>
                  <a:pt x="4456531" y="4352173"/>
                </a:cubicBezTo>
                <a:cubicBezTo>
                  <a:pt x="4452813" y="4355146"/>
                  <a:pt x="4447128" y="4348035"/>
                  <a:pt x="4442427" y="4345968"/>
                </a:cubicBezTo>
                <a:cubicBezTo>
                  <a:pt x="4443410" y="4351009"/>
                  <a:pt x="4439690" y="4353982"/>
                  <a:pt x="4435973" y="4356954"/>
                </a:cubicBezTo>
                <a:cubicBezTo>
                  <a:pt x="4435096" y="4363481"/>
                  <a:pt x="4436957" y="4361995"/>
                  <a:pt x="4441657" y="4364062"/>
                </a:cubicBezTo>
                <a:cubicBezTo>
                  <a:pt x="4425032" y="4389007"/>
                  <a:pt x="4405576" y="4360860"/>
                  <a:pt x="4387423" y="4372460"/>
                </a:cubicBezTo>
                <a:cubicBezTo>
                  <a:pt x="4378458" y="4365059"/>
                  <a:pt x="4387316" y="4360891"/>
                  <a:pt x="4392894" y="4356432"/>
                </a:cubicBezTo>
                <a:cubicBezTo>
                  <a:pt x="4387103" y="4337753"/>
                  <a:pt x="4371473" y="4318201"/>
                  <a:pt x="4373662" y="4301881"/>
                </a:cubicBezTo>
                <a:cubicBezTo>
                  <a:pt x="4362507" y="4310800"/>
                  <a:pt x="4341513" y="4318845"/>
                  <a:pt x="4323693" y="4315610"/>
                </a:cubicBezTo>
                <a:cubicBezTo>
                  <a:pt x="4318445" y="4305238"/>
                  <a:pt x="4310464" y="4302876"/>
                  <a:pt x="4305763" y="4300810"/>
                </a:cubicBezTo>
                <a:cubicBezTo>
                  <a:pt x="4302922" y="4297253"/>
                  <a:pt x="4306640" y="4294282"/>
                  <a:pt x="4310358" y="4291309"/>
                </a:cubicBezTo>
                <a:cubicBezTo>
                  <a:pt x="4301393" y="4283907"/>
                  <a:pt x="4286520" y="4295796"/>
                  <a:pt x="4274927" y="4307979"/>
                </a:cubicBezTo>
                <a:cubicBezTo>
                  <a:pt x="4265632" y="4315409"/>
                  <a:pt x="4262896" y="4323423"/>
                  <a:pt x="4258302" y="4332923"/>
                </a:cubicBezTo>
                <a:cubicBezTo>
                  <a:pt x="4249882" y="4333828"/>
                  <a:pt x="4238289" y="4346010"/>
                  <a:pt x="4244518" y="4361424"/>
                </a:cubicBezTo>
                <a:cubicBezTo>
                  <a:pt x="4258728" y="4379199"/>
                  <a:pt x="4265620" y="4364946"/>
                  <a:pt x="4274039" y="4364046"/>
                </a:cubicBezTo>
                <a:cubicBezTo>
                  <a:pt x="4275022" y="4369086"/>
                  <a:pt x="4277864" y="4372642"/>
                  <a:pt x="4278847" y="4377682"/>
                </a:cubicBezTo>
                <a:cubicBezTo>
                  <a:pt x="4290109" y="4380333"/>
                  <a:pt x="4302353" y="4388025"/>
                  <a:pt x="4312632" y="4385637"/>
                </a:cubicBezTo>
                <a:cubicBezTo>
                  <a:pt x="4303441" y="4404635"/>
                  <a:pt x="4288569" y="4416525"/>
                  <a:pt x="4260029" y="4418946"/>
                </a:cubicBezTo>
                <a:cubicBezTo>
                  <a:pt x="4251067" y="4411544"/>
                  <a:pt x="4258503" y="4405599"/>
                  <a:pt x="4252820" y="4398489"/>
                </a:cubicBezTo>
                <a:cubicBezTo>
                  <a:pt x="4231280" y="4398230"/>
                  <a:pt x="4206127" y="4412509"/>
                  <a:pt x="4191799" y="4432704"/>
                </a:cubicBezTo>
                <a:cubicBezTo>
                  <a:pt x="4180977" y="4426789"/>
                  <a:pt x="4165013" y="4422069"/>
                  <a:pt x="4157363" y="4404877"/>
                </a:cubicBezTo>
                <a:cubicBezTo>
                  <a:pt x="4135932" y="4416186"/>
                  <a:pt x="4110447" y="4445298"/>
                  <a:pt x="4089014" y="4456605"/>
                </a:cubicBezTo>
                <a:cubicBezTo>
                  <a:pt x="4089014" y="4456605"/>
                  <a:pt x="4089014" y="4456605"/>
                  <a:pt x="4087155" y="4458093"/>
                </a:cubicBezTo>
                <a:cubicBezTo>
                  <a:pt x="4085296" y="4459578"/>
                  <a:pt x="4085296" y="4459578"/>
                  <a:pt x="4083437" y="4461063"/>
                </a:cubicBezTo>
                <a:cubicBezTo>
                  <a:pt x="4063863" y="4470886"/>
                  <a:pt x="4059706" y="4477121"/>
                  <a:pt x="4038819" y="4496736"/>
                </a:cubicBezTo>
                <a:cubicBezTo>
                  <a:pt x="4052482" y="4506204"/>
                  <a:pt x="4049748" y="4514218"/>
                  <a:pt x="4060132" y="4523397"/>
                </a:cubicBezTo>
                <a:cubicBezTo>
                  <a:pt x="4051595" y="4562270"/>
                  <a:pt x="4011794" y="4562040"/>
                  <a:pt x="3998993" y="4595582"/>
                </a:cubicBezTo>
                <a:cubicBezTo>
                  <a:pt x="3986311" y="4591152"/>
                  <a:pt x="3974506" y="4580197"/>
                  <a:pt x="3958438" y="4563908"/>
                </a:cubicBezTo>
                <a:cubicBezTo>
                  <a:pt x="3930881" y="4571371"/>
                  <a:pt x="3924096" y="4597188"/>
                  <a:pt x="3897087" y="4612955"/>
                </a:cubicBezTo>
                <a:cubicBezTo>
                  <a:pt x="3896648" y="4616219"/>
                  <a:pt x="3900910" y="4621551"/>
                  <a:pt x="3900472" y="4624814"/>
                </a:cubicBezTo>
                <a:cubicBezTo>
                  <a:pt x="3867670" y="4621903"/>
                  <a:pt x="3862414" y="4661067"/>
                  <a:pt x="3831139" y="4671504"/>
                </a:cubicBezTo>
                <a:cubicBezTo>
                  <a:pt x="3849611" y="4694608"/>
                  <a:pt x="3874976" y="4703466"/>
                  <a:pt x="3897605" y="4720336"/>
                </a:cubicBezTo>
                <a:cubicBezTo>
                  <a:pt x="3912252" y="4734848"/>
                  <a:pt x="3879227" y="4758336"/>
                  <a:pt x="3872667" y="4757754"/>
                </a:cubicBezTo>
                <a:cubicBezTo>
                  <a:pt x="3844568" y="4756911"/>
                  <a:pt x="3831564" y="4717777"/>
                  <a:pt x="3809481" y="4709211"/>
                </a:cubicBezTo>
                <a:cubicBezTo>
                  <a:pt x="3808060" y="4707433"/>
                  <a:pt x="3809919" y="4705948"/>
                  <a:pt x="3807077" y="4702392"/>
                </a:cubicBezTo>
                <a:cubicBezTo>
                  <a:pt x="3808937" y="4700906"/>
                  <a:pt x="3809374" y="4697643"/>
                  <a:pt x="3807952" y="4695864"/>
                </a:cubicBezTo>
                <a:cubicBezTo>
                  <a:pt x="3806532" y="4694087"/>
                  <a:pt x="3803252" y="4693796"/>
                  <a:pt x="3801393" y="4695282"/>
                </a:cubicBezTo>
                <a:cubicBezTo>
                  <a:pt x="3801393" y="4695282"/>
                  <a:pt x="3799533" y="4696769"/>
                  <a:pt x="3799533" y="4696769"/>
                </a:cubicBezTo>
                <a:cubicBezTo>
                  <a:pt x="3784767" y="4720226"/>
                  <a:pt x="3750651" y="4727106"/>
                  <a:pt x="3758407" y="4755867"/>
                </a:cubicBezTo>
                <a:cubicBezTo>
                  <a:pt x="3743322" y="4744621"/>
                  <a:pt x="3744411" y="4761230"/>
                  <a:pt x="3735116" y="4768661"/>
                </a:cubicBezTo>
                <a:cubicBezTo>
                  <a:pt x="3731398" y="4771634"/>
                  <a:pt x="3723416" y="4769275"/>
                  <a:pt x="3719697" y="4772246"/>
                </a:cubicBezTo>
                <a:cubicBezTo>
                  <a:pt x="3701544" y="4783846"/>
                  <a:pt x="3698039" y="4809955"/>
                  <a:pt x="3695410" y="4829539"/>
                </a:cubicBezTo>
                <a:cubicBezTo>
                  <a:pt x="3670588" y="4828987"/>
                  <a:pt x="3620725" y="4854283"/>
                  <a:pt x="3633726" y="4893416"/>
                </a:cubicBezTo>
                <a:cubicBezTo>
                  <a:pt x="3656252" y="4898719"/>
                  <a:pt x="3677019" y="4917077"/>
                  <a:pt x="3697578" y="4912296"/>
                </a:cubicBezTo>
                <a:cubicBezTo>
                  <a:pt x="3692983" y="4921795"/>
                  <a:pt x="3671324" y="4959506"/>
                  <a:pt x="3652747" y="4924829"/>
                </a:cubicBezTo>
                <a:cubicBezTo>
                  <a:pt x="3640170" y="4931969"/>
                  <a:pt x="3618416" y="4908570"/>
                  <a:pt x="3612507" y="4927864"/>
                </a:cubicBezTo>
                <a:cubicBezTo>
                  <a:pt x="3602227" y="4930252"/>
                  <a:pt x="3592280" y="4917812"/>
                  <a:pt x="3584740" y="4912187"/>
                </a:cubicBezTo>
                <a:cubicBezTo>
                  <a:pt x="3562429" y="4930022"/>
                  <a:pt x="3545366" y="4958231"/>
                  <a:pt x="3527212" y="4969830"/>
                </a:cubicBezTo>
                <a:cubicBezTo>
                  <a:pt x="3528739" y="4983175"/>
                  <a:pt x="3526985" y="4996231"/>
                  <a:pt x="3531794" y="5009868"/>
                </a:cubicBezTo>
                <a:cubicBezTo>
                  <a:pt x="3491782" y="4986500"/>
                  <a:pt x="3455795" y="5044403"/>
                  <a:pt x="3464095" y="5081469"/>
                </a:cubicBezTo>
                <a:cubicBezTo>
                  <a:pt x="3452395" y="5082083"/>
                  <a:pt x="3446050" y="5104638"/>
                  <a:pt x="3426702" y="5088056"/>
                </a:cubicBezTo>
                <a:cubicBezTo>
                  <a:pt x="3389187" y="5132616"/>
                  <a:pt x="3359439" y="5156395"/>
                  <a:pt x="3350570" y="5210102"/>
                </a:cubicBezTo>
                <a:cubicBezTo>
                  <a:pt x="3370464" y="5234985"/>
                  <a:pt x="3389162" y="5231692"/>
                  <a:pt x="3406001" y="5229885"/>
                </a:cubicBezTo>
                <a:cubicBezTo>
                  <a:pt x="3414965" y="5237287"/>
                  <a:pt x="3412667" y="5242037"/>
                  <a:pt x="3415070" y="5248855"/>
                </a:cubicBezTo>
                <a:cubicBezTo>
                  <a:pt x="3404899" y="5262813"/>
                  <a:pt x="3392655" y="5255123"/>
                  <a:pt x="3380516" y="5258996"/>
                </a:cubicBezTo>
                <a:cubicBezTo>
                  <a:pt x="3358871" y="5247168"/>
                  <a:pt x="3339083" y="5233852"/>
                  <a:pt x="3319402" y="5232105"/>
                </a:cubicBezTo>
                <a:cubicBezTo>
                  <a:pt x="3295779" y="5259732"/>
                  <a:pt x="3272155" y="5287357"/>
                  <a:pt x="3262633" y="5321190"/>
                </a:cubicBezTo>
                <a:cubicBezTo>
                  <a:pt x="3242953" y="5319443"/>
                  <a:pt x="3242727" y="5345844"/>
                  <a:pt x="3232555" y="5359804"/>
                </a:cubicBezTo>
                <a:cubicBezTo>
                  <a:pt x="3228400" y="5366039"/>
                  <a:pt x="3223259" y="5367235"/>
                  <a:pt x="3219541" y="5370207"/>
                </a:cubicBezTo>
                <a:cubicBezTo>
                  <a:pt x="3219104" y="5373470"/>
                  <a:pt x="3221507" y="5380289"/>
                  <a:pt x="3221069" y="5383553"/>
                </a:cubicBezTo>
                <a:cubicBezTo>
                  <a:pt x="3218772" y="5388302"/>
                  <a:pt x="3211774" y="5390984"/>
                  <a:pt x="3208056" y="5393957"/>
                </a:cubicBezTo>
                <a:cubicBezTo>
                  <a:pt x="3192744" y="5409110"/>
                  <a:pt x="3188801" y="5438484"/>
                  <a:pt x="3180049" y="5454220"/>
                </a:cubicBezTo>
                <a:cubicBezTo>
                  <a:pt x="3142975" y="5495516"/>
                  <a:pt x="3129072" y="5561983"/>
                  <a:pt x="3097679" y="5610389"/>
                </a:cubicBezTo>
                <a:cubicBezTo>
                  <a:pt x="3112434" y="5636467"/>
                  <a:pt x="3084332" y="5635624"/>
                  <a:pt x="3076458" y="5644833"/>
                </a:cubicBezTo>
                <a:cubicBezTo>
                  <a:pt x="3068146" y="5657306"/>
                  <a:pt x="3070657" y="5675693"/>
                  <a:pt x="3064202" y="5686679"/>
                </a:cubicBezTo>
                <a:cubicBezTo>
                  <a:pt x="3034243" y="5687323"/>
                  <a:pt x="3036861" y="5717279"/>
                  <a:pt x="3017830" y="5735404"/>
                </a:cubicBezTo>
                <a:cubicBezTo>
                  <a:pt x="3032040" y="5753180"/>
                  <a:pt x="2999239" y="5750269"/>
                  <a:pt x="2995521" y="5753240"/>
                </a:cubicBezTo>
                <a:cubicBezTo>
                  <a:pt x="2991804" y="5756211"/>
                  <a:pt x="2992349" y="5764518"/>
                  <a:pt x="2988629" y="5767491"/>
                </a:cubicBezTo>
                <a:cubicBezTo>
                  <a:pt x="2970040" y="5782353"/>
                  <a:pt x="2949043" y="5790397"/>
                  <a:pt x="2946959" y="5818284"/>
                </a:cubicBezTo>
                <a:cubicBezTo>
                  <a:pt x="2952204" y="5828658"/>
                  <a:pt x="2954503" y="5823908"/>
                  <a:pt x="2962590" y="5837836"/>
                </a:cubicBezTo>
                <a:cubicBezTo>
                  <a:pt x="2965976" y="5849696"/>
                  <a:pt x="2965976" y="5849696"/>
                  <a:pt x="2956681" y="5857127"/>
                </a:cubicBezTo>
                <a:cubicBezTo>
                  <a:pt x="2963786" y="5866013"/>
                  <a:pt x="2970783" y="5863332"/>
                  <a:pt x="2977889" y="5872221"/>
                </a:cubicBezTo>
                <a:cubicBezTo>
                  <a:pt x="2977014" y="5878748"/>
                  <a:pt x="2973295" y="5881720"/>
                  <a:pt x="2974278" y="5886762"/>
                </a:cubicBezTo>
                <a:cubicBezTo>
                  <a:pt x="2990453" y="5914620"/>
                  <a:pt x="3004663" y="5932393"/>
                  <a:pt x="3013734" y="5951362"/>
                </a:cubicBezTo>
                <a:cubicBezTo>
                  <a:pt x="3049045" y="5972663"/>
                  <a:pt x="3052207" y="6010924"/>
                  <a:pt x="3072099" y="6035809"/>
                </a:cubicBezTo>
                <a:cubicBezTo>
                  <a:pt x="3073083" y="6040849"/>
                  <a:pt x="3067944" y="6042045"/>
                  <a:pt x="3066085" y="6043532"/>
                </a:cubicBezTo>
                <a:cubicBezTo>
                  <a:pt x="3090679" y="6070484"/>
                  <a:pt x="3053723" y="6073808"/>
                  <a:pt x="3070773" y="6095139"/>
                </a:cubicBezTo>
                <a:cubicBezTo>
                  <a:pt x="3078104" y="6077623"/>
                  <a:pt x="3112870" y="6090618"/>
                  <a:pt x="3115380" y="6109006"/>
                </a:cubicBezTo>
                <a:cubicBezTo>
                  <a:pt x="3112100" y="6108716"/>
                  <a:pt x="3108821" y="6108425"/>
                  <a:pt x="3106962" y="6109910"/>
                </a:cubicBezTo>
                <a:cubicBezTo>
                  <a:pt x="3105102" y="6111396"/>
                  <a:pt x="3106524" y="6113174"/>
                  <a:pt x="3107944" y="6114951"/>
                </a:cubicBezTo>
                <a:cubicBezTo>
                  <a:pt x="3109366" y="6116729"/>
                  <a:pt x="3109366" y="6116729"/>
                  <a:pt x="3111224" y="6115241"/>
                </a:cubicBezTo>
                <a:cubicBezTo>
                  <a:pt x="3111224" y="6115241"/>
                  <a:pt x="3113084" y="6113756"/>
                  <a:pt x="3116364" y="6114048"/>
                </a:cubicBezTo>
                <a:cubicBezTo>
                  <a:pt x="3116364" y="6114048"/>
                  <a:pt x="3117784" y="6115825"/>
                  <a:pt x="3117784" y="6115825"/>
                </a:cubicBezTo>
                <a:cubicBezTo>
                  <a:pt x="3122048" y="6121158"/>
                  <a:pt x="3124783" y="6113145"/>
                  <a:pt x="3130904" y="6116990"/>
                </a:cubicBezTo>
                <a:cubicBezTo>
                  <a:pt x="3132326" y="6118768"/>
                  <a:pt x="3132326" y="6118768"/>
                  <a:pt x="3132326" y="6118768"/>
                </a:cubicBezTo>
                <a:cubicBezTo>
                  <a:pt x="3132326" y="6118768"/>
                  <a:pt x="3130467" y="6120255"/>
                  <a:pt x="3130467" y="6120255"/>
                </a:cubicBezTo>
                <a:cubicBezTo>
                  <a:pt x="3128607" y="6121740"/>
                  <a:pt x="3126310" y="6126491"/>
                  <a:pt x="3124452" y="6127976"/>
                </a:cubicBezTo>
                <a:cubicBezTo>
                  <a:pt x="3122592" y="6129463"/>
                  <a:pt x="3122592" y="6129463"/>
                  <a:pt x="3120734" y="6130948"/>
                </a:cubicBezTo>
                <a:cubicBezTo>
                  <a:pt x="3120734" y="6130948"/>
                  <a:pt x="3118872" y="6132435"/>
                  <a:pt x="3117014" y="6133921"/>
                </a:cubicBezTo>
                <a:cubicBezTo>
                  <a:pt x="3118436" y="6135699"/>
                  <a:pt x="3118436" y="6135699"/>
                  <a:pt x="3116575" y="6137185"/>
                </a:cubicBezTo>
                <a:cubicBezTo>
                  <a:pt x="3116575" y="6137185"/>
                  <a:pt x="3115156" y="6135406"/>
                  <a:pt x="3115156" y="6135406"/>
                </a:cubicBezTo>
                <a:cubicBezTo>
                  <a:pt x="3110017" y="6136603"/>
                  <a:pt x="3106298" y="6139574"/>
                  <a:pt x="3104440" y="6141062"/>
                </a:cubicBezTo>
                <a:cubicBezTo>
                  <a:pt x="3102580" y="6142547"/>
                  <a:pt x="3102141" y="6145811"/>
                  <a:pt x="3104984" y="6149367"/>
                </a:cubicBezTo>
                <a:cubicBezTo>
                  <a:pt x="3106405" y="6151145"/>
                  <a:pt x="3109684" y="6151435"/>
                  <a:pt x="3109684" y="6151435"/>
                </a:cubicBezTo>
                <a:cubicBezTo>
                  <a:pt x="3109684" y="6151435"/>
                  <a:pt x="3109684" y="6151435"/>
                  <a:pt x="3111544" y="6149949"/>
                </a:cubicBezTo>
                <a:cubicBezTo>
                  <a:pt x="3113404" y="6148463"/>
                  <a:pt x="3117121" y="6145491"/>
                  <a:pt x="3120402" y="6145782"/>
                </a:cubicBezTo>
                <a:cubicBezTo>
                  <a:pt x="3120402" y="6145782"/>
                  <a:pt x="3121824" y="6147558"/>
                  <a:pt x="3121824" y="6147558"/>
                </a:cubicBezTo>
                <a:cubicBezTo>
                  <a:pt x="3123243" y="6149335"/>
                  <a:pt x="3126525" y="6149628"/>
                  <a:pt x="3127943" y="6151404"/>
                </a:cubicBezTo>
                <a:cubicBezTo>
                  <a:pt x="3123350" y="6160905"/>
                  <a:pt x="3131437" y="6174834"/>
                  <a:pt x="3134825" y="6186693"/>
                </a:cubicBezTo>
                <a:cubicBezTo>
                  <a:pt x="3158224" y="6185467"/>
                  <a:pt x="3189164" y="6189866"/>
                  <a:pt x="3202512" y="6164629"/>
                </a:cubicBezTo>
                <a:cubicBezTo>
                  <a:pt x="3215194" y="6169057"/>
                  <a:pt x="3234660" y="6147668"/>
                  <a:pt x="3243294" y="6169901"/>
                </a:cubicBezTo>
                <a:cubicBezTo>
                  <a:pt x="3235313" y="6167540"/>
                  <a:pt x="3240120" y="6181179"/>
                  <a:pt x="3237383" y="6189193"/>
                </a:cubicBezTo>
                <a:cubicBezTo>
                  <a:pt x="3226015" y="6174974"/>
                  <a:pt x="3207317" y="6178266"/>
                  <a:pt x="3195182" y="6182143"/>
                </a:cubicBezTo>
                <a:cubicBezTo>
                  <a:pt x="3189164" y="6189866"/>
                  <a:pt x="3194411" y="6200239"/>
                  <a:pt x="3193099" y="6210031"/>
                </a:cubicBezTo>
                <a:cubicBezTo>
                  <a:pt x="3186537" y="6209448"/>
                  <a:pt x="3180958" y="6213908"/>
                  <a:pt x="3175714" y="6203534"/>
                </a:cubicBezTo>
                <a:cubicBezTo>
                  <a:pt x="3150455" y="6206245"/>
                  <a:pt x="3125410" y="6232094"/>
                  <a:pt x="3098731" y="6233028"/>
                </a:cubicBezTo>
                <a:cubicBezTo>
                  <a:pt x="3106275" y="6238652"/>
                  <a:pt x="3107256" y="6243693"/>
                  <a:pt x="3108240" y="6248734"/>
                </a:cubicBezTo>
                <a:cubicBezTo>
                  <a:pt x="3097525" y="6254388"/>
                  <a:pt x="3091506" y="6262110"/>
                  <a:pt x="3083633" y="6271320"/>
                </a:cubicBezTo>
                <a:cubicBezTo>
                  <a:pt x="3083633" y="6271320"/>
                  <a:pt x="3083633" y="6271320"/>
                  <a:pt x="3082213" y="6269543"/>
                </a:cubicBezTo>
                <a:cubicBezTo>
                  <a:pt x="3082213" y="6269543"/>
                  <a:pt x="3080791" y="6267765"/>
                  <a:pt x="3078933" y="6269251"/>
                </a:cubicBezTo>
                <a:cubicBezTo>
                  <a:pt x="3078933" y="6269251"/>
                  <a:pt x="3078494" y="6272515"/>
                  <a:pt x="3079914" y="6274293"/>
                </a:cubicBezTo>
                <a:cubicBezTo>
                  <a:pt x="3083195" y="6274584"/>
                  <a:pt x="3084616" y="6276361"/>
                  <a:pt x="3086037" y="6278139"/>
                </a:cubicBezTo>
                <a:cubicBezTo>
                  <a:pt x="3088879" y="6281695"/>
                  <a:pt x="3106263" y="6288190"/>
                  <a:pt x="3097404" y="6292359"/>
                </a:cubicBezTo>
                <a:cubicBezTo>
                  <a:pt x="3107789" y="6301538"/>
                  <a:pt x="3121243" y="6287869"/>
                  <a:pt x="3121136" y="6276300"/>
                </a:cubicBezTo>
                <a:cubicBezTo>
                  <a:pt x="3136553" y="6272715"/>
                  <a:pt x="3153285" y="6259339"/>
                  <a:pt x="3163563" y="6256947"/>
                </a:cubicBezTo>
                <a:cubicBezTo>
                  <a:pt x="3167826" y="6262282"/>
                  <a:pt x="3167389" y="6265546"/>
                  <a:pt x="3161810" y="6270003"/>
                </a:cubicBezTo>
                <a:cubicBezTo>
                  <a:pt x="3173178" y="6284223"/>
                  <a:pt x="3190349" y="6267584"/>
                  <a:pt x="3192648" y="6262833"/>
                </a:cubicBezTo>
                <a:cubicBezTo>
                  <a:pt x="3185543" y="6253946"/>
                  <a:pt x="3180403" y="6255141"/>
                  <a:pt x="3174281" y="6251294"/>
                </a:cubicBezTo>
                <a:cubicBezTo>
                  <a:pt x="3190573" y="6241181"/>
                  <a:pt x="3212883" y="6223347"/>
                  <a:pt x="3234423" y="6223608"/>
                </a:cubicBezTo>
                <a:cubicBezTo>
                  <a:pt x="3226880" y="6217985"/>
                  <a:pt x="3235300" y="6217080"/>
                  <a:pt x="3234316" y="6212040"/>
                </a:cubicBezTo>
                <a:cubicBezTo>
                  <a:pt x="3230053" y="6206706"/>
                  <a:pt x="3228195" y="6208193"/>
                  <a:pt x="3226336" y="6209680"/>
                </a:cubicBezTo>
                <a:cubicBezTo>
                  <a:pt x="3231370" y="6196915"/>
                  <a:pt x="3247332" y="6201635"/>
                  <a:pt x="3260783" y="6187967"/>
                </a:cubicBezTo>
                <a:cubicBezTo>
                  <a:pt x="3257942" y="6184412"/>
                  <a:pt x="3255099" y="6180859"/>
                  <a:pt x="3252257" y="6177303"/>
                </a:cubicBezTo>
                <a:cubicBezTo>
                  <a:pt x="3259255" y="6174621"/>
                  <a:pt x="3264395" y="6173427"/>
                  <a:pt x="3271060" y="6185577"/>
                </a:cubicBezTo>
                <a:cubicBezTo>
                  <a:pt x="3266030" y="6198341"/>
                  <a:pt x="3262311" y="6201314"/>
                  <a:pt x="3243174" y="6207872"/>
                </a:cubicBezTo>
                <a:cubicBezTo>
                  <a:pt x="3250281" y="6216759"/>
                  <a:pt x="3244702" y="6221219"/>
                  <a:pt x="3244265" y="6224482"/>
                </a:cubicBezTo>
                <a:cubicBezTo>
                  <a:pt x="3258806" y="6227423"/>
                  <a:pt x="3281980" y="6252600"/>
                  <a:pt x="3270387" y="6264781"/>
                </a:cubicBezTo>
                <a:cubicBezTo>
                  <a:pt x="3275633" y="6275154"/>
                  <a:pt x="3281646" y="6267433"/>
                  <a:pt x="3286893" y="6277805"/>
                </a:cubicBezTo>
                <a:cubicBezTo>
                  <a:pt x="3306905" y="6264720"/>
                  <a:pt x="3330731" y="6309769"/>
                  <a:pt x="3352923" y="6329904"/>
                </a:cubicBezTo>
                <a:cubicBezTo>
                  <a:pt x="3367793" y="6318014"/>
                  <a:pt x="3383426" y="6337567"/>
                  <a:pt x="3397968" y="6340508"/>
                </a:cubicBezTo>
                <a:cubicBezTo>
                  <a:pt x="3390850" y="6381160"/>
                  <a:pt x="3374330" y="6417674"/>
                  <a:pt x="3363933" y="6458033"/>
                </a:cubicBezTo>
                <a:cubicBezTo>
                  <a:pt x="3366006" y="6479685"/>
                  <a:pt x="3369606" y="6514680"/>
                  <a:pt x="3406671" y="6522927"/>
                </a:cubicBezTo>
                <a:cubicBezTo>
                  <a:pt x="3442643" y="6514560"/>
                  <a:pt x="3480480" y="6504709"/>
                  <a:pt x="3516228" y="6522745"/>
                </a:cubicBezTo>
                <a:cubicBezTo>
                  <a:pt x="3542244" y="6551476"/>
                  <a:pt x="3564115" y="6536903"/>
                  <a:pt x="3588708" y="6563858"/>
                </a:cubicBezTo>
                <a:cubicBezTo>
                  <a:pt x="3605111" y="6565314"/>
                  <a:pt x="3620196" y="6576560"/>
                  <a:pt x="3635176" y="6576240"/>
                </a:cubicBezTo>
                <a:cubicBezTo>
                  <a:pt x="3648402" y="6588971"/>
                  <a:pt x="3660104" y="6588361"/>
                  <a:pt x="3673224" y="6589525"/>
                </a:cubicBezTo>
                <a:cubicBezTo>
                  <a:pt x="3711378" y="6614379"/>
                  <a:pt x="3761892" y="6608956"/>
                  <a:pt x="3803219" y="6622534"/>
                </a:cubicBezTo>
                <a:cubicBezTo>
                  <a:pt x="3820497" y="6617461"/>
                  <a:pt x="3838318" y="6620693"/>
                  <a:pt x="3861716" y="6619470"/>
                </a:cubicBezTo>
                <a:cubicBezTo>
                  <a:pt x="3878555" y="6617661"/>
                  <a:pt x="3895394" y="6615854"/>
                  <a:pt x="3912234" y="6614047"/>
                </a:cubicBezTo>
                <a:cubicBezTo>
                  <a:pt x="3924863" y="6612690"/>
                  <a:pt x="3940198" y="6612813"/>
                  <a:pt x="3955983" y="6611118"/>
                </a:cubicBezTo>
                <a:lnTo>
                  <a:pt x="3970463" y="6606807"/>
                </a:lnTo>
                <a:lnTo>
                  <a:pt x="3976407" y="6610482"/>
                </a:lnTo>
                <a:cubicBezTo>
                  <a:pt x="3984353" y="6623334"/>
                  <a:pt x="3980072" y="6625980"/>
                  <a:pt x="3988019" y="6638833"/>
                </a:cubicBezTo>
                <a:cubicBezTo>
                  <a:pt x="3995965" y="6651685"/>
                  <a:pt x="4004528" y="6646393"/>
                  <a:pt x="4008194" y="6661890"/>
                </a:cubicBezTo>
                <a:cubicBezTo>
                  <a:pt x="4033265" y="6664154"/>
                  <a:pt x="4008810" y="6643743"/>
                  <a:pt x="4013092" y="6641098"/>
                </a:cubicBezTo>
                <a:cubicBezTo>
                  <a:pt x="4000864" y="6630891"/>
                  <a:pt x="3992917" y="6618038"/>
                  <a:pt x="3989253" y="6602540"/>
                </a:cubicBezTo>
                <a:lnTo>
                  <a:pt x="3987675" y="6601681"/>
                </a:lnTo>
                <a:lnTo>
                  <a:pt x="4002442" y="6597285"/>
                </a:lnTo>
                <a:cubicBezTo>
                  <a:pt x="4006163" y="6594312"/>
                  <a:pt x="4008898" y="6586299"/>
                  <a:pt x="4014036" y="6585103"/>
                </a:cubicBezTo>
                <a:cubicBezTo>
                  <a:pt x="4024753" y="6579448"/>
                  <a:pt x="4042573" y="6582683"/>
                  <a:pt x="4056133" y="6580582"/>
                </a:cubicBezTo>
                <a:cubicBezTo>
                  <a:pt x="4064114" y="6582944"/>
                  <a:pt x="4073078" y="6590344"/>
                  <a:pt x="4084340" y="6592996"/>
                </a:cubicBezTo>
                <a:lnTo>
                  <a:pt x="4092578" y="6592872"/>
                </a:lnTo>
                <a:lnTo>
                  <a:pt x="4093548" y="6594585"/>
                </a:lnTo>
                <a:cubicBezTo>
                  <a:pt x="4098580" y="6600241"/>
                  <a:pt x="4102758" y="6602040"/>
                  <a:pt x="4104977" y="6600669"/>
                </a:cubicBezTo>
                <a:cubicBezTo>
                  <a:pt x="4104977" y="6600669"/>
                  <a:pt x="4104977" y="6600669"/>
                  <a:pt x="4117258" y="6610611"/>
                </a:cubicBezTo>
                <a:cubicBezTo>
                  <a:pt x="4117258" y="6610611"/>
                  <a:pt x="4117258" y="6610611"/>
                  <a:pt x="4112821" y="6613354"/>
                </a:cubicBezTo>
                <a:cubicBezTo>
                  <a:pt x="4108383" y="6616099"/>
                  <a:pt x="4103944" y="6618842"/>
                  <a:pt x="4099506" y="6621587"/>
                </a:cubicBezTo>
                <a:cubicBezTo>
                  <a:pt x="4099506" y="6621587"/>
                  <a:pt x="4102913" y="6637016"/>
                  <a:pt x="4098476" y="6639760"/>
                </a:cubicBezTo>
                <a:cubicBezTo>
                  <a:pt x="4110757" y="6649700"/>
                  <a:pt x="4116226" y="6628786"/>
                  <a:pt x="4128506" y="6638725"/>
                </a:cubicBezTo>
                <a:cubicBezTo>
                  <a:pt x="4136349" y="6651409"/>
                  <a:pt x="4127473" y="6656896"/>
                  <a:pt x="4130878" y="6672328"/>
                </a:cubicBezTo>
                <a:cubicBezTo>
                  <a:pt x="4152036" y="6676781"/>
                  <a:pt x="4169786" y="6665803"/>
                  <a:pt x="4190943" y="6670260"/>
                </a:cubicBezTo>
                <a:cubicBezTo>
                  <a:pt x="4198788" y="6682942"/>
                  <a:pt x="4186506" y="6673003"/>
                  <a:pt x="4186506" y="6673003"/>
                </a:cubicBezTo>
                <a:cubicBezTo>
                  <a:pt x="4189911" y="6688430"/>
                  <a:pt x="4197753" y="6701114"/>
                  <a:pt x="4193314" y="6703859"/>
                </a:cubicBezTo>
                <a:cubicBezTo>
                  <a:pt x="4184440" y="6709346"/>
                  <a:pt x="4176597" y="6696663"/>
                  <a:pt x="4167721" y="6702150"/>
                </a:cubicBezTo>
                <a:cubicBezTo>
                  <a:pt x="4167721" y="6702150"/>
                  <a:pt x="4155441" y="6692210"/>
                  <a:pt x="4146565" y="6697698"/>
                </a:cubicBezTo>
                <a:cubicBezTo>
                  <a:pt x="4154408" y="6710382"/>
                  <a:pt x="4149971" y="6713125"/>
                  <a:pt x="4162250" y="6723066"/>
                </a:cubicBezTo>
                <a:cubicBezTo>
                  <a:pt x="4161220" y="6741240"/>
                  <a:pt x="4152345" y="6746728"/>
                  <a:pt x="4160187" y="6759411"/>
                </a:cubicBezTo>
                <a:cubicBezTo>
                  <a:pt x="4164624" y="6756668"/>
                  <a:pt x="4176905" y="6766610"/>
                  <a:pt x="4181344" y="6763866"/>
                </a:cubicBezTo>
                <a:cubicBezTo>
                  <a:pt x="4189186" y="6776550"/>
                  <a:pt x="4184748" y="6779294"/>
                  <a:pt x="4197027" y="6789234"/>
                </a:cubicBezTo>
                <a:cubicBezTo>
                  <a:pt x="4204871" y="6801921"/>
                  <a:pt x="4200435" y="6804665"/>
                  <a:pt x="4200435" y="6804665"/>
                </a:cubicBezTo>
                <a:cubicBezTo>
                  <a:pt x="4195996" y="6807408"/>
                  <a:pt x="4192591" y="6791978"/>
                  <a:pt x="4195996" y="6807408"/>
                </a:cubicBezTo>
                <a:cubicBezTo>
                  <a:pt x="4179278" y="6800210"/>
                  <a:pt x="4191558" y="6810153"/>
                  <a:pt x="4182684" y="6815640"/>
                </a:cubicBezTo>
                <a:cubicBezTo>
                  <a:pt x="4178244" y="6818383"/>
                  <a:pt x="4178244" y="6818383"/>
                  <a:pt x="4170401" y="6805696"/>
                </a:cubicBezTo>
                <a:cubicBezTo>
                  <a:pt x="4161525" y="6811185"/>
                  <a:pt x="4157088" y="6813929"/>
                  <a:pt x="4157088" y="6813929"/>
                </a:cubicBezTo>
                <a:cubicBezTo>
                  <a:pt x="4156056" y="6832101"/>
                  <a:pt x="4160494" y="6829358"/>
                  <a:pt x="4168335" y="6842042"/>
                </a:cubicBezTo>
                <a:cubicBezTo>
                  <a:pt x="4171741" y="6857470"/>
                  <a:pt x="4155024" y="6850273"/>
                  <a:pt x="4151618" y="6834846"/>
                </a:cubicBezTo>
                <a:cubicBezTo>
                  <a:pt x="4142745" y="6840334"/>
                  <a:pt x="4146148" y="6855761"/>
                  <a:pt x="4137273" y="6861250"/>
                </a:cubicBezTo>
                <a:cubicBezTo>
                  <a:pt x="4129431" y="6848566"/>
                  <a:pt x="4133868" y="6845822"/>
                  <a:pt x="4138306" y="6843079"/>
                </a:cubicBezTo>
                <a:cubicBezTo>
                  <a:pt x="4127057" y="6814962"/>
                  <a:pt x="4118181" y="6820451"/>
                  <a:pt x="4119215" y="6802280"/>
                </a:cubicBezTo>
                <a:cubicBezTo>
                  <a:pt x="4114777" y="6805023"/>
                  <a:pt x="4089181" y="6803311"/>
                  <a:pt x="4097025" y="6815998"/>
                </a:cubicBezTo>
                <a:cubicBezTo>
                  <a:pt x="4092588" y="6818744"/>
                  <a:pt x="4089181" y="6803311"/>
                  <a:pt x="4089181" y="6803311"/>
                </a:cubicBezTo>
                <a:cubicBezTo>
                  <a:pt x="4063589" y="6801603"/>
                  <a:pt x="4030151" y="6787207"/>
                  <a:pt x="4029118" y="6805380"/>
                </a:cubicBezTo>
                <a:cubicBezTo>
                  <a:pt x="4040367" y="6833494"/>
                  <a:pt x="4045838" y="6812579"/>
                  <a:pt x="4058118" y="6822519"/>
                </a:cubicBezTo>
                <a:cubicBezTo>
                  <a:pt x="4070398" y="6832462"/>
                  <a:pt x="4073803" y="6847890"/>
                  <a:pt x="4081645" y="6860573"/>
                </a:cubicBezTo>
                <a:cubicBezTo>
                  <a:pt x="4081645" y="6860573"/>
                  <a:pt x="4077208" y="6863316"/>
                  <a:pt x="4077208" y="6863316"/>
                </a:cubicBezTo>
                <a:cubicBezTo>
                  <a:pt x="4069366" y="6850633"/>
                  <a:pt x="4049243" y="6828006"/>
                  <a:pt x="4032524" y="6820809"/>
                </a:cubicBezTo>
                <a:cubicBezTo>
                  <a:pt x="4024680" y="6808125"/>
                  <a:pt x="4024680" y="6808125"/>
                  <a:pt x="4012401" y="6798184"/>
                </a:cubicBezTo>
                <a:cubicBezTo>
                  <a:pt x="4008996" y="6782757"/>
                  <a:pt x="4001151" y="6770069"/>
                  <a:pt x="4014464" y="6761837"/>
                </a:cubicBezTo>
                <a:cubicBezTo>
                  <a:pt x="4010027" y="6764581"/>
                  <a:pt x="4002185" y="6751898"/>
                  <a:pt x="4002185" y="6751898"/>
                </a:cubicBezTo>
                <a:cubicBezTo>
                  <a:pt x="4002185" y="6751898"/>
                  <a:pt x="4002185" y="6751898"/>
                  <a:pt x="3998779" y="6736467"/>
                </a:cubicBezTo>
                <a:cubicBezTo>
                  <a:pt x="3998779" y="6736467"/>
                  <a:pt x="3998779" y="6736467"/>
                  <a:pt x="4006624" y="6749153"/>
                </a:cubicBezTo>
                <a:cubicBezTo>
                  <a:pt x="4006624" y="6749153"/>
                  <a:pt x="4006624" y="6749153"/>
                  <a:pt x="4011062" y="6746410"/>
                </a:cubicBezTo>
                <a:cubicBezTo>
                  <a:pt x="4003216" y="6733723"/>
                  <a:pt x="3995374" y="6721040"/>
                  <a:pt x="3994341" y="6739212"/>
                </a:cubicBezTo>
                <a:cubicBezTo>
                  <a:pt x="3989904" y="6741955"/>
                  <a:pt x="3985465" y="6744698"/>
                  <a:pt x="3985465" y="6744698"/>
                </a:cubicBezTo>
                <a:cubicBezTo>
                  <a:pt x="3969781" y="6719331"/>
                  <a:pt x="3950689" y="6678530"/>
                  <a:pt x="3936341" y="6704933"/>
                </a:cubicBezTo>
                <a:cubicBezTo>
                  <a:pt x="3953061" y="6712132"/>
                  <a:pt x="3947592" y="6733050"/>
                  <a:pt x="3972152" y="6752930"/>
                </a:cubicBezTo>
                <a:cubicBezTo>
                  <a:pt x="3967714" y="6755673"/>
                  <a:pt x="3971121" y="6771105"/>
                  <a:pt x="3978963" y="6783788"/>
                </a:cubicBezTo>
                <a:cubicBezTo>
                  <a:pt x="3970086" y="6789276"/>
                  <a:pt x="3961212" y="6794763"/>
                  <a:pt x="3952336" y="6800252"/>
                </a:cubicBezTo>
                <a:cubicBezTo>
                  <a:pt x="3952336" y="6800252"/>
                  <a:pt x="3952336" y="6800252"/>
                  <a:pt x="3947899" y="6802995"/>
                </a:cubicBezTo>
                <a:cubicBezTo>
                  <a:pt x="3952336" y="6800252"/>
                  <a:pt x="3944494" y="6787567"/>
                  <a:pt x="3944494" y="6787567"/>
                </a:cubicBezTo>
                <a:cubicBezTo>
                  <a:pt x="3932213" y="6777624"/>
                  <a:pt x="3931180" y="6795799"/>
                  <a:pt x="3918900" y="6785856"/>
                </a:cubicBezTo>
                <a:cubicBezTo>
                  <a:pt x="3914461" y="6788599"/>
                  <a:pt x="3910024" y="6791343"/>
                  <a:pt x="3917868" y="6804031"/>
                </a:cubicBezTo>
                <a:cubicBezTo>
                  <a:pt x="3922305" y="6801286"/>
                  <a:pt x="3939022" y="6808483"/>
                  <a:pt x="3951305" y="6818426"/>
                </a:cubicBezTo>
                <a:cubicBezTo>
                  <a:pt x="3951305" y="6818426"/>
                  <a:pt x="3955742" y="6815682"/>
                  <a:pt x="3955742" y="6815682"/>
                </a:cubicBezTo>
                <a:cubicBezTo>
                  <a:pt x="3955742" y="6815682"/>
                  <a:pt x="3960181" y="6812937"/>
                  <a:pt x="3960181" y="6812937"/>
                </a:cubicBezTo>
                <a:cubicBezTo>
                  <a:pt x="3972461" y="6822878"/>
                  <a:pt x="3978963" y="6783788"/>
                  <a:pt x="3986807" y="6796474"/>
                </a:cubicBezTo>
                <a:cubicBezTo>
                  <a:pt x="3994648" y="6809159"/>
                  <a:pt x="4002491" y="6821842"/>
                  <a:pt x="3998054" y="6824585"/>
                </a:cubicBezTo>
                <a:cubicBezTo>
                  <a:pt x="4002491" y="6821842"/>
                  <a:pt x="4019212" y="6829042"/>
                  <a:pt x="4027053" y="6841726"/>
                </a:cubicBezTo>
                <a:cubicBezTo>
                  <a:pt x="4022616" y="6844469"/>
                  <a:pt x="4018177" y="6847214"/>
                  <a:pt x="4009303" y="6852702"/>
                </a:cubicBezTo>
                <a:cubicBezTo>
                  <a:pt x="4024988" y="6878071"/>
                  <a:pt x="4011677" y="6886302"/>
                  <a:pt x="3998361" y="6894535"/>
                </a:cubicBezTo>
                <a:cubicBezTo>
                  <a:pt x="3994958" y="6879107"/>
                  <a:pt x="3990519" y="6881852"/>
                  <a:pt x="3991552" y="6863675"/>
                </a:cubicBezTo>
                <a:cubicBezTo>
                  <a:pt x="3971427" y="6841051"/>
                  <a:pt x="3954710" y="6833853"/>
                  <a:pt x="3937991" y="6826657"/>
                </a:cubicBezTo>
                <a:cubicBezTo>
                  <a:pt x="3936958" y="6844828"/>
                  <a:pt x="3924677" y="6834888"/>
                  <a:pt x="3915804" y="6840376"/>
                </a:cubicBezTo>
                <a:cubicBezTo>
                  <a:pt x="3915804" y="6840376"/>
                  <a:pt x="3911365" y="6843120"/>
                  <a:pt x="3911365" y="6843120"/>
                </a:cubicBezTo>
                <a:cubicBezTo>
                  <a:pt x="3911365" y="6843120"/>
                  <a:pt x="3911365" y="6843120"/>
                  <a:pt x="3906927" y="6845863"/>
                </a:cubicBezTo>
                <a:cubicBezTo>
                  <a:pt x="3906927" y="6845863"/>
                  <a:pt x="3906927" y="6845863"/>
                  <a:pt x="3899084" y="6833176"/>
                </a:cubicBezTo>
                <a:cubicBezTo>
                  <a:pt x="3894647" y="6835921"/>
                  <a:pt x="3894647" y="6835921"/>
                  <a:pt x="3882365" y="6825980"/>
                </a:cubicBezTo>
                <a:cubicBezTo>
                  <a:pt x="3886804" y="6823235"/>
                  <a:pt x="3886804" y="6823235"/>
                  <a:pt x="3883398" y="6807805"/>
                </a:cubicBezTo>
                <a:cubicBezTo>
                  <a:pt x="3871118" y="6797866"/>
                  <a:pt x="3866679" y="6800609"/>
                  <a:pt x="3854400" y="6790670"/>
                </a:cubicBezTo>
                <a:cubicBezTo>
                  <a:pt x="3853366" y="6808841"/>
                  <a:pt x="3865647" y="6818780"/>
                  <a:pt x="3877928" y="6828725"/>
                </a:cubicBezTo>
                <a:cubicBezTo>
                  <a:pt x="3873491" y="6831468"/>
                  <a:pt x="3873491" y="6831468"/>
                  <a:pt x="3873491" y="6831468"/>
                </a:cubicBezTo>
                <a:cubicBezTo>
                  <a:pt x="3851301" y="6845187"/>
                  <a:pt x="3843458" y="6832501"/>
                  <a:pt x="3834581" y="6837989"/>
                </a:cubicBezTo>
                <a:cubicBezTo>
                  <a:pt x="3825706" y="6843476"/>
                  <a:pt x="3825706" y="6843476"/>
                  <a:pt x="3821268" y="6846221"/>
                </a:cubicBezTo>
                <a:cubicBezTo>
                  <a:pt x="3825706" y="6843476"/>
                  <a:pt x="3817863" y="6830791"/>
                  <a:pt x="3822300" y="6828048"/>
                </a:cubicBezTo>
                <a:cubicBezTo>
                  <a:pt x="3817863" y="6830791"/>
                  <a:pt x="3826740" y="6825305"/>
                  <a:pt x="3814458" y="6815364"/>
                </a:cubicBezTo>
                <a:cubicBezTo>
                  <a:pt x="3810021" y="6818108"/>
                  <a:pt x="3805584" y="6820852"/>
                  <a:pt x="3805584" y="6820852"/>
                </a:cubicBezTo>
                <a:cubicBezTo>
                  <a:pt x="3801145" y="6823595"/>
                  <a:pt x="3801145" y="6823595"/>
                  <a:pt x="3796709" y="6826339"/>
                </a:cubicBezTo>
                <a:cubicBezTo>
                  <a:pt x="3787832" y="6831827"/>
                  <a:pt x="3775552" y="6821884"/>
                  <a:pt x="3774518" y="6840059"/>
                </a:cubicBezTo>
                <a:cubicBezTo>
                  <a:pt x="3762238" y="6830116"/>
                  <a:pt x="3740048" y="6843835"/>
                  <a:pt x="3743454" y="6859266"/>
                </a:cubicBezTo>
                <a:cubicBezTo>
                  <a:pt x="3739018" y="6862008"/>
                  <a:pt x="3739018" y="6862008"/>
                  <a:pt x="3734579" y="6864753"/>
                </a:cubicBezTo>
                <a:cubicBezTo>
                  <a:pt x="3721266" y="6872985"/>
                  <a:pt x="3713423" y="6860298"/>
                  <a:pt x="3704546" y="6865786"/>
                </a:cubicBezTo>
                <a:cubicBezTo>
                  <a:pt x="3692264" y="6855843"/>
                  <a:pt x="3708984" y="6863042"/>
                  <a:pt x="3701140" y="6850355"/>
                </a:cubicBezTo>
                <a:cubicBezTo>
                  <a:pt x="3722297" y="6854809"/>
                  <a:pt x="3711050" y="6826696"/>
                  <a:pt x="3732205" y="6831148"/>
                </a:cubicBezTo>
                <a:cubicBezTo>
                  <a:pt x="3725395" y="6800294"/>
                  <a:pt x="3698769" y="6816756"/>
                  <a:pt x="3686488" y="6806813"/>
                </a:cubicBezTo>
                <a:cubicBezTo>
                  <a:pt x="3677613" y="6812302"/>
                  <a:pt x="3673175" y="6815045"/>
                  <a:pt x="3668736" y="6817788"/>
                </a:cubicBezTo>
                <a:cubicBezTo>
                  <a:pt x="3660894" y="6805105"/>
                  <a:pt x="3674208" y="6796874"/>
                  <a:pt x="3670803" y="6781445"/>
                </a:cubicBezTo>
                <a:cubicBezTo>
                  <a:pt x="3678646" y="6794129"/>
                  <a:pt x="3684117" y="6773214"/>
                  <a:pt x="3692992" y="6767727"/>
                </a:cubicBezTo>
                <a:cubicBezTo>
                  <a:pt x="3692992" y="6767727"/>
                  <a:pt x="3685148" y="6755039"/>
                  <a:pt x="3689585" y="6752297"/>
                </a:cubicBezTo>
                <a:cubicBezTo>
                  <a:pt x="3680710" y="6757784"/>
                  <a:pt x="3668431" y="6747843"/>
                  <a:pt x="3663991" y="6750586"/>
                </a:cubicBezTo>
                <a:cubicBezTo>
                  <a:pt x="3671834" y="6763272"/>
                  <a:pt x="3659555" y="6753331"/>
                  <a:pt x="3671834" y="6763272"/>
                </a:cubicBezTo>
                <a:cubicBezTo>
                  <a:pt x="3667397" y="6766014"/>
                  <a:pt x="3667397" y="6766014"/>
                  <a:pt x="3662959" y="6768759"/>
                </a:cubicBezTo>
                <a:cubicBezTo>
                  <a:pt x="3655116" y="6756074"/>
                  <a:pt x="3659555" y="6753331"/>
                  <a:pt x="3659555" y="6753331"/>
                </a:cubicBezTo>
                <a:cubicBezTo>
                  <a:pt x="3659555" y="6753331"/>
                  <a:pt x="3658446" y="6754017"/>
                  <a:pt x="3656911" y="6752774"/>
                </a:cubicBezTo>
                <a:lnTo>
                  <a:pt x="3653974" y="6745927"/>
                </a:lnTo>
                <a:lnTo>
                  <a:pt x="3654097" y="6745744"/>
                </a:lnTo>
                <a:cubicBezTo>
                  <a:pt x="3653673" y="6743815"/>
                  <a:pt x="3651710" y="6740644"/>
                  <a:pt x="3651710" y="6740644"/>
                </a:cubicBezTo>
                <a:lnTo>
                  <a:pt x="3678338" y="6724181"/>
                </a:lnTo>
                <a:cubicBezTo>
                  <a:pt x="3678338" y="6724181"/>
                  <a:pt x="3678338" y="6724181"/>
                  <a:pt x="3682775" y="6721438"/>
                </a:cubicBezTo>
                <a:cubicBezTo>
                  <a:pt x="3686698" y="6727782"/>
                  <a:pt x="3688657" y="6730954"/>
                  <a:pt x="3690194" y="6732194"/>
                </a:cubicBezTo>
                <a:cubicBezTo>
                  <a:pt x="3691728" y="6733438"/>
                  <a:pt x="3692838" y="6732753"/>
                  <a:pt x="3695057" y="6731381"/>
                </a:cubicBezTo>
                <a:cubicBezTo>
                  <a:pt x="3695057" y="6731381"/>
                  <a:pt x="3687213" y="6718695"/>
                  <a:pt x="3687213" y="6718695"/>
                </a:cubicBezTo>
                <a:cubicBezTo>
                  <a:pt x="3687213" y="6718695"/>
                  <a:pt x="3687213" y="6718695"/>
                  <a:pt x="3682775" y="6721438"/>
                </a:cubicBezTo>
                <a:cubicBezTo>
                  <a:pt x="3666057" y="6714242"/>
                  <a:pt x="3648305" y="6725217"/>
                  <a:pt x="3636026" y="6715277"/>
                </a:cubicBezTo>
                <a:cubicBezTo>
                  <a:pt x="3627151" y="6720765"/>
                  <a:pt x="3609399" y="6731740"/>
                  <a:pt x="3592679" y="6724541"/>
                </a:cubicBezTo>
                <a:cubicBezTo>
                  <a:pt x="3574929" y="6735517"/>
                  <a:pt x="3566054" y="6741004"/>
                  <a:pt x="3558212" y="6728320"/>
                </a:cubicBezTo>
                <a:cubicBezTo>
                  <a:pt x="3550369" y="6715635"/>
                  <a:pt x="3554808" y="6712892"/>
                  <a:pt x="3554808" y="6712892"/>
                </a:cubicBezTo>
                <a:cubicBezTo>
                  <a:pt x="3563683" y="6707403"/>
                  <a:pt x="3563683" y="6707403"/>
                  <a:pt x="3572557" y="6701918"/>
                </a:cubicBezTo>
                <a:cubicBezTo>
                  <a:pt x="3572557" y="6701918"/>
                  <a:pt x="3576997" y="6699173"/>
                  <a:pt x="3569151" y="6686486"/>
                </a:cubicBezTo>
                <a:cubicBezTo>
                  <a:pt x="3560275" y="6691974"/>
                  <a:pt x="3547996" y="6682034"/>
                  <a:pt x="3534683" y="6690266"/>
                </a:cubicBezTo>
                <a:cubicBezTo>
                  <a:pt x="3538088" y="6705692"/>
                  <a:pt x="3542525" y="6702949"/>
                  <a:pt x="3550369" y="6715635"/>
                </a:cubicBezTo>
                <a:cubicBezTo>
                  <a:pt x="3545931" y="6718380"/>
                  <a:pt x="3532618" y="6726612"/>
                  <a:pt x="3523742" y="6732099"/>
                </a:cubicBezTo>
                <a:cubicBezTo>
                  <a:pt x="3539427" y="6757467"/>
                  <a:pt x="3530551" y="6762955"/>
                  <a:pt x="3546238" y="6788324"/>
                </a:cubicBezTo>
                <a:cubicBezTo>
                  <a:pt x="3545204" y="6806496"/>
                  <a:pt x="3536328" y="6811983"/>
                  <a:pt x="3524048" y="6802043"/>
                </a:cubicBezTo>
                <a:cubicBezTo>
                  <a:pt x="3531891" y="6814727"/>
                  <a:pt x="3531891" y="6814727"/>
                  <a:pt x="3539735" y="6827415"/>
                </a:cubicBezTo>
                <a:cubicBezTo>
                  <a:pt x="3552015" y="6837354"/>
                  <a:pt x="3552015" y="6837354"/>
                  <a:pt x="3552015" y="6837354"/>
                </a:cubicBezTo>
                <a:cubicBezTo>
                  <a:pt x="3552015" y="6837354"/>
                  <a:pt x="3559858" y="6850041"/>
                  <a:pt x="3559858" y="6850041"/>
                </a:cubicBezTo>
                <a:cubicBezTo>
                  <a:pt x="3572140" y="6859981"/>
                  <a:pt x="3588857" y="6867178"/>
                  <a:pt x="3601137" y="6877121"/>
                </a:cubicBezTo>
                <a:cubicBezTo>
                  <a:pt x="3608982" y="6889804"/>
                  <a:pt x="3612385" y="6905233"/>
                  <a:pt x="3624667" y="6915174"/>
                </a:cubicBezTo>
                <a:cubicBezTo>
                  <a:pt x="3620228" y="6917919"/>
                  <a:pt x="3615790" y="6920661"/>
                  <a:pt x="3615790" y="6920661"/>
                </a:cubicBezTo>
                <a:cubicBezTo>
                  <a:pt x="3619713" y="6927004"/>
                  <a:pt x="3622784" y="6929490"/>
                  <a:pt x="3625854" y="6931976"/>
                </a:cubicBezTo>
                <a:lnTo>
                  <a:pt x="3631065" y="6937837"/>
                </a:lnTo>
                <a:lnTo>
                  <a:pt x="3560354" y="6937837"/>
                </a:lnTo>
                <a:lnTo>
                  <a:pt x="3577605" y="6933311"/>
                </a:lnTo>
                <a:cubicBezTo>
                  <a:pt x="3584133" y="6931467"/>
                  <a:pt x="3589681" y="6928037"/>
                  <a:pt x="3590197" y="6918950"/>
                </a:cubicBezTo>
                <a:cubicBezTo>
                  <a:pt x="3590197" y="6918950"/>
                  <a:pt x="3582354" y="6906266"/>
                  <a:pt x="3582354" y="6906266"/>
                </a:cubicBezTo>
                <a:cubicBezTo>
                  <a:pt x="3577917" y="6909011"/>
                  <a:pt x="3573481" y="6911755"/>
                  <a:pt x="3569041" y="6914498"/>
                </a:cubicBezTo>
                <a:cubicBezTo>
                  <a:pt x="3556762" y="6904559"/>
                  <a:pt x="3552323" y="6907303"/>
                  <a:pt x="3547885" y="6910047"/>
                </a:cubicBezTo>
                <a:cubicBezTo>
                  <a:pt x="3536636" y="6881931"/>
                  <a:pt x="3536636" y="6881931"/>
                  <a:pt x="3524357" y="6871992"/>
                </a:cubicBezTo>
                <a:cubicBezTo>
                  <a:pt x="3515482" y="6877479"/>
                  <a:pt x="3506607" y="6882967"/>
                  <a:pt x="3494323" y="6873023"/>
                </a:cubicBezTo>
                <a:cubicBezTo>
                  <a:pt x="3494323" y="6873023"/>
                  <a:pt x="3482044" y="6863084"/>
                  <a:pt x="3477608" y="6865828"/>
                </a:cubicBezTo>
                <a:cubicBezTo>
                  <a:pt x="3466359" y="6837712"/>
                  <a:pt x="3457482" y="6843201"/>
                  <a:pt x="3449640" y="6830517"/>
                </a:cubicBezTo>
                <a:cubicBezTo>
                  <a:pt x="3445203" y="6833261"/>
                  <a:pt x="3436326" y="6838749"/>
                  <a:pt x="3439732" y="6854177"/>
                </a:cubicBezTo>
                <a:cubicBezTo>
                  <a:pt x="3430855" y="6859664"/>
                  <a:pt x="3418577" y="6849723"/>
                  <a:pt x="3414139" y="6852467"/>
                </a:cubicBezTo>
                <a:cubicBezTo>
                  <a:pt x="3405263" y="6857955"/>
                  <a:pt x="3400825" y="6860699"/>
                  <a:pt x="3391951" y="6866187"/>
                </a:cubicBezTo>
                <a:cubicBezTo>
                  <a:pt x="3395353" y="6881614"/>
                  <a:pt x="3404230" y="6876126"/>
                  <a:pt x="3412072" y="6888810"/>
                </a:cubicBezTo>
                <a:cubicBezTo>
                  <a:pt x="3419916" y="6901497"/>
                  <a:pt x="3411039" y="6906985"/>
                  <a:pt x="3418882" y="6919669"/>
                </a:cubicBezTo>
                <a:cubicBezTo>
                  <a:pt x="3414444" y="6922411"/>
                  <a:pt x="3410007" y="6925156"/>
                  <a:pt x="3405570" y="6927900"/>
                </a:cubicBezTo>
                <a:lnTo>
                  <a:pt x="3401131" y="6930643"/>
                </a:lnTo>
                <a:cubicBezTo>
                  <a:pt x="3398912" y="6932015"/>
                  <a:pt x="3398912" y="6932015"/>
                  <a:pt x="3400447" y="6933258"/>
                </a:cubicBezTo>
                <a:lnTo>
                  <a:pt x="3404323" y="6937837"/>
                </a:lnTo>
                <a:lnTo>
                  <a:pt x="0" y="6937837"/>
                </a:lnTo>
                <a:close/>
                <a:moveTo>
                  <a:pt x="7003466" y="518887"/>
                </a:moveTo>
                <a:cubicBezTo>
                  <a:pt x="7004145" y="520436"/>
                  <a:pt x="7004823" y="521985"/>
                  <a:pt x="7003181" y="522703"/>
                </a:cubicBezTo>
                <a:lnTo>
                  <a:pt x="6998695" y="530687"/>
                </a:lnTo>
                <a:lnTo>
                  <a:pt x="6983903" y="530687"/>
                </a:lnTo>
                <a:lnTo>
                  <a:pt x="6986704" y="529224"/>
                </a:lnTo>
                <a:cubicBezTo>
                  <a:pt x="6989119" y="527474"/>
                  <a:pt x="6991002" y="526188"/>
                  <a:pt x="6991681" y="527738"/>
                </a:cubicBezTo>
                <a:cubicBezTo>
                  <a:pt x="6990037" y="528456"/>
                  <a:pt x="6992358" y="529287"/>
                  <a:pt x="6994001" y="528569"/>
                </a:cubicBezTo>
                <a:cubicBezTo>
                  <a:pt x="6994680" y="530118"/>
                  <a:pt x="6994680" y="530118"/>
                  <a:pt x="6994680" y="530118"/>
                </a:cubicBezTo>
                <a:cubicBezTo>
                  <a:pt x="6996609" y="525580"/>
                  <a:pt x="6999216" y="522593"/>
                  <a:pt x="7000181" y="520325"/>
                </a:cubicBezTo>
                <a:cubicBezTo>
                  <a:pt x="7001824" y="519605"/>
                  <a:pt x="7001824" y="519605"/>
                  <a:pt x="7001824" y="519605"/>
                </a:cubicBezTo>
                <a:cubicBezTo>
                  <a:pt x="7001824" y="519605"/>
                  <a:pt x="7001824" y="519605"/>
                  <a:pt x="7003466" y="518887"/>
                </a:cubicBezTo>
                <a:close/>
                <a:moveTo>
                  <a:pt x="6945806" y="508472"/>
                </a:moveTo>
                <a:cubicBezTo>
                  <a:pt x="6947479" y="507739"/>
                  <a:pt x="6948134" y="509236"/>
                  <a:pt x="6948134" y="509236"/>
                </a:cubicBezTo>
                <a:cubicBezTo>
                  <a:pt x="6950461" y="510001"/>
                  <a:pt x="6949443" y="512230"/>
                  <a:pt x="6950099" y="513725"/>
                </a:cubicBezTo>
                <a:cubicBezTo>
                  <a:pt x="6948425" y="514457"/>
                  <a:pt x="6947407" y="516685"/>
                  <a:pt x="6945734" y="517418"/>
                </a:cubicBezTo>
                <a:cubicBezTo>
                  <a:pt x="6945734" y="517418"/>
                  <a:pt x="6943407" y="516654"/>
                  <a:pt x="6942752" y="515157"/>
                </a:cubicBezTo>
                <a:cubicBezTo>
                  <a:pt x="6942097" y="513662"/>
                  <a:pt x="6943117" y="511433"/>
                  <a:pt x="6943117" y="511433"/>
                </a:cubicBezTo>
                <a:cubicBezTo>
                  <a:pt x="6944788" y="510701"/>
                  <a:pt x="6945806" y="508472"/>
                  <a:pt x="6945806" y="508472"/>
                </a:cubicBezTo>
                <a:close/>
                <a:moveTo>
                  <a:pt x="6963707" y="496353"/>
                </a:moveTo>
                <a:cubicBezTo>
                  <a:pt x="6963723" y="499644"/>
                  <a:pt x="6963090" y="501453"/>
                  <a:pt x="6962294" y="502273"/>
                </a:cubicBezTo>
                <a:cubicBezTo>
                  <a:pt x="6961099" y="503503"/>
                  <a:pt x="6959528" y="502512"/>
                  <a:pt x="6959219" y="500969"/>
                </a:cubicBezTo>
                <a:cubicBezTo>
                  <a:pt x="6958911" y="499424"/>
                  <a:pt x="6959863" y="497329"/>
                  <a:pt x="6963707" y="496353"/>
                </a:cubicBezTo>
                <a:close/>
                <a:moveTo>
                  <a:pt x="5206139" y="496091"/>
                </a:moveTo>
                <a:cubicBezTo>
                  <a:pt x="5207787" y="495370"/>
                  <a:pt x="5207787" y="495370"/>
                  <a:pt x="5208476" y="496946"/>
                </a:cubicBezTo>
                <a:cubicBezTo>
                  <a:pt x="5209167" y="498522"/>
                  <a:pt x="5209167" y="498522"/>
                  <a:pt x="5207519" y="499243"/>
                </a:cubicBezTo>
                <a:cubicBezTo>
                  <a:pt x="5208208" y="500820"/>
                  <a:pt x="5206561" y="501541"/>
                  <a:pt x="5206561" y="501541"/>
                </a:cubicBezTo>
                <a:cubicBezTo>
                  <a:pt x="5206847" y="508924"/>
                  <a:pt x="5211387" y="512568"/>
                  <a:pt x="5215928" y="516213"/>
                </a:cubicBezTo>
                <a:lnTo>
                  <a:pt x="5225169" y="530687"/>
                </a:lnTo>
                <a:lnTo>
                  <a:pt x="5143954" y="530687"/>
                </a:lnTo>
                <a:lnTo>
                  <a:pt x="5154787" y="522325"/>
                </a:lnTo>
                <a:cubicBezTo>
                  <a:pt x="5163868" y="529615"/>
                  <a:pt x="5174981" y="519117"/>
                  <a:pt x="5183642" y="520958"/>
                </a:cubicBezTo>
                <a:cubicBezTo>
                  <a:pt x="5183758" y="507766"/>
                  <a:pt x="5191728" y="508032"/>
                  <a:pt x="5200812" y="515321"/>
                </a:cubicBezTo>
                <a:cubicBezTo>
                  <a:pt x="5200390" y="509873"/>
                  <a:pt x="5198321" y="505147"/>
                  <a:pt x="5199548" y="498977"/>
                </a:cubicBezTo>
                <a:cubicBezTo>
                  <a:pt x="5201195" y="498256"/>
                  <a:pt x="5201195" y="498256"/>
                  <a:pt x="5202844" y="497534"/>
                </a:cubicBezTo>
                <a:cubicBezTo>
                  <a:pt x="5203533" y="499110"/>
                  <a:pt x="5203533" y="499110"/>
                  <a:pt x="5203533" y="499110"/>
                </a:cubicBezTo>
                <a:cubicBezTo>
                  <a:pt x="5203533" y="499110"/>
                  <a:pt x="5204492" y="496813"/>
                  <a:pt x="5206139" y="496091"/>
                </a:cubicBezTo>
                <a:close/>
                <a:moveTo>
                  <a:pt x="5234290" y="493157"/>
                </a:moveTo>
                <a:cubicBezTo>
                  <a:pt x="5241252" y="495731"/>
                  <a:pt x="5253802" y="497732"/>
                  <a:pt x="5254412" y="512459"/>
                </a:cubicBezTo>
                <a:cubicBezTo>
                  <a:pt x="5243928" y="515174"/>
                  <a:pt x="5239718" y="518891"/>
                  <a:pt x="5230689" y="511600"/>
                </a:cubicBezTo>
                <a:cubicBezTo>
                  <a:pt x="5230127" y="508096"/>
                  <a:pt x="5229567" y="504593"/>
                  <a:pt x="5229877" y="501412"/>
                </a:cubicBezTo>
                <a:cubicBezTo>
                  <a:pt x="5230186" y="498232"/>
                  <a:pt x="5231367" y="495373"/>
                  <a:pt x="5234290" y="493157"/>
                </a:cubicBezTo>
                <a:close/>
                <a:moveTo>
                  <a:pt x="7005144" y="491412"/>
                </a:moveTo>
                <a:cubicBezTo>
                  <a:pt x="7006786" y="490694"/>
                  <a:pt x="7008185" y="493890"/>
                  <a:pt x="7008883" y="495489"/>
                </a:cubicBezTo>
                <a:cubicBezTo>
                  <a:pt x="7007241" y="496208"/>
                  <a:pt x="7007942" y="497806"/>
                  <a:pt x="7007942" y="497806"/>
                </a:cubicBezTo>
                <a:cubicBezTo>
                  <a:pt x="7008641" y="499405"/>
                  <a:pt x="7008641" y="499405"/>
                  <a:pt x="7010983" y="500284"/>
                </a:cubicBezTo>
                <a:cubicBezTo>
                  <a:pt x="7010283" y="498685"/>
                  <a:pt x="7011926" y="497967"/>
                  <a:pt x="7011926" y="497967"/>
                </a:cubicBezTo>
                <a:cubicBezTo>
                  <a:pt x="7015211" y="496528"/>
                  <a:pt x="7017797" y="493491"/>
                  <a:pt x="7019440" y="492773"/>
                </a:cubicBezTo>
                <a:cubicBezTo>
                  <a:pt x="7019440" y="492773"/>
                  <a:pt x="7019440" y="492773"/>
                  <a:pt x="7021082" y="492053"/>
                </a:cubicBezTo>
                <a:cubicBezTo>
                  <a:pt x="7021082" y="492053"/>
                  <a:pt x="7021082" y="492053"/>
                  <a:pt x="7023427" y="492932"/>
                </a:cubicBezTo>
                <a:cubicBezTo>
                  <a:pt x="7024125" y="494531"/>
                  <a:pt x="7022482" y="495250"/>
                  <a:pt x="7023182" y="496848"/>
                </a:cubicBezTo>
                <a:cubicBezTo>
                  <a:pt x="7020597" y="499884"/>
                  <a:pt x="7017312" y="501324"/>
                  <a:pt x="7014024" y="502761"/>
                </a:cubicBezTo>
                <a:cubicBezTo>
                  <a:pt x="7014024" y="502761"/>
                  <a:pt x="7014726" y="504360"/>
                  <a:pt x="7013083" y="505079"/>
                </a:cubicBezTo>
                <a:cubicBezTo>
                  <a:pt x="7014726" y="504360"/>
                  <a:pt x="7015423" y="505959"/>
                  <a:pt x="7017767" y="506838"/>
                </a:cubicBezTo>
                <a:cubicBezTo>
                  <a:pt x="7018467" y="508436"/>
                  <a:pt x="7018467" y="508436"/>
                  <a:pt x="7018467" y="508436"/>
                </a:cubicBezTo>
                <a:cubicBezTo>
                  <a:pt x="7019167" y="510035"/>
                  <a:pt x="7019167" y="510035"/>
                  <a:pt x="7019167" y="510035"/>
                </a:cubicBezTo>
                <a:cubicBezTo>
                  <a:pt x="7018222" y="512352"/>
                  <a:pt x="7018222" y="512352"/>
                  <a:pt x="7018924" y="513950"/>
                </a:cubicBezTo>
                <a:cubicBezTo>
                  <a:pt x="7017281" y="514670"/>
                  <a:pt x="7017980" y="516268"/>
                  <a:pt x="7018679" y="517865"/>
                </a:cubicBezTo>
                <a:cubicBezTo>
                  <a:pt x="7017736" y="520183"/>
                  <a:pt x="7017736" y="520183"/>
                  <a:pt x="7016093" y="520903"/>
                </a:cubicBezTo>
                <a:cubicBezTo>
                  <a:pt x="7015395" y="519304"/>
                  <a:pt x="7014694" y="517705"/>
                  <a:pt x="7014694" y="517705"/>
                </a:cubicBezTo>
                <a:cubicBezTo>
                  <a:pt x="7013295" y="514510"/>
                  <a:pt x="7014239" y="512190"/>
                  <a:pt x="7014239" y="512190"/>
                </a:cubicBezTo>
                <a:cubicBezTo>
                  <a:pt x="7015181" y="509874"/>
                  <a:pt x="7015181" y="509874"/>
                  <a:pt x="7015181" y="509874"/>
                </a:cubicBezTo>
                <a:cubicBezTo>
                  <a:pt x="7015181" y="509874"/>
                  <a:pt x="7012839" y="508994"/>
                  <a:pt x="7012839" y="508994"/>
                </a:cubicBezTo>
                <a:cubicBezTo>
                  <a:pt x="7011195" y="509713"/>
                  <a:pt x="7011195" y="509713"/>
                  <a:pt x="7011195" y="509713"/>
                </a:cubicBezTo>
                <a:cubicBezTo>
                  <a:pt x="7011195" y="509713"/>
                  <a:pt x="7009553" y="510433"/>
                  <a:pt x="7010252" y="512031"/>
                </a:cubicBezTo>
                <a:cubicBezTo>
                  <a:pt x="7010252" y="512031"/>
                  <a:pt x="7007909" y="511152"/>
                  <a:pt x="7007909" y="511152"/>
                </a:cubicBezTo>
                <a:cubicBezTo>
                  <a:pt x="7007211" y="509553"/>
                  <a:pt x="7006510" y="507955"/>
                  <a:pt x="7006510" y="507955"/>
                </a:cubicBezTo>
                <a:cubicBezTo>
                  <a:pt x="7008154" y="507236"/>
                  <a:pt x="7008154" y="507236"/>
                  <a:pt x="7008154" y="507236"/>
                </a:cubicBezTo>
                <a:cubicBezTo>
                  <a:pt x="7007454" y="505639"/>
                  <a:pt x="7007454" y="505639"/>
                  <a:pt x="7007454" y="505639"/>
                </a:cubicBezTo>
                <a:cubicBezTo>
                  <a:pt x="7007454" y="505639"/>
                  <a:pt x="7006755" y="504040"/>
                  <a:pt x="7004412" y="503161"/>
                </a:cubicBezTo>
                <a:cubicBezTo>
                  <a:pt x="7005112" y="504759"/>
                  <a:pt x="7003469" y="505478"/>
                  <a:pt x="7003469" y="505478"/>
                </a:cubicBezTo>
                <a:cubicBezTo>
                  <a:pt x="7001827" y="506197"/>
                  <a:pt x="7001827" y="506197"/>
                  <a:pt x="7000185" y="506916"/>
                </a:cubicBezTo>
                <a:cubicBezTo>
                  <a:pt x="6998539" y="507635"/>
                  <a:pt x="6998539" y="507635"/>
                  <a:pt x="6997843" y="506038"/>
                </a:cubicBezTo>
                <a:cubicBezTo>
                  <a:pt x="6997142" y="504438"/>
                  <a:pt x="6997142" y="504438"/>
                  <a:pt x="6998784" y="503719"/>
                </a:cubicBezTo>
                <a:cubicBezTo>
                  <a:pt x="6998784" y="503719"/>
                  <a:pt x="7000427" y="503001"/>
                  <a:pt x="6999727" y="501402"/>
                </a:cubicBezTo>
                <a:cubicBezTo>
                  <a:pt x="7001371" y="500682"/>
                  <a:pt x="7003012" y="499963"/>
                  <a:pt x="7003012" y="499963"/>
                </a:cubicBezTo>
                <a:cubicBezTo>
                  <a:pt x="7003012" y="499963"/>
                  <a:pt x="7003012" y="499963"/>
                  <a:pt x="7004656" y="499245"/>
                </a:cubicBezTo>
                <a:cubicBezTo>
                  <a:pt x="7003956" y="497645"/>
                  <a:pt x="7003257" y="496047"/>
                  <a:pt x="7003500" y="492131"/>
                </a:cubicBezTo>
                <a:cubicBezTo>
                  <a:pt x="7003500" y="492131"/>
                  <a:pt x="7003500" y="492131"/>
                  <a:pt x="7005144" y="491412"/>
                </a:cubicBezTo>
                <a:close/>
                <a:moveTo>
                  <a:pt x="6972028" y="487396"/>
                </a:moveTo>
                <a:cubicBezTo>
                  <a:pt x="6972028" y="487396"/>
                  <a:pt x="6974395" y="488246"/>
                  <a:pt x="6975086" y="489828"/>
                </a:cubicBezTo>
                <a:cubicBezTo>
                  <a:pt x="6975778" y="491410"/>
                  <a:pt x="6975778" y="491410"/>
                  <a:pt x="6974106" y="492143"/>
                </a:cubicBezTo>
                <a:cubicBezTo>
                  <a:pt x="6974106" y="492143"/>
                  <a:pt x="6974106" y="492143"/>
                  <a:pt x="6972434" y="492876"/>
                </a:cubicBezTo>
                <a:cubicBezTo>
                  <a:pt x="6972434" y="492876"/>
                  <a:pt x="6970761" y="493605"/>
                  <a:pt x="6971453" y="495189"/>
                </a:cubicBezTo>
                <a:cubicBezTo>
                  <a:pt x="6969782" y="495921"/>
                  <a:pt x="6969782" y="495921"/>
                  <a:pt x="6967416" y="495071"/>
                </a:cubicBezTo>
                <a:cubicBezTo>
                  <a:pt x="6967416" y="495071"/>
                  <a:pt x="6966724" y="493488"/>
                  <a:pt x="6966031" y="491905"/>
                </a:cubicBezTo>
                <a:cubicBezTo>
                  <a:pt x="6967011" y="489591"/>
                  <a:pt x="6968683" y="488862"/>
                  <a:pt x="6970355" y="488128"/>
                </a:cubicBezTo>
                <a:cubicBezTo>
                  <a:pt x="6970355" y="488128"/>
                  <a:pt x="6972028" y="487396"/>
                  <a:pt x="6972028" y="487396"/>
                </a:cubicBezTo>
                <a:close/>
                <a:moveTo>
                  <a:pt x="7056889" y="483846"/>
                </a:moveTo>
                <a:cubicBezTo>
                  <a:pt x="7060324" y="491692"/>
                  <a:pt x="7060235" y="482382"/>
                  <a:pt x="7066030" y="491066"/>
                </a:cubicBezTo>
                <a:cubicBezTo>
                  <a:pt x="7064446" y="501107"/>
                  <a:pt x="7054023" y="500062"/>
                  <a:pt x="7049691" y="503827"/>
                </a:cubicBezTo>
                <a:cubicBezTo>
                  <a:pt x="7049004" y="502258"/>
                  <a:pt x="7048319" y="500689"/>
                  <a:pt x="7047630" y="499119"/>
                </a:cubicBezTo>
                <a:cubicBezTo>
                  <a:pt x="7044285" y="500584"/>
                  <a:pt x="7040941" y="502047"/>
                  <a:pt x="7037594" y="503512"/>
                </a:cubicBezTo>
                <a:cubicBezTo>
                  <a:pt x="7038282" y="505081"/>
                  <a:pt x="7036609" y="505812"/>
                  <a:pt x="7036609" y="505812"/>
                </a:cubicBezTo>
                <a:cubicBezTo>
                  <a:pt x="7034937" y="506546"/>
                  <a:pt x="7034248" y="504976"/>
                  <a:pt x="7033563" y="503407"/>
                </a:cubicBezTo>
                <a:cubicBezTo>
                  <a:pt x="7032727" y="503773"/>
                  <a:pt x="7032555" y="503382"/>
                  <a:pt x="7032592" y="502897"/>
                </a:cubicBezTo>
                <a:cubicBezTo>
                  <a:pt x="7032628" y="502413"/>
                  <a:pt x="7032876" y="501838"/>
                  <a:pt x="7032876" y="501838"/>
                </a:cubicBezTo>
                <a:cubicBezTo>
                  <a:pt x="7034547" y="501106"/>
                  <a:pt x="7036220" y="500373"/>
                  <a:pt x="7036220" y="500373"/>
                </a:cubicBezTo>
                <a:cubicBezTo>
                  <a:pt x="7037206" y="498073"/>
                  <a:pt x="7040553" y="496608"/>
                  <a:pt x="7042224" y="495876"/>
                </a:cubicBezTo>
                <a:cubicBezTo>
                  <a:pt x="7043897" y="495143"/>
                  <a:pt x="7045569" y="494411"/>
                  <a:pt x="7047929" y="495248"/>
                </a:cubicBezTo>
                <a:cubicBezTo>
                  <a:pt x="7047244" y="493679"/>
                  <a:pt x="7047244" y="493679"/>
                  <a:pt x="7047244" y="493679"/>
                </a:cubicBezTo>
                <a:cubicBezTo>
                  <a:pt x="7050200" y="486775"/>
                  <a:pt x="7056980" y="493156"/>
                  <a:pt x="7056889" y="483846"/>
                </a:cubicBezTo>
                <a:close/>
                <a:moveTo>
                  <a:pt x="6998059" y="479429"/>
                </a:moveTo>
                <a:cubicBezTo>
                  <a:pt x="6999651" y="478733"/>
                  <a:pt x="7000407" y="480458"/>
                  <a:pt x="7002001" y="479761"/>
                </a:cubicBezTo>
                <a:cubicBezTo>
                  <a:pt x="7002756" y="481486"/>
                  <a:pt x="7002756" y="481486"/>
                  <a:pt x="7003512" y="483214"/>
                </a:cubicBezTo>
                <a:cubicBezTo>
                  <a:pt x="7003512" y="483214"/>
                  <a:pt x="7003512" y="483214"/>
                  <a:pt x="7001918" y="483910"/>
                </a:cubicBezTo>
                <a:cubicBezTo>
                  <a:pt x="7001163" y="482185"/>
                  <a:pt x="6999571" y="482883"/>
                  <a:pt x="6998813" y="481155"/>
                </a:cubicBezTo>
                <a:cubicBezTo>
                  <a:pt x="6997222" y="481854"/>
                  <a:pt x="6997222" y="481854"/>
                  <a:pt x="6996465" y="480127"/>
                </a:cubicBezTo>
                <a:cubicBezTo>
                  <a:pt x="6996465" y="480127"/>
                  <a:pt x="6996465" y="480127"/>
                  <a:pt x="6998059" y="479429"/>
                </a:cubicBezTo>
                <a:close/>
                <a:moveTo>
                  <a:pt x="6911753" y="478994"/>
                </a:moveTo>
                <a:cubicBezTo>
                  <a:pt x="6912475" y="478967"/>
                  <a:pt x="6905273" y="480963"/>
                  <a:pt x="6907738" y="479884"/>
                </a:cubicBezTo>
                <a:cubicBezTo>
                  <a:pt x="6910391" y="479235"/>
                  <a:pt x="6911513" y="479004"/>
                  <a:pt x="6911753" y="478994"/>
                </a:cubicBezTo>
                <a:close/>
                <a:moveTo>
                  <a:pt x="5257126" y="477675"/>
                </a:moveTo>
                <a:cubicBezTo>
                  <a:pt x="5258535" y="480898"/>
                  <a:pt x="5260651" y="485731"/>
                  <a:pt x="5256362" y="485688"/>
                </a:cubicBezTo>
                <a:cubicBezTo>
                  <a:pt x="5255655" y="484078"/>
                  <a:pt x="5254950" y="482466"/>
                  <a:pt x="5254245" y="480856"/>
                </a:cubicBezTo>
                <a:cubicBezTo>
                  <a:pt x="5256038" y="480071"/>
                  <a:pt x="5257126" y="477675"/>
                  <a:pt x="5257126" y="477675"/>
                </a:cubicBezTo>
                <a:close/>
                <a:moveTo>
                  <a:pt x="5277180" y="474383"/>
                </a:moveTo>
                <a:cubicBezTo>
                  <a:pt x="5280095" y="478762"/>
                  <a:pt x="5280224" y="482477"/>
                  <a:pt x="5278986" y="484198"/>
                </a:cubicBezTo>
                <a:cubicBezTo>
                  <a:pt x="5277745" y="485919"/>
                  <a:pt x="5275135" y="485646"/>
                  <a:pt x="5272567" y="482058"/>
                </a:cubicBezTo>
                <a:cubicBezTo>
                  <a:pt x="5275220" y="479011"/>
                  <a:pt x="5276199" y="476696"/>
                  <a:pt x="5277180" y="474383"/>
                </a:cubicBezTo>
                <a:close/>
                <a:moveTo>
                  <a:pt x="7065480" y="472995"/>
                </a:moveTo>
                <a:lnTo>
                  <a:pt x="7067329" y="477587"/>
                </a:lnTo>
                <a:cubicBezTo>
                  <a:pt x="7066765" y="477627"/>
                  <a:pt x="7065863" y="476962"/>
                  <a:pt x="7064586" y="475163"/>
                </a:cubicBezTo>
                <a:close/>
                <a:moveTo>
                  <a:pt x="7065410" y="472823"/>
                </a:moveTo>
                <a:lnTo>
                  <a:pt x="7065535" y="472862"/>
                </a:lnTo>
                <a:lnTo>
                  <a:pt x="7065480" y="472995"/>
                </a:lnTo>
                <a:close/>
                <a:moveTo>
                  <a:pt x="7016484" y="472331"/>
                </a:moveTo>
                <a:cubicBezTo>
                  <a:pt x="7017458" y="472523"/>
                  <a:pt x="7018475" y="473492"/>
                  <a:pt x="7019514" y="475866"/>
                </a:cubicBezTo>
                <a:cubicBezTo>
                  <a:pt x="7015636" y="475678"/>
                  <a:pt x="7017714" y="480425"/>
                  <a:pt x="7012241" y="480936"/>
                </a:cubicBezTo>
                <a:cubicBezTo>
                  <a:pt x="7010856" y="477769"/>
                  <a:pt x="7007879" y="475302"/>
                  <a:pt x="7009471" y="474606"/>
                </a:cubicBezTo>
                <a:cubicBezTo>
                  <a:pt x="7011030" y="478166"/>
                  <a:pt x="7013562" y="471754"/>
                  <a:pt x="7016484" y="472331"/>
                </a:cubicBezTo>
                <a:close/>
                <a:moveTo>
                  <a:pt x="7064151" y="469696"/>
                </a:moveTo>
                <a:lnTo>
                  <a:pt x="7065410" y="472823"/>
                </a:lnTo>
                <a:lnTo>
                  <a:pt x="7062994" y="472089"/>
                </a:lnTo>
                <a:cubicBezTo>
                  <a:pt x="7062444" y="471387"/>
                  <a:pt x="7062508" y="470416"/>
                  <a:pt x="7064151" y="469696"/>
                </a:cubicBezTo>
                <a:close/>
                <a:moveTo>
                  <a:pt x="7050683" y="459551"/>
                </a:moveTo>
                <a:cubicBezTo>
                  <a:pt x="7052849" y="457874"/>
                  <a:pt x="7056222" y="457855"/>
                  <a:pt x="7058459" y="460762"/>
                </a:cubicBezTo>
                <a:cubicBezTo>
                  <a:pt x="7053596" y="462891"/>
                  <a:pt x="7050353" y="464310"/>
                  <a:pt x="7050159" y="468281"/>
                </a:cubicBezTo>
                <a:cubicBezTo>
                  <a:pt x="7047563" y="464559"/>
                  <a:pt x="7048520" y="461225"/>
                  <a:pt x="7050683" y="459551"/>
                </a:cubicBezTo>
                <a:close/>
                <a:moveTo>
                  <a:pt x="7035976" y="459404"/>
                </a:moveTo>
                <a:cubicBezTo>
                  <a:pt x="7036668" y="460986"/>
                  <a:pt x="7037361" y="462568"/>
                  <a:pt x="7038055" y="464150"/>
                </a:cubicBezTo>
                <a:cubicBezTo>
                  <a:pt x="7038055" y="464150"/>
                  <a:pt x="7040390" y="465014"/>
                  <a:pt x="7041081" y="466596"/>
                </a:cubicBezTo>
                <a:cubicBezTo>
                  <a:pt x="7037797" y="468035"/>
                  <a:pt x="7035852" y="470299"/>
                  <a:pt x="7033885" y="471397"/>
                </a:cubicBezTo>
                <a:cubicBezTo>
                  <a:pt x="7031919" y="472493"/>
                  <a:pt x="7029929" y="472421"/>
                  <a:pt x="7026554" y="469185"/>
                </a:cubicBezTo>
                <a:cubicBezTo>
                  <a:pt x="7033819" y="467890"/>
                  <a:pt x="7031048" y="461560"/>
                  <a:pt x="7035976" y="459404"/>
                </a:cubicBezTo>
                <a:close/>
                <a:moveTo>
                  <a:pt x="6984822" y="449741"/>
                </a:moveTo>
                <a:cubicBezTo>
                  <a:pt x="6985236" y="448729"/>
                  <a:pt x="6985939" y="448659"/>
                  <a:pt x="6987222" y="450472"/>
                </a:cubicBezTo>
                <a:cubicBezTo>
                  <a:pt x="6983441" y="459722"/>
                  <a:pt x="6987222" y="450472"/>
                  <a:pt x="6990957" y="454531"/>
                </a:cubicBezTo>
                <a:cubicBezTo>
                  <a:pt x="6990012" y="456845"/>
                  <a:pt x="6987425" y="459876"/>
                  <a:pt x="6985133" y="461354"/>
                </a:cubicBezTo>
                <a:cubicBezTo>
                  <a:pt x="6982843" y="462830"/>
                  <a:pt x="6980852" y="462752"/>
                  <a:pt x="6981101" y="458847"/>
                </a:cubicBezTo>
                <a:cubicBezTo>
                  <a:pt x="6984949" y="464283"/>
                  <a:pt x="6983581" y="452776"/>
                  <a:pt x="6984822" y="449741"/>
                </a:cubicBezTo>
                <a:close/>
                <a:moveTo>
                  <a:pt x="6931330" y="448610"/>
                </a:moveTo>
                <a:cubicBezTo>
                  <a:pt x="6932552" y="449224"/>
                  <a:pt x="6934058" y="450922"/>
                  <a:pt x="6936043" y="454296"/>
                </a:cubicBezTo>
                <a:cubicBezTo>
                  <a:pt x="6930230" y="454954"/>
                  <a:pt x="6927138" y="452537"/>
                  <a:pt x="6933323" y="457372"/>
                </a:cubicBezTo>
                <a:cubicBezTo>
                  <a:pt x="6926817" y="456448"/>
                  <a:pt x="6927880" y="463525"/>
                  <a:pt x="6922710" y="456359"/>
                </a:cubicBezTo>
                <a:cubicBezTo>
                  <a:pt x="6925271" y="455239"/>
                  <a:pt x="6926620" y="451350"/>
                  <a:pt x="6928319" y="449428"/>
                </a:cubicBezTo>
                <a:cubicBezTo>
                  <a:pt x="6929169" y="448466"/>
                  <a:pt x="6930108" y="447996"/>
                  <a:pt x="6931330" y="448610"/>
                </a:cubicBezTo>
                <a:close/>
                <a:moveTo>
                  <a:pt x="5276536" y="448030"/>
                </a:moveTo>
                <a:cubicBezTo>
                  <a:pt x="5278823" y="447736"/>
                  <a:pt x="5281715" y="448827"/>
                  <a:pt x="5284376" y="450492"/>
                </a:cubicBezTo>
                <a:cubicBezTo>
                  <a:pt x="5284139" y="454366"/>
                  <a:pt x="5283730" y="457845"/>
                  <a:pt x="5282541" y="459543"/>
                </a:cubicBezTo>
                <a:cubicBezTo>
                  <a:pt x="5281352" y="461242"/>
                  <a:pt x="5279385" y="461160"/>
                  <a:pt x="5276031" y="457914"/>
                </a:cubicBezTo>
                <a:cubicBezTo>
                  <a:pt x="5278583" y="454912"/>
                  <a:pt x="5274648" y="454749"/>
                  <a:pt x="5272333" y="453877"/>
                </a:cubicBezTo>
                <a:cubicBezTo>
                  <a:pt x="5272568" y="450002"/>
                  <a:pt x="5274249" y="448324"/>
                  <a:pt x="5276536" y="448030"/>
                </a:cubicBezTo>
                <a:close/>
                <a:moveTo>
                  <a:pt x="6931824" y="444657"/>
                </a:moveTo>
                <a:cubicBezTo>
                  <a:pt x="6933418" y="443960"/>
                  <a:pt x="6935009" y="443262"/>
                  <a:pt x="6935682" y="444797"/>
                </a:cubicBezTo>
                <a:cubicBezTo>
                  <a:pt x="6937274" y="444099"/>
                  <a:pt x="6937946" y="445635"/>
                  <a:pt x="6937946" y="445635"/>
                </a:cubicBezTo>
                <a:cubicBezTo>
                  <a:pt x="6937026" y="447866"/>
                  <a:pt x="6937026" y="447866"/>
                  <a:pt x="6937026" y="447866"/>
                </a:cubicBezTo>
                <a:cubicBezTo>
                  <a:pt x="6934761" y="447028"/>
                  <a:pt x="6934089" y="445495"/>
                  <a:pt x="6932497" y="446192"/>
                </a:cubicBezTo>
                <a:cubicBezTo>
                  <a:pt x="6932497" y="446192"/>
                  <a:pt x="6932497" y="446192"/>
                  <a:pt x="6931824" y="444657"/>
                </a:cubicBezTo>
                <a:close/>
                <a:moveTo>
                  <a:pt x="7151516" y="440368"/>
                </a:moveTo>
                <a:cubicBezTo>
                  <a:pt x="7153146" y="439655"/>
                  <a:pt x="7153860" y="441285"/>
                  <a:pt x="7154573" y="442916"/>
                </a:cubicBezTo>
                <a:cubicBezTo>
                  <a:pt x="7154573" y="442916"/>
                  <a:pt x="7155287" y="444545"/>
                  <a:pt x="7153658" y="445257"/>
                </a:cubicBezTo>
                <a:cubicBezTo>
                  <a:pt x="7154371" y="446889"/>
                  <a:pt x="7154371" y="446889"/>
                  <a:pt x="7154371" y="446889"/>
                </a:cubicBezTo>
                <a:cubicBezTo>
                  <a:pt x="7152285" y="448774"/>
                  <a:pt x="7150197" y="450658"/>
                  <a:pt x="7147932" y="452137"/>
                </a:cubicBezTo>
                <a:cubicBezTo>
                  <a:pt x="7145667" y="453614"/>
                  <a:pt x="7143223" y="454684"/>
                  <a:pt x="7140423" y="454937"/>
                </a:cubicBezTo>
                <a:cubicBezTo>
                  <a:pt x="7140423" y="454937"/>
                  <a:pt x="7138080" y="454020"/>
                  <a:pt x="7137367" y="452390"/>
                </a:cubicBezTo>
                <a:cubicBezTo>
                  <a:pt x="7138281" y="450047"/>
                  <a:pt x="7138281" y="450047"/>
                  <a:pt x="7139911" y="449334"/>
                </a:cubicBezTo>
                <a:cubicBezTo>
                  <a:pt x="7143883" y="449538"/>
                  <a:pt x="7148056" y="445767"/>
                  <a:pt x="7150602" y="442711"/>
                </a:cubicBezTo>
                <a:cubicBezTo>
                  <a:pt x="7152230" y="441999"/>
                  <a:pt x="7152230" y="441999"/>
                  <a:pt x="7152230" y="441999"/>
                </a:cubicBezTo>
                <a:cubicBezTo>
                  <a:pt x="7151516" y="440368"/>
                  <a:pt x="7151516" y="440368"/>
                  <a:pt x="7151516" y="440368"/>
                </a:cubicBezTo>
                <a:close/>
                <a:moveTo>
                  <a:pt x="6946916" y="440107"/>
                </a:moveTo>
                <a:cubicBezTo>
                  <a:pt x="6949736" y="446551"/>
                  <a:pt x="6945927" y="446300"/>
                  <a:pt x="6942677" y="451563"/>
                </a:cubicBezTo>
                <a:cubicBezTo>
                  <a:pt x="6939151" y="443508"/>
                  <a:pt x="6943811" y="441467"/>
                  <a:pt x="6946916" y="440107"/>
                </a:cubicBezTo>
                <a:close/>
                <a:moveTo>
                  <a:pt x="7174609" y="434374"/>
                </a:moveTo>
                <a:cubicBezTo>
                  <a:pt x="7176281" y="433641"/>
                  <a:pt x="7178660" y="434521"/>
                  <a:pt x="7179366" y="436132"/>
                </a:cubicBezTo>
                <a:cubicBezTo>
                  <a:pt x="7180069" y="437742"/>
                  <a:pt x="7179103" y="440085"/>
                  <a:pt x="7179103" y="440085"/>
                </a:cubicBezTo>
                <a:cubicBezTo>
                  <a:pt x="7177429" y="440819"/>
                  <a:pt x="7175758" y="441551"/>
                  <a:pt x="7174085" y="442282"/>
                </a:cubicBezTo>
                <a:cubicBezTo>
                  <a:pt x="7170034" y="442136"/>
                  <a:pt x="7168361" y="442867"/>
                  <a:pt x="7167394" y="445211"/>
                </a:cubicBezTo>
                <a:cubicBezTo>
                  <a:pt x="7166427" y="447554"/>
                  <a:pt x="7164755" y="448286"/>
                  <a:pt x="7164048" y="446676"/>
                </a:cubicBezTo>
                <a:cubicBezTo>
                  <a:pt x="7163343" y="445065"/>
                  <a:pt x="7162640" y="443453"/>
                  <a:pt x="7163606" y="441110"/>
                </a:cubicBezTo>
                <a:cubicBezTo>
                  <a:pt x="7164573" y="438768"/>
                  <a:pt x="7166245" y="438035"/>
                  <a:pt x="7167918" y="437302"/>
                </a:cubicBezTo>
                <a:cubicBezTo>
                  <a:pt x="7169591" y="436571"/>
                  <a:pt x="7169591" y="436571"/>
                  <a:pt x="7171265" y="435838"/>
                </a:cubicBezTo>
                <a:cubicBezTo>
                  <a:pt x="7172937" y="435106"/>
                  <a:pt x="7175315" y="435984"/>
                  <a:pt x="7174609" y="434374"/>
                </a:cubicBezTo>
                <a:close/>
                <a:moveTo>
                  <a:pt x="6904995" y="433774"/>
                </a:moveTo>
                <a:cubicBezTo>
                  <a:pt x="6906758" y="437804"/>
                  <a:pt x="6905790" y="440146"/>
                  <a:pt x="6904084" y="441374"/>
                </a:cubicBezTo>
                <a:cubicBezTo>
                  <a:pt x="6902379" y="442599"/>
                  <a:pt x="6899935" y="442711"/>
                  <a:pt x="6898746" y="442269"/>
                </a:cubicBezTo>
                <a:cubicBezTo>
                  <a:pt x="6899714" y="439926"/>
                  <a:pt x="6899714" y="439926"/>
                  <a:pt x="6898304" y="436704"/>
                </a:cubicBezTo>
                <a:cubicBezTo>
                  <a:pt x="6903322" y="434507"/>
                  <a:pt x="6903060" y="438461"/>
                  <a:pt x="6904995" y="433774"/>
                </a:cubicBezTo>
                <a:close/>
                <a:moveTo>
                  <a:pt x="6864883" y="430764"/>
                </a:moveTo>
                <a:cubicBezTo>
                  <a:pt x="6867704" y="437209"/>
                  <a:pt x="6871693" y="437381"/>
                  <a:pt x="6865356" y="436316"/>
                </a:cubicBezTo>
                <a:cubicBezTo>
                  <a:pt x="6865709" y="437122"/>
                  <a:pt x="6865650" y="438107"/>
                  <a:pt x="6865327" y="438488"/>
                </a:cubicBezTo>
                <a:cubicBezTo>
                  <a:pt x="6865005" y="438871"/>
                  <a:pt x="6864418" y="438645"/>
                  <a:pt x="6863713" y="437036"/>
                </a:cubicBezTo>
                <a:cubicBezTo>
                  <a:pt x="6866997" y="435597"/>
                  <a:pt x="6863945" y="433095"/>
                  <a:pt x="6864883" y="430764"/>
                </a:cubicBezTo>
                <a:close/>
                <a:moveTo>
                  <a:pt x="6942551" y="429319"/>
                </a:moveTo>
                <a:lnTo>
                  <a:pt x="6946460" y="438251"/>
                </a:lnTo>
                <a:cubicBezTo>
                  <a:pt x="6944766" y="438992"/>
                  <a:pt x="6943327" y="439155"/>
                  <a:pt x="6942646" y="438751"/>
                </a:cubicBezTo>
                <a:cubicBezTo>
                  <a:pt x="6941964" y="438348"/>
                  <a:pt x="6942045" y="437378"/>
                  <a:pt x="6943394" y="435853"/>
                </a:cubicBezTo>
                <a:cubicBezTo>
                  <a:pt x="6943394" y="435853"/>
                  <a:pt x="6943219" y="434878"/>
                  <a:pt x="6943016" y="433477"/>
                </a:cubicBezTo>
                <a:close/>
                <a:moveTo>
                  <a:pt x="6942493" y="428797"/>
                </a:moveTo>
                <a:lnTo>
                  <a:pt x="6942551" y="429319"/>
                </a:lnTo>
                <a:lnTo>
                  <a:pt x="6942339" y="428836"/>
                </a:lnTo>
                <a:close/>
                <a:moveTo>
                  <a:pt x="6929803" y="427029"/>
                </a:moveTo>
                <a:cubicBezTo>
                  <a:pt x="6929803" y="427029"/>
                  <a:pt x="6929803" y="427029"/>
                  <a:pt x="6930508" y="428641"/>
                </a:cubicBezTo>
                <a:cubicBezTo>
                  <a:pt x="6930508" y="428641"/>
                  <a:pt x="6930508" y="428641"/>
                  <a:pt x="6931213" y="430254"/>
                </a:cubicBezTo>
                <a:cubicBezTo>
                  <a:pt x="6929520" y="430993"/>
                  <a:pt x="6928532" y="433344"/>
                  <a:pt x="6926841" y="434086"/>
                </a:cubicBezTo>
                <a:cubicBezTo>
                  <a:pt x="6925854" y="436437"/>
                  <a:pt x="6924865" y="438789"/>
                  <a:pt x="6923174" y="439531"/>
                </a:cubicBezTo>
                <a:cubicBezTo>
                  <a:pt x="6922469" y="437920"/>
                  <a:pt x="6922469" y="437920"/>
                  <a:pt x="6922469" y="437920"/>
                </a:cubicBezTo>
                <a:cubicBezTo>
                  <a:pt x="6923455" y="435567"/>
                  <a:pt x="6925149" y="434826"/>
                  <a:pt x="6926136" y="432475"/>
                </a:cubicBezTo>
                <a:cubicBezTo>
                  <a:pt x="6925430" y="430864"/>
                  <a:pt x="6926417" y="428511"/>
                  <a:pt x="6928111" y="427771"/>
                </a:cubicBezTo>
                <a:cubicBezTo>
                  <a:pt x="6929803" y="427029"/>
                  <a:pt x="6929803" y="427029"/>
                  <a:pt x="6929803" y="427029"/>
                </a:cubicBezTo>
                <a:close/>
                <a:moveTo>
                  <a:pt x="7047126" y="426412"/>
                </a:moveTo>
                <a:cubicBezTo>
                  <a:pt x="7049271" y="429037"/>
                  <a:pt x="7048418" y="431641"/>
                  <a:pt x="7046991" y="432933"/>
                </a:cubicBezTo>
                <a:cubicBezTo>
                  <a:pt x="7045563" y="434226"/>
                  <a:pt x="7043563" y="434210"/>
                  <a:pt x="7043416" y="431601"/>
                </a:cubicBezTo>
                <a:cubicBezTo>
                  <a:pt x="7043416" y="431601"/>
                  <a:pt x="7045089" y="430869"/>
                  <a:pt x="7043779" y="427876"/>
                </a:cubicBezTo>
                <a:cubicBezTo>
                  <a:pt x="7043779" y="427876"/>
                  <a:pt x="7045452" y="427144"/>
                  <a:pt x="7047126" y="426412"/>
                </a:cubicBezTo>
                <a:close/>
                <a:moveTo>
                  <a:pt x="6944350" y="424216"/>
                </a:moveTo>
                <a:cubicBezTo>
                  <a:pt x="6944350" y="424216"/>
                  <a:pt x="6942657" y="424956"/>
                  <a:pt x="6944031" y="428095"/>
                </a:cubicBezTo>
                <a:cubicBezTo>
                  <a:pt x="6945723" y="427352"/>
                  <a:pt x="6946318" y="427560"/>
                  <a:pt x="6945982" y="427942"/>
                </a:cubicBezTo>
                <a:lnTo>
                  <a:pt x="6942493" y="428797"/>
                </a:lnTo>
                <a:lnTo>
                  <a:pt x="6942464" y="428548"/>
                </a:lnTo>
                <a:cubicBezTo>
                  <a:pt x="6942349" y="426844"/>
                  <a:pt x="6942351" y="425266"/>
                  <a:pt x="6942617" y="424360"/>
                </a:cubicBezTo>
                <a:cubicBezTo>
                  <a:pt x="6942881" y="423455"/>
                  <a:pt x="6943411" y="423223"/>
                  <a:pt x="6944350" y="424216"/>
                </a:cubicBezTo>
                <a:close/>
                <a:moveTo>
                  <a:pt x="6895340" y="420633"/>
                </a:moveTo>
                <a:cubicBezTo>
                  <a:pt x="6897233" y="418889"/>
                  <a:pt x="6899259" y="418002"/>
                  <a:pt x="6901414" y="420715"/>
                </a:cubicBezTo>
                <a:cubicBezTo>
                  <a:pt x="6897765" y="422313"/>
                  <a:pt x="6896918" y="427825"/>
                  <a:pt x="6893938" y="427844"/>
                </a:cubicBezTo>
                <a:cubicBezTo>
                  <a:pt x="6892944" y="427851"/>
                  <a:pt x="6891713" y="427246"/>
                  <a:pt x="6890062" y="425683"/>
                </a:cubicBezTo>
                <a:cubicBezTo>
                  <a:pt x="6891684" y="424975"/>
                  <a:pt x="6893445" y="422375"/>
                  <a:pt x="6895340" y="420633"/>
                </a:cubicBezTo>
                <a:close/>
                <a:moveTo>
                  <a:pt x="6871561" y="420420"/>
                </a:moveTo>
                <a:lnTo>
                  <a:pt x="6875546" y="420555"/>
                </a:lnTo>
                <a:cubicBezTo>
                  <a:pt x="6874856" y="418977"/>
                  <a:pt x="6873209" y="419699"/>
                  <a:pt x="6871560" y="420421"/>
                </a:cubicBezTo>
                <a:close/>
                <a:moveTo>
                  <a:pt x="6985563" y="416677"/>
                </a:moveTo>
                <a:cubicBezTo>
                  <a:pt x="6989239" y="414832"/>
                  <a:pt x="6994117" y="414594"/>
                  <a:pt x="7000043" y="416747"/>
                </a:cubicBezTo>
                <a:cubicBezTo>
                  <a:pt x="6995723" y="420537"/>
                  <a:pt x="6998512" y="426912"/>
                  <a:pt x="6994194" y="430700"/>
                </a:cubicBezTo>
                <a:cubicBezTo>
                  <a:pt x="6991126" y="428246"/>
                  <a:pt x="6986106" y="430443"/>
                  <a:pt x="6982065" y="430313"/>
                </a:cubicBezTo>
                <a:cubicBezTo>
                  <a:pt x="6981365" y="428721"/>
                  <a:pt x="6981365" y="428721"/>
                  <a:pt x="6981365" y="428721"/>
                </a:cubicBezTo>
                <a:cubicBezTo>
                  <a:pt x="6980391" y="431046"/>
                  <a:pt x="6980391" y="431046"/>
                  <a:pt x="6980391" y="431046"/>
                </a:cubicBezTo>
                <a:cubicBezTo>
                  <a:pt x="6981090" y="432639"/>
                  <a:pt x="6981787" y="434233"/>
                  <a:pt x="6982485" y="435826"/>
                </a:cubicBezTo>
                <a:cubicBezTo>
                  <a:pt x="6983182" y="437419"/>
                  <a:pt x="6983182" y="437419"/>
                  <a:pt x="6983879" y="439012"/>
                </a:cubicBezTo>
                <a:cubicBezTo>
                  <a:pt x="6983879" y="439012"/>
                  <a:pt x="6982207" y="439746"/>
                  <a:pt x="6981508" y="438151"/>
                </a:cubicBezTo>
                <a:cubicBezTo>
                  <a:pt x="6979139" y="437290"/>
                  <a:pt x="6977744" y="434105"/>
                  <a:pt x="6976349" y="430916"/>
                </a:cubicBezTo>
                <a:cubicBezTo>
                  <a:pt x="6978022" y="430185"/>
                  <a:pt x="6978022" y="430185"/>
                  <a:pt x="6978022" y="430185"/>
                </a:cubicBezTo>
                <a:cubicBezTo>
                  <a:pt x="6977324" y="428591"/>
                  <a:pt x="6978997" y="427859"/>
                  <a:pt x="6978997" y="427859"/>
                </a:cubicBezTo>
                <a:cubicBezTo>
                  <a:pt x="6979974" y="425534"/>
                  <a:pt x="6979974" y="425534"/>
                  <a:pt x="6979974" y="425534"/>
                </a:cubicBezTo>
                <a:cubicBezTo>
                  <a:pt x="6978299" y="426266"/>
                  <a:pt x="6978299" y="426266"/>
                  <a:pt x="6978299" y="426266"/>
                </a:cubicBezTo>
                <a:cubicBezTo>
                  <a:pt x="6979414" y="421981"/>
                  <a:pt x="6981887" y="418525"/>
                  <a:pt x="6985563" y="416677"/>
                </a:cubicBezTo>
                <a:close/>
                <a:moveTo>
                  <a:pt x="7095873" y="411490"/>
                </a:moveTo>
                <a:lnTo>
                  <a:pt x="7100474" y="417869"/>
                </a:lnTo>
                <a:cubicBezTo>
                  <a:pt x="7097455" y="417803"/>
                  <a:pt x="7097848" y="420407"/>
                  <a:pt x="7096953" y="420712"/>
                </a:cubicBezTo>
                <a:cubicBezTo>
                  <a:pt x="7096656" y="420815"/>
                  <a:pt x="7096215" y="420661"/>
                  <a:pt x="7095457" y="420066"/>
                </a:cubicBezTo>
                <a:close/>
                <a:moveTo>
                  <a:pt x="7095903" y="410845"/>
                </a:moveTo>
                <a:cubicBezTo>
                  <a:pt x="7096982" y="408752"/>
                  <a:pt x="7098406" y="408593"/>
                  <a:pt x="7098433" y="413209"/>
                </a:cubicBezTo>
                <a:lnTo>
                  <a:pt x="7095887" y="411213"/>
                </a:lnTo>
                <a:close/>
                <a:moveTo>
                  <a:pt x="7095401" y="410834"/>
                </a:moveTo>
                <a:lnTo>
                  <a:pt x="7095887" y="411213"/>
                </a:lnTo>
                <a:lnTo>
                  <a:pt x="7095873" y="411490"/>
                </a:lnTo>
                <a:close/>
                <a:moveTo>
                  <a:pt x="5383203" y="407404"/>
                </a:moveTo>
                <a:cubicBezTo>
                  <a:pt x="5385841" y="417769"/>
                  <a:pt x="5389732" y="417984"/>
                  <a:pt x="5386363" y="423299"/>
                </a:cubicBezTo>
                <a:cubicBezTo>
                  <a:pt x="5380357" y="418248"/>
                  <a:pt x="5379104" y="428396"/>
                  <a:pt x="5372575" y="417816"/>
                </a:cubicBezTo>
                <a:cubicBezTo>
                  <a:pt x="5374167" y="417118"/>
                  <a:pt x="5373462" y="415507"/>
                  <a:pt x="5372052" y="412285"/>
                </a:cubicBezTo>
                <a:cubicBezTo>
                  <a:pt x="5378425" y="409495"/>
                  <a:pt x="5376830" y="410192"/>
                  <a:pt x="5383203" y="407404"/>
                </a:cubicBezTo>
                <a:close/>
                <a:moveTo>
                  <a:pt x="7034703" y="397979"/>
                </a:moveTo>
                <a:cubicBezTo>
                  <a:pt x="7036356" y="397255"/>
                  <a:pt x="7037009" y="398751"/>
                  <a:pt x="7037009" y="398751"/>
                </a:cubicBezTo>
                <a:cubicBezTo>
                  <a:pt x="7037666" y="400247"/>
                  <a:pt x="7038319" y="401743"/>
                  <a:pt x="7036669" y="402467"/>
                </a:cubicBezTo>
                <a:cubicBezTo>
                  <a:pt x="7035017" y="403190"/>
                  <a:pt x="7031715" y="404636"/>
                  <a:pt x="7029407" y="403862"/>
                </a:cubicBezTo>
                <a:cubicBezTo>
                  <a:pt x="7022801" y="406753"/>
                  <a:pt x="7017847" y="408922"/>
                  <a:pt x="7013547" y="412587"/>
                </a:cubicBezTo>
                <a:cubicBezTo>
                  <a:pt x="7013048" y="413696"/>
                  <a:pt x="7012636" y="413878"/>
                  <a:pt x="7012347" y="413781"/>
                </a:cubicBezTo>
                <a:cubicBezTo>
                  <a:pt x="7012060" y="413684"/>
                  <a:pt x="7011895" y="413310"/>
                  <a:pt x="7011895" y="413310"/>
                </a:cubicBezTo>
                <a:cubicBezTo>
                  <a:pt x="7009589" y="412537"/>
                  <a:pt x="7010587" y="410318"/>
                  <a:pt x="7010587" y="410318"/>
                </a:cubicBezTo>
                <a:cubicBezTo>
                  <a:pt x="7013234" y="407377"/>
                  <a:pt x="7015881" y="404435"/>
                  <a:pt x="7019185" y="402989"/>
                </a:cubicBezTo>
                <a:cubicBezTo>
                  <a:pt x="7022488" y="401541"/>
                  <a:pt x="7024794" y="402315"/>
                  <a:pt x="7028098" y="400870"/>
                </a:cubicBezTo>
                <a:cubicBezTo>
                  <a:pt x="7029749" y="400149"/>
                  <a:pt x="7033053" y="398702"/>
                  <a:pt x="7034703" y="397979"/>
                </a:cubicBezTo>
                <a:close/>
                <a:moveTo>
                  <a:pt x="5496259" y="386526"/>
                </a:moveTo>
                <a:cubicBezTo>
                  <a:pt x="5499007" y="392802"/>
                  <a:pt x="5499425" y="398228"/>
                  <a:pt x="5493810" y="398817"/>
                </a:cubicBezTo>
                <a:cubicBezTo>
                  <a:pt x="5494496" y="400387"/>
                  <a:pt x="5494496" y="400387"/>
                  <a:pt x="5494496" y="400387"/>
                </a:cubicBezTo>
                <a:cubicBezTo>
                  <a:pt x="5494496" y="400387"/>
                  <a:pt x="5495184" y="401956"/>
                  <a:pt x="5495184" y="401956"/>
                </a:cubicBezTo>
                <a:cubicBezTo>
                  <a:pt x="5499844" y="403656"/>
                  <a:pt x="5497783" y="398947"/>
                  <a:pt x="5502442" y="400648"/>
                </a:cubicBezTo>
                <a:cubicBezTo>
                  <a:pt x="5503965" y="413071"/>
                  <a:pt x="5499455" y="420656"/>
                  <a:pt x="5492614" y="427390"/>
                </a:cubicBezTo>
                <a:cubicBezTo>
                  <a:pt x="5488492" y="417975"/>
                  <a:pt x="5480965" y="423140"/>
                  <a:pt x="5473708" y="424447"/>
                </a:cubicBezTo>
                <a:cubicBezTo>
                  <a:pt x="5471477" y="419345"/>
                  <a:pt x="5470820" y="415892"/>
                  <a:pt x="5471263" y="413478"/>
                </a:cubicBezTo>
                <a:cubicBezTo>
                  <a:pt x="5472588" y="406236"/>
                  <a:pt x="5483789" y="408346"/>
                  <a:pt x="5491898" y="403393"/>
                </a:cubicBezTo>
                <a:cubicBezTo>
                  <a:pt x="5491211" y="401824"/>
                  <a:pt x="5491211" y="401824"/>
                  <a:pt x="5491211" y="401824"/>
                </a:cubicBezTo>
                <a:cubicBezTo>
                  <a:pt x="5489837" y="398686"/>
                  <a:pt x="5489151" y="397116"/>
                  <a:pt x="5488465" y="395548"/>
                </a:cubicBezTo>
                <a:cubicBezTo>
                  <a:pt x="5485715" y="389272"/>
                  <a:pt x="5491332" y="388682"/>
                  <a:pt x="5496259" y="386526"/>
                </a:cubicBezTo>
                <a:close/>
                <a:moveTo>
                  <a:pt x="7057069" y="380922"/>
                </a:moveTo>
                <a:cubicBezTo>
                  <a:pt x="7057069" y="380922"/>
                  <a:pt x="7059456" y="381729"/>
                  <a:pt x="7060136" y="383281"/>
                </a:cubicBezTo>
                <a:cubicBezTo>
                  <a:pt x="7060814" y="384835"/>
                  <a:pt x="7061494" y="386388"/>
                  <a:pt x="7060468" y="388689"/>
                </a:cubicBezTo>
                <a:cubicBezTo>
                  <a:pt x="7058762" y="389436"/>
                  <a:pt x="7058762" y="389436"/>
                  <a:pt x="7057056" y="390183"/>
                </a:cubicBezTo>
                <a:cubicBezTo>
                  <a:pt x="7057735" y="391736"/>
                  <a:pt x="7059095" y="394845"/>
                  <a:pt x="7058067" y="397144"/>
                </a:cubicBezTo>
                <a:cubicBezTo>
                  <a:pt x="7056361" y="397892"/>
                  <a:pt x="7055682" y="396339"/>
                  <a:pt x="7055682" y="396339"/>
                </a:cubicBezTo>
                <a:cubicBezTo>
                  <a:pt x="7056708" y="394038"/>
                  <a:pt x="7056029" y="392483"/>
                  <a:pt x="7056029" y="392483"/>
                </a:cubicBezTo>
                <a:cubicBezTo>
                  <a:pt x="7055350" y="390930"/>
                  <a:pt x="7053642" y="391677"/>
                  <a:pt x="7053642" y="391677"/>
                </a:cubicBezTo>
                <a:cubicBezTo>
                  <a:pt x="7053642" y="391677"/>
                  <a:pt x="7053642" y="391677"/>
                  <a:pt x="7051935" y="392424"/>
                </a:cubicBezTo>
                <a:cubicBezTo>
                  <a:pt x="7051935" y="392424"/>
                  <a:pt x="7050227" y="393171"/>
                  <a:pt x="7049547" y="391617"/>
                </a:cubicBezTo>
                <a:cubicBezTo>
                  <a:pt x="7049547" y="391617"/>
                  <a:pt x="7048868" y="390065"/>
                  <a:pt x="7050573" y="389317"/>
                </a:cubicBezTo>
                <a:cubicBezTo>
                  <a:pt x="7049894" y="387763"/>
                  <a:pt x="7051601" y="387017"/>
                  <a:pt x="7051601" y="387017"/>
                </a:cubicBezTo>
                <a:cubicBezTo>
                  <a:pt x="7051601" y="387017"/>
                  <a:pt x="7053307" y="386270"/>
                  <a:pt x="7053307" y="386270"/>
                </a:cubicBezTo>
                <a:cubicBezTo>
                  <a:pt x="7054334" y="383969"/>
                  <a:pt x="7056041" y="383222"/>
                  <a:pt x="7057069" y="380922"/>
                </a:cubicBezTo>
                <a:close/>
                <a:moveTo>
                  <a:pt x="5600309" y="368593"/>
                </a:moveTo>
                <a:cubicBezTo>
                  <a:pt x="5604835" y="374382"/>
                  <a:pt x="5604590" y="378375"/>
                  <a:pt x="5598859" y="378942"/>
                </a:cubicBezTo>
                <a:cubicBezTo>
                  <a:pt x="5596595" y="376046"/>
                  <a:pt x="5596897" y="374459"/>
                  <a:pt x="5597795" y="373094"/>
                </a:cubicBezTo>
                <a:cubicBezTo>
                  <a:pt x="5598692" y="371730"/>
                  <a:pt x="5600186" y="370590"/>
                  <a:pt x="5600309" y="368593"/>
                </a:cubicBezTo>
                <a:close/>
                <a:moveTo>
                  <a:pt x="6981660" y="366622"/>
                </a:moveTo>
                <a:cubicBezTo>
                  <a:pt x="6982366" y="368231"/>
                  <a:pt x="6982366" y="368231"/>
                  <a:pt x="6982366" y="368231"/>
                </a:cubicBezTo>
                <a:cubicBezTo>
                  <a:pt x="6983071" y="369841"/>
                  <a:pt x="6983071" y="369841"/>
                  <a:pt x="6983071" y="369841"/>
                </a:cubicBezTo>
                <a:cubicBezTo>
                  <a:pt x="6981477" y="370538"/>
                  <a:pt x="6979884" y="371238"/>
                  <a:pt x="6981294" y="374458"/>
                </a:cubicBezTo>
                <a:cubicBezTo>
                  <a:pt x="6981294" y="374458"/>
                  <a:pt x="6981472" y="374861"/>
                  <a:pt x="6981360" y="375150"/>
                </a:cubicBezTo>
                <a:cubicBezTo>
                  <a:pt x="6981249" y="375439"/>
                  <a:pt x="6980851" y="375613"/>
                  <a:pt x="6979703" y="375156"/>
                </a:cubicBezTo>
                <a:cubicBezTo>
                  <a:pt x="6979703" y="375156"/>
                  <a:pt x="6979703" y="375156"/>
                  <a:pt x="6978997" y="373545"/>
                </a:cubicBezTo>
                <a:cubicBezTo>
                  <a:pt x="6977585" y="370323"/>
                  <a:pt x="6980067" y="367317"/>
                  <a:pt x="6981660" y="366622"/>
                </a:cubicBezTo>
                <a:close/>
                <a:moveTo>
                  <a:pt x="7014091" y="359087"/>
                </a:moveTo>
                <a:cubicBezTo>
                  <a:pt x="7014646" y="356725"/>
                  <a:pt x="7021212" y="362334"/>
                  <a:pt x="7016195" y="364530"/>
                </a:cubicBezTo>
                <a:cubicBezTo>
                  <a:pt x="7014391" y="361549"/>
                  <a:pt x="7013907" y="359876"/>
                  <a:pt x="7014091" y="359087"/>
                </a:cubicBezTo>
                <a:close/>
                <a:moveTo>
                  <a:pt x="7005042" y="356615"/>
                </a:moveTo>
                <a:cubicBezTo>
                  <a:pt x="7009743" y="367355"/>
                  <a:pt x="7001456" y="361839"/>
                  <a:pt x="7001157" y="365628"/>
                </a:cubicBezTo>
                <a:cubicBezTo>
                  <a:pt x="7000150" y="363327"/>
                  <a:pt x="6999809" y="361989"/>
                  <a:pt x="6999884" y="361184"/>
                </a:cubicBezTo>
                <a:cubicBezTo>
                  <a:pt x="7000113" y="358771"/>
                  <a:pt x="7004089" y="361145"/>
                  <a:pt x="7005042" y="356615"/>
                </a:cubicBezTo>
                <a:close/>
                <a:moveTo>
                  <a:pt x="5551408" y="356401"/>
                </a:moveTo>
                <a:cubicBezTo>
                  <a:pt x="5552081" y="357935"/>
                  <a:pt x="5552752" y="359470"/>
                  <a:pt x="5553422" y="361005"/>
                </a:cubicBezTo>
                <a:cubicBezTo>
                  <a:pt x="5553422" y="361005"/>
                  <a:pt x="5551930" y="361657"/>
                  <a:pt x="5550436" y="362312"/>
                </a:cubicBezTo>
                <a:cubicBezTo>
                  <a:pt x="5549764" y="360777"/>
                  <a:pt x="5549094" y="359244"/>
                  <a:pt x="5548421" y="357709"/>
                </a:cubicBezTo>
                <a:cubicBezTo>
                  <a:pt x="5549915" y="357055"/>
                  <a:pt x="5551408" y="356401"/>
                  <a:pt x="5551408" y="356401"/>
                </a:cubicBezTo>
                <a:close/>
                <a:moveTo>
                  <a:pt x="7104605" y="355999"/>
                </a:moveTo>
                <a:cubicBezTo>
                  <a:pt x="7106248" y="355280"/>
                  <a:pt x="7106248" y="355280"/>
                  <a:pt x="7106954" y="356890"/>
                </a:cubicBezTo>
                <a:cubicBezTo>
                  <a:pt x="7106954" y="356890"/>
                  <a:pt x="7107658" y="358503"/>
                  <a:pt x="7108364" y="360113"/>
                </a:cubicBezTo>
                <a:cubicBezTo>
                  <a:pt x="7106720" y="360832"/>
                  <a:pt x="7106720" y="360832"/>
                  <a:pt x="7105783" y="363163"/>
                </a:cubicBezTo>
                <a:cubicBezTo>
                  <a:pt x="7105314" y="364328"/>
                  <a:pt x="7104903" y="364507"/>
                  <a:pt x="7104611" y="364397"/>
                </a:cubicBezTo>
                <a:cubicBezTo>
                  <a:pt x="7104316" y="364285"/>
                  <a:pt x="7104140" y="363883"/>
                  <a:pt x="7104140" y="363883"/>
                </a:cubicBezTo>
                <a:cubicBezTo>
                  <a:pt x="7101793" y="362989"/>
                  <a:pt x="7101089" y="361380"/>
                  <a:pt x="7102731" y="360660"/>
                </a:cubicBezTo>
                <a:cubicBezTo>
                  <a:pt x="7102731" y="360660"/>
                  <a:pt x="7102025" y="359048"/>
                  <a:pt x="7103667" y="358330"/>
                </a:cubicBezTo>
                <a:cubicBezTo>
                  <a:pt x="7103667" y="358330"/>
                  <a:pt x="7103667" y="358330"/>
                  <a:pt x="7104605" y="355999"/>
                </a:cubicBezTo>
                <a:close/>
                <a:moveTo>
                  <a:pt x="7024219" y="355435"/>
                </a:moveTo>
                <a:cubicBezTo>
                  <a:pt x="7014263" y="359793"/>
                  <a:pt x="7032075" y="359831"/>
                  <a:pt x="7026876" y="366027"/>
                </a:cubicBezTo>
                <a:cubicBezTo>
                  <a:pt x="7023779" y="363463"/>
                  <a:pt x="7021178" y="366561"/>
                  <a:pt x="7021898" y="368204"/>
                </a:cubicBezTo>
                <a:cubicBezTo>
                  <a:pt x="7018082" y="363999"/>
                  <a:pt x="7021399" y="362545"/>
                  <a:pt x="7018521" y="355970"/>
                </a:cubicBezTo>
                <a:cubicBezTo>
                  <a:pt x="7020180" y="355244"/>
                  <a:pt x="7021839" y="354517"/>
                  <a:pt x="7024219" y="355435"/>
                </a:cubicBezTo>
                <a:close/>
                <a:moveTo>
                  <a:pt x="6950399" y="354650"/>
                </a:moveTo>
                <a:cubicBezTo>
                  <a:pt x="6950223" y="354098"/>
                  <a:pt x="6950413" y="354242"/>
                  <a:pt x="6951513" y="355591"/>
                </a:cubicBezTo>
                <a:cubicBezTo>
                  <a:pt x="6957305" y="354884"/>
                  <a:pt x="6951820" y="360941"/>
                  <a:pt x="6955541" y="364797"/>
                </a:cubicBezTo>
                <a:cubicBezTo>
                  <a:pt x="6951147" y="359406"/>
                  <a:pt x="6951764" y="370107"/>
                  <a:pt x="6947373" y="364716"/>
                </a:cubicBezTo>
                <a:cubicBezTo>
                  <a:pt x="6954779" y="364217"/>
                  <a:pt x="6950933" y="356301"/>
                  <a:pt x="6950399" y="354650"/>
                </a:cubicBezTo>
                <a:close/>
                <a:moveTo>
                  <a:pt x="5564023" y="354240"/>
                </a:moveTo>
                <a:cubicBezTo>
                  <a:pt x="5565133" y="352794"/>
                  <a:pt x="5567401" y="352281"/>
                  <a:pt x="5568458" y="354699"/>
                </a:cubicBezTo>
                <a:cubicBezTo>
                  <a:pt x="5566785" y="355429"/>
                  <a:pt x="5568196" y="358653"/>
                  <a:pt x="5566524" y="359384"/>
                </a:cubicBezTo>
                <a:cubicBezTo>
                  <a:pt x="5562957" y="358066"/>
                  <a:pt x="5562912" y="355686"/>
                  <a:pt x="5564023" y="354240"/>
                </a:cubicBezTo>
                <a:close/>
                <a:moveTo>
                  <a:pt x="5597945" y="345630"/>
                </a:moveTo>
                <a:cubicBezTo>
                  <a:pt x="5597160" y="350545"/>
                  <a:pt x="5594564" y="355795"/>
                  <a:pt x="5591081" y="358461"/>
                </a:cubicBezTo>
                <a:cubicBezTo>
                  <a:pt x="5587601" y="361129"/>
                  <a:pt x="5583232" y="361213"/>
                  <a:pt x="5578902" y="355794"/>
                </a:cubicBezTo>
                <a:cubicBezTo>
                  <a:pt x="5578382" y="352365"/>
                  <a:pt x="5581816" y="349033"/>
                  <a:pt x="5586046" y="346954"/>
                </a:cubicBezTo>
                <a:cubicBezTo>
                  <a:pt x="5590274" y="344875"/>
                  <a:pt x="5595294" y="344047"/>
                  <a:pt x="5597945" y="345630"/>
                </a:cubicBezTo>
                <a:close/>
                <a:moveTo>
                  <a:pt x="6977889" y="344274"/>
                </a:moveTo>
                <a:cubicBezTo>
                  <a:pt x="6978560" y="345807"/>
                  <a:pt x="6979904" y="348877"/>
                  <a:pt x="6981564" y="348150"/>
                </a:cubicBezTo>
                <a:cubicBezTo>
                  <a:pt x="6980892" y="346616"/>
                  <a:pt x="6981880" y="344355"/>
                  <a:pt x="6983223" y="347425"/>
                </a:cubicBezTo>
                <a:cubicBezTo>
                  <a:pt x="6981476" y="346818"/>
                  <a:pt x="6981816" y="353524"/>
                  <a:pt x="6979978" y="353987"/>
                </a:cubicBezTo>
                <a:cubicBezTo>
                  <a:pt x="6979367" y="354139"/>
                  <a:pt x="6978512" y="353599"/>
                  <a:pt x="6977257" y="351864"/>
                </a:cubicBezTo>
                <a:cubicBezTo>
                  <a:pt x="6981732" y="348534"/>
                  <a:pt x="6974450" y="351379"/>
                  <a:pt x="6972762" y="350488"/>
                </a:cubicBezTo>
                <a:cubicBezTo>
                  <a:pt x="6972199" y="350191"/>
                  <a:pt x="6972260" y="349479"/>
                  <a:pt x="6973583" y="347987"/>
                </a:cubicBezTo>
                <a:cubicBezTo>
                  <a:pt x="6975242" y="347261"/>
                  <a:pt x="6976229" y="345000"/>
                  <a:pt x="6977889" y="344274"/>
                </a:cubicBezTo>
                <a:close/>
                <a:moveTo>
                  <a:pt x="6930293" y="338709"/>
                </a:moveTo>
                <a:cubicBezTo>
                  <a:pt x="6929500" y="341371"/>
                  <a:pt x="6928686" y="342306"/>
                  <a:pt x="6928015" y="342311"/>
                </a:cubicBezTo>
                <a:cubicBezTo>
                  <a:pt x="6927009" y="342317"/>
                  <a:pt x="6926325" y="340230"/>
                  <a:pt x="6926519" y="338735"/>
                </a:cubicBezTo>
                <a:cubicBezTo>
                  <a:pt x="6926713" y="337239"/>
                  <a:pt x="6927785" y="336335"/>
                  <a:pt x="6930293" y="338709"/>
                </a:cubicBezTo>
                <a:close/>
                <a:moveTo>
                  <a:pt x="5606589" y="337733"/>
                </a:moveTo>
                <a:cubicBezTo>
                  <a:pt x="5609409" y="344177"/>
                  <a:pt x="5606830" y="347226"/>
                  <a:pt x="5603544" y="348664"/>
                </a:cubicBezTo>
                <a:cubicBezTo>
                  <a:pt x="5602133" y="345442"/>
                  <a:pt x="5601663" y="343248"/>
                  <a:pt x="5602160" y="341591"/>
                </a:cubicBezTo>
                <a:cubicBezTo>
                  <a:pt x="5602658" y="339934"/>
                  <a:pt x="5604125" y="338812"/>
                  <a:pt x="5606589" y="337733"/>
                </a:cubicBezTo>
                <a:close/>
                <a:moveTo>
                  <a:pt x="6923374" y="335911"/>
                </a:moveTo>
                <a:cubicBezTo>
                  <a:pt x="6926143" y="342241"/>
                  <a:pt x="6923859" y="341355"/>
                  <a:pt x="6927529" y="345406"/>
                </a:cubicBezTo>
                <a:cubicBezTo>
                  <a:pt x="6925728" y="349964"/>
                  <a:pt x="6918594" y="338003"/>
                  <a:pt x="6920188" y="337306"/>
                </a:cubicBezTo>
                <a:cubicBezTo>
                  <a:pt x="6920880" y="338888"/>
                  <a:pt x="6921571" y="340469"/>
                  <a:pt x="6923166" y="339773"/>
                </a:cubicBezTo>
                <a:cubicBezTo>
                  <a:pt x="6922473" y="338190"/>
                  <a:pt x="6921780" y="336607"/>
                  <a:pt x="6923374" y="335911"/>
                </a:cubicBezTo>
                <a:close/>
                <a:moveTo>
                  <a:pt x="6946372" y="335442"/>
                </a:moveTo>
                <a:cubicBezTo>
                  <a:pt x="6946372" y="335442"/>
                  <a:pt x="6948046" y="334711"/>
                  <a:pt x="6950411" y="335561"/>
                </a:cubicBezTo>
                <a:cubicBezTo>
                  <a:pt x="6952084" y="334829"/>
                  <a:pt x="6952776" y="336411"/>
                  <a:pt x="6951796" y="338725"/>
                </a:cubicBezTo>
                <a:cubicBezTo>
                  <a:pt x="6951796" y="338725"/>
                  <a:pt x="6951970" y="339121"/>
                  <a:pt x="6951847" y="339410"/>
                </a:cubicBezTo>
                <a:cubicBezTo>
                  <a:pt x="6951724" y="339699"/>
                  <a:pt x="6951308" y="339881"/>
                  <a:pt x="6950123" y="339457"/>
                </a:cubicBezTo>
                <a:cubicBezTo>
                  <a:pt x="6950123" y="339457"/>
                  <a:pt x="6948452" y="340188"/>
                  <a:pt x="6946779" y="340921"/>
                </a:cubicBezTo>
                <a:cubicBezTo>
                  <a:pt x="6946779" y="340921"/>
                  <a:pt x="6944414" y="340071"/>
                  <a:pt x="6943721" y="338489"/>
                </a:cubicBezTo>
                <a:cubicBezTo>
                  <a:pt x="6943030" y="336906"/>
                  <a:pt x="6943030" y="336906"/>
                  <a:pt x="6944701" y="336174"/>
                </a:cubicBezTo>
                <a:cubicBezTo>
                  <a:pt x="6944701" y="336174"/>
                  <a:pt x="6944701" y="336174"/>
                  <a:pt x="6946372" y="335442"/>
                </a:cubicBezTo>
                <a:close/>
                <a:moveTo>
                  <a:pt x="6972370" y="326596"/>
                </a:moveTo>
                <a:cubicBezTo>
                  <a:pt x="6972503" y="324984"/>
                  <a:pt x="6973006" y="331204"/>
                  <a:pt x="6972389" y="333097"/>
                </a:cubicBezTo>
                <a:cubicBezTo>
                  <a:pt x="6972115" y="333938"/>
                  <a:pt x="6971618" y="333924"/>
                  <a:pt x="6970771" y="331988"/>
                </a:cubicBezTo>
                <a:cubicBezTo>
                  <a:pt x="6970771" y="331988"/>
                  <a:pt x="6972414" y="331268"/>
                  <a:pt x="6972414" y="331268"/>
                </a:cubicBezTo>
                <a:cubicBezTo>
                  <a:pt x="6972322" y="328542"/>
                  <a:pt x="6972325" y="327132"/>
                  <a:pt x="6972370" y="326596"/>
                </a:cubicBezTo>
                <a:close/>
                <a:moveTo>
                  <a:pt x="5650220" y="317477"/>
                </a:moveTo>
                <a:cubicBezTo>
                  <a:pt x="5652237" y="317614"/>
                  <a:pt x="5655079" y="319634"/>
                  <a:pt x="5659120" y="324392"/>
                </a:cubicBezTo>
                <a:cubicBezTo>
                  <a:pt x="5653645" y="334249"/>
                  <a:pt x="5652275" y="331117"/>
                  <a:pt x="5657070" y="342074"/>
                </a:cubicBezTo>
                <a:cubicBezTo>
                  <a:pt x="5655087" y="342009"/>
                  <a:pt x="5652962" y="343871"/>
                  <a:pt x="5650790" y="345055"/>
                </a:cubicBezTo>
                <a:cubicBezTo>
                  <a:pt x="5648619" y="346241"/>
                  <a:pt x="5646393" y="346748"/>
                  <a:pt x="5644203" y="343977"/>
                </a:cubicBezTo>
                <a:cubicBezTo>
                  <a:pt x="5645533" y="333603"/>
                  <a:pt x="5644167" y="317067"/>
                  <a:pt x="5650220" y="317477"/>
                </a:cubicBezTo>
                <a:close/>
                <a:moveTo>
                  <a:pt x="7082607" y="309405"/>
                </a:moveTo>
                <a:cubicBezTo>
                  <a:pt x="7084724" y="314239"/>
                  <a:pt x="7087910" y="312845"/>
                  <a:pt x="7090914" y="315369"/>
                </a:cubicBezTo>
                <a:cubicBezTo>
                  <a:pt x="7089321" y="316065"/>
                  <a:pt x="7087727" y="316764"/>
                  <a:pt x="7086133" y="317460"/>
                </a:cubicBezTo>
                <a:cubicBezTo>
                  <a:pt x="7085873" y="314696"/>
                  <a:pt x="7083797" y="313204"/>
                  <a:pt x="7082382" y="312143"/>
                </a:cubicBezTo>
                <a:cubicBezTo>
                  <a:pt x="7080969" y="311083"/>
                  <a:pt x="7080218" y="310452"/>
                  <a:pt x="7082607" y="309405"/>
                </a:cubicBezTo>
                <a:close/>
                <a:moveTo>
                  <a:pt x="5561774" y="308530"/>
                </a:moveTo>
                <a:cubicBezTo>
                  <a:pt x="5563185" y="311753"/>
                  <a:pt x="5562298" y="314062"/>
                  <a:pt x="5561409" y="316370"/>
                </a:cubicBezTo>
                <a:cubicBezTo>
                  <a:pt x="5560704" y="314758"/>
                  <a:pt x="5558406" y="313846"/>
                  <a:pt x="5557701" y="312234"/>
                </a:cubicBezTo>
                <a:cubicBezTo>
                  <a:pt x="5559294" y="311536"/>
                  <a:pt x="5557883" y="308315"/>
                  <a:pt x="5561774" y="308530"/>
                </a:cubicBezTo>
                <a:close/>
                <a:moveTo>
                  <a:pt x="7094428" y="296917"/>
                </a:moveTo>
                <a:cubicBezTo>
                  <a:pt x="7093757" y="295383"/>
                  <a:pt x="7096051" y="296208"/>
                  <a:pt x="7096722" y="297742"/>
                </a:cubicBezTo>
                <a:cubicBezTo>
                  <a:pt x="7096722" y="297742"/>
                  <a:pt x="7097394" y="299277"/>
                  <a:pt x="7098066" y="300811"/>
                </a:cubicBezTo>
                <a:cubicBezTo>
                  <a:pt x="7096780" y="302288"/>
                  <a:pt x="7094921" y="303559"/>
                  <a:pt x="7092726" y="304062"/>
                </a:cubicBezTo>
                <a:cubicBezTo>
                  <a:pt x="7090531" y="304566"/>
                  <a:pt x="7088000" y="304302"/>
                  <a:pt x="7085372" y="302711"/>
                </a:cubicBezTo>
                <a:cubicBezTo>
                  <a:pt x="7084699" y="301176"/>
                  <a:pt x="7084030" y="299642"/>
                  <a:pt x="7084979" y="297398"/>
                </a:cubicBezTo>
                <a:cubicBezTo>
                  <a:pt x="7086600" y="296688"/>
                  <a:pt x="7087272" y="298221"/>
                  <a:pt x="7087272" y="298221"/>
                </a:cubicBezTo>
                <a:cubicBezTo>
                  <a:pt x="7090236" y="300582"/>
                  <a:pt x="7093479" y="299161"/>
                  <a:pt x="7094428" y="296917"/>
                </a:cubicBezTo>
                <a:close/>
                <a:moveTo>
                  <a:pt x="7112381" y="291477"/>
                </a:moveTo>
                <a:cubicBezTo>
                  <a:pt x="7113427" y="291771"/>
                  <a:pt x="7114493" y="292808"/>
                  <a:pt x="7115513" y="295139"/>
                </a:cubicBezTo>
                <a:cubicBezTo>
                  <a:pt x="7115371" y="297052"/>
                  <a:pt x="7114394" y="298174"/>
                  <a:pt x="7113074" y="298724"/>
                </a:cubicBezTo>
                <a:cubicBezTo>
                  <a:pt x="7109116" y="300368"/>
                  <a:pt x="7102074" y="296856"/>
                  <a:pt x="7105259" y="294072"/>
                </a:cubicBezTo>
                <a:cubicBezTo>
                  <a:pt x="7105939" y="295626"/>
                  <a:pt x="7107483" y="293562"/>
                  <a:pt x="7109365" y="292276"/>
                </a:cubicBezTo>
                <a:cubicBezTo>
                  <a:pt x="7110307" y="291632"/>
                  <a:pt x="7111334" y="291183"/>
                  <a:pt x="7112381" y="291477"/>
                </a:cubicBezTo>
                <a:close/>
                <a:moveTo>
                  <a:pt x="6911480" y="286951"/>
                </a:moveTo>
                <a:cubicBezTo>
                  <a:pt x="6915805" y="292599"/>
                  <a:pt x="6908206" y="292154"/>
                  <a:pt x="6908038" y="295999"/>
                </a:cubicBezTo>
                <a:cubicBezTo>
                  <a:pt x="6906652" y="292835"/>
                  <a:pt x="6906736" y="290913"/>
                  <a:pt x="6907556" y="289612"/>
                </a:cubicBezTo>
                <a:cubicBezTo>
                  <a:pt x="6908374" y="288311"/>
                  <a:pt x="6909927" y="287632"/>
                  <a:pt x="6911480" y="286951"/>
                </a:cubicBezTo>
                <a:close/>
                <a:moveTo>
                  <a:pt x="7011537" y="286349"/>
                </a:moveTo>
                <a:cubicBezTo>
                  <a:pt x="7013128" y="285652"/>
                  <a:pt x="7013801" y="287186"/>
                  <a:pt x="7014473" y="288721"/>
                </a:cubicBezTo>
                <a:cubicBezTo>
                  <a:pt x="7014473" y="288721"/>
                  <a:pt x="7015144" y="290255"/>
                  <a:pt x="7013552" y="290953"/>
                </a:cubicBezTo>
                <a:cubicBezTo>
                  <a:pt x="7011958" y="291650"/>
                  <a:pt x="7011037" y="293882"/>
                  <a:pt x="7008521" y="296810"/>
                </a:cubicBezTo>
                <a:cubicBezTo>
                  <a:pt x="7008858" y="297578"/>
                  <a:pt x="7008461" y="297752"/>
                  <a:pt x="7007978" y="297734"/>
                </a:cubicBezTo>
                <a:cubicBezTo>
                  <a:pt x="7007496" y="297717"/>
                  <a:pt x="7006929" y="297508"/>
                  <a:pt x="7006929" y="297508"/>
                </a:cubicBezTo>
                <a:cubicBezTo>
                  <a:pt x="7006258" y="295973"/>
                  <a:pt x="7005585" y="294439"/>
                  <a:pt x="7007179" y="293742"/>
                </a:cubicBezTo>
                <a:cubicBezTo>
                  <a:pt x="7008101" y="291509"/>
                  <a:pt x="7010615" y="288581"/>
                  <a:pt x="7011537" y="286349"/>
                </a:cubicBezTo>
                <a:close/>
                <a:moveTo>
                  <a:pt x="6791899" y="282462"/>
                </a:moveTo>
                <a:lnTo>
                  <a:pt x="6793424" y="283954"/>
                </a:lnTo>
                <a:lnTo>
                  <a:pt x="6792959" y="284331"/>
                </a:lnTo>
                <a:cubicBezTo>
                  <a:pt x="6792585" y="284029"/>
                  <a:pt x="6792243" y="283246"/>
                  <a:pt x="6791899" y="282462"/>
                </a:cubicBezTo>
                <a:close/>
                <a:moveTo>
                  <a:pt x="6781456" y="276848"/>
                </a:moveTo>
                <a:cubicBezTo>
                  <a:pt x="6782464" y="276984"/>
                  <a:pt x="6783588" y="277876"/>
                  <a:pt x="6785017" y="280020"/>
                </a:cubicBezTo>
                <a:cubicBezTo>
                  <a:pt x="6783569" y="283421"/>
                  <a:pt x="6783266" y="289438"/>
                  <a:pt x="6779575" y="291486"/>
                </a:cubicBezTo>
                <a:cubicBezTo>
                  <a:pt x="6778345" y="292169"/>
                  <a:pt x="6776738" y="292411"/>
                  <a:pt x="6774587" y="291968"/>
                </a:cubicBezTo>
                <a:cubicBezTo>
                  <a:pt x="6772554" y="287322"/>
                  <a:pt x="6775838" y="285883"/>
                  <a:pt x="6775161" y="284334"/>
                </a:cubicBezTo>
                <a:cubicBezTo>
                  <a:pt x="6775161" y="284334"/>
                  <a:pt x="6771876" y="285771"/>
                  <a:pt x="6770518" y="282673"/>
                </a:cubicBezTo>
                <a:cubicBezTo>
                  <a:pt x="6776464" y="282840"/>
                  <a:pt x="6778434" y="276440"/>
                  <a:pt x="6781456" y="276848"/>
                </a:cubicBezTo>
                <a:close/>
                <a:moveTo>
                  <a:pt x="6962398" y="272204"/>
                </a:moveTo>
                <a:cubicBezTo>
                  <a:pt x="6962398" y="272204"/>
                  <a:pt x="6963071" y="273740"/>
                  <a:pt x="6963071" y="273740"/>
                </a:cubicBezTo>
                <a:cubicBezTo>
                  <a:pt x="6962771" y="277527"/>
                  <a:pt x="6961128" y="278245"/>
                  <a:pt x="6959485" y="278965"/>
                </a:cubicBezTo>
                <a:cubicBezTo>
                  <a:pt x="6960156" y="280499"/>
                  <a:pt x="6960156" y="280499"/>
                  <a:pt x="6960828" y="282034"/>
                </a:cubicBezTo>
                <a:cubicBezTo>
                  <a:pt x="6961500" y="283568"/>
                  <a:pt x="6961500" y="283568"/>
                  <a:pt x="6959859" y="284287"/>
                </a:cubicBezTo>
                <a:cubicBezTo>
                  <a:pt x="6959859" y="284287"/>
                  <a:pt x="6959859" y="284287"/>
                  <a:pt x="6959185" y="282753"/>
                </a:cubicBezTo>
                <a:cubicBezTo>
                  <a:pt x="6957844" y="279684"/>
                  <a:pt x="6957170" y="278150"/>
                  <a:pt x="6956500" y="276615"/>
                </a:cubicBezTo>
                <a:cubicBezTo>
                  <a:pt x="6958142" y="275897"/>
                  <a:pt x="6958142" y="275897"/>
                  <a:pt x="6958142" y="275897"/>
                </a:cubicBezTo>
                <a:cubicBezTo>
                  <a:pt x="6959786" y="275177"/>
                  <a:pt x="6959786" y="275177"/>
                  <a:pt x="6960756" y="272925"/>
                </a:cubicBezTo>
                <a:cubicBezTo>
                  <a:pt x="6960756" y="272925"/>
                  <a:pt x="6960756" y="272925"/>
                  <a:pt x="6962398" y="272204"/>
                </a:cubicBezTo>
                <a:close/>
                <a:moveTo>
                  <a:pt x="5630374" y="267670"/>
                </a:moveTo>
                <a:cubicBezTo>
                  <a:pt x="5636364" y="274647"/>
                  <a:pt x="5633998" y="280140"/>
                  <a:pt x="5629511" y="281419"/>
                </a:cubicBezTo>
                <a:cubicBezTo>
                  <a:pt x="5628015" y="281846"/>
                  <a:pt x="5626284" y="281803"/>
                  <a:pt x="5624548" y="281190"/>
                </a:cubicBezTo>
                <a:cubicBezTo>
                  <a:pt x="5620518" y="271984"/>
                  <a:pt x="5625448" y="269827"/>
                  <a:pt x="5630374" y="267670"/>
                </a:cubicBezTo>
                <a:close/>
                <a:moveTo>
                  <a:pt x="6895104" y="267379"/>
                </a:moveTo>
                <a:cubicBezTo>
                  <a:pt x="6895803" y="268977"/>
                  <a:pt x="6895803" y="268977"/>
                  <a:pt x="6896502" y="270577"/>
                </a:cubicBezTo>
                <a:cubicBezTo>
                  <a:pt x="6894839" y="271305"/>
                  <a:pt x="6895539" y="272903"/>
                  <a:pt x="6893874" y="273631"/>
                </a:cubicBezTo>
                <a:cubicBezTo>
                  <a:pt x="6892211" y="274359"/>
                  <a:pt x="6891247" y="276685"/>
                  <a:pt x="6891247" y="276685"/>
                </a:cubicBezTo>
                <a:cubicBezTo>
                  <a:pt x="6891945" y="278284"/>
                  <a:pt x="6892645" y="279883"/>
                  <a:pt x="6892645" y="279883"/>
                </a:cubicBezTo>
                <a:cubicBezTo>
                  <a:pt x="6898072" y="283221"/>
                  <a:pt x="6904030" y="278708"/>
                  <a:pt x="6906562" y="289028"/>
                </a:cubicBezTo>
                <a:cubicBezTo>
                  <a:pt x="6903669" y="296007"/>
                  <a:pt x="6898507" y="288745"/>
                  <a:pt x="6896049" y="301248"/>
                </a:cubicBezTo>
                <a:cubicBezTo>
                  <a:pt x="6897808" y="287147"/>
                  <a:pt x="6887294" y="299366"/>
                  <a:pt x="6882831" y="293701"/>
                </a:cubicBezTo>
                <a:cubicBezTo>
                  <a:pt x="6883794" y="291376"/>
                  <a:pt x="6886159" y="292245"/>
                  <a:pt x="6884759" y="289048"/>
                </a:cubicBezTo>
                <a:cubicBezTo>
                  <a:pt x="6884759" y="289048"/>
                  <a:pt x="6882395" y="288179"/>
                  <a:pt x="6884060" y="287450"/>
                </a:cubicBezTo>
                <a:cubicBezTo>
                  <a:pt x="6886424" y="288320"/>
                  <a:pt x="6888087" y="287592"/>
                  <a:pt x="6889752" y="286863"/>
                </a:cubicBezTo>
                <a:cubicBezTo>
                  <a:pt x="6890717" y="284537"/>
                  <a:pt x="6887654" y="282069"/>
                  <a:pt x="6889317" y="281340"/>
                </a:cubicBezTo>
                <a:cubicBezTo>
                  <a:pt x="6890016" y="282938"/>
                  <a:pt x="6892380" y="283808"/>
                  <a:pt x="6891680" y="282208"/>
                </a:cubicBezTo>
                <a:cubicBezTo>
                  <a:pt x="6890980" y="280612"/>
                  <a:pt x="6890281" y="279013"/>
                  <a:pt x="6889583" y="277415"/>
                </a:cubicBezTo>
                <a:cubicBezTo>
                  <a:pt x="6888883" y="275815"/>
                  <a:pt x="6888883" y="275815"/>
                  <a:pt x="6888883" y="275815"/>
                </a:cubicBezTo>
                <a:cubicBezTo>
                  <a:pt x="6889847" y="273489"/>
                  <a:pt x="6891510" y="272761"/>
                  <a:pt x="6892476" y="270435"/>
                </a:cubicBezTo>
                <a:cubicBezTo>
                  <a:pt x="6892476" y="270435"/>
                  <a:pt x="6894140" y="269706"/>
                  <a:pt x="6893439" y="268107"/>
                </a:cubicBezTo>
                <a:cubicBezTo>
                  <a:pt x="6895104" y="267379"/>
                  <a:pt x="6895104" y="267379"/>
                  <a:pt x="6895104" y="267379"/>
                </a:cubicBezTo>
                <a:close/>
                <a:moveTo>
                  <a:pt x="6896787" y="261354"/>
                </a:moveTo>
                <a:lnTo>
                  <a:pt x="6899399" y="263439"/>
                </a:lnTo>
                <a:lnTo>
                  <a:pt x="6898565" y="265344"/>
                </a:lnTo>
                <a:cubicBezTo>
                  <a:pt x="6897966" y="265722"/>
                  <a:pt x="6897332" y="264836"/>
                  <a:pt x="6896787" y="261354"/>
                </a:cubicBezTo>
                <a:close/>
                <a:moveTo>
                  <a:pt x="6900308" y="260929"/>
                </a:moveTo>
                <a:lnTo>
                  <a:pt x="6899797" y="263757"/>
                </a:lnTo>
                <a:lnTo>
                  <a:pt x="6899399" y="263439"/>
                </a:lnTo>
                <a:lnTo>
                  <a:pt x="6900139" y="261747"/>
                </a:lnTo>
                <a:close/>
                <a:moveTo>
                  <a:pt x="6785554" y="259109"/>
                </a:moveTo>
                <a:cubicBezTo>
                  <a:pt x="6785554" y="259109"/>
                  <a:pt x="6786239" y="260676"/>
                  <a:pt x="6786239" y="260676"/>
                </a:cubicBezTo>
                <a:cubicBezTo>
                  <a:pt x="6786239" y="260676"/>
                  <a:pt x="6786923" y="262243"/>
                  <a:pt x="6788549" y="261530"/>
                </a:cubicBezTo>
                <a:cubicBezTo>
                  <a:pt x="6790177" y="260820"/>
                  <a:pt x="6792489" y="261674"/>
                  <a:pt x="6792232" y="265519"/>
                </a:cubicBezTo>
                <a:cubicBezTo>
                  <a:pt x="6792919" y="267084"/>
                  <a:pt x="6792919" y="267084"/>
                  <a:pt x="6792919" y="267084"/>
                </a:cubicBezTo>
                <a:cubicBezTo>
                  <a:pt x="6793861" y="264805"/>
                  <a:pt x="6795486" y="264094"/>
                  <a:pt x="6797112" y="263382"/>
                </a:cubicBezTo>
                <a:cubicBezTo>
                  <a:pt x="6797112" y="263382"/>
                  <a:pt x="6797112" y="263382"/>
                  <a:pt x="6798738" y="262670"/>
                </a:cubicBezTo>
                <a:cubicBezTo>
                  <a:pt x="6798738" y="262670"/>
                  <a:pt x="6798738" y="262670"/>
                  <a:pt x="6799424" y="264238"/>
                </a:cubicBezTo>
                <a:cubicBezTo>
                  <a:pt x="6799424" y="264238"/>
                  <a:pt x="6800109" y="265804"/>
                  <a:pt x="6800109" y="265804"/>
                </a:cubicBezTo>
                <a:cubicBezTo>
                  <a:pt x="6797798" y="264949"/>
                  <a:pt x="6796857" y="267226"/>
                  <a:pt x="6795232" y="267939"/>
                </a:cubicBezTo>
                <a:cubicBezTo>
                  <a:pt x="6795232" y="267939"/>
                  <a:pt x="6795916" y="269506"/>
                  <a:pt x="6795916" y="269506"/>
                </a:cubicBezTo>
                <a:cubicBezTo>
                  <a:pt x="6797542" y="268793"/>
                  <a:pt x="6798228" y="270360"/>
                  <a:pt x="6799855" y="269648"/>
                </a:cubicBezTo>
                <a:cubicBezTo>
                  <a:pt x="6801735" y="265092"/>
                  <a:pt x="6807731" y="269933"/>
                  <a:pt x="6801050" y="263525"/>
                </a:cubicBezTo>
                <a:cubicBezTo>
                  <a:pt x="6805674" y="265234"/>
                  <a:pt x="6809865" y="261532"/>
                  <a:pt x="6812863" y="263953"/>
                </a:cubicBezTo>
                <a:cubicBezTo>
                  <a:pt x="6811922" y="266231"/>
                  <a:pt x="6812608" y="267798"/>
                  <a:pt x="6814921" y="268654"/>
                </a:cubicBezTo>
                <a:cubicBezTo>
                  <a:pt x="6809101" y="273066"/>
                  <a:pt x="6816723" y="277196"/>
                  <a:pt x="6812530" y="280898"/>
                </a:cubicBezTo>
                <a:cubicBezTo>
                  <a:pt x="6811414" y="273921"/>
                  <a:pt x="6805340" y="282179"/>
                  <a:pt x="6801656" y="278192"/>
                </a:cubicBezTo>
                <a:cubicBezTo>
                  <a:pt x="6801656" y="278192"/>
                  <a:pt x="6800030" y="278904"/>
                  <a:pt x="6798403" y="279615"/>
                </a:cubicBezTo>
                <a:cubicBezTo>
                  <a:pt x="6799776" y="282748"/>
                  <a:pt x="6797273" y="284778"/>
                  <a:pt x="6794865" y="285364"/>
                </a:cubicBezTo>
                <a:lnTo>
                  <a:pt x="6793424" y="283954"/>
                </a:lnTo>
                <a:lnTo>
                  <a:pt x="6794210" y="283318"/>
                </a:lnTo>
                <a:cubicBezTo>
                  <a:pt x="6788217" y="278475"/>
                  <a:pt x="6792839" y="280184"/>
                  <a:pt x="6793094" y="276339"/>
                </a:cubicBezTo>
                <a:cubicBezTo>
                  <a:pt x="6791468" y="277051"/>
                  <a:pt x="6790098" y="273919"/>
                  <a:pt x="6786846" y="275343"/>
                </a:cubicBezTo>
                <a:cubicBezTo>
                  <a:pt x="6785729" y="268364"/>
                  <a:pt x="6782731" y="265944"/>
                  <a:pt x="6783672" y="263666"/>
                </a:cubicBezTo>
                <a:cubicBezTo>
                  <a:pt x="6784358" y="265232"/>
                  <a:pt x="6785043" y="266799"/>
                  <a:pt x="6785983" y="264521"/>
                </a:cubicBezTo>
                <a:cubicBezTo>
                  <a:pt x="6788295" y="265375"/>
                  <a:pt x="6788295" y="265375"/>
                  <a:pt x="6788295" y="265375"/>
                </a:cubicBezTo>
                <a:cubicBezTo>
                  <a:pt x="6785983" y="264521"/>
                  <a:pt x="6785297" y="262953"/>
                  <a:pt x="6784613" y="261389"/>
                </a:cubicBezTo>
                <a:cubicBezTo>
                  <a:pt x="6784613" y="261389"/>
                  <a:pt x="6783927" y="259822"/>
                  <a:pt x="6785554" y="259109"/>
                </a:cubicBezTo>
                <a:close/>
                <a:moveTo>
                  <a:pt x="7070062" y="258673"/>
                </a:moveTo>
                <a:cubicBezTo>
                  <a:pt x="7071684" y="257964"/>
                  <a:pt x="7073999" y="258836"/>
                  <a:pt x="7073069" y="261128"/>
                </a:cubicBezTo>
                <a:cubicBezTo>
                  <a:pt x="7073760" y="262710"/>
                  <a:pt x="7074453" y="264293"/>
                  <a:pt x="7072831" y="265004"/>
                </a:cubicBezTo>
                <a:cubicBezTo>
                  <a:pt x="7072831" y="265004"/>
                  <a:pt x="7072831" y="265004"/>
                  <a:pt x="7071211" y="265713"/>
                </a:cubicBezTo>
                <a:cubicBezTo>
                  <a:pt x="7069590" y="266423"/>
                  <a:pt x="7068897" y="264840"/>
                  <a:pt x="7067968" y="267133"/>
                </a:cubicBezTo>
                <a:cubicBezTo>
                  <a:pt x="7066346" y="267843"/>
                  <a:pt x="7064726" y="268551"/>
                  <a:pt x="7064032" y="266970"/>
                </a:cubicBezTo>
                <a:cubicBezTo>
                  <a:pt x="7063341" y="265388"/>
                  <a:pt x="7062648" y="263805"/>
                  <a:pt x="7063577" y="261513"/>
                </a:cubicBezTo>
                <a:cubicBezTo>
                  <a:pt x="7065197" y="260803"/>
                  <a:pt x="7065197" y="260803"/>
                  <a:pt x="7066819" y="260093"/>
                </a:cubicBezTo>
                <a:cubicBezTo>
                  <a:pt x="7066819" y="260093"/>
                  <a:pt x="7068441" y="259383"/>
                  <a:pt x="7070062" y="258673"/>
                </a:cubicBezTo>
                <a:close/>
                <a:moveTo>
                  <a:pt x="6900793" y="258552"/>
                </a:moveTo>
                <a:lnTo>
                  <a:pt x="6900308" y="260929"/>
                </a:lnTo>
                <a:lnTo>
                  <a:pt x="6900546" y="259605"/>
                </a:lnTo>
                <a:cubicBezTo>
                  <a:pt x="6900707" y="258794"/>
                  <a:pt x="6900784" y="258498"/>
                  <a:pt x="6900793" y="258552"/>
                </a:cubicBezTo>
                <a:close/>
                <a:moveTo>
                  <a:pt x="5836490" y="258010"/>
                </a:moveTo>
                <a:cubicBezTo>
                  <a:pt x="5835697" y="260672"/>
                  <a:pt x="5834883" y="261608"/>
                  <a:pt x="5834212" y="261611"/>
                </a:cubicBezTo>
                <a:cubicBezTo>
                  <a:pt x="5833206" y="261618"/>
                  <a:pt x="5832523" y="259530"/>
                  <a:pt x="5832716" y="258036"/>
                </a:cubicBezTo>
                <a:cubicBezTo>
                  <a:pt x="5832910" y="256541"/>
                  <a:pt x="5833982" y="255637"/>
                  <a:pt x="5836490" y="258010"/>
                </a:cubicBezTo>
                <a:close/>
                <a:moveTo>
                  <a:pt x="7019330" y="254826"/>
                </a:moveTo>
                <a:cubicBezTo>
                  <a:pt x="7021096" y="263195"/>
                  <a:pt x="7025205" y="259570"/>
                  <a:pt x="7026545" y="262638"/>
                </a:cubicBezTo>
                <a:cubicBezTo>
                  <a:pt x="7021096" y="263195"/>
                  <a:pt x="7021518" y="268496"/>
                  <a:pt x="7019004" y="271425"/>
                </a:cubicBezTo>
                <a:cubicBezTo>
                  <a:pt x="7017324" y="267589"/>
                  <a:pt x="7017113" y="264940"/>
                  <a:pt x="7017469" y="262497"/>
                </a:cubicBezTo>
                <a:cubicBezTo>
                  <a:pt x="7017823" y="260056"/>
                  <a:pt x="7018744" y="257825"/>
                  <a:pt x="7019330" y="254826"/>
                </a:cubicBezTo>
                <a:close/>
                <a:moveTo>
                  <a:pt x="6626314" y="254077"/>
                </a:moveTo>
                <a:cubicBezTo>
                  <a:pt x="6628934" y="260063"/>
                  <a:pt x="6626244" y="263022"/>
                  <a:pt x="6622898" y="264485"/>
                </a:cubicBezTo>
                <a:cubicBezTo>
                  <a:pt x="6620753" y="261860"/>
                  <a:pt x="6620933" y="259999"/>
                  <a:pt x="6621987" y="258422"/>
                </a:cubicBezTo>
                <a:cubicBezTo>
                  <a:pt x="6623042" y="256846"/>
                  <a:pt x="6624969" y="255558"/>
                  <a:pt x="6626314" y="254077"/>
                </a:cubicBezTo>
                <a:close/>
                <a:moveTo>
                  <a:pt x="6914338" y="253474"/>
                </a:moveTo>
                <a:cubicBezTo>
                  <a:pt x="6914338" y="253474"/>
                  <a:pt x="6915010" y="255010"/>
                  <a:pt x="6915010" y="255010"/>
                </a:cubicBezTo>
                <a:cubicBezTo>
                  <a:pt x="6915682" y="256544"/>
                  <a:pt x="6915682" y="256544"/>
                  <a:pt x="6914128" y="257223"/>
                </a:cubicBezTo>
                <a:cubicBezTo>
                  <a:pt x="6914128" y="257223"/>
                  <a:pt x="6914128" y="257223"/>
                  <a:pt x="6912575" y="257903"/>
                </a:cubicBezTo>
                <a:cubicBezTo>
                  <a:pt x="6911694" y="260117"/>
                  <a:pt x="6910140" y="260798"/>
                  <a:pt x="6907915" y="259943"/>
                </a:cubicBezTo>
                <a:cubicBezTo>
                  <a:pt x="6907243" y="258408"/>
                  <a:pt x="6907243" y="258408"/>
                  <a:pt x="6906572" y="256873"/>
                </a:cubicBezTo>
                <a:cubicBezTo>
                  <a:pt x="6906572" y="256873"/>
                  <a:pt x="6908125" y="256194"/>
                  <a:pt x="6908125" y="256194"/>
                </a:cubicBezTo>
                <a:cubicBezTo>
                  <a:pt x="6908125" y="256194"/>
                  <a:pt x="6909678" y="255515"/>
                  <a:pt x="6911232" y="254834"/>
                </a:cubicBezTo>
                <a:cubicBezTo>
                  <a:pt x="6911232" y="254834"/>
                  <a:pt x="6912784" y="254154"/>
                  <a:pt x="6912784" y="254154"/>
                </a:cubicBezTo>
                <a:cubicBezTo>
                  <a:pt x="6912784" y="254154"/>
                  <a:pt x="6914338" y="253474"/>
                  <a:pt x="6914338" y="253474"/>
                </a:cubicBezTo>
                <a:close/>
                <a:moveTo>
                  <a:pt x="6565980" y="253303"/>
                </a:moveTo>
                <a:cubicBezTo>
                  <a:pt x="6567589" y="253061"/>
                  <a:pt x="6568919" y="253866"/>
                  <a:pt x="6569939" y="256197"/>
                </a:cubicBezTo>
                <a:cubicBezTo>
                  <a:pt x="6570620" y="257749"/>
                  <a:pt x="6570620" y="257749"/>
                  <a:pt x="6570620" y="257749"/>
                </a:cubicBezTo>
                <a:cubicBezTo>
                  <a:pt x="6570620" y="257749"/>
                  <a:pt x="6572943" y="258584"/>
                  <a:pt x="6572943" y="258584"/>
                </a:cubicBezTo>
                <a:cubicBezTo>
                  <a:pt x="6575265" y="259418"/>
                  <a:pt x="6576625" y="262527"/>
                  <a:pt x="6577306" y="264081"/>
                </a:cubicBezTo>
                <a:cubicBezTo>
                  <a:pt x="6576342" y="266352"/>
                  <a:pt x="6574700" y="267071"/>
                  <a:pt x="6574022" y="265518"/>
                </a:cubicBezTo>
                <a:cubicBezTo>
                  <a:pt x="6572378" y="266237"/>
                  <a:pt x="6571698" y="264683"/>
                  <a:pt x="6571698" y="264683"/>
                </a:cubicBezTo>
                <a:cubicBezTo>
                  <a:pt x="6571216" y="265820"/>
                  <a:pt x="6570326" y="267136"/>
                  <a:pt x="6569056" y="268153"/>
                </a:cubicBezTo>
                <a:cubicBezTo>
                  <a:pt x="6567789" y="269171"/>
                  <a:pt x="6566148" y="269891"/>
                  <a:pt x="6564164" y="269833"/>
                </a:cubicBezTo>
                <a:cubicBezTo>
                  <a:pt x="6563484" y="268279"/>
                  <a:pt x="6562803" y="266726"/>
                  <a:pt x="6560479" y="265891"/>
                </a:cubicBezTo>
                <a:cubicBezTo>
                  <a:pt x="6558838" y="266610"/>
                  <a:pt x="6559518" y="268163"/>
                  <a:pt x="6557876" y="268883"/>
                </a:cubicBezTo>
                <a:cubicBezTo>
                  <a:pt x="6556233" y="269601"/>
                  <a:pt x="6555552" y="268048"/>
                  <a:pt x="6555552" y="268048"/>
                </a:cubicBezTo>
                <a:cubicBezTo>
                  <a:pt x="6554872" y="266495"/>
                  <a:pt x="6554872" y="266495"/>
                  <a:pt x="6556514" y="265775"/>
                </a:cubicBezTo>
                <a:cubicBezTo>
                  <a:pt x="6556514" y="265775"/>
                  <a:pt x="6558157" y="265056"/>
                  <a:pt x="6557477" y="263503"/>
                </a:cubicBezTo>
                <a:cubicBezTo>
                  <a:pt x="6558440" y="261230"/>
                  <a:pt x="6557081" y="258122"/>
                  <a:pt x="6558723" y="257403"/>
                </a:cubicBezTo>
                <a:cubicBezTo>
                  <a:pt x="6560084" y="260511"/>
                  <a:pt x="6562406" y="261345"/>
                  <a:pt x="6560366" y="256684"/>
                </a:cubicBezTo>
                <a:cubicBezTo>
                  <a:pt x="6562490" y="254829"/>
                  <a:pt x="6564374" y="253544"/>
                  <a:pt x="6565980" y="253303"/>
                </a:cubicBezTo>
                <a:close/>
                <a:moveTo>
                  <a:pt x="6581288" y="251401"/>
                </a:moveTo>
                <a:cubicBezTo>
                  <a:pt x="6582147" y="250850"/>
                  <a:pt x="6586562" y="260935"/>
                  <a:pt x="6581827" y="260181"/>
                </a:cubicBezTo>
                <a:cubicBezTo>
                  <a:pt x="6580661" y="259749"/>
                  <a:pt x="6580724" y="258778"/>
                  <a:pt x="6581080" y="257915"/>
                </a:cubicBezTo>
                <a:cubicBezTo>
                  <a:pt x="6581438" y="257053"/>
                  <a:pt x="6582084" y="256298"/>
                  <a:pt x="6582084" y="256298"/>
                </a:cubicBezTo>
                <a:cubicBezTo>
                  <a:pt x="6581110" y="252952"/>
                  <a:pt x="6581001" y="251586"/>
                  <a:pt x="6581288" y="251401"/>
                </a:cubicBezTo>
                <a:close/>
                <a:moveTo>
                  <a:pt x="5709820" y="251242"/>
                </a:moveTo>
                <a:cubicBezTo>
                  <a:pt x="5717301" y="246077"/>
                  <a:pt x="5723107" y="254889"/>
                  <a:pt x="5729155" y="259810"/>
                </a:cubicBezTo>
                <a:cubicBezTo>
                  <a:pt x="5738269" y="253927"/>
                  <a:pt x="5737536" y="265603"/>
                  <a:pt x="5749187" y="269966"/>
                </a:cubicBezTo>
                <a:cubicBezTo>
                  <a:pt x="5747776" y="273422"/>
                  <a:pt x="5747011" y="276122"/>
                  <a:pt x="5745400" y="278009"/>
                </a:cubicBezTo>
                <a:cubicBezTo>
                  <a:pt x="5743792" y="279897"/>
                  <a:pt x="5741339" y="280969"/>
                  <a:pt x="5736558" y="281171"/>
                </a:cubicBezTo>
                <a:cubicBezTo>
                  <a:pt x="5734754" y="259250"/>
                  <a:pt x="5721637" y="278240"/>
                  <a:pt x="5713258" y="272447"/>
                </a:cubicBezTo>
                <a:cubicBezTo>
                  <a:pt x="5711172" y="267682"/>
                  <a:pt x="5709955" y="264904"/>
                  <a:pt x="5709438" y="262054"/>
                </a:cubicBezTo>
                <a:cubicBezTo>
                  <a:pt x="5708921" y="259204"/>
                  <a:pt x="5709105" y="256286"/>
                  <a:pt x="5709820" y="251242"/>
                </a:cubicBezTo>
                <a:close/>
                <a:moveTo>
                  <a:pt x="5757469" y="247691"/>
                </a:moveTo>
                <a:cubicBezTo>
                  <a:pt x="5758779" y="250683"/>
                  <a:pt x="5760371" y="249985"/>
                  <a:pt x="5761681" y="252978"/>
                </a:cubicBezTo>
                <a:cubicBezTo>
                  <a:pt x="5760885" y="253327"/>
                  <a:pt x="5759854" y="254224"/>
                  <a:pt x="5758858" y="254659"/>
                </a:cubicBezTo>
                <a:cubicBezTo>
                  <a:pt x="5757863" y="255095"/>
                  <a:pt x="5756902" y="255069"/>
                  <a:pt x="5756247" y="253574"/>
                </a:cubicBezTo>
                <a:cubicBezTo>
                  <a:pt x="5757840" y="252876"/>
                  <a:pt x="5755876" y="248388"/>
                  <a:pt x="5757469" y="247691"/>
                </a:cubicBezTo>
                <a:close/>
                <a:moveTo>
                  <a:pt x="6927447" y="246022"/>
                </a:moveTo>
                <a:cubicBezTo>
                  <a:pt x="6929911" y="256257"/>
                  <a:pt x="6929217" y="254675"/>
                  <a:pt x="6922756" y="253731"/>
                </a:cubicBezTo>
                <a:cubicBezTo>
                  <a:pt x="6923448" y="255315"/>
                  <a:pt x="6925834" y="256156"/>
                  <a:pt x="6924833" y="258480"/>
                </a:cubicBezTo>
                <a:cubicBezTo>
                  <a:pt x="6921755" y="256055"/>
                  <a:pt x="6920371" y="252890"/>
                  <a:pt x="6920773" y="250357"/>
                </a:cubicBezTo>
                <a:cubicBezTo>
                  <a:pt x="6921177" y="247825"/>
                  <a:pt x="6923371" y="245922"/>
                  <a:pt x="6927447" y="246022"/>
                </a:cubicBezTo>
                <a:close/>
                <a:moveTo>
                  <a:pt x="5671709" y="245364"/>
                </a:moveTo>
                <a:cubicBezTo>
                  <a:pt x="5674320" y="249118"/>
                  <a:pt x="5673373" y="252473"/>
                  <a:pt x="5671299" y="254359"/>
                </a:cubicBezTo>
                <a:cubicBezTo>
                  <a:pt x="5669227" y="256246"/>
                  <a:pt x="5666029" y="256667"/>
                  <a:pt x="5664141" y="254555"/>
                </a:cubicBezTo>
                <a:cubicBezTo>
                  <a:pt x="5666664" y="251492"/>
                  <a:pt x="5666126" y="245850"/>
                  <a:pt x="5671709" y="245364"/>
                </a:cubicBezTo>
                <a:close/>
                <a:moveTo>
                  <a:pt x="6595004" y="245157"/>
                </a:moveTo>
                <a:cubicBezTo>
                  <a:pt x="6597043" y="249816"/>
                  <a:pt x="6598686" y="249098"/>
                  <a:pt x="6601690" y="251486"/>
                </a:cubicBezTo>
                <a:cubicBezTo>
                  <a:pt x="6596762" y="253644"/>
                  <a:pt x="6598519" y="262130"/>
                  <a:pt x="6592911" y="262734"/>
                </a:cubicBezTo>
                <a:cubicBezTo>
                  <a:pt x="6588546" y="257240"/>
                  <a:pt x="6596478" y="257470"/>
                  <a:pt x="6590473" y="252694"/>
                </a:cubicBezTo>
                <a:cubicBezTo>
                  <a:pt x="6592116" y="251974"/>
                  <a:pt x="6592399" y="248149"/>
                  <a:pt x="6595004" y="245157"/>
                </a:cubicBezTo>
                <a:close/>
                <a:moveTo>
                  <a:pt x="6845015" y="243666"/>
                </a:moveTo>
                <a:cubicBezTo>
                  <a:pt x="6846646" y="244195"/>
                  <a:pt x="6847646" y="245642"/>
                  <a:pt x="6845686" y="247871"/>
                </a:cubicBezTo>
                <a:cubicBezTo>
                  <a:pt x="6842700" y="245521"/>
                  <a:pt x="6843373" y="247056"/>
                  <a:pt x="6842400" y="249309"/>
                </a:cubicBezTo>
                <a:cubicBezTo>
                  <a:pt x="6840571" y="247368"/>
                  <a:pt x="6840190" y="245935"/>
                  <a:pt x="6840563" y="244973"/>
                </a:cubicBezTo>
                <a:cubicBezTo>
                  <a:pt x="6841123" y="243527"/>
                  <a:pt x="6843384" y="243137"/>
                  <a:pt x="6845015" y="243666"/>
                </a:cubicBezTo>
                <a:close/>
                <a:moveTo>
                  <a:pt x="6665712" y="241050"/>
                </a:moveTo>
                <a:cubicBezTo>
                  <a:pt x="6666087" y="241564"/>
                  <a:pt x="6666245" y="243026"/>
                  <a:pt x="6666068" y="245931"/>
                </a:cubicBezTo>
                <a:cubicBezTo>
                  <a:pt x="6663471" y="239998"/>
                  <a:pt x="6664371" y="249503"/>
                  <a:pt x="6662547" y="250920"/>
                </a:cubicBezTo>
                <a:cubicBezTo>
                  <a:pt x="6661938" y="251394"/>
                  <a:pt x="6661029" y="250968"/>
                  <a:pt x="6659582" y="248771"/>
                </a:cubicBezTo>
                <a:cubicBezTo>
                  <a:pt x="6661496" y="246520"/>
                  <a:pt x="6664585" y="239510"/>
                  <a:pt x="6665712" y="241050"/>
                </a:cubicBezTo>
                <a:close/>
                <a:moveTo>
                  <a:pt x="6648589" y="238293"/>
                </a:moveTo>
                <a:cubicBezTo>
                  <a:pt x="6648006" y="241429"/>
                  <a:pt x="6647330" y="242684"/>
                  <a:pt x="6646743" y="242880"/>
                </a:cubicBezTo>
                <a:cubicBezTo>
                  <a:pt x="6645864" y="243176"/>
                  <a:pt x="6645180" y="241091"/>
                  <a:pt x="6645289" y="239400"/>
                </a:cubicBezTo>
                <a:cubicBezTo>
                  <a:pt x="6645399" y="237711"/>
                  <a:pt x="6646298" y="236416"/>
                  <a:pt x="6648589" y="238293"/>
                </a:cubicBezTo>
                <a:close/>
                <a:moveTo>
                  <a:pt x="6659399" y="234747"/>
                </a:moveTo>
                <a:cubicBezTo>
                  <a:pt x="6660131" y="234748"/>
                  <a:pt x="6661136" y="235594"/>
                  <a:pt x="6662594" y="237762"/>
                </a:cubicBezTo>
                <a:cubicBezTo>
                  <a:pt x="6661829" y="239498"/>
                  <a:pt x="6657423" y="245984"/>
                  <a:pt x="6655838" y="246502"/>
                </a:cubicBezTo>
                <a:cubicBezTo>
                  <a:pt x="6655309" y="246677"/>
                  <a:pt x="6655094" y="246186"/>
                  <a:pt x="6655433" y="244636"/>
                </a:cubicBezTo>
                <a:cubicBezTo>
                  <a:pt x="6657477" y="242338"/>
                  <a:pt x="6657204" y="234744"/>
                  <a:pt x="6659399" y="234747"/>
                </a:cubicBezTo>
                <a:close/>
                <a:moveTo>
                  <a:pt x="6778828" y="230513"/>
                </a:moveTo>
                <a:cubicBezTo>
                  <a:pt x="6780472" y="229794"/>
                  <a:pt x="6780472" y="229794"/>
                  <a:pt x="6782787" y="230610"/>
                </a:cubicBezTo>
                <a:cubicBezTo>
                  <a:pt x="6785100" y="231426"/>
                  <a:pt x="6785100" y="231426"/>
                  <a:pt x="6785100" y="231426"/>
                </a:cubicBezTo>
                <a:cubicBezTo>
                  <a:pt x="6785772" y="232958"/>
                  <a:pt x="6788086" y="233775"/>
                  <a:pt x="6791071" y="236124"/>
                </a:cubicBezTo>
                <a:cubicBezTo>
                  <a:pt x="6792042" y="233870"/>
                  <a:pt x="6793686" y="233152"/>
                  <a:pt x="6795328" y="232432"/>
                </a:cubicBezTo>
                <a:cubicBezTo>
                  <a:pt x="6796972" y="231713"/>
                  <a:pt x="6796972" y="231713"/>
                  <a:pt x="6796972" y="231713"/>
                </a:cubicBezTo>
                <a:cubicBezTo>
                  <a:pt x="6796972" y="231713"/>
                  <a:pt x="6796972" y="231713"/>
                  <a:pt x="6798615" y="230995"/>
                </a:cubicBezTo>
                <a:cubicBezTo>
                  <a:pt x="6798615" y="230995"/>
                  <a:pt x="6800258" y="230275"/>
                  <a:pt x="6800930" y="231810"/>
                </a:cubicBezTo>
                <a:cubicBezTo>
                  <a:pt x="6801601" y="233344"/>
                  <a:pt x="6800629" y="235598"/>
                  <a:pt x="6800629" y="235598"/>
                </a:cubicBezTo>
                <a:cubicBezTo>
                  <a:pt x="6798987" y="236316"/>
                  <a:pt x="6798987" y="236316"/>
                  <a:pt x="6797344" y="237036"/>
                </a:cubicBezTo>
                <a:cubicBezTo>
                  <a:pt x="6795701" y="237755"/>
                  <a:pt x="6794058" y="238475"/>
                  <a:pt x="6793086" y="240727"/>
                </a:cubicBezTo>
                <a:cubicBezTo>
                  <a:pt x="6793759" y="242262"/>
                  <a:pt x="6792787" y="244515"/>
                  <a:pt x="6792787" y="244515"/>
                </a:cubicBezTo>
                <a:cubicBezTo>
                  <a:pt x="6791817" y="246769"/>
                  <a:pt x="6791817" y="246769"/>
                  <a:pt x="6789503" y="245954"/>
                </a:cubicBezTo>
                <a:cubicBezTo>
                  <a:pt x="6788829" y="244420"/>
                  <a:pt x="6788159" y="242885"/>
                  <a:pt x="6789802" y="242166"/>
                </a:cubicBezTo>
                <a:cubicBezTo>
                  <a:pt x="6789131" y="240632"/>
                  <a:pt x="6789131" y="240632"/>
                  <a:pt x="6789131" y="240632"/>
                </a:cubicBezTo>
                <a:cubicBezTo>
                  <a:pt x="6786816" y="239817"/>
                  <a:pt x="6784500" y="239001"/>
                  <a:pt x="6783158" y="235932"/>
                </a:cubicBezTo>
                <a:cubicBezTo>
                  <a:pt x="6781514" y="236651"/>
                  <a:pt x="6781514" y="236651"/>
                  <a:pt x="6781514" y="236651"/>
                </a:cubicBezTo>
                <a:cubicBezTo>
                  <a:pt x="6779872" y="237370"/>
                  <a:pt x="6779201" y="235836"/>
                  <a:pt x="6778529" y="234302"/>
                </a:cubicBezTo>
                <a:cubicBezTo>
                  <a:pt x="6777857" y="232767"/>
                  <a:pt x="6777186" y="231233"/>
                  <a:pt x="6778828" y="230513"/>
                </a:cubicBezTo>
                <a:close/>
                <a:moveTo>
                  <a:pt x="6949127" y="228648"/>
                </a:moveTo>
                <a:cubicBezTo>
                  <a:pt x="6950836" y="227899"/>
                  <a:pt x="6950836" y="227899"/>
                  <a:pt x="6951522" y="229470"/>
                </a:cubicBezTo>
                <a:cubicBezTo>
                  <a:pt x="6952209" y="231038"/>
                  <a:pt x="6952896" y="232607"/>
                  <a:pt x="6952896" y="232607"/>
                </a:cubicBezTo>
                <a:cubicBezTo>
                  <a:pt x="6950169" y="235670"/>
                  <a:pt x="6948816" y="241873"/>
                  <a:pt x="6949170" y="247329"/>
                </a:cubicBezTo>
                <a:cubicBezTo>
                  <a:pt x="6949170" y="247329"/>
                  <a:pt x="6948915" y="247907"/>
                  <a:pt x="6948574" y="248290"/>
                </a:cubicBezTo>
                <a:cubicBezTo>
                  <a:pt x="6948234" y="248674"/>
                  <a:pt x="6947807" y="248860"/>
                  <a:pt x="6947463" y="248076"/>
                </a:cubicBezTo>
                <a:cubicBezTo>
                  <a:pt x="6945758" y="248822"/>
                  <a:pt x="6945069" y="247252"/>
                  <a:pt x="6944382" y="245683"/>
                </a:cubicBezTo>
                <a:cubicBezTo>
                  <a:pt x="6944029" y="240228"/>
                  <a:pt x="6945381" y="234027"/>
                  <a:pt x="6949127" y="228648"/>
                </a:cubicBezTo>
                <a:close/>
                <a:moveTo>
                  <a:pt x="6698594" y="226096"/>
                </a:moveTo>
                <a:cubicBezTo>
                  <a:pt x="6700237" y="225376"/>
                  <a:pt x="6700237" y="225376"/>
                  <a:pt x="6700935" y="226974"/>
                </a:cubicBezTo>
                <a:lnTo>
                  <a:pt x="6698608" y="226262"/>
                </a:lnTo>
                <a:close/>
                <a:moveTo>
                  <a:pt x="5842951" y="225615"/>
                </a:moveTo>
                <a:cubicBezTo>
                  <a:pt x="5844089" y="223658"/>
                  <a:pt x="5845762" y="222927"/>
                  <a:pt x="5845996" y="225738"/>
                </a:cubicBezTo>
                <a:cubicBezTo>
                  <a:pt x="5844323" y="226471"/>
                  <a:pt x="5847422" y="228999"/>
                  <a:pt x="5848137" y="230630"/>
                </a:cubicBezTo>
                <a:cubicBezTo>
                  <a:pt x="5846463" y="231361"/>
                  <a:pt x="5844792" y="232093"/>
                  <a:pt x="5843118" y="232826"/>
                </a:cubicBezTo>
                <a:cubicBezTo>
                  <a:pt x="5841212" y="230746"/>
                  <a:pt x="5841814" y="227569"/>
                  <a:pt x="5842951" y="225615"/>
                </a:cubicBezTo>
                <a:close/>
                <a:moveTo>
                  <a:pt x="6696135" y="225505"/>
                </a:moveTo>
                <a:lnTo>
                  <a:pt x="6698608" y="226262"/>
                </a:lnTo>
                <a:lnTo>
                  <a:pt x="6699507" y="237123"/>
                </a:lnTo>
                <a:cubicBezTo>
                  <a:pt x="6698807" y="235525"/>
                  <a:pt x="6696464" y="234647"/>
                  <a:pt x="6694822" y="235365"/>
                </a:cubicBezTo>
                <a:cubicBezTo>
                  <a:pt x="6692252" y="231729"/>
                  <a:pt x="6693902" y="227673"/>
                  <a:pt x="6696135" y="225505"/>
                </a:cubicBezTo>
                <a:close/>
                <a:moveTo>
                  <a:pt x="6860468" y="224260"/>
                </a:moveTo>
                <a:cubicBezTo>
                  <a:pt x="6864888" y="229943"/>
                  <a:pt x="6860945" y="229765"/>
                  <a:pt x="6864665" y="233850"/>
                </a:cubicBezTo>
                <a:cubicBezTo>
                  <a:pt x="6860723" y="233671"/>
                  <a:pt x="6863522" y="240064"/>
                  <a:pt x="6860279" y="241485"/>
                </a:cubicBezTo>
                <a:cubicBezTo>
                  <a:pt x="6858244" y="239043"/>
                  <a:pt x="6857356" y="237289"/>
                  <a:pt x="6857137" y="235896"/>
                </a:cubicBezTo>
                <a:cubicBezTo>
                  <a:pt x="6856487" y="231716"/>
                  <a:pt x="6861876" y="230785"/>
                  <a:pt x="6860468" y="224260"/>
                </a:cubicBezTo>
                <a:close/>
                <a:moveTo>
                  <a:pt x="6583209" y="223580"/>
                </a:moveTo>
                <a:cubicBezTo>
                  <a:pt x="6583903" y="225161"/>
                  <a:pt x="6586269" y="226013"/>
                  <a:pt x="6585287" y="228326"/>
                </a:cubicBezTo>
                <a:cubicBezTo>
                  <a:pt x="6585979" y="229908"/>
                  <a:pt x="6585692" y="233805"/>
                  <a:pt x="6584712" y="236120"/>
                </a:cubicBezTo>
                <a:cubicBezTo>
                  <a:pt x="6584223" y="237277"/>
                  <a:pt x="6583805" y="237461"/>
                  <a:pt x="6583301" y="237446"/>
                </a:cubicBezTo>
                <a:cubicBezTo>
                  <a:pt x="6582795" y="237430"/>
                  <a:pt x="6582204" y="237218"/>
                  <a:pt x="6581368" y="237584"/>
                </a:cubicBezTo>
                <a:cubicBezTo>
                  <a:pt x="6580675" y="236002"/>
                  <a:pt x="6579983" y="234420"/>
                  <a:pt x="6580963" y="232106"/>
                </a:cubicBezTo>
                <a:cubicBezTo>
                  <a:pt x="6580270" y="230523"/>
                  <a:pt x="6581249" y="228208"/>
                  <a:pt x="6580557" y="226626"/>
                </a:cubicBezTo>
                <a:cubicBezTo>
                  <a:pt x="6579864" y="225043"/>
                  <a:pt x="6581537" y="224312"/>
                  <a:pt x="6581537" y="224312"/>
                </a:cubicBezTo>
                <a:cubicBezTo>
                  <a:pt x="6583209" y="223580"/>
                  <a:pt x="6583209" y="223580"/>
                  <a:pt x="6583209" y="223580"/>
                </a:cubicBezTo>
                <a:close/>
                <a:moveTo>
                  <a:pt x="5716820" y="218710"/>
                </a:moveTo>
                <a:cubicBezTo>
                  <a:pt x="5718196" y="217871"/>
                  <a:pt x="5719971" y="218509"/>
                  <a:pt x="5722192" y="221308"/>
                </a:cubicBezTo>
                <a:cubicBezTo>
                  <a:pt x="5718645" y="220033"/>
                  <a:pt x="5718215" y="225878"/>
                  <a:pt x="5716346" y="226519"/>
                </a:cubicBezTo>
                <a:cubicBezTo>
                  <a:pt x="5715723" y="226732"/>
                  <a:pt x="5714940" y="226367"/>
                  <a:pt x="5713830" y="224969"/>
                </a:cubicBezTo>
                <a:cubicBezTo>
                  <a:pt x="5714463" y="221863"/>
                  <a:pt x="5715443" y="219549"/>
                  <a:pt x="5716820" y="218710"/>
                </a:cubicBezTo>
                <a:close/>
                <a:moveTo>
                  <a:pt x="6962988" y="217442"/>
                </a:moveTo>
                <a:cubicBezTo>
                  <a:pt x="6963248" y="218267"/>
                  <a:pt x="6963955" y="220741"/>
                  <a:pt x="6965369" y="225869"/>
                </a:cubicBezTo>
                <a:cubicBezTo>
                  <a:pt x="6965601" y="226940"/>
                  <a:pt x="6965673" y="227378"/>
                  <a:pt x="6965635" y="227368"/>
                </a:cubicBezTo>
                <a:cubicBezTo>
                  <a:pt x="6965440" y="227320"/>
                  <a:pt x="6962206" y="214963"/>
                  <a:pt x="6962988" y="217442"/>
                </a:cubicBezTo>
                <a:close/>
                <a:moveTo>
                  <a:pt x="6839916" y="216801"/>
                </a:moveTo>
                <a:cubicBezTo>
                  <a:pt x="6840608" y="218382"/>
                  <a:pt x="6841302" y="219967"/>
                  <a:pt x="6839658" y="220685"/>
                </a:cubicBezTo>
                <a:cubicBezTo>
                  <a:pt x="6839658" y="220685"/>
                  <a:pt x="6840350" y="222267"/>
                  <a:pt x="6838708" y="222986"/>
                </a:cubicBezTo>
                <a:cubicBezTo>
                  <a:pt x="6838708" y="222986"/>
                  <a:pt x="6839400" y="224568"/>
                  <a:pt x="6837758" y="225288"/>
                </a:cubicBezTo>
                <a:cubicBezTo>
                  <a:pt x="6837758" y="225288"/>
                  <a:pt x="6837758" y="225288"/>
                  <a:pt x="6836114" y="226007"/>
                </a:cubicBezTo>
                <a:cubicBezTo>
                  <a:pt x="6835422" y="224424"/>
                  <a:pt x="6834731" y="222843"/>
                  <a:pt x="6836373" y="222123"/>
                </a:cubicBezTo>
                <a:cubicBezTo>
                  <a:pt x="6836373" y="222123"/>
                  <a:pt x="6836373" y="222123"/>
                  <a:pt x="6835680" y="220540"/>
                </a:cubicBezTo>
                <a:cubicBezTo>
                  <a:pt x="6837322" y="219821"/>
                  <a:pt x="6836631" y="218239"/>
                  <a:pt x="6838273" y="217519"/>
                </a:cubicBezTo>
                <a:cubicBezTo>
                  <a:pt x="6838273" y="217519"/>
                  <a:pt x="6839916" y="216801"/>
                  <a:pt x="6839916" y="216801"/>
                </a:cubicBezTo>
                <a:close/>
                <a:moveTo>
                  <a:pt x="6886262" y="215026"/>
                </a:moveTo>
                <a:cubicBezTo>
                  <a:pt x="6886262" y="215026"/>
                  <a:pt x="6888640" y="215906"/>
                  <a:pt x="6888640" y="215906"/>
                </a:cubicBezTo>
                <a:cubicBezTo>
                  <a:pt x="6889344" y="217517"/>
                  <a:pt x="6890050" y="219128"/>
                  <a:pt x="6890050" y="219128"/>
                </a:cubicBezTo>
                <a:cubicBezTo>
                  <a:pt x="6888116" y="223814"/>
                  <a:pt x="6886442" y="224546"/>
                  <a:pt x="6884769" y="225278"/>
                </a:cubicBezTo>
                <a:cubicBezTo>
                  <a:pt x="6884769" y="225278"/>
                  <a:pt x="6882392" y="224400"/>
                  <a:pt x="6881688" y="222788"/>
                </a:cubicBezTo>
                <a:cubicBezTo>
                  <a:pt x="6880981" y="221177"/>
                  <a:pt x="6882653" y="220446"/>
                  <a:pt x="6882653" y="220446"/>
                </a:cubicBezTo>
                <a:cubicBezTo>
                  <a:pt x="6884326" y="219713"/>
                  <a:pt x="6885999" y="218980"/>
                  <a:pt x="6886966" y="216637"/>
                </a:cubicBezTo>
                <a:cubicBezTo>
                  <a:pt x="6886966" y="216637"/>
                  <a:pt x="6886262" y="215026"/>
                  <a:pt x="6886262" y="215026"/>
                </a:cubicBezTo>
                <a:close/>
                <a:moveTo>
                  <a:pt x="6855595" y="213594"/>
                </a:moveTo>
                <a:cubicBezTo>
                  <a:pt x="6856268" y="215129"/>
                  <a:pt x="6856268" y="215129"/>
                  <a:pt x="6856268" y="215129"/>
                </a:cubicBezTo>
                <a:cubicBezTo>
                  <a:pt x="6856268" y="215129"/>
                  <a:pt x="6854625" y="215848"/>
                  <a:pt x="6854625" y="215848"/>
                </a:cubicBezTo>
                <a:cubicBezTo>
                  <a:pt x="6852981" y="216566"/>
                  <a:pt x="6852981" y="216566"/>
                  <a:pt x="6851338" y="217286"/>
                </a:cubicBezTo>
                <a:cubicBezTo>
                  <a:pt x="6849995" y="214218"/>
                  <a:pt x="6849995" y="214218"/>
                  <a:pt x="6849995" y="214218"/>
                </a:cubicBezTo>
                <a:cubicBezTo>
                  <a:pt x="6852312" y="215033"/>
                  <a:pt x="6852312" y="215033"/>
                  <a:pt x="6852312" y="215033"/>
                </a:cubicBezTo>
                <a:cubicBezTo>
                  <a:pt x="6852312" y="215033"/>
                  <a:pt x="6852312" y="215033"/>
                  <a:pt x="6853953" y="214314"/>
                </a:cubicBezTo>
                <a:cubicBezTo>
                  <a:pt x="6853953" y="214314"/>
                  <a:pt x="6855595" y="213594"/>
                  <a:pt x="6855595" y="213594"/>
                </a:cubicBezTo>
                <a:close/>
                <a:moveTo>
                  <a:pt x="6899605" y="208433"/>
                </a:moveTo>
                <a:cubicBezTo>
                  <a:pt x="6901532" y="207143"/>
                  <a:pt x="6904114" y="207350"/>
                  <a:pt x="6905424" y="210342"/>
                </a:cubicBezTo>
                <a:cubicBezTo>
                  <a:pt x="6901423" y="210310"/>
                  <a:pt x="6898733" y="213270"/>
                  <a:pt x="6897715" y="215497"/>
                </a:cubicBezTo>
                <a:cubicBezTo>
                  <a:pt x="6896406" y="212506"/>
                  <a:pt x="6897678" y="209720"/>
                  <a:pt x="6899605" y="208433"/>
                </a:cubicBezTo>
                <a:close/>
                <a:moveTo>
                  <a:pt x="6658800" y="207633"/>
                </a:moveTo>
                <a:cubicBezTo>
                  <a:pt x="6658800" y="207633"/>
                  <a:pt x="6658800" y="207633"/>
                  <a:pt x="6659484" y="209193"/>
                </a:cubicBezTo>
                <a:cubicBezTo>
                  <a:pt x="6661157" y="208462"/>
                  <a:pt x="6661840" y="210023"/>
                  <a:pt x="6660852" y="212317"/>
                </a:cubicBezTo>
                <a:cubicBezTo>
                  <a:pt x="6660852" y="212317"/>
                  <a:pt x="6661535" y="213879"/>
                  <a:pt x="6659863" y="214611"/>
                </a:cubicBezTo>
                <a:cubicBezTo>
                  <a:pt x="6659863" y="214611"/>
                  <a:pt x="6659863" y="214611"/>
                  <a:pt x="6660545" y="216174"/>
                </a:cubicBezTo>
                <a:cubicBezTo>
                  <a:pt x="6662903" y="217003"/>
                  <a:pt x="6663585" y="218564"/>
                  <a:pt x="6664953" y="221688"/>
                </a:cubicBezTo>
                <a:cubicBezTo>
                  <a:pt x="6666321" y="224812"/>
                  <a:pt x="6665332" y="227105"/>
                  <a:pt x="6664342" y="229399"/>
                </a:cubicBezTo>
                <a:cubicBezTo>
                  <a:pt x="6665026" y="230961"/>
                  <a:pt x="6663354" y="231694"/>
                  <a:pt x="6662670" y="230132"/>
                </a:cubicBezTo>
                <a:cubicBezTo>
                  <a:pt x="6661986" y="228570"/>
                  <a:pt x="6661986" y="228570"/>
                  <a:pt x="6661303" y="227009"/>
                </a:cubicBezTo>
                <a:cubicBezTo>
                  <a:pt x="6662292" y="224715"/>
                  <a:pt x="6662292" y="224715"/>
                  <a:pt x="6661609" y="223153"/>
                </a:cubicBezTo>
                <a:cubicBezTo>
                  <a:pt x="6660925" y="221592"/>
                  <a:pt x="6659557" y="218468"/>
                  <a:pt x="6657201" y="217637"/>
                </a:cubicBezTo>
                <a:lnTo>
                  <a:pt x="6654845" y="216808"/>
                </a:lnTo>
                <a:cubicBezTo>
                  <a:pt x="6655834" y="214513"/>
                  <a:pt x="6655834" y="214513"/>
                  <a:pt x="6655834" y="214513"/>
                </a:cubicBezTo>
                <a:cubicBezTo>
                  <a:pt x="6655834" y="214513"/>
                  <a:pt x="6657506" y="213782"/>
                  <a:pt x="6656823" y="212219"/>
                </a:cubicBezTo>
                <a:cubicBezTo>
                  <a:pt x="6656823" y="212219"/>
                  <a:pt x="6657812" y="209927"/>
                  <a:pt x="6657812" y="209927"/>
                </a:cubicBezTo>
                <a:cubicBezTo>
                  <a:pt x="6657128" y="208365"/>
                  <a:pt x="6657128" y="208365"/>
                  <a:pt x="6658800" y="207633"/>
                </a:cubicBezTo>
                <a:close/>
                <a:moveTo>
                  <a:pt x="5821840" y="206329"/>
                </a:moveTo>
                <a:cubicBezTo>
                  <a:pt x="5825727" y="212934"/>
                  <a:pt x="5823988" y="216926"/>
                  <a:pt x="5820432" y="218482"/>
                </a:cubicBezTo>
                <a:cubicBezTo>
                  <a:pt x="5816879" y="220038"/>
                  <a:pt x="5811508" y="219157"/>
                  <a:pt x="5808142" y="216016"/>
                </a:cubicBezTo>
                <a:cubicBezTo>
                  <a:pt x="5807961" y="213326"/>
                  <a:pt x="5809454" y="209905"/>
                  <a:pt x="5811957" y="207656"/>
                </a:cubicBezTo>
                <a:cubicBezTo>
                  <a:pt x="5814460" y="205406"/>
                  <a:pt x="5817974" y="204330"/>
                  <a:pt x="5821840" y="206329"/>
                </a:cubicBezTo>
                <a:close/>
                <a:moveTo>
                  <a:pt x="6838088" y="204498"/>
                </a:moveTo>
                <a:cubicBezTo>
                  <a:pt x="6836699" y="207010"/>
                  <a:pt x="6835470" y="207906"/>
                  <a:pt x="6834544" y="207924"/>
                </a:cubicBezTo>
                <a:cubicBezTo>
                  <a:pt x="6833155" y="207952"/>
                  <a:pt x="6832445" y="206009"/>
                  <a:pt x="6832880" y="204601"/>
                </a:cubicBezTo>
                <a:cubicBezTo>
                  <a:pt x="6833316" y="203195"/>
                  <a:pt x="6834895" y="202324"/>
                  <a:pt x="6838088" y="204498"/>
                </a:cubicBezTo>
                <a:close/>
                <a:moveTo>
                  <a:pt x="6906775" y="204284"/>
                </a:moveTo>
                <a:lnTo>
                  <a:pt x="6908675" y="205924"/>
                </a:lnTo>
                <a:lnTo>
                  <a:pt x="6908557" y="206092"/>
                </a:lnTo>
                <a:cubicBezTo>
                  <a:pt x="6908038" y="206290"/>
                  <a:pt x="6907460" y="205846"/>
                  <a:pt x="6906775" y="204284"/>
                </a:cubicBezTo>
                <a:close/>
                <a:moveTo>
                  <a:pt x="6611258" y="203624"/>
                </a:moveTo>
                <a:cubicBezTo>
                  <a:pt x="6611780" y="201768"/>
                  <a:pt x="6613125" y="201179"/>
                  <a:pt x="6614493" y="204303"/>
                </a:cubicBezTo>
                <a:cubicBezTo>
                  <a:pt x="6612701" y="205087"/>
                  <a:pt x="6616542" y="208988"/>
                  <a:pt x="6612959" y="210557"/>
                </a:cubicBezTo>
                <a:cubicBezTo>
                  <a:pt x="6611037" y="208607"/>
                  <a:pt x="6610737" y="205481"/>
                  <a:pt x="6611258" y="203624"/>
                </a:cubicBezTo>
                <a:close/>
                <a:moveTo>
                  <a:pt x="6865325" y="203622"/>
                </a:moveTo>
                <a:cubicBezTo>
                  <a:pt x="6866876" y="202943"/>
                  <a:pt x="6866876" y="202943"/>
                  <a:pt x="6869123" y="203845"/>
                </a:cubicBezTo>
                <a:cubicBezTo>
                  <a:pt x="6869817" y="205427"/>
                  <a:pt x="6870508" y="207009"/>
                  <a:pt x="6868956" y="207689"/>
                </a:cubicBezTo>
                <a:cubicBezTo>
                  <a:pt x="6868095" y="209953"/>
                  <a:pt x="6866543" y="210631"/>
                  <a:pt x="6864296" y="209729"/>
                </a:cubicBezTo>
                <a:cubicBezTo>
                  <a:pt x="6862743" y="210409"/>
                  <a:pt x="6862050" y="208827"/>
                  <a:pt x="6861357" y="207244"/>
                </a:cubicBezTo>
                <a:cubicBezTo>
                  <a:pt x="6861357" y="207244"/>
                  <a:pt x="6860665" y="205663"/>
                  <a:pt x="6862218" y="204981"/>
                </a:cubicBezTo>
                <a:cubicBezTo>
                  <a:pt x="6864463" y="205884"/>
                  <a:pt x="6866016" y="205205"/>
                  <a:pt x="6865325" y="203622"/>
                </a:cubicBezTo>
                <a:close/>
                <a:moveTo>
                  <a:pt x="6844132" y="199871"/>
                </a:moveTo>
                <a:cubicBezTo>
                  <a:pt x="6845724" y="199174"/>
                  <a:pt x="6846430" y="200786"/>
                  <a:pt x="6847136" y="202397"/>
                </a:cubicBezTo>
                <a:cubicBezTo>
                  <a:pt x="6846247" y="204705"/>
                  <a:pt x="6847658" y="207926"/>
                  <a:pt x="6846064" y="208625"/>
                </a:cubicBezTo>
                <a:cubicBezTo>
                  <a:pt x="6846064" y="208625"/>
                  <a:pt x="6844472" y="209323"/>
                  <a:pt x="6843767" y="207710"/>
                </a:cubicBezTo>
                <a:cubicBezTo>
                  <a:pt x="6843062" y="206099"/>
                  <a:pt x="6843062" y="206099"/>
                  <a:pt x="6843949" y="203791"/>
                </a:cubicBezTo>
                <a:cubicBezTo>
                  <a:pt x="6843949" y="203791"/>
                  <a:pt x="6843244" y="202180"/>
                  <a:pt x="6843244" y="202180"/>
                </a:cubicBezTo>
                <a:cubicBezTo>
                  <a:pt x="6842537" y="200569"/>
                  <a:pt x="6844132" y="199871"/>
                  <a:pt x="6844132" y="199871"/>
                </a:cubicBezTo>
                <a:close/>
                <a:moveTo>
                  <a:pt x="6912961" y="199715"/>
                </a:moveTo>
                <a:cubicBezTo>
                  <a:pt x="6915871" y="204025"/>
                  <a:pt x="6913549" y="206903"/>
                  <a:pt x="6910888" y="207836"/>
                </a:cubicBezTo>
                <a:lnTo>
                  <a:pt x="6908675" y="205924"/>
                </a:lnTo>
                <a:lnTo>
                  <a:pt x="6909993" y="204039"/>
                </a:lnTo>
                <a:cubicBezTo>
                  <a:pt x="6910898" y="202015"/>
                  <a:pt x="6911762" y="199310"/>
                  <a:pt x="6912961" y="199715"/>
                </a:cubicBezTo>
                <a:close/>
                <a:moveTo>
                  <a:pt x="6568961" y="199258"/>
                </a:moveTo>
                <a:cubicBezTo>
                  <a:pt x="6571691" y="198764"/>
                  <a:pt x="6574850" y="199252"/>
                  <a:pt x="6577185" y="200099"/>
                </a:cubicBezTo>
                <a:cubicBezTo>
                  <a:pt x="6567296" y="204427"/>
                  <a:pt x="6580207" y="202517"/>
                  <a:pt x="6575675" y="210110"/>
                </a:cubicBezTo>
                <a:cubicBezTo>
                  <a:pt x="6577323" y="209389"/>
                  <a:pt x="6578697" y="212528"/>
                  <a:pt x="6581031" y="213376"/>
                </a:cubicBezTo>
                <a:cubicBezTo>
                  <a:pt x="6580344" y="211807"/>
                  <a:pt x="6579657" y="210238"/>
                  <a:pt x="6581306" y="209516"/>
                </a:cubicBezTo>
                <a:cubicBezTo>
                  <a:pt x="6581992" y="211084"/>
                  <a:pt x="6582678" y="212654"/>
                  <a:pt x="6583365" y="214223"/>
                </a:cubicBezTo>
                <a:cubicBezTo>
                  <a:pt x="6581719" y="214944"/>
                  <a:pt x="6581719" y="214944"/>
                  <a:pt x="6581719" y="214944"/>
                </a:cubicBezTo>
                <a:cubicBezTo>
                  <a:pt x="6585701" y="215072"/>
                  <a:pt x="6587348" y="214349"/>
                  <a:pt x="6590644" y="212907"/>
                </a:cubicBezTo>
                <a:cubicBezTo>
                  <a:pt x="6592291" y="212187"/>
                  <a:pt x="6595589" y="210743"/>
                  <a:pt x="6599571" y="210869"/>
                </a:cubicBezTo>
                <a:cubicBezTo>
                  <a:pt x="6600259" y="212438"/>
                  <a:pt x="6600259" y="212438"/>
                  <a:pt x="6600259" y="212438"/>
                </a:cubicBezTo>
                <a:cubicBezTo>
                  <a:pt x="6600945" y="214008"/>
                  <a:pt x="6601632" y="215577"/>
                  <a:pt x="6602319" y="217148"/>
                </a:cubicBezTo>
                <a:cubicBezTo>
                  <a:pt x="6603006" y="218717"/>
                  <a:pt x="6602043" y="221007"/>
                  <a:pt x="6601083" y="223298"/>
                </a:cubicBezTo>
                <a:cubicBezTo>
                  <a:pt x="6598748" y="222450"/>
                  <a:pt x="6598748" y="222450"/>
                  <a:pt x="6597101" y="223171"/>
                </a:cubicBezTo>
                <a:cubicBezTo>
                  <a:pt x="6597101" y="223171"/>
                  <a:pt x="6594766" y="222323"/>
                  <a:pt x="6594766" y="222323"/>
                </a:cubicBezTo>
                <a:cubicBezTo>
                  <a:pt x="6594079" y="220754"/>
                  <a:pt x="6595727" y="220032"/>
                  <a:pt x="6595727" y="220032"/>
                </a:cubicBezTo>
                <a:cubicBezTo>
                  <a:pt x="6597375" y="219311"/>
                  <a:pt x="6599022" y="218590"/>
                  <a:pt x="6599022" y="218590"/>
                </a:cubicBezTo>
                <a:cubicBezTo>
                  <a:pt x="6599022" y="218590"/>
                  <a:pt x="6600671" y="217868"/>
                  <a:pt x="6599984" y="216299"/>
                </a:cubicBezTo>
                <a:cubicBezTo>
                  <a:pt x="6599984" y="216299"/>
                  <a:pt x="6599298" y="214730"/>
                  <a:pt x="6599298" y="214730"/>
                </a:cubicBezTo>
                <a:cubicBezTo>
                  <a:pt x="6596961" y="213881"/>
                  <a:pt x="6593666" y="215324"/>
                  <a:pt x="6592019" y="216045"/>
                </a:cubicBezTo>
                <a:cubicBezTo>
                  <a:pt x="6588722" y="217488"/>
                  <a:pt x="6585427" y="218931"/>
                  <a:pt x="6583092" y="218082"/>
                </a:cubicBezTo>
                <a:cubicBezTo>
                  <a:pt x="6581169" y="222665"/>
                  <a:pt x="6576913" y="226398"/>
                  <a:pt x="6577327" y="231827"/>
                </a:cubicBezTo>
                <a:cubicBezTo>
                  <a:pt x="6575953" y="228688"/>
                  <a:pt x="6573617" y="227841"/>
                  <a:pt x="6571969" y="228562"/>
                </a:cubicBezTo>
                <a:cubicBezTo>
                  <a:pt x="6572657" y="230131"/>
                  <a:pt x="6574717" y="234838"/>
                  <a:pt x="6573069" y="235560"/>
                </a:cubicBezTo>
                <a:cubicBezTo>
                  <a:pt x="6566338" y="229156"/>
                  <a:pt x="6558238" y="242053"/>
                  <a:pt x="6549721" y="227080"/>
                </a:cubicBezTo>
                <a:cubicBezTo>
                  <a:pt x="6551504" y="213211"/>
                  <a:pt x="6562765" y="212020"/>
                  <a:pt x="6565374" y="209010"/>
                </a:cubicBezTo>
                <a:cubicBezTo>
                  <a:pt x="6565374" y="209010"/>
                  <a:pt x="6563313" y="204301"/>
                  <a:pt x="6563313" y="204301"/>
                </a:cubicBezTo>
                <a:cubicBezTo>
                  <a:pt x="6563931" y="201226"/>
                  <a:pt x="6566231" y="199751"/>
                  <a:pt x="6568961" y="199258"/>
                </a:cubicBezTo>
                <a:close/>
                <a:moveTo>
                  <a:pt x="5796565" y="188753"/>
                </a:moveTo>
                <a:cubicBezTo>
                  <a:pt x="5801991" y="192206"/>
                  <a:pt x="5800133" y="196904"/>
                  <a:pt x="5797561" y="199975"/>
                </a:cubicBezTo>
                <a:cubicBezTo>
                  <a:pt x="5795420" y="195082"/>
                  <a:pt x="5793993" y="191821"/>
                  <a:pt x="5796565" y="188753"/>
                </a:cubicBezTo>
                <a:close/>
                <a:moveTo>
                  <a:pt x="6640537" y="187816"/>
                </a:moveTo>
                <a:cubicBezTo>
                  <a:pt x="6641799" y="187262"/>
                  <a:pt x="6643581" y="187896"/>
                  <a:pt x="6645807" y="190693"/>
                </a:cubicBezTo>
                <a:cubicBezTo>
                  <a:pt x="6646895" y="197760"/>
                  <a:pt x="6652339" y="201032"/>
                  <a:pt x="6656100" y="205042"/>
                </a:cubicBezTo>
                <a:cubicBezTo>
                  <a:pt x="6651397" y="208044"/>
                  <a:pt x="6648229" y="212261"/>
                  <a:pt x="6645158" y="213839"/>
                </a:cubicBezTo>
                <a:cubicBezTo>
                  <a:pt x="6642087" y="215419"/>
                  <a:pt x="6639117" y="214363"/>
                  <a:pt x="6634812" y="206819"/>
                </a:cubicBezTo>
                <a:cubicBezTo>
                  <a:pt x="6636494" y="206083"/>
                  <a:pt x="6636494" y="206083"/>
                  <a:pt x="6636494" y="206083"/>
                </a:cubicBezTo>
                <a:cubicBezTo>
                  <a:pt x="6634119" y="205236"/>
                  <a:pt x="6634119" y="205236"/>
                  <a:pt x="6633427" y="203655"/>
                </a:cubicBezTo>
                <a:cubicBezTo>
                  <a:pt x="6633427" y="203655"/>
                  <a:pt x="6632735" y="202072"/>
                  <a:pt x="6632042" y="200489"/>
                </a:cubicBezTo>
                <a:cubicBezTo>
                  <a:pt x="6632042" y="200489"/>
                  <a:pt x="6633724" y="199753"/>
                  <a:pt x="6633724" y="199753"/>
                </a:cubicBezTo>
                <a:cubicBezTo>
                  <a:pt x="6633724" y="199753"/>
                  <a:pt x="6633724" y="199753"/>
                  <a:pt x="6636101" y="200599"/>
                </a:cubicBezTo>
                <a:cubicBezTo>
                  <a:pt x="6636101" y="200599"/>
                  <a:pt x="6636794" y="202180"/>
                  <a:pt x="6636794" y="202180"/>
                </a:cubicBezTo>
                <a:cubicBezTo>
                  <a:pt x="6640161" y="200707"/>
                  <a:pt x="6635409" y="199014"/>
                  <a:pt x="6636400" y="196696"/>
                </a:cubicBezTo>
                <a:cubicBezTo>
                  <a:pt x="6638082" y="195959"/>
                  <a:pt x="6638082" y="195959"/>
                  <a:pt x="6638082" y="195959"/>
                </a:cubicBezTo>
                <a:cubicBezTo>
                  <a:pt x="6636400" y="196696"/>
                  <a:pt x="6635707" y="195115"/>
                  <a:pt x="6635015" y="193531"/>
                </a:cubicBezTo>
                <a:cubicBezTo>
                  <a:pt x="6635015" y="193531"/>
                  <a:pt x="6634322" y="191950"/>
                  <a:pt x="6636005" y="191212"/>
                </a:cubicBezTo>
                <a:cubicBezTo>
                  <a:pt x="6636005" y="191212"/>
                  <a:pt x="6636005" y="191212"/>
                  <a:pt x="6636698" y="192795"/>
                </a:cubicBezTo>
                <a:cubicBezTo>
                  <a:pt x="6636698" y="192795"/>
                  <a:pt x="6636698" y="192795"/>
                  <a:pt x="6638381" y="192058"/>
                </a:cubicBezTo>
                <a:cubicBezTo>
                  <a:pt x="6638532" y="190107"/>
                  <a:pt x="6639272" y="188370"/>
                  <a:pt x="6640537" y="187816"/>
                </a:cubicBezTo>
                <a:close/>
                <a:moveTo>
                  <a:pt x="6901128" y="185893"/>
                </a:moveTo>
                <a:cubicBezTo>
                  <a:pt x="6901821" y="187476"/>
                  <a:pt x="6901821" y="187476"/>
                  <a:pt x="6902512" y="189058"/>
                </a:cubicBezTo>
                <a:cubicBezTo>
                  <a:pt x="6902512" y="189058"/>
                  <a:pt x="6902512" y="189058"/>
                  <a:pt x="6900854" y="189784"/>
                </a:cubicBezTo>
                <a:cubicBezTo>
                  <a:pt x="6898920" y="194401"/>
                  <a:pt x="6895602" y="195854"/>
                  <a:pt x="6893942" y="196581"/>
                </a:cubicBezTo>
                <a:cubicBezTo>
                  <a:pt x="6892282" y="197308"/>
                  <a:pt x="6890623" y="198033"/>
                  <a:pt x="6890623" y="198033"/>
                </a:cubicBezTo>
                <a:cubicBezTo>
                  <a:pt x="6888964" y="198759"/>
                  <a:pt x="6888270" y="197177"/>
                  <a:pt x="6888270" y="197177"/>
                </a:cubicBezTo>
                <a:cubicBezTo>
                  <a:pt x="6887579" y="195595"/>
                  <a:pt x="6887579" y="195595"/>
                  <a:pt x="6887579" y="195595"/>
                </a:cubicBezTo>
                <a:cubicBezTo>
                  <a:pt x="6889236" y="194869"/>
                  <a:pt x="6890897" y="194141"/>
                  <a:pt x="6892556" y="193416"/>
                </a:cubicBezTo>
                <a:cubicBezTo>
                  <a:pt x="6894216" y="192689"/>
                  <a:pt x="6897533" y="191237"/>
                  <a:pt x="6897808" y="187346"/>
                </a:cubicBezTo>
                <a:cubicBezTo>
                  <a:pt x="6901128" y="185893"/>
                  <a:pt x="6901128" y="185893"/>
                  <a:pt x="6901128" y="185893"/>
                </a:cubicBezTo>
                <a:close/>
                <a:moveTo>
                  <a:pt x="5779791" y="177731"/>
                </a:moveTo>
                <a:cubicBezTo>
                  <a:pt x="5782088" y="176578"/>
                  <a:pt x="5784734" y="176362"/>
                  <a:pt x="5787864" y="177821"/>
                </a:cubicBezTo>
                <a:cubicBezTo>
                  <a:pt x="5790491" y="186099"/>
                  <a:pt x="5787104" y="190881"/>
                  <a:pt x="5781875" y="193168"/>
                </a:cubicBezTo>
                <a:cubicBezTo>
                  <a:pt x="5776650" y="195456"/>
                  <a:pt x="5769582" y="195250"/>
                  <a:pt x="5764853" y="193549"/>
                </a:cubicBezTo>
                <a:cubicBezTo>
                  <a:pt x="5769136" y="193089"/>
                  <a:pt x="5772896" y="181190"/>
                  <a:pt x="5779791" y="177731"/>
                </a:cubicBezTo>
                <a:close/>
                <a:moveTo>
                  <a:pt x="6821277" y="174222"/>
                </a:moveTo>
                <a:cubicBezTo>
                  <a:pt x="6823329" y="178907"/>
                  <a:pt x="6817602" y="185950"/>
                  <a:pt x="6816113" y="186951"/>
                </a:cubicBezTo>
                <a:cubicBezTo>
                  <a:pt x="6815617" y="187285"/>
                  <a:pt x="6815592" y="186947"/>
                  <a:pt x="6816482" y="185626"/>
                </a:cubicBezTo>
                <a:cubicBezTo>
                  <a:pt x="6816758" y="181783"/>
                  <a:pt x="6818677" y="177222"/>
                  <a:pt x="6821277" y="174222"/>
                </a:cubicBezTo>
                <a:close/>
                <a:moveTo>
                  <a:pt x="6503742" y="171639"/>
                </a:moveTo>
                <a:cubicBezTo>
                  <a:pt x="6508290" y="171737"/>
                  <a:pt x="6513945" y="174365"/>
                  <a:pt x="6521528" y="175681"/>
                </a:cubicBezTo>
                <a:cubicBezTo>
                  <a:pt x="6522550" y="178017"/>
                  <a:pt x="6522266" y="179651"/>
                  <a:pt x="6521170" y="180795"/>
                </a:cubicBezTo>
                <a:cubicBezTo>
                  <a:pt x="6517889" y="184233"/>
                  <a:pt x="6507338" y="183284"/>
                  <a:pt x="6503047" y="183773"/>
                </a:cubicBezTo>
                <a:cubicBezTo>
                  <a:pt x="6502365" y="182215"/>
                  <a:pt x="6494647" y="187449"/>
                  <a:pt x="6492601" y="182778"/>
                </a:cubicBezTo>
                <a:cubicBezTo>
                  <a:pt x="6495756" y="173976"/>
                  <a:pt x="6499195" y="171543"/>
                  <a:pt x="6503742" y="171639"/>
                </a:cubicBezTo>
                <a:close/>
                <a:moveTo>
                  <a:pt x="6686505" y="170614"/>
                </a:moveTo>
                <a:cubicBezTo>
                  <a:pt x="6687210" y="170537"/>
                  <a:pt x="6687795" y="170747"/>
                  <a:pt x="6688479" y="172308"/>
                </a:cubicBezTo>
                <a:cubicBezTo>
                  <a:pt x="6688479" y="172308"/>
                  <a:pt x="6690133" y="171584"/>
                  <a:pt x="6691787" y="170860"/>
                </a:cubicBezTo>
                <a:cubicBezTo>
                  <a:pt x="6693442" y="170136"/>
                  <a:pt x="6693442" y="170136"/>
                  <a:pt x="6694125" y="171698"/>
                </a:cubicBezTo>
                <a:cubicBezTo>
                  <a:pt x="6694809" y="173260"/>
                  <a:pt x="6695493" y="174822"/>
                  <a:pt x="6693838" y="175546"/>
                </a:cubicBezTo>
                <a:cubicBezTo>
                  <a:pt x="6693838" y="175546"/>
                  <a:pt x="6692184" y="176270"/>
                  <a:pt x="6692184" y="176270"/>
                </a:cubicBezTo>
                <a:cubicBezTo>
                  <a:pt x="6693551" y="179393"/>
                  <a:pt x="6694919" y="182517"/>
                  <a:pt x="6696573" y="181792"/>
                </a:cubicBezTo>
                <a:cubicBezTo>
                  <a:pt x="6695205" y="178670"/>
                  <a:pt x="6696860" y="177944"/>
                  <a:pt x="6700852" y="178058"/>
                </a:cubicBezTo>
                <a:cubicBezTo>
                  <a:pt x="6702219" y="181182"/>
                  <a:pt x="6701250" y="183468"/>
                  <a:pt x="6703301" y="188154"/>
                </a:cubicBezTo>
                <a:lnTo>
                  <a:pt x="6702330" y="190439"/>
                </a:lnTo>
                <a:cubicBezTo>
                  <a:pt x="6703301" y="188154"/>
                  <a:pt x="6704270" y="185867"/>
                  <a:pt x="6705925" y="185143"/>
                </a:cubicBezTo>
                <a:cubicBezTo>
                  <a:pt x="6707578" y="184419"/>
                  <a:pt x="6708263" y="185981"/>
                  <a:pt x="6708263" y="185981"/>
                </a:cubicBezTo>
                <a:cubicBezTo>
                  <a:pt x="6708946" y="187543"/>
                  <a:pt x="6707292" y="188266"/>
                  <a:pt x="6707292" y="188266"/>
                </a:cubicBezTo>
                <a:cubicBezTo>
                  <a:pt x="6707292" y="188266"/>
                  <a:pt x="6705637" y="188990"/>
                  <a:pt x="6706322" y="190553"/>
                </a:cubicBezTo>
                <a:cubicBezTo>
                  <a:pt x="6709344" y="192952"/>
                  <a:pt x="6705350" y="192839"/>
                  <a:pt x="6706717" y="195962"/>
                </a:cubicBezTo>
                <a:cubicBezTo>
                  <a:pt x="6707402" y="197524"/>
                  <a:pt x="6710711" y="196076"/>
                  <a:pt x="6711394" y="197638"/>
                </a:cubicBezTo>
                <a:cubicBezTo>
                  <a:pt x="6705747" y="198249"/>
                  <a:pt x="6707797" y="202934"/>
                  <a:pt x="6704489" y="204382"/>
                </a:cubicBezTo>
                <a:cubicBezTo>
                  <a:pt x="6704489" y="204382"/>
                  <a:pt x="6703520" y="206668"/>
                  <a:pt x="6703520" y="206668"/>
                </a:cubicBezTo>
                <a:cubicBezTo>
                  <a:pt x="6702548" y="208953"/>
                  <a:pt x="6701578" y="211240"/>
                  <a:pt x="6700608" y="213524"/>
                </a:cubicBezTo>
                <a:cubicBezTo>
                  <a:pt x="6701291" y="215086"/>
                  <a:pt x="6699637" y="215811"/>
                  <a:pt x="6698953" y="214249"/>
                </a:cubicBezTo>
                <a:cubicBezTo>
                  <a:pt x="6697298" y="214973"/>
                  <a:pt x="6696615" y="213412"/>
                  <a:pt x="6697586" y="211126"/>
                </a:cubicBezTo>
                <a:cubicBezTo>
                  <a:pt x="6698556" y="208841"/>
                  <a:pt x="6699527" y="206554"/>
                  <a:pt x="6698844" y="204993"/>
                </a:cubicBezTo>
                <a:cubicBezTo>
                  <a:pt x="6699815" y="202706"/>
                  <a:pt x="6700786" y="200420"/>
                  <a:pt x="6700786" y="200420"/>
                </a:cubicBezTo>
                <a:cubicBezTo>
                  <a:pt x="6700101" y="198858"/>
                  <a:pt x="6700101" y="198858"/>
                  <a:pt x="6700101" y="198858"/>
                </a:cubicBezTo>
                <a:cubicBezTo>
                  <a:pt x="6700101" y="198858"/>
                  <a:pt x="6699418" y="197297"/>
                  <a:pt x="6698733" y="195736"/>
                </a:cubicBezTo>
                <a:cubicBezTo>
                  <a:pt x="6692800" y="200192"/>
                  <a:pt x="6688125" y="198518"/>
                  <a:pt x="6682875" y="204538"/>
                </a:cubicBezTo>
                <a:cubicBezTo>
                  <a:pt x="6674781" y="195053"/>
                  <a:pt x="6670215" y="202636"/>
                  <a:pt x="6663487" y="196275"/>
                </a:cubicBezTo>
                <a:cubicBezTo>
                  <a:pt x="6665143" y="195551"/>
                  <a:pt x="6664460" y="193989"/>
                  <a:pt x="6666113" y="193266"/>
                </a:cubicBezTo>
                <a:cubicBezTo>
                  <a:pt x="6665429" y="191702"/>
                  <a:pt x="6665429" y="191702"/>
                  <a:pt x="6665429" y="191702"/>
                </a:cubicBezTo>
                <a:cubicBezTo>
                  <a:pt x="6663775" y="192427"/>
                  <a:pt x="6664460" y="193989"/>
                  <a:pt x="6663487" y="196275"/>
                </a:cubicBezTo>
                <a:cubicBezTo>
                  <a:pt x="6663487" y="196275"/>
                  <a:pt x="6661834" y="196998"/>
                  <a:pt x="6661834" y="196998"/>
                </a:cubicBezTo>
                <a:cubicBezTo>
                  <a:pt x="6661834" y="196998"/>
                  <a:pt x="6661150" y="195438"/>
                  <a:pt x="6661150" y="195438"/>
                </a:cubicBezTo>
                <a:cubicBezTo>
                  <a:pt x="6661438" y="191590"/>
                  <a:pt x="6662407" y="189303"/>
                  <a:pt x="6664062" y="188579"/>
                </a:cubicBezTo>
                <a:cubicBezTo>
                  <a:pt x="6665717" y="187854"/>
                  <a:pt x="6665717" y="187854"/>
                  <a:pt x="6665717" y="187854"/>
                </a:cubicBezTo>
                <a:cubicBezTo>
                  <a:pt x="6666400" y="189418"/>
                  <a:pt x="6666400" y="189418"/>
                  <a:pt x="6666400" y="189418"/>
                </a:cubicBezTo>
                <a:cubicBezTo>
                  <a:pt x="6666400" y="189418"/>
                  <a:pt x="6667085" y="190978"/>
                  <a:pt x="6667768" y="192540"/>
                </a:cubicBezTo>
                <a:cubicBezTo>
                  <a:pt x="6669422" y="191817"/>
                  <a:pt x="6667371" y="187131"/>
                  <a:pt x="6669025" y="186407"/>
                </a:cubicBezTo>
                <a:cubicBezTo>
                  <a:pt x="6675752" y="192768"/>
                  <a:pt x="6671937" y="179550"/>
                  <a:pt x="6677583" y="178939"/>
                </a:cubicBezTo>
                <a:cubicBezTo>
                  <a:pt x="6682655" y="186023"/>
                  <a:pt x="6677010" y="186634"/>
                  <a:pt x="6678378" y="189758"/>
                </a:cubicBezTo>
                <a:cubicBezTo>
                  <a:pt x="6685677" y="188423"/>
                  <a:pt x="6679922" y="179776"/>
                  <a:pt x="6686647" y="186138"/>
                </a:cubicBezTo>
                <a:cubicBezTo>
                  <a:pt x="6684885" y="177605"/>
                  <a:pt x="6680605" y="181338"/>
                  <a:pt x="6679237" y="178214"/>
                </a:cubicBezTo>
                <a:cubicBezTo>
                  <a:pt x="6682546" y="176767"/>
                  <a:pt x="6688876" y="177719"/>
                  <a:pt x="6683804" y="170633"/>
                </a:cubicBezTo>
                <a:cubicBezTo>
                  <a:pt x="6684972" y="171052"/>
                  <a:pt x="6685799" y="170690"/>
                  <a:pt x="6686505" y="170614"/>
                </a:cubicBezTo>
                <a:close/>
                <a:moveTo>
                  <a:pt x="6800802" y="168100"/>
                </a:moveTo>
                <a:cubicBezTo>
                  <a:pt x="6800802" y="168100"/>
                  <a:pt x="6803981" y="170481"/>
                  <a:pt x="6804672" y="172063"/>
                </a:cubicBezTo>
                <a:cubicBezTo>
                  <a:pt x="6804672" y="172063"/>
                  <a:pt x="6805364" y="173645"/>
                  <a:pt x="6803573" y="174430"/>
                </a:cubicBezTo>
                <a:cubicBezTo>
                  <a:pt x="6803573" y="174430"/>
                  <a:pt x="6803573" y="174430"/>
                  <a:pt x="6802880" y="172847"/>
                </a:cubicBezTo>
                <a:cubicBezTo>
                  <a:pt x="6802880" y="172847"/>
                  <a:pt x="6800396" y="172049"/>
                  <a:pt x="6799703" y="170466"/>
                </a:cubicBezTo>
                <a:cubicBezTo>
                  <a:pt x="6800396" y="172049"/>
                  <a:pt x="6800396" y="172049"/>
                  <a:pt x="6800396" y="172049"/>
                </a:cubicBezTo>
                <a:cubicBezTo>
                  <a:pt x="6800396" y="172049"/>
                  <a:pt x="6799296" y="174416"/>
                  <a:pt x="6798603" y="172833"/>
                </a:cubicBezTo>
                <a:cubicBezTo>
                  <a:pt x="6798603" y="172833"/>
                  <a:pt x="6798603" y="172833"/>
                  <a:pt x="6797910" y="171251"/>
                </a:cubicBezTo>
                <a:cubicBezTo>
                  <a:pt x="6797216" y="169669"/>
                  <a:pt x="6797216" y="169669"/>
                  <a:pt x="6797216" y="169669"/>
                </a:cubicBezTo>
                <a:cubicBezTo>
                  <a:pt x="6799009" y="168885"/>
                  <a:pt x="6799009" y="168885"/>
                  <a:pt x="6799009" y="168885"/>
                </a:cubicBezTo>
                <a:cubicBezTo>
                  <a:pt x="6799009" y="168885"/>
                  <a:pt x="6800802" y="168100"/>
                  <a:pt x="6800802" y="168100"/>
                </a:cubicBezTo>
                <a:close/>
                <a:moveTo>
                  <a:pt x="5885181" y="167276"/>
                </a:moveTo>
                <a:cubicBezTo>
                  <a:pt x="5886504" y="170297"/>
                  <a:pt x="5887164" y="171807"/>
                  <a:pt x="5889499" y="172585"/>
                </a:cubicBezTo>
                <a:cubicBezTo>
                  <a:pt x="5886990" y="173683"/>
                  <a:pt x="5885648" y="175172"/>
                  <a:pt x="5884558" y="176099"/>
                </a:cubicBezTo>
                <a:cubicBezTo>
                  <a:pt x="5883469" y="177026"/>
                  <a:pt x="5882632" y="177390"/>
                  <a:pt x="5881136" y="176245"/>
                </a:cubicBezTo>
                <a:cubicBezTo>
                  <a:pt x="5883820" y="173271"/>
                  <a:pt x="5878842" y="166451"/>
                  <a:pt x="5885181" y="167276"/>
                </a:cubicBezTo>
                <a:close/>
                <a:moveTo>
                  <a:pt x="6964325" y="164400"/>
                </a:moveTo>
                <a:cubicBezTo>
                  <a:pt x="6964325" y="164400"/>
                  <a:pt x="6964955" y="165839"/>
                  <a:pt x="6964955" y="165839"/>
                </a:cubicBezTo>
                <a:cubicBezTo>
                  <a:pt x="6965584" y="167277"/>
                  <a:pt x="6965584" y="167277"/>
                  <a:pt x="6965584" y="167277"/>
                </a:cubicBezTo>
                <a:cubicBezTo>
                  <a:pt x="6964541" y="169448"/>
                  <a:pt x="6961197" y="170912"/>
                  <a:pt x="6959524" y="171644"/>
                </a:cubicBezTo>
                <a:cubicBezTo>
                  <a:pt x="6955549" y="171671"/>
                  <a:pt x="6953877" y="172403"/>
                  <a:pt x="6951790" y="176744"/>
                </a:cubicBezTo>
                <a:cubicBezTo>
                  <a:pt x="6951790" y="176744"/>
                  <a:pt x="6951790" y="176744"/>
                  <a:pt x="6949488" y="176038"/>
                </a:cubicBezTo>
                <a:cubicBezTo>
                  <a:pt x="6949488" y="176038"/>
                  <a:pt x="6948858" y="174599"/>
                  <a:pt x="6950531" y="173867"/>
                </a:cubicBezTo>
                <a:cubicBezTo>
                  <a:pt x="6950944" y="170257"/>
                  <a:pt x="6954920" y="170232"/>
                  <a:pt x="6958266" y="168768"/>
                </a:cubicBezTo>
                <a:cubicBezTo>
                  <a:pt x="6959938" y="168035"/>
                  <a:pt x="6961609" y="167304"/>
                  <a:pt x="6964325" y="164400"/>
                </a:cubicBezTo>
                <a:close/>
                <a:moveTo>
                  <a:pt x="5909560" y="164211"/>
                </a:moveTo>
                <a:cubicBezTo>
                  <a:pt x="5910510" y="163754"/>
                  <a:pt x="5912040" y="164117"/>
                  <a:pt x="5914344" y="165924"/>
                </a:cubicBezTo>
                <a:cubicBezTo>
                  <a:pt x="5913699" y="171365"/>
                  <a:pt x="5912611" y="173483"/>
                  <a:pt x="5911531" y="173752"/>
                </a:cubicBezTo>
                <a:cubicBezTo>
                  <a:pt x="5909909" y="174154"/>
                  <a:pt x="5908310" y="170388"/>
                  <a:pt x="5908265" y="167429"/>
                </a:cubicBezTo>
                <a:cubicBezTo>
                  <a:pt x="5908244" y="165949"/>
                  <a:pt x="5908611" y="164669"/>
                  <a:pt x="5909560" y="164211"/>
                </a:cubicBezTo>
                <a:close/>
                <a:moveTo>
                  <a:pt x="6739715" y="162927"/>
                </a:moveTo>
                <a:cubicBezTo>
                  <a:pt x="6742057" y="163771"/>
                  <a:pt x="6742057" y="163771"/>
                  <a:pt x="6743715" y="163046"/>
                </a:cubicBezTo>
                <a:cubicBezTo>
                  <a:pt x="6745371" y="162320"/>
                  <a:pt x="6748683" y="160872"/>
                  <a:pt x="6751715" y="163284"/>
                </a:cubicBezTo>
                <a:cubicBezTo>
                  <a:pt x="6752402" y="164854"/>
                  <a:pt x="6752402" y="164854"/>
                  <a:pt x="6752402" y="164854"/>
                </a:cubicBezTo>
                <a:cubicBezTo>
                  <a:pt x="6753774" y="167992"/>
                  <a:pt x="6753493" y="171855"/>
                  <a:pt x="6753209" y="175719"/>
                </a:cubicBezTo>
                <a:cubicBezTo>
                  <a:pt x="6752927" y="179583"/>
                  <a:pt x="6751957" y="181876"/>
                  <a:pt x="6754988" y="184290"/>
                </a:cubicBezTo>
                <a:cubicBezTo>
                  <a:pt x="6756363" y="187429"/>
                  <a:pt x="6756363" y="187429"/>
                  <a:pt x="6756363" y="187429"/>
                </a:cubicBezTo>
                <a:cubicBezTo>
                  <a:pt x="6754707" y="188154"/>
                  <a:pt x="6754707" y="188154"/>
                  <a:pt x="6754707" y="188154"/>
                </a:cubicBezTo>
                <a:cubicBezTo>
                  <a:pt x="6753736" y="190449"/>
                  <a:pt x="6752765" y="192744"/>
                  <a:pt x="6751108" y="193467"/>
                </a:cubicBezTo>
                <a:cubicBezTo>
                  <a:pt x="6749453" y="194192"/>
                  <a:pt x="6748484" y="196487"/>
                  <a:pt x="6748484" y="196487"/>
                </a:cubicBezTo>
                <a:cubicBezTo>
                  <a:pt x="6746827" y="197211"/>
                  <a:pt x="6746827" y="197211"/>
                  <a:pt x="6746827" y="197211"/>
                </a:cubicBezTo>
                <a:cubicBezTo>
                  <a:pt x="6745171" y="197937"/>
                  <a:pt x="6741455" y="193955"/>
                  <a:pt x="6738425" y="191541"/>
                </a:cubicBezTo>
                <a:cubicBezTo>
                  <a:pt x="6737737" y="189970"/>
                  <a:pt x="6737737" y="189970"/>
                  <a:pt x="6737737" y="189970"/>
                </a:cubicBezTo>
                <a:cubicBezTo>
                  <a:pt x="6737051" y="188401"/>
                  <a:pt x="6737051" y="188401"/>
                  <a:pt x="6737051" y="188401"/>
                </a:cubicBezTo>
                <a:cubicBezTo>
                  <a:pt x="6738707" y="187677"/>
                  <a:pt x="6738707" y="187677"/>
                  <a:pt x="6738020" y="186108"/>
                </a:cubicBezTo>
                <a:cubicBezTo>
                  <a:pt x="6737333" y="184538"/>
                  <a:pt x="6738991" y="183813"/>
                  <a:pt x="6738991" y="183813"/>
                </a:cubicBezTo>
                <a:cubicBezTo>
                  <a:pt x="6741333" y="184658"/>
                  <a:pt x="6741333" y="184658"/>
                  <a:pt x="6742020" y="186227"/>
                </a:cubicBezTo>
                <a:cubicBezTo>
                  <a:pt x="6742707" y="187796"/>
                  <a:pt x="6741051" y="188522"/>
                  <a:pt x="6741737" y="190092"/>
                </a:cubicBezTo>
                <a:cubicBezTo>
                  <a:pt x="6744081" y="190935"/>
                  <a:pt x="6744767" y="192504"/>
                  <a:pt x="6744767" y="192504"/>
                </a:cubicBezTo>
                <a:cubicBezTo>
                  <a:pt x="6746423" y="191780"/>
                  <a:pt x="6747392" y="189484"/>
                  <a:pt x="6747392" y="189484"/>
                </a:cubicBezTo>
                <a:cubicBezTo>
                  <a:pt x="6749049" y="188759"/>
                  <a:pt x="6750706" y="188034"/>
                  <a:pt x="6751675" y="185741"/>
                </a:cubicBezTo>
                <a:cubicBezTo>
                  <a:pt x="6747957" y="181757"/>
                  <a:pt x="6748240" y="177894"/>
                  <a:pt x="6748522" y="174030"/>
                </a:cubicBezTo>
                <a:cubicBezTo>
                  <a:pt x="6749493" y="171736"/>
                  <a:pt x="6748806" y="170167"/>
                  <a:pt x="6749089" y="166304"/>
                </a:cubicBezTo>
                <a:cubicBezTo>
                  <a:pt x="6747432" y="167028"/>
                  <a:pt x="6747432" y="167028"/>
                  <a:pt x="6745776" y="167754"/>
                </a:cubicBezTo>
                <a:cubicBezTo>
                  <a:pt x="6744118" y="168479"/>
                  <a:pt x="6742463" y="169204"/>
                  <a:pt x="6741776" y="167634"/>
                </a:cubicBezTo>
                <a:cubicBezTo>
                  <a:pt x="6740806" y="169928"/>
                  <a:pt x="6739837" y="172223"/>
                  <a:pt x="6738180" y="172949"/>
                </a:cubicBezTo>
                <a:cubicBezTo>
                  <a:pt x="6738868" y="174517"/>
                  <a:pt x="6738868" y="174517"/>
                  <a:pt x="6738868" y="174517"/>
                </a:cubicBezTo>
                <a:cubicBezTo>
                  <a:pt x="6736928" y="179107"/>
                  <a:pt x="6730708" y="187439"/>
                  <a:pt x="6723678" y="184905"/>
                </a:cubicBezTo>
                <a:cubicBezTo>
                  <a:pt x="6724648" y="182611"/>
                  <a:pt x="6724648" y="182611"/>
                  <a:pt x="6724648" y="182611"/>
                </a:cubicBezTo>
                <a:cubicBezTo>
                  <a:pt x="6722990" y="183336"/>
                  <a:pt x="6722990" y="183336"/>
                  <a:pt x="6722021" y="185631"/>
                </a:cubicBezTo>
                <a:cubicBezTo>
                  <a:pt x="6725738" y="189613"/>
                  <a:pt x="6727112" y="192753"/>
                  <a:pt x="6729174" y="197460"/>
                </a:cubicBezTo>
                <a:cubicBezTo>
                  <a:pt x="6729174" y="197460"/>
                  <a:pt x="6729860" y="199030"/>
                  <a:pt x="6728204" y="199755"/>
                </a:cubicBezTo>
                <a:cubicBezTo>
                  <a:pt x="6726548" y="200478"/>
                  <a:pt x="6725861" y="198909"/>
                  <a:pt x="6725861" y="198909"/>
                </a:cubicBezTo>
                <a:cubicBezTo>
                  <a:pt x="6723799" y="194203"/>
                  <a:pt x="6722426" y="191063"/>
                  <a:pt x="6718708" y="187082"/>
                </a:cubicBezTo>
                <a:cubicBezTo>
                  <a:pt x="6719678" y="184786"/>
                  <a:pt x="6719678" y="184786"/>
                  <a:pt x="6719678" y="184786"/>
                </a:cubicBezTo>
                <a:cubicBezTo>
                  <a:pt x="6718993" y="183218"/>
                  <a:pt x="6719274" y="179355"/>
                  <a:pt x="6720931" y="178629"/>
                </a:cubicBezTo>
                <a:cubicBezTo>
                  <a:pt x="6718870" y="173921"/>
                  <a:pt x="6718870" y="173921"/>
                  <a:pt x="6718870" y="173921"/>
                </a:cubicBezTo>
                <a:cubicBezTo>
                  <a:pt x="6718182" y="172351"/>
                  <a:pt x="6719838" y="171627"/>
                  <a:pt x="6719838" y="171627"/>
                </a:cubicBezTo>
                <a:cubicBezTo>
                  <a:pt x="6719838" y="171627"/>
                  <a:pt x="6721494" y="170901"/>
                  <a:pt x="6722183" y="172471"/>
                </a:cubicBezTo>
                <a:cubicBezTo>
                  <a:pt x="6723556" y="175609"/>
                  <a:pt x="6723556" y="175609"/>
                  <a:pt x="6723556" y="175609"/>
                </a:cubicBezTo>
                <a:cubicBezTo>
                  <a:pt x="6725212" y="174885"/>
                  <a:pt x="6723838" y="171747"/>
                  <a:pt x="6724807" y="169452"/>
                </a:cubicBezTo>
                <a:cubicBezTo>
                  <a:pt x="6727151" y="170297"/>
                  <a:pt x="6726870" y="174160"/>
                  <a:pt x="6728525" y="173435"/>
                </a:cubicBezTo>
                <a:cubicBezTo>
                  <a:pt x="6726808" y="169511"/>
                  <a:pt x="6727606" y="166824"/>
                  <a:pt x="6729384" y="165812"/>
                </a:cubicBezTo>
                <a:cubicBezTo>
                  <a:pt x="6731161" y="164800"/>
                  <a:pt x="6733918" y="165464"/>
                  <a:pt x="6736120" y="168240"/>
                </a:cubicBezTo>
                <a:cubicBezTo>
                  <a:pt x="6737089" y="165946"/>
                  <a:pt x="6738746" y="165221"/>
                  <a:pt x="6738060" y="163651"/>
                </a:cubicBezTo>
                <a:cubicBezTo>
                  <a:pt x="6739715" y="162927"/>
                  <a:pt x="6739715" y="162927"/>
                  <a:pt x="6739715" y="162927"/>
                </a:cubicBezTo>
                <a:close/>
                <a:moveTo>
                  <a:pt x="6546816" y="162716"/>
                </a:moveTo>
                <a:cubicBezTo>
                  <a:pt x="6548459" y="161999"/>
                  <a:pt x="6550808" y="162890"/>
                  <a:pt x="6551513" y="164502"/>
                </a:cubicBezTo>
                <a:cubicBezTo>
                  <a:pt x="6552218" y="166113"/>
                  <a:pt x="6551281" y="168442"/>
                  <a:pt x="6551281" y="168442"/>
                </a:cubicBezTo>
                <a:cubicBezTo>
                  <a:pt x="6549638" y="169160"/>
                  <a:pt x="6547996" y="169880"/>
                  <a:pt x="6547996" y="169880"/>
                </a:cubicBezTo>
                <a:cubicBezTo>
                  <a:pt x="6547057" y="172211"/>
                  <a:pt x="6545415" y="172931"/>
                  <a:pt x="6541424" y="172758"/>
                </a:cubicBezTo>
                <a:cubicBezTo>
                  <a:pt x="6539781" y="173476"/>
                  <a:pt x="6539075" y="171864"/>
                  <a:pt x="6538371" y="170254"/>
                </a:cubicBezTo>
                <a:cubicBezTo>
                  <a:pt x="6537666" y="168643"/>
                  <a:pt x="6538603" y="166313"/>
                  <a:pt x="6540246" y="165593"/>
                </a:cubicBezTo>
                <a:cubicBezTo>
                  <a:pt x="6542595" y="166486"/>
                  <a:pt x="6541889" y="164873"/>
                  <a:pt x="6545173" y="163437"/>
                </a:cubicBezTo>
                <a:cubicBezTo>
                  <a:pt x="6545173" y="163437"/>
                  <a:pt x="6546816" y="162716"/>
                  <a:pt x="6546816" y="162716"/>
                </a:cubicBezTo>
                <a:close/>
                <a:moveTo>
                  <a:pt x="5786434" y="161543"/>
                </a:moveTo>
                <a:cubicBezTo>
                  <a:pt x="5785539" y="166207"/>
                  <a:pt x="5784505" y="173066"/>
                  <a:pt x="5781774" y="174795"/>
                </a:cubicBezTo>
                <a:cubicBezTo>
                  <a:pt x="5780865" y="175373"/>
                  <a:pt x="5779767" y="175378"/>
                  <a:pt x="5778422" y="174543"/>
                </a:cubicBezTo>
                <a:cubicBezTo>
                  <a:pt x="5775160" y="169325"/>
                  <a:pt x="5775469" y="164443"/>
                  <a:pt x="5777440" y="161682"/>
                </a:cubicBezTo>
                <a:cubicBezTo>
                  <a:pt x="5779413" y="158920"/>
                  <a:pt x="5783047" y="158278"/>
                  <a:pt x="5786434" y="161543"/>
                </a:cubicBezTo>
                <a:close/>
                <a:moveTo>
                  <a:pt x="5892117" y="160883"/>
                </a:moveTo>
                <a:cubicBezTo>
                  <a:pt x="5893012" y="160285"/>
                  <a:pt x="5894409" y="160494"/>
                  <a:pt x="5896463" y="161936"/>
                </a:cubicBezTo>
                <a:cubicBezTo>
                  <a:pt x="5892373" y="165601"/>
                  <a:pt x="5900811" y="167531"/>
                  <a:pt x="5902875" y="172249"/>
                </a:cubicBezTo>
                <a:cubicBezTo>
                  <a:pt x="5899689" y="173644"/>
                  <a:pt x="5901067" y="176790"/>
                  <a:pt x="5900163" y="179060"/>
                </a:cubicBezTo>
                <a:cubicBezTo>
                  <a:pt x="5897193" y="176611"/>
                  <a:pt x="5894439" y="170319"/>
                  <a:pt x="5893318" y="176433"/>
                </a:cubicBezTo>
                <a:cubicBezTo>
                  <a:pt x="5891942" y="173288"/>
                  <a:pt x="5890672" y="168220"/>
                  <a:pt x="5890774" y="164661"/>
                </a:cubicBezTo>
                <a:cubicBezTo>
                  <a:pt x="5890827" y="162881"/>
                  <a:pt x="5891222" y="161479"/>
                  <a:pt x="5892117" y="160883"/>
                </a:cubicBezTo>
                <a:close/>
                <a:moveTo>
                  <a:pt x="7058570" y="160173"/>
                </a:moveTo>
                <a:cubicBezTo>
                  <a:pt x="7058570" y="160173"/>
                  <a:pt x="7061033" y="160922"/>
                  <a:pt x="7061033" y="160922"/>
                </a:cubicBezTo>
                <a:cubicBezTo>
                  <a:pt x="7061706" y="162456"/>
                  <a:pt x="7061706" y="162456"/>
                  <a:pt x="7060585" y="164774"/>
                </a:cubicBezTo>
                <a:cubicBezTo>
                  <a:pt x="7060585" y="164774"/>
                  <a:pt x="7060585" y="164774"/>
                  <a:pt x="7058793" y="165560"/>
                </a:cubicBezTo>
                <a:cubicBezTo>
                  <a:pt x="7058793" y="165560"/>
                  <a:pt x="7058793" y="165560"/>
                  <a:pt x="7057001" y="166344"/>
                </a:cubicBezTo>
                <a:cubicBezTo>
                  <a:pt x="7057001" y="166344"/>
                  <a:pt x="7055208" y="167129"/>
                  <a:pt x="7054537" y="165594"/>
                </a:cubicBezTo>
                <a:cubicBezTo>
                  <a:pt x="7054537" y="165594"/>
                  <a:pt x="7053866" y="164059"/>
                  <a:pt x="7055658" y="163274"/>
                </a:cubicBezTo>
                <a:cubicBezTo>
                  <a:pt x="7055658" y="163274"/>
                  <a:pt x="7057449" y="162491"/>
                  <a:pt x="7057449" y="162491"/>
                </a:cubicBezTo>
                <a:cubicBezTo>
                  <a:pt x="7056779" y="160957"/>
                  <a:pt x="7058570" y="160173"/>
                  <a:pt x="7058570" y="160173"/>
                </a:cubicBezTo>
                <a:close/>
                <a:moveTo>
                  <a:pt x="6569536" y="160142"/>
                </a:moveTo>
                <a:cubicBezTo>
                  <a:pt x="6570229" y="161725"/>
                  <a:pt x="6570922" y="163308"/>
                  <a:pt x="6570922" y="163308"/>
                </a:cubicBezTo>
                <a:cubicBezTo>
                  <a:pt x="6568201" y="166384"/>
                  <a:pt x="6566493" y="167131"/>
                  <a:pt x="6564095" y="166296"/>
                </a:cubicBezTo>
                <a:cubicBezTo>
                  <a:pt x="6562387" y="167043"/>
                  <a:pt x="6559987" y="166206"/>
                  <a:pt x="6558281" y="166954"/>
                </a:cubicBezTo>
                <a:cubicBezTo>
                  <a:pt x="6558281" y="166954"/>
                  <a:pt x="6558281" y="166954"/>
                  <a:pt x="6557588" y="165372"/>
                </a:cubicBezTo>
                <a:cubicBezTo>
                  <a:pt x="6557588" y="165372"/>
                  <a:pt x="6556897" y="163790"/>
                  <a:pt x="6556897" y="163790"/>
                </a:cubicBezTo>
                <a:cubicBezTo>
                  <a:pt x="6556897" y="163790"/>
                  <a:pt x="6558603" y="163042"/>
                  <a:pt x="6558603" y="163042"/>
                </a:cubicBezTo>
                <a:cubicBezTo>
                  <a:pt x="6560310" y="162296"/>
                  <a:pt x="6561003" y="163879"/>
                  <a:pt x="6562709" y="163130"/>
                </a:cubicBezTo>
                <a:cubicBezTo>
                  <a:pt x="6565108" y="163965"/>
                  <a:pt x="6566815" y="163218"/>
                  <a:pt x="6567831" y="160891"/>
                </a:cubicBezTo>
                <a:cubicBezTo>
                  <a:pt x="6567831" y="160891"/>
                  <a:pt x="6569536" y="160142"/>
                  <a:pt x="6569536" y="160142"/>
                </a:cubicBezTo>
                <a:close/>
                <a:moveTo>
                  <a:pt x="6882774" y="158274"/>
                </a:moveTo>
                <a:cubicBezTo>
                  <a:pt x="6882774" y="158274"/>
                  <a:pt x="6885139" y="159123"/>
                  <a:pt x="6885831" y="160707"/>
                </a:cubicBezTo>
                <a:cubicBezTo>
                  <a:pt x="6886525" y="162288"/>
                  <a:pt x="6885544" y="164604"/>
                  <a:pt x="6883179" y="163753"/>
                </a:cubicBezTo>
                <a:cubicBezTo>
                  <a:pt x="6883179" y="163753"/>
                  <a:pt x="6882199" y="166067"/>
                  <a:pt x="6882199" y="166067"/>
                </a:cubicBezTo>
                <a:cubicBezTo>
                  <a:pt x="6880526" y="166800"/>
                  <a:pt x="6880526" y="166800"/>
                  <a:pt x="6878161" y="165949"/>
                </a:cubicBezTo>
                <a:cubicBezTo>
                  <a:pt x="6877468" y="164367"/>
                  <a:pt x="6878448" y="162053"/>
                  <a:pt x="6878448" y="162053"/>
                </a:cubicBezTo>
                <a:cubicBezTo>
                  <a:pt x="6879428" y="159738"/>
                  <a:pt x="6881100" y="159006"/>
                  <a:pt x="6881100" y="159006"/>
                </a:cubicBezTo>
                <a:cubicBezTo>
                  <a:pt x="6881100" y="159006"/>
                  <a:pt x="6882774" y="158274"/>
                  <a:pt x="6882774" y="158274"/>
                </a:cubicBezTo>
                <a:close/>
                <a:moveTo>
                  <a:pt x="6485750" y="157907"/>
                </a:moveTo>
                <a:cubicBezTo>
                  <a:pt x="6487117" y="161030"/>
                  <a:pt x="6489618" y="158076"/>
                  <a:pt x="6490986" y="161198"/>
                </a:cubicBezTo>
                <a:cubicBezTo>
                  <a:pt x="6489394" y="161896"/>
                  <a:pt x="6491669" y="162761"/>
                  <a:pt x="6493037" y="165885"/>
                </a:cubicBezTo>
                <a:cubicBezTo>
                  <a:pt x="6491445" y="166582"/>
                  <a:pt x="6487800" y="162592"/>
                  <a:pt x="6488258" y="167976"/>
                </a:cubicBezTo>
                <a:cubicBezTo>
                  <a:pt x="6489851" y="167280"/>
                  <a:pt x="6492129" y="168142"/>
                  <a:pt x="6488942" y="169538"/>
                </a:cubicBezTo>
                <a:cubicBezTo>
                  <a:pt x="6487575" y="166415"/>
                  <a:pt x="6486665" y="168674"/>
                  <a:pt x="6483479" y="170068"/>
                </a:cubicBezTo>
                <a:cubicBezTo>
                  <a:pt x="6480061" y="162260"/>
                  <a:pt x="6485524" y="161729"/>
                  <a:pt x="6485750" y="157907"/>
                </a:cubicBezTo>
                <a:close/>
                <a:moveTo>
                  <a:pt x="6585856" y="156771"/>
                </a:moveTo>
                <a:cubicBezTo>
                  <a:pt x="6581429" y="160594"/>
                  <a:pt x="6581800" y="166088"/>
                  <a:pt x="6579077" y="169165"/>
                </a:cubicBezTo>
                <a:cubicBezTo>
                  <a:pt x="6576493" y="165582"/>
                  <a:pt x="6576816" y="161670"/>
                  <a:pt x="6578470" y="159061"/>
                </a:cubicBezTo>
                <a:cubicBezTo>
                  <a:pt x="6580124" y="156452"/>
                  <a:pt x="6583111" y="155144"/>
                  <a:pt x="6585856" y="156771"/>
                </a:cubicBezTo>
                <a:close/>
                <a:moveTo>
                  <a:pt x="6793469" y="156227"/>
                </a:moveTo>
                <a:cubicBezTo>
                  <a:pt x="6794142" y="157762"/>
                  <a:pt x="6794142" y="157762"/>
                  <a:pt x="6795933" y="156976"/>
                </a:cubicBezTo>
                <a:cubicBezTo>
                  <a:pt x="6798397" y="157725"/>
                  <a:pt x="6798397" y="157725"/>
                  <a:pt x="6799067" y="159261"/>
                </a:cubicBezTo>
                <a:cubicBezTo>
                  <a:pt x="6799067" y="159261"/>
                  <a:pt x="6797277" y="160045"/>
                  <a:pt x="6797277" y="160045"/>
                </a:cubicBezTo>
                <a:cubicBezTo>
                  <a:pt x="6795483" y="160829"/>
                  <a:pt x="6793021" y="160079"/>
                  <a:pt x="6792349" y="158545"/>
                </a:cubicBezTo>
                <a:cubicBezTo>
                  <a:pt x="6792349" y="158545"/>
                  <a:pt x="6791678" y="157011"/>
                  <a:pt x="6791678" y="157011"/>
                </a:cubicBezTo>
                <a:cubicBezTo>
                  <a:pt x="6793469" y="156227"/>
                  <a:pt x="6793469" y="156227"/>
                  <a:pt x="6793469" y="156227"/>
                </a:cubicBezTo>
                <a:close/>
                <a:moveTo>
                  <a:pt x="6923623" y="153420"/>
                </a:moveTo>
                <a:cubicBezTo>
                  <a:pt x="6925245" y="152710"/>
                  <a:pt x="6925245" y="152710"/>
                  <a:pt x="6927579" y="153632"/>
                </a:cubicBezTo>
                <a:cubicBezTo>
                  <a:pt x="6928292" y="155261"/>
                  <a:pt x="6929721" y="158523"/>
                  <a:pt x="6928099" y="159231"/>
                </a:cubicBezTo>
                <a:cubicBezTo>
                  <a:pt x="6927645" y="160402"/>
                  <a:pt x="6926786" y="161749"/>
                  <a:pt x="6925545" y="162778"/>
                </a:cubicBezTo>
                <a:cubicBezTo>
                  <a:pt x="6924304" y="163806"/>
                  <a:pt x="6922683" y="164517"/>
                  <a:pt x="6920706" y="164410"/>
                </a:cubicBezTo>
                <a:cubicBezTo>
                  <a:pt x="6919084" y="165120"/>
                  <a:pt x="6918370" y="163490"/>
                  <a:pt x="6917656" y="161860"/>
                </a:cubicBezTo>
                <a:cubicBezTo>
                  <a:pt x="6916942" y="160229"/>
                  <a:pt x="6916408" y="159007"/>
                  <a:pt x="6916343" y="158306"/>
                </a:cubicBezTo>
                <a:cubicBezTo>
                  <a:pt x="6916278" y="157607"/>
                  <a:pt x="6916684" y="157430"/>
                  <a:pt x="6917852" y="157889"/>
                </a:cubicBezTo>
                <a:cubicBezTo>
                  <a:pt x="6921094" y="156469"/>
                  <a:pt x="6922000" y="154129"/>
                  <a:pt x="6922000" y="154129"/>
                </a:cubicBezTo>
                <a:cubicBezTo>
                  <a:pt x="6923623" y="153420"/>
                  <a:pt x="6923623" y="153420"/>
                  <a:pt x="6923623" y="153420"/>
                </a:cubicBezTo>
                <a:close/>
                <a:moveTo>
                  <a:pt x="5915867" y="148263"/>
                </a:moveTo>
                <a:cubicBezTo>
                  <a:pt x="5912762" y="149623"/>
                  <a:pt x="5917812" y="156935"/>
                  <a:pt x="5910899" y="158057"/>
                </a:cubicBezTo>
                <a:cubicBezTo>
                  <a:pt x="5909499" y="154860"/>
                  <a:pt x="5909653" y="150984"/>
                  <a:pt x="5910702" y="148620"/>
                </a:cubicBezTo>
                <a:cubicBezTo>
                  <a:pt x="5911749" y="146257"/>
                  <a:pt x="5913691" y="145407"/>
                  <a:pt x="5915867" y="148263"/>
                </a:cubicBezTo>
                <a:close/>
                <a:moveTo>
                  <a:pt x="6671788" y="147781"/>
                </a:moveTo>
                <a:cubicBezTo>
                  <a:pt x="6673155" y="150905"/>
                  <a:pt x="6674798" y="150186"/>
                  <a:pt x="6675482" y="151747"/>
                </a:cubicBezTo>
                <a:cubicBezTo>
                  <a:pt x="6671993" y="150484"/>
                  <a:pt x="6671578" y="156247"/>
                  <a:pt x="6670438" y="156573"/>
                </a:cubicBezTo>
                <a:cubicBezTo>
                  <a:pt x="6670057" y="156681"/>
                  <a:pt x="6669594" y="156185"/>
                  <a:pt x="6668911" y="154623"/>
                </a:cubicBezTo>
                <a:cubicBezTo>
                  <a:pt x="6670553" y="153904"/>
                  <a:pt x="6669869" y="152343"/>
                  <a:pt x="6668503" y="149219"/>
                </a:cubicBezTo>
                <a:cubicBezTo>
                  <a:pt x="6668503" y="149219"/>
                  <a:pt x="6670145" y="148500"/>
                  <a:pt x="6671788" y="147781"/>
                </a:cubicBezTo>
                <a:close/>
                <a:moveTo>
                  <a:pt x="6633712" y="145764"/>
                </a:moveTo>
                <a:cubicBezTo>
                  <a:pt x="6633712" y="145764"/>
                  <a:pt x="6634405" y="147347"/>
                  <a:pt x="6634405" y="147347"/>
                </a:cubicBezTo>
                <a:cubicBezTo>
                  <a:pt x="6635097" y="148929"/>
                  <a:pt x="6635097" y="148929"/>
                  <a:pt x="6635791" y="150511"/>
                </a:cubicBezTo>
                <a:cubicBezTo>
                  <a:pt x="6632505" y="151950"/>
                  <a:pt x="6630170" y="151085"/>
                  <a:pt x="6626885" y="152523"/>
                </a:cubicBezTo>
                <a:cubicBezTo>
                  <a:pt x="6622906" y="152379"/>
                  <a:pt x="6618928" y="152236"/>
                  <a:pt x="6617721" y="158420"/>
                </a:cubicBezTo>
                <a:cubicBezTo>
                  <a:pt x="6617721" y="158420"/>
                  <a:pt x="6617721" y="158420"/>
                  <a:pt x="6616077" y="159140"/>
                </a:cubicBezTo>
                <a:cubicBezTo>
                  <a:pt x="6616077" y="159140"/>
                  <a:pt x="6615385" y="157558"/>
                  <a:pt x="6614692" y="155975"/>
                </a:cubicBezTo>
                <a:cubicBezTo>
                  <a:pt x="6616591" y="151372"/>
                  <a:pt x="6618236" y="150653"/>
                  <a:pt x="6619877" y="149934"/>
                </a:cubicBezTo>
                <a:cubicBezTo>
                  <a:pt x="6623163" y="148496"/>
                  <a:pt x="6624807" y="147776"/>
                  <a:pt x="6627142" y="148640"/>
                </a:cubicBezTo>
                <a:cubicBezTo>
                  <a:pt x="6628785" y="147921"/>
                  <a:pt x="6631120" y="148785"/>
                  <a:pt x="6633712" y="145764"/>
                </a:cubicBezTo>
                <a:close/>
                <a:moveTo>
                  <a:pt x="6988853" y="145665"/>
                </a:moveTo>
                <a:cubicBezTo>
                  <a:pt x="6990418" y="145209"/>
                  <a:pt x="6992025" y="145420"/>
                  <a:pt x="6992185" y="148092"/>
                </a:cubicBezTo>
                <a:cubicBezTo>
                  <a:pt x="6992185" y="148092"/>
                  <a:pt x="6983051" y="150262"/>
                  <a:pt x="6985764" y="147245"/>
                </a:cubicBezTo>
                <a:cubicBezTo>
                  <a:pt x="6985764" y="147245"/>
                  <a:pt x="6987288" y="146121"/>
                  <a:pt x="6988853" y="145665"/>
                </a:cubicBezTo>
                <a:close/>
                <a:moveTo>
                  <a:pt x="6676953" y="145349"/>
                </a:moveTo>
                <a:cubicBezTo>
                  <a:pt x="6674460" y="148326"/>
                  <a:pt x="6679030" y="150096"/>
                  <a:pt x="6677437" y="150794"/>
                </a:cubicBezTo>
                <a:cubicBezTo>
                  <a:pt x="6676052" y="147629"/>
                  <a:pt x="6672867" y="149024"/>
                  <a:pt x="6671481" y="145859"/>
                </a:cubicBezTo>
                <a:cubicBezTo>
                  <a:pt x="6673073" y="145162"/>
                  <a:pt x="6676260" y="143768"/>
                  <a:pt x="6676953" y="145349"/>
                </a:cubicBezTo>
                <a:close/>
                <a:moveTo>
                  <a:pt x="6737809" y="144935"/>
                </a:moveTo>
                <a:cubicBezTo>
                  <a:pt x="6737809" y="144935"/>
                  <a:pt x="6738501" y="146519"/>
                  <a:pt x="6738501" y="146519"/>
                </a:cubicBezTo>
                <a:cubicBezTo>
                  <a:pt x="6738501" y="146519"/>
                  <a:pt x="6740145" y="145800"/>
                  <a:pt x="6740145" y="145800"/>
                </a:cubicBezTo>
                <a:cubicBezTo>
                  <a:pt x="6740145" y="145800"/>
                  <a:pt x="6741787" y="145080"/>
                  <a:pt x="6741787" y="145080"/>
                </a:cubicBezTo>
                <a:cubicBezTo>
                  <a:pt x="6741787" y="145080"/>
                  <a:pt x="6744123" y="145943"/>
                  <a:pt x="6744817" y="147525"/>
                </a:cubicBezTo>
                <a:cubicBezTo>
                  <a:pt x="6745509" y="149108"/>
                  <a:pt x="6743865" y="149828"/>
                  <a:pt x="6743865" y="149828"/>
                </a:cubicBezTo>
                <a:cubicBezTo>
                  <a:pt x="6742223" y="150546"/>
                  <a:pt x="6742223" y="150546"/>
                  <a:pt x="6742223" y="150546"/>
                </a:cubicBezTo>
                <a:cubicBezTo>
                  <a:pt x="6740581" y="151266"/>
                  <a:pt x="6740581" y="151266"/>
                  <a:pt x="6738245" y="150401"/>
                </a:cubicBezTo>
                <a:cubicBezTo>
                  <a:pt x="6738245" y="150401"/>
                  <a:pt x="6737551" y="148819"/>
                  <a:pt x="6736860" y="147237"/>
                </a:cubicBezTo>
                <a:cubicBezTo>
                  <a:pt x="6736860" y="147237"/>
                  <a:pt x="6736168" y="145654"/>
                  <a:pt x="6737809" y="144935"/>
                </a:cubicBezTo>
                <a:close/>
                <a:moveTo>
                  <a:pt x="6695159" y="143037"/>
                </a:moveTo>
                <a:cubicBezTo>
                  <a:pt x="6692725" y="145931"/>
                  <a:pt x="6692515" y="149679"/>
                  <a:pt x="6690961" y="150360"/>
                </a:cubicBezTo>
                <a:cubicBezTo>
                  <a:pt x="6689177" y="148398"/>
                  <a:pt x="6689336" y="145585"/>
                  <a:pt x="6690385" y="143755"/>
                </a:cubicBezTo>
                <a:cubicBezTo>
                  <a:pt x="6691434" y="141924"/>
                  <a:pt x="6693375" y="141075"/>
                  <a:pt x="6695159" y="143037"/>
                </a:cubicBezTo>
                <a:close/>
                <a:moveTo>
                  <a:pt x="6972460" y="140042"/>
                </a:moveTo>
                <a:cubicBezTo>
                  <a:pt x="6975473" y="139660"/>
                  <a:pt x="6979314" y="141727"/>
                  <a:pt x="6982412" y="148804"/>
                </a:cubicBezTo>
                <a:cubicBezTo>
                  <a:pt x="6972555" y="153119"/>
                  <a:pt x="6981192" y="154961"/>
                  <a:pt x="6969005" y="158421"/>
                </a:cubicBezTo>
                <a:cubicBezTo>
                  <a:pt x="6967627" y="155277"/>
                  <a:pt x="6966939" y="153703"/>
                  <a:pt x="6968581" y="152985"/>
                </a:cubicBezTo>
                <a:cubicBezTo>
                  <a:pt x="6969537" y="150692"/>
                  <a:pt x="6969537" y="150692"/>
                  <a:pt x="6969537" y="150692"/>
                </a:cubicBezTo>
                <a:cubicBezTo>
                  <a:pt x="6967205" y="149838"/>
                  <a:pt x="6964874" y="148984"/>
                  <a:pt x="6964874" y="148984"/>
                </a:cubicBezTo>
                <a:cubicBezTo>
                  <a:pt x="6963232" y="149703"/>
                  <a:pt x="6963232" y="149703"/>
                  <a:pt x="6963920" y="151277"/>
                </a:cubicBezTo>
                <a:cubicBezTo>
                  <a:pt x="6962966" y="153568"/>
                  <a:pt x="6960369" y="156579"/>
                  <a:pt x="6958037" y="155726"/>
                </a:cubicBezTo>
                <a:cubicBezTo>
                  <a:pt x="6956395" y="156446"/>
                  <a:pt x="6955707" y="154872"/>
                  <a:pt x="6955019" y="153299"/>
                </a:cubicBezTo>
                <a:cubicBezTo>
                  <a:pt x="6955019" y="153299"/>
                  <a:pt x="6952685" y="152446"/>
                  <a:pt x="6950355" y="151592"/>
                </a:cubicBezTo>
                <a:cubicBezTo>
                  <a:pt x="6951731" y="154738"/>
                  <a:pt x="6953108" y="157884"/>
                  <a:pt x="6952155" y="160175"/>
                </a:cubicBezTo>
                <a:cubicBezTo>
                  <a:pt x="6950511" y="160895"/>
                  <a:pt x="6946804" y="156895"/>
                  <a:pt x="6947225" y="162332"/>
                </a:cubicBezTo>
                <a:cubicBezTo>
                  <a:pt x="6948870" y="161613"/>
                  <a:pt x="6951200" y="162467"/>
                  <a:pt x="6947914" y="163905"/>
                </a:cubicBezTo>
                <a:cubicBezTo>
                  <a:pt x="6945160" y="157614"/>
                  <a:pt x="6941610" y="162918"/>
                  <a:pt x="6938856" y="156627"/>
                </a:cubicBezTo>
                <a:cubicBezTo>
                  <a:pt x="6942142" y="155187"/>
                  <a:pt x="6939654" y="145031"/>
                  <a:pt x="6945004" y="148312"/>
                </a:cubicBezTo>
                <a:cubicBezTo>
                  <a:pt x="6947336" y="149165"/>
                  <a:pt x="6947336" y="149165"/>
                  <a:pt x="6947336" y="149165"/>
                </a:cubicBezTo>
                <a:cubicBezTo>
                  <a:pt x="6948289" y="146874"/>
                  <a:pt x="6948289" y="146874"/>
                  <a:pt x="6948289" y="146874"/>
                </a:cubicBezTo>
                <a:cubicBezTo>
                  <a:pt x="6951577" y="145437"/>
                  <a:pt x="6954595" y="147862"/>
                  <a:pt x="6955972" y="151007"/>
                </a:cubicBezTo>
                <a:cubicBezTo>
                  <a:pt x="6957615" y="150288"/>
                  <a:pt x="6957615" y="150288"/>
                  <a:pt x="6958302" y="151862"/>
                </a:cubicBezTo>
                <a:cubicBezTo>
                  <a:pt x="6958302" y="151862"/>
                  <a:pt x="6959258" y="149569"/>
                  <a:pt x="6960212" y="147277"/>
                </a:cubicBezTo>
                <a:cubicBezTo>
                  <a:pt x="6960212" y="147277"/>
                  <a:pt x="6961166" y="144986"/>
                  <a:pt x="6961166" y="144986"/>
                </a:cubicBezTo>
                <a:cubicBezTo>
                  <a:pt x="6962809" y="144268"/>
                  <a:pt x="6962809" y="144268"/>
                  <a:pt x="6962809" y="144268"/>
                </a:cubicBezTo>
                <a:cubicBezTo>
                  <a:pt x="6965140" y="145120"/>
                  <a:pt x="6967472" y="145974"/>
                  <a:pt x="6967472" y="145974"/>
                </a:cubicBezTo>
                <a:cubicBezTo>
                  <a:pt x="6967260" y="143255"/>
                  <a:pt x="6969446" y="140424"/>
                  <a:pt x="6972460" y="140042"/>
                </a:cubicBezTo>
                <a:close/>
                <a:moveTo>
                  <a:pt x="6651006" y="139737"/>
                </a:moveTo>
                <a:cubicBezTo>
                  <a:pt x="6652348" y="142806"/>
                  <a:pt x="6654363" y="147409"/>
                  <a:pt x="6652671" y="148150"/>
                </a:cubicBezTo>
                <a:cubicBezTo>
                  <a:pt x="6649983" y="142013"/>
                  <a:pt x="6644879" y="153389"/>
                  <a:pt x="6642193" y="147251"/>
                </a:cubicBezTo>
                <a:cubicBezTo>
                  <a:pt x="6643886" y="146510"/>
                  <a:pt x="6643216" y="144977"/>
                  <a:pt x="6641870" y="141907"/>
                </a:cubicBezTo>
                <a:cubicBezTo>
                  <a:pt x="6647298" y="135874"/>
                  <a:pt x="6648615" y="148098"/>
                  <a:pt x="6651006" y="139737"/>
                </a:cubicBezTo>
                <a:close/>
                <a:moveTo>
                  <a:pt x="5878698" y="135767"/>
                </a:moveTo>
                <a:cubicBezTo>
                  <a:pt x="5879875" y="134545"/>
                  <a:pt x="5881518" y="133825"/>
                  <a:pt x="5883379" y="135840"/>
                </a:cubicBezTo>
                <a:cubicBezTo>
                  <a:pt x="5880396" y="135731"/>
                  <a:pt x="5880138" y="141853"/>
                  <a:pt x="5878735" y="141584"/>
                </a:cubicBezTo>
                <a:cubicBezTo>
                  <a:pt x="5878268" y="141495"/>
                  <a:pt x="5877673" y="140695"/>
                  <a:pt x="5876808" y="138716"/>
                </a:cubicBezTo>
                <a:cubicBezTo>
                  <a:pt x="5876808" y="138716"/>
                  <a:pt x="5877520" y="136990"/>
                  <a:pt x="5878698" y="135767"/>
                </a:cubicBezTo>
                <a:close/>
                <a:moveTo>
                  <a:pt x="7016019" y="135602"/>
                </a:moveTo>
                <a:cubicBezTo>
                  <a:pt x="7017613" y="134905"/>
                  <a:pt x="7018370" y="136631"/>
                  <a:pt x="7018370" y="136631"/>
                </a:cubicBezTo>
                <a:cubicBezTo>
                  <a:pt x="7019124" y="138356"/>
                  <a:pt x="7019124" y="138356"/>
                  <a:pt x="7017532" y="139054"/>
                </a:cubicBezTo>
                <a:cubicBezTo>
                  <a:pt x="7014346" y="140449"/>
                  <a:pt x="7014346" y="140449"/>
                  <a:pt x="7014346" y="140449"/>
                </a:cubicBezTo>
                <a:cubicBezTo>
                  <a:pt x="7014346" y="140449"/>
                  <a:pt x="7014346" y="140449"/>
                  <a:pt x="7013591" y="138723"/>
                </a:cubicBezTo>
                <a:cubicBezTo>
                  <a:pt x="7013591" y="138723"/>
                  <a:pt x="7012834" y="136995"/>
                  <a:pt x="7012834" y="136995"/>
                </a:cubicBezTo>
                <a:cubicBezTo>
                  <a:pt x="7016019" y="135602"/>
                  <a:pt x="7016019" y="135602"/>
                  <a:pt x="7016019" y="135602"/>
                </a:cubicBezTo>
                <a:close/>
                <a:moveTo>
                  <a:pt x="6807173" y="133543"/>
                </a:moveTo>
                <a:cubicBezTo>
                  <a:pt x="6807516" y="138879"/>
                  <a:pt x="6811532" y="138948"/>
                  <a:pt x="6810531" y="141216"/>
                </a:cubicBezTo>
                <a:cubicBezTo>
                  <a:pt x="6804828" y="132742"/>
                  <a:pt x="6805856" y="148748"/>
                  <a:pt x="6804170" y="140343"/>
                </a:cubicBezTo>
                <a:cubicBezTo>
                  <a:pt x="6805843" y="139612"/>
                  <a:pt x="6804500" y="136542"/>
                  <a:pt x="6807173" y="133543"/>
                </a:cubicBezTo>
                <a:close/>
                <a:moveTo>
                  <a:pt x="5932026" y="131516"/>
                </a:moveTo>
                <a:cubicBezTo>
                  <a:pt x="5934760" y="137763"/>
                  <a:pt x="5936811" y="142447"/>
                  <a:pt x="5929557" y="143763"/>
                </a:cubicBezTo>
                <a:cubicBezTo>
                  <a:pt x="5927848" y="139858"/>
                  <a:pt x="5927814" y="137545"/>
                  <a:pt x="5928534" y="135834"/>
                </a:cubicBezTo>
                <a:cubicBezTo>
                  <a:pt x="5929254" y="134124"/>
                  <a:pt x="5930725" y="133014"/>
                  <a:pt x="5932026" y="131516"/>
                </a:cubicBezTo>
                <a:close/>
                <a:moveTo>
                  <a:pt x="6842512" y="125161"/>
                </a:moveTo>
                <a:cubicBezTo>
                  <a:pt x="6842512" y="125161"/>
                  <a:pt x="6843205" y="126742"/>
                  <a:pt x="6843205" y="126742"/>
                </a:cubicBezTo>
                <a:cubicBezTo>
                  <a:pt x="6843205" y="126742"/>
                  <a:pt x="6843896" y="128325"/>
                  <a:pt x="6843896" y="128325"/>
                </a:cubicBezTo>
                <a:cubicBezTo>
                  <a:pt x="6842945" y="130625"/>
                  <a:pt x="6842945" y="130625"/>
                  <a:pt x="6843639" y="132209"/>
                </a:cubicBezTo>
                <a:cubicBezTo>
                  <a:pt x="6841997" y="132927"/>
                  <a:pt x="6841997" y="132927"/>
                  <a:pt x="6841997" y="132927"/>
                </a:cubicBezTo>
                <a:cubicBezTo>
                  <a:pt x="6841997" y="132927"/>
                  <a:pt x="6840353" y="133646"/>
                  <a:pt x="6840353" y="133646"/>
                </a:cubicBezTo>
                <a:cubicBezTo>
                  <a:pt x="6838711" y="134367"/>
                  <a:pt x="6838018" y="132784"/>
                  <a:pt x="6838018" y="132784"/>
                </a:cubicBezTo>
                <a:cubicBezTo>
                  <a:pt x="6837325" y="131201"/>
                  <a:pt x="6838967" y="130481"/>
                  <a:pt x="6838967" y="130481"/>
                </a:cubicBezTo>
                <a:cubicBezTo>
                  <a:pt x="6838967" y="130481"/>
                  <a:pt x="6840611" y="129763"/>
                  <a:pt x="6840611" y="129763"/>
                </a:cubicBezTo>
                <a:cubicBezTo>
                  <a:pt x="6839918" y="128180"/>
                  <a:pt x="6841561" y="127461"/>
                  <a:pt x="6840868" y="125879"/>
                </a:cubicBezTo>
                <a:cubicBezTo>
                  <a:pt x="6842512" y="125161"/>
                  <a:pt x="6842512" y="125161"/>
                  <a:pt x="6842512" y="125161"/>
                </a:cubicBezTo>
                <a:close/>
                <a:moveTo>
                  <a:pt x="6818919" y="124518"/>
                </a:moveTo>
                <a:cubicBezTo>
                  <a:pt x="6818919" y="124518"/>
                  <a:pt x="6819590" y="126052"/>
                  <a:pt x="6821231" y="125333"/>
                </a:cubicBezTo>
                <a:cubicBezTo>
                  <a:pt x="6821903" y="126867"/>
                  <a:pt x="6820262" y="127586"/>
                  <a:pt x="6820262" y="127586"/>
                </a:cubicBezTo>
                <a:cubicBezTo>
                  <a:pt x="6819289" y="129840"/>
                  <a:pt x="6819289" y="129840"/>
                  <a:pt x="6816975" y="129024"/>
                </a:cubicBezTo>
                <a:cubicBezTo>
                  <a:pt x="6815332" y="129743"/>
                  <a:pt x="6815332" y="129743"/>
                  <a:pt x="6814661" y="128209"/>
                </a:cubicBezTo>
                <a:cubicBezTo>
                  <a:pt x="6814661" y="128209"/>
                  <a:pt x="6815633" y="125956"/>
                  <a:pt x="6815633" y="125956"/>
                </a:cubicBezTo>
                <a:cubicBezTo>
                  <a:pt x="6817947" y="126770"/>
                  <a:pt x="6817947" y="126770"/>
                  <a:pt x="6818919" y="124518"/>
                </a:cubicBezTo>
                <a:close/>
                <a:moveTo>
                  <a:pt x="6797266" y="124395"/>
                </a:moveTo>
                <a:cubicBezTo>
                  <a:pt x="6805138" y="125192"/>
                  <a:pt x="6806824" y="135061"/>
                  <a:pt x="6802164" y="138161"/>
                </a:cubicBezTo>
                <a:cubicBezTo>
                  <a:pt x="6800610" y="139194"/>
                  <a:pt x="6798351" y="139476"/>
                  <a:pt x="6795381" y="138419"/>
                </a:cubicBezTo>
                <a:cubicBezTo>
                  <a:pt x="6796074" y="140002"/>
                  <a:pt x="6796074" y="140002"/>
                  <a:pt x="6796074" y="140002"/>
                </a:cubicBezTo>
                <a:cubicBezTo>
                  <a:pt x="6794391" y="140738"/>
                  <a:pt x="6792015" y="139892"/>
                  <a:pt x="6791322" y="138311"/>
                </a:cubicBezTo>
                <a:cubicBezTo>
                  <a:pt x="6790630" y="136728"/>
                  <a:pt x="6789937" y="135146"/>
                  <a:pt x="6791621" y="134408"/>
                </a:cubicBezTo>
                <a:cubicBezTo>
                  <a:pt x="6790927" y="132826"/>
                  <a:pt x="6792609" y="132090"/>
                  <a:pt x="6792609" y="132090"/>
                </a:cubicBezTo>
                <a:cubicBezTo>
                  <a:pt x="6794295" y="131352"/>
                  <a:pt x="6794295" y="131352"/>
                  <a:pt x="6794295" y="131352"/>
                </a:cubicBezTo>
                <a:cubicBezTo>
                  <a:pt x="6794593" y="127451"/>
                  <a:pt x="6795978" y="130616"/>
                  <a:pt x="6797266" y="124395"/>
                </a:cubicBezTo>
                <a:close/>
                <a:moveTo>
                  <a:pt x="6768099" y="120707"/>
                </a:moveTo>
                <a:cubicBezTo>
                  <a:pt x="6768099" y="120707"/>
                  <a:pt x="6770443" y="121510"/>
                  <a:pt x="6771115" y="123045"/>
                </a:cubicBezTo>
                <a:cubicBezTo>
                  <a:pt x="6771786" y="124578"/>
                  <a:pt x="6772457" y="126113"/>
                  <a:pt x="6771456" y="128380"/>
                </a:cubicBezTo>
                <a:cubicBezTo>
                  <a:pt x="6769784" y="129112"/>
                  <a:pt x="6768783" y="131378"/>
                  <a:pt x="6768783" y="131378"/>
                </a:cubicBezTo>
                <a:cubicBezTo>
                  <a:pt x="6767110" y="132111"/>
                  <a:pt x="6764767" y="131308"/>
                  <a:pt x="6764096" y="129773"/>
                </a:cubicBezTo>
                <a:cubicBezTo>
                  <a:pt x="6763422" y="128239"/>
                  <a:pt x="6762081" y="125171"/>
                  <a:pt x="6763752" y="124438"/>
                </a:cubicBezTo>
                <a:cubicBezTo>
                  <a:pt x="6765424" y="123706"/>
                  <a:pt x="6767098" y="122975"/>
                  <a:pt x="6766426" y="121439"/>
                </a:cubicBezTo>
                <a:cubicBezTo>
                  <a:pt x="6766426" y="121439"/>
                  <a:pt x="6768099" y="120707"/>
                  <a:pt x="6768099" y="120707"/>
                </a:cubicBezTo>
                <a:close/>
                <a:moveTo>
                  <a:pt x="6870785" y="116897"/>
                </a:moveTo>
                <a:cubicBezTo>
                  <a:pt x="6870522" y="120852"/>
                  <a:pt x="6880296" y="120414"/>
                  <a:pt x="6875277" y="122611"/>
                </a:cubicBezTo>
                <a:cubicBezTo>
                  <a:pt x="6875277" y="122611"/>
                  <a:pt x="6874573" y="120999"/>
                  <a:pt x="6872899" y="121732"/>
                </a:cubicBezTo>
                <a:cubicBezTo>
                  <a:pt x="6873252" y="122537"/>
                  <a:pt x="6873605" y="123343"/>
                  <a:pt x="6873571" y="123838"/>
                </a:cubicBezTo>
                <a:cubicBezTo>
                  <a:pt x="6873539" y="124330"/>
                  <a:pt x="6873121" y="124514"/>
                  <a:pt x="6871934" y="124075"/>
                </a:cubicBezTo>
                <a:cubicBezTo>
                  <a:pt x="6871580" y="123270"/>
                  <a:pt x="6870875" y="121657"/>
                  <a:pt x="6870466" y="120157"/>
                </a:cubicBezTo>
                <a:cubicBezTo>
                  <a:pt x="6870059" y="118655"/>
                  <a:pt x="6869949" y="117264"/>
                  <a:pt x="6870785" y="116897"/>
                </a:cubicBezTo>
                <a:close/>
                <a:moveTo>
                  <a:pt x="5914975" y="114786"/>
                </a:moveTo>
                <a:cubicBezTo>
                  <a:pt x="5919985" y="121897"/>
                  <a:pt x="5917483" y="124853"/>
                  <a:pt x="5911111" y="127644"/>
                </a:cubicBezTo>
                <a:cubicBezTo>
                  <a:pt x="5909060" y="122957"/>
                  <a:pt x="5908660" y="119876"/>
                  <a:pt x="5909456" y="117899"/>
                </a:cubicBezTo>
                <a:cubicBezTo>
                  <a:pt x="5910253" y="115923"/>
                  <a:pt x="5912243" y="115050"/>
                  <a:pt x="5914975" y="114786"/>
                </a:cubicBezTo>
                <a:close/>
                <a:moveTo>
                  <a:pt x="6794785" y="114512"/>
                </a:moveTo>
                <a:cubicBezTo>
                  <a:pt x="6795457" y="116046"/>
                  <a:pt x="6795830" y="121368"/>
                  <a:pt x="6799115" y="119930"/>
                </a:cubicBezTo>
                <a:cubicBezTo>
                  <a:pt x="6798442" y="118396"/>
                  <a:pt x="6796427" y="113793"/>
                  <a:pt x="6800086" y="117676"/>
                </a:cubicBezTo>
                <a:cubicBezTo>
                  <a:pt x="6799115" y="119930"/>
                  <a:pt x="6798143" y="122183"/>
                  <a:pt x="6798815" y="123718"/>
                </a:cubicBezTo>
                <a:cubicBezTo>
                  <a:pt x="6796500" y="122903"/>
                  <a:pt x="6795830" y="121368"/>
                  <a:pt x="6794186" y="122087"/>
                </a:cubicBezTo>
                <a:cubicBezTo>
                  <a:pt x="6793515" y="120552"/>
                  <a:pt x="6792842" y="119018"/>
                  <a:pt x="6792172" y="117484"/>
                </a:cubicBezTo>
                <a:cubicBezTo>
                  <a:pt x="6793814" y="116766"/>
                  <a:pt x="6793143" y="115232"/>
                  <a:pt x="6794785" y="114512"/>
                </a:cubicBezTo>
                <a:close/>
                <a:moveTo>
                  <a:pt x="6880071" y="112902"/>
                </a:moveTo>
                <a:cubicBezTo>
                  <a:pt x="6880877" y="112927"/>
                  <a:pt x="6881570" y="113671"/>
                  <a:pt x="6882014" y="115803"/>
                </a:cubicBezTo>
                <a:cubicBezTo>
                  <a:pt x="6881056" y="118083"/>
                  <a:pt x="6878181" y="119340"/>
                  <a:pt x="6875904" y="119174"/>
                </a:cubicBezTo>
                <a:cubicBezTo>
                  <a:pt x="6873630" y="119007"/>
                  <a:pt x="6871953" y="117415"/>
                  <a:pt x="6873392" y="113993"/>
                </a:cubicBezTo>
                <a:cubicBezTo>
                  <a:pt x="6874212" y="119218"/>
                  <a:pt x="6877652" y="112826"/>
                  <a:pt x="6880071" y="112902"/>
                </a:cubicBezTo>
                <a:close/>
                <a:moveTo>
                  <a:pt x="6798352" y="108836"/>
                </a:moveTo>
                <a:cubicBezTo>
                  <a:pt x="6799844" y="108184"/>
                  <a:pt x="6801339" y="107530"/>
                  <a:pt x="6802749" y="110752"/>
                </a:cubicBezTo>
                <a:cubicBezTo>
                  <a:pt x="6800550" y="109794"/>
                  <a:pt x="6802666" y="114627"/>
                  <a:pt x="6801877" y="116891"/>
                </a:cubicBezTo>
                <a:cubicBezTo>
                  <a:pt x="6800467" y="113669"/>
                  <a:pt x="6799761" y="112059"/>
                  <a:pt x="6798352" y="108836"/>
                </a:cubicBezTo>
                <a:close/>
                <a:moveTo>
                  <a:pt x="6972068" y="101406"/>
                </a:moveTo>
                <a:cubicBezTo>
                  <a:pt x="6973323" y="102006"/>
                  <a:pt x="6973899" y="103698"/>
                  <a:pt x="6972656" y="104596"/>
                </a:cubicBezTo>
                <a:cubicBezTo>
                  <a:pt x="6971828" y="105194"/>
                  <a:pt x="6970193" y="105438"/>
                  <a:pt x="6967409" y="104771"/>
                </a:cubicBezTo>
                <a:cubicBezTo>
                  <a:pt x="6968878" y="101300"/>
                  <a:pt x="6970811" y="100807"/>
                  <a:pt x="6972068" y="101406"/>
                </a:cubicBezTo>
                <a:close/>
                <a:moveTo>
                  <a:pt x="6909931" y="99763"/>
                </a:moveTo>
                <a:cubicBezTo>
                  <a:pt x="6909706" y="103584"/>
                  <a:pt x="6911982" y="104447"/>
                  <a:pt x="6914258" y="105313"/>
                </a:cubicBezTo>
                <a:cubicBezTo>
                  <a:pt x="6909480" y="107403"/>
                  <a:pt x="6909938" y="112786"/>
                  <a:pt x="6908345" y="113484"/>
                </a:cubicBezTo>
                <a:cubicBezTo>
                  <a:pt x="6905839" y="109929"/>
                  <a:pt x="6905781" y="107627"/>
                  <a:pt x="6906577" y="105651"/>
                </a:cubicBezTo>
                <a:cubicBezTo>
                  <a:pt x="6907372" y="103674"/>
                  <a:pt x="6909023" y="102022"/>
                  <a:pt x="6909931" y="99763"/>
                </a:cubicBezTo>
                <a:close/>
                <a:moveTo>
                  <a:pt x="6991912" y="97474"/>
                </a:moveTo>
                <a:cubicBezTo>
                  <a:pt x="6992397" y="103020"/>
                  <a:pt x="7003314" y="92482"/>
                  <a:pt x="6998913" y="100168"/>
                </a:cubicBezTo>
                <a:cubicBezTo>
                  <a:pt x="6996823" y="102044"/>
                  <a:pt x="6994325" y="104097"/>
                  <a:pt x="6992403" y="104698"/>
                </a:cubicBezTo>
                <a:cubicBezTo>
                  <a:pt x="6990483" y="105300"/>
                  <a:pt x="6989139" y="104446"/>
                  <a:pt x="6989358" y="100510"/>
                </a:cubicBezTo>
                <a:cubicBezTo>
                  <a:pt x="6990064" y="102123"/>
                  <a:pt x="6990769" y="103734"/>
                  <a:pt x="6992397" y="103020"/>
                </a:cubicBezTo>
                <a:cubicBezTo>
                  <a:pt x="6991692" y="101409"/>
                  <a:pt x="6990282" y="98187"/>
                  <a:pt x="6991912" y="97474"/>
                </a:cubicBezTo>
                <a:close/>
                <a:moveTo>
                  <a:pt x="6903544" y="93028"/>
                </a:moveTo>
                <a:cubicBezTo>
                  <a:pt x="6904266" y="91324"/>
                  <a:pt x="6905328" y="90396"/>
                  <a:pt x="6907509" y="93143"/>
                </a:cubicBezTo>
                <a:cubicBezTo>
                  <a:pt x="6904534" y="93057"/>
                  <a:pt x="6905545" y="99557"/>
                  <a:pt x="6904109" y="99839"/>
                </a:cubicBezTo>
                <a:cubicBezTo>
                  <a:pt x="6903629" y="99932"/>
                  <a:pt x="6902879" y="99337"/>
                  <a:pt x="6901618" y="97574"/>
                </a:cubicBezTo>
                <a:cubicBezTo>
                  <a:pt x="6902439" y="97214"/>
                  <a:pt x="6902822" y="94733"/>
                  <a:pt x="6903544" y="93028"/>
                </a:cubicBezTo>
                <a:close/>
                <a:moveTo>
                  <a:pt x="5970053" y="92244"/>
                </a:moveTo>
                <a:cubicBezTo>
                  <a:pt x="5970751" y="93842"/>
                  <a:pt x="5971452" y="95440"/>
                  <a:pt x="5974696" y="94021"/>
                </a:cubicBezTo>
                <a:cubicBezTo>
                  <a:pt x="5978893" y="103612"/>
                  <a:pt x="5974028" y="105740"/>
                  <a:pt x="5971485" y="108758"/>
                </a:cubicBezTo>
                <a:cubicBezTo>
                  <a:pt x="5967065" y="103074"/>
                  <a:pt x="5966422" y="100499"/>
                  <a:pt x="5967024" y="98569"/>
                </a:cubicBezTo>
                <a:cubicBezTo>
                  <a:pt x="5967629" y="96638"/>
                  <a:pt x="5969480" y="95352"/>
                  <a:pt x="5970053" y="92244"/>
                </a:cubicBezTo>
                <a:close/>
                <a:moveTo>
                  <a:pt x="6897063" y="88253"/>
                </a:moveTo>
                <a:cubicBezTo>
                  <a:pt x="6897063" y="88253"/>
                  <a:pt x="6898656" y="87557"/>
                  <a:pt x="6899412" y="89283"/>
                </a:cubicBezTo>
                <a:cubicBezTo>
                  <a:pt x="6899412" y="89283"/>
                  <a:pt x="6898575" y="91707"/>
                  <a:pt x="6898575" y="91707"/>
                </a:cubicBezTo>
                <a:cubicBezTo>
                  <a:pt x="6895388" y="93101"/>
                  <a:pt x="6895388" y="93101"/>
                  <a:pt x="6895388" y="93101"/>
                </a:cubicBezTo>
                <a:cubicBezTo>
                  <a:pt x="6895388" y="93101"/>
                  <a:pt x="6894632" y="91375"/>
                  <a:pt x="6894632" y="91375"/>
                </a:cubicBezTo>
                <a:cubicBezTo>
                  <a:pt x="6893878" y="89648"/>
                  <a:pt x="6893878" y="89648"/>
                  <a:pt x="6893878" y="89648"/>
                </a:cubicBezTo>
                <a:cubicBezTo>
                  <a:pt x="6897063" y="88253"/>
                  <a:pt x="6897063" y="88253"/>
                  <a:pt x="6897063" y="88253"/>
                </a:cubicBezTo>
                <a:close/>
                <a:moveTo>
                  <a:pt x="6041063" y="87901"/>
                </a:moveTo>
                <a:cubicBezTo>
                  <a:pt x="6042422" y="91008"/>
                  <a:pt x="6046522" y="87360"/>
                  <a:pt x="6048563" y="92023"/>
                </a:cubicBezTo>
                <a:cubicBezTo>
                  <a:pt x="6047877" y="93713"/>
                  <a:pt x="6046034" y="100071"/>
                  <a:pt x="6043337" y="100819"/>
                </a:cubicBezTo>
                <a:cubicBezTo>
                  <a:pt x="6042436" y="101069"/>
                  <a:pt x="6041443" y="100694"/>
                  <a:pt x="6040363" y="99313"/>
                </a:cubicBezTo>
                <a:cubicBezTo>
                  <a:pt x="6042870" y="96367"/>
                  <a:pt x="6041510" y="93257"/>
                  <a:pt x="6041742" y="89455"/>
                </a:cubicBezTo>
                <a:cubicBezTo>
                  <a:pt x="6040150" y="90151"/>
                  <a:pt x="6039470" y="88599"/>
                  <a:pt x="6041063" y="87901"/>
                </a:cubicBezTo>
                <a:close/>
                <a:moveTo>
                  <a:pt x="6362379" y="55683"/>
                </a:moveTo>
                <a:cubicBezTo>
                  <a:pt x="6370770" y="61397"/>
                  <a:pt x="6374335" y="56083"/>
                  <a:pt x="6384374" y="61075"/>
                </a:cubicBezTo>
                <a:cubicBezTo>
                  <a:pt x="6386981" y="58057"/>
                  <a:pt x="6391235" y="54317"/>
                  <a:pt x="6393993" y="60618"/>
                </a:cubicBezTo>
                <a:cubicBezTo>
                  <a:pt x="6398516" y="53007"/>
                  <a:pt x="6410624" y="62726"/>
                  <a:pt x="6415836" y="56689"/>
                </a:cubicBezTo>
                <a:cubicBezTo>
                  <a:pt x="6418327" y="66863"/>
                  <a:pt x="6419974" y="66142"/>
                  <a:pt x="6421775" y="74740"/>
                </a:cubicBezTo>
                <a:cubicBezTo>
                  <a:pt x="6421086" y="73166"/>
                  <a:pt x="6421086" y="73166"/>
                  <a:pt x="6422043" y="70870"/>
                </a:cubicBezTo>
                <a:cubicBezTo>
                  <a:pt x="6423691" y="70147"/>
                  <a:pt x="6424380" y="71723"/>
                  <a:pt x="6424380" y="71723"/>
                </a:cubicBezTo>
                <a:cubicBezTo>
                  <a:pt x="6423422" y="74019"/>
                  <a:pt x="6423152" y="77892"/>
                  <a:pt x="6421506" y="78613"/>
                </a:cubicBezTo>
                <a:cubicBezTo>
                  <a:pt x="6423152" y="77892"/>
                  <a:pt x="6423152" y="77892"/>
                  <a:pt x="6423152" y="77892"/>
                </a:cubicBezTo>
                <a:cubicBezTo>
                  <a:pt x="6419320" y="87079"/>
                  <a:pt x="6414377" y="89243"/>
                  <a:pt x="6405986" y="83529"/>
                </a:cubicBezTo>
                <a:cubicBezTo>
                  <a:pt x="6408593" y="80512"/>
                  <a:pt x="6408860" y="76639"/>
                  <a:pt x="6408440" y="71190"/>
                </a:cubicBezTo>
                <a:cubicBezTo>
                  <a:pt x="6403495" y="73356"/>
                  <a:pt x="6398553" y="75519"/>
                  <a:pt x="6396751" y="66920"/>
                </a:cubicBezTo>
                <a:cubicBezTo>
                  <a:pt x="6396751" y="66920"/>
                  <a:pt x="6395104" y="67643"/>
                  <a:pt x="6395104" y="67643"/>
                </a:cubicBezTo>
                <a:cubicBezTo>
                  <a:pt x="6392497" y="70660"/>
                  <a:pt x="6386175" y="69672"/>
                  <a:pt x="6388244" y="74399"/>
                </a:cubicBezTo>
                <a:cubicBezTo>
                  <a:pt x="6388244" y="74399"/>
                  <a:pt x="6390580" y="75254"/>
                  <a:pt x="6391270" y="76829"/>
                </a:cubicBezTo>
                <a:cubicBezTo>
                  <a:pt x="6391270" y="76829"/>
                  <a:pt x="6391961" y="78406"/>
                  <a:pt x="6391961" y="78406"/>
                </a:cubicBezTo>
                <a:cubicBezTo>
                  <a:pt x="6390314" y="79126"/>
                  <a:pt x="6390314" y="79126"/>
                  <a:pt x="6390314" y="79126"/>
                </a:cubicBezTo>
                <a:cubicBezTo>
                  <a:pt x="6389622" y="77550"/>
                  <a:pt x="6387285" y="76696"/>
                  <a:pt x="6387285" y="76696"/>
                </a:cubicBezTo>
                <a:cubicBezTo>
                  <a:pt x="6388664" y="79848"/>
                  <a:pt x="6396367" y="83985"/>
                  <a:pt x="6393071" y="85428"/>
                </a:cubicBezTo>
                <a:cubicBezTo>
                  <a:pt x="6389776" y="86870"/>
                  <a:pt x="6387859" y="91464"/>
                  <a:pt x="6381114" y="85030"/>
                </a:cubicBezTo>
                <a:cubicBezTo>
                  <a:pt x="6388550" y="93040"/>
                  <a:pt x="6380157" y="87327"/>
                  <a:pt x="6377819" y="86472"/>
                </a:cubicBezTo>
                <a:cubicBezTo>
                  <a:pt x="6372185" y="87061"/>
                  <a:pt x="6363678" y="94539"/>
                  <a:pt x="6358043" y="95129"/>
                </a:cubicBezTo>
                <a:cubicBezTo>
                  <a:pt x="6353638" y="89547"/>
                  <a:pt x="6362298" y="91388"/>
                  <a:pt x="6357203" y="84232"/>
                </a:cubicBezTo>
                <a:cubicBezTo>
                  <a:pt x="6356665" y="91978"/>
                  <a:pt x="6349231" y="83967"/>
                  <a:pt x="6349384" y="93286"/>
                </a:cubicBezTo>
                <a:cubicBezTo>
                  <a:pt x="6358734" y="96703"/>
                  <a:pt x="6349384" y="93286"/>
                  <a:pt x="6358618" y="109896"/>
                </a:cubicBezTo>
                <a:cubicBezTo>
                  <a:pt x="6362872" y="106156"/>
                  <a:pt x="6365478" y="103138"/>
                  <a:pt x="6367125" y="102417"/>
                </a:cubicBezTo>
                <a:cubicBezTo>
                  <a:pt x="6365209" y="107010"/>
                  <a:pt x="6373181" y="107276"/>
                  <a:pt x="6377434" y="103536"/>
                </a:cubicBezTo>
                <a:cubicBezTo>
                  <a:pt x="6377434" y="103536"/>
                  <a:pt x="6377434" y="103536"/>
                  <a:pt x="6376745" y="101961"/>
                </a:cubicBezTo>
                <a:cubicBezTo>
                  <a:pt x="6376745" y="101961"/>
                  <a:pt x="6376745" y="101961"/>
                  <a:pt x="6378394" y="101241"/>
                </a:cubicBezTo>
                <a:cubicBezTo>
                  <a:pt x="6378394" y="101241"/>
                  <a:pt x="6378394" y="101241"/>
                  <a:pt x="6379083" y="102816"/>
                </a:cubicBezTo>
                <a:cubicBezTo>
                  <a:pt x="6379083" y="102816"/>
                  <a:pt x="6379771" y="104391"/>
                  <a:pt x="6380460" y="105966"/>
                </a:cubicBezTo>
                <a:cubicBezTo>
                  <a:pt x="6382110" y="105244"/>
                  <a:pt x="6385405" y="103802"/>
                  <a:pt x="6387051" y="103082"/>
                </a:cubicBezTo>
                <a:cubicBezTo>
                  <a:pt x="6387743" y="104657"/>
                  <a:pt x="6389812" y="109384"/>
                  <a:pt x="6391459" y="108661"/>
                </a:cubicBezTo>
                <a:cubicBezTo>
                  <a:pt x="6402994" y="103614"/>
                  <a:pt x="6412461" y="93836"/>
                  <a:pt x="6428286" y="107560"/>
                </a:cubicBezTo>
                <a:cubicBezTo>
                  <a:pt x="6419510" y="118913"/>
                  <a:pt x="6409470" y="113920"/>
                  <a:pt x="6396019" y="123563"/>
                </a:cubicBezTo>
                <a:cubicBezTo>
                  <a:pt x="6412382" y="129543"/>
                  <a:pt x="6416403" y="152188"/>
                  <a:pt x="6427400" y="154882"/>
                </a:cubicBezTo>
                <a:cubicBezTo>
                  <a:pt x="6423300" y="167942"/>
                  <a:pt x="6436212" y="166044"/>
                  <a:pt x="6442537" y="167032"/>
                </a:cubicBezTo>
                <a:cubicBezTo>
                  <a:pt x="6442000" y="174776"/>
                  <a:pt x="6448860" y="168019"/>
                  <a:pt x="6446674" y="176484"/>
                </a:cubicBezTo>
                <a:cubicBezTo>
                  <a:pt x="6445985" y="174909"/>
                  <a:pt x="6445295" y="173333"/>
                  <a:pt x="6444337" y="175631"/>
                </a:cubicBezTo>
                <a:cubicBezTo>
                  <a:pt x="6449702" y="178915"/>
                  <a:pt x="6451349" y="178194"/>
                  <a:pt x="6453418" y="182919"/>
                </a:cubicBezTo>
                <a:cubicBezTo>
                  <a:pt x="6462078" y="184760"/>
                  <a:pt x="6456141" y="166708"/>
                  <a:pt x="6464111" y="166975"/>
                </a:cubicBezTo>
                <a:cubicBezTo>
                  <a:pt x="6463422" y="165399"/>
                  <a:pt x="6464380" y="163101"/>
                  <a:pt x="6463691" y="161526"/>
                </a:cubicBezTo>
                <a:cubicBezTo>
                  <a:pt x="6465339" y="160805"/>
                  <a:pt x="6465339" y="160805"/>
                  <a:pt x="6465339" y="160805"/>
                </a:cubicBezTo>
                <a:cubicBezTo>
                  <a:pt x="6466986" y="160084"/>
                  <a:pt x="6466986" y="160084"/>
                  <a:pt x="6467675" y="161660"/>
                </a:cubicBezTo>
                <a:cubicBezTo>
                  <a:pt x="6470013" y="162515"/>
                  <a:pt x="6469056" y="164810"/>
                  <a:pt x="6469745" y="166386"/>
                </a:cubicBezTo>
                <a:cubicBezTo>
                  <a:pt x="6468098" y="167108"/>
                  <a:pt x="6468787" y="168683"/>
                  <a:pt x="6468787" y="168683"/>
                </a:cubicBezTo>
                <a:cubicBezTo>
                  <a:pt x="6468787" y="168683"/>
                  <a:pt x="6469476" y="170257"/>
                  <a:pt x="6469476" y="170257"/>
                </a:cubicBezTo>
                <a:cubicBezTo>
                  <a:pt x="6473193" y="174263"/>
                  <a:pt x="6472350" y="163368"/>
                  <a:pt x="6478404" y="168227"/>
                </a:cubicBezTo>
                <a:cubicBezTo>
                  <a:pt x="6477446" y="170524"/>
                  <a:pt x="6485991" y="185559"/>
                  <a:pt x="6481738" y="189298"/>
                </a:cubicBezTo>
                <a:cubicBezTo>
                  <a:pt x="6473766" y="189032"/>
                  <a:pt x="6470891" y="195922"/>
                  <a:pt x="6468286" y="198940"/>
                </a:cubicBezTo>
                <a:cubicBezTo>
                  <a:pt x="6471581" y="197498"/>
                  <a:pt x="6481351" y="206362"/>
                  <a:pt x="6481890" y="198617"/>
                </a:cubicBezTo>
                <a:cubicBezTo>
                  <a:pt x="6487407" y="211222"/>
                  <a:pt x="6492735" y="191992"/>
                  <a:pt x="6498942" y="206172"/>
                </a:cubicBezTo>
                <a:cubicBezTo>
                  <a:pt x="6499899" y="203876"/>
                  <a:pt x="6496183" y="199870"/>
                  <a:pt x="6497832" y="199149"/>
                </a:cubicBezTo>
                <a:cubicBezTo>
                  <a:pt x="6502238" y="204729"/>
                  <a:pt x="6503886" y="204007"/>
                  <a:pt x="6505266" y="207159"/>
                </a:cubicBezTo>
                <a:cubicBezTo>
                  <a:pt x="6508830" y="201844"/>
                  <a:pt x="6512546" y="205848"/>
                  <a:pt x="6509786" y="199547"/>
                </a:cubicBezTo>
                <a:cubicBezTo>
                  <a:pt x="6518448" y="201388"/>
                  <a:pt x="6517221" y="207558"/>
                  <a:pt x="6522586" y="210841"/>
                </a:cubicBezTo>
                <a:cubicBezTo>
                  <a:pt x="6519711" y="217731"/>
                  <a:pt x="6526724" y="220295"/>
                  <a:pt x="6524539" y="228761"/>
                </a:cubicBezTo>
                <a:cubicBezTo>
                  <a:pt x="6527834" y="227318"/>
                  <a:pt x="6527834" y="227318"/>
                  <a:pt x="6527834" y="227318"/>
                </a:cubicBezTo>
                <a:cubicBezTo>
                  <a:pt x="6524386" y="219441"/>
                  <a:pt x="6526992" y="216423"/>
                  <a:pt x="6531936" y="214259"/>
                </a:cubicBezTo>
                <a:cubicBezTo>
                  <a:pt x="6531936" y="214259"/>
                  <a:pt x="6531936" y="214259"/>
                  <a:pt x="6532894" y="211961"/>
                </a:cubicBezTo>
                <a:cubicBezTo>
                  <a:pt x="6529867" y="209532"/>
                  <a:pt x="6529867" y="209532"/>
                  <a:pt x="6527529" y="208678"/>
                </a:cubicBezTo>
                <a:cubicBezTo>
                  <a:pt x="6525882" y="209399"/>
                  <a:pt x="6525882" y="209399"/>
                  <a:pt x="6525192" y="207824"/>
                </a:cubicBezTo>
                <a:cubicBezTo>
                  <a:pt x="6524504" y="206248"/>
                  <a:pt x="6524504" y="206248"/>
                  <a:pt x="6526152" y="205526"/>
                </a:cubicBezTo>
                <a:cubicBezTo>
                  <a:pt x="6530136" y="205658"/>
                  <a:pt x="6532473" y="206512"/>
                  <a:pt x="6534543" y="211241"/>
                </a:cubicBezTo>
                <a:cubicBezTo>
                  <a:pt x="6535232" y="212816"/>
                  <a:pt x="6535232" y="212816"/>
                  <a:pt x="6535232" y="212816"/>
                </a:cubicBezTo>
                <a:cubicBezTo>
                  <a:pt x="6535922" y="214392"/>
                  <a:pt x="6535922" y="214392"/>
                  <a:pt x="6534964" y="216688"/>
                </a:cubicBezTo>
                <a:cubicBezTo>
                  <a:pt x="6534964" y="216688"/>
                  <a:pt x="6535653" y="218263"/>
                  <a:pt x="6535653" y="218263"/>
                </a:cubicBezTo>
                <a:cubicBezTo>
                  <a:pt x="6537570" y="213670"/>
                  <a:pt x="6539907" y="214524"/>
                  <a:pt x="6543623" y="218529"/>
                </a:cubicBezTo>
                <a:cubicBezTo>
                  <a:pt x="6544046" y="223976"/>
                  <a:pt x="6548721" y="225685"/>
                  <a:pt x="6544886" y="234873"/>
                </a:cubicBezTo>
                <a:cubicBezTo>
                  <a:pt x="6548872" y="235006"/>
                  <a:pt x="6548031" y="224111"/>
                  <a:pt x="6551477" y="231989"/>
                </a:cubicBezTo>
                <a:cubicBezTo>
                  <a:pt x="6547224" y="235727"/>
                  <a:pt x="6556844" y="235272"/>
                  <a:pt x="6558914" y="239999"/>
                </a:cubicBezTo>
                <a:cubicBezTo>
                  <a:pt x="6557417" y="250040"/>
                  <a:pt x="6550404" y="247477"/>
                  <a:pt x="6539558" y="254102"/>
                </a:cubicBezTo>
                <a:cubicBezTo>
                  <a:pt x="6536800" y="247799"/>
                  <a:pt x="6539406" y="244781"/>
                  <a:pt x="6537337" y="240055"/>
                </a:cubicBezTo>
                <a:cubicBezTo>
                  <a:pt x="6534041" y="241497"/>
                  <a:pt x="6531973" y="236771"/>
                  <a:pt x="6527986" y="236639"/>
                </a:cubicBezTo>
                <a:cubicBezTo>
                  <a:pt x="6528945" y="234341"/>
                  <a:pt x="6531284" y="235196"/>
                  <a:pt x="6529904" y="232044"/>
                </a:cubicBezTo>
                <a:cubicBezTo>
                  <a:pt x="6526607" y="233487"/>
                  <a:pt x="6526607" y="233487"/>
                  <a:pt x="6526607" y="233487"/>
                </a:cubicBezTo>
                <a:cubicBezTo>
                  <a:pt x="6530326" y="237492"/>
                  <a:pt x="6522086" y="241099"/>
                  <a:pt x="6520016" y="236373"/>
                </a:cubicBezTo>
                <a:cubicBezTo>
                  <a:pt x="6521664" y="235651"/>
                  <a:pt x="6522623" y="233353"/>
                  <a:pt x="6519326" y="234798"/>
                </a:cubicBezTo>
                <a:cubicBezTo>
                  <a:pt x="6520437" y="241821"/>
                  <a:pt x="6523733" y="240378"/>
                  <a:pt x="6523885" y="249697"/>
                </a:cubicBezTo>
                <a:cubicBezTo>
                  <a:pt x="6520590" y="251140"/>
                  <a:pt x="6521701" y="258164"/>
                  <a:pt x="6518404" y="259606"/>
                </a:cubicBezTo>
                <a:cubicBezTo>
                  <a:pt x="6514688" y="255600"/>
                  <a:pt x="6517984" y="254159"/>
                  <a:pt x="6518942" y="251862"/>
                </a:cubicBezTo>
                <a:cubicBezTo>
                  <a:pt x="6515646" y="253304"/>
                  <a:pt x="6513998" y="254026"/>
                  <a:pt x="6512350" y="254747"/>
                </a:cubicBezTo>
                <a:cubicBezTo>
                  <a:pt x="6519515" y="266630"/>
                  <a:pt x="6514456" y="281987"/>
                  <a:pt x="6526949" y="274639"/>
                </a:cubicBezTo>
                <a:cubicBezTo>
                  <a:pt x="6525301" y="275361"/>
                  <a:pt x="6525991" y="276937"/>
                  <a:pt x="6526679" y="278512"/>
                </a:cubicBezTo>
                <a:cubicBezTo>
                  <a:pt x="6526679" y="278512"/>
                  <a:pt x="6527639" y="276216"/>
                  <a:pt x="6527639" y="276216"/>
                </a:cubicBezTo>
                <a:cubicBezTo>
                  <a:pt x="6529287" y="275494"/>
                  <a:pt x="6530934" y="274773"/>
                  <a:pt x="6530934" y="274773"/>
                </a:cubicBezTo>
                <a:cubicBezTo>
                  <a:pt x="6534229" y="273330"/>
                  <a:pt x="6537526" y="271887"/>
                  <a:pt x="6540554" y="274318"/>
                </a:cubicBezTo>
                <a:cubicBezTo>
                  <a:pt x="6540554" y="274318"/>
                  <a:pt x="6542201" y="273596"/>
                  <a:pt x="6542890" y="275173"/>
                </a:cubicBezTo>
                <a:cubicBezTo>
                  <a:pt x="6545228" y="276026"/>
                  <a:pt x="6545917" y="277601"/>
                  <a:pt x="6548255" y="278455"/>
                </a:cubicBezTo>
                <a:cubicBezTo>
                  <a:pt x="6548945" y="280031"/>
                  <a:pt x="6548945" y="280031"/>
                  <a:pt x="6550594" y="279309"/>
                </a:cubicBezTo>
                <a:cubicBezTo>
                  <a:pt x="6550594" y="279309"/>
                  <a:pt x="6552240" y="278589"/>
                  <a:pt x="6552240" y="278589"/>
                </a:cubicBezTo>
                <a:cubicBezTo>
                  <a:pt x="6553889" y="277867"/>
                  <a:pt x="6553889" y="277867"/>
                  <a:pt x="6554577" y="279443"/>
                </a:cubicBezTo>
                <a:cubicBezTo>
                  <a:pt x="6555268" y="281017"/>
                  <a:pt x="6555268" y="281017"/>
                  <a:pt x="6554309" y="283315"/>
                </a:cubicBezTo>
                <a:cubicBezTo>
                  <a:pt x="6552661" y="284037"/>
                  <a:pt x="6552661" y="284037"/>
                  <a:pt x="6552661" y="284037"/>
                </a:cubicBezTo>
                <a:cubicBezTo>
                  <a:pt x="6553351" y="285611"/>
                  <a:pt x="6553351" y="285611"/>
                  <a:pt x="6553351" y="285611"/>
                </a:cubicBezTo>
                <a:cubicBezTo>
                  <a:pt x="6557068" y="289617"/>
                  <a:pt x="6562970" y="285156"/>
                  <a:pt x="6565728" y="291459"/>
                </a:cubicBezTo>
                <a:cubicBezTo>
                  <a:pt x="6567377" y="290737"/>
                  <a:pt x="6567377" y="290737"/>
                  <a:pt x="6567377" y="290737"/>
                </a:cubicBezTo>
                <a:cubicBezTo>
                  <a:pt x="6568335" y="288440"/>
                  <a:pt x="6568335" y="288440"/>
                  <a:pt x="6568335" y="288440"/>
                </a:cubicBezTo>
                <a:cubicBezTo>
                  <a:pt x="6570673" y="289295"/>
                  <a:pt x="6570673" y="289295"/>
                  <a:pt x="6570673" y="289295"/>
                </a:cubicBezTo>
                <a:cubicBezTo>
                  <a:pt x="6570673" y="289295"/>
                  <a:pt x="6573010" y="290148"/>
                  <a:pt x="6573699" y="291723"/>
                </a:cubicBezTo>
                <a:cubicBezTo>
                  <a:pt x="6573126" y="276955"/>
                  <a:pt x="6577111" y="277088"/>
                  <a:pt x="6581903" y="265603"/>
                </a:cubicBezTo>
                <a:cubicBezTo>
                  <a:pt x="6583282" y="268756"/>
                  <a:pt x="6584661" y="271906"/>
                  <a:pt x="6586308" y="271185"/>
                </a:cubicBezTo>
                <a:cubicBezTo>
                  <a:pt x="6585620" y="269610"/>
                  <a:pt x="6583550" y="264882"/>
                  <a:pt x="6585198" y="264162"/>
                </a:cubicBezTo>
                <a:cubicBezTo>
                  <a:pt x="6590563" y="267445"/>
                  <a:pt x="6586578" y="267313"/>
                  <a:pt x="6589336" y="273615"/>
                </a:cubicBezTo>
                <a:cubicBezTo>
                  <a:pt x="6593168" y="264429"/>
                  <a:pt x="6594011" y="275324"/>
                  <a:pt x="6596350" y="276178"/>
                </a:cubicBezTo>
                <a:cubicBezTo>
                  <a:pt x="6601292" y="274013"/>
                  <a:pt x="6597691" y="256816"/>
                  <a:pt x="6602367" y="258524"/>
                </a:cubicBezTo>
                <a:cubicBezTo>
                  <a:pt x="6597844" y="266136"/>
                  <a:pt x="6608958" y="255639"/>
                  <a:pt x="6609380" y="261087"/>
                </a:cubicBezTo>
                <a:cubicBezTo>
                  <a:pt x="6606773" y="264105"/>
                  <a:pt x="6611179" y="269685"/>
                  <a:pt x="6610221" y="271983"/>
                </a:cubicBezTo>
                <a:cubicBezTo>
                  <a:pt x="6613785" y="266667"/>
                  <a:pt x="6621757" y="266933"/>
                  <a:pt x="6629189" y="274944"/>
                </a:cubicBezTo>
                <a:cubicBezTo>
                  <a:pt x="6634402" y="268908"/>
                  <a:pt x="6632334" y="264180"/>
                  <a:pt x="6639615" y="262870"/>
                </a:cubicBezTo>
                <a:cubicBezTo>
                  <a:pt x="6631224" y="257158"/>
                  <a:pt x="6644828" y="256835"/>
                  <a:pt x="6638774" y="251975"/>
                </a:cubicBezTo>
                <a:cubicBezTo>
                  <a:pt x="6642758" y="252108"/>
                  <a:pt x="6652645" y="247780"/>
                  <a:pt x="6648929" y="243775"/>
                </a:cubicBezTo>
                <a:cubicBezTo>
                  <a:pt x="6657322" y="249488"/>
                  <a:pt x="6660079" y="255790"/>
                  <a:pt x="6660499" y="261238"/>
                </a:cubicBezTo>
                <a:cubicBezTo>
                  <a:pt x="6658164" y="260385"/>
                  <a:pt x="6658735" y="275153"/>
                  <a:pt x="6651455" y="276462"/>
                </a:cubicBezTo>
                <a:cubicBezTo>
                  <a:pt x="6650766" y="274886"/>
                  <a:pt x="6649387" y="271736"/>
                  <a:pt x="6647739" y="272457"/>
                </a:cubicBezTo>
                <a:cubicBezTo>
                  <a:pt x="6647201" y="280202"/>
                  <a:pt x="6642795" y="274620"/>
                  <a:pt x="6642948" y="283941"/>
                </a:cubicBezTo>
                <a:cubicBezTo>
                  <a:pt x="6651455" y="276462"/>
                  <a:pt x="6655594" y="285915"/>
                  <a:pt x="6665212" y="285458"/>
                </a:cubicBezTo>
                <a:cubicBezTo>
                  <a:pt x="6668507" y="284016"/>
                  <a:pt x="6671113" y="280998"/>
                  <a:pt x="6671803" y="282574"/>
                </a:cubicBezTo>
                <a:cubicBezTo>
                  <a:pt x="6675789" y="282707"/>
                  <a:pt x="6674562" y="288876"/>
                  <a:pt x="6676210" y="288154"/>
                </a:cubicBezTo>
                <a:cubicBezTo>
                  <a:pt x="6677857" y="287433"/>
                  <a:pt x="6678395" y="279688"/>
                  <a:pt x="6680732" y="280543"/>
                </a:cubicBezTo>
                <a:cubicBezTo>
                  <a:pt x="6686518" y="289275"/>
                  <a:pt x="6676210" y="288154"/>
                  <a:pt x="6676630" y="293603"/>
                </a:cubicBezTo>
                <a:cubicBezTo>
                  <a:pt x="6679927" y="292160"/>
                  <a:pt x="6681575" y="291439"/>
                  <a:pt x="6682533" y="289142"/>
                </a:cubicBezTo>
                <a:cubicBezTo>
                  <a:pt x="6686939" y="294722"/>
                  <a:pt x="6684064" y="301613"/>
                  <a:pt x="6686939" y="294722"/>
                </a:cubicBezTo>
                <a:cubicBezTo>
                  <a:pt x="6690808" y="308048"/>
                  <a:pt x="6689581" y="314217"/>
                  <a:pt x="6692341" y="320518"/>
                </a:cubicBezTo>
                <a:cubicBezTo>
                  <a:pt x="6692341" y="320518"/>
                  <a:pt x="6692341" y="320518"/>
                  <a:pt x="6693988" y="319799"/>
                </a:cubicBezTo>
                <a:cubicBezTo>
                  <a:pt x="6696478" y="329972"/>
                  <a:pt x="6689197" y="331281"/>
                  <a:pt x="6698009" y="342443"/>
                </a:cubicBezTo>
                <a:cubicBezTo>
                  <a:pt x="6698547" y="334699"/>
                  <a:pt x="6707091" y="349731"/>
                  <a:pt x="6706249" y="338836"/>
                </a:cubicBezTo>
                <a:cubicBezTo>
                  <a:pt x="6701307" y="341001"/>
                  <a:pt x="6703910" y="337982"/>
                  <a:pt x="6704181" y="334110"/>
                </a:cubicBezTo>
                <a:cubicBezTo>
                  <a:pt x="6702533" y="334832"/>
                  <a:pt x="6702533" y="334832"/>
                  <a:pt x="6701844" y="333257"/>
                </a:cubicBezTo>
                <a:cubicBezTo>
                  <a:pt x="6699506" y="332401"/>
                  <a:pt x="6698815" y="330825"/>
                  <a:pt x="6699773" y="328529"/>
                </a:cubicBezTo>
                <a:cubicBezTo>
                  <a:pt x="6700731" y="326233"/>
                  <a:pt x="6702379" y="325510"/>
                  <a:pt x="6702379" y="325510"/>
                </a:cubicBezTo>
                <a:cubicBezTo>
                  <a:pt x="6701690" y="323935"/>
                  <a:pt x="6701690" y="323935"/>
                  <a:pt x="6701690" y="323935"/>
                </a:cubicBezTo>
                <a:cubicBezTo>
                  <a:pt x="6703606" y="319342"/>
                  <a:pt x="6708973" y="322625"/>
                  <a:pt x="6713226" y="318886"/>
                </a:cubicBezTo>
                <a:cubicBezTo>
                  <a:pt x="6712537" y="317311"/>
                  <a:pt x="6712537" y="317311"/>
                  <a:pt x="6714184" y="316590"/>
                </a:cubicBezTo>
                <a:cubicBezTo>
                  <a:pt x="6714184" y="316590"/>
                  <a:pt x="6715831" y="315869"/>
                  <a:pt x="6715142" y="314293"/>
                </a:cubicBezTo>
                <a:cubicBezTo>
                  <a:pt x="6715142" y="314293"/>
                  <a:pt x="6714453" y="312717"/>
                  <a:pt x="6713762" y="311141"/>
                </a:cubicBezTo>
                <a:cubicBezTo>
                  <a:pt x="6708819" y="313306"/>
                  <a:pt x="6696288" y="298138"/>
                  <a:pt x="6689008" y="299449"/>
                </a:cubicBezTo>
                <a:cubicBezTo>
                  <a:pt x="6691883" y="292558"/>
                  <a:pt x="6690352" y="280086"/>
                  <a:pt x="6690620" y="276216"/>
                </a:cubicBezTo>
                <a:cubicBezTo>
                  <a:pt x="6698053" y="284225"/>
                  <a:pt x="6691846" y="270046"/>
                  <a:pt x="6696521" y="271754"/>
                </a:cubicBezTo>
                <a:cubicBezTo>
                  <a:pt x="6695832" y="270179"/>
                  <a:pt x="6695143" y="268603"/>
                  <a:pt x="6696790" y="267882"/>
                </a:cubicBezTo>
                <a:cubicBezTo>
                  <a:pt x="6687442" y="264465"/>
                  <a:pt x="6678932" y="271944"/>
                  <a:pt x="6672878" y="267084"/>
                </a:cubicBezTo>
                <a:cubicBezTo>
                  <a:pt x="6674526" y="266363"/>
                  <a:pt x="6673837" y="264787"/>
                  <a:pt x="6670808" y="262358"/>
                </a:cubicBezTo>
                <a:cubicBezTo>
                  <a:pt x="6675752" y="260194"/>
                  <a:pt x="6674373" y="257042"/>
                  <a:pt x="6676978" y="254025"/>
                </a:cubicBezTo>
                <a:cubicBezTo>
                  <a:pt x="6670657" y="253039"/>
                  <a:pt x="6677094" y="240832"/>
                  <a:pt x="6679166" y="245559"/>
                </a:cubicBezTo>
                <a:cubicBezTo>
                  <a:pt x="6678205" y="247856"/>
                  <a:pt x="6682192" y="247989"/>
                  <a:pt x="6678628" y="253304"/>
                </a:cubicBezTo>
                <a:cubicBezTo>
                  <a:pt x="6682612" y="253436"/>
                  <a:pt x="6688783" y="245103"/>
                  <a:pt x="6691541" y="251405"/>
                </a:cubicBezTo>
                <a:cubicBezTo>
                  <a:pt x="6690583" y="253704"/>
                  <a:pt x="6693879" y="252259"/>
                  <a:pt x="6697863" y="252392"/>
                </a:cubicBezTo>
                <a:cubicBezTo>
                  <a:pt x="6697863" y="252392"/>
                  <a:pt x="6699512" y="251671"/>
                  <a:pt x="6698823" y="250096"/>
                </a:cubicBezTo>
                <a:cubicBezTo>
                  <a:pt x="6697445" y="246945"/>
                  <a:pt x="6698403" y="244648"/>
                  <a:pt x="6699360" y="242350"/>
                </a:cubicBezTo>
                <a:cubicBezTo>
                  <a:pt x="6700049" y="243926"/>
                  <a:pt x="6700049" y="243926"/>
                  <a:pt x="6700049" y="243926"/>
                </a:cubicBezTo>
                <a:cubicBezTo>
                  <a:pt x="6701276" y="237757"/>
                  <a:pt x="6701276" y="237757"/>
                  <a:pt x="6701276" y="237757"/>
                </a:cubicBezTo>
                <a:cubicBezTo>
                  <a:pt x="6702925" y="237035"/>
                  <a:pt x="6702925" y="237035"/>
                  <a:pt x="6702925" y="237035"/>
                </a:cubicBezTo>
                <a:cubicBezTo>
                  <a:pt x="6703614" y="238612"/>
                  <a:pt x="6703614" y="238612"/>
                  <a:pt x="6704303" y="240188"/>
                </a:cubicBezTo>
                <a:cubicBezTo>
                  <a:pt x="6703345" y="242484"/>
                  <a:pt x="6703345" y="242484"/>
                  <a:pt x="6703345" y="242484"/>
                </a:cubicBezTo>
                <a:cubicBezTo>
                  <a:pt x="6710510" y="254367"/>
                  <a:pt x="6721204" y="238421"/>
                  <a:pt x="6727679" y="248728"/>
                </a:cubicBezTo>
                <a:cubicBezTo>
                  <a:pt x="6729479" y="257328"/>
                  <a:pt x="6715185" y="256075"/>
                  <a:pt x="6716987" y="264673"/>
                </a:cubicBezTo>
                <a:cubicBezTo>
                  <a:pt x="6715606" y="261522"/>
                  <a:pt x="6713269" y="260669"/>
                  <a:pt x="6710931" y="259814"/>
                </a:cubicBezTo>
                <a:cubicBezTo>
                  <a:pt x="6710931" y="259814"/>
                  <a:pt x="6710931" y="259814"/>
                  <a:pt x="6711621" y="261390"/>
                </a:cubicBezTo>
                <a:cubicBezTo>
                  <a:pt x="6711621" y="261390"/>
                  <a:pt x="6711621" y="261390"/>
                  <a:pt x="6709974" y="262111"/>
                </a:cubicBezTo>
                <a:cubicBezTo>
                  <a:pt x="6709974" y="262111"/>
                  <a:pt x="6709974" y="262111"/>
                  <a:pt x="6709283" y="260537"/>
                </a:cubicBezTo>
                <a:cubicBezTo>
                  <a:pt x="6708594" y="258960"/>
                  <a:pt x="6708594" y="258960"/>
                  <a:pt x="6707904" y="257385"/>
                </a:cubicBezTo>
                <a:cubicBezTo>
                  <a:pt x="6707904" y="257385"/>
                  <a:pt x="6706255" y="258105"/>
                  <a:pt x="6706255" y="258105"/>
                </a:cubicBezTo>
                <a:cubicBezTo>
                  <a:pt x="6704610" y="258827"/>
                  <a:pt x="6704610" y="258827"/>
                  <a:pt x="6703650" y="261124"/>
                </a:cubicBezTo>
                <a:cubicBezTo>
                  <a:pt x="6702693" y="263421"/>
                  <a:pt x="6699396" y="264864"/>
                  <a:pt x="6697748" y="265586"/>
                </a:cubicBezTo>
                <a:cubicBezTo>
                  <a:pt x="6697748" y="265586"/>
                  <a:pt x="6697748" y="265586"/>
                  <a:pt x="6698438" y="267161"/>
                </a:cubicBezTo>
                <a:cubicBezTo>
                  <a:pt x="6699129" y="268737"/>
                  <a:pt x="6698170" y="271032"/>
                  <a:pt x="6698859" y="272607"/>
                </a:cubicBezTo>
                <a:cubicBezTo>
                  <a:pt x="6705183" y="273596"/>
                  <a:pt x="6705450" y="269723"/>
                  <a:pt x="6706678" y="263554"/>
                </a:cubicBezTo>
                <a:cubicBezTo>
                  <a:pt x="6708747" y="268280"/>
                  <a:pt x="6710815" y="273007"/>
                  <a:pt x="6715759" y="270843"/>
                </a:cubicBezTo>
                <a:cubicBezTo>
                  <a:pt x="6715759" y="270843"/>
                  <a:pt x="6716719" y="268547"/>
                  <a:pt x="6718367" y="267825"/>
                </a:cubicBezTo>
                <a:cubicBezTo>
                  <a:pt x="6718367" y="267825"/>
                  <a:pt x="6720013" y="267105"/>
                  <a:pt x="6722351" y="267958"/>
                </a:cubicBezTo>
                <a:cubicBezTo>
                  <a:pt x="6723999" y="267235"/>
                  <a:pt x="6723999" y="267235"/>
                  <a:pt x="6725646" y="266515"/>
                </a:cubicBezTo>
                <a:cubicBezTo>
                  <a:pt x="6724957" y="264939"/>
                  <a:pt x="6724957" y="264939"/>
                  <a:pt x="6724957" y="264939"/>
                </a:cubicBezTo>
                <a:cubicBezTo>
                  <a:pt x="6723578" y="261788"/>
                  <a:pt x="6720282" y="263231"/>
                  <a:pt x="6719592" y="261655"/>
                </a:cubicBezTo>
                <a:cubicBezTo>
                  <a:pt x="6724536" y="259492"/>
                  <a:pt x="6733196" y="261332"/>
                  <a:pt x="6735113" y="256739"/>
                </a:cubicBezTo>
                <a:cubicBezTo>
                  <a:pt x="6738561" y="264617"/>
                  <a:pt x="6735265" y="266060"/>
                  <a:pt x="6736644" y="269210"/>
                </a:cubicBezTo>
                <a:cubicBezTo>
                  <a:pt x="6737334" y="270784"/>
                  <a:pt x="6737334" y="270784"/>
                  <a:pt x="6738023" y="272360"/>
                </a:cubicBezTo>
                <a:cubicBezTo>
                  <a:pt x="6739672" y="271640"/>
                  <a:pt x="6739672" y="271640"/>
                  <a:pt x="6739672" y="271640"/>
                </a:cubicBezTo>
                <a:cubicBezTo>
                  <a:pt x="6739940" y="267768"/>
                  <a:pt x="6741857" y="263174"/>
                  <a:pt x="6744463" y="260156"/>
                </a:cubicBezTo>
                <a:cubicBezTo>
                  <a:pt x="6744731" y="256283"/>
                  <a:pt x="6746379" y="255563"/>
                  <a:pt x="6748027" y="254841"/>
                </a:cubicBezTo>
                <a:cubicBezTo>
                  <a:pt x="6749677" y="254119"/>
                  <a:pt x="6751324" y="253398"/>
                  <a:pt x="6751324" y="253398"/>
                </a:cubicBezTo>
                <a:cubicBezTo>
                  <a:pt x="6752280" y="251101"/>
                  <a:pt x="6751591" y="249525"/>
                  <a:pt x="6750903" y="247949"/>
                </a:cubicBezTo>
                <a:cubicBezTo>
                  <a:pt x="6750213" y="246375"/>
                  <a:pt x="6751860" y="245654"/>
                  <a:pt x="6751860" y="245654"/>
                </a:cubicBezTo>
                <a:cubicBezTo>
                  <a:pt x="6754197" y="246507"/>
                  <a:pt x="6754197" y="246507"/>
                  <a:pt x="6754888" y="248083"/>
                </a:cubicBezTo>
                <a:cubicBezTo>
                  <a:pt x="6755578" y="249659"/>
                  <a:pt x="6754619" y="251956"/>
                  <a:pt x="6755308" y="253532"/>
                </a:cubicBezTo>
                <a:cubicBezTo>
                  <a:pt x="6756956" y="252809"/>
                  <a:pt x="6757645" y="254385"/>
                  <a:pt x="6757645" y="254385"/>
                </a:cubicBezTo>
                <a:cubicBezTo>
                  <a:pt x="6757645" y="254385"/>
                  <a:pt x="6759294" y="253664"/>
                  <a:pt x="6759294" y="253664"/>
                </a:cubicBezTo>
                <a:cubicBezTo>
                  <a:pt x="6763281" y="253796"/>
                  <a:pt x="6765349" y="258523"/>
                  <a:pt x="6766727" y="261673"/>
                </a:cubicBezTo>
                <a:cubicBezTo>
                  <a:pt x="6765770" y="263972"/>
                  <a:pt x="6766459" y="265547"/>
                  <a:pt x="6765501" y="267844"/>
                </a:cubicBezTo>
                <a:cubicBezTo>
                  <a:pt x="6764544" y="270140"/>
                  <a:pt x="6764544" y="270140"/>
                  <a:pt x="6765232" y="271716"/>
                </a:cubicBezTo>
                <a:cubicBezTo>
                  <a:pt x="6765232" y="271716"/>
                  <a:pt x="6764274" y="274012"/>
                  <a:pt x="6764274" y="274012"/>
                </a:cubicBezTo>
                <a:cubicBezTo>
                  <a:pt x="6764963" y="275587"/>
                  <a:pt x="6766611" y="274867"/>
                  <a:pt x="6767301" y="276443"/>
                </a:cubicBezTo>
                <a:cubicBezTo>
                  <a:pt x="6768260" y="274145"/>
                  <a:pt x="6768260" y="274145"/>
                  <a:pt x="6769908" y="273424"/>
                </a:cubicBezTo>
                <a:cubicBezTo>
                  <a:pt x="6767570" y="272569"/>
                  <a:pt x="6767570" y="272569"/>
                  <a:pt x="6767570" y="272569"/>
                </a:cubicBezTo>
                <a:cubicBezTo>
                  <a:pt x="6769486" y="267976"/>
                  <a:pt x="6770445" y="265681"/>
                  <a:pt x="6774161" y="269684"/>
                </a:cubicBezTo>
                <a:cubicBezTo>
                  <a:pt x="6773203" y="271981"/>
                  <a:pt x="6775273" y="276708"/>
                  <a:pt x="6774314" y="279004"/>
                </a:cubicBezTo>
                <a:cubicBezTo>
                  <a:pt x="6774314" y="279004"/>
                  <a:pt x="6771018" y="280446"/>
                  <a:pt x="6769639" y="277297"/>
                </a:cubicBezTo>
                <a:cubicBezTo>
                  <a:pt x="6770330" y="278872"/>
                  <a:pt x="6770330" y="278872"/>
                  <a:pt x="6768681" y="279593"/>
                </a:cubicBezTo>
                <a:cubicBezTo>
                  <a:pt x="6768681" y="279593"/>
                  <a:pt x="6768681" y="279593"/>
                  <a:pt x="6766344" y="278739"/>
                </a:cubicBezTo>
                <a:cubicBezTo>
                  <a:pt x="6767721" y="281890"/>
                  <a:pt x="6771440" y="285896"/>
                  <a:pt x="6768144" y="287338"/>
                </a:cubicBezTo>
                <a:cubicBezTo>
                  <a:pt x="6764427" y="283333"/>
                  <a:pt x="6766917" y="293507"/>
                  <a:pt x="6761551" y="290223"/>
                </a:cubicBezTo>
                <a:cubicBezTo>
                  <a:pt x="6764578" y="292652"/>
                  <a:pt x="6761014" y="297967"/>
                  <a:pt x="6757028" y="297836"/>
                </a:cubicBezTo>
                <a:cubicBezTo>
                  <a:pt x="6755381" y="298557"/>
                  <a:pt x="6755381" y="298557"/>
                  <a:pt x="6755381" y="298557"/>
                </a:cubicBezTo>
                <a:cubicBezTo>
                  <a:pt x="6757718" y="299412"/>
                  <a:pt x="6757718" y="299412"/>
                  <a:pt x="6760055" y="300265"/>
                </a:cubicBezTo>
                <a:cubicBezTo>
                  <a:pt x="6760745" y="301840"/>
                  <a:pt x="6762394" y="301119"/>
                  <a:pt x="6763083" y="302696"/>
                </a:cubicBezTo>
                <a:cubicBezTo>
                  <a:pt x="6763083" y="302696"/>
                  <a:pt x="6764731" y="301974"/>
                  <a:pt x="6764731" y="301974"/>
                </a:cubicBezTo>
                <a:cubicBezTo>
                  <a:pt x="6764731" y="301974"/>
                  <a:pt x="6764731" y="301974"/>
                  <a:pt x="6766379" y="301252"/>
                </a:cubicBezTo>
                <a:cubicBezTo>
                  <a:pt x="6767337" y="298955"/>
                  <a:pt x="6769254" y="294361"/>
                  <a:pt x="6772549" y="292918"/>
                </a:cubicBezTo>
                <a:cubicBezTo>
                  <a:pt x="6772549" y="292918"/>
                  <a:pt x="6774198" y="292198"/>
                  <a:pt x="6774887" y="293773"/>
                </a:cubicBezTo>
                <a:cubicBezTo>
                  <a:pt x="6775577" y="295349"/>
                  <a:pt x="6773929" y="296070"/>
                  <a:pt x="6773929" y="296070"/>
                </a:cubicBezTo>
                <a:cubicBezTo>
                  <a:pt x="6772281" y="296792"/>
                  <a:pt x="6769674" y="299808"/>
                  <a:pt x="6769407" y="303682"/>
                </a:cubicBezTo>
                <a:cubicBezTo>
                  <a:pt x="6769407" y="303682"/>
                  <a:pt x="6770095" y="305257"/>
                  <a:pt x="6770784" y="306833"/>
                </a:cubicBezTo>
                <a:cubicBezTo>
                  <a:pt x="6782474" y="311104"/>
                  <a:pt x="6779410" y="286160"/>
                  <a:pt x="6792478" y="293583"/>
                </a:cubicBezTo>
                <a:cubicBezTo>
                  <a:pt x="6790829" y="294306"/>
                  <a:pt x="6787534" y="295746"/>
                  <a:pt x="6788224" y="297323"/>
                </a:cubicBezTo>
                <a:cubicBezTo>
                  <a:pt x="6796884" y="299163"/>
                  <a:pt x="6803743" y="292405"/>
                  <a:pt x="6807191" y="300283"/>
                </a:cubicBezTo>
                <a:cubicBezTo>
                  <a:pt x="6809108" y="295689"/>
                  <a:pt x="6807308" y="287091"/>
                  <a:pt x="6809224" y="282498"/>
                </a:cubicBezTo>
                <a:cubicBezTo>
                  <a:pt x="6811293" y="287223"/>
                  <a:pt x="6813095" y="295823"/>
                  <a:pt x="6816659" y="290508"/>
                </a:cubicBezTo>
                <a:cubicBezTo>
                  <a:pt x="6815967" y="288933"/>
                  <a:pt x="6813629" y="288078"/>
                  <a:pt x="6814587" y="285781"/>
                </a:cubicBezTo>
                <a:cubicBezTo>
                  <a:pt x="6819953" y="289066"/>
                  <a:pt x="6826277" y="290052"/>
                  <a:pt x="6831489" y="284015"/>
                </a:cubicBezTo>
                <a:cubicBezTo>
                  <a:pt x="6833136" y="283294"/>
                  <a:pt x="6832447" y="281718"/>
                  <a:pt x="6831758" y="280143"/>
                </a:cubicBezTo>
                <a:lnTo>
                  <a:pt x="6831068" y="278567"/>
                </a:lnTo>
                <a:cubicBezTo>
                  <a:pt x="6829421" y="279290"/>
                  <a:pt x="6827923" y="289329"/>
                  <a:pt x="6825855" y="284604"/>
                </a:cubicBezTo>
                <a:cubicBezTo>
                  <a:pt x="6827773" y="280011"/>
                  <a:pt x="6817196" y="282762"/>
                  <a:pt x="6815395" y="274164"/>
                </a:cubicBezTo>
                <a:cubicBezTo>
                  <a:pt x="6817041" y="273443"/>
                  <a:pt x="6821028" y="273575"/>
                  <a:pt x="6819649" y="270424"/>
                </a:cubicBezTo>
                <a:cubicBezTo>
                  <a:pt x="6818000" y="271146"/>
                  <a:pt x="6816622" y="267995"/>
                  <a:pt x="6817580" y="265698"/>
                </a:cubicBezTo>
                <a:cubicBezTo>
                  <a:pt x="6815241" y="264845"/>
                  <a:pt x="6812216" y="262413"/>
                  <a:pt x="6810836" y="259263"/>
                </a:cubicBezTo>
                <a:cubicBezTo>
                  <a:pt x="6810836" y="259263"/>
                  <a:pt x="6810146" y="257688"/>
                  <a:pt x="6810146" y="257688"/>
                </a:cubicBezTo>
                <a:cubicBezTo>
                  <a:pt x="6811794" y="256967"/>
                  <a:pt x="6811794" y="256967"/>
                  <a:pt x="6811794" y="256967"/>
                </a:cubicBezTo>
                <a:cubicBezTo>
                  <a:pt x="6814822" y="259396"/>
                  <a:pt x="6815511" y="260971"/>
                  <a:pt x="6817848" y="261825"/>
                </a:cubicBezTo>
                <a:cubicBezTo>
                  <a:pt x="6817158" y="260251"/>
                  <a:pt x="6817158" y="260251"/>
                  <a:pt x="6817158" y="260251"/>
                </a:cubicBezTo>
                <a:cubicBezTo>
                  <a:pt x="6818654" y="250209"/>
                  <a:pt x="6822945" y="268981"/>
                  <a:pt x="6826509" y="263666"/>
                </a:cubicBezTo>
                <a:cubicBezTo>
                  <a:pt x="6827889" y="266817"/>
                  <a:pt x="6827889" y="266817"/>
                  <a:pt x="6827889" y="266817"/>
                </a:cubicBezTo>
                <a:cubicBezTo>
                  <a:pt x="6828846" y="264521"/>
                  <a:pt x="6830493" y="263800"/>
                  <a:pt x="6832142" y="263078"/>
                </a:cubicBezTo>
                <a:cubicBezTo>
                  <a:pt x="6833101" y="260781"/>
                  <a:pt x="6832411" y="259206"/>
                  <a:pt x="6830073" y="258353"/>
                </a:cubicBezTo>
                <a:cubicBezTo>
                  <a:pt x="6829115" y="260649"/>
                  <a:pt x="6823482" y="261238"/>
                  <a:pt x="6820724" y="254935"/>
                </a:cubicBezTo>
                <a:cubicBezTo>
                  <a:pt x="6818386" y="254081"/>
                  <a:pt x="6816738" y="254802"/>
                  <a:pt x="6814401" y="253949"/>
                </a:cubicBezTo>
                <a:cubicBezTo>
                  <a:pt x="6813711" y="252372"/>
                  <a:pt x="6813711" y="252372"/>
                  <a:pt x="6813022" y="250797"/>
                </a:cubicBezTo>
                <a:cubicBezTo>
                  <a:pt x="6814669" y="250075"/>
                  <a:pt x="6814669" y="250075"/>
                  <a:pt x="6814669" y="250075"/>
                </a:cubicBezTo>
                <a:cubicBezTo>
                  <a:pt x="6817006" y="250929"/>
                  <a:pt x="6817006" y="250929"/>
                  <a:pt x="6819343" y="251785"/>
                </a:cubicBezTo>
                <a:cubicBezTo>
                  <a:pt x="6818654" y="250209"/>
                  <a:pt x="6818654" y="250209"/>
                  <a:pt x="6818654" y="250209"/>
                </a:cubicBezTo>
                <a:cubicBezTo>
                  <a:pt x="6810531" y="240622"/>
                  <a:pt x="6817276" y="247058"/>
                  <a:pt x="6821951" y="248765"/>
                </a:cubicBezTo>
                <a:cubicBezTo>
                  <a:pt x="6824288" y="249620"/>
                  <a:pt x="6824288" y="249620"/>
                  <a:pt x="6824288" y="249620"/>
                </a:cubicBezTo>
                <a:cubicBezTo>
                  <a:pt x="6823598" y="248044"/>
                  <a:pt x="6822908" y="246468"/>
                  <a:pt x="6822219" y="244893"/>
                </a:cubicBezTo>
                <a:cubicBezTo>
                  <a:pt x="6820840" y="241743"/>
                  <a:pt x="6819460" y="238592"/>
                  <a:pt x="6818081" y="235441"/>
                </a:cubicBezTo>
                <a:cubicBezTo>
                  <a:pt x="6818081" y="235441"/>
                  <a:pt x="6816432" y="236162"/>
                  <a:pt x="6816432" y="236162"/>
                </a:cubicBezTo>
                <a:cubicBezTo>
                  <a:pt x="6814094" y="235309"/>
                  <a:pt x="6812448" y="236029"/>
                  <a:pt x="6810800" y="236751"/>
                </a:cubicBezTo>
                <a:cubicBezTo>
                  <a:pt x="6809150" y="237472"/>
                  <a:pt x="6809150" y="237472"/>
                  <a:pt x="6807503" y="238193"/>
                </a:cubicBezTo>
                <a:cubicBezTo>
                  <a:pt x="6807503" y="238193"/>
                  <a:pt x="6805167" y="237339"/>
                  <a:pt x="6804477" y="235763"/>
                </a:cubicBezTo>
                <a:cubicBezTo>
                  <a:pt x="6803786" y="234187"/>
                  <a:pt x="6804745" y="231891"/>
                  <a:pt x="6804745" y="231891"/>
                </a:cubicBezTo>
                <a:cubicBezTo>
                  <a:pt x="6807083" y="232745"/>
                  <a:pt x="6806392" y="231170"/>
                  <a:pt x="6808041" y="230448"/>
                </a:cubicBezTo>
                <a:cubicBezTo>
                  <a:pt x="6808041" y="230448"/>
                  <a:pt x="6809689" y="229727"/>
                  <a:pt x="6809689" y="229727"/>
                </a:cubicBezTo>
                <a:cubicBezTo>
                  <a:pt x="6811337" y="229005"/>
                  <a:pt x="6815323" y="229138"/>
                  <a:pt x="6817661" y="229994"/>
                </a:cubicBezTo>
                <a:cubicBezTo>
                  <a:pt x="6818350" y="231569"/>
                  <a:pt x="6819997" y="230848"/>
                  <a:pt x="6820956" y="228550"/>
                </a:cubicBezTo>
                <a:cubicBezTo>
                  <a:pt x="6820956" y="228550"/>
                  <a:pt x="6820266" y="226975"/>
                  <a:pt x="6821225" y="224678"/>
                </a:cubicBezTo>
                <a:cubicBezTo>
                  <a:pt x="6821225" y="224678"/>
                  <a:pt x="6822872" y="223956"/>
                  <a:pt x="6822872" y="223956"/>
                </a:cubicBezTo>
                <a:cubicBezTo>
                  <a:pt x="6822872" y="223956"/>
                  <a:pt x="6823562" y="225532"/>
                  <a:pt x="6824251" y="227107"/>
                </a:cubicBezTo>
                <a:cubicBezTo>
                  <a:pt x="6822604" y="227828"/>
                  <a:pt x="6823292" y="229405"/>
                  <a:pt x="6823982" y="230980"/>
                </a:cubicBezTo>
                <a:cubicBezTo>
                  <a:pt x="6822335" y="231701"/>
                  <a:pt x="6822335" y="231701"/>
                  <a:pt x="6822335" y="231701"/>
                </a:cubicBezTo>
                <a:cubicBezTo>
                  <a:pt x="6823024" y="233276"/>
                  <a:pt x="6821376" y="233997"/>
                  <a:pt x="6819728" y="234719"/>
                </a:cubicBezTo>
                <a:cubicBezTo>
                  <a:pt x="6821108" y="237870"/>
                  <a:pt x="6822487" y="241022"/>
                  <a:pt x="6823866" y="244172"/>
                </a:cubicBezTo>
                <a:cubicBezTo>
                  <a:pt x="6823866" y="244172"/>
                  <a:pt x="6824555" y="245748"/>
                  <a:pt x="6825245" y="247323"/>
                </a:cubicBezTo>
                <a:cubicBezTo>
                  <a:pt x="6826893" y="246602"/>
                  <a:pt x="6826893" y="246602"/>
                  <a:pt x="6826893" y="246602"/>
                </a:cubicBezTo>
                <a:cubicBezTo>
                  <a:pt x="6828542" y="245881"/>
                  <a:pt x="6830189" y="245160"/>
                  <a:pt x="6830189" y="245160"/>
                </a:cubicBezTo>
                <a:cubicBezTo>
                  <a:pt x="6832527" y="246014"/>
                  <a:pt x="6832527" y="246014"/>
                  <a:pt x="6832527" y="246014"/>
                </a:cubicBezTo>
                <a:cubicBezTo>
                  <a:pt x="6834174" y="245293"/>
                  <a:pt x="6836511" y="246147"/>
                  <a:pt x="6837202" y="247721"/>
                </a:cubicBezTo>
                <a:cubicBezTo>
                  <a:pt x="6836245" y="250018"/>
                  <a:pt x="6836933" y="251595"/>
                  <a:pt x="6835285" y="252316"/>
                </a:cubicBezTo>
                <a:cubicBezTo>
                  <a:pt x="6834595" y="250740"/>
                  <a:pt x="6832947" y="251462"/>
                  <a:pt x="6832947" y="251462"/>
                </a:cubicBezTo>
                <a:cubicBezTo>
                  <a:pt x="6831300" y="252183"/>
                  <a:pt x="6831300" y="252183"/>
                  <a:pt x="6829653" y="252904"/>
                </a:cubicBezTo>
                <a:cubicBezTo>
                  <a:pt x="6830342" y="254480"/>
                  <a:pt x="6830342" y="254480"/>
                  <a:pt x="6830342" y="254480"/>
                </a:cubicBezTo>
                <a:cubicBezTo>
                  <a:pt x="6833369" y="256910"/>
                  <a:pt x="6835438" y="261635"/>
                  <a:pt x="6835170" y="265509"/>
                </a:cubicBezTo>
                <a:cubicBezTo>
                  <a:pt x="6833522" y="266230"/>
                  <a:pt x="6833522" y="266230"/>
                  <a:pt x="6833522" y="266230"/>
                </a:cubicBezTo>
                <a:cubicBezTo>
                  <a:pt x="6831874" y="266951"/>
                  <a:pt x="6831874" y="266951"/>
                  <a:pt x="6831874" y="266951"/>
                </a:cubicBezTo>
                <a:cubicBezTo>
                  <a:pt x="6832563" y="268525"/>
                  <a:pt x="6833253" y="270101"/>
                  <a:pt x="6835590" y="270956"/>
                </a:cubicBezTo>
                <a:cubicBezTo>
                  <a:pt x="6836280" y="272531"/>
                  <a:pt x="6836280" y="272531"/>
                  <a:pt x="6836280" y="272531"/>
                </a:cubicBezTo>
                <a:cubicBezTo>
                  <a:pt x="6837927" y="271811"/>
                  <a:pt x="6838885" y="269513"/>
                  <a:pt x="6838885" y="269513"/>
                </a:cubicBezTo>
                <a:cubicBezTo>
                  <a:pt x="6840534" y="268791"/>
                  <a:pt x="6842183" y="268070"/>
                  <a:pt x="6842183" y="268070"/>
                </a:cubicBezTo>
                <a:cubicBezTo>
                  <a:pt x="6842183" y="268070"/>
                  <a:pt x="6843830" y="267349"/>
                  <a:pt x="6843830" y="267349"/>
                </a:cubicBezTo>
                <a:cubicBezTo>
                  <a:pt x="6843830" y="267349"/>
                  <a:pt x="6845478" y="266628"/>
                  <a:pt x="6846168" y="268204"/>
                </a:cubicBezTo>
                <a:cubicBezTo>
                  <a:pt x="6846858" y="269779"/>
                  <a:pt x="6847547" y="271354"/>
                  <a:pt x="6846588" y="273652"/>
                </a:cubicBezTo>
                <a:cubicBezTo>
                  <a:pt x="6844940" y="274373"/>
                  <a:pt x="6844940" y="274373"/>
                  <a:pt x="6843983" y="276669"/>
                </a:cubicBezTo>
                <a:cubicBezTo>
                  <a:pt x="6842334" y="277391"/>
                  <a:pt x="6842334" y="277391"/>
                  <a:pt x="6842334" y="277391"/>
                </a:cubicBezTo>
                <a:cubicBezTo>
                  <a:pt x="6843714" y="280543"/>
                  <a:pt x="6844403" y="282118"/>
                  <a:pt x="6845782" y="285268"/>
                </a:cubicBezTo>
                <a:cubicBezTo>
                  <a:pt x="6846471" y="286843"/>
                  <a:pt x="6846471" y="286843"/>
                  <a:pt x="6846471" y="286843"/>
                </a:cubicBezTo>
                <a:cubicBezTo>
                  <a:pt x="6845514" y="289141"/>
                  <a:pt x="6845514" y="289141"/>
                  <a:pt x="6845246" y="293014"/>
                </a:cubicBezTo>
                <a:cubicBezTo>
                  <a:pt x="6846893" y="292293"/>
                  <a:pt x="6846893" y="292293"/>
                  <a:pt x="6846893" y="292293"/>
                </a:cubicBezTo>
                <a:cubicBezTo>
                  <a:pt x="6846893" y="292293"/>
                  <a:pt x="6847583" y="293869"/>
                  <a:pt x="6847583" y="293869"/>
                </a:cubicBezTo>
                <a:cubicBezTo>
                  <a:pt x="6851148" y="288552"/>
                  <a:pt x="6856092" y="286389"/>
                  <a:pt x="6861034" y="284225"/>
                </a:cubicBezTo>
                <a:cubicBezTo>
                  <a:pt x="6864330" y="282781"/>
                  <a:pt x="6867627" y="281339"/>
                  <a:pt x="6870232" y="278320"/>
                </a:cubicBezTo>
                <a:cubicBezTo>
                  <a:pt x="6870232" y="278320"/>
                  <a:pt x="6869543" y="276745"/>
                  <a:pt x="6868854" y="275170"/>
                </a:cubicBezTo>
                <a:cubicBezTo>
                  <a:pt x="6869121" y="271296"/>
                  <a:pt x="6867053" y="266572"/>
                  <a:pt x="6871996" y="264407"/>
                </a:cubicBezTo>
                <a:cubicBezTo>
                  <a:pt x="6873644" y="263686"/>
                  <a:pt x="6874333" y="265261"/>
                  <a:pt x="6875024" y="266836"/>
                </a:cubicBezTo>
                <a:cubicBezTo>
                  <a:pt x="6875713" y="268413"/>
                  <a:pt x="6874756" y="270708"/>
                  <a:pt x="6874756" y="270708"/>
                </a:cubicBezTo>
                <a:cubicBezTo>
                  <a:pt x="6873107" y="271430"/>
                  <a:pt x="6873107" y="271430"/>
                  <a:pt x="6874486" y="274581"/>
                </a:cubicBezTo>
                <a:cubicBezTo>
                  <a:pt x="6873528" y="276878"/>
                  <a:pt x="6874908" y="280029"/>
                  <a:pt x="6875597" y="281605"/>
                </a:cubicBezTo>
                <a:cubicBezTo>
                  <a:pt x="6873949" y="282327"/>
                  <a:pt x="6873949" y="282327"/>
                  <a:pt x="6873949" y="282327"/>
                </a:cubicBezTo>
                <a:cubicBezTo>
                  <a:pt x="6871343" y="285345"/>
                  <a:pt x="6866400" y="287507"/>
                  <a:pt x="6863793" y="290527"/>
                </a:cubicBezTo>
                <a:cubicBezTo>
                  <a:pt x="6858850" y="292691"/>
                  <a:pt x="6853906" y="294854"/>
                  <a:pt x="6851300" y="297873"/>
                </a:cubicBezTo>
                <a:cubicBezTo>
                  <a:pt x="6858464" y="309756"/>
                  <a:pt x="6850072" y="304041"/>
                  <a:pt x="6850494" y="309489"/>
                </a:cubicBezTo>
                <a:cubicBezTo>
                  <a:pt x="6854058" y="304173"/>
                  <a:pt x="6853942" y="317367"/>
                  <a:pt x="6858887" y="315202"/>
                </a:cubicBezTo>
                <a:cubicBezTo>
                  <a:pt x="6857507" y="312052"/>
                  <a:pt x="6856817" y="310476"/>
                  <a:pt x="6858464" y="309756"/>
                </a:cubicBezTo>
                <a:cubicBezTo>
                  <a:pt x="6859154" y="311331"/>
                  <a:pt x="6859154" y="311331"/>
                  <a:pt x="6859154" y="311331"/>
                </a:cubicBezTo>
                <a:cubicBezTo>
                  <a:pt x="6860113" y="309034"/>
                  <a:pt x="6861071" y="306737"/>
                  <a:pt x="6862719" y="306016"/>
                </a:cubicBezTo>
                <a:cubicBezTo>
                  <a:pt x="6864366" y="305294"/>
                  <a:pt x="6864366" y="305294"/>
                  <a:pt x="6866015" y="304574"/>
                </a:cubicBezTo>
                <a:cubicBezTo>
                  <a:pt x="6866015" y="304574"/>
                  <a:pt x="6868353" y="305427"/>
                  <a:pt x="6869041" y="307002"/>
                </a:cubicBezTo>
                <a:cubicBezTo>
                  <a:pt x="6872337" y="305560"/>
                  <a:pt x="6872337" y="305560"/>
                  <a:pt x="6872337" y="305560"/>
                </a:cubicBezTo>
                <a:cubicBezTo>
                  <a:pt x="6875634" y="304117"/>
                  <a:pt x="6877282" y="303396"/>
                  <a:pt x="6878239" y="301100"/>
                </a:cubicBezTo>
                <a:cubicBezTo>
                  <a:pt x="6879887" y="300378"/>
                  <a:pt x="6880845" y="298081"/>
                  <a:pt x="6882493" y="297360"/>
                </a:cubicBezTo>
                <a:cubicBezTo>
                  <a:pt x="6882493" y="297360"/>
                  <a:pt x="6884830" y="298213"/>
                  <a:pt x="6884830" y="298213"/>
                </a:cubicBezTo>
                <a:cubicBezTo>
                  <a:pt x="6885521" y="299790"/>
                  <a:pt x="6883873" y="300511"/>
                  <a:pt x="6883873" y="300511"/>
                </a:cubicBezTo>
                <a:cubicBezTo>
                  <a:pt x="6882225" y="301233"/>
                  <a:pt x="6881266" y="303529"/>
                  <a:pt x="6879619" y="304250"/>
                </a:cubicBezTo>
                <a:cubicBezTo>
                  <a:pt x="6878660" y="306547"/>
                  <a:pt x="6877013" y="307268"/>
                  <a:pt x="6875365" y="307990"/>
                </a:cubicBezTo>
                <a:cubicBezTo>
                  <a:pt x="6880730" y="311274"/>
                  <a:pt x="6880730" y="311274"/>
                  <a:pt x="6880730" y="311274"/>
                </a:cubicBezTo>
                <a:cubicBezTo>
                  <a:pt x="6880039" y="309698"/>
                  <a:pt x="6880039" y="309698"/>
                  <a:pt x="6880039" y="309698"/>
                </a:cubicBezTo>
                <a:cubicBezTo>
                  <a:pt x="6883604" y="304383"/>
                  <a:pt x="6891306" y="308521"/>
                  <a:pt x="6894181" y="301631"/>
                </a:cubicBezTo>
                <a:cubicBezTo>
                  <a:pt x="6898051" y="314956"/>
                  <a:pt x="6897477" y="300188"/>
                  <a:pt x="6901884" y="305768"/>
                </a:cubicBezTo>
                <a:cubicBezTo>
                  <a:pt x="6900924" y="308065"/>
                  <a:pt x="6899967" y="310363"/>
                  <a:pt x="6902035" y="315089"/>
                </a:cubicBezTo>
                <a:cubicBezTo>
                  <a:pt x="6903952" y="310495"/>
                  <a:pt x="6909585" y="309906"/>
                  <a:pt x="6909854" y="306035"/>
                </a:cubicBezTo>
                <a:cubicBezTo>
                  <a:pt x="6914530" y="307742"/>
                  <a:pt x="6910966" y="313057"/>
                  <a:pt x="6914260" y="311616"/>
                </a:cubicBezTo>
                <a:cubicBezTo>
                  <a:pt x="6913571" y="310039"/>
                  <a:pt x="6915219" y="309317"/>
                  <a:pt x="6917557" y="310173"/>
                </a:cubicBezTo>
                <a:cubicBezTo>
                  <a:pt x="6910812" y="303737"/>
                  <a:pt x="6921542" y="310305"/>
                  <a:pt x="6919742" y="301706"/>
                </a:cubicBezTo>
                <a:cubicBezTo>
                  <a:pt x="6924838" y="308862"/>
                  <a:pt x="6925644" y="297245"/>
                  <a:pt x="6931697" y="302105"/>
                </a:cubicBezTo>
                <a:cubicBezTo>
                  <a:pt x="6931008" y="300530"/>
                  <a:pt x="6931008" y="300530"/>
                  <a:pt x="6931008" y="300530"/>
                </a:cubicBezTo>
                <a:cubicBezTo>
                  <a:pt x="6931008" y="300530"/>
                  <a:pt x="6930318" y="298955"/>
                  <a:pt x="6931967" y="298233"/>
                </a:cubicBezTo>
                <a:cubicBezTo>
                  <a:pt x="6931967" y="298233"/>
                  <a:pt x="6932656" y="299808"/>
                  <a:pt x="6932656" y="299808"/>
                </a:cubicBezTo>
                <a:lnTo>
                  <a:pt x="6934036" y="302959"/>
                </a:lnTo>
                <a:cubicBezTo>
                  <a:pt x="6937331" y="301516"/>
                  <a:pt x="6949977" y="303490"/>
                  <a:pt x="6951473" y="293448"/>
                </a:cubicBezTo>
                <a:cubicBezTo>
                  <a:pt x="6956569" y="300606"/>
                  <a:pt x="6955190" y="297455"/>
                  <a:pt x="6953961" y="303622"/>
                </a:cubicBezTo>
                <a:cubicBezTo>
                  <a:pt x="6959863" y="299162"/>
                  <a:pt x="6961092" y="292994"/>
                  <a:pt x="6965767" y="294701"/>
                </a:cubicBezTo>
                <a:lnTo>
                  <a:pt x="6966456" y="296277"/>
                </a:lnTo>
                <a:cubicBezTo>
                  <a:pt x="6965767" y="294701"/>
                  <a:pt x="6967414" y="293980"/>
                  <a:pt x="6967414" y="293980"/>
                </a:cubicBezTo>
                <a:cubicBezTo>
                  <a:pt x="6970710" y="292538"/>
                  <a:pt x="6973047" y="293392"/>
                  <a:pt x="6975384" y="294246"/>
                </a:cubicBezTo>
                <a:cubicBezTo>
                  <a:pt x="6975384" y="294246"/>
                  <a:pt x="6975384" y="294246"/>
                  <a:pt x="6977033" y="293526"/>
                </a:cubicBezTo>
                <a:cubicBezTo>
                  <a:pt x="6977033" y="293526"/>
                  <a:pt x="6977723" y="295100"/>
                  <a:pt x="6977723" y="295100"/>
                </a:cubicBezTo>
                <a:cubicBezTo>
                  <a:pt x="6978681" y="292804"/>
                  <a:pt x="6978681" y="292804"/>
                  <a:pt x="6980330" y="292083"/>
                </a:cubicBezTo>
                <a:cubicBezTo>
                  <a:pt x="6981017" y="293658"/>
                  <a:pt x="6981017" y="293658"/>
                  <a:pt x="6981017" y="293658"/>
                </a:cubicBezTo>
                <a:cubicBezTo>
                  <a:pt x="6982398" y="296808"/>
                  <a:pt x="6984045" y="296088"/>
                  <a:pt x="6986383" y="296943"/>
                </a:cubicBezTo>
                <a:cubicBezTo>
                  <a:pt x="6988721" y="297796"/>
                  <a:pt x="6989410" y="299371"/>
                  <a:pt x="6992437" y="301802"/>
                </a:cubicBezTo>
                <a:cubicBezTo>
                  <a:pt x="6992169" y="305674"/>
                  <a:pt x="6991210" y="307970"/>
                  <a:pt x="6990252" y="310266"/>
                </a:cubicBezTo>
                <a:cubicBezTo>
                  <a:pt x="6987915" y="309413"/>
                  <a:pt x="6987915" y="309413"/>
                  <a:pt x="6987915" y="309413"/>
                </a:cubicBezTo>
                <a:cubicBezTo>
                  <a:pt x="6987224" y="307837"/>
                  <a:pt x="6987224" y="307837"/>
                  <a:pt x="6987224" y="307837"/>
                </a:cubicBezTo>
                <a:cubicBezTo>
                  <a:pt x="6985577" y="308558"/>
                  <a:pt x="6982282" y="310001"/>
                  <a:pt x="6980635" y="310722"/>
                </a:cubicBezTo>
                <a:cubicBezTo>
                  <a:pt x="6977607" y="308292"/>
                  <a:pt x="6977607" y="308292"/>
                  <a:pt x="6976915" y="306718"/>
                </a:cubicBezTo>
                <a:cubicBezTo>
                  <a:pt x="6973353" y="312032"/>
                  <a:pt x="6971974" y="308881"/>
                  <a:pt x="6970746" y="315050"/>
                </a:cubicBezTo>
                <a:cubicBezTo>
                  <a:pt x="6967987" y="308749"/>
                  <a:pt x="6965381" y="311767"/>
                  <a:pt x="6963044" y="310913"/>
                </a:cubicBezTo>
                <a:cubicBezTo>
                  <a:pt x="6963734" y="312489"/>
                  <a:pt x="6966071" y="313342"/>
                  <a:pt x="6965113" y="315640"/>
                </a:cubicBezTo>
                <a:cubicBezTo>
                  <a:pt x="6954536" y="318392"/>
                  <a:pt x="6948633" y="322853"/>
                  <a:pt x="6942042" y="325739"/>
                </a:cubicBezTo>
                <a:cubicBezTo>
                  <a:pt x="6942042" y="325739"/>
                  <a:pt x="6941085" y="328035"/>
                  <a:pt x="6941085" y="328035"/>
                </a:cubicBezTo>
                <a:cubicBezTo>
                  <a:pt x="6942464" y="331185"/>
                  <a:pt x="6942195" y="335056"/>
                  <a:pt x="6939858" y="334203"/>
                </a:cubicBezTo>
                <a:cubicBezTo>
                  <a:pt x="6939858" y="334203"/>
                  <a:pt x="6938209" y="334925"/>
                  <a:pt x="6938209" y="334925"/>
                </a:cubicBezTo>
                <a:cubicBezTo>
                  <a:pt x="6935183" y="332495"/>
                  <a:pt x="6933804" y="329344"/>
                  <a:pt x="6931465" y="328491"/>
                </a:cubicBezTo>
                <a:cubicBezTo>
                  <a:pt x="6932155" y="330066"/>
                  <a:pt x="6932155" y="330066"/>
                  <a:pt x="6932155" y="330066"/>
                </a:cubicBezTo>
                <a:cubicBezTo>
                  <a:pt x="6928170" y="329933"/>
                  <a:pt x="6926521" y="330654"/>
                  <a:pt x="6918820" y="326515"/>
                </a:cubicBezTo>
                <a:cubicBezTo>
                  <a:pt x="6927211" y="332229"/>
                  <a:pt x="6902610" y="329858"/>
                  <a:pt x="6906478" y="343183"/>
                </a:cubicBezTo>
                <a:cubicBezTo>
                  <a:pt x="6910734" y="339443"/>
                  <a:pt x="6912802" y="344167"/>
                  <a:pt x="6916096" y="342726"/>
                </a:cubicBezTo>
                <a:cubicBezTo>
                  <a:pt x="6916787" y="344303"/>
                  <a:pt x="6918167" y="347452"/>
                  <a:pt x="6916518" y="348174"/>
                </a:cubicBezTo>
                <a:cubicBezTo>
                  <a:pt x="6918855" y="349029"/>
                  <a:pt x="6918855" y="349029"/>
                  <a:pt x="6920503" y="348306"/>
                </a:cubicBezTo>
                <a:cubicBezTo>
                  <a:pt x="6920503" y="348306"/>
                  <a:pt x="6920503" y="348306"/>
                  <a:pt x="6921194" y="349882"/>
                </a:cubicBezTo>
                <a:cubicBezTo>
                  <a:pt x="6922841" y="349161"/>
                  <a:pt x="6921882" y="351460"/>
                  <a:pt x="6921882" y="351460"/>
                </a:cubicBezTo>
                <a:cubicBezTo>
                  <a:pt x="6920234" y="352180"/>
                  <a:pt x="6917897" y="351325"/>
                  <a:pt x="6915560" y="350470"/>
                </a:cubicBezTo>
                <a:cubicBezTo>
                  <a:pt x="6915560" y="350470"/>
                  <a:pt x="6913911" y="351192"/>
                  <a:pt x="6912265" y="351914"/>
                </a:cubicBezTo>
                <a:cubicBezTo>
                  <a:pt x="6912954" y="353489"/>
                  <a:pt x="6914602" y="352768"/>
                  <a:pt x="6915291" y="354343"/>
                </a:cubicBezTo>
                <a:cubicBezTo>
                  <a:pt x="6916941" y="353622"/>
                  <a:pt x="6918588" y="352901"/>
                  <a:pt x="6917630" y="355198"/>
                </a:cubicBezTo>
                <a:cubicBezTo>
                  <a:pt x="6918319" y="356773"/>
                  <a:pt x="6919008" y="358348"/>
                  <a:pt x="6919697" y="359924"/>
                </a:cubicBezTo>
                <a:cubicBezTo>
                  <a:pt x="6922994" y="358481"/>
                  <a:pt x="6919967" y="356052"/>
                  <a:pt x="6920925" y="353756"/>
                </a:cubicBezTo>
                <a:cubicBezTo>
                  <a:pt x="6923952" y="356185"/>
                  <a:pt x="6923683" y="360057"/>
                  <a:pt x="6926020" y="360912"/>
                </a:cubicBezTo>
                <a:cubicBezTo>
                  <a:pt x="6926290" y="357038"/>
                  <a:pt x="6931501" y="351002"/>
                  <a:pt x="6931232" y="354874"/>
                </a:cubicBezTo>
                <a:cubicBezTo>
                  <a:pt x="6929584" y="355596"/>
                  <a:pt x="6932614" y="358027"/>
                  <a:pt x="6933303" y="359602"/>
                </a:cubicBezTo>
                <a:cubicBezTo>
                  <a:pt x="6935640" y="360455"/>
                  <a:pt x="6937976" y="361309"/>
                  <a:pt x="6938666" y="362885"/>
                </a:cubicBezTo>
                <a:cubicBezTo>
                  <a:pt x="6940314" y="362165"/>
                  <a:pt x="6941005" y="363739"/>
                  <a:pt x="6941005" y="363739"/>
                </a:cubicBezTo>
                <a:cubicBezTo>
                  <a:pt x="6941963" y="361443"/>
                  <a:pt x="6941963" y="361443"/>
                  <a:pt x="6941273" y="359867"/>
                </a:cubicBezTo>
                <a:cubicBezTo>
                  <a:pt x="6942921" y="359146"/>
                  <a:pt x="6942921" y="359146"/>
                  <a:pt x="6942230" y="357570"/>
                </a:cubicBezTo>
                <a:cubicBezTo>
                  <a:pt x="6942230" y="357570"/>
                  <a:pt x="6942230" y="357570"/>
                  <a:pt x="6943879" y="356848"/>
                </a:cubicBezTo>
                <a:cubicBezTo>
                  <a:pt x="6946217" y="357703"/>
                  <a:pt x="6946907" y="359279"/>
                  <a:pt x="6946907" y="359279"/>
                </a:cubicBezTo>
                <a:cubicBezTo>
                  <a:pt x="6945949" y="361575"/>
                  <a:pt x="6945949" y="361575"/>
                  <a:pt x="6945949" y="361575"/>
                </a:cubicBezTo>
                <a:cubicBezTo>
                  <a:pt x="6946638" y="363151"/>
                  <a:pt x="6946638" y="363151"/>
                  <a:pt x="6945679" y="365449"/>
                </a:cubicBezTo>
                <a:cubicBezTo>
                  <a:pt x="6946369" y="367023"/>
                  <a:pt x="6946369" y="367023"/>
                  <a:pt x="6947058" y="368600"/>
                </a:cubicBezTo>
                <a:cubicBezTo>
                  <a:pt x="6950354" y="367157"/>
                  <a:pt x="6950086" y="371029"/>
                  <a:pt x="6951734" y="370307"/>
                </a:cubicBezTo>
                <a:cubicBezTo>
                  <a:pt x="6950354" y="367157"/>
                  <a:pt x="6956678" y="368143"/>
                  <a:pt x="6955298" y="364992"/>
                </a:cubicBezTo>
                <a:cubicBezTo>
                  <a:pt x="6963959" y="366833"/>
                  <a:pt x="6963269" y="365257"/>
                  <a:pt x="6971509" y="361651"/>
                </a:cubicBezTo>
                <a:cubicBezTo>
                  <a:pt x="6975798" y="380424"/>
                  <a:pt x="6970702" y="373268"/>
                  <a:pt x="6969476" y="379438"/>
                </a:cubicBezTo>
                <a:cubicBezTo>
                  <a:pt x="6956560" y="381336"/>
                  <a:pt x="6949012" y="386518"/>
                  <a:pt x="6936635" y="380672"/>
                </a:cubicBezTo>
                <a:cubicBezTo>
                  <a:pt x="6940199" y="375356"/>
                  <a:pt x="6935101" y="368200"/>
                  <a:pt x="6939087" y="368333"/>
                </a:cubicBezTo>
                <a:cubicBezTo>
                  <a:pt x="6939087" y="368333"/>
                  <a:pt x="6938399" y="366758"/>
                  <a:pt x="6938399" y="366758"/>
                </a:cubicBezTo>
                <a:cubicBezTo>
                  <a:pt x="6936060" y="365904"/>
                  <a:pt x="6935371" y="364328"/>
                  <a:pt x="6933722" y="365048"/>
                </a:cubicBezTo>
                <a:cubicBezTo>
                  <a:pt x="6931807" y="369644"/>
                  <a:pt x="6932916" y="376666"/>
                  <a:pt x="6926864" y="371808"/>
                </a:cubicBezTo>
                <a:cubicBezTo>
                  <a:pt x="6933607" y="378242"/>
                  <a:pt x="6920693" y="380140"/>
                  <a:pt x="6927167" y="390447"/>
                </a:cubicBezTo>
                <a:cubicBezTo>
                  <a:pt x="6916053" y="400944"/>
                  <a:pt x="6910689" y="397661"/>
                  <a:pt x="6901492" y="403565"/>
                </a:cubicBezTo>
                <a:cubicBezTo>
                  <a:pt x="6903828" y="404418"/>
                  <a:pt x="6904787" y="402122"/>
                  <a:pt x="6906168" y="405272"/>
                </a:cubicBezTo>
                <a:cubicBezTo>
                  <a:pt x="6900534" y="405861"/>
                  <a:pt x="6904940" y="411442"/>
                  <a:pt x="6901644" y="412885"/>
                </a:cubicBezTo>
                <a:cubicBezTo>
                  <a:pt x="6899574" y="408157"/>
                  <a:pt x="6901222" y="407436"/>
                  <a:pt x="6899155" y="402711"/>
                </a:cubicBezTo>
                <a:cubicBezTo>
                  <a:pt x="6895724" y="406089"/>
                  <a:pt x="6888959" y="408581"/>
                  <a:pt x="6882985" y="411195"/>
                </a:cubicBezTo>
                <a:lnTo>
                  <a:pt x="6871561" y="420420"/>
                </a:lnTo>
                <a:lnTo>
                  <a:pt x="6867575" y="420287"/>
                </a:lnTo>
                <a:cubicBezTo>
                  <a:pt x="6867575" y="420287"/>
                  <a:pt x="6865928" y="421007"/>
                  <a:pt x="6866617" y="422583"/>
                </a:cubicBezTo>
                <a:cubicBezTo>
                  <a:pt x="6866617" y="422583"/>
                  <a:pt x="6867306" y="424159"/>
                  <a:pt x="6867306" y="424159"/>
                </a:cubicBezTo>
                <a:cubicBezTo>
                  <a:pt x="6867306" y="424159"/>
                  <a:pt x="6867996" y="425736"/>
                  <a:pt x="6866347" y="426457"/>
                </a:cubicBezTo>
                <a:cubicBezTo>
                  <a:pt x="6865659" y="424881"/>
                  <a:pt x="6865659" y="424881"/>
                  <a:pt x="6864970" y="423304"/>
                </a:cubicBezTo>
                <a:cubicBezTo>
                  <a:pt x="6864279" y="421730"/>
                  <a:pt x="6863589" y="420154"/>
                  <a:pt x="6864548" y="417858"/>
                </a:cubicBezTo>
                <a:cubicBezTo>
                  <a:pt x="6862900" y="418579"/>
                  <a:pt x="6862900" y="418579"/>
                  <a:pt x="6862900" y="418579"/>
                </a:cubicBezTo>
                <a:cubicBezTo>
                  <a:pt x="6855618" y="419889"/>
                  <a:pt x="6853013" y="422908"/>
                  <a:pt x="6855081" y="427634"/>
                </a:cubicBezTo>
                <a:cubicBezTo>
                  <a:pt x="6854392" y="426057"/>
                  <a:pt x="6852055" y="425204"/>
                  <a:pt x="6850406" y="425926"/>
                </a:cubicBezTo>
                <a:cubicBezTo>
                  <a:pt x="6851785" y="429076"/>
                  <a:pt x="6853433" y="428355"/>
                  <a:pt x="6854123" y="429931"/>
                </a:cubicBezTo>
                <a:cubicBezTo>
                  <a:pt x="6854814" y="431505"/>
                  <a:pt x="6854814" y="431505"/>
                  <a:pt x="6854814" y="431505"/>
                </a:cubicBezTo>
                <a:cubicBezTo>
                  <a:pt x="6856461" y="430784"/>
                  <a:pt x="6857841" y="433936"/>
                  <a:pt x="6860178" y="434791"/>
                </a:cubicBezTo>
                <a:cubicBezTo>
                  <a:pt x="6860178" y="434791"/>
                  <a:pt x="6859219" y="437086"/>
                  <a:pt x="6859219" y="437086"/>
                </a:cubicBezTo>
                <a:cubicBezTo>
                  <a:pt x="6859909" y="438661"/>
                  <a:pt x="6857571" y="437808"/>
                  <a:pt x="6856882" y="436233"/>
                </a:cubicBezTo>
                <a:cubicBezTo>
                  <a:pt x="6856882" y="436233"/>
                  <a:pt x="6856192" y="434656"/>
                  <a:pt x="6854543" y="435378"/>
                </a:cubicBezTo>
                <a:cubicBezTo>
                  <a:pt x="6854543" y="435378"/>
                  <a:pt x="6854543" y="435378"/>
                  <a:pt x="6852896" y="436099"/>
                </a:cubicBezTo>
                <a:cubicBezTo>
                  <a:pt x="6854276" y="439250"/>
                  <a:pt x="6858262" y="439383"/>
                  <a:pt x="6854966" y="440826"/>
                </a:cubicBezTo>
                <a:cubicBezTo>
                  <a:pt x="6850558" y="435245"/>
                  <a:pt x="6846189" y="452178"/>
                  <a:pt x="6852512" y="453164"/>
                </a:cubicBezTo>
                <a:cubicBezTo>
                  <a:pt x="6849753" y="446863"/>
                  <a:pt x="6850712" y="444565"/>
                  <a:pt x="6854697" y="444698"/>
                </a:cubicBezTo>
                <a:cubicBezTo>
                  <a:pt x="6857993" y="443257"/>
                  <a:pt x="6855807" y="451723"/>
                  <a:pt x="6860483" y="453431"/>
                </a:cubicBezTo>
                <a:cubicBezTo>
                  <a:pt x="6861173" y="455007"/>
                  <a:pt x="6861173" y="455007"/>
                  <a:pt x="6861173" y="455007"/>
                </a:cubicBezTo>
                <a:cubicBezTo>
                  <a:pt x="6862132" y="452709"/>
                  <a:pt x="6863779" y="451988"/>
                  <a:pt x="6863779" y="451988"/>
                </a:cubicBezTo>
                <a:cubicBezTo>
                  <a:pt x="6865426" y="451266"/>
                  <a:pt x="6865426" y="451266"/>
                  <a:pt x="6865426" y="451266"/>
                </a:cubicBezTo>
                <a:cubicBezTo>
                  <a:pt x="6867073" y="450545"/>
                  <a:pt x="6867073" y="450545"/>
                  <a:pt x="6867073" y="450545"/>
                </a:cubicBezTo>
                <a:cubicBezTo>
                  <a:pt x="6867763" y="452120"/>
                  <a:pt x="6867763" y="452120"/>
                  <a:pt x="6867763" y="452120"/>
                </a:cubicBezTo>
                <a:cubicBezTo>
                  <a:pt x="6870791" y="454550"/>
                  <a:pt x="6874508" y="458554"/>
                  <a:pt x="6874928" y="464003"/>
                </a:cubicBezTo>
                <a:cubicBezTo>
                  <a:pt x="6879182" y="460262"/>
                  <a:pt x="6888801" y="459809"/>
                  <a:pt x="6892097" y="458366"/>
                </a:cubicBezTo>
                <a:cubicBezTo>
                  <a:pt x="6891140" y="460663"/>
                  <a:pt x="6892517" y="463813"/>
                  <a:pt x="6892249" y="467686"/>
                </a:cubicBezTo>
                <a:cubicBezTo>
                  <a:pt x="6893897" y="466963"/>
                  <a:pt x="6894588" y="468539"/>
                  <a:pt x="6896234" y="467819"/>
                </a:cubicBezTo>
                <a:cubicBezTo>
                  <a:pt x="6894855" y="464667"/>
                  <a:pt x="6898152" y="463224"/>
                  <a:pt x="6899110" y="460928"/>
                </a:cubicBezTo>
                <a:cubicBezTo>
                  <a:pt x="6899799" y="462504"/>
                  <a:pt x="6899799" y="462504"/>
                  <a:pt x="6899799" y="462504"/>
                </a:cubicBezTo>
                <a:cubicBezTo>
                  <a:pt x="6899110" y="460928"/>
                  <a:pt x="6900068" y="458631"/>
                  <a:pt x="6900068" y="458631"/>
                </a:cubicBezTo>
                <a:cubicBezTo>
                  <a:pt x="6899379" y="457055"/>
                  <a:pt x="6899379" y="457055"/>
                  <a:pt x="6899379" y="457055"/>
                </a:cubicBezTo>
                <a:cubicBezTo>
                  <a:pt x="6901027" y="456333"/>
                  <a:pt x="6901027" y="456333"/>
                  <a:pt x="6901027" y="456333"/>
                </a:cubicBezTo>
                <a:cubicBezTo>
                  <a:pt x="6901716" y="457909"/>
                  <a:pt x="6901716" y="457909"/>
                  <a:pt x="6902407" y="459485"/>
                </a:cubicBezTo>
                <a:cubicBezTo>
                  <a:pt x="6902407" y="459485"/>
                  <a:pt x="6904054" y="458764"/>
                  <a:pt x="6904054" y="458764"/>
                </a:cubicBezTo>
                <a:cubicBezTo>
                  <a:pt x="6905702" y="458042"/>
                  <a:pt x="6907349" y="457322"/>
                  <a:pt x="6908997" y="456600"/>
                </a:cubicBezTo>
                <a:cubicBezTo>
                  <a:pt x="6908997" y="456600"/>
                  <a:pt x="6908997" y="456600"/>
                  <a:pt x="6910644" y="455878"/>
                </a:cubicBezTo>
                <a:cubicBezTo>
                  <a:pt x="6910644" y="455878"/>
                  <a:pt x="6909955" y="454303"/>
                  <a:pt x="6909955" y="454303"/>
                </a:cubicBezTo>
                <a:cubicBezTo>
                  <a:pt x="6909955" y="454303"/>
                  <a:pt x="6909266" y="452727"/>
                  <a:pt x="6909266" y="452727"/>
                </a:cubicBezTo>
                <a:cubicBezTo>
                  <a:pt x="6909266" y="452727"/>
                  <a:pt x="6909955" y="454303"/>
                  <a:pt x="6911604" y="453583"/>
                </a:cubicBezTo>
                <a:cubicBezTo>
                  <a:pt x="6911604" y="453583"/>
                  <a:pt x="6911604" y="453583"/>
                  <a:pt x="6912292" y="455157"/>
                </a:cubicBezTo>
                <a:cubicBezTo>
                  <a:pt x="6912292" y="455157"/>
                  <a:pt x="6912983" y="456733"/>
                  <a:pt x="6912983" y="456733"/>
                </a:cubicBezTo>
                <a:cubicBezTo>
                  <a:pt x="6912983" y="456733"/>
                  <a:pt x="6913673" y="458307"/>
                  <a:pt x="6913673" y="458307"/>
                </a:cubicBezTo>
                <a:cubicBezTo>
                  <a:pt x="6914362" y="459883"/>
                  <a:pt x="6914362" y="459883"/>
                  <a:pt x="6916011" y="459162"/>
                </a:cubicBezTo>
                <a:cubicBezTo>
                  <a:pt x="6916700" y="460738"/>
                  <a:pt x="6917389" y="462314"/>
                  <a:pt x="6917389" y="462314"/>
                </a:cubicBezTo>
                <a:cubicBezTo>
                  <a:pt x="6918078" y="463890"/>
                  <a:pt x="6916431" y="464610"/>
                  <a:pt x="6916431" y="464610"/>
                </a:cubicBezTo>
                <a:cubicBezTo>
                  <a:pt x="6914093" y="463756"/>
                  <a:pt x="6914093" y="463756"/>
                  <a:pt x="6914093" y="463756"/>
                </a:cubicBezTo>
                <a:cubicBezTo>
                  <a:pt x="6914093" y="463756"/>
                  <a:pt x="6914093" y="463756"/>
                  <a:pt x="6912445" y="464477"/>
                </a:cubicBezTo>
                <a:cubicBezTo>
                  <a:pt x="6910798" y="465198"/>
                  <a:pt x="6909149" y="465920"/>
                  <a:pt x="6909149" y="465920"/>
                </a:cubicBezTo>
                <a:cubicBezTo>
                  <a:pt x="6910260" y="472942"/>
                  <a:pt x="6904626" y="473532"/>
                  <a:pt x="6901332" y="474975"/>
                </a:cubicBezTo>
                <a:cubicBezTo>
                  <a:pt x="6900642" y="473399"/>
                  <a:pt x="6900642" y="473399"/>
                  <a:pt x="6900642" y="473399"/>
                </a:cubicBezTo>
                <a:cubicBezTo>
                  <a:pt x="6900642" y="473399"/>
                  <a:pt x="6899685" y="475697"/>
                  <a:pt x="6899685" y="475697"/>
                </a:cubicBezTo>
                <a:cubicBezTo>
                  <a:pt x="6899685" y="475697"/>
                  <a:pt x="6898035" y="476418"/>
                  <a:pt x="6898035" y="476418"/>
                </a:cubicBezTo>
                <a:cubicBezTo>
                  <a:pt x="6898724" y="477992"/>
                  <a:pt x="6899415" y="479568"/>
                  <a:pt x="6900794" y="482720"/>
                </a:cubicBezTo>
                <a:cubicBezTo>
                  <a:pt x="6908345" y="477536"/>
                  <a:pt x="6908496" y="486856"/>
                  <a:pt x="6910144" y="486134"/>
                </a:cubicBezTo>
                <a:cubicBezTo>
                  <a:pt x="6913440" y="484693"/>
                  <a:pt x="6915777" y="485548"/>
                  <a:pt x="6918114" y="486401"/>
                </a:cubicBezTo>
                <a:cubicBezTo>
                  <a:pt x="6918652" y="478656"/>
                  <a:pt x="6917005" y="479378"/>
                  <a:pt x="6916584" y="473931"/>
                </a:cubicBezTo>
                <a:cubicBezTo>
                  <a:pt x="6921258" y="475639"/>
                  <a:pt x="6920148" y="468616"/>
                  <a:pt x="6922753" y="465598"/>
                </a:cubicBezTo>
                <a:cubicBezTo>
                  <a:pt x="6926471" y="469602"/>
                  <a:pt x="6923174" y="471045"/>
                  <a:pt x="6930187" y="473608"/>
                </a:cubicBezTo>
                <a:cubicBezTo>
                  <a:pt x="6931835" y="472887"/>
                  <a:pt x="6934862" y="475316"/>
                  <a:pt x="6937200" y="476170"/>
                </a:cubicBezTo>
                <a:lnTo>
                  <a:pt x="6935821" y="473019"/>
                </a:lnTo>
                <a:cubicBezTo>
                  <a:pt x="6935132" y="471444"/>
                  <a:pt x="6935132" y="471444"/>
                  <a:pt x="6934441" y="469869"/>
                </a:cubicBezTo>
                <a:cubicBezTo>
                  <a:pt x="6934441" y="469869"/>
                  <a:pt x="6936780" y="470722"/>
                  <a:pt x="6936780" y="470722"/>
                </a:cubicBezTo>
                <a:cubicBezTo>
                  <a:pt x="6937469" y="472298"/>
                  <a:pt x="6938847" y="475450"/>
                  <a:pt x="6941185" y="476304"/>
                </a:cubicBezTo>
                <a:cubicBezTo>
                  <a:pt x="6941185" y="476304"/>
                  <a:pt x="6940495" y="474727"/>
                  <a:pt x="6942144" y="474006"/>
                </a:cubicBezTo>
                <a:cubicBezTo>
                  <a:pt x="6943791" y="473285"/>
                  <a:pt x="6943791" y="473285"/>
                  <a:pt x="6943791" y="473285"/>
                </a:cubicBezTo>
                <a:cubicBezTo>
                  <a:pt x="6943791" y="473285"/>
                  <a:pt x="6943791" y="473285"/>
                  <a:pt x="6945439" y="472563"/>
                </a:cubicBezTo>
                <a:cubicBezTo>
                  <a:pt x="6944750" y="470988"/>
                  <a:pt x="6944750" y="470988"/>
                  <a:pt x="6944750" y="470988"/>
                </a:cubicBezTo>
                <a:cubicBezTo>
                  <a:pt x="6944059" y="469412"/>
                  <a:pt x="6943372" y="467837"/>
                  <a:pt x="6941991" y="464685"/>
                </a:cubicBezTo>
                <a:cubicBezTo>
                  <a:pt x="6946936" y="462522"/>
                  <a:pt x="6944866" y="457795"/>
                  <a:pt x="6950498" y="457206"/>
                </a:cubicBezTo>
                <a:cubicBezTo>
                  <a:pt x="6950498" y="457206"/>
                  <a:pt x="6949809" y="455630"/>
                  <a:pt x="6949809" y="455630"/>
                </a:cubicBezTo>
                <a:cubicBezTo>
                  <a:pt x="6949121" y="454056"/>
                  <a:pt x="6950767" y="453334"/>
                  <a:pt x="6950077" y="451760"/>
                </a:cubicBezTo>
                <a:cubicBezTo>
                  <a:pt x="6949389" y="450184"/>
                  <a:pt x="6949389" y="450184"/>
                  <a:pt x="6948699" y="448608"/>
                </a:cubicBezTo>
                <a:cubicBezTo>
                  <a:pt x="6950347" y="447887"/>
                  <a:pt x="6950347" y="447887"/>
                  <a:pt x="6950347" y="447887"/>
                </a:cubicBezTo>
                <a:cubicBezTo>
                  <a:pt x="6949657" y="446311"/>
                  <a:pt x="6949657" y="446311"/>
                  <a:pt x="6949657" y="446311"/>
                </a:cubicBezTo>
                <a:cubicBezTo>
                  <a:pt x="6952263" y="443293"/>
                  <a:pt x="6954180" y="438699"/>
                  <a:pt x="6959124" y="436535"/>
                </a:cubicBezTo>
                <a:cubicBezTo>
                  <a:pt x="6958434" y="434960"/>
                  <a:pt x="6957743" y="433386"/>
                  <a:pt x="6957054" y="431810"/>
                </a:cubicBezTo>
                <a:cubicBezTo>
                  <a:pt x="6956365" y="430233"/>
                  <a:pt x="6956365" y="430233"/>
                  <a:pt x="6958013" y="429512"/>
                </a:cubicBezTo>
                <a:cubicBezTo>
                  <a:pt x="6958013" y="429512"/>
                  <a:pt x="6959661" y="428792"/>
                  <a:pt x="6960352" y="430366"/>
                </a:cubicBezTo>
                <a:cubicBezTo>
                  <a:pt x="6961041" y="431941"/>
                  <a:pt x="6961041" y="431941"/>
                  <a:pt x="6961729" y="433518"/>
                </a:cubicBezTo>
                <a:cubicBezTo>
                  <a:pt x="6963378" y="432796"/>
                  <a:pt x="6965026" y="432074"/>
                  <a:pt x="6965983" y="429778"/>
                </a:cubicBezTo>
                <a:cubicBezTo>
                  <a:pt x="6965983" y="429778"/>
                  <a:pt x="6967632" y="429057"/>
                  <a:pt x="6967632" y="429057"/>
                </a:cubicBezTo>
                <a:cubicBezTo>
                  <a:pt x="6967632" y="429057"/>
                  <a:pt x="6969281" y="428335"/>
                  <a:pt x="6969969" y="429910"/>
                </a:cubicBezTo>
                <a:cubicBezTo>
                  <a:pt x="6970658" y="431486"/>
                  <a:pt x="6971349" y="433062"/>
                  <a:pt x="6970390" y="435358"/>
                </a:cubicBezTo>
                <a:cubicBezTo>
                  <a:pt x="6969432" y="437656"/>
                  <a:pt x="6966136" y="439099"/>
                  <a:pt x="6962841" y="440540"/>
                </a:cubicBezTo>
                <a:cubicBezTo>
                  <a:pt x="6959544" y="441985"/>
                  <a:pt x="6956939" y="445002"/>
                  <a:pt x="6953374" y="450317"/>
                </a:cubicBezTo>
                <a:cubicBezTo>
                  <a:pt x="6953374" y="450317"/>
                  <a:pt x="6954063" y="451892"/>
                  <a:pt x="6954063" y="451892"/>
                </a:cubicBezTo>
                <a:cubicBezTo>
                  <a:pt x="6954752" y="453467"/>
                  <a:pt x="6953794" y="455765"/>
                  <a:pt x="6954486" y="457340"/>
                </a:cubicBezTo>
                <a:cubicBezTo>
                  <a:pt x="6960387" y="452880"/>
                  <a:pt x="6959581" y="464496"/>
                  <a:pt x="6961229" y="463775"/>
                </a:cubicBezTo>
                <a:cubicBezTo>
                  <a:pt x="6962187" y="461478"/>
                  <a:pt x="6963835" y="460756"/>
                  <a:pt x="6964256" y="466204"/>
                </a:cubicBezTo>
                <a:cubicBezTo>
                  <a:pt x="6965904" y="465483"/>
                  <a:pt x="6966862" y="463187"/>
                  <a:pt x="6968509" y="462466"/>
                </a:cubicBezTo>
                <a:cubicBezTo>
                  <a:pt x="6970157" y="461744"/>
                  <a:pt x="6970157" y="461744"/>
                  <a:pt x="6970157" y="461744"/>
                </a:cubicBezTo>
                <a:cubicBezTo>
                  <a:pt x="6970846" y="463319"/>
                  <a:pt x="6971537" y="464895"/>
                  <a:pt x="6971537" y="464895"/>
                </a:cubicBezTo>
                <a:cubicBezTo>
                  <a:pt x="6970578" y="467191"/>
                  <a:pt x="6967972" y="470210"/>
                  <a:pt x="6963988" y="470076"/>
                </a:cubicBezTo>
                <a:cubicBezTo>
                  <a:pt x="6964677" y="471653"/>
                  <a:pt x="6964677" y="471653"/>
                  <a:pt x="6964677" y="471653"/>
                </a:cubicBezTo>
                <a:cubicBezTo>
                  <a:pt x="6956707" y="471386"/>
                  <a:pt x="6957279" y="486154"/>
                  <a:pt x="6948618" y="484314"/>
                </a:cubicBezTo>
                <a:cubicBezTo>
                  <a:pt x="6954254" y="483725"/>
                  <a:pt x="6948888" y="480440"/>
                  <a:pt x="6946550" y="479587"/>
                </a:cubicBezTo>
                <a:cubicBezTo>
                  <a:pt x="6947240" y="481162"/>
                  <a:pt x="6945591" y="481882"/>
                  <a:pt x="6945591" y="481882"/>
                </a:cubicBezTo>
                <a:cubicBezTo>
                  <a:pt x="6946971" y="485036"/>
                  <a:pt x="6946013" y="487332"/>
                  <a:pt x="6946013" y="487332"/>
                </a:cubicBezTo>
                <a:cubicBezTo>
                  <a:pt x="6946703" y="488908"/>
                  <a:pt x="6948082" y="492059"/>
                  <a:pt x="6949461" y="495209"/>
                </a:cubicBezTo>
                <a:cubicBezTo>
                  <a:pt x="6949461" y="495209"/>
                  <a:pt x="6947813" y="495931"/>
                  <a:pt x="6947813" y="495931"/>
                </a:cubicBezTo>
                <a:cubicBezTo>
                  <a:pt x="6947813" y="495931"/>
                  <a:pt x="6945476" y="495076"/>
                  <a:pt x="6947124" y="494355"/>
                </a:cubicBezTo>
                <a:cubicBezTo>
                  <a:pt x="6946433" y="492779"/>
                  <a:pt x="6945744" y="491204"/>
                  <a:pt x="6942717" y="488775"/>
                </a:cubicBezTo>
                <a:cubicBezTo>
                  <a:pt x="6942717" y="488775"/>
                  <a:pt x="6942028" y="487199"/>
                  <a:pt x="6941338" y="485622"/>
                </a:cubicBezTo>
                <a:cubicBezTo>
                  <a:pt x="6939001" y="484769"/>
                  <a:pt x="6938310" y="483195"/>
                  <a:pt x="6935972" y="482340"/>
                </a:cubicBezTo>
                <a:cubicBezTo>
                  <a:pt x="6934326" y="483061"/>
                  <a:pt x="6933635" y="481486"/>
                  <a:pt x="6931297" y="480631"/>
                </a:cubicBezTo>
                <a:cubicBezTo>
                  <a:pt x="6926506" y="492116"/>
                  <a:pt x="6925012" y="502157"/>
                  <a:pt x="6907421" y="502348"/>
                </a:cubicBezTo>
                <a:cubicBezTo>
                  <a:pt x="6908800" y="505497"/>
                  <a:pt x="6913476" y="507205"/>
                  <a:pt x="6910180" y="508648"/>
                </a:cubicBezTo>
                <a:cubicBezTo>
                  <a:pt x="6909491" y="507073"/>
                  <a:pt x="6907153" y="506218"/>
                  <a:pt x="6904816" y="505365"/>
                </a:cubicBezTo>
                <a:cubicBezTo>
                  <a:pt x="6904816" y="505365"/>
                  <a:pt x="6903168" y="506087"/>
                  <a:pt x="6903168" y="506087"/>
                </a:cubicBezTo>
                <a:cubicBezTo>
                  <a:pt x="6903857" y="507662"/>
                  <a:pt x="6902210" y="508383"/>
                  <a:pt x="6902900" y="509958"/>
                </a:cubicBezTo>
                <a:cubicBezTo>
                  <a:pt x="6902900" y="509958"/>
                  <a:pt x="6903589" y="511533"/>
                  <a:pt x="6903589" y="511533"/>
                </a:cubicBezTo>
                <a:cubicBezTo>
                  <a:pt x="6905774" y="503069"/>
                  <a:pt x="6909912" y="512523"/>
                  <a:pt x="6912248" y="513375"/>
                </a:cubicBezTo>
                <a:cubicBezTo>
                  <a:pt x="6911827" y="507927"/>
                  <a:pt x="6914855" y="510357"/>
                  <a:pt x="6916235" y="513508"/>
                </a:cubicBezTo>
                <a:cubicBezTo>
                  <a:pt x="6916369" y="511572"/>
                  <a:pt x="6917259" y="510242"/>
                  <a:pt x="6918822" y="509325"/>
                </a:cubicBezTo>
                <a:lnTo>
                  <a:pt x="6925216" y="507660"/>
                </a:lnTo>
                <a:lnTo>
                  <a:pt x="6923490" y="506928"/>
                </a:lnTo>
                <a:cubicBezTo>
                  <a:pt x="6923490" y="506928"/>
                  <a:pt x="6922797" y="505345"/>
                  <a:pt x="6922797" y="505345"/>
                </a:cubicBezTo>
                <a:cubicBezTo>
                  <a:pt x="6922105" y="503764"/>
                  <a:pt x="6922105" y="503764"/>
                  <a:pt x="6922105" y="503764"/>
                </a:cubicBezTo>
                <a:cubicBezTo>
                  <a:pt x="6923599" y="503109"/>
                  <a:pt x="6923599" y="503109"/>
                  <a:pt x="6923599" y="503109"/>
                </a:cubicBezTo>
                <a:cubicBezTo>
                  <a:pt x="6923599" y="503109"/>
                  <a:pt x="6926478" y="505620"/>
                  <a:pt x="6926478" y="505620"/>
                </a:cubicBezTo>
                <a:cubicBezTo>
                  <a:pt x="6927169" y="507202"/>
                  <a:pt x="6927169" y="507202"/>
                  <a:pt x="6927169" y="507202"/>
                </a:cubicBezTo>
                <a:cubicBezTo>
                  <a:pt x="6926370" y="509438"/>
                  <a:pt x="6925677" y="507856"/>
                  <a:pt x="6925677" y="507856"/>
                </a:cubicBezTo>
                <a:lnTo>
                  <a:pt x="6925463" y="507767"/>
                </a:lnTo>
                <a:lnTo>
                  <a:pt x="6926385" y="512585"/>
                </a:lnTo>
                <a:cubicBezTo>
                  <a:pt x="6926199" y="513839"/>
                  <a:pt x="6925719" y="514989"/>
                  <a:pt x="6925585" y="516925"/>
                </a:cubicBezTo>
                <a:cubicBezTo>
                  <a:pt x="6927233" y="516202"/>
                  <a:pt x="6927923" y="517778"/>
                  <a:pt x="6929570" y="517057"/>
                </a:cubicBezTo>
                <a:cubicBezTo>
                  <a:pt x="6929570" y="517057"/>
                  <a:pt x="6929570" y="517057"/>
                  <a:pt x="6928880" y="515482"/>
                </a:cubicBezTo>
                <a:cubicBezTo>
                  <a:pt x="6928880" y="515482"/>
                  <a:pt x="6930527" y="514760"/>
                  <a:pt x="6930527" y="514760"/>
                </a:cubicBezTo>
                <a:cubicBezTo>
                  <a:pt x="6930527" y="514760"/>
                  <a:pt x="6930527" y="514760"/>
                  <a:pt x="6931217" y="516336"/>
                </a:cubicBezTo>
                <a:cubicBezTo>
                  <a:pt x="6931907" y="517912"/>
                  <a:pt x="6931907" y="517912"/>
                  <a:pt x="6930950" y="520209"/>
                </a:cubicBezTo>
                <a:cubicBezTo>
                  <a:pt x="6932596" y="519488"/>
                  <a:pt x="6932596" y="519488"/>
                  <a:pt x="6932596" y="519488"/>
                </a:cubicBezTo>
                <a:lnTo>
                  <a:pt x="6946549" y="530687"/>
                </a:lnTo>
                <a:lnTo>
                  <a:pt x="5225680" y="530687"/>
                </a:lnTo>
                <a:lnTo>
                  <a:pt x="5242907" y="521770"/>
                </a:lnTo>
                <a:cubicBezTo>
                  <a:pt x="5248263" y="519425"/>
                  <a:pt x="5253790" y="517475"/>
                  <a:pt x="5261550" y="515017"/>
                </a:cubicBezTo>
                <a:cubicBezTo>
                  <a:pt x="5260861" y="513441"/>
                  <a:pt x="5260861" y="513441"/>
                  <a:pt x="5261819" y="511145"/>
                </a:cubicBezTo>
                <a:cubicBezTo>
                  <a:pt x="5261130" y="509569"/>
                  <a:pt x="5261130" y="509569"/>
                  <a:pt x="5260441" y="507995"/>
                </a:cubicBezTo>
                <a:cubicBezTo>
                  <a:pt x="5259482" y="510291"/>
                  <a:pt x="5259482" y="510291"/>
                  <a:pt x="5259482" y="510291"/>
                </a:cubicBezTo>
                <a:cubicBezTo>
                  <a:pt x="5257144" y="509436"/>
                  <a:pt x="5259749" y="506418"/>
                  <a:pt x="5256033" y="502412"/>
                </a:cubicBezTo>
                <a:cubicBezTo>
                  <a:pt x="5266458" y="490340"/>
                  <a:pt x="5288721" y="491858"/>
                  <a:pt x="5293512" y="480374"/>
                </a:cubicBezTo>
                <a:cubicBezTo>
                  <a:pt x="5299568" y="485233"/>
                  <a:pt x="5300258" y="486808"/>
                  <a:pt x="5301368" y="493833"/>
                </a:cubicBezTo>
                <a:cubicBezTo>
                  <a:pt x="5308228" y="487074"/>
                  <a:pt x="5310450" y="501122"/>
                  <a:pt x="5315125" y="502831"/>
                </a:cubicBezTo>
                <a:cubicBezTo>
                  <a:pt x="5322675" y="497649"/>
                  <a:pt x="5339575" y="495882"/>
                  <a:pt x="5332678" y="480128"/>
                </a:cubicBezTo>
                <a:cubicBezTo>
                  <a:pt x="5328423" y="483867"/>
                  <a:pt x="5326086" y="483012"/>
                  <a:pt x="5323749" y="482159"/>
                </a:cubicBezTo>
                <a:cubicBezTo>
                  <a:pt x="5317274" y="471851"/>
                  <a:pt x="5319190" y="467258"/>
                  <a:pt x="5315053" y="457804"/>
                </a:cubicBezTo>
                <a:cubicBezTo>
                  <a:pt x="5317659" y="454787"/>
                  <a:pt x="5317238" y="449339"/>
                  <a:pt x="5322872" y="448750"/>
                </a:cubicBezTo>
                <a:cubicBezTo>
                  <a:pt x="5322182" y="447174"/>
                  <a:pt x="5321493" y="445599"/>
                  <a:pt x="5320803" y="444023"/>
                </a:cubicBezTo>
                <a:cubicBezTo>
                  <a:pt x="5320112" y="442449"/>
                  <a:pt x="5321761" y="441727"/>
                  <a:pt x="5323409" y="441005"/>
                </a:cubicBezTo>
                <a:cubicBezTo>
                  <a:pt x="5325056" y="440286"/>
                  <a:pt x="5325745" y="441860"/>
                  <a:pt x="5326435" y="443435"/>
                </a:cubicBezTo>
                <a:cubicBezTo>
                  <a:pt x="5327124" y="445010"/>
                  <a:pt x="5327815" y="446586"/>
                  <a:pt x="5326857" y="448883"/>
                </a:cubicBezTo>
                <a:cubicBezTo>
                  <a:pt x="5326857" y="448883"/>
                  <a:pt x="5326857" y="448883"/>
                  <a:pt x="5327546" y="450458"/>
                </a:cubicBezTo>
                <a:cubicBezTo>
                  <a:pt x="5328504" y="448162"/>
                  <a:pt x="5328504" y="448162"/>
                  <a:pt x="5328504" y="448162"/>
                </a:cubicBezTo>
                <a:cubicBezTo>
                  <a:pt x="5329884" y="451313"/>
                  <a:pt x="5331263" y="454463"/>
                  <a:pt x="5332641" y="457615"/>
                </a:cubicBezTo>
                <a:cubicBezTo>
                  <a:pt x="5342682" y="462606"/>
                  <a:pt x="5346936" y="458868"/>
                  <a:pt x="5356134" y="452964"/>
                </a:cubicBezTo>
                <a:cubicBezTo>
                  <a:pt x="5364524" y="458679"/>
                  <a:pt x="5371269" y="465113"/>
                  <a:pt x="5379930" y="466954"/>
                </a:cubicBezTo>
                <a:cubicBezTo>
                  <a:pt x="5379930" y="466954"/>
                  <a:pt x="5379930" y="466954"/>
                  <a:pt x="5380888" y="464657"/>
                </a:cubicBezTo>
                <a:cubicBezTo>
                  <a:pt x="5378819" y="459930"/>
                  <a:pt x="5377440" y="456779"/>
                  <a:pt x="5372344" y="449623"/>
                </a:cubicBezTo>
                <a:cubicBezTo>
                  <a:pt x="5380852" y="442144"/>
                  <a:pt x="5382806" y="460063"/>
                  <a:pt x="5390356" y="454881"/>
                </a:cubicBezTo>
                <a:cubicBezTo>
                  <a:pt x="5384837" y="442277"/>
                  <a:pt x="5400088" y="441232"/>
                  <a:pt x="5394573" y="428628"/>
                </a:cubicBezTo>
                <a:cubicBezTo>
                  <a:pt x="5400205" y="428041"/>
                  <a:pt x="5398825" y="424890"/>
                  <a:pt x="5401432" y="421872"/>
                </a:cubicBezTo>
                <a:cubicBezTo>
                  <a:pt x="5402390" y="419575"/>
                  <a:pt x="5402390" y="419575"/>
                  <a:pt x="5403350" y="417277"/>
                </a:cubicBezTo>
                <a:cubicBezTo>
                  <a:pt x="5402659" y="415701"/>
                  <a:pt x="5402659" y="415701"/>
                  <a:pt x="5402659" y="415701"/>
                </a:cubicBezTo>
                <a:cubicBezTo>
                  <a:pt x="5401280" y="412550"/>
                  <a:pt x="5403886" y="409533"/>
                  <a:pt x="5401127" y="403230"/>
                </a:cubicBezTo>
                <a:cubicBezTo>
                  <a:pt x="5407871" y="409666"/>
                  <a:pt x="5412816" y="407501"/>
                  <a:pt x="5416648" y="398316"/>
                </a:cubicBezTo>
                <a:cubicBezTo>
                  <a:pt x="5417758" y="405339"/>
                  <a:pt x="5422014" y="401598"/>
                  <a:pt x="5425041" y="404029"/>
                </a:cubicBezTo>
                <a:cubicBezTo>
                  <a:pt x="5423660" y="400877"/>
                  <a:pt x="5423929" y="397004"/>
                  <a:pt x="5425578" y="396283"/>
                </a:cubicBezTo>
                <a:cubicBezTo>
                  <a:pt x="5424887" y="394707"/>
                  <a:pt x="5425156" y="390836"/>
                  <a:pt x="5424467" y="389260"/>
                </a:cubicBezTo>
                <a:cubicBezTo>
                  <a:pt x="5423087" y="386109"/>
                  <a:pt x="5419791" y="387551"/>
                  <a:pt x="5418412" y="384401"/>
                </a:cubicBezTo>
                <a:cubicBezTo>
                  <a:pt x="5424046" y="383812"/>
                  <a:pt x="5421287" y="377510"/>
                  <a:pt x="5425004" y="381515"/>
                </a:cubicBezTo>
                <a:cubicBezTo>
                  <a:pt x="5426385" y="384666"/>
                  <a:pt x="5430100" y="388672"/>
                  <a:pt x="5429142" y="390969"/>
                </a:cubicBezTo>
                <a:cubicBezTo>
                  <a:pt x="5426806" y="390116"/>
                  <a:pt x="5426806" y="390116"/>
                  <a:pt x="5426806" y="390116"/>
                </a:cubicBezTo>
                <a:cubicBezTo>
                  <a:pt x="5428183" y="393265"/>
                  <a:pt x="5428873" y="394840"/>
                  <a:pt x="5429562" y="396415"/>
                </a:cubicBezTo>
                <a:cubicBezTo>
                  <a:pt x="5431211" y="395695"/>
                  <a:pt x="5431211" y="395695"/>
                  <a:pt x="5431211" y="395695"/>
                </a:cubicBezTo>
                <a:cubicBezTo>
                  <a:pt x="5431211" y="395695"/>
                  <a:pt x="5433548" y="396549"/>
                  <a:pt x="5433279" y="400422"/>
                </a:cubicBezTo>
                <a:cubicBezTo>
                  <a:pt x="5435349" y="405148"/>
                  <a:pt x="5432053" y="406591"/>
                  <a:pt x="5434121" y="411317"/>
                </a:cubicBezTo>
                <a:cubicBezTo>
                  <a:pt x="5421207" y="413215"/>
                  <a:pt x="5421360" y="422535"/>
                  <a:pt x="5418485" y="429426"/>
                </a:cubicBezTo>
                <a:cubicBezTo>
                  <a:pt x="5413541" y="431589"/>
                  <a:pt x="5412698" y="420694"/>
                  <a:pt x="5407755" y="422859"/>
                </a:cubicBezTo>
                <a:cubicBezTo>
                  <a:pt x="5407755" y="422859"/>
                  <a:pt x="5408445" y="424433"/>
                  <a:pt x="5406798" y="425154"/>
                </a:cubicBezTo>
                <a:cubicBezTo>
                  <a:pt x="5407487" y="426731"/>
                  <a:pt x="5407487" y="426731"/>
                  <a:pt x="5407487" y="426731"/>
                </a:cubicBezTo>
                <a:cubicBezTo>
                  <a:pt x="5408176" y="428306"/>
                  <a:pt x="5408176" y="428306"/>
                  <a:pt x="5408176" y="428306"/>
                </a:cubicBezTo>
                <a:cubicBezTo>
                  <a:pt x="5426340" y="442884"/>
                  <a:pt x="5444851" y="417885"/>
                  <a:pt x="5467536" y="424851"/>
                </a:cubicBezTo>
                <a:cubicBezTo>
                  <a:pt x="5464662" y="431742"/>
                  <a:pt x="5462478" y="440207"/>
                  <a:pt x="5463856" y="443359"/>
                </a:cubicBezTo>
                <a:cubicBezTo>
                  <a:pt x="5468952" y="450514"/>
                  <a:pt x="5468110" y="439618"/>
                  <a:pt x="5479377" y="438441"/>
                </a:cubicBezTo>
                <a:cubicBezTo>
                  <a:pt x="5483363" y="438575"/>
                  <a:pt x="5492712" y="441992"/>
                  <a:pt x="5494361" y="441269"/>
                </a:cubicBezTo>
                <a:cubicBezTo>
                  <a:pt x="5496966" y="438252"/>
                  <a:pt x="5495013" y="420332"/>
                  <a:pt x="5504248" y="436942"/>
                </a:cubicBezTo>
                <a:cubicBezTo>
                  <a:pt x="5508886" y="416138"/>
                  <a:pt x="5499116" y="407273"/>
                  <a:pt x="5514904" y="398485"/>
                </a:cubicBezTo>
                <a:cubicBezTo>
                  <a:pt x="5513256" y="399206"/>
                  <a:pt x="5516973" y="403210"/>
                  <a:pt x="5518621" y="402489"/>
                </a:cubicBezTo>
                <a:cubicBezTo>
                  <a:pt x="5524255" y="401902"/>
                  <a:pt x="5530424" y="393569"/>
                  <a:pt x="5538664" y="389962"/>
                </a:cubicBezTo>
                <a:cubicBezTo>
                  <a:pt x="5543070" y="395542"/>
                  <a:pt x="5537168" y="400003"/>
                  <a:pt x="5543914" y="406438"/>
                </a:cubicBezTo>
                <a:cubicBezTo>
                  <a:pt x="5545562" y="405716"/>
                  <a:pt x="5545562" y="405716"/>
                  <a:pt x="5546520" y="403421"/>
                </a:cubicBezTo>
                <a:cubicBezTo>
                  <a:pt x="5546520" y="403421"/>
                  <a:pt x="5546520" y="403421"/>
                  <a:pt x="5547210" y="404995"/>
                </a:cubicBezTo>
                <a:cubicBezTo>
                  <a:pt x="5554337" y="394367"/>
                  <a:pt x="5566832" y="387019"/>
                  <a:pt x="5579056" y="383545"/>
                </a:cubicBezTo>
                <a:cubicBezTo>
                  <a:pt x="5583463" y="389126"/>
                  <a:pt x="5591433" y="389393"/>
                  <a:pt x="5592660" y="383223"/>
                </a:cubicBezTo>
                <a:cubicBezTo>
                  <a:pt x="5597756" y="390378"/>
                  <a:pt x="5603390" y="389791"/>
                  <a:pt x="5609713" y="390777"/>
                </a:cubicBezTo>
                <a:cubicBezTo>
                  <a:pt x="5622206" y="383431"/>
                  <a:pt x="5626960" y="349435"/>
                  <a:pt x="5638801" y="363025"/>
                </a:cubicBezTo>
                <a:cubicBezTo>
                  <a:pt x="5645124" y="364013"/>
                  <a:pt x="5658154" y="348921"/>
                  <a:pt x="5668194" y="353914"/>
                </a:cubicBezTo>
                <a:cubicBezTo>
                  <a:pt x="5674633" y="341708"/>
                  <a:pt x="5687701" y="349130"/>
                  <a:pt x="5688775" y="333641"/>
                </a:cubicBezTo>
                <a:cubicBezTo>
                  <a:pt x="5682568" y="319462"/>
                  <a:pt x="5685443" y="312571"/>
                  <a:pt x="5686939" y="302529"/>
                </a:cubicBezTo>
                <a:cubicBezTo>
                  <a:pt x="5703033" y="312381"/>
                  <a:pt x="5710010" y="292431"/>
                  <a:pt x="5728173" y="307010"/>
                </a:cubicBezTo>
                <a:cubicBezTo>
                  <a:pt x="5719664" y="314489"/>
                  <a:pt x="5709356" y="313367"/>
                  <a:pt x="5703875" y="323276"/>
                </a:cubicBezTo>
                <a:cubicBezTo>
                  <a:pt x="5707860" y="323411"/>
                  <a:pt x="5711578" y="327416"/>
                  <a:pt x="5715831" y="323676"/>
                </a:cubicBezTo>
                <a:cubicBezTo>
                  <a:pt x="5714031" y="315077"/>
                  <a:pt x="5738365" y="321321"/>
                  <a:pt x="5738212" y="312001"/>
                </a:cubicBezTo>
                <a:cubicBezTo>
                  <a:pt x="5736833" y="308850"/>
                  <a:pt x="5736833" y="308850"/>
                  <a:pt x="5737792" y="306552"/>
                </a:cubicBezTo>
                <a:cubicBezTo>
                  <a:pt x="5732847" y="308717"/>
                  <a:pt x="5729821" y="306287"/>
                  <a:pt x="5728709" y="299263"/>
                </a:cubicBezTo>
                <a:cubicBezTo>
                  <a:pt x="5737485" y="287913"/>
                  <a:pt x="5747642" y="279713"/>
                  <a:pt x="5761936" y="280966"/>
                </a:cubicBezTo>
                <a:cubicBezTo>
                  <a:pt x="5760289" y="281687"/>
                  <a:pt x="5762356" y="286413"/>
                  <a:pt x="5764005" y="285692"/>
                </a:cubicBezTo>
                <a:cubicBezTo>
                  <a:pt x="5762625" y="282541"/>
                  <a:pt x="5761936" y="280966"/>
                  <a:pt x="5765232" y="279523"/>
                </a:cubicBezTo>
                <a:cubicBezTo>
                  <a:pt x="5766880" y="278802"/>
                  <a:pt x="5767837" y="276504"/>
                  <a:pt x="5769486" y="275784"/>
                </a:cubicBezTo>
                <a:cubicBezTo>
                  <a:pt x="5771133" y="275063"/>
                  <a:pt x="5771133" y="275063"/>
                  <a:pt x="5773472" y="275917"/>
                </a:cubicBezTo>
                <a:cubicBezTo>
                  <a:pt x="5775118" y="275195"/>
                  <a:pt x="5775809" y="276770"/>
                  <a:pt x="5776498" y="278345"/>
                </a:cubicBezTo>
                <a:cubicBezTo>
                  <a:pt x="5777878" y="281497"/>
                  <a:pt x="5776231" y="282218"/>
                  <a:pt x="5774582" y="282940"/>
                </a:cubicBezTo>
                <a:cubicBezTo>
                  <a:pt x="5772244" y="282084"/>
                  <a:pt x="5772934" y="283662"/>
                  <a:pt x="5771286" y="284383"/>
                </a:cubicBezTo>
                <a:cubicBezTo>
                  <a:pt x="5771975" y="285958"/>
                  <a:pt x="5771975" y="285958"/>
                  <a:pt x="5772665" y="287534"/>
                </a:cubicBezTo>
                <a:cubicBezTo>
                  <a:pt x="5782975" y="288653"/>
                  <a:pt x="5791903" y="286622"/>
                  <a:pt x="5801253" y="290039"/>
                </a:cubicBezTo>
                <a:cubicBezTo>
                  <a:pt x="5795735" y="277435"/>
                  <a:pt x="5811947" y="274094"/>
                  <a:pt x="5798190" y="265097"/>
                </a:cubicBezTo>
                <a:cubicBezTo>
                  <a:pt x="5800105" y="260502"/>
                  <a:pt x="5802022" y="255910"/>
                  <a:pt x="5806965" y="253745"/>
                </a:cubicBezTo>
                <a:cubicBezTo>
                  <a:pt x="5809724" y="260047"/>
                  <a:pt x="5806849" y="266937"/>
                  <a:pt x="5814822" y="267204"/>
                </a:cubicBezTo>
                <a:cubicBezTo>
                  <a:pt x="5815779" y="264908"/>
                  <a:pt x="5813022" y="258603"/>
                  <a:pt x="5817963" y="256441"/>
                </a:cubicBezTo>
                <a:cubicBezTo>
                  <a:pt x="5822639" y="258149"/>
                  <a:pt x="5826087" y="266025"/>
                  <a:pt x="5830762" y="267736"/>
                </a:cubicBezTo>
                <a:cubicBezTo>
                  <a:pt x="5833637" y="260843"/>
                  <a:pt x="5843257" y="260389"/>
                  <a:pt x="5845594" y="261242"/>
                </a:cubicBezTo>
                <a:cubicBezTo>
                  <a:pt x="5845173" y="255796"/>
                  <a:pt x="5843793" y="252644"/>
                  <a:pt x="5844751" y="250348"/>
                </a:cubicBezTo>
                <a:cubicBezTo>
                  <a:pt x="5844751" y="250348"/>
                  <a:pt x="5844062" y="248773"/>
                  <a:pt x="5843373" y="247196"/>
                </a:cubicBezTo>
                <a:cubicBezTo>
                  <a:pt x="5842683" y="245620"/>
                  <a:pt x="5841993" y="244044"/>
                  <a:pt x="5841303" y="242470"/>
                </a:cubicBezTo>
                <a:cubicBezTo>
                  <a:pt x="5840614" y="240895"/>
                  <a:pt x="5840614" y="240895"/>
                  <a:pt x="5842261" y="240174"/>
                </a:cubicBezTo>
                <a:cubicBezTo>
                  <a:pt x="5842261" y="240174"/>
                  <a:pt x="5843909" y="239452"/>
                  <a:pt x="5844598" y="241027"/>
                </a:cubicBezTo>
                <a:cubicBezTo>
                  <a:pt x="5845287" y="242603"/>
                  <a:pt x="5845978" y="244178"/>
                  <a:pt x="5846668" y="245754"/>
                </a:cubicBezTo>
                <a:cubicBezTo>
                  <a:pt x="5847359" y="247328"/>
                  <a:pt x="5848047" y="248903"/>
                  <a:pt x="5849426" y="252056"/>
                </a:cubicBezTo>
                <a:cubicBezTo>
                  <a:pt x="5852722" y="250612"/>
                  <a:pt x="5850536" y="259079"/>
                  <a:pt x="5855481" y="256914"/>
                </a:cubicBezTo>
                <a:cubicBezTo>
                  <a:pt x="5859736" y="253175"/>
                  <a:pt x="5859314" y="247728"/>
                  <a:pt x="5864258" y="245564"/>
                </a:cubicBezTo>
                <a:cubicBezTo>
                  <a:pt x="5870044" y="254296"/>
                  <a:pt x="5870581" y="246550"/>
                  <a:pt x="5878282" y="250689"/>
                </a:cubicBezTo>
                <a:cubicBezTo>
                  <a:pt x="5888287" y="233168"/>
                  <a:pt x="5869702" y="213141"/>
                  <a:pt x="5854718" y="210314"/>
                </a:cubicBezTo>
                <a:cubicBezTo>
                  <a:pt x="5851960" y="204012"/>
                  <a:pt x="5853877" y="199417"/>
                  <a:pt x="5857173" y="197974"/>
                </a:cubicBezTo>
                <a:cubicBezTo>
                  <a:pt x="5869281" y="207694"/>
                  <a:pt x="5878326" y="192471"/>
                  <a:pt x="5891394" y="199893"/>
                </a:cubicBezTo>
                <a:cubicBezTo>
                  <a:pt x="5891394" y="199893"/>
                  <a:pt x="5891394" y="199893"/>
                  <a:pt x="5893041" y="199172"/>
                </a:cubicBezTo>
                <a:cubicBezTo>
                  <a:pt x="5891089" y="181252"/>
                  <a:pt x="5910899" y="195108"/>
                  <a:pt x="5915270" y="178176"/>
                </a:cubicBezTo>
                <a:cubicBezTo>
                  <a:pt x="5917608" y="179031"/>
                  <a:pt x="5920634" y="181461"/>
                  <a:pt x="5922972" y="182315"/>
                </a:cubicBezTo>
                <a:cubicBezTo>
                  <a:pt x="5922820" y="172994"/>
                  <a:pt x="5936424" y="172671"/>
                  <a:pt x="5941098" y="174381"/>
                </a:cubicBezTo>
                <a:cubicBezTo>
                  <a:pt x="5942479" y="177532"/>
                  <a:pt x="5943858" y="180682"/>
                  <a:pt x="5942899" y="182978"/>
                </a:cubicBezTo>
                <a:cubicBezTo>
                  <a:pt x="5946194" y="181537"/>
                  <a:pt x="5946194" y="181537"/>
                  <a:pt x="5946194" y="181537"/>
                </a:cubicBezTo>
                <a:cubicBezTo>
                  <a:pt x="5946194" y="181537"/>
                  <a:pt x="5946194" y="181537"/>
                  <a:pt x="5946885" y="183112"/>
                </a:cubicBezTo>
                <a:cubicBezTo>
                  <a:pt x="5943588" y="184554"/>
                  <a:pt x="5943588" y="184554"/>
                  <a:pt x="5943588" y="184554"/>
                </a:cubicBezTo>
                <a:cubicBezTo>
                  <a:pt x="5934543" y="199778"/>
                  <a:pt x="5914884" y="195243"/>
                  <a:pt x="5897447" y="204752"/>
                </a:cubicBezTo>
                <a:cubicBezTo>
                  <a:pt x="5895800" y="205473"/>
                  <a:pt x="5894152" y="206195"/>
                  <a:pt x="5892503" y="206915"/>
                </a:cubicBezTo>
                <a:cubicBezTo>
                  <a:pt x="5887292" y="212952"/>
                  <a:pt x="5891966" y="214662"/>
                  <a:pt x="5891429" y="222407"/>
                </a:cubicBezTo>
                <a:cubicBezTo>
                  <a:pt x="5898442" y="224968"/>
                  <a:pt x="5904228" y="233698"/>
                  <a:pt x="5914116" y="229371"/>
                </a:cubicBezTo>
                <a:cubicBezTo>
                  <a:pt x="5907067" y="204297"/>
                  <a:pt x="5930864" y="218286"/>
                  <a:pt x="5940061" y="212384"/>
                </a:cubicBezTo>
                <a:cubicBezTo>
                  <a:pt x="5941709" y="211661"/>
                  <a:pt x="5937992" y="207656"/>
                  <a:pt x="5939640" y="206934"/>
                </a:cubicBezTo>
                <a:cubicBezTo>
                  <a:pt x="5941286" y="206213"/>
                  <a:pt x="5941709" y="211661"/>
                  <a:pt x="5943357" y="210941"/>
                </a:cubicBezTo>
                <a:cubicBezTo>
                  <a:pt x="5950217" y="204183"/>
                  <a:pt x="5957076" y="197424"/>
                  <a:pt x="5962288" y="191388"/>
                </a:cubicBezTo>
                <a:cubicBezTo>
                  <a:pt x="5955275" y="188826"/>
                  <a:pt x="5958151" y="181935"/>
                  <a:pt x="5952365" y="173204"/>
                </a:cubicBezTo>
                <a:cubicBezTo>
                  <a:pt x="5958536" y="164871"/>
                  <a:pt x="5957274" y="148527"/>
                  <a:pt x="5947502" y="139663"/>
                </a:cubicBezTo>
                <a:cubicBezTo>
                  <a:pt x="5948308" y="128045"/>
                  <a:pt x="5957927" y="127590"/>
                  <a:pt x="5955167" y="121287"/>
                </a:cubicBezTo>
                <a:cubicBezTo>
                  <a:pt x="5960264" y="128445"/>
                  <a:pt x="5965898" y="127855"/>
                  <a:pt x="5971262" y="131139"/>
                </a:cubicBezTo>
                <a:cubicBezTo>
                  <a:pt x="5968387" y="138029"/>
                  <a:pt x="5976932" y="153062"/>
                  <a:pt x="5971297" y="153653"/>
                </a:cubicBezTo>
                <a:cubicBezTo>
                  <a:pt x="5979841" y="168685"/>
                  <a:pt x="5988467" y="148014"/>
                  <a:pt x="5992604" y="157468"/>
                </a:cubicBezTo>
                <a:cubicBezTo>
                  <a:pt x="5995479" y="150577"/>
                  <a:pt x="6001381" y="146116"/>
                  <a:pt x="6002878" y="136075"/>
                </a:cubicBezTo>
                <a:cubicBezTo>
                  <a:pt x="6008932" y="140934"/>
                  <a:pt x="6011690" y="147234"/>
                  <a:pt x="6015827" y="156688"/>
                </a:cubicBezTo>
                <a:cubicBezTo>
                  <a:pt x="6011573" y="160428"/>
                  <a:pt x="6006629" y="162591"/>
                  <a:pt x="6012416" y="171323"/>
                </a:cubicBezTo>
                <a:cubicBezTo>
                  <a:pt x="6017627" y="165287"/>
                  <a:pt x="6017627" y="165287"/>
                  <a:pt x="6021883" y="161548"/>
                </a:cubicBezTo>
                <a:cubicBezTo>
                  <a:pt x="6018703" y="149798"/>
                  <a:pt x="6023914" y="143763"/>
                  <a:pt x="6024451" y="136017"/>
                </a:cubicBezTo>
                <a:cubicBezTo>
                  <a:pt x="6026100" y="135295"/>
                  <a:pt x="6026100" y="135295"/>
                  <a:pt x="6026100" y="135295"/>
                </a:cubicBezTo>
                <a:cubicBezTo>
                  <a:pt x="6025409" y="133720"/>
                  <a:pt x="6025678" y="129849"/>
                  <a:pt x="6026637" y="127551"/>
                </a:cubicBezTo>
                <a:cubicBezTo>
                  <a:pt x="6024300" y="126696"/>
                  <a:pt x="6024300" y="126696"/>
                  <a:pt x="6024300" y="126696"/>
                </a:cubicBezTo>
                <a:cubicBezTo>
                  <a:pt x="6024300" y="126696"/>
                  <a:pt x="6023611" y="125120"/>
                  <a:pt x="6023611" y="125120"/>
                </a:cubicBezTo>
                <a:cubicBezTo>
                  <a:pt x="6020313" y="126565"/>
                  <a:pt x="6016329" y="126431"/>
                  <a:pt x="6011654" y="124723"/>
                </a:cubicBezTo>
                <a:cubicBezTo>
                  <a:pt x="6010274" y="121573"/>
                  <a:pt x="6001309" y="101091"/>
                  <a:pt x="6005832" y="93478"/>
                </a:cubicBezTo>
                <a:cubicBezTo>
                  <a:pt x="6000198" y="94066"/>
                  <a:pt x="6002805" y="91048"/>
                  <a:pt x="6000046" y="84747"/>
                </a:cubicBezTo>
                <a:cubicBezTo>
                  <a:pt x="6004299" y="81007"/>
                  <a:pt x="6007595" y="79564"/>
                  <a:pt x="6009511" y="74971"/>
                </a:cubicBezTo>
                <a:cubicBezTo>
                  <a:pt x="6011582" y="79698"/>
                  <a:pt x="6013919" y="80551"/>
                  <a:pt x="6015299" y="83702"/>
                </a:cubicBezTo>
                <a:cubicBezTo>
                  <a:pt x="6014072" y="89872"/>
                  <a:pt x="6014492" y="95319"/>
                  <a:pt x="6011197" y="96762"/>
                </a:cubicBezTo>
                <a:cubicBezTo>
                  <a:pt x="6023574" y="102608"/>
                  <a:pt x="6029780" y="116789"/>
                  <a:pt x="6035261" y="106879"/>
                </a:cubicBezTo>
                <a:cubicBezTo>
                  <a:pt x="6038557" y="105437"/>
                  <a:pt x="6038709" y="114757"/>
                  <a:pt x="6042006" y="113313"/>
                </a:cubicBezTo>
                <a:cubicBezTo>
                  <a:pt x="6046528" y="105702"/>
                  <a:pt x="6043117" y="120338"/>
                  <a:pt x="6051623" y="112860"/>
                </a:cubicBezTo>
                <a:cubicBezTo>
                  <a:pt x="6048713" y="97236"/>
                  <a:pt x="6050208" y="87196"/>
                  <a:pt x="6055268" y="71839"/>
                </a:cubicBezTo>
                <a:cubicBezTo>
                  <a:pt x="6058716" y="79716"/>
                  <a:pt x="6066114" y="65214"/>
                  <a:pt x="6072320" y="79393"/>
                </a:cubicBezTo>
                <a:cubicBezTo>
                  <a:pt x="6068067" y="83133"/>
                  <a:pt x="6068488" y="88582"/>
                  <a:pt x="6066570" y="93176"/>
                </a:cubicBezTo>
                <a:cubicBezTo>
                  <a:pt x="6069867" y="91733"/>
                  <a:pt x="6067261" y="94750"/>
                  <a:pt x="6069329" y="99477"/>
                </a:cubicBezTo>
                <a:cubicBezTo>
                  <a:pt x="6072626" y="98034"/>
                  <a:pt x="6081707" y="105322"/>
                  <a:pt x="6079100" y="108341"/>
                </a:cubicBezTo>
                <a:cubicBezTo>
                  <a:pt x="6075384" y="104335"/>
                  <a:pt x="6077337" y="122254"/>
                  <a:pt x="6071704" y="122843"/>
                </a:cubicBezTo>
                <a:cubicBezTo>
                  <a:pt x="6081475" y="131707"/>
                  <a:pt x="6087072" y="108607"/>
                  <a:pt x="6095732" y="110447"/>
                </a:cubicBezTo>
                <a:cubicBezTo>
                  <a:pt x="6088720" y="107886"/>
                  <a:pt x="6097379" y="109727"/>
                  <a:pt x="6099718" y="110582"/>
                </a:cubicBezTo>
                <a:cubicBezTo>
                  <a:pt x="6090904" y="99419"/>
                  <a:pt x="6092284" y="102571"/>
                  <a:pt x="6092400" y="89377"/>
                </a:cubicBezTo>
                <a:cubicBezTo>
                  <a:pt x="6078107" y="88125"/>
                  <a:pt x="6084241" y="57279"/>
                  <a:pt x="6095390" y="69295"/>
                </a:cubicBezTo>
                <a:cubicBezTo>
                  <a:pt x="6094702" y="67719"/>
                  <a:pt x="6091675" y="65290"/>
                  <a:pt x="6093323" y="64568"/>
                </a:cubicBezTo>
                <a:cubicBezTo>
                  <a:pt x="6106774" y="54925"/>
                  <a:pt x="6116583" y="86303"/>
                  <a:pt x="6127847" y="85125"/>
                </a:cubicBezTo>
                <a:cubicBezTo>
                  <a:pt x="6128653" y="73509"/>
                  <a:pt x="6127123" y="61037"/>
                  <a:pt x="6141416" y="62289"/>
                </a:cubicBezTo>
                <a:cubicBezTo>
                  <a:pt x="6137852" y="67605"/>
                  <a:pt x="6149270" y="75748"/>
                  <a:pt x="6153409" y="85202"/>
                </a:cubicBezTo>
                <a:cubicBezTo>
                  <a:pt x="6152030" y="82050"/>
                  <a:pt x="6150649" y="78899"/>
                  <a:pt x="6151608" y="76603"/>
                </a:cubicBezTo>
                <a:cubicBezTo>
                  <a:pt x="6155746" y="86057"/>
                  <a:pt x="6158351" y="83038"/>
                  <a:pt x="6160690" y="83892"/>
                </a:cubicBezTo>
                <a:cubicBezTo>
                  <a:pt x="6158773" y="88486"/>
                  <a:pt x="6156166" y="91503"/>
                  <a:pt x="6159614" y="99381"/>
                </a:cubicBezTo>
                <a:cubicBezTo>
                  <a:pt x="6169924" y="100501"/>
                  <a:pt x="6170882" y="98203"/>
                  <a:pt x="6180501" y="97748"/>
                </a:cubicBezTo>
                <a:cubicBezTo>
                  <a:pt x="6179810" y="96172"/>
                  <a:pt x="6175826" y="96040"/>
                  <a:pt x="6178431" y="93023"/>
                </a:cubicBezTo>
                <a:cubicBezTo>
                  <a:pt x="6186822" y="98735"/>
                  <a:pt x="6196020" y="92831"/>
                  <a:pt x="6204950" y="90800"/>
                </a:cubicBezTo>
                <a:cubicBezTo>
                  <a:pt x="6206329" y="93952"/>
                  <a:pt x="6212921" y="91066"/>
                  <a:pt x="6221313" y="96781"/>
                </a:cubicBezTo>
                <a:cubicBezTo>
                  <a:pt x="6220470" y="85885"/>
                  <a:pt x="6229973" y="98621"/>
                  <a:pt x="6225834" y="89169"/>
                </a:cubicBezTo>
                <a:cubicBezTo>
                  <a:pt x="6234917" y="96458"/>
                  <a:pt x="6237102" y="87992"/>
                  <a:pt x="6243156" y="92851"/>
                </a:cubicBezTo>
                <a:cubicBezTo>
                  <a:pt x="6241777" y="89700"/>
                  <a:pt x="6240130" y="90421"/>
                  <a:pt x="6241087" y="88124"/>
                </a:cubicBezTo>
                <a:cubicBezTo>
                  <a:pt x="6262663" y="88068"/>
                  <a:pt x="6277879" y="64510"/>
                  <a:pt x="6293399" y="59595"/>
                </a:cubicBezTo>
                <a:cubicBezTo>
                  <a:pt x="6291214" y="68060"/>
                  <a:pt x="6297653" y="55854"/>
                  <a:pt x="6298074" y="61303"/>
                </a:cubicBezTo>
                <a:cubicBezTo>
                  <a:pt x="6296848" y="67472"/>
                  <a:pt x="6312100" y="66427"/>
                  <a:pt x="6313747" y="65706"/>
                </a:cubicBezTo>
                <a:cubicBezTo>
                  <a:pt x="6314858" y="72729"/>
                  <a:pt x="6329267" y="60789"/>
                  <a:pt x="6333406" y="70243"/>
                </a:cubicBezTo>
                <a:cubicBezTo>
                  <a:pt x="6339576" y="61910"/>
                  <a:pt x="6351263" y="66181"/>
                  <a:pt x="6362379" y="55683"/>
                </a:cubicBezTo>
                <a:close/>
                <a:moveTo>
                  <a:pt x="7012298" y="24651"/>
                </a:moveTo>
                <a:cubicBezTo>
                  <a:pt x="7012696" y="22848"/>
                  <a:pt x="7013892" y="22324"/>
                  <a:pt x="7015258" y="25449"/>
                </a:cubicBezTo>
                <a:cubicBezTo>
                  <a:pt x="7013665" y="26145"/>
                  <a:pt x="7015716" y="30831"/>
                  <a:pt x="7014123" y="31528"/>
                </a:cubicBezTo>
                <a:cubicBezTo>
                  <a:pt x="7012301" y="29535"/>
                  <a:pt x="7011902" y="26453"/>
                  <a:pt x="7012298" y="24651"/>
                </a:cubicBezTo>
                <a:close/>
                <a:moveTo>
                  <a:pt x="6996099" y="7697"/>
                </a:moveTo>
                <a:cubicBezTo>
                  <a:pt x="6996530" y="7598"/>
                  <a:pt x="6997271" y="8208"/>
                  <a:pt x="6998529" y="9994"/>
                </a:cubicBezTo>
                <a:cubicBezTo>
                  <a:pt x="6997334" y="10517"/>
                  <a:pt x="6998457" y="16337"/>
                  <a:pt x="6997262" y="16860"/>
                </a:cubicBezTo>
                <a:cubicBezTo>
                  <a:pt x="6996865" y="17033"/>
                  <a:pt x="6996208" y="16619"/>
                  <a:pt x="6995122" y="15226"/>
                </a:cubicBezTo>
                <a:cubicBezTo>
                  <a:pt x="6996317" y="14702"/>
                  <a:pt x="6994808" y="8000"/>
                  <a:pt x="6996099" y="7697"/>
                </a:cubicBezTo>
                <a:close/>
                <a:moveTo>
                  <a:pt x="7003093" y="2559"/>
                </a:moveTo>
                <a:cubicBezTo>
                  <a:pt x="7003531" y="2568"/>
                  <a:pt x="7002804" y="2888"/>
                  <a:pt x="6999722" y="3778"/>
                </a:cubicBezTo>
                <a:cubicBezTo>
                  <a:pt x="6997287" y="4159"/>
                  <a:pt x="6996196" y="4272"/>
                  <a:pt x="6995954" y="4227"/>
                </a:cubicBezTo>
                <a:cubicBezTo>
                  <a:pt x="6995225" y="4093"/>
                  <a:pt x="7002108" y="2541"/>
                  <a:pt x="7003093" y="2559"/>
                </a:cubicBezTo>
                <a:close/>
                <a:moveTo>
                  <a:pt x="6968241" y="28"/>
                </a:moveTo>
                <a:cubicBezTo>
                  <a:pt x="6968880" y="195"/>
                  <a:pt x="6970076" y="1099"/>
                  <a:pt x="6972022" y="3105"/>
                </a:cubicBezTo>
                <a:cubicBezTo>
                  <a:pt x="6970231" y="3889"/>
                  <a:pt x="6968437" y="4674"/>
                  <a:pt x="6970931" y="5488"/>
                </a:cubicBezTo>
                <a:cubicBezTo>
                  <a:pt x="6970931" y="5488"/>
                  <a:pt x="6974122" y="7900"/>
                  <a:pt x="6972329" y="8684"/>
                </a:cubicBezTo>
                <a:cubicBezTo>
                  <a:pt x="6970384" y="6679"/>
                  <a:pt x="6968362" y="3278"/>
                  <a:pt x="6967798" y="1383"/>
                </a:cubicBezTo>
                <a:cubicBezTo>
                  <a:pt x="6967518" y="435"/>
                  <a:pt x="6967600" y="-138"/>
                  <a:pt x="6968241" y="2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5E6DEA-A4C0-471D-87C1-E9C8CC535765}"/>
              </a:ext>
            </a:extLst>
          </p:cNvPr>
          <p:cNvSpPr/>
          <p:nvPr/>
        </p:nvSpPr>
        <p:spPr>
          <a:xfrm>
            <a:off x="378558" y="1840145"/>
            <a:ext cx="907005" cy="8810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194D2E-D70B-42AD-A587-ED386D1FA787}"/>
              </a:ext>
            </a:extLst>
          </p:cNvPr>
          <p:cNvSpPr/>
          <p:nvPr/>
        </p:nvSpPr>
        <p:spPr>
          <a:xfrm>
            <a:off x="378558" y="3070001"/>
            <a:ext cx="907005" cy="88104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34FF0C-25FE-4307-A22A-A20CDC158225}"/>
              </a:ext>
            </a:extLst>
          </p:cNvPr>
          <p:cNvSpPr/>
          <p:nvPr/>
        </p:nvSpPr>
        <p:spPr>
          <a:xfrm>
            <a:off x="378558" y="4270026"/>
            <a:ext cx="907005" cy="88104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26" name="Graphic 26" descr="Graduation cap">
            <a:extLst>
              <a:ext uri="{FF2B5EF4-FFF2-40B4-BE49-F238E27FC236}">
                <a16:creationId xmlns:a16="http://schemas.microsoft.com/office/drawing/2014/main" id="{343276FD-F0B8-4A8F-BA33-277B7E62C2AF}"/>
              </a:ext>
            </a:extLst>
          </p:cNvPr>
          <p:cNvGrpSpPr/>
          <p:nvPr/>
        </p:nvGrpSpPr>
        <p:grpSpPr>
          <a:xfrm>
            <a:off x="448918" y="1922895"/>
            <a:ext cx="766284" cy="766284"/>
            <a:chOff x="7432834" y="1615190"/>
            <a:chExt cx="525064" cy="525064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0555C1D-C95B-47A6-80EA-E9A8044FC456}"/>
                </a:ext>
              </a:extLst>
            </p:cNvPr>
            <p:cNvSpPr/>
            <p:nvPr/>
          </p:nvSpPr>
          <p:spPr>
            <a:xfrm>
              <a:off x="7542222" y="1884832"/>
              <a:ext cx="306287" cy="120327"/>
            </a:xfrm>
            <a:custGeom>
              <a:avLst/>
              <a:gdLst>
                <a:gd name="connsiteX0" fmla="*/ 0 w 306287"/>
                <a:gd name="connsiteY0" fmla="*/ 0 h 120327"/>
                <a:gd name="connsiteX1" fmla="*/ 0 w 306287"/>
                <a:gd name="connsiteY1" fmla="*/ 63992 h 120327"/>
                <a:gd name="connsiteX2" fmla="*/ 153144 w 306287"/>
                <a:gd name="connsiteY2" fmla="*/ 124156 h 120327"/>
                <a:gd name="connsiteX3" fmla="*/ 306287 w 306287"/>
                <a:gd name="connsiteY3" fmla="*/ 63992 h 120327"/>
                <a:gd name="connsiteX4" fmla="*/ 306287 w 306287"/>
                <a:gd name="connsiteY4" fmla="*/ 0 h 120327"/>
                <a:gd name="connsiteX5" fmla="*/ 153144 w 306287"/>
                <a:gd name="connsiteY5" fmla="*/ 54147 h 120327"/>
                <a:gd name="connsiteX6" fmla="*/ 0 w 306287"/>
                <a:gd name="connsiteY6" fmla="*/ 0 h 12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287" h="120327">
                  <a:moveTo>
                    <a:pt x="0" y="0"/>
                  </a:moveTo>
                  <a:lnTo>
                    <a:pt x="0" y="63992"/>
                  </a:lnTo>
                  <a:cubicBezTo>
                    <a:pt x="0" y="94074"/>
                    <a:pt x="68368" y="124156"/>
                    <a:pt x="153144" y="124156"/>
                  </a:cubicBezTo>
                  <a:cubicBezTo>
                    <a:pt x="237920" y="124156"/>
                    <a:pt x="306287" y="94074"/>
                    <a:pt x="306287" y="63992"/>
                  </a:cubicBezTo>
                  <a:lnTo>
                    <a:pt x="306287" y="0"/>
                  </a:lnTo>
                  <a:lnTo>
                    <a:pt x="153144" y="54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D1D4819-E8D2-449F-9A9C-2B9EF952F45A}"/>
                </a:ext>
              </a:extLst>
            </p:cNvPr>
            <p:cNvSpPr/>
            <p:nvPr/>
          </p:nvSpPr>
          <p:spPr>
            <a:xfrm>
              <a:off x="7456899" y="1746456"/>
              <a:ext cx="475839" cy="207838"/>
            </a:xfrm>
            <a:custGeom>
              <a:avLst/>
              <a:gdLst>
                <a:gd name="connsiteX0" fmla="*/ 238467 w 475839"/>
                <a:gd name="connsiteY0" fmla="*/ 169005 h 207837"/>
                <a:gd name="connsiteX1" fmla="*/ 476933 w 475839"/>
                <a:gd name="connsiteY1" fmla="*/ 85323 h 207837"/>
                <a:gd name="connsiteX2" fmla="*/ 238467 w 475839"/>
                <a:gd name="connsiteY2" fmla="*/ 0 h 207837"/>
                <a:gd name="connsiteX3" fmla="*/ 0 w 475839"/>
                <a:gd name="connsiteY3" fmla="*/ 85323 h 207837"/>
                <a:gd name="connsiteX4" fmla="*/ 30629 w 475839"/>
                <a:gd name="connsiteY4" fmla="*/ 96262 h 207837"/>
                <a:gd name="connsiteX5" fmla="*/ 30629 w 475839"/>
                <a:gd name="connsiteY5" fmla="*/ 196899 h 207837"/>
                <a:gd name="connsiteX6" fmla="*/ 41568 w 475839"/>
                <a:gd name="connsiteY6" fmla="*/ 207838 h 207837"/>
                <a:gd name="connsiteX7" fmla="*/ 52506 w 475839"/>
                <a:gd name="connsiteY7" fmla="*/ 196899 h 207837"/>
                <a:gd name="connsiteX8" fmla="*/ 52506 w 475839"/>
                <a:gd name="connsiteY8" fmla="*/ 103919 h 207837"/>
                <a:gd name="connsiteX9" fmla="*/ 238467 w 475839"/>
                <a:gd name="connsiteY9" fmla="*/ 169005 h 20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839" h="207837">
                  <a:moveTo>
                    <a:pt x="238467" y="169005"/>
                  </a:moveTo>
                  <a:lnTo>
                    <a:pt x="476933" y="85323"/>
                  </a:lnTo>
                  <a:lnTo>
                    <a:pt x="238467" y="0"/>
                  </a:lnTo>
                  <a:lnTo>
                    <a:pt x="0" y="85323"/>
                  </a:lnTo>
                  <a:lnTo>
                    <a:pt x="30629" y="96262"/>
                  </a:lnTo>
                  <a:lnTo>
                    <a:pt x="30629" y="196899"/>
                  </a:lnTo>
                  <a:cubicBezTo>
                    <a:pt x="30629" y="202915"/>
                    <a:pt x="35551" y="207838"/>
                    <a:pt x="41568" y="207838"/>
                  </a:cubicBezTo>
                  <a:cubicBezTo>
                    <a:pt x="47584" y="207838"/>
                    <a:pt x="52506" y="202915"/>
                    <a:pt x="52506" y="196899"/>
                  </a:cubicBezTo>
                  <a:lnTo>
                    <a:pt x="52506" y="103919"/>
                  </a:lnTo>
                  <a:lnTo>
                    <a:pt x="238467" y="169005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9" name="Graphic 23" descr="Books">
            <a:extLst>
              <a:ext uri="{FF2B5EF4-FFF2-40B4-BE49-F238E27FC236}">
                <a16:creationId xmlns:a16="http://schemas.microsoft.com/office/drawing/2014/main" id="{7D114645-DF24-4842-BCC2-11607B187D2D}"/>
              </a:ext>
            </a:extLst>
          </p:cNvPr>
          <p:cNvSpPr/>
          <p:nvPr/>
        </p:nvSpPr>
        <p:spPr>
          <a:xfrm>
            <a:off x="532574" y="3277954"/>
            <a:ext cx="558106" cy="518710"/>
          </a:xfrm>
          <a:custGeom>
            <a:avLst/>
            <a:gdLst>
              <a:gd name="connsiteX0" fmla="*/ 465994 w 464900"/>
              <a:gd name="connsiteY0" fmla="*/ 153144 h 432083"/>
              <a:gd name="connsiteX1" fmla="*/ 437553 w 464900"/>
              <a:gd name="connsiteY1" fmla="*/ 142752 h 432083"/>
              <a:gd name="connsiteX2" fmla="*/ 437553 w 464900"/>
              <a:gd name="connsiteY2" fmla="*/ 83135 h 432083"/>
              <a:gd name="connsiteX3" fmla="*/ 465994 w 464900"/>
              <a:gd name="connsiteY3" fmla="*/ 71102 h 432083"/>
              <a:gd name="connsiteX4" fmla="*/ 273471 w 464900"/>
              <a:gd name="connsiteY4" fmla="*/ 0 h 432083"/>
              <a:gd name="connsiteX5" fmla="*/ 39380 w 464900"/>
              <a:gd name="connsiteY5" fmla="*/ 82041 h 432083"/>
              <a:gd name="connsiteX6" fmla="*/ 16408 w 464900"/>
              <a:gd name="connsiteY6" fmla="*/ 147674 h 432083"/>
              <a:gd name="connsiteX7" fmla="*/ 19143 w 464900"/>
              <a:gd name="connsiteY7" fmla="*/ 171740 h 432083"/>
              <a:gd name="connsiteX8" fmla="*/ 0 w 464900"/>
              <a:gd name="connsiteY8" fmla="*/ 235185 h 432083"/>
              <a:gd name="connsiteX9" fmla="*/ 16408 w 464900"/>
              <a:gd name="connsiteY9" fmla="*/ 282769 h 432083"/>
              <a:gd name="connsiteX10" fmla="*/ 15314 w 464900"/>
              <a:gd name="connsiteY10" fmla="*/ 317226 h 432083"/>
              <a:gd name="connsiteX11" fmla="*/ 43755 w 464900"/>
              <a:gd name="connsiteY11" fmla="*/ 371920 h 432083"/>
              <a:gd name="connsiteX12" fmla="*/ 195805 w 464900"/>
              <a:gd name="connsiteY12" fmla="*/ 434819 h 432083"/>
              <a:gd name="connsiteX13" fmla="*/ 464900 w 464900"/>
              <a:gd name="connsiteY13" fmla="*/ 323243 h 432083"/>
              <a:gd name="connsiteX14" fmla="*/ 436459 w 464900"/>
              <a:gd name="connsiteY14" fmla="*/ 312851 h 432083"/>
              <a:gd name="connsiteX15" fmla="*/ 436459 w 464900"/>
              <a:gd name="connsiteY15" fmla="*/ 252687 h 432083"/>
              <a:gd name="connsiteX16" fmla="*/ 464900 w 464900"/>
              <a:gd name="connsiteY16" fmla="*/ 240654 h 432083"/>
              <a:gd name="connsiteX17" fmla="*/ 421145 w 464900"/>
              <a:gd name="connsiteY17" fmla="*/ 224246 h 432083"/>
              <a:gd name="connsiteX18" fmla="*/ 421145 w 464900"/>
              <a:gd name="connsiteY18" fmla="*/ 171740 h 432083"/>
              <a:gd name="connsiteX19" fmla="*/ 465994 w 464900"/>
              <a:gd name="connsiteY19" fmla="*/ 153144 h 432083"/>
              <a:gd name="connsiteX20" fmla="*/ 45943 w 464900"/>
              <a:gd name="connsiteY20" fmla="*/ 120327 h 432083"/>
              <a:gd name="connsiteX21" fmla="*/ 197993 w 464900"/>
              <a:gd name="connsiteY21" fmla="*/ 179944 h 432083"/>
              <a:gd name="connsiteX22" fmla="*/ 416223 w 464900"/>
              <a:gd name="connsiteY22" fmla="*/ 91886 h 432083"/>
              <a:gd name="connsiteX23" fmla="*/ 416223 w 464900"/>
              <a:gd name="connsiteY23" fmla="*/ 138923 h 432083"/>
              <a:gd name="connsiteX24" fmla="*/ 197993 w 464900"/>
              <a:gd name="connsiteY24" fmla="*/ 229716 h 432083"/>
              <a:gd name="connsiteX25" fmla="*/ 45943 w 464900"/>
              <a:gd name="connsiteY25" fmla="*/ 169552 h 432083"/>
              <a:gd name="connsiteX26" fmla="*/ 45943 w 464900"/>
              <a:gd name="connsiteY26" fmla="*/ 120327 h 432083"/>
              <a:gd name="connsiteX27" fmla="*/ 415129 w 464900"/>
              <a:gd name="connsiteY27" fmla="*/ 309022 h 432083"/>
              <a:gd name="connsiteX28" fmla="*/ 196899 w 464900"/>
              <a:gd name="connsiteY28" fmla="*/ 399267 h 432083"/>
              <a:gd name="connsiteX29" fmla="*/ 44302 w 464900"/>
              <a:gd name="connsiteY29" fmla="*/ 339104 h 432083"/>
              <a:gd name="connsiteX30" fmla="*/ 44302 w 464900"/>
              <a:gd name="connsiteY30" fmla="*/ 296442 h 432083"/>
              <a:gd name="connsiteX31" fmla="*/ 180491 w 464900"/>
              <a:gd name="connsiteY31" fmla="*/ 352230 h 432083"/>
              <a:gd name="connsiteX32" fmla="*/ 415676 w 464900"/>
              <a:gd name="connsiteY32" fmla="*/ 259250 h 432083"/>
              <a:gd name="connsiteX33" fmla="*/ 415129 w 464900"/>
              <a:gd name="connsiteY33" fmla="*/ 309022 h 432083"/>
              <a:gd name="connsiteX34" fmla="*/ 399814 w 464900"/>
              <a:gd name="connsiteY34" fmla="*/ 226981 h 432083"/>
              <a:gd name="connsiteX35" fmla="*/ 181585 w 464900"/>
              <a:gd name="connsiteY35" fmla="*/ 317226 h 432083"/>
              <a:gd name="connsiteX36" fmla="*/ 29535 w 464900"/>
              <a:gd name="connsiteY36" fmla="*/ 257063 h 432083"/>
              <a:gd name="connsiteX37" fmla="*/ 29535 w 464900"/>
              <a:gd name="connsiteY37" fmla="*/ 207838 h 432083"/>
              <a:gd name="connsiteX38" fmla="*/ 185960 w 464900"/>
              <a:gd name="connsiteY38" fmla="*/ 270189 h 432083"/>
              <a:gd name="connsiteX39" fmla="*/ 400361 w 464900"/>
              <a:gd name="connsiteY39" fmla="*/ 180491 h 432083"/>
              <a:gd name="connsiteX40" fmla="*/ 400361 w 464900"/>
              <a:gd name="connsiteY40" fmla="*/ 226981 h 43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4900" h="432083">
                <a:moveTo>
                  <a:pt x="465994" y="153144"/>
                </a:moveTo>
                <a:lnTo>
                  <a:pt x="437553" y="142752"/>
                </a:lnTo>
                <a:lnTo>
                  <a:pt x="437553" y="83135"/>
                </a:lnTo>
                <a:lnTo>
                  <a:pt x="465994" y="71102"/>
                </a:lnTo>
                <a:lnTo>
                  <a:pt x="273471" y="0"/>
                </a:lnTo>
                <a:lnTo>
                  <a:pt x="39380" y="82041"/>
                </a:lnTo>
                <a:cubicBezTo>
                  <a:pt x="16955" y="92980"/>
                  <a:pt x="16408" y="123062"/>
                  <a:pt x="16408" y="147674"/>
                </a:cubicBezTo>
                <a:cubicBezTo>
                  <a:pt x="16408" y="155878"/>
                  <a:pt x="17502" y="164083"/>
                  <a:pt x="19143" y="171740"/>
                </a:cubicBezTo>
                <a:cubicBezTo>
                  <a:pt x="547" y="183772"/>
                  <a:pt x="0" y="211666"/>
                  <a:pt x="0" y="235185"/>
                </a:cubicBezTo>
                <a:cubicBezTo>
                  <a:pt x="0" y="254328"/>
                  <a:pt x="4376" y="271830"/>
                  <a:pt x="16408" y="282769"/>
                </a:cubicBezTo>
                <a:cubicBezTo>
                  <a:pt x="13674" y="292067"/>
                  <a:pt x="15314" y="303553"/>
                  <a:pt x="15314" y="317226"/>
                </a:cubicBezTo>
                <a:cubicBezTo>
                  <a:pt x="15314" y="341839"/>
                  <a:pt x="21878" y="364263"/>
                  <a:pt x="43755" y="371920"/>
                </a:cubicBezTo>
                <a:lnTo>
                  <a:pt x="195805" y="434819"/>
                </a:lnTo>
                <a:lnTo>
                  <a:pt x="464900" y="323243"/>
                </a:lnTo>
                <a:lnTo>
                  <a:pt x="436459" y="312851"/>
                </a:lnTo>
                <a:lnTo>
                  <a:pt x="436459" y="252687"/>
                </a:lnTo>
                <a:lnTo>
                  <a:pt x="464900" y="240654"/>
                </a:lnTo>
                <a:lnTo>
                  <a:pt x="421145" y="224246"/>
                </a:lnTo>
                <a:lnTo>
                  <a:pt x="421145" y="171740"/>
                </a:lnTo>
                <a:lnTo>
                  <a:pt x="465994" y="153144"/>
                </a:lnTo>
                <a:close/>
                <a:moveTo>
                  <a:pt x="45943" y="120327"/>
                </a:moveTo>
                <a:lnTo>
                  <a:pt x="197993" y="179944"/>
                </a:lnTo>
                <a:lnTo>
                  <a:pt x="416223" y="91886"/>
                </a:lnTo>
                <a:lnTo>
                  <a:pt x="416223" y="138923"/>
                </a:lnTo>
                <a:lnTo>
                  <a:pt x="197993" y="229716"/>
                </a:lnTo>
                <a:lnTo>
                  <a:pt x="45943" y="169552"/>
                </a:lnTo>
                <a:lnTo>
                  <a:pt x="45943" y="120327"/>
                </a:lnTo>
                <a:close/>
                <a:moveTo>
                  <a:pt x="415129" y="309022"/>
                </a:moveTo>
                <a:lnTo>
                  <a:pt x="196899" y="399267"/>
                </a:lnTo>
                <a:lnTo>
                  <a:pt x="44302" y="339104"/>
                </a:lnTo>
                <a:lnTo>
                  <a:pt x="44302" y="296442"/>
                </a:lnTo>
                <a:lnTo>
                  <a:pt x="180491" y="352230"/>
                </a:lnTo>
                <a:lnTo>
                  <a:pt x="415676" y="259250"/>
                </a:lnTo>
                <a:lnTo>
                  <a:pt x="415129" y="309022"/>
                </a:lnTo>
                <a:close/>
                <a:moveTo>
                  <a:pt x="399814" y="226981"/>
                </a:moveTo>
                <a:lnTo>
                  <a:pt x="181585" y="317226"/>
                </a:lnTo>
                <a:lnTo>
                  <a:pt x="29535" y="257063"/>
                </a:lnTo>
                <a:lnTo>
                  <a:pt x="29535" y="207838"/>
                </a:lnTo>
                <a:lnTo>
                  <a:pt x="185960" y="270189"/>
                </a:lnTo>
                <a:lnTo>
                  <a:pt x="400361" y="180491"/>
                </a:lnTo>
                <a:lnTo>
                  <a:pt x="400361" y="226981"/>
                </a:lnTo>
                <a:close/>
              </a:path>
            </a:pathLst>
          </a:custGeom>
          <a:solidFill>
            <a:schemeClr val="bg1"/>
          </a:solidFill>
          <a:ln w="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Freeform 145">
            <a:extLst>
              <a:ext uri="{FF2B5EF4-FFF2-40B4-BE49-F238E27FC236}">
                <a16:creationId xmlns:a16="http://schemas.microsoft.com/office/drawing/2014/main" id="{6EF4378A-7382-46AF-A22C-97988D57E324}"/>
              </a:ext>
            </a:extLst>
          </p:cNvPr>
          <p:cNvSpPr>
            <a:spLocks noEditPoints="1"/>
          </p:cNvSpPr>
          <p:nvPr/>
        </p:nvSpPr>
        <p:spPr bwMode="auto">
          <a:xfrm>
            <a:off x="676977" y="4457077"/>
            <a:ext cx="384608" cy="484034"/>
          </a:xfrm>
          <a:custGeom>
            <a:avLst/>
            <a:gdLst>
              <a:gd name="T0" fmla="*/ 45 w 62"/>
              <a:gd name="T1" fmla="*/ 4 h 75"/>
              <a:gd name="T2" fmla="*/ 42 w 62"/>
              <a:gd name="T3" fmla="*/ 1 h 75"/>
              <a:gd name="T4" fmla="*/ 36 w 62"/>
              <a:gd name="T5" fmla="*/ 2 h 75"/>
              <a:gd name="T6" fmla="*/ 35 w 62"/>
              <a:gd name="T7" fmla="*/ 5 h 75"/>
              <a:gd name="T8" fmla="*/ 37 w 62"/>
              <a:gd name="T9" fmla="*/ 9 h 75"/>
              <a:gd name="T10" fmla="*/ 0 w 62"/>
              <a:gd name="T11" fmla="*/ 32 h 75"/>
              <a:gd name="T12" fmla="*/ 9 w 62"/>
              <a:gd name="T13" fmla="*/ 55 h 75"/>
              <a:gd name="T14" fmla="*/ 2 w 62"/>
              <a:gd name="T15" fmla="*/ 50 h 75"/>
              <a:gd name="T16" fmla="*/ 7 w 62"/>
              <a:gd name="T17" fmla="*/ 58 h 75"/>
              <a:gd name="T18" fmla="*/ 7 w 62"/>
              <a:gd name="T19" fmla="*/ 62 h 75"/>
              <a:gd name="T20" fmla="*/ 10 w 62"/>
              <a:gd name="T21" fmla="*/ 61 h 75"/>
              <a:gd name="T22" fmla="*/ 22 w 62"/>
              <a:gd name="T23" fmla="*/ 64 h 75"/>
              <a:gd name="T24" fmla="*/ 13 w 62"/>
              <a:gd name="T25" fmla="*/ 66 h 75"/>
              <a:gd name="T26" fmla="*/ 9 w 62"/>
              <a:gd name="T27" fmla="*/ 69 h 75"/>
              <a:gd name="T28" fmla="*/ 9 w 62"/>
              <a:gd name="T29" fmla="*/ 75 h 75"/>
              <a:gd name="T30" fmla="*/ 48 w 62"/>
              <a:gd name="T31" fmla="*/ 72 h 75"/>
              <a:gd name="T32" fmla="*/ 44 w 62"/>
              <a:gd name="T33" fmla="*/ 69 h 75"/>
              <a:gd name="T34" fmla="*/ 30 w 62"/>
              <a:gd name="T35" fmla="*/ 66 h 75"/>
              <a:gd name="T36" fmla="*/ 54 w 62"/>
              <a:gd name="T37" fmla="*/ 48 h 75"/>
              <a:gd name="T38" fmla="*/ 27 w 62"/>
              <a:gd name="T39" fmla="*/ 46 h 75"/>
              <a:gd name="T40" fmla="*/ 27 w 62"/>
              <a:gd name="T41" fmla="*/ 55 h 75"/>
              <a:gd name="T42" fmla="*/ 27 w 62"/>
              <a:gd name="T43" fmla="*/ 44 h 75"/>
              <a:gd name="T44" fmla="*/ 38 w 62"/>
              <a:gd name="T45" fmla="*/ 33 h 75"/>
              <a:gd name="T46" fmla="*/ 27 w 62"/>
              <a:gd name="T47" fmla="*/ 44 h 75"/>
              <a:gd name="T48" fmla="*/ 49 w 62"/>
              <a:gd name="T49" fmla="*/ 33 h 75"/>
              <a:gd name="T50" fmla="*/ 40 w 62"/>
              <a:gd name="T51" fmla="*/ 33 h 75"/>
              <a:gd name="T52" fmla="*/ 39 w 62"/>
              <a:gd name="T53" fmla="*/ 23 h 75"/>
              <a:gd name="T54" fmla="*/ 40 w 62"/>
              <a:gd name="T55" fmla="*/ 31 h 75"/>
              <a:gd name="T56" fmla="*/ 27 w 62"/>
              <a:gd name="T57" fmla="*/ 31 h 75"/>
              <a:gd name="T58" fmla="*/ 36 w 62"/>
              <a:gd name="T59" fmla="*/ 22 h 75"/>
              <a:gd name="T60" fmla="*/ 27 w 62"/>
              <a:gd name="T61" fmla="*/ 19 h 75"/>
              <a:gd name="T62" fmla="*/ 36 w 62"/>
              <a:gd name="T63" fmla="*/ 20 h 75"/>
              <a:gd name="T64" fmla="*/ 25 w 62"/>
              <a:gd name="T65" fmla="*/ 19 h 75"/>
              <a:gd name="T66" fmla="*/ 25 w 62"/>
              <a:gd name="T67" fmla="*/ 9 h 75"/>
              <a:gd name="T68" fmla="*/ 25 w 62"/>
              <a:gd name="T69" fmla="*/ 21 h 75"/>
              <a:gd name="T70" fmla="*/ 15 w 62"/>
              <a:gd name="T71" fmla="*/ 31 h 75"/>
              <a:gd name="T72" fmla="*/ 25 w 62"/>
              <a:gd name="T73" fmla="*/ 21 h 75"/>
              <a:gd name="T74" fmla="*/ 3 w 62"/>
              <a:gd name="T75" fmla="*/ 31 h 75"/>
              <a:gd name="T76" fmla="*/ 13 w 62"/>
              <a:gd name="T77" fmla="*/ 31 h 75"/>
              <a:gd name="T78" fmla="*/ 14 w 62"/>
              <a:gd name="T79" fmla="*/ 42 h 75"/>
              <a:gd name="T80" fmla="*/ 13 w 62"/>
              <a:gd name="T81" fmla="*/ 33 h 75"/>
              <a:gd name="T82" fmla="*/ 25 w 62"/>
              <a:gd name="T83" fmla="*/ 33 h 75"/>
              <a:gd name="T84" fmla="*/ 16 w 62"/>
              <a:gd name="T85" fmla="*/ 42 h 75"/>
              <a:gd name="T86" fmla="*/ 25 w 62"/>
              <a:gd name="T87" fmla="*/ 46 h 75"/>
              <a:gd name="T88" fmla="*/ 17 w 62"/>
              <a:gd name="T89" fmla="*/ 45 h 75"/>
              <a:gd name="T90" fmla="*/ 38 w 62"/>
              <a:gd name="T91" fmla="*/ 44 h 75"/>
              <a:gd name="T92" fmla="*/ 33 w 62"/>
              <a:gd name="T93" fmla="*/ 54 h 75"/>
              <a:gd name="T94" fmla="*/ 38 w 62"/>
              <a:gd name="T95" fmla="*/ 20 h 75"/>
              <a:gd name="T96" fmla="*/ 48 w 62"/>
              <a:gd name="T97" fmla="*/ 26 h 75"/>
              <a:gd name="T98" fmla="*/ 14 w 62"/>
              <a:gd name="T99" fmla="*/ 20 h 75"/>
              <a:gd name="T100" fmla="*/ 20 w 62"/>
              <a:gd name="T101" fmla="*/ 10 h 75"/>
              <a:gd name="T102" fmla="*/ 14 w 62"/>
              <a:gd name="T103" fmla="*/ 44 h 75"/>
              <a:gd name="T104" fmla="*/ 4 w 62"/>
              <a:gd name="T105" fmla="*/ 39 h 75"/>
              <a:gd name="T106" fmla="*/ 50 w 62"/>
              <a:gd name="T107" fmla="*/ 46 h 75"/>
              <a:gd name="T108" fmla="*/ 14 w 62"/>
              <a:gd name="T109" fmla="*/ 55 h 75"/>
              <a:gd name="T110" fmla="*/ 52 w 62"/>
              <a:gd name="T111" fmla="*/ 32 h 75"/>
              <a:gd name="T112" fmla="*/ 42 w 62"/>
              <a:gd name="T113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" h="75">
                <a:moveTo>
                  <a:pt x="44" y="6"/>
                </a:moveTo>
                <a:cubicBezTo>
                  <a:pt x="45" y="4"/>
                  <a:pt x="45" y="4"/>
                  <a:pt x="45" y="4"/>
                </a:cubicBezTo>
                <a:cubicBezTo>
                  <a:pt x="46" y="3"/>
                  <a:pt x="45" y="1"/>
                  <a:pt x="45" y="1"/>
                </a:cubicBezTo>
                <a:cubicBezTo>
                  <a:pt x="44" y="0"/>
                  <a:pt x="42" y="0"/>
                  <a:pt x="42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39" y="3"/>
                  <a:pt x="38" y="2"/>
                  <a:pt x="36" y="2"/>
                </a:cubicBezTo>
                <a:cubicBezTo>
                  <a:pt x="35" y="1"/>
                  <a:pt x="34" y="2"/>
                  <a:pt x="33" y="3"/>
                </a:cubicBezTo>
                <a:cubicBezTo>
                  <a:pt x="33" y="4"/>
                  <a:pt x="34" y="5"/>
                  <a:pt x="35" y="5"/>
                </a:cubicBezTo>
                <a:cubicBezTo>
                  <a:pt x="36" y="6"/>
                  <a:pt x="37" y="6"/>
                  <a:pt x="38" y="7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7"/>
                  <a:pt x="30" y="6"/>
                  <a:pt x="26" y="6"/>
                </a:cubicBezTo>
                <a:cubicBezTo>
                  <a:pt x="12" y="6"/>
                  <a:pt x="0" y="18"/>
                  <a:pt x="0" y="32"/>
                </a:cubicBezTo>
                <a:cubicBezTo>
                  <a:pt x="0" y="41"/>
                  <a:pt x="4" y="48"/>
                  <a:pt x="10" y="53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3"/>
                  <a:pt x="6" y="52"/>
                  <a:pt x="5" y="50"/>
                </a:cubicBezTo>
                <a:cubicBezTo>
                  <a:pt x="4" y="49"/>
                  <a:pt x="3" y="49"/>
                  <a:pt x="2" y="50"/>
                </a:cubicBezTo>
                <a:cubicBezTo>
                  <a:pt x="1" y="51"/>
                  <a:pt x="1" y="52"/>
                  <a:pt x="2" y="53"/>
                </a:cubicBezTo>
                <a:cubicBezTo>
                  <a:pt x="3" y="55"/>
                  <a:pt x="5" y="56"/>
                  <a:pt x="7" y="58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2"/>
                  <a:pt x="7" y="62"/>
                </a:cubicBezTo>
                <a:cubicBezTo>
                  <a:pt x="7" y="62"/>
                  <a:pt x="8" y="62"/>
                  <a:pt x="8" y="62"/>
                </a:cubicBezTo>
                <a:cubicBezTo>
                  <a:pt x="9" y="62"/>
                  <a:pt x="9" y="62"/>
                  <a:pt x="10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4" y="62"/>
                  <a:pt x="18" y="63"/>
                  <a:pt x="22" y="64"/>
                </a:cubicBezTo>
                <a:cubicBezTo>
                  <a:pt x="22" y="66"/>
                  <a:pt x="22" y="66"/>
                  <a:pt x="22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6"/>
                  <a:pt x="9" y="67"/>
                  <a:pt x="9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6" y="69"/>
                  <a:pt x="5" y="70"/>
                  <a:pt x="5" y="72"/>
                </a:cubicBezTo>
                <a:cubicBezTo>
                  <a:pt x="5" y="74"/>
                  <a:pt x="6" y="75"/>
                  <a:pt x="9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6" y="75"/>
                  <a:pt x="48" y="74"/>
                  <a:pt x="48" y="72"/>
                </a:cubicBezTo>
                <a:cubicBezTo>
                  <a:pt x="48" y="70"/>
                  <a:pt x="46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7"/>
                  <a:pt x="42" y="66"/>
                  <a:pt x="4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4"/>
                  <a:pt x="30" y="64"/>
                  <a:pt x="30" y="64"/>
                </a:cubicBezTo>
                <a:cubicBezTo>
                  <a:pt x="40" y="63"/>
                  <a:pt x="49" y="57"/>
                  <a:pt x="54" y="48"/>
                </a:cubicBezTo>
                <a:cubicBezTo>
                  <a:pt x="62" y="34"/>
                  <a:pt x="58" y="15"/>
                  <a:pt x="44" y="6"/>
                </a:cubicBezTo>
                <a:close/>
                <a:moveTo>
                  <a:pt x="27" y="46"/>
                </a:moveTo>
                <a:cubicBezTo>
                  <a:pt x="30" y="46"/>
                  <a:pt x="33" y="45"/>
                  <a:pt x="36" y="45"/>
                </a:cubicBezTo>
                <a:cubicBezTo>
                  <a:pt x="34" y="50"/>
                  <a:pt x="31" y="55"/>
                  <a:pt x="27" y="55"/>
                </a:cubicBezTo>
                <a:lnTo>
                  <a:pt x="27" y="46"/>
                </a:lnTo>
                <a:close/>
                <a:moveTo>
                  <a:pt x="27" y="44"/>
                </a:moveTo>
                <a:cubicBezTo>
                  <a:pt x="27" y="33"/>
                  <a:pt x="27" y="33"/>
                  <a:pt x="2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6"/>
                  <a:pt x="37" y="40"/>
                  <a:pt x="36" y="42"/>
                </a:cubicBezTo>
                <a:cubicBezTo>
                  <a:pt x="34" y="43"/>
                  <a:pt x="31" y="44"/>
                  <a:pt x="27" y="44"/>
                </a:cubicBezTo>
                <a:close/>
                <a:moveTo>
                  <a:pt x="40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7"/>
                  <a:pt x="45" y="40"/>
                  <a:pt x="39" y="42"/>
                </a:cubicBezTo>
                <a:cubicBezTo>
                  <a:pt x="39" y="39"/>
                  <a:pt x="40" y="36"/>
                  <a:pt x="40" y="33"/>
                </a:cubicBezTo>
                <a:close/>
                <a:moveTo>
                  <a:pt x="40" y="31"/>
                </a:moveTo>
                <a:cubicBezTo>
                  <a:pt x="40" y="28"/>
                  <a:pt x="39" y="25"/>
                  <a:pt x="39" y="23"/>
                </a:cubicBezTo>
                <a:cubicBezTo>
                  <a:pt x="45" y="24"/>
                  <a:pt x="49" y="28"/>
                  <a:pt x="49" y="31"/>
                </a:cubicBezTo>
                <a:lnTo>
                  <a:pt x="40" y="31"/>
                </a:lnTo>
                <a:close/>
                <a:moveTo>
                  <a:pt x="38" y="31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1"/>
                  <a:pt x="34" y="21"/>
                  <a:pt x="36" y="22"/>
                </a:cubicBezTo>
                <a:cubicBezTo>
                  <a:pt x="37" y="25"/>
                  <a:pt x="38" y="28"/>
                  <a:pt x="38" y="31"/>
                </a:cubicBezTo>
                <a:close/>
                <a:moveTo>
                  <a:pt x="27" y="19"/>
                </a:moveTo>
                <a:cubicBezTo>
                  <a:pt x="27" y="9"/>
                  <a:pt x="27" y="9"/>
                  <a:pt x="27" y="9"/>
                </a:cubicBezTo>
                <a:cubicBezTo>
                  <a:pt x="31" y="10"/>
                  <a:pt x="34" y="14"/>
                  <a:pt x="36" y="20"/>
                </a:cubicBezTo>
                <a:cubicBezTo>
                  <a:pt x="33" y="19"/>
                  <a:pt x="30" y="19"/>
                  <a:pt x="27" y="19"/>
                </a:cubicBezTo>
                <a:close/>
                <a:moveTo>
                  <a:pt x="25" y="19"/>
                </a:moveTo>
                <a:cubicBezTo>
                  <a:pt x="22" y="19"/>
                  <a:pt x="19" y="19"/>
                  <a:pt x="17" y="20"/>
                </a:cubicBezTo>
                <a:cubicBezTo>
                  <a:pt x="19" y="14"/>
                  <a:pt x="22" y="10"/>
                  <a:pt x="25" y="9"/>
                </a:cubicBezTo>
                <a:lnTo>
                  <a:pt x="25" y="19"/>
                </a:lnTo>
                <a:close/>
                <a:moveTo>
                  <a:pt x="25" y="21"/>
                </a:moveTo>
                <a:cubicBezTo>
                  <a:pt x="25" y="31"/>
                  <a:pt x="25" y="31"/>
                  <a:pt x="2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8"/>
                  <a:pt x="15" y="25"/>
                  <a:pt x="16" y="22"/>
                </a:cubicBezTo>
                <a:cubicBezTo>
                  <a:pt x="19" y="21"/>
                  <a:pt x="22" y="21"/>
                  <a:pt x="25" y="21"/>
                </a:cubicBezTo>
                <a:close/>
                <a:moveTo>
                  <a:pt x="13" y="31"/>
                </a:moveTo>
                <a:cubicBezTo>
                  <a:pt x="3" y="31"/>
                  <a:pt x="3" y="31"/>
                  <a:pt x="3" y="31"/>
                </a:cubicBezTo>
                <a:cubicBezTo>
                  <a:pt x="4" y="28"/>
                  <a:pt x="8" y="24"/>
                  <a:pt x="14" y="23"/>
                </a:cubicBezTo>
                <a:cubicBezTo>
                  <a:pt x="13" y="25"/>
                  <a:pt x="13" y="28"/>
                  <a:pt x="13" y="31"/>
                </a:cubicBezTo>
                <a:close/>
                <a:moveTo>
                  <a:pt x="13" y="33"/>
                </a:moveTo>
                <a:cubicBezTo>
                  <a:pt x="13" y="36"/>
                  <a:pt x="13" y="39"/>
                  <a:pt x="14" y="42"/>
                </a:cubicBezTo>
                <a:cubicBezTo>
                  <a:pt x="8" y="40"/>
                  <a:pt x="4" y="37"/>
                  <a:pt x="3" y="33"/>
                </a:cubicBezTo>
                <a:lnTo>
                  <a:pt x="13" y="33"/>
                </a:lnTo>
                <a:close/>
                <a:moveTo>
                  <a:pt x="1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5" y="44"/>
                  <a:pt x="25" y="44"/>
                  <a:pt x="25" y="44"/>
                </a:cubicBezTo>
                <a:cubicBezTo>
                  <a:pt x="22" y="44"/>
                  <a:pt x="19" y="43"/>
                  <a:pt x="16" y="42"/>
                </a:cubicBezTo>
                <a:cubicBezTo>
                  <a:pt x="15" y="40"/>
                  <a:pt x="15" y="36"/>
                  <a:pt x="15" y="33"/>
                </a:cubicBezTo>
                <a:close/>
                <a:moveTo>
                  <a:pt x="25" y="46"/>
                </a:moveTo>
                <a:cubicBezTo>
                  <a:pt x="25" y="55"/>
                  <a:pt x="25" y="55"/>
                  <a:pt x="25" y="55"/>
                </a:cubicBezTo>
                <a:cubicBezTo>
                  <a:pt x="22" y="55"/>
                  <a:pt x="19" y="50"/>
                  <a:pt x="17" y="45"/>
                </a:cubicBezTo>
                <a:cubicBezTo>
                  <a:pt x="19" y="45"/>
                  <a:pt x="22" y="46"/>
                  <a:pt x="25" y="46"/>
                </a:cubicBezTo>
                <a:close/>
                <a:moveTo>
                  <a:pt x="38" y="44"/>
                </a:moveTo>
                <a:cubicBezTo>
                  <a:pt x="43" y="43"/>
                  <a:pt x="46" y="41"/>
                  <a:pt x="48" y="39"/>
                </a:cubicBezTo>
                <a:cubicBezTo>
                  <a:pt x="46" y="46"/>
                  <a:pt x="40" y="52"/>
                  <a:pt x="33" y="54"/>
                </a:cubicBezTo>
                <a:cubicBezTo>
                  <a:pt x="35" y="52"/>
                  <a:pt x="37" y="48"/>
                  <a:pt x="38" y="44"/>
                </a:cubicBezTo>
                <a:close/>
                <a:moveTo>
                  <a:pt x="38" y="20"/>
                </a:moveTo>
                <a:cubicBezTo>
                  <a:pt x="37" y="16"/>
                  <a:pt x="35" y="12"/>
                  <a:pt x="33" y="10"/>
                </a:cubicBezTo>
                <a:cubicBezTo>
                  <a:pt x="40" y="12"/>
                  <a:pt x="46" y="18"/>
                  <a:pt x="48" y="26"/>
                </a:cubicBezTo>
                <a:cubicBezTo>
                  <a:pt x="46" y="23"/>
                  <a:pt x="43" y="21"/>
                  <a:pt x="38" y="20"/>
                </a:cubicBezTo>
                <a:close/>
                <a:moveTo>
                  <a:pt x="14" y="20"/>
                </a:moveTo>
                <a:cubicBezTo>
                  <a:pt x="10" y="21"/>
                  <a:pt x="6" y="23"/>
                  <a:pt x="4" y="26"/>
                </a:cubicBezTo>
                <a:cubicBezTo>
                  <a:pt x="6" y="18"/>
                  <a:pt x="12" y="12"/>
                  <a:pt x="20" y="10"/>
                </a:cubicBezTo>
                <a:cubicBezTo>
                  <a:pt x="17" y="12"/>
                  <a:pt x="16" y="16"/>
                  <a:pt x="14" y="20"/>
                </a:cubicBezTo>
                <a:close/>
                <a:moveTo>
                  <a:pt x="14" y="44"/>
                </a:moveTo>
                <a:cubicBezTo>
                  <a:pt x="16" y="48"/>
                  <a:pt x="17" y="52"/>
                  <a:pt x="20" y="54"/>
                </a:cubicBezTo>
                <a:cubicBezTo>
                  <a:pt x="12" y="52"/>
                  <a:pt x="6" y="46"/>
                  <a:pt x="4" y="39"/>
                </a:cubicBezTo>
                <a:cubicBezTo>
                  <a:pt x="6" y="41"/>
                  <a:pt x="10" y="43"/>
                  <a:pt x="14" y="44"/>
                </a:cubicBezTo>
                <a:close/>
                <a:moveTo>
                  <a:pt x="50" y="46"/>
                </a:moveTo>
                <a:cubicBezTo>
                  <a:pt x="43" y="59"/>
                  <a:pt x="26" y="64"/>
                  <a:pt x="13" y="57"/>
                </a:cubicBezTo>
                <a:cubicBezTo>
                  <a:pt x="14" y="55"/>
                  <a:pt x="14" y="55"/>
                  <a:pt x="14" y="55"/>
                </a:cubicBezTo>
                <a:cubicBezTo>
                  <a:pt x="17" y="57"/>
                  <a:pt x="22" y="58"/>
                  <a:pt x="26" y="58"/>
                </a:cubicBezTo>
                <a:cubicBezTo>
                  <a:pt x="41" y="58"/>
                  <a:pt x="52" y="47"/>
                  <a:pt x="52" y="32"/>
                </a:cubicBezTo>
                <a:cubicBezTo>
                  <a:pt x="52" y="23"/>
                  <a:pt x="48" y="15"/>
                  <a:pt x="41" y="11"/>
                </a:cubicBezTo>
                <a:cubicBezTo>
                  <a:pt x="42" y="9"/>
                  <a:pt x="42" y="9"/>
                  <a:pt x="42" y="9"/>
                </a:cubicBezTo>
                <a:cubicBezTo>
                  <a:pt x="54" y="17"/>
                  <a:pt x="58" y="33"/>
                  <a:pt x="50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E246B7-7B7E-44B2-BB54-8911C8D28BC1}"/>
              </a:ext>
            </a:extLst>
          </p:cNvPr>
          <p:cNvSpPr txBox="1"/>
          <p:nvPr/>
        </p:nvSpPr>
        <p:spPr>
          <a:xfrm>
            <a:off x="1690287" y="1870933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91E44-7144-4E51-AD89-71640425B1D0}"/>
              </a:ext>
            </a:extLst>
          </p:cNvPr>
          <p:cNvSpPr txBox="1"/>
          <p:nvPr/>
        </p:nvSpPr>
        <p:spPr>
          <a:xfrm flipH="1">
            <a:off x="1690287" y="2120069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6C38B2-B281-4B4C-87D3-8601E23C6039}"/>
              </a:ext>
            </a:extLst>
          </p:cNvPr>
          <p:cNvSpPr txBox="1"/>
          <p:nvPr/>
        </p:nvSpPr>
        <p:spPr>
          <a:xfrm>
            <a:off x="1700105" y="3096729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D25AE3-96B3-4CCF-9968-42B4B9E52333}"/>
              </a:ext>
            </a:extLst>
          </p:cNvPr>
          <p:cNvSpPr txBox="1"/>
          <p:nvPr/>
        </p:nvSpPr>
        <p:spPr>
          <a:xfrm flipH="1">
            <a:off x="1700105" y="3345865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32D9D0-66B7-4330-AB5C-E2E67E82BCAB}"/>
              </a:ext>
            </a:extLst>
          </p:cNvPr>
          <p:cNvSpPr txBox="1"/>
          <p:nvPr/>
        </p:nvSpPr>
        <p:spPr>
          <a:xfrm>
            <a:off x="1690287" y="4322525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D53990-A58E-4560-B6FB-4D67EFD0F881}"/>
              </a:ext>
            </a:extLst>
          </p:cNvPr>
          <p:cNvSpPr txBox="1"/>
          <p:nvPr/>
        </p:nvSpPr>
        <p:spPr>
          <a:xfrm flipH="1">
            <a:off x="1690287" y="4571661"/>
            <a:ext cx="1963868" cy="542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334C2E-99E4-4380-ADF8-07252544F11F}"/>
              </a:ext>
            </a:extLst>
          </p:cNvPr>
          <p:cNvGrpSpPr/>
          <p:nvPr/>
        </p:nvGrpSpPr>
        <p:grpSpPr>
          <a:xfrm>
            <a:off x="8795788" y="2719008"/>
            <a:ext cx="2515112" cy="738664"/>
            <a:chOff x="4838445" y="2470501"/>
            <a:chExt cx="2515112" cy="73866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1B66EB-8D66-4344-97AA-EEB39769BE14}"/>
                </a:ext>
              </a:extLst>
            </p:cNvPr>
            <p:cNvSpPr txBox="1"/>
            <p:nvPr/>
          </p:nvSpPr>
          <p:spPr>
            <a:xfrm>
              <a:off x="5076492" y="2470501"/>
              <a:ext cx="203902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3200" dirty="0">
                <a:solidFill>
                  <a:schemeClr val="accent2">
                    <a:lumMod val="75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F42052-4AC9-4C84-8CA1-41E7D190946D}"/>
                </a:ext>
              </a:extLst>
            </p:cNvPr>
            <p:cNvSpPr txBox="1"/>
            <p:nvPr/>
          </p:nvSpPr>
          <p:spPr>
            <a:xfrm>
              <a:off x="4838445" y="2901388"/>
              <a:ext cx="251511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sz="2000" dirty="0">
                  <a:solidFill>
                    <a:schemeClr val="accent2">
                      <a:lumMod val="75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9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80FC28A0-E4F5-9C44-9835-473B7CA1D66B}"/>
              </a:ext>
            </a:extLst>
          </p:cNvPr>
          <p:cNvSpPr/>
          <p:nvPr/>
        </p:nvSpPr>
        <p:spPr>
          <a:xfrm>
            <a:off x="2417885" y="949570"/>
            <a:ext cx="2690446" cy="5292968"/>
          </a:xfrm>
          <a:prstGeom prst="frame">
            <a:avLst>
              <a:gd name="adj1" fmla="val 33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775D14-E563-DA44-8443-81D4E8652A79}"/>
              </a:ext>
            </a:extLst>
          </p:cNvPr>
          <p:cNvSpPr txBox="1"/>
          <p:nvPr/>
        </p:nvSpPr>
        <p:spPr>
          <a:xfrm flipH="1">
            <a:off x="5947678" y="5528595"/>
            <a:ext cx="5173465" cy="443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vi-VN" sz="12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E3C7B4B-E73A-419E-8B8B-54B8C10BAB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5408" r="3540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8B4EB7-F6BA-4A46-81C5-807DE934D6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33230" r="3323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F42E5AA-1E74-439C-8D66-77BBF92717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33230" r="3323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C0FA6FD-78FF-4B87-A4BB-D628B529C0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19783" r="49659"/>
          <a:stretch/>
        </p:blipFill>
        <p:spPr>
          <a:xfrm>
            <a:off x="9882554" y="700210"/>
            <a:ext cx="2082434" cy="4540250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914D8EA-B235-4AE7-B2A6-4CAB00FE6C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/>
          <a:srcRect l="42885" r="11721"/>
          <a:stretch/>
        </p:blipFill>
        <p:spPr>
          <a:xfrm>
            <a:off x="2216150" y="700210"/>
            <a:ext cx="3094404" cy="4540250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FBE70D-116E-4DFB-ACFD-28B3489F1587}"/>
              </a:ext>
            </a:extLst>
          </p:cNvPr>
          <p:cNvSpPr txBox="1"/>
          <p:nvPr/>
        </p:nvSpPr>
        <p:spPr>
          <a:xfrm>
            <a:off x="3019314" y="5535006"/>
            <a:ext cx="1487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5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053765-7F68-4D0D-A82E-16B8CF026F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406" r="5406"/>
          <a:stretch>
            <a:fillRect/>
          </a:stretch>
        </p:blipFill>
        <p:spPr/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8C6B786-E758-453A-B9B8-DED2A96DCACC}"/>
              </a:ext>
            </a:extLst>
          </p:cNvPr>
          <p:cNvGrpSpPr/>
          <p:nvPr/>
        </p:nvGrpSpPr>
        <p:grpSpPr>
          <a:xfrm>
            <a:off x="2350475" y="1505673"/>
            <a:ext cx="3441648" cy="1167178"/>
            <a:chOff x="4375178" y="2470501"/>
            <a:chExt cx="3441648" cy="11671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663939-36B0-41B8-8ED1-AE3D65C77F39}"/>
                </a:ext>
              </a:extLst>
            </p:cNvPr>
            <p:cNvSpPr txBox="1"/>
            <p:nvPr/>
          </p:nvSpPr>
          <p:spPr>
            <a:xfrm>
              <a:off x="4375178" y="2470501"/>
              <a:ext cx="344164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5400" dirty="0">
                <a:solidFill>
                  <a:schemeClr val="accent3">
                    <a:lumMod val="60000"/>
                    <a:lumOff val="40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AB7033-3B90-4CFF-AAA9-20E2651E69B6}"/>
                </a:ext>
              </a:extLst>
            </p:cNvPr>
            <p:cNvSpPr txBox="1"/>
            <p:nvPr/>
          </p:nvSpPr>
          <p:spPr>
            <a:xfrm>
              <a:off x="4964280" y="3360680"/>
              <a:ext cx="22634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0D622F-2F32-4BBD-B1E1-8931EB9AAD96}"/>
              </a:ext>
            </a:extLst>
          </p:cNvPr>
          <p:cNvSpPr txBox="1"/>
          <p:nvPr/>
        </p:nvSpPr>
        <p:spPr>
          <a:xfrm flipH="1">
            <a:off x="1976556" y="3095739"/>
            <a:ext cx="4119444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350FD-F886-4DDA-A59F-9F4A3FA9572F}"/>
              </a:ext>
            </a:extLst>
          </p:cNvPr>
          <p:cNvSpPr txBox="1"/>
          <p:nvPr/>
        </p:nvSpPr>
        <p:spPr>
          <a:xfrm flipH="1">
            <a:off x="1976556" y="4185150"/>
            <a:ext cx="4119444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71023F-5F33-4BD8-BA58-39E40402576D}"/>
              </a:ext>
            </a:extLst>
          </p:cNvPr>
          <p:cNvGrpSpPr/>
          <p:nvPr/>
        </p:nvGrpSpPr>
        <p:grpSpPr>
          <a:xfrm>
            <a:off x="9969852" y="1883955"/>
            <a:ext cx="907005" cy="3310921"/>
            <a:chOff x="10306188" y="1883955"/>
            <a:chExt cx="907005" cy="331092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2921505-D0C2-4519-9F61-A74EE5A08F9A}"/>
                </a:ext>
              </a:extLst>
            </p:cNvPr>
            <p:cNvSpPr/>
            <p:nvPr/>
          </p:nvSpPr>
          <p:spPr>
            <a:xfrm>
              <a:off x="10306188" y="1883955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B4812F-D42C-4F9E-B26A-E5C18F83D199}"/>
                </a:ext>
              </a:extLst>
            </p:cNvPr>
            <p:cNvSpPr/>
            <p:nvPr/>
          </p:nvSpPr>
          <p:spPr>
            <a:xfrm>
              <a:off x="10306188" y="3113811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4563BD-34CF-4B4F-9696-10BC50875256}"/>
                </a:ext>
              </a:extLst>
            </p:cNvPr>
            <p:cNvSpPr/>
            <p:nvPr/>
          </p:nvSpPr>
          <p:spPr>
            <a:xfrm>
              <a:off x="10306188" y="4313836"/>
              <a:ext cx="907005" cy="88104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36" name="Graphic 26" descr="Graduation cap">
              <a:extLst>
                <a:ext uri="{FF2B5EF4-FFF2-40B4-BE49-F238E27FC236}">
                  <a16:creationId xmlns:a16="http://schemas.microsoft.com/office/drawing/2014/main" id="{8349202C-823D-4D1F-82AC-4B407221693C}"/>
                </a:ext>
              </a:extLst>
            </p:cNvPr>
            <p:cNvGrpSpPr/>
            <p:nvPr/>
          </p:nvGrpSpPr>
          <p:grpSpPr>
            <a:xfrm>
              <a:off x="10376548" y="1966705"/>
              <a:ext cx="766284" cy="766284"/>
              <a:chOff x="7432834" y="1615190"/>
              <a:chExt cx="525064" cy="525064"/>
            </a:xfrm>
            <a:solidFill>
              <a:schemeClr val="bg1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883CEF1-D58F-482D-9C6D-2F1932238F10}"/>
                  </a:ext>
                </a:extLst>
              </p:cNvPr>
              <p:cNvSpPr/>
              <p:nvPr/>
            </p:nvSpPr>
            <p:spPr>
              <a:xfrm>
                <a:off x="7542222" y="1884832"/>
                <a:ext cx="306287" cy="120327"/>
              </a:xfrm>
              <a:custGeom>
                <a:avLst/>
                <a:gdLst>
                  <a:gd name="connsiteX0" fmla="*/ 0 w 306287"/>
                  <a:gd name="connsiteY0" fmla="*/ 0 h 120327"/>
                  <a:gd name="connsiteX1" fmla="*/ 0 w 306287"/>
                  <a:gd name="connsiteY1" fmla="*/ 63992 h 120327"/>
                  <a:gd name="connsiteX2" fmla="*/ 153144 w 306287"/>
                  <a:gd name="connsiteY2" fmla="*/ 124156 h 120327"/>
                  <a:gd name="connsiteX3" fmla="*/ 306287 w 306287"/>
                  <a:gd name="connsiteY3" fmla="*/ 63992 h 120327"/>
                  <a:gd name="connsiteX4" fmla="*/ 306287 w 306287"/>
                  <a:gd name="connsiteY4" fmla="*/ 0 h 120327"/>
                  <a:gd name="connsiteX5" fmla="*/ 153144 w 306287"/>
                  <a:gd name="connsiteY5" fmla="*/ 54147 h 120327"/>
                  <a:gd name="connsiteX6" fmla="*/ 0 w 306287"/>
                  <a:gd name="connsiteY6" fmla="*/ 0 h 12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7" h="120327">
                    <a:moveTo>
                      <a:pt x="0" y="0"/>
                    </a:moveTo>
                    <a:lnTo>
                      <a:pt x="0" y="63992"/>
                    </a:lnTo>
                    <a:cubicBezTo>
                      <a:pt x="0" y="94074"/>
                      <a:pt x="68368" y="124156"/>
                      <a:pt x="153144" y="124156"/>
                    </a:cubicBezTo>
                    <a:cubicBezTo>
                      <a:pt x="237920" y="124156"/>
                      <a:pt x="306287" y="94074"/>
                      <a:pt x="306287" y="63992"/>
                    </a:cubicBezTo>
                    <a:lnTo>
                      <a:pt x="306287" y="0"/>
                    </a:lnTo>
                    <a:lnTo>
                      <a:pt x="153144" y="54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0C9D082-73DA-406B-A5E2-427C93070F58}"/>
                  </a:ext>
                </a:extLst>
              </p:cNvPr>
              <p:cNvSpPr/>
              <p:nvPr/>
            </p:nvSpPr>
            <p:spPr>
              <a:xfrm>
                <a:off x="7456899" y="1746456"/>
                <a:ext cx="475839" cy="207838"/>
              </a:xfrm>
              <a:custGeom>
                <a:avLst/>
                <a:gdLst>
                  <a:gd name="connsiteX0" fmla="*/ 238467 w 475839"/>
                  <a:gd name="connsiteY0" fmla="*/ 169005 h 207837"/>
                  <a:gd name="connsiteX1" fmla="*/ 476933 w 475839"/>
                  <a:gd name="connsiteY1" fmla="*/ 85323 h 207837"/>
                  <a:gd name="connsiteX2" fmla="*/ 238467 w 475839"/>
                  <a:gd name="connsiteY2" fmla="*/ 0 h 207837"/>
                  <a:gd name="connsiteX3" fmla="*/ 0 w 475839"/>
                  <a:gd name="connsiteY3" fmla="*/ 85323 h 207837"/>
                  <a:gd name="connsiteX4" fmla="*/ 30629 w 475839"/>
                  <a:gd name="connsiteY4" fmla="*/ 96262 h 207837"/>
                  <a:gd name="connsiteX5" fmla="*/ 30629 w 475839"/>
                  <a:gd name="connsiteY5" fmla="*/ 196899 h 207837"/>
                  <a:gd name="connsiteX6" fmla="*/ 41568 w 475839"/>
                  <a:gd name="connsiteY6" fmla="*/ 207838 h 207837"/>
                  <a:gd name="connsiteX7" fmla="*/ 52506 w 475839"/>
                  <a:gd name="connsiteY7" fmla="*/ 196899 h 207837"/>
                  <a:gd name="connsiteX8" fmla="*/ 52506 w 475839"/>
                  <a:gd name="connsiteY8" fmla="*/ 103919 h 207837"/>
                  <a:gd name="connsiteX9" fmla="*/ 238467 w 475839"/>
                  <a:gd name="connsiteY9" fmla="*/ 169005 h 20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839" h="207837">
                    <a:moveTo>
                      <a:pt x="238467" y="169005"/>
                    </a:moveTo>
                    <a:lnTo>
                      <a:pt x="476933" y="85323"/>
                    </a:lnTo>
                    <a:lnTo>
                      <a:pt x="238467" y="0"/>
                    </a:lnTo>
                    <a:lnTo>
                      <a:pt x="0" y="85323"/>
                    </a:lnTo>
                    <a:lnTo>
                      <a:pt x="30629" y="96262"/>
                    </a:lnTo>
                    <a:lnTo>
                      <a:pt x="30629" y="196899"/>
                    </a:lnTo>
                    <a:cubicBezTo>
                      <a:pt x="30629" y="202915"/>
                      <a:pt x="35551" y="207838"/>
                      <a:pt x="41568" y="207838"/>
                    </a:cubicBezTo>
                    <a:cubicBezTo>
                      <a:pt x="47584" y="207838"/>
                      <a:pt x="52506" y="202915"/>
                      <a:pt x="52506" y="196899"/>
                    </a:cubicBezTo>
                    <a:lnTo>
                      <a:pt x="52506" y="103919"/>
                    </a:lnTo>
                    <a:lnTo>
                      <a:pt x="238467" y="169005"/>
                    </a:lnTo>
                    <a:close/>
                  </a:path>
                </a:pathLst>
              </a:custGeom>
              <a:grpFill/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9" name="Graphic 23" descr="Books">
              <a:extLst>
                <a:ext uri="{FF2B5EF4-FFF2-40B4-BE49-F238E27FC236}">
                  <a16:creationId xmlns:a16="http://schemas.microsoft.com/office/drawing/2014/main" id="{A3C654AA-F30A-4738-9018-D5C55D79CDF1}"/>
                </a:ext>
              </a:extLst>
            </p:cNvPr>
            <p:cNvSpPr/>
            <p:nvPr/>
          </p:nvSpPr>
          <p:spPr>
            <a:xfrm>
              <a:off x="10460204" y="3321764"/>
              <a:ext cx="558106" cy="518710"/>
            </a:xfrm>
            <a:custGeom>
              <a:avLst/>
              <a:gdLst>
                <a:gd name="connsiteX0" fmla="*/ 465994 w 464900"/>
                <a:gd name="connsiteY0" fmla="*/ 153144 h 432083"/>
                <a:gd name="connsiteX1" fmla="*/ 437553 w 464900"/>
                <a:gd name="connsiteY1" fmla="*/ 142752 h 432083"/>
                <a:gd name="connsiteX2" fmla="*/ 437553 w 464900"/>
                <a:gd name="connsiteY2" fmla="*/ 83135 h 432083"/>
                <a:gd name="connsiteX3" fmla="*/ 465994 w 464900"/>
                <a:gd name="connsiteY3" fmla="*/ 71102 h 432083"/>
                <a:gd name="connsiteX4" fmla="*/ 273471 w 464900"/>
                <a:gd name="connsiteY4" fmla="*/ 0 h 432083"/>
                <a:gd name="connsiteX5" fmla="*/ 39380 w 464900"/>
                <a:gd name="connsiteY5" fmla="*/ 82041 h 432083"/>
                <a:gd name="connsiteX6" fmla="*/ 16408 w 464900"/>
                <a:gd name="connsiteY6" fmla="*/ 147674 h 432083"/>
                <a:gd name="connsiteX7" fmla="*/ 19143 w 464900"/>
                <a:gd name="connsiteY7" fmla="*/ 171740 h 432083"/>
                <a:gd name="connsiteX8" fmla="*/ 0 w 464900"/>
                <a:gd name="connsiteY8" fmla="*/ 235185 h 432083"/>
                <a:gd name="connsiteX9" fmla="*/ 16408 w 464900"/>
                <a:gd name="connsiteY9" fmla="*/ 282769 h 432083"/>
                <a:gd name="connsiteX10" fmla="*/ 15314 w 464900"/>
                <a:gd name="connsiteY10" fmla="*/ 317226 h 432083"/>
                <a:gd name="connsiteX11" fmla="*/ 43755 w 464900"/>
                <a:gd name="connsiteY11" fmla="*/ 371920 h 432083"/>
                <a:gd name="connsiteX12" fmla="*/ 195805 w 464900"/>
                <a:gd name="connsiteY12" fmla="*/ 434819 h 432083"/>
                <a:gd name="connsiteX13" fmla="*/ 464900 w 464900"/>
                <a:gd name="connsiteY13" fmla="*/ 323243 h 432083"/>
                <a:gd name="connsiteX14" fmla="*/ 436459 w 464900"/>
                <a:gd name="connsiteY14" fmla="*/ 312851 h 432083"/>
                <a:gd name="connsiteX15" fmla="*/ 436459 w 464900"/>
                <a:gd name="connsiteY15" fmla="*/ 252687 h 432083"/>
                <a:gd name="connsiteX16" fmla="*/ 464900 w 464900"/>
                <a:gd name="connsiteY16" fmla="*/ 240654 h 432083"/>
                <a:gd name="connsiteX17" fmla="*/ 421145 w 464900"/>
                <a:gd name="connsiteY17" fmla="*/ 224246 h 432083"/>
                <a:gd name="connsiteX18" fmla="*/ 421145 w 464900"/>
                <a:gd name="connsiteY18" fmla="*/ 171740 h 432083"/>
                <a:gd name="connsiteX19" fmla="*/ 465994 w 464900"/>
                <a:gd name="connsiteY19" fmla="*/ 153144 h 432083"/>
                <a:gd name="connsiteX20" fmla="*/ 45943 w 464900"/>
                <a:gd name="connsiteY20" fmla="*/ 120327 h 432083"/>
                <a:gd name="connsiteX21" fmla="*/ 197993 w 464900"/>
                <a:gd name="connsiteY21" fmla="*/ 179944 h 432083"/>
                <a:gd name="connsiteX22" fmla="*/ 416223 w 464900"/>
                <a:gd name="connsiteY22" fmla="*/ 91886 h 432083"/>
                <a:gd name="connsiteX23" fmla="*/ 416223 w 464900"/>
                <a:gd name="connsiteY23" fmla="*/ 138923 h 432083"/>
                <a:gd name="connsiteX24" fmla="*/ 197993 w 464900"/>
                <a:gd name="connsiteY24" fmla="*/ 229716 h 432083"/>
                <a:gd name="connsiteX25" fmla="*/ 45943 w 464900"/>
                <a:gd name="connsiteY25" fmla="*/ 169552 h 432083"/>
                <a:gd name="connsiteX26" fmla="*/ 45943 w 464900"/>
                <a:gd name="connsiteY26" fmla="*/ 120327 h 432083"/>
                <a:gd name="connsiteX27" fmla="*/ 415129 w 464900"/>
                <a:gd name="connsiteY27" fmla="*/ 309022 h 432083"/>
                <a:gd name="connsiteX28" fmla="*/ 196899 w 464900"/>
                <a:gd name="connsiteY28" fmla="*/ 399267 h 432083"/>
                <a:gd name="connsiteX29" fmla="*/ 44302 w 464900"/>
                <a:gd name="connsiteY29" fmla="*/ 339104 h 432083"/>
                <a:gd name="connsiteX30" fmla="*/ 44302 w 464900"/>
                <a:gd name="connsiteY30" fmla="*/ 296442 h 432083"/>
                <a:gd name="connsiteX31" fmla="*/ 180491 w 464900"/>
                <a:gd name="connsiteY31" fmla="*/ 352230 h 432083"/>
                <a:gd name="connsiteX32" fmla="*/ 415676 w 464900"/>
                <a:gd name="connsiteY32" fmla="*/ 259250 h 432083"/>
                <a:gd name="connsiteX33" fmla="*/ 415129 w 464900"/>
                <a:gd name="connsiteY33" fmla="*/ 309022 h 432083"/>
                <a:gd name="connsiteX34" fmla="*/ 399814 w 464900"/>
                <a:gd name="connsiteY34" fmla="*/ 226981 h 432083"/>
                <a:gd name="connsiteX35" fmla="*/ 181585 w 464900"/>
                <a:gd name="connsiteY35" fmla="*/ 317226 h 432083"/>
                <a:gd name="connsiteX36" fmla="*/ 29535 w 464900"/>
                <a:gd name="connsiteY36" fmla="*/ 257063 h 432083"/>
                <a:gd name="connsiteX37" fmla="*/ 29535 w 464900"/>
                <a:gd name="connsiteY37" fmla="*/ 207838 h 432083"/>
                <a:gd name="connsiteX38" fmla="*/ 185960 w 464900"/>
                <a:gd name="connsiteY38" fmla="*/ 270189 h 432083"/>
                <a:gd name="connsiteX39" fmla="*/ 400361 w 464900"/>
                <a:gd name="connsiteY39" fmla="*/ 180491 h 432083"/>
                <a:gd name="connsiteX40" fmla="*/ 400361 w 464900"/>
                <a:gd name="connsiteY40" fmla="*/ 226981 h 4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4900" h="432083">
                  <a:moveTo>
                    <a:pt x="465994" y="153144"/>
                  </a:moveTo>
                  <a:lnTo>
                    <a:pt x="437553" y="142752"/>
                  </a:lnTo>
                  <a:lnTo>
                    <a:pt x="437553" y="83135"/>
                  </a:lnTo>
                  <a:lnTo>
                    <a:pt x="465994" y="71102"/>
                  </a:lnTo>
                  <a:lnTo>
                    <a:pt x="273471" y="0"/>
                  </a:lnTo>
                  <a:lnTo>
                    <a:pt x="39380" y="82041"/>
                  </a:lnTo>
                  <a:cubicBezTo>
                    <a:pt x="16955" y="92980"/>
                    <a:pt x="16408" y="123062"/>
                    <a:pt x="16408" y="147674"/>
                  </a:cubicBezTo>
                  <a:cubicBezTo>
                    <a:pt x="16408" y="155878"/>
                    <a:pt x="17502" y="164083"/>
                    <a:pt x="19143" y="171740"/>
                  </a:cubicBezTo>
                  <a:cubicBezTo>
                    <a:pt x="547" y="183772"/>
                    <a:pt x="0" y="211666"/>
                    <a:pt x="0" y="235185"/>
                  </a:cubicBezTo>
                  <a:cubicBezTo>
                    <a:pt x="0" y="254328"/>
                    <a:pt x="4376" y="271830"/>
                    <a:pt x="16408" y="282769"/>
                  </a:cubicBezTo>
                  <a:cubicBezTo>
                    <a:pt x="13674" y="292067"/>
                    <a:pt x="15314" y="303553"/>
                    <a:pt x="15314" y="317226"/>
                  </a:cubicBezTo>
                  <a:cubicBezTo>
                    <a:pt x="15314" y="341839"/>
                    <a:pt x="21878" y="364263"/>
                    <a:pt x="43755" y="371920"/>
                  </a:cubicBezTo>
                  <a:lnTo>
                    <a:pt x="195805" y="434819"/>
                  </a:lnTo>
                  <a:lnTo>
                    <a:pt x="464900" y="323243"/>
                  </a:lnTo>
                  <a:lnTo>
                    <a:pt x="436459" y="312851"/>
                  </a:lnTo>
                  <a:lnTo>
                    <a:pt x="436459" y="252687"/>
                  </a:lnTo>
                  <a:lnTo>
                    <a:pt x="464900" y="240654"/>
                  </a:lnTo>
                  <a:lnTo>
                    <a:pt x="421145" y="224246"/>
                  </a:lnTo>
                  <a:lnTo>
                    <a:pt x="421145" y="171740"/>
                  </a:lnTo>
                  <a:lnTo>
                    <a:pt x="465994" y="153144"/>
                  </a:lnTo>
                  <a:close/>
                  <a:moveTo>
                    <a:pt x="45943" y="120327"/>
                  </a:moveTo>
                  <a:lnTo>
                    <a:pt x="197993" y="179944"/>
                  </a:lnTo>
                  <a:lnTo>
                    <a:pt x="416223" y="91886"/>
                  </a:lnTo>
                  <a:lnTo>
                    <a:pt x="416223" y="138923"/>
                  </a:lnTo>
                  <a:lnTo>
                    <a:pt x="197993" y="229716"/>
                  </a:lnTo>
                  <a:lnTo>
                    <a:pt x="45943" y="169552"/>
                  </a:lnTo>
                  <a:lnTo>
                    <a:pt x="45943" y="120327"/>
                  </a:lnTo>
                  <a:close/>
                  <a:moveTo>
                    <a:pt x="415129" y="309022"/>
                  </a:moveTo>
                  <a:lnTo>
                    <a:pt x="196899" y="399267"/>
                  </a:lnTo>
                  <a:lnTo>
                    <a:pt x="44302" y="339104"/>
                  </a:lnTo>
                  <a:lnTo>
                    <a:pt x="44302" y="296442"/>
                  </a:lnTo>
                  <a:lnTo>
                    <a:pt x="180491" y="352230"/>
                  </a:lnTo>
                  <a:lnTo>
                    <a:pt x="415676" y="259250"/>
                  </a:lnTo>
                  <a:lnTo>
                    <a:pt x="415129" y="309022"/>
                  </a:lnTo>
                  <a:close/>
                  <a:moveTo>
                    <a:pt x="399814" y="226981"/>
                  </a:moveTo>
                  <a:lnTo>
                    <a:pt x="181585" y="317226"/>
                  </a:lnTo>
                  <a:lnTo>
                    <a:pt x="29535" y="257063"/>
                  </a:lnTo>
                  <a:lnTo>
                    <a:pt x="29535" y="207838"/>
                  </a:lnTo>
                  <a:lnTo>
                    <a:pt x="185960" y="270189"/>
                  </a:lnTo>
                  <a:lnTo>
                    <a:pt x="400361" y="180491"/>
                  </a:lnTo>
                  <a:lnTo>
                    <a:pt x="400361" y="226981"/>
                  </a:lnTo>
                  <a:close/>
                </a:path>
              </a:pathLst>
            </a:custGeom>
            <a:solidFill>
              <a:schemeClr val="bg1"/>
            </a:solidFill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0" name="Freeform 145">
              <a:extLst>
                <a:ext uri="{FF2B5EF4-FFF2-40B4-BE49-F238E27FC236}">
                  <a16:creationId xmlns:a16="http://schemas.microsoft.com/office/drawing/2014/main" id="{67411FBF-1B27-4C1B-92D9-2BCEF739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4607" y="4500887"/>
              <a:ext cx="384608" cy="484034"/>
            </a:xfrm>
            <a:custGeom>
              <a:avLst/>
              <a:gdLst>
                <a:gd name="T0" fmla="*/ 45 w 62"/>
                <a:gd name="T1" fmla="*/ 4 h 75"/>
                <a:gd name="T2" fmla="*/ 42 w 62"/>
                <a:gd name="T3" fmla="*/ 1 h 75"/>
                <a:gd name="T4" fmla="*/ 36 w 62"/>
                <a:gd name="T5" fmla="*/ 2 h 75"/>
                <a:gd name="T6" fmla="*/ 35 w 62"/>
                <a:gd name="T7" fmla="*/ 5 h 75"/>
                <a:gd name="T8" fmla="*/ 37 w 62"/>
                <a:gd name="T9" fmla="*/ 9 h 75"/>
                <a:gd name="T10" fmla="*/ 0 w 62"/>
                <a:gd name="T11" fmla="*/ 32 h 75"/>
                <a:gd name="T12" fmla="*/ 9 w 62"/>
                <a:gd name="T13" fmla="*/ 55 h 75"/>
                <a:gd name="T14" fmla="*/ 2 w 62"/>
                <a:gd name="T15" fmla="*/ 50 h 75"/>
                <a:gd name="T16" fmla="*/ 7 w 62"/>
                <a:gd name="T17" fmla="*/ 58 h 75"/>
                <a:gd name="T18" fmla="*/ 7 w 62"/>
                <a:gd name="T19" fmla="*/ 62 h 75"/>
                <a:gd name="T20" fmla="*/ 10 w 62"/>
                <a:gd name="T21" fmla="*/ 61 h 75"/>
                <a:gd name="T22" fmla="*/ 22 w 62"/>
                <a:gd name="T23" fmla="*/ 64 h 75"/>
                <a:gd name="T24" fmla="*/ 13 w 62"/>
                <a:gd name="T25" fmla="*/ 66 h 75"/>
                <a:gd name="T26" fmla="*/ 9 w 62"/>
                <a:gd name="T27" fmla="*/ 69 h 75"/>
                <a:gd name="T28" fmla="*/ 9 w 62"/>
                <a:gd name="T29" fmla="*/ 75 h 75"/>
                <a:gd name="T30" fmla="*/ 48 w 62"/>
                <a:gd name="T31" fmla="*/ 72 h 75"/>
                <a:gd name="T32" fmla="*/ 44 w 62"/>
                <a:gd name="T33" fmla="*/ 69 h 75"/>
                <a:gd name="T34" fmla="*/ 30 w 62"/>
                <a:gd name="T35" fmla="*/ 66 h 75"/>
                <a:gd name="T36" fmla="*/ 54 w 62"/>
                <a:gd name="T37" fmla="*/ 48 h 75"/>
                <a:gd name="T38" fmla="*/ 27 w 62"/>
                <a:gd name="T39" fmla="*/ 46 h 75"/>
                <a:gd name="T40" fmla="*/ 27 w 62"/>
                <a:gd name="T41" fmla="*/ 55 h 75"/>
                <a:gd name="T42" fmla="*/ 27 w 62"/>
                <a:gd name="T43" fmla="*/ 44 h 75"/>
                <a:gd name="T44" fmla="*/ 38 w 62"/>
                <a:gd name="T45" fmla="*/ 33 h 75"/>
                <a:gd name="T46" fmla="*/ 27 w 62"/>
                <a:gd name="T47" fmla="*/ 44 h 75"/>
                <a:gd name="T48" fmla="*/ 49 w 62"/>
                <a:gd name="T49" fmla="*/ 33 h 75"/>
                <a:gd name="T50" fmla="*/ 40 w 62"/>
                <a:gd name="T51" fmla="*/ 33 h 75"/>
                <a:gd name="T52" fmla="*/ 39 w 62"/>
                <a:gd name="T53" fmla="*/ 23 h 75"/>
                <a:gd name="T54" fmla="*/ 40 w 62"/>
                <a:gd name="T55" fmla="*/ 31 h 75"/>
                <a:gd name="T56" fmla="*/ 27 w 62"/>
                <a:gd name="T57" fmla="*/ 31 h 75"/>
                <a:gd name="T58" fmla="*/ 36 w 62"/>
                <a:gd name="T59" fmla="*/ 22 h 75"/>
                <a:gd name="T60" fmla="*/ 27 w 62"/>
                <a:gd name="T61" fmla="*/ 19 h 75"/>
                <a:gd name="T62" fmla="*/ 36 w 62"/>
                <a:gd name="T63" fmla="*/ 20 h 75"/>
                <a:gd name="T64" fmla="*/ 25 w 62"/>
                <a:gd name="T65" fmla="*/ 19 h 75"/>
                <a:gd name="T66" fmla="*/ 25 w 62"/>
                <a:gd name="T67" fmla="*/ 9 h 75"/>
                <a:gd name="T68" fmla="*/ 25 w 62"/>
                <a:gd name="T69" fmla="*/ 21 h 75"/>
                <a:gd name="T70" fmla="*/ 15 w 62"/>
                <a:gd name="T71" fmla="*/ 31 h 75"/>
                <a:gd name="T72" fmla="*/ 25 w 62"/>
                <a:gd name="T73" fmla="*/ 21 h 75"/>
                <a:gd name="T74" fmla="*/ 3 w 62"/>
                <a:gd name="T75" fmla="*/ 31 h 75"/>
                <a:gd name="T76" fmla="*/ 13 w 62"/>
                <a:gd name="T77" fmla="*/ 31 h 75"/>
                <a:gd name="T78" fmla="*/ 14 w 62"/>
                <a:gd name="T79" fmla="*/ 42 h 75"/>
                <a:gd name="T80" fmla="*/ 13 w 62"/>
                <a:gd name="T81" fmla="*/ 33 h 75"/>
                <a:gd name="T82" fmla="*/ 25 w 62"/>
                <a:gd name="T83" fmla="*/ 33 h 75"/>
                <a:gd name="T84" fmla="*/ 16 w 62"/>
                <a:gd name="T85" fmla="*/ 42 h 75"/>
                <a:gd name="T86" fmla="*/ 25 w 62"/>
                <a:gd name="T87" fmla="*/ 46 h 75"/>
                <a:gd name="T88" fmla="*/ 17 w 62"/>
                <a:gd name="T89" fmla="*/ 45 h 75"/>
                <a:gd name="T90" fmla="*/ 38 w 62"/>
                <a:gd name="T91" fmla="*/ 44 h 75"/>
                <a:gd name="T92" fmla="*/ 33 w 62"/>
                <a:gd name="T93" fmla="*/ 54 h 75"/>
                <a:gd name="T94" fmla="*/ 38 w 62"/>
                <a:gd name="T95" fmla="*/ 20 h 75"/>
                <a:gd name="T96" fmla="*/ 48 w 62"/>
                <a:gd name="T97" fmla="*/ 26 h 75"/>
                <a:gd name="T98" fmla="*/ 14 w 62"/>
                <a:gd name="T99" fmla="*/ 20 h 75"/>
                <a:gd name="T100" fmla="*/ 20 w 62"/>
                <a:gd name="T101" fmla="*/ 10 h 75"/>
                <a:gd name="T102" fmla="*/ 14 w 62"/>
                <a:gd name="T103" fmla="*/ 44 h 75"/>
                <a:gd name="T104" fmla="*/ 4 w 62"/>
                <a:gd name="T105" fmla="*/ 39 h 75"/>
                <a:gd name="T106" fmla="*/ 50 w 62"/>
                <a:gd name="T107" fmla="*/ 46 h 75"/>
                <a:gd name="T108" fmla="*/ 14 w 62"/>
                <a:gd name="T109" fmla="*/ 55 h 75"/>
                <a:gd name="T110" fmla="*/ 52 w 62"/>
                <a:gd name="T111" fmla="*/ 32 h 75"/>
                <a:gd name="T112" fmla="*/ 42 w 62"/>
                <a:gd name="T113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75">
                  <a:moveTo>
                    <a:pt x="44" y="6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5" y="1"/>
                    <a:pt x="45" y="1"/>
                  </a:cubicBezTo>
                  <a:cubicBezTo>
                    <a:pt x="44" y="0"/>
                    <a:pt x="42" y="0"/>
                    <a:pt x="42" y="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9" y="3"/>
                    <a:pt x="38" y="2"/>
                    <a:pt x="36" y="2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4" y="5"/>
                    <a:pt x="35" y="5"/>
                  </a:cubicBezTo>
                  <a:cubicBezTo>
                    <a:pt x="36" y="6"/>
                    <a:pt x="37" y="6"/>
                    <a:pt x="38" y="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7"/>
                    <a:pt x="30" y="6"/>
                    <a:pt x="26" y="6"/>
                  </a:cubicBezTo>
                  <a:cubicBezTo>
                    <a:pt x="12" y="6"/>
                    <a:pt x="0" y="18"/>
                    <a:pt x="0" y="32"/>
                  </a:cubicBezTo>
                  <a:cubicBezTo>
                    <a:pt x="0" y="41"/>
                    <a:pt x="4" y="48"/>
                    <a:pt x="10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3"/>
                    <a:pt x="6" y="52"/>
                    <a:pt x="5" y="50"/>
                  </a:cubicBezTo>
                  <a:cubicBezTo>
                    <a:pt x="4" y="49"/>
                    <a:pt x="3" y="49"/>
                    <a:pt x="2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3" y="55"/>
                    <a:pt x="5" y="56"/>
                    <a:pt x="7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9" y="62"/>
                    <a:pt x="9" y="62"/>
                    <a:pt x="10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4" y="62"/>
                    <a:pt x="18" y="63"/>
                    <a:pt x="22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6"/>
                    <a:pt x="9" y="67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5" y="74"/>
                    <a:pt x="6" y="75"/>
                    <a:pt x="9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5"/>
                    <a:pt x="48" y="74"/>
                    <a:pt x="48" y="72"/>
                  </a:cubicBezTo>
                  <a:cubicBezTo>
                    <a:pt x="48" y="70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7"/>
                    <a:pt x="42" y="66"/>
                    <a:pt x="4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0" y="63"/>
                    <a:pt x="49" y="57"/>
                    <a:pt x="54" y="48"/>
                  </a:cubicBezTo>
                  <a:cubicBezTo>
                    <a:pt x="62" y="34"/>
                    <a:pt x="58" y="15"/>
                    <a:pt x="44" y="6"/>
                  </a:cubicBezTo>
                  <a:close/>
                  <a:moveTo>
                    <a:pt x="27" y="46"/>
                  </a:moveTo>
                  <a:cubicBezTo>
                    <a:pt x="30" y="46"/>
                    <a:pt x="33" y="45"/>
                    <a:pt x="36" y="45"/>
                  </a:cubicBezTo>
                  <a:cubicBezTo>
                    <a:pt x="34" y="50"/>
                    <a:pt x="31" y="55"/>
                    <a:pt x="27" y="55"/>
                  </a:cubicBezTo>
                  <a:lnTo>
                    <a:pt x="27" y="46"/>
                  </a:lnTo>
                  <a:close/>
                  <a:moveTo>
                    <a:pt x="27" y="4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6"/>
                    <a:pt x="37" y="40"/>
                    <a:pt x="36" y="42"/>
                  </a:cubicBezTo>
                  <a:cubicBezTo>
                    <a:pt x="34" y="43"/>
                    <a:pt x="31" y="44"/>
                    <a:pt x="27" y="44"/>
                  </a:cubicBezTo>
                  <a:close/>
                  <a:moveTo>
                    <a:pt x="4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7"/>
                    <a:pt x="45" y="40"/>
                    <a:pt x="39" y="42"/>
                  </a:cubicBezTo>
                  <a:cubicBezTo>
                    <a:pt x="39" y="39"/>
                    <a:pt x="40" y="36"/>
                    <a:pt x="40" y="33"/>
                  </a:cubicBezTo>
                  <a:close/>
                  <a:moveTo>
                    <a:pt x="40" y="31"/>
                  </a:moveTo>
                  <a:cubicBezTo>
                    <a:pt x="40" y="28"/>
                    <a:pt x="39" y="25"/>
                    <a:pt x="39" y="23"/>
                  </a:cubicBezTo>
                  <a:cubicBezTo>
                    <a:pt x="45" y="24"/>
                    <a:pt x="49" y="28"/>
                    <a:pt x="49" y="31"/>
                  </a:cubicBezTo>
                  <a:lnTo>
                    <a:pt x="40" y="31"/>
                  </a:lnTo>
                  <a:close/>
                  <a:moveTo>
                    <a:pt x="38" y="31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1"/>
                    <a:pt x="34" y="21"/>
                    <a:pt x="36" y="22"/>
                  </a:cubicBezTo>
                  <a:cubicBezTo>
                    <a:pt x="37" y="25"/>
                    <a:pt x="38" y="28"/>
                    <a:pt x="38" y="31"/>
                  </a:cubicBezTo>
                  <a:close/>
                  <a:moveTo>
                    <a:pt x="27" y="1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1" y="10"/>
                    <a:pt x="34" y="14"/>
                    <a:pt x="36" y="20"/>
                  </a:cubicBezTo>
                  <a:cubicBezTo>
                    <a:pt x="33" y="19"/>
                    <a:pt x="30" y="19"/>
                    <a:pt x="27" y="19"/>
                  </a:cubicBezTo>
                  <a:close/>
                  <a:moveTo>
                    <a:pt x="25" y="19"/>
                  </a:moveTo>
                  <a:cubicBezTo>
                    <a:pt x="22" y="19"/>
                    <a:pt x="19" y="19"/>
                    <a:pt x="17" y="20"/>
                  </a:cubicBezTo>
                  <a:cubicBezTo>
                    <a:pt x="19" y="14"/>
                    <a:pt x="22" y="10"/>
                    <a:pt x="25" y="9"/>
                  </a:cubicBezTo>
                  <a:lnTo>
                    <a:pt x="25" y="19"/>
                  </a:lnTo>
                  <a:close/>
                  <a:moveTo>
                    <a:pt x="25" y="2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8"/>
                    <a:pt x="15" y="25"/>
                    <a:pt x="16" y="22"/>
                  </a:cubicBezTo>
                  <a:cubicBezTo>
                    <a:pt x="19" y="21"/>
                    <a:pt x="22" y="21"/>
                    <a:pt x="25" y="21"/>
                  </a:cubicBezTo>
                  <a:close/>
                  <a:moveTo>
                    <a:pt x="1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4" y="28"/>
                    <a:pt x="8" y="24"/>
                    <a:pt x="14" y="23"/>
                  </a:cubicBezTo>
                  <a:cubicBezTo>
                    <a:pt x="13" y="25"/>
                    <a:pt x="13" y="28"/>
                    <a:pt x="13" y="31"/>
                  </a:cubicBezTo>
                  <a:close/>
                  <a:moveTo>
                    <a:pt x="13" y="33"/>
                  </a:moveTo>
                  <a:cubicBezTo>
                    <a:pt x="13" y="36"/>
                    <a:pt x="13" y="39"/>
                    <a:pt x="14" y="42"/>
                  </a:cubicBezTo>
                  <a:cubicBezTo>
                    <a:pt x="8" y="40"/>
                    <a:pt x="4" y="37"/>
                    <a:pt x="3" y="33"/>
                  </a:cubicBezTo>
                  <a:lnTo>
                    <a:pt x="13" y="33"/>
                  </a:lnTo>
                  <a:close/>
                  <a:moveTo>
                    <a:pt x="1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2" y="44"/>
                    <a:pt x="19" y="43"/>
                    <a:pt x="16" y="42"/>
                  </a:cubicBezTo>
                  <a:cubicBezTo>
                    <a:pt x="15" y="40"/>
                    <a:pt x="15" y="36"/>
                    <a:pt x="15" y="33"/>
                  </a:cubicBezTo>
                  <a:close/>
                  <a:moveTo>
                    <a:pt x="25" y="46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22" y="55"/>
                    <a:pt x="19" y="50"/>
                    <a:pt x="17" y="45"/>
                  </a:cubicBezTo>
                  <a:cubicBezTo>
                    <a:pt x="19" y="45"/>
                    <a:pt x="22" y="46"/>
                    <a:pt x="25" y="46"/>
                  </a:cubicBezTo>
                  <a:close/>
                  <a:moveTo>
                    <a:pt x="38" y="44"/>
                  </a:moveTo>
                  <a:cubicBezTo>
                    <a:pt x="43" y="43"/>
                    <a:pt x="46" y="41"/>
                    <a:pt x="48" y="39"/>
                  </a:cubicBezTo>
                  <a:cubicBezTo>
                    <a:pt x="46" y="46"/>
                    <a:pt x="40" y="52"/>
                    <a:pt x="33" y="54"/>
                  </a:cubicBezTo>
                  <a:cubicBezTo>
                    <a:pt x="35" y="52"/>
                    <a:pt x="37" y="48"/>
                    <a:pt x="38" y="44"/>
                  </a:cubicBezTo>
                  <a:close/>
                  <a:moveTo>
                    <a:pt x="38" y="20"/>
                  </a:moveTo>
                  <a:cubicBezTo>
                    <a:pt x="37" y="16"/>
                    <a:pt x="35" y="12"/>
                    <a:pt x="33" y="10"/>
                  </a:cubicBezTo>
                  <a:cubicBezTo>
                    <a:pt x="40" y="12"/>
                    <a:pt x="46" y="18"/>
                    <a:pt x="48" y="26"/>
                  </a:cubicBezTo>
                  <a:cubicBezTo>
                    <a:pt x="46" y="23"/>
                    <a:pt x="43" y="21"/>
                    <a:pt x="38" y="20"/>
                  </a:cubicBezTo>
                  <a:close/>
                  <a:moveTo>
                    <a:pt x="14" y="20"/>
                  </a:moveTo>
                  <a:cubicBezTo>
                    <a:pt x="10" y="21"/>
                    <a:pt x="6" y="23"/>
                    <a:pt x="4" y="26"/>
                  </a:cubicBezTo>
                  <a:cubicBezTo>
                    <a:pt x="6" y="18"/>
                    <a:pt x="12" y="12"/>
                    <a:pt x="20" y="10"/>
                  </a:cubicBezTo>
                  <a:cubicBezTo>
                    <a:pt x="17" y="12"/>
                    <a:pt x="16" y="16"/>
                    <a:pt x="14" y="20"/>
                  </a:cubicBezTo>
                  <a:close/>
                  <a:moveTo>
                    <a:pt x="14" y="44"/>
                  </a:moveTo>
                  <a:cubicBezTo>
                    <a:pt x="16" y="48"/>
                    <a:pt x="17" y="52"/>
                    <a:pt x="20" y="54"/>
                  </a:cubicBezTo>
                  <a:cubicBezTo>
                    <a:pt x="12" y="52"/>
                    <a:pt x="6" y="46"/>
                    <a:pt x="4" y="39"/>
                  </a:cubicBezTo>
                  <a:cubicBezTo>
                    <a:pt x="6" y="41"/>
                    <a:pt x="10" y="43"/>
                    <a:pt x="14" y="44"/>
                  </a:cubicBezTo>
                  <a:close/>
                  <a:moveTo>
                    <a:pt x="50" y="46"/>
                  </a:moveTo>
                  <a:cubicBezTo>
                    <a:pt x="43" y="59"/>
                    <a:pt x="26" y="64"/>
                    <a:pt x="13" y="57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7"/>
                    <a:pt x="22" y="58"/>
                    <a:pt x="26" y="58"/>
                  </a:cubicBezTo>
                  <a:cubicBezTo>
                    <a:pt x="41" y="58"/>
                    <a:pt x="52" y="47"/>
                    <a:pt x="52" y="32"/>
                  </a:cubicBezTo>
                  <a:cubicBezTo>
                    <a:pt x="52" y="23"/>
                    <a:pt x="48" y="15"/>
                    <a:pt x="41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4" y="17"/>
                    <a:pt x="58" y="33"/>
                    <a:pt x="5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93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BE61793-BC7F-9C45-95F3-6425A8FBEFDF}"/>
              </a:ext>
            </a:extLst>
          </p:cNvPr>
          <p:cNvSpPr txBox="1"/>
          <p:nvPr/>
        </p:nvSpPr>
        <p:spPr>
          <a:xfrm flipH="1">
            <a:off x="4777814" y="1332302"/>
            <a:ext cx="2773295" cy="1076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 tet 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 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 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 po 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 abo 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ag 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vi-VN" sz="12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0B161E-D1AC-4441-A22A-18EBA09221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841" t="60" r="36463" b="-60"/>
          <a:stretch/>
        </p:blipFill>
        <p:spPr>
          <a:xfrm>
            <a:off x="1469464" y="225425"/>
            <a:ext cx="2636371" cy="3759386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5921A31-EEA9-4FDE-86C9-DAF8569054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8129" t="685" r="45115" b="-685"/>
          <a:stretch/>
        </p:blipFill>
        <p:spPr>
          <a:xfrm>
            <a:off x="4777814" y="2877672"/>
            <a:ext cx="2636371" cy="3754904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3D75169-105F-4D1F-90F7-6FDAE32E5D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7955" r="27955"/>
          <a:stretch>
            <a:fillRect/>
          </a:stretch>
        </p:blipFill>
        <p:spPr/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10797B-BBFE-416D-BF93-1A9A1D7BE51D}"/>
              </a:ext>
            </a:extLst>
          </p:cNvPr>
          <p:cNvGrpSpPr/>
          <p:nvPr/>
        </p:nvGrpSpPr>
        <p:grpSpPr>
          <a:xfrm>
            <a:off x="1380089" y="4755124"/>
            <a:ext cx="3061736" cy="1013289"/>
            <a:chOff x="4565134" y="2470501"/>
            <a:chExt cx="3061736" cy="1013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B99CD9-54AE-4CB1-A4EA-1E965DF30C92}"/>
                </a:ext>
              </a:extLst>
            </p:cNvPr>
            <p:cNvSpPr txBox="1"/>
            <p:nvPr/>
          </p:nvSpPr>
          <p:spPr>
            <a:xfrm>
              <a:off x="4565134" y="2470501"/>
              <a:ext cx="306173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BRING UP</a:t>
              </a:r>
              <a:endParaRPr lang="vi-VN" sz="4800" dirty="0">
                <a:solidFill>
                  <a:schemeClr val="accent3">
                    <a:lumMod val="60000"/>
                    <a:lumOff val="40000"/>
                  </a:schemeClr>
                </a:solidFill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AC8182-2D6E-48A3-B6E8-F65472370E65}"/>
                </a:ext>
              </a:extLst>
            </p:cNvPr>
            <p:cNvSpPr txBox="1"/>
            <p:nvPr/>
          </p:nvSpPr>
          <p:spPr>
            <a:xfrm>
              <a:off x="5090919" y="3237569"/>
              <a:ext cx="201016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Education</a:t>
              </a:r>
              <a:r>
                <a:rPr lang="vi-VN" sz="1600" dirty="0">
                  <a:solidFill>
                    <a:schemeClr val="accent3">
                      <a:lumMod val="60000"/>
                      <a:lumOff val="40000"/>
                    </a:schemeClr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14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30A0"/>
      </a:accent1>
      <a:accent2>
        <a:srgbClr val="990099"/>
      </a:accent2>
      <a:accent3>
        <a:srgbClr val="CC00FF"/>
      </a:accent3>
      <a:accent4>
        <a:srgbClr val="990099"/>
      </a:accent4>
      <a:accent5>
        <a:srgbClr val="CC00FF"/>
      </a:accent5>
      <a:accent6>
        <a:srgbClr val="7030A0"/>
      </a:accent6>
      <a:hlink>
        <a:srgbClr val="990099"/>
      </a:hlink>
      <a:folHlink>
        <a:srgbClr val="CC00FF"/>
      </a:folHlink>
    </a:clrScheme>
    <a:fontScheme name="Custom 67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600" b="1"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8707</TotalTime>
  <Words>1171</Words>
  <Application>Microsoft Office PowerPoint</Application>
  <PresentationFormat>Widescreen</PresentationFormat>
  <Paragraphs>174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</vt:lpstr>
      <vt:lpstr>Montserrat</vt:lpstr>
      <vt:lpstr>Source Sans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128</cp:revision>
  <dcterms:created xsi:type="dcterms:W3CDTF">2018-09-19T14:12:56Z</dcterms:created>
  <dcterms:modified xsi:type="dcterms:W3CDTF">2020-11-02T13:44:57Z</dcterms:modified>
</cp:coreProperties>
</file>